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82" r:id="rId3"/>
    <p:sldId id="283" r:id="rId4"/>
    <p:sldId id="284" r:id="rId5"/>
    <p:sldId id="285" r:id="rId6"/>
    <p:sldId id="286" r:id="rId7"/>
    <p:sldId id="287" r:id="rId8"/>
  </p:sldIdLst>
  <p:sldSz cx="9359900" cy="622776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62" userDrawn="1">
          <p15:clr>
            <a:srgbClr val="A4A3A4"/>
          </p15:clr>
        </p15:guide>
        <p15:guide id="2" pos="29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9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57" y="114"/>
      </p:cViewPr>
      <p:guideLst>
        <p:guide orient="horz" pos="3662"/>
        <p:guide pos="29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7:37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132 133 8288 0 0,'0'0'190'0'0,"0"0"28"0"0,2-1 7 0 0,7-12-78 0 0,-7 11-135 0 0,-1-1 0 0 0,1 1 0 0 0,0 0 0 0 0,-1 0 0 0 0,1 0 0 0 0,0 0 0 0 0,2-2-12 0 0,-3 3 16 0 0,1 1 0 0 0,-1-1 0 0 0,-1 0 0 0 0,1-1 0 0 0,0 1 0 0 0,0 0 0 0 0,0 0 0 0 0,-1 0 0 0 0,1 0 0 0 0,0-1 0 0 0,-1 1 0 0 0,1 0 0 0 0,-1-1 0 0 0,0 1 0 0 0,1 0 0 0 0,-1-1 0 0 0,0 1 0 0 0,0-1 0 0 0,0 1 0 0 0,0 0 0 0 0,0-1 0 0 0,0 0-16 0 0,3-16 533 0 0,-3 17 443 0 0,-8-11 1663 0 0,8 11-2582 0 0,-1 1 0 0 0,1 0 0 0 0,-1-1 0 0 0,1 1 0 0 0,-1 0 0 0 0,1 0 0 0 0,-1 0 0 0 0,1-1 1 0 0,-1 1-1 0 0,1 0 0 0 0,-1 0 0 0 0,1 0 0 0 0,-1 0 0 0 0,0 0 0 0 0,1 0 0 0 0,-1 0 1 0 0,1 0-1 0 0,-1 0 0 0 0,1 0 0 0 0,-1 1 0 0 0,0-1 0 0 0,1 0 0 0 0,-1 0 0 0 0,1 0 0 0 0,-1 1 1 0 0,1-1-1 0 0,-1 0 0 0 0,1 1 0 0 0,0-1 0 0 0,-1 1-57 0 0,-17 14 729 0 0,7-4-64 0 0,2-4-334 0 0,0-1 0 0 0,0 2 0 0 0,1-1 0 0 0,0 1 0 0 0,1 1-1 0 0,0-1 1 0 0,0 1 0 0 0,1 1-331 0 0,-2 2 2 0 0,1 1 0 0 0,1 0-1 0 0,0 0 1 0 0,1 1 0 0 0,0-1-1 0 0,1 1 1 0 0,1 1 0 0 0,0-1 0 0 0,1 0-1 0 0,0 10-1 0 0,3-18 0 0 0,0-1 0 0 0,0 0 0 0 0,0 0 0 0 0,1 1 0 0 0,-1-1 0 0 0,2 0 0 0 0,-1 0 0 0 0,0 0 0 0 0,1-1 0 0 0,0 1 0 0 0,0-1 0 0 0,0 1 0 0 0,1-1 0 0 0,-1 0 0 0 0,1 0 0 0 0,0 0 0 0 0,0-1 0 0 0,0 1 0 0 0,5 1 0 0 0,-2-1-16 0 0,1-1-1 0 0,0 0 1 0 0,0 0-1 0 0,0-1 0 0 0,0 0 1 0 0,0-1-1 0 0,0 0 0 0 0,1 0 1 0 0,-1 0-1 0 0,0-1 1 0 0,1-1-1 0 0,-1 1 0 0 0,0-1 1 0 0,2-1 16 0 0,1 0-175 0 0,-1-1 1 0 0,1 1 0 0 0,-1-2-1 0 0,1 0 1 0 0,-1 0 0 0 0,-1-1-1 0 0,1 0 1 0 0,-1-1 0 0 0,1 1-1 0 0,3-5 175 0 0,5-5-99 0 0,3-1 361 0 0,-2-1 0 0 0,9-10-262 0 0,-22 20 146 0 0,0 0 1 0 0,0 0-1 0 0,-1 0 1 0 0,-1 0-1 0 0,1-1 1 0 0,-1 0-1 0 0,0 0 1 0 0,-1 0-1 0 0,1-4-146 0 0,0-1 47 0 0,0 0 0 0 0,-2-1 0 0 0,1 0 1 0 0,-2 1-1 0 0,0-2-47 0 0,0 11 0 0 0,-1 0 0 0 0,0 0 1 0 0,0 0-1 0 0,-1 0 0 0 0,1 0 0 0 0,-1 0 1 0 0,0 0-1 0 0,0 1 0 0 0,0-1 1 0 0,0 0-1 0 0,-1 0 0 0 0,1 1 0 0 0,-1-1 1 0 0,0 1-1 0 0,0 0 0 0 0,0-1 1 0 0,-1 1-1 0 0,1 0 0 0 0,-1 0 0 0 0,-1-1 0 0 0,-2-1 0 0 0,-1 0 0 0 0,0 1 0 0 0,0-1 0 0 0,0 1 0 0 0,0 1 0 0 0,-1-1 0 0 0,1 1 0 0 0,-1 1 0 0 0,0-1 0 0 0,0 1 0 0 0,0 0 0 0 0,0 1 0 0 0,0 0 0 0 0,-5 0 0 0 0,3 2 0 0 0,3 3 0 0 0,2 1 0 0 0,5-5 0 0 0,0 0 0 0 0,-1 0 0 0 0,1 1 0 0 0,0-1 0 0 0,0 0 0 0 0,-1 1 0 0 0,1-1 0 0 0,0 0 0 0 0,0 1 0 0 0,0-1 0 0 0,0 0 0 0 0,-1 1 0 0 0,1-1 0 0 0,0 1 0 0 0,0-1 0 0 0,0 0 0 0 0,0 1 0 0 0,0-1 0 0 0,0 1 0 0 0,0-1 0 0 0,0 0 0 0 0,0 1 0 0 0,0-1 0 0 0,0 0 0 0 0,0 1 0 0 0,1-1 0 0 0,-1 1 0 0 0,0-1 0 0 0,0 0 0 0 0,0 1 0 0 0,0-1 0 0 0,8 12 0 0 0,-6-10-374 0 0,1 0-1 0 0,-1 0 1 0 0,1 0-1 0 0,0-1 1 0 0,0 1-1 0 0,0-1 0 0 0,0 1 1 0 0,0-1-1 0 0,0 0 1 0 0,0 0-1 0 0,0-1 1 0 0,0 1-1 0 0,1 0 0 0 0,-1-1 1 0 0,2 0 374 0 0,13 0-2045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9:19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1 362 3680 0 0,'-1'-8'183'0'0,"2"1"-1"0"0,-1-1 1 0 0,1 1 0 0 0,0-1-1 0 0,1 1 1 0 0,0 0 0 0 0,0-1-1 0 0,2-2-182 0 0,1-5 2019 0 0,-1 0 1 0 0,2-12-2020 0 0,4-19 2218 0 0,-5 19-987 0 0,-4 22-932 0 0,0 0 0 0 0,0 0 0 0 0,0 0 0 0 0,0 0 0 0 0,1 0 1 0 0,0 0-300 0 0,0-2 458 0 0,0 0 0 0 0,0 0 1 0 0,0 0-1 0 0,0-1 1 0 0,-1-2-459 0 0,0 4 331 0 0,1-1 184 0 0,0 1-1 0 0,0-1 1 0 0,0 1-1 0 0,1 0 1 0 0,3-5-515 0 0,1-4 2275 0 0,-6 13-1989 0 0,-1 2-45 0 0,0 0-17 0 0,0 0-7 0 0,0 0-17 0 0,0 0-68 0 0,0 0-32 0 0,9 9 230 0 0,-6-7-304 0 0,-1 1 1 0 0,0 0 0 0 0,0 0 0 0 0,0 0-1 0 0,0 1 1 0 0,0-1 0 0 0,-1 0 0 0 0,0 1 0 0 0,1-1-1 0 0,-1 1 1 0 0,-1-1-27 0 0,10 45-348 0 0,-8-37 416 0 0,7 76-80 0 0,-3-44-4 0 0,-1 40 16 0 0,-4-47 131 0 0,0 17-42 0 0,2 17-21 0 0,-2-48 69 0 0,-1 0-1 0 0,-2 13-136 0 0,0 14 29 0 0,2-40-73 0 0,0 7-142 0 0,0 1 0 0 0,-2-1 0 0 0,-1 14 186 0 0,2-29 2 0 0,1 1-7 0 0,-1 0 0 0 0,1-1 0 0 0,0 1 1 0 0,-1 0-1 0 0,1 0 0 0 0,0-1 0 0 0,0 1 1 0 0,0 0-1 0 0,1 0 0 0 0,-1 0 0 0 0,0-1 1 0 0,1 1-1 0 0,-1 0 0 0 0,1 0 0 0 0,-1-1 1 0 0,2 2 4 0 0,-2-6-165 0 0,0 0 0 0 0,0 0 1 0 0,0 0-1 0 0,0 1 1 0 0,0-1-1 0 0,1 0 0 0 0,0 0 1 0 0,-1 0-1 0 0,1 0 1 0 0,1 0 164 0 0,-1-3-458 0 0,3-9-1108 0 0,-2 0-362 0 0</inkml:trace>
  <inkml:trace contextRef="#ctx0" brushRef="#br0" timeOffset="427.353">356 51 6912 0 0,'12'-1'152'0'0,"-1"-1"609"0"0,4-2 5790 0 0,-14 3-5770 0 0,-1 1-12 0 0,0 0-8 0 0,0 0-1 0 0,0 0-66 0 0,0 0-280 0 0,0 0-118 0 0,5 8 648 0 0,15 37 799 0 0,-14-28-1308 0 0,-1 1 1 0 0,-1-1-1 0 0,-1 1 1 0 0,1 9-436 0 0,4 75-336 0 0,-8-88 566 0 0,1 64 227 0 0,-4 1 1 0 0,-4 15-458 0 0,0-44 106 0 0,4-25-8 0 0,0 1 0 0 0,1 7-98 0 0,2-31 1 0 0,1 0 1 0 0,-1 0-1 0 0,1 0 0 0 0,-1-1 0 0 0,1 1 0 0 0,0 0 1 0 0,-1 0-1 0 0,1-1 0 0 0,0 1 0 0 0,1 1-1 0 0,-1-2-6 0 0,0 1 0 0 0,0-1 0 0 0,0 1 0 0 0,-1-1 0 0 0,1 1 0 0 0,0-1 0 0 0,-1 1 0 0 0,1 0 0 0 0,-1 0 0 0 0,0 0 6 0 0,0-1-253 0 0,0-1-104 0 0,0 0-25 0 0,0 0-46 0 0,0 0-185 0 0,0 0-84 0 0,0 0-21 0 0</inkml:trace>
  <inkml:trace contextRef="#ctx0" brushRef="#br0" timeOffset="730.449">192 516 13760 0 0,'-19'0'619'0'0,"14"0"533"0"0,13 0 1202 0 0,-5-1-2059 0 0,0 0 0 0 0,1 1 1 0 0,-1-1-1 0 0,0 0 0 0 0,0 0 0 0 0,0-1 1 0 0,0 1-1 0 0,1-1-295 0 0,9-3 360 0 0,23-12 272 0 0,-9 4-362 0 0,-10 7-171 0 0,0 1 0 0 0,8-2-99 0 0,4 0-4 0 0,-14 4-38 0 0,0 0 0 0 0,0 2 0 0 0,10-1 42 0 0,3 0-254 0 0,8 1-1438 0 0,-22 1-2838 0 0,-1 0-1963 0 0</inkml:trace>
  <inkml:trace contextRef="#ctx0" brushRef="#br0" timeOffset="1797.656">734 516 4608 0 0,'0'0'353'0'0,"7"-7"-95"0"0,0-9 1633 0 0,-5 14-1527 0 0,-1 0 0 0 0,1-1 0 0 0,-1 1 0 0 0,0 0 1 0 0,0-1-1 0 0,0 1 0 0 0,-1-1 0 0 0,1 0 0 0 0,-1 1 1 0 0,1-1-365 0 0,1-13 2835 0 0,-1-2 4208 0 0,8 26-6418 0 0,-4 5-537 0 0,0 0 1 0 0,-1 0-1 0 0,-1 0 0 0 0,0 1 0 0 0,0 0 0 0 0,-1-1 0 0 0,-1 1 1 0 0,-1 0-1 0 0,0 3-88 0 0,1 6 245 0 0,-1-8-146 0 0,0 0 1 0 0,-1 8-100 0 0,-10 27 326 0 0,8-37-227 0 0,0 0 0 0 0,1-1 0 0 0,0 1 0 0 0,1 4-99 0 0,1-16 76 0 0,0-1-1 0 0,0 0-10 0 0,0 0-23 0 0,0 0-97 0 0,0 0-90 0 0,1-9-1073 0 0,2-13-760 0 0,-1 8 308 0 0</inkml:trace>
  <inkml:trace contextRef="#ctx0" brushRef="#br0" timeOffset="2029.926">810 325 6448 0 0,'0'0'498'0'0,"1"-1"-327"0"0,3 0 193 0 0,-3 0 1428 0 0,-6-8 5889 0 0,0-1-6101 0 0,3 8-457 0 0,9 6-1135 0 0,-2 0-935 0 0,4 1-392 0 0</inkml:trace>
  <inkml:trace contextRef="#ctx0" brushRef="#br0" timeOffset="2597.713">1266 314 13824 0 0,'0'0'629'0'0,"0"0"-12"0"0,-2 1-393 0 0,2-1-224 0 0,-7 5 179 0 0,0-1 0 0 0,0 1 0 0 0,0 0 0 0 0,1 1 0 0 0,0 0 0 0 0,-3 2-179 0 0,-32 34 1273 0 0,-6 8 151 0 0,24-26-413 0 0,0-1 0 0 0,-7 4-1011 0 0,8-7 500 0 0,0 1 0 0 0,-14 17-500 0 0,33-33-1 0 0,-1-1 0 0 0,1 1 1 0 0,-1 1-1 0 0,1-1 0 0 0,1 0 0 0 0,-1 1 0 0 0,1-1 0 0 0,-1 5 1 0 0,2-9 4 0 0,1 1 0 0 0,0-1 1 0 0,-1 1-1 0 0,1-1 0 0 0,0 1 0 0 0,0-1 0 0 0,0 1 1 0 0,0-1-1 0 0,0 1 0 0 0,0-1 0 0 0,1 1 0 0 0,-1-1 1 0 0,0 0-1 0 0,1 1 0 0 0,-1-1 0 0 0,1 1 0 0 0,-1-1 1 0 0,1 0-1 0 0,0 1 0 0 0,0-1 0 0 0,0 0 0 0 0,-1 0 1 0 0,1 0-1 0 0,0 0 0 0 0,0 0 0 0 0,0 0 0 0 0,1 0 1 0 0,-1 0-1 0 0,0 0 0 0 0,0 0 0 0 0,1 0 1 0 0,-1-1-1 0 0,0 1 0 0 0,1 0 0 0 0,-1-1 0 0 0,0 1-4 0 0,2-1 1 0 0,0 1 1 0 0,0 0-1 0 0,-1-1 0 0 0,1 0 0 0 0,0 1 0 0 0,0-1 0 0 0,0 0 0 0 0,-1-1 0 0 0,1 1 0 0 0,0 0 1 0 0,0-1-1 0 0,-1 0 0 0 0,1 1 0 0 0,0-1 0 0 0,1-1-1 0 0,7-3 2 0 0,-1 0-1 0 0,0 0 1 0 0,2-3-2 0 0,-5 4 6 0 0,3-2 24 0 0,-1-1 0 0 0,0-1 0 0 0,0 0 0 0 0,0 0 0 0 0,-1 0 0 0 0,0-1-1 0 0,6-9-29 0 0,5-10 66 0 0,-1-1-1 0 0,1-4-65 0 0,-17 26 2 0 0,-2 5 4 0 0,1 1 0 0 0,0-1-1 0 0,-1 0 1 0 0,1 1 0 0 0,0-1 0 0 0,0 1 0 0 0,0-1 0 0 0,0 1 0 0 0,0-1 0 0 0,0 1-1 0 0,0 0 1 0 0,2-1-6 0 0,-3 1 0 0 0,0 1 0 0 0,0 0 0 0 0,0-1 0 0 0,1 1 0 0 0,-1 0 0 0 0,0 0 0 0 0,0-1 0 0 0,1 1 0 0 0,-1 0 0 0 0,0 0 0 0 0,0 0 0 0 0,1-1 0 0 0,-1 1 0 0 0,0 0 0 0 0,1 0 0 0 0,-1 0 0 0 0,0 0 0 0 0,1 0 0 0 0,-1 0 0 0 0,0 0 0 0 0,1 0 0 0 0,-1-1 0 0 0,0 1 0 0 0,1 0 0 0 0,-1 0 0 0 0,0 1 0 0 0,1-1 0 0 0,-1 0 0 0 0,0 0 0 0 0,1 0 0 0 0,-1 0 0 0 0,0 0 0 0 0,1 0 0 0 0,-1 0 0 0 0,0 0 0 0 0,1 1 0 0 0,-1-1 0 0 0,0 0 0 0 0,0 0 0 0 0,1 0 0 0 0,-1 1 0 0 0,0-1 0 0 0,0 0 0 0 0,1 0 0 0 0,-1 1 0 0 0,6 10 0 0 0,-5-10 0 0 0,5 15 56 0 0,-1 1-1 0 0,0 0 0 0 0,-2 0 1 0 0,3 15-56 0 0,2 69 58 0 0,-6-75-17 0 0,-2 0 1 0 0,0 0-1 0 0,-2 0 0 0 0,-1 0 0 0 0,-1-1 0 0 0,-1 0 0 0 0,-4 13-41 0 0,6-28 67 0 0,0 0-1 0 0,-1-1 1 0 0,0 1-1 0 0,0-1 1 0 0,-1 0-1 0 0,0 0 1 0 0,-1-1-1 0 0,0 0 0 0 0,0 0 1 0 0,-1 0-1 0 0,0 0 1 0 0,0-1-1 0 0,-1 0-66 0 0,0 0 52 0 0,-1-2-1 0 0,0 1 1 0 0,0-1-1 0 0,0 0 1 0 0,0-1 0 0 0,-1 0-1 0 0,1 0 1 0 0,-1-1-1 0 0,-4 0-51 0 0,-5 1 124 0 0,-1-1 0 0 0,0-1 0 0 0,-1-1 0 0 0,-6 0-124 0 0,22-1 13 0 0,0-1 0 0 0,0 1-1 0 0,0-1 1 0 0,0 0 0 0 0,0 0-1 0 0,0 0 1 0 0,1-1 0 0 0,-1 1-1 0 0,0-1 1 0 0,1 0 0 0 0,-1-1-1 0 0,1 1 1 0 0,0-1 0 0 0,-1-1-13 0 0,2 2-84 0 0,0-1 1 0 0,1 1 0 0 0,-1-1 0 0 0,1 1 0 0 0,0-1 0 0 0,-1 0 0 0 0,1 0 0 0 0,1 0-1 0 0,-1 0 1 0 0,0-1 0 0 0,1 1 0 0 0,0 0 0 0 0,0-1 0 0 0,0 1 0 0 0,0-1-1 0 0,0 1 1 0 0,1-1 0 0 0,-1 1 0 0 0,1-1 0 0 0,0 0 83 0 0,0-4-480 0 0,1-1 0 0 0,0 1 0 0 0,1-1 0 0 0,0 1 0 0 0,0 0-1 0 0,1-1 1 0 0,0 1 0 0 0,0 0 0 0 0,3-4 480 0 0,6-10-1489 0 0,1 0-1 0 0,9-9 1490 0 0,19-25-1918 0 0</inkml:trace>
  <inkml:trace contextRef="#ctx0" brushRef="#br0" timeOffset="2985.349">1443 0 13760 0 0,'0'0'629'0'0,"0"0"-12"0"0,0 0-325 0 0,0 0 82 0 0,0 0 76 0 0,0 2 19 0 0,-2 32 892 0 0,1-18-858 0 0,0 0 0 0 0,2 13-503 0 0,3 21 401 0 0,10 133 738 0 0,-13-140-927 0 0,-2 1 0 0 0,-2-1 0 0 0,-3 10-212 0 0,0-20 281 0 0,-7 20-281 0 0,10-45-73 0 0,0 5 609 0 0,4-12-236 0 0,4-6-163 0 0,17-24-83 0 0,-1-2 0 0 0,15-32-54 0 0,-22 37-134 0 0,1 0 0 0 0,1 2 1 0 0,1 0-1 0 0,1 1 0 0 0,5-4 134 0 0,-20 24-14 0 0,0 0 0 0 0,0 0-1 0 0,1 1 1 0 0,-1-1 0 0 0,1 1 0 0 0,2-2 14 0 0,3 2-43 0 0,5 2 31 0 0,-10 3 14 0 0,-3-1-3 0 0,4 3-5 0 0,1 1-1 0 0,-1 0 0 0 0,-1 0 1 0 0,1 0-1 0 0,-1 1 0 0 0,0-1 0 0 0,0 1 1 0 0,-1 0-1 0 0,0 0 0 0 0,1 4 7 0 0,1 4 263 0 0,-1 1 0 0 0,0-1 0 0 0,-2 1-1 0 0,2 10-262 0 0,-3-7 55 0 0,-1-1-1 0 0,-2 15-54 0 0,0 11-2707 0 0,2-33-4534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23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 15664 0 0,'2'-2'121'0'0,"0"1"0"0"0,1-1 1 0 0,-1 1-1 0 0,1 0 0 0 0,-1 0 1 0 0,1 0-1 0 0,-1 0 0 0 0,1 0 1 0 0,0 1-1 0 0,0-1 0 0 0,-1 1 1 0 0,1 0-1 0 0,0 0 0 0 0,0 0-121 0 0,41 2-214 0 0,-36-1 41 0 0,17 0-50 0 0,1 0-1 0 0,18-4 224 0 0,13 1 847 0 0,-26 0-847 0 0,22-2 0 0 0,-52 4-407 0 0,8 1 1134 0 0,-7 2-5821 0 0,-2-3-315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23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 13824 0 0,'0'0'314'0'0,"0"0"46"0"0,0 0 22 0 0,2 0-50 0 0,32-2 205 0 0,0-1 0 0 0,-1-1-1 0 0,1-2 1 0 0,10-4-537 0 0,-15 5-138 0 0,-1 0-1 0 0,24 1 139 0 0,19 2-3909 0 0,-48 4 2376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23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15664 0 0,'0'0'356'0'0,"0"0"49"0"0,0 0 21 0 0,0 0-42 0 0,0 0-180 0 0,0 0 176 0 0,0 0 107 0 0,1 1 22 0 0,4 6-433 0 0,-2-1 0 0 0,1 1-1 0 0,-1 0 1 0 0,0 0-1 0 0,-1 0 1 0 0,1 0-1 0 0,-1 1 1 0 0,-1-1-1 0 0,1 1-75 0 0,-1 17 1003 0 0,-2-20-811 0 0,1 0-1 0 0,1 0 0 0 0,-1 1 1 0 0,1-1-1 0 0,0 0-191 0 0,0 10 15 0 0,-1-13-7 0 0,0 0 0 0 0,0 1 0 0 0,0-1 0 0 0,0 0 1 0 0,0 0-1 0 0,1 0 0 0 0,-1 0 0 0 0,1 0 0 0 0,0 2-8 0 0,1-1 106 0 0,-1 0-1 0 0,0 0 0 0 0,1 0 0 0 0,-1 1 0 0 0,-1-1 1 0 0,1 0-1 0 0,0 0 0 0 0,-1 1 0 0 0,0-1 1 0 0,1 1-1 0 0,-1-1 0 0 0,-1 0 0 0 0,1 2-105 0 0,0 0 125 0 0,0 0 0 0 0,0 0-1 0 0,0 0 1 0 0,1 0 0 0 0,0 4-125 0 0,0-6-2 0 0,0 1 1 0 0,-1 0-1 0 0,1 0 1 0 0,-1 0-1 0 0,0 0 0 0 0,0 0 1 0 0,-1 0-1 0 0,1 0 1 0 0,-1 0-1 0 0,0 1 2 0 0,-1 3 0 0 0,1 1 0 0 0,-1-1 0 0 0,1 1 0 0 0,1-1 0 0 0,0 1 0 0 0,-3 24 0 0 0,-4-7 0 0 0,-5 9 0 0 0,12-30-64 0 0,0-4-273 0 0,0-1-138 0 0,0 0-33 0 0,0 0-140 0 0,0 0-572 0 0,1-8-1777 0 0,5-2 1463 0 0</inkml:trace>
  <inkml:trace contextRef="#ctx0" brushRef="#br0" timeOffset="634.021">318 160 8752 0 0,'0'0'398'0'0,"0"0"-3"0"0,0-1-252 0 0,0-4-5 0 0,0 3 497 0 0,-2-2 736 0 0,0 2 2925 0 0,1 2-4229 0 0,0 1 0 0 0,0-1 0 0 0,0 0 0 0 0,0 0 0 0 0,0 1 0 0 0,0-1 1 0 0,0 0-1 0 0,0 1 0 0 0,0-1 0 0 0,1 1 0 0 0,-1-1 0 0 0,0 1 1 0 0,0-1-1 0 0,0 1 0 0 0,1 0 0 0 0,-1-1 0 0 0,0 1 0 0 0,0 0 1 0 0,0 0-68 0 0,-12 21-77 0 0,4-6 559 0 0,5-10-275 0 0,1 0 1 0 0,0 1-1 0 0,1-1 1 0 0,-1 1-1 0 0,1 0 0 0 0,0 0 1 0 0,1 0-1 0 0,-1 2-207 0 0,-4 15-45 0 0,5-16 45 0 0,0-1 0 0 0,0 1 0 0 0,0-1 0 0 0,1 3 0 0 0,-2 15 0 0 0,3-9 0 0 0,2 7 0 0 0,-3-21 0 0 0,0 0 0 0 0,1 1 0 0 0,-1-1 0 0 0,1 0 0 0 0,-1 0 0 0 0,1 0 0 0 0,0 0 0 0 0,0 0 0 0 0,0 0 0 0 0,0 0 0 0 0,1 0 0 0 0,-1 0 0 0 0,0 0 0 0 0,1 0 0 0 0,0 0 0 0 0,-1-1 0 0 0,1 1 0 0 0,-1-1 0 0 0,0 0 0 0 0,1 0 0 0 0,-1 1 0 0 0,1-1 0 0 0,-1 0 0 0 0,1-1 0 0 0,0 1 0 0 0,-1 0 0 0 0,1 0 0 0 0,0-1 0 0 0,0 1 0 0 0,-1-1 0 0 0,1 1 0 0 0,0-1 0 0 0,0 0 0 0 0,0 0 0 0 0,0 0 0 0 0,0 0 0 0 0,-1 0 0 0 0,1 0 0 0 0,1 0 0 0 0,2-1 0 0 0,3 0 14 0 0,0-1 0 0 0,0 1 0 0 0,-1-2 0 0 0,1 1 0 0 0,0-1 0 0 0,-1 0 0 0 0,0 0 0 0 0,0-1 0 0 0,0 0 0 0 0,0-1 0 0 0,0 1 0 0 0,-1-1 0 0 0,0 0-1 0 0,0-1 1 0 0,0 1 0 0 0,-1-1 0 0 0,0-1 0 0 0,0 1 0 0 0,0-1 0 0 0,1-3-14 0 0,5-9-156 0 0,-4 7 130 0 0,0 0 1 0 0,4-12 25 0 0,-10 21 1 0 0,1 0-1 0 0,-1-1 1 0 0,0 1 0 0 0,-1-1-1 0 0,1 0 1 0 0,-1 1 0 0 0,1-1-1 0 0,-1 1 1 0 0,0-1 0 0 0,0 0-1 0 0,-1 1 1 0 0,1-1-1 0 0,-1 0 0 0 0,0-1 0 0 0,-2-8 0 0 0,0 1 0 0 0,-1 0 0 0 0,-1 0 0 0 0,-2-5 0 0 0,6 14 0 0 0,-1 0 0 0 0,0 0 0 0 0,0 0 0 0 0,0 0 0 0 0,-1 0 0 0 0,1 0 0 0 0,-1 0 0 0 0,0 1 0 0 0,1-1 0 0 0,-1 1 0 0 0,0 0 0 0 0,0 0 0 0 0,-1 0 0 0 0,1 0 0 0 0,0 1 0 0 0,-1-1 0 0 0,0 0 0 0 0,-3 0-115 0 0,0 0 0 0 0,0 1 0 0 0,1 0 0 0 0,-1 0-1 0 0,-6 0 116 0 0,-19 4-6989 0 0,23-1 1827 0 0</inkml:trace>
  <inkml:trace contextRef="#ctx0" brushRef="#br0" timeOffset="952.543">740 29 17503 0 0,'-3'0'118'0'0,"1"1"-1"0"0,-1-1 1 0 0,0 1-1 0 0,1-1 1 0 0,-1 1-1 0 0,1 0 1 0 0,-1 0-1 0 0,1 0 1 0 0,-1 1-1 0 0,1-1 1 0 0,0 0-1 0 0,-1 1 1 0 0,1 0-1 0 0,0-1 1 0 0,0 1-1 0 0,0 0 1 0 0,0 0-1 0 0,0 1-117 0 0,-6 8-181 0 0,0 0-1 0 0,0 0 1 0 0,-1 4 181 0 0,2-3-60 0 0,3-4-339 0 0,0 0 0 0 0,0 1 0 0 0,-1 5 399 0 0,-3 9 49 0 0,6-20 33 0 0,1 1-1 0 0,0 0 1 0 0,1 0-1 0 0,-1 0 1 0 0,1 0 0 0 0,-1 0-1 0 0,1 0 1 0 0,1 0-1 0 0,-1 0 1 0 0,0 0 0 0 0,1 0-1 0 0,0 0-81 0 0,-1 0-67 0 0,1-1-1 0 0,0 0 1 0 0,0 0-1 0 0,0 0 1 0 0,0 0-1 0 0,1 0 1 0 0,-1 0-1 0 0,1 0 1 0 0,0 0-1 0 0,0-1 1 0 0,0 1-1 0 0,0 0 1 0 0,0-1-1 0 0,0 0 1 0 0,1 1 67 0 0,2 0 107 0 0,-1 0-1 0 0,1-1 1 0 0,-1 1 0 0 0,1-1-1 0 0,0 0 1 0 0,0 0 0 0 0,0 0 0 0 0,0-1-1 0 0,0 0 1 0 0,1 0 0 0 0,-1 0-1 0 0,0-1 1 0 0,1 0 0 0 0,-1 0 0 0 0,0 0-1 0 0,0-1 1 0 0,1 1 0 0 0,-1-1 0 0 0,5-2-107 0 0,-3 1 44 0 0,0 0 0 0 0,0-1 0 0 0,0 0 0 0 0,0-1 1 0 0,0 1-1 0 0,-1-1 0 0 0,0-1 0 0 0,1 1 1 0 0,-2-1-1 0 0,1 0 0 0 0,0-1 0 0 0,-1 1 0 0 0,4-7-44 0 0,-6 8 29 0 0,0 0 0 0 0,-1 0 0 0 0,0 0 0 0 0,0-1 0 0 0,0 1 0 0 0,-1 0 0 0 0,1-1 0 0 0,-1 0 0 0 0,0 1 0 0 0,0-1 0 0 0,-1 0 0 0 0,1 1 0 0 0,-1-1 0 0 0,0 0 0 0 0,-1 0 0 0 0,1 1 0 0 0,-1-1 0 0 0,0 0 0 0 0,0 1 0 0 0,0-1 0 0 0,0 0 0 0 0,-1 1 0 0 0,0 0 0 0 0,0-1 0 0 0,0 1 0 0 0,-1 0 0 0 0,1 0 0 0 0,-1 0 0 0 0,0 0 0 0 0,0 1 0 0 0,0-1 0 0 0,-1 1 0 0 0,1 0 0 0 0,-1 0 0 0 0,0 0 0 0 0,-3-2-29 0 0,-13-6-879 0 0,-4 4-4155 0 0,-1 4-1652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29.1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283 56 10136 0 0,'0'0'230'0'0,"-4"-3"548"0"0,7-14-721 0 0,-3 17-38 0 0,0-1-1 0 0,0 1 1 0 0,0 0-1 0 0,0-1 0 0 0,0 1 1 0 0,0-1-1 0 0,0 1 1 0 0,0 0-1 0 0,0-1 1 0 0,0 1-1 0 0,0 0 1 0 0,0-1-1 0 0,0 1 0 0 0,0 0 1 0 0,0-1-1 0 0,0 1 1 0 0,0 0-1 0 0,-1-1 1 0 0,1 1-1 0 0,0 0 1 0 0,0-1-1 0 0,0 1 0 0 0,0 0 1 0 0,-1 0-1 0 0,1-1-18 0 0,1 0 114 0 0,0 0-1 0 0,0 0 1 0 0,0 0 0 0 0,0 0-1 0 0,0 0 1 0 0,0 0-1 0 0,0 0 1 0 0,0 1 0 0 0,1-1-1 0 0,-1 0 1 0 0,0 1-1 0 0,0-1 1 0 0,1 0-114 0 0,1 0 141 0 0,0-1-78 0 0,-1 1-1 0 0,1-1 1 0 0,0 1 0 0 0,0-1 0 0 0,0 1 0 0 0,0 0 0 0 0,0 0 0 0 0,0 1 0 0 0,0-1 0 0 0,0 0 0 0 0,1 1 0 0 0,1 0-63 0 0,5 0 374 0 0,1 0 1 0 0,-1 1-1 0 0,3 1-374 0 0,5 1 170 0 0,-14-3-77 0 0,0 1 0 0 0,0 0 0 0 0,0 1 0 0 0,0-1 0 0 0,-1 1 0 0 0,1 0 0 0 0,0 0 0 0 0,-1 0 0 0 0,0 0 0 0 0,1 0 0 0 0,0 1-93 0 0,3 3 256 0 0,-1 0 0 0 0,1 0 0 0 0,-1 1 0 0 0,2 3-256 0 0,-2-3 0 0 0,-2 1 0 0 0,1 0 0 0 0,-1 0 0 0 0,-1 0 0 0 0,1 0 0 0 0,-1 0 0 0 0,-1 1 0 0 0,1 0 0 0 0,-1-1 0 0 0,-1 1 0 0 0,0 0 0 0 0,0 2 0 0 0,0 4 0 0 0,-1 0 0 0 0,-1 0 0 0 0,0 1 0 0 0,-1-1 0 0 0,0 0 0 0 0,-4 11 0 0 0,-17 55 0 0 0,-6 9 0 0 0,2-18 720 0 0,4 2 0 0 0,-12 70-720 0 0,32-126-98 0 0,1-1 0 0 0,1 1 0 0 0,1-1-1 0 0,0 1 1 0 0,1 0 0 0 0,1-1 0 0 0,1 1-1 0 0,1-1 1 0 0,0 0 0 0 0,3 6 98 0 0,-5-18 114 0 0,0 0 1 0 0,0-1-1 0 0,1 0 0 0 0,-1 1 1 0 0,1-1-1 0 0,0 0 0 0 0,0 0 1 0 0,1-1-1 0 0,-1 1 0 0 0,1-1 1 0 0,-1 1-1 0 0,1-1 0 0 0,0 0 1 0 0,2 0-115 0 0,9 7-22 0 0,1-2 0 0 0,0 0 1 0 0,6 1 21 0 0,-4-1 54 0 0,-11-5-45 0 0,0-1 0 0 0,1 0-1 0 0,-1 0 1 0 0,0-1-1 0 0,3 0-8 0 0,-1 0-306 0 0,-1 1 0 0 0,0-1-1 0 0,7 4 307 0 0,6 1-950 0 0,-20-6 940 0 0,0 1 0 0 0,-1-1 0 0 0,1 0 0 0 0,0 1 1 0 0,-1-1-1 0 0,1 0 0 0 0,-1 1 0 0 0,1-1 0 0 0,0 0 0 0 0,-1 1 0 0 0,1-1 1 0 0,-1 1-1 0 0,1-1 0 0 0,-1 1 0 0 0,0 0 0 0 0,1-1 0 0 0,-1 1 1 0 0,1 0 9 0 0,-2 3 22 0 0,1-4-33 0 0,0 3 11 0 0,-1-1 0 0 0,1 0 0 0 0,0 0 0 0 0,-1 0 0 0 0,1 1 0 0 0,-1-1 0 0 0,0 0 0 0 0,1 0 0 0 0,-1 0 0 0 0,0 0 0 0 0,-1 0 0 0 0,1 0 0 0 0,0-1 0 0 0,-1 3 0 0 0,-25 20 0 0 0,6-4 0 0 0,-5 11 0 0 0,0 2 0 0 0,2 1 0 0 0,-17 33 0 0 0,25-37 19 0 0,2 0-1 0 0,1 2 0 0 0,2 0 0 0 0,-7 29-18 0 0,6-9 843 0 0,3 1 0 0 0,-2 39-843 0 0,7-22-508 0 0,3 0-1 0 0,4 1 509 0 0,12 138 525 0 0,-6-115-1776 0 0,-6-44 1199 0 0,-1 25 52 0 0,-3-56 87 0 0,-1 0 1 0 0,0 0 0 0 0,-1 0-1 0 0,-1-1 1 0 0,-4 10-88 0 0,-1 1 397 0 0,-1 0 1 0 0,-2 0 0 0 0,-1-2-1 0 0,-3 4-397 0 0,4-11 0 0 0,0-1 0 0 0,-1 0 0 0 0,-1-1 0 0 0,-1 0 0 0 0,-3 1 0 0 0,8-9 0 0 0,-1 0 0 0 0,0 0 0 0 0,0-1 0 0 0,-1 0 0 0 0,0-1 0 0 0,0-1 0 0 0,-1 0 0 0 0,0 0 0 0 0,-4 0 0 0 0,13-5 15 0 0,-3 0-49 0 0,0 1-1 0 0,0-1 1 0 0,0 0-1 0 0,0 0 1 0 0,0-1 0 0 0,-6 0 34 0 0,11-1-108 0 0,1 0-1 0 0,-1 0 1 0 0,0 0 0 0 0,1 0 0 0 0,-1 0 0 0 0,1-1 0 0 0,-1 1-1 0 0,1-1 1 0 0,-1 1 0 0 0,1-1 0 0 0,-1 0 0 0 0,1 0 0 0 0,-1 1-1 0 0,1-1 1 0 0,0 0 0 0 0,0 0 0 0 0,-1 0 0 0 0,1 0 0 0 0,0-1-1 0 0,0 1 1 0 0,0 0 0 0 0,0 0 0 0 0,0-1 0 0 0,0 1 0 0 0,1 0-1 0 0,-1-1 1 0 0,0 1 0 0 0,1-1 0 0 0,-1 1 0 0 0,1-1 0 0 0,-1 1-1 0 0,1-1 1 0 0,0-1 108 0 0,-2-19-1374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32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 11976 0 0,'0'0'266'0'0,"0"0"44"0"0,0 0 15 0 0,0 0-26 0 0,1 0-198 0 0,2-2-20 0 0,-1 1 77 0 0,1 1-1 0 0,-1-1 0 0 0,0 1 1 0 0,0 0-1 0 0,0 0 1 0 0,1 0-1 0 0,-1 0 0 0 0,0 0 1 0 0,1 0-158 0 0,18-1 969 0 0,-5-2-642 0 0,1 1 0 0 0,0 0 0 0 0,0 1 1 0 0,0 1-1 0 0,12 2-327 0 0,10-2-5 0 0,3 2 5 0 0,21 4 0 0 0,-57-6 0 0 0,2 1-162 0 0,4 1 286 0 0,-4-2-4860 0 0,-8 0-673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33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 10136 0 0,'0'0'230'0'0,"0"0"30"0"0,-4 8 258 0 0,3-8-503 0 0,1 1 1 0 0,-1-1-1 0 0,1 1 1 0 0,0 0-1 0 0,-1-1 1 0 0,1 1-1 0 0,0-1 1 0 0,-1 1-1 0 0,1 0 1 0 0,0-1-1 0 0,0 1 1 0 0,0 0-1 0 0,-1-1 1 0 0,1 1-1 0 0,0 0 0 0 0,0 0 1 0 0,0-1-1 0 0,0 1 1 0 0,0 0-1 0 0,0-1 1 0 0,1 1-1 0 0,-1 0 1 0 0,0-1-1 0 0,0 1 1 0 0,0 0-1 0 0,1-1 1 0 0,-1 1-1 0 0,0 0 1 0 0,1-1-1 0 0,-1 1 1 0 0,0-1-1 0 0,1 1 1 0 0,-1-1-1 0 0,1 1 1 0 0,-1-1-1 0 0,1 1 1 0 0,-1 0-16 0 0,2 0 159 0 0,0 0-1 0 0,0-1 1 0 0,0 1 0 0 0,1 0 0 0 0,-1 0 0 0 0,0-1-1 0 0,0 1 1 0 0,2-1-159 0 0,0 1 197 0 0,10 1 207 0 0,-1 0 1 0 0,1-1-1 0 0,-1-1 1 0 0,1 0-1 0 0,11-2-404 0 0,-8 1 122 0 0,79-4-1142 0 0,44-11 1020 0 0,-112 12-5100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35.7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 10136 0 0,'0'0'230'0'0,"0"0"30"0"0,0 0 19 0 0,2-1-40 0 0,5-2 46 0 0,0-1 1 0 0,0 2 0 0 0,1-1 0 0 0,-1 1-1 0 0,6-1-285 0 0,22-7 708 0 0,-28 8-518 0 0,0 0 0 0 0,1 0 1 0 0,-1 1-1 0 0,3-1-190 0 0,19-3 679 0 0,-2 1 206 0 0,-1 1 0 0 0,1 1 0 0 0,25 2-885 0 0,-30 1-19 0 0,-1 1 0 0 0,1 1 19 0 0,-1 0 241 0 0,0-2-1 0 0,1 0-240 0 0,32 5 1171 0 0,-2-3-1343 0 0,-51-3 613 0 0,0 1-292 0 0,-1-1-154 0 0,0 0 0 0 0,1 0 0 0 0,-1 0 0 0 0,0 1 0 0 0,0-1 0 0 0,0 0 0 0 0,1 1 0 0 0,-1-1 0 0 0,0 0 0 0 0,0 0 0 0 0,0 1 0 0 0,0-1 0 0 0,0 0 0 0 0,0 1 0 0 0,0-1 0 0 0,0 0-1 0 0,0 0 1 0 0,0 1 0 0 0,1-1 0 0 0,-2 0 0 0 0,1 1 0 0 0,0-1 0 0 0,0 0 0 0 0,0 1 0 0 0,0-1 0 0 0,0 0 0 0 0,0 1 0 0 0,0-1 0 0 0,0 0 0 0 0,0 0 0 0 0,-1 1 0 0 0,1-1 0 0 0,0 0-1 0 0,0 0 1 0 0,0 1 5 0 0,-2 1-1480 0 0,2-1-434 0 0,0 1-109 0 0,-3 7-22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33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264 1 13824 0 0,'0'0'314'0'0,"0"0"46"0"0,0 0 22 0 0,0 0-50 0 0,0 0-220 0 0,-2 26 822 0 0,3-13-406 0 0,4 63 61 0 0,-2 10-589 0 0,0-47 0 0 0,-2 1 0 0 0,-2 3 0 0 0,-3 38 5 0 0,2-27 18 0 0,-2 1-1 0 0,-2-1 0 0 0,-12 42-22 0 0,8-37 1498 0 0,6-32-2298 0 0,4-24 503 0 0,-1-1 1 0 0,1 0 0 0 0,-1 0-1 0 0,0 1 1 0 0,0-1 0 0 0,0 0-1 0 0,0 0 1 0 0,-1 2 296 0 0,0 0-553 0 0,0-1-980 0 0</inkml:trace>
  <inkml:trace contextRef="#ctx0" brushRef="#br0" timeOffset="287.54">79 667 11976 0 0,'0'0'266'0'0,"0"0"44"0"0,0 0 15 0 0,0 0-26 0 0,2 1-198 0 0,1 0-100 0 0,0-1 0 0 0,1 1 0 0 0,-1 0 1 0 0,0-1-1 0 0,0 0 0 0 0,1 0 0 0 0,-1 0 0 0 0,0 0 1 0 0,4-1-2 0 0,0 1 4 0 0,1 0 0 0 0,-1 0 0 0 0,1 1 0 0 0,-1 0 1 0 0,1 0-1 0 0,-1 1 0 0 0,0 0 0 0 0,0 0 0 0 0,3 1-4 0 0,12 4 399 0 0,16 2 1265 0 0,0-1 0 0 0,4-2-1664 0 0,-21-4 81 0 0,-1 0 0 0 0,0-2 0 0 0,1 0-1 0 0,18-4-80 0 0,-17 4 0 0 0,-21 0-57 0 0,-1 0-1 0 0,1 0 0 0 0,0 0 1 0 0,0-1-1 0 0,0 1 0 0 0,0 0 1 0 0,-1 0-1 0 0,1 0 0 0 0,0-1 1 0 0,0 1-1 0 0,0 0 1 0 0,-1-1-1 0 0,1 1 0 0 0,0-1 1 0 0,-1 1-1 0 0,1-1 0 0 0,0 1 1 0 0,-1-1-1 0 0,1 1 0 0 0,0-1 1 0 0,-1 1-1 0 0,1-1 0 0 0,-1 0 1 0 0,1 0 57 0 0,-1 0-512 0 0</inkml:trace>
  <inkml:trace contextRef="#ctx0" brushRef="#br0" timeOffset="565.936">0 24 11976 0 0,'13'-4'1274'0'0,"6"2"-1266"0"0,3-2 285 0 0,0 1-1 0 0,0 1 0 0 0,0 1 0 0 0,0 1 1 0 0,9 2-293 0 0,45 3 477 0 0,-19-2-346 0 0,90 11-1151 0 0,-124-11-4080 0 0</inkml:trace>
  <inkml:trace contextRef="#ctx0" brushRef="#br0" timeOffset="846.504">648 667 11976 0 0,'-3'7'300'0'0,"1"0"0"0"0,-2 0 0 0 0,1 0 1 0 0,-2 2-301 0 0,-7 13 111 0 0,2 0-43 0 0,1 1 0 0 0,-3 10-68 0 0,10-25 236 0 0,0 1 0 0 0,0 0 0 0 0,0 0 0 0 0,2 0 0 0 0,-1 1 0 0 0,1-1 0 0 0,0 0 0 0 0,1 3-236 0 0,0-6 90 0 0,1 0 0 0 0,0 0 1 0 0,0-1-1 0 0,0 1 1 0 0,1-1-1 0 0,0 0 0 0 0,0 0 1 0 0,0 0-1 0 0,1 0 1 0 0,3 3-91 0 0,-6-6 49 0 0,1-1 0 0 0,0 0 0 0 0,0 1 1 0 0,0-1-1 0 0,-1 0 0 0 0,1 0 1 0 0,0 0-1 0 0,0-1 0 0 0,1 1 1 0 0,-1 0-1 0 0,0-1 0 0 0,0 0 1 0 0,0 1-1 0 0,0-1 0 0 0,0 0 1 0 0,2 0-50 0 0,0 0 38 0 0,1 0 0 0 0,0 0 0 0 0,0-1 0 0 0,0 0 0 0 0,0 0 0 0 0,-1 0 0 0 0,3-1-38 0 0,-5 1 20 0 0,0 0 0 0 0,0 0-1 0 0,-1 0 1 0 0,1 0-1 0 0,0 0 1 0 0,-1-1-1 0 0,1 1 1 0 0,0-1-1 0 0,-1 1 1 0 0,0-1-1 0 0,1 1 1 0 0,-1-1-1 0 0,0 0 1 0 0,0 0-1 0 0,0 0 1 0 0,0 0-1 0 0,0 0 1 0 0,0 0-1 0 0,-1 0 1 0 0,1 0-1 0 0,0 0 1 0 0,-1 0-1 0 0,0 0 1 0 0,0 0-1 0 0,1 0 1 0 0,-1 0 0 0 0,0-1-1 0 0,-1 1 1 0 0,1 0-1 0 0,0 0 1 0 0,-1 0-1 0 0,1 0 1 0 0,-1 0-1 0 0,1 0 1 0 0,-1 0-1 0 0,0 0 1 0 0,0 0-1 0 0,0 0 1 0 0,-1 0-20 0 0,-1-4-28 0 0,-1 1-1 0 0,0 0 1 0 0,0 0 0 0 0,0 1 0 0 0,0-1-1 0 0,-1 1 1 0 0,0 0 0 0 0,0 0 0 0 0,0 0 0 0 0,-5-2 28 0 0,-21-9-5282 0 0,21 10-75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29.7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7 10136 0 0,'1'0'18'0'0,"-1"1"1"0"0,0-1 0 0 0,1 0-1 0 0,-1 1 1 0 0,0-1 0 0 0,0 0-1 0 0,1 1 1 0 0,-1-1 0 0 0,0 1-1 0 0,0-1 1 0 0,0 1 0 0 0,1-1-1 0 0,-1 1 1 0 0,0-1-1 0 0,0 1 1 0 0,0-1 0 0 0,0 1-1 0 0,0-1 1 0 0,0 1 0 0 0,0-1-1 0 0,0 0 1 0 0,0 1 0 0 0,0-1-1 0 0,-1 1 1 0 0,1-1 0 0 0,0 1-1 0 0,0-1 1 0 0,0 1 0 0 0,0-1-1 0 0,-1 1 1 0 0,1-1 0 0 0,0 0-1 0 0,-1 1 1 0 0,1-1 0 0 0,0 0-1 0 0,-1 1-18 0 0,1 0 20 0 0,0-1 0 0 0,-1 1 0 0 0,1 0-1 0 0,-1 0 1 0 0,1-1 0 0 0,0 1 0 0 0,0 0 0 0 0,-1 0-1 0 0,1 0 1 0 0,0 0 0 0 0,0-1 0 0 0,0 1-1 0 0,0 0 1 0 0,0 0 0 0 0,0 0 0 0 0,0 0 0 0 0,0 0-20 0 0,4 6 50 0 0,-3-6-50 0 0,0 1 0 0 0,-1-1 0 0 0,1 0 0 0 0,-1 0 0 0 0,1 1-1 0 0,-1-1 1 0 0,1 0 0 0 0,-1 1 0 0 0,0-1 0 0 0,0 0 0 0 0,1 1-1 0 0,-1-1 1 0 0,0 1 0 0 0,0-1 0 0 0,0 0 0 0 0,-1 1 0 0 0,1-1 0 0 0,-3 15 0 0 0,2-12 0 0 0,0 1 0 0 0,0-1 0 0 0,0 0 0 0 0,1 1 0 0 0,0-1 0 0 0,-1 1 0 0 0,2-1 0 0 0,-1 1 0 0 0,1 2 0 0 0,0 3 99 0 0,0-1 0 0 0,0 0 0 0 0,-1 0 0 0 0,0 1 0 0 0,-1-1 0 0 0,0 0 0 0 0,-1 0 1 0 0,0 0-1 0 0,0 1-99 0 0,-2 57 2882 0 0,3-63-2863 0 0,0-1 0 0 0,0 0-1 0 0,1 1 1 0 0,-1-1 0 0 0,1 1 0 0 0,0-1-1 0 0,0 0 1 0 0,0 1 0 0 0,0-1 0 0 0,1 1-1 0 0,-1-1 1 0 0,1 0 0 0 0,0 1 0 0 0,0-1-1 0 0,0 0 1 0 0,1 0 0 0 0,-1 0 0 0 0,1 2-19 0 0,1 0 71 0 0,-1 0 1 0 0,-1 0-1 0 0,1 0 1 0 0,-1 0-1 0 0,0 1 1 0 0,0-1-1 0 0,0 4-71 0 0,0-3 141 0 0,-1-1-1 0 0,1 0 1 0 0,0 0 0 0 0,0 0-1 0 0,1 0 1 0 0,0 0-1 0 0,-1 0 1 0 0,2 0 0 0 0,-1-1-1 0 0,2 4-140 0 0,-2-6 10 0 0,0 1 0 0 0,0 0-1 0 0,0 0 1 0 0,0-1 0 0 0,-1 1-1 0 0,0 0 1 0 0,1 0 0 0 0,-1 1 0 0 0,0-1-1 0 0,0 0 1 0 0,-1 0 0 0 0,1 0 0 0 0,-1 1-1 0 0,0-1 1 0 0,1 0 0 0 0,-1 1-1 0 0,-1 2-9 0 0,1-5 0 0 0,0 0 0 0 0,0 0 0 0 0,0 1 0 0 0,0-1 0 0 0,0 0 0 0 0,0 0 0 0 0,1 1 0 0 0,-1-1 0 0 0,0 0 0 0 0,1 0 0 0 0,-1 0 0 0 0,1 1 0 0 0,-1-1 0 0 0,1 0 0 0 0,0 0 0 0 0,-1 0 0 0 0,1 0 0 0 0,0 0 0 0 0,0 0 0 0 0,0 0 0 0 0,0 0 0 0 0,0 0 0 0 0,0 0 0 0 0,1 0 0 0 0,-1 0 0 0 0,0 0 0 0 0,0 1 0 0 0,-1-1 0 0 0,1 0 0 0 0,0 0 0 0 0,0 1 0 0 0,0-1 0 0 0,-1 1 0 0 0,1-1 0 0 0,-1 0 0 0 0,1 2 0 0 0,-1 13-13 0 0,0-14 64 0 0,0 0-1 0 0,0 1 1 0 0,0-1 0 0 0,0 0-1 0 0,0 1 1 0 0,0-1 0 0 0,1 0-1 0 0,-1 0 1 0 0,1 2-51 0 0,0-3 49 0 0,-1 0-1 0 0,0 0 1 0 0,1 0-1 0 0,-1 0 1 0 0,0 0-1 0 0,0 0 1 0 0,0 0-1 0 0,1 0 1 0 0,-1 0-1 0 0,0 0 1 0 0,0 0-1 0 0,-1 0 1 0 0,1 0-1 0 0,0 0 1 0 0,0 1-1 0 0,0-1 1 0 0,-1 0-1 0 0,1 0 1 0 0,-1 0-1 0 0,1 0 1 0 0,-1-1-1 0 0,1 1 1 0 0,-1 0-1 0 0,1 0 1 0 0,-1 0-1 0 0,0 0 1 0 0,1 0-1 0 0,-1-1-48 0 0,-6 10-638 0 0,7-9 547 0 0,-1-1-1 0 0,1 1 1 0 0,-1 0-1 0 0,1 0 1 0 0,-1-1 0 0 0,1 1-1 0 0,-1 0 1 0 0,1-1-1 0 0,-1 1 1 0 0,1-1-1 0 0,-1 1 1 0 0,0-1 0 0 0,1 1-1 0 0,-1-1 1 0 0,0 1-1 0 0,0-1 1 0 0,1 0-1 0 0,-1 1 1 0 0,0-1 0 0 0,0 0-1 0 0,0 0 1 0 0,0 1 91 0 0,-7 1-923 0 0,6-1-97 0 0,2-1-4 0 0</inkml:trace>
  <inkml:trace contextRef="#ctx0" brushRef="#br0" timeOffset="315.209">1 614 11976 0 0,'29'-5'546'0'0,"-28"4"154"0"0,-1 1-694 0 0,1-1 0 0 0,-1 1 0 0 0,1-1 0 0 0,-1 1 1 0 0,1-1-1 0 0,-1 1 0 0 0,1 0 0 0 0,-1-1 0 0 0,1 1 0 0 0,0 0 1 0 0,-1 0-1 0 0,1 0 0 0 0,-1-1 0 0 0,1 1 0 0 0,0 0 0 0 0,-1 0 0 0 0,1 0 1 0 0,0 0-1 0 0,-1 0 0 0 0,1 0-6 0 0,54-2 1517 0 0,19-2 980 0 0,-65 3-2492 0 0,-1 1-1 0 0,1 0 0 0 0,0 1 0 0 0,0 0-4 0 0,31 1-1 0 0,-21-2 1 0 0,-2 1 0 0 0,0-1 0 0 0,0-1 0 0 0,9-2 0 0 0,17 0 0 0 0,-26 0 0 0 0,20-7-1782 0 0,-36 8 771 0 0,-6-3-11 0 0</inkml:trace>
  <inkml:trace contextRef="#ctx0" brushRef="#br0" timeOffset="621.552">19 7 11976 0 0,'6'0'115'0'0,"-1"0"0"0"0,0-1 0 0 0,0 0 0 0 0,0 0 1 0 0,5-1-116 0 0,-7 1 325 0 0,-3 1-26 0 0,1 0-198 0 0,25 0-149 0 0,9 0 1561 0 0,0 1 1 0 0,18 4-1514 0 0,-11-1 1153 0 0,32-1-1153 0 0,7 0-34 0 0,-29 0-1373 0 0,8-3 1407 0 0,21 1-2795 0 0,-46 1 1262 0 0</inkml:trace>
  <inkml:trace contextRef="#ctx0" brushRef="#br0" timeOffset="2675.808">844 574 6448 0 0,'0'0'141'0'0,"-2"-9"390"0"0,2 3-457 0 0,0 5 308 0 0,-3-5 1130 0 0,6 2 2315 0 0,-11 15-1438 0 0,5-6-2178 0 0,1 0 1 0 0,-1 0 0 0 0,1 0 0 0 0,0 0 0 0 0,1 1 0 0 0,-1-1-1 0 0,1 1 1 0 0,0-1 0 0 0,-1 6-212 0 0,1 6 41 0 0,0 0 1 0 0,1 0-1 0 0,1 0 0 0 0,0 2-41 0 0,-1 2 0 0 0,0-17 0 0 0,-1-1 0 0 0,1 1 0 0 0,0 0 0 0 0,1 0 0 0 0,-1 0 0 0 0,1 0 0 0 0,-1 0 0 0 0,4 7 0 0 0,-3-7 0 0 0,0 0 0 0 0,0 1 0 0 0,0-1 0 0 0,0 1 0 0 0,0-1 0 0 0,-1 1 0 0 0,0 0 0 0 0,0 1 0 0 0,0 2 139 0 0,0 0 0 0 0,0 0 0 0 0,1 0 0 0 0,0-1 0 0 0,1 1-139 0 0,3 34 1120 0 0,-4-22-1382 0 0,-1-12-108 0 0,1 0 0 0 0,-1 0 0 0 0,-1 0-1 0 0,0 3 371 0 0,1-10-8 0 0,0 1-1 0 0,0-1 0 0 0,0 1 0 0 0,0-1 0 0 0,1 0 0 0 0,-1 1 0 0 0,0-1 0 0 0,1 0 0 0 0,-1 1 0 0 0,1-1 0 0 0,-1 0 0 0 0,1 1 9 0 0,4 15 1475 0 0,-5-17-1458 0 0,0 0 0 0 0,0 0-1 0 0,0 0 1 0 0,0 0-1 0 0,0 0 1 0 0,0 1-1 0 0,0-1 1 0 0,1 0 0 0 0,-1 0-1 0 0,0 0 1 0 0,0 0-1 0 0,0 0 1 0 0,0 1-1 0 0,0-1 1 0 0,0 0 0 0 0,0 0-1 0 0,1 0 1 0 0,-1 0-1 0 0,0 0 1 0 0,0 0-1 0 0,0 0 1 0 0,0 0 0 0 0,0 0-1 0 0,1 0 1 0 0,-1 0-1 0 0,0 0 1 0 0,0 0 0 0 0,0 1-1 0 0,0-1 1 0 0,0 0-1 0 0,1 0 1 0 0,-1 0-1 0 0,0-1-16 0 0,3 3-2449 0 0,-3-2-3688 0 0</inkml:trace>
  <inkml:trace contextRef="#ctx0" brushRef="#br0" timeOffset="2994.154">706 524 11976 0 0,'-13'1'1301'0'0,"10"1"-1290"0"0,9 1-11 0 0,2-1 70 0 0,39 4 2316 0 0,-44-6-2271 0 0,0 0 0 0 0,-1 0 0 0 0,1 0 0 0 0,0 0 0 0 0,0-1 0 0 0,0 1 0 0 0,-1-1 1 0 0,2 0-116 0 0,16-1 545 0 0,16 0-461 0 0,-1-1 1 0 0,17-5-85 0 0,21-1-4 0 0,-68 9 4 0 0,0 0 0 0 0,0 0 0 0 0,0 0 0 0 0,-1 1 0 0 0,1 0 0 0 0,1 0 0 0 0,25 4 0 0 0,42 0-5610 0 0,-52-5 3565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37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108 137 10136 0 0,'-1'-2'68'0'0,"0"0"1"0"0,0 0-1 0 0,1 0 1 0 0,-1-1-1 0 0,1 1 1 0 0,0 0-1 0 0,0 0 1 0 0,0 0-1 0 0,0-1 1 0 0,0 1-1 0 0,0 0 1 0 0,0 0-1 0 0,1-1 1 0 0,-1 1-1 0 0,1 0 1 0 0,0-2-69 0 0,-1 4 53 0 0,1 0 1 0 0,-1-1-1 0 0,0 1 1 0 0,0 0-1 0 0,0-1 1 0 0,0 1 0 0 0,1 0-1 0 0,-1-1 1 0 0,0 1-1 0 0,0 0 1 0 0,0-1-1 0 0,0 1 1 0 0,0-1 0 0 0,0 1-1 0 0,0 0 1 0 0,0-1-1 0 0,0 1 1 0 0,0-1-1 0 0,0 1 1 0 0,0 0-1 0 0,0-1 1 0 0,0 1 0 0 0,0 0-1 0 0,0-1 1 0 0,-1 1-1 0 0,1-1 1 0 0,0 1-1 0 0,0 0 1 0 0,0-1 0 0 0,-1 1-1 0 0,1 0 1 0 0,0 0-1 0 0,0-1 1 0 0,-1 1-1 0 0,1 0 1 0 0,0-1 0 0 0,-1 1-1 0 0,1 0 1 0 0,0 0-1 0 0,-1 0 1 0 0,1-1-1 0 0,0 1 1 0 0,-1 0-1 0 0,1 0 1 0 0,0 0 0 0 0,-1 0-54 0 0,-3 11 1024 0 0,-18 39-416 0 0,2 12-171 0 0,5-14 834 0 0,2 0-1 0 0,-5 37-1270 0 0,13-45-355 0 0,2 0 1 0 0,2 16 354 0 0,1-45 54 0 0,1 1-1 0 0,0-1 1 0 0,1 0 0 0 0,0 0 0 0 0,1 0 0 0 0,0-1-1 0 0,0 1 1 0 0,1-1 0 0 0,1 1 0 0 0,0-1 0 0 0,4 5-54 0 0,-6-10 49 0 0,0 0 0 0 0,0-1 1 0 0,0 0-1 0 0,1 0 1 0 0,-1 0-1 0 0,1 0 0 0 0,0 0 1 0 0,1-1-1 0 0,-1 0 1 0 0,0 0-1 0 0,1 0 0 0 0,0 0 1 0 0,0-1-1 0 0,-1 0 1 0 0,1 0-1 0 0,1 0 0 0 0,-1 0 1 0 0,0-1-1 0 0,0 0 0 0 0,1 0 1 0 0,-1 0-1 0 0,0-1 1 0 0,1 0-1 0 0,-1 0 0 0 0,2 0-49 0 0,-2-1-209 0 0,0 1 0 0 0,-1-1 0 0 0,1 0 0 0 0,0-1 0 0 0,0 1 0 0 0,-1-1 0 0 0,1 0 0 0 0,-1 0-1 0 0,1 0 1 0 0,-1-1 0 0 0,0 1 0 0 0,4-4 209 0 0,4-5-6138 0 0</inkml:trace>
  <inkml:trace contextRef="#ctx0" brushRef="#br0" timeOffset="255.626">479 142 13824 0 0,'-1'-18'1052'0'0,"2"28"-592"0"0,0 2-462 0 0,0 0 1 0 0,-1 0-1 0 0,0 0 1 0 0,-2 10 1 0 0,-1 20 76 0 0,2-21 685 0 0,-1 1 0 0 0,-1 3-761 0 0,0-4 224 0 0,1 1-1 0 0,0 4-223 0 0,-1 24 0 0 0,1-35 0 0 0,0 0 0 0 0,2-1 0 0 0,0 6 0 0 0,0-8 118 0 0,0-1 0 0 0,0 1 0 0 0,-2-1 0 0 0,0 3-118 0 0,0 3 653 0 0,0-1 1 0 0,1 8-654 0 0,1-23-1404 0 0,0-1-510 0 0,0 0-109 0 0,0 0-22 0 0</inkml:trace>
  <inkml:trace contextRef="#ctx0" brushRef="#br0" timeOffset="483.208">595 386 13824 0 0,'0'0'314'0'0,"0"0"46"0"0,2 0 22 0 0,3-1-325 0 0,0 0 1 0 0,1 0 0 0 0,-1 1-1 0 0,1 0 1 0 0,-1 0 0 0 0,1 0-1 0 0,-1 1 1 0 0,5 1-58 0 0,21 0-5 0 0,57 3 5 0 0,-54-2 0 0 0,0-2 0 0 0,23-2 0 0 0,-44-1 0 0 0</inkml:trace>
  <inkml:trace contextRef="#ctx0" brushRef="#br0" timeOffset="772.747">1172 142 13824 0 0,'0'0'314'0'0,"0"0"46"0"0,0 0 22 0 0,0 0-50 0 0,-1 1-220 0 0,-2 2-111 0 0,1 0 1 0 0,-1 0-1 0 0,1 1 1 0 0,0-1-1 0 0,0 1 1 0 0,1-1-1 0 0,-1 1 1 0 0,1 0-1 0 0,0 0 1 0 0,0-1-1 0 0,0 1 1 0 0,0 0-1 0 0,1 0 1 0 0,-1 0-1 0 0,1 2-1 0 0,-5 21 426 0 0,-3 14 1201 0 0,-3 26-1627 0 0,2-5-24 0 0,6-45 24 0 0,1 0 0 0 0,1 0 0 0 0,1-1 0 0 0,0 1 0 0 0,3 16 0 0 0,5 9 0 0 0,-6-39-549 0 0,1-8-178 0 0,2-7-790 0 0,-5 1 495 0 0</inkml:trace>
  <inkml:trace contextRef="#ctx0" brushRef="#br0" timeOffset="1072.968">1288 131 10136 0 0,'6'1'490'0'0,"21"1"81"0"0,-22-2-490 0 0,-1-1-1 0 0,1 2 0 0 0,0-1 1 0 0,-1 1-1 0 0,1-1 0 0 0,-1 1 0 0 0,0 0 1 0 0,1 1-1 0 0,-1-1 0 0 0,0 1 1 0 0,1 0-1 0 0,2 2-80 0 0,0 1 465 0 0,-1 0 1 0 0,0 0-1 0 0,0 0 0 0 0,2 4-465 0 0,-6-6 172 0 0,0 0 0 0 0,0 0 1 0 0,0 0-1 0 0,0 1 0 0 0,0-1 0 0 0,-1 1 0 0 0,0-1 0 0 0,1 1 0 0 0,-1 0 1 0 0,-1 0-173 0 0,2 0 81 0 0,-1 0 1 0 0,0 1-1 0 0,-1-1 1 0 0,1 1 0 0 0,-1-1-1 0 0,0 1 1 0 0,0-1-1 0 0,0 1 1 0 0,0-1-1 0 0,-1 1 1 0 0,0-1 0 0 0,0 0-1 0 0,0 1 1 0 0,0-1-1 0 0,-1 0 1 0 0,0 0 0 0 0,0 0-1 0 0,0 0 1 0 0,0 0-1 0 0,-1 0-81 0 0,-1 2 1 0 0,-1-1 0 0 0,0 0-1 0 0,0 0 1 0 0,0 0-1 0 0,-1 0 1 0 0,0-1-1 0 0,1 0 1 0 0,-2 0-1 0 0,1-1 1 0 0,0 1-1 0 0,-1-1 1 0 0,1-1-1 0 0,-1 1 1 0 0,-5 0-1 0 0,-5 2 375 0 0,0-1 0 0 0,-1-1 0 0 0,1-1 0 0 0,-1 0 0 0 0,-10-1-375 0 0,15-1 118 0 0,10 1-116 0 0,0-1 0 0 0,0 0 0 0 0,0 1 0 0 0,0-1 1 0 0,-1-1-1 0 0,1 1 0 0 0,0 0 0 0 0,0-1 0 0 0,0 1 0 0 0,0-1 1 0 0,0 0-1 0 0,0 0 0 0 0,0 0 0 0 0,1-1 0 0 0,-1 1 0 0 0,0-1 1 0 0,0 1-1 0 0,1-1 0 0 0,-1 0 0 0 0,1 0 0 0 0,0 0 0 0 0,-1 0-2 0 0,3 2 0 0 0,0-1 0 0 0,0 1 0 0 0,0 0 0 0 0,0 0 0 0 0,0 0 0 0 0,0 0 0 0 0,-1 0 0 0 0,1-1 0 0 0,0 1 0 0 0,0 0 0 0 0,0 0 0 0 0,0 0 0 0 0,0 0 0 0 0,0-1 0 0 0,0 1 0 0 0,0 0 0 0 0,0 0 0 0 0,0 0 0 0 0,0-1 0 0 0,0 1 0 0 0,0 0 0 0 0,0 0 0 0 0,0 0 0 0 0,0-1 0 0 0,0 1 0 0 0,0 0 0 0 0,0 0 0 0 0,0 0 0 0 0,0 0 0 0 0,0-1 0 0 0,0 1 0 0 0,1 0 0 0 0,-1 0 0 0 0,0 0 0 0 0,0 0 0 0 0,0 0 0 0 0,0-1 0 0 0,0 1 0 0 0,0 0 0 0 0,1 0 0 0 0,-1 0 0 0 0,0 0 0 0 0,0 0 0 0 0,0 0 0 0 0,0 0 0 0 0,1-1 0 0 0,-1 1 0 0 0,0 0 0 0 0,6-2 0 0 0,-1 1 0 0 0,1 1 0 0 0,0-1 0 0 0,-1 1 0 0 0,1 0 0 0 0,0 0 0 0 0,0 1 0 0 0,-1 0 0 0 0,1 0 0 0 0,-1 0 0 0 0,1 0 0 0 0,-1 1 0 0 0,1 0 0 0 0,-1 0 0 0 0,0 1 0 0 0,1 0 0 0 0,13 7 0 0 0,-1 2 0 0 0,0-1 0 0 0,7 8 0 0 0,-11-7 0 0 0,10 6 0 0 0,-11-10 0 0 0,-1 1 0 0 0,0 0 0 0 0,5 6 0 0 0,-7-7 0 0 0,0 1 0 0 0,1-1 0 0 0,-1-1 0 0 0,2 0 0 0 0,0 0 0 0 0,1 2 19 0 0,-12-8-140 0 0,0-1 1 0 0,-1 1 0 0 0,1 0-1 0 0,0-1 1 0 0,0 1 0 0 0,1 0-1 0 0,-1-1 1 0 0,0 1-1 0 0,0-1 1 0 0,0 1 0 0 0,0-1-1 0 0,0 0 1 0 0,0 0 0 0 0,1 1-1 0 0,-1-1 1 0 0,0 0 0 0 0,0 0-1 0 0,0 0 1 0 0,1 0 0 0 0,-1 0-1 0 0,1-1 121 0 0,4-1-6138 0 0</inkml:trace>
  <inkml:trace contextRef="#ctx0" brushRef="#br0" timeOffset="1369.346">1668 0 11976 0 0,'0'0'266'0'0,"0"0"44"0"0,7 3 314 0 0,-1 2-604 0 0,0 0 1 0 0,0 0-1 0 0,-1 1 1 0 0,0 0-1 0 0,3 3-20 0 0,-3-3 10 0 0,5 8 206 0 0,0 0 0 0 0,-1 0 0 0 0,0 1 0 0 0,-1 0 0 0 0,-1 0 0 0 0,-1 1 0 0 0,2 4-216 0 0,0 7 481 0 0,0 1 0 0 0,-2-1 0 0 0,-1 1-1 0 0,-1 2-480 0 0,-3-17 132 0 0,0 1 0 0 0,0-1 0 0 0,-1 1 0 0 0,-1 0 0 0 0,0-1 0 0 0,-1 1 0 0 0,-1-1 0 0 0,0 1 0 0 0,0-1-1 0 0,-2 0 1 0 0,1 0 0 0 0,-2-1 0 0 0,0 1 0 0 0,-5 8-132 0 0,-2 1 116 0 0,-1-1 0 0 0,-1 0 1 0 0,-1-1-1 0 0,0-1 0 0 0,-2 0 0 0 0,0-1 0 0 0,-11 7-116 0 0,-15 7-917 0 0,-3-2-1 0 0,0-2 0 0 0,-5 0 918 0 0,-9 2-1022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9:23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327 172 13824 0 0,'0'-10'629'0'0,"0"8"-12"0"0,0-4-367 0 0,-1 5-157 0 0,1 0 0 0 0,0 0 0 0 0,-1 0 1 0 0,1 0-1 0 0,0 0 0 0 0,-1-1 0 0 0,0 1 1 0 0,1 0-1 0 0,-1 0 0 0 0,0 0 0 0 0,1 0 1 0 0,-1 1-1 0 0,0-1 0 0 0,0 0 0 0 0,0 0 1 0 0,0 0-1 0 0,1 1 0 0 0,-1-1 0 0 0,0 0 1 0 0,0 1-1 0 0,-1-1 0 0 0,1 1 0 0 0,0-1 1 0 0,0 1-1 0 0,0-1 0 0 0,0 1 0 0 0,0 0 1 0 0,-1 0-1 0 0,1 0 0 0 0,0 0 0 0 0,0-1 1 0 0,0 1-1 0 0,-1 1-93 0 0,-3-1 320 0 0,0 1 0 0 0,1 0 1 0 0,0 1-1 0 0,-1-1 0 0 0,1 1 0 0 0,0 0 1 0 0,-2 1-321 0 0,1-1 160 0 0,-10 6-67 0 0,0 1 0 0 0,0 1-1 0 0,1 0 1 0 0,0 0-1 0 0,1 2 1 0 0,0 0-1 0 0,-7 9-92 0 0,15-15 27 0 0,0 0 0 0 0,1 0 0 0 0,0 1 1 0 0,0 0-1 0 0,1 0 0 0 0,0 0 0 0 0,0 0 0 0 0,0 1 0 0 0,1-1 0 0 0,0 0 0 0 0,1 1 0 0 0,0 0 0 0 0,0-1 0 0 0,0 1 0 0 0,1 0 0 0 0,0 0 0 0 0,1-1 0 0 0,0 1 0 0 0,0 0 0 0 0,0-1 0 0 0,2 3-27 0 0,-1-5 3 0 0,-1-1 0 0 0,1 0-1 0 0,1-1 1 0 0,-1 1 0 0 0,0 0-1 0 0,1-1 1 0 0,0 1-1 0 0,0-1 1 0 0,0 0 0 0 0,2 2-3 0 0,37 27-5 0 0,-30-24 7 0 0,0-1-2 0 0,1 0 0 0 0,0-1 0 0 0,0 0 0 0 0,10 2 0 0 0,10 5 0 0 0,-30-11-3 0 0,0-1 0 0 0,-1 1-1 0 0,0 0 1 0 0,1-1-1 0 0,-1 1 1 0 0,0 1 0 0 0,0-1-1 0 0,0 0 1 0 0,0 0 0 0 0,0 1-1 0 0,1 1 4 0 0,-3-3 5 0 0,1-1-1 0 0,-1 1 1 0 0,1 0-1 0 0,-1-1 1 0 0,1 1 0 0 0,-1 0-1 0 0,0 0 1 0 0,1-1-1 0 0,-1 1 1 0 0,0 0 0 0 0,1 0-1 0 0,-1 0 1 0 0,0 0-1 0 0,0-1 1 0 0,0 1-1 0 0,0 0 1 0 0,0 0 0 0 0,0 0-1 0 0,0 0 1 0 0,0-1-1 0 0,0 1 1 0 0,0 0 0 0 0,-1 0-1 0 0,1 0 1 0 0,0-1-1 0 0,-1 1 1 0 0,1 0-1 0 0,0 0 1 0 0,-1-1 0 0 0,1 1-1 0 0,-1 0 1 0 0,1-1-1 0 0,-1 1 1 0 0,1 0 0 0 0,-1-1-1 0 0,1 1 1 0 0,-1-1-1 0 0,0 1 1 0 0,1-1-1 0 0,-1 1 1 0 0,0-1-5 0 0,-15 7 86 0 0,1-2 0 0 0,-1 0-1 0 0,0-1 1 0 0,-1 0 0 0 0,1-1 0 0 0,-1-1 0 0 0,-1-1-86 0 0,-26 5-25 0 0,31-5-84 0 0,0 1 0 0 0,0-2 0 0 0,0 0 1 0 0,-9-1 108 0 0,16 0-372 0 0,1 1 1 0 0,-1-2 0 0 0,0 1 0 0 0,0-1-1 0 0,-1 0 372 0 0,5 1-506 0 0,-1 0-1 0 0,1 0 0 0 0,0-1 1 0 0,-1 1-1 0 0,1-1 0 0 0,0 1 1 0 0,0-1-1 0 0,0 0 0 0 0,0 0 1 0 0,0 0-1 0 0,0 0 507 0 0,-1-7-2173 0 0</inkml:trace>
  <inkml:trace contextRef="#ctx0" brushRef="#br0" timeOffset="656.008">403 588 10080 0 0,'3'1'52'0'0,"12"0"293"0"0,0 0 0 0 0,-1 0 1 0 0,11-2-346 0 0,3-1 796 0 0,-16 1 205 0 0,1 0-1 0 0,-1-1 1 0 0,0 0 0 0 0,0 0-1 0 0,9-5-1000 0 0,-12 4 549 0 0,0 0-1 0 0,0-1 0 0 0,0-1 0 0 0,-1 1 0 0 0,8-7-548 0 0,-14 10 47 0 0,1-1 1 0 0,-1 0 0 0 0,0 0 0 0 0,0-1 0 0 0,0 1-1 0 0,0 0 1 0 0,0-1 0 0 0,-1 1 0 0 0,1-1 0 0 0,-1 0-1 0 0,1 1 1 0 0,-1-1 0 0 0,0 0 0 0 0,0 0-1 0 0,0 0 1 0 0,-1 0 0 0 0,1 0 0 0 0,-1 0 0 0 0,1 0-1 0 0,-1-3-47 0 0,0 2 57 0 0,-1 0 0 0 0,1 0-1 0 0,-1 0 1 0 0,0 1-1 0 0,0-1 1 0 0,0 0 0 0 0,-1 0-1 0 0,1 1 1 0 0,-1-1-1 0 0,0 0 1 0 0,0 1-1 0 0,0 0 1 0 0,-1-2-57 0 0,-2-2 10 0 0,-1 1-1 0 0,0 0 1 0 0,0 0 0 0 0,0 0-1 0 0,-7-4-9 0 0,9 8 0 0 0,0 0 0 0 0,-1 0 0 0 0,1 0 0 0 0,-1 1 0 0 0,1 0 0 0 0,-1 0 0 0 0,1 0 0 0 0,-1 0 0 0 0,0 1 0 0 0,0-1 0 0 0,1 1 0 0 0,-1 1 0 0 0,0-1 0 0 0,0 0 0 0 0,1 1 0 0 0,-1 0 0 0 0,0 0 0 0 0,1 1 0 0 0,-3 0 0 0 0,-1 2 0 0 0,1 1 0 0 0,-1 0 0 0 0,1 0 0 0 0,0 0 0 0 0,-3 4 0 0 0,6-5 0 0 0,1 0 0 0 0,0 0 0 0 0,-1 1 0 0 0,1-1 0 0 0,1 1 0 0 0,-1 0 0 0 0,1 0 0 0 0,0 0 0 0 0,-1 2 0 0 0,-4 9-73 0 0,5-12 60 0 0,1 0 1 0 0,-1 0-1 0 0,0 1 0 0 0,1-1 0 0 0,0 0 0 0 0,0 0 0 0 0,0 1 1 0 0,0-1-1 0 0,1 1 0 0 0,0-1 0 0 0,0 1 0 0 0,0-1 0 0 0,1 5 13 0 0,3 11 139 0 0,-3-15-130 0 0,0 1 0 0 0,0-1-1 0 0,1 1 1 0 0,0-1 0 0 0,0 0 0 0 0,0 1-1 0 0,2 1-8 0 0,-3-4-2 0 0,1 0-1 0 0,0 0 1 0 0,0 0 0 0 0,1-1-1 0 0,-1 1 1 0 0,1 0-1 0 0,-1-1 1 0 0,1 0-1 0 0,0 1 1 0 0,0-1 0 0 0,0 0-1 0 0,0-1 1 0 0,0 1-1 0 0,0 0 1 0 0,0-1-1 0 0,1 0 1 0 0,-1 0 0 0 0,0 0-1 0 0,1 0 1 0 0,-1 0-1 0 0,1-1 1 0 0,0 1-1 0 0,-1-1 1 0 0,1 0 0 0 0,-1 0-1 0 0,1 0 1 0 0,-1-1-1 0 0,1 0 3 0 0,16-4-84 0 0,0 0 0 0 0,-1-2 0 0 0,0-1 0 0 0,0 0 0 0 0,-1-1 0 0 0,0-1 0 0 0,0-1 0 0 0,-1-1 0 0 0,-1 0 0 0 0,0-1 0 0 0,0-1 0 0 0,4-6 84 0 0,-5 6-336 0 0,1 1-1 0 0,1 1 0 0 0,0 0 1 0 0,3-1 336 0 0,-17 11-26 0 0,0 1 1 0 0,0-1 0 0 0,0 1 0 0 0,0 0-1 0 0,0 0 1 0 0,0 0 0 0 0,0 0-1 0 0,1 0 1 0 0,2 0 25 0 0,-5 1 3 0 0,1 0 0 0 0,-1 0-1 0 0,0 0 1 0 0,1 0 0 0 0,-1 0 0 0 0,0 1-1 0 0,1-1 1 0 0,-1 0 0 0 0,0 1 0 0 0,0-1-1 0 0,1 1 1 0 0,-1-1 0 0 0,0 1 0 0 0,0-1-1 0 0,0 1 1 0 0,1 0 0 0 0,-1 0 0 0 0,0-1 0 0 0,0 1-1 0 0,0 0 1 0 0,0 0 0 0 0,0 0 0 0 0,-1 0-1 0 0,1 0 1 0 0,0 1-3 0 0,2 3 112 0 0,0 0 0 0 0,0 0 0 0 0,0 0-1 0 0,-1 0 1 0 0,0 1 0 0 0,0-1 0 0 0,0 1 0 0 0,-1-1-1 0 0,1 1 1 0 0,-1 0 0 0 0,-1 0 0 0 0,1-1 0 0 0,-1 1-1 0 0,0 0-111 0 0,-2 38 501 0 0,2-34-370 0 0,0 1 0 0 0,0-1 0 0 0,-1 0-1 0 0,-2 7-130 0 0,0-6 273 0 0,3-11-10 0 0,12-32-75 0 0,51-76-1000 0 0,-16 50 212 0 0,-44 55 614 0 0,-1 0 0 0 0,1 0-1 0 0,0 1 1 0 0,0-1 0 0 0,0 0 0 0 0,1 1-1 0 0,-1 0 1 0 0,1 0 0 0 0,-1 0-1 0 0,1 0 1 0 0,-1 1 0 0 0,1-1-1 0 0,0 1 1 0 0,0 0 0 0 0,0 0 0 0 0,0 1-1 0 0,0-1 1 0 0,0 1 0 0 0,0 0-1 0 0,0 0 1 0 0,0 0 0 0 0,0 0-1 0 0,0 1 1 0 0,0-1 0 0 0,0 1 0 0 0,0 0-1 0 0,0 0 1 0 0,-1 1 0 0 0,3 0-14 0 0,-3 0 81 0 0,1-1 0 0 0,-1 1 0 0 0,0 0 0 0 0,0 0 0 0 0,-1 0 0 0 0,1 0 0 0 0,0 1 0 0 0,-1-1 0 0 0,1 1 0 0 0,-1-1 0 0 0,0 1 0 0 0,2 2-81 0 0,13 27 175 0 0,13 21 287 0 0,-8-15-842 0 0,-20-33-241 0 0,-1-4-33 0 0</inkml:trace>
  <inkml:trace contextRef="#ctx0" brushRef="#br0" timeOffset="1309.631">1762 311 5984 0 0,'-13'3'640'0'0,"-9"8"342"0"0,11-7 276 0 0,0 2 0 0 0,1-1 0 0 0,0 1 0 0 0,0 1 0 0 0,-6 5-1258 0 0,-4 5 1312 0 0,10-9-768 0 0,0 1 0 0 0,1 0 1 0 0,0 0-1 0 0,0 2-544 0 0,0-1 332 0 0,8-9-291 0 0,0 0 0 0 0,0 0 1 0 0,0 0-1 0 0,0 0 0 0 0,0 0 0 0 0,0 0 0 0 0,0 0 1 0 0,1 1-1 0 0,-1-1 0 0 0,0 0 0 0 0,1 0 0 0 0,-1 1 1 0 0,1-1-1 0 0,-1 0 0 0 0,1 1 0 0 0,0-1 0 0 0,0 0 1 0 0,-1 1-1 0 0,1-1 0 0 0,0 0 0 0 0,0 2-41 0 0,0-2 19 0 0,1 1 1 0 0,-1 0-1 0 0,0 0 0 0 0,0 0 1 0 0,1 0-1 0 0,-1-1 0 0 0,1 1 0 0 0,0 0 1 0 0,-1 0-1 0 0,1-1 0 0 0,0 1 0 0 0,0 0 1 0 0,0-1-1 0 0,0 1 0 0 0,0-1 1 0 0,1 0-1 0 0,-1 1 0 0 0,0-1 0 0 0,1 0 1 0 0,-1 0-1 0 0,1 1 0 0 0,-1-1 1 0 0,1 0-1 0 0,-1-1 0 0 0,1 1 0 0 0,0 0-19 0 0,6 3 56 0 0,1-1-1 0 0,0 0 1 0 0,-1-1-1 0 0,1 0 0 0 0,1 0-55 0 0,17 4 31 0 0,4 2-27 0 0,-24-7 15 0 0,0 1-1 0 0,0-1 1 0 0,0 2-1 0 0,0-1 1 0 0,0 1-1 0 0,0 0 1 0 0,-1 0-1 0 0,5 3-18 0 0,-10-5 72 0 0,-1-1 26 0 0,2 12 429 0 0,-2-12-501 0 0,1 1-1 0 0,-1 0 1 0 0,0-1 0 0 0,0 1 0 0 0,0 0 0 0 0,0 0-1 0 0,0-1 1 0 0,0 1 0 0 0,0 0 0 0 0,0 0 0 0 0,0-1-1 0 0,0 1 1 0 0,0 0 0 0 0,0 0 0 0 0,-1-1 0 0 0,1 1-1 0 0,0 0 1 0 0,-1-1 0 0 0,1 1 0 0 0,0 0-1 0 0,-1-1 1 0 0,1 1 0 0 0,-1 0 0 0 0,1-1 0 0 0,-1 1-1 0 0,1-1 1 0 0,-1 1 0 0 0,1-1-26 0 0,-5 4 115 0 0,1-1 0 0 0,0 1 0 0 0,-1-1 0 0 0,0 0 0 0 0,0-1 0 0 0,0 1 0 0 0,0-1 0 0 0,0 0 0 0 0,0 0 0 0 0,-1 0 0 0 0,1-1-1 0 0,-2 0-114 0 0,-22 8 248 0 0,0 2-203 0 0,-1-1 0 0 0,-1-2 1 0 0,0-1-1 0 0,0-2 0 0 0,-21 2-45 0 0,39-7-27 0 0,0-1-1 0 0,-1 0 1 0 0,1 0-1 0 0,-1-2 28 0 0,-4 1-194 0 0,17 1 26 0 0,0 1 1 0 0,-1-1-1 0 0,1 1 0 0 0,0-1 0 0 0,-1 1 0 0 0,1-1 0 0 0,0 0 0 0 0,0 0 0 0 0,0 1 0 0 0,0-1 0 0 0,-1 0 1 0 0,1 0-1 0 0,1 0 0 0 0,-2-1 168 0 0,1-2-1234 0 0</inkml:trace>
  <inkml:trace contextRef="#ctx0" brushRef="#br0" timeOffset="1611.603">2014 449 17879 0 0,'2'8'874'0'0,"-1"-1"-693"0"0,-1 1 0 0 0,-1-1 0 0 0,0 1 0 0 0,0-1 0 0 0,0 1 0 0 0,-1 0-181 0 0,-1 5 692 0 0,0 0 0 0 0,-1-1-1 0 0,-1 0 1 0 0,-2 5-692 0 0,-21 44 2584 0 0,26-56-2450 0 0,0-1-1 0 0,0 1 1 0 0,0 0 0 0 0,1 0 0 0 0,0 0 0 0 0,0 0-1 0 0,0 0 1 0 0,1 1 0 0 0,-1 0-134 0 0,0-25-1969 0 0,-1-1 0 0 0,0 0 1 0 0,-2 0-1 0 0,0 1 0 0 0,-4-8 1969 0 0,-2-2-1878 0 0</inkml:trace>
  <inkml:trace contextRef="#ctx0" brushRef="#br0" timeOffset="1926.082">1844 350 10592 0 0,'-1'-4'209'0'0,"0"0"0"0"0,0 1 0 0 0,0-1 0 0 0,-1 1 0 0 0,1-1 0 0 0,-1 1 0 0 0,0-1 0 0 0,0 1 0 0 0,0 0 0 0 0,0 0 0 0 0,-1-1-209 0 0,0 1 1050 0 0,-1 0 1 0 0,1 0-1 0 0,-1 0 0 0 0,0 0 0 0 0,-2-1-1050 0 0,5 3 247 0 0,0 0-1 0 0,0 0 1 0 0,0-1 0 0 0,1 1-1 0 0,-1 0 1 0 0,0-1 0 0 0,0 1-1 0 0,1 0 1 0 0,-1-1 0 0 0,1 1-1 0 0,-1-1 1 0 0,1 1 0 0 0,0-1-1 0 0,-1 1 1 0 0,1-1-247 0 0,0 1 545 0 0,0 1-29 0 0,0 0-106 0 0,0 0-410 0 0,16-10-731 0 0,-1 10-2684 0 0,-7 0-3656 0 0</inkml:trace>
  <inkml:trace contextRef="#ctx0" brushRef="#br0" timeOffset="2132.529">2137 17 11976 0 0,'0'0'922'0'0,"3"15"2637"0"0,7 68 575 0 0,-9-58-3156 0 0,1-1 0 0 0,4 11-978 0 0,-3-12 352 0 0,24 186 1116 0 0,-23-184-1464 0 0,-1 4 21 0 0,3 1 0 0 0,1 3-25 0 0,-6-27-14 0 0,-1-1 1 0 0,1 1 0 0 0,-1-1-1 0 0,0 1 1 0 0,0-1 0 0 0,-1 1-1 0 0,0-1 1 0 0,0 1 0 0 0,0-1-1 0 0,0 1 1 0 0,-2 0 13 0 0,3-5-707 0 0,-1 0 1 0 0,1-1-1 0 0,-1 1 0 0 0,0 0 1 0 0,1-1-1 0 0,-1 1 0 0 0,0-1 1 0 0,0 1-1 0 0,1 0 0 0 0,-1-1 1 0 0,0 0-1 0 0,0 1 1 0 0,0-1 706 0 0,-11 1-6520 0 0</inkml:trace>
  <inkml:trace contextRef="#ctx0" brushRef="#br0" timeOffset="2404.902">2071 370 14168 0 0,'10'-3'1021'0'0,"0"0"1"0"0,0 1-1 0 0,0 0 1 0 0,0 1-1 0 0,9 0-1021 0 0,9-1 615 0 0,79-6 253 0 0,-25 1-323 0 0,-16-6-401 0 0,-34 9-144 0 0,-17 8 0 0 0,-14-4 0 0 0,-1 0 0 0 0,1 0 0 0 0,-1 0 0 0 0,1 0 0 0 0,-1 1 0 0 0,1-1 0 0 0,-1 0 0 0 0,1 0 0 0 0,-1 1 0 0 0,1-1 0 0 0,-1 0 0 0 0,0 1 0 0 0,1-1 0 0 0,-1 0 0 0 0,1 1 0 0 0,-1-1 0 0 0,0 0 0 0 0,1 1 0 0 0,-1-1 0 0 0,0 1 0 0 0,0-1 0 0 0,1 1 0 0 0,-1-1 0 0 0,0 1 0 0 0,0-1 0 0 0,0 1 0 0 0,1-1 0 0 0,-1 1 0 0 0,0-1 0 0 0,0 1 0 0 0,0-1 0 0 0,0 1 0 0 0,0-1 0 0 0,0 1 0 0 0,0-1 0 0 0,0 1 0 0 0,0 0 0 0 0,-1 1 0 0 0,6 20-44 0 0,0 1 0 0 0,6 12 44 0 0,-1 11 12 0 0,-6-34 44 0 0,-1 0-1 0 0,0 0 0 0 0,-1 0 0 0 0,0 1-55 0 0,-1-1 209 0 0,2 1-1 0 0,-1-1 1 0 0,4 7-209 0 0,5 0 1139 0 0,-11-19-1136 0 0,1 0 0 0 0,-1 1 0 0 0,0-1 0 0 0,0 0 0 0 0,1 0 0 0 0,-1 0 0 0 0,0 0 0 0 0,0 0 0 0 0,1 0 0 0 0,-1 0 0 0 0,0 0 0 0 0,1 1 0 0 0,-1-1 0 0 0,0 0 0 0 0,0 0 0 0 0,1 0 0 0 0,-1 0 0 0 0,0 0 0 0 0,1-1 0 0 0,-1 1 0 0 0,0 0 0 0 0,0 0 0 0 0,1 0 0 0 0,-1 0 0 0 0,0 0 0 0 0,1 0 0 0 0,-1 0 0 0 0,0-1-3 0 0,2 1-104 0 0,-3-6-1439 0 0,3-2-3432 0 0,0-3-2252 0 0</inkml:trace>
  <inkml:trace contextRef="#ctx0" brushRef="#br0" timeOffset="2644.124">2539 71 18655 0 0,'-2'-1'136'0'0,"0"0"-1"0"0,0 1 1 0 0,0-1-1 0 0,1 0 0 0 0,-1 0 1 0 0,0 0-1 0 0,0 0 0 0 0,1 0 1 0 0,-1-1-1 0 0,0 1 1 0 0,1-1-1 0 0,-1 1 0 0 0,1-1 1 0 0,0 1-1 0 0,-1-2-135 0 0,1 1 88 0 0,1 2 276 0 0,0 0 116 0 0,4-14 1197 0 0,-3 13-1586 0 0,0 1 0 0 0,-1-1-1 0 0,1 0 1 0 0,0 1-1 0 0,0-1 1 0 0,-1 1 0 0 0,1-1-1 0 0,0 1 1 0 0,0 0 0 0 0,0-1-1 0 0,0 1 1 0 0,0 0-1 0 0,-1 0 1 0 0,1-1 0 0 0,0 1-1 0 0,0 0 1 0 0,1 0-91 0 0,0 0-400 0 0,0 1 1 0 0,0-1-1 0 0,1 1 0 0 0,-1-1 1 0 0,0 1-1 0 0,0 0 0 0 0,0 0 0 0 0,0 0 1 0 0,2 1 399 0 0,-3-1-492 0 0,9 2-7127 0 0</inkml:trace>
  <inkml:trace contextRef="#ctx0" brushRef="#br0" timeOffset="2991.746">2725 389 13360 0 0,'0'0'1026'0'0,"1"3"-668"0"0,14 67 2403 0 0,-10-48-1868 0 0,2 0 1 0 0,1 0 0 0 0,0-1-1 0 0,6 7-893 0 0,-13-25 86 0 0,1 0-1 0 0,0 0 0 0 0,0-1 1 0 0,0 1-1 0 0,1 0 0 0 0,-1-1 1 0 0,0 1-1 0 0,1-1 0 0 0,0 0 1 0 0,-1 0-1 0 0,1 0 0 0 0,2 1-85 0 0,-4-3 160 0 0,14-5 287 0 0,-12 3-391 0 0,-1 1 0 0 0,0-1 0 0 0,0 1 0 0 0,0-1 1 0 0,0 0-1 0 0,-1 0 0 0 0,1 1 0 0 0,0-1 0 0 0,-1-1 0 0 0,1 1 0 0 0,-1 0 1 0 0,0 0-1 0 0,0 0 0 0 0,0-1 0 0 0,0 1 0 0 0,0-1 0 0 0,0 1 0 0 0,-1-1-56 0 0,3-6 132 0 0,-1-1 0 0 0,0 1 0 0 0,-1-1-1 0 0,0 0-131 0 0,-1-2 45 0 0,2-3 10 0 0,-1 0 0 0 0,-2-12-55 0 0,1 10 36 0 0,0 0-1 0 0,1 0 1 0 0,3-14-36 0 0,-2 12 10 0 0,0 7-52 0 0,-1 6-19 0 0,0 0 0 0 0,-1 0 0 0 0,0 1 0 0 0,1-1 0 0 0,-2 0 0 0 0,0-4 61 0 0,1 8-190 0 0,0 2-300 0 0,0 0-135 0 0,0 0-23 0 0,0 0-192 0 0,0 0-780 0 0,0 0-343 0 0,0 0-810 0 0,0 0-2973 0 0</inkml:trace>
  <inkml:trace contextRef="#ctx0" brushRef="#br0" timeOffset="5341.964">3166 1 13824 0 0,'0'0'314'0'0,"0"0"46"0"0,0 0 22 0 0,0 0-50 0 0,2 7 714 0 0,-1 10-185 0 0,-2-1 1 0 0,0 1-1 0 0,-1 0 0 0 0,-3 13-861 0 0,-1-3 1155 0 0,-1 22-1155 0 0,4-21 728 0 0,-7 21-728 0 0,-1 10 353 0 0,2 0 0 0 0,0 58-353 0 0,8-100 102 0 0,-6 47-591 0 0,6-55 511 0 0,2-5-1464 0 0,-2 0-3887 0 0,1-4-1195 0 0</inkml:trace>
  <inkml:trace contextRef="#ctx0" brushRef="#br0" timeOffset="6021.274">3006 381 5064 0 0,'0'0'389'0'0,"0"0"128"0"0,0 0 1465 0 0,0 0 664 0 0,0 0 136 0 0,2 0-316 0 0,58 8-313 0 0,-40-9-1843 0 0,0-1 0 0 0,-1-1 0 0 0,0 0 0 0 0,4-3-310 0 0,11-1 266 0 0,-11 1-14 0 0,1-2 0 0 0,-1 0 1 0 0,8-5-253 0 0,16-6 201 0 0,-12 6-146 0 0,37-12 53 0 0,-68 22-92 0 0,14-4 21 0 0,-10 7-37 0 0,-7 0 3 0 0,0 1-1 0 0,0-1 1 0 0,-1 1-1 0 0,1-1 1 0 0,0 1-1 0 0,0-1 1 0 0,-1 1-1 0 0,1-1 1 0 0,-1 1-1 0 0,1 0 0 0 0,-1 0 1 0 0,1-1-1 0 0,-1 1 1 0 0,1 0-1 0 0,-1 0 1 0 0,0 0-1 0 0,1-1 1 0 0,-1 1-1 0 0,0 0 1 0 0,0 0-1 0 0,1 0 1 0 0,-1 0-1 0 0,0 0 0 0 0,0-1 1 0 0,0 1-1 0 0,0 0 1 0 0,0 0-1 0 0,0 0 1 0 0,0 0-1 0 0,-1 0-2 0 0,0 4 23 0 0,0 1-1 0 0,-1-1 1 0 0,1 0 0 0 0,-3 4-23 0 0,0 1 54 0 0,-16 60 207 0 0,18-62-244 0 0,0 0-1 0 0,0 0 0 0 0,1 1 1 0 0,0 0-17 0 0,-5 30 58 0 0,1-23-54 0 0,3-7 11 0 0,-1-1-1 0 0,1 0 0 0 0,1 1 1 0 0,-1-1-1 0 0,1 7-14 0 0,-1 29 76 0 0,2-43-72 0 0,0-1 0 0 0,0 1 0 0 0,0 0 1 0 0,0-1-1 0 0,0 1 0 0 0,0-1 0 0 0,0 1 0 0 0,0-1 0 0 0,0 1 0 0 0,1-1 0 0 0,-1 1 0 0 0,0-1 0 0 0,0 1 0 0 0,1-1 0 0 0,-1 1 0 0 0,0-1 0 0 0,1 1 0 0 0,-1-1 0 0 0,0 0 0 0 0,1 1 0 0 0,-1-1 0 0 0,1 0 0 0 0,-1 1 0 0 0,1-1 0 0 0,-1 0 0 0 0,1 1 0 0 0,-1-1 0 0 0,1 0 0 0 0,-1 0 1 0 0,1 0-1 0 0,-1 1 0 0 0,1-1 0 0 0,-1 0 0 0 0,1 0 0 0 0,-1 0 0 0 0,1 0 0 0 0,0 0 0 0 0,-1 0 0 0 0,1 0-4 0 0,1 0 13 0 0,2 0 3 0 0,1 0 0 0 0,-1-1 0 0 0,1 1 0 0 0,-1-1 0 0 0,0 0 0 0 0,0 0 0 0 0,1 0 1 0 0,-1-1-1 0 0,0 0 0 0 0,0 0 0 0 0,0 0 0 0 0,0 0 0 0 0,-1 0 0 0 0,1-1 0 0 0,0 1 0 0 0,-1-1 0 0 0,0 0 0 0 0,0 0 0 0 0,0-1 0 0 0,0 1-16 0 0,28-27 207 0 0,-23 24-155 0 0,-1 0 0 0 0,0-1 1 0 0,0 0-1 0 0,2-4-52 0 0,-5 5 0 0 0,1 1 0 0 0,0 0 0 0 0,0 0 0 0 0,0 0 0 0 0,1 1 0 0 0,8-8 0 0 0,-14 11-1 0 0,1 1-1 0 0,-1 0 1 0 0,0-1-1 0 0,0 1 0 0 0,1 0 1 0 0,-1-1-1 0 0,0 1 1 0 0,0 0-1 0 0,1 0 0 0 0,-1-1 1 0 0,0 1-1 0 0,1 0 1 0 0,-1 0-1 0 0,0 0 1 0 0,1 0-1 0 0,-1-1 0 0 0,0 1 1 0 0,1 0-1 0 0,-1 0 1 0 0,0 0-1 0 0,1 0 0 0 0,-1 0 1 0 0,0 0-1 0 0,1 0 1 0 0,-1 0-1 0 0,1 0 0 0 0,-1 0 1 0 0,0 0-1 0 0,1 0 1 0 0,-1 0-1 0 0,0 0 1 0 0,1 0-1 0 0,-1 0 0 0 0,0 1 1 0 0,1-1-1 0 0,-1 0 1 0 0,0 0-1 0 0,1 0 0 0 0,-1 1 1 0 0,0-1-1 0 0,1 0 1 0 0,-1 0-1 0 0,0 1 0 0 0,0-1 1 0 0,1 0-1 0 0,-1 0 1 0 0,0 1-1 0 0,0-1 1 0 0,0 0-1 0 0,1 1 2 0 0,-1-1-1 0 0,3 5-14 0 0,0 0-1 0 0,0 0 1 0 0,-1 0-1 0 0,0 1 0 0 0,0-1 1 0 0,0 0-1 0 0,0 1 1 0 0,-1 0-1 0 0,0-1 0 0 0,0 3 16 0 0,4 32-26 0 0,-1 1 0 0 0,-2-1 0 0 0,-3 1 26 0 0,-9 122-70 0 0,7-134 83 0 0,-1 1 0 0 0,-2 0 0 0 0,-4 10-13 0 0,6-27 119 0 0,0 0-1 0 0,-1 0 1 0 0,-1 0 0 0 0,0 0-1 0 0,-1-1 1 0 0,0 0 0 0 0,-1-1-1 0 0,-4 5-118 0 0,8-12 109 0 0,1-1 0 0 0,-1 0 0 0 0,0 0 0 0 0,0 0 0 0 0,0-1 0 0 0,-1 1 0 0 0,1-1 0 0 0,0 0 0 0 0,-1 0 0 0 0,0 0 0 0 0,1-1 0 0 0,-1 0 0 0 0,0 0 0 0 0,0 0 0 0 0,0 0 0 0 0,0-1 0 0 0,1 0 0 0 0,-1 0 0 0 0,0 0 0 0 0,0-1 0 0 0,0 1 0 0 0,0-1 0 0 0,0 0 0 0 0,1-1 0 0 0,-1 1 0 0 0,0-1 0 0 0,1 0 0 0 0,-4-2-109 0 0,-14-7 469 0 0,15 8-353 0 0,-1-1-1 0 0,1 0 1 0 0,0 0 0 0 0,1 0-1 0 0,-1-1 1 0 0,-1-2-116 0 0,-53-48 485 0 0,55 49-468 0 0,1 0-1 0 0,-1-1 1 0 0,1 1 0 0 0,1-1-1 0 0,-1 0 1 0 0,1 0-1 0 0,0-1 1 0 0,0 1-1 0 0,1-3-16 0 0,2 8-99 0 0,0 0 0 0 0,0-1 0 0 0,0 1-1 0 0,0-1 1 0 0,1 0 0 0 0,-1 1 0 0 0,1-1-1 0 0,0 1 1 0 0,0-1 0 0 0,0-1 99 0 0,1 2-270 0 0,-1 0 0 0 0,1 0 0 0 0,0 0 0 0 0,0 0 0 0 0,0 0 0 0 0,0 0 0 0 0,1 0 0 0 0,-1 0 0 0 0,0 1 0 0 0,1-1 0 0 0,-1 0 1 0 0,1 1-1 0 0,-1-1 0 0 0,1 1 270 0 0,8-8-1650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36.9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84 10136 0 0,'0'0'230'0'0,"0"0"30"0"0,4-7 258 0 0,-1 2-512 0 0,1 1 0 0 0,-1 0 0 0 0,1-1 0 0 0,0 2 0 0 0,1-1 1 0 0,-1 0-1 0 0,1 1 0 0 0,-1 0 0 0 0,1 0 0 0 0,0 0 0 0 0,0 1 1 0 0,0-1-1 0 0,1 1 0 0 0,4-1-6 0 0,-3 0 39 0 0,-4 2 38 0 0,1 0 1 0 0,-1 1-1 0 0,0-1 1 0 0,0 0-1 0 0,1 1 0 0 0,-1 0 1 0 0,0 0-1 0 0,1 0 1 0 0,-1 0-1 0 0,0 0 0 0 0,1 1 1 0 0,-1 0-1 0 0,0-1 1 0 0,0 1-1 0 0,0 0 0 0 0,1 1 1 0 0,-1-1-1 0 0,0 0 1 0 0,0 1-1 0 0,-1 0 0 0 0,1 0 1 0 0,0 0-1 0 0,-1 0 1 0 0,1 0-1 0 0,-1 0 0 0 0,1 1 1 0 0,-1-1-1 0 0,0 1 1 0 0,0-1-1 0 0,0 1 0 0 0,-1 0 1 0 0,1 0-1 0 0,0 0 1 0 0,-1 0-1 0 0,0 0 0 0 0,0 0 1 0 0,0 0-1 0 0,0 4-77 0 0,0-2 132 0 0,-1 1 1 0 0,0 0-1 0 0,0 0 0 0 0,-1 0 0 0 0,0 0 0 0 0,0 0 0 0 0,0 0 0 0 0,-1 0 1 0 0,0-1-1 0 0,0 1 0 0 0,0-1 0 0 0,-1 1 0 0 0,1-1 0 0 0,-1 0 0 0 0,-1 0 1 0 0,1 0-1 0 0,-1 0 0 0 0,0-1 0 0 0,0 1-132 0 0,-7 6 109 0 0,-1 0 0 0 0,0-1 0 0 0,-1 0 0 0 0,0-1 0 0 0,-1 0 0 0 0,-7 3-109 0 0,-48 22 1883 0 0,56-28-1718 0 0,13-6-164 0 0,0 0-1 0 0,0 0 1 0 0,0 0-1 0 0,0 0 1 0 0,0 0-1 0 0,0 0 1 0 0,0 0-1 0 0,0 0 1 0 0,0 0-1 0 0,0 0 1 0 0,0 0-1 0 0,0 0 1 0 0,0 0-1 0 0,-1 0 1 0 0,1 0-1 0 0,0 0 1 0 0,0 0-1 0 0,0 1 1 0 0,0-1-1 0 0,0 0 1 0 0,0 0-1 0 0,0 0 1 0 0,0 0 0 0 0,0 0-1 0 0,0 0 1 0 0,0 0-1 0 0,0 0 1 0 0,0 0-1 0 0,0 0 1 0 0,0 0-1 0 0,0 0 1 0 0,0 0-1 0 0,0 0 1 0 0,0 0-1 0 0,0 1 1 0 0,0-1-1 0 0,0 0 1 0 0,0 0-1 0 0,0 0 1 0 0,0 0-1 0 0,0 0 1 0 0,0 0-1 0 0,0 0 1 0 0,0 0-1 0 0,0 0 1 0 0,0 0-1 0 0,0 0 1 0 0,0 0-1 0 0,0 0 1 0 0,0 0-1 0 0,0 0 1 0 0,1 1-1 0 0,-1-1 1 0 0,0 0-1 0 0,0 0 1 0 0,0 0-1 0 0,0 0 1 0 0,0 0-1 0 0,0 0 1 0 0,0 0-1 0 0,0 0 0 0 0,7 3-162 0 0,9 1-583 0 0,110 17 236 0 0,-82-18 704 0 0,42-2-195 0 0,-24-4-5059 0 0,5-4 5059 0 0,-28 2-1534 0 0</inkml:trace>
  <inkml:trace contextRef="#ctx0" brushRef="#br0" timeOffset="566.329">678 1 13824 0 0,'0'0'314'0'0,"-4"0"428"0"0,0 1-669 0 0,0 0 1 0 0,1 1 0 0 0,-1-1-1 0 0,1 1 1 0 0,-1-1 0 0 0,1 1-1 0 0,-1 0 1 0 0,1 1 0 0 0,-3 1-74 0 0,-27 28 1208 0 0,25-25-749 0 0,3-1-429 0 0,0-1 0 0 0,1 1 0 0 0,-1 0 0 0 0,1 0 0 0 0,0 1 0 0 0,-2 4-30 0 0,5-8-1 0 0,-1 0 0 0 0,1 1 0 0 0,0-1 0 0 0,0 0 0 0 0,0 1 0 0 0,0-1 0 0 0,1 1 0 0 0,-1-1 0 0 0,1 1 0 0 0,0-1 0 0 0,0 1 0 0 0,0-1 0 0 0,1 1 0 0 0,-1-1 0 0 0,1 3 1 0 0,2 4-102 0 0,-3-8 191 0 0,1 1 0 0 0,-1-1 0 0 0,1 0 0 0 0,0 1 0 0 0,0-1 0 0 0,-1 0 0 0 0,1 0 0 0 0,1 1-1 0 0,-1-1 1 0 0,0 0 0 0 0,1 0 0 0 0,-1 0 0 0 0,1 0 0 0 0,-1-1 0 0 0,1 1 0 0 0,0 0 0 0 0,0-1 0 0 0,-1 1 0 0 0,1-1 0 0 0,1 1 0 0 0,-1-1 0 0 0,0 0-1 0 0,0 0 1 0 0,1 0-89 0 0,3 1 4 0 0,-1 0-1 0 0,1 0 1 0 0,0-1-1 0 0,0 0 1 0 0,3 1-4 0 0,-6-2 0 0 0,0 0 0 0 0,0 0-1 0 0,-1-1 1 0 0,1 1 0 0 0,0-1 0 0 0,0 1 0 0 0,-1-1 0 0 0,1 0 0 0 0,0 0 0 0 0,-1 0 0 0 0,1 0 0 0 0,-1 0-1 0 0,2-2 1 0 0,5-2-179 0 0,-1-1-1 0 0,-1 0 1 0 0,1 0-1 0 0,-1-1 0 0 0,-1 0 1 0 0,1-1-1 0 0,-1 1 0 0 0,0-1 1 0 0,-1 0-1 0 0,1-1 0 0 0,-1 1 180 0 0,-5 8 0 0 0,0 0 0 0 0,0 0 0 0 0,0 0-1 0 0,0 0 1 0 0,0 0 0 0 0,0 0-1 0 0,0 0 1 0 0,0 1 0 0 0,0-1-1 0 0,0 0 1 0 0,0 0 0 0 0,0 0-1 0 0,0 0 1 0 0,0 0 0 0 0,0 0 0 0 0,0 0-1 0 0,0 0 1 0 0,0 0 0 0 0,0 1-1 0 0,0-1 1 0 0,1 0 0 0 0,-1 0-1 0 0,0 0 1 0 0,0 0 0 0 0,0 0-1 0 0,0 0 1 0 0,0 0 0 0 0,0 0-1 0 0,0 0 1 0 0,0 0 0 0 0,1 0 0 0 0,-1 0-1 0 0,0 0 1 0 0,0 0 0 0 0,0 0-1 0 0,0 0 1 0 0,0 0 0 0 0,0 0-1 0 0,0 0 1 0 0,1 0 0 0 0,-1 0-1 0 0,0 0 1 0 0,0 0 0 0 0,0 0-1 0 0,0 0 1 0 0,0 0 0 0 0,0 0 0 0 0,0 0-1 0 0,0 0 1 0 0,1 0 0 0 0,-1 0-1 0 0,0 0 1 0 0,0-1 0 0 0,0 1-1 0 0,0 0 1 0 0,0 0 0 0 0,1 10 1 0 0,-6 34-1 0 0,1-4 0 0 0,-1-1 0 0 0,-2 1 0 0 0,-3 0 0 0 0,-7 33 889 0 0,13-50-394 0 0,-15 94 113 0 0,18-108-608 0 0,1 1 0 0 0,0-1 0 0 0,1 0 0 0 0,2 8 0 0 0,-3-13 0 0 0,3 4 0 0 0,3-4 0 0 0,-4-4-49 0 0,0 0-1 0 0,0 0 1 0 0,-1-1-1 0 0,1 1 1 0 0,0 0 0 0 0,-1 0-1 0 0,1-1 1 0 0,0 1-1 0 0,-1-1 1 0 0,1 1-1 0 0,-1-1 1 0 0,1 0-1 0 0,-1 0 1 0 0,1 0-1 0 0,0 0 50 0 0,0-1-708 0 0,0 1-1 0 0,-1 0 1 0 0,1-1-1 0 0,-1 1 1 0 0,0-1-1 0 0,1 1 0 0 0,-1-1 1 0 0,1-1 708 0 0,4-8-5613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42.4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9528 0 0,'0'0'216'0'0,"0"0"32"0"0,0 0 10 0 0,13 4 93 0 0,95-7 5263 0 0,55-5-4057 0 0,-114 5-1154 0 0,53 2-171 0 0,-58 2-5543 0 0,-42-1-321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42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 9216 0 0,'0'0'706'0'0,"0"0"-323"0"0,0 0 366 0 0,0 0 209 0 0,0 0 39 0 0,2 0-82 0 0,22 2 403 0 0,-15-1-745 0 0,0-1-1 0 0,-1 0 0 0 0,7 0-572 0 0,6-2 612 0 0,0 2 0 0 0,14 1-612 0 0,-12 1 144 0 0,22-3-144 0 0,-8-2 71 0 0,-8 2-71 0 0,0-2 0 0 0,-1-1 0 0 0,2-2 0 0 0,6-2-5188 0 0,-14 4-486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44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0 146 7832 0 0,'0'0'602'0'0,"5"6"110"0"0,8 15 620 0 0,-10-15-430 0 0,1 1 1 0 0,1-1-1 0 0,-1 1 0 0 0,6 4-902 0 0,-9-9 120 0 0,1 0 1 0 0,0-1-1 0 0,0 1 0 0 0,0-1 1 0 0,0 0-1 0 0,0 0 0 0 0,0 1 1 0 0,0-1-1 0 0,0 0 0 0 0,1-1 1 0 0,-1 1-1 0 0,0 0 0 0 0,0-1 1 0 0,1 1-1 0 0,-1-1 0 0 0,1 0 1 0 0,1 0-121 0 0,4 0 132 0 0,1 0 1 0 0,-1-1-1 0 0,0-1 1 0 0,-1 1 0 0 0,1-1-1 0 0,0-1 1 0 0,0 1-1 0 0,-1-1 1 0 0,2-1-133 0 0,7-5 126 0 0,0 0 0 0 0,-1-1-1 0 0,7-5-125 0 0,-16 10 19 0 0,0 2-9 0 0,-1 0 1 0 0,-1-1 0 0 0,1 0 0 0 0,-1 0-1 0 0,1 0 1 0 0,-1 0 0 0 0,0-1-1 0 0,0 0 1 0 0,-1 0 0 0 0,0 0-1 0 0,3-4-10 0 0,-5 5-26 0 0,1 0-1 0 0,0 0 0 0 0,-1 0 1 0 0,0 0-1 0 0,0-1 0 0 0,0 1 1 0 0,-1 0-1 0 0,1 0 0 0 0,-1-1 1 0 0,0 1-1 0 0,0-1 0 0 0,0 1 1 0 0,-1 0-1 0 0,0-1 0 0 0,-1-3 27 0 0,2 7-46 0 0,-1-1-1 0 0,0 0 0 0 0,0 1 1 0 0,0-1-1 0 0,0 1 0 0 0,0-1 1 0 0,0 1-1 0 0,-1 0 0 0 0,1-1 0 0 0,0 1 1 0 0,-1 0-1 0 0,1 0 0 0 0,-1 0 1 0 0,1 0-1 0 0,-1 0 0 0 0,0 0 1 0 0,1 0-1 0 0,-1 0 0 0 0,-1 0 47 0 0,-1 0-82 0 0,-1-1-1 0 0,1 1 1 0 0,-1 0 0 0 0,0 0-1 0 0,1 0 1 0 0,-1 0 0 0 0,-1 1 82 0 0,-6 0-17 0 0,0 1 1 0 0,0 1 0 0 0,-1 0-1 0 0,-4 1 17 0 0,10 0 32 0 0,0 0 0 0 0,0 1 0 0 0,0 0 0 0 0,0 0 0 0 0,1 0 0 0 0,0 1-1 0 0,0 0 1 0 0,-4 4-32 0 0,-9 6 3 0 0,12-9 20 0 0,1 0 0 0 0,0 0 1 0 0,0 0-1 0 0,1 1 1 0 0,-1 0-1 0 0,1 0 0 0 0,1 0 1 0 0,-4 8-24 0 0,2-2 96 0 0,0 0 0 0 0,1 0-1 0 0,1 0 1 0 0,0 1 0 0 0,1 1-96 0 0,1-9 45 0 0,1 1 0 0 0,1-1 0 0 0,-1 0-1 0 0,1 0 1 0 0,1 0 0 0 0,-1 0 0 0 0,1 0 0 0 0,0 1 0 0 0,0-1-1 0 0,0 0 1 0 0,1 0 0 0 0,2 3-45 0 0,-1-1 100 0 0,1-1 0 0 0,0 1 0 0 0,0-1 0 0 0,1 0 0 0 0,0 0 0 0 0,0-1 0 0 0,1 0 0 0 0,0 1-1 0 0,0-1-99 0 0,1-1 136 0 0,0 0-1 0 0,0-1 1 0 0,0 1-1 0 0,0-1 0 0 0,0-1 1 0 0,1 1-1 0 0,0-1 0 0 0,0-1 1 0 0,0 1-1 0 0,0-1 1 0 0,0-1-1 0 0,0 1 0 0 0,1-1 1 0 0,-1-1-136 0 0,8 1-175 0 0,-1-1-1 0 0,1 0 1 0 0,0-1 0 0 0,-1-1 0 0 0,1 0 0 0 0,-1-2 0 0 0,1 0 175 0 0,3 0-6773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42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202 52 14136 0 0,'7'-10'322'0'0,"-5"8"45"0"0,-2 2 18 0 0,7-8 93 0 0,-2 6-458 0 0,9 18 574 0 0,-11-11-174 0 0,0-1 0 0 0,0 1 0 0 0,0 0 0 0 0,-1 0 0 0 0,0 0 0 0 0,0 1 0 0 0,0-1 0 0 0,0 3-420 0 0,8 46-551 0 0,-8-40 931 0 0,4 20 9 0 0,10 86 90 0 0,-14-96-401 0 0,-1 0 1 0 0,-1 1-1 0 0,-3 22-78 0 0,1-18 74 0 0,2-20-36 0 0,-1-1 0 0 0,1 0 0 0 0,-1 0 0 0 0,-1 0 0 0 0,-2 8-38 0 0,3-11-111 0 0,0 0-1 0 0,0 0 1 0 0,1 0 0 0 0,0 0 0 0 0,0 0-1 0 0,0 0 1 0 0,0 2 111 0 0,1 6-1670 0 0,-1-4 404 0 0</inkml:trace>
  <inkml:trace contextRef="#ctx0" brushRef="#br0" timeOffset="294.59">450 530 11864 0 0,'0'0'540'0'0,"0"0"-6"0"0,0 0-283 0 0,0 0 73 0 0,0 0 76 0 0,0 0 15 0 0,0 0 49 0 0,-13 6 1743 0 0,-5-1-1019 0 0,-5 1-449 0 0,18-4-651 0 0,0 0 0 0 0,0 0-1 0 0,0-1 1 0 0,0 0 0 0 0,-1 0 0 0 0,1 0 0 0 0,0-1-1 0 0,-3 1-87 0 0,-27 3 182 0 0,-15 9-139 0 0,-1-2-1 0 0,-22 0-42 0 0,72-10 0 0 0,-12 0-13 0 0,-1 0 1 0 0,0 0 0 0 0,-13-2 12 0 0,11 0-243 0 0,14 2 141 0 0,0-1-1 0 0,0 0 0 0 0,0 0 0 0 0,0 0 0 0 0,0 0 0 0 0,0 0 1 0 0,1-1-1 0 0,-1 1 0 0 0,0-1 0 0 0,0 1 0 0 0,0-1 0 0 0,0 0 1 0 0,1 1-1 0 0,-1-1 0 0 0,0 0 0 0 0,1 0 0 0 0,-1 0 0 0 0,1 0 1 0 0,-1-1-1 0 0,1 1 0 0 0,-1 0 0 0 0,1-1 0 0 0,0 1 0 0 0,-1-1 103 0 0,-2-5-1810 0 0,-2-1-3839 0 0</inkml:trace>
  <inkml:trace contextRef="#ctx0" brushRef="#br0" timeOffset="604.435">473 12 3224 0 0,'-1'0'240'0'0,"-1"-2"163"0"0,-17-7 8089 0 0,17 9-8246 0 0,0-1 1 0 0,0 1-1 0 0,0 0 1 0 0,0 0-1 0 0,-1 0 0 0 0,1 1 1 0 0,0-1-1 0 0,-1 0-246 0 0,-48 6 1002 0 0,28-4-539 0 0,1 1 0 0 0,-4 1-463 0 0,-21 8 194 0 0,-35 6-127 0 0,38-4-190 0 0,20-6-4488 0 0,16-2-462 0 0</inkml:trace>
  <inkml:trace contextRef="#ctx0" brushRef="#br0" timeOffset="930.491">775 422 11520 0 0,'0'0'528'0'0,"-4"8"170"0"0,-15 7-678 0 0,15-12 74 0 0,1 0 0 0 0,-1 1 0 0 0,0-1 0 0 0,1 1 0 0 0,-3 3-94 0 0,-35 52 1226 0 0,2 2 1 0 0,-10 25-1227 0 0,48-83 55 0 0,0-1 1 0 0,0 1-1 0 0,0 0 1 0 0,0 0 0 0 0,0 0-1 0 0,0 0 1 0 0,1 0-1 0 0,0 0 1 0 0,-1 0-1 0 0,1 0 1 0 0,0 0-1 0 0,1 0 1 0 0,-1 0-1 0 0,0 0 1 0 0,1 0-1 0 0,0 0 1 0 0,-1-1-1 0 0,1 1 1 0 0,0 0 0 0 0,1 0-1 0 0,-1 0 1 0 0,0-1-1 0 0,2 2-55 0 0,-2-3 105 0 0,15 4 630 0 0,-13-5-629 0 0,-1 0 1 0 0,1 0-1 0 0,-1 0 0 0 0,1-1 0 0 0,0 1 1 0 0,-1 0-1 0 0,0-1 0 0 0,1 0 1 0 0,-1 1-1 0 0,1-1 0 0 0,-1 0 0 0 0,0 0 1 0 0,1-1-1 0 0,0 1-106 0 0,4-4-298 0 0,0-1 1 0 0,0 1-1 0 0,3-4 298 0 0,6-5-282 0 0,-13 11 288 0 0,0 0-1 0 0,1 0 1 0 0,-1-1 0 0 0,0 0-1 0 0,-1 1 1 0 0,1-1-1 0 0,-1 0 1 0 0,1 0-1 0 0,-1-1 1 0 0,1-3-6 0 0,2-7 118 0 0,0-1 0 0 0,1-7-118 0 0,-5 19 48 0 0,-1 2-14 0 0,1-1 0 0 0,-1 1-1 0 0,0-1 1 0 0,0 0 0 0 0,0 1 0 0 0,0-1-1 0 0,0 0 1 0 0,0 1 0 0 0,-1-1-1 0 0,0 1 1 0 0,1-1 0 0 0,-1 1-1 0 0,0-1 1 0 0,0 1 0 0 0,0-1-1 0 0,0 1 1 0 0,-1 0 0 0 0,1 0-34 0 0,-2-3-1335 0 0,0 2 1 0 0,0-1-1 0 0,0 0 1 0 0,-1 1-1 0 0,-2-3 1335 0 0,-2 0-5353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35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1 181 10136 0 0,'0'0'230'0'0,"0"0"30"0"0,0 0 19 0 0,1 1-40 0 0,5 2-166 0 0,1 0 1 0 0,-1-1-1 0 0,0 0 1 0 0,1 0 0 0 0,-1 0-1 0 0,1-1 1 0 0,-1 0-1 0 0,1 0 1 0 0,0-1 0 0 0,0 0-1 0 0,-1 0 1 0 0,1 0-1 0 0,0-1 1 0 0,-1 0 0 0 0,4-1-74 0 0,3-1 147 0 0,0 0 0 0 0,-1-1 1 0 0,1 0-1 0 0,0-1 1 0 0,-1-1-1 0 0,0 0 1 0 0,4-3-148 0 0,-6 3-6 0 0,-1-1 0 0 0,0 0 0 0 0,6-7 6 0 0,-11 11 10 0 0,-1-1 0 0 0,1 0 0 0 0,-1 1 0 0 0,0-1 0 0 0,-1-1 0 0 0,1 1 0 0 0,-1 0 0 0 0,1-1 0 0 0,0-3-10 0 0,0 0 128 0 0,-2 3 90 0 0,1 1 1 0 0,-1-1-1 0 0,0 1 1 0 0,0-1-1 0 0,0-3-218 0 0,-1 7 32 0 0,0-1-1 0 0,0 1 1 0 0,0 0-1 0 0,0 0 0 0 0,0 0 1 0 0,0-1-1 0 0,-1 1 1 0 0,1 0-1 0 0,-1 0 1 0 0,1 0-1 0 0,0 0 1 0 0,-1 0-1 0 0,0 0 1 0 0,1 0-1 0 0,-1 0 1 0 0,0 0-1 0 0,1 0 1 0 0,-1 0-1 0 0,0 0 1 0 0,0 0-1 0 0,0 0 1 0 0,0 1-1 0 0,0-1 1 0 0,0 0-32 0 0,-3-1 0 0 0,1 0 0 0 0,-1 1 0 0 0,0 0 0 0 0,0-1 0 0 0,1 1 0 0 0,-1 0 0 0 0,0 1 0 0 0,0-1 0 0 0,0 1 0 0 0,0-1 0 0 0,0 1 0 0 0,0 0 0 0 0,0 1 0 0 0,-2 0 0 0 0,1-1 0 0 0,0 1 0 0 0,0 0 0 0 0,0 1 0 0 0,-1-1 0 0 0,1 1 0 0 0,0 0 0 0 0,1 1 0 0 0,-1-1 0 0 0,0 1 0 0 0,-3 2 0 0 0,-7 6 0 0 0,11-9 0 0 0,0 1 0 0 0,0 0 0 0 0,0 1 0 0 0,0-1 0 0 0,0 1 0 0 0,1-1 0 0 0,-1 1 0 0 0,1 0 0 0 0,0 1 0 0 0,-7 10 125 0 0,2 1 1 0 0,0 0-1 0 0,0 1 1 0 0,2 0-1 0 0,0 0 1 0 0,1 0-1 0 0,1 1 1 0 0,-1 10-126 0 0,3-18 64 0 0,1 0 0 0 0,1-1 0 0 0,0 1 0 0 0,0 0 1 0 0,1 0-1 0 0,0-1 0 0 0,1 1 0 0 0,0 0 1 0 0,1-1-1 0 0,0 0 0 0 0,0 1 0 0 0,1-1 1 0 0,0 0-1 0 0,0-1 0 0 0,1 1 0 0 0,4 5-64 0 0,-5-9-2 0 0,1 0 0 0 0,-1 0 0 0 0,1 0 1 0 0,0 0-1 0 0,0-1 0 0 0,0 0 0 0 0,1 0 0 0 0,-1 0 0 0 0,1-1 0 0 0,0 0 0 0 0,6 2 2 0 0,-2-1 13 0 0,0-1 1 0 0,-1-1 0 0 0,2 1-1 0 0,-1-2 1 0 0,0 1 0 0 0,0-2-1 0 0,5 1-13 0 0,17-3 438 0 0,1-1 1 0 0,-1-1-1 0 0,0-2 0 0 0,13-5-438 0 0,-44 11 4 0 0,16-4-234 0 0,0 0-1 0 0,0-2 1 0 0,-1 1 0 0 0,0-2-1 0 0,1-1 231 0 0,14-8-511 0 0</inkml:trace>
  <inkml:trace contextRef="#ctx0" brushRef="#br0" timeOffset="10403.44">658 942 9384 0 0,'0'0'430'0'0,"0"0"-8"0"0,-10-1-337 0 0,8 2 4730 0 0,5 1-4662 0 0,0 0 1 0 0,0 0-1 0 0,0-1 1 0 0,0 1-1 0 0,0-1 1 0 0,0 0-1 0 0,0 0 1 0 0,0 0-1 0 0,0-1 1 0 0,1 1-1 0 0,-1-1 1 0 0,0 0-1 0 0,1 1-153 0 0,49-3 795 0 0,-21 0-484 0 0,68-4-109 0 0,-94 6-188 0 0,98-7-1433 0 0,-88 6 593 0 0</inkml:trace>
  <inkml:trace contextRef="#ctx0" brushRef="#br0" timeOffset="10766.867">1278 718 10104 0 0,'1'1'464'0'0,"45"5"153"0"0,-26-4-333 0 0,-14-1 7 0 0,0 0 0 0 0,0 0 0 0 0,0 1 0 0 0,-1 0 0 0 0,1 0 0 0 0,0 0 0 0 0,1 2-291 0 0,-4-3 290 0 0,-1 0-1 0 0,0 0 1 0 0,0 1-1 0 0,0-1 1 0 0,0 0-1 0 0,0 1 1 0 0,-1-1-1 0 0,1 1 1 0 0,0 0-1 0 0,-1 0 1 0 0,1 0-1 0 0,-1 0 1 0 0,0 0 0 0 0,1 0-1 0 0,-1 0 1 0 0,0 0-1 0 0,0 0 1 0 0,0 0-1 0 0,-1 1 1 0 0,1 0-290 0 0,0-1-86 0 0,-1 0 0 0 0,0 0 1 0 0,0 1-1 0 0,0-1 0 0 0,0 0 1 0 0,0 0-1 0 0,0 1 0 0 0,-1-1 1 0 0,1 0-1 0 0,-1 0 0 0 0,0 0 1 0 0,1 0-1 0 0,-1 0 0 0 0,0 0 1 0 0,0 0-1 0 0,0 0 0 0 0,0 0 1 0 0,-1 0-1 0 0,1 0 0 0 0,-1 0 86 0 0,-4 6 78 0 0,-1-1-1 0 0,0 1 0 0 0,-1-1 1 0 0,-5 3-78 0 0,-2 3 40 0 0,7-7-17 0 0,0 0 0 0 0,0 0 1 0 0,-1-1-1 0 0,0 0 1 0 0,-8 3-24 0 0,-12 7 59 0 0,-2 7 51 0 0,14-9-90 0 0,16-12-21 0 0,1-1 1 0 0,-1 0 0 0 0,1 0-1 0 0,0 0 1 0 0,-1 0 0 0 0,1 0-1 0 0,0 1 1 0 0,0-1 0 0 0,-1 0-1 0 0,1 0 1 0 0,0 0 0 0 0,0 1-1 0 0,-1-1 1 0 0,1 0 0 0 0,0 0-1 0 0,0 1 1 0 0,0-1 0 0 0,-1 0-1 0 0,1 1 1 0 0,0-1 0 0 0,0 0-1 0 0,0 0 1 0 0,0 1 0 0 0,0-1-1 0 0,0 0 1 0 0,0 1 0 0 0,-1-1-1 0 0,1 0 1 0 0,0 1 0 0 0,0-1-1 0 0,0 0 1 0 0,0 1 0 0 0,1-1-1 0 0,-1 0 1 0 0,0 1 0 0 0,0-1-1 0 0,0 0 1 0 0,0 1 0 0 0,2 0-8 0 0,-1 0 1 0 0,1 0-1 0 0,0-1 0 0 0,-1 1 1 0 0,1 0-1 0 0,0-1 1 0 0,0 1-1 0 0,1-1 8 0 0,-1 1-6 0 0,7 1 55 0 0,0 0 0 0 0,0 0-1 0 0,0-1 1 0 0,0-1 0 0 0,1 1-1 0 0,-1-1 1 0 0,0-1 0 0 0,0 0-1 0 0,1 0 1 0 0,-1-1 0 0 0,0 0-1 0 0,4-2-48 0 0,0 2 29 0 0,0 0-1 0 0,1 0 0 0 0,-1 1 1 0 0,5 1-29 0 0,-2 0 15 0 0,-1-1 0 0 0,12-2-15 0 0,-14 1-626 0 0,0 0 0 0 0,0 1 0 0 0,2 0 626 0 0,-3 1-6129 0 0</inkml:trace>
  <inkml:trace contextRef="#ctx0" brushRef="#br0" timeOffset="11141.588">1927 472 7832 0 0,'-2'-1'64'0'0,"0"1"0"0"0,0-1 0 0 0,0 0 0 0 0,0 0 0 0 0,0 0 0 0 0,1 0 0 0 0,-1 0 1 0 0,0 0-1 0 0,1 0 0 0 0,-1-1 0 0 0,1 1 0 0 0,-1 0 0 0 0,0-2-64 0 0,1 2 64 0 0,0 0 0 0 0,0 1 0 0 0,0-1 1 0 0,0 0-1 0 0,0 1 0 0 0,0-1 0 0 0,1 1 0 0 0,-1-1 0 0 0,0 1 0 0 0,-1 0 0 0 0,1-1 0 0 0,0 1 0 0 0,0 0 1 0 0,0 0-1 0 0,0 0 0 0 0,0 0 0 0 0,0 0 0 0 0,0 0 0 0 0,0 0 0 0 0,0 0 0 0 0,0 0 0 0 0,0 0 1 0 0,0 1-1 0 0,-1-1-64 0 0,-28 9 4230 0 0,26-8-3980 0 0,3 0-152 0 0,-1 0 1 0 0,1 0 0 0 0,-1 0 0 0 0,1 0 0 0 0,-1 0 0 0 0,1 0 0 0 0,0 0 0 0 0,0 1 0 0 0,-1-1 0 0 0,1 0 0 0 0,0 1 0 0 0,0-1-1 0 0,0 2-98 0 0,-11 11 429 0 0,5-7-286 0 0,1 1-1 0 0,-1 0 1 0 0,2 0 0 0 0,-1 1-1 0 0,1 0 1 0 0,0 0 0 0 0,-1 3-143 0 0,-5 9 156 0 0,0-1-27 0 0,1 1 1 0 0,2 0 0 0 0,-1 1-1 0 0,0 9-129 0 0,6-21 51 0 0,1-3-19 0 0,0 0 0 0 0,0 1-1 0 0,0-1 1 0 0,1 0 0 0 0,0 1 0 0 0,1-1-1 0 0,0 1 1 0 0,0-1 0 0 0,1 1-1 0 0,1 7-31 0 0,1-2 73 0 0,0 0 0 0 0,1 0 0 0 0,1 0-1 0 0,1 2-72 0 0,-4-11 18 0 0,0 0 0 0 0,0 0 0 0 0,1-1 0 0 0,-1 1 0 0 0,1-1 0 0 0,-1 1 0 0 0,1-1 0 0 0,0 0 0 0 0,1 0 0 0 0,-1 0 0 0 0,0-1 0 0 0,1 1 0 0 0,-1-1-1 0 0,1 1 1 0 0,1-1-18 0 0,12 9 101 0 0,-15-9-89 0 0,1 0 0 0 0,-1 0 0 0 0,1 0 0 0 0,0 0 1 0 0,0-1-1 0 0,2 2-12 0 0,2-1-160 0 0,0 0 0 0 0,0 0 0 0 0,1-1 1 0 0,-1 0-1 0 0,0 0 0 0 0,3 0 160 0 0,-6-1-603 0 0,0 0-1 0 0,0 0 1 0 0,1-1 0 0 0,-1 0-1 0 0,0 1 1 0 0,0-1-1 0 0,2-1 604 0 0,7-3-1494 0 0</inkml:trace>
  <inkml:trace contextRef="#ctx0" brushRef="#br0" timeOffset="11462.238">2090 558 10336 0 0,'0'0'472'0'0,"0"0"-10"0"0,0 0-247 0 0,0 0 50 0 0,0 0 58 0 0,3 8 377 0 0,9 32 1949 0 0,-12-36-2448 0 0,1 0 1 0 0,-1 0-1 0 0,1-1 0 0 0,-1 1 0 0 0,0 0 0 0 0,-1 0 0 0 0,1 0 1 0 0,-2 3-202 0 0,0 14 342 0 0,-1 74 573 0 0,1-23-157 0 0,2-56-554 0 0,1-1 0 0 0,1 1 0 0 0,3 10-204 0 0,-1 7 335 0 0,-4-32-532 0 0,0-1-82 0 0,0 0-828 0 0,0 0-3411 0 0,0 0-1463 0 0</inkml:trace>
  <inkml:trace contextRef="#ctx0" brushRef="#br0" timeOffset="14013.503">2222 704 6448 0 0,'0'0'297'0'0,"0"0"-9"0"0,0 0-117 0 0,0 0 205 0 0,0 0 110 0 0,0 0 24 0 0,0 0 2 0 0,0 0 0 0 0,0 0 0 0 0,0 0 0 0 0,0 0 0 0 0,0 0 0 0 0,0 0 0 0 0,0 0 0 0 0,0 0 0 0 0,0 0 0 0 0,0 0 0 0 0,0 0 0 0 0,0 0-70 0 0,0 8-276 0 0,-1-5-166 0 0,1 0 0 0 0,-1-1 0 0 0,1 1 0 0 0,0 0 0 0 0,0-1 0 0 0,0 1 0 0 0,0 0 0 0 0,0 0 0 0 0,1-1 0 0 0,-1 1 0 0 0,1-1 0 0 0,0 1 0 0 0,0 0 0 0 0,1 1 0 0 0,1 4 0 0 0,1 1 0 0 0,1-1 0 0 0,-1-1 0 0 0,2 1 0 0 0,-1 0 0 0 0,-3-5 184 0 0,0-1 1 0 0,0 1-1 0 0,1-1 1 0 0,-1 0 0 0 0,1 1-1 0 0,-1-1 1 0 0,1 0 0 0 0,0 0-185 0 0,8 6 554 0 0,22 7-538 0 0,-32-15-16 0 0,0 1 0 0 0,0-1 0 0 0,0 0 0 0 0,0 1 0 0 0,0-1 0 0 0,0 0 0 0 0,0 0 0 0 0,0 1 0 0 0,0-1 0 0 0,0 0 0 0 0,0 0 0 0 0,1 0 0 0 0,-1 0 0 0 0,0-1 0 0 0,0 1 0 0 0,0 0 0 0 0,0 0 0 0 0,0-1 0 0 0,0 1 0 0 0,0 0 0 0 0,21-12 0 0 0,-8 4 0 0 0,-12 7 0 0 0,0 0 0 0 0,0-1 0 0 0,0 1 0 0 0,0-1 0 0 0,-1 1 0 0 0,1-1 0 0 0,0 1 0 0 0,-1-1 0 0 0,1 0 0 0 0,-1 0 0 0 0,0 0 0 0 0,1 0 0 0 0,-1 0 0 0 0,0 0 0 0 0,0 0 0 0 0,0 0 0 0 0,-1-1 0 0 0,1 1 0 0 0,0 0 0 0 0,-1 0 0 0 0,0-1 0 0 0,1 1 0 0 0,-1-1 0 0 0,0 1 0 0 0,0 0 0 0 0,0-1 0 0 0,0 1 0 0 0,-1-2 0 0 0,-1-11 0 0 0,2 14 0 0 0,0-1 0 0 0,0 1 0 0 0,0-1 0 0 0,0 1 0 0 0,0-1 0 0 0,-1 1 0 0 0,1-1 0 0 0,-1 1 0 0 0,1-1 0 0 0,-1 1 0 0 0,1-1 0 0 0,-2 0 0 0 0,-1-3 0 0 0,-6-13 0 0 0,4 8 0 0 0,-3-11 0 0 0,5 15 0 0 0,-2 1-64 0 0,4 4-273 0 0,1 1-138 0 0,0 0-32 0 0,-6-3-2949 0 0,9 0 2432 0 0</inkml:trace>
  <inkml:trace contextRef="#ctx0" brushRef="#br0" timeOffset="14356.028">2603 617 11976 0 0,'0'0'266'0'0,"0"0"44"0"0,0 0 15 0 0,0 0-26 0 0,3 7 249 0 0,-4-2-425 0 0,0 0 0 0 0,0-1 1 0 0,0 1-1 0 0,-1-1 0 0 0,0 0 1 0 0,0 1-1 0 0,0-1 1 0 0,-1 0-1 0 0,1 0 0 0 0,-1 0 1 0 0,0 0-1 0 0,0-1 1 0 0,-2 3-124 0 0,3-3 0 0 0,-1 1 0 0 0,1 0 0 0 0,0-1 0 0 0,0 1 0 0 0,0 0 0 0 0,1 0 0 0 0,-1 0 0 0 0,1 0 0 0 0,0 4 0 0 0,0-8 0 0 0,1 1 0 0 0,0-1 0 0 0,0 1 0 0 0,-1-1 0 0 0,1 1 0 0 0,0-1 0 0 0,0 0 0 0 0,0 1 0 0 0,0-1 0 0 0,0 1 0 0 0,0 0 0 0 0,0-1 0 0 0,0 1 0 0 0,0-1 0 0 0,0 1 0 0 0,0-1 0 0 0,0 1 0 0 0,0-1 0 0 0,0 1 0 0 0,1-1 0 0 0,-1 0 0 0 0,0 1 0 0 0,0-1 0 0 0,0 1 0 0 0,1-1 0 0 0,-1 1 0 0 0,0-1 0 0 0,1 0 0 0 0,-1 1 0 0 0,1 0 0 0 0,-1-1 0 0 0,1 2 35 0 0,0 0 0 0 0,1 0 0 0 0,-1 0 1 0 0,0 0-1 0 0,1 0 0 0 0,-1-1 1 0 0,1 1-1 0 0,0 0 0 0 0,-1-1 1 0 0,1 1-1 0 0,0-1 0 0 0,0 0 1 0 0,0 0-1 0 0,0 0 0 0 0,0 0 0 0 0,0 0 1 0 0,0 0-1 0 0,1 0 0 0 0,-1 0 1 0 0,0-1-1 0 0,0 0 0 0 0,0 1 1 0 0,1-1-1 0 0,-1 0 0 0 0,0 0 1 0 0,1 0-1 0 0,-1 0 0 0 0,0 0 1 0 0,1-1-37 0 0,5 0 148 0 0,1 0-1 0 0,-1-1 0 0 0,0 0 1 0 0,0 0-1 0 0,0-1 0 0 0,0 0 0 0 0,3-3-146 0 0,-9 6 0 0 0,-1-1 0 0 0,0 1 0 0 0,0-1 0 0 0,0 0 0 0 0,0 1 0 0 0,-1-1 0 0 0,1 0 0 0 0,0 0 0 0 0,0 0 0 0 0,0 0 0 0 0,-1 0 0 0 0,1 1 0 0 0,0-1 0 0 0,-1-1 0 0 0,1 1 0 0 0,0-1 0 0 0,-1 1 0 0 0,1-1 0 0 0,-1 0 0 0 0,0 0 0 0 0,0 0 0 0 0,0 0 0 0 0,0 0 0 0 0,0 1 0 0 0,0-1 0 0 0,0 0 0 0 0,-1 0 0 0 0,1 0 0 0 0,-1 0 0 0 0,1 1 0 0 0,-1-1 0 0 0,0 0 0 0 0,0 0 0 0 0,1 1 0 0 0,-1-1 0 0 0,0 1 0 0 0,-1-1 0 0 0,1 1 0 0 0,0-1 0 0 0,0 1 0 0 0,-1 0 0 0 0,1-1 0 0 0,0 1 0 0 0,-1 0 0 0 0,0 0 0 0 0,1 0 0 0 0,-1 0 0 0 0,-4-3-29 0 0,-1 0 0 0 0,1 1 0 0 0,-1 0-1 0 0,0 0 30 0 0,-14-6-758 0 0,15 6 544 0 0,0 1 1 0 0,0-1 0 0 0,-1 1 0 0 0,1 0 0 0 0,-5 0 213 0 0,-9 0-4304 0 0,14 2-482 0 0</inkml:trace>
  <inkml:trace contextRef="#ctx0" brushRef="#br0" timeOffset="14714.635">2773 460 8288 0 0,'0'0'381'0'0,"0"0"-6"0"0,6-3-227 0 0,-6 3-139 0 0,0-1 0 0 0,1 1 0 0 0,-1 0 0 0 0,0-1 0 0 0,0 1 0 0 0,1 0 0 0 0,-1-1 0 0 0,0 1 0 0 0,1 0 1 0 0,-1-1-1 0 0,0 1 0 0 0,1 0 0 0 0,-1 0 0 0 0,0 0 0 0 0,1-1 0 0 0,-1 1 0 0 0,0 0 0 0 0,1 0 0 0 0,-1 0 0 0 0,1 0 0 0 0,-1 0 1 0 0,1-1-1 0 0,-1 1 0 0 0,0 0 0 0 0,1 0 0 0 0,-1 0 0 0 0,1 0 0 0 0,-1 1-9 0 0,2-1 182 0 0,-1 0 304 0 0,1 0 24 0 0,3 0-275 0 0,1 0 0 0 0,0 1 0 0 0,-1-1 0 0 0,1 1 1 0 0,-1 1-1 0 0,1-1 0 0 0,-1 1 0 0 0,1 0 0 0 0,-1 0 1 0 0,0 0-1 0 0,0 1 0 0 0,0 0 0 0 0,0 0 0 0 0,0 0 1 0 0,-1 0-1 0 0,0 1 0 0 0,1 0 0 0 0,-1 0 0 0 0,0 0 1 0 0,0 1-236 0 0,4 5 227 0 0,-1 1 1 0 0,0-1-1 0 0,0 1 1 0 0,-1 0-1 0 0,0 0 1 0 0,-1 1-1 0 0,-1 0 1 0 0,0 0-1 0 0,1 7-227 0 0,-3-8 0 0 0,-1 1 0 0 0,0 1 0 0 0,-1-1 0 0 0,-1 0 0 0 0,0 0 0 0 0,0 0 0 0 0,-3 6 0 0 0,3-8 0 0 0,-2 0 0 0 0,0 0 0 0 0,-1-1 0 0 0,0 0 0 0 0,-1 1 0 0 0,0-1 0 0 0,0-1 0 0 0,-6 8 0 0 0,6-8 0 0 0,-2 1 131 0 0,0 0-1 0 0,-1 0 1 0 0,0-1-1 0 0,0 0 0 0 0,-10 6-130 0 0,-21 22 1231 0 0,5-7-828 0 0,6-6-4228 0 0,27-22 1802 0 0,1-1-22 0 0</inkml:trace>
  <inkml:trace contextRef="#ctx0" brushRef="#br0" timeOffset="15410.669">3351 337 10136 0 0,'0'0'230'0'0,"0"0"30"0"0,0 0 19 0 0,0 0 37 0 0,0 0 125 0 0,0 0 58 0 0,-6 3 524 0 0,2-2-839 0 0,1 1 1 0 0,0-1-1 0 0,0 1 1 0 0,0 0-1 0 0,0 0 1 0 0,0 0-1 0 0,0 0 1 0 0,0 1 0 0 0,1-1-1 0 0,-1 1 1 0 0,1-1-1 0 0,-1 2-184 0 0,-6 9 98 0 0,0-1-1 0 0,-2 7-97 0 0,-9 13 1174 0 0,11-17-1059 0 0,0 1 0 0 0,1 0-1 0 0,1 0 1 0 0,1 1 0 0 0,-4 14-115 0 0,-2 3 34 0 0,3-9-34 0 0,0 1 0 0 0,2 1 0 0 0,1 0 0 0 0,0 5 0 0 0,6-26 0 0 0,0 0 0 0 0,0 0 0 0 0,1 0 0 0 0,0-1 0 0 0,1 6 0 0 0,1 10 0 0 0,-2-17 52 0 0,-1 0-1 0 0,1 0 0 0 0,0 0 0 0 0,1-1 0 0 0,-1 1 0 0 0,1-1 0 0 0,-1 1 1 0 0,1-1-1 0 0,0 1 0 0 0,0-1 0 0 0,1 0 0 0 0,-1 0 0 0 0,1 0 0 0 0,-1 0 0 0 0,1-1 1 0 0,0 1-1 0 0,0-1 0 0 0,2 2-51 0 0,5 3 225 0 0,0-1 1 0 0,0 0-1 0 0,1-1 1 0 0,-1 0-1 0 0,7 1-225 0 0,1 0-1293 0 0,1-3-5173 0 0</inkml:trace>
  <inkml:trace contextRef="#ctx0" brushRef="#br0" timeOffset="16089.156">3610 514 11976 0 0,'0'0'266'0'0,"0"0"44"0"0,0 0 15 0 0,0 0-26 0 0,0 0-127 0 0,0 0 204 0 0,-2 0 110 0 0,-2 3-337 0 0,0-1-28 0 0,0 1 0 0 0,1-1 0 0 0,-1 0 0 0 0,1 1 0 0 0,0 0 0 0 0,0 0 0 0 0,0 0 1 0 0,-2 3-122 0 0,2-1 27 0 0,-5 5 444 0 0,1 1 0 0 0,1 1-1 0 0,-1 1-470 0 0,-3 5 521 0 0,7-13-507 0 0,1 0 1 0 0,-1 0 0 0 0,1 0-1 0 0,0 1 1 0 0,0-1-1 0 0,0 2-14 0 0,1-1 0 0 0,-1 0 0 0 0,1 0 0 0 0,0 0 0 0 0,1 1 0 0 0,-1-1 0 0 0,1 0 0 0 0,1 1 0 0 0,-1-1 0 0 0,1 0 0 0 0,0 0 0 0 0,0 1 0 0 0,1-1 0 0 0,1 5 0 0 0,1-3 0 0 0,-4-7 0 0 0,1 0 0 0 0,-1 0 0 0 0,1 1 0 0 0,-1-1 0 0 0,1 0 0 0 0,0 0 0 0 0,-1 0 0 0 0,1 0 0 0 0,0 0 0 0 0,0 0 0 0 0,0 0 0 0 0,0 0 0 0 0,0 0 0 0 0,0 0 0 0 0,0-1 0 0 0,0 1 0 0 0,0 0 0 0 0,0-1 0 0 0,0 1 0 0 0,1 0 0 0 0,-1-1 0 0 0,7 4-86 0 0,-4-2 250 0 0,0 0 0 0 0,0-1 0 0 0,0 1 0 0 0,0-1 0 0 0,0 1 0 0 0,1-1 1 0 0,-1-1-1 0 0,0 1 0 0 0,1-1 0 0 0,-1 1 0 0 0,0-1 0 0 0,5-1-164 0 0,-2 0 8 0 0,1 0 1 0 0,-1-1-1 0 0,1 0 0 0 0,-1 0 0 0 0,0-1 1 0 0,0 0-1 0 0,0-1 0 0 0,-1 1 0 0 0,1-1 1 0 0,-1 0-1 0 0,0-1 0 0 0,0 0 1 0 0,0 0-1 0 0,0 0 0 0 0,-1 0 0 0 0,0-1 1 0 0,0 0-1 0 0,-1 0 0 0 0,1 0 0 0 0,1-5-8 0 0,0 1 0 0 0,-5 8 0 0 0,0 0 0 0 0,0 1 0 0 0,1-1 0 0 0,-1 0 0 0 0,0 0 0 0 0,-1 0 0 0 0,1 0 0 0 0,0 0 0 0 0,0 0 0 0 0,-1 0 0 0 0,0-1 0 0 0,1 1 0 0 0,-1 0 0 0 0,0 0 0 0 0,0 0 0 0 0,0-1 0 0 0,0 1 0 0 0,0 0 0 0 0,-1 0 0 0 0,1 0 0 0 0,-1 0 0 0 0,-6-19-23 0 0,4 12-52 0 0,0-1-1 0 0,-1 1 0 0 0,0 0 1 0 0,-1 0-1 0 0,-2-3 76 0 0,3 6-218 0 0,0 1-1 0 0,0 0 1 0 0,0 0-1 0 0,-1 0 1 0 0,1 1 0 0 0,-1-1-1 0 0,-3-1 219 0 0,6 5-4 0 0,0-1 1 0 0,-1 1-1 0 0,1 0 1 0 0,-1 0-1 0 0,1 0 0 0 0,-1 0 1 0 0,0 0-1 0 0,1 0 0 0 0,-1 1 1 0 0,0-1-1 0 0,0 1 1 0 0,1 0-1 0 0,-1 0 0 0 0,0 0 1 0 0,0 0-1 0 0,0 0 0 0 0,-2 1 4 0 0,4-1-27 0 0,0 1-1 0 0,-1-1 1 0 0,1 0-1 0 0,0 1 1 0 0,0-1 0 0 0,0 1-1 0 0,0 0 1 0 0,0-1-1 0 0,0 1 1 0 0,0 0-1 0 0,0 0 1 0 0,-1 0 27 0 0,-3 6-4485 0 0,2 1-932 0 0</inkml:trace>
  <inkml:trace contextRef="#ctx0" brushRef="#br0" timeOffset="16348.067">3982 698 15664 0 0,'0'0'356'0'0,"0"0"49"0"0,0 0 21 0 0,0 0-42 0 0,-7 9-236 0 0,5-7-148 0 0,1-1 0 0 0,-1 0 0 0 0,0 1 0 0 0,1 0 0 0 0,-1-1 0 0 0,1 1 0 0 0,0 0 0 0 0,-2 2 0 0 0,3-3 0 0 0,-1 1 0 0 0,0-1 0 0 0,0 1 0 0 0,-1-1 0 0 0,1 0 0 0 0,0 1 0 0 0,0-1 0 0 0,-1 0 0 0 0,1 0 0 0 0,0 0 0 0 0,-1 0 0 0 0,0 0 0 0 0,2-1 1 0 0,0 0-1 0 0,-1 0 0 0 0,1 0 0 0 0,0 1 0 0 0,-1-1 1 0 0,1 0-1 0 0,0 0 0 0 0,-1 0 0 0 0,1 0 0 0 0,0 1 0 0 0,-1-1 1 0 0,1 0-1 0 0,0 0 0 0 0,0 0 0 0 0,-1 1 0 0 0,1-1 0 0 0,0 0 1 0 0,0 1-1 0 0,0-1 0 0 0,-1 0 0 0 0,1 0 0 0 0,0 1 1 0 0,0-1-1 0 0,0 0 0 0 0,0 1 0 0 0,-1-1 0 0 0,1 0 0 0 0,0 1 1 0 0,0-1-1 0 0,0 1 0 0 0,0-1 0 0 0,0 0 0 0 0,0 1 1 0 0,0-1-1 0 0,0 0 0 0 0,0 1 0 0 0,0 0-5 0 0,0-1 0 0 0,0 1 1 0 0,0 0-1 0 0,0 0 0 0 0,0-1 0 0 0,0 1 0 0 0,0 0 1 0 0,0 0-1 0 0,0-1 0 0 0,-1 1 0 0 0,1 0 0 0 0,0-1 1 0 0,0 1-1 0 0,-1 0 0 0 0,1-1 5 0 0,-1 1-343 0 0,10 4-640 0 0,1-4 471 0 0</inkml:trace>
  <inkml:trace contextRef="#ctx0" brushRef="#br0" timeOffset="16646.993">4349 553 13824 0 0,'0'0'314'0'0,"0"0"46"0"0,-16 0 478 0 0,14 1-819 0 0,0-1 4 0 0,1 0 0 0 0,0 0 0 0 0,-1 0 0 0 0,1 0 0 0 0,0 1 1 0 0,-1-1-1 0 0,1 1 0 0 0,0-1 0 0 0,0 1 0 0 0,-1-1 0 0 0,1 1 1 0 0,0 0-1 0 0,0-1 0 0 0,0 1 0 0 0,0 0 0 0 0,0 0 0 0 0,0 0 1 0 0,0 0-24 0 0,-1 1 119 0 0,0 0 0 0 0,0-1 1 0 0,0 1-1 0 0,0-1 1 0 0,0 1-1 0 0,-1-1 1 0 0,-1 1-120 0 0,-14 10 602 0 0,13-6-558 0 0,-12 10 23 0 0,0 0 0 0 0,0 4-67 0 0,11-13-1 0 0,1 0-1 0 0,1 0 0 0 0,-1 1 0 0 0,1-1 0 0 0,1 1 0 0 0,-1 0 0 0 0,0 5 2 0 0,3-10 0 0 0,1-1 0 0 0,-1 1 0 0 0,1 0 0 0 0,0-1 0 0 0,0 1 0 0 0,0-1 0 0 0,0 1 0 0 0,1 0 0 0 0,-1-1 0 0 0,1 1 0 0 0,-1-1 0 0 0,1 1 0 0 0,0-1 0 0 0,0 1 0 0 0,1 1 0 0 0,-1-2 0 0 0,0 0 0 0 0,0-1 0 0 0,0 1 0 0 0,0 0 0 0 0,0-1 0 0 0,1 1 0 0 0,-1-1 0 0 0,0 1 0 0 0,1-1 0 0 0,-1 0 0 0 0,1 1 0 0 0,-1-1 0 0 0,1 0 0 0 0,0 0 0 0 0,-1 0 0 0 0,1 0 0 0 0,0-1 0 0 0,0 1 0 0 0,0 0 0 0 0,0-1 0 0 0,0 1 0 0 0,21 3 85 0 0,-17-3 115 0 0,0 0-1 0 0,0 0 1 0 0,0 0 0 0 0,0-1 0 0 0,0 0 0 0 0,0 0-1 0 0,0 0 1 0 0,0-1 0 0 0,5-1-200 0 0,-2 0 94 0 0,-5 1-89 0 0,0 0-1 0 0,0 0 1 0 0,0 0-1 0 0,0 0 1 0 0,0-1-1 0 0,-1 1 0 0 0,1-1 1 0 0,-1 0-1 0 0,1 0 1 0 0,-1-1-1 0 0,0 1 1 0 0,0-1-1 0 0,0 1 1 0 0,0-1-1 0 0,0 0 0 0 0,1-1-4 0 0,-2 0-57 0 0,0 1-1 0 0,0-1 0 0 0,0 0 1 0 0,-1 1-1 0 0,1-1 0 0 0,-1 0 1 0 0,0 0-1 0 0,0 0 0 0 0,0 0 1 0 0,-1 0-1 0 0,1 0 0 0 0,-1 0 1 0 0,0 0-1 0 0,0 0 0 0 0,0-1 1 0 0,-1 1-1 0 0,1 0 0 0 0,-1 0 1 0 0,0 0-1 0 0,-1 0 0 0 0,1 1 1 0 0,0-1-1 0 0,-1 0 0 0 0,-1-2 58 0 0,-5-6-560 0 0,5 6 188 0 0,-1 0 0 0 0,1 1 0 0 0,-1-1 1 0 0,-2-1 371 0 0,-20-27-2902 0 0,19 26-1876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54.4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9152 0 0,'0'0'421'0'0,"0"0"-12"0"0,16 4 1302 0 0,82-1 3825 0 0,2 0-4182 0 0,55-3-1519 0 0,-74 8 202 0 0,-35 0-1578 0 0,-36-6-69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54.6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9 12176 0 0,'-8'0'561'0'0,"7"0"-17"0"0,1 0-305 0 0,0 0 13 0 0,2 0 41 0 0,62 0 1485 0 0,138-3-187 0 0,-37-2-2933 0 0,-142 5-4462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56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77 11256 0 0,'0'0'514'0'0,"0"0"-6"0"0,-7 5-306 0 0,4-3-219 0 0,-1 0 114 0 0,0 1 1 0 0,0 0-1 0 0,0 1 0 0 0,0-1 1 0 0,0 1-1 0 0,1-1-97 0 0,2-1 91 0 0,-1 0 0 0 0,1 0 0 0 0,0 0 0 0 0,0 0-1 0 0,0 1 1 0 0,1-1 0 0 0,-1 0 0 0 0,0 0 0 0 0,1 0 0 0 0,-1 1 0 0 0,1-1 0 0 0,0 0 0 0 0,0 1 0 0 0,0 1-91 0 0,-1 6 381 0 0,1-9-339 0 0,0 0 0 0 0,-1 0 0 0 0,1 0 0 0 0,0 0 0 0 0,0 0 0 0 0,0 0 0 0 0,0 0 0 0 0,0 0 0 0 0,0 0 0 0 0,0 0-1 0 0,1-1 1 0 0,-1 1 0 0 0,0 0 0 0 0,0 0 0 0 0,1 0 0 0 0,-1 0 0 0 0,1 0 0 0 0,-1 0 0 0 0,0-1 0 0 0,1 1 0 0 0,0 0 0 0 0,-1 0 0 0 0,1-1 0 0 0,-1 1 0 0 0,1 0 0 0 0,0-1-42 0 0,7 9 530 0 0,-8-8-479 0 0,1 0 1 0 0,-1-1-1 0 0,1 1 1 0 0,0 0 0 0 0,-1 0-1 0 0,1-1 1 0 0,0 1-1 0 0,0 0 1 0 0,-1-1-1 0 0,1 1 1 0 0,0-1 0 0 0,0 1-1 0 0,0-1 1 0 0,0 1-1 0 0,0-1 1 0 0,0 0-1 0 0,0 1 1 0 0,0-1 0 0 0,0 0-1 0 0,0 0 1 0 0,0 0-1 0 0,0 0 1 0 0,0 0-1 0 0,0 0-51 0 0,26 1 861 0 0,-20 0-781 0 0,1-1 0 0 0,0 0-1 0 0,0 0 1 0 0,0 0 0 0 0,-1-1 0 0 0,1-1 0 0 0,0 1 0 0 0,-1-1 0 0 0,1 0-1 0 0,-1-1 1 0 0,0 1 0 0 0,6-4-80 0 0,29-21 212 0 0,-39 24-184 0 0,0 1 0 0 0,0-1 0 0 0,0 0 0 0 0,0 0-1 0 0,-1 0 1 0 0,1 0 0 0 0,-1 0 0 0 0,1 0 0 0 0,-1-1 0 0 0,0 1 0 0 0,-1-1-28 0 0,2-15 14 0 0,1 11-14 0 0,-3 8 0 0 0,-1-1 0 0 0,1 0 0 0 0,-1 0 0 0 0,1 0 0 0 0,-1 0 0 0 0,1 0 0 0 0,-1 0 0 0 0,0 0 0 0 0,0 0 0 0 0,1 0 0 0 0,-1 0 0 0 0,0 0 0 0 0,0 0 0 0 0,0 0 0 0 0,0 0 0 0 0,0 0 0 0 0,0 0 0 0 0,0 0 0 0 0,-1 0 0 0 0,1-17 19 0 0,0 16-35 0 0,0 1-1 0 0,0 0 1 0 0,0-1-1 0 0,0 1 1 0 0,0-1 0 0 0,0 1-1 0 0,0 0 1 0 0,0-1-1 0 0,-1 1 1 0 0,1 0 0 0 0,0-1-1 0 0,-1 1 1 0 0,1 0-1 0 0,-1-1 1 0 0,0 1 0 0 0,1 0-1 0 0,-1 0 1 0 0,0 0 0 0 0,0 0-1 0 0,0 0 1 0 0,0 0-1 0 0,1 0 1 0 0,-2 0 0 0 0,1 0-1 0 0,0 0 1 0 0,0 0-1 0 0,-1 0 17 0 0,1-1-16 0 0,-1 1-1 0 0,0 0 0 0 0,0-1 1 0 0,0 1-1 0 0,0 0 0 0 0,0 0 0 0 0,0 0 1 0 0,0 0-1 0 0,0 0 0 0 0,0 1 0 0 0,0-1 1 0 0,0 1-1 0 0,-1-1 0 0 0,1 1 1 0 0,0 0-1 0 0,0 0 0 0 0,-1 0 0 0 0,1 0 1 0 0,0 0-1 0 0,0 0 0 0 0,-1 1 1 0 0,1-1-1 0 0,0 1 0 0 0,-2 0 17 0 0,-3 3-17 0 0,0 0 0 0 0,0 0 0 0 0,0 0-1 0 0,0 1 1 0 0,1 0 0 0 0,0 1 0 0 0,-5 4 17 0 0,-2 4 5 0 0,1 2-1 0 0,-7 9-4 0 0,15-19 5 0 0,1 0-1 0 0,1-1 0 0 0,-1 1 0 0 0,1 0 0 0 0,0 1 1 0 0,0-1-1 0 0,1 0 0 0 0,0 1 0 0 0,0-1 1 0 0,0 1-1 0 0,1-1 0 0 0,0 1 0 0 0,0-1 0 0 0,1 0 1 0 0,0 1-1 0 0,0-1 0 0 0,0 1 0 0 0,1-1 0 0 0,0 0 1 0 0,0 0-1 0 0,0 0 0 0 0,1 0 0 0 0,0 0 1 0 0,0-1-1 0 0,2 3-4 0 0,0-2 38 0 0,0-1 0 0 0,-1 0 0 0 0,2 0 0 0 0,-1 0 1 0 0,0-1-1 0 0,1 1 0 0 0,0-1 0 0 0,0-1 0 0 0,0 1 0 0 0,1-1 1 0 0,-1 0-1 0 0,1-1 0 0 0,0 1 0 0 0,-1-1 0 0 0,1-1 0 0 0,5 1-38 0 0,1 0-6 0 0,-1-1-1 0 0,1-1 0 0 0,0 0 0 0 0,-1-1 0 0 0,1 0 0 0 0,-1-1 1 0 0,1 0-1 0 0,-1-1 0 0 0,1 0 7 0 0,9-4-1483 0 0,-1 0-5040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56.5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0 341 15288 0 0,'2'-17'1629'0'0,"-1"13"-1549"0"0,1 3 15 0 0,0-1 1 0 0,0 1-1 0 0,0 0 1 0 0,0 0-1 0 0,0 0 1 0 0,0 0-1 0 0,0 0 1 0 0,1 0 0 0 0,-1 1-1 0 0,0-1 1 0 0,0 1-1 0 0,1-1 1 0 0,-1 1-1 0 0,2 0-95 0 0,7-2 140 0 0,10-4-49 0 0,1 2-1 0 0,0 1 1 0 0,0 1 0 0 0,0 0 0 0 0,1 2-1 0 0,16 1-90 0 0,-4 0-870 0 0,-1-1-1 0 0,8-3 871 0 0,-19 1-6205 0 0</inkml:trace>
  <inkml:trace contextRef="#ctx0" brushRef="#br0" timeOffset="736.487">598 115 4144 0 0,'-2'0'96'0'0,"0"-1"2080"0"0,6-1-675 0 0,-4 2-1194 0 0,2-1 18 0 0,-1-2 16 0 0,-1 3-294 0 0,0 0 0 0 0,0 0 0 0 0,1-1 0 0 0,-1 1-1 0 0,0 0 1 0 0,0 0 0 0 0,0-1 0 0 0,0 1 0 0 0,0 0 0 0 0,1 0 0 0 0,-1 0 0 0 0,0-1 0 0 0,0 1 0 0 0,0 0-1 0 0,1 0 1 0 0,-1 0 0 0 0,0-1 0 0 0,0 1 0 0 0,1 0 0 0 0,-1 0 0 0 0,0 0 0 0 0,0 0 0 0 0,1 0 0 0 0,-1 0 0 0 0,0 0-47 0 0,3-1 99 0 0,0 1 1 0 0,0 0-1 0 0,-1 0 1 0 0,1 0-1 0 0,0 0 1 0 0,0 1 0 0 0,1-1-100 0 0,29 8 10 0 0,-31-8 44 0 0,6 0 1808 0 0,-9 0-1646 0 0,0 1 0 0 0,0-1 1 0 0,0 0-1 0 0,0 0 0 0 0,0 1 0 0 0,0-1 0 0 0,0 1 0 0 0,0-1 0 0 0,0 1 0 0 0,1-1 0 0 0,-1 1 1 0 0,0 0-1 0 0,0-1 0 0 0,0 1 0 0 0,1 0 0 0 0,-1-1-216 0 0,-11 9 350 0 0,9-8-294 0 0,-12 3 193 0 0,7-3-145 0 0,1 0 0 0 0,0 0 0 0 0,-1-1 0 0 0,1 0 0 0 0,0 0 0 0 0,-1-1 0 0 0,1 0 0 0 0,0-1 0 0 0,0 1 0 0 0,0-1 0 0 0,-4-2-104 0 0,9 4 8 0 0,1-1 0 0 0,0 1 0 0 0,-1-1 0 0 0,1 1 0 0 0,0-1 0 0 0,0 1 0 0 0,0-1 0 0 0,-1 0 0 0 0,1 0-1 0 0,0 0 1 0 0,0 0 0 0 0,0 1 0 0 0,0-1 0 0 0,0-1 0 0 0,1 1 0 0 0,-1 0 0 0 0,0 0 0 0 0,0 0 0 0 0,1 0-1 0 0,-1-1 1 0 0,1 1 0 0 0,-1 0 0 0 0,1 0 0 0 0,-1-1 0 0 0,1 1 0 0 0,0 0 0 0 0,-1-1 0 0 0,1 1-8 0 0,1-2 13 0 0,-1 1 1 0 0,1-1-1 0 0,0 1 1 0 0,0 0-1 0 0,0-1 1 0 0,0 1 0 0 0,0 0-1 0 0,0 0 1 0 0,0 0-1 0 0,1 0 1 0 0,0 0-14 0 0,0-1 8 0 0,17-18 47 0 0,-6 9-57 0 0,-12 10 2 0 0,1 1 0 0 0,0-1 0 0 0,0 1 0 0 0,0 0 0 0 0,0 0 0 0 0,0-1 0 0 0,0 1 0 0 0,0 1 0 0 0,1-1 0 0 0,13-7 0 0 0,-13 6 0 0 0,10-6 0 0 0,13 4 0 0 0,-22 4-4 0 0,-1 0 0 0 0,0 0 0 0 0,1 0 0 0 0,-1 0 0 0 0,0 1 0 0 0,1 0 0 0 0,-1-1 0 0 0,0 1 0 0 0,0 0 0 0 0,1 1 0 0 0,-1-1 0 0 0,0 0 0 0 0,0 1 0 0 0,0 0 0 0 0,-1 0 0 0 0,1 0 0 0 0,0 0 0 0 0,1 2 4 0 0,2 1-26 0 0,-1 1 0 0 0,0 0 0 0 0,-1 0 0 0 0,1 0 0 0 0,-1 0 0 0 0,-1 1 0 0 0,1-1 0 0 0,-1 2 26 0 0,1-2-31 0 0,-2-2 34 0 0,0 0 1 0 0,-1-1-1 0 0,1 1 0 0 0,-1 0 0 0 0,1 0 1 0 0,-1 0-1 0 0,0-1 0 0 0,-1 1 1 0 0,1 0-1 0 0,-1 1 0 0 0,1-1 1 0 0,-1 0-1 0 0,-1 0 0 0 0,1 1-3 0 0,0-2 9 0 0,-1 0-1 0 0,1 0 1 0 0,1-1 0 0 0,-1 1-1 0 0,0 0 1 0 0,0-1 0 0 0,1 1-1 0 0,0 1-8 0 0,0-2 1 0 0,-1 1-1 0 0,1-1 1 0 0,-1 0-1 0 0,0 1 0 0 0,0-1 1 0 0,0 0-1 0 0,0 1 1 0 0,0-1-1 0 0,0 0 0 0 0,-1 3 0 0 0,-3 5 13 0 0,0 0-1 0 0,-1-1 0 0 0,0 1 0 0 0,0-1 1 0 0,-1 0-1 0 0,-4 4-12 0 0,-9 14 65 0 0,15-19-49 0 0,-2-1 0 0 0,1-1 0 0 0,-1 1 0 0 0,0-1 0 0 0,-1 0 0 0 0,-1 1-16 0 0,-20 19 85 0 0,13-11-13 0 0,0-1 0 0 0,-1-1-1 0 0,0-1 1 0 0,-13 8-72 0 0,17-14 108 0 0,-14 6 123 0 0,26-12-230 0 0,0 1 1 0 0,0-1 0 0 0,-1 0-1 0 0,1 0 1 0 0,0 0 0 0 0,0 0-1 0 0,0 0 1 0 0,0 1-1 0 0,0-1 1 0 0,-1 0 0 0 0,1 0-1 0 0,0 0 1 0 0,0 0 0 0 0,0 0-1 0 0,0 0 1 0 0,-1 0-1 0 0,1 0 1 0 0,0 0 0 0 0,0 0-1 0 0,0 0 1 0 0,0 0 0 0 0,-1 0-1 0 0,1 0 1 0 0,0 0-1 0 0,0 0 1 0 0,0 0 0 0 0,0 0-1 0 0,-1 0 1 0 0,1 0 0 0 0,0 0-1 0 0,0 0 1 0 0,0 0-1 0 0,-1 0 1 0 0,1 0 0 0 0,0 0-1 0 0,0 0 1 0 0,0 0 0 0 0,0-1-1 0 0,0 1 1 0 0,-1 0-1 0 0,1 0 1 0 0,0 0 0 0 0,0 0-2 0 0,-1-1 11 0 0,1 1 0 0 0,-1-1 0 0 0,0 1 1 0 0,1-1-1 0 0,-1 1 0 0 0,0-1 0 0 0,1 1 1 0 0,-1 0-1 0 0,0-1 0 0 0,0 1 0 0 0,0 0 1 0 0,1 0-1 0 0,-1-1 0 0 0,0 1 0 0 0,0 0 0 0 0,0 0 1 0 0,0 0-1 0 0,1 0 0 0 0,-1 0 0 0 0,-1 0-11 0 0,25-12 331 0 0,0 3-292 0 0,0 0 1 0 0,0 1-1 0 0,1 1 0 0 0,7 0-39 0 0,-22 6-9 0 0,-1 0 0 0 0,1 1 0 0 0,0 0 0 0 0,-1 0-1 0 0,1 1 1 0 0,0 0 0 0 0,-1 0 0 0 0,1 1 0 0 0,-1 0 9 0 0,-7-2-2 0 0,0 1-1 0 0,1-1 0 0 0,-1 0 0 0 0,0 1 0 0 0,0-1 0 0 0,0 1 1 0 0,1-1-1 0 0,-1 1 0 0 0,0-1 0 0 0,0 1 0 0 0,0 0 0 0 0,0 0 1 0 0,0 0-1 0 0,0-1 0 0 0,0 1 0 0 0,0 0 0 0 0,-1 0 0 0 0,1 0 0 0 0,0 0 3 0 0,-1 1 0 0 0,1-1 0 0 0,0 0 0 0 0,-1 0 0 0 0,1 1 0 0 0,0-1 0 0 0,0 0 0 0 0,0 0 0 0 0,0 0 0 0 0,0 0 0 0 0,0 0 0 0 0,0 0 0 0 0,0 0 0 0 0,0 0 0 0 0,0 0 0 0 0,0-1 0 0 0,1 1 0 0 0,0 0 0 0 0,-1-1 0 0 0,0 1 0 0 0,0 0 0 0 0,0-1 0 0 0,0 1 0 0 0,0 0 0 0 0,0-1 0 0 0,0 1 0 0 0,0 0 0 0 0,0 0 0 0 0,-1 0 0 0 0,2 0 0 0 0,-1 1-1 0 0,1-1 0 0 0,-1 1-1 0 0,1-1 1 0 0,0 0 0 0 0,-1 0-1 0 0,1 0 1 0 0,0 0 0 0 0,0 0 0 0 0,0 0-1 0 0,0 0 1 0 0,2 0 1 0 0,-3-1-47 0 0,0 1 0 0 0,1-1 1 0 0,-1 0-1 0 0,1 1 0 0 0,-1 0 0 0 0,0-1 1 0 0,1 1-1 0 0,-1 0 0 0 0,0 0 0 0 0,0-1 1 0 0,0 1-1 0 0,0 0 0 0 0,1 0 0 0 0,-1 0 1 0 0,0 1-1 0 0,-1-1 0 0 0,2 1 47 0 0,-2 1-425 0 0,0-3 315 0 0,0 0 1 0 0,0 1-1 0 0,0-1 0 0 0,0 0 1 0 0,0 0-1 0 0,0 0 1 0 0,0 1-1 0 0,0-1 0 0 0,0 0 1 0 0,0 0-1 0 0,0 0 1 0 0,0 0-1 0 0,1 1 1 0 0,-1-1-1 0 0,0 0 0 0 0,0 0 1 0 0,0 0-1 0 0,0 0 1 0 0,0 0-1 0 0,0 1 0 0 0,1-1 1 0 0,-1 0-1 0 0,0 0 1 0 0,0 0-1 0 0,0 0 1 0 0,0 0-1 0 0,1 0 0 0 0,-1 0 1 0 0,0 1-1 0 0,0-1 1 0 0,0 0-1 0 0,0 0 0 0 0,1 0 1 0 0,-1 0-1 0 0,0 0 1 0 0,0 0-1 0 0,0 0 1 0 0,1 0-1 0 0,-1 0 0 0 0,0 0 1 0 0,0 0-1 0 0,0 0 1 0 0,0 0-1 0 0,1 0 0 0 0,-1 0 1 0 0,0-1-1 0 0,0 1 110 0 0,14 1-5766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9:35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260 345 14888 0 0,'0'0'332'0'0,"0"0"50"0"0,0 0 26 0 0,-2 1-43 0 0,-1 1-315 0 0,-13 8 94 0 0,0 1 1 0 0,-5 5-145 0 0,6-5 346 0 0,-1 0 1 0 0,0-1-1 0 0,-3 1-346 0 0,4-3 368 0 0,2 0-1 0 0,-1 1 1 0 0,1 0 0 0 0,1 1-1 0 0,-2 2-367 0 0,4-2 323 0 0,5-6-231 0 0,0 0-1 0 0,1 1 1 0 0,-1-1 0 0 0,1 1 0 0 0,0 0-1 0 0,0 1 1 0 0,1-1 0 0 0,0 0 0 0 0,0 1-1 0 0,0 0-91 0 0,3-5 5 0 0,-1 0-1 0 0,1 0 0 0 0,0 0 0 0 0,0 0 0 0 0,-1 1 1 0 0,1-1-1 0 0,0 0 0 0 0,0 0 0 0 0,0 0 1 0 0,1 0-1 0 0,-1 0 0 0 0,0 1 0 0 0,0-1 0 0 0,1 0 1 0 0,-1 0-1 0 0,0 0 0 0 0,1 0 0 0 0,-1 0 0 0 0,1 0 1 0 0,-1 0-1 0 0,1 0 0 0 0,0 0 0 0 0,-1 0 1 0 0,1-1-1 0 0,0 1 0 0 0,0 0 0 0 0,0 0 0 0 0,0 0 1 0 0,-1-1-1 0 0,1 1 0 0 0,1 0-4 0 0,-1 0 19 0 0,1 0 0 0 0,0 0 0 0 0,0 0 1 0 0,0 0-1 0 0,0 0 0 0 0,0-1 0 0 0,0 1 0 0 0,0 0 0 0 0,0-1 1 0 0,0 0-1 0 0,0 1 0 0 0,0-1 0 0 0,0 0 0 0 0,0 0 0 0 0,0 0 0 0 0,0 0 1 0 0,0 0-1 0 0,0-1 0 0 0,0 1 0 0 0,1-1 0 0 0,-1 1 0 0 0,1-2-19 0 0,64-18 504 0 0,-67 20-504 0 0,14-5-54 0 0,-1-1-1 0 0,0 0 0 0 0,0-1 1 0 0,0-1-1 0 0,10-7 55 0 0,-20 12-3 0 0,0 0-1 0 0,0 0 1 0 0,0 0-1 0 0,0 0 1 0 0,-1 0 0 0 0,1 0-1 0 0,-1-1 1 0 0,0 1-1 0 0,0-1 1 0 0,0 0 0 0 0,-1 0-1 0 0,1 0 1 0 0,-1 0-1 0 0,0 0 1 0 0,0 0-1 0 0,0 0 1 0 0,0 0 0 0 0,-1 0-1 0 0,0 0 1 0 0,0 0-1 0 0,0 0 1 0 0,0-1-1 0 0,-1 0 4 0 0,1 3 0 0 0,-1 0 0 0 0,1 0 0 0 0,-1 0 0 0 0,0 0 0 0 0,0 0 0 0 0,0-1 0 0 0,0 2 0 0 0,0-1 0 0 0,0 0 0 0 0,-1 0 0 0 0,1 0 0 0 0,0 0 0 0 0,-1 1 0 0 0,0-1 0 0 0,1 1 0 0 0,-1-1 0 0 0,0 1 0 0 0,0 0 0 0 0,0-1 0 0 0,-7-3 0 0 0,1 1 0 0 0,0 0 0 0 0,-1 1 0 0 0,0-1 0 0 0,3 2 0 0 0,-3-1 30 0 0,0 1 0 0 0,0 0-1 0 0,-1 1 1 0 0,1 0-1 0 0,0 0 1 0 0,-1 1 0 0 0,1 1-1 0 0,-1-1 1 0 0,1 1-1 0 0,-2 1-29 0 0,9-2-1 0 0,-5 5-16 0 0,6-4-74 0 0,1-1-8 0 0,0 0-9 0 0,0 0-50 0 0,39 5-806 0 0,7-11-1596 0 0,-1-1 1 0 0,1-2-1 0 0,11-6 2560 0 0,-32 7-1706 0 0</inkml:trace>
  <inkml:trace contextRef="#ctx0" brushRef="#br0" timeOffset="318.572">581 32 1840 0 0,'-4'-3'295'0'0,"1"-1"0"0"0,0 1-1 0 0,-1-1 1 0 0,0 1 0 0 0,0 1 0 0 0,0-1 0 0 0,0 0-1 0 0,0 1 1 0 0,-3-1-295 0 0,-7 2 7520 0 0,-7 5-5146 0 0,13-2-1911 0 0,5-1-320 0 0,0 1 0 0 0,1 0 0 0 0,-1 0 0 0 0,1 0 0 0 0,-1 0-1 0 0,1 0 1 0 0,0 1 0 0 0,0-1 0 0 0,0 1 0 0 0,0 0 0 0 0,0-1 0 0 0,1 1 0 0 0,-2 2-143 0 0,-1 2 171 0 0,1-2-121 0 0,1-1-1 0 0,1 0 0 0 0,-1 1 0 0 0,0 0 0 0 0,1-1 0 0 0,0 1 0 0 0,0 0 1 0 0,0 3-50 0 0,-4 18 57 0 0,0-3 241 0 0,1-1-1 0 0,2 1 1 0 0,0 0-1 0 0,1 22-297 0 0,-1 9 206 0 0,0 53 339 0 0,8 59-545 0 0,-2-125 393 0 0,2 4-393 0 0,2 12 374 0 0,1 72 299 0 0,-9-125-616 0 0,0 1 0 0 0,-1 0-1 0 0,1-1 1 0 0,-1 1-1 0 0,0-1 1 0 0,-1 3-57 0 0,-2 21-2506 0 0,4-28 1352 0 0</inkml:trace>
  <inkml:trace contextRef="#ctx0" brushRef="#br0" timeOffset="609.694">367 667 15344 0 0,'0'0'348'0'0,"0"0"49"0"0,0 0 21 0 0,0 0-40 0 0,15 2-232 0 0,-13-1-146 0 0,-1-1 0 0 0,1 0 0 0 0,0 0 0 0 0,-1 1 0 0 0,1-1 0 0 0,-1 0 0 0 0,1 0 0 0 0,0-1 0 0 0,-1 1 0 0 0,1 0 0 0 0,-1 0 0 0 0,1-1 0 0 0,-1 1 0 0 0,1-1 0 0 0,2 0 0 0 0,14-2 405 0 0,-1 0-1 0 0,1 2 1 0 0,6 0-405 0 0,-4 0 153 0 0,1 0 0 0 0,6-3-153 0 0,61-13-1942 0 0,-71 14-4051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 52 15200 0 0,'0'0'696'0'0,"0"0"-14"0"0,0 0-418 0 0,0 0-131 0 0,7 14 237 0 0,-5-7-215 0 0,1 1 0 0 0,-2-1 0 0 0,1 1 1 0 0,0 7-156 0 0,1 5 369 0 0,3 26 753 0 0,0 8-1122 0 0,-3-18 287 0 0,1-1 0 0 0,8 25-287 0 0,-10-51 12 0 0,1 4-141 0 0,1 0 0 0 0,0 0 0 0 0,1-1 0 0 0,2 5 129 0 0,-2-5-214 0 0,-4-10 89 0 0,-1 0 0 0 0,1 0 0 0 0,0 0 1 0 0,0 0-1 0 0,0 0 0 0 0,0 0 0 0 0,1 0 0 0 0,-1 0 0 0 0,0-1 0 0 0,1 1 0 0 0,0 0 125 0 0,17 14-5575 0 0,-13-9 235 0 0</inkml:trace>
  <inkml:trace contextRef="#ctx0" brushRef="#br0" timeOffset="231.45">403 480 14832 0 0,'0'0'332'0'0,"0"0"50"0"0,0 0 25 0 0,0 0-47 0 0,-13-3 904 0 0,8 2-936 0 0,0-1 0 0 0,-1 1 0 0 0,1 0 0 0 0,0 1 1 0 0,-1 0-1 0 0,1 0 0 0 0,-5 0-328 0 0,-40 6 887 0 0,38-4-785 0 0,-11 1-96 0 0,-46 8-747 0 0,-1-3 0 0 0,-32-2 741 0 0,101-6-260 0 0,0-1 0 0 0,0 0 0 0 0,0 1 0 0 0,0-1-1 0 0,0 0 1 0 0,0 1 0 0 0,0-1 0 0 0,0 0 0 0 0,0 0-1 0 0,0 0 1 0 0,1 0 0 0 0,-1 0 0 0 0,0-1 260 0 0,-2-6-5885 0 0</inkml:trace>
  <inkml:trace contextRef="#ctx0" brushRef="#br0" timeOffset="527.928">255 72 6912 0 0,'11'-14'-101'0'0,"-10"12"482"0"0,-1 1 1 0 0,1 0 0 0 0,0-1-1 0 0,-1 0 1 0 0,0 1 0 0 0,1-1 0 0 0,-1 1-1 0 0,0-1 1 0 0,0 0 0 0 0,0 1-1 0 0,0-1 1 0 0,0-1-382 0 0,0 2 275 0 0,0-1 0 0 0,-1 0 0 0 0,1 1 0 0 0,-1-1 0 0 0,0 1 0 0 0,1-1 0 0 0,-1 1 0 0 0,0-1 0 0 0,0 1 0 0 0,0 0 0 0 0,0-1 0 0 0,0 1 0 0 0,0 0 0 0 0,0 0 0 0 0,-1 0 0 0 0,1 0 0 0 0,0 0 0 0 0,-1 0 0 0 0,1 0 0 0 0,0 0 0 0 0,-1 0-1 0 0,1 1 1 0 0,-1-1-275 0 0,-2 0 85 0 0,0 0-1 0 0,0 0 0 0 0,0 0 0 0 0,0 1 0 0 0,0-1 0 0 0,0 1 0 0 0,0 0 0 0 0,-2 0-84 0 0,-17 0 102 0 0,14-1-224 0 0,0 1-1 0 0,0 0 1 0 0,0 1 0 0 0,0 0-1 0 0,0 0 1 0 0,1 1 0 0 0,-1 0-1 0 0,0 0 1 0 0,1 1 0 0 0,-1 0-1 0 0,1 1 1 0 0,0 0-1 0 0,-7 5 123 0 0,5-4-907 0 0</inkml:trace>
  <inkml:trace contextRef="#ctx0" brushRef="#br0" timeOffset="711.425">687 309 14280 0 0,'0'0'1102'0'0,"-10"12"-462"0"0,1 1-506 0 0,0-1 0 0 0,0 1 0 0 0,1 1 0 0 0,-4 11-134 0 0,0-2-7 0 0,9-19 127 0 0,1 1 0 0 0,0 0-1 0 0,0-1 1 0 0,1 1-1 0 0,-1 0 1 0 0,1 0-1 0 0,0 0 1 0 0,0 0-1 0 0,1 0 1 0 0,-1 0-1 0 0,1 0 1 0 0,0 0-1 0 0,1 1 1 0 0,-1-1-1 0 0,1 0 1 0 0,0 0-1 0 0,0 0 1 0 0,1-1-1 0 0,1 4-119 0 0,1 3-280 0 0,-4-9 261 0 0,1 0 1 0 0,-1 0 0 0 0,1 0 0 0 0,0 0-1 0 0,0 0 1 0 0,0 0 0 0 0,0 0-1 0 0,0 0 1 0 0,0-1 0 0 0,0 1 0 0 0,1 0-1 0 0,-1-1 1 0 0,0 1 0 0 0,1-1-1 0 0,0 0 1 0 0,-1 1 0 0 0,1-1 0 0 0,0 0-1 0 0,-1 0 1 0 0,1 0 0 0 0,0 0-1 0 0,1 0 19 0 0,2 1 60 0 0,0 0 0 0 0,-1-1-1 0 0,1 0 1 0 0,0 1 0 0 0,0-2-1 0 0,0 1-59 0 0,-3-1 12 0 0,0 0 0 0 0,0 0 0 0 0,0 0 0 0 0,0 0 0 0 0,0 0 0 0 0,1 0 0 0 0,-1-1 0 0 0,-1 1 0 0 0,1-1 0 0 0,0 0 0 0 0,0 1 0 0 0,0-1 0 0 0,0 0 0 0 0,0 0 0 0 0,1-1-12 0 0,0 0 21 0 0,0 0 29 0 0,-1 0 1 0 0,1-1-1 0 0,0 1 0 0 0,-1-1 1 0 0,1 1-1 0 0,-1-1 1 0 0,1 0-51 0 0,-3 2 14 0 0,1-1 0 0 0,-1 1 0 0 0,1 0 1 0 0,-1-1-1 0 0,1 1 0 0 0,-1 0 0 0 0,0-1 0 0 0,1 1 1 0 0,-1 0-1 0 0,0-1 0 0 0,0 1 0 0 0,0 0 1 0 0,0-1-1 0 0,-1 1 0 0 0,1 0 0 0 0,0-1 1 0 0,0 1-1 0 0,-1 0 0 0 0,1-1 0 0 0,-1 0-14 0 0,-3-9 70 0 0,4 8-49 0 0,-1 0 0 0 0,0 0-1 0 0,0 1 1 0 0,0-1 0 0 0,0 0-1 0 0,-1 1 1 0 0,1-1 0 0 0,-1 1-1 0 0,-1-2-20 0 0,-3-4-36 0 0,0 1 0 0 0,0 1 0 0 0,-1-1-1 0 0,0 1 1 0 0,-1 0 0 0 0,1 1 0 0 0,-1-1-1 0 0,0 1 1 0 0,0 1 0 0 0,-1 0 0 0 0,-5-2 36 0 0,6 3-147 0 0,5 2 36 0 0,-1-1 0 0 0,0 1 0 0 0,1 0 0 0 0,-1 0-1 0 0,0 0 1 0 0,0 1 0 0 0,0-1 0 0 0,-1 1 111 0 0,-7-2-3855 0 0,12 2 2417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52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42 11976 0 0,'0'0'546'0'0,"0"0"-10"0"0,1 2-344 0 0,1 3-33 0 0,-1 1 0 0 0,1-1 0 0 0,-1 1 0 0 0,0 0-1 0 0,-1-1 1 0 0,1 1 0 0 0,-1 4-159 0 0,-3 43 2146 0 0,3-45-1887 0 0,-6 20 337 0 0,4-22-594 0 0,1 0 1 0 0,0 0-1 0 0,0 0 1 0 0,1 0-1 0 0,-1 0-2 0 0,-8 47 0 0 0,8-24 27 0 0,-5 107 1829 0 0,6-133-1832 0 0,0 1 1 0 0,0-1-1 0 0,0 0 0 0 0,1 0 1 0 0,-1 0-1 0 0,1 0 1 0 0,0 2-25 0 0,9 38-6 0 0,-8-34 6 0 0,-4-1-1293 0 0,2-3-5173 0 0</inkml:trace>
  <inkml:trace contextRef="#ctx0" brushRef="#br0" timeOffset="1344.765">93 11 8288 0 0,'0'0'190'0'0,"0"0"28"0"0,0 0 7 0 0,0-1-83 0 0,1 0 0 0 0,-1 0 0 0 0,0 0 0 0 0,1 1-1 0 0,-1-1 1 0 0,1 0 0 0 0,-1 0 0 0 0,1 1 0 0 0,0-1 0 0 0,-1 0 0 0 0,1 0 0 0 0,0 0-142 0 0,3 1 102 0 0,-2 0-68 0 0,0 0-1 0 0,0 0 1 0 0,0 0 0 0 0,1 0-1 0 0,-1 1 1 0 0,0-1 0 0 0,0 0 0 0 0,0 1-1 0 0,0 0 1 0 0,0-1 0 0 0,0 1-1 0 0,0 0 1 0 0,0 0 0 0 0,-1 0 0 0 0,2 1-34 0 0,16 8 413 0 0,-16-8-267 0 0,1-1 1 0 0,-1 1 0 0 0,1 0-1 0 0,-1 0 1 0 0,0 1 0 0 0,0-1 0 0 0,2 2-147 0 0,21 25 201 0 0,-2 1 0 0 0,-1 1 0 0 0,9 16-201 0 0,-25-35 5 0 0,2 4 458 0 0,0 0 1 0 0,-1 1 0 0 0,3 11-464 0 0,4 6 491 0 0,-13-27-478 0 0,0-1 1 0 0,0 0-1 0 0,0 1 0 0 0,-1-1 0 0 0,0 1 1 0 0,0-1-1 0 0,-1 1 0 0 0,1 0 0 0 0,-1-1 0 0 0,-1 1 1 0 0,0 0-1 0 0,0 0-13 0 0,0 2 1 0 0,-1 0 0 0 0,-1 0-1 0 0,0-1 1 0 0,0 1 0 0 0,0-1 0 0 0,-1 1 0 0 0,-1-1 0 0 0,-3 5-1 0 0,-5 9 0 0 0,6-11 0 0 0,1-1 0 0 0,-1 0 0 0 0,-1 0 0 0 0,-5 4 0 0 0,-16 12-699 0 0,-1-1 1 0 0,-1-1 0 0 0,-1-2-1 0 0,-35 17 699 0 0,2-4-1022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00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1 13016 0 0,'-8'1'160'0'0,"-1"0"0"0"0,1 1 0 0 0,0 0-1 0 0,0 1 1 0 0,0 0 0 0 0,0 0 0 0 0,0 0 0 0 0,1 1 0 0 0,-2 2-160 0 0,-8 2-15 0 0,2 0 239 0 0,1 0 0 0 0,0 0 1 0 0,0 1-1 0 0,1 1 1 0 0,-2 2-225 0 0,10-7 148 0 0,0-1 1 0 0,0 1-1 0 0,1 0 1 0 0,0 0-1 0 0,0 0 1 0 0,0 0-1 0 0,0 1 1 0 0,1 0-1 0 0,0 0 1 0 0,0 0-1 0 0,1 0 1 0 0,-1 0-1 0 0,1 0 1 0 0,0 2-149 0 0,2-6 61 0 0,0 1-1 0 0,0-1 1 0 0,0 0 0 0 0,0 1-1 0 0,0-1 1 0 0,1 0 0 0 0,-1 1 0 0 0,1-1-1 0 0,-1 0 1 0 0,1 1 0 0 0,0-1-1 0 0,0 0 1 0 0,0 0 0 0 0,0 0 0 0 0,0 0-1 0 0,1 0 1 0 0,0 1-61 0 0,2 2-100 0 0,0-1 0 0 0,0 0-1 0 0,0 0 1 0 0,0 0 0 0 0,1 0-1 0 0,2 1 101 0 0,-2-2 20 0 0,0 0-1 0 0,0-1 0 0 0,0 0 1 0 0,0 0-1 0 0,1 0 0 0 0,-1 0 1 0 0,1-1-1 0 0,0 0-19 0 0,47 5 96 0 0,-45-5-41 0 0,1-1-1 0 0,-1 0 0 0 0,0-1 1 0 0,0 0-1 0 0,1 0 1 0 0,-1-1-1 0 0,0 0 1 0 0,6-3-55 0 0,-8 3 27 0 0,-1 0 0 0 0,0-1 0 0 0,0 0 0 0 0,0 0 1 0 0,0 0-1 0 0,0-1 0 0 0,-1 0 0 0 0,1 0 1 0 0,-1 0-1 0 0,0 0 0 0 0,0 0 0 0 0,-1-1 0 0 0,1 0-27 0 0,-2 2 18 0 0,0 0 0 0 0,-1 0 1 0 0,1 0-1 0 0,-1 0 0 0 0,1-1 0 0 0,-1 1 0 0 0,0-1 0 0 0,0 1 0 0 0,-1 0 0 0 0,1-1 0 0 0,-1 0 0 0 0,0 1 0 0 0,0-1 0 0 0,0 1 0 0 0,0-1 0 0 0,0 1 0 0 0,-1-1 0 0 0,1 1 0 0 0,-1-1 0 0 0,0 1 0 0 0,0 0 0 0 0,-1-1 0 0 0,1 1 0 0 0,-1 0 0 0 0,0 0 0 0 0,1 0 0 0 0,-1 0 0 0 0,-1-1-18 0 0,-5-7 12 0 0,-1 1 0 0 0,0-1 0 0 0,-1 1 0 0 0,0 1 0 0 0,-1 0-1 0 0,-5-3-11 0 0,14 10-15 0 0,-1 1-1 0 0,1 0 1 0 0,-1 0-1 0 0,1 0 1 0 0,-1 0-1 0 0,1 0 1 0 0,-1 0-1 0 0,0 0 0 0 0,0 1 16 0 0,2 0-344 0 0,1 0-85 0 0,0 0-1167 0 0,0 0-4630 0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00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0 16296 0 0,'0'0'745'0'0,"0"0"-15"0"0,0 0-404 0 0,0 0 23 0 0,0 0 60 0 0,0 0 9 0 0,-4 16 988 0 0,2-11-1271 0 0,1-4-2815 0 0,1-1 1633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03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0 10136 0 0,'0'0'777'0'0,"-5"6"-269"0"0,-25 41 4584 0 0,-11 23-4462 0 0,39-68-595 0 0,1 1 0 0 0,0 0 0 0 0,1-1 0 0 0,-1 1 0 0 0,0 0 0 0 0,1 0 0 0 0,-1 0 0 0 0,1-1 0 0 0,0 1 0 0 0,0 0 0 0 0,0 0 0 0 0,1 0 0 0 0,-1 0 0 0 0,1-1 0 0 0,-1 1 0 0 0,1 0 0 0 0,0 0 0 0 0,0-1 0 0 0,0 1 0 0 0,0 0 0 0 0,1-1 0 0 0,-1 0 0 0 0,1 1 0 0 0,-1-1 0 0 0,1 0 0 0 0,0 1 0 0 0,0-1 0 0 0,0 0 0 0 0,0 0 0 0 0,0-1 0 0 0,0 1 0 0 0,1 0 0 0 0,-1-1 0 0 0,1 1 0 0 0,-1-1 0 0 0,1 0 0 0 0,0 0-35 0 0,7 3 129 0 0,-1-1 0 0 0,0-1 0 0 0,1 0-1 0 0,0 0 1 0 0,-1-1 0 0 0,1 0 0 0 0,0-1 0 0 0,0 0 0 0 0,-1 0 0 0 0,1-1-1 0 0,7-1-128 0 0,-3-1 124 0 0,-9 3-101 0 0,0-1-1 0 0,0 0 1 0 0,0 0-1 0 0,-1 0 1 0 0,1 0 0 0 0,0-1-1 0 0,-1 0 1 0 0,0 0-1 0 0,1 0 1 0 0,-1-1 0 0 0,0 1-1 0 0,0-1 1 0 0,0 0-1 0 0,1-1-22 0 0,-2 1 4 0 0,-1 1 0 0 0,1-1 0 0 0,-1 0 0 0 0,0 0 0 0 0,0 0 0 0 0,0 0 0 0 0,0 0 0 0 0,-1 0 0 0 0,1-1 0 0 0,-1 1 0 0 0,0-1-1 0 0,0 1 1 0 0,0-1 0 0 0,0 1 0 0 0,-1-1 0 0 0,1 1 0 0 0,-1-4-4 0 0,0 6 0 0 0,0-1 1 0 0,0 1-1 0 0,0-1 0 0 0,0 1 1 0 0,0-1-1 0 0,-1 1 0 0 0,1 0 0 0 0,-1-1 1 0 0,1 1-1 0 0,-1-1 0 0 0,1 1 1 0 0,-1 0-1 0 0,0-1 0 0 0,1 1 1 0 0,-1 0-1 0 0,0 0 0 0 0,0 0 0 0 0,0 0 1 0 0,0 0-1 0 0,0 0 0 0 0,0 0 1 0 0,0 0-1 0 0,0 0 0 0 0,-1 0 1 0 0,1 0-1 0 0,-1 0 0 0 0,-1-1-65 0 0,-1 0 1 0 0,-1 0-1 0 0,1 1 1 0 0,0-1-1 0 0,0 1 1 0 0,-1 0-1 0 0,-3-1 65 0 0,-30-2-2025 0 0,16 4-4444 0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01.1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0 279 14768 0 0,'0'0'678'0'0,"0"0"-14"0"0,1 2-425 0 0,1 6-121 0 0,0 1 0 0 0,0-1 0 0 0,-1 1 0 0 0,0-1 0 0 0,-1 4-118 0 0,2 5 527 0 0,4 29 1418 0 0,6 14-1945 0 0,-11-54 41 0 0,1 6 9 0 0,1 0-1 0 0,0 0 1 0 0,0 0-1 0 0,1 0 0 0 0,1-1 1 0 0,0 0-1 0 0,0 0 0 0 0,2 1-49 0 0,-5-9-62 0 0,0 1 0 0 0,1-1 0 0 0,-1-1-1 0 0,1 1 1 0 0,0 0 0 0 0,0-1-1 0 0,0 1 1 0 0,1-1 62 0 0,9 2-5861 0 0,-13-4 53 0 0</inkml:trace>
  <inkml:trace contextRef="#ctx0" brushRef="#br0" timeOffset="318.819">240 240 14024 0 0,'0'0'314'0'0,"0"0"46"0"0,0 0 24 0 0,3 8 80 0 0,10 74 1865 0 0,-9-61-1090 0 0,-3-12-1222 0 0,2 1 1 0 0,-1 0-1 0 0,3 4-17 0 0,-2-4 170 0 0,2 0-1 0 0,-1 0 0 0 0,1 0 1 0 0,5 6-170 0 0,-8-12 51 0 0,1-1 0 0 0,0 1 0 0 0,1-1 0 0 0,-1 0 0 0 0,1 1 0 0 0,-1-1 0 0 0,1-1 0 0 0,0 1-1 0 0,0-1 1 0 0,0 1 0 0 0,0-1 0 0 0,2 0-51 0 0,3 1 58 0 0,1 0 0 0 0,0-1 0 0 0,-1 0 0 0 0,1-1 0 0 0,0 0 0 0 0,0-1-1 0 0,0 0 1 0 0,0 0 0 0 0,0-1 0 0 0,-1 0 0 0 0,2-1-58 0 0,4 0 86 0 0,-1 0-79 0 0,1-1 0 0 0,6-2-7 0 0,26-5-1 0 0,1 0 12 0 0,-45 10 42 0 0,-3 0-13 0 0,-7-12-3473 0 0,5 10 3186 0 0,-2-1-1062 0 0,1 0-2367 0 0,0 0-1762 0 0</inkml:trace>
  <inkml:trace contextRef="#ctx0" brushRef="#br0" timeOffset="634.68">507 285 8288 0 0,'-2'2'6009'0'0,"-1"5"-3429"0"0,-2 14-2445 0 0,2-10 722 0 0,-25 96 1472 0 0,20-77-2116 0 0,-1-2 6 0 0,2 1 0 0 0,1 0-1 0 0,1 4-218 0 0,4-28 5 0 0,-1 12 109 0 0,1 1 0 0 0,1 5-114 0 0,0-17 28 0 0,1 1 0 0 0,0-1-1 0 0,0 0 1 0 0,0 0 0 0 0,1 0 0 0 0,0 0-1 0 0,0 0 1 0 0,1 2-28 0 0,1 3 59 0 0,-4-8-38 0 0,1-1 0 0 0,0-1 0 0 0,-1 1 0 0 0,1 0-1 0 0,0 0 1 0 0,0 0 0 0 0,0 0 0 0 0,0 0 0 0 0,0-1 0 0 0,0 1-1 0 0,1 0 1 0 0,0 0-21 0 0,1 2-82 0 0,-2-3-338 0 0,-1-1-111 0 0,1 0-1281 0 0,3-2-5078 0 0</inkml:trace>
  <inkml:trace contextRef="#ctx0" brushRef="#br0" timeOffset="1193.814">1180 55 6912 0 0,'0'-5'4729'0'0,"-1"5"-1869"0"0,-2 11-1044 0 0,-2 21-1909 0 0,4 8 901 0 0,0-16-181 0 0,1-1 0 0 0,2 3-627 0 0,1 28 457 0 0,-1-25-186 0 0,1-1 0 0 0,5 24-271 0 0,1-4 146 0 0,-7-32-174 0 0,1 0-1 0 0,0 0 0 0 0,1 0 0 0 0,1 0 0 0 0,1-1 0 0 0,6 14 29 0 0,-10-25-693 0 0,1-1 0 0 0,-1 0 0 0 0,0 0 0 0 0,1 0 0 0 0,-1 0 0 0 0,3 1 693 0 0,1 2-5636 0 0</inkml:trace>
  <inkml:trace contextRef="#ctx0" brushRef="#br0" timeOffset="1491.499">1394 548 11056 0 0,'0'0'852'0'0,"-1"0"-560"0"0,-16 1 2912 0 0,1 1 0 0 0,-14 2-3204 0 0,-22 3 1555 0 0,9 0-1017 0 0,30-5-424 0 0,0 0 1 0 0,1 0 0 0 0,-8-1-115 0 0,-9 0 137 0 0,1 2 0 0 0,-28 6-137 0 0,53-8-3 0 0,0-1-1 0 0,0 0 0 0 0,0 0 0 0 0,0-1 1 0 0,0 1-1 0 0,0-1 0 0 0,0 1 4 0 0,-13-2-655 0 0,16 2 563 0 0,0-1 1 0 0,-1 1-1 0 0,1 0 1 0 0,0 0-1 0 0,-1 0 0 0 0,1 0 1 0 0,0 0-1 0 0,-1 0 0 0 0,1-1 1 0 0,0 1-1 0 0,0 0 1 0 0,-1 0-1 0 0,1-1 0 0 0,0 1 1 0 0,0 0-1 0 0,-1 0 0 0 0,1-1 1 0 0,0 1-1 0 0,0 0 1 0 0,0-1-1 0 0,-1 1 0 0 0,1 0 1 0 0,0-1-1 0 0,0 1 0 0 0,0 0 1 0 0,0-1-1 0 0,0 1 1 0 0,0 0-1 0 0,0-1 0 0 0,0 1 1 0 0,0 0-1 0 0,0-1 1 0 0,0 1-1 0 0,0 0 0 0 0,0-1 92 0 0,-1-2-3543 0 0,-2-2-2449 0 0</inkml:trace>
  <inkml:trace contextRef="#ctx0" brushRef="#br0" timeOffset="1758.222">1332 80 8752 0 0,'0'-3'297'0'0,"0"-1"1"0"0,-1 0 0 0 0,1 0-1 0 0,0 0 1 0 0,-1 1-1 0 0,0-1 1 0 0,0 0 0 0 0,0 1-1 0 0,-1-1 1 0 0,0-2-298 0 0,1 5 315 0 0,-1-1 1 0 0,1 0-1 0 0,0 0 1 0 0,-1 1-1 0 0,1-1 1 0 0,-1 1-1 0 0,1-1 1 0 0,-1 1-1 0 0,0 0 1 0 0,0-1-1 0 0,0 1 1 0 0,0 0-1 0 0,0 0 1 0 0,0 0-1 0 0,0 1 1 0 0,0-1-1 0 0,0 0 1 0 0,0 1-1 0 0,-1-1-315 0 0,-37-5 251 0 0,0 2-1 0 0,-1 2 1 0 0,1 1 0 0 0,-1 2-1 0 0,-8 3-250 0 0,-61 2 64 0 0,105-6-239 0 0,-12 1 426 0 0,0 1-1 0 0,-4 1-250 0 0,17-3-287 0 0,1 1-1 0 0,-1 0 1 0 0,0 0 0 0 0,0 0 0 0 0,1 1-1 0 0,-1-1 1 0 0,1 1 0 0 0,-1 0 0 0 0,1 0 0 0 0,0 0-1 0 0,0 0 1 0 0,-1 2 287 0 0,3-3-5838 0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00.0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61 3224 0 0,'-22'3'143'0'0,"17"-3"-3"0"0,-4-5 505 0 0,9 3 313 0 0,1 1 716 0 0,-1 1 120 0 0,0 0-112 0 0,5-6 332 0 0,4 3-1484 0 0,-1 1 0 0 0,0 0 0 0 0,1 0-1 0 0,-1 0 1 0 0,1 1 0 0 0,0 0 0 0 0,4 1-530 0 0,-7 0 95 0 0,93-4 1875 0 0,45-4-1651 0 0,-88-2-286 0 0,-38 7 1 0 0,0 0 1 0 0,0 1-1 0 0,12 0-34 0 0,-1 0-106 0 0,-1-1-4901 0 0,-14 3-751 0 0</inkml:trace>
  <inkml:trace contextRef="#ctx0" brushRef="#br0" timeOffset="313.473">168 148 13328 0 0,'0'0'612'0'0,"1"0"-15"0"0,2-2-382 0 0,16 10 1002 0 0,2-1-779 0 0,0 0 0 0 0,0-1 0 0 0,1-1 0 0 0,0-1 0 0 0,5 0-438 0 0,11-1 81 0 0,1-2 0 0 0,29-3-81 0 0,-2 0-324 0 0,-37 2-1036 0 0,2 0-4621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13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229 159 13472 0 0,'1'0'620'0'0,"3"2"-333"0"0,-3-1-241 0 0,1 0 1 0 0,-1 0-1 0 0,1 0 0 0 0,-1 0 1 0 0,1 0-1 0 0,-1 0 1 0 0,0 0-1 0 0,1 1 0 0 0,-1-1 1 0 0,0 1-1 0 0,0-1 1 0 0,0 2-47 0 0,9 7 53 0 0,8 11 1233 0 0,-17-21-1217 0 0,0 1 1 0 0,-1 0-1 0 0,1 0 0 0 0,-1 0 0 0 0,0 0 1 0 0,1 0-1 0 0,-1 0 0 0 0,0 0 1 0 0,1 0-1 0 0,-1 0 0 0 0,0 0 1 0 0,0 0-1 0 0,0 0 0 0 0,0 0 0 0 0,0 0 1 0 0,0 0-1 0 0,0 1 0 0 0,0-1 1 0 0,0 0-1 0 0,-1 0 0 0 0,1 0 0 0 0,0 0-69 0 0,-1 0 470 0 0,-2 8 371 0 0,2-7-781 0 0,-1 0 0 0 0,1 0 0 0 0,-1 0 0 0 0,0 0 0 0 0,0 0 0 0 0,1 0 0 0 0,-1-1 0 0 0,0 1 0 0 0,0-1 0 0 0,-1 1 0 0 0,1-1 0 0 0,0 0 0 0 0,0 0 0 0 0,-1 0 0 0 0,1 0 0 0 0,-1 0 0 0 0,1-1 0 0 0,-1 1 0 0 0,1-1 0 0 0,-1 1 0 0 0,1-1 0 0 0,-2 0-60 0 0,-8 0 54 0 0,0 0 0 0 0,0-1 1 0 0,0 0-1 0 0,-3-1-54 0 0,9 1 68 0 0,0-1-28 0 0,-1 1 0 0 0,1-1 1 0 0,0 0-1 0 0,1 0 0 0 0,-1-1 0 0 0,0 0 0 0 0,0 0 0 0 0,-3-3-40 0 0,-9-7 135 0 0,-15-13-135 0 0,15 11 8 0 0,15 12 3 0 0,0 0-1 0 0,1 0 1 0 0,-1 0-1 0 0,1 0 1 0 0,-1-1-1 0 0,1 1 1 0 0,0-1-1 0 0,0 1 1 0 0,1-1-1 0 0,-1 0 1 0 0,1 0-1 0 0,0 0 0 0 0,0 0 1 0 0,0-1-11 0 0,-1-3-2 0 0,1 0-1 0 0,0 0 1 0 0,1 0-1 0 0,0 0 1 0 0,0-1-1 0 0,1-5 3 0 0,0 10-9 0 0,0 1 0 0 0,0 0 0 0 0,0 0-1 0 0,0 0 1 0 0,0 0 0 0 0,0 0-1 0 0,1 0 1 0 0,0 0 0 0 0,-1 0 0 0 0,1 0-1 0 0,0 1 1 0 0,0-1 0 0 0,1 1 0 0 0,-1-1-1 0 0,0 1 1 0 0,1 0 0 0 0,0 0-1 0 0,-1 0 1 0 0,1 0 0 0 0,2 0 9 0 0,-1 0-15 0 0,0 0-1 0 0,0 0 1 0 0,0 0 0 0 0,1 1-1 0 0,-1 0 1 0 0,0 0 0 0 0,1 0-1 0 0,-1 0 1 0 0,1 1 0 0 0,-1 0-1 0 0,1 0 1 0 0,-1 0 0 0 0,1 0-1 0 0,3 2 16 0 0,-3 0 0 0 0,0 0 0 0 0,0 0 0 0 0,0 1 0 0 0,-1 0 0 0 0,1 0 0 0 0,-1 0 0 0 0,1 1 0 0 0,-1 0 0 0 0,0-1 0 0 0,0 1 0 0 0,1 3 0 0 0,3 1 0 0 0,2 2 24 0 0,-1 1-1 0 0,0 0 0 0 0,0 0 1 0 0,-1 1-1 0 0,-1 0 0 0 0,0 0 1 0 0,0 1-1 0 0,-1 0 0 0 0,-1 0 1 0 0,0 0-1 0 0,-1 1 0 0 0,2 12-23 0 0,-5-18 25 0 0,-1-1 0 0 0,1 0 0 0 0,-1 0 1 0 0,0 0-1 0 0,-1 0 0 0 0,0 0 0 0 0,0 0 0 0 0,0 0 0 0 0,-1 0 0 0 0,0 0 0 0 0,-1 0 0 0 0,1-1 0 0 0,-1 1 0 0 0,-1-1 0 0 0,1 0 0 0 0,-1 0 0 0 0,-4 5-25 0 0,4-6-33 0 0,0 0 0 0 0,0-1 1 0 0,-1 1-1 0 0,1-1 0 0 0,-1 0 0 0 0,0 0 1 0 0,-1 0-1 0 0,1-1 0 0 0,0 0 0 0 0,-1 0 1 0 0,0 0-1 0 0,0-1 0 0 0,0 0 1 0 0,0 0-1 0 0,0 0 0 0 0,0-1 0 0 0,-1 0 1 0 0,1 0-1 0 0,0-1 0 0 0,-1 1 33 0 0,5-1-107 0 0,2 0-36 0 0,-1 0-1 0 0,0 0 1 0 0,0 0-1 0 0,0 0 1 0 0,1 0 0 0 0,-1-1-1 0 0,0 1 1 0 0,0 0-1 0 0,0 0 1 0 0,1 0-1 0 0,-1-1 1 0 0,0 1 0 0 0,0 0-1 0 0,1-1 1 0 0,-1 1-1 0 0,0-1 1 0 0,0 1 143 0 0,-2-6-1498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14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 30 8752 0 0,'31'-7'4256'0'0,"20"-2"-4256"0"0,-16-1 2228 0 0,9 6 1101 0 0,-42 21-2661 0 0,-2-14-603 0 0,-1 0 1 0 0,1 1-1 0 0,-1-1 0 0 0,1 0 1 0 0,-1 0-1 0 0,-1 0 1 0 0,1 0-1 0 0,0 0 0 0 0,0 0 1 0 0,-1-1-1 0 0,-1 3-65 0 0,-24 30 46 0 0,15-21-31 0 0,-47 67 238 0 0,36-48-93 0 0,-59 93 349 0 0,71-105-486 0 0,0 1-1 0 0,1 1 0 0 0,1 0 0 0 0,1 0 0 0 0,1 0 1 0 0,0 4-23 0 0,5-20 22 0 0,1 0 1 0 0,-1 0 0 0 0,1 1 0 0 0,0-1 0 0 0,1 0-1 0 0,-1 1 1 0 0,2-1 0 0 0,-1 1 0 0 0,1-1 0 0 0,0 0-1 0 0,1 2-22 0 0,-2 5 93 0 0,0-13-79 0 0,0 0 1 0 0,0 0-1 0 0,0 0 1 0 0,-1 0-1 0 0,1 0 1 0 0,1 0-1 0 0,-1 0 1 0 0,0 0-1 0 0,0 0 1 0 0,0 0-1 0 0,0 0 1 0 0,1 0-1 0 0,-1 0 1 0 0,1 0-1 0 0,-1 0 1 0 0,0 0-1 0 0,1 0 1 0 0,0 0-1 0 0,0 0-14 0 0,1 2 16 0 0,1 0 0 0 0,0-1 0 0 0,0 0 0 0 0,0 0 0 0 0,0 0 0 0 0,1 0 0 0 0,-1 0 0 0 0,1 0 0 0 0,-1-1 0 0 0,1 0 0 0 0,-1 0 0 0 0,1 0 0 0 0,0 0 0 0 0,-1 0 0 0 0,1-1 0 0 0,0 0 0 0 0,0 0 0 0 0,0 0 0 0 0,-1 0 0 0 0,1 0 0 0 0,0-1 0 0 0,0 1 0 0 0,-1-1 0 0 0,1 0 0 0 0,0 0 0 0 0,-1-1 0 0 0,1 1 0 0 0,-1-1 0 0 0,0 0 0 0 0,1 0 0 0 0,-1 0-16 0 0,15-9 122 0 0,-16 10-98 0 0,1 0-1 0 0,0-1 0 0 0,0 0 0 0 0,0 0 0 0 0,-1 0 0 0 0,1 0 1 0 0,-1 0-1 0 0,0 0 0 0 0,0 0 0 0 0,1-1 0 0 0,-1 1 0 0 0,0-3-23 0 0,2-2 75 0 0,0 0 1 0 0,-1-1-1 0 0,1 0 0 0 0,-2 0 0 0 0,1 0 0 0 0,-1 0 1 0 0,-1 0-1 0 0,0 0 0 0 0,0-1 0 0 0,0 1 0 0 0,-1 0 0 0 0,0-1 1 0 0,-1-2-76 0 0,-1-7 87 0 0,-2 0 1 0 0,0 0 0 0 0,0 0 0 0 0,-2 1-1 0 0,0-1 1 0 0,-5-6-88 0 0,-3-7 120 0 0,-2 0 0 0 0,-8-10-120 0 0,7 16 0 0 0,11 16 0 0 0,1 0 0 0 0,-1 0 0 0 0,1 0 0 0 0,0-3 0 0 0,3 8 1 0 0,0 0-1 0 0,-1 1 1 0 0,1 0-1 0 0,0-1 1 0 0,-1 1-1 0 0,0 0 1 0 0,0-1-1 0 0,-14-16-18 0 0,2-5-109 0 0,15 25 124 0 0,-1-1 0 0 0,1 1 0 0 0,0-1 0 0 0,0 1-1 0 0,0-1 1 0 0,0 0 0 0 0,-1 1 0 0 0,1-1 0 0 0,0 1 0 0 0,0-1 0 0 0,0 1 0 0 0,0-1 0 0 0,0 1 0 0 0,0-1 0 0 0,0 1 0 0 0,0-1-1 0 0,0 0 1 0 0,1 1 0 0 0,-1-1 0 0 0,0 1 0 0 0,0-1 0 0 0,0 1 0 0 0,1-1 0 0 0,-1 1 0 0 0,0-1 0 0 0,1 1 3 0 0,0-1-26 0 0,0 0 1 0 0,0 0-1 0 0,0 0 0 0 0,0 0 1 0 0,0 0-1 0 0,1 0 1 0 0,-1 1-1 0 0,0-1 1 0 0,1 0-1 0 0,0 0 26 0 0,4 0-206 0 0,1-1 0 0 0,-1 0 0 0 0,0 1 0 0 0,4 0 206 0 0,28 4-2552 0 0,-16-3-4882 0 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13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36 6912 0 0,'0'0'528'0'0,"-5"-3"7364"0"0,1 3-8218 0 0,-1 2 732 0 0,1 1 0 0 0,-1-1 0 0 0,1 1 1 0 0,0 0-1 0 0,0 1 0 0 0,0-1 0 0 0,0 1-406 0 0,2-1 172 0 0,-1 0 0 0 0,1 0-1 0 0,0 0 1 0 0,-1 1 0 0 0,2-1 0 0 0,-1 1 0 0 0,0-1 0 0 0,0 2-172 0 0,-8 15 335 0 0,-19 41 185 0 0,26-56-502 0 0,1 0 0 0 0,1-1-1 0 0,-1 1 1 0 0,0 0-1 0 0,1 0 1 0 0,0 0-1 0 0,0 0 1 0 0,1 0-1 0 0,-1 0 1 0 0,1 4-18 0 0,0 1 27 0 0,1-1 1 0 0,0 1-1 0 0,1 0 0 0 0,0-1 0 0 0,0 3-27 0 0,1 0 17 0 0,-2-9-6 0 0,-1-1 0 0 0,1 1 0 0 0,-1 0 0 0 0,1-1 0 0 0,0 1-1 0 0,0-1 1 0 0,0 1 0 0 0,1-1 0 0 0,-1 0 0 0 0,2 3-11 0 0,-1-3 12 0 0,-1 0 1 0 0,1 0-1 0 0,0 0 1 0 0,0 0-1 0 0,0-1 0 0 0,0 1 1 0 0,0 0-1 0 0,1-1 1 0 0,-1 0-1 0 0,0 1 1 0 0,1-1-1 0 0,-1 0 1 0 0,1 0-1 0 0,-1 0 1 0 0,1-1-1 0 0,0 1 1 0 0,-1-1-1 0 0,3 1-12 0 0,-2-1 25 0 0,1 0 1 0 0,-1-1-1 0 0,1 1 1 0 0,-1-1-1 0 0,0 0 0 0 0,1 0 1 0 0,-1 0-1 0 0,0 0 1 0 0,0 0-1 0 0,0-1 1 0 0,0 0-1 0 0,0 1 0 0 0,1-2-25 0 0,4-3 46 0 0,1-1 0 0 0,-1 0-1 0 0,0-1 1 0 0,-1 0 0 0 0,0 0-1 0 0,0-1 1 0 0,-1 1 0 0 0,4-8-46 0 0,-5 7 78 0 0,0 0 0 0 0,-1 0 1 0 0,0-1-1 0 0,0 1 0 0 0,-1-1 1 0 0,-1 0-1 0 0,1 0 0 0 0,-1-1-78 0 0,-1 1-10 0 0,1 0 0 0 0,-1-1 1 0 0,-1 1-1 0 0,0-1 0 0 0,-1-1 10 0 0,1 6-10 0 0,-1 1 1 0 0,0 0 0 0 0,0 0-1 0 0,-1 0 1 0 0,1 0 0 0 0,-1 0 0 0 0,-1 0-1 0 0,1 0 1 0 0,0 1 0 0 0,-1-1-1 0 0,-2-2 10 0 0,2 3-1 0 0,0 0-1 0 0,0 0 0 0 0,-1 1 0 0 0,0-1 0 0 0,0 1 1 0 0,0 0-1 0 0,0 0 0 0 0,0 0 0 0 0,-1 0 1 0 0,1 1-1 0 0,-1-1 0 0 0,1 1 0 0 0,-1 0 0 0 0,0 1 1 0 0,0-1-1 0 0,0 1 0 0 0,0 0 0 0 0,-3 0 2 0 0,6 2-92 0 0,-1 0-1 0 0,1 0 0 0 0,-1 0 1 0 0,1 0-1 0 0,-1 0 0 0 0,1 0 1 0 0,0 1-1 0 0,-1-1 0 0 0,1 1 1 0 0,0 0-1 0 0,0 0 0 0 0,0 0 1 0 0,0 0-1 0 0,0 1 93 0 0,-4 15-3111 0 0,6-15 2430 0 0,-1 9-725 0 0</inkml:trace>
  <inkml:trace contextRef="#ctx0" brushRef="#br0" timeOffset="312.077">418 125 13704 0 0,'-1'1'55'0'0,"1"-1"1"0"0,-1 1 0 0 0,1-1 0 0 0,0 0 0 0 0,-1 1 0 0 0,1-1-1 0 0,0 1 1 0 0,0-1 0 0 0,-1 1 0 0 0,1 0 0 0 0,0-1 0 0 0,0 1-1 0 0,0-1 1 0 0,-1 1 0 0 0,1-1 0 0 0,0 1 0 0 0,0 0-1 0 0,0-1 1 0 0,0 1 0 0 0,0-1 0 0 0,0 1 0 0 0,0-1 0 0 0,0 1-1 0 0,1 0 1 0 0,-1-1 0 0 0,0 1 0 0 0,0-1 0 0 0,0 1 0 0 0,1-1-1 0 0,-1 1 1 0 0,0-1 0 0 0,1 1 0 0 0,-1-1 0 0 0,0 1-56 0 0,16 12 2232 0 0,-13-12-1713 0 0,-1 1 457 0 0,-2 0-959 0 0,1-1 0 0 0,0 1 0 0 0,-1-1 0 0 0,1 0 0 0 0,0 0 0 0 0,0 1 0 0 0,0-1 0 0 0,-1 0 0 0 0,1 0 0 0 0,1 0 0 0 0,-1 0 0 0 0,0 0 0 0 0,0 0 1 0 0,0 0-1 0 0,0 0 0 0 0,2 0-17 0 0,0 1 100 0 0,-2-1 56 0 0,-1-1 17 0 0,0 0-15 0 0,10 9-252 0 0,-1-6-1615 0 0,-9-3-4901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9:30.3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5 460 8640 0 0,'0'0'31'0'0,"0"-1"0"0"0,0 1 0 0 0,0 0 1 0 0,1-1-1 0 0,-1 1 0 0 0,0-1 0 0 0,0 1 0 0 0,0-1 1 0 0,0 1-1 0 0,0-1 0 0 0,0 1 0 0 0,0-1 0 0 0,0 1 1 0 0,0-1-1 0 0,0 1 0 0 0,0-1 0 0 0,0 1 0 0 0,0 0 1 0 0,-1-1-1 0 0,1 1 0 0 0,0-1 0 0 0,0 1 0 0 0,-1-1-31 0 0,1 0 29 0 0,-1 0 0 0 0,1 0 0 0 0,-1 0 0 0 0,1 0 0 0 0,0-1 0 0 0,0 1-1 0 0,-1 0 1 0 0,1 0 0 0 0,0 0 0 0 0,0 0 0 0 0,0-1 0 0 0,0 0-29 0 0,0 1 664 0 0,3-5 2008 0 0,-1 5 1407 0 0,0 5-3870 0 0,0 1-1 0 0,0-1 0 0 0,0 0 1 0 0,0 1-1 0 0,-1-1 0 0 0,0 1 1 0 0,0-1-1 0 0,0 1 0 0 0,0 0 0 0 0,-1 1-208 0 0,2 4 133 0 0,8 85 97 0 0,5 51 1371 0 0,-11-110-1576 0 0,-4-27-5 0 0,0-1-1 0 0,-1 0 1 0 0,0 1-1 0 0,0 0-19 0 0,-3 26 146 0 0,4-25 134 0 0,0-16 239 0 0,1-21-198 0 0,10-20-245 0 0,-8 32-61 0 0,0 0-1 0 0,1 0 1 0 0,1 0-1 0 0,4-9-14 0 0,3-10 26 0 0,-10 28 54 0 0,0 1 1 0 0,0-1-1 0 0,1 0 0 0 0,0 1 0 0 0,0-1 0 0 0,1 1 1 0 0,2-4-81 0 0,5-10 122 0 0,-10 17-181 0 0,1-1 0 0 0,-1 1 1 0 0,0-1-1 0 0,1 1 1 0 0,-1-1-1 0 0,1 1 0 0 0,0 0 1 0 0,0 0-1 0 0,0 0 1 0 0,0 0-1 0 0,1 0 59 0 0,-1 0-40 0 0,1 0 1 0 0,-1 0-1 0 0,1 1 1 0 0,0-1-1 0 0,0 1 0 0 0,0-1 1 0 0,0 1-1 0 0,0 0 0 0 0,0 0 1 0 0,0 1-1 0 0,0-1 40 0 0,-1 1 0 0 0,1 0 0 0 0,-1 0 0 0 0,0 1 0 0 0,0-1 0 0 0,0 1 0 0 0,0-1 0 0 0,0 1 0 0 0,0 0 0 0 0,1 0 0 0 0,-2-1 0 0 0,1 2 0 0 0,0-1 0 0 0,0 0 0 0 0,0 0 0 0 0,0 0 0 0 0,0 1 0 0 0,2 1-1 0 0,1 0 0 0 0,-1 0 0 0 0,0 1 0 0 0,0 0 0 0 0,0 0 0 0 0,0 0 0 0 0,-1 0 0 0 0,1 0 0 0 0,-1 1 0 0 0,0-1 0 0 0,0 1 0 0 0,-1 0 0 0 0,1 1 1 0 0,3 8-39 0 0,-3-5 27 0 0,1-1 0 0 0,-2 1 0 0 0,1 0 0 0 0,-1 0 0 0 0,0 3 12 0 0,-1-7 24 0 0,0 0 1 0 0,-1 1-1 0 0,0-1 0 0 0,0 0 1 0 0,0 0-1 0 0,-1 0 0 0 0,1 0 1 0 0,-1 0-1 0 0,-1 1 1 0 0,1-1-1 0 0,-1-1 0 0 0,1 1 1 0 0,-1 0-1 0 0,-1 0 0 0 0,-2 4-24 0 0,-1-1 63 0 0,5-6-43 0 0,0 0 1 0 0,0 0-1 0 0,-1-1 1 0 0,1 1-1 0 0,0 0 1 0 0,-1-1-1 0 0,1 1 1 0 0,-1-1-1 0 0,0 0 1 0 0,0 0-1 0 0,0 1-20 0 0,-11-21 296 0 0,12 15-289 0 0,0 1 0 0 0,0 0 0 0 0,0-1-1 0 0,1 1 1 0 0,-1-1 0 0 0,1 1 0 0 0,0-1-1 0 0,0 1 1 0 0,0-1 0 0 0,1-2-7 0 0,0-7 4 0 0,-1 4-36 0 0,1 1 0 0 0,0-1 0 0 0,1 0 0 0 0,-1 1 0 0 0,2-1-1 0 0,-1 1 1 0 0,1-1 0 0 0,1 1 0 0 0,-1 0 0 0 0,1 1 0 0 0,1-1-1 0 0,-1 0 1 0 0,1 1 0 0 0,1 0 0 0 0,-1 0 0 0 0,1 1 0 0 0,1-1 32 0 0,-4 4-10 0 0,3-3-14 0 0,0 0 0 0 0,1 0-1 0 0,0 0 1 0 0,0 1 0 0 0,3-2 24 0 0,-8 6-3 0 0,0-1 1 0 0,1 1-1 0 0,-1 0 0 0 0,0 0 1 0 0,1 0-1 0 0,-1 0 0 0 0,0 0 1 0 0,1 1-1 0 0,-1-1 0 0 0,1 1 1 0 0,0 0-1 0 0,-1-1 0 0 0,1 1 1 0 0,-1 0-1 0 0,1 0 0 0 0,-1 1 1 0 0,1-1-1 0 0,-1 1 0 0 0,1-1 1 0 0,-1 1-1 0 0,1 0 0 0 0,-1 0 1 0 0,0 0-1 0 0,1 0 0 0 0,-1 0 1 0 0,0 0-1 0 0,0 1 0 0 0,0-1 1 0 0,0 1-1 0 0,0-1 0 0 0,2 3 3 0 0,-1-1 3 0 0,0 0 1 0 0,-1 0-1 0 0,1 0 0 0 0,-1 0 0 0 0,0 1 0 0 0,1-1 0 0 0,-1 1 1 0 0,-1 0-1 0 0,1 0 0 0 0,-1-1 0 0 0,1 1 0 0 0,-1 2-3 0 0,7 14 88 0 0,-6-12-61 0 0,0-1 1 0 0,0 1 0 0 0,-1 0 0 0 0,1 0 0 0 0,-2 0-1 0 0,1 3-27 0 0,1 13 12 0 0,-2-15-56 0 0,0 1 0 0 0,0 0-1 0 0,-1 0 1 0 0,-1-1 0 0 0,0 1-1 0 0,0-1 1 0 0,0 1 0 0 0,-1-1 44 0 0,0 17-3688 0 0,2-24-3181 0 0</inkml:trace>
  <inkml:trace contextRef="#ctx0" brushRef="#br0" timeOffset="402.803">647 665 10592 0 0,'0'0'488'0'0,"0"0"-12"0"0,1 0-307 0 0,10-1 474 0 0,0 0 1 0 0,-1-1-1 0 0,1 0 1 0 0,-1-1-1 0 0,8-3-643 0 0,44-18 2840 0 0,-55 22-2527 0 0,-1-1 0 0 0,0 0 1 0 0,1 0-1 0 0,-1 0 0 0 0,0-1-313 0 0,13-7 75 0 0,-17 10-75 0 0,-1-1 0 0 0,0 1 0 0 0,1-1 0 0 0,-1 1 0 0 0,0-1 0 0 0,0 0 0 0 0,0 0 0 0 0,0 1 0 0 0,0-1 0 0 0,-1 0 0 0 0,1 0 0 0 0,0 0 0 0 0,-1 0 0 0 0,1 0 0 0 0,-1 0 0 0 0,0 0 0 0 0,0 0 0 0 0,0 0 0 0 0,0 0 0 0 0,0-1 0 0 0,-7-7 1 0 0,6 8 2 0 0,0 1-1 0 0,0 0 1 0 0,0-1-1 0 0,0 1 1 0 0,0 0-1 0 0,0-1 1 0 0,0 1-1 0 0,1-1 1 0 0,-1 0-1 0 0,1 1 1 0 0,-1-1-1 0 0,1 1 1 0 0,-1-1 0 0 0,1 0-1 0 0,0-1-2 0 0,0 2 32 0 0,-1-1 1 0 0,1 1-1 0 0,-1 0 1 0 0,1-1-1 0 0,-1 1 1 0 0,1 0-1 0 0,-1 0 0 0 0,0 0 1 0 0,0-1-1 0 0,1 1 1 0 0,-1 0-1 0 0,0 0 0 0 0,0 0 1 0 0,0 0-1 0 0,0 0 1 0 0,-1 1-1 0 0,1-1 0 0 0,0 0 1 0 0,0 0-1 0 0,0 1 1 0 0,-1-1-1 0 0,1 1 0 0 0,0-1 1 0 0,0 1-1 0 0,-1-1 1 0 0,1 1-1 0 0,0 0 0 0 0,-1 0 1 0 0,0 0-33 0 0,-2-1 4 0 0,0 0-1 0 0,1 0 1 0 0,-1 1 0 0 0,0 0 0 0 0,0 0-1 0 0,0 0 1 0 0,0 0 0 0 0,0 1 0 0 0,0-1-1 0 0,-2 2-3 0 0,-14 5-9 0 0,13-5 23 0 0,0 0 0 0 0,0 0 1 0 0,1 1-1 0 0,0 0 0 0 0,-1 0 1 0 0,1 0-1 0 0,0 1 0 0 0,0 0 0 0 0,1 0 1 0 0,-4 4-15 0 0,5-4 11 0 0,-2 2 5 0 0,0-1 0 0 0,1 1-1 0 0,0 0 1 0 0,0 0 0 0 0,1 0 0 0 0,0 1 0 0 0,0-1 0 0 0,0 1-1 0 0,1 0 1 0 0,0 0 0 0 0,0 1 0 0 0,0 0-16 0 0,2-1 32 0 0,-1 0 1 0 0,2 0-1 0 0,-1-1 0 0 0,1 1 1 0 0,0 4-33 0 0,0-7 1 0 0,1-1 0 0 0,-1 0 1 0 0,1 1-1 0 0,0-1 0 0 0,0 0 1 0 0,0 0-1 0 0,1 1 0 0 0,-1-1 0 0 0,1 0 1 0 0,-1 0-1 0 0,1-1 0 0 0,1 2-1 0 0,-1-1 10 0 0,0 1 0 0 0,1-1 0 0 0,0 0 0 0 0,-1 0 0 0 0,1 0 0 0 0,1 0 0 0 0,-1 0 0 0 0,0-1 0 0 0,1 1 0 0 0,-1-1 0 0 0,1 0 0 0 0,0 0 0 0 0,0 0 0 0 0,-1 0 0 0 0,1-1 0 0 0,0 0 0 0 0,1 0 0 0 0,-1 0 0 0 0,0 0 0 0 0,0 0 0 0 0,0-1 0 0 0,2 0-10 0 0,14-1 49 0 0,0-1-1 0 0,0-2 0 0 0,0 0 0 0 0,0-1 0 0 0,8-3-48 0 0,-11 3 25 0 0,3-2-436 0 0,0-1 1 0 0,0 0-1 0 0,-1-1 1 0 0,0-2 0 0 0,0 0-1 0 0,5-5 411 0 0,-5 2-1975 0 0</inkml:trace>
  <inkml:trace contextRef="#ctx0" brushRef="#br0" timeOffset="708.202">1178 217 15576 0 0,'-9'0'263'0'0,"7"-1"-159"0"0,0 1 0 0 0,0 0 1 0 0,0 0-1 0 0,0 0 0 0 0,0 0 0 0 0,0 1 0 0 0,0-1 0 0 0,0 0 0 0 0,0 1 1 0 0,0-1-1 0 0,0 1-104 0 0,1 0 16 0 0,0 1 0 0 0,0-1 1 0 0,0 1-1 0 0,0-1 0 0 0,0 1 0 0 0,0-1 1 0 0,0 1-1 0 0,0-1 0 0 0,1 1 0 0 0,-1 0 0 0 0,1-1 1 0 0,-1 1-1 0 0,1 0 0 0 0,-1-1 0 0 0,1 1 1 0 0,0 1-17 0 0,-1 4 30 0 0,-1 2-5 0 0,0-1 0 0 0,1 1 0 0 0,1 0 0 0 0,-1 2-25 0 0,0 10 207 0 0,1-9-23 0 0,0-1 0 0 0,1 0 0 0 0,0 1 0 0 0,3 8-184 0 0,2 25 521 0 0,-1 0 455 0 0,1-1-1 0 0,9 25-975 0 0,-10-42 241 0 0,-2-12-65 0 0,-2 0-1 0 0,0 0 0 0 0,-1 4-175 0 0,2 20 306 0 0,-2-33-320 0 0,1 1 0 0 0,-2-1 0 0 0,1 0 0 0 0,-1 0 0 0 0,0 0 0 0 0,0 0 0 0 0,-1 1 14 0 0,1-3-246 0 0,0-1 1 0 0,0 1 0 0 0,0-1-1 0 0,-1 1 1 0 0,0-1 0 0 0,1 0-1 0 0,-1 1 1 0 0,0-1 0 0 0,-1 0-1 0 0,1-1 1 0 0,-3 3 245 0 0,2-3-1115 0 0</inkml:trace>
  <inkml:trace contextRef="#ctx0" brushRef="#br0" timeOffset="1068.23">1028 516 10680 0 0,'7'-3'162'0'0,"0"0"1"0"0,1 0-1 0 0,-1 0 1 0 0,1 1-1 0 0,0 1 1 0 0,0-1-1 0 0,0 1 1 0 0,-1 0-1 0 0,1 1 1 0 0,1 0-163 0 0,3-1 359 0 0,245-9 2177 0 0,-243 9-2536 0 0,-2-2 0 0 0</inkml:trace>
  <inkml:trace contextRef="#ctx0" brushRef="#br0" timeOffset="1336.233">1436 245 10136 0 0,'0'0'230'0'0,"1"2"30"0"0,-1 0-218 0 0,1 1-1 0 0,0-1 0 0 0,-1 1 0 0 0,0-1 1 0 0,0 1-1 0 0,0-1 0 0 0,0 1 0 0 0,0 0 0 0 0,0-1 1 0 0,-1 2-42 0 0,0 19 153 0 0,10 88 1279 0 0,-4-78-722 0 0,2 10 477 0 0,-4-13 1233 0 0,5 26-2420 0 0,-3-26 1830 0 0,1 24-1830 0 0,-7 17 915 0 0,0-13 654 0 0,2-62-1512 0 0,0 0 0 0 0,0 1 0 0 0,0-1 0 0 0,0 1 0 0 0,1-1 1 0 0,-1 0-58 0 0,3-6 65 0 0,19-49-281 0 0,-19 50 98 0 0,1-1-1 0 0,0 2 0 0 0,0-1 0 0 0,4-3 119 0 0,7-12-311 0 0,-14 20 281 0 0,0 0 0 0 0,1 0 1 0 0,0 1-1 0 0,-1-1 0 0 0,2 1 1 0 0,-1 0-1 0 0,0 0 0 0 0,0 0 0 0 0,1 0 1 0 0,0 1-1 0 0,0-1 0 0 0,3-1 30 0 0,-4 3-3 0 0,-1 0-1 0 0,1 0 0 0 0,0 0 1 0 0,-1 1-1 0 0,1-1 0 0 0,0 1 1 0 0,0-1-1 0 0,0 1 0 0 0,-1 0 1 0 0,1 0-1 0 0,0 1 1 0 0,0-1-1 0 0,0 0 0 0 0,0 1 1 0 0,-1 0-1 0 0,1-1 0 0 0,0 1 1 0 0,-1 0-1 0 0,1 1 0 0 0,1 0 4 0 0,1 1 24 0 0,-1 0 0 0 0,1 0 0 0 0,-1 0 0 0 0,0 1 0 0 0,0-1 0 0 0,0 1 0 0 0,0 0 0 0 0,1 3-24 0 0,25 39 160 0 0,-8-11-42 0 0,-10-17 141 0 0,-11-15-586 0 0,1 1-1 0 0,0-1 1 0 0,0 0-1 0 0,1 0 1 0 0,-1 0-1 0 0,1 0 1 0 0,-1 0-1 0 0,1 0 0 0 0,0-1 1 0 0,0 1-1 0 0,0-1 1 0 0,0 0-1 0 0,1 1 328 0 0,11 3-1438 0 0</inkml:trace>
  <inkml:trace contextRef="#ctx0" brushRef="#br0" timeOffset="1543.425">2082 575 10136 0 0,'-2'1'464'0'0,"-20"4"-423"0"0,10-3 824 0 0,0 0 1 0 0,1 2-1 0 0,-5 1-865 0 0,13-4 422 0 0,0 0 0 0 0,0 1 0 0 0,0-1 1 0 0,1 1-1 0 0,-1 0 0 0 0,0-1 0 0 0,1 1 0 0 0,0 1 1 0 0,-1-1-1 0 0,1 0 0 0 0,0 0 0 0 0,0 1 0 0 0,0-1 0 0 0,-1 3-422 0 0,-7 11 202 0 0,7-13-149 0 0,1 0 0 0 0,0 0 0 0 0,0 1 0 0 0,1-1 0 0 0,-1 0 1 0 0,1 1-1 0 0,-1 0 0 0 0,1 1-53 0 0,0-3 22 0 0,0 0 0 0 0,1 0 1 0 0,-1 1-1 0 0,1-1 0 0 0,0 0 0 0 0,0 0 0 0 0,0 0 1 0 0,0 0-1 0 0,0 1 0 0 0,0-1 0 0 0,1 0 0 0 0,-1 0 1 0 0,1 0-1 0 0,-1 0 0 0 0,1 0 0 0 0,0 0 0 0 0,0 0 1 0 0,0 0-1 0 0,0 0 0 0 0,0 0 0 0 0,0 0 0 0 0,0 0 0 0 0,1-1 1 0 0,-1 1-1 0 0,1-1 0 0 0,-1 1 0 0 0,1-1 0 0 0,-1 1 1 0 0,1-1-1 0 0,0 0 0 0 0,2 1-22 0 0,2 0 102 0 0,1 0 1 0 0,0 0-1 0 0,0 0 1 0 0,0-1-1 0 0,-1-1 0 0 0,1 1 1 0 0,1-1-1 0 0,-1 0 0 0 0,2-1-102 0 0,10 1 56 0 0,-10-1-56 0 0,0 0-1 0 0,0-1 1 0 0,0 0-1 0 0,6-3 1 0 0,-2 1-14 0 0,28-13-212 0 0,-18 7 208 0 0,-20 9 29 0 0,0-1 0 0 0,0 0 0 0 0,0 1-1 0 0,-1-1 1 0 0,1 0 0 0 0,0 0-1 0 0,-1-1 1 0 0,0 1 0 0 0,1 0 0 0 0,-1-1-1 0 0,0 0 1 0 0,1 0-11 0 0,8-10-5 0 0,-11 12 9 0 0,0 1 0 0 0,1-1-1 0 0,-1 1 1 0 0,0-1-1 0 0,1 1 1 0 0,-1-1 0 0 0,0 1-1 0 0,0-1 1 0 0,0 0 0 0 0,1 1-1 0 0,-1-1 1 0 0,0 1-1 0 0,0-1 1 0 0,0 1 0 0 0,0-1-1 0 0,0 0 1 0 0,0 1 0 0 0,0-1-1 0 0,0 1 1 0 0,0-1-1 0 0,0 0 1 0 0,-1 1 0 0 0,1-1-1 0 0,0 1 1 0 0,0-1 0 0 0,0 1-1 0 0,-1-1 1 0 0,1 1-1 0 0,0-1 1 0 0,-1 1 0 0 0,1-1-1 0 0,0 1 1 0 0,-1-1 0 0 0,1 1-1 0 0,-1 0 1 0 0,1-1-1 0 0,-1 1-2 0 0,-7-15 360 0 0,8 14-367 0 0,-1-1-1 0 0,0 1 1 0 0,0 0-1 0 0,0-1 1 0 0,0 1-1 0 0,0 0 1 0 0,0 0-1 0 0,0 0 1 0 0,0 0-1 0 0,-1 0 1 0 0,1 0-1 0 0,0 0 1 0 0,-1 0-1 0 0,1 0 1 0 0,-1 1-1 0 0,1-1 0 0 0,0 0 1 0 0,-1 1-1 0 0,0-1 7 0 0,-4-1-319 0 0,0 0 0 0 0,-1 1 0 0 0,1 0 0 0 0,-4-1 319 0 0,-14-1-1045 0 0,-27-2-2559 0 0,9 2-380 0 0,21 1 1938 0 0</inkml:trace>
  <inkml:trace contextRef="#ctx0" brushRef="#br0" timeOffset="3597.372">2655 625 6504 0 0,'0'0'298'0'0,"-1"0"-4"0"0,1 0-257 0 0,-1 0 0 0 0,1 0 0 0 0,-1 0 0 0 0,1-1 0 0 0,0 1 0 0 0,0 0 0 0 0,-1 0-1 0 0,1 0 1 0 0,0 0 0 0 0,-1-1 0 0 0,1 1 0 0 0,0 0 0 0 0,0 0 0 0 0,-1-1 0 0 0,1 1 0 0 0,0 0 0 0 0,0-1 0 0 0,-1 1 0 0 0,1 0 0 0 0,0-1 0 0 0,0 1 0 0 0,0 0 0 0 0,0-1 0 0 0,0 1 0 0 0,0 0 0 0 0,-1-1 0 0 0,1 1 0 0 0,0 0 0 0 0,0-1 0 0 0,0 1 0 0 0,0-1 0 0 0,0 1 0 0 0,0 0 0 0 0,0-1 0 0 0,1 1-1 0 0,-1 0 1 0 0,0-1 0 0 0,0 1 0 0 0,0 0 0 0 0,0-1 0 0 0,0 1 0 0 0,0 0 0 0 0,1-1 0 0 0,-1 1 0 0 0,0 0 0 0 0,0-1 0 0 0,1 1-37 0 0,16-6 888 0 0,-16 5-811 0 0,0 1-1 0 0,-1 0 1 0 0,1-1-1 0 0,0 1 1 0 0,0 0-1 0 0,-1-1 1 0 0,1 1-1 0 0,-1-1 1 0 0,1 1-1 0 0,0-1 1 0 0,-1 1-1 0 0,1-1 1 0 0,-1 0-1 0 0,1 1 1 0 0,-1-1-1 0 0,1 0 1 0 0,-1 1-1 0 0,0-1 1 0 0,1 0-1 0 0,-1 0 1 0 0,0 0-77 0 0,13-3 1976 0 0,-15 1-1546 0 0,1 2-79 0 0,0-1 0 0 0,1 1 1 0 0,-1 0-1 0 0,0-1 0 0 0,0 1 1 0 0,0 0-1 0 0,0 0 0 0 0,-1 0 1 0 0,1 0-1 0 0,0 0 0 0 0,0 0-351 0 0,-1 0 561 0 0,-5 1 519 0 0,-15 0-457 0 0,20 0-366 0 0,0 0-17 0 0,-4 2-151 0 0,1 0-1 0 0,0 0 1 0 0,-1 1-1 0 0,1 0 0 0 0,0 0 1 0 0,-1 1-89 0 0,-24 12 309 0 0,28-15-291 0 0,0 0 5 0 0,-1 0 1 0 0,1 0-1 0 0,0 0 1 0 0,0 0-1 0 0,0 0 1 0 0,-1 1-1 0 0,1-1 1 0 0,0 1-1 0 0,1-1 1 0 0,-1 1-1 0 0,0 0 1 0 0,0-1-1 0 0,1 1 1 0 0,-1 0-1 0 0,1 0 1 0 0,-1 1-24 0 0,-1 0 36 0 0,1 0 0 0 0,-1 0 0 0 0,0-1 0 0 0,-1 1 1 0 0,1-1-1 0 0,0 1 0 0 0,-1-1 0 0 0,1 0 0 0 0,-1-1 1 0 0,0 1-1 0 0,-1 0-36 0 0,0 0-1 0 0,1 0 1 0 0,0 0-1 0 0,-1 0 1 0 0,1 1-1 0 0,0-1 1 0 0,0 1-1 0 0,1 0 1 0 0,-1 1-1 0 0,-1 0 1 0 0,3 0-15 0 0,-1-1 1 0 0,0 1-1 0 0,-1-1 0 0 0,1 0 1 0 0,0 0-1 0 0,-1 0 0 0 0,0 0 1 0 0,1-1-1 0 0,-1 1 0 0 0,-3 0 15 0 0,6-2 1 0 0,1-1 0 0 0,-1 0 0 0 0,0 1 0 0 0,0-1 0 0 0,1 1 0 0 0,-1-1 0 0 0,1 1 0 0 0,-1-1 0 0 0,0 1-1 0 0,1-1 1 0 0,-1 1 0 0 0,1 0 0 0 0,-1-1 0 0 0,1 1 0 0 0,0 0 0 0 0,-1-1 0 0 0,1 1 0 0 0,-1 0 0 0 0,1 0 0 0 0,0-1-1 0 0,0 1 1 0 0,0 0 0 0 0,-1 0 0 0 0,1-1 0 0 0,0 1 0 0 0,0 0 0 0 0,0 0 0 0 0,0 0 0 0 0,0 0-1 0 0,-2 15-39 0 0,1-15 29 0 0,1-1 1 0 0,-1 1-1 0 0,1 0 0 0 0,0 0 0 0 0,0 0 0 0 0,-1 0 0 0 0,1-1 0 0 0,0 1 0 0 0,0 0 0 0 0,0 0 0 0 0,0 0 0 0 0,0 0 0 0 0,0 0 1 0 0,0 0-1 0 0,0 0 0 0 0,0-1 0 0 0,1 1 0 0 0,-1 0 0 0 0,0 0 0 0 0,0 0 0 0 0,1 0 0 0 0,-1-1 0 0 0,0 1 0 0 0,1 0 10 0 0,1 1-9 0 0,-1 0 0 0 0,1-1 0 0 0,0 1-1 0 0,0-1 1 0 0,0 0 0 0 0,-1 1-1 0 0,1-1 1 0 0,1 0 9 0 0,9 6 12 0 0,-10-6 3 0 0,1 0 0 0 0,-1 0 0 0 0,1 0 0 0 0,-1 0 0 0 0,1-1-1 0 0,0 1 1 0 0,-1-1 0 0 0,1 0 0 0 0,0 0 0 0 0,-1 0 0 0 0,3 0-15 0 0,7 0 135 0 0,-5 0 10 0 0,0-1 1 0 0,0 0-1 0 0,0 0 1 0 0,-1-1-1 0 0,1 0 1 0 0,0 0-1 0 0,-1-1 1 0 0,1 0-1 0 0,2-2-145 0 0,22-16 392 0 0,-22 18-399 0 0,-7 3-2 0 0,-1-1 1 0 0,1 0-1 0 0,0 1 1 0 0,-1-1 0 0 0,1 0-1 0 0,0 1 1 0 0,-1-1 0 0 0,1 0-1 0 0,-1 0 1 0 0,0-1-1 0 0,1 1 1 0 0,-1 0 0 0 0,0 0-1 0 0,1-1 1 0 0,-1 1-1 0 0,0 0 1 0 0,0-1 0 0 0,0 0 8 0 0,0 0-40 0 0,1 0 0 0 0,0 1 1 0 0,-1-1-1 0 0,1 0 0 0 0,0 0 1 0 0,0 1-1 0 0,0-1 0 0 0,0 1 0 0 0,0-1 1 0 0,0 1-1 0 0,0 0 40 0 0,0 0-11 0 0,0 0 0 0 0,0 0 0 0 0,0 0 0 0 0,-1 0 0 0 0,1 0 0 0 0,0-1 0 0 0,-1 1 0 0 0,1-1 0 0 0,-1 1 0 0 0,0-1 0 0 0,1 1 0 0 0,-1-1 0 0 0,0 0 0 0 0,0 0 0 0 0,0 1 11 0 0,4-11 26 0 0,-4 11-15 0 0,-1-1-1 0 0,1 0 0 0 0,0 0 0 0 0,0 0 0 0 0,-1 1 0 0 0,1-1 0 0 0,-1 0 0 0 0,1 0 1 0 0,-1 0-1 0 0,0 0 0 0 0,0 0 0 0 0,0 0 0 0 0,0 0 0 0 0,0 0-10 0 0,0 2 3 0 0,0-1-1 0 0,0 0 0 0 0,0 1 0 0 0,0-1 1 0 0,0 1-1 0 0,0-1 0 0 0,0 0 0 0 0,0 1 1 0 0,0-1-1 0 0,0 1 0 0 0,1-1 0 0 0,-1 0 1 0 0,0 1-1 0 0,0-1 0 0 0,1 1 0 0 0,-1-1 1 0 0,0 1-1 0 0,1-1 0 0 0,-1 1 0 0 0,0-1 1 0 0,1 1-1 0 0,-1 0 0 0 0,1-1-2 0 0,-1 1 1 0 0,1-1 0 0 0,-1 1 1 0 0,1 0-1 0 0,-1-1 0 0 0,0 1 0 0 0,1-1 0 0 0,-1 1 0 0 0,0 0 0 0 0,1-1 0 0 0,-1 1 1 0 0,0-1-1 0 0,0 1 0 0 0,0-1 0 0 0,1 1 0 0 0,-1-1 0 0 0,0 1 0 0 0,0-1 0 0 0,0 1 1 0 0,0-1-1 0 0,0 0 0 0 0,0 1 0 0 0,0-1 0 0 0,0 1 0 0 0,0-1 0 0 0,0 0-1 0 0,-1-1 10 0 0,0 0-1 0 0,-1 0 0 0 0,1 0 1 0 0,-1 0-1 0 0,1 0 0 0 0,-1 0 1 0 0,1 0-1 0 0,-1 1 0 0 0,-2-2-9 0 0,-12-15 108 0 0,14 15-82 0 0,0 0 0 0 0,-1 0-1 0 0,1 0 1 0 0,-1 1 0 0 0,0-1-1 0 0,0 1 1 0 0,-2-2-26 0 0,3 3 5 0 0,0-1 1 0 0,0 0 0 0 0,0 1-1 0 0,0-1 1 0 0,0 0-1 0 0,0 0 1 0 0,1 0-1 0 0,-1 0 1 0 0,0 0 0 0 0,1 0-1 0 0,0 0 1 0 0,0-1-1 0 0,-1 1-5 0 0,2 0-9 0 0,-1 0 0 0 0,0 1-1 0 0,0-1 1 0 0,0 0-1 0 0,0 1 1 0 0,0-1 0 0 0,0 1-1 0 0,-1-1 1 0 0,1 1-1 0 0,-1-1 10 0 0,1 2-16 0 0,0-1 0 0 0,1 0-1 0 0,-1 1 1 0 0,0-1-1 0 0,1 0 1 0 0,-1 1 0 0 0,0-1-1 0 0,1 0 1 0 0,-1 0-1 0 0,1 1 1 0 0,-1-1 0 0 0,1 0-1 0 0,-1 0 1 0 0,1 0-1 0 0,0 0 1 0 0,-1 0-1 0 0,1 0 1 0 0,0 0 0 0 0,0 0-1 0 0,0 0 1 0 0,-1 0-1 0 0,1 0 1 0 0,0 0 0 0 0,1 0-1 0 0,-1 0 1 0 0,0 0-1 0 0,0 0 1 0 0,0 0 16 0 0,0-14-333 0 0,0 14 302 0 0,0 1 0 0 0,-1-1 1 0 0,1 0-1 0 0,0 1 0 0 0,0-1 1 0 0,0 0-1 0 0,0 1 0 0 0,0-1 1 0 0,0 0-1 0 0,0 1 0 0 0,0-1 1 0 0,0 0-1 0 0,0 0 0 0 0,1 1 1 0 0,-1-1-1 0 0,0 0 0 0 0,0 1 1 0 0,1-1-1 0 0,-1 1 0 0 0,0-1 1 0 0,1 0 30 0 0,4-2-527 0 0,-5 2 391 0 0,1 1 0 0 0,0 0 0 0 0,-1-1 0 0 0,1 1 0 0 0,-1 0 1 0 0,1-1-1 0 0,-1 1 0 0 0,1-1 0 0 0,-1 1 0 0 0,1-1 0 0 0,-1 1 0 0 0,1-1 0 0 0,-1 1 0 0 0,0-1 0 0 0,1 0 0 0 0,-1 1 1 0 0,0-1-1 0 0,1 1 0 0 0,-1-1 0 0 0,0 0 0 0 0,0 1 0 0 0,0-1 0 0 0,1 0 0 0 0,-1 1 0 0 0,0-1 0 0 0,0 0 0 0 0,0 1 0 0 0,0-1 1 0 0,0 0-1 0 0,0 1 0 0 0,-1-1 0 0 0,1 0 136 0 0,0-8-6373 0 0</inkml:trace>
  <inkml:trace contextRef="#ctx0" brushRef="#br0" timeOffset="4326.105">2595 570 5064 0 0,'2'0'-335'0'0,"17"-2"2327"0"0,-19 2-1901 0 0,1 0 0 0 0,-1 0 0 0 0,0 0-1 0 0,1 0 1 0 0,-1 0 0 0 0,0 0-1 0 0,0 0 1 0 0,1 0 0 0 0,-1 0 0 0 0,0-1-1 0 0,1 1 1 0 0,-1 0 0 0 0,0 0-1 0 0,0 0 1 0 0,1 0 0 0 0,-1-1-1 0 0,0 1 1 0 0,0 0 0 0 0,0 0 0 0 0,1-1-1 0 0,-1 1 1 0 0,0 0 0 0 0,0 0-1 0 0,0-1 1 0 0,0 1 0 0 0,1 0 0 0 0,-1 0-1 0 0,0-1 1 0 0,0 1 0 0 0,0 0-1 0 0,0-1 1 0 0,0 1 0 0 0,0 0 0 0 0,0 0-1 0 0,0-1 1 0 0,0 1 0 0 0,0 0-1 0 0,0-1 1 0 0,0 1 0 0 0,0 0-1 0 0,0-1 1 0 0,0 1 0 0 0,0 0 0 0 0,0 0-1 0 0,-1-1 1 0 0,1 1 0 0 0,0 0-1 0 0,0-1 1 0 0,0 1 0 0 0,0 0 0 0 0,0 0-1 0 0,-1 0 1 0 0,1-1-91 0 0,-1 0 154 0 0,1 0-91 0 0,-1 1-1 0 0,1-1 1 0 0,-1 1-1 0 0,1 0 1 0 0,0-1 0 0 0,-1 1-1 0 0,1-1 1 0 0,0 1-1 0 0,-1-1 1 0 0,1 1 0 0 0,0-1-1 0 0,0 0 1 0 0,0 1-1 0 0,0-1 1 0 0,-1 1-1 0 0,1-1 1 0 0,0 1 0 0 0,0-1-1 0 0,0 1 1 0 0,0-1-1 0 0,0 0 1 0 0,0 1 0 0 0,0-1-1 0 0,1 1 1 0 0,-1-1-1 0 0,0 1 1 0 0,0-1-1 0 0,0 1 1 0 0,1-1 0 0 0,-1 1-1 0 0,0-1 1 0 0,0 1-1 0 0,1-1 1 0 0,-1 1-1 0 0,0-1 1 0 0,1 1 0 0 0,-1-1-1 0 0,1 1 1 0 0,-1 0-1 0 0,0-1 1 0 0,1 1 0 0 0,0-1-63 0 0,-1 1 51 0 0,0 0 1 0 0,0-1-1 0 0,1 1 1 0 0,-1-1-1 0 0,0 1 1 0 0,0-1-1 0 0,0 1 0 0 0,0-1 1 0 0,1 1-1 0 0,-1-1 1 0 0,0 0-1 0 0,0 1 1 0 0,0-1-1 0 0,0 1 1 0 0,0-1-1 0 0,0 1 1 0 0,0-1-1 0 0,-1 1 1 0 0,1-1-1 0 0,0 1 1 0 0,0-1-1 0 0,0 1 1 0 0,0-1-1 0 0,-1 1 1 0 0,1-1-1 0 0,0 1 1 0 0,0-1-1 0 0,-1 1 1 0 0,1 0-1 0 0,0-1 1 0 0,-1 1-52 0 0,0-1 76 0 0,1 0 0 0 0,0 1 0 0 0,-1-1 0 0 0,1 1 1 0 0,-1-1-1 0 0,1 0 0 0 0,0 1 0 0 0,0-1 0 0 0,-1 0 0 0 0,1 0 0 0 0,0 1 1 0 0,0-1-1 0 0,0 0 0 0 0,0 0 0 0 0,0 1 0 0 0,0-1 0 0 0,0 0 1 0 0,0 0-1 0 0,0 1 0 0 0,0-1 0 0 0,0 0 0 0 0,0 0 0 0 0,0 1 0 0 0,1-1-76 0 0,0-2 212 0 0,0 0-1 0 0,-1 0 0 0 0,1 0 0 0 0,0 0 0 0 0,-1 0 1 0 0,0-1-1 0 0,0 1 0 0 0,0 0 0 0 0,0-2-211 0 0,0-4 274 0 0,0 8-223 0 0,0-1 0 0 0,0 1-1 0 0,1-1 1 0 0,-1 1 0 0 0,0-1 0 0 0,1 1-1 0 0,-1-1 1 0 0,1 1 0 0 0,0-1 0 0 0,-1 1-1 0 0,1-1 1 0 0,1 0-51 0 0,-2 1 30 0 0,1 0 1 0 0,0 0-1 0 0,-1 0 0 0 0,1 0 1 0 0,-1-1-1 0 0,1 1 0 0 0,-1 0 1 0 0,1-1-1 0 0,-1 1 0 0 0,0 0 1 0 0,0-1-1 0 0,1 1 0 0 0,-1 0 1 0 0,0-1-1 0 0,0 1 0 0 0,0 0 1 0 0,-1-1-1 0 0,1 1 0 0 0,0-1-30 0 0,-2-5 54 0 0,1 0 0 0 0,0 0 0 0 0,0 0 0 0 0,1 0 0 0 0,0 0 0 0 0,1-6-54 0 0,4-57 1492 0 0,-4 66-1403 0 0,-1 1 1 0 0,0-1-1 0 0,0 0 0 0 0,-1 0 0 0 0,1 1 0 0 0,-2-4-89 0 0,2 4 9 0 0,-1-1 0 0 0,0 1 0 0 0,1 0 1 0 0,0 0-1 0 0,0-1 0 0 0,0 1 0 0 0,0 0 0 0 0,1-4-9 0 0,4-10 0 0 0,-3 12 0 0 0,-1 0 0 0 0,0 0 0 0 0,0 0 0 0 0,0 0 0 0 0,0-1 0 0 0,-1-2 0 0 0,1-7 0 0 0,1 0 0 0 0,0 0 0 0 0,1 0 0 0 0,2-3 0 0 0,1-9 0 0 0,-6 25 0 0 0,1 0 0 0 0,0 0 0 0 0,0 0 0 0 0,0 1 0 0 0,0-1 0 0 0,0 0 0 0 0,0 1 0 0 0,1-2 0 0 0,-1 2 0 0 0,0 0 0 0 0,0 0 0 0 0,0 0 0 0 0,0-1 0 0 0,0 1 0 0 0,-1 0 0 0 0,1-1 0 0 0,0 1 0 0 0,-1 0 0 0 0,1-1 0 0 0,-1 1 0 0 0,1-2 0 0 0,-3-1 0 0 0,2 4 0 0 0,-1-1 0 0 0,1 1 0 0 0,0 0 0 0 0,0-1 0 0 0,0 1 0 0 0,-1-1 0 0 0,1 1 0 0 0,0-1 0 0 0,0 1 0 0 0,0-1 0 0 0,0 1 0 0 0,0 0 0 0 0,0-1 0 0 0,0 1 0 0 0,0-1 0 0 0,0 1 0 0 0,0-1 0 0 0,0 1 0 0 0,0-1 0 0 0,0 1 0 0 0,0-1 0 0 0,0 1 0 0 0,1 0 0 0 0,-1-1 0 0 0,0 1 0 0 0,0-1 0 0 0,1 1 0 0 0,-1-1 0 0 0,0 1 0 0 0,0 0 0 0 0,1-1 0 0 0,-1 1 0 0 0,0 0 0 0 0,1-1 0 0 0,-1 1 0 0 0,1 0 0 0 0,-1-1 0 0 0,0 1 0 0 0,0 0 0 0 0,0 0 0 0 0,0-1 0 0 0,0 1 0 0 0,0 0 0 0 0,0 0 0 0 0,0-1 0 0 0,0 1 0 0 0,0 0 0 0 0,0 0 0 0 0,0-1 0 0 0,0 1 0 0 0,0 0 0 0 0,0 0 0 0 0,0 0 0 0 0,0-1 0 0 0,0 1 0 0 0,-1 0 0 0 0,1 0 0 0 0,0-1 0 0 0,0 1 0 0 0,0 0 0 0 0,0 0 0 0 0,0 0 0 0 0,-1-1 0 0 0,1 1 0 0 0,0 0 0 0 0,0 0 0 0 0,0 0 0 0 0,-1 0 0 0 0,1 0 0 0 0,0-1 0 0 0,0 1 0 0 0,0 0 0 0 0,-1 0 0 0 0,1 0 0 0 0,0 0 0 0 0,0 0 0 0 0,-1 0 0 0 0,1 0 0 0 0,0 0 0 0 0,0 0 0 0 0,-1 0 0 0 0,1 0 0 0 0,0 0 0 0 0,-7-2 0 0 0,9 6-14 0 0,-5 0-33 0 0,2-3 39 0 0,1-1 0 0 0,-1 1-1 0 0,1-1 1 0 0,0 1 0 0 0,-1-1 0 0 0,1 1 0 0 0,-1-1 0 0 0,1 1 0 0 0,0-1-1 0 0,-1 1 1 0 0,1-1 0 0 0,0 1 0 0 0,0-1 0 0 0,0 1 0 0 0,-1 0 0 0 0,1-1 0 0 0,0 1-1 0 0,0-1 1 0 0,0 1 8 0 0,2 22-121 0 0,-2-16 86 0 0,1 0-1 0 0,-1 0 0 0 0,0 0 0 0 0,-1 6 36 0 0,-1-2-21 0 0,1 1 0 0 0,0-1-1 0 0,1 1 1 0 0,0 6 21 0 0,-1 12-100 0 0,0-24 79 0 0,1-1-1 0 0,0 1 1 0 0,0-1 0 0 0,0 1-1 0 0,1 4 22 0 0,3 7-11 0 0,-3-12 11 0 0,0 0 0 0 0,0 0 0 0 0,0 0 0 0 0,0 0 0 0 0,-1 0 0 0 0,0 1 0 0 0,0-1 0 0 0,0 0-1 0 0,-1 0 1 0 0,0 5 0 0 0,-3 5 0 0 0,1 1 0 0 0,1 0 0 0 0,0 1 0 0 0,1-1 0 0 0,1 1 0 0 0,0-14-11 0 0,-1 0-1 0 0,1 0 1 0 0,-1 0-1 0 0,1-1 0 0 0,-1 1 1 0 0,0 0-1 0 0,0 0 1 0 0,-1-1-1 0 0,0 3 12 0 0,1-3-16 0 0,0 0 0 0 0,0 0 0 0 0,0 0 0 0 0,0 0 0 0 0,0 1-1 0 0,1-1 1 0 0,-1 0 0 0 0,1 0 0 0 0,0 1 0 0 0,-1-1 0 0 0,1 0 0 0 0,0 1 0 0 0,0 0 16 0 0,6 16-160 0 0,-5-16 102 0 0,0-1 1 0 0,0 0 0 0 0,0 1 0 0 0,-1-1-1 0 0,1 1 1 0 0,-1-1 0 0 0,1 1-1 0 0,-1-1 1 0 0,0 1 0 0 0,0-1-1 0 0,0 2 58 0 0,-1-2-186 0 0,1 0 0 0 0,0 0 0 0 0,0 1 0 0 0,0-1-1 0 0,0 0 1 0 0,0 0 0 0 0,0 0 0 0 0,1 1 186 0 0,6 8-5249 0 0,4-2-1172 0 0</inkml:trace>
  <inkml:trace contextRef="#ctx0" brushRef="#br0" timeOffset="4843.887">3050 446 11976 0 0,'-24'0'1200'0'0,"23"-1"-1099"0"0,-5-6 409 0 0,2 5-281 0 0,2 2 55 0 0,2 0 118 0 0,0 0 57 0 0,0 0-325 0 0,-1 1 0 0 0,0-1 0 0 0,1 0 1 0 0,-1 0-1 0 0,0 1 0 0 0,0-1 0 0 0,1 0 0 0 0,-1 0 0 0 0,0 0 1 0 0,1 0-1 0 0,-1 0 0 0 0,0 0 0 0 0,0 0 0 0 0,1 0 0 0 0,-1 0 1 0 0,0 0-135 0 0,-4 0 732 0 0,11 2-645 0 0,-4-1-15 0 0,-2-1 0 0 0,8 3 288 0 0,-11 0-203 0 0,-1 0-1 0 0,1 0 1 0 0,-1 0-1 0 0,1 0 1 0 0,0 0-1 0 0,0 1 0 0 0,1-1 1 0 0,-2 2-157 0 0,-5 7 131 0 0,8-11-126 0 0,1 0 1 0 0,-1 0-1 0 0,1 0 1 0 0,0 0-1 0 0,-1 0 1 0 0,1 0-1 0 0,0 0 1 0 0,0 1-1 0 0,0-1 0 0 0,0 0 1 0 0,0 0-1 0 0,0 0 1 0 0,0 0-1 0 0,0 0 1 0 0,0 0-1 0 0,0 0 0 0 0,1 0 1 0 0,-1 0-1 0 0,0 0 1 0 0,1 1-6 0 0,0 0-29 0 0,-1-1 0 0 0,1 1 0 0 0,-1 0 0 0 0,0 0 0 0 0,1 0 0 0 0,-1 0 0 0 0,0 0 0 0 0,0 0 0 0 0,-1 0 29 0 0,1-1-17 0 0,0 0 1 0 0,0 0-1 0 0,-1 1 0 0 0,1-1 1 0 0,0 0-1 0 0,0 0 0 0 0,0 1 1 0 0,0-1-1 0 0,0 0 0 0 0,1 0 1 0 0,-1 1-1 0 0,0-1 0 0 0,0 0 1 0 0,1 0-1 0 0,-1 0 0 0 0,1 1 1 0 0,-1-1-1 0 0,1 0 0 0 0,0 0 1 0 0,-1 0-1 0 0,1 0 0 0 0,0 0 17 0 0,-1 0 0 0 0,1-1 0 0 0,-1 1 0 0 0,0-1 0 0 0,0 1 0 0 0,1-1 0 0 0,-1 1 0 0 0,0-1 0 0 0,0 1 0 0 0,0 0-1 0 0,0-1 1 0 0,1 1 0 0 0,-1-1 0 0 0,0 1 0 0 0,0 0 0 0 0,0-1 0 0 0,0 1 0 0 0,-1-1 0 0 0,1 1 0 0 0,0 0-1 0 0,0-1 1 0 0,0 1 0 0 0,0-1 0 0 0,-1 1 0 0 0,1-1 0 0 0,0 1 0 0 0,0 0 1 0 0,-1-1 0 0 0,1 1 1 0 0,0-1-1 0 0,0 1 0 0 0,0-1 1 0 0,-1 1-1 0 0,1-1 0 0 0,0 1 0 0 0,0 0 1 0 0,0-1-1 0 0,0 1 0 0 0,0-1 0 0 0,0 1 1 0 0,0 0-1 0 0,0-1 0 0 0,1 1 0 0 0,-1-1 1 0 0,0 1-1 0 0,0-1 0 0 0,0 1 1 0 0,1-1-1 0 0,-1 1 0 0 0,0 0-1 0 0,3 3 54 0 0,-1-1 9 0 0,-1-1 1 0 0,0 0 0 0 0,1 1 0 0 0,-1-1 0 0 0,0 1 0 0 0,0 0 0 0 0,0-1 0 0 0,-1 1-1 0 0,1 0 1 0 0,-1-1 0 0 0,1 1 0 0 0,-1 1-64 0 0,0-2 5 0 0,0 0-1 0 0,1 0 1 0 0,-1 0-1 0 0,1 1 1 0 0,-1-1 0 0 0,1 0-1 0 0,0 0 1 0 0,-1 0-1 0 0,2 0-4 0 0,-1 0 6 0 0,-1 0 0 0 0,1 0 0 0 0,0 0 0 0 0,0 0 0 0 0,-1 0 0 0 0,0 0 0 0 0,1 0 0 0 0,-1 1 0 0 0,0-1-6 0 0,0-1 0 0 0,1 0 1 0 0,-1 0-1 0 0,0 0 1 0 0,1-1-1 0 0,-1 1 0 0 0,1 0 1 0 0,-1 0-1 0 0,1 0 1 0 0,-1-1-1 0 0,1 1 1 0 0,-1 0-1 0 0,1-1 1 0 0,0 1-1 0 0,0 0 0 0 0,-1-1 1 0 0,1 1-1 0 0,0-1 1 0 0,0 1-1 0 0,-1-1 1 0 0,1 0-1 0 0,0 1 1 0 0,0-1-1 0 0,0 1 0 0 0,9 5 11 0 0,-3 3 38 0 0,-5-6-47 0 0,-1-1 0 0 0,1 1 1 0 0,1-1-1 0 0,-1 1 0 0 0,0-1 0 0 0,1 0 0 0 0,-1 0-2 0 0,1 0 12 0 0,-2-2-9 0 0,0 1 0 0 0,0-1 1 0 0,0 1-1 0 0,0-1 0 0 0,-1 1 0 0 0,1 0 0 0 0,0-1 0 0 0,0 1 0 0 0,-1 0 1 0 0,1-1-1 0 0,-1 1 0 0 0,1 0 0 0 0,-1 0 0 0 0,1 0 0 0 0,-1 0 0 0 0,1-1 0 0 0,-1 1-3 0 0,6 7 49 0 0,-3-1 189 0 0,-9 5 149 0 0,5-10-331 0 0,-1 0-1 0 0,0 1 1 0 0,0-1 0 0 0,0 0 0 0 0,0 0 0 0 0,-1 0 0 0 0,1 0 0 0 0,-1-1 0 0 0,1 1-1 0 0,-1-1 1 0 0,0 1 0 0 0,1-1 0 0 0,-1 0 0 0 0,0 0 0 0 0,-3 1-56 0 0,-10 4 812 0 0,6-3-765 0 0,-1 0 1 0 0,0-1-1 0 0,0 0 0 0 0,-1-1 0 0 0,1 0 0 0 0,-9-1-47 0 0,-5-1-632 0 0,24 1 589 0 0,0-1 0 0 0,1 1 0 0 0,-1 0 0 0 0,0 0 0 0 0,1 0 0 0 0,-1 0 0 0 0,0-1-1 0 0,1 1 1 0 0,-1 0 0 0 0,0 0 0 0 0,1-1 0 0 0,-1 1 0 0 0,0-1 0 0 0,1 1 0 0 0,-1 0 0 0 0,1-1 0 0 0,-1 1-1 0 0,1-1 1 0 0,-1 1 0 0 0,1-1 0 0 0,-1 0 0 0 0,1 1 0 0 0,0-1 0 0 0,-1 1 0 0 0,1-1 43 0 0,-1 0-73 0 0,1 0 1 0 0,-1 0 0 0 0,0 0 0 0 0,1 1 0 0 0,-1-1-1 0 0,0 0 1 0 0,0 1 0 0 0,0-1 0 0 0,0 0 0 0 0,0 1-1 0 0,1-1 1 0 0,-1 1 0 0 0,0 0 0 0 0,0-1-1 0 0,0 1 1 0 0,0 0 0 0 0,0-1 0 0 0,-1 1 72 0 0,0 0-564 0 0,-3-4-4296 0 0,12-1-1501 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12.4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252 1 11056 0 0,'0'0'852'0'0,"-2"3"-476"0"0,-4 6-162 0 0,0 6-7 0 0,0 0 1 0 0,0 0-1 0 0,2 1 0 0 0,-1 0-207 0 0,0 4 465 0 0,-9 20-465 0 0,-17 52 278 0 0,27-81-42 0 0,2-1 0 0 0,-1 1 0 0 0,0 10-236 0 0,1-8 339 0 0,0 0 0 0 0,-4 11-339 0 0,-5 24 595 0 0,0 2 413 0 0,4-26-128 0 0,1 0-1 0 0,-2 21-879 0 0,5-26-111 0 0,0 1-1 0 0,-2-1 1 0 0,0 0 0 0 0,-1 0 0 0 0,-2 2 111 0 0,4-13 51 0 0,-1-1 0 0 0,1 0 1 0 0,-1 0-1 0 0,0 0 0 0 0,-1-1 0 0 0,-1 2-51 0 0,2-3 44 0 0,5-4-42 0 0,0-1 1 0 0,0 0-1 0 0,-1 1 0 0 0,1-1 1 0 0,0 0-1 0 0,-1 1 1 0 0,1-1-1 0 0,0 0 0 0 0,-1 0 1 0 0,1 1-1 0 0,-1-1 1 0 0,1 0-1 0 0,0 0 0 0 0,-1 1 1 0 0,1-1-1 0 0,-1 0 0 0 0,1 0 1 0 0,-1 0-1 0 0,1 0 1 0 0,-1 0-1 0 0,1 0 0 0 0,-1 0 1 0 0,1 0-1 0 0,-1 0 1 0 0,1 0-1 0 0,0 0 0 0 0,-1 0 1 0 0,1 0-1 0 0,-1 0 1 0 0,1 0-1 0 0,-1 0 0 0 0,1-1 1 0 0,-1 1-1 0 0,1 0 1 0 0,0 0-1 0 0,-1-1 0 0 0,1 1 1 0 0,-1 0-1 0 0,1 0 1 0 0,0-1-1 0 0,-1 1 0 0 0,1 0 1 0 0,0-1-1 0 0,-1 1 1 0 0,1-1-1 0 0,0 1 0 0 0,0 0 1 0 0,-1-1-1 0 0,1 1 1 0 0,0-1-1 0 0,0 1 0 0 0,0-1-2 0 0,-2-2-27 0 0,1 0-1 0 0,0 0 0 0 0,-1 0 0 0 0,1 0 0 0 0,1 0 0 0 0,-1-1 0 0 0,0 1 28 0 0,0-9-128 0 0,0-1 0 0 0,1 1 0 0 0,0-1 0 0 0,1 1 0 0 0,0 0 0 0 0,2-2 128 0 0,6-62-645 0 0,0 37 559 0 0,22-79-38 0 0,-24 97 97 0 0,0 1 1 0 0,2 0-1 0 0,0 0 1 0 0,8-11 26 0 0,-10 22-4 0 0,0 0 1 0 0,0 1 0 0 0,1-1-1 0 0,1 0 4 0 0,9-10 16 0 0,-8 9 51 0 0,1 1-1 0 0,-1 1 0 0 0,1 0 1 0 0,1 0-1 0 0,-1 1 0 0 0,1 1 1 0 0,1 0-1 0 0,-1 0 0 0 0,1 1 1 0 0,0 1-1 0 0,13-3-66 0 0,-20 6 44 0 0,-1 0 1 0 0,1 0-1 0 0,0 0 1 0 0,-1 1-1 0 0,1 0 1 0 0,-1 0-1 0 0,1 1 1 0 0,-1-1-1 0 0,1 1 1 0 0,-1 0-1 0 0,1 1 1 0 0,-1-1-1 0 0,1 1 0 0 0,4 3-44 0 0,-7-3 38 0 0,-1 1-1 0 0,1 1 0 0 0,-1-1 0 0 0,0 0 0 0 0,0 1 1 0 0,0-1-1 0 0,0 1 0 0 0,0-1 0 0 0,-1 1 1 0 0,1 0-1 0 0,-1 0-37 0 0,0-1 30 0 0,0 0-15 0 0,-1 0 0 0 0,1 1 0 0 0,-1-1 0 0 0,1 1 0 0 0,-1-1 0 0 0,0 1 0 0 0,0-1 0 0 0,-1 1 0 0 0,1-1-1 0 0,-1 1 1 0 0,0-1 0 0 0,0 1 0 0 0,0 0-15 0 0,-4 10 70 0 0,0 0 0 0 0,-5 7-70 0 0,5-11 28 0 0,-1 1 0 0 0,0-1 0 0 0,-1 0 0 0 0,0-1-1 0 0,-1 0 1 0 0,0 0 0 0 0,0-1 0 0 0,-1 1 0 0 0,0-2 0 0 0,-7 6-28 0 0,1-3 26 0 0,-1-1 1 0 0,0 0-1 0 0,0-1 0 0 0,-1-1 1 0 0,0 0-1 0 0,-13 2-26 0 0,27-8 10 0 0,-8 3 29 0 0,-1-1 1 0 0,1-1-1 0 0,-11 2-39 0 0,20-4 61 0 0,2 0 45 0 0,0 0 12 0 0,1 2-94 0 0,1 0-1 0 0,-1 1 1 0 0,0-1-1 0 0,1 0 0 0 0,-1 0 1 0 0,1 0-1 0 0,0 0 1 0 0,0 0-1 0 0,-1-1 1 0 0,2 1-24 0 0,2 4 5 0 0,22 17-5 0 0,-1-2 0 0 0,22 25 203 0 0,17 31 306 0 0,8 5-317 0 0,-72-81-381 0 0,0 0-1 0 0,0 0 0 0 0,0 0 1 0 0,0 0-1 0 0,0-1 0 0 0,0 1 1 0 0,0 0-1 0 0,0-1 0 0 0,1 1 0 0 0,-1 0 1 0 0,1-1 189 0 0,3 2-1162 0 0</inkml:trace>
  <inkml:trace contextRef="#ctx0" brushRef="#br0" timeOffset="267.037">512 435 14368 0 0,'4'-2'166'0'0,"-1"0"0"0"0,1 0 0 0 0,0 1 0 0 0,0 0 1 0 0,0 0-1 0 0,0 0 0 0 0,0 0 0 0 0,0 0 0 0 0,0 1 1 0 0,0 0-167 0 0,45 0 179 0 0,-8 2 423 0 0,5-5 317 0 0,121-4 1485 0 0,-148 10-3840 0 0,-9-3 553 0 0</inkml:trace>
  <inkml:trace contextRef="#ctx0" brushRef="#br0" timeOffset="558.859">695 514 13824 0 0,'0'0'1061'0'0,"11"5"1701"0"0,-2-2-2544 0 0,1-1 0 0 0,-1 0 0 0 0,1-1 0 0 0,0 0-1 0 0,-1-1 1 0 0,10 0-218 0 0,20 2 544 0 0,-20-2-323 0 0,-1-1 0 0 0,0 0 0 0 0,1-1 0 0 0,5-2-221 0 0,37-4-2013 0 0,-44 8 923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18.4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 13824 0 0,'0'0'98'0'0,"1"-1"0"0"0,-1 0 0 0 0,1 1 0 0 0,-1-1 0 0 0,1 1 0 0 0,-1-1 0 0 0,1 1 1 0 0,0-1-1 0 0,-1 1 0 0 0,1-1 0 0 0,0 1 0 0 0,0 0 0 0 0,-1-1 0 0 0,1 1 1 0 0,0 0-99 0 0,33-7 652 0 0,1 2-1 0 0,-1 1 1 0 0,1 2 0 0 0,9 1-652 0 0,-23 1 319 0 0,0 0-1 0 0,0 2 0 0 0,13 2-318 0 0,-15 4-1103 0 0,-10-4 427 0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18.7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 13016 0 0,'0'0'596'0'0,"0"0"-14"0"0,6 4-259 0 0,-3-2-271 0 0,0 0 0 0 0,0-1 0 0 0,0 0 0 0 0,0 0 0 0 0,0 0 0 0 0,0 0 0 0 0,0 0 0 0 0,0 0 0 0 0,0-1 0 0 0,0 0 0 0 0,1 1-1 0 0,2-1-51 0 0,40-3 994 0 0,-44 3-943 0 0,178-17 1519 0 0,-152 15-7805 0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17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32 8720 0 0,'0'0'197'0'0,"0"0"24"0"0,0 0 19 0 0,0 0-13 0 0,0 0-108 0 0,0 0-45 0 0,-12 0 2030 0 0,6 2 5909 0 0,5 16-8023 0 0,-2 1-1 0 0,1-1 1 0 0,-2 1-1 0 0,-3 5 11 0 0,-2 16-50 0 0,4-14 53 0 0,-3 8-70 0 0,-1 31 67 0 0,4-19 1 0 0,1-8 9 0 0,0 21-10 0 0,3-24 57 0 0,0-26-136 0 0,0 0-1 0 0,1 1 1 0 0,0-1-1 0 0,1 0 1 0 0,1 8 79 0 0,-2-10-139 0 0,0-1-915 0 0,1-1-3791 0 0,2 3-923 0 0</inkml:trace>
  <inkml:trace contextRef="#ctx0" brushRef="#br0" timeOffset="332.761">381 507 4144 0 0,'0'0'319'0'0,"0"0"45"0"0,0 0 969 0 0,0 0 444 0 0,0 0 88 0 0,7 7 1322 0 0,-6-6-3078 0 0,-1 1 0 0 0,1-1 0 0 0,-1 1 1 0 0,1 0-1 0 0,-1-1 0 0 0,1 1 0 0 0,-1-1 0 0 0,0 1 0 0 0,0 0 1 0 0,0-1-1 0 0,0 1 0 0 0,0 0 0 0 0,0-1 0 0 0,-1 1 0 0 0,1 0 1 0 0,0-1-1 0 0,-1 1 0 0 0,1-1 0 0 0,-1 1 0 0 0,0-1 0 0 0,1 1 1 0 0,-1-1-1 0 0,0 1 0 0 0,0-1 0 0 0,0 0 0 0 0,0 1 0 0 0,0-1 1 0 0,0 0-1 0 0,0 0 0 0 0,-1 0 0 0 0,1 0 0 0 0,0 0 1 0 0,-1 1-111 0 0,0-1 54 0 0,-22 10 460 0 0,-1-1 1 0 0,-12 4-514 0 0,4-6 91 0 0,0-1 0 0 0,-1-1-1 0 0,1-3 1 0 0,-4 0-91 0 0,29-2-15 0 0,0-1-1 0 0,-1-1 1 0 0,1 1-1 0 0,0-1 1 0 0,0-1-1 0 0,-1 1 1 0 0,1-2-1 0 0,0 1 0 0 0,1-1 1 0 0,-1 0-1 0 0,-2-2 16 0 0,9 5-249 0 0,0-1 0 0 0,0 0 0 0 0,0 0 0 0 0,0 0 0 0 0,0 1 0 0 0,0-1 0 0 0,0 0 0 0 0,1 0 0 0 0,-1 0 0 0 0,0 0 0 0 0,1-1 0 0 0,-1 1 0 0 0,1 0-1 0 0,-1 0 1 0 0,1-1 249 0 0,-2-1-1765 0 0,-1-5-3565 0 0</inkml:trace>
  <inkml:trace contextRef="#ctx0" brushRef="#br0" timeOffset="613.383">614 17 15144 0 0,'-4'-9'1518'0'0,"2"8"-1509"0"0,1 0 0 0 0,-1 0-1 0 0,1 0 1 0 0,-1 1 0 0 0,1-1 0 0 0,-1 0-1 0 0,1 1 1 0 0,-1-1 0 0 0,0 1 0 0 0,1 0-1 0 0,-1-1 1 0 0,0 1 0 0 0,1 0 0 0 0,-1 0-1 0 0,0 0 1 0 0,0 0 0 0 0,1 1 0 0 0,-1-1-9 0 0,-37 7-22 0 0,19-3 31 0 0,-95 10 175 0 0,-69 11 236 0 0,144-20-404 0 0,-12 3-66 0 0,46-7-456 0 0,0 0 1 0 0,0 0 0 0 0,0 0 0 0 0,-4-1 505 0 0,0 0-5564 0 0</inkml:trace>
  <inkml:trace contextRef="#ctx0" brushRef="#br0" timeOffset="901.194">699 465 9672 0 0,'0'0'440'0'0,"0"0"-6"0"0,-4 14-138 0 0,-6 50 3306 0 0,5-5-791 0 0,2 37-2811 0 0,4-60 597 0 0,0-23-552 0 0,-1 0 0 0 0,0 0 0 0 0,0-1 0 0 0,-2 1 0 0 0,0 0 0 0 0,0 0 0 0 0,-1 0-45 0 0,2-8 73 0 0,-5 14-198 0 0,6-19 63 0 0,0 1 0 0 0,0 0 0 0 0,-1 0 0 0 0,1-1 0 0 0,0 1 0 0 0,-1 0 0 0 0,1-1-1 0 0,-1 1 1 0 0,1 0 0 0 0,-1-1 0 0 0,1 1 0 0 0,-1-1 0 0 0,0 1 0 0 0,1-1 0 0 0,-1 1 0 0 0,0-1 0 0 0,1 0 0 0 0,-1 1 0 0 0,0-1 0 0 0,1 0-1 0 0,-2 1 63 0 0,-4-1-795 0 0</inkml:trace>
  <inkml:trace contextRef="#ctx0" brushRef="#br0" timeOffset="1081.336">476 502 12384 0 0,'3'-7'1314'0'0,"-1"3"-1152"0"0,0 1 0 0 0,0-1 0 0 0,0 0 0 0 0,1 1 0 0 0,0 0 0 0 0,0 0-1 0 0,0 0 1 0 0,0 0 0 0 0,0 0 0 0 0,0 1 0 0 0,1-1 0 0 0,-1 1 0 0 0,1 0 0 0 0,0 0-1 0 0,0 0 1 0 0,0 0 0 0 0,0 1 0 0 0,0 0 0 0 0,0 0 0 0 0,0 0 0 0 0,1 0-162 0 0,14-2 432 0 0,1 0 0 0 0,-1 2 1 0 0,0 0-1 0 0,3 2-432 0 0,-12-1-44 0 0,44-1 202 0 0,127 4-148 0 0,-136-6-1025 0 0,-22 1-3293 0 0,2 1-1552 0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21.1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145 87 7832 0 0,'10'-12'832'0'0,"4"-16"1020"0"0,-13 27-1667 0 0,0-1 1 0 0,0 1 0 0 0,0-1-1 0 0,-1 1 1 0 0,1-1 0 0 0,-1 1 0 0 0,1-1-1 0 0,-1 1 1 0 0,0-1 0 0 0,1 1-1 0 0,-1-1 1 0 0,0 0 0 0 0,0 1-1 0 0,0-1 1 0 0,0 0 0 0 0,0 1 0 0 0,-1-1-1 0 0,1 1 1 0 0,0-1 0 0 0,-1 0-1 0 0,0 1 1 0 0,1-1 0 0 0,-1 1 0 0 0,0-1-1 0 0,0 1-185 0 0,1 0 586 0 0,-1 0-454 0 0,0 0 1 0 0,0 1-1 0 0,0-1 1 0 0,0 1-1 0 0,0-1 1 0 0,0 1-1 0 0,0-1 1 0 0,0 1-1 0 0,0 0 1 0 0,0 0 0 0 0,0-1-1 0 0,-2 1-132 0 0,-4 2 323 0 0,-1 1-1 0 0,1 0 0 0 0,-1 0 1 0 0,1 1-1 0 0,0 0 1 0 0,-6 4-323 0 0,4-2-88 0 0,1 0 1 0 0,0 1 0 0 0,0 0 0 0 0,1 1 0 0 0,0-1 0 0 0,0 1-1 0 0,0 1 1 0 0,1-1 0 0 0,1 1 0 0 0,-1 0 0 0 0,1 1 0 0 0,1-1-1 0 0,-3 10 88 0 0,5-13 12 0 0,1 0 0 0 0,1-1-1 0 0,-1 1 1 0 0,1 0-1 0 0,0-1 1 0 0,0 1-1 0 0,1 0 1 0 0,0-1-1 0 0,0 2-11 0 0,0-3 8 0 0,0 0 0 0 0,0 0 0 0 0,0 0 0 0 0,0 0 0 0 0,1 0 0 0 0,-1 0 0 0 0,1 0 0 0 0,0-1 0 0 0,0 1 0 0 0,1-1 0 0 0,-1 0 0 0 0,1 1 0 0 0,1 0-8 0 0,0-1 5 0 0,0 0 0 0 0,0 0 0 0 0,1-1 0 0 0,-1 0 0 0 0,1 0 0 0 0,0 0 0 0 0,0 0 0 0 0,0-1 0 0 0,4 2-5 0 0,3-1 53 0 0,-1-1 1 0 0,0 0 0 0 0,11 0-54 0 0,-13-1 24 0 0,0-1 0 0 0,1 0-1 0 0,-1-1 1 0 0,0 0 0 0 0,-1 0 0 0 0,1-1 0 0 0,0 0 0 0 0,-1-1 0 0 0,1 0-1 0 0,-1 0 1 0 0,0-1 0 0 0,-1 0 0 0 0,1 0 0 0 0,-1-1 0 0 0,0 0 0 0 0,0 0 0 0 0,-1 0-1 0 0,1-1 1 0 0,-2 0 0 0 0,3-3-24 0 0,-6 7 15 0 0,-1 0 0 0 0,1 0 0 0 0,-1 1 0 0 0,1-1 0 0 0,-1 0 0 0 0,0 0 0 0 0,0-1 0 0 0,0 1 0 0 0,-1 0 0 0 0,1-3-15 0 0,-1 4 13 0 0,0 0 0 0 0,0 0 0 0 0,0 0 0 0 0,-1 0 0 0 0,1 0 0 0 0,-1-1 0 0 0,1 1 0 0 0,-1 0 0 0 0,0 0 0 0 0,0 0 0 0 0,0 1 0 0 0,0-1-1 0 0,0 0 1 0 0,0 0 0 0 0,0 0 0 0 0,-2-1-13 0 0,1 0 11 0 0,0 0-1 0 0,-1 0 0 0 0,0 0 0 0 0,1 1 0 0 0,-1-1 0 0 0,0 1 0 0 0,-1-1 0 0 0,1 1 1 0 0,0 0-1 0 0,-1 0 0 0 0,1 0 0 0 0,-1 1 0 0 0,1-1 0 0 0,-1 1 0 0 0,-3-1-10 0 0,-3 0 0 0 0,4 0 0 0 0,0 0 0 0 0,0 1 0 0 0,0 0 0 0 0,0 1 0 0 0,0-1 0 0 0,0 1 0 0 0,-2 0 0 0 0,-13 1-600 0 0,21-1 223 0 0,0 0-744 0 0,0 0-316 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21.3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13304 0 0,'0'0'605'0'0,"0"0"-9"0"0,0 0-317 0 0,0 0 71 0 0,0 0 70 0 0,0 0 18 0 0,0 0 8 0 0,0 0 30 0 0,0 0 17 0 0,0 0 3 0 0,0 7 1314 0 0,7 32-1673 0 0,-7-38-171 0 0,0 0 0 0 0,1 0-1 0 0,-1 0 1 0 0,0-1 0 0 0,1 1 0 0 0,-1 0 0 0 0,1 0-1 0 0,-1-1 1 0 0,1 1 0 0 0,0 0 0 0 0,-1-1 0 0 0,1 1-1 0 0,0-1 1 0 0,-1 1 0 0 0,1-1 0 0 0,0 1 0 0 0,0-1-1 0 0,0 1 35 0 0,7 4-3288 0 0,-6-3-2610 0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21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 8 13792 0 0,'0'0'314'0'0,"0"0"-240"0"0,0-1 0 0 0,-1 1 0 0 0,1-1 1 0 0,0 1-1 0 0,-1-1 0 0 0,1 1 0 0 0,0-1 0 0 0,-1 1 0 0 0,1-1 0 0 0,-1 1 0 0 0,1-1 0 0 0,-1 1 0 0 0,1 0 0 0 0,0-1 0 0 0,-1 1 1 0 0,0 0-75 0 0,-1 0 25 0 0,-1 0 0 0 0,1 0 0 0 0,-1 0 0 0 0,0 1 0 0 0,1-1 0 0 0,-1 1 1 0 0,1 0-1 0 0,0 0 0 0 0,-1 0 0 0 0,1 0 0 0 0,0 0 0 0 0,-1 0 0 0 0,1 1-25 0 0,-1-1 62 0 0,-4 3 59 0 0,0 0 1 0 0,0 1-1 0 0,1 0 1 0 0,-1 0-1 0 0,1 0 1 0 0,0 1-1 0 0,1-1 0 0 0,-1 1 1 0 0,1 1-1 0 0,0-1 1 0 0,1 1-1 0 0,0 0 1 0 0,0 0-1 0 0,0 0 1 0 0,1 1-1 0 0,-2 4-121 0 0,4-9 18 0 0,0 1 0 0 0,1-1-1 0 0,-1 1 1 0 0,1-1-1 0 0,-1 1 1 0 0,1-1 0 0 0,0 1-1 0 0,1 0 1 0 0,-1-1-1 0 0,1 1 1 0 0,-1-1 0 0 0,1 1-1 0 0,0-1 1 0 0,0 0-1 0 0,0 1 1 0 0,1-1 0 0 0,-1 0-1 0 0,1 0 1 0 0,0 1-1 0 0,1 0-17 0 0,2 3 1 0 0,-3-5 4 0 0,-1 0 0 0 0,0-1 0 0 0,0 1 0 0 0,1-1 1 0 0,-1 1-1 0 0,1-1 0 0 0,-1 1 0 0 0,1-1 0 0 0,0 0 0 0 0,-1 1 0 0 0,1-1 0 0 0,0 0 1 0 0,0 0-1 0 0,0-1 0 0 0,0 1-5 0 0,26 11 136 0 0,-23-9-107 0 0,1-1 0 0 0,0 1 0 0 0,0-1 0 0 0,0 0 0 0 0,0-1 1 0 0,0 1-1 0 0,0-1 0 0 0,0 0 0 0 0,0-1 0 0 0,1 1 0 0 0,0-1-29 0 0,1-1 48 0 0,-1-1 1 0 0,0 1-1 0 0,1-1 1 0 0,-1 0-1 0 0,0-1 1 0 0,0 0-1 0 0,-1 0 0 0 0,1-1-48 0 0,-2 2 30 0 0,0-1 0 0 0,0 0 0 0 0,-1 0-1 0 0,0 0 1 0 0,1 0 0 0 0,-1-1 0 0 0,0 0-1 0 0,-1 0 1 0 0,1 0 0 0 0,-1 0-1 0 0,0-1-29 0 0,4-6 82 0 0,-5 9-59 0 0,-1 0 0 0 0,1 0 0 0 0,-1-1-1 0 0,0 1 1 0 0,0-1 0 0 0,0 1-1 0 0,0-1 1 0 0,0 1 0 0 0,-1-1 0 0 0,1 1-1 0 0,-1-1 1 0 0,1 0 0 0 0,-1 1-1 0 0,0-2-22 0 0,0 1 14 0 0,0-1-1 0 0,-1 0 0 0 0,1 0 1 0 0,-1 0-1 0 0,0 1 0 0 0,0-1 1 0 0,0 0-1 0 0,-1 1 0 0 0,1-1 1 0 0,-1 1-1 0 0,0-1 0 0 0,0 1 1 0 0,0 0-1 0 0,0 0 0 0 0,0 0 1 0 0,-1 0-1 0 0,0 0 0 0 0,1 0 1 0 0,-1 1-1 0 0,0 0 0 0 0,0-1 1 0 0,-1 1-1 0 0,1 0 0 0 0,-1 0-13 0 0,-3-3-154 0 0,0 1-1 0 0,0 1 0 0 0,-1-1 1 0 0,1 1-1 0 0,-1 1 0 0 0,1-1 1 0 0,-1 1-1 0 0,0 0 0 0 0,0 1 1 0 0,0 0-1 0 0,-3 0 155 0 0,5 6-2405 0 0,5-4-3392 0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22.1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11808 0 0,'0'0'538'0'0,"0"0"-8"0"0,0 0-282 0 0,0 0 66 0 0,0 0 66 0 0,0 9 415 0 0,10 38 3495 0 0,0 28-4290 0 0,-9-61 215 0 0,0-4-70 0 0,0 0-1 0 0,0-1 0 0 0,-2 1 0 0 0,1 3-144 0 0,-1-6 50 0 0,2 0-1 0 0,-1 0 1 0 0,1 0-1 0 0,0 0 1 0 0,1 0-1 0 0,-1 0 0 0 0,2 3-49 0 0,4 16 113 0 0,-6-21-79 0 0,-1-3-122 0 0,0 1 0 0 0,0-1 0 0 0,0 0 0 0 0,1 0 0 0 0,-1 1 0 0 0,1-1 0 0 0,-1 0 0 0 0,1 0 0 0 0,0 0 0 0 0,0 0 0 0 0,0 0-1 0 0,0 0 1 0 0,0 0 0 0 0,1 0 0 0 0,-1 0 88 0 0,0-1-772 0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22.6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87 7832 0 0,'1'-1'602'0'0,"30"-32"1419"0"0,-18 21 13 0 0,-6 6-1525 0 0,-1 1 0 0 0,1 1 0 0 0,0-1 0 0 0,0 1 0 0 0,1 0 1 0 0,5-2-510 0 0,-10 5 131 0 0,0 0 1 0 0,-1 0-1 0 0,1 0 1 0 0,0 0 0 0 0,0 1-1 0 0,0-1 1 0 0,0 1-1 0 0,0 0 1 0 0,0 0 0 0 0,-1 0-1 0 0,1 0 1 0 0,0 1-1 0 0,0-1 1 0 0,0 1 0 0 0,2 0-132 0 0,3 2 254 0 0,-1 0 1 0 0,1 1-1 0 0,-1 0 1 0 0,5 3-255 0 0,14 7 95 0 0,-24-12-85 0 0,0-1-1 0 0,-1 0 1 0 0,1 1-1 0 0,0-1 1 0 0,-1 1-1 0 0,0-1 1 0 0,1 1-1 0 0,-1 0 1 0 0,0 0-1 0 0,0-1 1 0 0,0 1-1 0 0,0 0 1 0 0,0 0-1 0 0,-1 0 1 0 0,1 0-1 0 0,0 0 1 0 0,-1 0-1 0 0,1 0 1 0 0,-1 0-1 0 0,0 1 1 0 0,0-1-1 0 0,0 0 1 0 0,0 1-10 0 0,0 7 79 0 0,0-1 1 0 0,-1 1-1 0 0,0 0 0 0 0,-2 5-79 0 0,0-5 97 0 0,0 0 1 0 0,-1 0-1 0 0,0-1 0 0 0,0 1 0 0 0,-1-1 0 0 0,0 0 0 0 0,-6 7-97 0 0,-10 18 104 0 0,11-17-101 0 0,-1-1-1 0 0,-1 0 1 0 0,-1-1-1 0 0,-8 8-2 0 0,9-11 9 0 0,1 1 0 0 0,0 1 0 0 0,1 0 0 0 0,0 0 0 0 0,1 1 0 0 0,0 0-9 0 0,8-13 0 0 0,-2 4 0 0 0,0 0 0 0 0,1 0 0 0 0,-1 1 0 0 0,1-1 0 0 0,0 1 0 0 0,1-1 0 0 0,-1 1 0 0 0,2 0 0 0 0,-1-1 0 0 0,0 2 0 0 0,3-1 0 0 0,-2-6 0 0 0,0 0 0 0 0,0 0 0 0 0,1 0 0 0 0,-1 0 0 0 0,0-1 0 0 0,0 1 0 0 0,1 0 0 0 0,-1 0 0 0 0,1-1 0 0 0,-1 1 0 0 0,1 0 0 0 0,-1-1 0 0 0,1 1 0 0 0,-1 0 0 0 0,1-1 0 0 0,-1 1 0 0 0,1-1 0 0 0,0 1 0 0 0,-1 0 0 0 0,1-1 0 0 0,0 0 0 0 0,0 1 0 0 0,-1-1 0 0 0,1 1 0 0 0,0-1 0 0 0,0 0 0 0 0,0 0 0 0 0,-1 0 0 0 0,1 1 0 0 0,0-1 0 0 0,0 0 0 0 0,0 0 0 0 0,2 0 0 0 0,-1 0 0 0 0,1 0 0 0 0,0-1 0 0 0,0 1 0 0 0,-1 0 0 0 0,1-1 0 0 0,0 0 0 0 0,2 0 15 0 0,-1 0-1 0 0,1 0 1 0 0,-1-1-1 0 0,0 0 1 0 0,1 0-1 0 0,-1 0 1 0 0,0 0-1 0 0,0 0 1 0 0,0-1-1 0 0,-1 0 1 0 0,1 0-1 0 0,-1 0 1 0 0,1 0-1 0 0,-1 0 1 0 0,0-1-1 0 0,0 1 0 0 0,-1-1 1 0 0,1 0-1 0 0,-1 0 1 0 0,0 0-1 0 0,2-4-14 0 0,-1 0 29 0 0,0-1-1 0 0,0 1 1 0 0,-1-1-1 0 0,0 0 1 0 0,0-4-29 0 0,-2 9 23 0 0,1 0 1 0 0,-1 0-1 0 0,0 0 1 0 0,0 0-1 0 0,-1 0 1 0 0,1 0-1 0 0,-1 0 1 0 0,0 0-1 0 0,0 0 1 0 0,0 0-1 0 0,-1 0 1 0 0,1 1-1 0 0,-1-2-23 0 0,-11-13 74 0 0,0 0 0 0 0,-2 0 0 0 0,0 2 0 0 0,0 0 0 0 0,-2 0 0 0 0,-2 0-74 0 0,-7-8 156 0 0,-20-23-156 0 0,37 36-5 0 0,3 6-51 0 0,1-1-1 0 0,0 0 1 0 0,1-1-1 0 0,-1 1 0 0 0,-2-8 57 0 0,-8-7-309 0 0,15 21 233 0 0,0 0 0 0 0,0-1 0 0 0,0 1 0 0 0,0 0 0 0 0,0 0 1 0 0,0-1-1 0 0,0 1 0 0 0,0 0 0 0 0,0-1 0 0 0,0 1 0 0 0,0 0 0 0 0,0 0 0 0 0,0-1 0 0 0,0 1 0 0 0,0 0 0 0 0,0 0 0 0 0,1-1 0 0 0,-1 1 1 0 0,0 0-1 0 0,0 0 0 0 0,0-1 0 0 0,0 1 0 0 0,0 0 0 0 0,1 0 0 0 0,-1 0 0 0 0,0-1 0 0 0,0 1 0 0 0,1 0 0 0 0,-1 0 0 0 0,0 0 0 0 0,0 0 1 0 0,0 0 75 0 0,2-1-348 0 0,11-11-1312 0 0,0 3-17 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25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12 8720 0 0,'0'0'197'0'0,"0"0"24"0"0,0 0 19 0 0,0 0 58 0 0,0 0 187 0 0,0 0 84 0 0,0 0 21 0 0,0 0 15 0 0,0 0 58 0 0,0 0 29 0 0,0 0 4 0 0,0 0-35 0 0,0 0-145 0 0,0 0-61 0 0,0 0-9 0 0,0 0 30 0 0,0 0 145 0 0,-9 11 1334 0 0,6-8-2062 0 0,0 1-1 0 0,0 0 1 0 0,0 0-1 0 0,1 0 1 0 0,0 0-1 0 0,0 1 1 0 0,0-1-1 0 0,1 1 1 0 0,-1-1-1 0 0,0 5 108 0 0,2-5 14 0 0,0 0-1 0 0,0 1 0 0 0,0-1 1 0 0,0 0-1 0 0,1 0 0 0 0,-1 0 1 0 0,1 1-1 0 0,0-1 0 0 0,0 0 1 0 0,1 0-1 0 0,-1 0 0 0 0,1 0 1 0 0,0-1-1 0 0,0 1 0 0 0,0 0 1 0 0,1-1-1 0 0,0 2-13 0 0,0-2 24 0 0,0 0 0 0 0,0 0 0 0 0,0 0 0 0 0,0 0 0 0 0,0-1 0 0 0,1 1 0 0 0,-1-1 0 0 0,1 0 0 0 0,-1 0 0 0 0,1 0 0 0 0,0-1 0 0 0,0 1 0 0 0,0-1 0 0 0,0 0 0 0 0,0 0 0 0 0,3 0-24 0 0,-4 0 40 0 0,0-1-1 0 0,0 0 1 0 0,0 0-1 0 0,0 0 1 0 0,0 0-1 0 0,0 0 1 0 0,-1-1-1 0 0,1 1 1 0 0,0-1-1 0 0,0 0 1 0 0,0 0-1 0 0,-1 0 1 0 0,1 0-1 0 0,0 0 1 0 0,-1 0-1 0 0,1-1 1 0 0,-1 0-1 0 0,0 1 1 0 0,1-1-1 0 0,-1 0 1 0 0,0 0-1 0 0,0 0 1 0 0,0 0-1 0 0,0-1 1 0 0,0 1-1 0 0,-1 0 1 0 0,1-1-1 0 0,-1 1 1 0 0,0-1-1 0 0,1 0 1 0 0,-1 1-1 0 0,0-1 1 0 0,-1 0-1 0 0,1 0 1 0 0,0 0-1 0 0,-1 1 1 0 0,1-1-1 0 0,-1-1-39 0 0,0-2-68 0 0,-1 0-1 0 0,0 0 0 0 0,0 0 0 0 0,0 0 1 0 0,-1 0-1 0 0,1 1 0 0 0,-1-1 1 0 0,-1 0-1 0 0,1 1 0 0 0,-1 0 0 0 0,0-1 1 0 0,0 1-1 0 0,0 0 0 0 0,-1 1 0 0 0,0-1 1 0 0,0 1-1 0 0,0-1 0 0 0,0 1 0 0 0,-1 0 1 0 0,0 0 68 0 0,-11-5-6721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9:38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288 350 5064 0 0,'0'0'389'0'0,"0"-1"-250"0"0,0 0 37 0 0,0 0 654 0 0,3-18 5092 0 0,-4 17-5720 0 0,0 1 1 0 0,0-1-1 0 0,0 1 1 0 0,0-1-1 0 0,0 1 1 0 0,0-1 0 0 0,0 1-1 0 0,-1 0 1 0 0,1-1-1 0 0,0 1 1 0 0,-1 0-1 0 0,1 0 1 0 0,-1 0 0 0 0,0 0-1 0 0,1 0 1 0 0,-1 0-1 0 0,0 1 1 0 0,-1-1-203 0 0,-4-2 550 0 0,1 1-1 0 0,-1 0 1 0 0,0 0 0 0 0,-2 1-550 0 0,2 0 172 0 0,0 0 1 0 0,0 1-1 0 0,0 0 1 0 0,-1 1 0 0 0,1-1-1 0 0,0 1 1 0 0,0 1-1 0 0,0-1 1 0 0,0 1-1 0 0,0 1 1 0 0,-1 0-173 0 0,-10 5 390 0 0,1 1 0 0 0,0 0 0 0 0,-8 6-390 0 0,21-12-27 0 0,0 1 0 0 0,0-1-1 0 0,0 1 1 0 0,0-1 0 0 0,1 1 0 0 0,-1 0 0 0 0,1 0 0 0 0,-2 4 27 0 0,-19 37-17 0 0,23-43 17 0 0,0 0 0 0 0,0 1 0 0 0,0-1 0 0 0,1 0 0 0 0,-1 0 0 0 0,1 1 0 0 0,0-1 0 0 0,-1 0 0 0 0,1 1 0 0 0,0-1 0 0 0,0 0 0 0 0,0 1 0 0 0,1-1 0 0 0,-1 0 0 0 0,1 1 0 0 0,-1-1 0 0 0,1 0 0 0 0,0 0 0 0 0,-1 1 0 0 0,1-1 0 0 0,1 0 0 0 0,-1 0 0 0 0,0 0 0 0 0,0 0 0 0 0,1 0 0 0 0,-1-1 0 0 0,1 1 0 0 0,-1 0 0 0 0,1 0 0 0 0,0-1 0 0 0,0 0 0 0 0,0 1 0 0 0,0-1 0 0 0,0 0 0 0 0,0 0 0 0 0,0 0 0 0 0,0 0 0 0 0,0 0 0 0 0,0 0 0 0 0,1 0 0 0 0,-1-1 0 0 0,0 1 0 0 0,1-1 0 0 0,-1 0 0 0 0,0 0 0 0 0,1 0 0 0 0,-1 0 0 0 0,0 0 0 0 0,1 0 0 0 0,0-1 0 0 0,6 0 31 0 0,0-1 1 0 0,0 0-1 0 0,0-1 0 0 0,0 0 0 0 0,0 0 0 0 0,0-1 0 0 0,-1 0 0 0 0,0-1 0 0 0,2-1-31 0 0,8-3 0 0 0,-14 8 0 0 0,-1-1 0 0 0,1 0 0 0 0,-1 0 0 0 0,1 0 0 0 0,-1 0 0 0 0,0 0 0 0 0,1-1 0 0 0,-4 2 0 0 0,7-5 2 0 0,0-1-1 0 0,0 0 1 0 0,-1 0-1 0 0,0 0 1 0 0,-1-1 0 0 0,0 0-1 0 0,2-5-1 0 0,-6 12 53 0 0,-1 2-48 0 0,0 0 0 0 0,0 0-1 0 0,-1-1 1 0 0,1 1-1 0 0,0 0 1 0 0,-1-1-1 0 0,1 1 1 0 0,0-1 0 0 0,-1 1-1 0 0,1 0 1 0 0,0-1-1 0 0,-1 1 1 0 0,1-1 0 0 0,-1 1-1 0 0,0 0-4 0 0,-6 9-5 0 0,5-4 14 0 0,0 0-1 0 0,0 0 0 0 0,1 1 1 0 0,-1-1-1 0 0,2 0 0 0 0,-1 1 0 0 0,1-1 1 0 0,0 1-1 0 0,0 5-8 0 0,1 11 55 0 0,-2-21-51 0 0,1 0-1 0 0,0 1 1 0 0,0-1 0 0 0,0 0-1 0 0,0 0 1 0 0,0 1 0 0 0,1-1-1 0 0,-1 0 1 0 0,1 0 0 0 0,-1 0-1 0 0,1 1 1 0 0,0-1 0 0 0,0 0-1 0 0,0 0 1 0 0,0 0 0 0 0,0 0-1 0 0,1 1-3 0 0,8 15 0 0 0,-10-17 0 0 0,0-1 0 0 0,0 1 0 0 0,1-1 0 0 0,-1 1 0 0 0,0-1 0 0 0,0 0 0 0 0,1 1 0 0 0,-1-1 0 0 0,0 1 0 0 0,1-1 0 0 0,-1 1 0 0 0,1-1 0 0 0,-1 0 0 0 0,0 1 0 0 0,1-1 0 0 0,-1 0 0 0 0,1 1 0 0 0,-1-1 0 0 0,1 0 0 0 0,-1 0 0 0 0,1 0 0 0 0,-1 1 0 0 0,1-1 0 0 0,-1 0 0 0 0,1 0 0 0 0,-1 0 0 0 0,1 0 0 0 0,0 0 0 0 0,-1 0 0 0 0,2 0 0 0 0,0 1-8 0 0,0 0 0 0 0,0-1 0 0 0,0 1 0 0 0,0-1 0 0 0,0 1 0 0 0,0-1 0 0 0,0 0 0 0 0,0 0 0 0 0,0 0 0 0 0,0 0 0 0 0,0 0 0 0 0,1 0 0 0 0,-1-1 0 0 0,0 1 0 0 0,0 0 0 0 0,0-1 0 0 0,-1 0 0 0 0,1 0 0 0 0,0 1 0 0 0,0-1 0 0 0,0 0 0 0 0,0 0 0 0 0,-1-1 0 0 0,1 1 0 0 0,0 0 0 0 0,-1-1 0 0 0,2 0 8 0 0,3-4-313 0 0,-1-1-1 0 0,1 1 1 0 0,-1 0 0 0 0,0-1 0 0 0,-1 0-1 0 0,3-5 314 0 0,7-7-1081 0 0,-12 17 810 0 0,0 0 0 0 0,0-1 0 0 0,0 1 0 0 0,0-1 0 0 0,0 0 0 0 0,0 1 0 0 0,-1-1 0 0 0,0 0 0 0 0,1 0 0 0 0,-1 0 0 0 0,0 0 271 0 0,6-31-1843 0 0,1 1-11 0 0</inkml:trace>
  <inkml:trace contextRef="#ctx0" brushRef="#br0" timeOffset="420.733">452 5 8288 0 0,'-18'-3'381'0'0,"14"2"-6"0"0,4 1-55 0 0,0 0 661 0 0,-9 10 2911 0 0,8-7-3766 0 0,-1-1 0 0 0,1 1-1 0 0,-1-1 1 0 0,1 1 0 0 0,0 0 0 0 0,0-1 0 0 0,0 1 0 0 0,1 0-1 0 0,-1 0 1 0 0,0 0 0 0 0,1-1 0 0 0,0 1 0 0 0,0 0 0 0 0,0 0-1 0 0,0 2-125 0 0,1 7 218 0 0,1 1 0 0 0,0-1 0 0 0,2 2-218 0 0,1 15 317 0 0,-3-19-216 0 0,1 14 215 0 0,1-1 1 0 0,2 5-317 0 0,0-3 183 0 0,-2 1 0 0 0,0-1 1 0 0,-1 23-184 0 0,1 1 80 0 0,1-28-42 0 0,-4-18-29 0 0,0 0 0 0 0,-1-1 1 0 0,1 1-1 0 0,-1 0 0 0 0,1-1 0 0 0,-1 1 0 0 0,0 0 0 0 0,0 0 1 0 0,0-1-1 0 0,0 2-9 0 0,-1 21 76 0 0,1-24-6 0 0,0-1 2 0 0,0 0 0 0 0,0 0-28 0 0,10-15-302 0 0,1-3-397 0 0,2 0 0 0 0,0 1 1 0 0,0 0-1 0 0,2 1 1 0 0,10-9 654 0 0,-20 21 26 0 0,3-3-56 0 0,0 0-1 0 0,1 1 1 0 0,-1-1-1 0 0,2 2 1 0 0,2-2 30 0 0,-10 6 28 0 0,1-1-1 0 0,0 1 1 0 0,-1 0-1 0 0,1 1 1 0 0,0-1 0 0 0,0 0-1 0 0,-1 1 1 0 0,1 0-1 0 0,0-1 1 0 0,0 1-1 0 0,0 0 1 0 0,0 0 0 0 0,-1 1-1 0 0,1-1 1 0 0,0 1-1 0 0,0-1 1 0 0,0 1 0 0 0,-1 0-1 0 0,1 0 1 0 0,0 0-1 0 0,-1 0 1 0 0,2 2-28 0 0,-1-1 145 0 0,1 1-1 0 0,-1 0 1 0 0,1 0 0 0 0,-1 0 0 0 0,0 0-1 0 0,-1 1 1 0 0,1-1 0 0 0,0 1 0 0 0,-1 0 0 0 0,0 0-1 0 0,0 0 1 0 0,0 0 0 0 0,0 0 0 0 0,-1 0-1 0 0,1 5-144 0 0,0-3 166 0 0,0 0-1 0 0,-1 1 0 0 0,0-1 1 0 0,-1 1-1 0 0,1-1 1 0 0,-1 1-1 0 0,-1-1 0 0 0,1 1 1 0 0,-1-1-1 0 0,-1 6-165 0 0,-1-3 237 0 0,0 1-1 0 0,0-1 0 0 0,-1 0 1 0 0,0 0-1 0 0,-1 0 1 0 0,-1 2-237 0 0,2-6 41 0 0,1-1 1 0 0,0 1 0 0 0,-1-1-1 0 0,0 0 1 0 0,0 0-1 0 0,0 0 1 0 0,0-1-1 0 0,0 0 1 0 0,-1 1-1 0 0,0-2 1 0 0,1 1-1 0 0,-2 0-41 0 0,-6 3 56 0 0,4-3-80 0 0,0 1 0 0 0,0-1 0 0 0,0 0 1 0 0,0-1-1 0 0,0 1 24 0 0,5-3-26 0 0,0 0 1 0 0,0 1-1 0 0,0-1 1 0 0,0 0-1 0 0,0 0 1 0 0,0-1-1 0 0,0 1 1 0 0,0-1-1 0 0,1 1 1 0 0,-1-1-1 0 0,0 0 0 0 0,0 0 1 0 0,0 0-1 0 0,1 0 1 0 0,-1-1-1 0 0,-1 0 26 0 0,-1-1-381 0 0,-13-10-610 0 0,17 12 533 0 0,1 0 1 0 0,-1 0 0 0 0,0 0 0 0 0,1 1 0 0 0,-1-1 0 0 0,1 0 0 0 0,-1 0-1 0 0,1 0 1 0 0,-1 0 0 0 0,1 0 0 0 0,0 0 0 0 0,-1-1 457 0 0,3-8-6157 0 0</inkml:trace>
  <inkml:trace contextRef="#ctx0" brushRef="#br0" timeOffset="823.652">1210 222 10592 0 0,'0'0'818'0'0,"-1"0"-388"0"0,-16 6 849 0 0,0 0 0 0 0,0 1 0 0 0,1 1 0 0 0,0 0-1279 0 0,-7 4 610 0 0,-18 6-610 0 0,21-10 241 0 0,0 2-1 0 0,0 1 1 0 0,1 0 0 0 0,-14 11-241 0 0,-5 12 605 0 0,36-33-597 0 0,1 0 0 0 0,-1 0-1 0 0,1 1 1 0 0,0-1 0 0 0,0 0-1 0 0,0 1 1 0 0,0-1 0 0 0,0 0 0 0 0,0 1-1 0 0,0-1 1 0 0,0 1 0 0 0,0 0 0 0 0,1-1-1 0 0,-1 1 1 0 0,0 0-8 0 0,-1 9 55 0 0,4-8-60 0 0,-1-3 8 0 0,3 4-8 0 0,-1 0 0 0 0,0 0-1 0 0,1 0 1 0 0,0-1 0 0 0,0 1-1 0 0,0-1 1 0 0,0 0 0 0 0,1 0-1 0 0,-1-1 1 0 0,1 1 0 0 0,0-1-1 0 0,2 1 6 0 0,6 1-6 0 0,-6-2 27 0 0,1 0 1 0 0,-1 0-1 0 0,0 1 1 0 0,0 0-1 0 0,0 0 1 0 0,0 1-1 0 0,5 4-21 0 0,-9-2 22 0 0,-3-4 16 0 0,-1 0 0 0 0,1-1 1 0 0,-1 1-1 0 0,1 0 0 0 0,-1 0 1 0 0,0-1-1 0 0,0 1 0 0 0,0 0 1 0 0,0-1-1 0 0,0 1 0 0 0,0-1 1 0 0,0 0-1 0 0,-1 1 0 0 0,1-1 1 0 0,-1 0-1 0 0,1 0 0 0 0,-1 1 1 0 0,1-1-1 0 0,-1 0 0 0 0,1-1 1 0 0,-1 1-1 0 0,0 0 0 0 0,0 0-38 0 0,-8 3 205 0 0,0 1 1 0 0,0-2-1 0 0,-3 2-205 0 0,12-5 1 0 0,-23 8 234 0 0,18-5-208 0 0,-1-1 1 0 0,0 0-1 0 0,0 0 1 0 0,-1 0-1 0 0,1-1 1 0 0,0 0-1 0 0,-1 0-27 0 0,-39 5-1371 0 0,45-6 1217 0 0,1 0 0 0 0,0 0 0 0 0,0 0-1 0 0,0 0 1 0 0,0-1 0 0 0,0 1 0 0 0,0 0-1 0 0,0 0 1 0 0,0-1 0 0 0,0 1 0 0 0,0 0-1 0 0,0-1 1 0 0,0 1 0 0 0,0-1 0 0 0,0 1-1 0 0,0-1 1 0 0,0 0 0 0 0,0 1 0 0 0,0-1-1 0 0,1 0 1 0 0,-1 0 0 0 0,0 0 0 0 0,1 1 0 0 0,-1-1-1 0 0,0 0 1 0 0,1 0 0 0 0,-1 0 0 0 0,1 0-1 0 0,-1 0 1 0 0,1 0 0 0 0,0 0 0 0 0,-1-1 154 0 0,0-1-1600 0 0</inkml:trace>
  <inkml:trace contextRef="#ctx0" brushRef="#br0" timeOffset="1206.71">1412 300 7832 0 0,'0'0'602'0'0,"-3"1"-395"0"0,-24 9 951 0 0,1 2-1 0 0,0 0 1 0 0,1 2-1 0 0,0 1 1 0 0,1 1-1 0 0,1 1 0 0 0,-12 12-1157 0 0,29-24 258 0 0,1 1-1 0 0,-1 0 0 0 0,2 0 0 0 0,-2 2-257 0 0,4-6 57 0 0,1 0 1 0 0,0 1-1 0 0,0-1 1 0 0,0 0 0 0 0,0 0-1 0 0,0 0 1 0 0,0 1-1 0 0,0-1 1 0 0,1 1 0 0 0,-1-1-1 0 0,1 0 1 0 0,0 1-1 0 0,0-1 1 0 0,0 1-1 0 0,0 0-57 0 0,0 12 205 0 0,0-14-191 0 0,0 0 1 0 0,0 0-1 0 0,0 1 1 0 0,0-1-1 0 0,0 0 1 0 0,0 0-1 0 0,0 0 1 0 0,0 0-1 0 0,1 0 1 0 0,-1 0-1 0 0,0 0 1 0 0,1 0-1 0 0,-1 0 1 0 0,1 0-1 0 0,-1 0 0 0 0,1 0 1 0 0,-1 0-1 0 0,1 0 1 0 0,0 0-1 0 0,-1 0 1 0 0,1-1-1 0 0,0 1 1 0 0,0 0-15 0 0,2 2 16 0 0,0 0-1 0 0,0-1 1 0 0,0 1 0 0 0,1-1 0 0 0,-1 0 0 0 0,1 0 0 0 0,-1 0-1 0 0,1-1 1 0 0,0 1 0 0 0,0-1 0 0 0,-1 0 0 0 0,1 0 0 0 0,0 0-1 0 0,0-1 1 0 0,0 1 0 0 0,0-1 0 0 0,0 0 0 0 0,0 0-1 0 0,0 0 1 0 0,0-1 0 0 0,0 1 0 0 0,0-1 0 0 0,0 0 0 0 0,0 0-1 0 0,0 0 1 0 0,0-1 0 0 0,-1 1 0 0 0,1-1 0 0 0,-1 0 0 0 0,1 0-1 0 0,1-2-15 0 0,0 1 21 0 0,34-24 142 0 0,-36 25-136 0 0,1-1-1 0 0,-1 0 1 0 0,0-1 0 0 0,0 1-1 0 0,-1 0 1 0 0,1-1 0 0 0,-1 1 0 0 0,1-1-1 0 0,-1-1-26 0 0,2-4 40 0 0,-2 6-50 0 0,0 0 0 0 0,0 0 0 0 0,-1-1 0 0 0,0 1 1 0 0,1 0-1 0 0,-1-1 0 0 0,0 0 0 0 0,-1 1 1 0 0,1-1-1 0 0,-1 1 0 0 0,0-1 0 0 0,0 0 0 0 0,0 1 1 0 0,0-1-1 0 0,0 0 0 0 0,-1-1 10 0 0,-3-8-246 0 0,-1 0 0 0 0,0 0-1 0 0,-1 1 1 0 0,0-1 0 0 0,-1 1 0 0 0,-7-9 246 0 0,4 7-178 0 0,-6-7-99 0 0,15 20 140 0 0,1 0-1 0 0,-1 0 1 0 0,1 0-1 0 0,-1 0 1 0 0,1 0-1 0 0,0 0 1 0 0,-1 0-1 0 0,1 0 1 0 0,0 0-1 0 0,0 0 1 0 0,0 0 0 0 0,0 0-1 0 0,0-1 1 0 0,0 1-1 0 0,0 0 1 0 0,0 0-1 0 0,0 0 1 0 0,0 0-1 0 0,1-1 138 0 0,-1 1-1874 0 0</inkml:trace>
  <inkml:trace contextRef="#ctx0" brushRef="#br0" timeOffset="1721.778">1515 222 8376 0 0,'0'0'381'0'0,"0"0"-5"0"0,1 1-237 0 0,9 8-51 0 0,-7-7 157 0 0,-1 0 0 0 0,1 0 0 0 0,-1 1-1 0 0,0-1 1 0 0,0 0 0 0 0,1 3-245 0 0,-1-3 262 0 0,0 1 0 0 0,0-1 0 0 0,0 0 0 0 0,0 1 0 0 0,0-1 0 0 0,0 0 0 0 0,1 0 0 0 0,0 1-262 0 0,0-1 180 0 0,-1-1-1 0 0,0 1 1 0 0,0 0 0 0 0,1 0 0 0 0,-2 1 0 0 0,1-1 0 0 0,0 0 0 0 0,0 1 0 0 0,1 2-180 0 0,23 41 2179 0 0,-17-32-1275 0 0,-1-1-1 0 0,3 9-903 0 0,-9-16 111 0 0,0 0 1 0 0,0 0 0 0 0,0 0 0 0 0,-1 0-1 0 0,0 0 1 0 0,0 0 0 0 0,0 0-1 0 0,-1 4-111 0 0,1-3 0 0 0,-1 0 0 0 0,1 0 0 0 0,1 0 0 0 0,1 4 0 0 0,-2-4 0 0 0,1 0 0 0 0,-1 0 0 0 0,0 0 0 0 0,0 5 0 0 0,2 8 151 0 0,-2-18-95 0 0,-1-1 1 0 0,1 1-1 0 0,-1 0 1 0 0,0 0 0 0 0,1-1-1 0 0,-1 1 1 0 0,0 0 0 0 0,0 0-1 0 0,0-1 1 0 0,0 1 0 0 0,-1 0-1 0 0,1 0 1 0 0,0 0 0 0 0,-1-1-1 0 0,0 2-56 0 0,0 0 100 0 0,-1 0 0 0 0,0 0 0 0 0,1 0-1 0 0,-1 0 1 0 0,-1 0 0 0 0,1 0 0 0 0,0 0-1 0 0,-1-1 1 0 0,0 2-100 0 0,2-4 4 0 0,0 1 1 0 0,0-1-1 0 0,0 1 1 0 0,0 0-1 0 0,0-1 1 0 0,0 0-1 0 0,0 1 1 0 0,0-1-1 0 0,0 0 0 0 0,0 1 1 0 0,0-1-1 0 0,0 0 1 0 0,0 0-1 0 0,0 0 1 0 0,0 0-1 0 0,0 0 1 0 0,0 0-1 0 0,0 0 1 0 0,0 0-1 0 0,0 0 0 0 0,0-1 1 0 0,0 1-1 0 0,0 0 1 0 0,0-1-1 0 0,0 1 1 0 0,0-1-1 0 0,0 1 1 0 0,0-1-1 0 0,0 1 0 0 0,0-1 1 0 0,0 0-1 0 0,0 0-4 0 0,-6-4 0 0 0,-1-1 0 0 0,1 0 0 0 0,0-1 0 0 0,1 1 0 0 0,0-2 0 0 0,-1 0 0 0 0,5 5 0 0 0,0 0 0 0 0,0-1 0 0 0,1 1 0 0 0,-1-1 0 0 0,1 1 0 0 0,-1-1 0 0 0,1 0 0 0 0,1 1 0 0 0,-1-1 0 0 0,0 0 0 0 0,1 0 0 0 0,0 0 0 0 0,0 1 0 0 0,0-1 0 0 0,0 0 0 0 0,1 0 0 0 0,-1-38 0 0 0,-1 33 0 0 0,1 1 0 0 0,0-1 0 0 0,1 1 0 0 0,0-1 0 0 0,1-2 0 0 0,-2 6 0 0 0,2 0 0 0 0,-1 0 0 0 0,0 0 0 0 0,1 0 0 0 0,0 0 0 0 0,0 0 0 0 0,1 0 0 0 0,-1 1 0 0 0,1-1 0 0 0,0 1 0 0 0,0 0 0 0 0,1 0 0 0 0,-1 0 0 0 0,1 0 0 0 0,0 0 0 0 0,0 1 0 0 0,2-2 0 0 0,0 0-23 0 0,1 0 0 0 0,0 0 0 0 0,-1 0 0 0 0,1 1 0 0 0,1 0-1 0 0,-1 1 1 0 0,1-1 0 0 0,-1 2 0 0 0,1-1 0 0 0,0 1 0 0 0,2-1 23 0 0,7 0-608 0 0,1 1-1 0 0,16 0 609 0 0,12 2-3918 0 0,-39 0 2856 0 0,4 1-4558 0 0</inkml:trace>
  <inkml:trace contextRef="#ctx0" brushRef="#br0" timeOffset="2123.653">1840 246 2760 0 0,'0'0'495'0'0,"0"0"1037"0"0,0 0 458 0 0,1 1 91 0 0,3 1-1049 0 0,-2-1-643 0 0,0 0 0 0 0,-1 1 0 0 0,1-1 0 0 0,0 0 0 0 0,-1 1 0 0 0,1-1 0 0 0,0 1 0 0 0,-1 0 1 0 0,2 1-390 0 0,8 7 904 0 0,-10-9-853 0 0,0-1 0 0 0,0 1 0 0 0,0 0-1 0 0,0-1 1 0 0,0 1 0 0 0,0 0 0 0 0,0 0 0 0 0,-1 0 0 0 0,1 0 0 0 0,0 0-1 0 0,0 0 1 0 0,-1 0 0 0 0,1 0 0 0 0,-1 0 0 0 0,1 1 0 0 0,-1-1-1 0 0,1 0 1 0 0,-1 0 0 0 0,0 0-51 0 0,1 17 717 0 0,-1-16-650 0 0,0 1-1 0 0,0 0 1 0 0,1-1-1 0 0,-1 1 1 0 0,1-1 0 0 0,-1 1-1 0 0,1 0 1 0 0,0-1-1 0 0,-1 0 1 0 0,1 1 0 0 0,1-1-1 0 0,-1 1 1 0 0,0-1-1 0 0,1 1-66 0 0,0-1 72 0 0,-1 1-1 0 0,0-1 1 0 0,1 1-1 0 0,-1 0 1 0 0,0-1-1 0 0,0 1 1 0 0,0 0-1 0 0,-1 0 1 0 0,1 0-1 0 0,-1 0 1 0 0,1 0-1 0 0,-1-1 1 0 0,0 1-1 0 0,0 0 0 0 0,0 0 1 0 0,-1 0-1 0 0,1 0 1 0 0,-1 0-1 0 0,0 1-71 0 0,-2 26 989 0 0,12 190-824 0 0,-5-66 766 0 0,-4-151-830 0 0,-1-1-1 0 0,1 0 1 0 0,0 1-1 0 0,-1-1 1 0 0,1 1-1 0 0,-1-1 1 0 0,0 0-1 0 0,0 1 1 0 0,0-1-1 0 0,-1 2-100 0 0,-2 5-256 0 0,1-6-1659 0 0,1-8 1471 0 0,3-10-903 0 0,-1 14 1173 0 0,0 0 1 0 0,0 1-1 0 0,1-1 0 0 0,-1 0 1 0 0,0 0-1 0 0,0 0 0 0 0,0 0 1 0 0,0 0-1 0 0,0 0 1 0 0,0 0-1 0 0,0 0 0 0 0,0 0 1 0 0,-1 0-1 0 0,1 0 1 0 0,0 0-1 0 0,-1 1 0 0 0,1-1 1 0 0,-1 0 173 0 0,1-2-580 0 0,-4-10-4608 0 0</inkml:trace>
  <inkml:trace contextRef="#ctx0" brushRef="#br0" timeOffset="2437.997">2009 302 2760 0 0,'12'-1'238'0'0,"0"0"1"0"0,0 0 0 0 0,6 2-239 0 0,-14-1 420 0 0,0 0 0 0 0,0 1 0 0 0,0-1 0 0 0,0 1 0 0 0,0 0 0 0 0,0 0 1 0 0,0 0-1 0 0,0 1 0 0 0,0 0 0 0 0,-1-1 0 0 0,3 3-420 0 0,17 18 2695 0 0,-21-21-2560 0 0,0 0 1 0 0,0 0 0 0 0,-1 1-1 0 0,1-1 1 0 0,0 1-1 0 0,-1-1 1 0 0,1 1 0 0 0,-1 0-1 0 0,1 0 1 0 0,-1 0-1 0 0,0-1 1 0 0,0 1 0 0 0,0 0-1 0 0,0 0 1 0 0,0 1 0 0 0,0-1-1 0 0,-1 0 1 0 0,1 0-1 0 0,0 0 1 0 0,-1 0 0 0 0,0 1-136 0 0,10 25 1323 0 0,-8-24-1088 0 0,-1-1 0 0 0,1 1 0 0 0,-1 0 0 0 0,0 0 0 0 0,0 0-1 0 0,0 0 1 0 0,0 0 0 0 0,0 4-235 0 0,-2-4 176 0 0,1 0 0 0 0,0 0 0 0 0,-1-1 0 0 0,0 1 1 0 0,0 0-1 0 0,0 0 0 0 0,0 0 0 0 0,-1-1 0 0 0,1 1 0 0 0,-1-1 0 0 0,0 1 0 0 0,-1 0-176 0 0,-3 5 436 0 0,0-1 0 0 0,-1 0 0 0 0,-8 7-436 0 0,7-8 182 0 0,-1-1 0 0 0,0 0 0 0 0,0 0 0 0 0,-1-1 0 0 0,1 0 0 0 0,-5 1-182 0 0,-15 8 220 0 0,21-10-220 0 0,0-1 0 0 0,0-1 0 0 0,0 1 0 0 0,-1-2 0 0 0,1 1 0 0 0,0-1 0 0 0,-1 0 0 0 0,1-1 0 0 0,-3 0 0 0 0,3 0-16 0 0,-1-1 0 0 0,1 0-1 0 0,-1 0 1 0 0,1-1 0 0 0,0 0 0 0 0,0 0-1 0 0,0-1 1 0 0,0 0 0 0 0,-5-4 16 0 0,10 5-320 0 0,1 0-1 0 0,-1 0 1 0 0,1 0 0 0 0,0 0 0 0 0,-1-1 0 0 0,1 1 0 0 0,0-1 0 0 0,1 0 0 0 0,-1 0 0 0 0,0 1 0 0 0,1-1-1 0 0,-1-1 321 0 0,-4-8-6483 0 0</inkml:trace>
  <inkml:trace contextRef="#ctx0" brushRef="#br0" timeOffset="2692.67">2249 109 11056 0 0,'0'0'505'0'0,"0"0"-9"0"0,-1 2-317 0 0,-8 20 1289 0 0,8-20-1215 0 0,-1 1 1 0 0,1 0-1 0 0,0-1 0 0 0,-1 1 0 0 0,1 0 1 0 0,0 0-1 0 0,1 0 0 0 0,-1 0 0 0 0,1 0 0 0 0,-1 0 1 0 0,1 0-1 0 0,0 0 0 0 0,0 0 0 0 0,0 0 1 0 0,0 0-1 0 0,1 0 0 0 0,-1 0 0 0 0,1 0 0 0 0,0 2-253 0 0,9 13 785 0 0,-8-14-599 0 0,0 0 1 0 0,0 0-1 0 0,0 1 0 0 0,0-1 0 0 0,0 3-186 0 0,7 26 578 0 0,-4-16-207 0 0,0 0 0 0 0,-1 1 0 0 0,-1 0 0 0 0,0-1 0 0 0,-2 1 0 0 0,0 0 0 0 0,-1 4-371 0 0,0-19-6 0 0,1 0 0 0 0,-1 0 0 0 0,0 0 0 0 0,1 0 0 0 0,0 0 0 0 0,0 0 0 0 0,0 0 0 0 0,0 0 1 0 0,0 0-1 0 0,0-1 0 0 0,1 1 0 0 0,0 1 6 0 0,0 0 13 0 0,0-1 0 0 0,0 0 0 0 0,-1 0 0 0 0,0 0 0 0 0,0 1 0 0 0,0-1 0 0 0,1 4-13 0 0,1 6 25 0 0,-2-12-23 0 0,-1 0-1 0 0,1 0 1 0 0,-1 0 0 0 0,1 0-1 0 0,-1 0 1 0 0,0 1 0 0 0,0-1-1 0 0,1 0 1 0 0,-1 0 0 0 0,0 0-1 0 0,0 1 1 0 0,0-1 0 0 0,0 0-1 0 0,0 0 1 0 0,-1 0 0 0 0,1 1-1 0 0,0-1-1 0 0,-6 2-18 0 0,4-3-171 0 0,-15 3-692 0 0,9-2-4885 0 0,7-1-1379 0 0</inkml:trace>
  <inkml:trace contextRef="#ctx0" brushRef="#br0" timeOffset="2997.959">2133 308 3224 0 0,'5'2'94'0'0,"-3"-2"-58"0"0,-1 0 0 0 0,1 0 1 0 0,0 1-1 0 0,-1-1 0 0 0,1 0 1 0 0,0 0-1 0 0,-1 0 1 0 0,1-1-1 0 0,0 1 0 0 0,-1 0 1 0 0,1 0-1 0 0,0-1 1 0 0,-1 0-37 0 0,28-4 7838 0 0,25-10-7838 0 0,-28 7 1114 0 0,1 2 0 0 0,14-2-1114 0 0,-5 3 2002 0 0,20 2-2002 0 0,-43 2 253 0 0,-1 2 0 0 0,1-1-1 0 0,-1 2 1 0 0,0 0 0 0 0,1 0-1 0 0,4 3-252 0 0,-14-4 85 0 0,0-1-1 0 0,-1 1 0 0 0,1 0 0 0 0,-1 0 0 0 0,1 1 0 0 0,-1-1 0 0 0,0 0 0 0 0,1 1 0 0 0,-1-1 0 0 0,0 1 0 0 0,0 0 0 0 0,0 0 0 0 0,0 0 0 0 0,0 0 0 0 0,-1 0 0 0 0,1 0 1 0 0,-1 0-1 0 0,1 1 0 0 0,-1-1 0 0 0,0 1 0 0 0,1 1-84 0 0,3 18 183 0 0,-2-15 86 0 0,-2 1-1 0 0,1-1 1 0 0,-1 1-1 0 0,0-1 0 0 0,0 1 1 0 0,-1-1-1 0 0,0 1 0 0 0,-1 2-268 0 0,-1 4 360 0 0,0-1 0 0 0,-1 1 0 0 0,-1-1 0 0 0,-1 4-360 0 0,1 1 519 0 0,3-16-514 0 0,1 0 0 0 0,0 0 0 0 0,-1 0 0 0 0,1 0 0 0 0,-1 0 0 0 0,1 0 0 0 0,-1 0 0 0 0,0 0 0 0 0,0-1 0 0 0,0 1 0 0 0,0 0 0 0 0,0 0 0 0 0,-1-1 0 0 0,1 1-1 0 0,0-1 1 0 0,-1 1 0 0 0,1-1 0 0 0,-2 2-5 0 0,-19 11 0 0 0,14-6 0 0 0,13-6 0 0 0,-2-1 0 0 0,-3-1-1 0 0,-1 0-35 0 0,1-1 0 0 0,-1 1-1 0 0,1 0 1 0 0,-1-1-1 0 0,1 1 1 0 0,-1 0 0 0 0,1-1-1 0 0,-1 1 1 0 0,1-1 0 0 0,0 1-1 0 0,-1-1 1 0 0,1 1 0 0 0,0 0-1 0 0,-1-1 1 0 0,1 1 0 0 0,0-1-1 0 0,-1 0 1 0 0,1 1 0 0 0,0-1-1 0 0,0 1 1 0 0,0-1-1 0 0,0 1 1 0 0,0-1 0 0 0,0 0-1 0 0,0 1 1 0 0,0-1 0 0 0,0 1-1 0 0,0-1 1 0 0,0 1 0 0 0,0-1-1 0 0,0 0 1 0 0,0 1 0 0 0,0-1-1 0 0,0 1 1 0 0,1-1 0 0 0,-1 1-1 0 0,0-1 1 0 0,0 1-1 0 0,1-1 1 0 0,-1 1 0 0 0,0-1-1 0 0,1 1 1 0 0,-1-1 0 0 0,1 1-1 0 0,-1-1 1 0 0,1 1 36 0 0,-1-1-149 0 0,0 0 1 0 0,1-1-1 0 0,-1 1 0 0 0,0 0 1 0 0,0 0-1 0 0,0-1 0 0 0,0 1 1 0 0,0 0-1 0 0,0 0 0 0 0,0 0 1 0 0,0-1-1 0 0,0 1 1 0 0,-1 0-1 0 0,1 0 0 0 0,0 0 1 0 0,-1-1-1 0 0,1 1 0 0 0,-1 0 1 0 0,0 0-1 0 0,1 0 0 0 0,-1 0 1 0 0,0 0-1 0 0,1 0 0 0 0,-1 0 1 0 0,-1 0 148 0 0,-1-5-1108 0 0,-8-13-5370 0 0</inkml:trace>
  <inkml:trace contextRef="#ctx0" brushRef="#br0" timeOffset="3790.244">2910 218 8288 0 0,'-2'0'19'0'0,"-10"-2"720"0"0,19 0 126 0 0,-2 1-736 0 0,0-1 669 0 0,-6 0-352 0 0,-10 1 1198 0 0,10 1-970 0 0,1 0-118 0 0,0 0-20 0 0,-12-3 1925 0 0,5 5-1995 0 0,1 0-1 0 0,-1 1 0 0 0,1 0 0 0 0,0 0 0 0 0,0 1 0 0 0,1-1 0 0 0,-1 1 0 0 0,1 0 1 0 0,-3 3-466 0 0,-8 9 21 0 0,0 0 0 0 0,-3 6-21 0 0,0 0 87 0 0,13-14-72 0 0,1 0-1 0 0,0 1 1 0 0,0-1-1 0 0,0 1 0 0 0,-2 8-14 0 0,5-12 172 0 0,1-1-1 0 0,-1 1 1 0 0,1-1-1 0 0,0 1 0 0 0,0 0 1 0 0,0 0-1 0 0,1-1 1 0 0,0 1-1 0 0,-1 0 0 0 0,2 0 1 0 0,-1 2-172 0 0,1-5 3 0 0,-1 0 0 0 0,0 0 1 0 0,1 0-1 0 0,0 0 0 0 0,-1-1 0 0 0,1 1 0 0 0,0 0 1 0 0,0 0-1 0 0,0-1 0 0 0,0 1 0 0 0,0 0 1 0 0,0-1-1 0 0,1 1 0 0 0,-1-1 0 0 0,0 1 1 0 0,1-1-1 0 0,-1 0 0 0 0,1 0 0 0 0,0 0 0 0 0,-1 0 1 0 0,1 0-1 0 0,0 0 0 0 0,0 0 0 0 0,0 0 1 0 0,-1-1-1 0 0,1 1 0 0 0,0-1 0 0 0,1 1-3 0 0,0 1 0 0 0,-2-2 0 0 0,-1 1 0 0 0,1-1 0 0 0,-1 0 0 0 0,1 1 0 0 0,0-1 0 0 0,-1 0 0 0 0,1 0 0 0 0,0 0 0 0 0,-1 1 0 0 0,1-1 0 0 0,0 0 0 0 0,-1 0 0 0 0,1 0 0 0 0,0 0 0 0 0,-1 0 0 0 0,1 0 0 0 0,0 0 0 0 0,0 0 0 0 0,-1 0 0 0 0,30-3 0 0 0,-14 0 0 0 0,-10 0 0 0 0,1 0 0 0 0,0-1 0 0 0,-1 0 0 0 0,0 0 0 0 0,4-4 0 0 0,-6 5 0 0 0,9-9-144 0 0,0-1-1 0 0,0 0 0 0 0,-1 0 0 0 0,-1-1 0 0 0,0-1 145 0 0,26-32-674 0 0,-28 35 519 0 0,-8 11 135 0 0,0-1 0 0 0,0 0 1 0 0,0 1-1 0 0,0-1 0 0 0,0 1 0 0 0,1-1 0 0 0,-1 1 1 0 0,0-1-1 0 0,1 1 0 0 0,-1 0 0 0 0,1 0 0 0 0,0 0 1 0 0,-1 0-1 0 0,1 0 0 0 0,0 0 0 0 0,0 0 1 0 0,-1 0-1 0 0,1 1 0 0 0,2-1 20 0 0,-3 1-8 0 0,0 0 0 0 0,1 0 1 0 0,-1 1-1 0 0,0-1 0 0 0,0 0 0 0 0,1 1 0 0 0,-1-1 0 0 0,0 1 0 0 0,0-1 1 0 0,0 1-1 0 0,1 0 0 0 0,-1-1 0 0 0,0 1 0 0 0,0 0 0 0 0,0 0 1 0 0,0 0-1 0 0,0 0 0 0 0,0 0 8 0 0,15 23-55 0 0,-6-8 36 0 0,-5-10 19 0 0,-4-5 0 0 0,0 1 0 0 0,1-1 0 0 0,-1 0 0 0 0,0 1 0 0 0,0 0 0 0 0,-1-1 0 0 0,1 1 0 0 0,0 0 0 0 0,0-1 0 0 0,-1 1 0 0 0,1 0 0 0 0,-1 0 0 0 0,1-1 0 0 0,-1 1 0 0 0,0 2 0 0 0,0-2 0 0 0,1-1 0 0 0,-1 1 0 0 0,1 0 1 0 0,-1 0-1 0 0,1-1 0 0 0,0 1 0 0 0,0-1 0 0 0,0 1 0 0 0,0-1 0 0 0,0 1 0 0 0,0-1 0 0 0,0 1 0 0 0,1 0 0 0 0,0 0 5 0 0,-1 0 0 0 0,1-1 1 0 0,-1 1-1 0 0,0 0 0 0 0,0 0 1 0 0,1 0-1 0 0,-1 0 0 0 0,-1 0 0 0 0,1 0 1 0 0,1 2-6 0 0,-2 1 1 0 0,1 0 0 0 0,1 0 0 0 0,-1-1 0 0 0,1 1 1 0 0,0-1-1 0 0,0 1 0 0 0,0-1 0 0 0,0 0 0 0 0,3 4-1 0 0,-4-8 0 0 0,-1 1 0 0 0,0-1 0 0 0,1 1 0 0 0,-1-1 0 0 0,0 1 0 0 0,1-1 0 0 0,-1 1 0 0 0,0-1 0 0 0,0 1 0 0 0,0 0 0 0 0,1-1 0 0 0,-1 1 0 0 0,0-1 0 0 0,0 1 0 0 0,0 0 0 0 0,0-1 0 0 0,0 1 0 0 0,0-1 0 0 0,0 1 0 0 0,-1 0 0 0 0,1-1 0 0 0,0 1 0 0 0,0-1 0 0 0,0 1 0 0 0,0 0 0 0 0,-1-1 0 0 0,1 1 0 0 0,0-1 0 0 0,-1 1 0 0 0,1-1 0 0 0,0 1 0 0 0,-1-1 0 0 0,1 1 0 0 0,-1-1 0 0 0,1 0 0 0 0,0 1 0 0 0,-1-1 0 0 0,1 0 0 0 0,-1 1 0 0 0,1-1 0 0 0,-1 0 0 0 0,0 1 0 0 0,-2 1 0 0 0,1 0 7 0 0,2-2-17 0 0,2 9 89 0 0,-2-9-51 0 0,0 0-1 0 0,0 0 0 0 0,0 0 1 0 0,0 1-1 0 0,0-1 0 0 0,0 0 1 0 0,0 0-1 0 0,0 0 1 0 0,0 0-1 0 0,0 0 0 0 0,0 1 1 0 0,0-1-1 0 0,0 0 0 0 0,-1 0 1 0 0,1 0-1 0 0,0 0 0 0 0,0 0 1 0 0,0 0-1 0 0,0 1 0 0 0,0-1 1 0 0,0 0-1 0 0,-1 0 0 0 0,1 0 1 0 0,0 0-1 0 0,0 0 1 0 0,0 0-1 0 0,0 0 0 0 0,-1 0 1 0 0,1 0-1 0 0,0 0 0 0 0,0 0 1 0 0,0 0-1 0 0,0 0 0 0 0,-1 0 1 0 0,1 0-1 0 0,0 0 0 0 0,0 0 1 0 0,0 0-1 0 0,0 0 1 0 0,-1 0-1 0 0,1 0 0 0 0,0 0 1 0 0,0 0-1 0 0,0 0 0 0 0,0 0 1 0 0,0 0-1 0 0,-1 0 0 0 0,1 0 1 0 0,0 0-1 0 0,0-1 0 0 0,0 1 1 0 0,0 0-1 0 0,0 0 0 0 0,0 0 1 0 0,-1 0-1 0 0,1 0 1 0 0,0-1-28 0 0,-10-6 444 0 0,10 7-446 0 0,-1-1 1 0 0,1 1-1 0 0,0-1 0 0 0,-1 1 0 0 0,1 0 0 0 0,0-1 0 0 0,-1 1 1 0 0,1-1-1 0 0,0 1 0 0 0,-1-1 0 0 0,1 1 0 0 0,0-1 0 0 0,0 1 1 0 0,0-1-1 0 0,0 1 0 0 0,0-1 0 0 0,-1 1 0 0 0,1-1 0 0 0,0 1 1 0 0,0-1-1 0 0,0 1 0 0 0,0-1 0 0 0,0 1 0 0 0,0-1 0 0 0,1 1 1 0 0,-1-1-1 0 0,0 1 0 0 0,0-1 0 0 0,0 1 0 0 0,0-1 0 0 0,1 1 1 0 0,-1-1-1 0 0,0 1 0 0 0,1-1 0 0 0,-1 1 0 0 0,0-1 0 0 0,1 1 1 0 0,-1-1 0 0 0,1 0-20 0 0,0 0 0 0 0,-1 0-1 0 0,1 0 1 0 0,-1 0-1 0 0,1-1 1 0 0,-1 1-1 0 0,1 0 1 0 0,-1 0-1 0 0,0-1 1 0 0,0 1-1 0 0,1 0 1 0 0,-1-1-1 0 0,0 1 1 0 0,0 0-1 0 0,0-1 22 0 0,0 1-17 0 0,0 0 0 0 0,0 0 0 0 0,0-1 0 0 0,0 1-1 0 0,0 0 1 0 0,0 0 0 0 0,1-1 0 0 0,-1 1 0 0 0,1 0 0 0 0,-1 0 0 0 0,1 0-1 0 0,-1 0 1 0 0,1 0 0 0 0,0-1 0 0 0,-1 1 0 0 0,1 0 0 0 0,1 0 17 0 0,-1 0-22 0 0,0-1 1 0 0,0 1-1 0 0,-1 0 1 0 0,1-1-1 0 0,0 1 1 0 0,0-1-1 0 0,-1 1 1 0 0,1-1-1 0 0,-1 1 1 0 0,1-1-1 0 0,-1 0 22 0 0,0-16-248 0 0,0 15 199 0 0,0 0 0 0 0,0 0-1 0 0,0 0 1 0 0,0 1 0 0 0,0-1-1 0 0,0 0 1 0 0,1 0 0 0 0,0 1-1 0 0,0-2 50 0 0,3-8-272 0 0,2 1-1 0 0,-1-1 0 0 0,1 1 0 0 0,2-2 273 0 0,-4 8-107 0 0,-1 0 1 0 0,1 0-1 0 0,1 0 0 0 0,-1 1 0 0 0,1-1 1 0 0,-1 1-1 0 0,1 0 0 0 0,0 0 0 0 0,1 1 107 0 0,22-19-472 0 0,-26 19 455 0 0,1 1-1 0 0,0-1 1 0 0,0 1-1 0 0,0-1 0 0 0,0 1 1 0 0,1 0-1 0 0,-1 0 1 0 0,1 0-1 0 0,-1 1 0 0 0,1-1 1 0 0,-1 1-1 0 0,1 0 1 0 0,0 0-1 0 0,0 0 0 0 0,0 1 18 0 0,1-1 24 0 0,1 0-1 0 0,0 1 1 0 0,-1 0 0 0 0,1 0-1 0 0,0 1 1 0 0,-1 0-1 0 0,1 0 1 0 0,-1 0-1 0 0,1 0 1 0 0,-1 1-1 0 0,1 0 1 0 0,-1 0-1 0 0,0 1 1 0 0,0-1-1 0 0,0 1 1 0 0,0 0-1 0 0,1 2-23 0 0,2 2 67 0 0,0 0 0 0 0,0 1-1 0 0,-1 0 1 0 0,0 0-1 0 0,-1 1 1 0 0,1 2-67 0 0,34 58-196 0 0,-21-31 31 0 0,-13-28 230 0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2:24.5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149 33 5984 0 0,'3'-1'165'0'0,"9"-9"292"0"0,-6 7 724 0 0,-6 3-926 0 0,1-1-1 0 0,-1 1 1 0 0,0 0-1 0 0,1 0 0 0 0,-1 0 1 0 0,0 0-1 0 0,0 0 1 0 0,1 0-1 0 0,-1 0 1 0 0,0 0-1 0 0,1 1 1 0 0,-1-1-1 0 0,0 0 1 0 0,1 0-1 0 0,-1 0 1 0 0,0 0-1 0 0,0 0 0 0 0,1 0 1 0 0,-1 0-1 0 0,0 1 1 0 0,0-1-1 0 0,1 0 1 0 0,-1 0-1 0 0,0 1-254 0 0,5 7 4445 0 0,-2 0-6218 0 0,5 39 2790 0 0,0 19 941 0 0,-6-50-2651 0 0,0 0 0 0 0,-1 14 693 0 0,0 8-76 0 0,0-32 80 0 0,1 18 108 0 0,1 0-1 0 0,4 18-111 0 0,13 34 127 0 0,-20-69-164 0 0,1 0 1 0 0,-1 0 0 0 0,-1 0-1 0 0,1 0 1 0 0,-1 0-1 0 0,0 0 1 0 0,-1 0 36 0 0,2-6-220 0 0,0 0 0 0 0,-1 0 0 0 0,1 0-1 0 0,-1 0 1 0 0,1 0 0 0 0,-1 0 0 0 0,0 0 0 0 0,1 0-1 0 0,-1 0 1 0 0,0 0 0 0 0,0 0 0 0 0,1-1 0 0 0,-1 1-1 0 0,0 0 1 0 0,0 0 0 0 0,0-1 0 0 0,0 1 0 0 0,-1 0 220 0 0,0 0-846 0 0,-1 1-4363 0 0</inkml:trace>
  <inkml:trace contextRef="#ctx0" brushRef="#br0" timeOffset="297.41">16 514 13128 0 0,'0'0'297'0'0,"0"0"39"0"0,0 0 20 0 0,0 0-29 0 0,2 0-215 0 0,52-10 1423 0 0,1 2 0 0 0,0 2 1 0 0,32 2-1536 0 0,-47 2 287 0 0,6 2 194 0 0,-27 0-519 0 0,0 0 0 0 0,-1-2-1 0 0,16-2 39 0 0,5-3-1874 0 0,-35 1-296 0 0,-4 5 1869 0 0,0-4-969 0 0</inkml:trace>
  <inkml:trace contextRef="#ctx0" brushRef="#br0" timeOffset="608.523">20 106 14224 0 0,'-5'-6'105'0'0,"3"4"-26"0"0,1 1-1 0 0,0-1 0 0 0,-1 0 1 0 0,1 0-1 0 0,0 1 0 0 0,0-1 1 0 0,0 0-1 0 0,0 0 0 0 0,0 0 0 0 0,1 0 1 0 0,-1-1-1 0 0,1 1 0 0 0,-1 0 1 0 0,1 0-1 0 0,0 0 0 0 0,0 0 1 0 0,0 0-1 0 0,0-1 0 0 0,0 1 1 0 0,0-2-79 0 0,1 2 149 0 0,0 0 0 0 0,0 0 0 0 0,0 0 1 0 0,1 0-1 0 0,-1 0 0 0 0,0 0 1 0 0,1 0-1 0 0,-1 0 0 0 0,1 1 1 0 0,-1-1-1 0 0,1 1 0 0 0,0-1 1 0 0,0 1-1 0 0,0 0 0 0 0,0 0 0 0 0,0-1 1 0 0,0 1-1 0 0,0 1 0 0 0,0-1 1 0 0,0 0-1 0 0,2 0-149 0 0,8-3-9 0 0,0 1 1 0 0,0 1-1 0 0,5-1 9 0 0,75-6 322 0 0,-72 8-273 0 0,0 0 0 0 0,1 1-1 0 0,18 3-48 0 0,62 11-1012 0 0,-55-3-1203 0 0,-24-8 1065 0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5:18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154 208 3224 0 0,'22'-1'240'0'0,"-22"1"-228"0"0,0 0 1 0 0,-1 0-1 0 0,1 0 1 0 0,0 0-1 0 0,0 0 0 0 0,0 0 1 0 0,0 0-1 0 0,0 0 1 0 0,0 0-1 0 0,0 0 1 0 0,0 0-1 0 0,0 0 0 0 0,0 0 1 0 0,-1-1-1 0 0,1 1 1 0 0,0 0-1 0 0,0 0 0 0 0,0 0 1 0 0,0 0-1 0 0,0 0 1 0 0,0 0-1 0 0,0 0 1 0 0,0 0-1 0 0,0 0 0 0 0,0-1 1 0 0,0 1-1 0 0,0 0 1 0 0,0 0-1 0 0,0 0 0 0 0,0 0 1 0 0,0 0-1 0 0,0 0 1 0 0,0 0-1 0 0,0 0 1 0 0,0-1-1 0 0,0 1 0 0 0,0 0 1 0 0,0 0-1 0 0,0 0 1 0 0,0 0-1 0 0,0 0 1 0 0,0 0-1 0 0,0 0 0 0 0,0 0 1 0 0,0-1-1 0 0,0 1 1 0 0,0 0-1 0 0,1 0 0 0 0,-1 0 1 0 0,0 0-1 0 0,0 0 1 0 0,0 0-1 0 0,0 0 1 0 0,0 0-1 0 0,0 0 0 0 0,0 0 1 0 0,0 0-1 0 0,0 0 1 0 0,0 0-1 0 0,1 0 1 0 0,-1 0-1 0 0,0-1 0 0 0,0 1 1 0 0,0 0-1 0 0,0 0-12 0 0,-8-3 1791 0 0,7 3-1595 0 0,0 0 0 0 0,1 0 0 0 0,-1 0 0 0 0,0 0-1 0 0,0 0 1 0 0,1-1 0 0 0,-1 1 0 0 0,0 0 0 0 0,1 0-1 0 0,-1 0 1 0 0,0 0 0 0 0,1-1 0 0 0,-1 1-1 0 0,1 0 1 0 0,-1-1 0 0 0,0 1 0 0 0,1-1 0 0 0,-1 1-1 0 0,1 0 1 0 0,-1-1 0 0 0,1 1 0 0 0,-1-1-1 0 0,1 1 1 0 0,0-1 0 0 0,-1 0 0 0 0,1 1 0 0 0,-1-1-1 0 0,1 1 1 0 0,0-1 0 0 0,0 0 0 0 0,-1 1 0 0 0,1-1-1 0 0,0 0-195 0 0,-4-8 589 0 0,3 8 51 0 0,5-9 1352 0 0,7-4-800 0 0,-11 13-1153 0 0,1-1-1 0 0,0 1 0 0 0,0-1 0 0 0,0 1 1 0 0,0 0-1 0 0,0 0 0 0 0,0-1 0 0 0,1 1 0 0 0,-1 0 1 0 0,0 0-1 0 0,1 0-38 0 0,2-1 5 0 0,-1-1-5 0 0,0 1 1 0 0,1 0-1 0 0,-1 1 0 0 0,1-1 1 0 0,-1 1-1 0 0,1-1 1 0 0,0 1-1 0 0,-1 0 0 0 0,1 1 1 0 0,0-1-1 0 0,0 0 1 0 0,0 1-1 0 0,0 0 0 0 0,2 0 0 0 0,-5 0 24 0 0,1 0 0 0 0,-1 0 0 0 0,0 0 0 0 0,0 1 0 0 0,1-1 0 0 0,-1 0 0 0 0,0 0 0 0 0,0 1 0 0 0,1-1 0 0 0,-1 1 0 0 0,0-1 0 0 0,0 1 0 0 0,0-1 0 0 0,0 1 0 0 0,0 0 0 0 0,0 0 0 0 0,0-1 0 0 0,0 1 0 0 0,0 0 0 0 0,0 0-24 0 0,1 2 206 0 0,0 0 0 0 0,0 0 1 0 0,-1 0-1 0 0,1 0 0 0 0,-1 0 1 0 0,1 3-207 0 0,2 4-96 0 0,-3-8 18 0 0,-1 0 0 0 0,0-1 0 0 0,1 1 0 0 0,-1-1 1 0 0,0 1-1 0 0,0-1 0 0 0,0 1 0 0 0,0-1 0 0 0,0 1 1 0 0,0 0-1 0 0,-1-1 0 0 0,1 1 0 0 0,0-1 0 0 0,-1 1 1 0 0,0 1 77 0 0,-12 24 28 0 0,5-13 387 0 0,4-7-353 0 0,0-1 1 0 0,0 1-1 0 0,-1-1 0 0 0,0 0 1 0 0,0 0-1 0 0,-1 0 0 0 0,1-1 1 0 0,-1 0-1 0 0,-1 0 0 0 0,-4 3-62 0 0,-14 8 139 0 0,0-1-1 0 0,-5 0-138 0 0,12-6 108 0 0,-1-1 1 0 0,-11 2-109 0 0,0 1 81 0 0,21-10-27 0 0,6-6-34 0 0,3 4-23 0 0,0 0-1 0 0,0 1 1 0 0,0-1-1 0 0,0 0 1 0 0,1 0-1 0 0,-1 0 1 0 0,0 1 0 0 0,0-1-1 0 0,1 0 1 0 0,-1 0-1 0 0,1 1 1 0 0,-1-1-1 0 0,1 0 1 0 0,-1 1 0 0 0,1-1-1 0 0,0 0 4 0 0,4-4-12 0 0,1 1-1 0 0,0 0 0 0 0,0 0 1 0 0,1 1-1 0 0,-1 0 1 0 0,1 0-1 0 0,0 0 1 0 0,-1 1-1 0 0,1 0 0 0 0,0 0 1 0 0,1 1-1 0 0,-1 0 1 0 0,5 0 12 0 0,14-1-41 0 0,0 2 0 0 0,1 1-1 0 0,2 2 42 0 0,-8-1 20 0 0,9 1-1190 0 0,-16-1-3483 0 0,-7-1-1107 0 0</inkml:trace>
  <inkml:trace contextRef="#ctx0" brushRef="#br0" timeOffset="401.562">391 121 3224 0 0,'-15'-7'355'0'0,"15"7"-359"0"0,0 0 0 0 0,0 0 0 0 0,0 0 0 0 0,0 0 0 0 0,0 0 0 0 0,0 0 1 0 0,-1 0-1 0 0,1-1 0 0 0,0 1 0 0 0,0 0 0 0 0,0 0 0 0 0,0 0 0 0 0,0 0 0 0 0,0 0 0 0 0,0 0 0 0 0,0 0 0 0 0,0-1 0 0 0,0 1 0 0 0,0 0 0 0 0,0 0 0 0 0,0 0 0 0 0,0 0 0 0 0,0 0 0 0 0,0 0 0 0 0,0 0 0 0 0,0-1 0 0 0,0 1 0 0 0,0 0 0 0 0,0 0 0 0 0,0 0 0 0 0,0 0 0 0 0,0 0 0 0 0,0 0 1 0 0,0 0-1 0 0,0-1 0 0 0,0 1 0 0 0,0 0 0 0 0,0 0 0 0 0,0 0 0 0 0,0 0 0 0 0,1 0 0 0 0,-1 0 0 0 0,0 0 0 0 0,0 0 0 0 0,0 0 4 0 0,9-4 1747 0 0,-8 4-1449 0 0,-1-1 1 0 0,1 1-1 0 0,0-1 0 0 0,-1 1 1 0 0,1 0-1 0 0,0-1 0 0 0,-1 1 1 0 0,1 0-1 0 0,0 0 1 0 0,0-1-1 0 0,-1 1 0 0 0,1 0 1 0 0,0 0-1 0 0,0 0 0 0 0,-1 0 1 0 0,1 0-1 0 0,0 0 0 0 0,0 0 1 0 0,0 0-1 0 0,-1 0 1 0 0,1 0-1 0 0,0 1 0 0 0,0-1 1 0 0,0 0-299 0 0,1 1 210 0 0,-1 0 0 0 0,1 0 0 0 0,0-1 0 0 0,0 1 0 0 0,-1 1 0 0 0,1-1 0 0 0,0 0 0 0 0,-1 0 1 0 0,1 1-211 0 0,-2-1 91 0 0,1 0 1 0 0,-1 0 0 0 0,0 0-1 0 0,1 0 1 0 0,-1 0 0 0 0,0 0-1 0 0,0 0 1 0 0,0 0 0 0 0,0 0-1 0 0,0 0 1 0 0,0 0 0 0 0,0 0-1 0 0,0 0 1 0 0,-1 0-92 0 0,1 2 251 0 0,0 2-29 0 0,-1 0 1 0 0,0 0-1 0 0,0 0 0 0 0,0-1 0 0 0,0 1 1 0 0,-1 0-1 0 0,0 2-222 0 0,0-3 96 0 0,0 1 1 0 0,1-1 0 0 0,-1 1-1 0 0,1 0 1 0 0,1-1 0 0 0,-1 1-1 0 0,0 2-96 0 0,1-4 27 0 0,0-1-1 0 0,0 0 1 0 0,-1 0 0 0 0,1 0-1 0 0,-1 0 1 0 0,1 0 0 0 0,-1 0-1 0 0,0-1 1 0 0,0 1-1 0 0,0 0 1 0 0,0 0 0 0 0,0 0-27 0 0,0-1 13 0 0,0 1 0 0 0,0-1 0 0 0,0 1 0 0 0,0-1 0 0 0,1 1 0 0 0,-1 0 0 0 0,0-1 0 0 0,1 1 0 0 0,-1 0 0 0 0,1-1 0 0 0,0 1 0 0 0,0 0 0 0 0,0 0-1 0 0,0-1 1 0 0,0 1 0 0 0,0 0 0 0 0,0 0 0 0 0,0-1-13 0 0,1 3 26 0 0,-1-1 0 0 0,0 0 0 0 0,0 0-1 0 0,0 1 1 0 0,0-1 0 0 0,-1 2-26 0 0,1-2 13 0 0,-1-1 0 0 0,1 1 1 0 0,0 0-1 0 0,0 0 1 0 0,0 0-1 0 0,0 0 0 0 0,1 2-13 0 0,0-3 21 0 0,0 0-1 0 0,-1 1 0 0 0,1-1 0 0 0,-1 0 1 0 0,0 0-1 0 0,1 0 0 0 0,-1 0 1 0 0,0 0-1 0 0,0 1 0 0 0,-1-1 0 0 0,1 0 1 0 0,0 0-1 0 0,-1 0 0 0 0,1 0 0 0 0,-1 2-20 0 0,1-4 1 0 0,0 0-1 0 0,0 1 0 0 0,0-1 0 0 0,0 0 0 0 0,0 0 0 0 0,1 1 0 0 0,-1-1 0 0 0,0 0 0 0 0,0 1 0 0 0,0-1 0 0 0,0 0 0 0 0,1 0 0 0 0,-1 1 1 0 0,0-1-1 0 0,0 0 0 0 0,1 0 0 0 0,-1 0 0 0 0,0 0 0 0 0,1 1 0 0 0,-1-1 0 0 0,0 0 0 0 0,1 0 0 0 0,-1 0 0 0 0,0 0 0 0 0,0 0 1 0 0,1 0-1 0 0,-1 0 0 0 0,0 0 0 0 0,1 0 0 0 0,-1 0 0 0 0,0 0 0 0 0,1 0 0 0 0,-1 0 0 0 0,4-1-179 0 0,-2 0 65 0 0,1 0 1 0 0,-1 0-1 0 0,0 0 0 0 0,1 0 1 0 0,-1-1-1 0 0,0 1 1 0 0,0 0-1 0 0,0-1 0 0 0,0 0 1 0 0,0 1-1 0 0,0-1 1 0 0,-1 0-1 0 0,1 0 0 0 0,-1 0 1 0 0,1 0-1 0 0,-1 0 0 0 0,1-2 114 0 0,7-10-990 0 0,-8 13 845 0 0,0-1 1 0 0,0 0-1 0 0,1 1 0 0 0,-1-1 0 0 0,0 0 1 0 0,-1 0-1 0 0,1 0 0 0 0,0 1 0 0 0,0-1 1 0 0,-1 0-1 0 0,1-2 145 0 0,-2-6-586 0 0,0 9 532 0 0,1 0 0 0 0,0 0 0 0 0,0 0 1 0 0,0 0-1 0 0,0 0 0 0 0,0 0 0 0 0,0 0 1 0 0,0 0-1 0 0,0 0 0 0 0,0 0 0 0 0,0 0 1 0 0,0 0-1 0 0,1 0 0 0 0,-1 0 0 0 0,0 0 1 0 0,1 0-1 0 0,0-1 54 0 0,41-53-2111 0 0,-33 39 1598 0 0,-4 7 154 0 0,0 0 1 0 0,1 1-1 0 0,0 0 0 0 0,6-7 359 0 0,-1-1 213 0 0,-9 14-105 0 0,-1 0-1 0 0,0 0 1 0 0,1 0 0 0 0,-1 0-1 0 0,1 0 1 0 0,0 0-1 0 0,0 0 1 0 0,0 0-108 0 0,-1 1 360 0 0,0 1 1 0 0,0-1-1 0 0,0 1 0 0 0,0-1 1 0 0,0 1-1 0 0,0 0 1 0 0,0-1-1 0 0,0 1 0 0 0,0 0 1 0 0,0 0-1 0 0,0-1 1 0 0,1 1-1 0 0,-1 0-360 0 0,-1 14 1459 0 0,-1 8-1022 0 0,-1 0 0 0 0,-1-1 0 0 0,-6 21-437 0 0,8-25 155 0 0,1-15-67 0 0,0 0 1 0 0,0 1 0 0 0,0-1 0 0 0,0 0 0 0 0,0 1-1 0 0,-1-1 1 0 0,1 0 0 0 0,-1 0 0 0 0,0 2-89 0 0,-1 0 122 0 0,1-2-57 0 0,0 0 0 0 0,0 0 1 0 0,0 0-1 0 0,0 0 1 0 0,0 1-1 0 0,1-1 0 0 0,-1 0 1 0 0,1 0-1 0 0,0 1 0 0 0,-1-1 1 0 0,1 0-1 0 0,0 0 1 0 0,0 1-1 0 0,1-1 0 0 0,-1 0-65 0 0,0-1 1 0 0,0 0 1 0 0,0 0-1 0 0,1 0 0 0 0,-1 0 0 0 0,0 0 0 0 0,0 0 0 0 0,0 0 0 0 0,-1 0 0 0 0,1 0 0 0 0,0 0 0 0 0,0 0 0 0 0,0-1 0 0 0,-1 1 0 0 0,1 0 0 0 0,0 0 1 0 0,-1 0-2 0 0,-5 22-2 0 0,5-18-136 0 0,1-4-586 0 0,-7-4-1318 0 0,1 0 987 0 0</inkml:trace>
  <inkml:trace contextRef="#ctx0" brushRef="#br0" timeOffset="678.41">324 81 10136 0 0,'17'-7'464'0'0,"-14"6"-10"0"0,-3 0-444 0 0,1 1 0 0 0,-1 0-1 0 0,0-1 1 0 0,1 1-1 0 0,-1-1 1 0 0,1 1 0 0 0,-1 0-1 0 0,0-1 1 0 0,1 1-1 0 0,-1 0 1 0 0,1-1 0 0 0,-1 1-1 0 0,1 0 1 0 0,-1 0-1 0 0,1-1 1 0 0,0 1 0 0 0,-1 0-1 0 0,1 0 1 0 0,-1 0-1 0 0,1 0 1 0 0,-1 0 0 0 0,1 0-10 0 0,11-2 490 0 0,-11 2 86 0 0,1-1 28 0 0,1-1-300 0 0,0 0 1 0 0,0 0 0 0 0,0 0 0 0 0,0 1 0 0 0,0 0 0 0 0,1-1 0 0 0,-1 1-1 0 0,1 0 1 0 0,-1 1 0 0 0,1-1 0 0 0,-1 0 0 0 0,1 1 0 0 0,-1 0-1 0 0,1 0 1 0 0,2 0-305 0 0,11 2-28 0 0,-1 0-1 0 0,17 4 29 0 0,2 1 812 0 0,16 2-499 0 0,-12-1-1306 0 0,-13-5-3565 0 0,-11-1-1043 0 0</inkml:trace>
  <inkml:trace contextRef="#ctx0" brushRef="#br0" timeOffset="1219.683">907 29 5528 0 0,'-19'-5'310'0'0,"9"1"-276"0"0,29 3 2492 0 0,-18 1-1259 0 0,-1 0-23 0 0,0 0-144 0 0,0 0-63 0 0,9 12 1186 0 0,-9-11-2211 0 0,0 0-1 0 0,0 0 1 0 0,0 0 0 0 0,0 0-1 0 0,0 0 1 0 0,0 0 0 0 0,0 0-1 0 0,-1 0 1 0 0,1 0 0 0 0,0 0-1 0 0,0 0 1 0 0,-1 0 0 0 0,1 0-1 0 0,-1 0 1 0 0,0 0-12 0 0,-10 23 939 0 0,7-15-403 0 0,0 2-209 0 0,0 0-1 0 0,-2 10-326 0 0,4-12 19 0 0,0-1 1 0 0,-1 0-1 0 0,0 0 0 0 0,0 0 0 0 0,-1-1 0 0 0,-2 6-19 0 0,-11 17 554 0 0,14-24-448 0 0,0 0 1 0 0,0 0-1 0 0,-1 0 0 0 0,-1 2-106 0 0,-34 50 167 0 0,35-52-166 0 0,3-5 63 0 0,1-1 53 0 0,-5 3 108 0 0,4-3-272 0 0,-2-3-24 0 0,3 2 48 0 0,0 1 1 0 0,-1-1-1 0 0,1 0 0 0 0,-1 1 0 0 0,1-1 1 0 0,0 1-1 0 0,0-1 0 0 0,-1 0 0 0 0,1 1 1 0 0,0-1-1 0 0,0 1 0 0 0,0-1 0 0 0,0 0 1 0 0,-1 1-1 0 0,1-1 0 0 0,0 0 0 0 0,0 1 1 0 0,0-1-1 0 0,0 0 0 0 0,1 0 23 0 0,-1 0-33 0 0,1 0-1 0 0,-1 0 1 0 0,1 1-1 0 0,0-1 1 0 0,0 0 0 0 0,-1 0-1 0 0,1 0 1 0 0,0 0-1 0 0,0 1 1 0 0,0-1 0 0 0,0 1-1 0 0,0-1 1 0 0,0 0-1 0 0,0 1 34 0 0,4-4-248 0 0,0 0 0 0 0,0 0-1 0 0,0 0 1 0 0,-1-1-1 0 0,0 1 1 0 0,0-1 0 0 0,2-3 248 0 0,9-11-829 0 0,-11 14 594 0 0,-1 0 0 0 0,1 0 0 0 0,-1-1 0 0 0,0 1 0 0 0,0-1 0 0 0,1-6 235 0 0,-2 7-152 0 0,1-1 0 0 0,-1 1-1 0 0,1 0 1 0 0,0 0-1 0 0,0 0 1 0 0,1 0 0 0 0,2-3 152 0 0,-2 3-152 0 0,0 0 0 0 0,0 0-1 0 0,-1-1 1 0 0,0 1 0 0 0,0-1 152 0 0,-1 2-49 0 0,1-1-1 0 0,-1 1 1 0 0,1 0 0 0 0,0 0-1 0 0,0 0 1 0 0,0 1-1 0 0,1-1 1 0 0,0 0 49 0 0,-1 2 1 0 0,7-6-4 0 0,-10 8 4 0 0,1 0-1 0 0,-1-1 1 0 0,0 1 0 0 0,0 0-1 0 0,1 0 1 0 0,-1-1 0 0 0,0 1-1 0 0,0 0 1 0 0,0 0 0 0 0,1-1-1 0 0,-1 1 1 0 0,0 0 0 0 0,0 0-1 0 0,0-1 1 0 0,0 1 0 0 0,0 0-1 0 0,0-1 1 0 0,1 1-1 0 0,-1 0 1 0 0,0-1 0 0 0,0 1-1 0 0,0 0 1 0 0,0-1 0 0 0,0 1-1 0 0,0 0 1 0 0,0-1 0 0 0,-1 1-1 0 0,1 0 1 0 0,0 0 0 0 0,0-1-1 0 0,0 1 0 0 0,-5-6 70 0 0,-1-1 136 0 0,7 7-197 0 0,-1-1-1 0 0,0 1 1 0 0,0 0 0 0 0,1-1 0 0 0,-1 1 0 0 0,0-1-1 0 0,1 1 1 0 0,-1 0 0 0 0,0-1 0 0 0,1 1 0 0 0,-1 0-1 0 0,1 0 1 0 0,-1-1 0 0 0,0 1 0 0 0,1 0 0 0 0,-1 0-1 0 0,1-1 1 0 0,-1 1 0 0 0,1 0 0 0 0,-1 0 0 0 0,1 0-1 0 0,-1 0 1 0 0,1 0 0 0 0,-1 0-9 0 0,16-6 631 0 0,-15 6-174 0 0,-1 0 14 0 0,8 1 793 0 0,-8 0-1258 0 0,1-1 13 0 0,-1 0 0 0 0,1 0 0 0 0,-1 0 0 0 0,1 1 0 0 0,-1-1 0 0 0,1 0 0 0 0,-1 1 0 0 0,1-1-1 0 0,-1 0 1 0 0,1 1 0 0 0,-1-1 0 0 0,1 0 0 0 0,-1 1 0 0 0,0-1 0 0 0,1 1 0 0 0,-1-1 0 0 0,0 1 0 0 0,0-1 0 0 0,1 1 0 0 0,-1-1 0 0 0,0 1 0 0 0,0-1 0 0 0,0 1 0 0 0,1-1 0 0 0,-1 1 0 0 0,0 0-1 0 0,0-1 1 0 0,0 1 0 0 0,0-1 0 0 0,0 1 0 0 0,0-1 0 0 0,0 1 0 0 0,0 0 0 0 0,-1-1 0 0 0,1 1 0 0 0,0-1 0 0 0,0 1 0 0 0,0-1 0 0 0,-1 1 0 0 0,1-1 0 0 0,0 1 0 0 0,0-1 0 0 0,-1 1 0 0 0,1-1-19 0 0,-2 6 148 0 0,0 1-1 0 0,0-1 1 0 0,1 0 0 0 0,0 0 0 0 0,0 1 0 0 0,0-1 0 0 0,1 0 0 0 0,0 5-148 0 0,5 6-2 0 0,-5-16 0 0 0,0 0-1 0 0,1 0 0 0 0,-1 0 0 0 0,1 0 0 0 0,-1 0 0 0 0,0 0 0 0 0,0 0 1 0 0,1 0-1 0 0,-1 0 0 0 0,0 0 0 0 0,0 0 0 0 0,0 0 0 0 0,0 0 0 0 0,0 0 1 0 0,-1 0-1 0 0,1 0 0 0 0,0 0 0 0 0,0 0 0 0 0,-1 0 0 0 0,1 0 1 0 0,0 0-1 0 0,-1-1 0 0 0,1 1 0 0 0,-1 0 0 0 0,1 0 3 0 0,-8 9-12 0 0,7-10 14 0 0,0 1 0 0 0,0 0 0 0 0,1 0-1 0 0,-1 0 1 0 0,0 0 0 0 0,0 0-1 0 0,0 1 1 0 0,1-1 0 0 0,-1 0-1 0 0,0 0 1 0 0,1 0 0 0 0,-1 1-1 0 0,1-1 1 0 0,0 0 0 0 0,-1 0-1 0 0,1 1 1 0 0,0-1 0 0 0,0 0-1 0 0,0 1 1 0 0,0-1 0 0 0,0 0-1 0 0,0 1 1 0 0,0-1 0 0 0,0 0-1 0 0,0 1 1 0 0,1-1 0 0 0,-1 0-1 0 0,1 0 1 0 0,-1 1 0 0 0,1-1-2 0 0,0 2 1 0 0,0-1-1 0 0,0 0 1 0 0,0 1 0 0 0,-1-1 0 0 0,1 0 0 0 0,-1 1-1 0 0,1-1 1 0 0,-1 1 0 0 0,0-1 0 0 0,0 1-1 0 0,0-1 1 0 0,0 1 0 0 0,-1 1-1 0 0,0 11 0 0 0,2-13 3 0 0,-1 0-1 0 0,0 0 0 0 0,1-1 0 0 0,-1 1 0 0 0,1 0 0 0 0,0 0 0 0 0,0-1 0 0 0,-1 1 0 0 0,1 0 0 0 0,0-1 0 0 0,1 1 0 0 0,-1-1 0 0 0,1 2-2 0 0,0-1 7 0 0,-1 0-1 0 0,1 0 1 0 0,-1 1-1 0 0,1-1 1 0 0,-1 0-1 0 0,0 1 0 0 0,1 1-6 0 0,-1 2 4 0 0,0-5-1 0 0,-1 1 1 0 0,1-1-1 0 0,-1 1 0 0 0,1 0 1 0 0,-1 0-1 0 0,0-1 1 0 0,0 1-1 0 0,0 0 0 0 0,0 0 1 0 0,0-1-1 0 0,0 1 0 0 0,0 0 1 0 0,-1 0-1 0 0,1-1 0 0 0,-1 1 1 0 0,1 0-1 0 0,-1-1 0 0 0,0 2-3 0 0,-1 5 0 0 0,2-2 0 0 0,0-6 0 0 0,0 0 0 0 0,0 1 0 0 0,0-1 0 0 0,0 0 0 0 0,0 0 0 0 0,0 1 0 0 0,0-1 0 0 0,0 0 0 0 0,0 1 0 0 0,0-1 0 0 0,0 0 0 0 0,0 1 0 0 0,0-1 0 0 0,0 0 0 0 0,0 1 0 0 0,0-1 0 0 0,0 0 0 0 0,-1 0 0 0 0,1 1 0 0 0,0-1 0 0 0,0 0 0 0 0,0 1 0 0 0,-1-1 0 0 0,1 0 0 0 0,0 0 0 0 0,0 0 0 0 0,-1 1 0 0 0,1-1 0 0 0,0 0 0 0 0,0 0 0 0 0,-1 0 0 0 0,1 0 0 0 0,0 1 0 0 0,0-1 0 0 0,-1 0 0 0 0,1 0 0 0 0,-1 0 0 0 0,-3 3 0 0 0,0 0 38 0 0,-1-1 0 0 0,1 1 0 0 0,0-1 0 0 0,-1 0 0 0 0,1 0 0 0 0,-1 0 0 0 0,0-1 0 0 0,0 1 0 0 0,0-1 0 0 0,-2 0-38 0 0,-10 1 872 0 0,12-1-785 0 0,0 0-1 0 0,0 0 1 0 0,0-1 0 0 0,-1 0 0 0 0,1 0-1 0 0,0 0 1 0 0,0 0 0 0 0,-3-2-87 0 0,-18-9-466 0 0,13 1-23 0 0,10 4-5057 0 0,3 6-10 0 0</inkml:trace>
  <inkml:trace contextRef="#ctx0" brushRef="#br0" timeOffset="1786.919">1093 81 8928 0 0,'-21'-5'886'0'0,"21"5"-888"0"0,0 0 0 0 0,0 0 0 0 0,0 0 0 0 0,0 0 0 0 0,0 0 0 0 0,0 0 0 0 0,0 0 0 0 0,0 0 0 0 0,0 0 0 0 0,0 0 0 0 0,0 0 0 0 0,1 0 0 0 0,-1 0 0 0 0,0 0 0 0 0,0-1 0 0 0,0 1 0 0 0,0 0 0 0 0,0 0 0 0 0,0 0 0 0 0,0 0 0 0 0,0 0 0 0 0,0 0 0 0 0,0 0 0 0 0,0 0 0 0 0,0 0 0 0 0,0 0 0 0 0,0 0 0 0 0,0 0 0 0 0,0-1 0 0 0,0 1-1 0 0,0 0 1 0 0,0 0 0 0 0,0 0 0 0 0,0 0 0 0 0,0 0 0 0 0,0 0 0 0 0,0 0 0 0 0,0 0 0 0 0,0 0 0 0 0,0 0 0 0 0,0 0 0 0 0,0-1 0 0 0,0 1 0 0 0,0 0 0 0 0,0 0 0 0 0,-1 0 0 0 0,1 0 0 0 0,0 0 0 0 0,0 0 0 0 0,0 0 0 0 0,0 0 0 0 0,0 0 0 0 0,0 0 0 0 0,0 0 0 0 0,0 0 0 0 0,0 0 0 0 0,0 0 0 0 0,0 0 0 0 0,0 0 0 0 0,-1 0 2 0 0,15-5 450 0 0,-10 4-148 0 0,0 0 0 0 0,0 0 0 0 0,-1 1 0 0 0,1 0 0 0 0,0-1 0 0 0,0 1 0 0 0,0 1 1 0 0,2-1-303 0 0,1 2 318 0 0,-2-1-172 0 0,-1 0 0 0 0,0 0-1 0 0,1 0 1 0 0,-1 0 0 0 0,0 1 0 0 0,0 0 0 0 0,0 0-1 0 0,0 0 1 0 0,0 1 0 0 0,-1-1 0 0 0,1 1 0 0 0,2 2-146 0 0,7 6 314 0 0,-12-10-294 0 0,1 0 0 0 0,0 0 0 0 0,-1 1 0 0 0,1-1 0 0 0,-1 1-1 0 0,1-1 1 0 0,-1 1 0 0 0,0-1 0 0 0,1 1 0 0 0,-1 0 0 0 0,0 0 0 0 0,0-1-1 0 0,0 1 1 0 0,-1 0 0 0 0,1 0 0 0 0,0 0 0 0 0,-1 0 0 0 0,1 0 0 0 0,-1 1-20 0 0,6 15 28 0 0,-5-15-9 0 0,0 0-1 0 0,0 0 0 0 0,0 0 1 0 0,0 0-1 0 0,-1 0 0 0 0,1 0 1 0 0,-1 2-19 0 0,2 14 136 0 0,-1-15-97 0 0,-1-1 0 0 0,1 1 0 0 0,-1 0 0 0 0,0 0 0 0 0,-1 3-39 0 0,1 12 148 0 0,1-16-119 0 0,-1-1 0 0 0,0 1 0 0 0,0 0 0 0 0,0-1-1 0 0,0 1 1 0 0,0 0 0 0 0,0-1 0 0 0,-1 1 0 0 0,1-1 0 0 0,-1 1-1 0 0,0 0 1 0 0,0-1 0 0 0,0 0 0 0 0,0 1 0 0 0,-1 1-29 0 0,-22 20 418 0 0,23-23-344 0 0,1-1 38 0 0,0 0 14 0 0,0 0 2 0 0,0 0-10 0 0,0 0-44 0 0,0 0-4 0 0,1-1-60 0 0,0 1-1 0 0,0-1 1 0 0,0 1 0 0 0,0-1 0 0 0,0 1-1 0 0,0-1 1 0 0,-1 0 0 0 0,1 1 0 0 0,0-1 0 0 0,0 0-1 0 0,-1 0 1 0 0,1 1 0 0 0,-1-1 0 0 0,2-1-10 0 0,-2 2 13 0 0,4-5 0 0 0,0 1-1 0 0,0 0 0 0 0,0-1 0 0 0,1 2 0 0 0,-1-1 0 0 0,1 1 0 0 0,0-1 0 0 0,0 1 0 0 0,1 0-12 0 0,18-12 42 0 0,-12 7-23 0 0,-9 6-65 0 0,0 0 0 0 0,0 0-1 0 0,0 0 1 0 0,0-1 0 0 0,0 1-1 0 0,1-3 47 0 0,6-5-94 0 0,-8 8 90 0 0,0 0 0 0 0,0 0 1 0 0,0 0-1 0 0,0 0 1 0 0,-1 0-1 0 0,1 0 0 0 0,0-2 4 0 0,8-14-43 0 0,-4 6 465 0 0,0 1 1 0 0,-1-1-1 0 0,1-4-422 0 0,-5 11 76 0 0,0 1 0 0 0,0-1 0 0 0,0 0 0 0 0,-1 0 0 0 0,1 0 0 0 0,-1 0 0 0 0,0 0 0 0 0,-1 0 0 0 0,1 0 0 0 0,-1-2-76 0 0,0 3 0 0 0,1 0 0 0 0,-1 1 0 0 0,0-1 0 0 0,0 0 0 0 0,0 1 0 0 0,-1-1 0 0 0,1 0 0 0 0,-1 1 0 0 0,0 0 0 0 0,0-1 0 0 0,0 1 0 0 0,0 0 0 0 0,-3-2 0 0 0,2-1 0 0 0,3 5 0 0 0,0 0 0 0 0,0 0 0 0 0,-1 1 0 0 0,1-1 0 0 0,-1 0 0 0 0,1 0 0 0 0,-1 1 0 0 0,1-1 0 0 0,-1 0 0 0 0,1 1 0 0 0,-1-1 0 0 0,0 0 0 0 0,0 1 0 0 0,1-1 0 0 0,-1 1 0 0 0,0-1 0 0 0,0 1 0 0 0,-2-1-56 0 0,3 1-240 0 0,0 0-122 0 0,0 0-1174 0 0,0 0-4589 0 0</inkml:trace>
  <inkml:trace contextRef="#ctx0" brushRef="#br0" timeOffset="3006.318">1608 76 4608 0 0,'1'1'131'0'0,"-1"-1"0"0"0,1 0 1 0 0,-1 1-1 0 0,0-1 0 0 0,1 0 0 0 0,-1 0 0 0 0,1 0 1 0 0,-1 1-1 0 0,1-1 0 0 0,-1 0 0 0 0,1 0 1 0 0,-1 0-1 0 0,1 0 0 0 0,0 0 0 0 0,-1 0 0 0 0,1 0 1 0 0,-1 0-1 0 0,1 0 0 0 0,-1 0 0 0 0,1 0 1 0 0,-1-1-1 0 0,1 1 0 0 0,-1 0 0 0 0,1 0 1 0 0,-1 0-1 0 0,1-1 0 0 0,-1 1 0 0 0,0 0 0 0 0,1 0 1 0 0,-1-1-1 0 0,1 1 0 0 0,-1-1 0 0 0,0 1 1 0 0,1 0-1 0 0,-1-1 0 0 0,0 1 0 0 0,1-1 0 0 0,-1 1 1 0 0,0 0-1 0 0,0-1 0 0 0,1 1 0 0 0,-1-1 1 0 0,0 1-1 0 0,0-1 0 0 0,0 1 0 0 0,0-1 1 0 0,0 1-1 0 0,1-1 0 0 0,-1 1 0 0 0,0-1 0 0 0,0 0-131 0 0,3-6-184 0 0,-3 6 213 0 0,0 1 1 0 0,0 0 0 0 0,0-1 0 0 0,0 1-1 0 0,1-1 1 0 0,-1 1 0 0 0,0 0 0 0 0,0-1-1 0 0,0 1 1 0 0,0-1 0 0 0,0 1 0 0 0,0 0-1 0 0,0-1 1 0 0,0 1 0 0 0,0-1 0 0 0,0 1-1 0 0,0 0 1 0 0,0-1 0 0 0,0 1 0 0 0,0-1-1 0 0,0 1 1 0 0,0 0 0 0 0,-1-1 0 0 0,1 1 0 0 0,0 0-1 0 0,0-1 1 0 0,0 1 0 0 0,-1 0 0 0 0,1-1-1 0 0,0 1 1 0 0,0 0 0 0 0,-1-1 0 0 0,1 1-1 0 0,0 0 1 0 0,-1 0 0 0 0,1-1 0 0 0,0 1-1 0 0,-1 0 1 0 0,1 0 0 0 0,0 0 0 0 0,-1 0-1 0 0,1-1 1 0 0,-1 1 0 0 0,1 0 0 0 0,0 0-1 0 0,-1 0-29 0 0,-3-2 180 0 0,4 2-166 0 0,0 0 0 0 0,0 0 0 0 0,-1 0 0 0 0,1 0-1 0 0,0 0 1 0 0,0 0 0 0 0,0 0 0 0 0,0-1 0 0 0,-1 1 0 0 0,1 0 0 0 0,0 0 0 0 0,0 0 0 0 0,0 0 0 0 0,0 0 0 0 0,0 0 0 0 0,0-1 0 0 0,0 1 0 0 0,-1 0 0 0 0,1 0 0 0 0,0 0 0 0 0,0 0 0 0 0,0-1 0 0 0,0 1 0 0 0,0 0 0 0 0,0 0 0 0 0,0 0 0 0 0,0 0 0 0 0,0-1 0 0 0,0 1 0 0 0,0 0 0 0 0,0 0 0 0 0,0 0 0 0 0,0 0 0 0 0,0-1 0 0 0,0 1 0 0 0,0 0 0 0 0,0 0 0 0 0,0 0 0 0 0,0 0 0 0 0,0-1 0 0 0,1 1 0 0 0,-1 0 0 0 0,0 0-1 0 0,0 0 1 0 0,0 0 0 0 0,0 0 0 0 0,0-1 0 0 0,0 1 0 0 0,0 0 0 0 0,1 0 0 0 0,-1 0 0 0 0,0 0 0 0 0,0 0 0 0 0,0 0 0 0 0,0 0 0 0 0,0 0 0 0 0,1-1 0 0 0,-1 1 0 0 0,0 0 0 0 0,0 0-14 0 0,14-6 680 0 0,-9 4-150 0 0,-6 2-496 0 0,0 0 0 0 0,1 0 0 0 0,-1-1 0 0 0,0 1 1 0 0,1 0-1 0 0,-1 0 0 0 0,0 0 0 0 0,1-1 1 0 0,-1 1-1 0 0,1 0 0 0 0,-1-1 0 0 0,0 1 0 0 0,1-1 1 0 0,-1 1-1 0 0,1-1 0 0 0,-1 1 0 0 0,1-1 1 0 0,-1 1-35 0 0,7-2 116 0 0,-1 1 0 0 0,0 0 1 0 0,1 0-1 0 0,0 1 1 0 0,-1-1-1 0 0,1 1 0 0 0,-1 0 1 0 0,1 1-1 0 0,-1-1 0 0 0,4 2-116 0 0,0 0 130 0 0,2 1 23 0 0,0-1 1 0 0,0 0-1 0 0,0-1 1 0 0,3 0-154 0 0,-5 0 352 0 0,34 8 794 0 0,-33-6-1459 0 0,0-1-1 0 0,0 0 0 0 0,1 0 0 0 0,8 0 314 0 0,11 0 142 0 0,-24-2-69 0 0,0 1 0 0 0,0 0 0 0 0,0-1 0 0 0,0 0 0 0 0,0-1 0 0 0,0 0 0 0 0,0 1-1 0 0,4-3-72 0 0,2 0 42 0 0,16-5 72 0 0,-28 8-110 0 0,1 0 0 0 0,-1-1 0 0 0,1 1-1 0 0,-1 0 1 0 0,1-1 0 0 0,-1 1 0 0 0,0-1-1 0 0,1 1 1 0 0,-1 0 0 0 0,0-1-1 0 0,0 1 1 0 0,1-1 0 0 0,-1 1 0 0 0,0-1-1 0 0,0 1 1 0 0,0-1 0 0 0,1 1 0 0 0,-1-1-1 0 0,0 0 1 0 0,0 1 0 0 0,0-1 0 0 0,0 1-1 0 0,0-1 1 0 0,0 1 0 0 0,0-1-1 0 0,0 1 1 0 0,0-1 0 0 0,-1 1 0 0 0,1-1-1 0 0,0 1 1 0 0,0-1 0 0 0,0 1 0 0 0,-1-1-1 0 0,1 1 1 0 0,0-1 0 0 0,0 1 0 0 0,-1-1-1 0 0,1 1 1 0 0,0-1 0 0 0,-1 1-1 0 0,1 0 1 0 0,-1-1 0 0 0,1 1 0 0 0,0 0-1 0 0,-1-1 1 0 0,1 1 0 0 0,-1 0 0 0 0,1 0-1 0 0,-1-1 1 0 0,1 1-4 0 0,-5-1-151 0 0,0 1 0 0 0,1 0-1 0 0,-1 0 1 0 0,0 0 0 0 0,1 0 0 0 0,-1 1 0 0 0,0-1-1 0 0,1 1 1 0 0,-4 1 151 0 0,-5 3-160 0 0,0 0 1 0 0,-7 4 159 0 0,-4 2-147 0 0,17-9 50 0 0,1 1-1 0 0,0-1 0 0 0,0 1 1 0 0,0 1-1 0 0,0-1 0 0 0,1 1 1 0 0,-1 0-1 0 0,1 0 0 0 0,0 1 1 0 0,0-1-1 0 0,-1 3 98 0 0,-3 4 259 0 0,-9 11 465 0 0,1 2-1 0 0,-8 14-723 0 0,23-35 0 0 0,-1-1 0 0 0,1 1 0 0 0,0 0 0 0 0,0-1 0 0 0,-1 0 0 0 0,-2 2 0 0 0,3-2 0 0 0,1-1 0 0 0,-1 0 0 0 0,0 1 0 0 0,1-1 0 0 0,-1 1 0 0 0,1-1 0 0 0,0 1 0 0 0,-1 0 0 0 0,1 0 0 0 0,0-1 0 0 0,0 1 0 0 0,0 0 0 0 0,0 0 0 0 0,1 0 0 0 0,-6 14 2 0 0,5-15 0 0 0,1-1-1 0 0,0 1 1 0 0,-1 0-1 0 0,1 0 1 0 0,-1 0-1 0 0,1-1 1 0 0,0 1-1 0 0,0 0 1 0 0,-1 0-1 0 0,1 0 1 0 0,0 0-1 0 0,0 0 1 0 0,0-1-1 0 0,0 1 1 0 0,0 0-1 0 0,0 0 1 0 0,0 0-1 0 0,0 0 1 0 0,1 0-1 0 0,-1 0 1 0 0,0-1-1 0 0,0 1 1 0 0,1 0-1 0 0,-1 0 1 0 0,1 0-1 0 0,-1 0 1 0 0,0-1-1 0 0,1 1 1 0 0,-1 0-1 0 0,1-1 1 0 0,0 1-1 0 0,-1 0 1 0 0,1-1-1 0 0,0 1 1 0 0,-1-1-1 0 0,2 1-1 0 0,1 2 191 0 0,1 0 0 0 0,0 0 0 0 0,0-1 0 0 0,0 0 0 0 0,1 0 0 0 0,-1 0 0 0 0,1 0 0 0 0,2 0-191 0 0,16 7 359 0 0,-20-7-308 0 0,0-1-1 0 0,-1-1 1 0 0,1 1-1 0 0,0 0 1 0 0,0-1-1 0 0,0 1 1 0 0,3-1-51 0 0,15 4 255 0 0,-16-3-235 0 0,1 1-1 0 0,-1 0 0 0 0,0-1 1 0 0,1 0-1 0 0,-1-1 0 0 0,1 1 1 0 0,0-1-1 0 0,-1 0 0 0 0,1 0 1 0 0,-1-1-1 0 0,1 1 0 0 0,1-2-19 0 0,1 2 208 0 0,-5 0-191 0 0,-1 0-1 0 0,0 0 1 0 0,1 0 0 0 0,-1-1-1 0 0,0 1 1 0 0,0-1 0 0 0,1 1 0 0 0,-1-1-1 0 0,0 0 1 0 0,0 0 0 0 0,0 0-1 0 0,0 0-16 0 0,5-2-297 0 0,0-2-2667 0 0,-1 0-3366 0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5:23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 4608 0 0,'-10'4'353'0'0,"8"-3"-94"0"0,2-1 465 0 0,0 0 225 0 0,0 0 47 0 0,0 0-53 0 0,0 0-269 0 0,0 0-118 0 0,3 8 552 0 0,-2-5-847 0 0,0-1-1 0 0,0 0 1 0 0,1 0-1 0 0,-1 0 1 0 0,0 0-1 0 0,1 0 1 0 0,-1 0-1 0 0,1-1 1 0 0,0 1 0 0 0,0 0-1 0 0,-1-1 1 0 0,1 0-1 0 0,0 1 1 0 0,0-1-1 0 0,1 0 1 0 0,-1 0-1 0 0,0 0 1 0 0,0 0-1 0 0,0 0 1 0 0,1 0-1 0 0,-1-1 1 0 0,0 1-1 0 0,2-1-260 0 0,5 3-11 0 0,-8-3 104 0 0,1 1-1 0 0,-1-1 1 0 0,1 1-1 0 0,-1-1 0 0 0,1 0 1 0 0,0 0-1 0 0,-1 0 0 0 0,1 1 1 0 0,0-2-1 0 0,-1 1 0 0 0,1 0 1 0 0,0 0-1 0 0,-1 0 0 0 0,1-1 1 0 0,-1 1-1 0 0,1-1 0 0 0,-1 1 1 0 0,1-1-1 0 0,-1 0 0 0 0,1 0 1 0 0,-1 0-1 0 0,1 1 0 0 0,-1-2-92 0 0,8-1 125 0 0,1-1 0 0 0,-1 2 0 0 0,0-1 0 0 0,1 1 0 0 0,-1 1-1 0 0,1 0 1 0 0,9 0-125 0 0,3-1-70 0 0,-15 1-58 0 0,12-2 258 0 0,0 2 1 0 0,1 0-1 0 0,12 2-130 0 0,-30-1-17 0 0,-1 0 0 0 0,1 1 0 0 0,-1-1 0 0 0,1 1-1 0 0,-1 0 1 0 0,1 0 0 0 0,-1-1 0 0 0,1 1 0 0 0,-1 0 0 0 0,1 0 0 0 0,-1 0 0 0 0,0 0 0 0 0,0 0-1 0 0,0 1 1 0 0,1-1 0 0 0,-1 0 0 0 0,0 1 0 0 0,-1-1 17 0 0,1 0-491 0 0,-2 0-145 0 0,-14 12-5126 0 0,9-7 97 0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5:23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 8288 0 0,'-35'0'1029'0'0,"35"0"-380"0"0,0 0 221 0 0,0 0 39 0 0,-5 1 1311 0 0,9 0-1982 0 0,0 1 0 0 0,1-1 0 0 0,-1-1 0 0 0,0 1 1 0 0,1 0-1 0 0,-1-1 0 0 0,1 0 0 0 0,-1 0 0 0 0,1 0 0 0 0,-1-1 0 0 0,0 1 1 0 0,1-1-1 0 0,1-1-238 0 0,25-1 368 0 0,61 3 1626 0 0,-5 1-2979 0 0,6 1-22 0 0,-71-2 1007 0 0,-2-3 0 0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5:24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17 11976 0 0,'-2'-4'1200'0'0,"2"-2"-960"0"0,0 5 490 0 0,0 1 240 0 0,12-5 3864 0 0,-10 7-4747 0 0,-1 0-1 0 0,1 0 1 0 0,-1 0 0 0 0,0 0 0 0 0,1 0-1 0 0,-1 0 1 0 0,0 1 0 0 0,0-1-1 0 0,-1 0 1 0 0,1 1 0 0 0,-1-1-1 0 0,1 0 1 0 0,-1 1 0 0 0,1-1 0 0 0,-1 2-87 0 0,1 43 6 0 0,-2-33-154 0 0,-4 134 1950 0 0,5-133-1714 0 0,1-1 0 0 0,0 1 0 0 0,1-1 0 0 0,1 1 0 0 0,1 4-88 0 0,-2-16-1 0 0,-1 1 0 0 0,0-1 0 0 0,1 0-1 0 0,0 0 1 0 0,-1 0 0 0 0,1 0 0 0 0,0 0-1 0 0,1 0 1 0 0,-1 0 0 0 0,0-1 0 0 0,1 1-1 0 0,0-1 1 0 0,-1 0 0 0 0,1 0 0 0 0,0 0-1 0 0,0 0 2 0 0,-1-1 68 0 0,-1-1-14 0 0,9 1-42 0 0,-8 0-10 0 0,-1 0 5 0 0,0 0 46 0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6:57.053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206 296 3224 0 0,'-23'-2'1032'0'0,"22"2"-1024"0"0,1 0 1 0 0,0 0-1 0 0,0 0 0 0 0,0 0 0 0 0,0 0 0 0 0,0 0 1 0 0,0 0-1 0 0,0 0 0 0 0,0 0 0 0 0,0-1 1 0 0,0 1-1 0 0,0 0 0 0 0,0 0 0 0 0,0 0 0 0 0,0 0 1 0 0,0 0-1 0 0,0 0 0 0 0,0 0 0 0 0,0 0 1 0 0,0 0-1 0 0,0 0 0 0 0,0-1 0 0 0,0 1 0 0 0,0 0 1 0 0,0 0-1 0 0,0 0 0 0 0,0 0 0 0 0,1 0 1 0 0,-1 0-1 0 0,0 0 0 0 0,0 0 0 0 0,0 0 0 0 0,0 0 1 0 0,0 0-1 0 0,0 0 0 0 0,0 0 0 0 0,0 0 1 0 0,0 0-1 0 0,0-1 0 0 0,0 1 0 0 0,0 0 0 0 0,0 0 1 0 0,1 0-1 0 0,-1 0 0 0 0,0 0 0 0 0,0 0 1 0 0,0 0-1 0 0,0 0 0 0 0,0 0 0 0 0,0 0 0 0 0,0 0 1 0 0,0 0-1 0 0,0 0 0 0 0,0 0 0 0 0,1 0 1 0 0,-1 0-1 0 0,0 0-8 0 0,0 0 84 0 0,0 0 1 0 0,0 0-1 0 0,0 0 1 0 0,0 0-1 0 0,0 0 1 0 0,-1 0-1 0 0,1 0 1 0 0,0 0 0 0 0,0 0-1 0 0,0 0 1 0 0,0 0-1 0 0,0 0 1 0 0,0 0-1 0 0,0 0 1 0 0,0 0-1 0 0,0 0 1 0 0,0 0-1 0 0,0 0 1 0 0,0 0-1 0 0,0 0 1 0 0,0 0 0 0 0,0 0-1 0 0,0-1 1 0 0,0 1-1 0 0,0 0 1 0 0,0 0-1 0 0,0 0 1 0 0,0 0-1 0 0,1 0 1 0 0,-1 0-1 0 0,0 0 1 0 0,0 0-1 0 0,0 0-84 0 0,-26 2 7250 0 0,21-1-7008 0 0,0 0-1 0 0,0 0 0 0 0,0 1 0 0 0,0 0 1 0 0,0 0-1 0 0,0 0 0 0 0,1 1 0 0 0,-1-1 1 0 0,1 1-1 0 0,-3 2-241 0 0,2-1 88 0 0,-1 0-1 0 0,1 0 1 0 0,1 1 0 0 0,-1-1 0 0 0,1 1 0 0 0,0 0-1 0 0,-1 2-87 0 0,2-3 49 0 0,0-1-1 0 0,0 1 0 0 0,0-1 0 0 0,-1 0 1 0 0,-2 3-49 0 0,3-5 17 0 0,1 1 0 0 0,0 0 0 0 0,-1 0 0 0 0,1 0 0 0 0,0 0 0 0 0,0 0 0 0 0,1 1 0 0 0,-1-1 0 0 0,0 1 0 0 0,1-1 0 0 0,0 1 0 0 0,-1-1 0 0 0,1 1 0 0 0,-1 2-17 0 0,-4 12 108 0 0,-3 6-30 0 0,9-22-74 0 0,0 0 0 0 0,-1 0 0 0 0,1 0 0 0 0,0 0 1 0 0,0 0-1 0 0,0 1 0 0 0,0-1 0 0 0,1 0 0 0 0,-1 0 0 0 0,0 0 0 0 0,0 0 1 0 0,1 0-1 0 0,-1 0 0 0 0,0 0 0 0 0,1 0 0 0 0,-1 0 0 0 0,1 0 0 0 0,-1 0 0 0 0,1 0-4 0 0,19 20 144 0 0,-19-19-126 0 0,1 1 0 0 0,0-1 0 0 0,1 1 0 0 0,-1-1 0 0 0,0 0 0 0 0,0 0 0 0 0,1 0 0 0 0,0 0 0 0 0,-1 0 0 0 0,1 0 0 0 0,1 0-18 0 0,1 1 57 0 0,-3-2 16 0 0,-2 0-57 0 0,1-1-1 0 0,0 1 0 0 0,-1 0 0 0 0,1-1 0 0 0,0 1 0 0 0,0-1 1 0 0,0 1-1 0 0,0-1 0 0 0,0 1 0 0 0,0-1 0 0 0,0 1 0 0 0,0-1 0 0 0,-1 0 1 0 0,1 0-1 0 0,0 1 0 0 0,0-1 0 0 0,0 0 0 0 0,0 0 0 0 0,1 0-15 0 0,-2 0 14 0 0,1 0 0 0 0,0 0-1 0 0,0 0 1 0 0,-1 0-1 0 0,1 0 1 0 0,0 0-1 0 0,0 0 1 0 0,-1 0-1 0 0,1 0 1 0 0,0 0-1 0 0,0-1 1 0 0,-1 1 0 0 0,1 0-1 0 0,0 0 1 0 0,-1-1-1 0 0,1 1 1 0 0,0 0-1 0 0,-1-1 1 0 0,1 1-1 0 0,-1-1 1 0 0,1 1 0 0 0,0-1-1 0 0,-1 0-13 0 0,12-6 224 0 0,-2 4-154 0 0,-8 2-48 0 0,0 1 0 0 0,-1 0 0 0 0,1-1 1 0 0,0 1-1 0 0,0-1 0 0 0,-1 0 0 0 0,1 0 0 0 0,0 0 1 0 0,-1 1-1 0 0,1-1 0 0 0,-1-1 0 0 0,1 1 0 0 0,-1 0 0 0 0,1 0 1 0 0,-1-1-1 0 0,0 1 0 0 0,1-1-22 0 0,0 0 24 0 0,0 0 0 0 0,-1 0 0 0 0,1 0-1 0 0,0 0 1 0 0,1 0 0 0 0,-1 1 0 0 0,0-1 0 0 0,0 1-1 0 0,1 0 1 0 0,-1 0 0 0 0,3-1-24 0 0,10-6 95 0 0,-10 4-41 0 0,-1-1 0 0 0,1 1 0 0 0,-1-1 0 0 0,0 0 0 0 0,0 0 0 0 0,-1 0 0 0 0,1 0 0 0 0,-1-1 0 0 0,1-2-54 0 0,13-21 332 0 0,-15 27-331 0 0,-1 0 0 0 0,0 0 1 0 0,0 0-1 0 0,0 0 0 0 0,-1 0 1 0 0,1 0-1 0 0,0-1 1 0 0,-1 1-1 0 0,1 0 0 0 0,-1 0 1 0 0,0-1-1 0 0,0 1 0 0 0,0 0 1 0 0,0 0-1 0 0,0-2-1 0 0,0 3 0 0 0,0 0 0 0 0,-1 0 0 0 0,1 0 0 0 0,0-1 0 0 0,0 2 0 0 0,-1-1 0 0 0,1 0 0 0 0,-1 0 0 0 0,1 0-1 0 0,-1 0 1 0 0,1 0 0 0 0,-1 0 0 0 0,1 0 0 0 0,-1 0 0 0 0,0 1 0 0 0,1-1 0 0 0,-1 0 0 0 0,0 0 0 0 0,0 1 0 0 0,0-1 0 0 0,1 1 0 0 0,-1-1 0 0 0,0 1 0 0 0,0-1 0 0 0,0 1 0 0 0,0-1 0 0 0,0 1 0 0 0,0 0 0 0 0,0-1 0 0 0,0 1-1 0 0,0 0 1 0 0,0 0 0 0 0,0 0 0 0 0,-1 0 0 0 0,-16-1 0 0 0,13 1 0 0 0,0 0 0 0 0,-1 0 0 0 0,1 0 0 0 0,-1 0 0 0 0,1 1 0 0 0,-1 0 0 0 0,1 0 0 0 0,0 1 0 0 0,-1 0 0 0 0,-12 2 4 0 0,0 2-72 0 0,16-4-143 0 0,0-2 107 0 0,1 1 0 0 0,0-1 0 0 0,0 1 0 0 0,0 0 1 0 0,0 0-1 0 0,0-1 0 0 0,-1 1 0 0 0,1 0 0 0 0,1 0 1 0 0,-1 0-1 0 0,0 0 104 0 0,0 1-58 0 0,0 0 1 0 0,1-1-1 0 0,0 1 1 0 0,-1 0 0 0 0,1-1-1 0 0,0 1 1 0 0,-1 0-1 0 0,1 0 1 0 0,0-1-1 0 0,1 3 58 0 0,-2 2-693 0 0,1-6 659 0 0,0 0 1 0 0,0 0-1 0 0,0 0 0 0 0,0 0 0 0 0,0 0 1 0 0,0 0-1 0 0,0 0 0 0 0,0 1 1 0 0,0-1-1 0 0,0 0 0 0 0,0 0 1 0 0,0 0-1 0 0,0 0 0 0 0,0 0 0 0 0,0 0 1 0 0,0 0-1 0 0,0 0 0 0 0,0 0 1 0 0,0 1-1 0 0,0-1 0 0 0,0 0 1 0 0,0 0-1 0 0,0 0 0 0 0,0 0 1 0 0,0 0-1 0 0,0 0 0 0 0,0 0 0 0 0,0 0 1 0 0,0 0-1 0 0,0 0 0 0 0,1 0 1 0 0,-1 0-1 0 0,0 1 0 0 0,0-1 1 0 0,0 0-1 0 0,0 0 0 0 0,0 0 1 0 0,0 0-1 0 0,0 0 0 0 0,0 0 0 0 0,0 0 1 0 0,0 0-1 0 0,1 0 0 0 0,-1 0 1 0 0,0 0-1 0 0,0 0 0 0 0,0 0 1 0 0,0 0-1 0 0,0 0 0 0 0,0 0 0 0 0,0 0 1 0 0,0 0-1 0 0,1 0 0 0 0,-1 0 1 0 0,0 0-1 0 0,0 0 0 0 0,0-1 1 0 0,0 1-1 0 0,0 0 0 0 0,0 0 1 0 0,0 0-1 0 0,0 0 0 0 0,0 0 0 0 0,0 0 1 0 0,0 0-1 0 0,0 0 0 0 0,1 0 34 0 0,1 0 86 0 0,0 0-1046 0 0,6-3-244 0 0,28-11 249 0 0,-22 8 897 0 0,1 0 1 0 0,0 1-1 0 0,0 1 58 0 0,-5 2-18 0 0,-2 0-10 0 0,0 0 1 0 0,0 0-1 0 0,-1 0 1 0 0,1-1-1 0 0,-1 0 1 0 0,0 0 0 0 0,1-2 27 0 0,33-16 73 0 0,-26 15 153 0 0,0-2 0 0 0,-1 0-1 0 0,1-1-225 0 0,-8 4 206 0 0,1 0-1 0 0,-1-1 1 0 0,0 0 0 0 0,0 0-1 0 0,-1 0 1 0 0,0-1-1 0 0,0 0 1 0 0,-1 0 0 0 0,1 0-1 0 0,2-7-205 0 0,10-15 498 0 0,-14 23-381 0 0,0 0 0 0 0,0 0 0 0 0,-1 0 0 0 0,0 0 0 0 0,0-1 0 0 0,0 0 0 0 0,-1 1-1 0 0,1-4-116 0 0,0-3 187 0 0,-2 10-141 0 0,0 1 1 0 0,-1 0-1 0 0,1-1 0 0 0,0 1 1 0 0,-1 0-1 0 0,0-1 0 0 0,1 1 1 0 0,-1-1-1 0 0,0 1 0 0 0,0 0 1 0 0,-1-1-1 0 0,1 1 0 0 0,0-1 1 0 0,-1 1-1 0 0,0 0 0 0 0,1-1-46 0 0,-3-1 86 0 0,2 2-38 0 0,0 1 1 0 0,1-1-1 0 0,-1 1 1 0 0,0-1 0 0 0,0 1-1 0 0,1-1 1 0 0,-1 0 0 0 0,1 1-1 0 0,0-1 1 0 0,-1 0 0 0 0,1 1-1 0 0,0-1 1 0 0,0-1-49 0 0,0 2 16 0 0,-1 0 0 0 0,1 0 0 0 0,-1 0 0 0 0,0 0 0 0 0,0 0 0 0 0,1 0 0 0 0,-1 0 0 0 0,0 0 0 0 0,0 0 0 0 0,0 0 0 0 0,0 1 0 0 0,0-1 0 0 0,0 0 0 0 0,0 1 0 0 0,0-1 0 0 0,0 1 0 0 0,0-1 0 0 0,0 1 0 0 0,0-1 0 0 0,-1 1-16 0 0,-26-9 498 0 0,25 9-503 0 0,0-1 0 0 0,-1 1 0 0 0,1 0-1 0 0,0 0 1 0 0,-1 0 0 0 0,1 0 0 0 0,0 1-1 0 0,0-1 1 0 0,-1 1 0 0 0,1 0-1 0 0,0 0 1 0 0,0 0 0 0 0,0 0 0 0 0,0 1-1 0 0,0-1 1 0 0,0 1 0 0 0,0 0 0 0 0,0 0-1 0 0,1 0 1 0 0,-3 1 5 0 0,-14 15-214 0 0,17-16 214 0 0,-1-1 1 0 0,1 1-1 0 0,0-1 1 0 0,0 1-1 0 0,0 0 1 0 0,1 0-1 0 0,-1 0 1 0 0,0 0-1 0 0,1 0 1 0 0,-1 0-1 0 0,1 1 1 0 0,0-1-1 0 0,0 0 1 0 0,0 1-1 0 0,-1 0 0 0 0,-6 21 0 0 0,5-19 0 0 0,1 0 0 0 0,0 0 0 0 0,0 1 0 0 0,1-1 0 0 0,0 0 0 0 0,0 0 0 0 0,0 1 0 0 0,0-1 0 0 0,1 1 0 0 0,0-1 0 0 0,0 0 0 0 0,0 1 0 0 0,2 4 0 0 0,0-1 0 0 0,-1 0 0 0 0,0 0 0 0 0,0 1 0 0 0,0-1 0 0 0,-1 0 0 0 0,-1 0 0 0 0,-1 9 0 0 0,2-13 0 0 0,0 1 0 0 0,1 0 0 0 0,-1-1 0 0 0,1 1 0 0 0,0-1 0 0 0,1 1 0 0 0,-1-1 0 0 0,3 5 0 0 0,-2-4 0 0 0,0 1 0 0 0,0 0 0 0 0,-1 0 0 0 0,1 0 0 0 0,-1 2 0 0 0,-1 28 0 0 0,0-21 0 0 0,0 0 0 0 0,2 0 0 0 0,0 3 0 0 0,1 8 0 0 0,0 0 0 0 0,-2 14 0 0 0,0 4 0 0 0,0-36 0 0 0,0-1 0 0 0,1 1 0 0 0,0-1 0 0 0,1 1 0 0 0,0 0 0 0 0,8 31 0 0 0,-8-21 0 0 0,-1-2 0 0 0,1-1 0 0 0,5 16 0 0 0,-4-20 0 0 0,-1 0 0 0 0,-1 1 0 0 0,0-1 0 0 0,0 1 0 0 0,-1-1 0 0 0,-1 9 0 0 0,0-18 0 0 0,0 1 0 0 0,1-1 0 0 0,0 0 0 0 0,-1 0 0 0 0,1 0 0 0 0,0 0 0 0 0,0 0 0 0 0,1 0 0 0 0,0 1 0 0 0,0 0 0 0 0,-2-4 0 0 0,0 1 0 0 0,0 0 0 0 0,1 0 0 0 0,-1-1 0 0 0,0 1 0 0 0,0 0 0 0 0,0 0 0 0 0,0 0 0 0 0,0 0 0 0 0,0-1 0 0 0,0 1 0 0 0,0 0 0 0 0,0 0 0 0 0,0 0 0 0 0,0-1 0 0 0,0 1 0 0 0,-1 0 0 0 0,1 0 0 0 0,0 0 0 0 0,-1-1 0 0 0,1 1 0 0 0,-1 0 0 0 0,1-1 0 0 0,-1 1 0 0 0,1 0 0 0 0,-1 0 0 0 0,0 0 0 0 0,1 0 0 0 0,-1 0 0 0 0,1 0 0 0 0,-1 0 0 0 0,1 0 0 0 0,0 0 0 0 0,-1 0 0 0 0,1 0 0 0 0,0 0 0 0 0,0 0 0 0 0,0 0 0 0 0,0 0-27 0 0,0-1 0 0 0,0 1 0 0 0,0-1 0 0 0,0 1 0 0 0,0-1-1 0 0,0 1 1 0 0,0-1 0 0 0,0 1 0 0 0,0-1 0 0 0,0 1 0 0 0,-1-1-1 0 0,1 1 1 0 0,0-1 0 0 0,0 1 0 0 0,0-1 0 0 0,-1 1 0 0 0,1-1-1 0 0,0 1 1 0 0,0-1 0 0 0,-1 0 0 0 0,1 1 0 0 0,0-1 0 0 0,-1 1-1 0 0,1-1 1 0 0,-1 0 0 0 0,1 1 0 0 0,0-1 0 0 0,-1 0 0 0 0,1 0-1 0 0,-1 1 1 0 0,1-1 0 0 0,-1 0 0 0 0,1 0 0 0 0,-1 0 0 0 0,1 1-1 0 0,-1-1 1 0 0,1 0 0 0 0,-1 0 0 0 0,1 0 0 0 0,-1 0 0 0 0,1 0-1 0 0,-1 0 1 0 0,1 0 0 0 0,-1 0 0 0 0,0 0 0 0 0,1 0 0 0 0,-1-1-1 0 0,1 1 28 0 0,-13-1-6519 0 0</inkml:trace>
  <inkml:trace contextRef="#ctx0" brushRef="#br0" timeOffset="221.063">70 623 7368 0 0,'0'0'333'0'0,"-1"-1"0"0"0,35-4 2586 0 0,177 5 3264 0 0,-23 0-5730 0 0,-142-2-1782 0 0,-26 2-4499 0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6:54.715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17 347 7368 0 0,'-1'-2'94'0'0,"-12"-27"1181"0"0,12 28-1093 0 0,1-1 1 0 0,-1 1-1 0 0,1-1 1 0 0,0 1-1 0 0,0-1 1 0 0,0 0-1 0 0,0 1 0 0 0,0-1 1 0 0,0 1-1 0 0,0-1 1 0 0,0 1-1 0 0,1-1 1 0 0,-1 1-1 0 0,0-1 1 0 0,1 1-1 0 0,-1-1 1 0 0,1 1-1 0 0,0-1-182 0 0,0 1 387 0 0,-1 1 29 0 0,0 0 133 0 0,0 0-473 0 0,0-1 1 0 0,0 1-1 0 0,0 0 1 0 0,-1 0-1 0 0,1 0 1 0 0,0-1-1 0 0,0 1 1 0 0,0 0-1 0 0,0 0 1 0 0,0 0-1 0 0,0-1 1 0 0,1 1-1 0 0,-1 0 1 0 0,0 0-1 0 0,0 0 1 0 0,0-1-1 0 0,0 1 1 0 0,0 0-1 0 0,0 0 1 0 0,0 0-1 0 0,0 0 1 0 0,0-1-1 0 0,0 1 1 0 0,1 0-1 0 0,-1 0 1 0 0,0 0-1 0 0,0 0 1 0 0,0 0-1 0 0,0-1 1 0 0,0 1-1 0 0,1 0 1 0 0,-1 0-1 0 0,0 0 1 0 0,0 0-1 0 0,0 0 1 0 0,0 0-1 0 0,1 0 1 0 0,-1 0-1 0 0,0 0 1 0 0,0 0-1 0 0,0 0 1 0 0,1 0-1 0 0,-1 0 1 0 0,0 0-1 0 0,0 0 1 0 0,0 0-77 0 0,11 6 875 0 0,8 13-623 0 0,-17-15-219 0 0,0-1 0 0 0,0 0 0 0 0,-1 0-1 0 0,1 1 1 0 0,-1-1 0 0 0,0 1 0 0 0,1 0 0 0 0,-2-1-1 0 0,1 1 1 0 0,0 0-33 0 0,3 40 151 0 0,-3-29-106 0 0,1 94 191 0 0,-2-83-161 0 0,-1-16-3 0 0,0 1 1 0 0,-1 0-1 0 0,0 0 0 0 0,-2 7-72 0 0,4-18 6 0 0,0 0 0 0 0,0 0 0 0 0,0 1 0 0 0,0-1 0 0 0,0 0 0 0 0,0 0 0 0 0,0 0 0 0 0,0 0 0 0 0,0 1 0 0 0,0-1 0 0 0,0 0 0 0 0,0 0 0 0 0,0 0 0 0 0,0 1 0 0 0,0-1 0 0 0,0 0 0 0 0,-1 0 0 0 0,1 0 0 0 0,0 0 0 0 0,0 0-1 0 0,0 1 1 0 0,0-1 0 0 0,0 0 0 0 0,0 0 0 0 0,0 0 0 0 0,-1 0 0 0 0,1 0 0 0 0,0 0 0 0 0,0 1 0 0 0,0-1 0 0 0,0 0 0 0 0,0 0 0 0 0,-1 0 0 0 0,1 0 0 0 0,0 0 0 0 0,0 0 0 0 0,0 0 0 0 0,0 0 0 0 0,-1 0 0 0 0,1 0 0 0 0,0 0 0 0 0,0 0-1 0 0,0 0 1 0 0,0 0 0 0 0,-1 0 0 0 0,1 0 0 0 0,0 0 0 0 0,0 0 0 0 0,0 0 0 0 0,0 0 0 0 0,-1 0 0 0 0,1 0 0 0 0,0 0 0 0 0,0 0 0 0 0,0 0 0 0 0,0-1 0 0 0,-1 1 0 0 0,1 0 0 0 0,0 0 0 0 0,0 0 0 0 0,0 0 0 0 0,0 0 0 0 0,0 0 0 0 0,0-1-1 0 0,0 1 1 0 0,-1 0 0 0 0,1 0-6 0 0,-5-12 249 0 0,4-17 102 0 0,1-15-163 0 0,2 23-152 0 0,2 0-1 0 0,1 1 1 0 0,1-3-36 0 0,1-7 10 0 0,-5 26-10 0 0,-1 0 0 0 0,1 0 0 0 0,-1 0 0 0 0,1 1 0 0 0,0-1 0 0 0,0 1 0 0 0,1-1 0 0 0,1-1 0 0 0,-1 1 0 0 0,-1 0 0 0 0,1 0 0 0 0,-1 0 0 0 0,1 0 0 0 0,0-3 0 0 0,-2 4 0 0 0,0 1 0 0 0,1-1 1 0 0,-1 1-1 0 0,1 0 0 0 0,0 0 0 0 0,-1 0 0 0 0,1 0 0 0 0,0 0 0 0 0,0 0 0 0 0,0 1 0 0 0,1-1 0 0 0,-1 1 0 0 0,0-1 0 0 0,2 0 0 0 0,14-11-11 0 0,-17 13 5 0 0,0-1 1 0 0,-1 0 0 0 0,1 1-1 0 0,0-1 1 0 0,0 1 0 0 0,0-1-1 0 0,0 1 1 0 0,0 0-1 0 0,0-1 1 0 0,0 1 0 0 0,0 0-1 0 0,0 0 1 0 0,0 0 0 0 0,0-1-1 0 0,0 1 1 0 0,0 0 0 0 0,0 0-1 0 0,0 0 1 0 0,0 1-1 0 0,1-1 7 0 0,0 0-5 0 0,1 1 1 0 0,-1 0 0 0 0,1 0-1 0 0,-1 0 1 0 0,0 0 0 0 0,1 0 0 0 0,-1 1-1 0 0,0-1 1 0 0,0 1 3 0 0,1 0 0 0 0,0 0 1 0 0,0 0-1 0 0,0 1 0 0 0,-1 0 0 0 0,1-1 1 0 0,-1 1-1 0 0,0 0 0 0 0,0 0 1 0 0,0 0-1 0 0,0 0 0 0 0,0 1 0 0 0,1 2 0 0 0,3 15 0 0 0,-3-15 0 0 0,-1 1 0 0 0,0-1 0 0 0,-1 1 0 0 0,0 1 0 0 0,5 20-15 0 0,-4-22-4 0 0,0 0-1 0 0,-1 0 1 0 0,0 0 0 0 0,-1 0-1 0 0,1 1 20 0 0,4 71 54 0 0,-2-63-44 0 0,-2-14-7 0 0,-1 0-1 0 0,0-1 1 0 0,0 1-1 0 0,0 0 0 0 0,1 0 1 0 0,-1 0-1 0 0,1 0 1 0 0,-1 0-1 0 0,0-1 1 0 0,1 1-1 0 0,-1 0 0 0 0,1 0 1 0 0,0-1-1 0 0,-1 1 1 0 0,1 0-1 0 0,0-1-2 0 0,-1 0 8 0 0,0 1-1 0 0,1-1 1 0 0,-1 0-1 0 0,0 0 1 0 0,1 0-1 0 0,-1 0 0 0 0,0 0 1 0 0,1 0-1 0 0,-1 0 1 0 0,1 0-1 0 0,-1 0 1 0 0,0 0-1 0 0,1 0 1 0 0,-1 0-1 0 0,0 0 1 0 0,1 0-1 0 0,-1 0 1 0 0,0 0-1 0 0,1 0 1 0 0,-1-1-1 0 0,0 1 1 0 0,1 0-1 0 0,-1 0 1 0 0,0 0-1 0 0,1-1-7 0 0,0 0 24 0 0,0 0-1 0 0,0 0 1 0 0,1 0 0 0 0,-1 0-1 0 0,0 0 1 0 0,0 0-1 0 0,0-1 1 0 0,0 1 0 0 0,-1-1-1 0 0,1 1 1 0 0,0-1-24 0 0,12-28 148 0 0,-9 20-113 0 0,0 1-1 0 0,0-1 1 0 0,-1 0-1 0 0,0-2-34 0 0,1-8 12 0 0,-3 11-12 0 0,1 0 0 0 0,0 0 0 0 0,1 0 0 0 0,1-4 0 0 0,15-21-16 0 0,-18 35 0 0 0,0-1 0 0 0,-1 1 0 0 0,1 0 0 0 0,0-1 0 0 0,0 1 0 0 0,0 0 0 0 0,-1 0 0 0 0,1-1 0 0 0,-1 1 0 0 0,1 0 0 0 0,0 0 0 0 0,-1 0 0 0 0,1 0 16 0 0,2 10-71 0 0,0-1-1 0 0,0 1 1 0 0,-1-1 0 0 0,0 1-1 0 0,-1 5 72 0 0,0-6 1 0 0,0-1 0 0 0,0 1-1 0 0,1-1 1 0 0,1 0 0 0 0,-1 0 0 0 0,2 1-1 0 0,2 5 0 0 0,-6-14 1 0 0,0-1 0 0 0,1 1 0 0 0,-1 0 0 0 0,0-1 0 0 0,0 1 0 0 0,1-1 0 0 0,-1 1 0 0 0,0 0 0 0 0,1-1 0 0 0,-1 1 0 0 0,1-1 0 0 0,-1 1 0 0 0,1-1 0 0 0,-1 1 0 0 0,1-1-1 0 0,-1 1 1 0 0,1-1 0 0 0,-1 0 0 0 0,1 1 0 0 0,0-1 0 0 0,-1 0 0 0 0,1 0 0 0 0,-1 1 0 0 0,1-1 0 0 0,0 0 0 0 0,-1 0 0 0 0,1 0 0 0 0,0 0 0 0 0,-1 0 0 0 0,1 1 0 0 0,0-1 0 0 0,0-1 0 0 0,-1 1-1 0 0,1 0 0 0 0,3 0 22 0 0,0 0-2 0 0,0 1 0 0 0,-1-1 1 0 0,1 0-1 0 0,0 0 1 0 0,0 0-1 0 0,-1-1 0 0 0,1 0 1 0 0,-1 1-1 0 0,1-1 1 0 0,-1 0-1 0 0,1-1 0 0 0,-1 1 1 0 0,1-1-1 0 0,-1 1 1 0 0,0-1-1 0 0,0 0 0 0 0,0 0 1 0 0,0 0-1 0 0,0-1 1 0 0,0 1-1 0 0,-1-1 0 0 0,1 1 1 0 0,-1-1-1 0 0,1 0-20 0 0,7-11 82 0 0,0 0 1 0 0,-1-1-1 0 0,0 0 0 0 0,4-11-82 0 0,-4 8 48 0 0,-3 6-50 0 0,-2-1-1 0 0,1 0 1 0 0,-2 0-1 0 0,2-8 3 0 0,0 1-63 0 0,-6 29 29 0 0,0-1 0 0 0,1 1 0 0 0,0 0 0 0 0,1 8 34 0 0,7 48-716 0 0,-6-53 713 0 0,0-1 1 0 0,1 1-1 0 0,1-1 0 0 0,0 2 3 0 0,-4-12 0 0 0,0-1 0 0 0,1 1 0 0 0,-1 0 0 0 0,0-1 0 0 0,0 1 0 0 0,0 0 0 0 0,0 0 0 0 0,1-1 0 0 0,-1 1 0 0 0,0 0 0 0 0,1-1 0 0 0,-1 1 0 0 0,0-1 0 0 0,1 1 0 0 0,-1 0 0 0 0,1-1 0 0 0,-1 1 0 0 0,1-1 0 0 0,-1 1 0 0 0,2-1 0 0 0,0 2 0 0 0,-2-2 2 0 0,1 1 0 0 0,-1 0-1 0 0,1-1 1 0 0,-1 1 0 0 0,1 0-1 0 0,-1-1 1 0 0,1 1 0 0 0,-1-1-1 0 0,1 1 1 0 0,0-1 0 0 0,-1 1-1 0 0,1-1 1 0 0,0 1 0 0 0,-1-1-1 0 0,1 0 1 0 0,0 1 0 0 0,0-1-1 0 0,-1 0 1 0 0,1 0 0 0 0,0 1-1 0 0,0-1 1 0 0,-1 0-1 0 0,1 0 1 0 0,0 0 0 0 0,0 0-1 0 0,0 0 1 0 0,0 0-2 0 0,1-1 15 0 0,0 2 3 0 0,0-1 0 0 0,0 0-1 0 0,0 0 1 0 0,0 0-1 0 0,0-1 1 0 0,0 1-1 0 0,-1 0 1 0 0,1-1-1 0 0,0 1 1 0 0,0-1 0 0 0,0 0-1 0 0,-1 1 1 0 0,1-1-1 0 0,0 0 1 0 0,-1 0-1 0 0,1 0 1 0 0,1-1-18 0 0,2-3 21 0 0,0 0 0 0 0,0 0 0 0 0,-1 0 0 0 0,2-2-21 0 0,8-9-41 0 0,-10 11-52 0 0,-1 1 1 0 0,0-1-1 0 0,0 0 1 0 0,0-1 0 0 0,0 1-1 0 0,-1 0 1 0 0,1-5 92 0 0,11-20-715 0 0,-4 11 212 0 0,-6 12 231 0 0,-1 0 1 0 0,2 0-1 0 0,-1 0 0 0 0,1 1 0 0 0,4-5 272 0 0,-8 10-114 0 0,-1 1 9 0 0,0 0 28 0 0,0 0 11 0 0,-1 0 60 0 0,1 1-1 0 0,0 0 1 0 0,-1 0-1 0 0,1-1 1 0 0,0 1-1 0 0,-1 0 1 0 0,1 0-1 0 0,0-1 1 0 0,0 1-1 0 0,0 0 1 0 0,0 0-1 0 0,0 0 1 0 0,0-1-1 0 0,0 1 1 0 0,0 0-1 0 0,0 0 1 0 0,0 0-1 0 0,0 0 7 0 0,11 27-11 0 0,-5-15 11 0 0,1 4 0 0 0,2 24 48 0 0,-6-27 2 0 0,0-1-1 0 0,-1 1 0 0 0,0 1 1 0 0,-1 0-50 0 0,-1-10 10 0 0,2 9-1 0 0,5 7 66 0 0,-7-19-4 0 0,0-2 57 0 0,0 0 21 0 0,1-1-124 0 0,0 1 0 0 0,0-1-1 0 0,0 1 1 0 0,0-1-1 0 0,-1 0 1 0 0,1 1 0 0 0,0-1-1 0 0,0 0 1 0 0,0 1 0 0 0,-1-1-1 0 0,1 0 1 0 0,0 0-1 0 0,-1 0 1 0 0,1 0 0 0 0,-1 0-1 0 0,1 1 1 0 0,-1-1-1 0 0,1-1-24 0 0,7-17 113 0 0,-1-13-19 0 0,-6 24-135 0 0,1 0-1 0 0,0 0 0 0 0,0 0 1 0 0,0 1-1 0 0,1-1 0 0 0,4-6 42 0 0,18-32 492 0 0,-25 45-454 0 0,1 1 1 0 0,0-1-1 0 0,0 0 0 0 0,0 0 0 0 0,0 1 0 0 0,0-1 0 0 0,0 0 0 0 0,0 1 0 0 0,0-1 0 0 0,0 1 0 0 0,0-1 0 0 0,0 1 0 0 0,1 0 0 0 0,-1 0 0 0 0,0-1 1 0 0,0 1-1 0 0,1 0-38 0 0,6-2-561 0 0,-7 2 29 0 0,1 0 68 0 0,-2 0 448 0 0,2 1 13 0 0,-1-1 0 0 0,1 0 0 0 0,-1 0 0 0 0,0 1 0 0 0,1-1 0 0 0,-1 1 0 0 0,0-1-1 0 0,1 1 1 0 0,-1 0 0 0 0,0-1 0 0 0,0 1 0 0 0,1 0 0 0 0,-1 0 0 0 0,0 0 0 0 0,0 0 0 0 0,0 0 0 0 0,0 0 0 0 0,0 0-1 0 0,-1 0 1 0 0,1 1 0 0 0,0-1 0 0 0,0 1 3 0 0,8 13 63 0 0,-6-11-15 0 0,0 1 0 0 0,-1-1 0 0 0,0 1 0 0 0,1 0 0 0 0,0 3-48 0 0,3 17 443 0 0,0 0 0 0 0,0 13-443 0 0,-6-38 22 0 0,0 1-1 0 0,0-1 0 0 0,1 1-1 0 0,-1-1 1 0 0,0 1 0 0 0,0-1 0 0 0,0 1 0 0 0,0-1 0 0 0,0 1-1 0 0,0-1 1 0 0,0 1 0 0 0,0-1 0 0 0,0 1 0 0 0,0-1-1 0 0,0 1 1 0 0,0-1 0 0 0,0 1 0 0 0,0-1 0 0 0,0 1 0 0 0,0-1-1 0 0,-1 1 1 0 0,1-1 0 0 0,0 1 0 0 0,0-1 0 0 0,-1 0 0 0 0,1 1-1 0 0,0-1 1 0 0,-1 1 0 0 0,1-1 0 0 0,0 0 0 0 0,-1 1-1 0 0,1-1 1 0 0,0 0 0 0 0,-1 1 0 0 0,1-1 0 0 0,-1 0 0 0 0,1 0-1 0 0,-1 1-20 0 0,1-1 11 0 0,0-1 0 0 0,-1 1 0 0 0,1 0 0 0 0,0 0 0 0 0,-1 0 0 0 0,1 0 0 0 0,0 0 0 0 0,-1 0 0 0 0,1-1 0 0 0,0 1 0 0 0,-1 0-1 0 0,1 0 1 0 0,0 0 0 0 0,0-1 0 0 0,-1 1 0 0 0,1 0 0 0 0,0-1 0 0 0,0 1 0 0 0,-1 0 0 0 0,1 0 0 0 0,0-1 0 0 0,0 1 0 0 0,0 0-1 0 0,0-1 1 0 0,-1 1 0 0 0,1 0 0 0 0,0-1 0 0 0,0 1 0 0 0,0-1 0 0 0,0 1 0 0 0,0 0 0 0 0,0-1 0 0 0,0 1 0 0 0,0 0 0 0 0,0-1-1 0 0,0 1 1 0 0,0-1-11 0 0,0-13 60 0 0,3-7-80 0 0,1 0 0 0 0,1 1 0 0 0,5-13 20 0 0,-9 30-12 0 0,1 0-1 0 0,-1 0 0 0 0,1 1 0 0 0,0-1 0 0 0,0 1 1 0 0,0-1-1 0 0,0 1 0 0 0,0 0 0 0 0,1-1 1 0 0,-1 1-1 0 0,1 0 0 0 0,0 0 13 0 0,15-14-123 0 0,-14 12 100 0 0,0 1 0 0 0,1 0 0 0 0,-1 0 0 0 0,0 0 0 0 0,1 0 0 0 0,0 0 0 0 0,0 1 0 0 0,2-1 23 0 0,-6 2-11 0 0,0 1-1 0 0,1-1 0 0 0,-1 0 0 0 0,0 1 0 0 0,0 0 0 0 0,0-1 1 0 0,0 1-1 0 0,1 0 0 0 0,-1 0 0 0 0,0-1 0 0 0,0 1 0 0 0,0 0 0 0 0,1 0 1 0 0,-1 0-1 0 0,0 0 0 0 0,0 1 0 0 0,1-1 0 0 0,-1 0 12 0 0,3 1-24 0 0,-1 0 14 0 0,-1-1 0 0 0,1 1 1 0 0,-1 0-1 0 0,1 0 0 0 0,-1 0 0 0 0,0 0 0 0 0,1 0 0 0 0,-1 1 1 0 0,0-1-1 0 0,0 1 0 0 0,0 0 0 0 0,0-1 0 0 0,0 2 10 0 0,25 27-35 0 0,-21-23 51 0 0,0 1 75 0 0,-1 0 0 0 0,0 0 0 0 0,-1 0 0 0 0,3 6-91 0 0,-3-5 142 0 0,1 0 1 0 0,0 0-1 0 0,5 5-142 0 0,-5-5 178 0 0,1 0 0 0 0,-2 1 0 0 0,1-1 0 0 0,-1 1 1 0 0,1 6-179 0 0,0-2 432 0 0,-4-12-454 0 0,-1-2-104 0 0,15 8-1908 0 0,-15-8 1086 0 0</inkml:trace>
  <inkml:trace contextRef="#ctx0" brushRef="#br0" timeOffset="769.134">1478 1 3224 0 0,'-11'0'437'0'0,"9"0"627"0"0,2 0 273 0 0,0 0 58 0 0,0 0-108 0 0,0 0-503 0 0,0 0-220 0 0,0 0-42 0 0,0 0-8 0 0,1 0-451 0 0,-1 1 1 0 0,0-1 0 0 0,1 1 0 0 0,-1-1-1 0 0,0 1 1 0 0,1-1 0 0 0,-1 1-1 0 0,0-1 1 0 0,0 1 0 0 0,0-1 0 0 0,1 1-1 0 0,-1-1 1 0 0,0 1 0 0 0,0-1-1 0 0,0 1 1 0 0,0 0 0 0 0,0-1 0 0 0,0 1-1 0 0,0-1 1 0 0,0 1 0 0 0,0 0-64 0 0,-1 12 708 0 0,1-7-358 0 0,-1-1 0 0 0,1 0-1 0 0,0 1 1 0 0,1-1-1 0 0,0 2-349 0 0,0 11 592 0 0,4 17 223 0 0,-1-14-458 0 0,4 29 204 0 0,-5-33-504 0 0,0 0 0 0 0,-1-1 0 0 0,0 11-57 0 0,-2-9 224 0 0,-2 45 449 0 0,1-57-624 0 0,1 1 1 0 0,-2-1-1 0 0,1 0 1 0 0,-1 0 0 0 0,0 0-1 0 0,0 0 1 0 0,0 0-1 0 0,-3 3-49 0 0,3-5 47 0 0,0-1 0 0 0,-1 0 0 0 0,0 0 0 0 0,1 0-1 0 0,-1 0 1 0 0,0 0 0 0 0,0-1 0 0 0,0 1 0 0 0,-3 0-47 0 0,5-2 15 0 0,0 0 1 0 0,1-1 0 0 0,-1 1 0 0 0,0-1-1 0 0,0 1 1 0 0,0-1 0 0 0,0 1 0 0 0,0-1-1 0 0,0 0 1 0 0,0 0 0 0 0,0 1 0 0 0,0-1-1 0 0,0 0 1 0 0,0 0 0 0 0,0 0 0 0 0,0 0-1 0 0,0 0 1 0 0,0 0 0 0 0,0 0 0 0 0,0 0-1 0 0,0-1 1 0 0,0 1 0 0 0,0 0 0 0 0,0-1-1 0 0,0 1 1 0 0,0-1 0 0 0,0 1 0 0 0,0-1-1 0 0,0 1 1 0 0,0-1 0 0 0,1 1 0 0 0,-1-1-1 0 0,0 0 1 0 0,0 0 0 0 0,1 1 0 0 0,-1-1-1 0 0,0-1-15 0 0,-4-15 212 0 0,3 7-144 0 0,1 4-61 0 0,1 1-1 0 0,0-1 0 0 0,0 1 1 0 0,0 0-1 0 0,0-1 0 0 0,1 1 1 0 0,0 0-1 0 0,0-1 0 0 0,1 1 1 0 0,0 0-1 0 0,0 0 0 0 0,0-1-6 0 0,3-2-20 0 0,0 0-1 0 0,0 0 1 0 0,1 0-1 0 0,0 1 0 0 0,2-2 21 0 0,-5 7-13 0 0,-1 0-1 0 0,1-1 1 0 0,-1 1-1 0 0,1 0 1 0 0,0 1-1 0 0,0-1 0 0 0,0 0 1 0 0,0 1-1 0 0,0 0 1 0 0,0-1-1 0 0,0 1 1 0 0,0 1-1 0 0,1-1 1 0 0,-1 0-1 0 0,0 1 0 0 0,4-1 14 0 0,-2 1-24 0 0,1 1 0 0 0,0-1 0 0 0,0 1-1 0 0,-1 0 1 0 0,1 1 0 0 0,0-1-1 0 0,-1 1 1 0 0,0 0 0 0 0,1 1 0 0 0,-1-1-1 0 0,0 1 1 0 0,0 0 0 0 0,0 0-1 0 0,0 1 25 0 0,11 9-11 0 0,-13-11 11 0 0,0 0 0 0 0,0 0-1 0 0,-1 1 1 0 0,1-1 0 0 0,-1 1 0 0 0,1-1 0 0 0,-1 1 0 0 0,0 0 0 0 0,0 0 0 0 0,0 0 0 0 0,-1 0 0 0 0,1 0 0 0 0,1 3 0 0 0,2 9 0 0 0,-3-12 0 0 0,0 1 0 0 0,0 0 0 0 0,-1 0 0 0 0,0 0 0 0 0,0 0 0 0 0,0 0 0 0 0,0 0 0 0 0,0 0 0 0 0,-1 1 0 0 0,0-1 0 0 0,0 0 0 0 0,0 0 0 0 0,-1 1 0 0 0,-3 15-50 0 0,4-15 202 0 0,-1 0-1 0 0,0 0 1 0 0,0 0-1 0 0,-1 0 0 0 0,1 0 1 0 0,-1-1-1 0 0,0 1 1 0 0,-1-1-1 0 0,1 1 0 0 0,-4 3-151 0 0,1 1 379 0 0,4-8-366 0 0,1 0 0 0 0,-1 0-1 0 0,0 0 1 0 0,1 0 0 0 0,-1 0 0 0 0,0 0-1 0 0,0 0 1 0 0,0 0 0 0 0,0 0 0 0 0,0 0-1 0 0,0 0 1 0 0,0-1 0 0 0,0 1-1 0 0,0 0 1 0 0,0-1 0 0 0,0 1 0 0 0,0-1-1 0 0,-1 1-12 0 0,-24 9-44 0 0,16-6 70 0 0,0 0 0 0 0,-1 0 0 0 0,-9 1-26 0 0,17-4-55 0 0,0-1 0 0 0,0 0 1 0 0,0 1-1 0 0,0-1 0 0 0,0 0 1 0 0,0-1-1 0 0,0 1 0 0 0,0 0 1 0 0,0-1-1 0 0,0 0 0 0 0,0 1 1 0 0,0-1-1 0 0,1 0 0 0 0,-1-1 1 0 0,0 1-1 0 0,-1-1 55 0 0,3 1-37 0 0,0 1 1 0 0,0-1-1 0 0,1 0 0 0 0,-1 0 0 0 0,0 0 1 0 0,0 0-1 0 0,0 0 0 0 0,1 0 1 0 0,-1 0-1 0 0,0 0 0 0 0,1 0 0 0 0,-1 0 1 0 0,1 0-1 0 0,-1 0 0 0 0,1-1 0 0 0,0 1 1 0 0,-1 0-1 0 0,1 0 0 0 0,0 0 1 0 0,0-1-1 0 0,0 1 0 0 0,0-1 37 0 0,0-1-315 0 0,0 0 1 0 0,1 0-1 0 0,-1-1 0 0 0,1 1 1 0 0,0 0-1 0 0,-1 0 0 0 0,2 1 1 0 0,-1-2 314 0 0,0 1-1065 0 0,0 0 0 0 0,1 0-1 0 0,0 0 1 0 0,-1 1 0 0 0,1-1 0 0 0,0 0 0 0 0,0 0 0 0 0,3-1 1065 0 0,2-5-3864 0 0</inkml:trace>
  <inkml:trace contextRef="#ctx0" brushRef="#br0" timeOffset="1319.628">1601 403 2304 0 0,'2'2'167'0'0,"7"3"-6"0"0,14 12 4019 0 0,16 6-4180 0 0,-38-22 72 0 0,12 7 683 0 0,0-1 0 0 0,0-1 0 0 0,0 0-1 0 0,0-1 1 0 0,1 0 0 0 0,0-1 0 0 0,4 0-755 0 0,-15-4 226 0 0,1 0 0 0 0,-1 0 0 0 0,1-1 0 0 0,-1 1 1 0 0,1-1-1 0 0,-1 1 0 0 0,1-1 0 0 0,-1 0 0 0 0,1 0 1 0 0,0-1-227 0 0,32-17 978 0 0,-31 16-903 0 0,0 0 1 0 0,0 0-1 0 0,0-1 1 0 0,-1 0 0 0 0,1 0-1 0 0,-1 0 1 0 0,0 0 0 0 0,0-1-1 0 0,-1 1 1 0 0,1-1 0 0 0,-1 0-1 0 0,0 0 1 0 0,0 0 0 0 0,-1-1-1 0 0,0 1 1 0 0,0-1 0 0 0,0 1-1 0 0,0-1 1 0 0,-1 0 0 0 0,0 0-1 0 0,0 1 1 0 0,-1-1-1 0 0,1-2-75 0 0,-1 4-77 0 0,-2-30-505 0 0,2 32 590 0 0,0 0 0 0 0,0 0 0 0 0,-1-1-1 0 0,1 1 1 0 0,-1 0 0 0 0,0 0-1 0 0,0 0 1 0 0,0 0 0 0 0,0 0 0 0 0,0 0-1 0 0,0 0 1 0 0,0 0 0 0 0,-1 0-8 0 0,2 2 229 0 0,-10 8-85 0 0,7-5-254 0 0,1 1 1 0 0,-1-1-1 0 0,1 1 0 0 0,0 0 1 0 0,0-1-1 0 0,0 1 0 0 0,1 0 1 0 0,-1 0-1 0 0,1 0 0 0 0,0 1 1 0 0,0-1-1 0 0,0 1 110 0 0,0 9 222 0 0,0 1-1 0 0,0-1 1 0 0,2 1-222 0 0,-1 3-207 0 0,1-10 207 0 0,0 1 0 0 0,0-1 0 0 0,1 1 0 0 0,0-1 0 0 0,0 1 0 0 0,2 1 0 0 0,-3-9-3 0 0,-1-1 3 0 0,0 1-1 0 0,0-1 0 0 0,1 0 0 0 0,-1 1 1 0 0,0-1-1 0 0,0 0 0 0 0,0 1 0 0 0,0-1 1 0 0,1 1-1 0 0,-1-1 0 0 0,0 0 0 0 0,0 1 0 0 0,0-1 1 0 0,0 1-1 0 0,0-1 0 0 0,0 0 0 0 0,0 1 1 0 0,0-1-1 0 0,0 1 0 0 0,0-1 0 0 0,0 0 1 0 0,-1 1-1 0 0,1-1 0 0 0,0 1 0 0 0,0-1 0 0 0,0 0 1 0 0,0 1-1 0 0,-1-1 0 0 0,1 0 0 0 0,0 1 1 0 0,0-1-1 0 0,-1 0 1 0 0,1 1-136 0 0,1 0-39 0 0,2-1 213 0 0,0 1 0 0 0,-1 0-1 0 0,1-1 1 0 0,0 1 0 0 0,0-1 0 0 0,-1 0-1 0 0,1 0 1 0 0,0 0 0 0 0,0 0 0 0 0,-1-1 0 0 0,1 1-1 0 0,0-1 1 0 0,0 1 0 0 0,-1-1 0 0 0,1 0-1 0 0,-1 0 1 0 0,1 0 0 0 0,-1-1 0 0 0,1 1-1 0 0,-1 0 1 0 0,0-1 0 0 0,1 0 0 0 0,-1 1-1 0 0,0-1 1 0 0,2-2-38 0 0,13-13 77 0 0,-1 0 0 0 0,12-17-77 0 0,-8 10 233 0 0,-17 20-302 0 0,0 0 1 0 0,0 1-1 0 0,1 0 1 0 0,-1 0-1 0 0,1 0 1 0 0,0 0-1 0 0,0 0 1 0 0,0 1-1 0 0,0-1 1 0 0,0 1-1 0 0,1 0 0 0 0,-1 1 1 0 0,0-1-1 0 0,1 1 1 0 0,0 0-1 0 0,-1 0 1 0 0,1 0-1 0 0,0 1 1 0 0,-1-1-1 0 0,1 1 1 0 0,0 0-1 0 0,0 1 1 0 0,-1-1-1 0 0,1 1 1 0 0,3 1 68 0 0,-6-2 11 0 0,0 1 1 0 0,1 0 0 0 0,-1 1 0 0 0,0-1 0 0 0,0 0 0 0 0,0 1 0 0 0,0-1 0 0 0,0 1 0 0 0,-1-1 0 0 0,1 1 0 0 0,0 0 0 0 0,-1 0-1 0 0,1 0 1 0 0,-1 0 0 0 0,0 0 0 0 0,1 0 0 0 0,0 2-12 0 0,9 13 674 0 0,-9-14-560 0 0,0 1 0 0 0,0-1 0 0 0,0 1 1 0 0,-1 0-1 0 0,1-1 0 0 0,-1 1 0 0 0,0 0 1 0 0,0 0-1 0 0,0 1-114 0 0,6 18-81 0 0,-6-21 101 0 0,-1 1-1 0 0,1-1 0 0 0,0 1 0 0 0,-1-1 1 0 0,1 1-1 0 0,-1 0 0 0 0,0-1 0 0 0,0 1 0 0 0,0 1-19 0 0,0 2 155 0 0,0-5 13 0 0,0-1 67 0 0,-3 4 43 0 0,3-4-239 0 0,1 0 1 0 0,-1 0-1 0 0,0 0 0 0 0,0 0 0 0 0,0 0 0 0 0,0 0 0 0 0,0 0 0 0 0,0 0 0 0 0,0 0 1 0 0,0 0-1 0 0,0 0 0 0 0,0 0 0 0 0,0 0 0 0 0,0 0 0 0 0,0 0 0 0 0,0 0 0 0 0,0 0 0 0 0,0 0 1 0 0,0 0-1 0 0,0 0 0 0 0,0 0 0 0 0,0 0 0 0 0,0 0 0 0 0,0 0 0 0 0,0 0 0 0 0,0 0 1 0 0,0 0-1 0 0,0 1 0 0 0,0-1 0 0 0,0 0 0 0 0,0 0 0 0 0,0 0 0 0 0,0 0 0 0 0,0 0 1 0 0,0 0-1 0 0,0 0 0 0 0,0 0 0 0 0,0 0 0 0 0,0 0 0 0 0,0 0 0 0 0,0 0 0 0 0,0 0 0 0 0,0 0 1 0 0,0 0-1 0 0,0 0 0 0 0,0 0 0 0 0,0 0 0 0 0,0 0-39 0 0,1-1 38 0 0,1 0 1 0 0,-1-1-1 0 0,1 1 0 0 0,-1-1 0 0 0,0 1 1 0 0,1-1-1 0 0,-1 1 0 0 0,0-1 0 0 0,0 0 1 0 0,0 0-1 0 0,0 1 0 0 0,-1-1 1 0 0,1 0-1 0 0,0 0 0 0 0,-1 0 0 0 0,1 0 1 0 0,-1 0-1 0 0,0 0 0 0 0,0 0 0 0 0,0-2-38 0 0,1 3 7 0 0,-1-1 1 0 0,1 1-1 0 0,-1 0 0 0 0,1 0 0 0 0,-1 0 0 0 0,1-1 0 0 0,0 1 0 0 0,0 0 0 0 0,-1 0 0 0 0,1 0 0 0 0,0 0 1 0 0,0 0-1 0 0,0 0 0 0 0,0 0 0 0 0,0 0 0 0 0,0 1 0 0 0,1-1-7 0 0,0 0 8 0 0,-1-1 0 0 0,1 1 0 0 0,-1 0 0 0 0,0-1 0 0 0,1 1 0 0 0,-1 0 1 0 0,0-1-1 0 0,0 0 0 0 0,1-1-8 0 0,0-2-138 0 0,1-1 0 0 0,0 1 0 0 0,0 0 0 0 0,0-1 0 0 0,1 2 0 0 0,-1-1 0 0 0,1 0 0 0 0,2-1 138 0 0,11-11-4845 0 0,-1-2-1651 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4:39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246 817 8288 0 0,'20'-4'288'0'0,"-1"0"0"0"0,1-2 0 0 0,-1 0-288 0 0,17-13 4433 0 0,-34 18-3965 0 0,-2 1-27 0 0,0 0 1 0 0,0 0 32 0 0,2-5 195 0 0,-2 5-637 0 0,1-1 1 0 0,-1 1 0 0 0,0 0-1 0 0,0 0 1 0 0,0 0-1 0 0,0-1 1 0 0,1 1-1 0 0,-1 0 1 0 0,0 0-1 0 0,0-1 1 0 0,0 1-1 0 0,0 0 1 0 0,0 0-1 0 0,0-1 1 0 0,0 1-1 0 0,0 0 1 0 0,0 0-1 0 0,0-1 1 0 0,0 1-1 0 0,0 0 1 0 0,0-1 0 0 0,0 1-1 0 0,0 0 1 0 0,0 0-1 0 0,0-1 1 0 0,0 1-1 0 0,0 0 1 0 0,0 0-1 0 0,0-1 1 0 0,-1 1-1 0 0,1 0 1 0 0,0 0-1 0 0,0 0 1 0 0,0-1-1 0 0,0 1 1 0 0,0 0-1 0 0,-1 0 1 0 0,1 0-1 0 0,0-1 1 0 0,0 1-1 0 0,-1 0 1 0 0,1 0 0 0 0,0 0-1 0 0,0 0 1 0 0,0 0-1 0 0,-1 0 1 0 0,1-1-1 0 0,0 1 1 0 0,0 0-1 0 0,-1 0 1 0 0,1 0-1 0 0,0 0 1 0 0,0 0-1 0 0,-1 0 1 0 0,1 0-1 0 0,0 0 1 0 0,-1 0-1 0 0,1 0 1 0 0,0 0-1 0 0,0 0 1 0 0,-1 0-1 0 0,1 1-32 0 0,-11-2 187 0 0,0 2-1 0 0,0 0 1 0 0,0 0-1 0 0,1 1 1 0 0,-1 0-1 0 0,0 0 1 0 0,-8 5-187 0 0,4-3-2 0 0,-16 4 190 0 0,1 2 0 0 0,-25 11-188 0 0,44-16-18 0 0,0 1 0 0 0,1 0 0 0 0,0 0 0 0 0,0 1 0 0 0,0 0 0 0 0,1 1 0 0 0,0 0 0 0 0,1 1 0 0 0,-2 1 18 0 0,5-4 209 0 0,1 0 0 0 0,0 0 0 0 0,0 0 1 0 0,0 0-1 0 0,1 1 0 0 0,-2 1-209 0 0,5-6-60 0 0,-1 0 1 0 0,0 0-1 0 0,0 0 0 0 0,1 1 1 0 0,-1-1-1 0 0,1 0 0 0 0,0 0 1 0 0,0 0-1 0 0,0 1 0 0 0,0-1 1 0 0,0 0-1 0 0,0 0 0 0 0,0 0 1 0 0,1 0-1 0 0,-1 1 0 0 0,1-1 0 0 0,0 0 1 0 0,-1 0-1 0 0,1 0 0 0 0,0 0 1 0 0,0 0-1 0 0,0 0 0 0 0,1 0 60 0 0,-1 1 30 0 0,1 0 0 0 0,1-1 1 0 0,-1 1-1 0 0,0 0 0 0 0,0-1 0 0 0,1 1 0 0 0,0-1 0 0 0,-1 0 0 0 0,1 0 0 0 0,0 0 0 0 0,0 0 0 0 0,0 0 0 0 0,0-1 0 0 0,1 1 0 0 0,1 0-30 0 0,10 3 282 0 0,-6-1-320 0 0,0-1 0 0 0,0-1 0 0 0,0 1-1 0 0,7 0 39 0 0,22-2-462 0 0,-1-1-1 0 0,0-1 0 0 0,1-2 0 0 0,-1-2 0 0 0,0-2 0 0 0,-1-1 1 0 0,0-1-1 0 0,3-4 463 0 0,-32 11-386 0 0,0 0 0 0 0,-1-1 0 0 0,1 0 0 0 0,-1-1-1 0 0,0 0 1 0 0,0 1 0 0 0,4-5 386 0 0,8-2-283 0 0,-14 8 276 0 0,-1 1 0 0 0,1-1 0 0 0,0-1 0 0 0,-1 1 0 0 0,3-3 7 0 0,-5 5-3 0 0,-1-1 1 0 0,1 0-1 0 0,0 0 0 0 0,-1 0 1 0 0,1 0-1 0 0,0 0 0 0 0,-1 0 1 0 0,1 0-1 0 0,-1 0 1 0 0,1 0-1 0 0,-1 0 0 0 0,0 0 1 0 0,1 0-1 0 0,-1 0 1 0 0,0 0-1 0 0,0 0 0 0 0,0 0 1 0 0,0 0-1 0 0,0 0 0 0 0,0-1 1 0 0,0 1-1 0 0,0 0 1 0 0,0 0 2 0 0,-1 0-4 0 0,1 0 1 0 0,0 1-1 0 0,0-1 0 0 0,0 0 1 0 0,0 1-1 0 0,1-1 1 0 0,-1 0-1 0 0,0 1 1 0 0,0-1-1 0 0,0 0 1 0 0,0 1-1 0 0,1-1 1 0 0,-1 0-1 0 0,0 1 1 0 0,1-1-1 0 0,-1 1 0 0 0,1-1 1 0 0,-1 0-1 0 0,0 1 1 0 0,1-1-1 0 0,-1 1 1 0 0,1-1-1 0 0,-1 1 1 0 0,1 0-1 0 0,0-1 1 0 0,0 1 3 0 0,-1-1 5 0 0,1 1 1 0 0,-1-1-1 0 0,1 1 0 0 0,-1 0 1 0 0,1-1-1 0 0,-1 1 1 0 0,1-1-1 0 0,-1 1 1 0 0,1-1-1 0 0,-1 0 1 0 0,0 1-1 0 0,1-1 1 0 0,-1 1-1 0 0,0-1 1 0 0,0 0-1 0 0,1 1 1 0 0,-1-1-1 0 0,0 0 0 0 0,0 1 1 0 0,0-1-6 0 0,0 1 180 0 0,-10-4 552 0 0,4 4-536 0 0,0 0 0 0 0,0 1 0 0 0,0-1 1 0 0,0 1-1 0 0,0 1 0 0 0,0-1 0 0 0,0 1 0 0 0,0 0 0 0 0,0 0 1 0 0,0 1-1 0 0,1 0 0 0 0,-1 0 0 0 0,1 0 0 0 0,0 0 0 0 0,0 1 0 0 0,-3 3-196 0 0,-20 15 6 0 0,21-18 153 0 0,0 1 0 0 0,1 0 0 0 0,-1 0 0 0 0,1 1 0 0 0,0-1 0 0 0,1 2 0 0 0,0-1-1 0 0,0 0 1 0 0,-4 6-159 0 0,5 4 389 0 0,3-14-373 0 0,1-1 0 0 0,0 1 0 0 0,-1-1 0 0 0,1 0 1 0 0,0 1-1 0 0,-1-1 0 0 0,0 0 0 0 0,1 1 0 0 0,-1-1 1 0 0,0 0-1 0 0,0 0 0 0 0,0 1-16 0 0,1-2-5 0 0,0 1-1 0 0,-1-1 1 0 0,1 0-1 0 0,0 1 1 0 0,-1-1-1 0 0,1 0 1 0 0,0 1-1 0 0,0-1 1 0 0,0 0-1 0 0,0 1 1 0 0,-1-1-1 0 0,1 1 1 0 0,0-1-1 0 0,0 1 1 0 0,0-1-1 0 0,0 0 1 0 0,0 1-1 0 0,0-1 1 0 0,0 1-1 0 0,0-1 1 0 0,0 1-1 0 0,0-1 1 0 0,0 0-1 0 0,0 1 1 0 0,0-1-1 0 0,0 1 1 0 0,1-1-1 0 0,-1 1 1 0 0,0-1-1 0 0,0 0 1 0 0,0 1-1 0 0,1-1 1 0 0,-1 0-1 0 0,0 1 1 0 0,0-1-1 0 0,1 0 1 0 0,-1 1-1 0 0,0-1 1 0 0,1 0-1 0 0,-1 1 1 0 0,0-1-1 0 0,1 0 1 0 0,-1 0-1 0 0,1 0 1 0 0,-1 1-1 0 0,0-1 1 0 0,1 0-1 0 0,-1 0 1 0 0,1 0-1 0 0,-1 0 1 0 0,1 0-1 0 0,-1 0 6 0 0,27 8 103 0 0,-24-8-75 0 0,4 2 4 0 0,0-2 0 0 0,0 1 0 0 0,1-1 0 0 0,-1 0 0 0 0,0 0 0 0 0,0-1 0 0 0,0 0 0 0 0,0 0 0 0 0,0-1 0 0 0,0 0 0 0 0,0 0 0 0 0,0-1 0 0 0,-1 0 0 0 0,1 0 0 0 0,5-4-32 0 0,19-8 230 0 0,-24 13-285 0 0,-1-1-1 0 0,1 0 0 0 0,-1-1 0 0 0,0 1 1 0 0,0-1-1 0 0,0 0 0 0 0,0-1 0 0 0,2-2 56 0 0,-2 1 59 0 0,1 1-1 0 0,0-1 0 0 0,0 2 1 0 0,1-1-1 0 0,-1 1 0 0 0,1 0 0 0 0,1-1-58 0 0,-8 5-14 0 0,0 0 0 0 0,1-1 0 0 0,-1 1 0 0 0,0-1 0 0 0,0 1 0 0 0,0 0 0 0 0,0 0 0 0 0,0 0 0 0 0,0 0-1 0 0,1 0 1 0 0,-1 0 0 0 0,0 0 0 0 0,0 0 0 0 0,0 0 0 0 0,0 0 0 0 0,0 1 0 0 0,0-1 0 0 0,0 0 0 0 0,0 1-1 0 0,1-1 1 0 0,-1 1 0 0 0,0-1 0 0 0,0 1 0 0 0,-1-1 0 0 0,1 1 0 0 0,0 0 0 0 0,0 0 0 0 0,0-1 0 0 0,0 1-1 0 0,-1 0 1 0 0,1 0 14 0 0,3 4 11 0 0,0 1 0 0 0,-1-1 0 0 0,0 0 0 0 0,0 1-1 0 0,1 3-10 0 0,5 10-25 0 0,13 19 25 0 0,-13-27 45 0 0,-5-6-2 0 0,0 1 0 0 0,0-1 0 0 0,1 1-1 0 0,0-1 1 0 0,0-1 0 0 0,0 1 0 0 0,1-1 0 0 0,-1 0 0 0 0,1 0 0 0 0,0 0-1 0 0,7 2-42 0 0,-12-6 52 0 0,1 1-1 0 0,-1-1 0 0 0,1 0 1 0 0,-1 0-1 0 0,0 0 0 0 0,1 0 1 0 0,-1 0-1 0 0,1 0 0 0 0,-1 0 1 0 0,1-1-1 0 0,-1 1 0 0 0,0 0 1 0 0,2-1-52 0 0,2 0 58 0 0,-3 0-35 0 0,1 0 1 0 0,-1 0 0 0 0,1 0 0 0 0,-1 0-1 0 0,0 0 1 0 0,1 0 0 0 0,-1-1 0 0 0,0 1-1 0 0,0-1 1 0 0,0 0 0 0 0,0 1 0 0 0,0-1-1 0 0,0 0 1 0 0,-1 0 0 0 0,1 0 0 0 0,0 0-1 0 0,-1 0 1 0 0,1-1-24 0 0,0-1 27 0 0,0 0-1 0 0,0 1 0 0 0,0-1 1 0 0,-1 0-1 0 0,1 0 1 0 0,-1 0-1 0 0,0 0 1 0 0,0-1-1 0 0,0 1 1 0 0,-1 0-1 0 0,1-1-26 0 0,0-1 0 0 0,0 0 0 0 0,0 0 0 0 0,1 0 0 0 0,0 1 0 0 0,1-1 0 0 0,-1 0 0 0 0,1 1 0 0 0,0 0 0 0 0,0-1 0 0 0,1 0 0 0 0,2-3 0 0 0,-5 7-18 0 0,1 0 0 0 0,0 0 0 0 0,0 0 0 0 0,0 1 0 0 0,-1-1 0 0 0,2 0 0 0 0,-1 1 0 0 0,0 0-1 0 0,0-1 1 0 0,0 1 0 0 0,1 0 18 0 0,3-3-30 0 0,-5 4 119 0 0,3 1-101 0 0,-1 0-1 0 0,1 0 0 0 0,-1 0 0 0 0,0 0 0 0 0,0 1 0 0 0,1 0 1 0 0,-1 0-1 0 0,0 0 0 0 0,0 0 0 0 0,-1 0 0 0 0,1 0 0 0 0,0 1 1 0 0,-1-1-1 0 0,1 1 0 0 0,-1 0 0 0 0,1 0 13 0 0,13 18-394 0 0,2 0 1 0 0,1-2-1 0 0,0 0 0 0 0,3-1 394 0 0,-21-17-90 0 0,2 2 251 0 0,-1-1 1 0 0,1 0-1 0 0,0 0 0 0 0,0 0 0 0 0,0-1 0 0 0,2 2-161 0 0,-4-3 23 0 0,-1 0 0 0 0,1 0 0 0 0,-1 1 1 0 0,1-1-1 0 0,-1 0 0 0 0,1 0 0 0 0,0 0 0 0 0,-1 0 0 0 0,1 0 1 0 0,-1 0-1 0 0,1 0 0 0 0,-1 0 0 0 0,1 0 0 0 0,-1-1 0 0 0,1 1 1 0 0,-1 0-1 0 0,1 0 0 0 0,0 0 0 0 0,-1-1 0 0 0,0 1 0 0 0,1 0 1 0 0,-1 0-1 0 0,1-1 0 0 0,-1 1 0 0 0,1 0 0 0 0,-1-1 0 0 0,1 1 1 0 0,-1-1-1 0 0,0 1 0 0 0,1-1 0 0 0,-1 1 0 0 0,0-1 0 0 0,0 1 1 0 0,1 0-1 0 0,-1-1 0 0 0,0 0 0 0 0,0 1 0 0 0,0-1 0 0 0,1 1 1 0 0,-1-1-1 0 0,0 1 0 0 0,0-1 0 0 0,0 1 0 0 0,0-1-23 0 0,0-2-27 0 0,1 0-1 0 0,-1 0 1 0 0,0 0-1 0 0,0 0 1 0 0,0 1-1 0 0,0-1 1 0 0,0 0-1 0 0,-1-2 28 0 0,0 3 24 0 0,1-1-1 0 0,-1 1 0 0 0,1-1 0 0 0,0 1 0 0 0,0-1 0 0 0,0 1 0 0 0,1-1 0 0 0,-1 1 0 0 0,0-1 0 0 0,1 0-23 0 0,1-4 10 0 0,3-8-149 0 0,1-1 1 0 0,0 1 0 0 0,7-11 138 0 0,-11 22-131 0 0,1 0 0 0 0,0-1 1 0 0,0 1-1 0 0,0 1 0 0 0,0-1 1 0 0,1 0-1 0 0,0 1 0 0 0,-1 0 1 0 0,1 0-1 0 0,1 0 0 0 0,-1 0 1 0 0,0 0-1 0 0,1 1 0 0 0,1-1 131 0 0,-1 1-299 0 0,0 1-1 0 0,0-1 0 0 0,0 1 1 0 0,1 1-1 0 0,-1-1 0 0 0,0 0 0 0 0,1 1 1 0 0,-1 0-1 0 0,0 1 0 0 0,1-1 1 0 0,-1 1-1 0 0,0 0 0 0 0,3 1 300 0 0,3 1-305 0 0,-1 0 0 0 0,0 1-1 0 0,0 1 1 0 0,0-1 0 0 0,0 2 0 0 0,1 1 305 0 0,-8-6 90 0 0,-1 1 0 0 0,1 0 0 0 0,-1 0 0 0 0,0 0 0 0 0,0 0 0 0 0,0 0 0 0 0,0 0 0 0 0,-1 1 0 0 0,1-1 0 0 0,0 0 0 0 0,-1 1 0 0 0,0 0 0 0 0,1-1 0 0 0,-1 3-90 0 0,2 2 1047 0 0,-1 1 0 0 0,-1 0 0 0 0,0 0 0 0 0,1 2-1047 0 0,-1 3 1303 0 0,4 12-8 0 0,1 0 0 0 0,2-1-1 0 0,0 0 1 0 0,9 18-1295 0 0,-5-18 147 0 0,-11-23-249 0 0,9 2-360 0 0,-10-3 456 0 0,0 1 0 0 0,0-1 1 0 0,1 0-1 0 0,-1 0 0 0 0,0 0 0 0 0,1 0 1 0 0,-1 1-1 0 0,0-1 0 0 0,1 0 1 0 0,-1 0-1 0 0,0 0 0 0 0,1 0 1 0 0,-1 0-1 0 0,0 0 0 0 0,1 0 1 0 0,-1 0-1 0 0,0 0 0 0 0,1 0 1 0 0,-1 0-1 0 0,0 0 0 0 0,1 0 1 0 0,-1 0-1 0 0,0 0 0 0 0,1-1 1 0 0,-1 1-1 0 0,0 0 0 0 0,1 0 1 0 0,-1 0-1 0 0,0 0 0 0 0,0-1 1 0 0,1 1-1 0 0,-1 0 0 0 0,0 0 0 0 0,1-1 6 0 0,6-7-795 0 0,-7 8 713 0 0,1-2-289 0 0,1 0 0 0 0,-1 1 0 0 0,0-1 0 0 0,0 0 0 0 0,-1 0 0 0 0,1-1 0 0 0,0 1 0 0 0,-1 0 0 0 0,1-2 371 0 0,2-10-7559 0 0</inkml:trace>
  <inkml:trace contextRef="#ctx0" brushRef="#br0" timeOffset="402.745">1558 719 10592 0 0,'-18'-7'1480'0'0,"14"5"2436"0"0,5 1-3794 0 0,0 1 0 0 0,0-1 1 0 0,0 1-1 0 0,-1 0 0 0 0,1 0 1 0 0,0-1-1 0 0,0 1 0 0 0,0 0 1 0 0,0 0-1 0 0,0 0 0 0 0,0 0 1 0 0,0 0-1 0 0,-1 0 0 0 0,1 0 1 0 0,0 0-1 0 0,0 1 0 0 0,0-1 1 0 0,0 0-1 0 0,0 0 0 0 0,-1 1 1 0 0,1-1-1 0 0,0 1 0 0 0,0-1 1 0 0,0 0-1 0 0,-1 1 0 0 0,1 0 1 0 0,0-1-123 0 0,22 22 62 0 0,-14-12 144 0 0,12 13-205 0 0,-18-19-12 0 0,1 1-1 0 0,-1-1 1 0 0,1 0-1 0 0,-1-1 0 0 0,1 1 1 0 0,0-1-1 0 0,4 3 12 0 0,-3-3 2 0 0,-1-1 0 0 0,-1 0 0 0 0,1-1 0 0 0,-1 1 0 0 0,1-1 0 0 0,-1 1 0 0 0,2-1-2 0 0,5 1-18 0 0,-7 0-78 0 0,1-1 0 0 0,0-1-1 0 0,0 1 1 0 0,1 0 0 0 0,-1-1 0 0 0,0 0-1 0 0,0 0 1 0 0,0 0 0 0 0,0-1 0 0 0,0 1 96 0 0,27 3-402 0 0,-6 1-218 0 0,-24-3 641 0 0,0-1-1 0 0,0 0 1 0 0,0 1-1 0 0,0-1 1 0 0,-1 1-1 0 0,1-1 1 0 0,0 1-1 0 0,0-1 1 0 0,0 1-1 0 0,-1-1 1 0 0,1 1-1 0 0,0 0 1 0 0,0-1-1 0 0,-1 1 1 0 0,1 0-1 0 0,-1 0 1 0 0,1 0-1 0 0,-1-1 1 0 0,1 1-1 0 0,-1 0 1 0 0,1 1-21 0 0,8 19 671 0 0,-8-19-583 0 0,1 4 42 0 0,-1 1-1 0 0,0 0 1 0 0,0 0 0 0 0,0 0 0 0 0,-1 0-1 0 0,0 3-129 0 0,3 29-28 0 0,-1-24 50 0 0,-1 0 0 0 0,0 1 0 0 0,-2-1-1 0 0,1 1 1 0 0,-2 1-22 0 0,0 2 386 0 0,1 0-1 0 0,1-1 1 0 0,1 4-386 0 0,0 0 68 0 0,-1-22-105 0 0,0 0-1 0 0,0 1 1 0 0,0-1 0 0 0,0 0 0 0 0,0 1 0 0 0,0-1 0 0 0,0 1-1 0 0,0-1 1 0 0,-1 0 0 0 0,1 1 0 0 0,0-1 0 0 0,0 0 0 0 0,0 1 0 0 0,0-1-1 0 0,0 0 1 0 0,-1 1 0 0 0,1-1 0 0 0,0 0 0 0 0,0 0 0 0 0,-1 1-1 0 0,1-1 1 0 0,0 0 0 0 0,0 0 0 0 0,-1 1 0 0 0,1-1 0 0 0,0 0 0 0 0,-1 0-1 0 0,1 0 1 0 0,0 0 0 0 0,-1 1 0 0 0,1-1 0 0 0,0 0 0 0 0,-1 0-1 0 0,1 0 1 0 0,0 0 0 0 0,-1 0 0 0 0,1 0 0 0 0,-1 0 0 0 0,1 0-1 0 0,0 0 1 0 0,-1 0 0 0 0,1 0 0 0 0,0 0 0 0 0,-1 0 0 0 0,1 0 0 0 0,0 0-1 0 0,-1-1 1 0 0,1 1 0 0 0,0 0 0 0 0,-1 0 0 0 0,1 0 0 0 0,0 0-1 0 0,-1-1 1 0 0,1 1 0 0 0,0 0 0 0 0,0 0 0 0 0,-1-1 0 0 0,1 1 0 0 0,0 0-1 0 0,-1-1 38 0 0,-6-6-1265 0 0,-2-4-13 0 0</inkml:trace>
  <inkml:trace contextRef="#ctx0" brushRef="#br0" timeOffset="970.22">1724 951 10136 0 0,'0'0'464'0'0,"0"0"-10"0"0,2 0-200 0 0,45 19 2472 0 0,-30-12-1986 0 0,0 0 1 0 0,1-1 0 0 0,14 3-741 0 0,1-3 1343 0 0,0-1 0 0 0,22 0-1343 0 0,-42-4 64 0 0,1-1 1 0 0,-1-1 0 0 0,0 0 0 0 0,1-1-1 0 0,-1-1 1 0 0,0 0 0 0 0,0 0-1 0 0,2-2-64 0 0,-9 3 109 0 0,0-1 0 0 0,0 0 0 0 0,-1 0 0 0 0,1-1 0 0 0,-1 1 0 0 0,0-1 0 0 0,0 0 0 0 0,0-1 0 0 0,0 1 0 0 0,0-2-109 0 0,-1 1 64 0 0,-3 4 2 0 0,-1 1-2 0 0,0 0-29 0 0,-4 13-272 0 0,3-11 224 0 0,0 1 1 0 0,0-1 0 0 0,0 0 0 0 0,0 1-1 0 0,1-1 1 0 0,-1 0 0 0 0,1 1 0 0 0,0-1-1 0 0,-1 1 1 0 0,1-1 0 0 0,0 1 0 0 0,0-1-1 0 0,1 0 1 0 0,-1 1 0 0 0,0-1 0 0 0,1 1-1 0 0,-1-1 1 0 0,1 0 0 0 0,0 1 0 0 0,0-1-1 0 0,1 2 13 0 0,-1-3-38 0 0,-1 1-1 0 0,1-1 0 0 0,0 0 1 0 0,-1 0-1 0 0,1 0 0 0 0,0 0 0 0 0,0 1 1 0 0,0-1-1 0 0,0 0 0 0 0,0-1 1 0 0,0 1-1 0 0,0 0 0 0 0,0 0 1 0 0,0 0-1 0 0,0-1 0 0 0,1 1 0 0 0,-1 0 1 0 0,0-1-1 0 0,0 1 0 0 0,2-1 39 0 0,-1 1 34 0 0,1-1 1 0 0,0 1-1 0 0,0-1 0 0 0,0 0 0 0 0,0 0 0 0 0,-1 0 0 0 0,1-1 1 0 0,0 1-1 0 0,0-1 0 0 0,0 0-34 0 0,9-2 180 0 0,-1-1 0 0 0,0-1 1 0 0,0 0-1 0 0,5-3-180 0 0,-14 7-37 0 0,10-6-8 0 0,1 1-1 0 0,0 0 1 0 0,0 0-1 0 0,0 2 0 0 0,1 0 1 0 0,0 0-1 0 0,0 1 1 0 0,0 1-1 0 0,0 0 0 0 0,7 1 46 0 0,-19 1-27 0 0,0 0 0 0 0,0 0 0 0 0,0 0 0 0 0,0 1 0 0 0,0-1 0 0 0,0 1 0 0 0,0-1 0 0 0,0 1 0 0 0,-1 0 0 0 0,1 0 0 0 0,0 0 0 0 0,0 0 0 0 0,-1 0 0 0 0,1 0 0 0 0,0 0 0 0 0,-1 1 0 0 0,1-1 0 0 0,-1 0 0 0 0,0 1 0 0 0,1-1 0 0 0,-1 1 0 0 0,0 0 0 0 0,1 0 27 0 0,2 6 17 0 0,-1 0 0 0 0,1 0 0 0 0,-1 0 0 0 0,0 0 0 0 0,-1 1-17 0 0,7 17-40 0 0,-3-7 40 0 0,-1 1 0 0 0,-1 0 0 0 0,-1 0 0 0 0,0 0 0 0 0,-2 0 0 0 0,0 7 0 0 0,1 3 0 0 0,-1 5-34 0 0,0 0-1 0 0,-5 29 35 0 0,2-44 193 0 0,-1 0 0 0 0,-1 0 0 0 0,-1 0 0 0 0,-1 0 0 0 0,-4 9-193 0 0,8-24 88 0 0,-1 1 0 0 0,0 0-1 0 0,0-1 1 0 0,-1 1 0 0 0,1-1-1 0 0,-1 0 1 0 0,-1 0-1 0 0,1 0 1 0 0,-1-1 0 0 0,1 0-1 0 0,-1 0 1 0 0,0 0 0 0 0,-6 3-88 0 0,0-1 260 0 0,1-1 1 0 0,-1 0-1 0 0,0-1 1 0 0,0 0-1 0 0,-1-1 1 0 0,-11 2-261 0 0,13-4 52 0 0,-1 0-1 0 0,1-1 1 0 0,-1 0 0 0 0,1-1-1 0 0,-1 0 1 0 0,1 0 0 0 0,-1-1-1 0 0,-6-3-51 0 0,-8 0 12 0 0</inkml:trace>
  <inkml:trace contextRef="#ctx0" brushRef="#br0" timeOffset="78117.663">5081 675 3224 0 0,'-8'0'119'0'0,"2"0"12"0"0,7 1-69 0 0,6 4 131 0 0,11-8 4822 0 0,3 6-3145 0 0,-19-3-1351 0 0,-2 0 20 0 0,3 0 5 0 0,11-2 136 0 0,-1 2 1 0 0,1-1 0 0 0,12 3-681 0 0,11-1 834 0 0,69-7 496 0 0,-30 1-857 0 0,53-6 63 0 0,-13 1-517 0 0,-81 8 89 0 0,-15 1-71 0 0,-1 0 1 0 0,1 1-1 0 0,12 2-37 0 0,16-1-1874 0 0,-42-1 974 0 0</inkml:trace>
  <inkml:trace contextRef="#ctx0" brushRef="#br0" timeOffset="78534.19">5496 771 8496 0 0,'-21'-9'988'0'0,"20"8"-434"0"0,1 1 169 0 0,0 0 21 0 0,0 0-41 0 0,-6 0 214 0 0,1 1-781 0 0,1-1-1 0 0,0 1 1 0 0,-1 0 0 0 0,1 0 0 0 0,0 1 0 0 0,0-1-1 0 0,-1 1 1 0 0,1 0 0 0 0,-2 1-136 0 0,-22 9 333 0 0,25-11-302 0 0,0 0 24 0 0,0 0 1 0 0,0 0-1 0 0,0 0 0 0 0,0 0 1 0 0,0 1-1 0 0,0-1 1 0 0,1 1-1 0 0,-1 0 0 0 0,0-1 1 0 0,1 1-1 0 0,0 1 1 0 0,-3 1-56 0 0,2-1 119 0 0,-1 0 1 0 0,0 0-1 0 0,0 0 1 0 0,0 0-1 0 0,-5 2-119 0 0,7-4 78 0 0,-1 0 0 0 0,0 1 0 0 0,0-1-1 0 0,0 1 1 0 0,1 0 0 0 0,-1 0 0 0 0,1 0-1 0 0,0 0 1 0 0,-1 0 0 0 0,1 1 0 0 0,0-1 0 0 0,0 1-1 0 0,1 0 1 0 0,-1-1 0 0 0,0 1 0 0 0,1 0-1 0 0,-1 2-77 0 0,-6 11-42 0 0,7-15 58 0 0,0 0 0 0 0,0 0-1 0 0,1 0 1 0 0,-1 0 0 0 0,1 0 0 0 0,-1 0 0 0 0,1 0 0 0 0,-1 0 0 0 0,1 0 0 0 0,-1 0 0 0 0,1 0-1 0 0,0 1 1 0 0,0-1 0 0 0,0 0 0 0 0,-1 0 0 0 0,1 0 0 0 0,0 1 0 0 0,0-1 0 0 0,1 0 0 0 0,-1 0 0 0 0,0 0-1 0 0,0 0 1 0 0,1 1 0 0 0,-1-1 0 0 0,1 0-16 0 0,1 8 515 0 0,-2-8-434 0 0,1 0 0 0 0,-1 0 0 0 0,0 0-1 0 0,1 0 1 0 0,-1 0 0 0 0,0 0 0 0 0,1 0 0 0 0,-1 0 0 0 0,1 0 0 0 0,0 0 0 0 0,-1 0-1 0 0,1 0 1 0 0,0-1 0 0 0,-1 1 0 0 0,1 0-81 0 0,5 3-15 0 0,-2 0-92 0 0,0-1 1 0 0,1 1 0 0 0,0-1-1 0 0,0 0 1 0 0,0-1 0 0 0,0 1-1 0 0,0-1 1 0 0,1 0 0 0 0,-1 0-1 0 0,6 1 107 0 0,-3-2 83 0 0,0 0 0 0 0,0 0 0 0 0,0 0 0 0 0,0-1 0 0 0,0 0 0 0 0,0 0-1 0 0,2-1-82 0 0,122-13 432 0 0,-115 11-454 0 0,-7 2-213 0 0,-1 0 0 0 0,1-1-1 0 0,0 0 1 0 0,-1-1-1 0 0,0 0 1 0 0,1-1 0 0 0,-1 0-1 0 0,0 0 1 0 0,-1-1-1 0 0,3-1 236 0 0,12-9-1402 0 0,-4 0-19 0 0</inkml:trace>
  <inkml:trace contextRef="#ctx0" brushRef="#br0" timeOffset="77113.937">5188 264 4576 0 0,'-12'6'448'0'0,"6"-5"-371"0"0,6 0 318 0 0,0-1 109 0 0,0 0 9 0 0,-10 6 1938 0 0,10-6-2345 0 0,0 0 0 0 0,-1 0 0 0 0,1 0 0 0 0,0 0 0 0 0,-1 0 0 0 0,1 0 0 0 0,0 0 0 0 0,0 0 0 0 0,0 0 0 0 0,-1 0 0 0 0,1-1 0 0 0,0 1 0 0 0,0 0 1 0 0,-1 0-1 0 0,1 0 0 0 0,0 0 0 0 0,0 0 0 0 0,-1 0 0 0 0,1 0 0 0 0,0-1 0 0 0,0 1 0 0 0,0 0 0 0 0,0 0 0 0 0,-1 0 0 0 0,1-1 0 0 0,0 1 0 0 0,0 0 0 0 0,0 0 0 0 0,0 0 1 0 0,0-1-1 0 0,-1 1 0 0 0,1 0 0 0 0,0 0 0 0 0,0-1 0 0 0,0 1 0 0 0,0 0 0 0 0,0 0 0 0 0,0-1 0 0 0,0 1 0 0 0,0 0 0 0 0,0 0-106 0 0,0-1 81 0 0,0 0 1 0 0,0 1-1 0 0,0-1 0 0 0,0 1 0 0 0,-1-1 1 0 0,1 0-1 0 0,0 1 0 0 0,0-1 0 0 0,-1 1 1 0 0,1-1-1 0 0,0 1 0 0 0,-1-1 0 0 0,1 1 0 0 0,0-1 1 0 0,-1 1-1 0 0,1 0 0 0 0,-1-1 0 0 0,1 1 1 0 0,-1-1-1 0 0,0 1-81 0 0,1-1 22 0 0,-1 1 0 0 0,0 0 0 0 0,1-1 0 0 0,-1 1 0 0 0,0-1 0 0 0,1 1-1 0 0,-1-1 1 0 0,1 0 0 0 0,-1 1 0 0 0,1-1 0 0 0,-1 1 0 0 0,1-1 0 0 0,-1 0 0 0 0,1 0 0 0 0,0 1 0 0 0,-1-1 0 0 0,1 0 0 0 0,0 0 0 0 0,0 1 0 0 0,-1-1 0 0 0,1 0 0 0 0,0 0-1 0 0,0 0 1 0 0,0 1 0 0 0,0-1 0 0 0,0 0 0 0 0,0 0 0 0 0,0 0 0 0 0,0 1 0 0 0,1-1 0 0 0,-1 0 0 0 0,0 0 0 0 0,0 1 0 0 0,1-1 0 0 0,-1 0 0 0 0,0 0 0 0 0,1 0-22 0 0,1-3 137 0 0,1 1 0 0 0,0-1 1 0 0,0 0-1 0 0,0 1 0 0 0,0-1 1 0 0,1 1-138 0 0,-3 2 13 0 0,6-7 25 0 0,1 1-1 0 0,1 0 1 0 0,-1 0-1 0 0,1 1 1 0 0,1 0 0 0 0,-1 1-1 0 0,1 0 1 0 0,0 0-1 0 0,0 1 1 0 0,0 0-1 0 0,1 1-37 0 0,8-1 10 0 0,-4 0-15 0 0,0 1 0 0 0,-1 1 0 0 0,1 0 0 0 0,2 1 5 0 0,-12 1 7 0 0,-1 0 1 0 0,0 0-1 0 0,0 1 1 0 0,1 0-1 0 0,-1 0 1 0 0,0 0-1 0 0,0 0 1 0 0,0 0-1 0 0,0 1 1 0 0,0-1-1 0 0,0 1 1 0 0,-1 0-1 0 0,1 1 1 0 0,0-1-1 0 0,-1 1 1 0 0,2 1-8 0 0,-3-2 13 0 0,0-1 0 0 0,-1 1 1 0 0,1 0-1 0 0,-1 0 0 0 0,1 0 0 0 0,-1 0 1 0 0,0 0-1 0 0,0 0 0 0 0,0 0 1 0 0,0 0-1 0 0,0 0 0 0 0,0 0 0 0 0,-1 1 1 0 0,1-1-1 0 0,-1 0 0 0 0,1 1 0 0 0,-1-1 1 0 0,0 0-1 0 0,0 1 0 0 0,0-1 1 0 0,-1 3-14 0 0,0 2-1 0 0,-1-1 0 0 0,0 1 0 0 0,0 0 1 0 0,0-1-1 0 0,-1 0 0 0 0,-3 5 1 0 0,4-7 0 0 0,0 0 0 0 0,-1-1 0 0 0,1 0 0 0 0,-1 1 0 0 0,0-1 0 0 0,0 0 0 0 0,0 0 0 0 0,0-1 0 0 0,-1 1 0 0 0,1-1 0 0 0,-14 12 0 0 0,6-4 0 0 0,0-1 0 0 0,-1 0 0 0 0,0 0 0 0 0,-1-1 0 0 0,-3 1 0 0 0,-19 8 0 0 0,-14 4 0 0 0,10 0 324 0 0,30-15 45 0 0,0-1 1 0 0,0 0-1 0 0,-7 2-369 0 0,-1 0 409 0 0,12-5-545 0 0,0 1 0 0 0,0-1 0 0 0,0 0 0 0 0,-1-1 0 0 0,1 1 0 0 0,0-1 0 0 0,-1 0 1 0 0,1 0-1 0 0,-1-1 0 0 0,0 0 0 0 0,1 0 0 0 0,-4 0 136 0 0,8-1-108 0 0,1 1 190 0 0,0 0 81 0 0,0 0 18 0 0,0 0 22 0 0,0 0 78 0 0,0 0 37 0 0,0 0 8 0 0,0-1-42 0 0,-1 1-281 0 0,1-1 0 0 0,0 1-1 0 0,0 0 1 0 0,0-1 0 0 0,0 1-1 0 0,0 0 1 0 0,0-1 0 0 0,0 1-1 0 0,1 0 1 0 0,-1-1 0 0 0,0 1-1 0 0,0 0 1 0 0,0-1 0 0 0,0 1-1 0 0,0 0 1 0 0,0-1 0 0 0,1 1-1 0 0,-1 0 1 0 0,0 0 0 0 0,0-1-1 0 0,0 1 1 0 0,1 0 0 0 0,-1 0-1 0 0,0-1 1 0 0,0 1 0 0 0,1 0-1 0 0,-1 0 1 0 0,0-1 0 0 0,1 1-1 0 0,-1 0 1 0 0,0 0-1 0 0,1 0 1 0 0,-1 0 0 0 0,0 0-1 0 0,1 0 1 0 0,-1 0 0 0 0,0-1-1 0 0,1 1 1 0 0,-1 0 0 0 0,0 0-1 0 0,1 0 1 0 0,-1 0 0 0 0,0 0-1 0 0,1 1-2 0 0,9 2-9 0 0,3 4-208 0 0,1 0 0 0 0,0-1 0 0 0,1 0 217 0 0,24 11-381 0 0,-10-9 831 0 0,-27-7-186 0 0,-2-1-98 0 0,21 5-2531 0 0,-14-5-3773 0 0</inkml:trace>
  <inkml:trace contextRef="#ctx0" brushRef="#br0" timeOffset="77536.631">5500 418 6912 0 0,'0'0'314'0'0,"1"0"-6"0"0,13-8 617 0 0,-12 7-694 0 0,0 0 0 0 0,-1 1 0 0 0,1-1 0 0 0,-1 0 0 0 0,0 0 0 0 0,1 0 0 0 0,-1 0 0 0 0,0 0 0 0 0,1 0 0 0 0,-1 0 0 0 0,0-1 0 0 0,0 1 0 0 0,0-1-231 0 0,0 1 158 0 0,0 0-1 0 0,0-1 0 0 0,0 1 0 0 0,1 0 0 0 0,-1 0 1 0 0,0 0-1 0 0,0 0 0 0 0,1 0 0 0 0,-1 0 1 0 0,0 0-1 0 0,1 1 0 0 0,-1-1 0 0 0,1 0 0 0 0,-1 1 1 0 0,2-1-158 0 0,-1 0 95 0 0,-1 1 0 0 0,1-1 1 0 0,0 0-1 0 0,0 0 0 0 0,0 0 0 0 0,-1 0 1 0 0,1 0-1 0 0,-1 0 0 0 0,1-1 1 0 0,-1 1-1 0 0,1 0 0 0 0,-1-1 1 0 0,1 0-96 0 0,2-3 70 0 0,0 1 1 0 0,1-1 0 0 0,-1 1-1 0 0,1 0 1 0 0,0 0 0 0 0,1 0-1 0 0,4-3-70 0 0,20-14 926 0 0,-11 6-468 0 0,-14 12-450 0 0,-1 0-1 0 0,1-1 1 0 0,-1 0-1 0 0,0 1 1 0 0,-1-1-1 0 0,2-2-7 0 0,5-9 37 0 0,0 0-1 0 0,-1-1 1 0 0,-1 0-1 0 0,-1 0 0 0 0,0-1 1 0 0,-1 0-1 0 0,-1 0 0 0 0,0-1 1 0 0,-1 0-1 0 0,-1 1 0 0 0,-1-4-36 0 0,2 5 229 0 0,-3 13-81 0 0,-1 0 0 0 0,1 1 1 0 0,0-1-1 0 0,-1 0 0 0 0,0 0 1 0 0,1 0-1 0 0,-1 0 0 0 0,0 1 0 0 0,-1-1 1 0 0,1 0-1 0 0,0 0 0 0 0,-1-1-148 0 0,-1 2-64 0 0,1 1-272 0 0,1 1 304 0 0,0 0 0 0 0,0 0 0 0 0,0-1 0 0 0,-1 1-1 0 0,1 0 1 0 0,0 0 0 0 0,0 0 0 0 0,0-1-1 0 0,0 1 1 0 0,-1 0 0 0 0,1 0 0 0 0,0 0-1 0 0,0 0 1 0 0,-1-1 0 0 0,1 1 0 0 0,0 0 0 0 0,0 0-1 0 0,0 0 1 0 0,-1 0 0 0 0,1 0 0 0 0,0 0-1 0 0,-1 0 1 0 0,1 0 0 0 0,0 0 0 0 0,0 0-1 0 0,-1 0 1 0 0,1 0 0 0 0,0 0 0 0 0,0 0 0 0 0,-1 0-1 0 0,1 0 1 0 0,0 0 0 0 0,0 0 0 0 0,-1 0-1 0 0,1 0 1 0 0,0 0 0 0 0,0 0 32 0 0,-11 4 67 0 0,-5 5 973 0 0,12-7-1014 0 0,0 0 1 0 0,0 0-1 0 0,0 1 1 0 0,0 0-1 0 0,-1 0-26 0 0,4-2-55 0 0,0 0-1 0 0,0 1 0 0 0,1-1 1 0 0,-1 0-1 0 0,0 0 1 0 0,0 0-1 0 0,0 1 1 0 0,1-1-1 0 0,-1 0 1 0 0,1 1-1 0 0,-1-1 0 0 0,1 0 1 0 0,-1 1-1 0 0,1-1 1 0 0,0 1-1 0 0,0-1 1 0 0,0 1-1 0 0,0 0 56 0 0,-1 1-74 0 0,1 1 0 0 0,-1-1 0 0 0,0 0 0 0 0,0 0 0 0 0,0 0 0 0 0,0 0-1 0 0,-1 0 1 0 0,-1 3 74 0 0,-4 12-14 0 0,-4 15 14 0 0,2-8 0 0 0,2 1 0 0 0,-4 21 0 0 0,5-21 0 0 0,5-20 0 0 0,-1 0 0 0 0,1 0 0 0 0,0 0 0 0 0,0 1 0 0 0,1 1 0 0 0,0 15 0 0 0,1 0 0 0 0,2 4 0 0 0,-9-12 523 0 0,16-11-342 0 0,-1 0-1 0 0,1 0 1 0 0,0-1 0 0 0,0-1-1 0 0,0 0 1 0 0,1 0 0 0 0,-1-1-1 0 0,9 0-180 0 0,-4-1-253 0 0,-1 0-1 0 0,1-2 1 0 0,-1 1-1 0 0,1-2 1 0 0,-1 0-1 0 0,0-1 1 0 0,10-4 253 0 0,-14 5-1002 0 0</inkml:trace>
  <inkml:trace contextRef="#ctx0" brushRef="#br0" timeOffset="79540.079">4581 1148 6448 0 0,'0'0'297'0'0,"0"0"-9"0"0,0 0-131 0 0,0 0 149 0 0,0 0 80 0 0,0 0 20 0 0,15 3 488 0 0,12-4-192 0 0,-18 0-483 0 0,0 1 0 0 0,1 0 0 0 0,-1 0 0 0 0,2 2-219 0 0,-1-2 140 0 0,-1 1 0 0 0,0-1 0 0 0,1 0 1 0 0,-1-1-1 0 0,1 0-140 0 0,27-1 380 0 0,-13 2-109 0 0,-6 0-35 0 0,1 0 0 0 0,0-1 0 0 0,0-1 0 0 0,0-1-236 0 0,-4 1 322 0 0,-1 1 0 0 0,1 0 0 0 0,0 0 0 0 0,0 2-322 0 0,25-1 818 0 0,13-1-675 0 0,-27 2-132 0 0,-1-2 1 0 0,12-2-12 0 0,21-3 975 0 0,1 3 1 0 0,15 3-976 0 0,-47 0 96 0 0,-3 0-77 0 0,9 0 4 0 0,1 1-1 0 0,16 4-22 0 0,-28-3 0 0 0,1-1 0 0 0,-1-2 0 0 0,1 0 0 0 0,18 0 0 0 0,25-1 60 0 0,26-7-60 0 0,30-1-62 0 0,107-6 612 0 0,-94 6-1019 0 0,-68 9 1133 0 0,0 2 1 0 0,5 4-665 0 0,-22-2-56 0 0,63 5 108 0 0,-92-4-1778 0 0,-12-3-1819 0 0,-7 0-2291 0 0</inkml:trace>
  <inkml:trace contextRef="#ctx0" brushRef="#br0" timeOffset="80043.404">4502 1697 2304 0 0,'2'-1'513'0'0,"12"-2"4002"0"0,1 1 0 0 0,10-1-4515 0 0,23-3 1195 0 0,-34 4-766 0 0,0 1 1 0 0,0 0-1 0 0,2 0-429 0 0,34-3 774 0 0,22-4-574 0 0,-26 3-1287 0 0,33 1 1087 0 0,-45 3-1781 0 0,-11 1-2815 0 0</inkml:trace>
  <inkml:trace contextRef="#ctx0" brushRef="#br0" timeOffset="80540.764">5116 1506 2760 0 0,'0'0'125'0'0,"15"-5"251"0"0,4 0 4053 0 0,26-2 1281 0 0,-35 6-5277 0 0,0 1 1 0 0,0 0-1 0 0,0 0 1 0 0,0 1 0 0 0,3 1-434 0 0,-11-1 82 0 0,1-1 1 0 0,-1 1 0 0 0,0-1 0 0 0,0 1 0 0 0,0 0 0 0 0,0 0-1 0 0,0 0 1 0 0,0 0 0 0 0,0 0 0 0 0,0 0 0 0 0,0 1 0 0 0,0-1 0 0 0,-1 1-1 0 0,1-1 1 0 0,-1 1 0 0 0,1-1 0 0 0,-1 1 0 0 0,1 0 0 0 0,-1 0 0 0 0,0 0-83 0 0,0 0 5 0 0,-1-1 0 0 0,1 1 0 0 0,-1 0 0 0 0,1 0 0 0 0,-1-1 1 0 0,1 1-1 0 0,-1 0 0 0 0,0 0 0 0 0,0 0 0 0 0,0-1 0 0 0,0 1 1 0 0,-1 0-1 0 0,1 0 0 0 0,0 0 0 0 0,-1-1 0 0 0,1 1 0 0 0,-1 0 1 0 0,1-1-1 0 0,-1 1 0 0 0,0 0 0 0 0,0-1 0 0 0,0 1 0 0 0,0 0-5 0 0,-11 19 0 0 0,11-17 0 0 0,-1 0 0 0 0,0 0 0 0 0,-1 0 0 0 0,1-1 0 0 0,0 1 0 0 0,-1-1 0 0 0,0 0 0 0 0,-2 3 0 0 0,-23 16 381 0 0,-2-1-1 0 0,0-2 0 0 0,-1 0 0 0 0,-1-2 0 0 0,-5 0-380 0 0,22-9 146 0 0,12-8-129 0 0,-7 8-30 0 0,9-7-104 0 0,1-1-65 0 0,0 0-11 0 0,0 0-20 0 0,9 0-137 0 0,53-1-431 0 0,25-4 781 0 0,-66 3 114 0 0,50-7 760 0 0,-52 6-2017 0 0,-6 3-2779 0 0,-5 0-1863 0 0</inkml:trace>
  <inkml:trace contextRef="#ctx0" brushRef="#br0" timeOffset="81593.844">5531 1735 10136 0 0,'14'0'230'0'0,"-12"0"30"0"0,-2 0 19 0 0,0 1-40 0 0,3 3-191 0 0,7-3 96 0 0,-7-1 594 0 0,13 2 1821 0 0,-15-1-2412 0 0,1-1 0 0 0,0 1 0 0 0,-1-1 0 0 0,1 0 0 0 0,0 1 0 0 0,0-1 0 0 0,-1 0 0 0 0,1 0 0 0 0,0 0 0 0 0,0-1 0 0 0,-1 1 0 0 0,1 0 0 0 0,1-1-147 0 0,4 0 258 0 0,0-1 0 0 0,0 0 0 0 0,-1 0 0 0 0,1-1 0 0 0,0 1 1 0 0,-1-1-1 0 0,0-1 0 0 0,1 1 0 0 0,-1-1 0 0 0,-1 0 0 0 0,6-5-258 0 0,-2 2 39 0 0,6-6-37 0 0,-15 13-2 0 0,1-1 0 0 0,-1 1 0 0 0,1-1 0 0 0,-1 1 0 0 0,1-1 0 0 0,-1 0 0 0 0,1 1 0 0 0,-1-1 0 0 0,0 0 0 0 0,0 1 0 0 0,1-1 0 0 0,-1 0 0 0 0,0 1 0 0 0,0-1 0 0 0,0 0 0 0 0,1 1 0 0 0,-1-1-1 0 0,0 0 1 0 0,0 0 0 0 0,0 0 0 0 0,-1 0 0 0 0,1 0 0 0 0,-1-1 0 0 0,1 1 0 0 0,0 0 0 0 0,0 0 0 0 0,0 0 0 0 0,0-1 0 0 0,0 1 0 0 0,0 0 0 0 0,0 0 0 0 0,0-1 0 0 0,0 1 0 0 0,1 0 0 0 0,-1 0 0 0 0,0 0 0 0 0,1 0 0 0 0,-1-1 0 0 0,1 1 0 0 0,-1 0 0 0 0,1 0 0 0 0,0 0 0 0 0,-1 0 0 0 0,1 0 0 0 0,0 0 0 0 0,1 0 0 0 0,-2-1 0 0 0,1 1 0 0 0,-1 0 0 0 0,1 0 0 0 0,-1 0 0 0 0,1 0 0 0 0,-1 0 0 0 0,0 0 0 0 0,1-1 0 0 0,-1 1 0 0 0,0 0 0 0 0,0 0 0 0 0,0 0 0 0 0,0-1 0 0 0,0 1 0 0 0,0 0 0 0 0,0 0 0 0 0,-1 0 0 0 0,1-1 0 0 0,0 0 0 0 0,-1 0 0 0 0,1 0 0 0 0,0 0 0 0 0,0 0 0 0 0,0 0 0 0 0,0 0 0 0 0,0 0 0 0 0,1 0 0 0 0,-1 1 0 0 0,1-3 0 0 0,1-2-16 0 0,-1 5 44 0 0,0 0 1 0 0,-1-1-1 0 0,1 1 0 0 0,-1-1 1 0 0,1 1-1 0 0,-1-1 0 0 0,0 1 1 0 0,0-1-1 0 0,1 1 0 0 0,-1-1 1 0 0,0 0-1 0 0,0 1 0 0 0,-1-1 1 0 0,1 1-1 0 0,0-1 0 0 0,0 1 1 0 0,-1-2-29 0 0,0 2 15 0 0,0-1 0 0 0,1 0 0 0 0,-1 1 0 0 0,0-1 0 0 0,1 0 0 0 0,-1 0 0 0 0,1 0 0 0 0,0 1 0 0 0,0-1 0 0 0,-1 0 0 0 0,1 0 0 0 0,1 0 0 0 0,-1 0 0 0 0,0 0 0 0 0,0 1 0 0 0,1-1 0 0 0,-1 0 0 0 0,1 0 0 0 0,-1 1 0 0 0,1-1 0 0 0,0 0 0 0 0,-1 0-15 0 0,1 2-18 0 0,-1-1 0 0 0,0 0 0 0 0,1 0 0 0 0,-1 0 0 0 0,0 0 0 0 0,0 1 0 0 0,0-1 0 0 0,1 0 0 0 0,-1 0-1 0 0,0 0 1 0 0,0 0 0 0 0,0 0 0 0 0,-1 1 0 0 0,1-1 0 0 0,0 0 0 0 0,0 0 0 0 0,0 0 0 0 0,-1 0 0 0 0,1 1 0 0 0,0-1-1 0 0,-1 0 1 0 0,0 0 18 0 0,1 0-18 0 0,0 0 1 0 0,-1 0-1 0 0,1 0 0 0 0,-1 0 0 0 0,1 0 0 0 0,0 0 0 0 0,0 0 0 0 0,-1 0 0 0 0,1 0 0 0 0,0-1 0 0 0,0 1 0 0 0,0 0 1 0 0,0 0-1 0 0,0 0 0 0 0,1 0 18 0 0,4-14-43 0 0,-4 14 43 0 0,0 0 0 0 0,-1 0 0 0 0,1 0 0 0 0,-1-1 1 0 0,1 1-1 0 0,-1 0 0 0 0,1 0 0 0 0,-1-1 0 0 0,0 1 0 0 0,1 0 0 0 0,-1 0 0 0 0,0-1 0 0 0,0 1 0 0 0,0 0 0 0 0,0-1 0 0 0,0 1 0 0 0,-1 0 0 0 0,1-1 0 0 0,0 1 0 0 0,0 0 0 0 0,-1-1 0 0 0,1 1 0 0 0,-1 0 0 0 0,1 0 0 0 0,-2-1 0 0 0,-2-4 0 0 0,3 5 0 0 0,1 0 0 0 0,-1 0 0 0 0,1 0 0 0 0,-1 0 0 0 0,0 1 0 0 0,1-1 0 0 0,-1 0 0 0 0,1 0 0 0 0,0 0 0 0 0,-1 0 0 0 0,1 0 0 0 0,0 0 0 0 0,-1 0 0 0 0,1 0 0 0 0,0-1 0 0 0,0 1 0 0 0,0 0 0 0 0,0 0 0 0 0,0 0 0 0 0,0 0 0 0 0,0 0 0 0 0,1 0 0 0 0,-1 0 0 0 0,0 0 0 0 0,1 0 0 0 0,-1 0 0 0 0,0 0 0 0 0,1 0 0 0 0,-1 1 0 0 0,0-1 0 0 0,0 1 0 0 0,0-1 0 0 0,0 1 0 0 0,0-1 0 0 0,0 1 0 0 0,0-1 0 0 0,0 1 0 0 0,0-1 0 0 0,0 0 0 0 0,0 1 0 0 0,0-1 0 0 0,0 1 0 0 0,-1-1 0 0 0,1 1 0 0 0,0-1 0 0 0,0 1 0 0 0,-1-1 0 0 0,1 1 0 0 0,0-1 0 0 0,0 1 0 0 0,-1 0 0 0 0,1-1 0 0 0,-1 1 0 0 0,1-1 0 0 0,0 1 0 0 0,-1 0 0 0 0,1-1 0 0 0,-1 1 0 0 0,1 0 0 0 0,-1-1 0 0 0,1 1 0 0 0,-1 0 0 0 0,1-1 0 0 0,-1 1 0 0 0,1 0 0 0 0,-1-1 0 0 0,1 1 0 0 0,0-1 0 0 0,-1 1 0 0 0,1-1 0 0 0,0 1 0 0 0,-1-1 0 0 0,1 1 0 0 0,0-1 0 0 0,0 1 0 0 0,0-1 0 0 0,-1 1 0 0 0,1-1 0 0 0,0 1 0 0 0,0-1 0 0 0,0 1 0 0 0,0-1 0 0 0,0 1 0 0 0,0-1 0 0 0,0 0 0 0 0,0 1 0 0 0,0-1 0 0 0,0 1 0 0 0,0-1 0 0 0,0 1 0 0 0,0 0 0 0 0,0-1 0 0 0,1 1 0 0 0,-1 0 0 0 0,0-1 0 0 0,0 1 0 0 0,0 0 0 0 0,0 0 0 0 0,0-1 0 0 0,0 1 0 0 0,0 0-1 0 0,0 0 1 0 0,0-1 0 0 0,0 1 0 0 0,-1 0 0 0 0,1-1 0 0 0,0 1 0 0 0,0 0 0 0 0,0 0 0 0 0,0-1 0 0 0,0 1 0 0 0,0 0 0 0 0,0 0-1 0 0,-1 0 1 0 0,1-1 0 0 0,0 1 0 0 0,-13-7 26 0 0,12 7 92 0 0,1 0 11 0 0,0 0-40 0 0,0 0-135 0 0,-2 3 7 0 0,1 0 1 0 0,0 0 0 0 0,-1 0-1 0 0,1 0 1 0 0,-1 0 0 0 0,0-1-1 0 0,0 1 1 0 0,0-1-1 0 0,-2 3 39 0 0,-32 28 0 0 0,35-32 4 0 0,0 0 0 0 0,1 0-1 0 0,-1 0 1 0 0,0 0 0 0 0,1 0 0 0 0,-1 0-1 0 0,0 0 1 0 0,1 0 0 0 0,-1 0-1 0 0,1 0 1 0 0,0 0 0 0 0,-1 0-1 0 0,1 0 1 0 0,0 0 0 0 0,0 0-1 0 0,-1 0 1 0 0,1 0 0 0 0,0 1-1 0 0,0-1-3 0 0,-3 16 26 0 0,-2-9-26 0 0,4-7 0 0 0,0 1 0 0 0,0-1 0 0 0,1 1 0 0 0,-1-1 0 0 0,0 1 0 0 0,1-1 0 0 0,-1 1 0 0 0,0-1 0 0 0,1 1 0 0 0,0 0 0 0 0,0-1 0 0 0,-1 1 0 0 0,1-1 0 0 0,0 1 0 0 0,0 0 0 0 0,0-1 0 0 0,0 1 0 0 0,1 0 0 0 0,-1-1 0 0 0,1 2 0 0 0,0 2-5 0 0,-1 0 0 0 0,1 0 0 0 0,-1 1-1 0 0,0-1 1 0 0,0 1 0 0 0,0-1 5 0 0,0 0-13 0 0,-1 0-1 0 0,1 0 1 0 0,1 0-1 0 0,-1 0 1 0 0,1 0-1 0 0,0 0 1 0 0,0 0 13 0 0,0 0-2 0 0,0 0-1 0 0,0-1 1 0 0,0 1 0 0 0,0 0-1 0 0,-1 3 3 0 0,0-4 1 0 0,0 0-1 0 0,1 1 0 0 0,-1-1 0 0 0,1 0 0 0 0,0 0 0 0 0,1 4 0 0 0,-1-7 1 0 0,3 9-17 0 0,0 0 0 0 0,1 0 0 0 0,0 0-1 0 0,6 8 17 0 0,-6-7 0 0 0,-5-10 0 0 0,1 0 0 0 0,-1 0 0 0 0,0 0 0 0 0,1-1 0 0 0,-1 1 0 0 0,1 0 0 0 0,-1 0 0 0 0,1 0 0 0 0,-1 0 0 0 0,1-1 0 0 0,0 1 0 0 0,-1 0 0 0 0,1-1 0 0 0,0 1 0 0 0,0 0 0 0 0,0 0 0 0 0,20 10 54 0 0,-17-10-53 0 0,0 1 0 0 0,0-1 0 0 0,0 0 0 0 0,0 0 0 0 0,1-1 0 0 0,-1 1 0 0 0,0-1-1 0 0,0 0 1 0 0,1 0 0 0 0,-1-1 0 0 0,3 1-1 0 0,-6 0 0 0 0,0 0 0 0 0,0-1 0 0 0,0 1 0 0 0,0 0 0 0 0,0 0 0 0 0,0 0 0 0 0,0-1 0 0 0,0 1 0 0 0,0 0 0 0 0,0-1 0 0 0,0 1 0 0 0,0-1 0 0 0,0 0 0 0 0,0 1 0 0 0,0-1 0 0 0,3-2 0 0 0,3 1 0 0 0,-6 2 0 0 0,1 0 0 0 0,0 0 0 0 0,-1-1 0 0 0,1 1 0 0 0,0-1 0 0 0,-1 1 0 0 0,1-1 0 0 0,-1 0 0 0 0,1 0 0 0 0,-1 0 0 0 0,0 0 0 0 0,1 0 0 0 0,-1 0 0 0 0,-1-5 0 0 0,0 6 0 0 0,0 0 0 0 0,0-1 0 0 0,0 1 0 0 0,0-1 0 0 0,0 1 0 0 0,0 0 0 0 0,0-1 0 0 0,0 1 0 0 0,0-1 0 0 0,0 1 0 0 0,0 0 0 0 0,0-1 0 0 0,0 1 0 0 0,0-1 0 0 0,1 1 0 0 0,-1 0 0 0 0,0-1 0 0 0,0 1 0 0 0,0 0 0 0 0,0-1 0 0 0,1 1 0 0 0,-1 0 0 0 0,0-1 0 0 0,1 1 0 0 0,-1 0 0 0 0,0-1 0 0 0,0 1 0 0 0,1 0 0 0 0,-1 0 0 0 0,0 0 0 0 0,1-1 0 0 0,18-12 0 0 0,-14 11-1 0 0,-1-1-1 0 0,0 1 0 0 0,0-1 0 0 0,-1 0 0 0 0,1-1 0 0 0,-1 1 1 0 0,1 0-1 0 0,0-3 2 0 0,6-5-75 0 0,7-8-66 0 0,-16 18 127 0 0,-1 0-1 0 0,1 0 1 0 0,-1 0-1 0 0,1 1 1 0 0,-1-1-1 0 0,1 0 1 0 0,-1 0 0 0 0,1 0-1 0 0,-1 0 1 0 0,0 0-1 0 0,1 0 1 0 0,-1 0-1 0 0,0 0 1 0 0,0 0-1 0 0,0 0 1 0 0,0 0-1 0 0,0 0 15 0 0,-3-8-181 0 0,2 1-296 0 0,1 7 449 0 0,1 1 1 0 0,-1-1 0 0 0,0 0-1 0 0,1 1 1 0 0,0-1 0 0 0,-1 1-1 0 0,1-1 1 0 0,-1 1-1 0 0,1-1 1 0 0,0 1 0 0 0,-1-1-1 0 0,1 1 1 0 0,0 0 0 0 0,-1-1-1 0 0,1 1 28 0 0,9-6-325 0 0,-10 6 324 0 0,0 0 0 0 0,0 0 0 0 0,1 0 0 0 0,-1 0 0 0 0,0-1 0 0 0,0 1 1 0 0,1 0-1 0 0,-1 0 0 0 0,0 0 0 0 0,0-1 0 0 0,0 1 0 0 0,1 0 0 0 0,-1 0 0 0 0,0 0 1 0 0,0-1-1 0 0,0 1 0 0 0,0 0 0 0 0,1-1 0 0 0,-1 1 0 0 0,0 0 0 0 0,0 0 0 0 0,0-1 0 0 0,0 1 1 0 0,0 0-1 0 0,0 0 0 0 0,0-1 0 0 0,0 1 1 0 0,-3-2 62 0 0,3 2 1 0 0,1 0-44 0 0,0 0-26 0 0,1 0 0 0 0,-1 0 1 0 0,1 1-1 0 0,-1-1 0 0 0,1 0 1 0 0,-1 1-1 0 0,1-1 0 0 0,-1 1 0 0 0,1-1 1 0 0,-1 1-1 0 0,0-1 0 0 0,1 1 1 0 0,-1 0-1 0 0,0 0 0 0 0,1 0 1 0 0,-1 0-1 0 0,0 0 0 0 0,0 0 0 0 0,0 0 1 0 0,0 0-1 0 0,0 1 0 0 0,0-1 1 0 0,0 0-1 0 0,-1 1 0 0 0,1-1 1 0 0,0 0-1 0 0,-1 1 0 0 0,1-1 0 0 0,-1 1 1 0 0,1-1-1 0 0,-1 1 0 0 0,0-1 1 0 0,0 1-1 0 0,0-1 0 0 0,1 1 0 0 0,-1-1 1 0 0,-1 2 6 0 0,3 10-69 0 0,-1-12 60 0 0,-1 1 1 0 0,0-1-1 0 0,1 0 1 0 0,-1 1-1 0 0,0-1 1 0 0,0 1-1 0 0,0-1 1 0 0,0 1-1 0 0,0-1 1 0 0,0 1-1 0 0,-1-1 1 0 0,1 0-1 0 0,0 1 1 0 0,-1-1-1 0 0,1 1 1 0 0,-1-1-1 0 0,1 0 1 0 0,-1 0-1 0 0,0 2 9 0 0,-1-1-8 0 0,1-1 13 0 0,0 0 0 0 0,0 0-1 0 0,1 0 1 0 0,-1 0 0 0 0,0 0 0 0 0,1 0-1 0 0,-1 0 1 0 0,1 0 0 0 0,-1 0-1 0 0,1 0 1 0 0,-1 0 0 0 0,1 1 0 0 0,0-1-1 0 0,-1 0 1 0 0,1 0 0 0 0,0 1-1 0 0,0-1 1 0 0,0 0 0 0 0,0 0 0 0 0,0 0-1 0 0,0 1 1 0 0,1-1 0 0 0,-1 0-1 0 0,0 0 1 0 0,0 0 0 0 0,1 1-5 0 0,-1-1 0 0 0,0 0 1 0 0,0 0 0 0 0,0 0-1 0 0,0 0 1 0 0,0 0-1 0 0,0 0 1 0 0,0 0 0 0 0,0 0-1 0 0,0-1 1 0 0,-1 1-1 0 0,1 0 1 0 0,0 0 0 0 0,-1 0-1 0 0,1 0 1 0 0,-1 0 0 0 0,1-1-1 0 0,-1 1 1 0 0,1 0-1 0 0,-1 0 0 0 0,0 0 0 0 0,1-1 0 0 0,0 1 0 0 0,-1-1 0 0 0,1 1 0 0 0,-1 0 0 0 0,1-1 0 0 0,0 1 0 0 0,-1 0 0 0 0,1 0 0 0 0,0-1 0 0 0,0 1 0 0 0,-1 0 0 0 0,1 0 0 0 0,0-1 0 0 0,0 1 0 0 0,0 0 0 0 0,0 0 0 0 0,0 0 0 0 0,0-1-1 0 0,0 1 1 0 0,13 16 0 0 0,-12-16 0 0 0,-1-1 0 0 0,0 0 0 0 0,0 0 0 0 0,0 0 0 0 0,0 0 0 0 0,0 1 0 0 0,0-1 0 0 0,0 0 0 0 0,0 0 0 0 0,0 0 0 0 0,0 1 0 0 0,0-1 0 0 0,0 0 0 0 0,0 0 0 0 0,0 0 0 0 0,0 0 0 0 0,0 1 0 0 0,0-1 0 0 0,0 0 0 0 0,0 0 0 0 0,0 0 0 0 0,0 1 0 0 0,0-1 0 0 0,0 0 0 0 0,0 0 0 0 0,0 0 0 0 0,0 0 0 0 0,-1 1 0 0 0,1-1 0 0 0,0 0 0 0 0,0 0 0 0 0,0 0 0 0 0,0 0 0 0 0,-1 0 0 0 0,1 1 0 0 0,0-1 0 0 0,0 0 0 0 0,-1 0-1 0 0,1 0 1 0 0,0 0 0 0 0,0 1 0 0 0,0-1 0 0 0,0 0 0 0 0,-1 0 0 0 0,1 1-1 0 0,0-1 1 0 0,0 0 0 0 0,0 0 0 0 0,0 1 0 0 0,0-1 0 0 0,0 0 0 0 0,0 0-1 0 0,0 1 1 0 0,0-1 0 0 0,0 0 0 0 0,0 0 0 0 0,0 1 0 0 0,0-1 0 0 0,0 0-1 0 0,0 0 1 0 0,0 1 0 0 0,0-1 0 0 0,0 0 0 0 0,0 0 0 0 0,0 1 0 0 0,0-1-1 0 0,0 0 1 0 0,0 1 0 0 0,17 6 64 0 0,-16-7-12 0 0,0 1 0 0 0,-1-1 0 0 0,1 0 0 0 0,0 0 0 0 0,0-1 0 0 0,0 1 0 0 0,0 0 0 0 0,0 0 0 0 0,-1 0 0 0 0,1 0 0 0 0,0-1 0 0 0,0 1 0 0 0,0 0 0 0 0,0-1 0 0 0,-1 1 0 0 0,1-1 0 0 0,0 1 0 0 0,-1-1 0 0 0,1 1 0 0 0,0-1 0 0 0,-1 0 0 0 0,1 1 0 0 0,0-1 0 0 0,-1 0 0 0 0,1 1 1 0 0,-1-1-53 0 0,14-20 532 0 0,-14 20-521 0 0,1 0-1 0 0,-1 0 1 0 0,0 0-1 0 0,0 0 1 0 0,1 0-1 0 0,-1 0 1 0 0,0 0-1 0 0,0 0 0 0 0,0 0 1 0 0,0 0-1 0 0,0 0 1 0 0,0 0-1 0 0,0 0-10 0 0,0 0 0 0 0,0 0 0 0 0,-1 0 0 0 0,1 0 0 0 0,0 0 0 0 0,1 0 0 0 0,-1 0 0 0 0,0 0 0 0 0,0 0 0 0 0,0 0 0 0 0,0 0 0 0 0,1 1 0 0 0,-1-1 0 0 0,0 0 0 0 0,1 0 0 0 0,-1 0 0 0 0,1 0 0 0 0,2-4 0 0 0,-1 3 0 0 0,-1 0 0 0 0,1 0 0 0 0,-1 0 0 0 0,0 0 0 0 0,0 0 0 0 0,0 0 0 0 0,0-1 0 0 0,0 1 0 0 0,0 0 0 0 0,-1-1 0 0 0,1 1 0 0 0,-1-1 0 0 0,1 0 0 0 0,0 1 0 0 0,0 0 0 0 0,1-1 0 0 0,-1 1 0 0 0,1 0 0 0 0,-1 0 0 0 0,1-1 0 0 0,0 1 0 0 0,0 1 0 0 0,0-1 0 0 0,0 0 0 0 0,0 0 0 0 0,0 1 0 0 0,2-2 0 0 0,13-13 0 0 0,-15 15 0 0 0,5-6 0 0 0,5-1 0 0 0,-5 8-109 0 0,-5 0 12 0 0,4 6-9 0 0,-1-1 74 0 0,-5-4 29 0 0,1-1-1 0 0,0 1 0 0 0,-1-1 0 0 0,1 1 0 0 0,-1-1 1 0 0,1 1-1 0 0,-1 0 0 0 0,1-1 0 0 0,-1 1 0 0 0,1 0 0 0 0,-1-1 1 0 0,0 1-1 0 0,1 0 0 0 0,-1 0 0 0 0,0-1 0 0 0,1 1 1 0 0,-1 0-1 0 0,0 0 0 0 0,0-1 0 0 0,0 1 0 0 0,0 0 1 0 0,0 0-1 0 0,0 0 0 0 0,0-1 0 0 0,0 1 0 0 0,0 0 1 0 0,0 0-1 0 0,-1 0 0 0 0,1-1 0 0 0,0 1 0 0 0,0 0 1 0 0,-1 0-1 0 0,1-1 0 0 0,0 1 0 0 0,-1 0 4 0 0,1 0 8 0 0,0 1 0 0 0,-1 0 0 0 0,1-1 0 0 0,0 1 0 0 0,0 0 0 0 0,1 0 1 0 0,-1-1-1 0 0,0 1 0 0 0,0 0 0 0 0,1-1 0 0 0,-1 1 0 0 0,1 0 0 0 0,0-1 0 0 0,-1 1 0 0 0,1-1 0 0 0,0 1 0 0 0,0-1 0 0 0,1 2-8 0 0,6 15 124 0 0,-6-11-69 0 0,-1-4-47 0 0,0 0 0 0 0,0 0-1 0 0,0 0 1 0 0,0 0 0 0 0,-1 0 0 0 0,1 0-1 0 0,-1 0 1 0 0,0 0 0 0 0,0 0 0 0 0,0 0-1 0 0,0 1-7 0 0,-1 0 11 0 0,0-3-33 0 0,1 0 1 0 0,-1 1-1 0 0,1-1 1 0 0,0 0-1 0 0,-1 0 1 0 0,1 0-1 0 0,0 0 1 0 0,0 0-1 0 0,0 0 1 0 0,0 0-1 0 0,0 1 1 0 0,0-1-1 0 0,0 0 1 0 0,0 0-1 0 0,1 0 1 0 0,-1 0-1 0 0,0 0 1 0 0,0 0-1 0 0,1 0 1 0 0,-1 0-1 0 0,1 0 1 0 0,-1 0-1 0 0,2 1 22 0 0,-2-1-85 0 0,0-1-1 0 0,0 1 1 0 0,1 0-1 0 0,-1-1 1 0 0,0 1-1 0 0,0-1 1 0 0,0 1-1 0 0,1 0 1 0 0,-1-1-1 0 0,0 1 1 0 0,0 0-1 0 0,0-1 1 0 0,0 1-1 0 0,0 0 1 0 0,0-1-1 0 0,-1 1 1 0 0,1-1-1 0 0,0 1 1 0 0,0 0-1 0 0,0-1 0 0 0,0 1 1 0 0,-1 0-1 0 0,1-1 1 0 0,0 1-1 0 0,-1-1 1 0 0,1 1-1 0 0,0-1 1 0 0,-1 1 85 0 0,0 0-6021 0 0</inkml:trace>
  <inkml:trace contextRef="#ctx0" brushRef="#br0" timeOffset="81875.679">6378 1509 10136 0 0,'0'0'464'0'0,"0"2"-10"0"0,-6 66 654 0 0,6-66-1055 0 0,0-1 0 0 0,0 1 0 0 0,0 0-1 0 0,-1-1 1 0 0,1 1 0 0 0,0-1 0 0 0,-1 1 0 0 0,1 0-1 0 0,-1-1 1 0 0,0 1 0 0 0,1-1 0 0 0,-1 1-1 0 0,0-1 1 0 0,0 0 0 0 0,0 1 0 0 0,0-1 0 0 0,0 0-1 0 0,0 0 1 0 0,0 0 0 0 0,-1 0 0 0 0,1 0-1 0 0,0 1-52 0 0,-6 4 93 0 0,7-6-82 0 0,-1 1 1 0 0,1-1-1 0 0,-1 1 0 0 0,1 0 1 0 0,0-1-1 0 0,-1 1 1 0 0,1 0-1 0 0,0 0 1 0 0,-1-1-1 0 0,1 1 1 0 0,0 0-1 0 0,0-1 1 0 0,0 1-1 0 0,0 0 0 0 0,0 0 1 0 0,0-1-1 0 0,0 1 1 0 0,0 0-1 0 0,0 0 1 0 0,0-1-1 0 0,0 1 1 0 0,0 0-1 0 0,1 0 1 0 0,-1-1-1 0 0,0 1 0 0 0,1 0 1 0 0,-1-1-1 0 0,0 1 1 0 0,1 0-1 0 0,-1-1 1 0 0,1 1-1 0 0,-1-1-11 0 0,1 1 15 0 0,-1 0 0 0 0,1 0 0 0 0,-1 0 0 0 0,1 0 0 0 0,-1 0 0 0 0,0 0-1 0 0,1 0 1 0 0,-1 0 0 0 0,0 0 0 0 0,0 0 0 0 0,0 0 0 0 0,0 1-15 0 0,0 0 20 0 0,-1 0 1 0 0,0-1-1 0 0,0 1 1 0 0,0-1-1 0 0,0 1 1 0 0,0 0-1 0 0,0-1 1 0 0,0 0-1 0 0,-1 1 1 0 0,1-1-21 0 0,-10 13 142 0 0,10-13-135 0 0,1-1-1 0 0,0 1 1 0 0,0-1 0 0 0,-1 1-1 0 0,1-1 1 0 0,0 0-1 0 0,0 1 1 0 0,0-1 0 0 0,0 1-1 0 0,0-1 1 0 0,0 1-1 0 0,-1-1 1 0 0,1 1 0 0 0,0-1-1 0 0,0 1 1 0 0,1-1-1 0 0,-1 1 1 0 0,0-1-1 0 0,0 1 1 0 0,0-1 0 0 0,0 1-1 0 0,0-1 1 0 0,0 0-1 0 0,1 1 1 0 0,-1-1 0 0 0,0 1-1 0 0,0-1-6 0 0,6 6 52 0 0,-4-2 114 0 0,-10 0-38 0 0,14 3 44 0 0,-9-8-270 0 0,6 0-371 0 0,-2 1 361 0 0,0-1 1 0 0,0 1-1 0 0,0 0 1 0 0,0-1-1 0 0,0 1 0 0 0,0-1 1 0 0,0 1-1 0 0,0-1 1 0 0,0 1-1 0 0,0-1 0 0 0,0 0 1 0 0,0 1-1 0 0,0-1 1 0 0,-1 0-1 0 0,1 0 1 0 0,0 0-1 0 0,-1 0 0 0 0,1 1 1 0 0,0-1-1 0 0,-1 0 1 0 0,1 0-1 0 0,-1 0 0 0 0,1 0 1 0 0,-1 0-1 0 0,0-1 1 0 0,1 1 107 0 0,-8-11-1248 0 0</inkml:trace>
  <inkml:trace contextRef="#ctx0" brushRef="#br0" timeOffset="82258.756">6330 1346 1840 0 0,'50'-10'133'0'0,"-40"5"-11"0"0,-9 3 28 0 0,4 0 377 0 0,0 0-1 0 0,1 0 0 0 0,-1 0 0 0 0,0 0 1 0 0,5 0-527 0 0,8-4 2101 0 0,-15 5-497 0 0,-3 1-774 0 0,1 1-751 0 0,0-1 1 0 0,0 1 0 0 0,0-1-1 0 0,1 0 1 0 0,-1 0-1 0 0,0 1 1 0 0,1-1 0 0 0,-1 0-1 0 0,0 0 1 0 0,0 0-1 0 0,2-1-79 0 0,-2 1 69 0 0,1 0-1 0 0,-1 0 0 0 0,0 0 0 0 0,1 0 0 0 0,-1 0 0 0 0,1 0 0 0 0,-1 0 0 0 0,0 1 0 0 0,1-1 0 0 0,-1 0 1 0 0,0 1-1 0 0,1-1 0 0 0,-1 1 0 0 0,0 0 0 0 0,1-1-68 0 0,12 7 765 0 0,-13-7-722 0 0,0 0 1 0 0,1 1-1 0 0,-1-1 1 0 0,0 1-1 0 0,0-1 0 0 0,1 1 1 0 0,-1-1-1 0 0,0 1 1 0 0,0 0-1 0 0,0 0 0 0 0,0 0 1 0 0,0-1-1 0 0,0 1 1 0 0,0 0-1 0 0,0 0 0 0 0,0 0 1 0 0,0 1-1 0 0,0-1 0 0 0,-1 0 1 0 0,1 0-1 0 0,0 0 1 0 0,-1 0-1 0 0,1 1 0 0 0,-1-1 1 0 0,1 0-1 0 0,-1 1-43 0 0,0 2 29 0 0,1-1 0 0 0,0 1-1 0 0,-1 0 1 0 0,1 0-1 0 0,1-1 1 0 0,-1 1 0 0 0,0 0-1 0 0,1-1 1 0 0,0 0-1 0 0,0 1 1 0 0,0-1 0 0 0,0 0-1 0 0,0 0 1 0 0,1 0 0 0 0,0 0-29 0 0,-2-1 72 0 0,1 0-1 0 0,-1 0 1 0 0,0 1 0 0 0,0-1 0 0 0,0 0 0 0 0,0 0 0 0 0,0 1 0 0 0,0-1 0 0 0,0 1 0 0 0,-1-1 0 0 0,0 0 0 0 0,1 1 0 0 0,-1-1 0 0 0,0 1 0 0 0,0-1 0 0 0,0 1 0 0 0,-1 1-72 0 0,1-2 64 0 0,0 1 0 0 0,0-1 1 0 0,-1 0-1 0 0,2 0 1 0 0,-1 1-1 0 0,0-1 1 0 0,0 0-1 0 0,1 0 1 0 0,-1 0-1 0 0,1 0 0 0 0,0 1 1 0 0,-1-1-1 0 0,1 0 1 0 0,0 0-1 0 0,0 0 1 0 0,1 0-1 0 0,0 1-64 0 0,1 0 87 0 0,-1-1-45 0 0,0-1 0 0 0,-1 1 0 0 0,0-1 0 0 0,1 1 0 0 0,-1-1 1 0 0,0 1-1 0 0,0 0 0 0 0,0 0-42 0 0,0-1 14 0 0,-1-1-1 0 0,0 1 1 0 0,0-1 0 0 0,0 1 0 0 0,0-1-1 0 0,0 1 1 0 0,0-1 0 0 0,0 1 0 0 0,0-1-1 0 0,0 1 1 0 0,0-1 0 0 0,0 1 0 0 0,0-1-1 0 0,-1 1 1 0 0,1-1 0 0 0,0 1 0 0 0,0-1 0 0 0,0 1-1 0 0,-1-1 1 0 0,1 1 0 0 0,0-1 0 0 0,-1 0-1 0 0,1 1 1 0 0,0-1 0 0 0,-1 1 0 0 0,1-1-1 0 0,0 0 1 0 0,-1 1 0 0 0,1-1 0 0 0,-1 0-1 0 0,1 0 1 0 0,-1 1 0 0 0,1-1 0 0 0,0 0 0 0 0,-1 0-1 0 0,1 0 1 0 0,-1 1 0 0 0,0-1-14 0 0,-8 4 285 0 0,-18 9 1206 0 0,23-11-1514 0 0,-1 0-1 0 0,1 0 1 0 0,-1-1 0 0 0,0 1 0 0 0,0-1 0 0 0,0-1 0 0 0,0 1 0 0 0,1 0 0 0 0,-1-1-1 0 0,-2 0 24 0 0,-14 2-838 0 0,15-2 792 0 0,-1 0-1 0 0,1 0 0 0 0,0 0 0 0 0,-6-1 47 0 0,7 0 2 0 0,0 1 0 0 0,0-1 0 0 0,-1 1 1 0 0,1 0-1 0 0,0 1 0 0 0,0-1 0 0 0,-5 2-2 0 0,2-1 0 0 0,-10 2 0 0 0,17-3 0 0 0,0 0 0 0 0,0 0 0 0 0,1 1 0 0 0,-1-1 0 0 0,0 0 0 0 0,0 0 0 0 0,1 1 0 0 0,-1-1 0 0 0,0 1 0 0 0,1-1 0 0 0,-1 1 0 0 0,1-1 0 0 0,-1 1 0 0 0,1-1 0 0 0,-1 1 0 0 0,1-1 0 0 0,-1 1 0 0 0,1 0 0 0 0,-1-1 0 0 0,1 1 0 0 0,0 0 0 0 0,-1-1 0 0 0,1 1 0 0 0,0-1 0 0 0,0 1 0 0 0,0-1 0 0 0,0 0 0 0 0,0 1 0 0 0,0-1 0 0 0,1 1 0 0 0,-1-1 0 0 0,0 1 0 0 0,0-1 0 0 0,0 0 0 0 0,0 1 0 0 0,0-1 0 0 0,1 0 0 0 0,-1 1 0 0 0,0-1 0 0 0,0 1 0 0 0,0-1 0 0 0,1 0 0 0 0,-1 1 0 0 0,0-1 0 0 0,1 0 0 0 0,-1 0 0 0 0,0 1 0 0 0,1-1 0 0 0,-1 0 0 0 0,0 0 0 0 0,1 1 0 0 0,-1-1 0 0 0,1 0 0 0 0,7 9-27 0 0,0 0 316 0 0,0 0 0 0 0,1-1 0 0 0,0 0 1 0 0,3 2-290 0 0,2-1 210 0 0,-1 1-1 0 0,1 0 1 0 0,0-2-1 0 0,5 3-209 0 0,6 5 0 0 0,-21-13 0 0 0,-1 0 0 0 0,1 0 0 0 0,0-1 0 0 0,0 0 0 0 0,0 1 0 0 0,0-1 0 0 0,1-1 0 0 0,2 2 0 0 0,-3-3 0 0 0,0 1 0 0 0,0 1 0 0 0,0-1 0 0 0,0 1 0 0 0,0-1 0 0 0,0 1 0 0 0,0 0 0 0 0,-1 0 0 0 0,1 1 0 0 0,-1-1 0 0 0,1 1 0 0 0,-1 0 0 0 0,0 0 0 0 0,1 1 0 0 0,-2-1 22 0 0,0-1 0 0 0,0 0 0 0 0,0 1 0 0 0,0-1-1 0 0,1 0 1 0 0,-1 0 0 0 0,1 0 0 0 0,0-1 0 0 0,-1 1-1 0 0,1 0 1 0 0,0-1 0 0 0,0 0 0 0 0,0 0 0 0 0,0 0-1 0 0,0 0 1 0 0,1 0-22 0 0,16 7-1014 0 0,-10-3-5632 0 0</inkml:trace>
  <inkml:trace contextRef="#ctx0" brushRef="#br0" timeOffset="86621.965">6472 1285 2760 0 0,'23'4'1333'0'0,"-30"-5"-557"0"0,-27 6 3227 0 0,33-5-3027 0 0,-15 3 1782 0 0,12-2-2511 0 0,0-1-1 0 0,0 1 0 0 0,0-1 1 0 0,1 1-1 0 0,-1 0 1 0 0,0 0-1 0 0,1 1 0 0 0,-1-1 1 0 0,1 1-1 0 0,-1 0 1 0 0,1 0-1 0 0,0 0 0 0 0,-3 2-246 0 0,-5 5 478 0 0,0 1 1 0 0,1 0-1 0 0,-2 3-478 0 0,-7 7 139 0 0,16-16-139 0 0,0 1 0 0 0,0-1 0 0 0,0 1 0 0 0,0 0 0 0 0,1 0 0 0 0,-1 0 0 0 0,1 1 0 0 0,0-1 0 0 0,1 0 0 0 0,0 1 0 0 0,0 0 0 0 0,0-3 0 0 0,1 1 0 0 0,0 0 0 0 0,0 0 0 0 0,0 0 0 0 0,1 0 0 0 0,0 3 0 0 0,1 5 0 0 0,-2-11 4 0 0,0 0-1 0 0,1 1 0 0 0,-1-1 0 0 0,1 0 0 0 0,-1 0 1 0 0,1 0-1 0 0,-1 0 0 0 0,1 1 0 0 0,0-1 0 0 0,-1 0 1 0 0,1 0-1 0 0,0 0 0 0 0,0 0 0 0 0,0 0 0 0 0,0-1 1 0 0,0 1-4 0 0,0 0 6 0 0,0 0 0 0 0,0-1 0 0 0,0 1 0 0 0,-1 0 0 0 0,1 0 0 0 0,0 0 0 0 0,-1 0 1 0 0,1 0-1 0 0,0 0 0 0 0,-1 0 0 0 0,1 0 0 0 0,-1 0 0 0 0,1 0 0 0 0,-1 0 0 0 0,0 0 1 0 0,0 0-1 0 0,1 0 0 0 0,-1 0 0 0 0,0 0 0 0 0,0 1 0 0 0,0-1 0 0 0,0 0 0 0 0,0 0-6 0 0,0 2-279 0 0,0 1-1 0 0,1-1 0 0 0,-1 0 1 0 0,1 0-1 0 0,0 0 0 0 0,0 0 1 0 0,0 1-1 0 0,0-1 0 0 0,1-1 0 0 0,0 4 280 0 0,5 10-1325 0 0,-2 3-200 0 0</inkml:trace>
  <inkml:trace contextRef="#ctx0" brushRef="#br0" timeOffset="187028.359">3569 878 4608 0 0,'0'0'208'0'0,"-7"3"32"0"0,7-3 10 0 0,0 0 0 0 0,0 0-1 0 0,-1 0 1 0 0,1 0 0 0 0,0 0 0 0 0,0 0 0 0 0,0 0 0 0 0,-1 1-1 0 0,1-1 1 0 0,0 0 0 0 0,0 0 0 0 0,-1 0 0 0 0,1-1 0 0 0,0 1-1 0 0,0 0 1 0 0,0 0 0 0 0,-1 0 0 0 0,1 0 0 0 0,0 0 0 0 0,0 0-1 0 0,0 0 1 0 0,-1 0 0 0 0,1 0 0 0 0,0 0 0 0 0,0 0 0 0 0,0-1-1 0 0,-1 1 1 0 0,1 0 0 0 0,0 0 0 0 0,0 0 0 0 0,0 0 0 0 0,0-1-1 0 0,0 1 1 0 0,0 0 0 0 0,-1 0 0 0 0,1 0 0 0 0,0-1-250 0 0,-2 0 4234 0 0,11-5-4190 0 0,0 0 0 0 0,0 1 1 0 0,0 0-1 0 0,1 0 0 0 0,0 1 0 0 0,0 0 0 0 0,0 1 0 0 0,6-2-44 0 0,15-9 328 0 0,-6 8-137 0 0,-25 6-191 0 0,8-2-17 0 0,-1 1 1 0 0,1 0-1 0 0,-1 0 0 0 0,1 1 1 0 0,-1 0-1 0 0,1 0 0 0 0,-1 1 1 0 0,5 1 16 0 0,82 12 142 0 0,-34-4-142 0 0,-53-10 0 0 0,-5 0 0 0 0,0 0 0 0 0,0 0 0 0 0,0 0 0 0 0,-1 0 0 0 0,1 0 0 0 0,0 0 0 0 0,0 1 0 0 0,0-1 0 0 0,0 1 0 0 0,-1-1 0 0 0,3 1 0 0 0,-1 0 0 0 0,-1 0 0 0 0,1-1 0 0 0,0 1 0 0 0,0-1 0 0 0,0 0 0 0 0,0 0 0 0 0,0 0 0 0 0,0-1 0 0 0,0 1 0 0 0,2-1 0 0 0,35-3 0 0 0,-34 5 0 0 0,-4-1 0 0 0,0 1 0 0 0,0-1 0 0 0,0 0 0 0 0,1 0 0 0 0,-1-1 0 0 0,0 1 0 0 0,0 0 0 0 0,0-1 0 0 0,0 1 0 0 0,1-1 0 0 0,0 0 0 0 0,1 0 0 0 0,0 1 0 0 0,-1-1 0 0 0,1 1 0 0 0,0 0 0 0 0,0 0 0 0 0,0 1 0 0 0,-1-1 0 0 0,1 0 0 0 0,-1 0 0 0 0,0 0 0 0 0,1 0 0 0 0,-1 0 0 0 0,0-1 0 0 0,0 0 0 0 0,1 1 0 0 0,-1-2-6 0 0,0 0 40 0 0,13 1-558 0 0,-39-2-3131 0 0,-6 9 969 0 0,15-1-2004 0 0</inkml:trace>
  <inkml:trace contextRef="#ctx0" brushRef="#br0" timeOffset="187340.313">3870 868 5984 0 0,'-10'2'637'0'0,"-23"4"-454"0"0,32-6 709 0 0,-8 2 2718 0 0,9-2-3542 0 0,0 0-1 0 0,0 0 0 0 0,0 0 1 0 0,0 0-1 0 0,0 0 0 0 0,0 1 0 0 0,0-1 1 0 0,0 0-1 0 0,0 0 0 0 0,0 0 1 0 0,0 0-1 0 0,0 0 0 0 0,-1 0 1 0 0,1 0-1 0 0,0 0 0 0 0,0 0 1 0 0,0 1-1 0 0,0-1 0 0 0,0 0 0 0 0,0 0 1 0 0,0 0-1 0 0,0 0 0 0 0,0 0 1 0 0,0 0-1 0 0,0 0 0 0 0,0 1 1 0 0,0-1-1 0 0,0 0 0 0 0,0 0 1 0 0,0 0-1 0 0,0 0 0 0 0,0 0 0 0 0,1 0 1 0 0,-1 0-1 0 0,0 0 0 0 0,0 1 1 0 0,0-1-1 0 0,0 0 0 0 0,0 0 1 0 0,0 0-1 0 0,0 0 0 0 0,0 0 1 0 0,0 0-1 0 0,0 0 0 0 0,0 0 0 0 0,0 0 1 0 0,1 0-1 0 0,-1 0 0 0 0,0 0 1 0 0,0 0-1 0 0,0 1 0 0 0,0-1 1 0 0,0 0-1 0 0,0 0 0 0 0,0 0 0 0 0,0 0 1 0 0,1 0-1 0 0,-1 0 0 0 0,0 0-67 0 0,-13 9 220 0 0,6-4 522 0 0,4 4 230 0 0,-2-5-795 0 0,4-4-153 0 0,1 1 0 0 0,-1-1 0 0 0,0 1 0 0 0,1 0-1 0 0,-1 0 1 0 0,1-1 0 0 0,-1 1 0 0 0,1 0 0 0 0,-1 0-1 0 0,1-1 1 0 0,-1 1 0 0 0,1 0 0 0 0,0 0 0 0 0,-1 0 0 0 0,1 0-1 0 0,0 0 1 0 0,0 0 0 0 0,-1-1 0 0 0,1 1 0 0 0,0 0-1 0 0,0 0 1 0 0,0 0 0 0 0,0 0 0 0 0,1 0 0 0 0,-1 0-1 0 0,0 0-23 0 0,0 2 59 0 0,0 0 0 0 0,0 0 0 0 0,0-1-1 0 0,-1 1 1 0 0,1 0 0 0 0,-1 0 0 0 0,1-1-1 0 0,-1 1 1 0 0,0 0 0 0 0,0-1 0 0 0,-1 2-59 0 0,-1 3 105 0 0,1 7 110 0 0,2-13-207 0 0,0 0 0 0 0,0 0 0 0 0,0-1 0 0 0,0 1 0 0 0,0 0 0 0 0,0 0 0 0 0,0 0 0 0 0,-1 0 0 0 0,1 0 0 0 0,0 0 0 0 0,-1 0 0 0 0,1 0 0 0 0,0-1 0 0 0,-1 1 0 0 0,1 0 0 0 0,-1 0 0 0 0,0 0 0 0 0,1-1 0 0 0,-1 2-8 0 0,-9 6 62 0 0,9-7-55 0 0,-1 0 0 0 0,1 0 0 0 0,-1 0 0 0 0,1 0 0 0 0,0 0 0 0 0,-1 1 0 0 0,1-1 0 0 0,0 1 0 0 0,0-1 0 0 0,0 1 0 0 0,0-1 0 0 0,0 1 0 0 0,0-1 0 0 0,1 1 0 0 0,-1 0 0 0 0,0 0 0 0 0,1-1 0 0 0,-1 2-7 0 0,1 0 7 0 0,-1 1-1 0 0,0-1 1 0 0,0 1-1 0 0,0-1 1 0 0,0 1-1 0 0,-1-1 1 0 0,1 0-1 0 0,-1 0 1 0 0,0 1-1 0 0,0-1 1 0 0,0-1-1 0 0,0 1 1 0 0,-1 0-1 0 0,1 0 1 0 0,-1-1-1 0 0,0 0 1 0 0,0 1-1 0 0,-2 1-6 0 0,3-3 0 0 0,0 1 0 0 0,1 0 0 0 0,-1 0 0 0 0,0 0-1 0 0,1 0 1 0 0,0 0 0 0 0,-1 0 0 0 0,1 0-1 0 0,0 1 1 0 0,0 0 0 0 0,-10 14 28 0 0,10-15 4 0 0,-1 1 1 0 0,0-1-1 0 0,0 0 1 0 0,1 0-1 0 0,-1 1 1 0 0,1-1-1 0 0,0 1 1 0 0,0-1-1 0 0,0 1 0 0 0,0-1 1 0 0,0 1-1 0 0,0 0 1 0 0,1 0-1 0 0,-1 2-32 0 0,1-3 10 0 0,-1-1-1 0 0,1 1 0 0 0,-1 0 1 0 0,0-1-1 0 0,1 1 0 0 0,-1-1 1 0 0,0 1-1 0 0,0-1 0 0 0,0 1 1 0 0,0-1-1 0 0,0 1-9 0 0,0-2-15 0 0,0 1-1 0 0,1 0 1 0 0,-1 0 0 0 0,0 0-1 0 0,1 0 1 0 0,-1-1 0 0 0,1 1 0 0 0,-1 0-1 0 0,1 0 1 0 0,0 0 0 0 0,-1 0-1 0 0,1 0 1 0 0,0 0 0 0 0,0 0-1 0 0,-1 0 1 0 0,1 0 0 0 0,0 0 0 0 0,0 0-1 0 0,0 0 1 0 0,0 0 0 0 0,1 0-1 0 0,-1 1 1 0 0,0-1 15 0 0,1 1-7 0 0,-1-1 0 0 0,1 1-1 0 0,-1-1 1 0 0,1 0 0 0 0,-1 1 0 0 0,0-1-1 0 0,0 1 1 0 0,0-1 0 0 0,0 1 0 0 0,0-1-1 0 0,0 1 1 0 0,0-1 0 0 0,0 0 0 0 0,0 1-1 0 0,-1-1 1 0 0,1 1 0 0 0,0-1 0 0 0,-1 0-1 0 0,0 1 1 0 0,1-1 0 0 0,-1 0 0 0 0,0 1-1 0 0,0-1 8 0 0,1-1 31 0 0,0 1 0 0 0,0-1 0 0 0,0 0 0 0 0,-1 0 0 0 0,1 1 0 0 0,0-1 0 0 0,0 0 0 0 0,0 1 0 0 0,0-1 0 0 0,0 0 0 0 0,-1 1 0 0 0,1-1-1 0 0,0 0 1 0 0,0 1 0 0 0,0-1 0 0 0,0 0 0 0 0,0 1 0 0 0,0-1 0 0 0,0 0 0 0 0,0 1 0 0 0,0-1 0 0 0,0 0 0 0 0,0 1 0 0 0,1-1 0 0 0,-1 0 0 0 0,0 1-1 0 0,0-1 1 0 0,0 0 0 0 0,0 1 0 0 0,0-1 0 0 0,1 0 0 0 0,-1 1-31 0 0,12 7 629 0 0,17 1-265 0 0,-29-9-371 0 0,5 1 7 0 0,-1 1 0 0 0,0-1 0 0 0,0-1 0 0 0,1 1-1 0 0,-1 0 1 0 0,0-1 0 0 0,1 0 0 0 0,-1 0 0 0 0,0-1 0 0 0,1 1-1 0 0,-1-1 1 0 0,1 0 0 0 0,10-2-19 0 0,98-20-1906 0 0,-98 20 712 0 0,0 0 1 0 0,13-7 1212 0 0,-14 6-501 0 0,21-9-1002 0 0</inkml:trace>
  <inkml:trace contextRef="#ctx0" brushRef="#br0" timeOffset="188211.656">4128 1066 9272 0 0,'0'0'422'0'0,"0"0"-7"0"0,-3 0-164 0 0,-5-4 858 0 0,8 4-957 0 0,1-1 1 0 0,-1 0-1 0 0,1 1 1 0 0,-1-1-1 0 0,1 1 1 0 0,0-1-1 0 0,-1 1 1 0 0,1-1-1 0 0,0 1 1 0 0,0-1-1 0 0,-1 1 1 0 0,1 0-1 0 0,0-1 0 0 0,0 1 1 0 0,0 0-1 0 0,-1 0 1 0 0,2 0-153 0 0,9-4 419 0 0,-5 2-70 0 0,-1 0-1 0 0,1-1 1 0 0,-1 1 0 0 0,0-1 0 0 0,4-3-349 0 0,-7 5 56 0 0,0 0 1 0 0,0 0-1 0 0,0 1 1 0 0,0-1 0 0 0,0 0-1 0 0,0 1 1 0 0,0-1 0 0 0,0 1-1 0 0,0 0 1 0 0,2-1-57 0 0,16-3 248 0 0,-13 1-140 0 0,1 1-1 0 0,-1 0 1 0 0,0 0-1 0 0,1 1 1 0 0,-1 0 0 0 0,1 0-1 0 0,6 1-107 0 0,6-1 336 0 0,57-9-190 0 0,-67 9-51 0 0,-1 1 0 0 0,0 0 1 0 0,0 0-1 0 0,0 1 0 0 0,1 0 1 0 0,1 1-96 0 0,-7 0-693 0 0,-3-1-3695 0 0,-1-1 2384 0 0</inkml:trace>
  <inkml:trace contextRef="#ctx0" brushRef="#br0" timeOffset="188477.926">4172 1099 3680 0 0,'-8'2'40'0'0,"-4"1"139"0"0,28-2 229 0 0,-15-1 973 0 0,3 0 3732 0 0,-3 0-3928 0 0,-4 0-677 0 0,78-3 4004 0 0,-21 0-3752 0 0,3-2-728 0 0,6-3-32 0 0,-52 7-119 0 0,1 1-1 0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9:13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1 842 6448 0 0,'0'0'297'0'0,"0"0"-9"0"0,0 0 60 0 0,0 0 949 0 0,7-3 2251 0 0,-1 1-2953 0 0,-1 1 1 0 0,0 0-1 0 0,0 0 0 0 0,5 0-595 0 0,-6 1-6 0 0,1-1 1 0 0,-1 1-1 0 0,0-1 1 0 0,1 0-1 0 0,-1 0 0 0 0,0-1 1 0 0,3 0 5 0 0,144-79 3202 0 0,-133 71-3032 0 0,-1-1-1 0 0,0-1 1 0 0,0 0 0 0 0,-2-1-1 0 0,1-1 1 0 0,-2 0 0 0 0,0-1-1 0 0,10-14-169 0 0,-14 13 0 0 0,1-1 0 0 0,-2 0 0 0 0,6-16 0 0 0,-13 30 0 0 0,7-21 32 0 0,-1 1-1 0 0,-1-1 0 0 0,-2-1 0 0 0,0 1 1 0 0,-1-1-1 0 0,-2 0 0 0 0,0-6-31 0 0,3-12 55 0 0,-3 29-34 0 0,-1 0-1 0 0,0 0 1 0 0,-1-13-21 0 0,0-31 0 0 0,0 37 5 0 0,0 0 1 0 0,-4-18-6 0 0,2 21 44 0 0,2 13-44 0 0,0 1 1 0 0,0 0 0 0 0,-1 0 0 0 0,0 0-1 0 0,0 0 1 0 0,0 0 0 0 0,0 0 0 0 0,0 0-1 0 0,-1 1 1 0 0,0-1 0 0 0,0 0 0 0 0,0 1-1 0 0,0-1 0 0 0,1 3 5 0 0,1 1 0 0 0,0 0-1 0 0,-1 0 1 0 0,1 0 0 0 0,0-1-1 0 0,-1 1 1 0 0,1 0-1 0 0,0 0 1 0 0,-1 0 0 0 0,1 0-1 0 0,0 0 1 0 0,-1 0 0 0 0,1 0-1 0 0,0 0 1 0 0,-1 0 0 0 0,1 0-1 0 0,0 0 1 0 0,-1 0-1 0 0,1 0 1 0 0,-1 0 0 0 0,1 0-1 0 0,0 0 1 0 0,-1 0 0 0 0,1 0-1 0 0,0 0 1 0 0,-1 0 0 0 0,1 1-1 0 0,0-1 1 0 0,-1 0-1 0 0,1 0 1 0 0,0 0 0 0 0,0 1-1 0 0,-1-1 1 0 0,1 0 0 0 0,0 0-1 0 0,0 1 1 0 0,-1-1 0 0 0,1 0-5 0 0,-1 1 39 0 0,-1 0-52 0 0,-1 1-1 0 0,1-1 0 0 0,-1 1 1 0 0,1-1-1 0 0,-1 1 0 0 0,1 0 0 0 0,0 0 1 0 0,0 0-1 0 0,0 0 0 0 0,0 1 0 0 0,0-1 1 0 0,1 0-1 0 0,-1 1 0 0 0,1-1 1 0 0,-1 1-1 0 0,1 0 0 0 0,0-1 0 0 0,-1 4 14 0 0,-2 7-106 0 0,1 1-1 0 0,0 0 1 0 0,-1 8 106 0 0,-1 7 54 0 0,-2 13-94 0 0,-2 40 40 0 0,0-5-34 0 0,6-15-22 0 0,0-3 58 0 0,0-36-2 0 0,1 0 0 0 0,2 0 0 0 0,0 1 0 0 0,2-1 0 0 0,0 0 0 0 0,6 19 0 0 0,-6-33 0 0 0,0 1 0 0 0,1 1 0 0 0,0-1 0 0 0,0 0 0 0 0,5 8 0 0 0,1 1 1 0 0,-5-10 1 0 0,0-1 0 0 0,0 1 0 0 0,1-1 0 0 0,0-1 0 0 0,1 2-2 0 0,-2-5 21 0 0,1 1 1 0 0,0-1-1 0 0,-1 0 0 0 0,1 0 1 0 0,1-1-1 0 0,-1 1 0 0 0,3 0-21 0 0,3 3 71 0 0,-10-7-60 0 0,0 0 0 0 0,0 1 0 0 0,0-1 0 0 0,0 0-1 0 0,0 0 1 0 0,0 0 0 0 0,0 0 0 0 0,0 0 0 0 0,0 0 0 0 0,0 0 0 0 0,0 0 0 0 0,0 0-1 0 0,0 0 1 0 0,0-1 0 0 0,0 1 0 0 0,0 0 0 0 0,1-1-11 0 0,2 0 32 0 0,-1 0 7 0 0,1 0 0 0 0,-1 0 0 0 0,1 0 0 0 0,-1-1 0 0 0,1 1 0 0 0,-1-1 0 0 0,0 0 0 0 0,0 0 0 0 0,0 0 0 0 0,0 0 0 0 0,0 0-1 0 0,0-1 1 0 0,0 1 0 0 0,-1-1 0 0 0,1 0 0 0 0,0-1-39 0 0,5-8 29 0 0,1-1 0 0 0,-2 0 0 0 0,4-9-29 0 0,-5 9 51 0 0,1 1-1 0 0,9-12-50 0 0,37-41 53 0 0,-53 64-53 0 0,1 1 0 0 0,0-1 0 0 0,-1 0 0 0 0,1 0 0 0 0,0 1 0 0 0,0-1 0 0 0,0 1 0 0 0,0-1 0 0 0,0 1 0 0 0,0-1 0 0 0,-1 1 0 0 0,1-1 0 0 0,0 1 0 0 0,0 0 0 0 0,0-1 0 0 0,1 1 0 0 0,-1 0 0 0 0,0 0 0 0 0,0 0 0 0 0,0 0 0 0 0,0 0 0 0 0,0 0 0 0 0,0 0 0 0 0,0 0 0 0 0,0 0 0 0 0,0 1 0 0 0,0-1 0 0 0,0 0 0 0 0,0 1 0 0 0,0-1 0 0 0,0 1 0 0 0,0-1 0 0 0,0 1 0 0 0,-1-1 0 0 0,1 1 0 0 0,0-1 0 0 0,0 1 0 0 0,0 0 0 0 0,-1 0 0 0 0,1-1 0 0 0,0 1 0 0 0,-1 0 0 0 0,1 0 0 0 0,-1 0 0 0 0,1 0 0 0 0,-1 0 0 0 0,1 0 0 0 0,-1 0 0 0 0,13 65-261 0 0,3 28 313 0 0,-10-70-137 0 0,-4-21 85 0 0,-1 1 0 0 0,0-1-1 0 0,0 1 1 0 0,0-1 0 0 0,-1 1-1 0 0,1 2 1 0 0,4 14 14 0 0,-5-19 58 0 0,16-11 218 0 0,29-40 74 0 0,-23 19-350 0 0,-18 25-15 0 0,0 0 1 0 0,0 1 0 0 0,0-1 0 0 0,1 1-1 0 0,2-2 1 0 0,4-4-3 0 0,-8 8 13 0 0,-1 0-1 0 0,1 1 1 0 0,0 0-1 0 0,0-1 1 0 0,0 1 0 0 0,0 0-1 0 0,3-1-9 0 0,12-6-85 0 0,-9 9 10 0 0,-7 1 71 0 0,0 0-1 0 0,0 0 0 0 0,0 1 0 0 0,-1-1 0 0 0,1 1 0 0 0,0-1 0 0 0,-1 1 0 0 0,1 0 1 0 0,-1 0-1 0 0,1 0 0 0 0,-1-1 0 0 0,0 1 0 0 0,0 1 0 0 0,0-1 0 0 0,0 0 0 0 0,0 0 1 0 0,0 1 4 0 0,13 22-54 0 0,-13-24 54 0 0,1 0 0 0 0,-1 1 0 0 0,0-1 0 0 0,0 1 0 0 0,0 0 0 0 0,0-1 0 0 0,0 1 0 0 0,0 0 0 0 0,-1-1 0 0 0,1 1 0 0 0,0 0 0 0 0,-1 0 0 0 0,1 0 0 0 0,-1 0 0 0 0,0 0 0 0 0,0-1 0 0 0,0 1 0 0 0,0 1 0 0 0,1-1-5 0 0,-1 1-1 0 0,1-1 1 0 0,-1 0-1 0 0,1 0 0 0 0,0 1 1 0 0,0-1-1 0 0,0 0 0 0 0,0 0 1 0 0,0 0-1 0 0,2 2 6 0 0,-2-2-12 0 0,1 0-1 0 0,-1 0 1 0 0,0 1-1 0 0,1-1 0 0 0,-1 1 1 0 0,0 0-1 0 0,0 1 13 0 0,-1 12-1056 0 0,0-15-85 0 0,0-1-46 0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9:13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92 10592 0 0,'32'0'818'0'0,"-31"0"-768"0"0,0 0 0 0 0,-1 0 0 0 0,1 0-1 0 0,0 0 1 0 0,0 0 0 0 0,0 0 0 0 0,0 0-1 0 0,0 0 1 0 0,0 0 0 0 0,-1 1 0 0 0,1-1-1 0 0,0 0 1 0 0,0 1 0 0 0,0-1 0 0 0,-1 1-1 0 0,1-1-49 0 0,0 5 327 0 0,-1-5-180 0 0,1 2 105 0 0,-1 1 1 0 0,1-1-1 0 0,-1 0 1 0 0,0 0-1 0 0,0 0 1 0 0,0 0-1 0 0,0 0 1 0 0,0 0 0 0 0,0 0-1 0 0,0 1 1 0 0,-1-1-1 0 0,1 0 1 0 0,-1 1-253 0 0,-2 20 173 0 0,4-19-173 0 0,-1 0 0 0 0,0 0 0 0 0,0 0 0 0 0,0 0 0 0 0,-1 1 0 0 0,0-1 0 0 0,1 0 0 0 0,-1 0 0 0 0,-2 3 0 0 0,3-4 0 0 0,-1-1 0 0 0,1 0 0 0 0,0 0 1 0 0,-1 0-1 0 0,1 1 1 0 0,0-1-1 0 0,1 0 0 0 0,-1 0 1 0 0,0 0-1 0 0,1 0 0 0 0,-1 0 1 0 0,1 1-1 0 0,-1-1 1 0 0,1 0-1 0 0,0 0 5 0 0,0 1 0 0 0,0-1 1 0 0,-1 1-1 0 0,1-1 0 0 0,-1 1 1 0 0,0-1-1 0 0,0 1 0 0 0,0-1 1 0 0,0 3-6 0 0,-5 16 18 0 0,4-18-14 0 0,0 0 1 0 0,0 0-1 0 0,0 1 1 0 0,0-1-1 0 0,1 0 1 0 0,-1 0-1 0 0,1 0 1 0 0,0 1-1 0 0,0-1 1 0 0,0 0-1 0 0,1 0 1 0 0,-1 1-1 0 0,1-1 1 0 0,0 0-1 0 0,0 0-4 0 0,5 14 38 0 0,-3-11-17 0 0,-1 0-1 0 0,1 0 1 0 0,-1 0-1 0 0,-1 1 1 0 0,1-1-1 0 0,-1 1 1 0 0,0 0-21 0 0,-2-3 10 0 0,1 1 1 0 0,1-1-1 0 0,-1 1 1 0 0,1-1 0 0 0,0 1-1 0 0,0-1 1 0 0,0 1 0 0 0,1-1-1 0 0,-1 0 1 0 0,1 1 0 0 0,0-1-1 0 0,3 3-10 0 0,-5-5 1 0 0,1-1-1 0 0,0 0 1 0 0,0 0-1 0 0,-1 1 0 0 0,1-1 1 0 0,-1 1-1 0 0,1-1 0 0 0,-1 0 1 0 0,1 1-1 0 0,-1-1 1 0 0,0 1-1 0 0,0-1 0 0 0,0 1 1 0 0,0-1-1 0 0,0 1 0 0 0,0-1 1 0 0,0 1-1 0 0,-1 0 0 0 0,0 12 58 0 0,2-12-47 0 0,-1 0 0 0 0,0-1 0 0 0,1 1 0 0 0,-1 0 0 0 0,1-1 0 0 0,-1 1 0 0 0,1-1 0 0 0,0 1 0 0 0,0-1 0 0 0,0 1-11 0 0,3 8 81 0 0,-4-4 26 0 0,3-3-87 0 0,-4-3-41 0 0,1 0-1 0 0,0-1 0 0 0,0 1 1 0 0,-1 0-1 0 0,1 0 0 0 0,0 0 1 0 0,-1 0-1 0 0,1-1 0 0 0,0 1 1 0 0,0 0-1 0 0,-1 0 0 0 0,1 0 1 0 0,0-1-1 0 0,0 1 0 0 0,-1 0 1 0 0,1 0-1 0 0,0-1 1 0 0,0 1-1 0 0,0 0 0 0 0,-1-1 1 0 0,1 1-1 0 0,0 0 0 0 0,0-1 1 0 0,0 1-1 0 0,0 0 0 0 0,0 0 1 0 0,0-1-1 0 0,0 1 0 0 0,0-1 1 0 0,0 1-1 0 0,0 0 0 0 0,0-1 1 0 0,0 1-1 0 0,0 0 1 0 0,0-1-1 0 0,0 1 0 0 0,0 0 1 0 0,0 0-1 0 0,0-1 0 0 0,1 1 1 0 0,-1 0-1 0 0,0-1 0 0 0,0 1 1 0 0,0 0-1 0 0,0-1 0 0 0,1 1 1 0 0,-1 0-1 0 0,0 0 0 0 0,0-1 1 0 0,1 1-1 0 0,-1 0 22 0 0,4-8-430 0 0</inkml:trace>
  <inkml:trace contextRef="#ctx0" brushRef="#br0" timeOffset="347.358">23 137 5528 0 0,'-1'-1'28'0'0,"0"-1"0"0"0,0 1 0 0 0,0 0 0 0 0,1-1 0 0 0,-1 0 0 0 0,0 1 0 0 0,1-1 0 0 0,-1 1 0 0 0,1-1 0 0 0,0 0 0 0 0,0 1 0 0 0,-1-1 0 0 0,1 0 0 0 0,0 1 0 0 0,0-1 0 0 0,1 0 0 0 0,-1 1 0 0 0,0-1 0 0 0,0 0 0 0 0,1 1 0 0 0,0-2-28 0 0,1-20 1052 0 0,-2 21-910 0 0,0 0 0 0 0,0 1-1 0 0,0-1 1 0 0,0 0 0 0 0,0 1 0 0 0,1-1 0 0 0,-1 0 0 0 0,1 1 0 0 0,-1-1-1 0 0,1 0 1 0 0,-1 1 0 0 0,1-1 0 0 0,0 1 0 0 0,0-1 0 0 0,0 1 0 0 0,0 0-1 0 0,0-1 1 0 0,0 1 0 0 0,0 0 0 0 0,1-1 0 0 0,-1 1 0 0 0,0 0 0 0 0,1 0 0 0 0,-1 0-1 0 0,1 0 1 0 0,-1 1 0 0 0,1-1-142 0 0,17-16 1052 0 0,-16 15-927 0 0,-1 0 0 0 0,0 0-1 0 0,0 1 1 0 0,1-1 0 0 0,-1 1-1 0 0,1-1 1 0 0,0 1 0 0 0,-1 0-1 0 0,1 0 1 0 0,0 0 0 0 0,0 0-1 0 0,-1 1 1 0 0,3-1-125 0 0,3-1 387 0 0,-1 1 0 0 0,1 1-1 0 0,-1-1 1 0 0,8 1-387 0 0,-12 0 58 0 0,0 0 0 0 0,0 1 0 0 0,0-1 0 0 0,0 1 0 0 0,-1-1 0 0 0,1 1 0 0 0,0 0 0 0 0,0 0 0 0 0,0 0 0 0 0,-1 0 0 0 0,1 1 0 0 0,-1-1 0 0 0,1 1 0 0 0,-1-1 0 0 0,1 1 0 0 0,-1 0 0 0 0,1 1-58 0 0,18 11 233 0 0,-19-13-194 0 0,0 0 0 0 0,0 0 0 0 0,0 0 0 0 0,-1 0 0 0 0,1 0 0 0 0,0 0 0 0 0,-1 1 0 0 0,1-1 0 0 0,-1 0 0 0 0,1 1 0 0 0,-1-1 0 0 0,0 1 0 0 0,0 0 0 0 0,1-1 0 0 0,-1 1 0 0 0,0 0 0 0 0,0 0 0 0 0,-1 0 0 0 0,2 2-39 0 0,-1-2 79 0 0,0 0 1 0 0,0 1-1 0 0,0-1 0 0 0,1 0 1 0 0,-1 0-1 0 0,1 0 0 0 0,-1 0 0 0 0,1 0 1 0 0,0 0-1 0 0,0 0 0 0 0,0-1 0 0 0,0 1 1 0 0,0 0-1 0 0,1-1-79 0 0,-1 1 22 0 0,1 0 1 0 0,-1 0-1 0 0,1 0 1 0 0,-1 0-1 0 0,0 0 0 0 0,0 1 1 0 0,0-1-1 0 0,0 1 1 0 0,0-1-1 0 0,0 1 0 0 0,-1 0 1 0 0,1 1-23 0 0,1 1-155 0 0,0 1 0 0 0,0-1 0 0 0,0 0 0 0 0,0 0 1 0 0,1 0-1 0 0,0-1 0 0 0,0 1 0 0 0,3 1 155 0 0,5 7-31 0 0,-12-12 30 0 0,1 0 0 0 0,0 0 0 0 0,-1 0 0 0 0,1 1 0 0 0,-1-1 0 0 0,1 0 0 0 0,-1 0 0 0 0,0 1 0 0 0,1-1 0 0 0,-1 0 0 0 0,0 0 0 0 0,0 1 0 0 0,0-1 0 0 0,0 0 0 0 0,0 1 0 0 0,0-1 0 0 0,0 0 0 0 0,0 1 0 0 0,-1-1-1 0 0,1 0 1 0 0,0 0 0 0 0,-1 1 0 0 0,0-1 1 0 0,1 1 56 0 0,-1 0-1 0 0,1-1 0 0 0,0 1 0 0 0,-1 0 1 0 0,1 0-1 0 0,0 0 0 0 0,0-1 1 0 0,0 1-1 0 0,0 0 0 0 0,0 0 0 0 0,1 0-55 0 0,-1-1 74 0 0,0 0 0 0 0,-1 1 0 0 0,1-1 0 0 0,0 0 0 0 0,0 0-1 0 0,-1 0 1 0 0,1 1 0 0 0,-1-1 0 0 0,1 0 0 0 0,-1 0-1 0 0,1 0 1 0 0,-1 0 0 0 0,0 0 0 0 0,0 0 0 0 0,1 0-1 0 0,-1 0 1 0 0,0 0 0 0 0,0-1 0 0 0,0 1 0 0 0,0 0-1 0 0,0 0 1 0 0,0-1-74 0 0,-3 3 80 0 0,1 0-1 0 0,-1-1 0 0 0,1 0 1 0 0,-1 0-1 0 0,0 0 0 0 0,-2 1-79 0 0,-9 1-290 0 0,-1 0 0 0 0,0 0 0 0 0,-1-2 0 0 0,1 0-1 0 0,0-1 1 0 0,-3-1 290 0 0,13 0-79 0 0,1 0 0 0 0,0 0-1 0 0,-1 0 1 0 0,1-1 0 0 0,0 0-1 0 0,-1 0 1 0 0,1-1 0 0 0,0 1 0 0 0,0-1-1 0 0,0 0 1 0 0,0-1 0 0 0,0 1-1 0 0,-2-3 80 0 0,0 0 11 0 0,1 1 32 0 0,9 2-33 0 0,-8 0 4 0 0,4 2 50 0 0,1 0 8 0 0,3 1-14 0 0,1 0 1 0 0,0 1 0 0 0,-1-1-1 0 0,1 1 1 0 0,-1 0-1 0 0,0 0 1 0 0,0 1 0 0 0,1-1-59 0 0,-1 0 45 0 0,-2 0-9 0 0,1-1 0 0 0,0 1 0 0 0,-1-1 0 0 0,1 1 0 0 0,-1-1-1 0 0,0 1 1 0 0,1 0 0 0 0,-1 0-36 0 0,0 0 41 0 0,1 0 0 0 0,-1 0 1 0 0,1 0-1 0 0,-1 0 0 0 0,1 0 0 0 0,0-1 0 0 0,0 1 0 0 0,0 0-41 0 0,10 5 135 0 0,-7-4-62 0 0,0 1 0 0 0,-1-1 0 0 0,1 1 0 0 0,0-1 0 0 0,-1 1 0 0 0,0 0 0 0 0,0 1 0 0 0,0 0-73 0 0,3 3 118 0 0,0 0 0 0 0,1 0 1 0 0,0-1-1 0 0,0 0 0 0 0,6 3-118 0 0,-6-4 31 0 0,-1 0 0 0 0,1 0 1 0 0,-1 0-1 0 0,0 1 0 0 0,-1 0 0 0 0,0 1 0 0 0,3 3-31 0 0,-6-6 27 0 0,1-1-1 0 0,-1 1 0 0 0,1-1 0 0 0,1 0 1 0 0,-1 0-1 0 0,4 3-26 0 0,13 11 161 0 0,-12-9-79 0 0,0 0-1 0 0,1-1 1 0 0,1 0-1 0 0,-1-1 1 0 0,1 0-1 0 0,8 4-81 0 0,7 9 167 0 0,-22-16-148 0 0,0 0 0 0 0,1 0 0 0 0,0-1 0 0 0,0 0 0 0 0,1 1-19 0 0,12 5 10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9:43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210 104 2304 0 0,'17'-29'825'0'0,"-2"0"4592"0"0,-8 20-3264 0 0,-6 8-1926 0 0,0 0 0 0 0,0 0 1 0 0,0 0-1 0 0,0-1 0 0 0,0 1 1 0 0,0 0-1 0 0,-1 0 0 0 0,1-1 0 0 0,0 1 1 0 0,-1-1-1 0 0,1 1 0 0 0,-1 0 1 0 0,1-1-1 0 0,-1 1-227 0 0,-1-1 190 0 0,0 1 0 0 0,0 0 1 0 0,0 0-1 0 0,0-1 0 0 0,0 1 0 0 0,0 0 0 0 0,-1 0 1 0 0,1 0-1 0 0,0 0 0 0 0,-1 1 0 0 0,1-1 1 0 0,-1 0-1 0 0,1 0 0 0 0,-1 1 0 0 0,1-1 0 0 0,-1 1 1 0 0,0 0-1 0 0,1-1 0 0 0,-1 1 0 0 0,1 0 1 0 0,-1 0-1 0 0,0 0 0 0 0,1 0 0 0 0,-1 0-190 0 0,-7 0 120 0 0,0 1 1 0 0,1 0-1 0 0,-8 2-120 0 0,14-3-96 0 0,-11 3 107 0 0,-1 2-1 0 0,1-1 1 0 0,-1 2-1 0 0,1-1 0 0 0,-7 6-10 0 0,-43 28 124 0 0,61-38-128 0 0,0 0 0 0 0,0 0 0 0 0,0 1 0 0 0,0-1-1 0 0,0 0 1 0 0,0 1 0 0 0,1 0 0 0 0,-1-1-1 0 0,1 1 1 0 0,-1 0 0 0 0,1 0 0 0 0,-1 0-1 0 0,1 0 1 0 0,0 0 0 0 0,0 0 0 0 0,0 0 0 0 0,0 0-1 0 0,0 0 1 0 0,0 2 4 0 0,1-2-2 0 0,-1 0-1 0 0,1-1 0 0 0,0 1 1 0 0,0 0-1 0 0,0 0 1 0 0,0 0-1 0 0,1-1 1 0 0,-1 1-1 0 0,0 0 1 0 0,1 0-1 0 0,-1-1 0 0 0,1 1 1 0 0,-1 0-1 0 0,1-1 1 0 0,0 1-1 0 0,0-1 1 0 0,0 1-1 0 0,0-1 1 0 0,0 1-1 0 0,0-1 0 0 0,0 1 1 0 0,0-1-1 0 0,1 0 1 0 0,-1 0-1 0 0,0 0 1 0 0,1 1 2 0 0,80 52-934 0 0,-16-11 606 0 0,3 2 1114 0 0,-56-37-575 0 0,-6-4-346 0 0,-1 1 0 0 0,1 0 0 0 0,-1 0 0 0 0,1 1 0 0 0,-2 0 0 0 0,1 0 0 0 0,1 2 135 0 0,6 8-218 0 0,-7-8 381 0 0,0-1 1 0 0,0 1 0 0 0,-1-1 0 0 0,0 1 0 0 0,-1 1-164 0 0,-3-7 47 0 0,0-1 0 0 0,0 1 1 0 0,0 0-1 0 0,-1 0 0 0 0,1 0 1 0 0,-1 0-1 0 0,1 0 1 0 0,-1 0-1 0 0,0 0 0 0 0,0 0 1 0 0,0 0-1 0 0,0 0 1 0 0,0 0-1 0 0,-1 0 0 0 0,1 0 1 0 0,0 0-1 0 0,-1 0 0 0 0,1 0 1 0 0,-1 0-1 0 0,0 0 1 0 0,0 0-1 0 0,0-1 0 0 0,0 1 1 0 0,-1 1-48 0 0,-1 1 36 0 0,2-2 21 0 0,-1 0-1 0 0,1 0 0 0 0,0 0 0 0 0,-1 0 0 0 0,1 0 1 0 0,0 0-1 0 0,0 0 0 0 0,1 0 0 0 0,-1 0 0 0 0,0 2-56 0 0,0-2 94 0 0,0 0-1 0 0,0-1 1 0 0,0 1-1 0 0,0 0 1 0 0,0-1-1 0 0,0 1 1 0 0,0-1-1 0 0,0 1 0 0 0,-1-1 1 0 0,1 0-1 0 0,-1 1 1 0 0,0-1-94 0 0,-20 15 386 0 0,11-10-399 0 0,-1 0 0 0 0,-1-1 0 0 0,1-1 1 0 0,-1 0-1 0 0,1-1 0 0 0,-1 0 0 0 0,-4 0 13 0 0,10-1 12 0 0,0-1-1 0 0,1 0 1 0 0,-1 0 0 0 0,0 0 0 0 0,0-1 0 0 0,0 0 0 0 0,1 0 0 0 0,-1-1 0 0 0,0 0 0 0 0,0 0 0 0 0,1 0-1 0 0,-1-1 1 0 0,-4-1-12 0 0,-9-4-8 0 0,15 6 2 0 0,0-1-1 0 0,1 1 0 0 0,-1-1 0 0 0,1 0 0 0 0,-1-1 7 0 0,3 2-51 0 0,0 0-1 0 0,1 0 0 0 0,-1 0 0 0 0,1-1 0 0 0,0 1 0 0 0,-1 0 0 0 0,1-1 0 0 0,0 1 1 0 0,0-1-1 0 0,0 0 0 0 0,0 1 0 0 0,0-1 0 0 0,0 0 0 0 0,0 0 0 0 0,0 0 52 0 0,-1-4-361 0 0,-2-5-1318 0 0,4 3-2771 0 0,3-3-1631 0 0</inkml:trace>
  <inkml:trace contextRef="#ctx0" brushRef="#br0" timeOffset="314.325">437 283 9216 0 0,'0'0'706'0'0,"-2"0"-463"0"0,2 0-224 0 0,0 0-1 0 0,0 1 1 0 0,-1-1-1 0 0,1 0 1 0 0,0 0-1 0 0,0 0 0 0 0,-1 0 1 0 0,1 0-1 0 0,0 0 1 0 0,0 1-1 0 0,0-1 1 0 0,-1 0-1 0 0,1 0 1 0 0,0 0-1 0 0,0 0 1 0 0,0 1-1 0 0,0-1 1 0 0,-1 0-1 0 0,1 0 1 0 0,0 1-1 0 0,0-1 1 0 0,0 0-1 0 0,0 0 1 0 0,0 1-1 0 0,0-1 1 0 0,0 0-1 0 0,0 0 1 0 0,0 1-1 0 0,0-1 1 0 0,0 0-1 0 0,0 0 1 0 0,0 1-1 0 0,0-1 1 0 0,0 0-1 0 0,0 0 1 0 0,0 1-1 0 0,0-1 1 0 0,0 0-1 0 0,0 0 1 0 0,0 1-1 0 0,0-1 1 0 0,0 0-1 0 0,0 0 1 0 0,1 1-1 0 0,-1-1 1 0 0,0 0-19 0 0,1 4 516 0 0,-5 34 2184 0 0,4-32-2308 0 0,0 1 0 0 0,-1-1 0 0 0,0 0 0 0 0,0 0 0 0 0,0 1-1 0 0,-3 4-391 0 0,3-6 136 0 0,0-1-1 0 0,0 0 1 0 0,0 1-1 0 0,1-1 0 0 0,-1 1 1 0 0,1-1-1 0 0,0 1 1 0 0,0-1-1 0 0,1 0 0 0 0,-1 1 1 0 0,1-1-1 0 0,0 1 1 0 0,0 0-136 0 0,4 22 446 0 0,7 51 371 0 0,-8-45-575 0 0,0-1 0 0 0,5 11-242 0 0,-2-7 563 0 0,2 29-563 0 0,-8-54 198 0 0,0 1 1 0 0,-1-1-1 0 0,0 0 0 0 0,-2 3-198 0 0,3 5-129 0 0,-1-19 88 0 0,-1 0 0 0 0,1 0 1 0 0,0 0-1 0 0,0 0 0 0 0,0 1 0 0 0,0-1 0 0 0,0 0 0 0 0,0 0 1 0 0,0 0-1 0 0,-1 0 0 0 0,1 0 0 0 0,0 0 0 0 0,0 0 0 0 0,0 0 1 0 0,0 0-1 0 0,0 0 0 0 0,-1 0 0 0 0,1 0 0 0 0,0 0 0 0 0,0 0 1 0 0,0 0-1 0 0,0 0 0 0 0,-1 0 0 0 0,1 0 0 0 0,0 0 1 0 0,0 0-1 0 0,0 0 0 0 0,0 0 0 0 0,0 0 0 0 0,-1 0 0 0 0,1 0 1 0 0,0 0-1 0 0,0 0 0 0 0,0 0 0 0 0,0-1 0 0 0,0 1 0 0 0,0 0 1 0 0,0 0-1 0 0,-1 0 0 0 0,1 0 0 0 0,0 0 0 0 0,0 0 0 0 0,0 0 1 0 0,0-1 40 0 0,-6-3-1936 0 0,-1-2-4546 0 0</inkml:trace>
  <inkml:trace contextRef="#ctx0" brushRef="#br0" timeOffset="584.716">408 372 8288 0 0,'18'-5'638'0'0,"-17"5"-604"0"0,0 0-1 0 0,0 0 1 0 0,0-1-1 0 0,0 1 1 0 0,0-1-1 0 0,0 1 1 0 0,0-1-1 0 0,0 0 1 0 0,0 1-1 0 0,0-1 1 0 0,0 0-1 0 0,-1 0 1 0 0,1 1-1 0 0,0-1-33 0 0,6-5 513 0 0,0 2 297 0 0,1 1-1 0 0,-1 0 1 0 0,1 0 0 0 0,0 1 0 0 0,3-1-810 0 0,-8 2 208 0 0,0 1 0 0 0,0 0-1 0 0,1 0 1 0 0,-1 0 0 0 0,0 0 0 0 0,0 1 0 0 0,0-1 0 0 0,1 1 0 0 0,-1 0 0 0 0,0 0 0 0 0,0 0 0 0 0,0 0 0 0 0,0 0 0 0 0,0 1-1 0 0,0 0-207 0 0,7 5 330 0 0,0 0 0 0 0,-1 0 0 0 0,0 1-1 0 0,0 0 1 0 0,-1 1 0 0 0,0 0-1 0 0,5 9-329 0 0,-11-15 41 0 0,0-1-1 0 0,0 1 0 0 0,-1 0 1 0 0,0 0-1 0 0,1 0 0 0 0,-1 0 1 0 0,0 0-1 0 0,-1 0 1 0 0,1 0-1 0 0,0 0 0 0 0,-1 0 1 0 0,0 1-1 0 0,0-1 0 0 0,0 0 1 0 0,0 0-1 0 0,0 0 0 0 0,0 1 1 0 0,-1-1-1 0 0,0 0 0 0 0,0 0 1 0 0,0 0-1 0 0,0 0 0 0 0,-1 2-40 0 0,-5 5 230 0 0,5-5-185 0 0,-1-1 1 0 0,0 1 0 0 0,1-1 0 0 0,-2 0 0 0 0,1 0 0 0 0,0-1 0 0 0,-1 1 0 0 0,0-1 0 0 0,0 0 0 0 0,0 1 0 0 0,0-2 0 0 0,0 1-1 0 0,-1 0 1 0 0,-2 0-46 0 0,-10 4 183 0 0,0-1-1 0 0,0-1 1 0 0,-1 0-1 0 0,-5 0-182 0 0,11-4-628 0 0,0 1 1 0 0,-11-1 627 0 0,14-2-1636 0 0,1 1-1 0 0,0-1 1 0 0,-1 0 0 0 0,-2-2 1636 0 0,9 3-6081 0 0</inkml:trace>
  <inkml:trace contextRef="#ctx0" brushRef="#br0" timeOffset="1033.3">701 468 10136 0 0,'14'-1'881'0'0,"0"-1"0"0"0,1 0 0 0 0,10-3-881 0 0,15-3 1937 0 0,-27 7-1611 0 0,0-2 0 0 0,0 1 0 0 0,-1-2 0 0 0,1 0 0 0 0,-1 0 0 0 0,0-1 1 0 0,0-1-1 0 0,7-4-326 0 0,-15 7 0 0 0,-1 0 1 0 0,1-1 0 0 0,0 0-1 0 0,-1 0 1 0 0,0 0 0 0 0,0 0-1 0 0,0 0 1 0 0,0-1 0 0 0,-1 1-1 0 0,1-1 1 0 0,-1 1 0 0 0,-1-1-1 0 0,1 0 1 0 0,-1 0 0 0 0,1 0-1 0 0,-1-5 0 0 0,5-6 0 0 0,-5 15 0 0 0,-1 0 0 0 0,1 1 0 0 0,-1-1 0 0 0,0 0 0 0 0,1 1 0 0 0,-1-1 0 0 0,1 0 0 0 0,-1 1 0 0 0,0-1 0 0 0,0 0 0 0 0,0 0 0 0 0,1 1 0 0 0,-1-1 0 0 0,0 0 0 0 0,0 0 0 0 0,0 0 0 0 0,0 1 0 0 0,0-1 0 0 0,0 0 0 0 0,0 0 0 0 0,-1 0 0 0 0,1 1 0 0 0,0-1 0 0 0,0 0 0 0 0,-1 0 0 0 0,1 1 0 0 0,0-1 0 0 0,-1 0 0 0 0,1 1 0 0 0,0-1 0 0 0,-1 0 0 0 0,1 1 0 0 0,-1-1 0 0 0,0 1 0 0 0,1-1 0 0 0,-1 0 0 0 0,1 1 0 0 0,-1 0 0 0 0,0-1 0 0 0,-3-2 66 0 0,-1 1-1 0 0,0-1 0 0 0,1 1 1 0 0,-1 0-1 0 0,0 1 0 0 0,0-1 1 0 0,0 1-1 0 0,-1 0 0 0 0,1 0 1 0 0,0 0-1 0 0,0 1 0 0 0,-1 0 1 0 0,1 0-1 0 0,0 0 0 0 0,0 1 1 0 0,-1-1-1 0 0,1 1 0 0 0,0 1 1 0 0,0-1-1 0 0,0 1 0 0 0,0 0 1 0 0,0 0-1 0 0,1 0 0 0 0,-1 1 1 0 0,-1 0-66 0 0,-2 2 128 0 0,2-1-82 0 0,-1 0-1 0 0,1 0 1 0 0,1 0-1 0 0,-1 1 1 0 0,1 0-1 0 0,0 0 0 0 0,-1 0-45 0 0,-1 4 15 0 0,1 0 0 0 0,0 0-1 0 0,0 0 1 0 0,0 0 0 0 0,-3 11-15 0 0,1-3 625 0 0,6-13-490 0 0,0 0 1 0 0,0 0 0 0 0,0 0 0 0 0,1 0-1 0 0,-1 1 1 0 0,1-1 0 0 0,0 0 0 0 0,0 1 0 0 0,1-1-1 0 0,0 1-135 0 0,-1-3-4 0 0,1 0-1 0 0,0 0 0 0 0,0 0 0 0 0,0 0 0 0 0,0 0 0 0 0,0 0 1 0 0,1 0-1 0 0,-1 0 0 0 0,1 0 0 0 0,-1 0 0 0 0,1 0 0 0 0,0 0 1 0 0,-1 0-1 0 0,1-1 0 0 0,0 1 0 0 0,0 0 0 0 0,1 0 1 0 0,-1-1-1 0 0,0 1 0 0 0,0-1 0 0 0,1 1 0 0 0,-1-1 0 0 0,1 0 1 0 0,-1 1-1 0 0,1-1 0 0 0,0 0 0 0 0,-1 0 0 0 0,1 0 0 0 0,0 0 1 0 0,0-1-1 0 0,0 1 0 0 0,0 0 0 0 0,0-1 0 0 0,1 1 5 0 0,6 1 34 0 0,-1-1 0 0 0,0 1 0 0 0,1-2 0 0 0,-1 1 0 0 0,1-1 0 0 0,-1 0 0 0 0,8-2-34 0 0,1-1-867 0 0,1-1 0 0 0,0 0-1 0 0,1-2 868 0 0,4 0-6855 0 0</inkml:trace>
  <inkml:trace contextRef="#ctx0" brushRef="#br0" timeOffset="1315.445">1245 255 15664 0 0,'0'0'356'0'0,"-2"0"49"0"0,-22 8-223 0 0,1 1 0 0 0,0 1 0 0 0,0 1 0 0 0,1 1 0 0 0,-7 6-182 0 0,11-8 119 0 0,10-4 218 0 0,-1 1 0 0 0,1 0 1 0 0,0 0-1 0 0,0 1 0 0 0,1 0 0 0 0,-3 5-337 0 0,0-2-54 0 0,8-9 54 0 0,0 1-1 0 0,0 0 1 0 0,0 0-1 0 0,0 0 1 0 0,0 0-1 0 0,1 0 1 0 0,-1 0-1 0 0,1 2 1 0 0,0-4 2 0 0,1 0 0 0 0,0 0 0 0 0,-1 0 0 0 0,1 0 0 0 0,0 0 0 0 0,0 0 0 0 0,0 0 0 0 0,0 1 0 0 0,0-1 0 0 0,0 0 0 0 0,0 0 0 0 0,0 0 0 0 0,1 0 0 0 0,-1 0 0 0 0,0 0 0 0 0,1 0-1 0 0,-1 0 1 0 0,1 0 0 0 0,-1 0 0 0 0,1 0 0 0 0,-1 0 0 0 0,1 0 0 0 0,0 0 0 0 0,-1-1 0 0 0,1 1 0 0 0,1 1-2 0 0,1 0 74 0 0,0 1 45 0 0,0 0 0 0 0,1 0 0 0 0,-1 0 0 0 0,1-1 1 0 0,0 1-1 0 0,0-1 0 0 0,0 0 0 0 0,0 0 0 0 0,0 0 0 0 0,2 0-119 0 0,4 0 29 0 0,0 1-1 0 0,0-1 1 0 0,0-1-1 0 0,0 0 1 0 0,0 0-1 0 0,0-1 0 0 0,0 0 1 0 0,1-1-1 0 0,-1 0-28 0 0,6-3-84 0 0,0 0-1 0 0,0-1 0 0 0,0-1 1 0 0,-1-1-1 0 0,9-5 85 0 0,8-3-1781 0 0,-12 7-4998 0 0</inkml:trace>
  <inkml:trace contextRef="#ctx0" brushRef="#br0" timeOffset="2136.582">1476 48 9216 0 0,'-3'0'85'0'0,"0"0"0"0"0,0 0 1 0 0,0 0-1 0 0,0 1 1 0 0,0-1-1 0 0,0 1 0 0 0,1 0 1 0 0,-1 0-1 0 0,-1 0-85 0 0,3 0 11 0 0,0-1 0 0 0,1 1-1 0 0,-1-1 1 0 0,0 1-1 0 0,0 0 1 0 0,1-1 0 0 0,-1 1-1 0 0,0 0 1 0 0,1-1 0 0 0,-1 1-1 0 0,0 0 1 0 0,1 0 0 0 0,-1-1-1 0 0,1 1 1 0 0,-1 0 0 0 0,1 0-1 0 0,0 0 1 0 0,-1 0 0 0 0,1 0-1 0 0,0 0 1 0 0,0 0 0 0 0,0 0-1 0 0,-1 0 1 0 0,1 0-1 0 0,0 0 1 0 0,0 0 0 0 0,1 0-1 0 0,-1-1 1 0 0,0 1 0 0 0,0 0-1 0 0,0 0-10 0 0,1 21 1181 0 0,-1-19-983 0 0,0 0 1 0 0,0 0-1 0 0,0 0 1 0 0,0 1-1 0 0,1-1 0 0 0,-1 0 1 0 0,1 0-1 0 0,0 0-198 0 0,3 11 927 0 0,0 0 0 0 0,2 14-927 0 0,-5-17 388 0 0,1-1 1 0 0,1 0 0 0 0,0 0 0 0 0,0 0 0 0 0,1 0 0 0 0,4 8-389 0 0,-6-15 140 0 0,1 1 0 0 0,-1 0-1 0 0,0 1 1 0 0,0-1 0 0 0,-1 0 0 0 0,1 1 0 0 0,-1-1 0 0 0,0 0 0 0 0,0 1 0 0 0,-1 0-1 0 0,1 3-139 0 0,0 16 502 0 0,0-17-486 0 0,0-1 0 0 0,-1 0 1 0 0,0 1-1 0 0,-1-1 1 0 0,1 0-1 0 0,-1 0 0 0 0,0 2-16 0 0,-34 101 443 0 0,33-104-265 0 0,-1 0 1 0 0,1 0-1 0 0,-1-1 1 0 0,0 1-1 0 0,0-1 0 0 0,-1 1 1 0 0,1-1-1 0 0,-1 0 0 0 0,0 0-178 0 0,-1 0-64 0 0,4-3-273 0 0,-1-2-138 0 0,1 1 444 0 0,1 0 0 0 0,-1 0-1 0 0,1 0 1 0 0,-1 0-1 0 0,0 0 1 0 0,1 0 0 0 0,-1 0-1 0 0,1 0 1 0 0,-1 0-1 0 0,0 0 1 0 0,1-1 0 0 0,-1 1-1 0 0,1 0 1 0 0,-1 0-1 0 0,1-1 1 0 0,-1 1 0 0 0,1 0-1 0 0,-1-1 1 0 0,1 1-1 0 0,-1-1 1 0 0,1 1 0 0 0,0 0-1 0 0,-1-1 1 0 0,1 1-1 0 0,0-1 1 0 0,-1 1-1 0 0,1-1 1 0 0,0 1 0 0 0,0-1-1 0 0,-1 0 1 0 0,1 1-1 0 0,0-1 1 0 0,0 1 0 0 0,0-1-1 0 0,0 1 1 0 0,0-1-1 0 0,0 0 1 0 0,0 0 31 0 0,-1 0-17 0 0,1 0 1 0 0,0 0-1 0 0,-1-1 0 0 0,1 1 0 0 0,-1 0 0 0 0,1 0 1 0 0,-1-1-1 0 0,1 1 0 0 0,-1 0 0 0 0,0 0 1 0 0,0 0-1 0 0,0 0 0 0 0,0-1 17 0 0,-7-11-162 0 0,6 10 54 0 0,1-1-1 0 0,0 0 0 0 0,0 1 1 0 0,0-1-1 0 0,0 0 1 0 0,1 0-1 0 0,-1 0 1 0 0,1 1-1 0 0,0-1 1 0 0,0 0-1 0 0,1 0 1 0 0,-1 0-1 0 0,1 0 0 0 0,0 1 1 0 0,0-1-1 0 0,0 0 1 0 0,1-2 108 0 0,5-13-380 0 0,-5 12 229 0 0,0 0 1 0 0,1 1 0 0 0,0 0-1 0 0,0-1 1 0 0,1 1-1 0 0,1-2 151 0 0,2-2-223 0 0,0 1-1 0 0,1 0 1 0 0,0 1-1 0 0,0-1 1 0 0,9-5 223 0 0,-7 7-23 0 0,1-1 1 0 0,0 2-1 0 0,0 0 0 0 0,0 0 1 0 0,3 0 22 0 0,-10 5 47 0 0,-1 0 0 0 0,1 0 0 0 0,0 0 0 0 0,0 0 0 0 0,-1 1 0 0 0,1-1 0 0 0,0 1 0 0 0,0 0 0 0 0,-1 0 0 0 0,1 0 0 0 0,0 1 0 0 0,0-1 1 0 0,-1 1-1 0 0,1 0 0 0 0,0 0 0 0 0,-1 1 0 0 0,1-1 0 0 0,-1 1 0 0 0,1-1 0 0 0,-1 1 0 0 0,0 0 0 0 0,2 2-47 0 0,6 5 177 0 0,-1 0 0 0 0,0 1 0 0 0,0 0 0 0 0,-1 1 0 0 0,4 6-177 0 0,15 17 287 0 0,-26-31-239 0 0,0-1 0 0 0,1 1 0 0 0,-1 0 0 0 0,0 0 0 0 0,0 0 0 0 0,0 1 0 0 0,-1-1 0 0 0,1 0 0 0 0,-1 1 0 0 0,0-1 0 0 0,1 4-48 0 0,-1-4 32 0 0,0-1 0 0 0,0 1 0 0 0,1-1-1 0 0,-1 0 1 0 0,0 0 0 0 0,1 1 0 0 0,0-1 0 0 0,-1 0-1 0 0,1 0 1 0 0,1 0-32 0 0,-3-2 1 0 0,0 1 10 0 0,1 0 0 0 0,-1-1 0 0 0,0 1 0 0 0,1 0 0 0 0,-1-1 0 0 0,0 1 0 0 0,0 0 0 0 0,0 0 0 0 0,0-1 0 0 0,0 1 0 0 0,0 0 0 0 0,1 0 0 0 0,-2 0 0 0 0,1-1 0 0 0,0 1 0 0 0,0 0 0 0 0,0 0 0 0 0,0-1 0 0 0,0 1 0 0 0,-1 0 0 0 0,1 0 0 0 0,0-1 0 0 0,-1 1 0 0 0,1 0 0 0 0,0-1 0 0 0,-1 1 0 0 0,1 0 0 0 0,-1 0-11 0 0,-18 20 1013 0 0,18-20-1015 0 0,1-1-1 0 0,0 1 1 0 0,-1-1 0 0 0,0 1-1 0 0,1-1 1 0 0,-1 1-1 0 0,1-1 1 0 0,-1 1-1 0 0,1-1 1 0 0,-1 0-1 0 0,0 1 1 0 0,1-1-1 0 0,-1 0 1 0 0,0 0-1 0 0,0 1 1 0 0,1-1-1 0 0,-1 0 1 0 0,0 0-1 0 0,1 0 1 0 0,-1 0 0 0 0,0 0-1 0 0,0 0 1 0 0,1 0-1 0 0,-1 0 1 0 0,0 0-1 0 0,1 0 1 0 0,-1-1-1 0 0,0 1 1 0 0,0 0-1 0 0,1 0 1 0 0,-1-1-1 0 0,0 1 1 0 0,1 0-1 0 0,-1-1 1 0 0,1 1-1 0 0,-1 0 1 0 0,0-1-1 0 0,1 1 1 0 0,-1-1 0 0 0,1 0 2 0 0,-1 0 14 0 0,0 0 1 0 0,0 0 0 0 0,0 0 0 0 0,1-1-1 0 0,-1 1 1 0 0,1 0 0 0 0,-1 0 0 0 0,1-1-1 0 0,-1 1 1 0 0,1-1 0 0 0,0 1 0 0 0,-1 0 0 0 0,1-1-1 0 0,0 1 1 0 0,0-2-15 0 0,2-8 66 0 0,-2 8-53 0 0,0 0 1 0 0,0 0-1 0 0,1 0 1 0 0,0 0 0 0 0,-1 0-1 0 0,1 0 1 0 0,0 0 0 0 0,0 0-1 0 0,1 1 1 0 0,-1-1 0 0 0,1 0-1 0 0,1-1-13 0 0,-1 0-25 0 0,-1 0 0 0 0,1 0-1 0 0,-1 0 1 0 0,1 0 0 0 0,-1 0-1 0 0,0 0 1 0 0,0-1-1 0 0,-1 1 1 0 0,1-4 25 0 0,4-21-717 0 0,-3 23 591 0 0,1 0 0 0 0,-1 0 1 0 0,1 0-1 0 0,1 1 0 0 0,-1 0 0 0 0,1-1 0 0 0,0 1 0 0 0,0 1 1 0 0,1-1-1 0 0,0 1 0 0 0,0-1 126 0 0,12-9-464 0 0,1 0 0 0 0,9-4 464 0 0,-15 10-415 0 0,1 1-1 0 0,0 0 1 0 0,0 1-1 0 0,1 1 0 0 0,-1 0 1 0 0,12-2 415 0 0,-13 3-185 0 0,1 1-1 0 0,-1 0 1 0 0,0 1 0 0 0,1 1-1 0 0,0 0 1 0 0,-1 1 0 0 0,9 0 185 0 0,-20 0 23 0 0,0 0 1 0 0,1 1-1 0 0,-1-1 1 0 0,0 0-1 0 0,0 0 1 0 0,0 1-1 0 0,1-1 1 0 0,-1 1-1 0 0,0-1 1 0 0,0 1-1 0 0,0 0 1 0 0,0-1-1 0 0,0 1 1 0 0,0 0-1 0 0,0 0 1 0 0,0 0-1 0 0,0 0 0 0 0,0 0 1 0 0,0 0-1 0 0,-1 0 1 0 0,1 0-1 0 0,0 0 1 0 0,-1 0-1 0 0,1 0 1 0 0,0 0-1 0 0,-1 0 1 0 0,0 1-1 0 0,1-1 1 0 0,-1 0-1 0 0,0 0 1 0 0,1 1-1 0 0,-1-1 1 0 0,0 0-1 0 0,0 0 1 0 0,0 1-1 0 0,0-1 1 0 0,0 0-1 0 0,-1 1 1 0 0,1-1-24 0 0,0 3 113 0 0,-1 0 0 0 0,0 0 0 0 0,0-1 0 0 0,0 1 0 0 0,-1 0 0 0 0,1-1 0 0 0,-1 1 0 0 0,0 0 0 0 0,0-1 0 0 0,0 0 0 0 0,0 0 0 0 0,-1 1-113 0 0,-11 11 476 0 0,-8 10 1326 0 0,-25 22-1802 0 0,41-41 83 0 0,0 0 0 0 0,1 1 0 0 0,0-1 0 0 0,1 1 1 0 0,-4 5-84 0 0,-11 17 25 0 0,13-21-25 0 0,4-2 0 0 0,7 2 0 0 0,-3-7 0 0 0,0 0 0 0 0,-1 0 0 0 0,1 0 0 0 0,0-1 0 0 0,0 1 0 0 0,0 0 0 0 0,1-1 0 0 0,-1 1 0 0 0,0-1 0 0 0,0 0 0 0 0,0 0 0 0 0,0 0 0 0 0,0 0 0 0 0,1 0 0 0 0,33-4 0 0 0,-29 3 0 0 0,10-1-3 0 0,0-1 0 0 0,0 0-1 0 0,-1-2 1 0 0,0 0-1 0 0,12-6 4 0 0,-21 8 70 0 0,1-1-1 0 0,-1-1 0 0 0,1 1 0 0 0,-1-1 0 0 0,-1 0 1 0 0,1-1-1 0 0,-1 0 0 0 0,0 0 0 0 0,0 0 0 0 0,-1-1 1 0 0,0 1-1 0 0,2-4-69 0 0,-3 3 38 0 0,0 1-68 0 0,0 1 1 0 0,0-2 0 0 0,-1 1 0 0 0,0 0 0 0 0,0-1 0 0 0,0-1 29 0 0,-3 6-28 0 0,1-1 1 0 0,-1 1-1 0 0,0 0 0 0 0,0-1 1 0 0,0 1-1 0 0,0 0 0 0 0,0-1 1 0 0,0 1-1 0 0,0 0 1 0 0,-1-1-1 0 0,1 1 0 0 0,-1 0 1 0 0,0 0-1 0 0,0 0 0 0 0,0-1 1 0 0,0 1-1 0 0,0 0 0 0 0,0 0 1 0 0,0 0-1 0 0,-1 0 0 0 0,0 0 28 0 0,-3-3-296 0 0,0 0 0 0 0,0 0-1 0 0,0 0 1 0 0,-1 1-1 0 0,0 0 1 0 0,1 0-1 0 0,-2 1 1 0 0,1-1 0 0 0,-1 1 296 0 0,-2-1-5364 0 0</inkml:trace>
  <inkml:trace contextRef="#ctx0" brushRef="#br0" timeOffset="2429.398">2419 93 13824 0 0,'0'0'314'0'0,"-2"1"46"0"0,-5 2-304 0 0,1-1-1 0 0,-1 2 0 0 0,1-1 1 0 0,0 1-1 0 0,0 0 1 0 0,0 0-1 0 0,1 0 0 0 0,-1 1 1 0 0,1 0-1 0 0,0 0 1 0 0,0 1-1 0 0,1-1 0 0 0,0 1 1 0 0,0 0-1 0 0,0 0 1 0 0,0 0-1 0 0,1 1 1 0 0,0-1-56 0 0,0 3 35 0 0,1 0 1 0 0,-1 0 0 0 0,2 0 0 0 0,-1 0-1 0 0,0 8-35 0 0,2-12-24 0 0,1 0 0 0 0,-1 0-1 0 0,1 0 1 0 0,0 0 0 0 0,0-1-1 0 0,0 1 1 0 0,0 0-1 0 0,1 0 1 0 0,0-1 0 0 0,0 1-1 0 0,3 3 25 0 0,48 76 75 0 0,-52-82 23 0 0,0-1 0 0 0,0 1 0 0 0,0-1 0 0 0,0 1 0 0 0,0 0 0 0 0,-1-1-1 0 0,1 1 1 0 0,-1 0 0 0 0,1 0 0 0 0,-1-1 0 0 0,1 1 0 0 0,-1 0 0 0 0,0 0 0 0 0,0 0 0 0 0,0 0 0 0 0,0 0 0 0 0,0 0 0 0 0,0-1 0 0 0,0 1 0 0 0,-1 0 0 0 0,1 0 0 0 0,-1 0 0 0 0,1-1 0 0 0,-1 1 0 0 0,0 0-1 0 0,0 0 1 0 0,0-1 0 0 0,0 1 0 0 0,0-1 0 0 0,0 1 0 0 0,0-1 0 0 0,0 1 0 0 0,-1-1 0 0 0,1 0 0 0 0,0 0 0 0 0,-1 1 0 0 0,1-1 0 0 0,-1 0 0 0 0,0 0-98 0 0,0 0 44 0 0,-1 1 0 0 0,0-1 0 0 0,1 1 0 0 0,-1-1 0 0 0,0 0 0 0 0,0 0 0 0 0,0 0 0 0 0,0 0 0 0 0,0-1 0 0 0,-3 1-44 0 0,-34 0 500 0 0,29-1-547 0 0,-9-1-972 0 0,8-1-3876 0 0,7 0-1249 0 0</inkml:trace>
  <inkml:trace contextRef="#ctx0" brushRef="#br0" timeOffset="3034.989">2728 129 13824 0 0,'-26'20'1500'0'0,"-12"5"-1500"0"0,14-8 12 0 0,-21 18-12 0 0,5-3 0 0 0,32-26 109 0 0,1 0 1 0 0,1 0-1 0 0,-1 0 1 0 0,1 1 0 0 0,-4 4-110 0 0,8-8 94 0 0,-1 0 1 0 0,1 1-1 0 0,0-1 0 0 0,1 1 1 0 0,-1 0-1 0 0,1-1 1 0 0,-1 1-1 0 0,1 0 1 0 0,0 0-1 0 0,0 0 1 0 0,1 0-1 0 0,-1 0 0 0 0,1 3-94 0 0,0-4 58 0 0,1-1-1 0 0,-1 0 1 0 0,1 0-1 0 0,0 0 0 0 0,-1 0 1 0 0,1 0-1 0 0,0 0 0 0 0,0-1 1 0 0,0 1-1 0 0,1 0 1 0 0,-1 0-1 0 0,0-1 0 0 0,1 1 1 0 0,-1-1-1 0 0,1 1 0 0 0,-1-1 1 0 0,1 1-1 0 0,0-1 1 0 0,-1 0-1 0 0,1 0 0 0 0,0 0 1 0 0,0 0-1 0 0,0 0 0 0 0,0 0-57 0 0,3 1 54 0 0,0 0 0 0 0,1 0 0 0 0,-1 0 0 0 0,1 0 0 0 0,-1-1 0 0 0,1 0 0 0 0,-1 0-1 0 0,5-1-53 0 0,8 0 89 0 0,-1-1 0 0 0,1-1-1 0 0,-1-1 1 0 0,0 0-1 0 0,14-5-88 0 0,-19 4 45 0 0,0 0-1 0 0,-1-1 0 0 0,1 0 1 0 0,-1-1-1 0 0,-1 0 0 0 0,1-1 0 0 0,-1 0 1 0 0,7-7-45 0 0,16-8 221 0 0,-32 22-141 0 0,-1 0 37 0 0,0 0 13 0 0,0 0 4 0 0,0-1-113 0 0,-1 1 0 0 0,1 0 0 0 0,-1 0-1 0 0,1 0 1 0 0,-1-1 0 0 0,1 1 0 0 0,-1 0-1 0 0,1 0 1 0 0,-1 0 0 0 0,1 0 0 0 0,-1 0-1 0 0,1 0 1 0 0,-1 0 0 0 0,1 0 0 0 0,-1 0-1 0 0,1 0 1 0 0,-1 0 0 0 0,1 0 0 0 0,-1 1-1 0 0,1-1 1 0 0,-1 0 0 0 0,1 0 0 0 0,-1 0-1 0 0,1 1 1 0 0,-1-1 0 0 0,1 0 0 0 0,0 1-1 0 0,-1-1 1 0 0,1 0 0 0 0,-1 1-21 0 0,-13 9 25 0 0,9-6-25 0 0,0 0 0 0 0,0 1 0 0 0,1 0 0 0 0,-1 0 0 0 0,1 0 0 0 0,1 1 0 0 0,-1-1 0 0 0,1 1 0 0 0,0 0 0 0 0,0 0 0 0 0,0 0 0 0 0,1 0 0 0 0,0 0 0 0 0,0 2 0 0 0,3 0 0 0 0,-1-6-3 0 0,1-1 1 0 0,0 1-1 0 0,0 0 0 0 0,0-1 0 0 0,0 1 0 0 0,0 0 0 0 0,0-1 0 0 0,0 1 0 0 0,0-1 0 0 0,1 0 0 0 0,-1 1 0 0 0,1-1 1 0 0,-1 0-1 0 0,1 0 0 0 0,-1 0 0 0 0,1 0 0 0 0,0 0 0 0 0,-1 0 0 0 0,1 0 0 0 0,0-1 0 0 0,0 1 0 0 0,-1-1 0 0 0,1 1 1 0 0,0-1-1 0 0,0 0 0 0 0,0 1 0 0 0,0-1 0 0 0,0 0 0 0 0,0 0 0 0 0,0-1 0 0 0,0 1 0 0 0,-1 0 0 0 0,2-1 3 0 0,16-4 15 0 0,-1-1-1 0 0,0-1 1 0 0,0-1-1 0 0,0 0 1 0 0,-1-1-1 0 0,7-6-14 0 0,-22 14 0 0 0,-1 0 1 0 0,1-1-1 0 0,-1 1 0 0 0,0-1 1 0 0,1 1-1 0 0,-1-1 0 0 0,0 1 1 0 0,0-1-1 0 0,0 1 0 0 0,0-1 1 0 0,0 0-1 0 0,0 0 0 0 0,-1 0 0 0 0,1 1 1 0 0,-1-1-1 0 0,1 0 0 0 0,-1 0 1 0 0,0 0-1 0 0,1 0 0 0 0,-1 0 1 0 0,0 0-1 0 0,0 0 0 0 0,0 0 1 0 0,-1 0-1 0 0,1 0 0 0 0,0 0 1 0 0,-1 1-1 0 0,1-1 0 0 0,-1 0 1 0 0,0 0-1 0 0,0 0 0 0 0,1 1 0 0 0,-1-1 1 0 0,0 0-1 0 0,0 1 0 0 0,-1-1 1 0 0,1 0-1 0 0,-1 0 0 0 0,-16-14 198 0 0,11 9-284 0 0,0 1 1 0 0,-1-1-1 0 0,0 1 0 0 0,0 1 1 0 0,-1 0-1 0 0,-6-4 86 0 0,7 6-174 0 0,4 1 60 0 0,1 0 0 0 0,-1 1 0 0 0,1-1 0 0 0,-1 1 0 0 0,0 0 0 0 0,1 0 0 0 0,-1 1-1 0 0,-3-1 115 0 0,6 1-278 0 0,1 0-196 0 0,0 0-80 0 0,0 0-20 0 0,0 0-55 0 0,1 0-225 0 0,39-8-5145 0 0,-24 8 1546 0 0</inkml:trace>
  <inkml:trace contextRef="#ctx0" brushRef="#br0" timeOffset="4040.821">3039 193 9384 0 0,'0'0'430'0'0,"0"0"-8"0"0,1 1-274 0 0,3 1-286 0 0,-1 0 373 0 0,1-1 1 0 0,-1 1-1 0 0,0 0 1 0 0,0-1-1 0 0,0 1 1 0 0,0 1-1 0 0,0-1 1 0 0,0 0-1 0 0,-1 1 1 0 0,1 0-1 0 0,-1-1 1 0 0,0 1-1 0 0,0 0 1 0 0,0 0-1 0 0,0 0 1 0 0,0 0-1 0 0,-1 1 1 0 0,1 0-236 0 0,4 22 1142 0 0,-1 1 0 0 0,-1-1 0 0 0,-1 17-1142 0 0,-1 81 1401 0 0,0 4-1306 0 0,-2-105-91 0 0,0-18 0 0 0,0 1 0 0 0,0-1 0 0 0,0 1 0 0 0,1-1 1 0 0,0 0-1 0 0,0 1 0 0 0,0-1 0 0 0,0 0 0 0 0,1 0 0 0 0,0 0 1 0 0,0 0-1 0 0,3 4-4 0 0,-5-8 272 0 0,0-1 76 0 0,10-9 557 0 0,-7 4-861 0 0,-1 0 1 0 0,1 0-1 0 0,-1-1 0 0 0,0 1 1 0 0,-1-1-1 0 0,1 0 0 0 0,-1 1 1 0 0,0-1-1 0 0,-1 0 0 0 0,1-5-44 0 0,-1-11-671 0 0,-1 0 0 0 0,-1-4 671 0 0,-7-29-633 0 0,6 43 619 0 0,1-1 0 0 0,0 1 0 0 0,1-1 1 0 0,0 0-1 0 0,1-6 14 0 0,2-7-47 0 0,1-1 0 0 0,1 1 0 0 0,2-2 47 0 0,-4 20-13 0 0,0 1-1 0 0,1-1 0 0 0,-1 1 1 0 0,1 0-1 0 0,1 0 0 0 0,-1 0 1 0 0,1 0-1 0 0,1 0 1 0 0,-1 1-1 0 0,1-1 0 0 0,0 1 1 0 0,4-2 13 0 0,3-5-4 0 0,-10 11 3 0 0,0 0 0 0 0,-1-1 0 0 0,1 1 1 0 0,0 1-1 0 0,0-1 0 0 0,1 0 0 0 0,-1 0 0 0 0,0 1 0 0 0,0 0 1 0 0,1-1-1 0 0,-1 1 0 0 0,1 0 0 0 0,-1 0 0 0 0,1 0 0 0 0,-1 0 1 0 0,1 1-1 0 0,0-1 0 0 0,0 1 0 0 0,-1-1 0 0 0,1 1 0 0 0,1 0 1 0 0,-3 0 14 0 0,-1 1-1 0 0,1-1 1 0 0,0 0-1 0 0,0 1 1 0 0,-1-1-1 0 0,1 1 1 0 0,0-1-1 0 0,-1 1 1 0 0,1-1-1 0 0,-1 1 1 0 0,1-1-1 0 0,-1 1 1 0 0,1 0-1 0 0,-1-1 1 0 0,1 1-1 0 0,-1 0 1 0 0,1-1-1 0 0,-1 1 0 0 0,0 0 1 0 0,1-1-1 0 0,-1 1-13 0 0,5 16 73 0 0,-4-13-53 0 0,-1 1-1 0 0,0 0 1 0 0,-1-1-1 0 0,1 1 0 0 0,-1-1 1 0 0,0 1-1 0 0,0-1 0 0 0,0 1 1 0 0,0-1-1 0 0,-1 1 1 0 0,0-1-1 0 0,0 0 0 0 0,0 0 1 0 0,0 0-1 0 0,-2 2-19 0 0,-14 19-109 0 0,12-16 78 0 0,-1 1-1 0 0,0-1 1 0 0,0-1-1 0 0,-8 7 32 0 0,0 0 157 0 0,-8 6 856 0 0,23-21-751 0 0,0 0 2 0 0,0 0-65 0 0,0 0-274 0 0,0 0-117 0 0,0 0-28 0 0,0 1 212 0 0,0-1-1 0 0,0 1 0 0 0,1-1 1 0 0,-1 1-1 0 0,0-1 0 0 0,1 0 0 0 0,-1 1 1 0 0,1-1-1 0 0,-1 1 0 0 0,0-1 1 0 0,1 0-1 0 0,-1 1 0 0 0,1-1 1 0 0,-1 0-1 0 0,1 0 0 0 0,-1 1 0 0 0,1-1 1 0 0,-1 0-1 0 0,1 0 0 0 0,-1 0 1 0 0,1 1-1 0 0,0-1 0 0 0,-1 0 1 0 0,1 0-1 0 0,-1 0 0 0 0,1 0 0 0 0,-1 0 1 0 0,2 0 8 0 0,15 0 19 0 0,-7-2-135 0 0,-1-1 0 0 0,0 0 0 0 0,0-1 0 0 0,0 0 0 0 0,0 0 0 0 0,0-1 0 0 0,-1 0 0 0 0,0 0 1 0 0,5-5 115 0 0,11-6-93 0 0,79-60 93 0 0,-87 66-38 0 0,-1 0 0 0 0,-1-2 0 0 0,4-3 38 0 0,-17 14-92 0 0,-1 1 10 0 0,0 0 26 0 0,-12 7 383 0 0,8-4-325 0 0,1 1-1 0 0,-1 1 1 0 0,1-1 0 0 0,0 0 0 0 0,0 1-1 0 0,1-1 1 0 0,-1 1 0 0 0,1 0-1 0 0,0 0 1 0 0,0 0-2 0 0,-8 18 0 0 0,8-18 0 0 0,0 0 0 0 0,0 0 0 0 0,0 0-1 0 0,1 1 1 0 0,-1-1 0 0 0,1 1 0 0 0,1-4 1 0 0,-1 0 0 0 0,1 0 0 0 0,0 0 0 0 0,0 0 0 0 0,0 0 1 0 0,0 0-1 0 0,0 1 0 0 0,0-1 0 0 0,1 0 0 0 0,-1 0 0 0 0,1 0 0 0 0,-1 0 0 0 0,1 0 0 0 0,0 0 0 0 0,0-1 0 0 0,0 2-1 0 0,0 3 147 0 0,-1-6-142 0 0,0 1-1 0 0,0-1 1 0 0,0 0 0 0 0,0 0 0 0 0,0 0 0 0 0,0 1 0 0 0,0-1 0 0 0,0 0 0 0 0,0 0 0 0 0,0 0-1 0 0,0 1 1 0 0,0-1 0 0 0,1 0 0 0 0,-1 0 0 0 0,0 0 0 0 0,0 0 0 0 0,0 1 0 0 0,0-1 0 0 0,0 0-1 0 0,0 0 1 0 0,0 0 0 0 0,0 0 0 0 0,1 1 0 0 0,-1-1 0 0 0,0 0 0 0 0,0 0 0 0 0,0 0 0 0 0,0 0-1 0 0,0 0 1 0 0,1 0 0 0 0,-1 0 0 0 0,0 1 0 0 0,0-1 0 0 0,0 0 0 0 0,1 0 0 0 0,-1 0 0 0 0,0 0-1 0 0,0 0 1 0 0,0 0 0 0 0,1 0 0 0 0,-1 0 0 0 0,0 0 0 0 0,0 0 0 0 0,0 0 0 0 0,1 0 0 0 0,-1 0-1 0 0,0 0-4 0 0,2 0 17 0 0,0 0 0 0 0,-1 0 0 0 0,1 0 0 0 0,0-1 0 0 0,0 1 0 0 0,-1 0-1 0 0,1-1 1 0 0,0 1 0 0 0,-1-1 0 0 0,1 1 0 0 0,0-1 0 0 0,-1 0 0 0 0,1 0 0 0 0,-1 0-1 0 0,1 0 1 0 0,-1 0 0 0 0,1 0 0 0 0,-1 0 0 0 0,1-1-17 0 0,4-5 43 0 0,0 1-1 0 0,0-1 1 0 0,2-4-43 0 0,1-1-62 0 0,-4 5-54 0 0,-1 1-1 0 0,0-1 1 0 0,-1 0 0 0 0,1 0 0 0 0,-1-1-1 0 0,2-7 117 0 0,-3 8-148 0 0,0 0 0 0 0,1 0 0 0 0,0 0 0 0 0,1 0 0 0 0,0 0-1 0 0,4-5 149 0 0,7-11-305 0 0,-14 22 225 0 0,-1 1 9 0 0,6 12-165 0 0,-2 5-54 0 0,-1 1-1 0 0,1 7 291 0 0,1 7 9 0 0,-4-20-9 0 0,0 0 0 0 0,0-1 0 0 0,-1 1 0 0 0,-1 2 0 0 0,0 0 0 0 0,1 0 0 0 0,0-1 0 0 0,2 7 0 0 0,0 3 11 0 0,-2 1-1 0 0,0 0 1 0 0,-2-1-1 0 0,-1 1 1 0 0,0-1-1 0 0,-3 8-10 0 0,3-16 322 0 0,-1 0-1 0 0,0-1 1 0 0,-1 1-1 0 0,-1-1 1 0 0,-7 14-322 0 0,9-21 28 0 0,0 0-1 0 0,-1 1 1 0 0,0-2 0 0 0,-1 1 0 0 0,1-1 0 0 0,-1 0-1 0 0,-1 0 1 0 0,1 0 0 0 0,-1-1 0 0 0,0 0-1 0 0,-3 2-27 0 0,-5 1 205 0 0,1 0-1 0 0,-1 0 0 0 0,0-2 0 0 0,0 0 0 0 0,-1 0 0 0 0,0-2 0 0 0,0 0 1 0 0,0-1-1 0 0,-16 2-204 0 0,4-4 38 0 0,1 0 1 0 0,-1-2 0 0 0,1-1-1 0 0,-1-1 1 0 0,1-2 0 0 0,-22-6-39 0 0,16 4-54 0 0,20 4 327 0 0,-1 0 1 0 0,-10-5-274 0 0,20 6-1021 0 0,0 1 1 0 0,0-1 0 0 0,0 0-1 0 0,1-1 1 0 0,-1 1 0 0 0,-2-3 1020 0 0,2 1-6816 0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1:31.536"/>
    </inkml:context>
    <inkml:brush xml:id="br0">
      <inkml:brushProperty name="width" value="0.05" units="cm"/>
      <inkml:brushProperty name="height" value="0.05" units="cm"/>
      <inkml:brushProperty name="color" value="#0000FF"/>
    </inkml:brush>
    <inkml:brush xml:id="br1">
      <inkml:brushProperty name="width" value="0.05" units="cm"/>
      <inkml:brushProperty name="height" value="0.05" units="cm"/>
    </inkml:brush>
  </inkml:definitions>
  <inkml:trace contextRef="#ctx0" brushRef="#br0">124 991 14712 0 0,'-38'-31'1648'0'0,"37"31"-1403"0"0,1 0 71 0 0,0 0 10 0 0,0 0-67 0 0,1 25 388 0 0,1-16-244 0 0,1 5-177 0 0,0 1 0 0 0,-1-1 0 0 0,-1 1-1 0 0,0 0-225 0 0,1 23 595 0 0,1-1-1 0 0,4 9-594 0 0,-3-17 49 0 0,0 1 0 0 0,-2 0 0 0 0,-2 0-1 0 0,0 0-48 0 0,1 5 60 0 0,0-29-59 0 0,-1 0 1 0 0,0 0 0 0 0,0 0 0 0 0,0 0 0 0 0,-1 1 0 0 0,0 1-2 0 0,0-2 8 0 0,-1 8 130 0 0,-2-1-1 0 0,1 1 0 0 0,-2 0 0 0 0,-2 5-137 0 0,6-18-35 0 0,1 0-1 0 0,-1 0 1 0 0,0 0 0 0 0,0 0-1 0 0,0 0 1 0 0,1 0-1 0 0,-1-1 1 0 0,0 1-1 0 0,0 0 1 0 0,0 0 0 0 0,0-1-1 0 0,0 1 1 0 0,-1-1-1 0 0,1 1 1 0 0,0-1-1 0 0,0 1 1 0 0,0-1 0 0 0,0 0-1 0 0,-1 1 1 0 0,1-1-1 0 0,0 0 1 0 0,0 0-1 0 0,-1 0 1 0 0,1 0 0 0 0,0 0-1 0 0,0 0 1 0 0,-1 0 35 0 0,1 0-512 0 0,-1-1 0 0 0,1 1 0 0 0,-1 0 1 0 0,1-1-1 0 0,0 1 0 0 0,-1-1 0 0 0,1 1 1 0 0,0-1-1 0 0,0 0 0 0 0,0 0 0 0 0,-1 1 1 0 0,1-1-1 0 0,0 0 0 0 0,0 0 0 0 0,0-1 512 0 0,-8-7-5558 0 0</inkml:trace>
  <inkml:trace contextRef="#ctx0" brushRef="#br0" timeOffset="1">58 1053 10768 0 0,'23'-20'785'0'0,"-13"12"-559"0"0,0-1 0 0 0,0 2-1 0 0,9-5-225 0 0,-14 9 265 0 0,0 0 1 0 0,0 0-1 0 0,1 1 0 0 0,0 0 0 0 0,-1 0 0 0 0,1 0 1 0 0,0 1-1 0 0,0 0 0 0 0,1 0-265 0 0,4 0 513 0 0,-8 0-365 0 0,0 1 0 0 0,0-1 0 0 0,-1 1 0 0 0,1 0 0 0 0,0 0 0 0 0,0 0 0 0 0,0 1 0 0 0,0-1 0 0 0,0 1 0 0 0,0-1 0 0 0,-1 1 0 0 0,1 0 0 0 0,2 1-148 0 0,-2-1 111 0 0,0 1-1 0 0,1 0 1 0 0,-1 0-1 0 0,0 0 1 0 0,0 0-1 0 0,0 1 1 0 0,0-1 0 0 0,-1 1-1 0 0,1 0 1 0 0,-1 0-1 0 0,0 0 1 0 0,1 0-1 0 0,-1 0 1 0 0,0 0 0 0 0,-1 1-1 0 0,1-1 1 0 0,-1 0-1 0 0,1 1 1 0 0,-1 0-1 0 0,0-1 1 0 0,0 1-1 0 0,-1 0 1 0 0,1-1 0 0 0,-1 1-1 0 0,0 0 1 0 0,0 0-1 0 0,0-1 1 0 0,0 1-1 0 0,-1 0 1 0 0,1 0-1 0 0,-1-1 1 0 0,0 1 0 0 0,0 0-1 0 0,-1-1 1 0 0,1 1-1 0 0,-1-1 1 0 0,1 0-1 0 0,-3 4-110 0 0,-2 1 51 0 0,0 0-1 0 0,0-1 1 0 0,-1 0-1 0 0,0 0 1 0 0,-1 0-1 0 0,1-1 0 0 0,-1 0 1 0 0,-1 0-1 0 0,1-1 1 0 0,-1 0-1 0 0,-1 0-50 0 0,-9 4 111 0 0,0-1-1 0 0,0-1 0 0 0,0-1 0 0 0,-20 3-110 0 0,34-8-153 0 0,0 0-1 0 0,0 0 0 0 0,0-1 0 0 0,0 0 0 0 0,0 0 1 0 0,0-1-1 0 0,0 1 0 0 0,0-1 0 0 0,0 0 1 0 0,0 0-1 0 0,0-1 0 0 0,-1 0 154 0 0,4-6-6048 0 0,0-1-134 0 0</inkml:trace>
  <inkml:trace contextRef="#ctx0" brushRef="#br0" timeOffset="2">498 938 5984 0 0,'0'0'464'0'0,"0"0"25"0"0,0 0 1246 0 0,-2 0 579 0 0,-1 1-1432 0 0,0 0 0 0 0,0 1 0 0 0,0-1 0 0 0,0 1-1 0 0,0-1 1 0 0,-1 3-882 0 0,-30 25 537 0 0,17-14-188 0 0,5-3-305 0 0,1 0 0 0 0,0 0 0 0 0,1 1 0 0 0,0 0 0 0 0,-2 7-44 0 0,6-10 124 0 0,1 0-1 0 0,1 1 0 0 0,-1 0 0 0 0,2 0 0 0 0,-1 0 1 0 0,2 0-1 0 0,-1 0 0 0 0,2 1 0 0 0,-1-1 0 0 0,2 5-123 0 0,-1-14 11 0 0,1-1 0 0 0,1 1 0 0 0,-1-1 0 0 0,0 1 0 0 0,0-1 0 0 0,1 1 0 0 0,-1-1 0 0 0,0 1 0 0 0,1-1 0 0 0,0 0-1 0 0,-1 1 1 0 0,1-1 0 0 0,0 0 0 0 0,0 1 0 0 0,-1-1 0 0 0,1 0 0 0 0,0 0 0 0 0,0 0 0 0 0,1 0 0 0 0,0 1-11 0 0,-1-1 16 0 0,0-1 1 0 0,0 1-1 0 0,0-1 1 0 0,0 1-1 0 0,0-1 1 0 0,0 0-1 0 0,0 0 0 0 0,0 1 1 0 0,0-1-1 0 0,0 0 1 0 0,0 0-1 0 0,1 0 1 0 0,-1 0-1 0 0,0 0 1 0 0,0-1-1 0 0,0 1 1 0 0,0 0-1 0 0,0 0 1 0 0,0-1-1 0 0,0 1 1 0 0,0 0-1 0 0,1-1 1 0 0,-1 1-1 0 0,-1-1 0 0 0,1 0 1 0 0,0 1-1 0 0,0-1 1 0 0,0 0-1 0 0,0 0-16 0 0,7-5 32 0 0,-1-1 0 0 0,0 0 0 0 0,-1 0 0 0 0,1-1 0 0 0,-1 0 0 0 0,-1 0 0 0 0,1-1-32 0 0,4-8 76 0 0,-1-1 0 0 0,7-18-76 0 0,-11 26 5 0 0,-3 7 5 0 0,-1-1 0 0 0,1 1 0 0 0,-1-1 1 0 0,1 1-1 0 0,-1-1 0 0 0,0 0 1 0 0,-1 1-1 0 0,1-4-10 0 0,-1 6 112 0 0,0 1 16 0 0,0 0-7 0 0,0 0-10 0 0,1 2-38 0 0,2 8-33 0 0,-1 0-1 0 0,1 0 1 0 0,-2 0-1 0 0,1 0 1 0 0,-1 6-40 0 0,-1-8 95 0 0,1-1 0 0 0,0 0 0 0 0,1 1 0 0 0,-1-1 0 0 0,1 0 0 0 0,0 0 1 0 0,1 0-1 0 0,0 0-95 0 0,4 11-399 0 0,-6-15 348 0 0,0-1-1 0 0,1 0 0 0 0,-1 0 0 0 0,0 0 0 0 0,1 0 0 0 0,-1 0 1 0 0,1 0-1 0 0,0 0 0 0 0,0 0 0 0 0,0-1 0 0 0,0 1 0 0 0,0-1 1 0 0,0 1-1 0 0,1-1 52 0 0,-1 0-250 0 0,-1 0 1 0 0,1 0-1 0 0,-1-1 1 0 0,1 1-1 0 0,0-1 1 0 0,-1 1-1 0 0,1-1 1 0 0,0 1-1 0 0,-1-1 1 0 0,1 0-1 0 0,0 0 1 0 0,0 0-1 0 0,1 0 250 0 0,5-2-1246 0 0</inkml:trace>
  <inkml:trace contextRef="#ctx0" brushRef="#br0" timeOffset="3">766 949 3224 0 0,'-20'1'312'0'0,"17"1"768"0"0,-1 0 0 0 0,1 0 0 0 0,-1 0 0 0 0,1 1 0 0 0,0 0 0 0 0,0-1 0 0 0,0 1 1 0 0,0 0-1 0 0,0 1 0 0 0,1-1 0 0 0,0 0 0 0 0,-3 4-1080 0 0,4-4 2 0 0,0 0 0 0 0,0 0 1 0 0,1 0-1 0 0,-1 0 0 0 0,0 0 0 0 0,1-1 1 0 0,0 1-1 0 0,0 0 0 0 0,0 0 0 0 0,0 0 0 0 0,0 3-2 0 0,2 1 0 0 0,0 1-1 0 0,0-1 1 0 0,0 0-1 0 0,2 1 1 0 0,2 12 4 0 0,-4-14 43 0 0,0 0 0 0 0,0 0-1 0 0,0 0 1 0 0,2 2-47 0 0,5 8 135 0 0,14 28 243 0 0,-22-43-361 0 0,-1 0-1 0 0,1 1 1 0 0,-1-1-1 0 0,0 0 0 0 0,1 1 1 0 0,-1-1-1 0 0,0 0 1 0 0,0 1-1 0 0,0-1 0 0 0,0 0 1 0 0,0 1-1 0 0,0-1 1 0 0,0 0-1 0 0,0 1 0 0 0,-1-1 1 0 0,1 0-1 0 0,-1 1 1 0 0,1-1-1 0 0,-1 0 0 0 0,1 0 1 0 0,-1 0-1 0 0,1 1 1 0 0,-1-1-1 0 0,0 0 0 0 0,0 0 1 0 0,0 0-1 0 0,0 0 1 0 0,0 0-1 0 0,0 0 0 0 0,0 0 1 0 0,0-1-1 0 0,0 1 0 0 0,0 0 1 0 0,0-1-1 0 0,0 1-16 0 0,-7 3 97 0 0,0-1-1 0 0,0 1 1 0 0,0-1-1 0 0,0-1 1 0 0,-5 1-97 0 0,-8 4 135 0 0,9-3-184 0 0,0-1-1 0 0,0 0 1 0 0,0 0-1 0 0,-3-1 50 0 0,-13 0-5800 0 0,28-2 447 0 0</inkml:trace>
  <inkml:trace contextRef="#ctx0" brushRef="#br0" timeOffset="4">1055 868 13824 0 0,'-20'27'1512'0'0,"4"-11"-1512"0"0,5-6 0 0 0,4-4 67 0 0,0 0 0 0 0,1 0 0 0 0,-6 2-67 0 0,6-4 187 0 0,0 0 0 0 0,0 1 0 0 0,0 0 0 0 0,1 1 0 0 0,-1 0-187 0 0,-4 4 196 0 0,9-9-177 0 0,0 0 0 0 0,-1 0 1 0 0,1 0-1 0 0,0 0 0 0 0,0 0 1 0 0,0 0-1 0 0,0 0 1 0 0,1 1-1 0 0,-1-1 0 0 0,0 0 1 0 0,0 0-1 0 0,1 1 0 0 0,-1-1 1 0 0,1 1-1 0 0,-1-1 0 0 0,1 0 1 0 0,-1 1-1 0 0,1-1 0 0 0,0 1 1 0 0,0-1-1 0 0,0 1 0 0 0,0-1 1 0 0,0 1-1 0 0,0-1 0 0 0,0 2-19 0 0,1-2 18 0 0,-1 0 0 0 0,0 0 1 0 0,0 0-1 0 0,0 0 0 0 0,-1 0 0 0 0,1 0 0 0 0,0 0 0 0 0,0 0 0 0 0,-1 1 0 0 0,1-1 0 0 0,0 0 0 0 0,-1 0 0 0 0,1 0 0 0 0,-1 0-18 0 0,0 0 11 0 0,1 0 1 0 0,-1 0-1 0 0,1 0 1 0 0,-1 0-1 0 0,1 0 1 0 0,0 0-1 0 0,0 0 1 0 0,-1 0-1 0 0,1 0 1 0 0,0 0-1 0 0,0 0 1 0 0,0 0-1 0 0,0 0 1 0 0,0 0-1 0 0,0 0 1 0 0,0 0-1 0 0,0 0 1 0 0,1 0-1 0 0,-1 0-11 0 0,3 6 78 0 0,-2-1-32 0 0,1-1-1 0 0,0 1 0 0 0,1-1 1 0 0,-1 1-1 0 0,1-1 1 0 0,0 0-1 0 0,3 3-45 0 0,19 29 461 0 0,-18-27-47 0 0,1 1 0 0 0,4 9-414 0 0,-11-17 59 0 0,0-1-41 0 0,0-1 0 0 0,0 1 0 0 0,-1 0 0 0 0,1-1 0 0 0,0 1-1 0 0,-1 0 1 0 0,0-1 0 0 0,1 1 0 0 0,-1 0 0 0 0,0-1 0 0 0,0 1 0 0 0,0 0 0 0 0,0 0 0 0 0,0-1-1 0 0,0 1 1 0 0,-1 0 0 0 0,1-1 0 0 0,0 1 0 0 0,-1 0-18 0 0,1 8 505 0 0,0-9-478 0 0,0-1-1 0 0,0 1 1 0 0,0-1 0 0 0,0 1-1 0 0,0-1 1 0 0,0 1 0 0 0,0 0-1 0 0,0-1 1 0 0,0 1 0 0 0,0-1-1 0 0,0 1 1 0 0,0-1 0 0 0,0 1-1 0 0,0-1 1 0 0,-1 1 0 0 0,1-1 0 0 0,0 1-1 0 0,0-1 1 0 0,-1 1 0 0 0,1-1-1 0 0,0 1 1 0 0,-1-1 0 0 0,1 1-27 0 0,-3 2 70 0 0,0 0 0 0 0,0 0 0 0 0,0 0 0 0 0,0 0 1 0 0,-1-1-1 0 0,1 1 0 0 0,-1-1 0 0 0,0 0 0 0 0,0 0 0 0 0,0 0 1 0 0,1 0-1 0 0,-2-1 0 0 0,1 0-70 0 0,-27 6-1103 0 0,2-7-5087 0 0,19 0-30 0 0</inkml:trace>
  <inkml:trace contextRef="#ctx0" brushRef="#br0" timeOffset="5">1118 1181 1840 0 0,'28'7'-945'0'0,"13"-1"6003"0"0,-37-5-4306 0 0,1-1 1 0 0,0 0 0 0 0,0-1 0 0 0,0 1 0 0 0,-1-1 0 0 0,1 0 0 0 0,0 0-1 0 0,-1-1 1 0 0,1 1 0 0 0,-1-1 0 0 0,1 0 0 0 0,-1 0 0 0 0,2-2-753 0 0,3-1 694 0 0,-5 3-389 0 0,0 0-1 0 0,0-1 1 0 0,-1 0 0 0 0,1 0 0 0 0,-1 0 0 0 0,1 0-1 0 0,-1 0-304 0 0,-1 1 81 0 0,4-5-193 0 0,0-1 0 0 0,0 0 0 0 0,0 0 0 0 0,1-5 112 0 0,-5 10-63 0 0,0-1 0 0 0,-1 0-1 0 0,0 1 1 0 0,0-1 0 0 0,0 0 0 0 0,0 0 0 0 0,-1 0 0 0 0,0 0 0 0 0,1 0-1 0 0,-1 0 1 0 0,-1 0 0 0 0,1-3 63 0 0,-1 5 10 0 0,1 0 0 0 0,-1 0 0 0 0,0-1 0 0 0,1 1 0 0 0,-1 0 0 0 0,0 0 0 0 0,0 0 0 0 0,0 0 0 0 0,0 0 0 0 0,-1 0 0 0 0,1 1 0 0 0,-1-1 0 0 0,1 0 0 0 0,-1 1 0 0 0,1-1 0 0 0,-2 0-10 0 0,2 1-7 0 0,0 0 1 0 0,0 0-1 0 0,-1 1 0 0 0,1-1 1 0 0,0 0-1 0 0,0 1 0 0 0,-1-1 1 0 0,1 1-1 0 0,0-1 0 0 0,-1 1 1 0 0,1 0-1 0 0,0 0 0 0 0,-1-1 1 0 0,1 1-1 0 0,-1 0 0 0 0,1 0 1 0 0,0 0-1 0 0,-1 1 0 0 0,1-1 1 0 0,-1 0-1 0 0,1 0 0 0 0,0 1 1 0 0,-1-1-1 0 0,1 1 0 0 0,0-1 1 0 0,0 1-1 0 0,-1 0 0 0 0,1 0 7 0 0,-5 3-9 0 0,0 1-1 0 0,0 0 0 0 0,1 0 0 0 0,-1 0 1 0 0,1 1-1 0 0,1 0 0 0 0,-1 0 1 0 0,1 0-1 0 0,0 0 0 0 0,-2 5 10 0 0,3-6 2 0 0,1 1 0 0 0,-1 0 0 0 0,1 0 0 0 0,0 0 0 0 0,0 0 0 0 0,1 0 0 0 0,0 0 0 0 0,0 0 0 0 0,0 1 0 0 0,1-1 0 0 0,0 0 0 0 0,0 0-1 0 0,0 1-1 0 0,3 4 0 0 0,2 6 0 0 0,0-13 0 0 0,-2-2 0 0 0,1 1 47 0 0,0 1-1 0 0,0-1 1 0 0,1 0-1 0 0,-1-1 1 0 0,1 1-1 0 0,-1-1 1 0 0,1 0-1 0 0,0 0 1 0 0,0 0-1 0 0,0 0 1 0 0,0-1-1 0 0,0 0 0 0 0,0 0 1 0 0,1-1-1 0 0,-1 1 1 0 0,0-1-1 0 0,0 0 1 0 0,0 0-1 0 0,1-1 1 0 0,-1 0-1 0 0,3 0-46 0 0,4-2-7 0 0,0 0 0 0 0,0-1 1 0 0,0 0-1 0 0,0-1 0 0 0,-1 0 0 0 0,0-1 1 0 0,0 0-1 0 0,5-4 7 0 0,-9 4-121 0 0,-1 1 1 0 0,0-1-1 0 0,0 0 0 0 0,0-1 1 0 0,0 0 120 0 0,8-9-688 0 0,-2 2 81 0 0</inkml:trace>
  <inkml:trace contextRef="#ctx0" brushRef="#br0" timeOffset="6">1681 938 1840 0 0,'0'0'528'0'0,"-13"8"7164"0"0,9-6-6823 0 0,1 1 1 0 0,-1-1-1 0 0,0 1 0 0 0,0 0 1 0 0,1 0-1 0 0,-1 1-869 0 0,0 0 187 0 0,1-1-1 0 0,0 0 1 0 0,-1-1-1 0 0,1 1 1 0 0,-4 1-187 0 0,4-3 59 0 0,2 0-16 0 0,0-1-1 0 0,-1 1 0 0 0,1-1 1 0 0,0 1-1 0 0,0-1 0 0 0,0 1 0 0 0,0-1 1 0 0,0 1-1 0 0,1 0 0 0 0,-1 0 1 0 0,0-1-1 0 0,0 1 0 0 0,0 0 0 0 0,1 0 1 0 0,-1 0-1 0 0,0 0 0 0 0,1 0 1 0 0,-1 0-1 0 0,1 0 0 0 0,-1 0 1 0 0,1 0-1 0 0,-1 0 0 0 0,1 0 0 0 0,0 1-42 0 0,-1-1 3 0 0,1 0 0 0 0,0-1 0 0 0,0 1 0 0 0,-1 0 0 0 0,1-1 0 0 0,-1 1 0 0 0,1 0 0 0 0,0-1 0 0 0,-1 1 0 0 0,1 0 0 0 0,-1-1 0 0 0,1 1 0 0 0,-1-1 0 0 0,0 1 0 0 0,1-1-1 0 0,-1 1 1 0 0,0-1 0 0 0,1 0-3 0 0,-1 1 4 0 0,0-1 0 0 0,1 0 0 0 0,-1 1 0 0 0,1-1 0 0 0,-1 1 0 0 0,1-1 0 0 0,-1 1 0 0 0,1-1-1 0 0,-1 1 1 0 0,1-1 0 0 0,-1 1 0 0 0,1-1 0 0 0,0 1 0 0 0,-1-1 0 0 0,1 1 0 0 0,0 0 0 0 0,0-1-1 0 0,-1 1 1 0 0,1 0 0 0 0,0-1 0 0 0,0 2-4 0 0,-1 3 134 0 0,1-4-98 0 0,0 0 0 0 0,0 0 1 0 0,0-1-1 0 0,0 1 0 0 0,0 0 1 0 0,0 0-1 0 0,-1 0 1 0 0,1 0-1 0 0,0-1 0 0 0,-1 1 1 0 0,1 0-1 0 0,0 0 0 0 0,-1 0 1 0 0,1-1-1 0 0,-1 1 0 0 0,1 0 1 0 0,-1-1-1 0 0,0 1 0 0 0,1 0 1 0 0,-1-1-1 0 0,0 1 0 0 0,1-1-36 0 0,-1 0 11 0 0,1 1 0 0 0,0-1 0 0 0,-1 0 0 0 0,1 1 0 0 0,0-1-1 0 0,-1 0 1 0 0,1 1 0 0 0,0-1 0 0 0,0 0 0 0 0,-1 1-1 0 0,1-1 1 0 0,0 1 0 0 0,0-1 0 0 0,0 0 0 0 0,0 1 0 0 0,0-1-1 0 0,-1 1 1 0 0,1-1 0 0 0,0 1 0 0 0,0-1 0 0 0,0 0-1 0 0,0 1 1 0 0,0-1 0 0 0,0 1 0 0 0,0-1 0 0 0,1 1-1 0 0,-1-1 1 0 0,0 0 0 0 0,0 1 0 0 0,0-1 0 0 0,0 1 0 0 0,0-1-1 0 0,1 0 1 0 0,-1 1 0 0 0,0-1 0 0 0,0 1 0 0 0,1-1-1 0 0,-1 0 1 0 0,0 1 0 0 0,1-1 0 0 0,-1 0 0 0 0,0 0 0 0 0,1 1-11 0 0,21 14 17 0 0,-7-5 58 0 0,10 12 72 0 0,1-1 1 0 0,2-1-1 0 0,2 0-147 0 0,3 3 936 0 0,-26-19-640 0 0,-5-3-32 0 0,-2-1-9 0 0,0 0-6 0 0,-7 6-14 0 0,1-3-180 0 0,0 0 1 0 0,0 0-1 0 0,0-1 1 0 0,0 0-1 0 0,-1 0 1 0 0,1-1-1 0 0,-1 0 1 0 0,1 0-1 0 0,-1 0 1 0 0,0-1-1 0 0,-3 0-55 0 0,-26 3-718 0 0,20-1-250 0 0,1 0-1 0 0,-1-2 1 0 0,-1 0 968 0 0,6 0-986 0 0,-18 0-5497 0 0</inkml:trace>
  <inkml:trace contextRef="#ctx0" brushRef="#br1" timeOffset="7">98 5410 12440 0 0,'0'0'957'0'0,"13"-6"70"0"0,1 2-412 0 0,-1 1 1 0 0,1 0-1 0 0,0 0 1 0 0,0 2 0 0 0,13-1-616 0 0,-9 1 318 0 0,0-1 0 0 0,1-1-1 0 0,-1 0-317 0 0,-1 0 307 0 0,-1 0 0 0 0,1 1 0 0 0,8 1-307 0 0,-1 0 319 0 0,-7 1-723 0 0,0 0-1 0 0,0 2 1 0 0,0 0-1 0 0,0 0 1 0 0,13 5 404 0 0,-20-4-6361 0 0</inkml:trace>
  <inkml:trace contextRef="#ctx0" brushRef="#br1" timeOffset="8">196 5679 13824 0 0,'0'0'629'0'0,"0"0"-12"0"0,1 1-393 0 0,11 5 71 0 0,0-1 0 0 0,0 0-1 0 0,0-1 1 0 0,1-1-1 0 0,-1 1 1 0 0,1-2 0 0 0,10 1-295 0 0,0 0 376 0 0,-8-1 26 0 0,1-1-1 0 0,0 0 1 0 0,14-2-402 0 0,43-1 343 0 0,-16 2-329 0 0,-1-1-1390 0 0,-24 1-191 0 0</inkml:trace>
  <inkml:trace contextRef="#ctx0" brushRef="#br1" timeOffset="9">954 5740 11056 0 0,'4'-1'206'0'0,"-1"0"1"0"0,1 0 0 0 0,-1 0-1 0 0,1 0 1 0 0,-1-1 0 0 0,1 0-1 0 0,1 0-206 0 0,1-1 375 0 0,13-5 501 0 0,66-31 1790 0 0,-71 31-2105 0 0,0 0 0 0 0,0-2 0 0 0,-1 1 0 0 0,9-10-561 0 0,-3 3 213 0 0,-1-2 0 0 0,-1 0 0 0 0,-1-1 0 0 0,-1 0 0 0 0,0-2 0 0 0,-2 0 0 0 0,0 0 0 0 0,-1-2-213 0 0,9-21 61 0 0,9-29-61 0 0,-23 50 5 0 0,0 0 0 0 0,-2 0 0 0 0,0 0-1 0 0,0-8-4 0 0,-1-3-3 0 0,0 6-4 0 0,-1-26 7 0 0,-3 46-24 0 0,0 1 0 0 0,0-1-1 0 0,-1 0 1 0 0,-1 1 0 0 0,1-1-1 0 0,-1 1 1 0 0,0-1-1 0 0,-1 1 1 0 0,0-2 24 0 0,2 8-2 0 0,0-1 0 0 0,1 0 0 0 0,-1 0 0 0 0,0 1 0 0 0,0-1 0 0 0,0 1 1 0 0,0-1-1 0 0,-1 1 0 0 0,1-1 0 0 0,0 1 0 0 0,-1 0 0 0 0,1 0 0 0 0,0-1 0 0 0,-1 1 0 0 0,0 0 0 0 0,1 0 0 0 0,-1 0 0 0 0,0 1 0 0 0,1-1 1 0 0,-1 0-1 0 0,0 1 0 0 0,0-1 0 0 0,1 1 0 0 0,-1-1 0 0 0,0 1 0 0 0,0 0 0 0 0,0 0 0 0 0,0 0 0 0 0,0 0 0 0 0,0 0 0 0 0,1 0 0 0 0,-1 1 0 0 0,0-1 1 0 0,0 0-1 0 0,0 1 0 0 0,1 0 0 0 0,-1-1 0 0 0,0 1 0 0 0,0 0 0 0 0,1 0 0 0 0,-1 0 0 0 0,1 0 0 0 0,-1 0 0 0 0,1 0 0 0 0,-1 1 0 0 0,1-1 0 0 0,0 0 1 0 0,-1 1-1 0 0,1-1 0 0 0,0 1 0 0 0,0-1 0 0 0,0 1 0 0 0,0 0 0 0 0,1-1 0 0 0,-1 1 0 0 0,0 1 2 0 0,-8 16-83 0 0,1 0-1 0 0,1 0 1 0 0,0 1-1 0 0,2 0 1 0 0,-3 19 83 0 0,6-28-22 0 0,-10 100-44 0 0,11-88 184 0 0,1 0 0 0 0,1 1 0 0 0,3 18-118 0 0,1-14-12 0 0,0-1 0 0 0,6 15 12 0 0,-8-33 13 0 0,0-1 1 0 0,0 0 0 0 0,0 0-1 0 0,1-1 1 0 0,0 1 0 0 0,1-1-1 0 0,0 1 1 0 0,0-2 0 0 0,0 1-1 0 0,3 2-13 0 0,-5-7 40 0 0,-1 1 0 0 0,1-1 0 0 0,0 0 0 0 0,0 0 0 0 0,0 0 0 0 0,1-1 0 0 0,-1 1 0 0 0,0-1 0 0 0,1 0 0 0 0,-1 0 0 0 0,1 0 0 0 0,-1 0 0 0 0,1 0 0 0 0,-1-1 0 0 0,1 0 0 0 0,0 1 0 0 0,-1-1 0 0 0,1-1 0 0 0,-1 1 0 0 0,1 0 0 0 0,2-2-40 0 0,-2 1 21 0 0,0-1-1 0 0,1 0 0 0 0,-2-1 0 0 0,1 1 0 0 0,0-1 0 0 0,0 1 0 0 0,-1-1 1 0 0,0 0-1 0 0,1 0 0 0 0,-1-1 0 0 0,1-2-20 0 0,3-3 107 0 0,-1-1 0 0 0,0 0 0 0 0,5-11-107 0 0,-4 8-31 0 0,0 1 1 0 0,2 0-1 0 0,1-2 31 0 0,-5 7-36 0 0,-4 6 24 0 0,0-1 0 0 0,1 0 0 0 0,0 1-1 0 0,-1-1 1 0 0,1 0 0 0 0,0 1 0 0 0,0 0 0 0 0,0-1 0 0 0,-1 1 0 0 0,2 0 12 0 0,-3 1-4 0 0,1 0 0 0 0,-1-1 0 0 0,1 1 0 0 0,-1 0 0 0 0,1 0 0 0 0,-1 0 0 0 0,1 0 0 0 0,-1-1 0 0 0,1 1 1 0 0,-1 0-1 0 0,1 0 0 0 0,-1 0 0 0 0,1 0 0 0 0,-1 0 0 0 0,1 0 0 0 0,0 1 0 0 0,-1-1 0 0 0,1 0 0 0 0,-1 0 0 0 0,0 0 1 0 0,1 0-1 0 0,-1 1 0 0 0,1-1 0 0 0,-1 0 0 0 0,1 0 0 0 0,-1 1 0 0 0,1-1 0 0 0,-1 0 0 0 0,1 1 4 0 0,-1 0-13 0 0,4 1-3 0 0,0 1 0 0 0,-1-1 0 0 0,1 1-1 0 0,-1 0 1 0 0,0 0 0 0 0,0 1 0 0 0,0-1 0 0 0,-1 1-1 0 0,1-1 1 0 0,-1 1 0 0 0,0 0 0 0 0,1 1 16 0 0,4 11-38 0 0,0 0 0 0 0,2 11 38 0 0,4 9 15 0 0,-12-33-15 0 0,0 0-1 0 0,0 0 0 0 0,0 1 0 0 0,0-1 1 0 0,-1 1-1 0 0,1-1 0 0 0,-1 1 1 0 0,0 0 18 0 0,1 0-1 0 0,-1-1 1 0 0,1 1-1 0 0,0 0 1 0 0,0-1-1 0 0,0 1 1 0 0,0-1-1 0 0,1 0 1 0 0,-1 1-1 0 0,1-1 1 0 0,0 0-1 0 0,0 0 1 0 0,0 0-1 0 0,2 2-17 0 0,-4-5 9 0 0,1 1 0 0 0,-1-1-1 0 0,1 1 1 0 0,-1-1 0 0 0,0 1-1 0 0,1-1 1 0 0,-1 0-1 0 0,1 1 1 0 0,-1-1 0 0 0,1 0-1 0 0,-1 0 1 0 0,1 1 0 0 0,-1-1-1 0 0,1 0 1 0 0,0 0-1 0 0,-1 0 1 0 0,1 1 0 0 0,-1-1-1 0 0,1 0 1 0 0,-1 0 0 0 0,1 0-1 0 0,0 0 1 0 0,-1 0-1 0 0,1 0 1 0 0,-1 0 0 0 0,1 0-1 0 0,0-1 1 0 0,-1 1 0 0 0,1 0-9 0 0,1-1 21 0 0,1 0 1 0 0,-1 0-1 0 0,0 0 1 0 0,0-1-1 0 0,0 1 1 0 0,0-1-1 0 0,0 1 1 0 0,0-2-22 0 0,6-5 51 0 0,0 0 0 0 0,-1-1 0 0 0,1-2-51 0 0,27-34 56 0 0,20-30-216 0 0,-53 73 154 0 0,0-1-4 0 0,0 0 0 0 0,0 0-1 0 0,0 0 1 0 0,0 1-1 0 0,0-1 1 0 0,1 1 0 0 0,-1 0-1 0 0,1 0 1 0 0,0 0 0 0 0,-1 0-1 0 0,1 0 1 0 0,0 0-1 0 0,0 1 1 0 0,0-1 0 0 0,0 1-1 0 0,4-1 11 0 0,-7 2-5 0 0,1-1 0 0 0,0 1 0 0 0,1-1 0 0 0,-1 1 1 0 0,0 0-1 0 0,0 0 0 0 0,0-1 0 0 0,1 1 1 0 0,-1 0-1 0 0,0 0 0 0 0,0 0 1 0 0,0 0-1 0 0,1 0 0 0 0,-1 0 0 0 0,1 1 5 0 0,-1 0 0 0 0,1-1-1 0 0,-1 1 0 0 0,0 0 0 0 0,1 0 0 0 0,-1-1 1 0 0,0 1-1 0 0,0 0 0 0 0,0 0 0 0 0,0 1 0 0 0,0-1 0 0 0,0 0 1 0 0,0 0-1 0 0,0 0 0 0 0,0 1 1 0 0,2 2-1 0 0,1 2 21 0 0,-1-1 0 0 0,0 1-1 0 0,0 0 1 0 0,0 0 0 0 0,-1 0 0 0 0,0 0-1 0 0,0 0 1 0 0,0 6-20 0 0,0-3 10 0 0,1 6-10 0 0,4 8 0 0 0,-5-18 14 0 0,0 0-1 0 0,-1 0 1 0 0,1 0-1 0 0,-1 0 1 0 0,0 1 0 0 0,0 1-14 0 0,-1-2-110 0 0,1 1 0 0 0,0-1 1 0 0,1 0-1 0 0,-1 1 1 0 0,2 2 109 0 0,1-1-1648 0 0,-2 0-5325 0 0</inkml:trace>
  <inkml:trace contextRef="#ctx0" brushRef="#br0" timeOffset="10">7607 871 9216 0 0,'-19'0'408'0'0</inkml:trace>
  <inkml:trace contextRef="#ctx0" brushRef="#br0" timeOffset="11">7534 820 3224 0 0,'-24'-7'240'0'0,"4"-1"1878"0"0,2 2 4248 0 0,5 3-2476 0 0,10 2-3655 0 0,0 1 1 0 0,-1-1-1 0 0,1 1 0 0 0,0-1 1 0 0,0 1-1 0 0,-1 0 0 0 0,1 1 1 0 0,0-1-1 0 0,0 0 0 0 0,-1 1 1 0 0,1 0-1 0 0,0 0 0 0 0,0 0 1 0 0,0 0-236 0 0,-2 1 28 0 0,0 0 0 0 0,0 1 1 0 0,0 0-1 0 0,1 0 0 0 0,0 0 0 0 0,-1 1 1 0 0,1-1-1 0 0,1 1 0 0 0,-1 0 0 0 0,-2 3-28 0 0,-12 7 209 0 0,17-13-159 0 0,0-1 0 0 0,0 1-1 0 0,0 0 1 0 0,-1-1-1 0 0,1 1 1 0 0,0 0-1 0 0,0 0 1 0 0,0 0-1 0 0,0 0 1 0 0,0 0 0 0 0,1 0-1 0 0,-1 0 1 0 0,0 0-1 0 0,0 0 1 0 0,1 0-1 0 0,-1 0 1 0 0,0 1-1 0 0,1-1 1 0 0,0 0 0 0 0,-1 0-1 0 0,1 1 1 0 0,0-1-1 0 0,-1 0 1 0 0,1 1-1 0 0,0 0-49 0 0,-1 10 460 0 0,1-11-463 0 0,0 1 0 0 0,0-1 0 0 0,0 1 0 0 0,-1-1 1 0 0,2 0-1 0 0,-1 1 0 0 0,0-1 0 0 0,0 0 0 0 0,0 1 0 0 0,1-1 1 0 0,-1 0-1 0 0,0 1 0 0 0,1-1 0 0 0,-1 0 0 0 0,1 0 0 0 0,0 0 1 0 0,-1 1-1 0 0,1-1 0 0 0,0 0 0 0 0,0 1 3 0 0,8 9 50 0 0,0 2 0 0 0,3 7-50 0 0,-9-15 14 0 0,1 0 0 0 0,-1-1 0 0 0,1 1 0 0 0,1-1 0 0 0,-1 0 1 0 0,4 3-15 0 0,15 16-4 0 0,-9-9 4 0 0,-11-11 0 0 0,0 0 0 0 0,0 1 0 0 0,0-1 0 0 0,-1 1 0 0 0,1-1 0 0 0,-1 1 0 0 0,1 0 0 0 0,-1 0 0 0 0,-1 0 0 0 0,2 3 0 0 0,4 8-8 0 0,-6-14 28 0 0,0 0 0 0 0,-1 0 0 0 0,1 0-1 0 0,-1 0 1 0 0,1 0 0 0 0,-1 0 0 0 0,1 0 0 0 0,-1 0-1 0 0,0 1 1 0 0,1-1 0 0 0,-1 0 0 0 0,0 0-1 0 0,0 0 1 0 0,0 1 0 0 0,0-1 0 0 0,0 0 0 0 0,0 0-1 0 0,0 1-19 0 0,0 16 814 0 0,1-17-786 0 0,-1 0 1 0 0,0-1-1 0 0,0 1 0 0 0,1 0 1 0 0,-1 0-1 0 0,0 0 1 0 0,0 0-1 0 0,0 0 0 0 0,0 0 1 0 0,0 0-1 0 0,-1 0 0 0 0,1 0 1 0 0,0-1-1 0 0,0 1 1 0 0,0 0-1 0 0,-1 0 0 0 0,1 0 1 0 0,-1 0-1 0 0,1 0 1 0 0,0-1-1 0 0,-1 1 0 0 0,0 0 1 0 0,1 0-1 0 0,-1-1 1 0 0,1 1-1 0 0,-1 0 0 0 0,0 0-28 0 0,-2 1 19 0 0,0 0 0 0 0,0 0 0 0 0,0-1-1 0 0,0 1 1 0 0,0-1 0 0 0,0 0 0 0 0,0 1-1 0 0,-1-1 1 0 0,1-1 0 0 0,0 1 0 0 0,-1 0-1 0 0,-1-1-18 0 0,-46 1 624 0 0,31-1-174 0 0,8-1-367 0 0,0 0 1 0 0,0-1 0 0 0,0 0-1 0 0,1-1 1 0 0,-1 0-1 0 0,-9-5-83 0 0,10 5-70 0 0,7 2 92 0 0,0 0 1 0 0,1 0-1 0 0,-1-1 1 0 0,0 1-1 0 0,1-1 1 0 0,0 0-1 0 0,-3-1-22 0 0,5 2-69 0 0,1 0-1 0 0,-1 1 1 0 0,0-1 0 0 0,1 0 0 0 0,-1 0-1 0 0,0 0 1 0 0,1 1 0 0 0,-1-1 0 0 0,1 0-1 0 0,-1 0 1 0 0,1 0 0 0 0,0 0 0 0 0,-1 0-1 0 0,1 0 1 0 0,0 0 0 0 0,0 0 0 0 0,0 0-1 0 0,0 0 1 0 0,0 0 0 0 0,0 0 0 0 0,0 0-1 0 0,0 0 1 0 0,0 0 0 0 0,0 0 0 0 0,0 0-1 0 0,1 0 1 0 0,-1 0 0 0 0,0 0 0 0 0,1 0-1 0 0,-1 0 1 0 0,1 0 0 0 0,0 0 69 0 0,1-4-892 0 0,1 1 0 0 0,0 0 1 0 0,-1 0-1 0 0,2 0 0 0 0,-1 1 0 0 0,1-2 892 0 0,7-5-6631 0 0</inkml:trace>
  <inkml:trace contextRef="#ctx0" brushRef="#br0" timeOffset="12">7815 902 13592 0 0,'0'0'621'0'0,"-1"-1"-12"0"0,-2-1-391 0 0,1 2 63 0 0,-1 0-1 0 0,0-1 1 0 0,1 1 0 0 0,-1 0 0 0 0,0 1 0 0 0,1-1 0 0 0,-1 1 0 0 0,0-1 0 0 0,1 1 0 0 0,-1 0 0 0 0,1-1 0 0 0,-1 2 0 0 0,1-1 0 0 0,-1 0 0 0 0,0 1-281 0 0,-1 4 313 0 0,4-5-292 0 0,0-1 1 0 0,-1 1 0 0 0,1 0-1 0 0,0-1 1 0 0,-1 1-1 0 0,1-1 1 0 0,-1 1 0 0 0,1 0-1 0 0,-1-1 1 0 0,1 1-1 0 0,-1-1 1 0 0,0 1 0 0 0,1-1-1 0 0,-1 1 1 0 0,0-1-1 0 0,1 0 1 0 0,-1 1-22 0 0,-6 2 106 0 0,5-2-58 0 0,0 0 1 0 0,0 0-1 0 0,0 0 0 0 0,0 0 1 0 0,0 0-1 0 0,1 0 0 0 0,-1 1 1 0 0,0-1-1 0 0,1 1 0 0 0,-1-1 0 0 0,1 1 1 0 0,-1-1-1 0 0,1 1 0 0 0,0 0 1 0 0,-1 1-49 0 0,0 0 56 0 0,-1 0 0 0 0,0 0 0 0 0,0 0 1 0 0,0 0-1 0 0,0 0 0 0 0,0-1 0 0 0,0 1 1 0 0,-1-1-1 0 0,1 0 0 0 0,-4 1-56 0 0,3-1 12 0 0,0 1 1 0 0,-1-1-1 0 0,1 1 1 0 0,1 0-1 0 0,-1 0 1 0 0,0 0-1 0 0,1 0 1 0 0,-1 1-1 0 0,0 1-12 0 0,2-1-2 0 0,0 0-1 0 0,0 0 0 0 0,1 0 0 0 0,-1 0 1 0 0,1 0-1 0 0,0 0 0 0 0,1 1 0 0 0,-1-1 0 0 0,0 2 3 0 0,0 42 413 0 0,1-36-17 0 0,0-11-375 0 0,0 1 0 0 0,0-1 0 0 0,0 0 0 0 0,0 1 0 0 0,1-1 0 0 0,-1 1 0 0 0,0-1 0 0 0,1 0 0 0 0,-1 0 1 0 0,1 1-1 0 0,-1-1 0 0 0,1 0 0 0 0,-1 0 0 0 0,1 1 0 0 0,0-1 0 0 0,0 0 0 0 0,0 0 0 0 0,-1 0 0 0 0,1 0 0 0 0,0 0 0 0 0,0 0 0 0 0,1 0 0 0 0,-1 0 0 0 0,0-1 0 0 0,0 1 0 0 0,0 0 0 0 0,0-1 0 0 0,1 1 0 0 0,-1-1 0 0 0,0 1 0 0 0,1-1 0 0 0,-1 0 0 0 0,0 1 0 0 0,1-1 0 0 0,-1 0 0 0 0,0 0 0 0 0,1 0 0 0 0,-1 0 0 0 0,1 0 0 0 0,-1 0 0 0 0,0 0 0 0 0,1-1 0 0 0,-1 1 0 0 0,0 0 0 0 0,1-1 0 0 0,-1 1 0 0 0,0-1 0 0 0,0 1 0 0 0,1-1 0 0 0,-1 0 0 0 0,1 0-21 0 0,3-2 18 0 0,0 0-1 0 0,-1 0 0 0 0,1 0 0 0 0,-1 0 0 0 0,0-1 1 0 0,0 0-1 0 0,0 0 0 0 0,0 0 0 0 0,0 0 1 0 0,-1 0-1 0 0,0-1 0 0 0,0 0 0 0 0,1-2-17 0 0,10-18 0 0 0,-3 7 0 0 0,-1 0 0 0 0,11-12 0 0 0,-20 29 1 0 0,0 0 0 0 0,-1 1-1 0 0,1-1 1 0 0,0 1 0 0 0,-1-1-1 0 0,1 1 1 0 0,0-1 0 0 0,0 1-1 0 0,-1-1 1 0 0,1 1 0 0 0,0 0 0 0 0,0-1-1 0 0,0 1 1 0 0,-1 0 0 0 0,1 0-1 0 0,0 0 1 0 0,0-1 0 0 0,0 1-1 0 0,0 0 1 0 0,0 0 0 0 0,0 0-1 0 0,-1 1 1 0 0,1-1 0 0 0,0 0 0 0 0,0 0-1 0 0,0 0 1 0 0,0 1 0 0 0,0-1-1 0 0,-1 0 1 0 0,1 1 0 0 0,0-1-1 0 0,0 0 1 0 0,-1 1 0 0 0,1-1-1 0 0,0 1 1 0 0,0 0-1 0 0,4 3 8 0 0,0 0-1 0 0,0 0 1 0 0,0 1-1 0 0,2 4-7 0 0,-3-6 1 0 0,1 9-1 0 0,-5-11 0 0 0,0 0 0 0 0,0 0 0 0 0,1 0 0 0 0,-1 0 0 0 0,1 1 0 0 0,-1-1 0 0 0,1 0 0 0 0,-1 0 0 0 0,1 0 0 0 0,0 0 0 0 0,0 0 0 0 0,8 7 0 0 0,-7-6 0 0 0,1 0 0 0 0,-1 1 0 0 0,0-1 0 0 0,0 0 0 0 0,0 1 0 0 0,0-1 0 0 0,1 2 0 0 0,-1 0 0 0 0,0 0 0 0 0,0 0 0 0 0,0 0 0 0 0,1-1 0 0 0,0 1 0 0 0,0-1 0 0 0,0 1 0 0 0,0-1 0 0 0,0 0 0 0 0,1 0 0 0 0,0 0 0 0 0,10 7 0 0 0,-12-7 0 0 0,-1 0 0 0 0,7 3 0 0 0,-4-2 0 0 0,-4-4 4 0 0,0-1-1 0 0,1 1 0 0 0,-1-1 0 0 0,0 1 1 0 0,0-1-1 0 0,0 1 0 0 0,1-1 1 0 0,-1 1-1 0 0,0-1 0 0 0,1 1 0 0 0,-1-1 1 0 0,1 1-1 0 0,-1-1 0 0 0,0 1 0 0 0,1-1 1 0 0,-1 1-1 0 0,1-1-3 0 0,0 1 16 0 0,0-1 1 0 0,0 0-1 0 0,0 1 1 0 0,-1-1-1 0 0,1 0 1 0 0,0 0-1 0 0,-1 0 0 0 0,1 0 1 0 0,-1 0-1 0 0,1 1 1 0 0,-1-1-1 0 0,1 0 1 0 0,-1-1-17 0 0,1 0 124 0 0,0-1 0 0 0,0 0 1 0 0,1 1-1 0 0,-1-1 0 0 0,1 1 1 0 0,-1 0-1 0 0,2-3-124 0 0,-1 3 24 0 0,0 0 1 0 0,-1 0-1 0 0,0 0 1 0 0,1 0-1 0 0,-1 0 1 0 0,0-1-1 0 0,0 1 1 0 0,0 0-1 0 0,0-2-24 0 0,-1 2 7 0 0,1 0 0 0 0,-1 1 0 0 0,1-1 0 0 0,0 0 0 0 0,0 0 0 0 0,0 1 0 0 0,0-1 0 0 0,0 1 0 0 0,0-1 0 0 0,0 1 0 0 0,0-1 0 0 0,0 1 0 0 0,1 0 0 0 0,-1-1 0 0 0,2 1-7 0 0,-1-1 49 0 0,0 0 0 0 0,-1 0 1 0 0,1 0-1 0 0,0 0 0 0 0,0 0 0 0 0,-1 0 1 0 0,2-3-50 0 0,-3 5-7 0 0,1-1 1 0 0,-1 1 0 0 0,0-1 0 0 0,1 0 0 0 0,-1 1 0 0 0,1-1 0 0 0,0 1-1 0 0,-1-1 1 0 0,1 1 0 0 0,-1-1 0 0 0,1 1 0 0 0,0-1 0 0 0,-1 1 0 0 0,1 0-1 0 0,0 0 1 0 0,-1-1 0 0 0,1 1 0 0 0,0 0 0 0 0,0 0 6 0 0,8-5-578 0 0,-8 4 71 0 0,-1 1 113 0 0,0 0 400 0 0,0 0 0 0 0,0 0 0 0 0,0 0 0 0 0,0 0 0 0 0,1 0 0 0 0,-1 0 0 0 0,0 0 0 0 0,0 0 0 0 0,0 0 0 0 0,0 0 0 0 0,0 0 0 0 0,1 0 0 0 0,-1 0-1 0 0,0 0 1 0 0,0 0 0 0 0,0 0 0 0 0,0 0 0 0 0,0 0 0 0 0,1 0 0 0 0,-1 0 0 0 0,0 0 0 0 0,0 0 0 0 0,0 0 0 0 0,0 0 0 0 0,0 0 0 0 0,0 0 0 0 0,1 0 0 0 0,-1 0 0 0 0,0 0 0 0 0,0 0 0 0 0,0 0 0 0 0,0 0 0 0 0,0 1 0 0 0,0-1 0 0 0,0 0 0 0 0,0 0 0 0 0,0 0 0 0 0,1 0 0 0 0,-1 0 0 0 0,0 0 0 0 0,0 1 0 0 0,0-1 0 0 0,0 0 0 0 0,0 0 0 0 0,0 0 0 0 0,0 0 0 0 0,0 0-6 0 0,5 6-113 0 0,10 7-165 0 0,-13-11 279 0 0,0-1 1 0 0,0 0-1 0 0,0 0 0 0 0,-1 1 0 0 0,1-1 0 0 0,-1 1 0 0 0,1-1 0 0 0,-1 1 0 0 0,0 0 1 0 0,0-1-1 0 0,1 1 0 0 0,-1 0 0 0 0,0 2-1 0 0,0-3 11 0 0,0 1 0 0 0,-1-1-1 0 0,1 1 1 0 0,0 0 0 0 0,0-1 0 0 0,0 1 0 0 0,0-1-1 0 0,0 0 1 0 0,0 1 0 0 0,0-1 0 0 0,0 0 0 0 0,1 0-1 0 0,-1 0 1 0 0,0 0 0 0 0,1 0 0 0 0,-1 0 0 0 0,2 1-11 0 0,4 3-20 0 0,-6-5 11 0 0,0 1 1 0 0,-1 0 0 0 0,1-1-1 0 0,0 1 1 0 0,0 0-1 0 0,-1 0 1 0 0,1-1-1 0 0,-1 1 1 0 0,1 0-1 0 0,-1 0 1 0 0,1 0-1 0 0,-1 0 1 0 0,1 0 0 0 0,-1 0-1 0 0,0 0 1 0 0,1 0-1 0 0,-1 0 9 0 0,0 0-9 0 0,0 0-1 0 0,1 0 1 0 0,-1 1-1 0 0,0-1 1 0 0,1 0-1 0 0,-1 0 1 0 0,1 0 0 0 0,-1 0-1 0 0,1-1 1 0 0,0 1-1 0 0,-1 0 1 0 0,1 0-1 0 0,0 0 1 0 0,0 0 9 0 0,8 5-14 0 0,-8-6 14 0 0,-1 0 0 0 0,1 1 0 0 0,0-1 0 0 0,-1 0 0 0 0,1 1 0 0 0,0-1 0 0 0,-1 1 0 0 0,1-1 0 0 0,0 1 0 0 0,-1-1 0 0 0,1 1 0 0 0,-1-1 0 0 0,1 1 0 0 0,-1-1-1 0 0,0 1 1 0 0,1 0 0 0 0,-1-1 0 0 0,1 1 0 0 0,-1 0 0 0 0,0-1 0 0 0,1 1 0 0 0,-1 0 0 0 0,0-1 0 0 0,0 1 0 0 0,0 0 0 0 0,0 0 0 0 0,0-1 0 0 0,0 1 0 0 0,0 0 0 0 0,0 0 0 0 0,0 0 0 0 0,0 0 0 0 0,0 0 0 0 0,0 0 0 0 0,0 0 0 0 0,0 0 0 0 0,0 0 0 0 0,1 0 0 0 0,-1 0 0 0 0,0 0 0 0 0,0 0 0 0 0,1 0 0 0 0,-1-1 0 0 0,1 1 0 0 0,-1 0 0 0 0,1 0 0 0 0,-1 0 0 0 0,1 0 0 0 0,-1-1 0 0 0,1 1 0 0 0,0 0 0 0 0,-1 0 0 0 0,1-1 0 0 0,0 1 0 0 0,0-1 0 0 0,-1 1 0 0 0,1-1 0 0 0,0 1 0 0 0,0-1 0 0 0,0 1 0 0 0,0-1 0 0 0,0 0 0 0 0,0 1 0 0 0,1 0 0 0 0,0 0 0 0 0,-1-1 0 0 0,1 1 0 0 0,0-1 0 0 0,0 1 0 0 0,-1-1 0 0 0,1 0 0 0 0,0 0 0 0 0,0 0 0 0 0,0 0 0 0 0,0 0 0 0 0,-1 0 0 0 0,2 0 0 0 0,6-3-15 0 0,-7 2 35 0 0,0 1 0 0 0,-1 0 0 0 0,1-1 0 0 0,-1 1-1 0 0,1-1 1 0 0,-1 1 0 0 0,1-1 0 0 0,-1 0 0 0 0,0 0 0 0 0,1 0-1 0 0,-1 1 1 0 0,0-1 0 0 0,0-1 0 0 0,1 1 0 0 0,-1 0 0 0 0,0 0 0 0 0,0 0-1 0 0,0 0 1 0 0,0-1 0 0 0,-1 1 0 0 0,1-1 0 0 0,0 1 0 0 0,0-1-20 0 0,18-39-251 0 0,-17 32 202 0 0,1 1 1 0 0,0 0-1 0 0,0 0 1 0 0,1 0-1 0 0,0 0 1 0 0,0 1-1 0 0,1-1 1 0 0,0 1-1 0 0,0 0 0 0 0,0 1 1 0 0,1-1-1 0 0,1 1 49 0 0,-7 6-19 0 0,1-1-1 0 0,0 1 0 0 0,0 0 0 0 0,-1 0 0 0 0,1 0 1 0 0,0 0-1 0 0,0 0 0 0 0,-1 0 0 0 0,1 0 1 0 0,0 0-1 0 0,0 0 0 0 0,-1 0 0 0 0,1 0 1 0 0,0 0-1 0 0,-1 1 0 0 0,1-1 0 0 0,0 0 1 0 0,0 0-1 0 0,-1 1 0 0 0,1-1 20 0 0,1 1 27 0 0,0 0 8 0 0,0-1 0 0 0,0 1 0 0 0,0 0 0 0 0,-1 0 0 0 0,1 0 0 0 0,0 0 0 0 0,0 0 0 0 0,-1 1 0 0 0,1-1 0 0 0,-1 0 0 0 0,1 1 0 0 0,-1-1 0 0 0,0 1 0 0 0,2 1-35 0 0,-2-1 17 0 0,0-1 1 0 0,1 0-1 0 0,-1 1 1 0 0,1-1-1 0 0,0 0 1 0 0,0 0-1 0 0,-1 0 1 0 0,1 0-1 0 0,0 0 1 0 0,0 0-1 0 0,1 0-17 0 0,-1 0-20 0 0,0-1-1 0 0,0 1 0 0 0,0 0 1 0 0,0 0-1 0 0,0 0 0 0 0,0 1 0 0 0,-1-1 1 0 0,1 0-1 0 0,0 1 0 0 0,-1-1 0 0 0,1 1 1 0 0,0 1 20 0 0,8 9-85 0 0,-7-9 126 0 0,-1 0-1 0 0,1 1 0 0 0,-1-1 1 0 0,1 1-1 0 0,-1-1 0 0 0,0 1 1 0 0,-1 0-1 0 0,1 0 0 0 0,0 2-40 0 0,-1-4 0 0 0,0-1 0 0 0,0 1 0 0 0,0-1 0 0 0,0 1 0 0 0,0-1 0 0 0,1 0 0 0 0,-1 1 0 0 0,0-1 0 0 0,1 0 0 0 0,-1 0 0 0 0,1 0 0 0 0,-1 0 0 0 0,1 0 0 0 0,-1 0 0 0 0,1-1 0 0 0,0 1 0 0 0,0 0 0 0 0,-1-1 0 0 0,2 1 0 0 0,15 7 0 0 0,-15-8-125 0 0,0 0 0 0 0,-1 0 0 0 0,1-1-1 0 0,0 1 1 0 0,0-1 0 0 0,-1 1 0 0 0,1-1-1 0 0,-1 0 1 0 0,1 0 0 0 0,0 0 0 0 0,-1 0-1 0 0,0 0 1 0 0,1-1 0 0 0,-1 1 0 0 0,2-2 125 0 0,-3-7-1066 0 0</inkml:trace>
  <inkml:trace contextRef="#ctx0" brushRef="#br0" timeOffset="13">8643 868 11056 0 0,'26'1'852'0'0,"-25"-1"-844"0"0,-1 0 0 0 0,0 0 1 0 0,0 0-1 0 0,0 0 0 0 0,1 0 1 0 0,-1 0-1 0 0,0 0 0 0 0,0 0 1 0 0,0 0-1 0 0,1 0 0 0 0,-1 0 1 0 0,0 0-1 0 0,0 0 0 0 0,0 1 1 0 0,1-1-1 0 0,-1 0 0 0 0,0 0 1 0 0,0 0-1 0 0,0 0 0 0 0,0 0 1 0 0,1 1-1 0 0,-1-1 0 0 0,0 0 1 0 0,0 0-1 0 0,0 0 0 0 0,0 0 1 0 0,0 1-1 0 0,0-1 0 0 0,0 0 1 0 0,0 0-1 0 0,1 0 0 0 0,-1 1 1 0 0,0-1-1 0 0,0 0 0 0 0,0 0 1 0 0,0 0-1 0 0,0 1 0 0 0,0-1-8 0 0,-4 8 5 0 0,1-2 154 0 0,7 5 1039 0 0,-4-10-1113 0 0,1 0 0 0 0,-1-1-1 0 0,0 1 1 0 0,1 0 0 0 0,-1-1 0 0 0,0 1 0 0 0,0 0 0 0 0,0 0 0 0 0,1-1 0 0 0,-1 1 0 0 0,0 0 0 0 0,0 0 0 0 0,0 0-1 0 0,0-1 1 0 0,0 1 0 0 0,0 0 0 0 0,-1 0 0 0 0,1 0 0 0 0,0-1 0 0 0,0 1 0 0 0,-1 0-85 0 0,-6 13 1016 0 0,6-12-974 0 0,0 0 0 0 0,0 0 0 0 0,0 0 1 0 0,0 0-1 0 0,0 0 0 0 0,0 0 0 0 0,1 0 1 0 0,-1 0-1 0 0,1 0 0 0 0,-1 0 0 0 0,1 0 0 0 0,0 0 1 0 0,0 0-1 0 0,0 1 0 0 0,0-1-42 0 0,2 5 99 0 0,0 0-1 0 0,1 0 1 0 0,0 0-1 0 0,1-1 1 0 0,2 6-99 0 0,-1-4 152 0 0,0 0 0 0 0,-1 1 0 0 0,1 4-152 0 0,15 59 3050 0 0,9 64-3050 0 0,-22-101 465 0 0,-4-14-160 0 0,-1 1 1 0 0,0 8-306 0 0,-1-7 534 0 0,3 21-534 0 0,-7-17 479 0 0,3-25-943 0 0,0-2-43 0 0,-11-15-221 0 0,4-2-45 0 0,2-1-1 0 0,0 1 0 0 0,1-1 0 0 0,1 0 0 0 0,1 0 0 0 0,1-1 0 0 0,0 1 1 0 0,1-4 773 0 0,1-7-944 0 0,2 0 1 0 0,0 0 0 0 0,2 0 0 0 0,7-22 943 0 0,-10 44 114 0 0,0 1 1 0 0,0 0 0 0 0,1 0 0 0 0,0 0-1 0 0,0 0 1 0 0,0 1 0 0 0,1-1-1 0 0,-1 1 1 0 0,1-1 0 0 0,1 1 0 0 0,-1 1-1 0 0,3-3-114 0 0,-4 4 110 0 0,0 1-1 0 0,1 0 0 0 0,-1-1 0 0 0,1 1 1 0 0,-1 1-1 0 0,1-1 0 0 0,0 0 1 0 0,0 1-1 0 0,-1 0 0 0 0,1 0 1 0 0,0 0-1 0 0,0 0 0 0 0,0 1 0 0 0,0-1 1 0 0,1 1-1 0 0,-1 0 0 0 0,0 1 1 0 0,0-1-1 0 0,0 0 0 0 0,2 2-109 0 0,-4-2 99 0 0,11 3 494 0 0,0 0 0 0 0,0 0 0 0 0,0 2-593 0 0,-9-4 45 0 0,0 1-1 0 0,0 0 1 0 0,-1 0 0 0 0,1 0-1 0 0,0 1 1 0 0,-1-1 0 0 0,1 1-1 0 0,-1 0 1 0 0,0 0 0 0 0,0 0-1 0 0,1 1-44 0 0,1 2 202 0 0,-1 0-1 0 0,1 1 0 0 0,-1-1 0 0 0,0 1 1 0 0,0 0-1 0 0,-1 0 0 0 0,1 2-201 0 0,-3-7 79 0 0,-1 0 1 0 0,1 0-1 0 0,-1-1 0 0 0,0 1 1 0 0,1 0-1 0 0,-1 0 1 0 0,0 0-1 0 0,0 0 0 0 0,0 0 1 0 0,-1 0-1 0 0,1 0 0 0 0,0 0 1 0 0,-1 0-1 0 0,1-1 0 0 0,-1 1 1 0 0,1 0-1 0 0,-1 0 0 0 0,0 0 1 0 0,0-1-1 0 0,0 1 0 0 0,0-1 1 0 0,0 1-1 0 0,0 0 1 0 0,-1-1-1 0 0,1 0 0 0 0,0 1 1 0 0,-1-1-1 0 0,1 0 0 0 0,-1 0 1 0 0,1 0-1 0 0,-1 0 0 0 0,0 1-79 0 0,-7 3 130 0 0,1-1 0 0 0,-1 0 1 0 0,0 0-1 0 0,0-1 0 0 0,-1 0 0 0 0,1 0 0 0 0,-3-1-130 0 0,-20 3 1024 0 0,-18 1-1024 0 0,3-1-167 0 0,31-4-145 0 0,0 0-1 0 0,1 0 1 0 0,-1-2-1 0 0,0 0 1 0 0,-6-1 312 0 0,12 0-779 0 0,-1 0 1 0 0,1-1 0 0 0,0 0-1 0 0,0 0 1 0 0,-2-2 778 0 0,6 1-2373 0 0</inkml:trace>
  <inkml:trace contextRef="#ctx0" brushRef="#br0" timeOffset="14">8881 1210 10136 0 0,'25'1'318'0'0,"0"0"0"0"0,0-2 0 0 0,0-1 0 0 0,24-5-318 0 0,-32 3 485 0 0,0 0 0 0 0,-1-1 1 0 0,1-1-1 0 0,-1 0 0 0 0,0-1 1 0 0,-1-1-1 0 0,9-6-485 0 0,-17 9 75 0 0,-1 0-1 0 0,-1 0 1 0 0,1-1 0 0 0,-1 1 0 0 0,0-1-1 0 0,3-5-74 0 0,13-13 67 0 0,-14 16-67 0 0,0-1 0 0 0,-1 0 0 0 0,0 0 0 0 0,0 0 0 0 0,-1-1 0 0 0,0 0 0 0 0,0 0 0 0 0,-1 0 0 0 0,5-17 0 0 0,-1-1 0 0 0,2-12 0 0 0,-6 15 281 0 0,-1 0 1 0 0,-1 0 0 0 0,-1 0 0 0 0,-3-21-282 0 0,1-4 1074 0 0,-2 26-14 0 0,3 23-755 0 0,0 1-17 0 0,0 0-7 0 0,0 0-62 0 0,-3 8-334 0 0,-10 70 1266 0 0,-3 68-1151 0 0,13-114-1031 0 0,2-12 1273 0 0,0 0 0 0 0,1 0 0 0 0,2 11-242 0 0,-1-23 43 0 0,0-1 0 0 0,0 1 1 0 0,1-1-1 0 0,0 0 0 0 0,0 1 1 0 0,1-1-1 0 0,0 0 0 0 0,0 0 1 0 0,1-1-1 0 0,3 6-43 0 0,-4-8 37 0 0,0 0 0 0 0,1-1 0 0 0,-1 1 1 0 0,1-1-1 0 0,-1 0 0 0 0,1 0 0 0 0,0 0 0 0 0,0 0 0 0 0,1-1 0 0 0,-1 0 1 0 0,0 0-1 0 0,3 1-37 0 0,0-1 64 0 0,1 0 0 0 0,-1 0 0 0 0,0-1 0 0 0,1 0 1 0 0,-1 0-1 0 0,1 0 0 0 0,6-2-64 0 0,2 0 87 0 0,1-1 0 0 0,-1-1 0 0 0,1-1 0 0 0,-1 0 0 0 0,0-1 0 0 0,-1-1 0 0 0,2 0-87 0 0,-9 2-12 0 0,-1 0 1 0 0,0-1-1 0 0,1 1 1 0 0,-1-1-1 0 0,-1 0 1 0 0,1-1-1 0 0,-1 0 1 0 0,0 0-1 0 0,0 0 1 0 0,-1-1-1 0 0,0 0 1 0 0,0 0 11 0 0,5-8-128 0 0,-1-1 1 0 0,-1 1 0 0 0,-1-1 0 0 0,0-1-1 0 0,1-6 128 0 0,-7 21 0 0 0,-1 0 0 0 0,1-1 0 0 0,0 1 0 0 0,-1-1 0 0 0,0 1 0 0 0,1-1 0 0 0,-1 1 0 0 0,0-1 0 0 0,0 1 0 0 0,-1-1 0 0 0,1 1 0 0 0,0-1 0 0 0,-1 1 0 0 0,0-1 0 0 0,1 1 0 0 0,-1-1 0 0 0,0 1 0 0 0,0 0 0 0 0,-1 0 0 0 0,1-1 0 0 0,0 1 0 0 0,-2-1 0 0 0,3 3 0 0 0,-1-1 0 0 0,1 1 0 0 0,0 0 0 0 0,-1 0 0 0 0,1 0 0 0 0,-1 0 0 0 0,1 0 0 0 0,-1 0 0 0 0,1 0 0 0 0,-1 0 0 0 0,1 0 0 0 0,0 0 0 0 0,-1 0 0 0 0,1 0 0 0 0,-1 0 0 0 0,1 0 0 0 0,-1 0 0 0 0,1 0 0 0 0,-1 0 0 0 0,1 0 0 0 0,0 1 0 0 0,-1-1 0 0 0,1 0 0 0 0,-1 0 0 0 0,1 1 0 0 0,0-1 0 0 0,-1 0 0 0 0,1 1 0 0 0,0-1 0 0 0,-1 0 0 0 0,-10 11 0 0 0,10-10 0 0 0,-3 3 0 0 0,1 0 0 0 0,-1 0 0 0 0,1 0 0 0 0,0 0 0 0 0,0 1 0 0 0,1 0 0 0 0,-1-1 0 0 0,1 1 0 0 0,0 0 0 0 0,-1 5 0 0 0,-1 4 0 0 0,1 0 0 0 0,0 0 0 0 0,1 4 0 0 0,1-12-3 0 0,1 0 0 0 0,1-1 0 0 0,-1 1-1 0 0,1-1 1 0 0,-1 1 0 0 0,2-1-1 0 0,-1 1 1 0 0,1-1 0 0 0,-1 0 0 0 0,2 1-1 0 0,-1-1 1 0 0,0 0 0 0 0,2 2 3 0 0,2 2 88 0 0,0 1-1 0 0,1-2 1 0 0,0 1 0 0 0,0-1 0 0 0,1 0-1 0 0,2 3-87 0 0,-3-6 40 0 0,0-1-1 0 0,0 1 0 0 0,0-1 1 0 0,1 0-1 0 0,-1 0 1 0 0,1-1-1 0 0,0 0 0 0 0,0-1 1 0 0,0 1-1 0 0,0-2 0 0 0,0 1 1 0 0,0-1-1 0 0,1 0 1 0 0,-1-1-1 0 0,6 0-39 0 0,13 0-507 0 0</inkml:trace>
  <inkml:trace contextRef="#ctx0" brushRef="#br0" timeOffset="15">5593 820 11544 0 0,'-13'-2'529'0'0,"10"2"-12"0"0,2-1-329 0 0,-3-1-65 0 0,3 1 400 0 0,1 1 167 0 0,0 0 29 0 0,0 0-14 0 0,0 0-87 0 0,0 0-40 0 0,0 0-9 0 0,0 18 1325 0 0,-1-13-1728 0 0,1 0 0 0 0,0 0-1 0 0,0 0 1 0 0,1 1 0 0 0,-1-1 0 0 0,1 0-1 0 0,0 0 1 0 0,1 0 0 0 0,0 2-166 0 0,-1-4 115 0 0,0 1 1 0 0,0-1-1 0 0,-1 0 1 0 0,1 1-1 0 0,-1-1 1 0 0,1 4-116 0 0,-1-4 116 0 0,0 1-1 0 0,1-1 1 0 0,-1 1-1 0 0,1-1 1 0 0,0 1-1 0 0,1 1-115 0 0,0 3 251 0 0,0 0 0 0 0,0 0 0 0 0,0 0 0 0 0,-1 0 0 0 0,-1 3-251 0 0,7 31 23 0 0,-5-36-51 0 0,2 9 31 0 0,0 0-1 0 0,-1 1 1 0 0,-1 1-3 0 0,3 7 41 0 0,-1 10 46 0 0,-6-14-73 0 0,2-17-28 0 0,-1 1 0 0 0,1-1 0 0 0,0 1 0 0 0,0-1 0 0 0,0 1 0 0 0,0-1 0 0 0,0 1 1 0 0,1-1-1 0 0,-1 1 0 0 0,1-1 0 0 0,0 1 14 0 0,0-3-20 0 0,-1-1-1 0 0,0 1 1 0 0,0-1 0 0 0,0 1-1 0 0,0-1 1 0 0,1 1 0 0 0,-1-1-1 0 0,0 1 1 0 0,0-1 0 0 0,0 1-1 0 0,0-1 1 0 0,0 1 0 0 0,0-1-1 0 0,0 1 1 0 0,0 0 0 0 0,-1-1-1 0 0,1 1 21 0 0,-4 1-3303 0 0,-2-2 1773 0 0</inkml:trace>
  <inkml:trace contextRef="#ctx0" brushRef="#br0" timeOffset="16">5492 1005 10136 0 0,'-5'0'159'0'0,"4"0"-111"0"0,0 0-1 0 0,0 0 1 0 0,0 0-1 0 0,0 0 0 0 0,0 0 1 0 0,0-1-1 0 0,0 1 1 0 0,0 0-1 0 0,0 0 1 0 0,0-1-1 0 0,0 1 1 0 0,1-1-1 0 0,-1 1 0 0 0,0-1 1 0 0,0 1-1 0 0,0-1-47 0 0,-1 0 183 0 0,1 1-179 0 0,1 0 0 0 0,0 0 0 0 0,0 0 0 0 0,0 0 1 0 0,0 0-1 0 0,-1 0 0 0 0,1 0 0 0 0,0 0 0 0 0,0 0 0 0 0,0 0 0 0 0,0 0 1 0 0,0 0-1 0 0,-1 0 0 0 0,1 0 0 0 0,0 0 0 0 0,0 0 0 0 0,0 0 1 0 0,0 0-1 0 0,0-1 0 0 0,0 1 0 0 0,-1 0 0 0 0,1 0 0 0 0,0 0 1 0 0,0 0-1 0 0,0 0 0 0 0,0-1 0 0 0,0 1 0 0 0,0 0 0 0 0,0 0 0 0 0,0 0 1 0 0,0 0-1 0 0,0 0 0 0 0,0-1 0 0 0,0 1 0 0 0,0 0 0 0 0,0 0 1 0 0,0 0-1 0 0,0 0 0 0 0,0-1 0 0 0,0 1 0 0 0,0 0 0 0 0,0 0 0 0 0,0 0 1 0 0,0-1-5 0 0,-1 1 974 0 0,1 0 334 0 0,0 0 62 0 0,0 0-116 0 0,35-5 1155 0 0,108-15-1721 0 0,-141 20-688 0 0,15-3-24 0 0,0-2-1 0 0,0 1 1 0 0,0-2-1 0 0,0 0 1 0 0,0-2 24 0 0,5-3-3698 0 0,-1 0 1 0 0,0-2 3697 0 0,-5 5-5154 0 0</inkml:trace>
  <inkml:trace contextRef="#ctx0" brushRef="#br0" timeOffset="17">5917 737 10136 0 0,'0'0'464'0'0,"0"0"-10"0"0,-3 17-127 0 0,3-13 295 0 0,-1 1 1 0 0,0 0-1 0 0,0 0 0 0 0,0 0 1 0 0,0 0-1 0 0,-3 4-622 0 0,2-5 192 0 0,0 1-1 0 0,1-1 1 0 0,0 1 0 0 0,0 0-1 0 0,0 0 1 0 0,0 0-1 0 0,1 0 1 0 0,-1-1-1 0 0,1 3-191 0 0,5 22 644 0 0,-4-21-378 0 0,1 0 1 0 0,-1 0-1 0 0,-1 0 1 0 0,1 0-1 0 0,-1 3-266 0 0,-1-4 148 0 0,2-1 0 0 0,-1 0 0 0 0,1 0 0 0 0,0 1 0 0 0,0-1 0 0 0,1 1-148 0 0,3 24 431 0 0,-4-22-258 0 0,1 0-1 0 0,0 1 0 0 0,0-1 1 0 0,1 0-173 0 0,3 11 343 0 0,1-1 156 0 0,-6-17-343 0 0,1 0-1 0 0,-1 1 1 0 0,0-1 0 0 0,0 1-1 0 0,-1 0 1 0 0,1-1 0 0 0,-1 1-1 0 0,1 0-155 0 0,10 8 575 0 0,-11-11-574 0 0,0 0-1 0 0,1 0 1 0 0,-1 0 0 0 0,0 0-1 0 0,1-1 1 0 0,-1 1 0 0 0,0 0-1 0 0,1 0 1 0 0,-1-1-1 0 0,0 1 1 0 0,1 0 0 0 0,-1 0-1 0 0,0-1 1 0 0,0 1 0 0 0,1 0-1 0 0,-1-1 1 0 0,0 1 0 0 0,0 0-1 0 0,0-1 1 0 0,1 1 0 0 0,-1 0-1 0 0,0-1 1 0 0,0 1 0 0 0,0-1-1 0 0,0 1 1 0 0,0 0 0 0 0,0-1-1 0 0,0 1 1 0 0,0-1 0 0 0,0 1-1 0 0,0 0 1 0 0,0-1 0 0 0,0 1-1 0 0,0-1 1 0 0,0 1 0 0 0,0 0-1 0 0,-1-1 0 0 0,1-3 1 0 0,0 3-1 0 0,2-4 0 0 0,-1 1 0 0 0,1-1 0 0 0,0 1 0 0 0,0-1 0 0 0,0 1 0 0 0,1 0 0 0 0,-1 0 0 0 0,1 0 0 0 0,0 0 0 0 0,1 0 0 0 0,0-1 0 0 0,-1 3 28 0 0,-1 0-42 0 0,-1 0 0 0 0,1 0 0 0 0,0 1 1 0 0,0-1-1 0 0,0 1 0 0 0,0-1 0 0 0,0 1 1 0 0,0 0-1 0 0,0 0 0 0 0,0 0 1 0 0,1 0-1 0 0,-1 0 0 0 0,0 1 0 0 0,1-1 1 0 0,-1 1-1 0 0,0-1 0 0 0,1 1 1 0 0,-1 0-1 0 0,1 0 0 0 0,-1 0 0 0 0,0 0 1 0 0,2 0 13 0 0,7 2-19 0 0,-1 1 0 0 0,-1 0 1 0 0,1 0-1 0 0,0 1 0 0 0,-1 1 0 0 0,0-1 1 0 0,0 1-1 0 0,0 1 0 0 0,0 0 1 0 0,2 2 18 0 0,-2-1 17 0 0,0-1 0 0 0,1 1 0 0 0,0-2 0 0 0,1 1 0 0 0,-1-2 0 0 0,1 1 0 0 0,0-1 0 0 0,7 1-17 0 0,-13-4 23 0 0,1 0-1 0 0,0 0 1 0 0,0 0 0 0 0,1-1 0 0 0,-1 0-1 0 0,0 0 1 0 0,0 0 0 0 0,0-1 0 0 0,0 0 0 0 0,0 0-1 0 0,0 0 1 0 0,0-1 0 0 0,-1 0 0 0 0,1 0-1 0 0,0-1-22 0 0,-3 2 0 0 0,1-1 0 0 0,-1 1 0 0 0,1-1 0 0 0,-1 0 0 0 0,0-1 0 0 0,0 1 0 0 0,0 0 0 0 0,0-1 0 0 0,-1 0 0 0 0,1 0 0 0 0,-1 0 0 0 0,2-1 0 0 0,-2 1 0 0 0,0 1 0 0 0,0-1 0 0 0,0-1 0 0 0,0 1 0 0 0,-1 0 0 0 0,1 0 0 0 0,-1-1 0 0 0,0 1 0 0 0,0 0 0 0 0,0-1 0 0 0,0 1 0 0 0,-1-1 0 0 0,0 0 0 0 0,1 1 0 0 0,-1-1 0 0 0,0 1 0 0 0,-1-1 0 0 0,1 1 0 0 0,-1-1 0 0 0,1 0 0 0 0,-1 1 0 0 0,0 0 0 0 0,-2-4 0 0 0,3 4 0 0 0,-1 1-1 0 0,0-1 0 0 0,0 0 0 0 0,0 1 1 0 0,0-1-1 0 0,0 1 0 0 0,0 0 1 0 0,-1-1-1 0 0,1 1 0 0 0,-1 0 1 0 0,0 0-1 0 0,0 0 0 0 0,0 0 0 0 0,0 0 1 0 0,0 0-1 0 0,0 0 0 0 0,-1 0 1 0 0,-5 0-48 0 0,-1 4 36 0 0,7 4 12 0 0,-3 3 19 0 0,4-8-15 0 0,0 0 1 0 0,0 1-1 0 0,1-1 0 0 0,-1 0 0 0 0,0 1 0 0 0,0-1 0 0 0,1 1 0 0 0,-1-1 0 0 0,1 1 0 0 0,0-1 0 0 0,-1 1 0 0 0,1-1 0 0 0,0 2-4 0 0,0 0-13 0 0,0 1-1 0 0,0-1 0 0 0,0 1 1 0 0,0 0-1 0 0,1-1 0 0 0,0 1 1 0 0,0-1-1 0 0,0 0 1 0 0,0 1-1 0 0,0-1 0 0 0,1 0 1 0 0,-1 1-1 0 0,3 1 14 0 0,6 17-179 0 0,-9-19 195 0 0,0-1 1 0 0,-1 0 0 0 0,2 1 0 0 0,-1-1 0 0 0,0 0 0 0 0,0 0 0 0 0,1 1 0 0 0,-1-1 0 0 0,1 0 0 0 0,0 0 0 0 0,-1-1-1 0 0,1 1 1 0 0,0 0 0 0 0,0 0-17 0 0,7 4 9 0 0,0 0 0 0 0,0 0-1 0 0,0-1 1 0 0,1 0-1 0 0,0 0 1 0 0,0-1 0 0 0,0-1-1 0 0,0 0 1 0 0,0 0-1 0 0,1-1 1 0 0,-1 0 0 0 0,1 0-1 0 0,2-1-8 0 0,-11-1-60 0 0,24 0-804 0 0,24-4 864 0 0,-41 3-1653 0 0,0-1 1 0 0,0 0-1 0 0,-1 0 1 0 0,5-2 1652 0 0,16-9-6881 0 0</inkml:trace>
  <inkml:trace contextRef="#ctx0" brushRef="#br0" timeOffset="18">2411 796 10136 0 0,'9'1'536'0'0,"-8"-1"-381"0"0,0 0-1 0 0,1 0 1 0 0,-1 0-1 0 0,0 0 1 0 0,0 0 0 0 0,0 0-1 0 0,0 0 1 0 0,0 1-1 0 0,0-1 1 0 0,1 0 0 0 0,-1 1-1 0 0,0-1 1 0 0,0 1-1 0 0,0-1 1 0 0,0 1 0 0 0,0 0-1 0 0,-1-1 1 0 0,1 1-1 0 0,0 0 1 0 0,0 0 0 0 0,0-1-1 0 0,0 1 1 0 0,-1 0-1 0 0,1 0 1 0 0,-1 0 0 0 0,1 0-1 0 0,0 0 1 0 0,-1 0-155 0 0,11 15 1888 0 0,-10-14-1786 0 0,1 0 0 0 0,-1 0 1 0 0,1-1-1 0 0,-1 1 0 0 0,0 0 0 0 0,0 0 0 0 0,0 1 0 0 0,0-1 0 0 0,0 0 0 0 0,0 2-102 0 0,8 25 739 0 0,-7-22-584 0 0,1 1 1 0 0,-1 0-1 0 0,-1-1 1 0 0,1 1-1 0 0,-1 0-155 0 0,0 5 323 0 0,0-9-183 0 0,-1 0-1 0 0,0 0 0 0 0,1-1 0 0 0,-2 1 1 0 0,1 0-1 0 0,0 0 0 0 0,-1-1 0 0 0,0 4-139 0 0,-4 22 604 0 0,4-23-603 0 0,0-1 0 0 0,0 0 0 0 0,0 0-1 0 0,0 1 1 0 0,-1-1-1 0 0,-1 1 0 0 0,1 0 0 0 0,0 0 0 0 0,1 0 0 0 0,0 1 0 0 0,0-1 0 0 0,0 0 0 0 0,0 1 0 0 0,1 5 0 0 0,0-8 0 0 0,-1 0 0 0 0,0 0 0 0 0,0 0 0 0 0,-1-1 0 0 0,1 1 0 0 0,-1 0 0 0 0,0 0 0 0 0,0-1 0 0 0,0 0 1 0 0,0 1-2 0 0,-7 11-25 0 0,9-14 2 0 0,0 0 1 0 0,-1-1 0 0 0,1 1-1 0 0,-1 0 1 0 0,1 0 0 0 0,-1 0 0 0 0,0 0-1 0 0,1-1 1 0 0,-1 1 0 0 0,0 0-1 0 0,0-1 1 0 0,1 1 0 0 0,-1-1-1 0 0,0 1 1 0 0,0 0 0 0 0,0-1-1 0 0,0 0 1 0 0,0 1 0 0 0,1-1 0 0 0,-1 0-1 0 0,0 1 1 0 0,0-1 0 0 0,0 0-1 0 0,0 0 1 0 0,-1 0 23 0 0,1 0-419 0 0,-14-3-4446 0 0,12 1 751 0 0,2 1-862 0 0</inkml:trace>
  <inkml:trace contextRef="#ctx0" brushRef="#br0" timeOffset="19">2371 1053 4144 0 0,'-13'-5'257'0'0,"10"4"32"0"0,0 0 1 0 0,0 0 0 0 0,0 0 0 0 0,0-1-1 0 0,0 1 1 0 0,0-1 0 0 0,0 0-1 0 0,-1-1-289 0 0,3 2 2431 0 0,1 1 117 0 0,0 0-252 0 0,0 0-1136 0 0,0 0-500 0 0,13-1-95 0 0,0-1 0 0 0,0 0 1 0 0,0-1-1 0 0,0-1 0 0 0,8-3-565 0 0,28-12 763 0 0,33-18-763 0 0,-57 25 29 0 0,38-20 21 0 0,12-11-50 0 0,-62 36-84 0 0,-8 5 13 0 0,0-1 0 0 0,-1 1 1 0 0,1-1-1 0 0,-1 0 0 0 0,1-1 1 0 0,-1 1-1 0 0,0-1 0 0 0,0 1 1 0 0,-1-1-1 0 0,1-1 0 0 0,0 1 71 0 0,-4 3-12 0 0,1 0-1 0 0,-1 0 0 0 0,1 0 0 0 0,-1 0 1 0 0,1 0-1 0 0,0 0 0 0 0,0 1 0 0 0,-1-1 1 0 0,1 0-1 0 0,0 1 0 0 0,0-1 0 0 0,0 1 1 0 0,0-1-1 0 0,-1 0 13 0 0,2 1-18 0 0,2-5-74 0 0,-4 4 44 0 0,3 2 81 0 0,-1 0 0 0 0,0 1-1 0 0,0-1 1 0 0,0 0-1 0 0,0 1 1 0 0,0-1-1 0 0,-1 1 1 0 0,1-1 0 0 0,0 1-1 0 0,-1 0 1 0 0,1 0-1 0 0,-1 0 1 0 0,1 0-1 0 0,-1 0 1 0 0,0 0 0 0 0,0 0-1 0 0,0 0 1 0 0,0 1-1 0 0,-1-1 1 0 0,1 0-1 0 0,0 1-32 0 0,8 16 208 0 0,-8-18-195 0 0,0 0 1 0 0,0 1 0 0 0,0-1-1 0 0,0 0 1 0 0,-1 1 0 0 0,1-1-1 0 0,0 0 1 0 0,-1 1-1 0 0,1-1 1 0 0,-1 1 0 0 0,0-1-1 0 0,1 1 1 0 0,-1-1 0 0 0,0 1-1 0 0,0-1 1 0 0,0 1-1 0 0,0 0 1 0 0,0-1 0 0 0,0 1-1 0 0,-1 0-13 0 0,-1 10 20 0 0,0 0 0 0 0,0 0 0 0 0,1 0 0 0 0,1 0 0 0 0,0 0 0 0 0,0 0 0 0 0,1-1 0 0 0,3 12-20 0 0,-4-16 99 0 0,0 0 0 0 0,0 0-1 0 0,-1 0 1 0 0,0 0 0 0 0,0 4-99 0 0,-3 23 588 0 0,5-31-563 0 0,-5 10 91 0 0,4-12-24 0 0,-19 10 201 0 0,18-11-286 0 0,1 0 0 0 0,0 0 0 0 0,-1 0 0 0 0,1 1 0 0 0,0-1 0 0 0,-1 0 0 0 0,1 0 0 0 0,0-1 0 0 0,-1 1 0 0 0,1 0 0 0 0,0 0 0 0 0,-1 0 0 0 0,1 0 0 0 0,0 0 0 0 0,-1 0 0 0 0,1 0 0 0 0,0-1 0 0 0,-1 1 0 0 0,1 0 0 0 0,0 0 0 0 0,-1 0 0 0 0,1-1 0 0 0,0 1 0 0 0,0 0 0 0 0,-1 0 0 0 0,1-1 0 0 0,0 1-1 0 0,0 0 1 0 0,0 0 0 0 0,-1-1 0 0 0,1 1 0 0 0,0 0 0 0 0,0-1 0 0 0,0 1 0 0 0,0 0 0 0 0,0-1 0 0 0,0 1 0 0 0,0-1-7 0 0,-1-17 0 0 0,-1 2-1 0 0,1 14-10 0 0,0-1-1 0 0,1 1 0 0 0,-1-1 0 0 0,1 1 0 0 0,-1-1 1 0 0,1 1-1 0 0,0-1 0 0 0,0 1 0 0 0,0-1 1 0 0,0 1-1 0 0,0-1 0 0 0,1 1 0 0 0,-1-1 0 0 0,1 1 1 0 0,0-1-1 0 0,0-1 12 0 0,1-1-63 0 0,0 0-1 0 0,1 0 1 0 0,-1 0-1 0 0,1 0 1 0 0,0 0 0 0 0,0 1-1 0 0,1-2 64 0 0,-3 5-14 0 0,1 0-1 0 0,-1-1 0 0 0,0 1 0 0 0,0 0 1 0 0,1 0-1 0 0,-1 0 0 0 0,1 0 0 0 0,-1 0 1 0 0,1 0 13 0 0,23-7-106 0 0,-22 7 102 0 0,0 1-1 0 0,-1-1 0 0 0,1 1 0 0 0,0 0 0 0 0,-1 0 1 0 0,1 0-1 0 0,-1 1 0 0 0,1-1 0 0 0,0 1 0 0 0,-1-1 1 0 0,1 1-1 0 0,-1 0 0 0 0,1 0 0 0 0,1 1 6 0 0,4 2 88 0 0,0 1 0 0 0,0 0 1 0 0,4 3-89 0 0,-5-2 114 0 0,8 6 158 0 0,-1 1 1 0 0,-1 0-1 0 0,0 1 0 0 0,-1 1 1 0 0,0 0-1 0 0,-1 2-272 0 0,-10-16 308 0 0,1 1 150 0 0,-2-1-442 0 0,0 0 0 0 0,0 0-1 0 0,0 0 1 0 0,0 0 0 0 0,1 0-1 0 0,-1 0 1 0 0,0 0 0 0 0,0 0-1 0 0,1 0 1 0 0,-1 0 0 0 0,1 0-1 0 0,-1 0 1 0 0,1 0 0 0 0,0 0-16 0 0,4 4-107 0 0,-4-4-506 0 0,-1-1-229 0 0,0 0-850 0 0,0 0-3398 0 0,0 0-1459 0 0</inkml:trace>
  <inkml:trace contextRef="#ctx0" brushRef="#br0" timeOffset="20">3183 1083 3680 0 0,'0'0'27'0'0,"1"0"1"0"0,-1 1-1 0 0,1-1 0 0 0,-1 0 1 0 0,1 1-1 0 0,-1-1 0 0 0,1 0 1 0 0,-1 1-1 0 0,1-1 1 0 0,-1 0-1 0 0,1 1 0 0 0,-1-1 1 0 0,1 1-1 0 0,-1-1 0 0 0,0 1 1 0 0,1-1-1 0 0,-1 1 1 0 0,0-1-1 0 0,1 1 0 0 0,-1-1 1 0 0,0 1-1 0 0,0 0 0 0 0,0-1 1 0 0,1 1-1 0 0,-1-1 1 0 0,0 1-1 0 0,0 0 0 0 0,0-1 1 0 0,0 1-1 0 0,0-1 0 0 0,0 1 1 0 0,0 0-1 0 0,0-1 1 0 0,0 1-1 0 0,-1 0 0 0 0,1-1 1 0 0,0 1-28 0 0,0 2 874 0 0,0-2 815 0 0,0-1 81 0 0,4 9 5739 0 0,-3-9-7465 0 0,0 0-1 0 0,0 0 0 0 0,0 1 0 0 0,0-1 0 0 0,0 0 0 0 0,0 0 0 0 0,0 0 0 0 0,0 0 1 0 0,-1-1-1 0 0,1 1 0 0 0,0 0 0 0 0,0 0 0 0 0,0-1 0 0 0,0 1 0 0 0,0 0 0 0 0,0-1 0 0 0,-1 1 1 0 0,1-1-1 0 0,0 1 0 0 0,0-1 0 0 0,0 1 0 0 0,-1-1 0 0 0,1 1 0 0 0,0-1 0 0 0,-1 0 0 0 0,1 1 1 0 0,-1-1-1 0 0,1 0 0 0 0,-1 0 0 0 0,1 0 0 0 0,-1 1 0 0 0,1-1 0 0 0,-1 0 0 0 0,0 0 0 0 0,1 0 1 0 0,-1 0-44 0 0,1-2 35 0 0,0 1 0 0 0,0 0 1 0 0,-1-1-1 0 0,1 1 1 0 0,-1-1-1 0 0,1 1 1 0 0,-1-1-1 0 0,0 1 0 0 0,0-1 1 0 0,0 1-1 0 0,0-1 1 0 0,0 1-1 0 0,-1-1 0 0 0,1 0-35 0 0,-2-1-23 0 0,1 0 0 0 0,1 0-1 0 0,-1-1 1 0 0,1 1 0 0 0,0 0-1 0 0,0 0 1 0 0,0-1-1 0 0,0 1 1 0 0,1 0 0 0 0,-1 0-1 0 0,1 0 1 0 0,0-1-1 0 0,1 1 1 0 0,-1 0 0 0 0,2-3 23 0 0,-2 5 7 0 0,0 0 0 0 0,0-1 0 0 0,1 1 0 0 0,-1 0 0 0 0,0 0 0 0 0,1 1 0 0 0,-1-1 0 0 0,1 0 0 0 0,0 0 0 0 0,-1 1 0 0 0,1-1 0 0 0,0 1 0 0 0,0 0 0 0 0,0-1 0 0 0,0 1 0 0 0,0 0 0 0 0,0 0 0 0 0,1 0 0 0 0,-1 0 0 0 0,0 1 0 0 0,1-1 0 0 0,-1 1 0 0 0,0-1 0 0 0,1 1 0 0 0,-1 0 0 0 0,0 0 0 0 0,1 0 0 0 0,-1 0 0 0 0,0 0 0 0 0,3 1-7 0 0,-4-1-7 0 0,1 0-1 0 0,-1 1 0 0 0,0-1 1 0 0,1 1-1 0 0,-1-1 1 0 0,0 1-1 0 0,0 0 0 0 0,0-1 1 0 0,1 1-1 0 0,-1 0 0 0 0,0 0 1 0 0,0 0-1 0 0,0-1 0 0 0,0 1 1 0 0,0 0-1 0 0,-1 0 0 0 0,1 1 1 0 0,0-1-1 0 0,0 0 0 0 0,-1 0 1 0 0,1 0-1 0 0,0 1 8 0 0,1 4-34 0 0,0-1 0 0 0,-1 1 0 0 0,0 0 0 0 0,0-1 0 0 0,0 1 34 0 0,3 16-60 0 0,12 55-82 0 0,-11-52 133 0 0,-4-19 24 0 0,0-1 1 0 0,0 1-1 0 0,1-1 1 0 0,-1 1-1 0 0,1-1 0 0 0,0 0 1 0 0,1 0-1 0 0,-1 0 1 0 0,1 0-1 0 0,0 0 0 0 0,3 3-15 0 0,13 19 316 0 0,-10-12 146 0 0,-8-14-401 0 0,1 0 1 0 0,0 1 0 0 0,-1-1 0 0 0,1 0-1 0 0,0 0 1 0 0,0 0 0 0 0,0 0 0 0 0,0 0-1 0 0,-1 0 1 0 0,1-1 0 0 0,1 1 0 0 0,-1-1-1 0 0,0 1 1 0 0,0-1 0 0 0,0 0 0 0 0,0 0-1 0 0,0 0 1 0 0,0 0 0 0 0,0 0-1 0 0,0 0 1 0 0,2-1-62 0 0,6 0 182 0 0,0 0-1 0 0,0-1 1 0 0,-1-1-1 0 0,2 0-181 0 0,-8 2 34 0 0,0 0-1 0 0,0-1 1 0 0,0 1-1 0 0,0-1 0 0 0,0 0 1 0 0,0 0-1 0 0,-1 0 1 0 0,1 0-1 0 0,0 0 0 0 0,-1 0 1 0 0,0-1-1 0 0,0 1 0 0 0,0-1 1 0 0,0 0-1 0 0,0 0 1 0 0,0-1-34 0 0,4-6 20 0 0,-2-1 1 0 0,1 1 0 0 0,-1-2 0 0 0,-1 1-21 0 0,1-1-2 0 0,-3 10 2 0 0,-1 0 0 0 0,1-1 0 0 0,-1 1 0 0 0,0-1 0 0 0,0 1 0 0 0,0-1 0 0 0,0 1 0 0 0,0-1 0 0 0,0 1 0 0 0,-1 0 0 0 0,1-1 0 0 0,-1 1 0 0 0,1-1 0 0 0,-1 1 0 0 0,0 0 0 0 0,0-1 0 0 0,0 1 0 0 0,-1 0 0 0 0,1 0 0 0 0,0 0 0 0 0,-1-1 0 0 0,-5-5 0 0 0,0 0 0 0 0,0 0 0 0 0,-1 1 0 0 0,-4-3 0 0 0,1 0 0 0 0,8 8 0 0 0,1 0 0 0 0,-1 0 0 0 0,1 0 0 0 0,-1 1 0 0 0,0-1 0 0 0,0 1 0 0 0,0-1 0 0 0,0 1 0 0 0,0 0 0 0 0,0 1 0 0 0,-2-2 0 0 0,3 3 0 0 0,5 1 0 0 0,7 2 0 0 0,8-3 0 0 0,0-1 0 0 0,0 0 0 0 0,1-1 0 0 0,-1-1 0 0 0,0-1 0 0 0,6-2 0 0 0,1 0 0 0 0,6-1-79 0 0,0-1 0 0 0,-1-2 0 0 0,16-8 79 0 0,-45 17-42 0 0,-4 1-8 0 0,2 0 45 0 0,1-1 1 0 0,-1 1-1 0 0,1-1 0 0 0,-1 1 0 0 0,0-1 1 0 0,1 1-1 0 0,-1-1 0 0 0,1 1 0 0 0,0-1 1 0 0,-1 1-1 0 0,1 0 0 0 0,-1-1 0 0 0,1 1 1 0 0,0 0-1 0 0,0-1 0 0 0,-1 2 5 0 0,-5 21-113 0 0,2 1-1 0 0,-1 13 114 0 0,5-35 0 0 0,0 1 0 0 0,0-1 0 0 0,0 1 0 0 0,1-1 0 0 0,-1 0 0 0 0,1 1 0 0 0,-1-1 0 0 0,1 1 0 0 0,0-1 0 0 0,0 1 0 0 0,0 0 0 0 0,0-1 0 0 0,0 1 0 0 0,-1 0 0 0 0,1-1 0 0 0,-1 1 0 0 0,0 0 0 0 0,0-1 0 0 0,0 3 0 0 0,0-4 1 0 0,0 0 0 0 0,0 0 0 0 0,0 1 0 0 0,1-1 0 0 0,-1 0 0 0 0,0 0 0 0 0,0 1 0 0 0,1-1 0 0 0,-1 0 0 0 0,1 0 0 0 0,-1 0 0 0 0,1 0 0 0 0,0 1-1 0 0,0-1 4 0 0,-1 0-1 0 0,1 0 1 0 0,-1 0-1 0 0,1-1 1 0 0,-1 1-1 0 0,1 0 1 0 0,-1 0-1 0 0,0 0 1 0 0,0 0-1 0 0,0 0 0 0 0,1 0 1 0 0,-1 0-1 0 0,0 0 1 0 0,0 0-1 0 0,0 0 1 0 0,0-1-1 0 0,0 2-3 0 0,-1-2 9 0 0,1 0 1 0 0,0 1-1 0 0,0-1 0 0 0,0 0 0 0 0,-1 1 0 0 0,1-1 0 0 0,0 0 0 0 0,0 1 0 0 0,0-1 1 0 0,0 0-1 0 0,0 1 0 0 0,0-1 0 0 0,0 1 0 0 0,0-1 0 0 0,0 0 0 0 0,0 1 0 0 0,0-1 1 0 0,0 0-1 0 0,0 1 0 0 0,0-1 0 0 0,0 1 0 0 0,0-1 0 0 0,0 0 0 0 0,0 1 0 0 0,1-1 1 0 0,-1 0-1 0 0,0 1 0 0 0,0-1 0 0 0,0 0 0 0 0,1 1 0 0 0,-1-1 0 0 0,0 0 0 0 0,0 0 1 0 0,1 1-1 0 0,-1-1 0 0 0,0 0 0 0 0,1 0 0 0 0,-1 0 0 0 0,0 1 0 0 0,1-1 0 0 0,-1 0 1 0 0,0 0-1 0 0,1 0 0 0 0,-1 0 0 0 0,0 0 0 0 0,1 1 0 0 0,-1-1 0 0 0,0 0 0 0 0,1 0 1 0 0,-1 0-1 0 0,1 0 0 0 0,-1 0 0 0 0,0 0 0 0 0,1 0 0 0 0,-1 0 0 0 0,0-1 0 0 0,1 1-9 0 0,5 0 0 0 0,0-1 0 0 0,0 1 0 0 0,0-2 0 0 0,0 1 0 0 0,0-1 0 0 0,0 0 0 0 0,-1 0 0 0 0,1 0 0 0 0,-1-1 0 0 0,1 0 0 0 0,1-1 0 0 0,13-19 0 0 0,8 9 0 0 0,-25 12 63 0 0,0 0 0 0 0,1 0 0 0 0,-1 1 0 0 0,1 0 1 0 0,0 0-1 0 0,-1 0-63 0 0,12-4 583 0 0,-13 4-73 0 0,-2 1-135 0 0,0 0-576 0 0,0 0-250 0 0,12 0-474 0 0,-7 0 961 0 0,0 1-1 0 0,0 0 1 0 0,0 0 0 0 0,0 0 0 0 0,0 1 0 0 0,-1-1-1 0 0,1 1 1 0 0,3 2-36 0 0,-1 0-158 0 0,17 9-110 0 0,-18-10 328 0 0,0 1-1 0 0,0-1 1 0 0,1 0-1 0 0,5 1-59 0 0,1 1-129 0 0,1-2 0 0 0,0 0 0 0 0,0-1 0 0 0,0 0 0 0 0,1-1 0 0 0,-1-1-1 0 0,0 0 1 0 0,0-1 0 0 0,1 0 0 0 0,-1-1 0 0 0,0-1 0 0 0,0 0 0 0 0,-1-1-1 0 0,10-3 130 0 0,0-8-1988 0 0,-21 13 1674 0 0,11-7-1599 0 0</inkml:trace>
  <inkml:trace contextRef="#ctx0" brushRef="#br0" timeOffset="21">4413 949 11720 0 0,'0'0'532'0'0,"-13"-8"208"0"0,12 8-601 0 0,0-1 1 0 0,0 0 0 0 0,0 1 0 0 0,0-1-1 0 0,0 1 1 0 0,0 0 0 0 0,-1-1 0 0 0,1 1-1 0 0,0 0 1 0 0,0-1 0 0 0,0 1 0 0 0,-1 0-1 0 0,1 0 1 0 0,0 0 0 0 0,0 0 0 0 0,0 0 0 0 0,-1 1-1 0 0,1-1 1 0 0,0 0 0 0 0,0 0 0 0 0,0 1-1 0 0,-1-1 1 0 0,1 1 0 0 0,0-1 0 0 0,0 1-1 0 0,0-1 1 0 0,0 1 0 0 0,-1 0-140 0 0,1 0 145 0 0,-4 3 307 0 0,0 0 0 0 0,-1 0 0 0 0,1 1 0 0 0,1-1 0 0 0,-5 6-452 0 0,7-8 10 0 0,0 1 1 0 0,-1 0-1 0 0,1 0 0 0 0,1 0 0 0 0,-1 0 1 0 0,0 1-1 0 0,1-1 0 0 0,0 0 1 0 0,-1 1-1 0 0,1-1 0 0 0,0 2-10 0 0,-2 17-20 0 0,1-17 210 0 0,1-1 0 0 0,1 1 1 0 0,-1 0-1 0 0,1 0 0 0 0,-1 0 1 0 0,1-1-1 0 0,1 1 0 0 0,-1 0 1 0 0,1 0-1 0 0,0 1-190 0 0,5 14 165 0 0,-5-16-172 0 0,0-1 0 0 0,1 0 0 0 0,-1 0 0 0 0,1 0-1 0 0,0 1 1 0 0,0-2 0 0 0,0 1 0 0 0,0 0 0 0 0,0 0-1 0 0,1-1 1 0 0,-1 1 0 0 0,1-1 0 0 0,0 0 0 0 0,0 1-1 0 0,2 0 8 0 0,4 2 66 0 0,-1-1 0 0 0,1 0 0 0 0,0 0 0 0 0,0-1 0 0 0,2 0-66 0 0,-9-2-12 0 0,0-1 0 0 0,0 1 1 0 0,1 0-1 0 0,-1 0 0 0 0,0 0 1 0 0,0 0-1 0 0,-1 0 0 0 0,1 0 1 0 0,0 0-1 0 0,0 1 0 0 0,-1-1 1 0 0,1 0-1 0 0,1 2 12 0 0,2 3 102 0 0,-3-5-70 0 0,-1 1-1 0 0,1 0 0 0 0,-1-1 0 0 0,0 1 1 0 0,0 0-1 0 0,0 0 0 0 0,0 0 0 0 0,0 0 0 0 0,0 2-31 0 0,2 3 83 0 0,0 1 22 0 0,1 1 1 0 0,-2-1-1 0 0,1 1 0 0 0,-1 0 0 0 0,0 0 0 0 0,-1 0 0 0 0,0 0 0 0 0,-1 0 0 0 0,0 0 0 0 0,0 0 0 0 0,-2 8-105 0 0,0 0 151 0 0,-1-1 0 0 0,0 0-1 0 0,-5 13-150 0 0,8-28 3 0 0,-6 17 78 0 0,-1 0 0 0 0,0-1 0 0 0,-5 8-81 0 0,9-21 11 0 0,1 1 0 0 0,-1-1 0 0 0,0 0 0 0 0,0 0 0 0 0,-1 0 0 0 0,1 0 0 0 0,-1 0-1 0 0,1-1 1 0 0,-1 0 0 0 0,-1 0 0 0 0,1 0 0 0 0,0 0 0 0 0,-1 0 0 0 0,1-1 0 0 0,-2 1-11 0 0,0-1 38 0 0,1 0 0 0 0,-1 0 0 0 0,0-1 1 0 0,0 1-1 0 0,0-1 0 0 0,0-1 0 0 0,0 1 1 0 0,0-1-1 0 0,0 0 0 0 0,-1 0-38 0 0,1 0 69 0 0,0-1 0 0 0,-1 0-1 0 0,1 0 1 0 0,0-1 0 0 0,0 0-1 0 0,0 0 1 0 0,0 0 0 0 0,0 0-1 0 0,1-1 1 0 0,-1 0 0 0 0,1 0-1 0 0,-3-3-68 0 0,3 3-43 0 0,0 0-1 0 0,1-1 1 0 0,0 1 0 0 0,0-1-1 0 0,0 0 1 0 0,0 0 0 0 0,-1-2 43 0 0,4 4-157 0 0,0 0 0 0 0,-1 0 0 0 0,1 0 0 0 0,0 0 0 0 0,0 0 0 0 0,1-1 0 0 0,-1 1 0 0 0,0 0 0 0 0,1 0 0 0 0,-1-1 0 0 0,1 1 0 0 0,0 0 1 0 0,0-1-1 0 0,0 1 0 0 0,0 0 0 0 0,0-1 0 0 0,0 1 0 0 0,1 0 0 0 0,0-2 157 0 0,2-8-891 0 0,13-43-6818 0 0,-7 31 1915 0 0</inkml:trace>
  <inkml:trace contextRef="#ctx0" brushRef="#br0" timeOffset="22">4520 806 2304 0 0,'-7'-10'148'0'0,"10"2"-45"0"0,0 4-130 0 0,-2-1 495 0 0,-1 4 1961 0 0,0 1 844 0 0,0 0 167 0 0,2 2 643 0 0,5 8-2921 0 0,-4 6-492 0 0,-1 0-1 0 0,0-1 0 0 0,-1 12-669 0 0,0-8 264 0 0,0 1 0 0 0,2 1-264 0 0,-1 0 141 0 0,0-1 0 0 0,-2 1 0 0 0,0 0 0 0 0,-1 1-141 0 0,-1-5 138 0 0,2 1 0 0 0,0-1 0 0 0,1 1 0 0 0,0-1 0 0 0,2 0 0 0 0,0 2-138 0 0,-2-16 22 0 0,0-1 0 0 0,0 1-1 0 0,0-1 1 0 0,0 0 0 0 0,0 1 0 0 0,0-1-1 0 0,2 2-21 0 0,-3-4 0 0 0,0 0 0 0 0,0 0 0 0 0,0 0 0 0 0,0 0 0 0 0,1 1 0 0 0,-1-1 0 0 0,0 0 0 0 0,0 0 0 0 0,0 0 0 0 0,1 0 0 0 0,-1 0 0 0 0,0 0 0 0 0,0 0 0 0 0,0 0 0 0 0,1 0 0 0 0,-1 0 0 0 0,0 0 0 0 0,0 0 0 0 0,1 0 0 0 0,-1 0 0 0 0,0 0 0 0 0,0 0 0 0 0,0 0 0 0 0,1 0 0 0 0,-1 0 1 0 0,0 0-1 0 0,0 0 0 0 0,0 0 0 0 0,1 0 0 0 0,-1 0 0 0 0,0 0 0 0 0,0 0 0 0 0,0 0 0 0 0,1-1 0 0 0,-1 1 0 0 0,0 0 0 0 0,0 0 0 0 0,0 0 0 0 0,0 0 0 0 0,1-1 0 0 0,-1 1 0 0 0,0 0 0 0 0,0 0 0 0 0,0 0 0 0 0,0-1 0 0 0,0 1 0 0 0,0 0 0 0 0,0 0 0 0 0,0 0 0 0 0,8-14-53 0 0,-6 10-23 0 0,30-46-330 0 0,-20 31 585 0 0,-10 15-148 0 0,0 1 1 0 0,-1 0 0 0 0,1 0 0 0 0,0 0 0 0 0,1 0-1 0 0,-1 0 1 0 0,0 1 0 0 0,2-2-32 0 0,6-3-138 0 0,-7 5-24 0 0,1-1 0 0 0,-1 1-1 0 0,0-1 1 0 0,0 1-1 0 0,0-1 1 0 0,-1 0-1 0 0,2-1 163 0 0,-4 3-32 0 0,1 0-1 0 0,0 0 0 0 0,0 0 0 0 0,0 1 0 0 0,1-1 0 0 0,-1 0 0 0 0,0 1 0 0 0,0-1 0 0 0,0 0 1 0 0,0 1-1 0 0,1 0 0 0 0,-1-1 0 0 0,0 1 0 0 0,1 0 0 0 0,-1-1 0 0 0,0 1 0 0 0,0 0 0 0 0,2 0 33 0 0,10 1 158 0 0,-11 2-17 0 0,-2-2-54 0 0,3 2 154 0 0,0-1 1 0 0,0 1-1 0 0,1 0 1 0 0,-1-1-1 0 0,3 2-241 0 0,-3-2 48 0 0,1 0 0 0 0,-1 0 0 0 0,0 0 0 0 0,0 1 0 0 0,0 0 0 0 0,0-1-1 0 0,0 1 1 0 0,-1 0-48 0 0,8 13 393 0 0,-1 0 0 0 0,-1 0 0 0 0,0 1 0 0 0,-2 0 0 0 0,3 9-393 0 0,10 25 75 0 0,-15-43-262 0 0,-1 0 0 0 0,1 0 0 0 0,5 7 187 0 0,3 0-5843 0 0,-2-5-1504 0 0</inkml:trace>
  <inkml:trace contextRef="#ctx0" brushRef="#br1" timeOffset="23">10392 1153 6448 0 0,'0'0'141'0'0,"0"0"23"0"0,0 0 13 0 0,0 0 55 0 0,0 0 182 0 0,0 0 76 0 0,0 0 20 0 0,0 0 2 0 0,0 0 0 0 0,-3-12 1024 0 0,3 7-1285 0 0,0-1 1 0 0,1 1 0 0 0,0-1-1 0 0,0 1 1 0 0,0-1 0 0 0,1 1-1 0 0,0 0 1 0 0,0 0 0 0 0,0 0-1 0 0,1 0 1 0 0,-1 0 0 0 0,1 0-1 0 0,0 1 1 0 0,1-1 0 0 0,-1 1-1 0 0,4-4-251 0 0,9-10 147 0 0,-13 15-144 0 0,0 0 0 0 0,0-1 0 0 0,0 1 0 0 0,0 0 0 0 0,0 1 1 0 0,4-3-4 0 0,9-6 0 0 0,-6 4 0 0 0,0 1 0 0 0,11-5 0 0 0,-18 10 0 0 0,0-1 0 0 0,0 1 0 0 0,0 0 0 0 0,1 0 0 0 0,-1 0 0 0 0,0 1 0 0 0,1-1 0 0 0,-1 1 0 0 0,1 0 0 0 0,-1 0 0 0 0,0 0 0 0 0,2 1 0 0 0,5-2 0 0 0,-8 1 0 0 0,0 0 0 0 0,-1-1 0 0 0,1 1 0 0 0,0 0 0 0 0,-1 0 0 0 0,1 1 0 0 0,0-1 0 0 0,-1 0 0 0 0,1 0 0 0 0,-1 1 0 0 0,1-1 0 0 0,0 1 0 0 0,-1 0 0 0 0,1-1 0 0 0,-1 1 0 0 0,1 0 0 0 0,-1 0 0 0 0,1 1 0 0 0,12 7 100 0 0,-1 2 0 0 0,0-1 0 0 0,3 6-100 0 0,-6-7 142 0 0,-5-4 137 0 0,-1-2-58 0 0,-1 1 0 0 0,1-1 0 0 0,0 0 0 0 0,0 0 0 0 0,0-1 0 0 0,3 2-221 0 0,-4-2 0 0 0,0-1 0 0 0,-1 1 0 0 0,1-1 0 0 0,0 0 0 0 0,0 0 0 0 0,0 0 0 0 0,0 0 0 0 0,0-1 0 0 0,0 1 0 0 0,0-1 0 0 0,1 0 0 0 0,-1 0 0 0 0,0 0 0 0 0,0 0 0 0 0,0 0 0 0 0,0-1 0 0 0,0 1 0 0 0,0-1 0 0 0,0 0 0 0 0,0 0 0 0 0,0 0 0 0 0,0 0 0 0 0,0-1 0 0 0,-1 1 0 0 0,1-1 0 0 0,2-1 0 0 0,32-24 0 0 0,-11 9 0 0 0,0-2 0 0 0,5-7 0 0 0,32-32-1251 0 0,-46 45-1700 0 0,-12 9 1418 0 0</inkml:trace>
  <inkml:trace contextRef="#ctx0" brushRef="#br1" timeOffset="24">10515 1327 10136 0 0,'-12'0'1078'0'0,"11"0"-987"0"0,0 1 0 0 0,0-1 0 0 0,0 0 0 0 0,0 0 0 0 0,0-1 0 0 0,0 1 0 0 0,0 0 0 0 0,0 0 0 0 0,0 0 0 0 0,0-1 0 0 0,0 1 0 0 0,0 0 0 0 0,0-1 0 0 0,0 1 0 0 0,0-1 0 0 0,0 1 0 0 0,1-1 0 0 0,-1 1 0 0 0,0-1 0 0 0,0 0 0 0 0,1 1 0 0 0,-1-1 0 0 0,0 0 0 0 0,1 0-91 0 0,-1 0 107 0 0,1 0 1 0 0,-1 0 0 0 0,1 0 0 0 0,0-1 0 0 0,0 1 0 0 0,0 0 0 0 0,0 0 0 0 0,0-1 0 0 0,0 1-1 0 0,0 0 1 0 0,0 0 0 0 0,0 0 0 0 0,0-1 0 0 0,1 1 0 0 0,-1 0 0 0 0,0 0 0 0 0,1-1-108 0 0,3-5 362 0 0,0 0 0 0 0,0 1 1 0 0,0 0-1 0 0,1 0 0 0 0,-1 0 1 0 0,5-4-363 0 0,1 0-31 0 0,-4 2 31 0 0,1 1 0 0 0,0 0 0 0 0,1 1 0 0 0,0 0 0 0 0,0 0 0 0 0,0 0 0 0 0,4-1 0 0 0,-7 5 0 0 0,0-1 0 0 0,1 1 0 0 0,-1-1 0 0 0,1 1 0 0 0,-1 1 0 0 0,1-1 0 0 0,0 1 0 0 0,0 0 0 0 0,-1 1 0 0 0,1-1 0 0 0,0 1 0 0 0,0 0 0 0 0,1 0 0 0 0,5 3 0 0 0,0 0 0 0 0,0 1 0 0 0,-1 0 0 0 0,1 1 0 0 0,-1 1 0 0 0,0-1 0 0 0,4 4 0 0 0,1 1 0 0 0,1-2 0 0 0,8 3 0 0 0,-4-3 535 0 0,-11-3-5 0 0,1-2 0 0 0,0 1 0 0 0,5 0-530 0 0,-12-3-169 0 0,0 0 0 0 0,0-1 0 0 0,1 0 0 0 0,-1 0 0 0 0,0 0 0 0 0,0 0 0 0 0,0-1 0 0 0,0 1 0 0 0,0-1 0 0 0,0 0 0 0 0,3-1 169 0 0,11-6-1011 0 0,4-2-11 0 0</inkml:trace>
  <inkml:trace contextRef="#ctx0" brushRef="#br1" timeOffset="25">11610 146 6912 0 0,'0'0'528'0'0,"0"0"-118"0"0,0 0 772 0 0,0 0 370 0 0,0 0 74 0 0,0 0-170 0 0,12 11-244 0 0,-10-10-1132 0 0,-1 0-1 0 0,0 0 0 0 0,0 0 1 0 0,0 0-1 0 0,0 1 1 0 0,0-1-1 0 0,0 0 1 0 0,0 1-1 0 0,0-1 0 0 0,0 1 1 0 0,-1-1-1 0 0,1 1 1 0 0,0-1-1 0 0,-1 1 0 0 0,1-1 1 0 0,-1 1-1 0 0,0-1 1 0 0,0 1-1 0 0,1 0 1 0 0,-1-1-1 0 0,0 1 0 0 0,0 0 1 0 0,-1-1-1 0 0,1 1 1 0 0,0-1-1 0 0,0 1 1 0 0,-1 0-80 0 0,0 16 1432 0 0,8 49-1736 0 0,-7 48 872 0 0,-5-88-498 0 0,4-22-58 0 0,0-1 1 0 0,0 1-1 0 0,0 0 1 0 0,1 0-1 0 0,0 0-12 0 0,-3 14 69 0 0,3-16-46 0 0,-1-1-1 0 0,1 1 1 0 0,-1 0 0 0 0,1 0 0 0 0,0 0 0 0 0,0 0-1 0 0,1 1-22 0 0,-1-3-126 0 0,0 0-1 0 0,0 0 0 0 0,0 0 1 0 0,0 0-1 0 0,0 0 0 0 0,0 0 0 0 0,0 0 1 0 0,-1 0-1 0 0,1 0 0 0 0,0 0 0 0 0,-1 0 1 0 0,1 0-1 0 0,0 0 0 0 0,-1-1 1 0 0,1 1-1 0 0,-1 0 0 0 0,1 0 0 0 0,-1 0 1 0 0,1 0-1 0 0,-1-1 0 0 0,0 1 1 0 0,0 0 126 0 0,-4 1-1876 0 0</inkml:trace>
  <inkml:trace contextRef="#ctx0" brushRef="#br1" timeOffset="26">11469 448 9760 0 0,'13'-15'1056'0'0,"-5"10"-735"0"0,1-1 0 0 0,0 1-1 0 0,0 1 1 0 0,0 0 0 0 0,1 0 0 0 0,0 1 0 0 0,-1 0 0 0 0,1 0 0 0 0,1 1-321 0 0,17-5 454 0 0,15-4-195 0 0,-1 3 0 0 0,1 1 1 0 0,7 1-260 0 0,-7 9 240 0 0,-42-3-241 0 0,0 0 1 0 0,0 0 0 0 0,0 0-1 0 0,0 1 1 0 0,0-1-1 0 0,0 0 1 0 0,0 0 0 0 0,-1 1-1 0 0,1-1 1 0 0,0 0 0 0 0,0 1-1 0 0,0-1 1 0 0,0 1 0 0 0,-1-1-1 0 0,1 1 1 0 0,0-1 0 0 0,-1 1-1 0 0,1-1 1 0 0,0 1 0 0 0,-1 0-1 0 0,1-1 1 0 0,0 2 0 0 0,0-1-6 0 0,0 1 0 0 0,-1 0 0 0 0,1-1 0 0 0,0 1 1 0 0,-1 0-1 0 0,1 0 0 0 0,-1 0 0 0 0,1 0 0 0 0,-1-1 0 0 0,0 1 0 0 0,0 0 6 0 0,0 4 58 0 0,0-1 0 0 0,0 1 0 0 0,-1-1-1 0 0,0 1 1 0 0,0-1 0 0 0,0 0 0 0 0,-2 2-58 0 0,-21 82 580 0 0,22-86-580 0 0,2-1 0 0 0,0 13 0 0 0,0-14 4 0 0,0 1 1 0 0,1-1 0 0 0,-1 1 0 0 0,0-1 0 0 0,0 1 0 0 0,1-1-1 0 0,-1 1 1 0 0,0-1 0 0 0,1 0 0 0 0,0 1 0 0 0,0 0-5 0 0,-1-1 8 0 0,0 0-1 0 0,1-1 1 0 0,-1 1 0 0 0,0 0 0 0 0,1 0 0 0 0,-1 0-1 0 0,1-1 1 0 0,0 1 0 0 0,-1 0 0 0 0,1-1 0 0 0,-1 1-1 0 0,1 0 1 0 0,0-1 0 0 0,0 1 0 0 0,-1-1 0 0 0,1 1-1 0 0,0-1 1 0 0,0 1 0 0 0,0-1 0 0 0,0 0 0 0 0,-1 1-1 0 0,1-1 1 0 0,0 0 0 0 0,0 0 0 0 0,0 0 0 0 0,0 1-1 0 0,0-1 1 0 0,1 0-8 0 0,1 0 39 0 0,0 1 27 0 0,0-1 0 0 0,0 1 0 0 0,0-1 0 0 0,0 1-1 0 0,0-1 1 0 0,0 0 0 0 0,0 0 0 0 0,0-1 0 0 0,0 1 0 0 0,0 0 0 0 0,0-1-1 0 0,0 0 1 0 0,-1 0 0 0 0,1 0 0 0 0,0 0 0 0 0,0 0 0 0 0,-1-1-1 0 0,3 0-65 0 0,8-5 316 0 0,-10 6-286 0 0,1-1-1 0 0,-1 1 1 0 0,1-1-1 0 0,-1 0 0 0 0,0 0 1 0 0,0 0-1 0 0,0-1 1 0 0,0 1-1 0 0,0-1 1 0 0,-1 0-1 0 0,1 1 1 0 0,-1-1-1 0 0,0 0 0 0 0,0-1-29 0 0,1 0 47 0 0,-1 0-1 0 0,1-1 1 0 0,-1 1-1 0 0,0-1 1 0 0,-1 0-1 0 0,1 1 1 0 0,-1-1-1 0 0,0 0 0 0 0,0-1-46 0 0,-1 4 12 0 0,0 0 0 0 0,0 0-1 0 0,0 0 1 0 0,0 0-1 0 0,-1 0 1 0 0,1 0 0 0 0,0 0-1 0 0,-1 1 1 0 0,0-1-1 0 0,1 0 1 0 0,-1 0-1 0 0,0 0 1 0 0,0 0 0 0 0,0 1-1 0 0,0-1 1 0 0,0 0-1 0 0,-1 1 1 0 0,1-1 0 0 0,0 1-1 0 0,-1-1 1 0 0,1 1-1 0 0,-1 0 1 0 0,1 0-1 0 0,-2-1-11 0 0,-8-6-18 0 0,-2 1 0 0 0,1 0 0 0 0,-1 1 0 0 0,-9-3 18 0 0,19 6 180 0 0,-1 0-828 0 0,1 2-3850 0 0,3 1-1495 0 0</inkml:trace>
  <inkml:trace contextRef="#ctx0" brushRef="#br1" timeOffset="27">12061 177 9872 0 0,'0'0'454'0'0,"1"0"-11"0"0,2 0-364 0 0,13-3 146 0 0,-15 3-29 0 0,1 0 0 0 0,-1 0 0 0 0,1 0 0 0 0,-1 1 0 0 0,1-1 1 0 0,-1 0-1 0 0,1 1 0 0 0,-1-1 0 0 0,0 1 0 0 0,1 0 0 0 0,-1-1-196 0 0,1 1 339 0 0,2 0-97 0 0,0 1 1 0 0,0-1-1 0 0,0 1 1 0 0,-1 0 0 0 0,1 0-1 0 0,0 0 1 0 0,-1 1-1 0 0,0-1 1 0 0,1 1-1 0 0,-1 0 1 0 0,0 0-1 0 0,0 0 1 0 0,-1 0-1 0 0,1 0 1 0 0,-1 1-1 0 0,1-1 1 0 0,-1 1-1 0 0,0 1-242 0 0,5 10 315 0 0,0 0 0 0 0,-1 1 0 0 0,-1-1 0 0 0,0 2-315 0 0,3 11 317 0 0,-5-19-296 0 0,-1 1-1 0 0,0-1 0 0 0,0 1 0 0 0,-1-1 0 0 0,0 1 0 0 0,-1 0 0 0 0,0-1 1 0 0,0 1-1 0 0,-1 1-20 0 0,-1-4-605 0 0,0 0 1 0 0,-1 0 0 0 0,1 0 0 0 0,-2 1 604 0 0,2-3-1671 0 0,1-3-4118 0 0</inkml:trace>
  <inkml:trace contextRef="#ctx0" brushRef="#br1" timeOffset="28">12378 283 8288 0 0,'54'-9'864'0'0,"-23"4"97"0"0,0 0 0 0 0,16-7-961 0 0,-20 9 2003 0 0,-25 3-1543 0 0,-9 14 391 0 0,4-10-806 0 0,0 0 1 0 0,0 0 0 0 0,-1 0 0 0 0,0-1 0 0 0,0 1 0 0 0,0-1 0 0 0,0 1-46 0 0,-11 7 69 0 0,-6 7-41 0 0,-18 11-28 0 0,-14 12 178 0 0,51-39-163 0 0,-4 2 20 0 0,1 0 0 0 0,1 0 1 0 0,-1 1-1 0 0,1 0 0 0 0,-1 0 0 0 0,1 0 1 0 0,1 0-1 0 0,-1 1 0 0 0,1-1 1 0 0,-1 3-36 0 0,4-7 26 0 0,-1 0 0 0 0,1 0 0 0 0,0 0 0 0 0,0 1 0 0 0,0-1 0 0 0,0 0 0 0 0,0 0 0 0 0,0 0 0 0 0,0 0 0 0 0,0 1 0 0 0,1-1 0 0 0,-1 0 0 0 0,0 0 0 0 0,1 0 0 0 0,-1 0 0 0 0,1 0 0 0 0,-1 0 0 0 0,1 1-26 0 0,0 1 116 0 0,12-2 275 0 0,-13-1-344 0 0,9 1 369 0 0,-7 0-284 0 0,0-1 0 0 0,0 0 1 0 0,0 0-1 0 0,0 1 0 0 0,0-2 0 0 0,0 1 0 0 0,0 0 0 0 0,0 0 1 0 0,0 0-1 0 0,0-1 0 0 0,-1 1 0 0 0,1-1 0 0 0,0 0 0 0 0,0 1 1 0 0,0-1-1 0 0,0 0-132 0 0,7-4 13 0 0,-2 2-182 0 0,0 0 0 0 0,-1-1 0 0 0,1 1 0 0 0,-1-2 0 0 0,0 1-1 0 0,3-3 170 0 0,13-11 75 0 0,12-12 88 0 0,-28 24-146 0 0,0 0-1 0 0,0 1 1 0 0,0-1 0 0 0,1 1-1 0 0,0 0 1 0 0,0 1 0 0 0,0 0 0 0 0,0 0-1 0 0,8-3-16 0 0,-13 7 11 0 0,1-1 0 0 0,-1 1 0 0 0,0 0 0 0 0,0 0 0 0 0,1 0 0 0 0,-1 0 0 0 0,0 0 0 0 0,0 1 0 0 0,0-1 0 0 0,1 1 0 0 0,-1-1-1 0 0,0 1 1 0 0,0 0 0 0 0,0 0 0 0 0,0 0 0 0 0,0 0 0 0 0,0 0 0 0 0,0 0 0 0 0,-1 1 0 0 0,1-1 0 0 0,0 1 0 0 0,-1-1 0 0 0,1 1-1 0 0,-1 0 1 0 0,1-1 0 0 0,-1 1 0 0 0,0 0 0 0 0,0 0 0 0 0,1 0 0 0 0,-1 0 0 0 0,-1 0 0 0 0,1 0 0 0 0,0 0 0 0 0,-1 0 0 0 0,1 0-1 0 0,-1 1 1 0 0,1-1-11 0 0,1 3 28 0 0,0-1 0 0 0,0 1 0 0 0,1-1 0 0 0,-1 1 0 0 0,1-1-1 0 0,0 0 1 0 0,3 3-28 0 0,2 3-3 0 0,-6-8 16 0 0,0 1-1 0 0,1-1 1 0 0,-1 1-1 0 0,1-1 0 0 0,0 0 1 0 0,-1 0-1 0 0,1 0 0 0 0,0 0 1 0 0,0-1-1 0 0,0 1 0 0 0,0-1 1 0 0,1 0-1 0 0,-1 0 0 0 0,0 0 1 0 0,1 0-1 0 0,-1 0 1 0 0,3-1-13 0 0,-1 1 88 0 0,1-1 0 0 0,-1 0 1 0 0,0 0-1 0 0,0-1 1 0 0,1 1-1 0 0,-1-1 0 0 0,0 0 1 0 0,0 0-1 0 0,0-1 1 0 0,0 0-1 0 0,3-1-88 0 0,-5 1 38 0 0,1 1 12 0 0,-1-1 0 0 0,1 0 0 0 0,-1 1 0 0 0,0-1 0 0 0,1-1 0 0 0,-1 1 0 0 0,0 0 0 0 0,-1-1-1 0 0,1 0 1 0 0,2-2-50 0 0,1-2 62 0 0,0 0 0 0 0,0 1 0 0 0,5-4-62 0 0,-6 6 16 0 0,0-1-1 0 0,-1 1 1 0 0,0-1-1 0 0,0 0 0 0 0,0 0 1 0 0,0 0-1 0 0,-1 0 1 0 0,1-2-16 0 0,14-26 76 0 0,-12 24-53 0 0,0-1 1 0 0,-2 1-1 0 0,4-8-23 0 0,4-15 31 0 0,-7 21 13 0 0,0 0-1 0 0,-1-1 1 0 0,-1 1-1 0 0,0-1 1 0 0,-1 0 0 0 0,0 0-1 0 0,0-1-43 0 0,-2 7-15 0 0,1 1 1 0 0,0-1-1 0 0,0 0 0 0 0,1 1 0 0 0,0-1 0 0 0,2-4 15 0 0,-3 7-39 0 0,-1 1-1 0 0,1-1 1 0 0,0 0 0 0 0,-1 0-1 0 0,1 1 1 0 0,-1-1 0 0 0,0 0-1 0 0,0 0 1 0 0,0 0 0 0 0,-1 1-1 0 0,1-3 40 0 0,-1 2-27 0 0,1-1-1 0 0,0 1 0 0 0,0 0 0 0 0,0 0 1 0 0,0-1-1 0 0,0 1 0 0 0,1 0 0 0 0,0-1 28 0 0,-1 3-1 0 0,0 0-1 0 0,0 0 0 0 0,1 0 0 0 0,-1 0 0 0 0,0 0 0 0 0,0 0 1 0 0,0 0-1 0 0,0 0 0 0 0,0 0 0 0 0,0 0 0 0 0,0 0 0 0 0,0 0 1 0 0,-1 0-1 0 0,1 0 0 0 0,0 0 0 0 0,-1 0 0 0 0,1 0 0 0 0,0 0 1 0 0,-1 0-1 0 0,0 0 0 0 0,1 0 0 0 0,-1 0 0 0 0,1 1 0 0 0,-1-1 1 0 0,0 0-1 0 0,1 0 0 0 0,-1 1 0 0 0,0-1 0 0 0,0 0 1 0 0,0 1-1 0 0,0-1 0 0 0,0 1 0 0 0,1-1 0 0 0,-1 1 0 0 0,-1-1 2 0 0,2 1 0 0 0,-1 0 0 0 0,1-1 0 0 0,0 1 0 0 0,0 0 0 0 0,-1 0 0 0 0,1 0 0 0 0,0-1 0 0 0,-1 1 0 0 0,1 0 0 0 0,0 0 0 0 0,-1 0 0 0 0,1 0 0 0 0,0 0 0 0 0,-1 0 0 0 0,1 0 0 0 0,0 0 0 0 0,-1 0 0 0 0,1 0 0 0 0,0 0 0 0 0,-1 0 0 0 0,1 0 0 0 0,0 0 0 0 0,-1 0 0 0 0,1 0 0 0 0,0 0 0 0 0,-1 0 0 0 0,1 0 0 0 0,0 0 0 0 0,-1 0 0 0 0,1 1 0 0 0,0-1 0 0 0,0 0 0 0 0,-1 0 0 0 0,1 0 0 0 0,0 1 0 0 0,-1-1 0 0 0,1 0 0 0 0,0 0 0 0 0,0 1 0 0 0,0-1 0 0 0,-1 0 0 0 0,1 0 0 0 0,0 1 0 0 0,0-1 0 0 0,0 0 0 0 0,0 1 0 0 0,-1-1 0 0 0,-3 5-22 0 0,0 0 0 0 0,0 0 0 0 0,0 0 0 0 0,1 0 0 0 0,0 1 0 0 0,0-1 0 0 0,0 1 0 0 0,0 0 0 0 0,1 0-1 0 0,0 0 1 0 0,0 0 0 0 0,1 0 0 0 0,0 0 0 0 0,0 2 22 0 0,-5 22-10 0 0,-4 28-55 0 0,8-37 33 0 0,1-9 15 0 0,-1 0 1 0 0,2 0-1 0 0,0 0 1 0 0,0 1-1 0 0,1-1 0 0 0,2 10 17 0 0,1-6-3 0 0,-2-9-1 0 0,-1 1 1 0 0,1-1-1 0 0,1 0 1 0 0,1 3 3 0 0,-3-7 4 0 0,1-1 1 0 0,-1 0-1 0 0,1 1 1 0 0,0-1-1 0 0,0 0 1 0 0,0 0-1 0 0,0 0 1 0 0,0 0 0 0 0,0 0-1 0 0,0 0 1 0 0,0-1-1 0 0,1 1 1 0 0,1 0-5 0 0,2 2-45 0 0,0-1 1 0 0,0-1-1 0 0,0 1 1 0 0,0-1 0 0 0,0 0-1 0 0,1 0 1 0 0,-1-1-1 0 0,1 0 1 0 0,-1 0-1 0 0,1-1 1 0 0,-1 1-1 0 0,1-1 1 0 0,-1-1 0 0 0,1 1-1 0 0,-1-1 1 0 0,1 0-1 0 0,-1-1 1 0 0,5-1 44 0 0,-1-2-1406 0 0</inkml:trace>
  <inkml:trace contextRef="#ctx0" brushRef="#br1" timeOffset="29">13671 48 11056 0 0,'21'-11'1001'0'0,"-30"5"-802"0"0,-17-4-103 0 0,24 9 398 0 0,2 1 158 0 0,0 0 27 0 0,0 0 1 0 0,0 0-27 0 0,0 0-11 0 0,0 0-3 0 0,0 2-535 0 0,1-1 0 0 0,-1 1 0 0 0,1 0 0 0 0,-1-1 0 0 0,1 1 0 0 0,-1 0 0 0 0,1-1 0 0 0,0 1-1 0 0,0-1 1 0 0,0 1 0 0 0,0-1 0 0 0,0 0 0 0 0,0 1 0 0 0,0-1 0 0 0,1 0 0 0 0,-1 0 0 0 0,0 1-1 0 0,1-1 1 0 0,-1 0 0 0 0,0-1 0 0 0,2 2-104 0 0,-2-2 18 0 0,1 1 1 0 0,-1 0-1 0 0,0 0 0 0 0,1 0 1 0 0,-1 0-1 0 0,0 0 0 0 0,0 0 1 0 0,1 0-1 0 0,-1 1 0 0 0,0-1 1 0 0,0 0-1 0 0,0 1 0 0 0,-1-1 0 0 0,1 1 1 0 0,0-1-1 0 0,0 1 0 0 0,-1-1 1 0 0,1 1-1 0 0,-1-1 0 0 0,1 1 1 0 0,-1 0-1 0 0,0-1 0 0 0,0 1 1 0 0,1 0-1 0 0,-1-1 0 0 0,0 1 0 0 0,-1 1-18 0 0,0 2 18 0 0,0-1 8 0 0,0 0 0 0 0,1 1-1 0 0,-1-1 1 0 0,1 0 0 0 0,0 0 0 0 0,0 0 0 0 0,0 1 0 0 0,1-1 0 0 0,0 3-26 0 0,-1-4 30 0 0,0-1 1 0 0,0 1-1 0 0,0 0 1 0 0,0 0-1 0 0,-1 0 1 0 0,1-1-1 0 0,-1 1 0 0 0,0 0 1 0 0,0 0-1 0 0,0-1 1 0 0,0 1-1 0 0,0-1 0 0 0,0 1 1 0 0,-1-1-31 0 0,1 0 11 0 0,0 1 0 0 0,0-1 0 0 0,0 0 0 0 0,0 1 0 0 0,0-1 0 0 0,0 0 0 0 0,0 1 0 0 0,1-1 0 0 0,-1 1 0 0 0,1 0 0 0 0,0-1 0 0 0,0 1 0 0 0,0-1 0 0 0,0 1 0 0 0,0-1 0 0 0,1 1 0 0 0,-1 1-11 0 0,1-3 1 0 0,0 2 3 0 0,0-1 1 0 0,0 1-1 0 0,0-1 1 0 0,0 1-1 0 0,0 0 1 0 0,-1-1-1 0 0,1 1 1 0 0,-1 0-1 0 0,0 0 1 0 0,0-1-1 0 0,0 1 0 0 0,0 0 1 0 0,0 0-1 0 0,0-1 1 0 0,-1 1-1 0 0,1 0 1 0 0,-1 0-1 0 0,0-1 1 0 0,-1 3-5 0 0,-6 17 50 0 0,-3 6-431 0 0,-7 13 381 0 0,18-40-52 0 0,0 0 0 0 0,-1 0 0 0 0,1 0-1 0 0,0 0 1 0 0,-1 0 0 0 0,1 0 0 0 0,0 0 0 0 0,0 0 0 0 0,0 0-1 0 0,0 0 1 0 0,0 0 0 0 0,0 0 0 0 0,0 0 0 0 0,0 0 0 0 0,0 0 0 0 0,1 0-1 0 0,-1-1 1 0 0,0 2 52 0 0,1 2-477 0 0,-1-4 433 0 0,0 0-1 0 0,1 0 0 0 0,-1 1 1 0 0,0-1-1 0 0,0 0 0 0 0,0 0 1 0 0,0 0-1 0 0,0 1 1 0 0,0-1-1 0 0,-1 0 0 0 0,1 0 1 0 0,0 1-1 0 0,0-1 1 0 0,0 0-1 0 0,0 0 0 0 0,0 0 1 0 0,0 1-1 0 0,0-1 1 0 0,0 0-1 0 0,0 0 0 0 0,-1 0 1 0 0,1 1-1 0 0,0-1 1 0 0,0 0-1 0 0,0 0 0 0 0,0 0 1 0 0,-1 0-1 0 0,1 0 1 0 0,0 1-1 0 0,0-1 0 0 0,0 0 45 0 0,-11 5-1447 0 0</inkml:trace>
  <inkml:trace contextRef="#ctx0" brushRef="#br1" timeOffset="30">13653 221 8720 0 0,'0'0'197'0'0,"0"0"24"0"0,2 0 19 0 0,64-11 117 0 0,6-2 2101 0 0,14 3-2458 0 0,-5 2 1584 0 0,-39 13-232 0 0,-42-4-1301 0 0,1-1-1 0 0,-1 1 1 0 0,0-1 0 0 0,0 1-1 0 0,0-1 1 0 0,1 1 0 0 0,-1-1-1 0 0,0 1 1 0 0,0-1 0 0 0,0 1-1 0 0,0-1 1 0 0,0 1 0 0 0,0-1-1 0 0,0 1 1 0 0,0-1 0 0 0,0 1 0 0 0,0-1-1 0 0,0 1 1 0 0,0-1 0 0 0,0 1-1 0 0,0-1 1 0 0,-1 1 0 0 0,1-1-1 0 0,0 1-50 0 0,-1 3 161 0 0,1-3-135 0 0,1 0 0 0 0,-1-1 0 0 0,0 1-1 0 0,1 0 1 0 0,-1 0 0 0 0,1 0 0 0 0,-1-1 0 0 0,1 1-1 0 0,-1 0 1 0 0,1-1 0 0 0,-1 1 0 0 0,1 0 0 0 0,0-1-1 0 0,0 1-25 0 0,-1-1 19 0 0,1 1 0 0 0,0 0 0 0 0,-1-1 0 0 0,1 1 0 0 0,-1-1 0 0 0,1 1 0 0 0,-1 0 0 0 0,1-1 0 0 0,-1 1 0 0 0,1 0 0 0 0,-1 0 0 0 0,0-1 0 0 0,1 1 0 0 0,-1 0 0 0 0,0 0 0 0 0,0 0-19 0 0,1 2 37 0 0,0 1 0 0 0,-1-1 0 0 0,1 1 0 0 0,-1-1 0 0 0,0 0 0 0 0,0 1-1 0 0,0-1 1 0 0,-1 1 0 0 0,1-1 0 0 0,-1 0 0 0 0,0 1 0 0 0,0-1-1 0 0,0 0 1 0 0,0 0 0 0 0,0 1 0 0 0,-1-1 0 0 0,1 0 0 0 0,-1 0-1 0 0,-1 1-36 0 0,0-2 46 0 0,0 2-1 0 0,0-1 0 0 0,1 0 0 0 0,-1 0 1 0 0,1 1-1 0 0,0 0 0 0 0,0-1 0 0 0,0 1 1 0 0,1 0-1 0 0,-1 0 0 0 0,1 0 0 0 0,0 0 1 0 0,0 0-1 0 0,0 2-45 0 0,-5 14 268 0 0,5-18-240 0 0,1 0 0 0 0,-1 0 1 0 0,0-1-1 0 0,1 1 0 0 0,-1 0 1 0 0,1 0-1 0 0,0 0 1 0 0,0 0-1 0 0,0 0 0 0 0,0 0 1 0 0,0 0-1 0 0,0 0 0 0 0,0 0 1 0 0,0 0-1 0 0,1 0-28 0 0,5 41 480 0 0,-6-42-466 0 0,0 0 0 0 0,0 0-1 0 0,0-1 1 0 0,0 1 0 0 0,0 0 0 0 0,0 0 0 0 0,0 0 0 0 0,-1-1-1 0 0,1 1 1 0 0,0 0 0 0 0,0 0 0 0 0,-1-1 0 0 0,1 1-1 0 0,-1 0 1 0 0,1 0 0 0 0,0-1 0 0 0,-1 1 0 0 0,1 0-1 0 0,-1-1 1 0 0,0 1-14 0 0,1-1-4 0 0,0 1 0 0 0,-1-1 0 0 0,1 0 0 0 0,0 0 0 0 0,0 1 0 0 0,0-1 0 0 0,-1 0 0 0 0,1 0 0 0 0,0 0 0 0 0,0 1-1 0 0,-1-1 1 0 0,1 0 0 0 0,0 0 0 0 0,-1 0 0 0 0,1 0 0 0 0,0 1 0 0 0,0-1 0 0 0,-1 0 0 0 0,1 0 0 0 0,0 0 0 0 0,-1 0 0 0 0,1 0 0 0 0,0 0 0 0 0,-1 0-1 0 0,1 0 1 0 0,0 0 0 0 0,-1 0 0 0 0,1 0 0 0 0,0 0 0 0 0,-1 0 0 0 0,1-1 0 0 0,0 1 0 0 0,-1 0 0 0 0,1 0 0 0 0,0 0 0 0 0,0 0 0 0 0,-1 0 0 0 0,1-1-1 0 0,0 1 1 0 0,-1 0 4 0 0,1-1-1445 0 0,2-3-5141 0 0</inkml:trace>
  <inkml:trace contextRef="#ctx0" brushRef="#br1" timeOffset="31">14131 182 11200 0 0,'4'1'-10'0'0,"1"1"206"0"0,0 1 0 0 0,0-1 1 0 0,0 1-1 0 0,4 2-196 0 0,-9-5 15 0 0,1 1 0 0 0,0-1 0 0 0,0 1-1 0 0,-1-1 1 0 0,1 1 0 0 0,0 0-1 0 0,-1-1 1 0 0,1 1 0 0 0,-1 0 0 0 0,1 0-1 0 0,-1-1 1 0 0,1 1 0 0 0,-1 0-1 0 0,1 0 1 0 0,-1 0 0 0 0,0-1 0 0 0,1 1-1 0 0,-1 0 1 0 0,0 0 0 0 0,0 0-1 0 0,0 0 1 0 0,1 0 0 0 0,-1 0 0 0 0,0 0-1 0 0,0-1 1 0 0,0 1 0 0 0,-1 0-1 0 0,1 0 1 0 0,0 0 0 0 0,0 0 0 0 0,-1 1-15 0 0,0 1-2 0 0,0-2 8 0 0,0 0 0 0 0,1 0 1 0 0,-1 1-1 0 0,1-1 0 0 0,-1 0 0 0 0,1 0 1 0 0,0 0-1 0 0,-1 1 0 0 0,1-1 0 0 0,0 0 1 0 0,0 0-1 0 0,-1 1 0 0 0,1-1 1 0 0,0 0-1 0 0,1 0 0 0 0,-1 1 0 0 0,0-1 1 0 0,0 0-1 0 0,0 0 0 0 0,1 1 0 0 0,-1-1 1 0 0,1 0-1 0 0,-1 0 0 0 0,1 0 1 0 0,-1 1-1 0 0,1-1 0 0 0,0 0 0 0 0,-1 0 1 0 0,1 0-7 0 0,0 1 39 0 0,0 0-1 0 0,-1 0 1 0 0,1 0 0 0 0,-1 0 0 0 0,1 0 0 0 0,-1 1 0 0 0,0-1 0 0 0,0 0 0 0 0,0 0 0 0 0,0 0 0 0 0,0 0 0 0 0,0 0-1 0 0,-1 1 1 0 0,1-1 0 0 0,-2 2-39 0 0,2-1 166 0 0,-1 0 0 0 0,0 0 0 0 0,1 1 0 0 0,0-1 1 0 0,0 0-1 0 0,0 4-166 0 0,1-2 124 0 0,5 22 1551 0 0,-6-26-1594 0 0,0 0 0 0 0,1 0 1 0 0,-1 0-1 0 0,1 0 1 0 0,-1 0-1 0 0,1 0 0 0 0,-1 0 1 0 0,1 0-1 0 0,0 0 0 0 0,0 0 1 0 0,-1-1-1 0 0,1 1 0 0 0,0 0 1 0 0,0-1-1 0 0,0 1 1 0 0,0 0-1 0 0,0-1 0 0 0,0 1 1 0 0,0-1-1 0 0,0 1 0 0 0,0-1-81 0 0,1 1 379 0 0,-2-1-10 0 0,0 0-25 0 0,0 0-100 0 0,-2-3 229 0 0,2 3-467 0 0,0 0-1 0 0,0 0 1 0 0,0 0 0 0 0,0-1-1 0 0,0 1 1 0 0,0 0 0 0 0,-1 0-1 0 0,1 0 1 0 0,0 0 0 0 0,0 0-1 0 0,0-1 1 0 0,0 1-1 0 0,0 0 1 0 0,0 0 0 0 0,0 0-1 0 0,0 0 1 0 0,0-1 0 0 0,0 1-1 0 0,0 0 1 0 0,0 0 0 0 0,0 0-1 0 0,0 0 1 0 0,0-1-1 0 0,0 1 1 0 0,0 0 0 0 0,0 0-1 0 0,0 0 1 0 0,0 0 0 0 0,0-1-1 0 0,0 1 1 0 0,0 0 0 0 0,0 0-1 0 0,0 0 1 0 0,0 0-1 0 0,0 0 1 0 0,0-1 0 0 0,1 1-6 0 0,11-13 134 0 0,-11 12-134 0 0,0 0 0 0 0,1 0 0 0 0,-1 0 0 0 0,0 0 0 0 0,0 0 0 0 0,0-1 0 0 0,0 1 0 0 0,0 0 0 0 0,-1 0 0 0 0,1-1 0 0 0,0 1-1 0 0,0 0 1 0 0,-1-1 0 0 0,1 1 0 0 0,-1-1 0 0 0,1 1 0 0 0,-1-1 0 0 0,2-18-210 0 0,-2 15 178 0 0,1 0-1 0 0,-1 0 1 0 0,1 0-1 0 0,0 0 1 0 0,2-4 32 0 0,-2 7 0 0 0,-1 0 0 0 0,1 0 0 0 0,0 0 0 0 0,1 0 0 0 0,-1 1 0 0 0,0-1 1 0 0,0 1-1 0 0,1-1 0 0 0,-1 1 0 0 0,1-1 0 0 0,-1 1 0 0 0,1 0 0 0 0,-1-1 0 0 0,1 1 0 0 0,0 0 0 0 0,0 0 0 0 0,1 0 0 0 0,8-4 0 0 0,-7 3 0 0 0,1 1 0 0 0,-1-1 0 0 0,0-1 0 0 0,0 1 0 0 0,0 0 0 0 0,-1-1 0 0 0,3-2 0 0 0,-4 3-13 0 0,1 1 0 0 0,-1-1 0 0 0,1 1 0 0 0,0-1 0 0 0,-1 1 0 0 0,1 0 0 0 0,0 0 0 0 0,2 0 13 0 0,5-3-80 0 0,-8 3-8 0 0,1 1 67 0 0,0 0-1 0 0,1 0 0 0 0,-1 1 0 0 0,0-1 0 0 0,0 1 1 0 0,1 0-1 0 0,-1 0 0 0 0,0 0 0 0 0,0 0 0 0 0,0 0 1 0 0,0 1-1 0 0,0-1 0 0 0,-1 1 0 0 0,1 0 0 0 0,0 0 1 0 0,-1 0-1 0 0,1 0 0 0 0,-1 0 0 0 0,0 1 0 0 0,0-1 1 0 0,0 1-1 0 0,0-1 0 0 0,1 3 22 0 0,3 5 113 0 0,1-1-1 0 0,0 1 1 0 0,1-2-1 0 0,0 1 1 0 0,4 3-113 0 0,-9-9-70 0 0,0 0 1 0 0,0 1-1 0 0,-1-1 1 0 0,1 1-1 0 0,-1-1 1 0 0,1 2 69 0 0,-1-1-30 0 0,0-1 1 0 0,0 1-1 0 0,1-1 0 0 0,-1 0 0 0 0,3 3 30 0 0,-4-6 9 0 0,0 1 0 0 0,0 0 0 0 0,-1-1 0 0 0,1 1 0 0 0,-1 0 0 0 0,1-1 0 0 0,-1 1 0 0 0,1 0 0 0 0,-1 0 0 0 0,1 0 0 0 0,-1 0 0 0 0,0 0 0 0 0,1-1 0 0 0,-1 1 0 0 0,0 0 0 0 0,0 0 0 0 0,0 0 0 0 0,0 0 0 0 0,0 0 0 0 0,0 0 0 0 0,0 0 0 0 0,0 0 0 0 0,0 0 0 0 0,0 0 0 0 0,0 0 0 0 0,0-1 0 0 0,-1 1 0 0 0,1 0 0 0 0,0 0 0 0 0,-1 0 0 0 0,1 0 0 0 0,-1 0 0 0 0,1-1 0 0 0,-1 1-9 0 0,0 0 192 0 0,3 0-27 0 0,3 0-128 0 0,-8-3-44 0 0,3 2 10 0 0,0 0-3 0 0,-1 0 0 0 0,1 0 0 0 0,0-1 0 0 0,0 1 0 0 0,-1 0 0 0 0,1 0 0 0 0,0 0 0 0 0,0-1 0 0 0,0 1 0 0 0,-1 0 0 0 0,1 0 0 0 0,0 0 0 0 0,0-1 0 0 0,0 1 0 0 0,0 0 0 0 0,-1 0 0 0 0,1-1 0 0 0,0 1 0 0 0,0 0 0 0 0,0 0 0 0 0,0-1 0 0 0,0 1 0 0 0,0 0 0 0 0,0 0 0 0 0,0-1 0 0 0,0 1 0 0 0,0 0 0 0 0,0-1 0 0 0,0 1 0 0 0,0 0 0 0 0,0 0 0 0 0,0-1 0 0 0,0 1 0 0 0,0 0 0 0 0,3-3 0 0 0,-3 2 0 0 0,0 1 0 0 0,0-1 0 0 0,0 0 0 0 0,0 0 0 0 0,0 1 0 0 0,0-1 0 0 0,0 0 0 0 0,0 1 0 0 0,0-1 0 0 0,0 0 0 0 0,0 0 0 0 0,0 1 0 0 0,-1-1 0 0 0,1 0 0 0 0,0 1 0 0 0,-1-1 0 0 0,1 0 0 0 0,-3-8 0 0 0,3 8 0 0 0,0-1 0 0 0,0 1 0 0 0,0 0 0 0 0,0 0 0 0 0,0-1 0 0 0,1 1 0 0 0,-1 0 0 0 0,0 0 0 0 0,1 0 0 0 0,-1 0 0 0 0,1 0 0 0 0,-1-1 0 0 0,1 1 0 0 0,-1 0 0 0 0,1 0 0 0 0,0 0 0 0 0,0 0 0 0 0,0 0 0 0 0,1-1 0 0 0,0 1 0 0 0,1-1 0 0 0,-1 1 0 0 0,0 0 0 0 0,1 0 0 0 0,-1 0 0 0 0,1-1 0 0 0,0 1 0 0 0,-2 0 0 0 0,1 1 0 0 0,-1-1 0 0 0,0 1 0 0 0,0-1 0 0 0,1 1 0 0 0,-1-1 0 0 0,0 1 0 0 0,1 0 0 0 0,-1 0 0 0 0,0-1 0 0 0,1 1 0 0 0,-1 0 0 0 0,0 0 0 0 0,1 0 0 0 0,-1 0 0 0 0,0 1 0 0 0,1-1 0 0 0,-1 0 0 0 0,0 1 0 0 0,0-1 0 0 0,1 0 0 0 0,-1 1 0 0 0,0 0 0 0 0,0-1 0 0 0,1 1 0 0 0,-1 0 0 0 0,2 1 0 0 0,10 5-32 0 0,-1 1 0 0 0,0 0 0 0 0,2 2 32 0 0,18 13-184 0 0,-23-18 206 0 0,1 1-1 0 0,0-2 0 0 0,1 0 0 0 0,-1 0 1 0 0,1-1-1 0 0,0 0 0 0 0,-1 0 1 0 0,10 0-22 0 0,-3-2 23 0 0,-1 0 1 0 0,1 0-1 0 0,0-2 1 0 0,0 0-1 0 0,8-2-23 0 0,-19 2 72 0 0,0 0-1 0 0,0-1 0 0 0,-1 0 1 0 0,1 0-1 0 0,0 0 0 0 0,-1-1 0 0 0,1 1 1 0 0,-1-1-1 0 0,0-1 0 0 0,0 1 1 0 0,0-1-1 0 0,0 0 0 0 0,-1 0 0 0 0,1 0 1 0 0,2-5-72 0 0,-2 2-102 0 0,1 0 1 0 0,-2 0 0 0 0,1-1-1 0 0,-1 0 1 0 0,0 0 0 0 0,-1 0-1 0 0,0 0 1 0 0,0-1 0 0 0,-1 0-1 0 0,1-4 102 0 0,-1 1 35 0 0,0 7-71 0 0,-1 0 0 0 0,0 0 0 0 0,0-1 0 0 0,0 1 0 0 0,-1 0 0 0 0,0 0 0 0 0,0-1 0 0 0,0 1 0 0 0,-1 0 0 0 0,0 0 0 0 0,0 0 0 0 0,0 0 0 0 0,-1-2 36 0 0,2 7 7 0 0,0-1-1 0 0,0 0 1 0 0,0 1 0 0 0,-1-1-1 0 0,1 1 1 0 0,0-1 0 0 0,-1 1-1 0 0,1-1 1 0 0,0 0-1 0 0,-1 1 1 0 0,1 0 0 0 0,-1-1-1 0 0,1 1 1 0 0,-1-1 0 0 0,1 1-1 0 0,-1-1 1 0 0,1 1 0 0 0,-1 0-1 0 0,1-1 1 0 0,-1 1-1 0 0,0 0 1 0 0,1 0 0 0 0,-1-1-1 0 0,1 1 1 0 0,-1 0 0 0 0,0 0-1 0 0,1 0 1 0 0,-1 0-7 0 0,0 0-8 0 0,-1 0-1 0 0,1 1 1 0 0,0-1 0 0 0,0 0 0 0 0,0 1-1 0 0,-1-1 1 0 0,1 1 0 0 0,0-1-1 0 0,0 1 1 0 0,0 0 0 0 0,0 0 0 0 0,0-1-1 0 0,0 1 1 0 0,0 0 8 0 0,-3 3-6 0 0,1 0 1 0 0,-1 0-1 0 0,1 0 0 0 0,0 0 1 0 0,0 1-1 0 0,-2 4 6 0 0,3-5 11 0 0,1 1-1 0 0,0 0 1 0 0,0-1-1 0 0,0 1 1 0 0,1 0-1 0 0,0 0 1 0 0,0 0-1 0 0,0-1 1 0 0,0 1-1 0 0,1 0 1 0 0,0 0-1 0 0,0-1-10 0 0,1 27 167 0 0,-1-25-194 0 0,-1 1 0 0 0,1-1 0 0 0,0 1 0 0 0,0-1 0 0 0,1 1 0 0 0,-1-1 0 0 0,2 0 0 0 0,-1 0 0 0 0,1 1 0 0 0,0-2 0 0 0,0 1 0 0 0,0 0 0 0 0,1-1 0 0 0,0 1-1 0 0,0-1 1 0 0,0 0 0 0 0,1 0 0 0 0,0-1 0 0 0,0 0 0 0 0,0 1 0 0 0,0-2 0 0 0,1 1 0 0 0,-1 0 0 0 0,1-1 0 0 0,0 0 0 0 0,0-1 0 0 0,0 1 0 0 0,0-1 0 0 0,1 0-1 0 0,0-1 28 0 0,2-1-1633 0 0,1-3-4505 0 0</inkml:trace>
  <inkml:trace contextRef="#ctx0" brushRef="#br1" timeOffset="32">15213 619 8496 0 0,'14'2'904'0'0,"9"-2"-782"0"0,-22 0 432 0 0,4 0 635 0 0,-5 0 3270 0 0,-8 1-4056 0 0,0 0 0 0 0,0 0 1 0 0,0 1-1 0 0,-2 0-403 0 0,2 0 21 0 0,0 0 0 0 0,-1-1 0 0 0,1 0 0 0 0,-4 0-21 0 0,-90 5 1320 0 0,63-3-1238 0 0,-135 4 469 0 0,52-4-510 0 0,-24 2 380 0 0,-51 2 297 0 0,-232 10-441 0 0,392-15-271 0 0,-60-1 52 0 0,9 0 109 0 0,25 1 90 0 0,-43 2-296 0 0,25 0-204 0 0,20 0 213 0 0,-1 3 30 0 0,-18 1 140 0 0,-63 9 178 0 0,61-6-170 0 0,-24-3-148 0 0,28-2-78 0 0,-39 10 78 0 0,71-9-8 0 0,-42 6 33 0 0,12-1 163 0 0,0-3 1 0 0,-45-2-189 0 0,-57-1 1590 0 0,78-4-1590 0 0,-6-4 0 0 0,37-5-288 0 0,33 3-144 0 0,-26 1 432 0 0,-3 1-8 0 0,-25 0-37 0 0,75 2-202 0 0,0 2 1 0 0,0-1 0 0 0,1 2 0 0 0,-14 3 246 0 0,14-2-630 0 0,0-2-30 0 0</inkml:trace>
  <inkml:trace contextRef="#ctx0" brushRef="#br1" timeOffset="33">11890 1121 6912 0 0,'0'0'314'0'0,"0"0"-6"0"0,0 0 60 0 0,0 0 987 0 0,0 0 453 0 0,0 0 89 0 0,-3 14 465 0 0,0 48-867 0 0,2-42-1032 0 0,-1-1 0 0 0,-2 7-463 0 0,2-6 600 0 0,-1 0 0 0 0,2 7-600 0 0,-5 51 394 0 0,-10 12-258 0 0,14-81-103 0 0,0 1 0 0 0,0-1 0 0 0,0 0 0 0 0,-2 2-33 0 0,-7 30 72 0 0,11-38-69 0 0,-1-1 0 0 0,1 0-1 0 0,-1 0 1 0 0,0 0-1 0 0,0 0 1 0 0,0 0-1 0 0,0 0 1 0 0,-1 0-3 0 0,-4 9-463 0 0,6-10-57 0 0,0-1-758 0 0,0 0-3059 0 0,0 0-1309 0 0</inkml:trace>
  <inkml:trace contextRef="#ctx0" brushRef="#br1" timeOffset="34">11642 1413 8288 0 0,'5'0'768'0'0,"0"-1"0"0"0,0 0 0 0 0,0 0 0 0 0,0 0 0 0 0,-1-1 0 0 0,1 1 0 0 0,0-1 0 0 0,2-1-768 0 0,-1 0 173 0 0,1 0 0 0 0,-1 1-1 0 0,1 0 1 0 0,0 0 0 0 0,0 1-173 0 0,21-5 393 0 0,-20 4-300 0 0,-1 0-1 0 0,1 0 0 0 0,0 1 0 0 0,0 0 0 0 0,-1 1 0 0 0,5 0-92 0 0,52 0-578 0 0,-52 0 330 0 0</inkml:trace>
  <inkml:trace contextRef="#ctx0" brushRef="#br1" timeOffset="35">12098 1407 2760 0 0,'0'0'125'0'0,"0"2"-3"0"0,1 12-363 0 0,-4 5 4207 0 0,1-4 1400 0 0,-5 16-502 0 0,-10 14-3931 0 0,10-29-373 0 0,-1 1-336 0 0,-3 11 6 0 0,10-26-224 0 0,1-2-3 0 0,0 1 1 0 0,0-1-1 0 0,0 1 0 0 0,0-1 0 0 0,-1 1 1 0 0,1-1-1 0 0,0 1 0 0 0,0-1 0 0 0,-1 1 1 0 0,1-1-1 0 0,0 1 0 0 0,-1-1 0 0 0,1 0 1 0 0,-1 1-1 0 0,1-1 0 0 0,0 0 0 0 0,-1 1 0 0 0,1-1 1 0 0,-1 0-1 0 0,1 1 0 0 0,-1-1-3 0 0,-7 6 86 0 0,-3 5-304 0 0,10-10-960 0 0,1-1-383 0 0</inkml:trace>
  <inkml:trace contextRef="#ctx0" brushRef="#br1" timeOffset="36">12302 1332 6912 0 0,'0'0'528'0'0,"4"8"-320"0"0,-1-4 292 0 0,0 0 0 0 0,0 0 0 0 0,0 1 0 0 0,-1-1 0 0 0,0 1 0 0 0,0-1 0 0 0,0 1 0 0 0,-1 0 0 0 0,0 0 0 0 0,1 0 0 0 0,-1 5-500 0 0,1 4 242 0 0,-1 1 0 0 0,-1 0 0 0 0,0 0 0 0 0,-1-1 1 0 0,-1 1-1 0 0,0 0 0 0 0,-1-1 0 0 0,-1 1 1 0 0,0 0-243 0 0,4-13-10 0 0,0-1 13 0 0,-1-1 1 0 0,1 1-1 0 0,0-1 1 0 0,0 1-1 0 0,0-1 0 0 0,0 1 1 0 0,-1-1-1 0 0,1 1 1 0 0,0-1-1 0 0,0 1 0 0 0,-1-1 1 0 0,1 1-1 0 0,0-1 1 0 0,-1 1-1 0 0,1-1 0 0 0,0 0 1 0 0,-1 1-1 0 0,1-1 1 0 0,-1 0-1 0 0,1 1 0 0 0,-1-1 1 0 0,1 0-1 0 0,-1 1 1 0 0,0-1-4 0 0,1 0 69 0 0,-1 1 1 0 0,1 0 0 0 0,0-1 0 0 0,-1 1-1 0 0,1-1 1 0 0,-1 1 0 0 0,1 0 0 0 0,0-1 0 0 0,-1 1-1 0 0,1 0 1 0 0,0-1 0 0 0,0 1 0 0 0,0 0 0 0 0,0 0-1 0 0,0-1 1 0 0,-1 1-70 0 0,2 0 12 0 0,-1-1 0 0 0,0 0 0 0 0,0 0 0 0 0,0 0 0 0 0,0 0 0 0 0,0 1 0 0 0,0-1 0 0 0,0 0 0 0 0,0 0 0 0 0,0 0 0 0 0,0 1 0 0 0,0-1 0 0 0,0 0 0 0 0,0 0 0 0 0,0 0 0 0 0,0 0 0 0 0,-1 1 0 0 0,1-1 0 0 0,0 0 0 0 0,0 0-1 0 0,0 0 1 0 0,0 0 0 0 0,0 1 0 0 0,0-1 0 0 0,0 0 0 0 0,0 0 0 0 0,-1 0 0 0 0,1 0 0 0 0,0 0 0 0 0,0 0 0 0 0,0 1 0 0 0,0-1 0 0 0,0 0 0 0 0,-1 0 0 0 0,1 0 0 0 0,0 0 0 0 0,0 0 0 0 0,0 0 0 0 0,0 0 0 0 0,-1 0 0 0 0,1 0 0 0 0,0 0 0 0 0,0 0 0 0 0,0 0 0 0 0,-1 0 0 0 0,1 0 0 0 0,0 0 0 0 0,0 0 0 0 0,0 0 0 0 0,0 0 0 0 0,-1 0 0 0 0,1 0 0 0 0,0 0 0 0 0,0 0-1 0 0,0 0 1 0 0,0 0 0 0 0,-1-1 0 0 0,1 1 0 0 0,0 0 0 0 0,0 0 0 0 0,0 0 0 0 0,0 0 0 0 0,0 0 0 0 0,-1 0 0 0 0,1 0 0 0 0,0-1 0 0 0,0 1 0 0 0,0 0-12 0 0,0-1-1 0 0,-1 0-1 0 0,1 0 1 0 0,0 0 0 0 0,0 0-1 0 0,0 0 1 0 0,-1 0-1 0 0,1 0 1 0 0,0 0 0 0 0,0 0-1 0 0,0 0 1 0 0,1 0 0 0 0,-1 0-1 0 0,0 0 1 0 0,0 0-1 0 0,0 0 1 0 0,1 0 0 0 0,-1 0-1 0 0,1 0 1 0 0,-1 0 1 0 0,8-20 113 0 0,-3 11-103 0 0,0 1 0 0 0,0-1-1 0 0,1 1 1 0 0,0 1 0 0 0,0-1 0 0 0,1 1 0 0 0,0 0 0 0 0,1 1 0 0 0,-1 0-1 0 0,7-4-9 0 0,-12 9-8 0 0,8-2-41 0 0,5-1 46 0 0,0 2 71 0 0,-14 3 18 0 0,0 1 8 0 0,4 2-10 0 0,0 1 0 0 0,0 0 0 0 0,-1 0 0 0 0,0 1 0 0 0,0-1 0 0 0,1 3-84 0 0,-4-6 22 0 0,0 0-1 0 0,-1 1 0 0 0,0-1 0 0 0,1 0 0 0 0,-1 0 1 0 0,0 0-1 0 0,1 1 0 0 0,-1-1 0 0 0,0 0 0 0 0,0 1 1 0 0,0-1-22 0 0,1 8 78 0 0,0-4-12 0 0,-1 1 0 0 0,1 0-1 0 0,-1 0 1 0 0,0-1-1 0 0,-1 1 1 0 0,1 0 0 0 0,-1-1-1 0 0,0 1 1 0 0,-1 0-1 0 0,-1 4-65 0 0,2-9 18 0 0,1 1 0 0 0,-1-1 0 0 0,1 1 0 0 0,-1-1 0 0 0,0 1-1 0 0,0-1 1 0 0,0 0 0 0 0,1 1 0 0 0,-2-1 0 0 0,1 0-1 0 0,0 0 1 0 0,0 0 0 0 0,0 0 0 0 0,0 0 0 0 0,-1 0 0 0 0,1 0-1 0 0,0 0 1 0 0,-1-1 0 0 0,1 1 0 0 0,-1 0 0 0 0,1-1-1 0 0,-1 1-17 0 0,2-1-1 0 0,-1 0-1 0 0,1 0 1 0 0,0 0-1 0 0,0 0 0 0 0,-1 0 1 0 0,1 0-1 0 0,0 0 0 0 0,-1 0 1 0 0,1 0-1 0 0,0 0 0 0 0,0 0 1 0 0,-1 0-1 0 0,1 0 1 0 0,0-1-1 0 0,0 1 0 0 0,-1 0 1 0 0,1 0-1 0 0,0 0 0 0 0,0 0 1 0 0,-1 0-1 0 0,1-1 0 0 0,0 1 1 0 0,0 0-1 0 0,0 0 1 0 0,0-1-1 0 0,-1 1 0 0 0,1 0 1 0 0,0 0-1 0 0,0 0 0 0 0,0-1 1 0 0,0 1-1 0 0,0 0 0 0 0,0 0 1 0 0,0-1-1 0 0,-1 1 1 0 0,1 0-1 0 0,0-1 2 0 0,-1-6 4 0 0,0 3-13 0 0,1 1-1 0 0,1-1 0 0 0,-1 1 0 0 0,0-1 0 0 0,1 1 1 0 0,0 0-1 0 0,-1-1 0 0 0,1 1 0 0 0,1-1 1 0 0,-1 1-1 0 0,0 0 0 0 0,1 0 0 0 0,1-3 10 0 0,0 1-63 0 0,0 0 0 0 0,1 0 0 0 0,-1 1 0 0 0,1-1 0 0 0,0 1 0 0 0,0 0 0 0 0,5-4 63 0 0,-6 7-23 0 0,0-1 0 0 0,0 0 0 0 0,0 1 0 0 0,1-1 0 0 0,-1 1 0 0 0,1 0 0 0 0,-1 0 0 0 0,1 1 0 0 0,2-1 23 0 0,13-4-45 0 0,-17 5 41 0 0,0 0-1 0 0,0 0 1 0 0,-1 1-1 0 0,1-1 1 0 0,0 0-1 0 0,0 1 1 0 0,-1-1-1 0 0,1 1 1 0 0,0-1-1 0 0,-1 1 1 0 0,1 0-1 0 0,0 0 5 0 0,3 1 10 0 0,0 0 37 0 0,-1 1-1 0 0,1 0 1 0 0,-1 0-1 0 0,1 0 1 0 0,-1 0-1 0 0,0 1 1 0 0,0 0-1 0 0,1 1-46 0 0,14 13 236 0 0,-8-10-212 0 0,0 0 0 0 0,1-1 0 0 0,0 0 0 0 0,0 0 0 0 0,0-1 0 0 0,6 1-24 0 0,-13-5 41 0 0,-1-1 0 0 0,1 0 0 0 0,0 0 0 0 0,0 0 0 0 0,0-1 0 0 0,0 0 0 0 0,0 0-1 0 0,-1 0 1 0 0,1 0 0 0 0,0-1 0 0 0,0 0 0 0 0,0 0 0 0 0,0 0 0 0 0,-1 0 0 0 0,1-1 0 0 0,-1 0-1 0 0,1 0 1 0 0,-1 0 0 0 0,1-1 0 0 0,-1 1 0 0 0,0-1 0 0 0,0 0-41 0 0,2-2 72 0 0,-1 0-1 0 0,0 0 1 0 0,0-1 0 0 0,-1 1 0 0 0,1-1-1 0 0,-1 0 1 0 0,-1 0 0 0 0,1-1 0 0 0,-1 1-1 0 0,0-1 1 0 0,0 1 0 0 0,-1-1 0 0 0,0 0-1 0 0,1-6-71 0 0,0 1-65 0 0,-1 6 95 0 0,-1 0 1 0 0,0 0-1 0 0,0-1 1 0 0,0 1-1 0 0,-1-5-30 0 0,0 9-13 0 0,0 1-1 0 0,0-1 1 0 0,0 1-1 0 0,-1-1 1 0 0,1 1 0 0 0,0 0-1 0 0,-1-1 1 0 0,1 1-1 0 0,-1 0 1 0 0,0-1-1 0 0,1 1 1 0 0,-1 0-1 0 0,0 0 1 0 0,0-1 0 0 0,0 1-1 0 0,0 0 1 0 0,0 0-1 0 0,0 0 1 0 0,0 0-1 0 0,0 0 1 0 0,0 0 0 0 0,0 1-1 0 0,-1-1 1 0 0,1 0-1 0 0,0 0 1 0 0,0 1-1 0 0,-1-1 14 0 0,-6-2 48 0 0,6 2-30 0 0,0 0 1 0 0,0 0-1 0 0,0 0 1 0 0,0 1-1 0 0,0-1 1 0 0,0 1-1 0 0,0-1 1 0 0,0 1-1 0 0,0-1 1 0 0,0 1-1 0 0,0 0 1 0 0,-1 0-1 0 0,1 0 1 0 0,0 1-1 0 0,0-1 1 0 0,0 0-1 0 0,0 1 1 0 0,0-1-1 0 0,0 1 1 0 0,0 0-1 0 0,0 0-18 0 0,-7 2-62 0 0,1 1 1 0 0,0 1-1 0 0,0 0 0 0 0,0 0 0 0 0,0 1 0 0 0,-1 1 62 0 0,5-3-68 0 0,0 0 0 0 0,0 1 0 0 0,0 0-1 0 0,1-1 1 0 0,0 1 0 0 0,0 0 0 0 0,0 1-1 0 0,0-1 1 0 0,1 0 0 0 0,-1 3 68 0 0,2-6-6 0 0,-1 4-14 0 0,0 0 0 0 0,0 0 0 0 0,0 0 0 0 0,0 5 20 0 0,2-7-4 0 0,0-1-1 0 0,0 0 1 0 0,1 0-1 0 0,-1 1 1 0 0,1-1-1 0 0,-1 0 1 0 0,1 0-1 0 0,0 0 1 0 0,0 0-1 0 0,1 2 5 0 0,-1-3-6 0 0,0 0 0 0 0,0 0 0 0 0,1 1-1 0 0,-1-1 1 0 0,1 0 0 0 0,-1 0 0 0 0,1 0 0 0 0,0 0-1 0 0,-1-1 1 0 0,1 1 0 0 0,0 0 0 0 0,0-1-1 0 0,0 1 1 0 0,1-1 0 0 0,-1 0 0 0 0,0 0-1 0 0,1 0 1 0 0,-1 0 0 0 0,0 0 0 0 0,3 1 6 0 0,-1-1-247 0 0,0-1 1 0 0,0 1-1 0 0,0-1 0 0 0,0 1 1 0 0,0-1-1 0 0,0-1 247 0 0,25-4-5534 0 0,-20 3-127 0 0</inkml:trace>
  <inkml:trace contextRef="#ctx0" brushRef="#br1" timeOffset="37">12079 1119 19351 0 0,'-9'-5'1474'0'0,"3"2"-1189"0"0,6 4-866 0 0,12 6-354 0 0,4-1-488 0 0,-10-4-5076 0 0</inkml:trace>
  <inkml:trace contextRef="#ctx0" brushRef="#br1" timeOffset="38">14288 1147 15664 0 0,'0'0'356'0'0,"-13"-2"859"0"0,-9 5-1067 0 0,19-1-148 0 0,0-1 0 0 0,1 1 0 0 0,-1-1 0 0 0,0 1 0 0 0,0 0 0 0 0,1 0 0 0 0,-1 0 0 0 0,1 1 0 0 0,0-1 0 0 0,-1 0 0 0 0,1 1 0 0 0,0 0 0 0 0,1-1 0 0 0,-1 1 0 0 0,0 0 0 0 0,1 0 0 0 0,-1 0 0 0 0,1 1 0 0 0,1-3 0 0 0,-1 1 0 0 0,1-1 0 0 0,-1 1-1 0 0,0-1 1 0 0,0 0 0 0 0,1 1 0 0 0,-1-1-1 0 0,0 0 1 0 0,0 0 0 0 0,0 1 0 0 0,0-1-1 0 0,-1 0 1 0 0,0 0 0 0 0,1 1 4 0 0,0-1-1 0 0,-1 0 1 0 0,1 1 0 0 0,0-1-1 0 0,0 1 1 0 0,0-1-1 0 0,0 1 1 0 0,0-1 0 0 0,0 1-1 0 0,0 0 1 0 0,0-1-1 0 0,1 1-3 0 0,-18 43 727 0 0,13-35-582 0 0,0 1 1 0 0,1 0-1 0 0,-2 11-145 0 0,5-19 16 0 0,1 1 1 0 0,-1 0-1 0 0,1 0 1 0 0,0 0 0 0 0,0 0-1 0 0,0 0 1 0 0,0 0-1 0 0,1 0 1 0 0,0 0-1 0 0,0 0 1 0 0,0 0-1 0 0,0 0 1 0 0,1 1-17 0 0,-1-4 31 0 0,0 0 1 0 0,0-1 0 0 0,0 1-1 0 0,0-1 1 0 0,0 1 0 0 0,0-1 0 0 0,0 1-1 0 0,0-1 1 0 0,0 1 0 0 0,0-1-1 0 0,0 0 1 0 0,0 0 0 0 0,0 1-1 0 0,0-1 1 0 0,0 0-32 0 0,0 0-1 0 0,2 0 10 0 0,0 0 0 0 0,0 0 0 0 0,-1 0-1 0 0,1 0 1 0 0,0-1 0 0 0,0 1 0 0 0,0-1-1 0 0,0 0 1 0 0,-1 0 0 0 0,1 0 0 0 0,0 0-1 0 0,-1 0 1 0 0,1-1 0 0 0,-1 1 0 0 0,1-1-1 0 0,-1 0 1 0 0,1 0-9 0 0,5-4 2 0 0,-1-1 0 0 0,0 1 0 0 0,0-2-1 0 0,2-2-1 0 0,15-18 0 0 0,-14 18 0 0 0,-2 0 0 0 0,1 0 0 0 0,-1-1 0 0 0,3-6 0 0 0,-6 7 0 0 0,1 1 0 0 0,0 0 0 0 0,0 1 0 0 0,0 0 0 0 0,8-7 0 0 0,-11 12 0 0 0,0 0 0 0 0,0 1 0 0 0,0-1 0 0 0,0 1 0 0 0,1 0 0 0 0,-1 0 0 0 0,1 0 0 0 0,-1 0 0 0 0,1 1 0 0 0,0-1 0 0 0,0 1 0 0 0,0 0 0 0 0,0 0 0 0 0,0 1 0 0 0,0-1 0 0 0,3 1 0 0 0,-5 0 0 0 0,1 0 0 0 0,-1 0 0 0 0,0 0 0 0 0,0 0 0 0 0,0 1 0 0 0,1 0 0 0 0,-1-1 0 0 0,0 1 0 0 0,0 0 0 0 0,0 0 0 0 0,0 0 0 0 0,0 0 0 0 0,0 0 0 0 0,0 0 0 0 0,-1 1 0 0 0,1-1 0 0 0,0 0 0 0 0,0 2 0 0 0,1 0 0 0 0,0 1 0 0 0,-1 0 0 0 0,1 0 0 0 0,-1 0 0 0 0,0 0 0 0 0,0 0 0 0 0,0 0 0 0 0,0 3 0 0 0,6 10 0 0 0,-6-15 0 0 0,-1 1 0 0 0,1-1 0 0 0,-1 1 0 0 0,0 0 0 0 0,0 0 0 0 0,0-1 0 0 0,-1 1 0 0 0,1 0 0 0 0,0 0 0 0 0,-1 0 0 0 0,0 1 0 0 0,0 8 0 0 0,-1-1 0 0 0,0 1 0 0 0,-1-1 0 0 0,-1 0 0 0 0,0 1 0 0 0,-4 9 0 0 0,7-20 6 0 0,0-1 0 0 0,0 0 0 0 0,0 0-1 0 0,0 1 1 0 0,0-1 0 0 0,0 0 0 0 0,-1 0-1 0 0,1 1 1 0 0,0-1 0 0 0,0 0 0 0 0,0 0-1 0 0,-1 0 1 0 0,1 1 0 0 0,0-1 0 0 0,0 0-1 0 0,0 0 1 0 0,-1 0 0 0 0,1 0 0 0 0,0 1-1 0 0,0-1 1 0 0,-1 0 0 0 0,1 0 0 0 0,0 0-1 0 0,-1 0 1 0 0,1 0 0 0 0,0 0-1 0 0,0 0 1 0 0,-1 0 0 0 0,1 0 0 0 0,0 0-1 0 0,-1 0 1 0 0,1 0 0 0 0,0 0 0 0 0,0 0-1 0 0,-1 0 1 0 0,1 0 0 0 0,0 0 0 0 0,0 0-1 0 0,-1 0 1 0 0,1 0 0 0 0,0-1 0 0 0,-1 1-1 0 0,1 0 1 0 0,0 0 0 0 0,0 0 0 0 0,-1 0-6 0 0,-5-6 215 0 0,5 6-197 0 0,0-1 0 0 0,0 0 0 0 0,0 0 0 0 0,1 1 0 0 0,-1-1 0 0 0,0 0 0 0 0,1 0 0 0 0,-1 0 0 0 0,1 0 0 0 0,-1 0 0 0 0,1 0 0 0 0,-1 0 0 0 0,1 0 0 0 0,0 0 0 0 0,0 0 0 0 0,-1 0 0 0 0,1 0 0 0 0,0 0 0 0 0,0 0 0 0 0,0-1-18 0 0,5-18 107 0 0,1 0-94 0 0,-5 12-55 0 0,0 1 0 0 0,1-1 1 0 0,0 1-1 0 0,0-1 0 0 0,1 1 0 0 0,-1 0 0 0 0,2 0 0 0 0,-1 0 0 0 0,1 0 0 0 0,0 0 0 0 0,0 1 0 0 0,1 0 0 0 0,0-1 42 0 0,3-1-138 0 0,-7 7 114 0 0,0-1-1 0 0,0 0 0 0 0,1 1 1 0 0,-1-1-1 0 0,1 1 0 0 0,0 0 1 0 0,-1-1-1 0 0,1 1 1 0 0,0 0-1 0 0,0 0 0 0 0,-1 0 1 0 0,1 0-1 0 0,0 1 0 0 0,0-1 1 0 0,0 0-1 0 0,0 1 0 0 0,0-1 1 0 0,0 1-1 0 0,0 0 0 0 0,1-1 25 0 0,11 0-165 0 0,-13 1 160 0 0,0 0 1 0 0,1 0 0 0 0,-1 0-1 0 0,1 0 1 0 0,-1 0 0 0 0,1 0-1 0 0,-1 0 1 0 0,1 0 0 0 0,-1 0-1 0 0,0 1 1 0 0,1-1 4 0 0,2 2 6 0 0,1-1-1 0 0,-1 1 1 0 0,1 0 0 0 0,-1 1-1 0 0,0-1 1 0 0,0 1-1 0 0,0-1 1 0 0,0 1 0 0 0,0 0-1 0 0,-1 1 1 0 0,1-1-1 0 0,-1 1 1 0 0,0-1 0 0 0,0 1-1 0 0,0 0 1 0 0,0 1-6 0 0,4 8 83 0 0,0 1-1 0 0,-1 0 1 0 0,0 1 0 0 0,0 5-83 0 0,2 2-24 0 0,6 4 51 0 0,-2-7 40 0 0,-11-17-52 0 0,0-1 1 0 0,0 1-1 0 0,0-1 0 0 0,0 1 1 0 0,0-1-1 0 0,1 1 1 0 0,-1-1-1 0 0,1 0 0 0 0,-1 1 1 0 0,1-1-1 0 0,0 0 1 0 0,-1 0-1 0 0,1 0 0 0 0,0-1 1 0 0,-1 1-1 0 0,1 0 1 0 0,0-1-1 0 0,0 1 0 0 0,0-1 1 0 0,0 1-1 0 0,0-1 1 0 0,0 0-1 0 0,0 0 0 0 0,0 0 1 0 0,0 0-1 0 0,0 0 1 0 0,-1 0-1 0 0,1-1 1 0 0,0 1-1 0 0,0 0 0 0 0,0-1 1 0 0,0 0-1 0 0,0 1 1 0 0,-1-1-1 0 0,1 0 0 0 0,0 0-15 0 0,1-1 75 0 0,6-4 86 0 0,0 1 0 0 0,-1-1-1 0 0,6-6-160 0 0,-12 10 16 0 0,0 0 0 0 0,0 0-1 0 0,0 0 1 0 0,-1 0 0 0 0,1-1-1 0 0,-1 1 1 0 0,1 0 0 0 0,-1-1-1 0 0,0 1 1 0 0,1-1 0 0 0,-1 0 0 0 0,-1 1-1 0 0,1-1 1 0 0,0 0 0 0 0,-1 0-1 0 0,1 0-15 0 0,2-22 76 0 0,1-9-180 0 0,-3 7 16 0 0,0 20-46 0 0,-1 0-1 0 0,1 0 0 0 0,-2-1 1 0 0,1 1-1 0 0,-1 0 0 0 0,0 0 1 0 0,0 0-1 0 0,-1 1 0 0 0,-2-7 135 0 0,3 12 0 0 0,0 0 0 0 0,0 0 0 0 0,0 0 0 0 0,0 0 0 0 0,0 0 0 0 0,0 0 0 0 0,0 0 0 0 0,-1 0 0 0 0,1 0 0 0 0,0 1 0 0 0,-1-1 0 0 0,1 0 0 0 0,0 1 0 0 0,-1-1 0 0 0,1 1 0 0 0,-1 0 0 0 0,1-1 0 0 0,-1 1 0 0 0,1 0 0 0 0,-1 0 0 0 0,1 0 0 0 0,-2 0 0 0 0,2 0 0 0 0,0 0 0 0 0,0 0 0 0 0,0 0 0 0 0,0 1 0 0 0,0-1 0 0 0,0 0 0 0 0,0 1 0 0 0,0-1 0 0 0,0 1 0 0 0,0-1 0 0 0,0 1 0 0 0,0-1 0 0 0,0 1 0 0 0,0 0 0 0 0,0-1 0 0 0,1 1 0 0 0,-1 0 0 0 0,0 0 0 0 0,0 0 0 0 0,1 0 0 0 0,-1 0 0 0 0,-1 1 0 0 0,0 1-2 0 0,-1 1 0 0 0,0-1 0 0 0,1 1 0 0 0,0-1 0 0 0,-1 1-1 0 0,2 0 1 0 0,-1 0 0 0 0,0 0 0 0 0,1 0 0 0 0,0 0 0 0 0,0 1-1 0 0,0-1 1 0 0,0 0 0 0 0,1 1 0 0 0,-1-1 0 0 0,1 2 2 0 0,0 1-3 0 0,0 0-1 0 0,1 0 1 0 0,0 0 0 0 0,0 0-1 0 0,1 0 1 0 0,0 0 0 0 0,0-1 0 0 0,0 1-1 0 0,3 5 4 0 0,-2-7 0 0 0,0-1 0 0 0,0 0 0 0 0,0 0-1 0 0,0-1 1 0 0,0 1 0 0 0,1-1-1 0 0,0 1 1 0 0,0-1 0 0 0,0 0-1 0 0,0 0 1 0 0,0-1 0 0 0,3 2 0 0 0,-1-1-315 0 0,-1 0 1 0 0,1-1 0 0 0,0 0-1 0 0,0 0 1 0 0,0 0-1 0 0,0-1 1 0 0,0 0 0 0 0,0 0-1 0 0,6 0 315 0 0,1-1-1022 0 0</inkml:trace>
  <inkml:trace contextRef="#ctx0" brushRef="#br1" timeOffset="39">15261 1029 9216 0 0,'1'1'61'0'0,"-1"-1"0"0"0,1 1 0 0 0,-1-1 0 0 0,1 1 0 0 0,-1 0 1 0 0,1-1-1 0 0,-1 1 0 0 0,1 0 0 0 0,-1-1 0 0 0,0 1 0 0 0,1 0 0 0 0,-1-1 0 0 0,0 1 1 0 0,0 0-1 0 0,1 0 0 0 0,-1-1 0 0 0,0 1 0 0 0,0 0 0 0 0,0 0 0 0 0,0-1 1 0 0,0 1-1 0 0,0 0-61 0 0,-1 24 1699 0 0,1-15-246 0 0,1 22-104 0 0,4 14-1349 0 0,-1-1 179 0 0,-2 19 1268 0 0,-3 3-1447 0 0,1-14 348 0 0,1-1-1 0 0,3 2-347 0 0,3-26 410 0 0,-7-27-374 0 0,1 1 0 0 0,-1-1 0 0 0,1 0 0 0 0,0 1 0 0 0,0-1 0 0 0,-1 0-1 0 0,1 0 1 0 0,0 1 0 0 0,0-1 0 0 0,0 0 0 0 0,1 0 0 0 0,-1 0 0 0 0,0 0 0 0 0,0 0 0 0 0,0-1-1 0 0,2 2-35 0 0,-2-2-274 0 0,-1 0-29 0 0,-1-12-656 0 0,1 10 775 0 0,-1-1-1 0 0,1 1 1 0 0,0-1-1 0 0,0 1 1 0 0,0 0-1 0 0,1-1 1 0 0,-1 1 0 0 0,1-1 184 0 0,2-11-3820 0 0,1-2-1148 0 0</inkml:trace>
  <inkml:trace contextRef="#ctx0" brushRef="#br1" timeOffset="40">15400 1075 7600 0 0,'6'-2'255'0'0,"1"0"0"0"0,0 0 0 0 0,-1 1 0 0 0,1 0 0 0 0,0 1 0 0 0,4-1-255 0 0,-9 1 150 0 0,0 1-1 0 0,0-1 0 0 0,1 0 1 0 0,-1 1-1 0 0,0-1 1 0 0,0 1-1 0 0,1 0 0 0 0,-1-1 1 0 0,0 1-1 0 0,0 0 1 0 0,0 0-1 0 0,0 1 0 0 0,0-1 1 0 0,0 0-1 0 0,-1 1 1 0 0,1-1-1 0 0,0 1 0 0 0,-1-1 1 0 0,1 1-1 0 0,0 0-149 0 0,11 21 1535 0 0,-2 8-147 0 0,-10-30-1351 0 0,-1 0 0 0 0,1 0 0 0 0,-1 0 0 0 0,1-1 1 0 0,0 1-1 0 0,-1 0 0 0 0,0 0 0 0 0,1 0 0 0 0,-1 0 0 0 0,0 0 0 0 0,1 0 1 0 0,-1 0-1 0 0,0 0 0 0 0,0 0 0 0 0,0 0 0 0 0,0 0 0 0 0,0 0 0 0 0,0 1 0 0 0,0-1 1 0 0,0 0-1 0 0,0 0 0 0 0,0 0 0 0 0,-1 0 0 0 0,1 0 0 0 0,0 0 0 0 0,-1 0 1 0 0,1 0-1 0 0,-1 0 0 0 0,1-1 0 0 0,-1 1 0 0 0,1 0 0 0 0,-1 0 0 0 0,0 0 1 0 0,0 0-38 0 0,-6 12 417 0 0,6-11-382 0 0,0 0 1 0 0,0 0-1 0 0,-1 0 1 0 0,1 0 0 0 0,0 0-1 0 0,-1-1 1 0 0,1 1 0 0 0,-1 0-1 0 0,0-1 1 0 0,-1 2-36 0 0,-14 9 314 0 0,-2-1 0 0 0,1-1 1 0 0,-19 7-315 0 0,-61 22 583 0 0,95-38-724 0 0,0 0-1 0 0,0 1 0 0 0,0-1 1 0 0,-1 0-1 0 0,1-1 0 0 0,0 1 0 0 0,0 0 1 0 0,-1-1-1 0 0,1 0 0 0 0,0 0 1 0 0,-1 0-1 0 0,1 0 0 0 0,0-1 0 0 0,-1 1 142 0 0,-5-1-4127 0 0,0 1-1261 0 0</inkml:trace>
  <inkml:trace contextRef="#ctx0" brushRef="#br1" timeOffset="41">15704 1041 14832 0 0,'-7'-3'678'0'0,"5"3"-14"0"0,-11 9-399 0 0,4-4-423 0 0,1 1 0 0 0,1 0 0 0 0,-1 0 0 0 0,1 0 0 0 0,0 1 0 0 0,-2 4 158 0 0,-9 6 305 0 0,10-9-176 0 0,-1 1 1 0 0,1 0-1 0 0,1 1 1 0 0,0 0-1 0 0,-4 7-129 0 0,8-12 76 0 0,0 1 1 0 0,0 0-1 0 0,1 1 1 0 0,-1-1-1 0 0,2 0 1 0 0,-1 1-1 0 0,1-1 1 0 0,-1 1-1 0 0,2-1 0 0 0,-1 7-76 0 0,1-12 9 0 0,0-1 0 0 0,0 1-1 0 0,0-1 1 0 0,0 1 0 0 0,1-1-1 0 0,-1 1 1 0 0,0-1 0 0 0,0 1-1 0 0,1-1 1 0 0,-1 1 0 0 0,0-1-1 0 0,0 0 1 0 0,1 1 0 0 0,-1-1-1 0 0,1 1 1 0 0,-1-1 0 0 0,0 0-1 0 0,1 1 1 0 0,-1-1 0 0 0,1 0-1 0 0,-1 1 1 0 0,1-1 0 0 0,-1 0-1 0 0,1 0 1 0 0,-1 0 0 0 0,1 1-1 0 0,-1-1 1 0 0,1 0 0 0 0,-1 0-1 0 0,1 0 1 0 0,-1 0 0 0 0,1 0-1 0 0,-1 0 1 0 0,1 0 0 0 0,-1 0-1 0 0,1 0 1 0 0,-1 0 0 0 0,1 0-1 0 0,-1 0 1 0 0,1-1 0 0 0,-1 1-1 0 0,1 0 1 0 0,-1 0 0 0 0,1 0-9 0 0,2-1 198 0 0,-1 0 0 0 0,1 1 1 0 0,0-1-1 0 0,-1 0 0 0 0,1 0 0 0 0,0-1 1 0 0,0 0-199 0 0,14-12-991 0 0,-1 0-1 0 0,8-12 992 0 0,-2 3-368 0 0,-19 21 338 0 0,0-1 0 0 0,0 1 0 0 0,0 0 1 0 0,0-1-1 0 0,0 2 0 0 0,1-1 0 0 0,-1 0 0 0 0,0 1 0 0 0,1-1 0 0 0,0 1 0 0 0,-1 0 1 0 0,2 0 29 0 0,-4 1 31 0 0,-1-1 1 0 0,1 1-1 0 0,0 0 1 0 0,-1 0-1 0 0,1 0 1 0 0,0 0-1 0 0,-1 0 1 0 0,1 0-1 0 0,0 0 1 0 0,-1 0-1 0 0,1 0 1 0 0,0 0-1 0 0,-1 0 1 0 0,1 0-1 0 0,0 0 1 0 0,-1 0-1 0 0,1 1 1 0 0,0-1-1 0 0,-1 0 1 0 0,1 1-1 0 0,0-1-31 0 0,-1 1 13 0 0,1-1-1 0 0,-1 1 0 0 0,1 0 1 0 0,-1 0-1 0 0,1 0 1 0 0,-1-1-1 0 0,0 1 1 0 0,1 0-1 0 0,-1 0 0 0 0,0 0 1 0 0,0 0-1 0 0,0 0 1 0 0,1 0-1 0 0,-1-1 1 0 0,0 1-1 0 0,0 0 0 0 0,0 0 1 0 0,0 1-13 0 0,0 5 28 0 0,0-1 1 0 0,1 1-1 0 0,0 0 0 0 0,0 0 1 0 0,0 0-1 0 0,1-1 0 0 0,3 7-28 0 0,-4-10 0 0 0,0 4 0 0 0,-7 7 0 0 0,4-10 0 0 0,2-3 11 0 0,0-1-1 0 0,0 1 0 0 0,-1 0 0 0 0,1 0 0 0 0,0-1 0 0 0,0 1 0 0 0,0 0 0 0 0,0 0 0 0 0,0 0 0 0 0,0-1 0 0 0,0 1 0 0 0,0 0 0 0 0,0 0 1 0 0,0-1-1 0 0,0 1 0 0 0,1 0 0 0 0,-1 0 0 0 0,0-1 0 0 0,1 1 0 0 0,-1 0 0 0 0,0 0 0 0 0,1-1 0 0 0,-1 1 0 0 0,1 0 0 0 0,-1-1 0 0 0,1 1 1 0 0,-1-1-1 0 0,1 1-10 0 0,9 7-1095 0 0,1-3-3908 0 0,1-3 35 0 0</inkml:trace>
  <inkml:trace contextRef="#ctx0" brushRef="#br1" timeOffset="42">15903 1041 12064 0 0,'-1'1'273'0'0,"-21"13"546"0"0,19-12-793 0 0,-1 0-1 0 0,1 0 0 0 0,-1 0 0 0 0,1 1 1 0 0,0-1-1 0 0,0 1 0 0 0,0 0 0 0 0,0 0 1 0 0,-2 2-26 0 0,3-2 6 0 0,0 0 1 0 0,0-1 0 0 0,0 1 0 0 0,0 0-1 0 0,0 0 1 0 0,1 0 0 0 0,0 0-1 0 0,-1 0 1 0 0,1 1 0 0 0,1-1 0 0 0,-1 0-1 0 0,0 0 1 0 0,1 1 0 0 0,-1-1 0 0 0,1 1-1 0 0,0-1 1 0 0,0 0 0 0 0,0 1 0 0 0,1 0-7 0 0,0 10-1 0 0,-1-12 6 0 0,0 0-1 0 0,0 0 1 0 0,0 0-1 0 0,0 0 1 0 0,0 0-1 0 0,1 0 1 0 0,-1 0-1 0 0,1-1 0 0 0,-1 1 1 0 0,1 0-1 0 0,0 0 1 0 0,0 1-5 0 0,11 16 104 0 0,-4-5 110 0 0,1 0-1 0 0,1-1 1 0 0,8 10-214 0 0,-17-23 32 0 0,0 1 0 0 0,-1 0 0 0 0,1-1 0 0 0,0 1 0 0 0,-1 0 0 0 0,1 0 0 0 0,0 0-1 0 0,-1 0 1 0 0,1-1 0 0 0,-1 1 0 0 0,0 0 0 0 0,1 0 0 0 0,-1 0 0 0 0,0 0 0 0 0,1 0 0 0 0,-1 0 0 0 0,0 0-1 0 0,0 0 1 0 0,0 0 0 0 0,0 0 0 0 0,0 0 0 0 0,0 0 0 0 0,0 0 0 0 0,0 0 0 0 0,0 0 0 0 0,-1 0 0 0 0,1 1-32 0 0,-1-1 75 0 0,0 0 1 0 0,0 1-1 0 0,0-1 0 0 0,0 0 1 0 0,0 0-1 0 0,-1 0 1 0 0,1 0-1 0 0,0 0 1 0 0,-1 0-1 0 0,1 0 1 0 0,-1 0-1 0 0,1 0 1 0 0,-1 0-1 0 0,1-1 1 0 0,-1 1-76 0 0,-4 1 65 0 0,0 0 1 0 0,0-1 0 0 0,0 1 0 0 0,0-1 0 0 0,0-1 0 0 0,0 1-1 0 0,0-1 1 0 0,-5 0-66 0 0,-3 1-447 0 0,2 1-466 0 0,3-2 299 0 0</inkml:trace>
  <inkml:trace contextRef="#ctx0" brushRef="#br1" timeOffset="43">16296 996 15344 0 0,'-13'5'1163'0'0,"-11"9"-599"0"0,19-12-571 0 0,0 1 1 0 0,0 0-1 0 0,1 0 1 0 0,-1 0-1 0 0,1 0 0 0 0,-3 3 7 0 0,-14 12-62 0 0,16-14 80 0 0,0-1-1 0 0,1 1 1 0 0,-1 0-1 0 0,1 1 1 0 0,0-1-1 0 0,0 1 0 0 0,0 1-17 0 0,0 0 38 0 0,-1 0 0 0 0,1 0-1 0 0,-1 0 1 0 0,0 0-1 0 0,-1 0-37 0 0,5-4-15 0 0,-1-1-1 0 0,1 1 0 0 0,1-1 1 0 0,-1 1-1 0 0,0 0 0 0 0,0-1 0 0 0,1 1 1 0 0,-1 0-1 0 0,0 0 0 0 0,1-1 1 0 0,0 1-1 0 0,-1 0 0 0 0,1 0 0 0 0,0 0 1 0 0,0-1-1 0 0,0 1 0 0 0,0 0 1 0 0,1 0-1 0 0,-1 0 0 0 0,0-1 0 0 0,1 1 1 0 0,-1 0-1 0 0,1 0 16 0 0,2 7 17 0 0,0 1-1 0 0,1-1 1 0 0,4 7-17 0 0,-7-14 15 0 0,18 48 369 0 0,-18-49-379 0 0,0 3 3 0 0,1 0 0 0 0,-1 0 0 0 0,0 0 0 0 0,0-1 0 0 0,0 1 0 0 0,0 0 1 0 0,-1 0-1 0 0,1 0 0 0 0,-1 4-8 0 0,-2-6 82 0 0,0-1 0 0 0,0 1 1 0 0,0 0-1 0 0,0-1 0 0 0,-1 1 1 0 0,1-1-1 0 0,0 1 0 0 0,-2-1-82 0 0,0 0-25 0 0,-1 1-1 0 0,0-1 0 0 0,0-1 1 0 0,1 1-1 0 0,-1-1 0 0 0,0 0 1 0 0,-5 0 25 0 0,-15 1-550 0 0,7 1-155 0 0,-2-1-164 0 0</inkml:trace>
  <inkml:trace contextRef="#ctx0" brushRef="#br1" timeOffset="44">13360 1314 11056 0 0,'-2'0'383'0'0,"1"-1"1"0"0,0 1 0 0 0,0 0-1 0 0,-1-1 1 0 0,1 1 0 0 0,0 0-1 0 0,-1 0 1 0 0,1 0 0 0 0,0 0-1 0 0,0 0 1 0 0,-1 0 0 0 0,1 0-1 0 0,0 0 1 0 0,-1 0-1 0 0,1 1 1 0 0,0-1-384 0 0,-2 1 125 0 0,1 1-1 0 0,-1-1 0 0 0,1 1 1 0 0,0 0-1 0 0,0 0 0 0 0,0 0 1 0 0,0 0-1 0 0,0 0 0 0 0,0 0 1 0 0,0 0-1 0 0,1 1 1 0 0,-1-1-1 0 0,1 1 0 0 0,-1-1 1 0 0,1 1-1 0 0,0-1 0 0 0,0 1 1 0 0,0 0-1 0 0,1 0 1 0 0,-1 2-125 0 0,0-1-114 0 0,1-1 1 0 0,-1 1-1 0 0,1 0 1 0 0,0-1-1 0 0,0 1 1 0 0,1 0-1 0 0,-1-1 1 0 0,1 1-1 0 0,-1 0 1 0 0,1-1-1 0 0,0 1 1 0 0,1-1 0 0 0,-1 1-1 0 0,1-1 1 0 0,-1 0-1 0 0,2 1 114 0 0,-3-3-1 0 0,0 0 1 0 0,0-1-1 0 0,1 1 0 0 0,-1 0 1 0 0,0-1-1 0 0,1 1 0 0 0,-1 0 1 0 0,1-1-1 0 0,-1 1 0 0 0,1-1 1 0 0,-1 1-1 0 0,1-1 0 0 0,0 1 1 0 0,-1-1-1 0 0,1 0 0 0 0,0 1 1 0 0,-1-1-1 0 0,1 1 0 0 0,0-1 1 0 0,-1 0-1 0 0,1 0 0 0 0,0 1 1 0 0,2-1-8 0 0,0 2 33 0 0,0-1-1 0 0,0 0 1 0 0,1 0-1 0 0,-1 0 1 0 0,0-1-1 0 0,1 1 1 0 0,-1-1-1 0 0,1 0 1 0 0,-1 1-1 0 0,0-2 1 0 0,1 1-1 0 0,-1 0 1 0 0,1-1-1 0 0,-1 1 1 0 0,0-1-1 0 0,0 0 1 0 0,1 0-1 0 0,-1 0 1 0 0,0-1-1 0 0,0 1 1 0 0,0-1-1 0 0,0 0 1 0 0,0 0-1 0 0,0 0 1 0 0,0-1-25 0 0,5-3 66 0 0,-1 0 1 0 0,0 0 0 0 0,-1-1 0 0 0,1 0 0 0 0,-1-1-1 0 0,0 1 1 0 0,-1-1 0 0 0,3-6-67 0 0,-6 10 15 0 0,0-1 1 0 0,-1 1-1 0 0,0 0 0 0 0,0-1 0 0 0,0 1 0 0 0,-1-1 1 0 0,1 1-1 0 0,-1-1 0 0 0,0 1 0 0 0,0-1 1 0 0,-1 1-1 0 0,1-1 0 0 0,-1 1 0 0 0,0 0 1 0 0,0-1-1 0 0,-1 1 0 0 0,1 0 0 0 0,-1-1 0 0 0,-1 0-15 0 0,2 3-5 0 0,0 1 0 0 0,0 0 0 0 0,0-1 0 0 0,0 1 0 0 0,0 0 0 0 0,0 0 0 0 0,-1 0 0 0 0,1 0 0 0 0,-1 0 0 0 0,1 0 0 0 0,0 0 0 0 0,-1 0 0 0 0,1 0 0 0 0,-1 1 0 0 0,-1-1 5 0 0,-3-2-5 0 0,5 5 31 0 0,1 1 0 0 0,-1-1 0 0 0,1 0 0 0 0,-1 1-1 0 0,1-1 1 0 0,0 1 0 0 0,-1-1 0 0 0,1 1-1 0 0,1 1-25 0 0,1 23 0 0 0,-1-25 0 0 0,0 0 0 0 0,0 0 0 0 0,-1-1 0 0 0,1 1 0 0 0,1 0 0 0 0,-1 0 0 0 0,0-1 0 0 0,0 1 0 0 0,1-1 0 0 0,-1 1 0 0 0,0-1 0 0 0,1 0 0 0 0,0 0 0 0 0,-1 1 0 0 0,1-1 0 0 0,0 0 0 0 0,1 0 0 0 0,0 1 0 0 0,1-1 0 0 0,-1 0 0 0 0,1 0 0 0 0,-1 0 0 0 0,1-1 0 0 0,0 1 0 0 0,-1-1 0 0 0,1 0 0 0 0,2 0 0 0 0,5-1 0 0 0,0-1 0 0 0,0 0 0 0 0,0 0 0 0 0,0-1 0 0 0,0 0 0 0 0,0-1 0 0 0,0-2-3 0 0,0 0-1 0 0,0 0 1 0 0,-1-1 0 0 0,1 0-1 0 0,-2-1 1 0 0,3-2 3 0 0,22-16-81 0 0,-28 21-23 0 0,0 1 0 0 0,-1-2 0 0 0,0 1-1 0 0,0 0 1 0 0,0-1 0 0 0,0 0 0 0 0,-1 0 0 0 0,0-1-1 0 0,0 1 1 0 0,-1-1 0 0 0,0 1 0 0 0,0-1 0 0 0,-1 0-1 0 0,1-2 105 0 0,0-3-253 0 0,1-20 7 0 0,-4 31 277 0 0,0-1 0 0 0,0 0-1 0 0,0 0 1 0 0,-1 0-1 0 0,1 0 1 0 0,0 1 0 0 0,-1-1-1 0 0,0 0 1 0 0,1 0-1 0 0,-1 1 1 0 0,0-1 0 0 0,0 0-1 0 0,0 1 1 0 0,0-1-1 0 0,-1 0-30 0 0,1 0 55 0 0,-1 0 0 0 0,1 0 0 0 0,-1 0 0 0 0,1 1 0 0 0,-1-1 0 0 0,0 1 0 0 0,1-1 0 0 0,-1 1 0 0 0,0 0-1 0 0,0 0 1 0 0,0-1 0 0 0,0 1 0 0 0,0 1 0 0 0,0-1 0 0 0,0 0 0 0 0,0 0 0 0 0,-1 1 0 0 0,1-1-1 0 0,0 1 1 0 0,0 0 0 0 0,-1 0 0 0 0,1 0 0 0 0,0 0 0 0 0,0 0 0 0 0,-1 0 0 0 0,1 0 0 0 0,0 1 0 0 0,0-1-1 0 0,0 1-54 0 0,-1 0 0 0 0,1 1 0 0 0,-1-1 0 0 0,1 1 0 0 0,0-1 0 0 0,0 1 0 0 0,0 0 0 0 0,0 0 0 0 0,0 0 0 0 0,0 0 0 0 0,0 0 0 0 0,1 0 0 0 0,-1 1 0 0 0,1-1 0 0 0,0 0 0 0 0,0 1 0 0 0,-1-1 0 0 0,2 1 0 0 0,-1-1 0 0 0,0 1 0 0 0,0 0 0 0 0,1-1 0 0 0,-1 1 0 0 0,-5 17 0 0 0,-12 54 0 0 0,15-65 0 0 0,0 0 0 0 0,1 0 0 0 0,0 0 0 0 0,1 0 0 0 0,0 0 0 0 0,0 4 0 0 0,3 57 0 0 0,-1-24 0 0 0,-1 183 20 0 0,0-228-23 0 0,-1 34 314 0 0,1-32-335 0 0,0 0 0 0 0,-1 0 0 0 0,1 0 0 0 0,-1 0 0 0 0,0 0 0 0 0,0 0 0 0 0,0 0 0 0 0,0 0 0 0 0,-1 1 24 0 0,1-3-53 0 0,1-1-1 0 0,0 0 0 0 0,-1 1 0 0 0,1-1 0 0 0,0 0 0 0 0,-1 0 0 0 0,1 1 0 0 0,-1-1 0 0 0,1 0 0 0 0,-1 0 0 0 0,1 0 0 0 0,-1 0 0 0 0,1 1 1 0 0,0-1-1 0 0,-1 0 0 0 0,1 0 0 0 0,-1 0 0 0 0,1 0 0 0 0,-1 0 0 0 0,1 0 0 0 0,-1 0 0 0 0,0-1 54 0 0,0 1-358 0 0,-7 0-1201 0 0</inkml:trace>
  <inkml:trace contextRef="#ctx0" brushRef="#br1" timeOffset="45">13426 1491 13824 0 0,'0'0'314'0'0,"13"-8"872"0"0,79-7-269 0 0,1 4 0 0 0,2 4-917 0 0,-71 6-119 0 0</inkml:trace>
  <inkml:trace contextRef="#ctx0" brushRef="#br1" timeOffset="46">5180 2988 1840 0 0,'0'0'83'0'0,"-7"-1"7391"0"0,10 2-3069 0 0,1 1-6001 0 0,11 4 2598 0 0,0 0-1 0 0,1-1 1 0 0,0 0-1002 0 0,7 1 821 0 0,-13-3-680 0 0,0-2 0 0 0,0 1 0 0 0,0-2 0 0 0,0 1 0 0 0,0-1 0 0 0,8-1-141 0 0,24 1 216 0 0,-15 0 59 0 0,17-1-275 0 0,-19-1 511 0 0,0 2 0 0 0,1 1-511 0 0,-9-1 716 0 0,8 2-1624 0 0,-19 0-1083 0 0</inkml:trace>
  <inkml:trace contextRef="#ctx0" brushRef="#br1" timeOffset="47">5196 3205 7832 0 0,'-1'0'602'0'0,"-12"-2"-293"0"0,9 2 582 0 0,4 0 192 0 0,0 0 49 0 0,0 0-128 0 0,0 0-581 0 0,0 1-382 0 0,1 0 1 0 0,0 0 0 0 0,0 0 0 0 0,-1 0 0 0 0,1 0 0 0 0,0 0 0 0 0,0 0 0 0 0,0 0-1 0 0,0 0 1 0 0,1 0-42 0 0,10 4 356 0 0,1-1-1 0 0,0-1 1 0 0,0 0-1 0 0,1-1 1 0 0,-1 0-1 0 0,1-1 1 0 0,7 0-356 0 0,-3 0 183 0 0,225 16 2408 0 0,-208-14-3033 0 0,4 0-1380 0 0,6 3 1822 0 0,-20 0-1117 0 0</inkml:trace>
  <inkml:trace contextRef="#ctx0" brushRef="#br1" timeOffset="48">7730 2106 5064 0 0,'0'0'389'0'0,"0"-15"540"0"0,9-2 1408 0 0,-7 13-2149 0 0,0 0 0 0 0,-1 1 0 0 0,1-1 1 0 0,1 1-1 0 0,-1-1 0 0 0,0 1 0 0 0,1 0 0 0 0,0 0 0 0 0,-1 0 0 0 0,1 0 0 0 0,1 0 0 0 0,-1 0 0 0 0,0 1 0 0 0,3-2-188 0 0,22-10 997 0 0,-21 10-803 0 0,0 0-1 0 0,0 0 1 0 0,0 1 0 0 0,1 0 0 0 0,0 0 0 0 0,-1 1 0 0 0,1 0 0 0 0,0 0 0 0 0,2 1-194 0 0,5-1 199 0 0,-8 1-157 0 0,-1 0-1 0 0,1 1 1 0 0,-1 0-1 0 0,0 0 1 0 0,5 1-42 0 0,-4 0 2 0 0,-1 0 0 0 0,1 1 0 0 0,-1 0 0 0 0,0 0 0 0 0,1 1-1 0 0,4 2-1 0 0,-10-5 0 0 0,1 1 0 0 0,-1 0 0 0 0,0 0 0 0 0,1 0 0 0 0,-1 0 0 0 0,0 0 0 0 0,1 0 0 0 0,-1 0 0 0 0,0 0 0 0 0,0 1 0 0 0,0-1 0 0 0,0 0 0 0 0,0 1 0 0 0,0-1 0 0 0,0 0 0 0 0,-1 1 0 0 0,1-1 0 0 0,0 1 0 0 0,-1 0 0 0 0,0-1 0 0 0,1 1 0 0 0,-1-1 0 0 0,0 1 0 0 0,1 0 0 0 0,-1-1 0 0 0,0 1 0 0 0,0 0 0 0 0,-1-1 0 0 0,1 1 0 0 0,0 1 10 0 0,-1-1 1 0 0,0 1 0 0 0,0-1 0 0 0,0 0 0 0 0,0 0-1 0 0,0 1 1 0 0,0-1 0 0 0,-1 0 0 0 0,1 0 0 0 0,-1 0-1 0 0,1 0 1 0 0,-1 0 0 0 0,0 0 0 0 0,0-1-1 0 0,0 1 1 0 0,-1 1-11 0 0,-6 2 91 0 0,0 1 0 0 0,0-1 0 0 0,-6 2-91 0 0,-6 4 59 0 0,2-2 8 0 0,1-1 1 0 0,-1 0-1 0 0,-1-1-67 0 0,-2 0 128 0 0,0 2-1 0 0,-7 4-127 0 0,-7 1 375 0 0,35-14-489 0 0,1 0-12 0 0,0 0 31 0 0,0 0 140 0 0,0 0 62 0 0,19 5 132 0 0,-1-2-318 0 0,0-2 0 0 0,8 1 79 0 0,-7-2-193 0 0,-1 2 0 0 0,9 1 193 0 0,42 8-78 0 0,-5 2-120 0 0,-37-8 202 0 0,-11-3-34 0 0,-1 0 1 0 0,0-1 0 0 0,1-1-1 0 0,13-2 30 0 0,-25 1 4 0 0,0 0-1 0 0,0 0 1 0 0,-1 0 0 0 0,1-1-1 0 0,0 0 1 0 0,-1 1-1 0 0,1-1 1 0 0,-1-1-1 0 0,0 1 1 0 0,0 0 0 0 0,0-1-1 0 0,0 0 1 0 0,0 1-1 0 0,0-1 1 0 0,-1 0 0 0 0,2-2-4 0 0,9-9 49 0 0,-9 8-57 0 0,0 0 0 0 0,0-1 0 0 0,0 0 0 0 0,-1 0 0 0 0,0 0 0 0 0,0 0 0 0 0,-1 0 0 0 0,0 0 0 0 0,0-1 0 0 0,-1 1 0 0 0,0-1 0 0 0,0-1 8 0 0,1-50 392 0 0,-3-19-392 0 0,0 12 19 0 0,11-69 439 0 0,-9 121-281 0 0,0 12-100 0 0,-1 1 0 0 0,1-1 0 0 0,-1 0 0 0 0,0 0 1 0 0,0 0-1 0 0,0 1 0 0 0,0-1 0 0 0,0 0 0 0 0,0 0 1 0 0,-1 1-1 0 0,1-1 0 0 0,0 0 0 0 0,-1 0 0 0 0,0 0-77 0 0,1 1 632 0 0,0 1 28 0 0,0 0-149 0 0,-1 2-643 0 0,0 7-195 0 0,-11 44-154 0 0,4 0 0 0 0,1 1-1 0 0,2 22 482 0 0,5-54 0 0 0,-1-5 0 0 0,2 1 0 0 0,0-1 0 0 0,0 0 0 0 0,1-5 158 0 0,0-1-1 0 0,1 1 0 0 0,0-1 0 0 0,4 10-157 0 0,-5-17 98 0 0,-1-1 0 0 0,1 1 0 0 0,0-1 0 0 0,1 0 0 0 0,-1 0 0 0 0,0 1 0 0 0,1-1 0 0 0,0-1 0 0 0,0 1 0 0 0,-1 0 0 0 0,2-1 0 0 0,-1 1 1 0 0,0-1-1 0 0,0 0 0 0 0,1 0 0 0 0,1 0-98 0 0,9 3-143 0 0,-1-1 0 0 0,1-1 1 0 0,0 0-1 0 0,0-1 0 0 0,0 0 1 0 0,0-1-1 0 0,0-1 0 0 0,4-1 143 0 0,-5 1-235 0 0,-1-2 0 0 0,1 0 0 0 0,-1 0 0 0 0,0-1 0 0 0,1 0 0 0 0,-1-1 0 0 0,7-4 235 0 0,-3 0-5914 0 0</inkml:trace>
  <inkml:trace contextRef="#ctx0" brushRef="#br1" timeOffset="49">8973 1770 7200 0 0,'13'-4'330'0'0,"-10"4"-8"0"0,-3 1-210 0 0,0 0-83 0 0,0 0 1 0 0,1 0 0 0 0,-1 0-1 0 0,0 0 1 0 0,0 0-1 0 0,0-1 1 0 0,-1 1 0 0 0,1 0-1 0 0,0 0 1 0 0,0 0-1 0 0,0 0 1 0 0,-1 0 0 0 0,1 0-1 0 0,0 0 1 0 0,-1 0-1 0 0,1-1 1 0 0,-1 1 0 0 0,1 0-1 0 0,-1 0 1 0 0,1-1 0 0 0,-1 1-1 0 0,1 0 1 0 0,-1 0-1 0 0,0-1 1 0 0,0 1 0 0 0,1-1-1 0 0,-1 1 1 0 0,-1 0-30 0 0,2-1 44 0 0,-1 0 1 0 0,0 1-1 0 0,1-1 1 0 0,-1 1-1 0 0,1-1 0 0 0,-1 1 1 0 0,1-1-1 0 0,-1 1 1 0 0,1-1-1 0 0,-1 1 1 0 0,1-1-1 0 0,-1 1 0 0 0,1-1 1 0 0,0 1-1 0 0,-1 0 1 0 0,1-1-1 0 0,0 1 1 0 0,0 0-1 0 0,-1-1 1 0 0,1 1-1 0 0,0 0 0 0 0,0 0-44 0 0,-1 1 100 0 0,0 1 0 0 0,0 0-1 0 0,0-1 1 0 0,-1 1-1 0 0,1-1 1 0 0,-1 1 0 0 0,0-1-1 0 0,1 0 1 0 0,-1 0 0 0 0,-1 1-100 0 0,0 1 144 0 0,0-1-1 0 0,0 1 1 0 0,1 0 0 0 0,-1 0 0 0 0,0 1-144 0 0,-1 2 143 0 0,0-1 0 0 0,0 1-1 0 0,-1-1 1 0 0,0 0-1 0 0,0 0 1 0 0,0-1-1 0 0,-1 0 1 0 0,0 0 0 0 0,0 0-1 0 0,-4 2-142 0 0,8-5 28 0 0,-1 0 24 0 0,0 1 1 0 0,0 0 0 0 0,0 0-1 0 0,0 0 1 0 0,1 1 0 0 0,0-1-1 0 0,-1 1 1 0 0,0 3-53 0 0,0-2 82 0 0,0 0-1 0 0,0-1 1 0 0,-1 1 0 0 0,-2 3-82 0 0,-10 8 163 0 0,8-8-56 0 0,0-1 0 0 0,1 1 0 0 0,1 1 1 0 0,-4 4-108 0 0,-19 24 304 0 0,22-30-247 0 0,1 0 0 0 0,0 1-1 0 0,1-1 1 0 0,-1 1 0 0 0,2 0 0 0 0,-5 8-57 0 0,4-4 4 0 0,0-1 0 0 0,-1 0 0 0 0,-3 3-4 0 0,-13 25 93 0 0,13-21 27 0 0,5-12-42 0 0,1 1 1 0 0,0 0-1 0 0,0 0 1 0 0,-1 5-79 0 0,-3-1 135 0 0,5-9-4416 0 0,2-2-573 0 0</inkml:trace>
  <inkml:trace contextRef="#ctx0" brushRef="#br1" timeOffset="50">7736 2470 6448 0 0,'-13'1'696'0'0,"8"0"-671"0"0,-1-3 5227 0 0,80 8-3431 0 0,85 2-439 0 0,-11-1-842 0 0,-39-3-312 0 0,235 0 903 0 0,-207-5-601 0 0,-32 2-263 0 0,300-8 50 0 0,-315 5-381 0 0,20 5 64 0 0,-92-2-817 0 0,-1 1 0 0 0,14 3 817 0 0,-19-2-731 0 0</inkml:trace>
  <inkml:trace contextRef="#ctx0" brushRef="#br1" timeOffset="51">6172 3201 5528 0 0,'0'0'249'0'0,"0"-1"-1"0"0,-3-1-47 0 0,3 1 377 0 0,0 1 182 0 0,0 0 37 0 0,0 0-61 0 0,6 0 5 0 0,101 4 1363 0 0,-45-2-1005 0 0,3 3-1099 0 0,25 2 343 0 0,-34-4-202 0 0,49 2 195 0 0,-11-7-113 0 0,-18 0 162 0 0,33 6-385 0 0,4 2 319 0 0,52-6-319 0 0,-47 1 244 0 0,14 7-244 0 0,-111-7 34 0 0,242 11 172 0 0,-23 2-497 0 0,-143-11 447 0 0,80 2-120 0 0,-21 4 47 0 0,3-1 565 0 0,127 6-648 0 0,-73-6-1 0 0,-141-7-12 0 0,115 13-88 0 0,77 1 472 0 0,-95-9-310 0 0,37 0 299 0 0,7-9-360 0 0,19-1-672 0 0,-215 3-341 0 0</inkml:trace>
  <inkml:trace contextRef="#ctx0" brushRef="#br1" timeOffset="52">7456 2797 3224 0 0,'0'0'391'0'0,"0"0"431"0"0,0 0 193 0 0,-11 1 3445 0 0,4 1-4024 0 0,5-1-42 0 0,2-1-8 0 0,0 0-28 0 0,0 0-106 0 0,0 0-48 0 0,0 0-10 0 0,2 0 3 0 0,11 3 146 0 0,0 0-1 0 0,0-1 1 0 0,0-1 0 0 0,0 0-1 0 0,0-1 1 0 0,3 0-343 0 0,74-5 1345 0 0,-78 4-1102 0 0,0 2 0 0 0,1-1 0 0 0,2 2-243 0 0,3-1 190 0 0,-5 1 190 0 0,1 0 0 0 0,-1 1 1 0 0,10 3-381 0 0,13 3 1361 0 0,11 5-506 0 0,-29-8-1990 0 0,0-1-3750 0 0,-11-5-1121 0 0</inkml:trace>
  <inkml:trace contextRef="#ctx0" brushRef="#br1" timeOffset="53">7994 2711 9472 0 0,'7'-3'858'0'0,"22"-2"215"0"0,0 1 0 0 0,0 1 0 0 0,0 2 0 0 0,0 1 1 0 0,21 3-1074 0 0,-48-3 120 0 0,1 0 1 0 0,0 1 0 0 0,-1-1-1 0 0,1 1 1 0 0,-1 0 0 0 0,1 0 0 0 0,-1 0-1 0 0,1 0 1 0 0,-1 1 0 0 0,1-1 0 0 0,-1 1-1 0 0,0-1 1 0 0,0 1 0 0 0,0 0 0 0 0,0 0-1 0 0,0 0 1 0 0,0 0 0 0 0,-1 0 0 0 0,1 0-1 0 0,-1 0 1 0 0,1 1 0 0 0,-1-1 0 0 0,0 0-1 0 0,0 1 1 0 0,1 1-121 0 0,-2-3-36 0 0,1 1 0 0 0,-1-1 0 0 0,0 1 0 0 0,1-1-1 0 0,-1 1 1 0 0,0-1 0 0 0,0 1 0 0 0,0-1 0 0 0,0 1 0 0 0,0-1 0 0 0,-1 1 0 0 0,1-1-1 0 0,0 1 1 0 0,-1-1 0 0 0,1 0 0 0 0,-1 1 0 0 0,1-1 0 0 0,-1 0 0 0 0,0 1 36 0 0,-17 24 153 0 0,13-20-167 0 0,-7 7 38 0 0,-1 0 0 0 0,-1-1 0 0 0,0 0 0 0 0,0-1 0 0 0,-1-1 0 0 0,-8 4-24 0 0,10-5 16 0 0,-8 3-16 0 0,-20 9 0 0 0,5-3 0 0 0,27-10 0 0 0,8-8 0 0 0,1 0 0 0 0,0 0 0 0 0,-1 0 0 0 0,1 1 0 0 0,0-1 0 0 0,0 0 0 0 0,-1 0 0 0 0,1 0 0 0 0,0 1 0 0 0,0-1 0 0 0,0 0 0 0 0,-1 0 0 0 0,1 1 0 0 0,0-1 0 0 0,0 0 0 0 0,0 0 0 0 0,0 1 0 0 0,-1-1 0 0 0,1 0 0 0 0,0 1 0 0 0,0-1 0 0 0,0 0 0 0 0,0 1 0 0 0,0-1 0 0 0,0 0 0 0 0,0 1 0 0 0,0-1 0 0 0,0 0 0 0 0,0 0 0 0 0,0 1 0 0 0,0-1 0 0 0,0 0 0 0 0,0 1 0 0 0,0-1 0 0 0,0 0 0 0 0,1 1 0 0 0,-1-1 0 0 0,0 0 0 0 0,0 1 0 0 0,0-1 0 0 0,0 0 0 0 0,1 0 0 0 0,-1 1 0 0 0,0-1 0 0 0,0 0 0 0 0,0 0 0 0 0,1 0 0 0 0,-1 1 0 0 0,10 3 0 0 0,-10-4 0 0 0,9 2 0 0 0,0-1 0 0 0,-1 1 0 0 0,1-2 0 0 0,0 1 0 0 0,0-1 0 0 0,0 0 0 0 0,6-2 0 0 0,18 1 0 0 0,47-5 91 0 0,-52 2 91 0 0,13 0-604 0 0,-25 4-5996 0 0</inkml:trace>
  <inkml:trace contextRef="#ctx0" brushRef="#br1" timeOffset="54">8432 2946 10048 0 0,'0'0'230'0'0,"0"0"30"0"0,12 0 298 0 0,-4 0-277 0 0,-1-1-1 0 0,0 0 1 0 0,0 0 0 0 0,0-1 0 0 0,0 0 0 0 0,0 0 0 0 0,0-1 0 0 0,0 0 0 0 0,5-3-281 0 0,10-6 1388 0 0,-1-2 0 0 0,5-4-1388 0 0,-23 16 15 0 0,7-6 145 0 0,0-1-1 0 0,-1 0 1 0 0,0-1-1 0 0,1-1-159 0 0,-3 3 84 0 0,0-1 17 0 0,0 0-1 0 0,-1 0 1 0 0,3-6-101 0 0,3-6 40 0 0,-10 18-32 0 0,-1 0 0 0 0,1-1 0 0 0,-1 1 0 0 0,0 0 0 0 0,0-1 0 0 0,0 1-1 0 0,0-1 1 0 0,-1 1 0 0 0,1-2-8 0 0,2-13 55 0 0,-3 15-52 0 0,1 0 0 0 0,-1-1 0 0 0,0 1 0 0 0,0 0 0 0 0,0 0 0 0 0,-1 0 1 0 0,1 0-1 0 0,-1 0 0 0 0,0-1 0 0 0,0 1 0 0 0,0 0 0 0 0,0 0 0 0 0,0 1 0 0 0,-1-1 0 0 0,1 0 1 0 0,-1 0-1 0 0,0 1 0 0 0,0-1 0 0 0,0 1 0 0 0,0-1 0 0 0,0 1 0 0 0,0 0 0 0 0,-1 0 0 0 0,-1-2-3 0 0,-1 1 14 0 0,3 2-28 0 0,0 0 0 0 0,1 0 0 0 0,-1 0 0 0 0,0 0 0 0 0,0 0 0 0 0,0 0 0 0 0,0 0 0 0 0,-1 1 14 0 0,2-1-6 0 0,0 1-1 0 0,0 0 1 0 0,0 0 0 0 0,0 1-1 0 0,1-1 1 0 0,-1 0-1 0 0,0 0 1 0 0,0 0 0 0 0,0 0-1 0 0,0 1 1 0 0,1-1-1 0 0,-1 0 1 0 0,0 1 0 0 0,0-1-1 0 0,0 1 1 0 0,1-1-1 0 0,-1 1 1 0 0,0-1 0 0 0,1 1-1 0 0,-1 0 1 0 0,0-1-1 0 0,1 1 1 0 0,-1 0-1 0 0,1 0 7 0 0,-9 8-101 0 0,6-5 65 0 0,-1 0 1 0 0,1 0-1 0 0,0 0 0 0 0,0 0 0 0 0,0 0 0 0 0,1 1 0 0 0,-1-1 0 0 0,0 3 36 0 0,-11 26-144 0 0,10-25 128 0 0,0 0 0 0 0,0 1 0 0 0,-1 6 16 0 0,-2 9 0 0 0,3-15 0 0 0,1 1 0 0 0,1 0 0 0 0,0-1 0 0 0,0 1 0 0 0,1 0 0 0 0,0 2 0 0 0,0 7 2 0 0,1-15 5 0 0,0 1 0 0 0,0-1 1 0 0,0 0-1 0 0,0 1 0 0 0,0-1 0 0 0,1 0 1 0 0,0 0-1 0 0,0 0 0 0 0,0 2-7 0 0,2 2 17 0 0,-2-5-7 0 0,0-1 0 0 0,0 1 0 0 0,0 0 0 0 0,0-1 0 0 0,0 1 0 0 0,0-1 0 0 0,1 1 0 0 0,-1-1 0 0 0,1 1 0 0 0,0-1 0 0 0,0 0 0 0 0,0 0 0 0 0,0 0 0 0 0,0 0 0 0 0,0 0 0 0 0,0-1 0 0 0,1 1-10 0 0,1 0 73 0 0,-1 0 0 0 0,1 0 0 0 0,-1-1 0 0 0,1 1 1 0 0,0-1-1 0 0,-1 0 0 0 0,1 0 0 0 0,0-1 0 0 0,0 1 0 0 0,0-1 1 0 0,0 1-1 0 0,0-1 0 0 0,0-1 0 0 0,-1 1 0 0 0,1 0 0 0 0,3-2-73 0 0,-4 2 36 0 0,0-1-1 0 0,0 1 0 0 0,-1-1 0 0 0,1 0 0 0 0,0 0 0 0 0,0-1 0 0 0,-1 1 1 0 0,1-1-1 0 0,-1 1 0 0 0,1-1 0 0 0,-1 0 0 0 0,1 1 0 0 0,-1-1 0 0 0,0-1 0 0 0,0 1 1 0 0,0 0-1 0 0,1-2-35 0 0,-2 2 14 0 0,1-1 0 0 0,-1 1-1 0 0,1-1 1 0 0,0 1 0 0 0,0-1 0 0 0,0 1 0 0 0,1 0 0 0 0,-1 0 0 0 0,1 0-14 0 0,0 0 1 0 0,-1 0 1 0 0,0 0 0 0 0,0 0-1 0 0,0-1 1 0 0,0 1 0 0 0,0 0-1 0 0,0-1 1 0 0,0 1-1 0 0,-1-1 1 0 0,1-1-2 0 0,1-1-26 0 0,0 1 1 0 0,0-1-1 0 0,0 1 0 0 0,1 0 0 0 0,0 0 1 0 0,0 0-1 0 0,0 1 0 0 0,0-1 0 0 0,0 1 1 0 0,1-1 25 0 0,22-19 377 0 0,-25 20-325 0 0,1 0 0 0 0,0 1 0 0 0,0-1 0 0 0,0 0 0 0 0,0 1 0 0 0,1 0 0 0 0,-1 0 0 0 0,1 0 0 0 0,-1 0 0 0 0,4-1-52 0 0,8-5-157 0 0,-13 6 134 0 0,0 1-1 0 0,-1 0 0 0 0,1 0 0 0 0,0 0 1 0 0,0 0-1 0 0,0 1 0 0 0,0-1 0 0 0,2 0 24 0 0,-4 1-18 0 0,1 0 0 0 0,-1 0 0 0 0,1 0 0 0 0,-1 0-1 0 0,1 0 1 0 0,-1 0 0 0 0,1 1 0 0 0,-1-1 0 0 0,1 0-1 0 0,-1 0 1 0 0,0 1 0 0 0,1-1 0 0 0,-1 0-1 0 0,1 0 1 0 0,-1 1 0 0 0,0-1 0 0 0,1 1 0 0 0,-1-1-1 0 0,0 0 1 0 0,1 1 0 0 0,-1-1 0 0 0,0 1 0 0 0,0-1-1 0 0,1 0 1 0 0,-1 1 0 0 0,0-1 0 0 0,0 1 0 0 0,0-1-1 0 0,0 1 1 0 0,0-1 0 0 0,1 1 0 0 0,-1-1-1 0 0,0 1 1 0 0,0-1 0 0 0,0 1 0 0 0,0-1 0 0 0,0 1-1 0 0,-1-1 19 0 0,3 8-468 0 0,-1-6 378 0 0,-1 0 0 0 0,1 0 0 0 0,-1 0 0 0 0,0 0 0 0 0,1 0 0 0 0,-1 0 0 0 0,0 0 0 0 0,0 0 1 0 0,0-1-1 0 0,-1 1 0 0 0,1 0 0 0 0,0 0 0 0 0,-1 0 0 0 0,1 0 0 0 0,-2 1 90 0 0,0 4 218 0 0,0 0 0 0 0,0 1 0 0 0,0-1 0 0 0,1 1 0 0 0,0-1 0 0 0,1 0 1 0 0,0 1-1 0 0,0 0 0 0 0,0-1 0 0 0,1 1 0 0 0,1 5-218 0 0,-1-9 55 0 0,0 1 1 0 0,-1-1 0 0 0,0 0-1 0 0,1 0 1 0 0,-2 1 0 0 0,1-1-1 0 0,0 0 1 0 0,-1 3-56 0 0,1-6-12 0 0,-1 1 0 0 0,1-1 0 0 0,1 0 0 0 0,-1 0-1 0 0,0 1 1 0 0,0-1 0 0 0,0 0 0 0 0,1 0 0 0 0,-1 1 0 0 0,0-1 0 0 0,1 0-1 0 0,0 1 13 0 0,-1-2-28 0 0,0 1 0 0 0,1-1 0 0 0,-1 1-1 0 0,0-1 1 0 0,0 1 0 0 0,0-1 0 0 0,1 1-1 0 0,-1-1 1 0 0,0 1 0 0 0,0-1 0 0 0,0 1-1 0 0,0-1 1 0 0,0 1 0 0 0,0-1 0 0 0,0 1-1 0 0,0-1 1 0 0,0 1 0 0 0,0-1 0 0 0,0 1-1 0 0,0-1 1 0 0,0 1 0 0 0,-1-1-1 0 0,1 1 1 0 0,0-1 0 0 0,0 1 0 0 0,-1-1-1 0 0,1 1 1 0 0,0-1 0 0 0,0 0 0 0 0,-1 1-1 0 0,1-1 1 0 0,0 1 0 0 0,-1-1 0 0 0,1 0-1 0 0,-1 1 29 0 0,0 0-352 0 0,1-1 379 0 0,0 0 73 0 0,0 0-11 0 0,16-14 503 0 0,-1-5-470 0 0,-9 11-126 0 0,1 0 0 0 0,0 1 0 0 0,4-4 4 0 0,2-1 141 0 0,-11 10-140 0 0,1-1 0 0 0,0 0 0 0 0,0 1 0 0 0,0 0 0 0 0,0 0 0 0 0,0 0 1 0 0,0 0-1 0 0,0 0 0 0 0,1 0 0 0 0,-1 1 0 0 0,1 0-1 0 0,-2 0-111 0 0,-1 1 18 0 0,0 0 88 0 0,0 0 0 0 0,0 0 0 0 0,0 1 0 0 0,0-1-1 0 0,0 0 1 0 0,-1 0 0 0 0,1 1 0 0 0,0-1 0 0 0,0 1 0 0 0,0-1 0 0 0,0 1-1 0 0,-1-1 1 0 0,1 1 0 0 0,0-1 0 0 0,-1 1 0 0 0,1-1 0 0 0,0 1 0 0 0,-1 0-1 0 0,1 0 1 0 0,0-1 0 0 0,-1 1 0 0 0,1 0 0 0 0,-1 0 5 0 0,2 1-13 0 0,-2-1 7 0 0,1 0-1 0 0,0 1 0 0 0,0-1 0 0 0,-1 1 0 0 0,1-1 0 0 0,0 0 0 0 0,-1 1 1 0 0,0-1-1 0 0,1 1 0 0 0,-1-1 0 0 0,0 1 0 0 0,0 1 7 0 0,3 10 16 0 0,1-2 42 0 0,-3-9-57 0 0,0 1 0 0 0,0 0-1 0 0,0-1 1 0 0,0 1 0 0 0,0-1 0 0 0,1 0-1 0 0,-1 1 1 0 0,1-1 0 0 0,0 0 0 0 0,-1 0-1 0 0,1 0 0 0 0,-1-1 0 0 0,0-1 0 0 0,0 1 0 0 0,0-1 0 0 0,-1 1 0 0 0,1 0 0 0 0,0-1 0 0 0,-1 1 0 0 0,1 0 0 0 0,0 0 0 0 0,-1 0 0 0 0,1-1 0 0 0,-1 1 0 0 0,1 0 0 0 0,-1 0 0 0 0,0 0 0 0 0,1 0 0 0 0,-1 0 0 0 0,0 0 0 0 0,0 0 0 0 0,1 0 0 0 0,-1 0 0 0 0,0 0 0 0 0,0 0 0 0 0,0 0 0 0 0,0-1 0 0 0,0 1 0 0 0,0 0 0 0 0,-1 0 0 0 0,1 0 0 0 0,0 0 0 0 0,-1 1 0 0 0,1-2 0 0 0,0 1 0 0 0,0-1-1 0 0,0 1 1 0 0,0-1 0 0 0,0 1-1 0 0,0-1 1 0 0,0 0-1 0 0,0 1 1 0 0,0-1 0 0 0,0 1-1 0 0,0-1 1 0 0,0 1 0 0 0,0-1-1 0 0,1 1 1 0 0,-1-1 0 0 0,0 1-1 0 0,0-1 1 0 0,0 0-1 0 0,1 1 1 0 0,-1-1 0 0 0,0 1-1 0 0,0-1 1 0 0,1 0 0 0 0,-1 1-1 0 0,0-1 1 0 0,1 0-1 0 0,-1 1 1 0 0,1-1 0 0 0,-1 0-1 0 0,0 0 1 0 0,1 0 0 0 0,-1 1-1 0 0,1-1 1 0 0,-1 0-2 0 0,2 1-68 0 0,-2-1-822 0 0,0 0-3455 0 0,0 0-1481 0 0</inkml:trace>
  <inkml:trace contextRef="#ctx0" brushRef="#br1" timeOffset="55">9209 2773 5984 0 0,'15'0'273'0'0,"-12"0"-5"0"0,-1 1-172 0 0,17 11 234 0 0,-17-11-176 0 0,-1 0 1 0 0,0 0-1 0 0,-1-1 0 0 0,1 1 1 0 0,0 0-1 0 0,0 0 1 0 0,0 0-1 0 0,0 0 0 0 0,-1 0 1 0 0,1 0-1 0 0,0 1 1 0 0,-1-1-1 0 0,1 0 1 0 0,-1 0-1 0 0,0 0 0 0 0,1 1 1 0 0,-1 0-155 0 0,0 0 235 0 0,0 0 0 0 0,0 1 0 0 0,0-1 0 0 0,1 1 1 0 0,-1-1-1 0 0,1 0 0 0 0,-1 1 0 0 0,1-1 0 0 0,0 0 0 0 0,0 1 0 0 0,0-1 1 0 0,0 0-1 0 0,0 0 0 0 0,1 0 0 0 0,-1 0 0 0 0,1 1-235 0 0,-1 0 76 0 0,1 0-1 0 0,-1 0 1 0 0,0 1-1 0 0,-1-1 1 0 0,1 0-1 0 0,-1 1 1 0 0,1-1 0 0 0,-1 1-1 0 0,0-1 1 0 0,0 0-1 0 0,0 1 1 0 0,-1-1-1 0 0,1 0 1 0 0,-1 1-76 0 0,-1 15 453 0 0,2-16-398 0 0,0-1 0 0 0,0 0 0 0 0,-1 1 0 0 0,1-1 0 0 0,-1 0 0 0 0,0 0 0 0 0,1 1 0 0 0,-1-1 0 0 0,0 0 0 0 0,0 0 0 0 0,-1 0 0 0 0,1 0 0 0 0,0 0 1 0 0,-1 0-1 0 0,0 0-55 0 0,0 0 46 0 0,1 1 0 0 0,-1-1 0 0 0,1 0 0 0 0,-1 0 0 0 0,1 1 0 0 0,0-1 0 0 0,0 1 0 0 0,0-1 0 0 0,0 1 1 0 0,0 1-47 0 0,0-2 23 0 0,1-1 0 0 0,-1 1 1 0 0,0 0-1 0 0,0-1 1 0 0,1 1-1 0 0,-1-1 1 0 0,0 1-1 0 0,-1-1 1 0 0,1 1-1 0 0,0-1 1 0 0,0 0-1 0 0,-1 0 1 0 0,1 1-1 0 0,0-1 1 0 0,-1 0-1 0 0,1 0 1 0 0,-1 0-1 0 0,-1 0-23 0 0,1 0 121 0 0,2-1 67 0 0,0 1-133 0 0,-1-1-1 0 0,1 0 0 0 0,0 0 0 0 0,0 1 0 0 0,-1-1 1 0 0,1 0-1 0 0,0 0 0 0 0,-1 1 0 0 0,1-1 0 0 0,0 0 1 0 0,-1 0-1 0 0,1 0 0 0 0,0 0 0 0 0,-1 1 0 0 0,1-1 1 0 0,-1 0-1 0 0,1 0 0 0 0,0 0 0 0 0,-1 0 0 0 0,1 0 1 0 0,-1 0-1 0 0,1 0 0 0 0,0 0 0 0 0,-1 0 0 0 0,1 0 0 0 0,-1 0 1 0 0,1 0-1 0 0,0-1 0 0 0,-1 1 0 0 0,1 0 0 0 0,-1 0 1 0 0,1 0-1 0 0,0 0 0 0 0,-1-1 0 0 0,1 1 0 0 0,0 0 1 0 0,-1 0-1 0 0,1-1 0 0 0,0 1 0 0 0,0 0 0 0 0,-1 0 1 0 0,1-1-1 0 0,0 1 0 0 0,0 0 0 0 0,-1-1-54 0 0,0-1-39 0 0,1 1 0 0 0,-1 0 0 0 0,0-1-1 0 0,1 1 1 0 0,-1-1 0 0 0,1 0 0 0 0,-1 1 0 0 0,1-1 0 0 0,0 1 0 0 0,0-1-1 0 0,0 0 1 0 0,0 1 0 0 0,0-1 0 0 0,0 1 0 0 0,0-1 0 0 0,0 0-1 0 0,1 1 1 0 0,-1-1 0 0 0,1-1 39 0 0,-1 2-134 0 0,1-1 1 0 0,-1 1-1 0 0,0-1 1 0 0,0 1-1 0 0,1-1 0 0 0,-1 1 1 0 0,0-1-1 0 0,-1 1 1 0 0,1-1-1 0 0,0 1 0 0 0,0-1 1 0 0,-1 1-1 0 0,1-1 1 0 0,-1 1-1 0 0,1-1 0 0 0,-1 1 1 0 0,0-1 133 0 0,-4-19-1095 0 0,10-1 319 0 0,-4 19 640 0 0,0 0 0 0 0,0 0 1 0 0,0-1-1 0 0,0 1 0 0 0,-1 0 0 0 0,1-2 136 0 0,-2-7-382 0 0,0 10 274 0 0,1 0 1 0 0,0-1-1 0 0,0 1 1 0 0,0 0-1 0 0,0-1 0 0 0,0 1 1 0 0,0-1-1 0 0,0 1 0 0 0,2-2 108 0 0,22-46-2061 0 0,-22 47 1940 0 0,0 0 1 0 0,0 0-1 0 0,0 0 1 0 0,0 1-1 0 0,1-1 0 0 0,-1 1 1 0 0,1 0-1 0 0,-1-1 1 0 0,1 1-1 0 0,0 0 1 0 0,0 1-1 0 0,0-1 0 0 0,0 0 1 0 0,0 1-1 0 0,1 0 121 0 0,21-14 61 0 0,-22 14 20 0 0,0-1 1 0 0,0 0-1 0 0,0 1 1 0 0,0 0-1 0 0,0 0 1 0 0,1 0-1 0 0,-1 0 0 0 0,0 0 1 0 0,1 0-1 0 0,-1 1 1 0 0,1 0-1 0 0,-1 0 1 0 0,1 0-1 0 0,-1 0 0 0 0,4 1-81 0 0,-4 0 302 0 0,1 0-1 0 0,0 0 1 0 0,-1 0-1 0 0,1 1 1 0 0,-1-1-1 0 0,2 2-301 0 0,-2-2 205 0 0,-2 0-159 0 0,-1-1 0 0 0,1 0 0 0 0,0 1 0 0 0,-1-1 0 0 0,1 1 0 0 0,0 0 0 0 0,-1-1 1 0 0,1 1-1 0 0,-1-1 0 0 0,1 1 0 0 0,-1 0 0 0 0,0-1 0 0 0,1 1 0 0 0,-1 0 0 0 0,1-1 0 0 0,-1 1 1 0 0,0 0-1 0 0,0 0 0 0 0,0-1 0 0 0,1 1 0 0 0,-1 0 0 0 0,0 0 0 0 0,0 0 0 0 0,0-1 1 0 0,0 1-1 0 0,0 0 0 0 0,0 0-46 0 0,3 15 539 0 0,-3-15-508 0 0,0 1 0 0 0,1-1 1 0 0,-1 1-1 0 0,0-1 1 0 0,0 1-1 0 0,0 0 0 0 0,-1-1 1 0 0,1 1-1 0 0,0-1 1 0 0,0 1-1 0 0,-1-1 1 0 0,1 1-1 0 0,-1-1 0 0 0,0 1 1 0 0,1-1-1 0 0,-1 1-31 0 0,-5 15 274 0 0,6-14-229 0 0,-1-1 1 0 0,0 1-1 0 0,0 0 1 0 0,0-1-1 0 0,-1 1 1 0 0,1-1 0 0 0,0 1-1 0 0,-1-1 1 0 0,-1 2-46 0 0,1-2 35 0 0,0 1 1 0 0,1-1 0 0 0,0 0 0 0 0,-1 1 0 0 0,1-1-1 0 0,0 0 1 0 0,0 1 0 0 0,0 0 0 0 0,0-1 0 0 0,1 1-36 0 0,0-1 25 0 0,0-1 0 0 0,-1 1 0 0 0,1 0 0 0 0,0-1 0 0 0,0 1 0 0 0,-1 0 0 0 0,1-1 0 0 0,-1 1 0 0 0,1 0 0 0 0,-1-1 0 0 0,0 1 0 0 0,0-1 0 0 0,0 1 0 0 0,0-1 0 0 0,0 0 0 0 0,0 1 0 0 0,0-1 0 0 0,0 0 0 0 0,0 0 0 0 0,-1 1 0 0 0,1-1 0 0 0,0 0 0 0 0,-1 0 0 0 0,0 0-25 0 0,0 0 18 0 0,1 1 1 0 0,-1-1-1 0 0,1 1 1 0 0,0-1 0 0 0,0 1-1 0 0,0-1 1 0 0,0 1 0 0 0,0 0-1 0 0,0-1 1 0 0,0 1 0 0 0,0 0-19 0 0,-9 14-103 0 0,-2-5 41 0 0,11-10 139 0 0,-3 7 86 0 0,0-5-124 0 0,4-3-34 0 0,0 0 0 0 0,-1 1 0 0 0,1-1 0 0 0,0 0 0 0 0,0 0 1 0 0,-1 0-1 0 0,1 0 0 0 0,0 1 0 0 0,0-1 0 0 0,-1 0 0 0 0,1 0 0 0 0,0 1 1 0 0,0-1-1 0 0,0 0 0 0 0,-1 0 0 0 0,1 1 0 0 0,0-1 0 0 0,0 0 0 0 0,0 0 0 0 0,0 1 1 0 0,0-1-1 0 0,-1 0 0 0 0,1 1 0 0 0,0-1 0 0 0,0 0 0 0 0,0 1 0 0 0,0-1 1 0 0,0 0-1 0 0,0 1 0 0 0,0-1 0 0 0,0 0 0 0 0,0 1 0 0 0,0-1 0 0 0,0 0 1 0 0,1 0-1 0 0,-1 1 0 0 0,0-1 0 0 0,0 0 0 0 0,0 1 0 0 0,0-1 0 0 0,0 0 0 0 0,1 0 1 0 0,-1 1-1 0 0,0-1 0 0 0,0 0 0 0 0,0 0 0 0 0,1 1 0 0 0,-1-1 0 0 0,0 0 1 0 0,0 0-1 0 0,1 0 0 0 0,-1 1 0 0 0,0-1 0 0 0,0 0 0 0 0,1 0 0 0 0,-1 0 1 0 0,0 0-1 0 0,1 0 0 0 0,-1 0 0 0 0,0 0 0 0 0,1 1 0 0 0,-1-1 0 0 0,0 0 0 0 0,1 0-4 0 0,29 12 836 0 0,1-1 1 0 0,0-2 0 0 0,18 3-838 0 0,33 11 678 0 0,-39-4-350 0 0,-40-17-315 0 0,-1-1 0 0 0,1 0 0 0 0,0 1 0 0 0,0-1 0 0 0,-1 1-1 0 0,1 0 1 0 0,-1 0 0 0 0,1 0 0 0 0,-1 0 0 0 0,0 0 0 0 0,0 0-1 0 0,0 1 1 0 0,1 0-13 0 0,8 10-1461 0 0,-6-8-5156 0 0</inkml:trace>
  <inkml:trace contextRef="#ctx0" brushRef="#br1" timeOffset="56">7877 3768 4608 0 0,'0'0'353'0'0,"0"0"49"0"0,0 0 1064 0 0,0 0 491 0 0,0 0 99 0 0,0 0-240 0 0,0 0-1093 0 0,2 0-475 0 0,3 0-49 0 0,0-1 1 0 0,0 0-1 0 0,0 0 0 0 0,-1-1 0 0 0,1 1 1 0 0,0-1-1 0 0,-1 0 0 0 0,2-1-199 0 0,18-6 1412 0 0,-17 5-1105 0 0,0 1 0 0 0,0-1 0 0 0,-1 0 0 0 0,1-1 0 0 0,-1 1 0 0 0,0-1 0 0 0,0-1 0 0 0,2-2-307 0 0,8-6-420 0 0,-13 11 462 0 0,0-1 0 0 0,0 1 0 0 0,0-1 0 0 0,0 0 0 0 0,-1 0 0 0 0,1 0 0 0 0,-1 0 0 0 0,0 0 0 0 0,0-1 0 0 0,-1 1 0 0 0,1 0 0 0 0,-1-1 0 0 0,0-2-42 0 0,1 0 12 0 0,-1 0 1 0 0,-1 0-1 0 0,1 1 0 0 0,-1-1 0 0 0,0 0 1 0 0,-1 0-1 0 0,0 0 0 0 0,0 0 0 0 0,0 0-12 0 0,-5-15 10 0 0,3 13 8 0 0,0-1 0 0 0,1 0 0 0 0,-1-6-18 0 0,1 0 32 0 0,-1 0 0 0 0,-4-14-32 0 0,5 23 0 0 0,0 0 0 0 0,0 0 0 0 0,-1 1 0 0 0,1-1 0 0 0,-2 1 0 0 0,1 0 0 0 0,-1 0 0 0 0,-1-2 0 0 0,3 6-1 0 0,-1-5-60 0 0,3 7 58 0 0,-1-3-73 0 0,0 3-16 0 0,1 0 21 0 0,-13 11-121 0 0,11-7 154 0 0,-1 1-1 0 0,1 0 0 0 0,0-1 0 0 0,0 1 0 0 0,0 0 1 0 0,1 0-1 0 0,0 0 0 0 0,0 0 0 0 0,0 0 1 0 0,0 1-1 0 0,1 1 39 0 0,-10 75-118 0 0,10-77 118 0 0,0 0 0 0 0,-1 0 0 0 0,0 1 0 0 0,-2 4 0 0 0,2-5 0 0 0,0 1 0 0 0,0-1 0 0 0,0 1 0 0 0,0-1 0 0 0,1 1 0 0 0,-1 25 53 0 0,1-15 59 0 0,-1-1 0 0 0,2 0 1 0 0,0 0-1 0 0,1 0 0 0 0,3 13-112 0 0,-2-15 268 0 0,-2-9-219 0 0,-1 0 0 0 0,1 0-1 0 0,0-1 1 0 0,0 1 0 0 0,1 0 0 0 0,-1 0-1 0 0,1-1 1 0 0,0 1 0 0 0,0-1 0 0 0,0 1 0 0 0,0-1-1 0 0,0 0 1 0 0,1 0 0 0 0,0 0 0 0 0,-1 0-1 0 0,1 0 1 0 0,0-1 0 0 0,0 1 0 0 0,1-1 0 0 0,-1 0-1 0 0,0 0 1 0 0,1 0-49 0 0,1 0 30 0 0,-1-1 0 0 0,0 1 0 0 0,1-1 0 0 0,-1 0 0 0 0,0-1-1 0 0,1 1 1 0 0,-1-1 0 0 0,1 0 0 0 0,-1 0 0 0 0,1 0 0 0 0,-1 0 0 0 0,3-1-30 0 0,10-2 77 0 0,-1-1 0 0 0,10-3-77 0 0,-23 6 4 0 0,2-1-230 0 0,0 0 0 0 0,0 0-1 0 0,0-1 1 0 0,0 1-1 0 0,3-3 227 0 0,10-9-5697 0 0,-8 3-361 0 0</inkml:trace>
  <inkml:trace contextRef="#ctx0" brushRef="#br1" timeOffset="57">8466 3494 10880 0 0,'0'0'248'0'0,"0"0"34"0"0,0 0 20 0 0,0 0-38 0 0,1 0-129 0 0,-1 0 1 0 0,0 0-1 0 0,1 0 1 0 0,-1 0 0 0 0,0 0-1 0 0,0 1 1 0 0,1-1-1 0 0,-1 0 1 0 0,0 0-1 0 0,1 0 1 0 0,-1 1 0 0 0,0-1-1 0 0,0 0 1 0 0,1 0-1 0 0,-1 1 1 0 0,0-1 0 0 0,0 0-1 0 0,0 0 1 0 0,0 1-1 0 0,1-1 1 0 0,-1 0-1 0 0,0 1 1 0 0,0-1 0 0 0,0 0-1 0 0,0 1 1 0 0,0-1-1 0 0,0 0 1 0 0,0 1-1 0 0,0-1 1 0 0,0 0 0 0 0,0 1-1 0 0,0-1 1 0 0,0 0-1 0 0,0 1 1 0 0,0-1 0 0 0,0 0-1 0 0,0 1 1 0 0,0-1-1 0 0,0 0 1 0 0,0 0-1 0 0,0 1 1 0 0,-1-1 0 0 0,1 0-136 0 0,-6 20 23 0 0,4-15 415 0 0,-1 3-301 0 0,0-1 1 0 0,-1 1-1 0 0,0 0 0 0 0,0-1 0 0 0,-1 0 0 0 0,-2 3-137 0 0,-14 22 400 0 0,3-2 225 0 0,-10 13-625 0 0,-13 21 124 0 0,7-9-201 0 0,18-31 125 0 0,-9 20-48 0 0,19-34 41 0 0,0 0-1 0 0,-1-1 1 0 0,-2 3-41 0 0,-18 27 224 0 0,25-36-590 0 0,1 0 0 0 0,-1 1 1 0 0,1 0-1 0 0,-1-1 0 0 0,1 1 0 0 0,0 0 0 0 0,1 0 1 0 0,-1 0-1 0 0,0-1 0 0 0,1 4 366 0 0,0-7-1498 0 0</inkml:trace>
  <inkml:trace contextRef="#ctx0" brushRef="#br1" timeOffset="58">8787 3703 5984 0 0,'-32'0'541'0'0,"30"1"-527"0"0,0-1-1 0 0,0 0 0 0 0,0 1 1 0 0,0 0-1 0 0,0 0 0 0 0,0-1 1 0 0,1 1-1 0 0,-2 1-13 0 0,-8 3 0 0 0,-3 1 823 0 0,-1 1 1 0 0,2 0 0 0 0,-1 1-1 0 0,1 1 1 0 0,-4 3-824 0 0,-21 18 5644 0 0,0 3-5644 0 0,16-14 484 0 0,17-15-422 0 0,1 1-1 0 0,-1 0 0 0 0,1 0 1 0 0,0 0-1 0 0,0 1 1 0 0,1-1-1 0 0,-1 1 1 0 0,1 0-1 0 0,0 0 1 0 0,1 0-1 0 0,0 1 0 0 0,-2 5-61 0 0,4-11 20 0 0,0 1 0 0 0,0-1-1 0 0,0 0 1 0 0,1 0 0 0 0,-1 0-1 0 0,0 0 1 0 0,0 0 0 0 0,1 0-1 0 0,-1 0 1 0 0,1 0-1 0 0,-1 0 1 0 0,1 0 0 0 0,-1 0-1 0 0,1 0 1 0 0,0 0 0 0 0,-1 0-1 0 0,1 0 1 0 0,0-1 0 0 0,0 1-1 0 0,0 0 1 0 0,0 0 0 0 0,-1-1-1 0 0,1 1 1 0 0,0-1-1 0 0,0 1 1 0 0,0-1 0 0 0,0 1-1 0 0,0-1 1 0 0,0 0 0 0 0,1 1-1 0 0,-1-1-19 0 0,5 2 122 0 0,0 0-1 0 0,0-1 1 0 0,1 0-1 0 0,-1 0 0 0 0,2-1-121 0 0,6 0 259 0 0,1 0 1 0 0,-1-1-1 0 0,12-3-259 0 0,7-1 150 0 0,1 1 84 0 0,-1-3 1 0 0,18-5-235 0 0,2-1 59 0 0,8-1-748 0 0,-21 3-4204 0 0,-6-1-1420 0 0</inkml:trace>
  <inkml:trace contextRef="#ctx0" brushRef="#br1" timeOffset="59">9429 1981 6448 0 0,'13'0'141'0'0,"-10"0"23"0"0,-3 0 13 0 0,1-1-19 0 0,-1 1-153 0 0,0 0 0 0 0,0 0-1 0 0,0 0 1 0 0,1 0 0 0 0,-1 0 0 0 0,0 0 0 0 0,0-1 0 0 0,0 1 0 0 0,0 0 0 0 0,0 0 0 0 0,0 0-1 0 0,0 0 1 0 0,0 0 0 0 0,0 0 0 0 0,1-1 0 0 0,-1 1 0 0 0,0 0 0 0 0,0 0 0 0 0,0 0-1 0 0,0 0 1 0 0,0 0 0 0 0,0-1 0 0 0,0 1 0 0 0,0 0 0 0 0,0 0 0 0 0,0 0 0 0 0,0 0 0 0 0,0 0-1 0 0,0-1 1 0 0,0 1 0 0 0,0 0 0 0 0,0 0 0 0 0,0 0 0 0 0,0 0 0 0 0,-1 0 0 0 0,1-1 0 0 0,0 1-1 0 0,0 0 1 0 0,0 0 0 0 0,0 0 0 0 0,0 0 0 0 0,0 0 0 0 0,0 0 0 0 0,0 0 0 0 0,0-1 0 0 0,-1 1-1 0 0,1 0 1 0 0,0 0 0 0 0,0 0 0 0 0,0 0 0 0 0,0 0 0 0 0,0 0 0 0 0,-1 0 0 0 0,1 0-1 0 0,0 0 1 0 0,0 0 0 0 0,0 0 0 0 0,0 0 0 0 0,0 0-5 0 0,-2-2 690 0 0,3 1-720 0 0,7-4 1785 0 0,-5 2 2662 0 0,-11 4-4291 0 0,0 1 0 0 0,0-1 0 0 0,0 1 0 0 0,1 1 0 0 0,-1-1 0 0 0,1 1 0 0 0,-1 1 0 0 0,1-1 0 0 0,-6 5-126 0 0,0-1 29 0 0,-1 0 0 0 0,-7 1-29 0 0,17-6 52 0 0,0-1 42 0 0,1 0 0 0 0,0 0 0 0 0,0 0 0 0 0,0 0 0 0 0,0 1 0 0 0,0-1 0 0 0,0 1 0 0 0,1 0 0 0 0,-1 0 0 0 0,0 0 0 0 0,1 0 0 0 0,0 0 0 0 0,-1 1-1 0 0,0 1-93 0 0,1-3 55 0 0,1 1-1 0 0,-1-1 0 0 0,1 1 1 0 0,-1-1-1 0 0,1 0 0 0 0,-1 0 1 0 0,0 0-1 0 0,0 0 0 0 0,0 0 1 0 0,0 0-1 0 0,0 0-54 0 0,1 0 1 0 0,-1-1-1 0 0,0 1 1 0 0,1-1-1 0 0,-1 1 1 0 0,1 0-1 0 0,0 0 1 0 0,-1 0-1 0 0,1 0 1 0 0,0 0-1 0 0,-1 0 1 0 0,1 0-1 0 0,0 0 0 0 0,0 1 1 0 0,0-1-1 0 0,0 0 1 0 0,0 1-1 0 0,0-1 1 0 0,1 1-1 0 0,-1-1 1 0 0,0 1-1 0 0,1 0 0 0 0,-9 15 0 0 0,6-13 0 0 0,2 3 0 0 0,5-2 0 0 0,-4-4 24 0 0,0 0 0 0 0,0 0 0 0 0,0-1-1 0 0,1 1 1 0 0,-1 0 0 0 0,0 0-1 0 0,1-1 1 0 0,-1 1 0 0 0,1 0-1 0 0,-1-1 1 0 0,1 1 0 0 0,-1 0 0 0 0,1-1-1 0 0,-1 1 1 0 0,1-1 0 0 0,-1 1-1 0 0,1-1 1 0 0,0 1 0 0 0,-1-1-1 0 0,1 1 1 0 0,0-1 0 0 0,0 0 0 0 0,-1 1-1 0 0,1-1 1 0 0,0 0 0 0 0,0 0-1 0 0,-1 1 1 0 0,1-1 0 0 0,0 0-1 0 0,0 0 1 0 0,0 0-24 0 0,2 0 196 0 0,-1 1 313 0 0,10 4 83 0 0,-4-3-588 0 0,0-1-1 0 0,0 0 0 0 0,-1 0 1 0 0,1-1-1 0 0,7-1-3 0 0,27 3-1 0 0,-10 0-205 0 0,-1-2 1 0 0,30-2 205 0 0,2-1-1371 0 0,0 3-594 0 0,1-2-3831 0 0</inkml:trace>
  <inkml:trace contextRef="#ctx0" brushRef="#br1" timeOffset="60">10568 2940 4144 0 0,'0'0'319'0'0,"0"0"-77"0"0,5 7 2342 0 0,-2-5-2207 0 0,0 0 0 0 0,0-1 0 0 0,0 1 0 0 0,1-1 0 0 0,-1 0-1 0 0,1 1 1 0 0,-1-1 0 0 0,1-1 0 0 0,-1 1 0 0 0,1-1 0 0 0,1 1-377 0 0,44 0 2263 0 0,-37-1-1729 0 0,74-3 2349 0 0,6-4-2883 0 0,-56 3 324 0 0,155-15 60 0 0,-159 16-469 0 0,-7 0-4663 0 0,-10 3-826 0 0</inkml:trace>
  <inkml:trace contextRef="#ctx0" brushRef="#br1" timeOffset="61">10792 3066 13560 0 0,'0'0'621'0'0,"12"3"230"0"0,48-8-851 0 0,6-1 376 0 0,41 0 273 0 0,0 0-658 0 0,-57 4 9 0 0,-24 2 0 0 0</inkml:trace>
  <inkml:trace contextRef="#ctx0" brushRef="#br1" timeOffset="62">12507 2230 3224 0 0,'0'0'425'0'0,"0"0"578"0"0,0 0 254 0 0,14-9 3144 0 0,8 9-1999 0 0,-21 0-1782 0 0,-1 0-51 0 0,8 6 522 0 0,-6-5-997 0 0,0 0 1 0 0,-1 1 0 0 0,1-1 0 0 0,0 1 0 0 0,-1 0 0 0 0,1-1 0 0 0,-1 1 0 0 0,1 0 0 0 0,-1 0 0 0 0,0 0 0 0 0,0 0 0 0 0,0 0-1 0 0,0 0 1 0 0,0 0 0 0 0,0 1 0 0 0,-1-1 0 0 0,1 0 0 0 0,-1 0 0 0 0,1 3-95 0 0,0 7 114 0 0,1 0-1 0 0,-2 0 1 0 0,0 4-114 0 0,0-16 7 0 0,-1 31 391 0 0,-5 26-398 0 0,0-2 45 0 0,3-33 11 0 0,2-18-40 0 0,0 0 0 0 0,0 0-1 0 0,1 1 1 0 0,0-1-1 0 0,0 0 1 0 0,0 0-1 0 0,0 1-15 0 0,1 3 56 0 0,-1-1-1 0 0,-1 0 1 0 0,1 1 0 0 0,-1 0-56 0 0,-1 18 120 0 0,-1 3-1576 0 0,3-18-4510 0 0</inkml:trace>
  <inkml:trace contextRef="#ctx0" brushRef="#br1" timeOffset="63">11874 2915 8496 0 0,'0'0'388'0'0,"0"0"-11"0"0,14 8-50 0 0,-8-6-169 0 0,1 0-1 0 0,-1 0 1 0 0,1 0 0 0 0,0-1 0 0 0,-1 0 0 0 0,1 0 0 0 0,6-1-158 0 0,15 3 611 0 0,-6-1-70 0 0,1 0 1 0 0,4-2-542 0 0,28 2 565 0 0,48 1 447 0 0,-21-1-182 0 0,154-2 1045 0 0,-101-2-1319 0 0,252 2 596 0 0,264 11 428 0 0,-414-6-1714 0 0,-119 1-1194 0 0,-105-6-5311 0 0</inkml:trace>
  <inkml:trace contextRef="#ctx0" brushRef="#br1" timeOffset="64">11384 3671 2304 0 0,'0'-1'167'0'0,"0"-3"102"0"0,0 3 952 0 0,0 1 408 0 0,0 0 71 0 0,9-6 1588 0 0,9 0-757 0 0,0 1 0 0 0,12-2-2531 0 0,6 1 2787 0 0,32 0-2787 0 0,-49 4 303 0 0,0-2-1 0 0,-1 0 0 0 0,12-4-302 0 0,16-4 279 0 0,4 2-582 0 0,39-2 303 0 0,-77 10-836 0 0,-2-1-47 0 0</inkml:trace>
  <inkml:trace contextRef="#ctx0" brushRef="#br1" timeOffset="65">12009 3707 6048 0 0,'0'0'273'0'0,"0"0"-5"0"0,0 0-105 0 0,0 0 191 0 0,0 0 102 0 0,9 0 1958 0 0,-4 0-1898 0 0,1-1 0 0 0,0 1 0 0 0,-1-1 0 0 0,1 0 1 0 0,-1-1-1 0 0,0 1 0 0 0,1-1-516 0 0,-1 0 260 0 0,0 0 0 0 0,0 0 0 0 0,-1 0 0 0 0,1-1 0 0 0,-1 0 0 0 0,1 0 0 0 0,3-3-260 0 0,-7 5 81 0 0,1 0 0 0 0,0 0 1 0 0,-1 0-1 0 0,1 1 0 0 0,0-1 0 0 0,0 0 1 0 0,0 1-1 0 0,0-1 0 0 0,-1 1 0 0 0,2 0-81 0 0,2-1 101 0 0,-5 1-88 0 0,9-5 667 0 0,-9 5-663 0 0,1 0 0 0 0,-1 0 1 0 0,0 0-1 0 0,0 0 0 0 0,0 0 0 0 0,0 0 0 0 0,1 0 1 0 0,-1 0-1 0 0,0 0 0 0 0,0 0 0 0 0,0 0 0 0 0,0 0 1 0 0,0 0-1 0 0,0-1 0 0 0,1 1 0 0 0,-1 0 0 0 0,0 0 1 0 0,0 0-1 0 0,0 0 0 0 0,0 0 0 0 0,0 0 0 0 0,0 0 1 0 0,0-1-1 0 0,0 1 0 0 0,0 0 0 0 0,0 0 0 0 0,0 0 0 0 0,0 0 1 0 0,0 0-1 0 0,1-1 0 0 0,-1 1 0 0 0,0 0 0 0 0,0 0 1 0 0,0 0-1 0 0,0 0 0 0 0,0-1 0 0 0,0 1 0 0 0,-1 0 1 0 0,1 0-1 0 0,0 0 0 0 0,0 0 0 0 0,0 0 0 0 0,0-1 1 0 0,0 1-1 0 0,0 0 0 0 0,0 0 0 0 0,0 0 0 0 0,0 0 1 0 0,0 0-1 0 0,0 0 0 0 0,0-1 0 0 0,-1 1 0 0 0,1 0 1 0 0,0 0-1 0 0,0 0-17 0 0,-1 0 81 0 0,1 0-5 0 0,0 0-11 0 0,0 0-27 0 0,2-1-92 0 0,2-3 49 0 0,15-17 58 0 0,-10 8 25 0 0,-7 12-22 0 0,1-2-56 0 0,2-2-43 0 0,-1 0 16 0 0,-3 4-37 0 0,1-3 48 0 0,17-21 89 0 0,-2-1 0 0 0,-1-1 0 0 0,11-27-73 0 0,-18 36 36 0 0,-1-2 1 0 0,0 1-1 0 0,-2-1 0 0 0,0 0 0 0 0,0-9-36 0 0,-7 0 0 0 0,-1 10 0 0 0,2 10 0 0 0,1 5 0 0 0,-1-1 0 0 0,0 1 0 0 0,0 0 0 0 0,-1-1 0 0 0,1 1 0 0 0,-1 0 0 0 0,0-1 0 0 0,0 1 0 0 0,-1 0 0 0 0,1 0 0 0 0,-1 0 0 0 0,0-1 0 0 0,2 4-1 0 0,-1 1 0 0 0,1-1 1 0 0,0 1-1 0 0,-1-1 0 0 0,1 1 0 0 0,0-1 0 0 0,-1 1 1 0 0,1-1-1 0 0,-1 1 0 0 0,1 0 0 0 0,-1-1 0 0 0,1 1 1 0 0,-1-1-1 0 0,1 1 0 0 0,-1 0 0 0 0,1 0 0 0 0,-1-1 1 0 0,1 1-1 0 0,-1 0 0 0 0,1 0 0 0 0,-1 0 1 0 0,0 0-1 0 0,0 0 1 0 0,0-1-14 0 0,-1 1 0 0 0,1 0 1 0 0,0 0-1 0 0,-1 0 0 0 0,1 0 0 0 0,-1 1 1 0 0,1-1-1 0 0,-1 0 0 0 0,1 0 1 0 0,-1 1-1 0 0,1-1 0 0 0,0 1 0 0 0,-1 0 1 0 0,1-1-1 0 0,0 1 0 0 0,-1 0 14 0 0,-1 1-10 0 0,0-1 1 0 0,1 1-1 0 0,-1 0 0 0 0,1 0 1 0 0,-1 0-1 0 0,1 0 0 0 0,0 0 0 0 0,-2 3 10 0 0,-5 13-4 0 0,0-1 0 0 0,1 2 0 0 0,-4 16 4 0 0,4 6 0 0 0,3-9 0 0 0,2-20 0 0 0,1 0 0 0 0,1 0 0 0 0,0 1 0 0 0,1 10 0 0 0,0-22 0 0 0,1 9 0 0 0,0 0 0 0 0,1 0 0 0 0,0 0 0 0 0,2 6 0 0 0,-1-5 0 0 0,0-2 13 0 0,1-1 0 0 0,-1 0 0 0 0,2-1 0 0 0,-1 1 0 0 0,1 0 0 0 0,0-1 0 0 0,0 0 0 0 0,1-1 0 0 0,0 1 0 0 0,0-1 0 0 0,1 0 0 0 0,3 2-13 0 0,-6-5 30 0 0,0-1 0 0 0,0 1-1 0 0,1-1 1 0 0,-1-1-1 0 0,0 1 1 0 0,1-1-1 0 0,-1 1 1 0 0,1-1-1 0 0,-1-1 1 0 0,1 1 0 0 0,0 0-30 0 0,4-1 66 0 0,-1 1 1 0 0,1-1 0 0 0,0-1-1 0 0,-1 1 1 0 0,5-2-67 0 0,-6 1 56 0 0,-1-1-1 0 0,1 0 1 0 0,-1 0 0 0 0,1-1-1 0 0,-1 0 1 0 0,0 0 0 0 0,0 0-1 0 0,0-1 1 0 0,-1 1 0 0 0,1-2-1 0 0,-1 1 1 0 0,0 0-1 0 0,0-1 1 0 0,-1 0 0 0 0,4-5-56 0 0,6-6 4 0 0,1 1 1 0 0,0 1 0 0 0,4-2-5 0 0,-17 13-4 0 0,14-11-131 0 0,-6 5 173 0 0,0 0 1 0 0,1 1-1 0 0,6-5-38 0 0,-4 7 98 0 0,-9 6-104 0 0,-2 1 10 0 0,6-1-18 0 0,-6 0-10 0 0,0 0 0 0 0,-1 0 0 0 0,1 0 0 0 0,0 1 1 0 0,0-1-1 0 0,0 1 0 0 0,-1-1 0 0 0,1 1 0 0 0,0 0 1 0 0,0 0-1 0 0,-1 0 0 0 0,1 0 0 0 0,-1 0 0 0 0,1 0 1 0 0,-1 0-1 0 0,1 0 0 0 0,-1 1 0 0 0,0-1 0 0 0,0 0 1 0 0,1 1-1 0 0,-1-1 0 0 0,0 1 0 0 0,0 0 0 0 0,-1-1 1 0 0,1 1-1 0 0,1 1 24 0 0,0 2-21 0 0,-1 1-1 0 0,1-1 1 0 0,-1 0 0 0 0,0 1 0 0 0,0-1 0 0 0,0 1 0 0 0,-1-1 0 0 0,0 2 21 0 0,1 27-54 0 0,3 29 54 0 0,-3-22-52 0 0,-1-40 116 0 0,0-1 43 0 0,2-1-36 0 0,0-1 0 0 0,0 1 0 0 0,0-1 0 0 0,-1 1 0 0 0,1-1 0 0 0,0 0-1 0 0,-1 1 1 0 0,1-1 0 0 0,0-2-71 0 0,1 0 23 0 0,2-2 10 0 0,0 0-1 0 0,-1-1 1 0 0,0 1-1 0 0,0-1 1 0 0,0 0-1 0 0,2-7-32 0 0,13-25 159 0 0,-2 12-239 0 0,-11 16 59 0 0,1 1 0 0 0,0-1 0 0 0,1 1 0 0 0,0 0 0 0 0,1 1 0 0 0,1-1 21 0 0,-9 9-5 0 0,0 0 0 0 0,0 0-1 0 0,0 1 1 0 0,0-1 0 0 0,0 0-1 0 0,0 1 1 0 0,0-1 0 0 0,1 1-1 0 0,-1-1 1 0 0,0 1-1 0 0,0 0 1 0 0,1-1 0 0 0,-1 1-1 0 0,0 0 1 0 0,1 0 0 0 0,-1 0-1 0 0,0 0 1 0 0,1 0 0 0 0,-1 0-1 0 0,0 0 1 0 0,0 0-1 0 0,1 1 1 0 0,-1-1 0 0 0,0 0-1 0 0,0 1 1 0 0,1 0 5 0 0,5 0-229 0 0,-5 1 202 0 0,1-1-1 0 0,-1 0 1 0 0,0 1-1 0 0,0-1 0 0 0,-1 1 1 0 0,1-1-1 0 0,0 1 0 0 0,0 0 1 0 0,-1 0-1 0 0,1 0 1 0 0,-1 0-1 0 0,1 0 0 0 0,-1 0 1 0 0,1 1 27 0 0,2 6 5 0 0,1 1 1 0 0,-1-1 0 0 0,-1 1-1 0 0,0-1 1 0 0,0 1 0 0 0,-1 0-1 0 0,0 0 1 0 0,0 0-1 0 0,-1 8-5 0 0,3 20 151 0 0,1 11 212 0 0,-5-32-243 0 0,1 0 1 0 0,1 0-1 0 0,1 2-120 0 0,5-4 143 0 0,-7-13-49 0 0,-1-2 2 0 0,7 2 80 0 0,-5-1-179 0 0,-1-1-1 0 0,0 0 1 0 0,1 0-1 0 0,-1 0 0 0 0,1-1 1 0 0,-1 1-1 0 0,0 0 0 0 0,1-1 1 0 0,-1 1-1 0 0,0 0 1 0 0,1-1-1 0 0,-1 1 0 0 0,0-1 1 0 0,0 0-1 0 0,1 0 0 0 0,-1 1 1 0 0,0-1-1 0 0,0 0 4 0 0,18-18-2009 0 0,-10 7-4732 0 0</inkml:trace>
  <inkml:trace contextRef="#ctx0" brushRef="#br1" timeOffset="66">13240 3257 11200 0 0,'0'0'513'0'0,"0"0"-10"0"0,0 0-249 0 0,0 0 150 0 0,7 5 619 0 0,-3 1-706 0 0,1 1 0 0 0,-1 0-1 0 0,-1 0 1 0 0,1 0 0 0 0,-1 1 0 0 0,1 4-317 0 0,3 5 526 0 0,4 21 515 0 0,-3-7-372 0 0,-3-13-349 0 0,-1-1 1 0 0,-1 1-1 0 0,0 5-320 0 0,0-4 107 0 0,-2-7-49 0 0,-1 0-1 0 0,0 0 0 0 0,0 0 1 0 0,-3 12-58 0 0,1 1-5 0 0,1-20 43 0 0,1 0-1 0 0,0-1 0 0 0,-1 1 0 0 0,0-1 1 0 0,0 1-1 0 0,0-1 0 0 0,-1 1 0 0 0,1-1 1 0 0,-1 0-1 0 0,0 0 0 0 0,0 1 0 0 0,-1-2 1 0 0,1 1-1 0 0,-1 0 0 0 0,-1 1-37 0 0,3-4-15 0 0,1-1-1 0 0,-1 1 1 0 0,0-1-1 0 0,1 0 1 0 0,-1 1-1 0 0,0-1 1 0 0,0 0-1 0 0,1 1 1 0 0,-1-1-1 0 0,0 0 1 0 0,0 0-1 0 0,1 1 1 0 0,-1-1-1 0 0,0 0 1 0 0,0 0-1 0 0,0 0 1 0 0,1 0-1 0 0,-1 0 1 0 0,0 0-1 0 0,0-1 1 0 0,0 1-1 0 0,1 0 1 0 0,-1 0-1 0 0,0-1 1 0 0,0 1-1 0 0,1 0 1 0 0,-1-1-1 0 0,0 1 1 0 0,1 0-1 0 0,-1-1 1 0 0,0 1-1 0 0,1-1 1 0 0,-1 1-1 0 0,1-1 1 0 0,-1 0-1 0 0,1 1 1 0 0,-1-1-1 0 0,1 1 1 0 0,-1-2 15 0 0,-2-1-253 0 0,0-1 1 0 0,1 0 0 0 0,0 0-1 0 0,0 0 1 0 0,0 0-1 0 0,-1-1 253 0 0,-4-14-1063 0 0,1 0-1 0 0,1 0 0 0 0,0 0 0 0 0,1 0 0 0 0,1-1 0 0 0,1 0 0 0 0,1 1 1 0 0,1-1-1 0 0,0 0 0 0 0,2 0 0 0 0,0 1 0 0 0,1-3 1064 0 0,0 6-44 0 0,1 1 1 0 0,0-1-1 0 0,1 0 0 0 0,0 1 0 0 0,1 0 0 0 0,5-8 44 0 0,-8 18 293 0 0,0 1-1 0 0,0-1 0 0 0,0 1 0 0 0,1 0 1 0 0,0 0-1 0 0,0 0 0 0 0,0 0 1 0 0,0 0-1 0 0,4-1-292 0 0,-5 3 265 0 0,0 0 1 0 0,1 0 0 0 0,-1 0-1 0 0,1 1 1 0 0,0 0 0 0 0,-1 0-1 0 0,1 0 1 0 0,0 0-1 0 0,0 1 1 0 0,-1-1 0 0 0,1 1-1 0 0,0 0 1 0 0,0 0 0 0 0,3 0-266 0 0,-3 1 172 0 0,1 0 1 0 0,-1-1-1 0 0,0 1 1 0 0,0 0-1 0 0,0 1 1 0 0,0-1-1 0 0,-1 1 1 0 0,1 0-1 0 0,0 0 1 0 0,-1 0-1 0 0,1 0 1 0 0,-1 1-1 0 0,0-1 1 0 0,1 1-1 0 0,1 2-172 0 0,2 4 401 0 0,0 0-1 0 0,0 1 1 0 0,-1 0 0 0 0,5 9-401 0 0,-1 0 442 0 0,-8-16-381 0 0,-1 0 1 0 0,0 0 0 0 0,-1 0 0 0 0,1 0 0 0 0,0 0 0 0 0,-1 0 0 0 0,0 0 0 0 0,0 0 0 0 0,0 1 0 0 0,0-1 0 0 0,0 0 0 0 0,0 0 0 0 0,-1 0 0 0 0,0 0 0 0 0,1 0-1 0 0,-1 0 1 0 0,0 0 0 0 0,-1 0 0 0 0,1 0 0 0 0,0-1 0 0 0,-1 1 0 0 0,0 0 0 0 0,1-1 0 0 0,-1 1 0 0 0,0-1 0 0 0,0 1 0 0 0,-1-1 0 0 0,1 0 0 0 0,0 0 0 0 0,-1 0-1 0 0,-2 1-61 0 0,-10 5 130 0 0,0-1 0 0 0,0 0-1 0 0,-1-1 1 0 0,-13 3-130 0 0,7-4 155 0 0,-1-1 0 0 0,-10 0-155 0 0,25-3 25 0 0,0 1-4 0 0,6-2 32 0 0,2 0 11 0 0,0 0 0 0 0,0 0 0 0 0,10 0 0 0 0,-6 0-55 0 0,0 0-1 0 0,-1 0 0 0 0,1 0 0 0 0,0 1 0 0 0,-1-1 0 0 0,1 1 0 0 0,-1 0 1 0 0,1 1-9 0 0,10 1-2 0 0,4-1 122 0 0,-1 2-1 0 0,1 0 0 0 0,-1 1 1 0 0,6 3-120 0 0,17 4 338 0 0,-3 2-67 0 0,3 2-222 0 0,-13-8-49 0 0,-1 2 0 0 0,0 0 0 0 0,0 2 0 0 0,6 5 0 0 0,-5-2-587 0 0,22 16 587 0 0,-18-8-4920 0 0,-3-3-1308 0 0</inkml:trace>
  <inkml:trace contextRef="#ctx0" brushRef="#br1" timeOffset="67">13536 3942 5064 0 0,'0'0'389'0'0,"-4"-13"1614"0"0,1 10-1482 0 0,0 0 0 0 0,-1 0 0 0 0,1 0 0 0 0,-1 1 0 0 0,1-1 0 0 0,-1 1 0 0 0,0 0 0 0 0,-1 0-521 0 0,4 2 610 0 0,1 0 13 0 0,0 0 8 0 0,0 0 1 0 0,0 0-23 0 0,0 0-94 0 0,0 0-41 0 0,0 0-8 0 0,0 0-48 0 0,0 0-191 0 0,0 5 38 0 0,0-3-225 0 0,0 0-1 0 0,0 0 1 0 0,0 0-1 0 0,1 0 1 0 0,-1 0 0 0 0,1 0-1 0 0,-1 0 1 0 0,1 0-1 0 0,0 0 1 0 0,0 0 0 0 0,0 0-1 0 0,0 0 1 0 0,0 0-1 0 0,0-1 1 0 0,0 1-1 0 0,1 0-39 0 0,-1 0 43 0 0,0 0 0 0 0,0 0 0 0 0,-1 0 0 0 0,1 0 0 0 0,0 0 0 0 0,-1 0 0 0 0,1 0-1 0 0,-1 1 1 0 0,0-1 0 0 0,0 0 0 0 0,0 0-43 0 0,4 19 296 0 0,10 16 59 0 0,-10-24-279 0 0,0-2-1 0 0,1 1 0 0 0,0 0 0 0 0,3 3-75 0 0,-5-9 28 0 0,0 0 0 0 0,-1 0 0 0 0,1 1-1 0 0,-1-1 1 0 0,-1 1 0 0 0,1 2-28 0 0,8 27 49 0 0,4-1-14 0 0,-2 1-1 0 0,4 22-34 0 0,-8-27 49 0 0,-7-26-44 0 0,0 1 1 0 0,0 0 0 0 0,0 0 0 0 0,-1-1-1 0 0,0 1 1 0 0,0 0 0 0 0,-1 0 0 0 0,0 3-6 0 0,-3 14-5602 0 0,1-17-383 0 0</inkml:trace>
  <inkml:trace contextRef="#ctx0" brushRef="#br1" timeOffset="68">13372 4143 8752 0 0,'-1'-1'46'0'0,"0"1"0"0"0,0-1 1 0 0,0 1-1 0 0,0-1 1 0 0,0 1-1 0 0,0 0 0 0 0,0-1 1 0 0,0 1-1 0 0,0 0 0 0 0,-1 0 1 0 0,1 0-1 0 0,0 0 0 0 0,0 0 1 0 0,0 0-1 0 0,0 0 1 0 0,0 0-1 0 0,-1 0 0 0 0,1 1 1 0 0,0-1-1 0 0,0 0 0 0 0,0 1 1 0 0,0-1-1 0 0,0 1 0 0 0,0-1 1 0 0,0 1-1 0 0,0 0 1 0 0,0-1-1 0 0,0 1-46 0 0,-5 3 1016 0 0,0 0 4710 0 0,12-3-4290 0 0,13-4-857 0 0,-16 1-551 0 0,1-1-1 0 0,-1 1 1 0 0,1-1-1 0 0,-1 1 0 0 0,0-1 1 0 0,0 0-1 0 0,-1 0 0 0 0,1-1 1 0 0,0 1-1 0 0,-1 0 1 0 0,0-1-1 0 0,0 1 0 0 0,0-1 1 0 0,1-3-28 0 0,15-22 170 0 0,-9 16-15 0 0,0-1 0 0 0,-1 0 0 0 0,0-1-155 0 0,17-27 357 0 0,-19 33-272 0 0,0 0 77 0 0,0 0 0 0 0,0 0 0 0 0,7-6-162 0 0,-11 13 57 0 0,0 0 1 0 0,-1 0-1 0 0,1-1 0 0 0,-1 1 1 0 0,1-1-1 0 0,-1 1 0 0 0,0-1 0 0 0,0 0-57 0 0,0 0 22 0 0,0 1 0 0 0,0 0-1 0 0,0 0 1 0 0,0-1 0 0 0,1 1-1 0 0,-1 0 1 0 0,1 0-1 0 0,-1 0 1 0 0,1 1 0 0 0,1-3-22 0 0,4-4-48 0 0,-6 7 48 0 0,-1 0 0 0 0,0 1 0 0 0,1-1 1 0 0,-1 0-1 0 0,1 1 0 0 0,-1-1 0 0 0,1 0 1 0 0,0 1-1 0 0,-1-1 0 0 0,1 1 0 0 0,0-1 1 0 0,-1 1-1 0 0,1-1 0 0 0,0 1 0 0 0,0 0 1 0 0,-1-1-1 0 0,1 1 0 0 0,0 0 0 0 0,0-1 1 0 0,0 1-1 0 0,-1 0 0 0 0,1 0 1 0 0,0 0-1 0 0,0 0 0 0 0,0 0 0 0 0,0 0 0 0 0,1-1 13 0 0,-1 1-11 0 0,-1 0 0 0 0,1 0 1 0 0,-1-1-1 0 0,1 1 0 0 0,0 0 0 0 0,-1 0 0 0 0,1 0 0 0 0,-1 0 0 0 0,1 0 1 0 0,0 0-1 0 0,-1 0 0 0 0,1 0 0 0 0,0 0 0 0 0,-1 0 0 0 0,1 1 0 0 0,-1-1 1 0 0,1 0-1 0 0,-1 0 0 0 0,1 1 0 0 0,0-1 0 0 0,-1 0 0 0 0,1 1-2 0 0,7 4-10 0 0,-3 0-12 0 0,-1 0 1 0 0,0 1-1 0 0,0-1 1 0 0,0 1-1 0 0,-1 0 1 0 0,1 1 21 0 0,10 17-65 0 0,20 20 53 0 0,-27-33 12 0 0,-5-7 0 0 0,0 0 0 0 0,0 0 0 0 0,1-1 0 0 0,0 1 0 0 0,0-1 0 0 0,0 0 0 0 0,0 0 0 0 0,6 12-886 0 0,-8-13-92 0 0</inkml:trace>
  <inkml:trace contextRef="#ctx0" brushRef="#br1" timeOffset="69">14005 4428 7368 0 0,'0'0'568'0'0,"0"-2"-374"0"0,-2-10 726 0 0,4 8 334 0 0,2-7 2055 0 0,-4 10-3228 0 0,0 1 1 0 0,0 0-1 0 0,0-1 0 0 0,0 1 0 0 0,0 0 1 0 0,0 0-1 0 0,0-1 0 0 0,0 1 1 0 0,0 0-1 0 0,1 0 0 0 0,-1-1 1 0 0,0 1-1 0 0,0 0 0 0 0,0 0 0 0 0,0-1 1 0 0,0 1-1 0 0,1 0 0 0 0,-1 0 1 0 0,0-1-1 0 0,0 1 0 0 0,0 0 1 0 0,1 0-1 0 0,-1 0 0 0 0,0 0 0 0 0,0-1 1 0 0,0 1-1 0 0,1 0 0 0 0,-1 0 1 0 0,0 0-1 0 0,0 0 0 0 0,1 0 0 0 0,-1 0 1 0 0,0 0-1 0 0,1 0 0 0 0,-1 0 1 0 0,0 0-1 0 0,0 0 0 0 0,1 0 1 0 0,-1 0-1 0 0,0 0 0 0 0,1 0-81 0 0,0 0 547 0 0,-1 0-17 0 0,3 4 224 0 0,-2-4-738 0 0,-1 0-1 0 0,0 0 1 0 0,1 0 0 0 0,-1 1-1 0 0,0-1 1 0 0,1 0 0 0 0,-1 0-1 0 0,0 0 1 0 0,0 1 0 0 0,1-1-1 0 0,-1 0 1 0 0,0 1 0 0 0,0-1-1 0 0,0 0 1 0 0,1 1 0 0 0,-1-1-1 0 0,0 0 1 0 0,0 1 0 0 0,0-1-1 0 0,0 0 1 0 0,0 1 0 0 0,1-1-1 0 0,-1 0 1 0 0,0 1 0 0 0,0-1-1 0 0,0 0 1 0 0,0 1 0 0 0,0-1-1 0 0,0 1-15 0 0,-1 2 87 0 0,0 0 0 0 0,0 0 0 0 0,1 1 0 0 0,-1-1 0 0 0,1 0 0 0 0,0 1 0 0 0,0-1 0 0 0,1 0 0 0 0,-1 2-87 0 0,0 21 407 0 0,0-20-334 0 0,0 0 1 0 0,0 0-1 0 0,1-1 1 0 0,-1 1-1 0 0,2 2-73 0 0,1 19 211 0 0,-3-12-12 0 0,2-1 0 0 0,1 8-199 0 0,2 27 314 0 0,-1-26-205 0 0,-4-21-99 0 0,1 0 0 0 0,0 1 0 0 0,-1-1 0 0 0,0 0 1 0 0,1 1-1 0 0,-1-1 0 0 0,0 0 0 0 0,0 1 0 0 0,-1 1-10 0 0,1-2 11 0 0,0 0 1 0 0,0 0-1 0 0,0 0 0 0 0,0 1 0 0 0,0-1 0 0 0,1 0 0 0 0,-1 0 0 0 0,1 0-11 0 0,-1 0 7 0 0,1 0 0 0 0,-1-1-1 0 0,0 1 1 0 0,1-1 0 0 0,-1 1-1 0 0,0 0 1 0 0,0-1 0 0 0,0 1 0 0 0,-1 0-1 0 0,1-1 1 0 0,0 1-7 0 0,-3 3 56 0 0,2-5-69 0 0,-1 1 0 0 0,1-1-1 0 0,-1 0 1 0 0,1 1 0 0 0,-1-1 0 0 0,1 0 0 0 0,-1 0 0 0 0,1 0 0 0 0,-1-1-1 0 0,1 1 1 0 0,-1 0 0 0 0,1 0 0 0 0,-1-1 0 0 0,1 1 0 0 0,-1-1-1 0 0,0 0 14 0 0,0 0-104 0 0,1-1 0 0 0,0 1-1 0 0,0-1 1 0 0,-1 1 0 0 0,1-1-1 0 0,0 0 1 0 0,0 0 0 0 0,0 1 0 0 0,1-1-1 0 0,-1 0 1 0 0,0 0 0 0 0,1 0-1 0 0,-1-2 105 0 0,-2-27-1419 0 0,2 12 722 0 0,1 5 128 0 0,0-1-1 0 0,1-11 570 0 0,1-11-397 0 0,-1 25 315 0 0,0 0 0 0 0,1 0-1 0 0,0-1 1 0 0,4-10 82 0 0,-1 7-3 0 0,-2 0-1 0 0,1-6 4 0 0,-3 13 61 0 0,1-1 0 0 0,0 0 0 0 0,0 1-1 0 0,1 0 1 0 0,0-1 0 0 0,1 1 0 0 0,0 1-1 0 0,1-1 1 0 0,0 0 0 0 0,0 1-1 0 0,1-1-60 0 0,0 2 238 0 0,-3 2-124 0 0,0 0-1 0 0,0 0 1 0 0,1 1-1 0 0,0 0 0 0 0,0 0 1 0 0,0 0-1 0 0,0 0 1 0 0,1 0-1 0 0,-1 1 0 0 0,1 0 1 0 0,0 0-1 0 0,1 0-113 0 0,0 0 35 0 0,-1 0 0 0 0,1 1 0 0 0,-1 0-1 0 0,1 0 1 0 0,0 0 0 0 0,0 1 0 0 0,0-1 0 0 0,0 2 0 0 0,0-1-1 0 0,0 1 1 0 0,0 0 0 0 0,0 0 0 0 0,0 0 0 0 0,0 1 0 0 0,0 0 0 0 0,0 0-1 0 0,0 1 1 0 0,0-1 0 0 0,-1 1 0 0 0,1 1 0 0 0,0-1 0 0 0,-1 1-1 0 0,3 1-34 0 0,-2 1 64 0 0,1-1 0 0 0,-1 1 0 0 0,0 0 0 0 0,0 1-1 0 0,0-1 1 0 0,-1 1 0 0 0,0 0 0 0 0,0 1 0 0 0,0-1-1 0 0,-1 1 1 0 0,0 0 0 0 0,0 0 0 0 0,-1 2-64 0 0,-1-5 34 0 0,-1 0 0 0 0,1 0 1 0 0,-1 1-1 0 0,0-1 0 0 0,-1 1 0 0 0,1-1 1 0 0,-1 1-1 0 0,0-1 0 0 0,0 1 1 0 0,0-1-1 0 0,-1 1 0 0 0,1-1 0 0 0,-1 1 1 0 0,0-1-1 0 0,-1 0 0 0 0,1 1 0 0 0,-1-1 1 0 0,1 0-1 0 0,-1 0 0 0 0,-1 0 1 0 0,1 0-1 0 0,0 0 0 0 0,-1-1 0 0 0,0 1-34 0 0,-5 4 118 0 0,0 0 0 0 0,0 0 0 0 0,-1-1-1 0 0,0 0 1 0 0,-6 4-118 0 0,-17 12 137 0 0,22-16-206 0 0,0 0 0 0 0,-1-1 0 0 0,-4 2 69 0 0,8-4 34 0 0,-1-1 0 0 0,1 2 0 0 0,0-1 1 0 0,0 1-1 0 0,0 0 0 0 0,1 1 0 0 0,0 0 0 0 0,-2 1-34 0 0,2 3 0 0 0,7-8 0 0 0,-1-2 0 0 0,0 1 0 0 0,-1-1 0 0 0,1 1 0 0 0,0-1 0 0 0,1 1 0 0 0,-1 0 0 0 0,0-1 0 0 0,0 1 0 0 0,0-1 0 0 0,0 1 0 0 0,0-1 0 0 0,0 1 0 0 0,1-1 0 0 0,-1 1 0 0 0,0-1 0 0 0,1 1 0 0 0,-1-1 0 0 0,0 1 0 0 0,3-1 0 0 0,12 7-20 0 0,1-1-1 0 0,-1-1 0 0 0,8 1 21 0 0,-16-4-18 0 0,74 14 98 0 0,-69-14-78 0 0,14 4-144 0 0,8 3-1495 0 0,-25-8-1027 0 0,-8-1 1290 0 0</inkml:trace>
  <inkml:trace contextRef="#ctx0" brushRef="#br1" timeOffset="70">14644 4439 10680 0 0,'0'0'489'0'0,"0"0"-8"0"0,2 0-832 0 0,8-3 8250 0 0,-7 1-7687 0 0,1-1-1 0 0,-1 0 0 0 0,1 1 1 0 0,0 0-1 0 0,3-2-211 0 0,7-8 602 0 0,-6 4-460 0 0,21-12 347 0 0,-23 14-349 0 0,1 1 0 0 0,1 0 0 0 0,-1 0 0 0 0,1 1-1 0 0,0 0 1 0 0,7-3-140 0 0,-11 6 0 0 0,-1 0 0 0 0,0 0 0 0 0,1 0 0 0 0,-1 0 0 0 0,0 1 0 0 0,1-1 0 0 0,-1 1 0 0 0,3 0 0 0 0,0 0 0 0 0,-5 0 0 0 0,1 0 0 0 0,0 0 0 0 0,-1 0 0 0 0,1 0 0 0 0,0 0 0 0 0,0 1 0 0 0,-1-1 0 0 0,1 0 0 0 0,-1 1 0 0 0,1-1 0 0 0,0 1 0 0 0,-1 0 0 0 0,1 0 0 0 0,-1-1 0 0 0,1 1 0 0 0,-1 0 0 0 0,1 1 0 0 0,6 3 0 0 0,3 0-31 0 0,1 1-7 0 0,0 3-18 0 0,-11-8 55 0 0,5 3 1 0 0,0-1 0 0 0,0 0 0 0 0,0 0 1 0 0,0 0-1 0 0,0 0 0 0 0,3 0 0 0 0,-4-2 40 0 0,1-1 0 0 0,0 1 0 0 0,-1-1 0 0 0,1 0 0 0 0,0 0 0 0 0,-1-1 0 0 0,1 1 0 0 0,0-1-40 0 0,2-4 58 0 0,-1 1 1 0 0,0-1-1 0 0,1-1 0 0 0,5-5-58 0 0,13-9-308 0 0,-24 19 243 0 0,0-1-1 0 0,0 1 1 0 0,-1-1-1 0 0,1 1 0 0 0,-1-1 1 0 0,1 0-1 0 0,-1 1 1 0 0,0-1-1 0 0,1-1 66 0 0,-1 1-186 0 0,0 1-1 0 0,0-1 0 0 0,0 1 1 0 0,0-1-1 0 0,1 1 1 0 0,-1 0-1 0 0,0-1 1 0 0,1 1-1 0 0,-1 0 0 0 0,2-1 187 0 0,-1 1-1509 0 0,-2 1-351 0 0,0 0-76 0 0,0 0-14 0 0</inkml:trace>
  <inkml:trace contextRef="#ctx0" brushRef="#br1" timeOffset="71">14735 4649 9184 0 0,'0'0'208'0'0,"0"0"33"0"0,0 0 14 0 0,0 0-42 0 0,-2 0-85 0 0,1 0 307 0 0,1 0 119 0 0,0 0 20 0 0,1-18 2747 0 0,7 6-2359 0 0,5-6 316 0 0,-10 16-1078 0 0,0-1-1 0 0,-1 0 1 0 0,0 0 0 0 0,0 0 0 0 0,0-1-1 0 0,0 1 1 0 0,1-3-200 0 0,-1 2 158 0 0,0 0-1 0 0,0 1 0 0 0,0-1 1 0 0,1 1-1 0 0,-1-1 0 0 0,4-2-157 0 0,10-9 229 0 0,-12 10-231 0 0,0 0-1 0 0,0 1 0 0 0,1 0 1 0 0,0 0-1 0 0,0 0 0 0 0,0 0 1 0 0,1 1-1 0 0,-1 0 1 0 0,1 0-1 0 0,-1 1 0 0 0,1-1 1 0 0,0 1-1 0 0,0 1 0 0 0,1-1 3 0 0,-5 1 0 0 0,14 5 0 0 0,-13-5-2 0 0,1 2 5 0 0,7 7-57 0 0,-7-4 53 0 0,-1 1-1 0 0,1-1 1 0 0,-1 0 0 0 0,-1 1-1 0 0,1 0 1 0 0,0 0 0 0 0,-1 0-1 0 0,0 0 1 0 0,0 2 1 0 0,15 28 13 0 0,-14-30 8 0 0,0 0 0 0 0,1-1 0 0 0,-1 0-1 0 0,1 0 1 0 0,0 0 0 0 0,0 0 0 0 0,0 0-1 0 0,1-1 1 0 0,0 0 0 0 0,1 1-21 0 0,-3-2 7 0 0,-1-1 1 0 0,1 0-1 0 0,0 0 1 0 0,0 0-1 0 0,0 0 1 0 0,0 0-1 0 0,0-1 0 0 0,0 1 1 0 0,0-1-1 0 0,0 0 1 0 0,0 0-1 0 0,0 0 0 0 0,0 0 1 0 0,0 0-1 0 0,0-1 1 0 0,0 0-1 0 0,0 1 1 0 0,0-1-1 0 0,0 0 0 0 0,0-1-7 0 0,14-4 30 0 0,3-1-1472 0 0,-7 0-2684 0 0,0-6-2159 0 0</inkml:trace>
  <inkml:trace contextRef="#ctx0" brushRef="#br1" timeOffset="72">15400 4235 6448 0 0,'2'-6'585'0'0,"15"-29"836"0"0,-17 33-1152 0 0,1 1 0 0 0,-1 0 0 0 0,1 0 0 0 0,-1 0 0 0 0,1 0-1 0 0,0 0 1 0 0,-1 0 0 0 0,1 1 0 0 0,0-1 0 0 0,0 0 0 0 0,0 0-1 0 0,0 0 1 0 0,0 1 0 0 0,0-1 0 0 0,0 0 0 0 0,0 1-269 0 0,20-10 1278 0 0,-13 6-868 0 0,-7 4-178 0 0,1-1 0 0 0,-1 0 0 0 0,0 0 0 0 0,1 1 1 0 0,-1-1-1 0 0,0 1 0 0 0,1-1 0 0 0,-1 1 0 0 0,1-1 1 0 0,-1 1-1 0 0,1 0 0 0 0,-1 0 0 0 0,1 0 1 0 0,-1 0-1 0 0,1 0 0 0 0,-1 0 0 0 0,1 0 0 0 0,0 1-232 0 0,-1-1 568 0 0,5 3 407 0 0,-4-2-899 0 0,0 1-1 0 0,-1-1 1 0 0,1 0 0 0 0,-1 1-1 0 0,0-1 1 0 0,1 1-1 0 0,-1-1 1 0 0,0 1 0 0 0,0 0-1 0 0,0-1 1 0 0,0 1-1 0 0,0 0 1 0 0,0 0 0 0 0,0 0-1 0 0,-1 0 1 0 0,1 0 0 0 0,-1 0-1 0 0,1 0 1 0 0,-1 0-1 0 0,0 0 1 0 0,0 1-76 0 0,0 7 102 0 0,-1-1 0 0 0,1 0 0 0 0,-2 0 0 0 0,0 5-102 0 0,-3 16 257 0 0,3 25-26 0 0,2 0 0 0 0,3 0-1 0 0,5 23-230 0 0,-8-77 0 0 0,1 11-403 0 0,1 0 0 0 0,0 1-1 0 0,1-1 1 0 0,4 9 403 0 0,2 6-7706 0 0</inkml:trace>
  <inkml:trace contextRef="#ctx0" brushRef="#br1" timeOffset="73">2380 4957 15720 0 0,'-3'0'173'0'0,"1"0"1"0"0,-1 0 0 0 0,1 0 0 0 0,-1 0 0 0 0,1 1 0 0 0,-1-1-1 0 0,1 1 1 0 0,-3 0-174 0 0,4 0 21 0 0,0 0 0 0 0,-1 0 0 0 0,1 0 0 0 0,0 0 0 0 0,0 0 0 0 0,0 0-1 0 0,-1 0 1 0 0,1 1 0 0 0,0-1 0 0 0,1 0 0 0 0,-1 1 0 0 0,0-1 0 0 0,0 0 0 0 0,1 1-1 0 0,-1 0-20 0 0,-18 43 81 0 0,3 2 0 0 0,1-1 0 0 0,0 17-81 0 0,10-40 118 0 0,2 1 0 0 0,1 0 0 0 0,0-1 0 0 0,2 1-1 0 0,2 17-117 0 0,0-20 63 0 0,2 0 0 0 0,0-1-1 0 0,1 0 1 0 0,1 0 0 0 0,1 0-1 0 0,6 12-62 0 0,-7-18 41 0 0,0-1-1 0 0,2 0 0 0 0,0-1 0 0 0,0 1 0 0 0,1-1 0 0 0,0-1 0 0 0,9 8-40 0 0,-10-11-197 0 0,1 0 1 0 0,1-1-1 0 0,-1 0 0 0 0,1 0 1 0 0,0-1-1 0 0,1-1 0 0 0,-1 0 1 0 0,1 0-1 0 0,11 3 197 0 0,6-2-6166 0 0</inkml:trace>
  <inkml:trace contextRef="#ctx0" brushRef="#br1" timeOffset="74">2867 5134 5984 0 0,'0'0'273'0'0,"0"0"-5"0"0,-2 8-161 0 0,1 3 2275 0 0,1 0 1 0 0,0 0-1 0 0,2 4-2382 0 0,-1 15 3700 0 0,4 35-2348 0 0,-2-43-856 0 0,1 19 349 0 0,0-11-516 0 0,-1 1 0 0 0,-2-1 0 0 0,-1 8-329 0 0,0-19 35 0 0,0 0 0 0 0,1 0-1 0 0,4 16-34 0 0,1-20-1031 0 0,-1-8-4156 0 0,-4-6-1290 0 0</inkml:trace>
  <inkml:trace contextRef="#ctx0" brushRef="#br1" timeOffset="75">3232 5329 10592 0 0,'0'0'818'0'0,"0"0"-271"0"0,7 6 2641 0 0,-3-3-2810 0 0,0 0-1 0 0,0 0 1 0 0,1-1 0 0 0,-1 1-1 0 0,1-1 1 0 0,0 0 0 0 0,-1-1-1 0 0,1 1 1 0 0,0-1 0 0 0,0 0 0 0 0,0 0-1 0 0,0 0 1 0 0,0-1 0 0 0,0 1-378 0 0,17-1 119 0 0,-1 0-1 0 0,17-3-118 0 0,-19 2 452 0 0,101-10-1596 0 0,-89 8-267 0 0</inkml:trace>
  <inkml:trace contextRef="#ctx0" brushRef="#br1" timeOffset="76">4088 4879 6448 0 0,'0'0'498'0'0,"-3"4"-308"0"0,-28 17 4507 0 0,24-17-4492 0 0,1 0 0 0 0,0 1 0 0 0,0-1 0 0 0,0 1 0 0 0,0 0 0 0 0,1 1 1 0 0,0-1-1 0 0,0 1 0 0 0,0 0 0 0 0,1 0 0 0 0,-1 3-205 0 0,-10 17 319 0 0,-1 1 971 0 0,-10 25-1290 0 0,15-26 480 0 0,5-14-196 0 0,1 0 1 0 0,0 0-1 0 0,1 1 0 0 0,0 2-284 0 0,-3 16 395 0 0,1-7 36 0 0,1 0 0 0 0,-1 14-431 0 0,6-30 71 0 0,0 1 1 0 0,0 0-1 0 0,0-1 1 0 0,1 1-1 0 0,0-1 1 0 0,1 0-1 0 0,0 1 1 0 0,0-1-1 0 0,2 3-71 0 0,3 8 39 0 0,1-1-1 0 0,1 0 0 0 0,1 0 0 0 0,0-1 0 0 0,2 1-38 0 0,-7-12-6 0 0,0-1 1 0 0,0 0-1 0 0,0-1 0 0 0,0 1 1 0 0,1-1-1 0 0,0 0 0 0 0,0 0 1 0 0,0-1-1 0 0,0 0 0 0 0,1 0 1 0 0,-1 0-1 0 0,1-1 0 0 0,3 1 6 0 0,-4-1-633 0 0,1-1 0 0 0,0 0 0 0 0,0 0-1 0 0,-1 0 1 0 0,3-1 633 0 0,6 0-1238 0 0</inkml:trace>
  <inkml:trace contextRef="#ctx0" brushRef="#br1" timeOffset="77">4318 4957 14976 0 0,'0'0'686'0'0,"0"0"-15"0"0,1 2-431 0 0,5 18 65 0 0,0 0-1 0 0,-2 1 1 0 0,0-1 0 0 0,-2 1 0 0 0,1 18-305 0 0,6 79 1118 0 0,-9 34-1128 0 0,0-151-1042 0 0,0-1-3392 0 0,0 0-1457 0 0</inkml:trace>
  <inkml:trace contextRef="#ctx0" brushRef="#br1" timeOffset="78">4570 5212 14568 0 0,'0'0'664'0'0,"9"-3"229"0"0,-5 2-863 0 0,0 0 0 0 0,0 1 1 0 0,0-1-1 0 0,0 1 0 0 0,0 0 0 0 0,0 1 1 0 0,1-1-1 0 0,-1 1 0 0 0,3 0-30 0 0,13 2 180 0 0,59-2 612 0 0,-16 0-1912 0 0,37-4 1120 0 0,-78 0-5833 0 0</inkml:trace>
  <inkml:trace contextRef="#ctx0" brushRef="#br1" timeOffset="79">5209 4915 11520 0 0,'0'0'886'0'0,"0"8"321"0"0,2 102 2211 0 0,1-7 150 0 0,-7 51-3568 0 0,4-72 443 0 0,2-31-342 0 0,2 6 129 0 0,-3-47-815 0 0,1-8 52 0 0,3-15-806 0 0,5-26-5441 0 0,-7 20 1516 0 0</inkml:trace>
  <inkml:trace contextRef="#ctx0" brushRef="#br1" timeOffset="80">5253 5082 5064 0 0,'3'-12'129'0'0,"-1"0"-1"0"0,2 0 1 0 0,-1 1-1 0 0,1-1 1 0 0,1 1 0 0 0,6-10-129 0 0,-10 18 410 0 0,1 1 1 0 0,-1 0-1 0 0,1-1 1 0 0,0 1-1 0 0,-1 0 1 0 0,1 0-1 0 0,0 1 1 0 0,0-1-1 0 0,1 0 1 0 0,-1 1-1 0 0,0-1 0 0 0,1 1 1 0 0,-1-1-1 0 0,1 1 1 0 0,-1 0-1 0 0,1 0 1 0 0,-1 0-1 0 0,1 1-410 0 0,0-1 211 0 0,0 1 1 0 0,-1-1-1 0 0,1 1 0 0 0,0 0 0 0 0,0 0 0 0 0,-1 0 1 0 0,1 0-1 0 0,0 0 0 0 0,0 1 0 0 0,-1 0 0 0 0,1-1 0 0 0,0 1 1 0 0,-1 0-1 0 0,1 0 0 0 0,-1 0 0 0 0,1 0 0 0 0,-1 1 0 0 0,1-1 1 0 0,-1 1-1 0 0,0 0 0 0 0,0-1 0 0 0,0 1 0 0 0,0 0 1 0 0,0 0-1 0 0,0 0 0 0 0,0 1 0 0 0,0 1-211 0 0,15 18-54 0 0,-11-14-60 0 0,-1-1 1 0 0,0 1-1 0 0,3 5 114 0 0,-6-9 75 0 0,0 0 0 0 0,-1 0 0 0 0,1 0-1 0 0,-1 1 1 0 0,0-1 0 0 0,0 0 0 0 0,0 1-1 0 0,-1-1 1 0 0,0 3-75 0 0,0-4 39 0 0,0-1 0 0 0,0 0 0 0 0,0 0 0 0 0,0 1 0 0 0,-1-1 0 0 0,0 0 1 0 0,1 0-1 0 0,-1 0 0 0 0,0 0 0 0 0,0 1 0 0 0,0-1 0 0 0,0 0 0 0 0,0-1 0 0 0,0 1 0 0 0,-1 0 0 0 0,1 0 0 0 0,-1 0 0 0 0,1-1 0 0 0,-1 1-39 0 0,-6 5 24 0 0,1-1 1 0 0,-1-1-1 0 0,0 1 0 0 0,0-1 0 0 0,0 0 1 0 0,-1-1-1 0 0,1 0 0 0 0,-1 0 0 0 0,0-1 1 0 0,-1 0-1 0 0,1-1 0 0 0,0 0 1 0 0,-1 0-1 0 0,1-1 0 0 0,-4 0-24 0 0,-31-1 321 0 0,54 4-295 0 0,0 0 0 0 0,0 1-1 0 0,0 0 1 0 0,4 3-26 0 0,14 7 61 0 0,142 72 247 0 0,-154-80-628 0 0,0-1 0 0 0,1 0-1 0 0,0-1 1 0 0,2-1 320 0 0,-13-3-1343 0 0</inkml:trace>
  <inkml:trace contextRef="#ctx0" brushRef="#br1" timeOffset="81">5669 4764 10592 0 0,'0'0'818'0'0,"0"0"-444"0"0,1 1 110 0 0,26 35 1917 0 0,-14-20-1459 0 0,-1 0 0 0 0,-1 0 0 0 0,10 19-942 0 0,2 12 1179 0 0,-8-20-737 0 0,-2 0-1 0 0,-1 1 1 0 0,-1 1-1 0 0,-1 0 1 0 0,0 6-442 0 0,-2 4 559 0 0,-2 1 1 0 0,1 28-560 0 0,-7-52 41 0 0,0 1 0 0 0,-1-1 0 0 0,0 1 0 0 0,-2-1-1 0 0,0 0 1 0 0,0 0 0 0 0,-7 15-41 0 0,6-20-18 0 0,0 0-1 0 0,-1-1 0 0 0,-1 1 0 0 0,0-2 1 0 0,0 1-1 0 0,-2 2 19 0 0,-16 16-5989 0 0,8-12-965 0 0</inkml:trace>
  <inkml:trace contextRef="#ctx0" brushRef="#br1" timeOffset="82">6147 4738 2760 0 0,'0'0'367'0'0,"6"-17"7234"0"0,-6 17-7539 0 0,1-1 1 0 0,-1 1 0 0 0,1-1 0 0 0,-1 1 0 0 0,1 0-1 0 0,-1-1 1 0 0,1 1 0 0 0,0 0 0 0 0,-1 0-1 0 0,1 0 1 0 0,-1-1 0 0 0,1 1 0 0 0,0 0-1 0 0,-1 0 1 0 0,1 0 0 0 0,-1 0 0 0 0,1 0 0 0 0,0 0-1 0 0,-1 0 1 0 0,1 0 0 0 0,-1 0 0 0 0,1 0-1 0 0,0 0 1 0 0,-1 1 0 0 0,1-1 0 0 0,-1 0 0 0 0,1 0-1 0 0,-1 0 1 0 0,1 1 0 0 0,-1-1 0 0 0,1 0-1 0 0,-1 1 1 0 0,1-1 0 0 0,-1 1 0 0 0,1-1-1 0 0,-1 0 1 0 0,1 1 0 0 0,-1-1-63 0 0,3 3 120 0 0,0-1 0 0 0,0 1-1 0 0,0 0 1 0 0,0-1 0 0 0,-1 1 0 0 0,1 1-120 0 0,27 42 1285 0 0,-2 2 1 0 0,-2 1-1 0 0,-2 1 1 0 0,-1 6-1286 0 0,-15-36-25 0 0,-2 0-1 0 0,0 1 1 0 0,-1 0 0 0 0,-1 0-1 0 0,-1 0 1 0 0,-1 0 0 0 0,-1 1-1 0 0,-1-1 1 0 0,-1 1 0 0 0,-1-1-1 0 0,-1 4 26 0 0,0-11 30 0 0,-1 0 0 0 0,0 0 0 0 0,-1-1 0 0 0,0 1 0 0 0,-1-1-1 0 0,-1 0-29 0 0,-16 27 213 0 0,-7 7-213 0 0,29-46 4 0 0,-11 16-1433 0 0,-2 0 0 0 0,-14 14 1429 0 0,20-22-2240 0 0,-14 15-3761 0 0</inkml:trace>
  <inkml:trace contextRef="#ctx0" brushRef="#br1" timeOffset="83">6955 5058 1376 0 0,'-5'1'-1619'0'0,"-3"0"6310"0"0,-3 2 2883 0 0,9 8-4794 0 0,2-9 1389 0 0,2-4-4047 0 0,1 0 0 0 0,-1 0 0 0 0,1-1-1 0 0,-1 1 1 0 0,0 0 0 0 0,1-1 0 0 0,-1 0-1 0 0,1-2-121 0 0,11-12 254 0 0,-10 14-199 0 0,16-15 217 0 0,0 1 0 0 0,22-14-272 0 0,-35 27 7 0 0,-1 0-1 0 0,1 0 1 0 0,1 1 0 0 0,-1 0-1 0 0,0 0 1 0 0,1 1 0 0 0,0 0-1 0 0,-1 0 1 0 0,1 1 0 0 0,0 0-1 0 0,8 0-6 0 0,-13 0 0 0 0,16 7 0 0 0,-15-5-2 0 0,0 1-1 0 0,-1 0 0 0 0,1 0 0 0 0,0 0 1 0 0,0 1-1 0 0,-1-1 0 0 0,1 1 1 0 0,-1 0-1 0 0,0 0 0 0 0,2 2 3 0 0,2 4-1 0 0,0 1-1 0 0,-1-1 1 0 0,1 4 1 0 0,-2-5 8 0 0,1 1 1 0 0,-1-1 0 0 0,1 0-1 0 0,1 0 1 0 0,-1 0 0 0 0,1-1 0 0 0,4 3-9 0 0,-9-9 18 0 0,0 0 0 0 0,0 0-1 0 0,0 0 1 0 0,0 0 0 0 0,0 0 0 0 0,0-1 0 0 0,1 1 0 0 0,-1-1 0 0 0,0 1 0 0 0,0-1 0 0 0,0 0 0 0 0,1 0 0 0 0,-1 0-1 0 0,0 0 1 0 0,0 0 0 0 0,0 0 0 0 0,1-1-18 0 0,37-9 214 0 0,-36 8-198 0 0,0 1-39 0 0,1-1 0 0 0,-1-1-1 0 0,0 1 1 0 0,1-1-1 0 0,-1 0 1 0 0,0 1 0 0 0,-1-2-1 0 0,1 1 1 0 0,0 0 0 0 0,-1-1-1 0 0,0 0 1 0 0,1 0 23 0 0,12-19-6445 0 0,-10 15 111 0 0</inkml:trace>
  <inkml:trace contextRef="#ctx0" brushRef="#br1" timeOffset="84">7008 5301 12784 0 0,'0'0'289'0'0,"-11"-14"822"0"0,10 12-1014 0 0,0 0 0 0 0,1 0 1 0 0,-1 0-1 0 0,1 0 0 0 0,-1 0 1 0 0,1 0-1 0 0,0 0 1 0 0,0 0-1 0 0,0 0 0 0 0,0 0 1 0 0,0 0-1 0 0,1-1 1 0 0,-1 1-1 0 0,1 0 0 0 0,-1 0 1 0 0,1 0-1 0 0,0 0-97 0 0,0-2 228 0 0,1 1 0 0 0,-1 0 0 0 0,1 0 0 0 0,0 0 0 0 0,-1 0 0 0 0,1 0 0 0 0,1 1 0 0 0,-1-1 0 0 0,0 0 0 0 0,1 1-228 0 0,3-4 285 0 0,1 1 0 0 0,-1 0 0 0 0,1 0-1 0 0,0 0 1 0 0,1 1 0 0 0,-1 0 0 0 0,2 0-285 0 0,-5 2 34 0 0,0 1-1 0 0,1-1 1 0 0,-1 1 0 0 0,1-1 0 0 0,-1 1 0 0 0,1 1 0 0 0,-1-1 0 0 0,1 0 0 0 0,0 1-1 0 0,-1 0 1 0 0,1 0 0 0 0,0 1 0 0 0,-1-1 0 0 0,1 1 0 0 0,0 0 0 0 0,-1 0-1 0 0,0 1 1 0 0,1-1 0 0 0,-1 1 0 0 0,0 0 0 0 0,1 0 0 0 0,-1 1 0 0 0,0-1 0 0 0,-1 1-1 0 0,3 1-33 0 0,2 3 93 0 0,0 0 0 0 0,0-1-1 0 0,1 0 1 0 0,0 0 0 0 0,0-1-1 0 0,5 2-92 0 0,-9-5 47 0 0,1 0-1 0 0,-1-1 0 0 0,1 1 1 0 0,-1-1-1 0 0,1 0 0 0 0,-1-1 1 0 0,1 1-1 0 0,0-1 0 0 0,-1 0 1 0 0,1 0-1 0 0,0-1 0 0 0,5-1-46 0 0,60-15-225 0 0,-39 9-5939 0 0,-10 2-574 0 0</inkml:trace>
  <inkml:trace contextRef="#ctx0" brushRef="#br0" timeOffset="85">8362 4800 9152 0 0,'0'0'208'0'0,"0"0"33"0"0,0 0 14 0 0,0 0-13 0 0,0 9 108 0 0,-1-6-218 0 0,-1 1 1 0 0,1-1-1 0 0,0 0 0 0 0,-1 0 1 0 0,1 0-1 0 0,-1 0 1 0 0,0 0-133 0 0,-8 16 1242 0 0,7-6-490 0 0,0-1 0 0 0,1 1 0 0 0,0 0 1 0 0,1 1-1 0 0,0-1 0 0 0,2 5-752 0 0,-3 26 1968 0 0,0-21-2462 0 0,-2 0 0 0 0,-1 6 494 0 0,-4 15 256 0 0,6-25-97 0 0,-1 0 1 0 0,-6 18-160 0 0,6-23 40 0 0,2-9-28 0 0,1 0 0 0 0,-1 0 0 0 0,0 0 0 0 0,-3 4-12 0 0,5-8 66 0 0,0-1 14 0 0,0 0 0 0 0,0 0-1 0 0,-1-5-345 0 0,0-1-1 0 0,1 0 0 0 0,0 0 1 0 0,0 0-1 0 0,0 0 1 0 0,1-1 266 0 0,-1-24-3807 0 0,-2 15 2111 0 0</inkml:trace>
  <inkml:trace contextRef="#ctx0" brushRef="#br0" timeOffset="86">8240 4842 2304 0 0,'10'-9'200'0'0,"-7"6"190"0"0,1 0 1 0 0,0 0-1 0 0,-1 0 0 0 0,1 1 0 0 0,0-1 1 0 0,1 1-1 0 0,-1 0 0 0 0,0 0 1 0 0,5-1-391 0 0,4 0 2002 0 0,1-1 0 0 0,8 1-2002 0 0,-19 2 43 0 0,9 0 295 0 0,0 0 1 0 0,-1 0 0 0 0,1 1-1 0 0,0 1 1 0 0,9 1-339 0 0,13 4 1371 0 0,9 4-1371 0 0,-29-6 334 0 0,0 0 0 0 0,0 1 0 0 0,-1 1 0 0 0,10 6-334 0 0,-19-10 96 0 0,-1 1 0 0 0,0-1 0 0 0,0 1 1 0 0,0 0-1 0 0,0 1 0 0 0,2 1-96 0 0,4 5 247 0 0,-8-7-212 0 0,0-1 0 0 0,0 0 0 0 0,0 1 0 0 0,0-1 0 0 0,-1 1 0 0 0,1-1 0 0 0,0 1 0 0 0,-1-1 0 0 0,0 1 0 0 0,0-1 0 0 0,0 1 1 0 0,0-1-1 0 0,0 1 0 0 0,0-1 0 0 0,-1 1 0 0 0,1 0-35 0 0,-2 1 35 0 0,1 0-1 0 0,-1 0 1 0 0,0 0 0 0 0,0-1 0 0 0,0 1 0 0 0,0 0-1 0 0,-1-1 1 0 0,1 1 0 0 0,-1-1 0 0 0,0 0-1 0 0,0 0 1 0 0,0 0 0 0 0,-1 0 0 0 0,1-1 0 0 0,-1 1-1 0 0,1-1 1 0 0,-2 1-35 0 0,-9 4 82 0 0,0 1 0 0 0,0-2 0 0 0,0 0-1 0 0,-3 0-81 0 0,2-2 36 0 0,-1-1-1 0 0,1 0 1 0 0,-1-1-1 0 0,-15 0-35 0 0,5 0 56 0 0,-18-1 1410 0 0,43-1-1023 0 0,17 12-374 0 0,3 1-1026 0 0,1 2 945 0 0,1 0 1 0 0,-2 2-1 0 0,6 6 12 0 0,4 3 4 0 0,-21-20 53 0 0,0 1 0 0 0,-1-1 0 0 0,0 2 0 0 0,3 4-57 0 0,5 2 62 0 0,-12-12-61 0 0,-1 0-1 0 0,1 1 0 0 0,-1-1 1 0 0,0 1-1 0 0,0-1 0 0 0,1 1 0 0 0,0 2 0 0 0,-2-4 0 0 0,0 1 0 0 0,0-1 0 0 0,0 1 0 0 0,0-1 0 0 0,0 0 0 0 0,0 0 0 0 0,0 0 0 0 0,1 0 0 0 0,-1 0 0 0 0,0 0 0 0 0,1 0 0 0 0,7 6 11 0 0,-8-6 46 0 0,1 0 23 0 0,5 3-837 0 0,-6-3-3477 0 0,-1-1-1514 0 0</inkml:trace>
  <inkml:trace contextRef="#ctx0" brushRef="#br0" timeOffset="87">8722 5072 10136 0 0,'26'0'1076'0'0,"-12"1"-362"0"0,0-1-1 0 0,0-1 1 0 0,13-2-714 0 0,-17 2 514 0 0,1 1-1 0 0,0 0 1 0 0,0 0 0 0 0,-1 1-1 0 0,5 1-513 0 0,29 1 1686 0 0,57 0-23 0 0,-83-2-1363 0 0,1 1-911 0 0,9-2-4315 0 0,-15 0-1107 0 0</inkml:trace>
  <inkml:trace contextRef="#ctx0" brushRef="#br0" timeOffset="88">9454 4762 7368 0 0,'16'-3'568'0'0,"-14"2"-374"0"0,-2-1-1068 0 0,2-1 4750 0 0,-1 3 334 0 0,-3 2-2769 0 0,8 8-222 0 0,-6-8-1170 0 0,-1-1 0 0 0,1 1 1 0 0,-1 0-1 0 0,1 0 0 0 0,0 0 0 0 0,0 0 0 0 0,0-1 1 0 0,0 1-1 0 0,0 0 0 0 0,0 0 0 0 0,0 0 0 0 0,1 0 1 0 0,-1-1-1 0 0,1 1 0 0 0,-1 0 0 0 0,1 0 0 0 0,0-1 1 0 0,-1 1-50 0 0,5 16 271 0 0,4 0-22 0 0,-8-17-230 0 0,0 1 0 0 0,-1-1 0 0 0,1 0 1 0 0,0 1-1 0 0,0-1 0 0 0,-1 1 0 0 0,1-1 0 0 0,-1 1 0 0 0,1-1 1 0 0,-1 1-1 0 0,0-1 0 0 0,1 1 0 0 0,-1-1 0 0 0,0 1 0 0 0,0 1-19 0 0,0-3 9 0 0,-1 3 16 0 0,1-1 0 0 0,-1 0 0 0 0,1 1 1 0 0,0-1-1 0 0,0 1 0 0 0,0-1 0 0 0,0 0 0 0 0,0 1 1 0 0,0-1-1 0 0,1 0 0 0 0,-1 1 0 0 0,1-1 0 0 0,0 2-25 0 0,0 0 42 0 0,0 0-1 0 0,-1 0 0 0 0,1 0 0 0 0,-1 0 0 0 0,0 0 1 0 0,0 0-1 0 0,0 0 0 0 0,0 0 0 0 0,-1 2-41 0 0,-1 14 253 0 0,2-16-176 0 0,-1 1-1 0 0,1-1 1 0 0,-1 1 0 0 0,0-1-1 0 0,-1 3-76 0 0,1-5 62 0 0,0 1-1 0 0,0 0 0 0 0,0 0 1 0 0,1 0-1 0 0,-1-1 1 0 0,1 1-1 0 0,0 0 1 0 0,0 0-1 0 0,0 0 0 0 0,0 0 1 0 0,0 0-1 0 0,1 1-61 0 0,0-1 40 0 0,-1-1-1 0 0,1 1 0 0 0,-1 0 1 0 0,0-1-1 0 0,0 1 0 0 0,0 0 1 0 0,0 2-40 0 0,-1-3-2 0 0,1 1 1 0 0,0-1-1 0 0,0 1 1 0 0,0-1 0 0 0,1 1-1 0 0,-1-1 1 0 0,0 1-1 0 0,1 0 2 0 0,1 2 3 0 0,0-1 18 0 0,-1 0 1 0 0,0 0-1 0 0,0 0 0 0 0,0 0 1 0 0,0 0-1 0 0,-1 0 0 0 0,1 3-21 0 0,-1-6 10 0 0,0 0 0 0 0,0 0-1 0 0,0 0 1 0 0,0 0 0 0 0,1 0 0 0 0,-1 0-1 0 0,0 0 1 0 0,1 1 0 0 0,-1-2-1 0 0,0 1 1 0 0,1 0 0 0 0,0 0-1 0 0,-1 0 1 0 0,1 0 0 0 0,-1 0 0 0 0,1 0-1 0 0,0 0 1 0 0,0 0-10 0 0,0 1 20 0 0,-1-1 1 0 0,1 1-1 0 0,-1 0 0 0 0,0 0 0 0 0,1 0 1 0 0,-1-1-1 0 0,0 1 0 0 0,0 0 1 0 0,0 0-1 0 0,0 0 0 0 0,-1 0 1 0 0,1-1-1 0 0,0 1 0 0 0,-1 0 1 0 0,0 0-1 0 0,1 0 0 0 0,-1-1 0 0 0,0 1 1 0 0,0 0-1 0 0,0-1 0 0 0,0 1 1 0 0,0 0-21 0 0,-2 2 22 0 0,6-2 37 0 0,-2-1 9 0 0,3 0 499 0 0,0 0-1958 0 0,-1 0-4165 0 0,5 2-1570 0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1:34.687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3 17 10680 0 0,'2'-7'1141'0'0,"-2"7"-1138"0"0,0 0-2 0 0,0 0 0 0 0,1 0 0 0 0,-1 0-1 0 0,0-1 1 0 0,1 1 0 0 0,-1 0 0 0 0,0 0-1 0 0,0 0 1 0 0,1-1 0 0 0,-1 1 0 0 0,0 0-1 0 0,1 0 1 0 0,-1-1 0 0 0,0 1 0 0 0,0 0-1 0 0,0 0 1 0 0,1-1 0 0 0,-1 1-1 0 0,0 0 1 0 0,0-1 0 0 0,0 1 0 0 0,0 0-1 0 0,0-1 1 0 0,0 1 0 0 0,1 0 0 0 0,-1-1-1 0 0,0 1 1 0 0,0 0 0 0 0,0-1 0 0 0,0 1-1 0 0,0 0 1 0 0,0-1 0 0 0,0 1 0 0 0,0 0-1 0 0,-1-1 0 0 0,20 18 447 0 0,-17-13-320 0 0,0 0-1 0 0,0 1 1 0 0,0-1-1 0 0,0 1 1 0 0,-1 0-1 0 0,0 0 1 0 0,0-1-1 0 0,0 1 1 0 0,0 0-1 0 0,-1 0 1 0 0,0 0 0 0 0,0 3-127 0 0,-3 37 195 0 0,2-26-13 0 0,0-1 1 0 0,-3 9-183 0 0,-5 17 448 0 0,-3 7-448 0 0,8-38 65 0 0,2 0 1 0 0,0 0-1 0 0,0 0 1 0 0,1 3-66 0 0,0 8 130 0 0,0-17-89 0 0,1 1 1 0 0,0-1-1 0 0,0 0 1 0 0,1 0 0 0 0,0 0-1 0 0,1 0 1 0 0,-1 0-1 0 0,1 0 1 0 0,1 0 0 0 0,-1-1-1 0 0,1 1 1 0 0,0-1 0 0 0,1 1-1 0 0,1 2-41 0 0,-4-8-642 0 0,-1-1-3009 0 0,0 0-1286 0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1:39.431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6 152 2304 0 0,'-4'-10'441'0'0,"3"8"1014"0"0,1 2 442 0 0,0 0 88 0 0,12 0 639 0 0,78-3 1342 0 0,12-5-3966 0 0,4-6 768 0 0,-4 3-221 0 0,24-1 177 0 0,-21 3 610 0 0,43-12-1334 0 0,-72 9 330 0 0,28-2 106 0 0,48-7-117 0 0,-84 13-438 0 0,-1 3 0 0 0,60 4 119 0 0,-106 1-127 0 0,3 0-1001 0 0,-4 2-357 0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1:39.792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0 132 4144 0 0,'0'0'319'0'0,"0"0"133"0"0,0 0 1339 0 0,0 0 611 0 0,7 7 3343 0 0,5 5-5079 0 0,-9-8-443 0 0,0-1 0 0 0,0 0-1 0 0,0 1 1 0 0,0-1 0 0 0,0 1 0 0 0,-1 0 0 0 0,0 0 0 0 0,0 0 0 0 0,0 0-1 0 0,1 2-222 0 0,-1 1 130 0 0,0 0-1 0 0,0 1 1 0 0,0-1-1 0 0,-1 1 1 0 0,0 0-1 0 0,-1-1 1 0 0,0 1-1 0 0,0 7-129 0 0,-16 74 399 0 0,14-80-784 0 0,-2 23 977 0 0,3-10-6335 0 0,1-15-119 0 0</inkml:trace>
  <inkml:trace contextRef="#ctx0" brushRef="#br0" timeOffset="302.485">308 265 13648 0 0,'20'-5'458'0'0,"0"0"0"0"0,1 1 1 0 0,-1 2-1 0 0,5-1-458 0 0,18 1 947 0 0,0 2-1 0 0,0 1 1 0 0,9 4-947 0 0,8 3-1422 0 0,-47-6-4637 0 0</inkml:trace>
  <inkml:trace contextRef="#ctx0" brushRef="#br0" timeOffset="763.258">932 31 12528 0 0,'0'0'281'0'0,"0"0"40"0"0,0 0 22 0 0,0 0-39 0 0,1 1-197 0 0,13 17-85 0 0,-8-12 105 0 0,0 1 0 0 0,-1 1 1 0 0,4 5-128 0 0,-6-7 192 0 0,-1 0 0 0 0,0 1 1 0 0,0-1-1 0 0,0 1 0 0 0,0-1 1 0 0,-1 1-1 0 0,0 4-192 0 0,1 48 1292 0 0,-3-33-892 0 0,-2-1-1 0 0,-1 0 1 0 0,-1 1 0 0 0,-8 23-400 0 0,4-13 186 0 0,8-36-206 0 0,1 0-1 0 0,0 0 1 0 0,0 0-1 0 0,0 0 0 0 0,0 0 1 0 0,0-1-1 0 0,0 1 1 0 0,0 0-1 0 0,0 0 0 0 0,0 0 1 0 0,0 0-1 0 0,0 0 1 0 0,-1 0-1 0 0,1 0 1 0 0,0 0-1 0 0,0 0 0 0 0,0 0 1 0 0,0 0-1 0 0,0 0 1 0 0,0 0-1 0 0,0 0 0 0 0,-1 0 1 0 0,1 0-1 0 0,0 0 1 0 0,0 0-1 0 0,0 0 0 0 0,0 0 1 0 0,0 0-1 0 0,0 0 1 0 0,0 0-1 0 0,0 0 0 0 0,-1 0 1 0 0,1 0-1 0 0,0 0 1 0 0,0 0-1 0 0,0 0 0 0 0,0 0 1 0 0,0 0-1 0 0,0 0 1 0 0,0 0-1 0 0,0 1 0 0 0,0-1 1 0 0,-1 0-1 0 0,1 0 1 0 0,0 0-1 0 0,0 0 0 0 0,0 0 21 0 0,-1-14-565 0 0,23-156-5816 0 0,-19 153 6227 0 0,0 1-1 0 0,2 1 1 0 0,-1-1-1 0 0,2 1 1 0 0,4-9 154 0 0,-6 17 126 0 0,0-1 0 0 0,1 1 0 0 0,0 0 0 0 0,0 1 0 0 0,1-1 0 0 0,-1 1 0 0 0,1 0 0 0 0,1 0 0 0 0,-1 1 0 0 0,6-3-126 0 0,-5 4 220 0 0,0 0 0 0 0,0 1-1 0 0,1 0 1 0 0,-1 0 0 0 0,1 1 0 0 0,0 0 0 0 0,0 0 0 0 0,0 1-1 0 0,4 0-219 0 0,-6 0 220 0 0,-1 1 0 0 0,1 0 0 0 0,-1 1 0 0 0,1 0 0 0 0,-1 0 0 0 0,0 0 0 0 0,0 0 0 0 0,1 1 0 0 0,-1 0 0 0 0,0 0-1 0 0,0 0 1 0 0,0 0 0 0 0,-1 1 0 0 0,3 2-220 0 0,-5-4 58 0 0,0 1-1 0 0,0-1 0 0 0,0 1 1 0 0,-1 0-1 0 0,1 0 0 0 0,-1-1 1 0 0,1 1-1 0 0,-1 0 0 0 0,0 0 1 0 0,0 1-1 0 0,0-1 0 0 0,0 0 1 0 0,0 0-1 0 0,0 0 0 0 0,0 2-57 0 0,-1-3 49 0 0,0 1 0 0 0,0-1 0 0 0,1 1 0 0 0,-1-1 0 0 0,0 1 0 0 0,0-1 0 0 0,0 1 0 0 0,-1-1 0 0 0,1 1 0 0 0,0-1 0 0 0,-1 1 0 0 0,1-1 0 0 0,-1 1 0 0 0,1-1 0 0 0,-1 0 0 0 0,1 1 0 0 0,-1-1 0 0 0,0 0 0 0 0,0 1 0 0 0,0-1 0 0 0,0 0 0 0 0,0 0 0 0 0,0 0 0 0 0,-1 1-49 0 0,-9 7 100 0 0,-1-1 1 0 0,0 0-1 0 0,0-1 0 0 0,-1-1 1 0 0,0 0-1 0 0,0 0 0 0 0,-9 1-100 0 0,-25 7 141 0 0,-28 3-141 0 0,41-10 94 0 0,3 4-71 0 0,26-9-16 0 0,0 0 0 0 0,0 0 0 0 0,0-1-1 0 0,0 0 1 0 0,0 1 0 0 0,-1-2 0 0 0,-2 1-7 0 0,7-1-65 0 0,1 0-7 0 0,1 1 17 0 0,5 2 63 0 0,0 0 1 0 0,0-1-1 0 0,0 0 0 0 0,0 0 0 0 0,0-1 0 0 0,0 1-8 0 0,18 4 84 0 0,-5-2-6 0 0,-1 0-1 0 0,1-2 0 0 0,0 0 1 0 0,0-1-1 0 0,15-1-77 0 0,26 1 123 0 0,18 5-45 0 0,-1 3 0 0 0,0 3 0 0 0,24 9-78 0 0,-76-15-2 0 0,-11-3-10 0 0,0 1 1 0 0,0 0-1 0 0,0 1 1 0 0,0 1-1 0 0,1 1 12 0 0,5 6-12 0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1:38.572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10 165 6912 0 0,'2'-8'714'0'0,"-1"1"-630"0"0,-1 3 369 0 0,1 0-1 0 0,0-1 0 0 0,0 1 1 0 0,1 0-1 0 0,-1 0 0 0 0,2-2-452 0 0,0-3 190 0 0,-1 6 37 0 0,-1 0-1 0 0,1 0 0 0 0,-1 1 0 0 0,1-1 1 0 0,0 0-1 0 0,0 1 0 0 0,1 0 0 0 0,0-2-226 0 0,11-13 757 0 0,-11 13-665 0 0,-1 1 0 0 0,1-1 0 0 0,1 1 0 0 0,-1 0 0 0 0,0 0 0 0 0,1 0 0 0 0,0 0 0 0 0,-1 0 0 0 0,1 1 0 0 0,0 0 0 0 0,0 0 0 0 0,3-1-92 0 0,7-3 188 0 0,1 0-1 0 0,0 2 1 0 0,0-1-188 0 0,29-3 344 0 0,-39 8-277 0 0,0 0 0 0 0,0 0 1 0 0,-1 1-1 0 0,1-1 0 0 0,0 1 1 0 0,0 1-1 0 0,-1-1 0 0 0,3 1-67 0 0,-3-1 46 0 0,5 2 69 0 0,-1 1 1 0 0,1 0 0 0 0,-1 0 0 0 0,0 0 0 0 0,0 1 0 0 0,4 4-116 0 0,10 7 720 0 0,11 13-720 0 0,-29-25 139 0 0,0 0 0 0 0,1-1 0 0 0,-1 0 0 0 0,1 0 0 0 0,2 2-139 0 0,-5-5 53 0 0,0 1-1 0 0,0 0 0 0 0,0 0 0 0 0,0-1 0 0 0,0 1 0 0 0,1-1 1 0 0,-1 1-1 0 0,0-1 0 0 0,0 0 0 0 0,1 0 0 0 0,-1 0 0 0 0,0 0 1 0 0,0-1-1 0 0,2 0-52 0 0,6 0 113 0 0,0-2-1 0 0,0 1 1 0 0,-1-1 0 0 0,1-1 0 0 0,-1 0 0 0 0,0 0 0 0 0,0-1 0 0 0,-1 0-1 0 0,1 0 1 0 0,-1-1 0 0 0,1-2-113 0 0,20-12 28 0 0,-1-1-1560 0 0,-22 14 137 0 0</inkml:trace>
  <inkml:trace contextRef="#ctx0" brushRef="#br0" timeOffset="426.227">10 406 6448 0 0,'0'0'498'0'0,"-7"-9"854"0"0,6 6-1068 0 0,0 1-1 0 0,1 0 1 0 0,0-1-1 0 0,-1 1 1 0 0,1 0-1 0 0,0-1 1 0 0,0 1-1 0 0,1 0 1 0 0,-1-1-1 0 0,0 1 1 0 0,1 0-1 0 0,-1 0 1 0 0,1-1-1 0 0,0 1 1 0 0,0 0-1 0 0,0 0 1 0 0,0 0-1 0 0,0 0 1 0 0,0 0-1 0 0,0 0 1 0 0,1 0-1 0 0,-1 0 1 0 0,1 0-1 0 0,1-1-283 0 0,6-7 595 0 0,1 1 0 0 0,0 0 0 0 0,10-7-595 0 0,-18 14 200 0 0,10-5 150 0 0,-1 0-1 0 0,0 0 0 0 0,1 2 1 0 0,0-1-1 0 0,11-2-349 0 0,3-2-668 0 0,-14 6 876 0 0,-1 1 0 0 0,1 0 0 0 0,0 1-1 0 0,0 1 1 0 0,0 0 0 0 0,1 0 0 0 0,5 2-208 0 0,-9 0-98 0 0,1 0 0 0 0,-1 1 0 0 0,0 0 0 0 0,0 0 0 0 0,-1 1 1 0 0,1 1-1 0 0,0-1 0 0 0,-1 2 0 0 0,0-1 0 0 0,7 5 98 0 0,11 8 88 0 0,-18-10-70 0 0,1-1 1 0 0,-1-1-1 0 0,1 0 1 0 0,0 0-1 0 0,1 0 0 0 0,-1-1 1 0 0,1-1-1 0 0,0 0 1 0 0,0 0-1 0 0,7 0-18 0 0,26 0-508 0 0,-13-5-4630 0 0,-5 2-570 0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1:54.1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83 106 7832 0 0,'5'-14'713'0'0,"-4"12"5178"0"0,-5 60-5843 0 0,3-51 3 0 0,0 0 0 0 0,-1 0 0 0 0,0 0 0 0 0,-1 3-51 0 0,-6 23 193 0 0,-23 100 272 0 0,18-77-362 0 0,7-29 64 0 0,0 0 1 0 0,1 8-168 0 0,6-31 84 0 0,0 1 0 0 0,0 0 1 0 0,0-1-1 0 0,0 1 0 0 0,1-1 1 0 0,0 1-1 0 0,0-1 1 0 0,0 1-1 0 0,0-1 0 0 0,1 0 1 0 0,0 1-1 0 0,0-1 0 0 0,0 0 1 0 0,0 0-1 0 0,1 0 1 0 0,-1-1-1 0 0,1 1 0 0 0,0-1 1 0 0,0 1-1 0 0,1-1-84 0 0,2 3 54 0 0,0-1-1 0 0,0 0 1 0 0,0 0 0 0 0,1-1-1 0 0,0 0 1 0 0,0 0 0 0 0,0 0-1 0 0,1-1 1 0 0,-1 0-1 0 0,8 2-53 0 0,-10-4 17 0 0,0 0-1 0 0,-1 0 1 0 0,1 0-1 0 0,0-1 0 0 0,-1 0 1 0 0,1 0-1 0 0,0 0 0 0 0,0 0 1 0 0,0-1-17 0 0,11 0 606 0 0,-15 1-591 0 0,8 0-686 0 0,-2-2-3520 0 0,1-2-1771 0 0</inkml:trace>
  <inkml:trace contextRef="#ctx0" brushRef="#br0" timeOffset="312.168">26 473 13328 0 0,'0'0'298'0'0,"0"0"46"0"0,0 0 24 0 0,0 0-38 0 0,10-9-206 0 0,-4 5-110 0 0,1 1 1 0 0,0 1 0 0 0,0-1-1 0 0,0 1 1 0 0,0 0 0 0 0,1 1 0 0 0,-1 0-1 0 0,1 0 1 0 0,-1 0 0 0 0,2 1-15 0 0,12-2 63 0 0,2 0 404 0 0,1 1-1 0 0,17 2-466 0 0,13 0-195 0 0,-52-1-665 0 0,-2 0-334 0 0,0 0-76 0 0,0 0-10 0 0</inkml:trace>
  <inkml:trace contextRef="#ctx0" brushRef="#br0" timeOffset="553.96">19 304 11576 0 0,'0'0'529'0'0,"0"0"-12"0"0,2-8-307 0 0,-1 4-117 0 0,1 0 0 0 0,0 0 1 0 0,1 1-1 0 0,-1-1 1 0 0,1 1-1 0 0,-1-1 0 0 0,1 1 1 0 0,0 0-1 0 0,0 0 0 0 0,1 0 1 0 0,-1 1-1 0 0,0-1 1 0 0,1 1-1 0 0,0 0 0 0 0,0 0 1 0 0,-1 0-1 0 0,2 0-93 0 0,8-3 62 0 0,0 1 0 0 0,1 0 0 0 0,0 1 0 0 0,8 0-62 0 0,-2-1 93 0 0,3 1-184 0 0,0 1 0 0 0,0 1 1 0 0,23 2 90 0 0,-20 2-128 0 0</inkml:trace>
  <inkml:trace contextRef="#ctx0" brushRef="#br0" timeOffset="787.939">687 274 3224 0 0,'0'0'604'0'0,"0"11"6481"0"0,-3 14-3553 0 0,1-21-3429 0 0,0 1 1 0 0,0-1 0 0 0,0 1 0 0 0,0-1-1 0 0,-1 0 1 0 0,0 0 0 0 0,0 0 0 0 0,0-1 0 0 0,0 1-1 0 0,0-1 1 0 0,-1 1-104 0 0,-25 26 1084 0 0,-17 17 951 0 0,8-12-1462 0 0,17-15-1246 0 0,-2 0-1 0 0,-14 9 674 0 0,24-20-204 0 0,-4 2 480 0 0,1 0 0 0 0,-5 1-276 0 0,16-9-145 0 0,0-1 0 0 0,-1 0 1 0 0,1 0-1 0 0,-1 0 0 0 0,1-1 0 0 0,-1 1 0 0 0,1-1 0 0 0,-1-1 0 0 0,-4 1 145 0 0,0-1-2039 0 0</inkml:trace>
  <inkml:trace contextRef="#ctx0" brushRef="#br0" timeOffset="1142.033">429 369 2760 0 0,'7'-6'248'0'0,"-5"4"155"0"0,0 0 0 0 0,0 0 0 0 0,1 0 0 0 0,-1 1 0 0 0,1-1 0 0 0,0 1 0 0 0,-1-1 0 0 0,1 1 0 0 0,0 0 0 0 0,0 0 0 0 0,0 0 0 0 0,0 0 0 0 0,0 1 0 0 0,0-1 0 0 0,0 1 0 0 0,0 0 0 0 0,0 0 0 0 0,0 0 0 0 0,0 0 0 0 0,0 0 0 0 0,0 1 0 0 0,0-1 0 0 0,0 1 0 0 0,0 0 0 0 0,0 0 0 0 0,0 0 0 0 0,0 0-403 0 0,1 2 205 0 0,1-1-1 0 0,0 1 1 0 0,-1 0 0 0 0,0 0 0 0 0,1 1 0 0 0,-1 0 0 0 0,-1-1 0 0 0,1 1 0 0 0,0 0 0 0 0,-1 1 0 0 0,0-1-1 0 0,0 1 1 0 0,0-1 0 0 0,-1 1 0 0 0,1 1-205 0 0,7 12 657 0 0,-8-14-413 0 0,1 1-1 0 0,-1-1 0 0 0,0 1 0 0 0,0 0 0 0 0,0-1 0 0 0,0 3-243 0 0,-1-2 25 0 0,1 1 1 0 0,-1-1-1 0 0,1 0 1 0 0,0 0-1 0 0,1 0 0 0 0,0-1 1 0 0,-1 1-1 0 0,1 0 1 0 0,1-1-1 0 0,1 3-25 0 0,-2-4-946 0 0,1 1 0 0 0,-1-1 0 0 0,1 0 0 0 0,0 0 0 0 0,0 0 0 0 0,0 0 0 0 0,1 0 946 0 0,5 1-5478 0 0</inkml:trace>
  <inkml:trace contextRef="#ctx0" brushRef="#br0" timeOffset="2491.547">949 296 13560 0 0,'-2'0'621'0'0,"-5"1"-549"0"0,1 0-1 0 0,-1 1 1 0 0,1 0 0 0 0,-1 0-1 0 0,1 0 1 0 0,0 1 0 0 0,0 0-1 0 0,0 0 1 0 0,0 1 0 0 0,0 0-1 0 0,1 0 1 0 0,0 0 0 0 0,-1 0-1 0 0,2 1 1 0 0,-1 0 0 0 0,-1 2-72 0 0,-3 6 63 0 0,-4 5-31 0 0,0 1 0 0 0,2 0 1 0 0,-6 13-33 0 0,15-28 10 0 0,-5 12 125 0 0,0 1 0 0 0,1-1 1 0 0,1 2-136 0 0,4-16 38 0 0,0-1-28 0 0,1-1-1 0 0,0 0 0 0 0,0 1 1 0 0,-1-1-1 0 0,1 1 0 0 0,0-1 1 0 0,0 0-1 0 0,0 1 0 0 0,0-1 1 0 0,0 1-1 0 0,0-1 0 0 0,0 1 1 0 0,0-1-1 0 0,0 0 0 0 0,0 1 1 0 0,0-1-1 0 0,0 1 0 0 0,0-1 1 0 0,0 1-1 0 0,0-1 0 0 0,0 1-9 0 0,1 0 9 0 0,-1 0 0 0 0,0 0-1 0 0,1-1 1 0 0,-1 1 0 0 0,1 0 0 0 0,-1 0 0 0 0,1-1-1 0 0,0 1 1 0 0,-1 0 0 0 0,1 0 0 0 0,0-1-1 0 0,-1 1 1 0 0,1-1 0 0 0,0 1 0 0 0,0-1-1 0 0,0 1 1 0 0,-1-1 0 0 0,1 1 0 0 0,0-1 0 0 0,0 0-1 0 0,0 1 1 0 0,0-1 0 0 0,0 0 0 0 0,0 0-1 0 0,0 0 1 0 0,0 0 0 0 0,0 0 0 0 0,0 0-1 0 0,0 0 1 0 0,0 0-9 0 0,2 0 39 0 0,-1 0 72 0 0,1 0 0 0 0,-1 0 1 0 0,1 0-1 0 0,0 0 1 0 0,-1-1-1 0 0,1 1 0 0 0,-1-1 1 0 0,1 0-1 0 0,-1 0 1 0 0,1 0-1 0 0,-1 0 0 0 0,1 0 1 0 0,-1 0-1 0 0,0-1 1 0 0,0 1-1 0 0,2-2-111 0 0,4-4 229 0 0,0-1 0 0 0,0 1 0 0 0,3-7-229 0 0,13-12-536 0 0,-15 17-79 0 0,0-1 0 0 0,-1 0 0 0 0,5-8 615 0 0,4-4-150 0 0,-17 22 146 0 0,0 0 1 0 0,0-1-1 0 0,0 1 0 0 0,0 0 0 0 0,1 0 1 0 0,-1-1-1 0 0,0 1 0 0 0,0 0 0 0 0,1 0 1 0 0,-1 0-1 0 0,0 0 0 0 0,1-1 0 0 0,-1 1 0 0 0,0 0 1 0 0,0 0-1 0 0,1 0 0 0 0,-1 0 0 0 0,0 0 1 0 0,1 0-1 0 0,-1 0 0 0 0,0 0 0 0 0,1 0 1 0 0,-1 0-1 0 0,0 0 0 0 0,1 0 0 0 0,-1 0 1 0 0,0 0 3 0 0,10 5-50 0 0,-8-4 63 0 0,-2-1-13 0 0,1 1 0 0 0,0-1 0 0 0,0 0 0 0 0,-1 1 0 0 0,1-1 0 0 0,0 1 0 0 0,-1-1 0 0 0,1 0 0 0 0,-1 1 0 0 0,1 0 0 0 0,-1-1 0 0 0,1 1 0 0 0,-1-1 0 0 0,1 1 0 0 0,-1 0 0 0 0,1-1 0 0 0,-1 1 0 0 0,0 0 0 0 0,1-1 0 0 0,-1 1 0 0 0,0 0 0 0 0,0 0 0 0 0,0-1 0 0 0,1 1 0 0 0,-1 2 0 0 0,3 5 38 0 0,1 1 0 0 0,-2 0 0 0 0,1 0 0 0 0,0 6-38 0 0,14 35 1165 0 0,1-59 479 0 0,-13 4-1712 0 0,-1-1 1 0 0,1 0-1 0 0,-1 0 1 0 0,0 0-1 0 0,0 0 1 0 0,1-5 67 0 0,-2 6-79 0 0,-1 1 0 0 0,0-1 0 0 0,1 0 0 0 0,0 1 0 0 0,0 0 0 0 0,1 0 0 0 0,-1 0 1 0 0,1 0-1 0 0,0 0 0 0 0,0 0 0 0 0,0 1 0 0 0,0 0 0 0 0,2-1 79 0 0,-5 4 12 0 0,0 0 0 0 0,1 0 0 0 0,-1 1 0 0 0,0-1 0 0 0,1 0 0 0 0,-1 1 0 0 0,0-1 0 0 0,1 0-1 0 0,-1 1 1 0 0,0 0 0 0 0,0-1 0 0 0,0 1 0 0 0,0 0 0 0 0,1-1 0 0 0,-1 1 0 0 0,0 0 0 0 0,0 0 0 0 0,0 0 0 0 0,0 0-12 0 0,3 3-223 0 0,-1-1 185 0 0,1 0-1 0 0,-1 1 1 0 0,0 0 0 0 0,0 0-1 0 0,0 0 1 0 0,0 0-1 0 0,-1 1 1 0 0,1-1 0 0 0,-1 2 38 0 0,0-1 208 0 0,1-1 0 0 0,-1 1 0 0 0,1-1 0 0 0,0 1 1 0 0,0-1-1 0 0,0 0 0 0 0,1 0 0 0 0,0 0-208 0 0,-3-3-356 0 0,0 0-48 0 0,3 4 84 0 0,-4-3 376 0 0,0-2 89 0 0,0 0-6 0 0,0 0-23 0 0,0 0-11 0 0,0 0-1 0 0,0 0-1 0 0,0 0-6 0 0,2-1-80 0 0,-1 1 0 0 0,0 0 0 0 0,0-1 0 0 0,-1 1-1 0 0,1 0 1 0 0,0-1 0 0 0,0 1 0 0 0,0-1 0 0 0,0 0 0 0 0,0 1-1 0 0,0-1 1 0 0,-1 0 0 0 0,1 0 0 0 0,0 1 0 0 0,0-1-1 0 0,-1 0 1 0 0,1 0 0 0 0,0 0-17 0 0,24-44 228 0 0,-3 13-164 0 0,-21 30-46 0 0,0 1-1 0 0,1 0 1 0 0,-1 0-1 0 0,0 0 1 0 0,1-1 0 0 0,-1 2-1 0 0,1-1 1 0 0,0 0-1 0 0,0 0-17 0 0,3-2 111 0 0,-4 2 1 0 0,-1 1-34 0 0,1 1-99 0 0,0-1 0 0 0,0 1 0 0 0,0-1 0 0 0,0 1 0 0 0,0-1 0 0 0,0 0 0 0 0,0 0 0 0 0,0 1 0 0 0,0-1 0 0 0,0 0 0 0 0,0 0 0 0 0,0 0 0 0 0,0 0 21 0 0,2 0-61 0 0,0 2 101 0 0,1 1 0 0 0,0-1 0 0 0,-1 1 0 0 0,0-1-1 0 0,0 1 1 0 0,0 0 0 0 0,0 0 0 0 0,2 2-40 0 0,4 4 41 0 0,6 6-38 0 0,-10-9 5 0 0,1-1 1 0 0,-1 0-1 0 0,1 0 1 0 0,0 0-1 0 0,0-1 1 0 0,3 1-9 0 0,-7-4-20 0 0,0 1 0 0 0,0-1 0 0 0,0 0-1 0 0,0 0 1 0 0,0-1 0 0 0,0 1 0 0 0,1 0 0 0 0,-1-1 0 0 0,0 1 0 0 0,0-1 0 0 0,1 0 0 0 0,-1 0 0 0 0,0 0 0 0 0,1 0 0 0 0,-1 0 0 0 0,0 0 0 0 0,1-1 0 0 0,-1 1 0 0 0,0-1-1 0 0,3 0 21 0 0,-2-1-369 0 0,0-1-1 0 0,0 1 1 0 0,0-1-1 0 0,0 1 1 0 0,-1-1-1 0 0,1 0 0 0 0,0 0 1 0 0,-1 0-1 0 0,2-3 370 0 0,-4 5-103 0 0,3-3-444 0 0,0 0-1 0 0,-1-1 1 0 0,0 1 0 0 0,0-1-1 0 0,0 1 1 0 0,-1-1-1 0 0,1 0 1 0 0,-1 0 0 0 0,0 0-1 0 0,0 0 1 0 0,-1 0-1 0 0,0 0 1 0 0,0 0 0 0 0,0 0-1 0 0,0 0 1 0 0,-2-5 547 0 0,2 10-67 0 0,0-1 0 0 0,0 0 0 0 0,0 0 0 0 0,0 0 0 0 0,1 0 0 0 0,-1 0 0 0 0,0 0 0 0 0,0 0 0 0 0,0 0 0 0 0,1 0 0 0 0,-1 0 0 0 0,1 0 0 0 0,-1 1 0 0 0,0-1 0 0 0,1 0 0 0 0,0 0 67 0 0,-1 0-4 0 0,1 1 0 0 0,-1-1 0 0 0,0 1 0 0 0,1-1-1 0 0,-1 1 1 0 0,0-1 0 0 0,1 1 0 0 0,-1-1 0 0 0,0 1 0 0 0,0-1 0 0 0,0 1 0 0 0,0-1 0 0 0,1 0-1 0 0,-1 1 1 0 0,0-1 0 0 0,0 1 0 0 0,0-1 0 0 0,0 1 0 0 0,0-1 0 0 0,0 0 0 0 0,0 1 0 0 0,-1-1-1 0 0,1 1 1 0 0,0-1 0 0 0,0 1 0 0 0,-1-1 4 0 0,1 0 101 0 0,0 1 641 0 0,0 0 288 0 0,0 0 61 0 0,0 0-12 0 0,0 0-101 0 0,0 0-46 0 0,6 6 843 0 0,-3-2-1574 0 0,-1-1 0 0 0,0 1 0 0 0,0 0 0 0 0,0 0-1 0 0,0 0 1 0 0,0 1 0 0 0,-1-1 0 0 0,1 1-201 0 0,8 36 842 0 0,18 86 1091 0 0,-25-114-1803 0 0,-1 0-1 0 0,-1 1 0 0 0,0 2-129 0 0,0-3 96 0 0,0 0 0 0 0,1-1 0 0 0,2 10-96 0 0,-3-17 25 0 0,0-1 0 0 0,0 1 0 0 0,-1 0 0 0 0,0-1 0 0 0,0 4-25 0 0,1 17 110 0 0,0-14-10 0 0,-1-8 288 0 0,3-11-307 0 0,-1 0-227 0 0,-1-1 0 0 0,0 0 0 0 0,0 0 0 0 0,-1 1 0 0 0,0-10 146 0 0,0-11-755 0 0,2 1-13 0 0,0-23-2588 0 0,5-9 3356 0 0,-5 44-368 0 0,1 0 0 0 0,1 1-1 0 0,0 0 1 0 0,1 0 0 0 0,7-15 368 0 0,-7 20-10 0 0,0 0 0 0 0,0 1 0 0 0,1-1 1 0 0,2 0 9 0 0,-6 7 112 0 0,1 0 1 0 0,0 0 0 0 0,0 0-1 0 0,1 0 1 0 0,-1 0 0 0 0,0 1-1 0 0,1-1 1 0 0,0 1 0 0 0,-1 0-1 0 0,1 0 1 0 0,3-1-113 0 0,-5 4 124 0 0,-1-1 0 0 0,1 0 1 0 0,0 1-1 0 0,-1-1 0 0 0,1 1 0 0 0,0 0 1 0 0,-1 0-1 0 0,1-1 0 0 0,-1 1 0 0 0,0 0 1 0 0,2 1-125 0 0,-1 0 83 0 0,0 0 0 0 0,0 0 0 0 0,0 0 0 0 0,-1 0 0 0 0,1 0 0 0 0,-1 1 0 0 0,1-1 0 0 0,-1 0 0 0 0,0 1 0 0 0,0-1 0 0 0,0 1 0 0 0,0 0 0 0 0,0-1 0 0 0,-1 1 0 0 0,1-1 0 0 0,-1 1 0 0 0,0 0 1 0 0,0 0-1 0 0,0-1 0 0 0,0 4-83 0 0,0 1 440 0 0,-1 1 0 0 0,0 0 0 0 0,0 0 1 0 0,-1 0-1 0 0,0-1 0 0 0,-3 7-440 0 0,2-8-72 0 0,0 1 1 0 0,-1-1-1 0 0,0 0 1 0 0,-1 0-1 0 0,0 0 0 0 0,1 0 1 0 0,-2-1-1 0 0,1 0 0 0 0,-1 0 72 0 0,-6 7 4 0 0,4-5 64 0 0,0 0 0 0 0,0 0 1 0 0,-1-1-1 0 0,0 0 0 0 0,0-1 1 0 0,0 0-1 0 0,-1 0 0 0 0,1-1 0 0 0,-9 3-68 0 0,15-6 23 0 0,-1 0-1 0 0,1 0 0 0 0,0-1 0 0 0,0 1 0 0 0,-1-1 1 0 0,1 1-1 0 0,0-1 0 0 0,0 0 0 0 0,-1-1 0 0 0,1 1 0 0 0,-3-1-22 0 0,5 0 160 0 0,1 1 0 0 0,0 0-157 0 0,-1 0 0 0 0,1 0 0 0 0,0 0 0 0 0,0 0 0 0 0,0 0 0 0 0,0 0 0 0 0,-1 0 0 0 0,1 0 0 0 0,0 0 0 0 0,0 0 0 0 0,0-1-1 0 0,0 1 1 0 0,0 0 0 0 0,-1 0 0 0 0,1 0 0 0 0,0 0 0 0 0,0 0 0 0 0,0-1 0 0 0,0 1 0 0 0,0 0 0 0 0,0 0 0 0 0,0 0 0 0 0,0 0 0 0 0,0-1-1 0 0,-1 1 1 0 0,1 0 0 0 0,0 0 0 0 0,0 0 0 0 0,0-1 0 0 0,0 1 0 0 0,0 0 0 0 0,0 0 0 0 0,0 0 0 0 0,0 0 0 0 0,0-1 0 0 0,1 1 0 0 0,-1 0 0 0 0,0 0-1 0 0,0 0 1 0 0,0-1 0 0 0,0 1-3 0 0,3-8-198 0 0,2 4 165 0 0,0 1 1 0 0,1-1 0 0 0,-1 1 0 0 0,1 0 0 0 0,0 1-1 0 0,-1-1 1 0 0,1 1 0 0 0,3-1 32 0 0,16-6-28 0 0,107-42-94 0 0,-67 27 112 0 0,40-21 10 0 0,-79 32 3 0 0,-1-2 0 0 0,0 0 0 0 0,12-12-3 0 0,-25 18-16 0 0,0-1 1 0 0,-1-1-1 0 0,-1 1 0 0 0,0-2 0 0 0,0 0 0 0 0,-1 0 0 0 0,5-10 16 0 0,-5 9-249 0 0,-1-1 0 0 0,-1 0 1 0 0,-1-1-1 0 0,0 1 0 0 0,0-1 0 0 0,-2 0 1 0 0,1-1-1 0 0,-2 1 0 0 0,0-2 249 0 0,-3 17-1 0 0,1-5-86 0 0,-1 0 1 0 0,1 0-1 0 0,-1 0 0 0 0,0 0 0 0 0,0 0 0 0 0,0-1 1 0 0,-1 1-1 0 0,1 0 0 0 0,-1 0 0 0 0,-1 0 0 0 0,1 0 1 0 0,-1 1-1 0 0,-2-6 87 0 0,4 8 3 0 0,-1 1 0 0 0,0-1 0 0 0,0 0 0 0 0,0 1 0 0 0,0-1 0 0 0,0 1 0 0 0,0-1 0 0 0,0 1 0 0 0,-1 0 0 0 0,1-1 0 0 0,0 1 0 0 0,-1 0 0 0 0,1 0 0 0 0,-1 0 0 0 0,1 0-1 0 0,-2 0-2 0 0,2 0 19 0 0,-1 1 0 0 0,0 0 0 0 0,1 0 0 0 0,-1 0 0 0 0,1 0 0 0 0,-1 0 0 0 0,0 0 0 0 0,1 0 0 0 0,-1 1 0 0 0,1-1 0 0 0,-1 1 0 0 0,1-1 0 0 0,-1 1 0 0 0,1-1 0 0 0,-1 1 0 0 0,1 0 0 0 0,0 0 0 0 0,-2 0-19 0 0,-5 5 47 0 0,1 1 1 0 0,0-1-1 0 0,0 1 0 0 0,1 1 0 0 0,-1-1 0 0 0,1 1 1 0 0,1 0-1 0 0,0 0 0 0 0,-1 3-47 0 0,-5 6 62 0 0,3-4-53 0 0,0 1 0 0 0,1 0 0 0 0,1 0 0 0 0,0 0 0 0 0,1 1 0 0 0,0 0 0 0 0,-1 12-9 0 0,3-15 23 0 0,1 0 0 0 0,1 1 0 0 0,1-1 0 0 0,-1 0 0 0 0,2 1 0 0 0,0-1 0 0 0,0 1 0 0 0,1-1 0 0 0,1 0 0 0 0,0 1-23 0 0,-2-9 76 0 0,1 0 0 0 0,0 1-1 0 0,0-1 1 0 0,0 0 0 0 0,0 0 0 0 0,0 0 0 0 0,1-1-1 0 0,0 1 1 0 0,0 0 0 0 0,0-1 0 0 0,0 0 0 0 0,0 0-1 0 0,1 0 1 0 0,-1 0 0 0 0,1 0 0 0 0,0-1-1 0 0,2 2-75 0 0,-3-3 55 0 0,0 1-1 0 0,1-1 1 0 0,-1 0-1 0 0,1 0 0 0 0,0 0 1 0 0,-1 0-1 0 0,1 0 1 0 0,0-1-1 0 0,0 0 0 0 0,-1 0 1 0 0,1 0-1 0 0,0 0 0 0 0,0 0 1 0 0,0-1-1 0 0,-1 0 1 0 0,1 1-1 0 0,0-2 0 0 0,-1 1 1 0 0,1 0-1 0 0,2-2-54 0 0,11-6 129 0 0,0 0 0 0 0,-1-1 0 0 0,0 0 0 0 0,-1-2 0 0 0,0 0-129 0 0,-3 2 9 0 0,-5 5 13 0 0,-1-1-1 0 0,1 0 1 0 0,-1 0-1 0 0,0 0 1 0 0,0-1-1 0 0,-1 0 1 0 0,0 0-1 0 0,0 0 1 0 0,0-1-1 0 0,-1-1-21 0 0,33-65-741 0 0,-36 67 650 0 0,-1 7 88 0 0,0 0-1 0 0,0 0 1 0 0,0-1-1 0 0,0 1 1 0 0,0 0-1 0 0,0-1 1 0 0,0 1-1 0 0,0 0 0 0 0,0 0 1 0 0,0-1-1 0 0,-1 1 1 0 0,1 0-1 0 0,0 0 1 0 0,0 0-1 0 0,0-1 1 0 0,0 1-1 0 0,-1 0 0 0 0,1 0 1 0 0,0 0-1 0 0,0-1 1 0 0,0 1-1 0 0,-1 0 1 0 0,1 0-1 0 0,0 0 0 0 0,0 0 1 0 0,-1 0-1 0 0,1-1 1 0 0,0 1-1 0 0,0 0 1 0 0,-1 0-1 0 0,1 0 1 0 0,0 0-1 0 0,0 0 0 0 0,-1 0 1 0 0,1 0-1 0 0,0 0 1 0 0,0 0-1 0 0,-1 0 1 0 0,1 0-1 0 0,0 0 1 0 0,-1 0-1 0 0,1 0 0 0 0,0 0 1 0 0,-1 1 3 0 0,-9 3-132 0 0,4 2 111 0 0,1 0-1 0 0,0 0 1 0 0,0 1 0 0 0,1-1-1 0 0,0 1 1 0 0,0 0-1 0 0,1 0 1 0 0,0 1-1 0 0,0-1 1 0 0,-1 3 21 0 0,3-5-3 0 0,0 0 0 0 0,0 0 0 0 0,0 0 0 0 0,0 0 0 0 0,1 0 0 0 0,0 0 0 0 0,0 0 1 0 0,0 0-1 0 0,1 0 0 0 0,-1-1 0 0 0,1 1 0 0 0,0 0 0 0 0,1 0 0 0 0,-1 0 0 0 0,1-1 0 0 0,0 1 0 0 0,1 2 3 0 0,2 0-7 0 0,-4-3 16 0 0,1-1-1 0 0,0 1 0 0 0,1-1 0 0 0,-1 0 0 0 0,1 0 0 0 0,-1 0 1 0 0,1 0-1 0 0,0 0 0 0 0,0 0 0 0 0,0-1-8 0 0,0 1 30 0 0,0-1 0 0 0,0 0 0 0 0,1 0 1 0 0,-1-1-1 0 0,1 1 0 0 0,-1-1 0 0 0,1 0 0 0 0,-1 0 0 0 0,1 0 0 0 0,3 1-30 0 0,3-1-262 0 0,0 0-1 0 0,0-1 0 0 0,0 0 0 0 0,0-1 0 0 0,10-1 263 0 0,-5 0-3765 0 0,1 1-2307 0 0</inkml:trace>
  <inkml:trace contextRef="#ctx0" brushRef="#br0" timeOffset="5207.382">2462 662 8264 0 0,'7'-2'1399'0'0,"-12"2"-643"0"0,-21 1-255 0 0,6 0 43 0 0,-100 7 2066 0 0,91-6-2181 0 0,-1 1-1 0 0,1 1 0 0 0,-3 2-428 0 0,-8 1 886 0 0,-15-1-886 0 0,-170 5 1052 0 0,-92 6 273 0 0,190-11-982 0 0,-40 6-99 0 0,-11 1-59 0 0,-23 2 67 0 0,-28 0 207 0 0,-134 3 147 0 0,303-20-565 0 0,18 1-18 0 0,29 1-60 0 0,1 0 0 0 0,-1-1-1 0 0,0 0 1 0 0,0-1 0 0 0,0 0-1 0 0,-3-2 38 0 0,15 3-354 0 0,1 1-29 0 0,0 0-225 0 0,0 0-915 0 0,0 0-392 0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09.2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12728 0 0,'0'0'580'0'0,"0"0"-11"0"0,16 3 498 0 0,-14-1-881 0 0,0-1 0 0 0,1 1 0 0 0,-1 0 0 0 0,0 0 1 0 0,0 0-1 0 0,0 0 0 0 0,-1 0 0 0 0,1 1 1 0 0,0-1-1 0 0,-1 0 0 0 0,1 1 0 0 0,0 2-186 0 0,13 32 1751 0 0,-8-15-123 0 0,-2 0-1 0 0,0 8-1627 0 0,-3-20 217 0 0,-1 0-102 0 0,-1 1 0 0 0,1-1 0 0 0,-2 1 0 0 0,1-1 0 0 0,-3 10-115 0 0,-1 26 255 0 0,-3 16-1 0 0,7-55-244 0 0,-2-1-10 0 0,-1 1 70 0 0,2-3-42 0 0,2 4 456 0 0,-2-7-665 0 0,0 0 0 0 0,-1 0 0 0 0,1 0 0 0 0,0 0 0 0 0,0 0 0 0 0,0 0 0 0 0,-1-1 1 0 0,1 1-1 0 0,0 0 0 0 0,-1-1 0 0 0,1 1 0 0 0,0-1 0 0 0,-1 1 0 0 0,1-1 0 0 0,-2 0 181 0 0,-16 1-3308 0 0,6-1 1613 0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00.5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175 123 5984 0 0,'5'-9'-824'0'0,"3"0"4124"0"0,-8 9-3224 0 0,0 0 1 0 0,0 0-1 0 0,0 0 1 0 0,0 0-1 0 0,0 0 1 0 0,0-1-1 0 0,0 1 0 0 0,0 0 1 0 0,1 0-1 0 0,-1 0 1 0 0,0 0-1 0 0,0 0 0 0 0,0 0 1 0 0,0 0-1 0 0,0 0 1 0 0,0 0-1 0 0,0 0 1 0 0,0 0-1 0 0,1 0 0 0 0,-1 0 1 0 0,0 0-1 0 0,0 0 1 0 0,0 0-1 0 0,0 0 0 0 0,0 0 1 0 0,0 0-1 0 0,0 0 1 0 0,0 0-1 0 0,1 0 0 0 0,-1 0 1 0 0,0 0-1 0 0,0 0 1 0 0,0 1-1 0 0,0-1 1 0 0,0 0-1 0 0,0 0 0 0 0,0 0 1 0 0,0 0-1 0 0,0 0 1 0 0,0 0-1 0 0,0 0 0 0 0,0 0 1 0 0,1 0-1 0 0,-1 0 1 0 0,0 0-1 0 0,0 1 1 0 0,0-1-1 0 0,0 0-76 0 0,1 12 1360 0 0,-2 22-949 0 0,-2 1 0 0 0,-2-1 0 0 0,-1-1 0 0 0,-1 1 1 0 0,-5 9-412 0 0,6-19 443 0 0,-1 20-443 0 0,-5 19 313 0 0,-14 46 18 0 0,26-106-305 0 0,-1 0-1 0 0,0-1 0 0 0,0 1 0 0 0,0 0 1 0 0,-1-1-1 0 0,1 1 0 0 0,0-1 0 0 0,-1 1 1 0 0,0-1-1 0 0,0 0 0 0 0,1 0 0 0 0,-1 0 0 0 0,-2 2-25 0 0,3-4 4 0 0,-11-13-1127 0 0,10 10 787 0 0,1 1 1 0 0,-1-1 0 0 0,1 1 0 0 0,0-1 0 0 0,0 0 0 0 0,0 1-1 0 0,1-1 1 0 0,-1 0 0 0 0,0 0 0 0 0,1 0 0 0 0,0 1 0 0 0,0-1-1 0 0,0-1 336 0 0,5-41-4124 0 0,-1 14 2964 0 0,-2 3 448 0 0,1 0-1 0 0,1 0 0 0 0,6-16 713 0 0,-1 11 767 0 0,2 0 1 0 0,1 1 0 0 0,2 0-1 0 0,11-18-767 0 0,-20 42 267 0 0,0 1-1 0 0,1 1 1 0 0,0-1-1 0 0,0 1 1 0 0,0 0-1 0 0,1 0 1 0 0,0 1-1 0 0,0 0 0 0 0,0 0 1 0 0,1 0-1 0 0,0 1-266 0 0,12-9 755 0 0,-12 9-357 0 0,0 1-1 0 0,0-1 1 0 0,0 1 0 0 0,0 0 0 0 0,1 1 0 0 0,-1 0 0 0 0,1 1 0 0 0,0-1-1 0 0,0 1 1 0 0,8 1-398 0 0,-12 0 197 0 0,0 1 1 0 0,0 0-1 0 0,-1 0 0 0 0,1 1 0 0 0,0-1 0 0 0,-1 1 0 0 0,1 0 0 0 0,-1 0 1 0 0,0 0-1 0 0,3 2-197 0 0,-1 0 306 0 0,0 0-1 0 0,-1 0 1 0 0,0 0 0 0 0,1 0 0 0 0,-2 1-1 0 0,1 0 1 0 0,2 3-306 0 0,-5-5-1 0 0,0 0 1 0 0,-1 0-1 0 0,1 0 0 0 0,-1 0 0 0 0,1 1 0 0 0,-1-1 1 0 0,0 1-1 0 0,0-1 0 0 0,-1 1 0 0 0,1-1 0 0 0,-1 1 1 0 0,1-1-1 0 0,-1 1 0 0 0,0 0 0 0 0,-1-1 1 0 0,1 1-1 0 0,-1-1 0 0 0,1 1 0 0 0,-1-1 0 0 0,0 1 1 0 0,0-1-1 0 0,-1 1 0 0 0,1-1 0 0 0,-1 0 0 0 0,1 0 1 0 0,-1 0-1 0 0,0 0 0 0 0,0 0 0 0 0,-1 0 1 0 0,1 0-1 0 0,-1-1 0 0 0,1 1 0 0 0,-1-1 0 0 0,-1 2 1 0 0,-24 12 376 0 0,-1-1 0 0 0,0-1 0 0 0,-26 9-376 0 0,21-9-49 0 0,28-9 80 0 0,6-2-52 0 0,1 0 0 0 0,0-1 1 0 0,0 1-1 0 0,0 0 0 0 0,0-1 0 0 0,0 1 1 0 0,1-1-1 0 0,-1 0 0 0 0,1 1 0 0 0,-1-1 1 0 0,1 0-1 0 0,2 2 21 0 0,2 4-13 0 0,19 20 89 0 0,-21-23-51 0 0,0 0-1 0 0,0 1 1 0 0,0-1-1 0 0,1-1 0 0 0,-1 1 1 0 0,6 3-25 0 0,11 12 124 0 0,65 61 212 0 0,-36-31-131 0 0,-49-49-214 0 0,0 0 0 0 0,0 0 1 0 0,0 0-1 0 0,0 0 0 0 0,0 0 0 0 0,0 0 0 0 0,0 0 0 0 0,0 0 0 0 0,0 0 0 0 0,1-1 0 0 0,0 2 9 0 0,2 0-1388 0 0,-3-2-5469 0 0</inkml:trace>
  <inkml:trace contextRef="#ctx0" brushRef="#br0" timeOffset="311.346">650 272 10592 0 0,'2'0'818'0'0,"109"-3"4757"0"0,-10 6-3939 0 0,-41-1-2312 0 0,-20-1-3607 0 0,-30-1-1579 0 0</inkml:trace>
  <inkml:trace contextRef="#ctx0" brushRef="#br0" timeOffset="600.591">826 386 14832 0 0,'0'0'21'0'0,"0"0"1"0"0,0 0 0 0 0,0 0-1 0 0,-1 0 1 0 0,1 0 0 0 0,0 0-1 0 0,0 0 1 0 0,0 0 0 0 0,0 1-1 0 0,0-1 1 0 0,0 0 0 0 0,0 0-1 0 0,0 0 1 0 0,0 0 0 0 0,0 0-1 0 0,-1 0 1 0 0,1 0 0 0 0,0 0-1 0 0,0 0 1 0 0,0 0 0 0 0,0 0 0 0 0,0 0-1 0 0,0 0 1 0 0,0 0 0 0 0,0 1-1 0 0,0-1 1 0 0,0 0 0 0 0,0 0-1 0 0,0 0 1 0 0,0 0 0 0 0,0 0-1 0 0,0 0 1 0 0,0 0 0 0 0,0 0-1 0 0,0 0 1 0 0,0 1 0 0 0,0-1-1 0 0,0 0 1 0 0,0 0 0 0 0,0 0-1 0 0,0 0 1 0 0,0 0 0 0 0,0 0-1 0 0,0 0 1 0 0,0 0 0 0 0,0 0 0 0 0,0 0-1 0 0,0 1 1 0 0,0-1 0 0 0,0 0-1 0 0,0 0 1 0 0,0 0 0 0 0,0 0-1 0 0,0 0 1 0 0,1 0 0 0 0,-1 0-1 0 0,0 0 1 0 0,0 0 0 0 0,0 0-1 0 0,0 0 1 0 0,0 0 0 0 0,0 0-1 0 0,0 0 1 0 0,0 0 0 0 0,0 0-1 0 0,0 0 1 0 0,1 1 0 0 0,-1-1-1 0 0,0 0 1 0 0,0 0-22 0 0,12 2 317 0 0,17-2-248 0 0,81-9 1227 0 0,-73 5-926 0 0,-5 0-1188 0 0,-10 1-3489 0 0,-2 0-1393 0 0</inkml:trace>
  <inkml:trace contextRef="#ctx0" brushRef="#br0" timeOffset="879.783">1440 155 6448 0 0,'0'0'498'0'0,"-10"1"1134"0"0,9 0-1113 0 0,-1 1 0 0 0,1 0 0 0 0,-1-1 0 0 0,1 0 0 0 0,-1 1 0 0 0,0-1 0 0 0,1 0 0 0 0,-3 1-519 0 0,-11 9 1342 0 0,7-3-1198 0 0,-48 50 1574 0 0,47-47-1365 0 0,1-1-1 0 0,-1 2 0 0 0,2-1 0 0 0,-5 9-352 0 0,10-16 35 0 0,0 0 0 0 0,0 0-1 0 0,1 0 1 0 0,-1 1 0 0 0,1-1-1 0 0,0 0 1 0 0,0 1 0 0 0,1-1-1 0 0,-1 1 1 0 0,1-1 0 0 0,0 1-1 0 0,0-1 1 0 0,0 1 0 0 0,1-1-1 0 0,-1 1 1 0 0,1-1 0 0 0,0 0-1 0 0,1 1 1 0 0,-1-1 0 0 0,1 0-1 0 0,1 4-34 0 0,-1-6 36 0 0,-1 0 0 0 0,0 0-1 0 0,1 0 1 0 0,0-1-1 0 0,-1 1 1 0 0,1 0-1 0 0,0-1 1 0 0,0 1-1 0 0,0-1 1 0 0,0 1 0 0 0,0-1-1 0 0,1 0 1 0 0,-1 0-1 0 0,0 0 1 0 0,0 0-1 0 0,1 0 1 0 0,-1-1 0 0 0,2 1-36 0 0,0 0 60 0 0,1-1 0 0 0,-1 1 1 0 0,1-1-1 0 0,-1 0 1 0 0,1 0-1 0 0,-1-1 1 0 0,1 0-1 0 0,-1 1 0 0 0,2-2-60 0 0,-1 1 48 0 0,-1-1 0 0 0,1 0 0 0 0,-1 0 0 0 0,0 0 0 0 0,1 0-1 0 0,-1 0 1 0 0,0-1 0 0 0,0 0 0 0 0,-1 0 0 0 0,1 0-1 0 0,0-1 1 0 0,-1 1 0 0 0,0-1 0 0 0,0 1 0 0 0,2-4-48 0 0,14-16 80 0 0,-16 20-68 0 0,0 0 0 0 0,0-1-1 0 0,0 1 1 0 0,0-1 0 0 0,-1 0-1 0 0,1 0 1 0 0,-1 0 0 0 0,0 0-1 0 0,0 0 1 0 0,-1-1-12 0 0,1 0 14 0 0,0 0 1 0 0,0 0-1 0 0,-1 0 0 0 0,0 0 1 0 0,0 0-1 0 0,-1 0 1 0 0,1 0-1 0 0,-1 0 0 0 0,0 0 1 0 0,0 0-1 0 0,-1 0 0 0 0,1 0 1 0 0,-2-2-15 0 0,2 5 7 0 0,-1 0 0 0 0,1 1 0 0 0,0-1 0 0 0,0 0 0 0 0,-1 0 0 0 0,1 1 0 0 0,0-1 0 0 0,0 0 0 0 0,1 0-7 0 0,-1 1 1 0 0,0-1-1 0 0,0 1 0 0 0,0 0 0 0 0,0-1 1 0 0,0 1-1 0 0,0 0 0 0 0,-1 0 0 0 0,1-1 0 0 0,0 1 1 0 0,0 0-1 0 0,-1 0 0 0 0,1-1 0 0 0,-1 0 0 0 0,-1 0-30 0 0,1-1 0 0 0,-1 1-1 0 0,1-1 1 0 0,-1 1 0 0 0,0-1-1 0 0,0 1 1 0 0,0 0 0 0 0,0 0-1 0 0,0 0 1 0 0,0 0 0 0 0,-1 1-1 0 0,1-1 1 0 0,-1 1 0 0 0,1-1-1 0 0,-1 1 1 0 0,0 0 0 0 0,1 0-1 0 0,-1 0 1 0 0,0 0 0 0 0,0 0-1 0 0,0 1 1 0 0,1-1 0 0 0,-1 1-1 0 0,-1 0 31 0 0,-8 10-2750 0 0,8-4 1397 0 0</inkml:trace>
  <inkml:trace contextRef="#ctx0" brushRef="#br0" timeOffset="1080.948">1619 249 7832 0 0,'5'0'121'0'0,"-2"0"291"0"0,0 0 0 0 0,-1 0 0 0 0,1 0 0 0 0,0 0 0 0 0,0 1 0 0 0,0 0 0 0 0,-1-1 0 0 0,1 1 0 0 0,0 0 0 0 0,0 1-412 0 0,-3-2 114 0 0,0 0 0 0 0,0 0 0 0 0,0 0 0 0 0,0 0 1 0 0,0 1-1 0 0,0-1 0 0 0,0 0 0 0 0,0 0 0 0 0,0 0 0 0 0,0 1 0 0 0,0-1 1 0 0,0 0-1 0 0,-1 0 0 0 0,1 0 0 0 0,0 0 0 0 0,0 1 0 0 0,0-1 0 0 0,0 0 0 0 0,0 0 1 0 0,-1 0-1 0 0,1 0 0 0 0,0 0 0 0 0,0 0 0 0 0,0 1 0 0 0,0-1 0 0 0,-1 0 1 0 0,1 0-1 0 0,0 0 0 0 0,0 0 0 0 0,0 0 0 0 0,-1 0 0 0 0,1 0 0 0 0,0 0 0 0 0,0 0 1 0 0,0 0-115 0 0,-5 3 1131 0 0,-23 24 323 0 0,24-24-1327 0 0,3-2-105 0 0,0-1 0 0 0,0 1 0 0 0,0 0 0 0 0,1-1 0 0 0,-1 1 0 0 0,0 0 0 0 0,0-1 0 0 0,1 1 0 0 0,-1 0 0 0 0,0 0 0 0 0,1 0 0 0 0,-1-1 0 0 0,1 1 0 0 0,-1 0 0 0 0,1 0 0 0 0,-1 0 0 0 0,1 0-1 0 0,0 0 1 0 0,-1 0 0 0 0,1 0 0 0 0,0 0 0 0 0,0 1-22 0 0,0-2 2 0 0,0 1-1 0 0,0 0 0 0 0,1 0 1 0 0,-1-1-1 0 0,0 1 0 0 0,1 0 1 0 0,-1-1-1 0 0,0 1 0 0 0,1-1 1 0 0,-1 1-1 0 0,1 0 0 0 0,-1-1 1 0 0,1 1-1 0 0,-1-1 0 0 0,1 1 1 0 0,-1-1-1 0 0,1 1-1 0 0,1 0 1 0 0,8 5-137 0 0,-7-4-88 0 0,-1-1 26 0 0,-1 0 1 0 0,1 0-1 0 0,0-1 0 0 0,0 1 1 0 0,-1 0-1 0 0,1-1 1 0 0,0 0-1 0 0,0 1 1 0 0,0-1-1 0 0,-1 0 0 0 0,1 0 1 0 0,0 0-1 0 0,1 0 198 0 0,8-2-1086 0 0</inkml:trace>
  <inkml:trace contextRef="#ctx0" brushRef="#br0" timeOffset="1421.452">2135 48 6912 0 0,'-2'0'78'0'0,"-1"-1"-7"0"0,1 1-1 0 0,-1 0 1 0 0,1-1 0 0 0,-1 1 0 0 0,1-1 0 0 0,-1 0 0 0 0,1 0 0 0 0,0 0 0 0 0,-1 0 0 0 0,1 0 0 0 0,0-1 0 0 0,0 1 0 0 0,-1-1-71 0 0,1 1 469 0 0,-1 0 1 0 0,1 0-1 0 0,-1 1 0 0 0,1-1 1 0 0,-1 1-1 0 0,1-1 1 0 0,-1 1-1 0 0,1 0 0 0 0,-1 0 1 0 0,1 0-1 0 0,-1 0 1 0 0,1 1-1 0 0,-1-1 0 0 0,1 1 1 0 0,-1-1-1 0 0,-1 2-469 0 0,-3 0 305 0 0,0 1-1 0 0,0-1 0 0 0,1 1 0 0 0,-1 1 0 0 0,-3 2-304 0 0,3-2 174 0 0,-1 0-1 0 0,1 0 1 0 0,-1-1-1 0 0,0 0-173 0 0,-1 0 133 0 0,0 1-1 0 0,1 0 0 0 0,-4 3-132 0 0,-35 28 300 0 0,31-22-220 0 0,14-11-66 0 0,0-1-1 0 0,0 1 1 0 0,1 0-1 0 0,-1 0 1 0 0,1 0 0 0 0,-1 0-1 0 0,1 1 1 0 0,-1 0-14 0 0,-10 14 107 0 0,11-16-102 0 0,-1 1 18 0 0,-1 1-1 0 0,0-1 1 0 0,1 1-1 0 0,0-1 1 0 0,0 1 0 0 0,-2 2-23 0 0,4-4 7 0 0,-1 0 0 0 0,1 0 0 0 0,-1 0 0 0 0,1 0-1 0 0,0-1 1 0 0,0 1 0 0 0,0 0 0 0 0,-1 0 0 0 0,1 0 0 0 0,0 0 0 0 0,0 0 0 0 0,0 0 0 0 0,0 0 0 0 0,1 0 0 0 0,-1 0 0 0 0,0 0 0 0 0,0 0 0 0 0,1 0 0 0 0,-1 0 0 0 0,0-1 0 0 0,1 1 0 0 0,-1 0 0 0 0,1 0 0 0 0,-1 0-1 0 0,1 0 1 0 0,0 0-7 0 0,1 7 121 0 0,-2-8-118 0 0,0 0 0 0 0,0 1 0 0 0,0-1 0 0 0,1 0 0 0 0,-1 1 0 0 0,0-1 0 0 0,0 0 0 0 0,0 1 0 0 0,0-1 0 0 0,0 0 0 0 0,0 1 0 0 0,1-1-1 0 0,-1 0 1 0 0,0 0 0 0 0,0 1 0 0 0,0-1 0 0 0,1 0 0 0 0,-1 0 0 0 0,0 1 0 0 0,0-1 0 0 0,1 0 0 0 0,-1 0 0 0 0,0 0 0 0 0,0 1 0 0 0,1-1 0 0 0,-1 0 0 0 0,0 0 0 0 0,1 0 0 0 0,-1 0-1 0 0,0 0 1 0 0,1 0-3 0 0,2 2 39 0 0,-1-1 5 0 0,1 1 1 0 0,0-1 0 0 0,0 1-1 0 0,0-1 1 0 0,0 0 0 0 0,0 0-1 0 0,0 0 1 0 0,1 0 0 0 0,-1-1-1 0 0,0 0 1 0 0,0 1-1 0 0,0-1 1 0 0,1 0 0 0 0,-1 0-1 0 0,0-1 1 0 0,0 1 0 0 0,3-1-45 0 0,7-3 118 0 0,-11 3-103 0 0,1 0-1 0 0,-1 1 1 0 0,1-1-1 0 0,-1 0 0 0 0,1 0 1 0 0,-1 0-1 0 0,0-1 1 0 0,0 1-1 0 0,1-1 0 0 0,-1 1 1 0 0,0-1-1 0 0,0 1 1 0 0,-1-1-1 0 0,1 0 0 0 0,0-1-14 0 0,0 1 0 0 0,0 0 1 0 0,0 1-1 0 0,0-1 0 0 0,0 0 0 0 0,0 1 0 0 0,0-1 0 0 0,0 1 0 0 0,0-1 0 0 0,1 1 0 0 0,0 0-1 0 0,-1 0 0 0 0,0 0 0 0 0,0-1 0 0 0,0 1-1 0 0,0 0 1 0 0,-1-1 0 0 0,1 0 0 0 0,0 1 0 0 0,0-1-1 0 0,-1 0 1 0 0,1 0 0 0 0,-1 0 0 0 0,1 0 1 0 0,0-1-16 0 0,0 0 1 0 0,0 0 0 0 0,0 0-1 0 0,1 1 1 0 0,-1-1-1 0 0,1 1 1 0 0,0 0 0 0 0,-1-1-1 0 0,1 1 1 0 0,0 1-1 0 0,0-1 1 0 0,1 0 15 0 0,0 0-2 0 0,0 0-1 0 0,0-1 1 0 0,-1 1-1 0 0,1-1 1 0 0,-1 0 0 0 0,0 0-1 0 0,2-2 3 0 0,-3 4 0 0 0,-1 0 0 0 0,1 0 0 0 0,0 0 0 0 0,-1 0 0 0 0,1 0 0 0 0,0 0 0 0 0,0 0 0 0 0,0 1 0 0 0,0-1 0 0 0,0 1 0 0 0,0-1 0 0 0,0 1 0 0 0,1 0 0 0 0,-2 0 0 0 0,15-1 0 0 0,-12 2-2 0 0,-2-1 3 0 0,0 0-1 0 0,0 0 1 0 0,1 0 0 0 0,-1 1 0 0 0,0-1-1 0 0,0 1 1 0 0,0 0 0 0 0,1 0-1 0 0,-3-1 0 0 0,0 0 0 0 0,0 0-1 0 0,0 0 1 0 0,0 0 0 0 0,1 0 0 0 0,-1 1-1 0 0,0-1 1 0 0,0 0 0 0 0,0 0 0 0 0,0 0 0 0 0,0 0-1 0 0,0 0 1 0 0,0 1 0 0 0,1-1 0 0 0,-1 0 0 0 0,0 0-1 0 0,0 0 1 0 0,0 1 0 0 0,0-1 0 0 0,0 0-1 0 0,0 0 1 0 0,0 0 0 0 0,0 0 0 0 0,0 1 0 0 0,0-1-1 0 0,0 0 1 0 0,0 0 0 0 0,0 0 0 0 0,0 1-1 0 0,0-1 1 0 0,0 0 0 0 0,0 0 0 0 0,0 0 0 0 0,-9 10-34 0 0,8-9 12 0 0,0 0 0 0 0,0-1-1 0 0,0 1 1 0 0,0 0 0 0 0,0 0-1 0 0,0-1 1 0 0,0 1 0 0 0,0 0 0 0 0,0 0-1 0 0,1 0 1 0 0,-1 0 0 0 0,1 0-1 0 0,-1 0 1 0 0,0 0 0 0 0,1 1 0 0 0,0-1-1 0 0,-1 0 1 0 0,1 0 0 0 0,0 0-1 0 0,-1 0 1 0 0,1 1 0 0 0,0-1 0 0 0,0 0-1 0 0,0 0 1 0 0,0 0 0 0 0,0 1 0 0 0,0-1-1 0 0,0 0 1 0 0,1 0 0 0 0,-1 0-1 0 0,0 1 23 0 0,1-1-15 0 0,-1 1 0 0 0,0-1 0 0 0,0 0-1 0 0,0 1 1 0 0,-1-1 0 0 0,1 1-1 0 0,0-1 1 0 0,-1 1 0 0 0,1-1-1 0 0,0 0 1 0 0,-1 1 0 0 0,1-1 0 0 0,-1 0-1 0 0,0 0 1 0 0,0 1 0 0 0,1-1-1 0 0,-2 1 16 0 0,1 0 1 0 0,0-1-1 0 0,0 1 1 0 0,0 0-1 0 0,0 0 1 0 0,0 0-1 0 0,0 0 1 0 0,1 0-1 0 0,-1 0 0 0 0,1 0 0 0 0,-3 65 0 0 0,3-63 0 0 0,0 0 0 0 0,0 0 0 0 0,0 0 0 0 0,0 1 0 0 0,1-1 0 0 0,0 0 0 0 0,0 0 0 0 0,0 0 0 0 0,0 0 0 0 0,0-1 0 0 0,2 3 0 0 0,-2-5 0 0 0,-1 1 0 0 0,0-1 0 0 0,0 0 0 0 0,1 0 0 0 0,-1 0 0 0 0,0 0 0 0 0,0 1 0 0 0,0-1 0 0 0,0 0 0 0 0,0 0 0 0 0,0 0 0 0 0,-1 0 0 0 0,1 1 0 0 0,0-1 0 0 0,-1 0 0 0 0,1 0 0 0 0,0 0 0 0 0,-1 1 0 0 0,0-1 0 0 0,1 0 0 0 0,-1 0 0 0 0,1 0 0 0 0,0 0 0 0 0,-1 0 0 0 0,1 0 0 0 0,0 0 0 0 0,0 0 0 0 0,0 0 0 0 0,0 0 0 0 0,0 0 0 0 0,0 0 0 0 0,0 0 0 0 0,0 0 0 0 0,0 0 0 0 0,0 0 0 0 0,1 1 0 0 0,6 12 27 0 0,-6-12-14 0 0,0-1 0 0 0,0 1 1 0 0,0-1-1 0 0,-1 1 1 0 0,1-1-1 0 0,0 1 0 0 0,-1 0 1 0 0,1-1-1 0 0,-1 1 0 0 0,0 0 1 0 0,1-1-1 0 0,-1 1 0 0 0,0 0 1 0 0,0 0-1 0 0,0-1 0 0 0,0 1 1 0 0,0 0-1 0 0,-1-1 0 0 0,1 3-13 0 0,-2 9 417 0 0,2-7-1287 0 0,4-1-4150 0 0,-9-7-954 0 0</inkml:trace>
  <inkml:trace contextRef="#ctx0" brushRef="#br0" timeOffset="1859.538">2484 0 14480 0 0,'0'0'330'0'0,"-1"1"45"0"0,-35 15 524 0 0,14-7-895 0 0,-65 37 427 0 0,83-44-410 0 0,0 1-1 0 0,1 0 0 0 0,-1-1 0 0 0,1 1 0 0 0,-3 3-20 0 0,-13 11 91 0 0,14-14-59 0 0,0 0 0 0 0,0 1 0 0 0,0 0 0 0 0,1 0 0 0 0,-1 0 0 0 0,1 1 0 0 0,0-1-1 0 0,1 1 1 0 0,-1 0 0 0 0,0 1-32 0 0,1-1 202 0 0,2-4-152 0 0,0-1 1 0 0,1 1 0 0 0,-1-1 0 0 0,1 1-1 0 0,-1 0 1 0 0,1-1 0 0 0,0 1 0 0 0,-1 0-1 0 0,1-1 1 0 0,0 1 0 0 0,-1 0 0 0 0,1-1-1 0 0,0 1 1 0 0,0 0 0 0 0,-1 0 0 0 0,1-1-1 0 0,0 1 1 0 0,0 0 0 0 0,0 0-1 0 0,0 0 1 0 0,0-1 0 0 0,0 1 0 0 0,0 0-1 0 0,0 0 1 0 0,1-1 0 0 0,-1 1 0 0 0,0 0-1 0 0,0 0 1 0 0,1-1 0 0 0,-1 1 0 0 0,0 0-1 0 0,1-1 1 0 0,0 2-51 0 0,1 0 59 0 0,1 0 0 0 0,0 1 0 0 0,0-1 0 0 0,0-1 0 0 0,0 1 0 0 0,0 0 0 0 0,0-1 0 0 0,0 1-1 0 0,1-1 1 0 0,1 0-59 0 0,3-5-116 0 0,-5 3 38 0 0,-2 1 32 0 0,1 0 1 0 0,-1-1 0 0 0,1 1 0 0 0,-1-1 0 0 0,1 1-1 0 0,0-1 1 0 0,-1 0 0 0 0,0 1 0 0 0,1-1 0 0 0,-1 0-1 0 0,1 0 1 0 0,-1 0 0 0 0,0 0 0 0 0,0 0 0 0 0,0 0-1 0 0,1 0 1 0 0,-1-1 0 0 0,0 1 0 0 0,0 0 0 0 0,-1-1-1 0 0,2 0 46 0 0,-2 1 0 0 0,1 0 0 0 0,1 0 0 0 0,-1 0 0 0 0,0-1 0 0 0,0 1 0 0 0,0 0 0 0 0,1 0 0 0 0,-1 0 0 0 0,0 1 0 0 0,1-1 0 0 0,-1 0 0 0 0,1 0 0 0 0,12-8 0 0 0,-9 4 0 0 0,1-1 0 0 0,0 1 0 0 0,0 0 0 0 0,0 0 0 0 0,0 1 0 0 0,1 0 0 0 0,0 0 0 0 0,1 0 0 0 0,2-2 0 0 0,-8 5 0 0 0,-1 0 0 0 0,1 0 0 0 0,0 0 0 0 0,0 1 0 0 0,-1-1 0 0 0,1 0 0 0 0,0 0 0 0 0,0 1 0 0 0,0-1 0 0 0,13-1 0 0 0,-14 2 0 0 0,-1-1 0 0 0,1 1 0 0 0,0 0 0 0 0,-1 0 0 0 0,1-1 0 0 0,0 1 0 0 0,-1 0 0 0 0,1 0 0 0 0,0 0 0 0 0,0 0 0 0 0,-1 0 0 0 0,1 0 0 0 0,0 0 0 0 0,-1 0 0 0 0,1 0 0 0 0,0 1 0 0 0,0-1 0 0 0,-1 0 0 0 0,1 0 0 0 0,0 0 0 0 0,-1 1 0 0 0,1-1 0 0 0,-1 1 0 0 0,1-1 0 0 0,0 0 0 0 0,-1 1 0 0 0,1-1 0 0 0,-1 1 0 0 0,1-1 0 0 0,-1 1 0 0 0,1-1 0 0 0,-1 1 0 0 0,1 0 0 0 0,-1-1 0 0 0,0 1 0 0 0,1-1 0 0 0,-1 1 0 0 0,0 1 0 0 0,1 0 0 0 0,-1 0 0 0 0,0 0 0 0 0,0 0 0 0 0,0 0 0 0 0,0 0 0 0 0,0 0 0 0 0,0 0 0 0 0,-1 1 0 0 0,1-2 0 0 0,-4 45 27 0 0,4-37 5 0 0,0-1-1 0 0,0 1 1 0 0,-1 0 0 0 0,-1-1-1 0 0,0 0 1 0 0,0 1 0 0 0,0-1-1 0 0,-4 7-31 0 0,3-7 8 0 0,1-1-1 0 0,-1 1 0 0 0,1 0 1 0 0,1 0-1 0 0,-1-1 0 0 0,1 6-7 0 0,-7 28 148 0 0,8-39-139 0 0,-1 1 0 0 0,1-1 0 0 0,0 0-1 0 0,0 1 1 0 0,0-1 0 0 0,0 0-1 0 0,0 3-8 0 0,0-4 1 0 0,1 1-1 0 0,-1 0 0 0 0,0 0 1 0 0,0 0-1 0 0,0 0 0 0 0,-1-1 0 0 0,1 1 1 0 0,0 0-1 0 0,-1 0 0 0 0,0 1 0 0 0,-10 14-45 0 0,-4 7 250 0 0,14-23-204 0 0,0 0 0 0 0,1 0-1 0 0,-1 0 1 0 0,0 0 0 0 0,0 0-1 0 0,0 0 1 0 0,0 0 0 0 0,0 0-1 0 0,0 0 1 0 0,0 0 0 0 0,0-1-1 0 0,0 1 1 0 0,0-1 0 0 0,-1 1-1 0 0,1-1 1 0 0,0 1 0 0 0,0-1-1 0 0,-1 1 0 0 0,0-1-1325 0 0,2 0-5025 0 0</inkml:trace>
  <inkml:trace contextRef="#ctx0" brushRef="#br0" timeOffset="4170.838">372 983 3224 0 0,'15'-4'2372'0'0,"11"4"798"0"0,-25 0-2924 0 0,-1 0 80 0 0,0 0 33 0 0,0 0 8 0 0,0 0 25 0 0,0 0 100 0 0,0 0 41 0 0,0 0 10 0 0,0 0-13 0 0,0 0-55 0 0,5 14 845 0 0,-6-9-1183 0 0,0 0-1 0 0,0 0 1 0 0,-1 0-1 0 0,0 0 1 0 0,1-1 0 0 0,-2 1-1 0 0,1-1 1 0 0,-1 1-137 0 0,-2 6 174 0 0,-24 50 536 0 0,22-50-597 0 0,1-1 0 0 0,-2 0 0 0 0,1-1 0 0 0,-5 5-113 0 0,-7 8 507 0 0,2-4-202 0 0,0 0 0 0 0,-1-2-1 0 0,0 0 1 0 0,-2-1 0 0 0,0-1 0 0 0,-14 8-305 0 0,23-16-394 0 0,0-1 0 0 0,0 0-1 0 0,-4 1 395 0 0,0 0-100 0 0,12-5 114 0 0,0 0 0 0 0,0 0 0 0 0,-1 0 0 0 0,1-1 0 0 0,0 1 0 0 0,0-1 0 0 0,-1 0 0 0 0,1 1 0 0 0,0-2 0 0 0,0 1 0 0 0,-1 0 0 0 0,1-1 0 0 0,0 1 0 0 0,0-1 0 0 0,0 0 0 0 0,0 0 0 0 0,0 0 0 0 0,0-1 0 0 0,0 1 0 0 0,0-1 0 0 0,0 0-1 0 0,0 1 1 0 0,1-1 0 0 0,-1 0 0 0 0,1-1 0 0 0,-1 1 0 0 0,1 0 0 0 0,0-1 0 0 0,0 1 0 0 0,0-1 0 0 0,0 0 0 0 0,1 0 0 0 0,-1 1 0 0 0,1-1 0 0 0,-1 0 0 0 0,1 0 0 0 0,0 0 0 0 0,0-1 0 0 0,1 1 0 0 0,-1 0 0 0 0,1 0 0 0 0,-1-1 0 0 0,1 1 0 0 0,0 0 0 0 0,0 0-1 0 0,0-1 1 0 0,1 1-14 0 0,0-4 32 0 0,-1 1-14 0 0,1 0-1 0 0,0 0 1 0 0,0 0 0 0 0,1 0-1 0 0,0 0 1 0 0,0 0 0 0 0,0 1-1 0 0,0-1 1 0 0,1 1-1 0 0,3-5-17 0 0,-2 4-12 0 0,0 1 0 0 0,1 0 0 0 0,0 0 1 0 0,0 1-1 0 0,0-1 0 0 0,0 1 0 0 0,1 0 0 0 0,0 0 12 0 0,-4 2-11 0 0,1 1 0 0 0,-1-1 0 0 0,1 1 1 0 0,0 0-1 0 0,0-1 0 0 0,-1 1 0 0 0,1 0 1 0 0,0 1-1 0 0,0-1 0 0 0,0 1 0 0 0,0-1 1 0 0,0 1-1 0 0,0 0 0 0 0,0 0 0 0 0,0 0 1 0 0,0 0-1 0 0,0 1 0 0 0,0-1 0 0 0,2 1 11 0 0,1 2-8 0 0,1 0 0 0 0,0 1-1 0 0,-1 0 1 0 0,1 0-1 0 0,-1 0 1 0 0,0 1-1 0 0,-1-1 1 0 0,1 2-1 0 0,4 4 9 0 0,2 4 2 0 0,-1 0-1 0 0,-1 1 0 0 0,0 0 0 0 0,0 1-1 0 0,-4-6 6 0 0,-4-6 8 0 0,0 0-1 0 0,0 1 1 0 0,-1-1-1 0 0,1 1 0 0 0,-1 0 1 0 0,0-1-1 0 0,0 1 1 0 0,-1 0-14 0 0,7 24 133 0 0,-1 0 55 0 0,-2-5-108 0 0,-3-3 41 0 0,-2-19-97 0 0,1 0 0 0 0,0 0 0 0 0,0 0-1 0 0,0 0 1 0 0,0 0 0 0 0,1 0 0 0 0,-1 0 0 0 0,1 0 0 0 0,0 2-24 0 0,-3 1 132 0 0,2-4-130 0 0,-1-1-1 0 0,1 0 0 0 0,0 0 0 0 0,0 1 1 0 0,0-1-1 0 0,-1 0 0 0 0,1 1 0 0 0,0-1 1 0 0,0 0-1 0 0,0 1 0 0 0,0-1 0 0 0,0 0 1 0 0,0 1-1 0 0,0-1 0 0 0,0 0 0 0 0,0 1 1 0 0,0-1-1 0 0,0 0 0 0 0,0 1 0 0 0,0-1 1 0 0,0 0-1 0 0,0 1 0 0 0,0-1 0 0 0,0 0 1 0 0,0 1-1 0 0,0-1 0 0 0,0 0 0 0 0,0 1 1 0 0,1-1-1 0 0,-1 0 0 0 0,0 1-1 0 0,0-1-79 0 0,1 0 0 0 0,-1 0 0 0 0,1 0 1 0 0,-1 1-1 0 0,0-1 0 0 0,1 0 0 0 0,-1 0 0 0 0,1 0 0 0 0,-1 0 0 0 0,1 0 1 0 0,-1 0-1 0 0,0 1 0 0 0,1-1 0 0 0,-1 0 0 0 0,1 0 0 0 0,-1-1 0 0 0,1 1 1 0 0,-1 0-1 0 0,1 0 0 0 0,-1 0 0 0 0,0 0 0 0 0,1 0 0 0 0,-1 0 0 0 0,1-1 1 0 0,-1 1 78 0 0,2 0-88 0 0,7-3-1103 0 0</inkml:trace>
  <inkml:trace contextRef="#ctx0" brushRef="#br0" timeOffset="4453.246">621 1178 13824 0 0,'0'0'1061'0'0,"2"1"-692"0"0,36 7 1145 0 0,12 0-1514 0 0,8 1 903 0 0,9 0-23 0 0,-39-8-5962 0 0,-22-1-699 0 0</inkml:trace>
  <inkml:trace contextRef="#ctx0" brushRef="#br0" timeOffset="4722.091">682 1262 14024 0 0,'0'0'314'0'0,"0"0"46"0"0,0 0 24 0 0,0 0-40 0 0,0 1-224 0 0,0-1-119 0 0,0 1 1 0 0,0-1-1 0 0,1 1 0 0 0,-1-1 0 0 0,0 0 1 0 0,0 1-1 0 0,0-1 0 0 0,1 1 0 0 0,-1-1 0 0 0,0 0 1 0 0,1 1-1 0 0,-1-1 0 0 0,0 0 0 0 0,1 0 1 0 0,-1 1-1 0 0,0-1 0 0 0,1 0 0 0 0,-1 0 1 0 0,0 1-1 0 0,1-1 0 0 0,-1 0 0 0 0,1 0 0 0 0,-1 0 1 0 0,0 0-1 0 0,1 0 0 0 0,-1 0 0 0 0,1 0 1 0 0,-1 1-1 0 0,1-1-1 0 0,1 0 26 0 0,46 16 1592 0 0,-44-15-1419 0 0,1 0 0 0 0,0 0-1 0 0,0 0 1 0 0,0-1 0 0 0,4 1-199 0 0,11 0 430 0 0,-11 0-287 0 0,1-1 1 0 0,-1 0-1 0 0,1-1 0 0 0,3 0-143 0 0,21-1 112 0 0,0 2-136 0 0,12 1 337 0 0,-16-2-5519 0 0,-15-1-980 0 0</inkml:trace>
  <inkml:trace contextRef="#ctx0" brushRef="#br0" timeOffset="6388.253">1392 1075 9960 0 0,'0'-1'49'0'0,"-1"1"1"0"0,1-1 0 0 0,0 0-1 0 0,-1 1 1 0 0,1-1 0 0 0,0 0-1 0 0,0 0 1 0 0,-1 1 0 0 0,1-1-1 0 0,0 0 1 0 0,0 1-1 0 0,0-1 1 0 0,0 0 0 0 0,0 0-1 0 0,0 1 1 0 0,0-1 0 0 0,0 0-1 0 0,0 0 1 0 0,0 1 0 0 0,1-1-1 0 0,-1 0 1 0 0,0 0 0 0 0,0 1-1 0 0,1-1 1 0 0,-1 0 0 0 0,0 1-1 0 0,1-1-49 0 0,0-1 257 0 0,1 0 0 0 0,-1 0 1 0 0,1 1-1 0 0,-1-1 0 0 0,1 0 0 0 0,0 1 0 0 0,0-1 0 0 0,1 0-257 0 0,-2 2 637 0 0,4 1 2768 0 0,-2 7-2894 0 0,-2-8-503 0 0,-1 1 1 0 0,1 0-1 0 0,-1-1 0 0 0,0 1 1 0 0,1 0-1 0 0,-1-1 0 0 0,0 1 1 0 0,1 0-1 0 0,-1 0 0 0 0,0-1 1 0 0,0 1-1 0 0,0 0 0 0 0,0 0 1 0 0,0-1-1 0 0,0 1 0 0 0,0 0-8 0 0,1 12 58 0 0,-1-4 40 0 0,0 0-1 0 0,-1 1 0 0 0,0-1 0 0 0,-1 6-97 0 0,-20 64 280 0 0,0-1-109 0 0,21-74-175 0 0,0 1 0 0 0,0-1 0 0 0,0 1 0 0 0,1-1 0 0 0,0 1 0 0 0,0 0 0 0 0,0-1 0 0 0,0 1 0 0 0,1-1 0 0 0,0 1 0 0 0,0-1 1 0 0,0 1-1 0 0,0-1 0 0 0,1 1 0 0 0,0-1 0 0 0,0 0 0 0 0,0 0 0 0 0,0 0 0 0 0,1 0 0 0 0,2 3 4 0 0,-5-7-83 0 0,1 1 0 0 0,-1 0 1 0 0,1-1-1 0 0,0 1 0 0 0,-1 0 0 0 0,1-1 0 0 0,0 1 0 0 0,-1-1 1 0 0,1 1-1 0 0,0-1 0 0 0,-1 0 0 0 0,1 1 0 0 0,0-1 0 0 0,0 0 1 0 0,0 1-1 0 0,-1-1 0 0 0,1 0 0 0 0,0 0 0 0 0,0 0 0 0 0,0 0 1 0 0,0 0-1 0 0,-1 0 0 0 0,1 0 0 0 0,0 0 0 0 0,0 0 0 0 0,0 0 1 0 0,0 0-1 0 0,-1 0 0 0 0,1-1 83 0 0,2 0-348 0 0,-1 0 0 0 0,1 0 0 0 0,-1 0 0 0 0,0 0 1 0 0,0-1-1 0 0,0 1 0 0 0,0-1 0 0 0,2-1 348 0 0,12-11-1805 0 0</inkml:trace>
  <inkml:trace contextRef="#ctx0" brushRef="#br0" timeOffset="6706.742">1603 1184 11720 0 0,'13'0'264'0'0,"-10"0"34"0"0,-3 0 22 0 0,2 1-32 0 0,5 1-189 0 0,1 4-88 0 0,-6 7 148 0 0,-2-12-86 0 0,1 1-1 0 0,-1 0 0 0 0,0-1 1 0 0,0 1-1 0 0,0-1 0 0 0,1 1 1 0 0,-1-1-1 0 0,1 1 0 0 0,0 1-72 0 0,0-3 45 0 0,-1 1-1 0 0,1 0 0 0 0,0 0 0 0 0,-1 0 1 0 0,0 0-1 0 0,1 0 0 0 0,-1 0 0 0 0,1 0 1 0 0,-1 0-1 0 0,0 0 0 0 0,0-1 0 0 0,1 1 1 0 0,-1 0-1 0 0,0 0 0 0 0,0 1 0 0 0,0-1 1 0 0,0 0-1 0 0,0 0 0 0 0,-1 0 0 0 0,1 0 1 0 0,0-1-1 0 0,0 1 0 0 0,-1 0 0 0 0,1 0 1 0 0,0 0-1 0 0,-1 0 0 0 0,0 1-44 0 0,0 2 89 0 0,0-2-54 0 0,1-1 0 0 0,0 0 0 0 0,0 0 0 0 0,0 1 0 0 0,0-1 0 0 0,0 0 0 0 0,0 0 0 0 0,0 1 0 0 0,0-1 0 0 0,1 0 0 0 0,-1 0 0 0 0,0 0 0 0 0,1 1 0 0 0,-1-1-1 0 0,1 0 1 0 0,-1 0 0 0 0,1 0 0 0 0,0 0 0 0 0,-1 0 0 0 0,1 0-35 0 0,6 16 439 0 0,-6-11-324 0 0,-1-3-60 0 0,0-1 1 0 0,0 1-1 0 0,1-1 1 0 0,-1 1 0 0 0,1-1-1 0 0,-1 0 1 0 0,1 1-1 0 0,0-1 1 0 0,0 0-1 0 0,0 1 1 0 0,0-1 0 0 0,1 0-1 0 0,-1 0 1 0 0,0 0-1 0 0,1 0 1 0 0,0 0-1 0 0,0 0-55 0 0,-1-1 9 0 0,2 3 60 0 0,0 0 0 0 0,0-1 0 0 0,1 1-1 0 0,-1-1 1 0 0,1 0 0 0 0,0 0 0 0 0,0 0 0 0 0,0-1-1 0 0,0 1 1 0 0,0-1 0 0 0,1 0 0 0 0,-1 0 0 0 0,1-1-1 0 0,0 1-68 0 0,-3-2 144 0 0,0-1 2 0 0,4-2-44 0 0,-4 2-72 0 0,-1 0 0 0 0,0 1 1 0 0,0-1-1 0 0,1 0 0 0 0,-1 1 1 0 0,0-1-1 0 0,0 0 0 0 0,0 0 0 0 0,0 0 1 0 0,0 0-1 0 0,0 0 0 0 0,0 0 1 0 0,0-1-1 0 0,-1 1 0 0 0,1 0 0 0 0,0 0 1 0 0,-1-1-1 0 0,1 1 0 0 0,-1 0 1 0 0,1 0-1 0 0,-1-1 0 0 0,1 1 0 0 0,-1-1-30 0 0,6-9 236 0 0,-5 11-222 0 0,-1-1 1 0 0,1 1-1 0 0,-1-1 0 0 0,0 1 0 0 0,1-1 0 0 0,-1 1 0 0 0,0-1 1 0 0,1 1-1 0 0,-1-1 0 0 0,0 0 0 0 0,1 1 0 0 0,-1-1 1 0 0,0 1-1 0 0,0-1 0 0 0,0 0 0 0 0,0 1 0 0 0,1-1 0 0 0,-1 0 1 0 0,0 1-1 0 0,0-1 0 0 0,0 0 0 0 0,-1 1 0 0 0,1-1 0 0 0,0 0-14 0 0,-1-4 53 0 0,-1 1-19 0 0,1-1-1 0 0,0 1 1 0 0,0 0-1 0 0,0-1 1 0 0,1 1-1 0 0,-1-1 1 0 0,1 1-1 0 0,0 0 1 0 0,0-2-34 0 0,-1-17 2 0 0,1 20-9 0 0,-1 1 0 0 0,1-1 0 0 0,0 1 0 0 0,0-1 0 0 0,0 0 0 0 0,0 1-1 0 0,0-1 1 0 0,0 0 0 0 0,1 1 0 0 0,-1-1 0 0 0,1 1 0 0 0,0-2 7 0 0,1 0 0 0 0,-1 3 0 0 0,0 0 0 0 0,0 0 0 0 0,-1 0 0 0 0,1-1 0 0 0,-1 1 0 0 0,1 0 0 0 0,-1 0 0 0 0,1 0 0 0 0,-1-1 0 0 0,0 1 0 0 0,1 0 0 0 0,-1 0 0 0 0,0-1 0 0 0,0 1 0 0 0,0 0 0 0 0,0-1 0 0 0,0 1 0 0 0,0 0 0 0 0,0-1 0 0 0,-1 1 0 0 0,1 0 0 0 0,0 0 0 0 0,-1-1 0 0 0,1 1 0 0 0,-1 0 0 0 0,1 0 0 0 0,-1 0 0 0 0,0 0 0 0 0,0-1 0 0 0,0 0-22 0 0,0-1 0 0 0,1 1 0 0 0,-1-1 0 0 0,0 0 0 0 0,1 1 0 0 0,0-1 0 0 0,0 0 0 0 0,-1 0 22 0 0,1 1-64 0 0,0-1 0 0 0,0 1 0 0 0,0-1 0 0 0,-1 1 0 0 0,1 0 0 0 0,-1-1 0 0 0,0 1 0 0 0,0-1 0 0 0,0 0 64 0 0,-6-7-335 0 0,6 8 104 0 0,-1 1-1 0 0,1-1 1 0 0,0 0 0 0 0,0 0 0 0 0,0 0 0 0 0,0 0 0 0 0,0 0-1 0 0,0 0 1 0 0,0 0 0 0 0,1 0 0 0 0,-1 0 231 0 0,1 1-6025 0 0</inkml:trace>
  <inkml:trace contextRef="#ctx0" brushRef="#br0" timeOffset="6996.229">1761 884 9672 0 0,'26'-7'748'0'0,"-21"6"-492"0"0,24-12 4200 0 0,-11 9-3908 0 0,0 1 0 0 0,1 1 0 0 0,-1 0 1 0 0,10 2-549 0 0,-1-1-846 0 0,-1-1 0 0 0,3-1 846 0 0,-21 1-971 0 0,18-8-11 0 0</inkml:trace>
  <inkml:trace contextRef="#ctx0" brushRef="#br0" timeOffset="7333.375">2110 745 13040 0 0,'5'1'846'0'0,"-11"3"-383"0"0,-2 4-340 0 0,10-3-123 0 0,-2-5 1 0 0,1 0 1 0 0,-1 0-1 0 0,0 0 0 0 0,0 0 0 0 0,0 0 1 0 0,0 1-1 0 0,1-1 0 0 0,-1 0 0 0 0,0 0 0 0 0,0 0 1 0 0,0 0-1 0 0,0 1 0 0 0,0-1 0 0 0,0 0 1 0 0,1 0-1 0 0,-1 0 0 0 0,0 1 0 0 0,0-1 0 0 0,0 0 1 0 0,0 0-1 0 0,0 1 0 0 0,0-1 0 0 0,0 0 0 0 0,0 0 1 0 0,0 0-1 0 0,0 1 0 0 0,0-1 0 0 0,0 0 1 0 0,0 0-1 0 0,0 0 0 0 0,0 1 0 0 0,0-1 0 0 0,-1 0 1 0 0,1 0-1 0 0,0 0 0 0 0,0 1 0 0 0,0-1 1 0 0,0 0-1 0 0,0 0 0 0 0,0 0 0 0 0,-1 0-1 0 0,-3 5 94 0 0,4-5-79 0 0,0 0-1 0 0,-1 0 0 0 0,1 0 1 0 0,-1 0-1 0 0,1 1 1 0 0,0-1-1 0 0,-1 0 0 0 0,1 0 1 0 0,0 1-1 0 0,0-1 1 0 0,-1 0-1 0 0,1 1 0 0 0,0-1 1 0 0,0 0-1 0 0,-1 1 1 0 0,1-1-1 0 0,0 0 1 0 0,0 1-1 0 0,0-1 0 0 0,-1 0 1 0 0,1 1-1 0 0,0-1 1 0 0,0 1-1 0 0,0-1 0 0 0,0 0 1 0 0,0 1-1 0 0,0-1 1 0 0,0 1-1 0 0,0-1 0 0 0,0 0 1 0 0,0 1-1 0 0,0-1 1 0 0,0 1-1 0 0,0-1 1 0 0,0 0-1 0 0,1 1 0 0 0,-1-1 1 0 0,0 0-1 0 0,0 1 1 0 0,0-1-1 0 0,0 1 0 0 0,1-1 1 0 0,-1 0-1 0 0,0 0 1 0 0,0 1-1 0 0,1-1 0 0 0,-1 0 1 0 0,0 1-1 0 0,1-1 1 0 0,-1 0-1 0 0,0 0 1 0 0,1 1-1 0 0,-1-1 0 0 0,0 0 1 0 0,1 0-1 0 0,-1 0 1 0 0,1 0-1 0 0,-1 0 0 0 0,0 1 1 0 0,1-1-15 0 0,5 3 222 0 0,0 1-1 0 0,0 0 1 0 0,-1 0 0 0 0,1 1-1 0 0,-1 0 1 0 0,0 0 0 0 0,0 0-222 0 0,6 5 208 0 0,-10-9-167 0 0,1 0 0 0 0,-1 0 0 0 0,1 1 1 0 0,-1-1-1 0 0,1 0 0 0 0,-1 1 0 0 0,0 0 0 0 0,0-1 0 0 0,0 1 0 0 0,0 0 0 0 0,0-1 0 0 0,0 1 0 0 0,0 0-41 0 0,0-1 24 0 0,-1 1-1 0 0,1-1 1 0 0,0 0-1 0 0,0 0 1 0 0,0 0-1 0 0,0 1 0 0 0,0-1 1 0 0,0 0-1 0 0,0 0 1 0 0,1-1-1 0 0,-1 1 0 0 0,0 0 1 0 0,0 0-1 0 0,1 0 1 0 0,-1-1-1 0 0,1 1 1 0 0,0-1-24 0 0,-1 1 22 0 0,1 0 1 0 0,0 0 0 0 0,0-1 0 0 0,-1 1 0 0 0,1 0 0 0 0,-1 1 0 0 0,1-1 0 0 0,-1 0 0 0 0,1 0 0 0 0,-1 0 0 0 0,0 1 0 0 0,0-1-1 0 0,1 2-22 0 0,13 13 236 0 0,-3-2-128 0 0,-11-14-105 0 0,-1 1 1 0 0,0-1-1 0 0,0 1 0 0 0,1-1 0 0 0,-1 1 1 0 0,0-1-1 0 0,0 1 0 0 0,0-1 0 0 0,0 1 1 0 0,0 0-1 0 0,1-1 0 0 0,-1 1 1 0 0,0-1-1 0 0,0 1 0 0 0,-1 0 0 0 0,1-1 1 0 0,0 1-1 0 0,0-1 0 0 0,0 1 0 0 0,0-1 1 0 0,0 1-1 0 0,-1-1 0 0 0,1 1 1 0 0,0-1-1 0 0,0 1 0 0 0,-1-1 0 0 0,1 1-3 0 0,0-1 3 0 0,-1 1 0 0 0,1-1-1 0 0,0 0 1 0 0,0 1 0 0 0,0-1 0 0 0,0 0-1 0 0,0 1 1 0 0,0-1 0 0 0,-1 0-1 0 0,1 1 1 0 0,0-1 0 0 0,0 1-1 0 0,0-1 1 0 0,0 0 0 0 0,0 1-1 0 0,0-1 1 0 0,0 0 0 0 0,1 1-1 0 0,-1-1 1 0 0,0 1 0 0 0,0-1-1 0 0,0 0 1 0 0,0 1 0 0 0,0-1 0 0 0,0 0-1 0 0,1 1-2 0 0,-1-1 3 0 0,0 0 0 0 0,0 1 0 0 0,0-1 0 0 0,1 0 1 0 0,-1 0-1 0 0,0 1 0 0 0,0-1 0 0 0,0 0 0 0 0,0 0 0 0 0,0 1 0 0 0,0-1 0 0 0,0 0 0 0 0,0 1 0 0 0,0-1 0 0 0,0 0 0 0 0,0 1 0 0 0,0-1 0 0 0,0 0 0 0 0,0 0 0 0 0,0 1 0 0 0,0-1 1 0 0,0 0-1 0 0,0 1 0 0 0,-1-1 0 0 0,1 0 0 0 0,0 0 0 0 0,0 1 0 0 0,0-1 0 0 0,0 0 0 0 0,-1 0 0 0 0,1 1 0 0 0,0-1 0 0 0,0 0 0 0 0,0 0 0 0 0,-1 0 0 0 0,1 1-3 0 0,-7 5-106 0 0,0-1 0 0 0,0 1 0 0 0,-1-1-1 0 0,0 0 1 0 0,0-1 0 0 0,0 0-1 0 0,-8 3 107 0 0,6-3-4466 0 0,8-3-1495 0 0</inkml:trace>
  <inkml:trace contextRef="#ctx0" brushRef="#br0" timeOffset="7334.375">2123 697 2760 0 0,'20'-1'779'0'0,"1"-1"-1"0"0,16-4-778 0 0,10-1 6403 0 0,-31 6-6147 0 0,1 1 1 0 0,0 0-1 0 0,-1 1 1 0 0,1 1-1 0 0,0 1 1 0 0,-1 0-1 0 0,0 1 1 0 0,8 4-257 0 0,-6-3-4548 0 0</inkml:trace>
  <inkml:trace contextRef="#ctx0" brushRef="#br0" timeOffset="8137.179">2708 1013 13824 0 0,'1'0'17'0'0,"19"-3"334"0"0,-19 3-341 0 0,-1 0 0 0 0,0 0 0 0 0,0 0 0 0 0,1 0 0 0 0,-1 0 0 0 0,0 0 0 0 0,0-1 0 0 0,0 1 0 0 0,1 0 0 0 0,-1 0 0 0 0,0 0 0 0 0,0 0 0 0 0,0 0 0 0 0,1 0 0 0 0,-1 0 0 0 0,0 0 0 0 0,0 0 0 0 0,0-1 0 0 0,0 1 0 0 0,1 0 0 0 0,-1 0-1 0 0,0 0 1 0 0,0 0 0 0 0,0-1 0 0 0,0 1 0 0 0,0 0 0 0 0,0 0 0 0 0,1 0 0 0 0,-1 0 0 0 0,0-1 0 0 0,0 1 0 0 0,0 0 0 0 0,0 0 0 0 0,0-1 0 0 0,0 1 0 0 0,0 0 0 0 0,0 0 0 0 0,0 0 0 0 0,0-1 0 0 0,0 1 0 0 0,0 0 0 0 0,0 0 0 0 0,0 0 0 0 0,0-1 0 0 0,0 1-1 0 0,0 0 1 0 0,0 0 0 0 0,0 0 0 0 0,-1-1 0 0 0,1 1 0 0 0,0 0 0 0 0,0 0 0 0 0,0 0 0 0 0,0-1 0 0 0,0 1 0 0 0,0 0 0 0 0,-1 0 0 0 0,1 0 0 0 0,0 0 0 0 0,0 0 0 0 0,0-1 0 0 0,0 1 0 0 0,-1 0 0 0 0,1 0 0 0 0,0 0 0 0 0,0 0 0 0 0,0 0 0 0 0,-1 0 0 0 0,1 0-10 0 0,-2-1 86 0 0,1 0 1 0 0,-1 1 0 0 0,0-1-1 0 0,0 0 1 0 0,1 1 0 0 0,-1 0-1 0 0,0-1 1 0 0,0 1 0 0 0,1 0-1 0 0,-1 0 1 0 0,0 0 0 0 0,0 0-1 0 0,0 0 1 0 0,0 1-1 0 0,1-1 1 0 0,-2 1-87 0 0,-25 7 1167 0 0,26-7-1129 0 0,1 0-1 0 0,-1 0 1 0 0,1 0 0 0 0,-1 0 0 0 0,1 1 0 0 0,0-1-1 0 0,0 0 1 0 0,-1 0 0 0 0,1 1 0 0 0,0-1-1 0 0,0 1 1 0 0,0-1 0 0 0,0 1 0 0 0,0 1-38 0 0,-10 12 187 0 0,8-13-172 0 0,1 0 0 0 0,0 0 1 0 0,0 0-1 0 0,0 0 0 0 0,1 0 1 0 0,-1 0-1 0 0,0 1 0 0 0,1-1 0 0 0,-1 0 1 0 0,1 1-1 0 0,0-1 0 0 0,0 1 1 0 0,0 0-1 0 0,0-1 0 0 0,0 1 1 0 0,1 0-1 0 0,-1-1 0 0 0,1 1 0 0 0,0 2-15 0 0,0-3 8 0 0,-1-1-1 0 0,1 1 0 0 0,0-1 0 0 0,-1 1 0 0 0,1-1 1 0 0,-1 1-1 0 0,1-1 0 0 0,-1 1 0 0 0,0-1 0 0 0,0 1 0 0 0,1-1 1 0 0,-1 0-1 0 0,0 1 0 0 0,-1-1-7 0 0,1 1 6 0 0,0-1 0 0 0,0 0-1 0 0,0 0 1 0 0,0 0 0 0 0,1 1 0 0 0,-1-1-1 0 0,0 0 1 0 0,1 1 0 0 0,-1-1 0 0 0,1 0-1 0 0,0 1 1 0 0,-1-1 0 0 0,1 1 0 0 0,0 0-6 0 0,2 8 11 0 0,-2-10-11 0 0,0 1 0 0 0,0 0 0 0 0,1 0 0 0 0,-1-1 0 0 0,0 1 0 0 0,0 0 0 0 0,0 0 0 0 0,0 0 0 0 0,0-1 0 0 0,0 1 0 0 0,0 0 0 0 0,0 0 0 0 0,0 0-1 0 0,0-1 1 0 0,-1 1 0 0 0,1 0 0 0 0,-4 5 1 0 0,4-5-1 0 0,0 0 1 0 0,-1 0-1 0 0,1 0 1 0 0,0 0-1 0 0,-1 0 1 0 0,1 0-1 0 0,0 0 1 0 0,0 0-1 0 0,0 0 1 0 0,0 0-1 0 0,0 0 1 0 0,0 0-1 0 0,0 0 1 0 0,0 0-1 0 0,1 1 0 0 0,-1 2 3 0 0,0-4 7 0 0,0 1-1 0 0,0-1 0 0 0,0 0 1 0 0,0 1-1 0 0,0-1 1 0 0,0 1-1 0 0,0-1 0 0 0,1 0 1 0 0,-1 1-1 0 0,0-1 1 0 0,0 0-1 0 0,0 1 0 0 0,1-1 1 0 0,-1 0-1 0 0,0 1 1 0 0,0-1-1 0 0,1 0 0 0 0,-1 1 1 0 0,0-1-1 0 0,1 0 1 0 0,-1 0-1 0 0,0 1 1 0 0,1-1-1 0 0,-1 0 0 0 0,0 0 1 0 0,1 0-1 0 0,-1 0 1 0 0,0 1-1 0 0,1-1 0 0 0,-1 0 1 0 0,1 0-1 0 0,-1 0 1 0 0,1 0-1 0 0,-1 0 0 0 0,0 0 1 0 0,1 0-10 0 0,14-1 204 0 0,-14 0-230 0 0,8-1 152 0 0,0 0 0 0 0,-1-1 0 0 0,1 0 0 0 0,2-2-126 0 0,19-7 320 0 0,-21 9-297 0 0,-4 2-22 0 0,0-1 1 0 0,0 1-1 0 0,0-2 0 0 0,0 1 1 0 0,0 0-1 0 0,0-1 0 0 0,2-2-1 0 0,4-1 0 0 0,-1 0 0 0 0,1 1 0 0 0,0 0 0 0 0,5-1 0 0 0,0 3 0 0 0,-15 3 0 0 0,0 0 0 0 0,-1 0 0 0 0,1 0-1 0 0,0 0 1 0 0,0 0 0 0 0,0 0 0 0 0,-1 0 0 0 0,1 0-1 0 0,0 0 1 0 0,0 0 0 0 0,-1 1 0 0 0,1-1-1 0 0,0 0 1 0 0,0 1 0 0 0,-1-1 0 0 0,1 1-1 0 0,0-1 1 0 0,-1 0 0 0 0,1 1 0 0 0,-1-1-1 0 0,1 1 1 0 0,-1 0 0 0 0,1-1 0 0 0,-1 1 0 0 0,1-1-1 0 0,-1 1 1 0 0,1 0 0 0 0,-1-1 0 0 0,0 1-1 0 0,1 0 1 0 0,-1 0 0 0 0,0 0 0 0 0,1 0-9 0 0,1 4-74 0 0,1 1-1 0 0,-2 0 0 0 0,1-1 1 0 0,0 1-1 0 0,-1 0 0 0 0,0 5 84 0 0,0-6-8 0 0,0 1 1 0 0,0-1-1 0 0,0 0 0 0 0,1 1 0 0 0,-1-1 0 0 0,1 0 0 0 0,2 2 8 0 0,-4-3-13 0 0,1 1 0 0 0,-1-1 0 0 0,0 0 0 0 0,0 0 0 0 0,0 0 0 0 0,0 0 0 0 0,-1 0 0 0 0,0 0-1 0 0,1 0 1 0 0,-2 1 13 0 0,0 0 15 0 0,1-4 66 0 0,1-1 50 0 0,0 0 18 0 0,0 0 3 0 0,1-2-141 0 0,-1 1 0 0 0,0 0 0 0 0,0 0 0 0 0,1 0 0 0 0,-1 0 0 0 0,1-1 0 0 0,-1 1 0 0 0,1 0 0 0 0,-1 0 0 0 0,1 0 0 0 0,0 0 0 0 0,-1 0 0 0 0,1 0 0 0 0,0 0 0 0 0,1 0-11 0 0,16-15 84 0 0,-4 4 59 0 0,18-30-304 0 0,-14 17-3 0 0,-13 19 116 0 0,1 1 0 0 0,0-1 0 0 0,0 1 0 0 0,5-3 48 0 0,-8 6-4 0 0,-1 0-7 0 0,-1 1 0 0 0,1 0 0 0 0,-1 0-1 0 0,1 0 1 0 0,-1 0 0 0 0,1 1 0 0 0,0-1 0 0 0,-1 0-1 0 0,1 1 1 0 0,0-1 0 0 0,0 1 0 0 0,-1-1 0 0 0,1 1-1 0 0,0 0 1 0 0,0 0 0 0 0,0 0 0 0 0,-1 0 0 0 0,1 0 0 0 0,0 0-1 0 0,0 0 1 0 0,0 1 0 0 0,-1-1 0 0 0,1 1 0 0 0,0-1-1 0 0,0 1 1 0 0,-1 0 0 0 0,1-1 0 0 0,-1 1 0 0 0,1 0 11 0 0,4 4-20 0 0,-1-1 0 0 0,1 1 0 0 0,-1 0 0 0 0,-1 0-1 0 0,1 0 1 0 0,3 6 20 0 0,-8-11-2 0 0,4 6 3 0 0,-1 0-1 0 0,0-1 0 0 0,0 1 0 0 0,0 1 0 0 0,-1-1 1 0 0,1 2-1 0 0,3 10 136 0 0,-6-18-118 0 0,0 1 1 0 0,0-1 0 0 0,0 1-1 0 0,0-1 1 0 0,0 1-1 0 0,1 0 1 0 0,-1-1 0 0 0,0 1-1 0 0,0-1 1 0 0,0 1-1 0 0,1-1 1 0 0,-1 1 0 0 0,0-1-1 0 0,1 1 1 0 0,-1-1-1 0 0,1 0 1 0 0,-1 1 0 0 0,0-1-1 0 0,1 0 1 0 0,-1 1-1 0 0,1-1 1 0 0,-1 0 0 0 0,1 1-1 0 0,-1-1 1 0 0,1 0-1 0 0,-1 0 1 0 0,1 1 0 0 0,-1-1-1 0 0,1 0 1 0 0,-1 0-1 0 0,1 0 1 0 0,0 0 0 0 0,-1 0-1 0 0,1 0 1 0 0,-1 0-1 0 0,1 0 1 0 0,0 0-19 0 0,1-1 87 0 0,0 0 0 0 0,-1 0 0 0 0,1-1 0 0 0,0 1 0 0 0,0-1 0 0 0,-1 1 0 0 0,1-1 0 0 0,-1 1 0 0 0,1-1-87 0 0,7-8 54 0 0,16-19 111 0 0,-18 20-181 0 0,0 1 0 0 0,0 0 0 0 0,5-4 16 0 0,-9 10-7 0 0,-1 0 1 0 0,0 0-1 0 0,0 1 0 0 0,1-1 1 0 0,-1 1-1 0 0,1 0 1 0 0,-1 0-1 0 0,1 0 0 0 0,0 0 1 0 0,0 0-1 0 0,-1 0 0 0 0,1 1 1 0 0,0-1-1 0 0,0 1 0 0 0,1-1 7 0 0,-1 2-23 0 0,-1-1 0 0 0,1 0 0 0 0,-1 1-1 0 0,1 0 1 0 0,0-1 0 0 0,-1 1-1 0 0,0 0 1 0 0,1 0 0 0 0,-1 0 0 0 0,0 1-1 0 0,1-1 1 0 0,-1 1 0 0 0,0-1-1 0 0,0 1 1 0 0,0 0 23 0 0,6 5-44 0 0,0 1 1 0 0,0 1-1 0 0,0 0 44 0 0,10 11-72 0 0,-8-9 48 0 0,1-1 0 0 0,0-1 0 0 0,13 8 24 0 0,-8-10-2014 0 0,-16-7-4587 0 0</inkml:trace>
  <inkml:trace contextRef="#ctx0" brushRef="#br0" timeOffset="8406.868">3233 753 12896 0 0,'0'0'594'0'0,"0"0"-16"0"0,2 1-373 0 0,22 13 904 0 0,0 0 0 0 0,1-2 1 0 0,10 3-1110 0 0,-26-13 62 0 0,0 0 0 0 0,0-1 0 0 0,0 0 0 0 0,0-1 0 0 0,0 0 0 0 0,0 0 0 0 0,0-1 0 0 0,5-1-62 0 0,-5 2 22 0 0,17-6-1174 0 0,-11 0-4895 0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11.1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45 136 6448 0 0,'2'-70'2493'0'0,"-2"64"-1975"0"0,0 4-259 0 0,1-1-1 0 0,-1 0 1 0 0,1 1 0 0 0,-1-1 0 0 0,1 0-1 0 0,0 1 1 0 0,0-1 0 0 0,0-1-259 0 0,9-23 2180 0 0,-4 20-502 0 0,-3 11 613 0 0,-5 16-1242 0 0,-1 3-923 0 0,1-9-115 0 0,0 0 1 0 0,0 0-1 0 0,-2 2-11 0 0,-33 115 128 0 0,21-55-64 0 0,15-73-63 0 0,0-1-1 0 0,1 0 1 0 0,-1 1 0 0 0,1-1-1 0 0,0 1 1 0 0,0-1-1 0 0,0 0 1 0 0,0 1-1 0 0,0-1 1 0 0,0 1-1 0 0,1-1 1 0 0,-1 1-1 0 0,1-1 1 0 0,-1 1-1 0 0,4 15 46 0 0,-4-17-27 0 0,1 1-1 0 0,0-1 1 0 0,0 0 0 0 0,-1 1 0 0 0,1-1 0 0 0,0 0 0 0 0,0 0-1 0 0,0 0 1 0 0,0 0 0 0 0,0 0 0 0 0,0 0 0 0 0,0 0 0 0 0,1 0-1 0 0,-1 0 1 0 0,0-1 0 0 0,0 1 0 0 0,1 0 0 0 0,-1-1 0 0 0,0 1-1 0 0,1-1 1 0 0,0 1-19 0 0,3 0 96 0 0,1 1 0 0 0,-1 0 1 0 0,1-1-1 0 0,4 0-96 0 0,8 0 341 0 0,0-1 0 0 0,1-1 1 0 0,13-3-342 0 0,4 0 240 0 0,13-2 194 0 0,-26 3-284 0 0,-1 0 0 0 0,10 1-150 0 0,-22 2-200 0 0,-1 0 0 0 0,1-1 0 0 0,-1-1 0 0 0,1 0 0 0 0,2-1 200 0 0,-3 0-1336 0 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11.4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47 10592 0 0,'6'-2'587'0'0,"-2"0"-414"0"0,0 1 0 0 0,1-1 0 0 0,-1 1 1 0 0,0 0-1 0 0,1 0 0 0 0,0 1 1 0 0,-1-1-1 0 0,2 1-173 0 0,18-1 1926 0 0,0-1 0 0 0,4-2-1926 0 0,-13 1 413 0 0,-1 1 0 0 0,1 1-1 0 0,-1 0 1 0 0,1 1 0 0 0,0 1-1 0 0,-1 0 1 0 0,8 2-413 0 0,15 3 606 0 0,-28-5-542 0 0,1 0 0 0 0,-1 1 0 0 0,0 0 0 0 0,-1 1-1 0 0,8 2-63 0 0,-16-5-31 0 0,0 0 0 0 0,0 1 0 0 0,0-1 0 0 0,1 0 0 0 0,-1 0 0 0 0,0 0 0 0 0,0 0 0 0 0,0 1 0 0 0,1-1 0 0 0,-1 0 0 0 0,0 0-1 0 0,0 0 1 0 0,0 1 0 0 0,0-1 0 0 0,0 0 0 0 0,0 0 0 0 0,1 0 0 0 0,-1 1 0 0 0,0-1 0 0 0,0 0 0 0 0,0 0 0 0 0,0 1 0 0 0,0-1 0 0 0,0 0 0 0 0,0 0-1 0 0,0 1 1 0 0,0-1 0 0 0,0 0 0 0 0,0 0 0 0 0,0 1 0 0 0,0-1 0 0 0,0 0 0 0 0,0 0 0 0 0,-1 1 0 0 0,1-1 0 0 0,0 0 0 0 0,0 0 0 0 0,0 0-1 0 0,0 1 1 0 0,0-1 0 0 0,0 0 0 0 0,-1 0 0 0 0,1 1 31 0 0,-6 6-1566 0 0,6-7 1395 0 0,-5 6-1558 0 0,-3 2-20 0 0</inkml:trace>
  <inkml:trace contextRef="#ctx0" brushRef="#br0" timeOffset="296.164">104 128 5984 0 0,'0'0'464'0'0,"0"0"-60"0"0,0 0 884 0 0,0 0 413 0 0,0 0 84 0 0,0 0-147 0 0,10 9 496 0 0,-4-7-1916 0 0,1 0 0 0 0,0 0 0 0 0,-1 0 1 0 0,1-1-1 0 0,0 0 0 0 0,0 0 0 0 0,1 0-218 0 0,53-2 445 0 0,-27 0-305 0 0,21 2 0 0 0,-1 0-1110 0 0,4-3 970 0 0,4-6-2784 0 0,-36 2 1344 0 0</inkml:trace>
  <inkml:trace contextRef="#ctx0" brushRef="#br0" timeOffset="544.856">751 28 9216 0 0,'-31'-3'706'0'0,"26"2"-463"0"0,7-1-62 0 0,-3 3 109 0 0,1-1 0 0 0,-1 1 0 0 0,0 0 0 0 0,1 0 0 0 0,-1-1 0 0 0,1 1 0 0 0,-1 0 0 0 0,1 0 0 0 0,-1 0 0 0 0,1 0 0 0 0,0-1 0 0 0,-1 1 0 0 0,1 0 0 0 0,0 1-290 0 0,-7 11 798 0 0,5-11-760 0 0,1-1 9 0 0,0 0-1 0 0,0 0 0 0 0,0 0 1 0 0,1 1-1 0 0,-1-1 0 0 0,0 0 1 0 0,0 0-1 0 0,1 1 0 0 0,-1-1 1 0 0,1 0-1 0 0,-1 1 0 0 0,1-1 1 0 0,-1 1-1 0 0,1-1 0 0 0,0 0 1 0 0,0 1-1 0 0,0-1 0 0 0,0 1 1 0 0,0-1-1 0 0,0 1-46 0 0,0 0 69 0 0,-1 0 0 0 0,1 0 0 0 0,-1 0 0 0 0,1 1 0 0 0,-1-1 0 0 0,0 0 0 0 0,1 0 0 0 0,-1-1 0 0 0,0 1 0 0 0,-1 0 0 0 0,0 1-69 0 0,1 0 84 0 0,-1-1 1 0 0,1 1-1 0 0,0-1 1 0 0,-1 1-1 0 0,1 0 1 0 0,0-1-1 0 0,1 1 0 0 0,-1 1-84 0 0,-1 8 285 0 0,-1 0 0 0 0,0 0 0 0 0,-2 5-285 0 0,5-16 14 0 0,-1 0 1 0 0,1 1-1 0 0,-1-1 0 0 0,1 0 0 0 0,0 0 0 0 0,0 1 1 0 0,0-1-1 0 0,0 0 0 0 0,0 1 0 0 0,0-1 1 0 0,0 0-1 0 0,0 1 0 0 0,1-1 0 0 0,-1 0 0 0 0,0 0 1 0 0,1 1-1 0 0,-1-1 0 0 0,1 0 0 0 0,-1 0 1 0 0,1 0-1 0 0,0 0 0 0 0,0 1 0 0 0,-1-1 0 0 0,1 0 1 0 0,0 0-1 0 0,1 0-14 0 0,0 1 32 0 0,1 1 0 0 0,0-1 0 0 0,0 0 0 0 0,0 0 0 0 0,0-1 0 0 0,0 1-1 0 0,0 0 1 0 0,3 0-32 0 0,0 0 49 0 0,-1-1-1 0 0,1 0 0 0 0,-1 0 0 0 0,1 0 1 0 0,0 0-1 0 0,0-1 0 0 0,0 0 1 0 0,-1 0-1 0 0,1 0 0 0 0,0-1 0 0 0,0 0 1 0 0,-1 0-1 0 0,1-1 0 0 0,0 1 0 0 0,4-3-48 0 0,10-4 130 0 0,-18 8-120 0 0,0-1 0 0 0,0 1 0 0 0,-1-1 1 0 0,1 1-1 0 0,0-1 0 0 0,0 1 0 0 0,-1-1 1 0 0,1 0-1 0 0,-1 0 0 0 0,1 0 0 0 0,-1 0 0 0 0,1 0 1 0 0,-1 0-1 0 0,1-1 0 0 0,-1 1 0 0 0,0 0 1 0 0,0-1-1 0 0,0 1 0 0 0,0-1 0 0 0,0 1 0 0 0,1-2-10 0 0,8-15 128 0 0,-8 16-116 0 0,0 0 0 0 0,-1-1 1 0 0,1 1-1 0 0,-1 0 0 0 0,0-1 0 0 0,1 1 1 0 0,-1 0-1 0 0,-1-1 0 0 0,1 1 0 0 0,0-1 1 0 0,0 0-1 0 0,-1 1 0 0 0,0-1 1 0 0,1 0-1 0 0,-1 1 0 0 0,0-1 0 0 0,0-2-12 0 0,-4-4 37 0 0,3 7-33 0 0,0 0 1 0 0,0 0-1 0 0,1 0 0 0 0,-1 0 1 0 0,0 0-1 0 0,1 0 0 0 0,0 0 1 0 0,-1 0-1 0 0,1 0 0 0 0,0-2-4 0 0,2-3 35 0 0,-2 6-30 0 0,1 0-1 0 0,-1 0 1 0 0,0 0 0 0 0,0 1 0 0 0,0-1 0 0 0,0 0 0 0 0,1 0 0 0 0,-1 0 0 0 0,0 0 0 0 0,0 1 0 0 0,-1-1 0 0 0,1 0 0 0 0,0 0 0 0 0,0 0 0 0 0,0 0 0 0 0,0 1 0 0 0,-1-1 0 0 0,1 0 0 0 0,0 0 0 0 0,-1 0-5 0 0,0 0 1 0 0,0 0 0 0 0,0-1-1 0 0,0 1 1 0 0,0-1-1 0 0,1 1 1 0 0,-1-1-1 0 0,0 1 0 0 0,1-1 1 0 0,-1 1-1 0 0,1-1 1 0 0,-1 0-1 0 0,1 1 1 0 0,0-1-1 0 0,-1 0 1 0 0,1 0-1 0 0,0 1 1 0 0,0-1-1 0 0,0 0 0 0 0,1 1 1 0 0,-1-1-1 0 0,1-1 0 0 0,-1 2 0 0 0,0 0 0 0 0,0 0 0 0 0,1 1 0 0 0,-1-1 0 0 0,0 0 0 0 0,0 0 0 0 0,0 0 0 0 0,0 0 0 0 0,0 0 0 0 0,0 0 0 0 0,0 0 0 0 0,-1 0 0 0 0,1 1 0 0 0,0-1 0 0 0,0 0 0 0 0,-1 0 0 0 0,1 0 0 0 0,0 0 0 0 0,-1 1 0 0 0,1-1 0 0 0,-1 0 0 0 0,1 0 0 0 0,-1 1 0 0 0,0-1 0 0 0,1 0 0 0 0,-1 1 0 0 0,1-1 0 0 0,-1 0 0 0 0,0 1 0 0 0,0-1 0 0 0,0 1 0 0 0,1 0-5 0 0,0-1 1 0 0,-1 1-1 0 0,1 0 0 0 0,0 0 0 0 0,0 0 0 0 0,0 0 0 0 0,-1 0 0 0 0,1-1 0 0 0,0 1 0 0 0,0 0 0 0 0,0 0 0 0 0,0 0 0 0 0,-1-1 0 0 0,1 1 0 0 0,0 0 0 0 0,0 0 1 0 0,0-1-1 0 0,0 1 0 0 0,0 0 0 0 0,0 0 0 0 0,0-1 0 0 0,0 1 0 0 0,0 0 0 0 0,0 0 0 0 0,0-1 0 0 0,0 1 0 0 0,0 0 0 0 0,0 0 0 0 0,0-1 0 0 0,0 1 1 0 0,0 0-1 0 0,0 0 0 0 0,0-1 0 0 0,0 1 0 0 0,0 0 0 0 0,0 0 0 0 0,0-1 0 0 0,0 1 0 0 0,1 0 0 0 0,-1 0 0 0 0,0 0 0 0 0,0-1 0 0 0,0 1 0 0 0,0 0 1 0 0,1 0-1 0 0,-1 0 0 0 0,0-1 0 0 0,0 1 0 0 0,0 0 0 0 0,1 0 0 0 0,-1 0 0 0 0,0 0 0 0 0,0 0 0 0 0,1 0 0 0 0,-1 0 0 0 0,0 0 0 0 0,1-1 5 0 0,-1 1-327 0 0,-6-1-389 0 0,14 3-2144 0 0,-6 3 1253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9:57.4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42 3224 0 0,'0'0'143'0'0,"-1"1"-3"0"0,-1 0 124 0 0,1 0 949 0 0,1-1 403 0 0,0 0 74 0 0,0 0-132 0 0,48 3 3359 0 0,-35-4-4432 0 0,-11 1-401 0 0,1-1 1 0 0,-1 1 0 0 0,0 0 0 0 0,0 0 0 0 0,1 0-1 0 0,-1 0 1 0 0,0 1 0 0 0,0-1 0 0 0,2 1-85 0 0,3 0 130 0 0,0 0-1 0 0,0-1 1 0 0,-1 0 0 0 0,1 0 0 0 0,0-1 0 0 0,0 0 0 0 0,0 0-1 0 0,0 0 1 0 0,-1-1 0 0 0,1 0 0 0 0,0-1-130 0 0,-1 1 109 0 0,2-1-8 0 0,1 0 0 0 0,-1 0 0 0 0,0 1-1 0 0,1 0 1 0 0,0 0 0 0 0,-1 1-1 0 0,4 0-100 0 0,6 0 75 0 0,1-1-1 0 0,10-2-74 0 0,-5 0 65 0 0,1 0 2 0 0,0 2 0 0 0,13 1-67 0 0,46 0 191 0 0,-83 1-410 0 0,-1 0-642 0 0,0 0-243 0 0,0 0-901 0 0,0 5-3440 0 0</inkml:trace>
  <inkml:trace contextRef="#ctx0" brushRef="#br0" timeOffset="459.899">0 213 3224 0 0,'0'0'143'0'0,"2"0"-3"0"0,7 0 900 0 0,1-2 1 0 0,-1 1-1 0 0,0-1 1 0 0,0-1-1 0 0,7-2-1040 0 0,-6 2 1085 0 0,0 0 0 0 0,-1 0-1 0 0,1 1 1 0 0,1 0 0 0 0,8 0-1085 0 0,-12 2 462 0 0,0-1-1 0 0,-1 0 1 0 0,1-1 0 0 0,5-1-462 0 0,15-4 662 0 0,42-6-217 0 0,111-5 443 0 0,-159 15-712 0 0,-15 1-106 0 0,0 2 0 0 0,0-1 0 0 0,0 0 0 0 0,-1 1 0 0 0,1 0 0 0 0,1 1-70 0 0,38-1 950 0 0,-41 2-777 0 0,-3-2-146 0 0,-1 0 0 0 0,0 0 0 0 0,0 1 0 0 0,1-1 0 0 0,-1 0 0 0 0,0 0 0 0 0,0 0 0 0 0,1 1 0 0 0,-1-1 0 0 0,0 0 0 0 0,1 0 0 0 0,-1 0 0 0 0,0 0 0 0 0,0 0 0 0 0,1 0 0 0 0,-1 0 0 0 0,0 0 0 0 0,1 0 1 0 0,-1 0-1 0 0,0 0 0 0 0,1 0 0 0 0,-1 0 0 0 0,0 0 0 0 0,1 0 0 0 0,-1 0 0 0 0,0 0 0 0 0,1 0 0 0 0,-1 0 0 0 0,0 0-27 0 0,1 0 88 0 0,-1 0-9 0 0,0 0-39 0 0,0 0-110 0 0,0 0-24 0 0,5 2-2074 0 0,3-2 1014 0 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12.2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9 252 16208 0 0,'-8'0'201'0'0,"8"1"218"0"0,11 4 533 0 0,3 0-691 0 0,-10-3-264 0 0,3 1 428 0 0,-7-3-412 0 0,0 0 1 0 0,0 0-1 0 0,0 0 0 0 0,0 0 1 0 0,0 0-1 0 0,0 1 0 0 0,0-1 1 0 0,0 0-1 0 0,0 0 0 0 0,0 0 1 0 0,0 0-1 0 0,0 1 0 0 0,0-1 1 0 0,0 0-1 0 0,0 0 0 0 0,0 0 1 0 0,0 0-1 0 0,0 0 0 0 0,0 1 1 0 0,0-1-1 0 0,0 0 1 0 0,0 0-1 0 0,0 0 0 0 0,0 0 1 0 0,0 0-1 0 0,0 1 0 0 0,0-1 1 0 0,0 0-1 0 0,-1 0 0 0 0,1 0 1 0 0,0 0-1 0 0,0 0 0 0 0,0 0 1 0 0,0 0-1 0 0,0 1 0 0 0,0-1 1 0 0,0 0-1 0 0,-1 0 0 0 0,1 0-13 0 0,1 2 342 0 0,0-1-316 0 0,0-1-1 0 0,0 0 1 0 0,-1 1 0 0 0,1-1 0 0 0,0 1 0 0 0,0-1 0 0 0,-1 1-1 0 0,1-1 1 0 0,-1 1 0 0 0,1 0 0 0 0,0-1 0 0 0,-1 1 0 0 0,1 0 0 0 0,-1-1-1 0 0,1 1 1 0 0,-1 0 0 0 0,0 0 0 0 0,1 0 0 0 0,-1-1 0 0 0,0 1-1 0 0,0 0 1 0 0,1 0 0 0 0,-1 0 0 0 0,0-1 0 0 0,0 1 0 0 0,0 0-1 0 0,0 0 1 0 0,0 0 0 0 0,0 0 0 0 0,0 0 0 0 0,0-1 0 0 0,-1 1-1 0 0,1 0 1 0 0,0 0 0 0 0,0 0 0 0 0,-1 0 0 0 0,1-1 0 0 0,0 1 0 0 0,-1 0-1 0 0,1 0 1 0 0,-1-1 0 0 0,1 1-26 0 0,-1 1 120 0 0,2-1-51 0 0,1 5-1 0 0,-6 1 15 0 0,5 0-339 0 0,-2-6-535 0 0,0-1 55 0 0,8 0-336 0 0</inkml:trace>
  <inkml:trace contextRef="#ctx0" brushRef="#br0" timeOffset="361.896">223 37 13104 0 0,'1'-1'597'0'0,"12"-4"13"0"0,13-1-401 0 0,-4 2 13 0 0,-17 3-110 0 0,0 0 1 0 0,-1 0-1 0 0,1 0 0 0 0,0 0 0 0 0,-1-1 0 0 0,0 0 1 0 0,3-1-113 0 0,-1 1 166 0 0,0 0 0 0 0,0 1 0 0 0,0 0 0 0 0,1 0 0 0 0,-1 0 0 0 0,0 1 0 0 0,0 0 0 0 0,1 0 0 0 0,-1 1 0 0 0,0-1 1 0 0,0 1-1 0 0,0 1 0 0 0,0-1 0 0 0,6 3-166 0 0,-8-2 75 0 0,-1 0 1 0 0,1 1-1 0 0,-1-1 1 0 0,1 1 0 0 0,-1 0-1 0 0,0 0 1 0 0,1 2-76 0 0,-1-2 51 0 0,-2-1-31 0 0,1-2-4 0 0,-1 1 1 0 0,0 0-1 0 0,-1 0 1 0 0,1 0-1 0 0,0 0 1 0 0,0 0-1 0 0,0 1 1 0 0,-1-1-1 0 0,1 0 1 0 0,0 0-1 0 0,-1 0 0 0 0,1 1 1 0 0,-1-1-1 0 0,1 0 1 0 0,-1 1-1 0 0,0-1 1 0 0,0 0-1 0 0,1 1 1 0 0,-1-1-1 0 0,0 0 1 0 0,0 1-1 0 0,0-1-16 0 0,4 18 240 0 0,-3-18-210 0 0,-1 0 0 0 0,1 0 1 0 0,-1 1-1 0 0,1-1 0 0 0,-1 0 0 0 0,0 0 0 0 0,1 1 1 0 0,-1-1-1 0 0,0 0 0 0 0,0 1 0 0 0,0-1 0 0 0,0 0 1 0 0,0 1-1 0 0,0-1 0 0 0,0 0 0 0 0,-1 1 0 0 0,1-1 1 0 0,0 0-1 0 0,-1 1 0 0 0,1-1 0 0 0,-1 0 0 0 0,0 2-30 0 0,-2 2 109 0 0,-2 5-42 0 0,-1 0 0 0 0,0 0 0 0 0,0-1 0 0 0,-1 0 0 0 0,-7 8-67 0 0,10-13 29 0 0,-1 0 43 0 0,1 1 0 0 0,0 0 0 0 0,-1 0 0 0 0,2 0-1 0 0,-1 0 1 0 0,1 1-72 0 0,-12 10 160 0 0,14-15-156 0 0,-1 0 1 0 0,1 1-1 0 0,0-1 1 0 0,-1 0-1 0 0,1 1 1 0 0,0-1-1 0 0,0 0 1 0 0,0 1 0 0 0,0-1-1 0 0,0 1 1 0 0,1 0-1 0 0,-1-1 1 0 0,0 1-1 0 0,1 0 1 0 0,-1-1-1 0 0,1 1-4 0 0,-7 10 51 0 0,3-5-11 0 0,4-6-37 0 0,0-1 0 0 0,0 1 0 0 0,0-1 0 0 0,0 0 0 0 0,0 1 0 0 0,0-1 0 0 0,0 1-1 0 0,1-1 1 0 0,-1 0 0 0 0,0 1 0 0 0,0-1 0 0 0,0 0 0 0 0,0 1 0 0 0,1-1 0 0 0,-1 0 0 0 0,0 1 0 0 0,0-1 0 0 0,1 0 0 0 0,-1 0 0 0 0,0 1 0 0 0,1-1 0 0 0,-1 0-1 0 0,0 0 1 0 0,1 0 0 0 0,-1 1 0 0 0,0-1-3 0 0,12 7 42 0 0,-10-6-21 0 0,0 0-16 0 0,0 0 0 0 0,-1 0 0 0 0,1 0 0 0 0,0 0 0 0 0,0-1 0 0 0,-1 1 1 0 0,1-1-1 0 0,0 1 0 0 0,0-1 0 0 0,0 1 0 0 0,0-1 0 0 0,0 0 0 0 0,0 0-5 0 0,11 2 0 0 0,-2 0 118 0 0,0 0-1 0 0,0-1 0 0 0,1-1 0 0 0,-1 1 0 0 0,0-2 1 0 0,0 1-1 0 0,1-2 0 0 0,3 0-117 0 0,18-2-42 0 0,69-4-2118 0 0,-70 7-5007 0 0</inkml:trace>
  <inkml:trace contextRef="#ctx0" brushRef="#br0" timeOffset="1403.087">1041 31 11488 0 0,'0'0'528'0'0,"0"-1"-16"0"0,-1-4-326 0 0,-3 0-111 0 0,2 4 200 0 0,2 1 86 0 0,-21 1 610 0 0,15 0-874 0 0,0 0 0 0 0,1 1 0 0 0,0 0 0 0 0,-1 0 0 0 0,1 0 0 0 0,0 1 0 0 0,0 0 0 0 0,0 0 0 0 0,1 0 0 0 0,-1 1 0 0 0,1-1 0 0 0,-1 1 0 0 0,1 0 0 0 0,-1 2-97 0 0,0-1 85 0 0,1 0 0 0 0,0 0 0 0 0,1 1 0 0 0,-1-1 0 0 0,1 1 1 0 0,0 0-1 0 0,0 0 0 0 0,1 0 0 0 0,-1 0 0 0 0,1 0 0 0 0,1 0 0 0 0,-1 3-85 0 0,-3 14 335 0 0,3-20-281 0 0,2 0-1 0 0,-1 0 1 0 0,0 1 0 0 0,1-1 0 0 0,-1 1-1 0 0,1-1 1 0 0,0 0 0 0 0,0 1 0 0 0,0-1-1 0 0,1 2-53 0 0,-1-1 63 0 0,1 1 0 0 0,0-1 0 0 0,0 0 0 0 0,1 0 0 0 0,-1 0 0 0 0,1 0 0 0 0,0 0 0 0 0,0 0 0 0 0,0 0 0 0 0,1 0-63 0 0,-2-3 25 0 0,1 1 0 0 0,0 0 0 0 0,-1 0 0 0 0,1-1 0 0 0,0 1 0 0 0,0-1 0 0 0,0 0 0 0 0,0 0 0 0 0,0 0 0 0 0,0 0 0 0 0,1 0 0 0 0,-1 0 0 0 0,0 0 0 0 0,0 0 0 0 0,1-1 0 0 0,-1 0 0 0 0,0 1 0 0 0,3-1-25 0 0,12 1 92 0 0,0-1 0 0 0,0-1 0 0 0,1 0 0 0 0,-1-1 0 0 0,0-1 0 0 0,3-2-92 0 0,20-6-1745 0 0,38-15 1745 0 0,-69 21-510 0 0,0 0 1 0 0,-1 0-1 0 0,0 0 1 0 0,0-1-1 0 0,0 0 0 0 0,-1-1 1 0 0,0 0-1 0 0,1 0 510 0 0,22-21-1544 0 0,5 1 227 0 0,-33 26 1241 0 0,-2 1 112 0 0,0 0 0 0 0,1 0 0 0 0,-1 0 0 0 0,0 1 0 0 0,1-1 0 0 0,-1 0 1 0 0,0 0-1 0 0,1 1 0 0 0,-1-1 0 0 0,0 0 0 0 0,1 1 0 0 0,-1-1 0 0 0,0 0 0 0 0,0 1 1 0 0,1-1-1 0 0,-1 0 0 0 0,0 1 0 0 0,0-1 0 0 0,0 0 0 0 0,0 1 0 0 0,1-1-36 0 0,0 5 175 0 0,-1-1-1 0 0,1 0 1 0 0,0 0 0 0 0,-1 1-1 0 0,0-1 1 0 0,0 0-1 0 0,0 1 1 0 0,-1 2-175 0 0,-8 37 1211 0 0,6-29-845 0 0,-1 2 42 0 0,2-9 418 0 0,0-1-1 0 0,1 0 1 0 0,-1 1-1 0 0,1 3-825 0 0,1-11 21 0 0,1 0 0 0 0,-1 1-1 0 0,0-1 1 0 0,0 0 0 0 0,0 1 0 0 0,0-1-1 0 0,0 0 1 0 0,1 0 0 0 0,-1 1 0 0 0,0-1-1 0 0,0 0 1 0 0,0 0 0 0 0,1 0 0 0 0,-1 1-1 0 0,0-1 1 0 0,0 0 0 0 0,1 0 0 0 0,-1 0-1 0 0,0 1 1 0 0,0-1 0 0 0,1 0 0 0 0,-1 0-1 0 0,0 0 1 0 0,0 0 0 0 0,1 0 0 0 0,-1 0-1 0 0,0 0 1 0 0,1 0 0 0 0,-1 0 0 0 0,0 0-1 0 0,1 0 1 0 0,-1 0 0 0 0,0 0 0 0 0,0 0-1 0 0,1 0 1 0 0,-1 0 0 0 0,0 0 0 0 0,1 0 0 0 0,-1 0-1 0 0,0 0 1 0 0,1 0 0 0 0,-1-1 0 0 0,0 1-21 0 0,14-5 175 0 0,-2-2-41 0 0,0-1 0 0 0,-1 0 0 0 0,0-1 0 0 0,0 0-1 0 0,-1-1 1 0 0,0 0 0 0 0,5-8-134 0 0,17-16 56 0 0,-28 30-57 0 0,-1 1 0 0 0,1 0 0 0 0,0-1 0 0 0,0 1 0 0 0,1 1-1 0 0,-1-1 1 0 0,1 1 0 0 0,-1-1 0 0 0,1 1 0 0 0,0 0-1 0 0,-1 1 1 0 0,1-1 0 0 0,0 1 0 0 0,0 0 0 0 0,0 1 0 0 0,0-1-1 0 0,4 1 2 0 0,-7 0-40 0 0,-1 1-1 0 0,1 0 1 0 0,-1 0-1 0 0,1 0 0 0 0,-1 0 1 0 0,0 0-1 0 0,1 0 1 0 0,-1 1-1 0 0,0-1 0 0 0,0 0 1 0 0,0 1-1 0 0,0-1 1 0 0,0 1 40 0 0,2 1-78 0 0,0 2 75 0 0,0 0 0 0 0,0 0 0 0 0,0 0-1 0 0,-1 0 1 0 0,0 1 0 0 0,0-1 0 0 0,0 1 0 0 0,-1-1 0 0 0,1 4 3 0 0,2 6-3 0 0,3 18-205 0 0,-7-33 235 0 0,0 1 0 0 0,0 0 0 0 0,0-1 0 0 0,0 1 0 0 0,1-1 0 0 0,-1 1 0 0 0,0-1 0 0 0,0 1 0 0 0,0-1 0 0 0,1 1 0 0 0,-1-1 0 0 0,0 1 0 0 0,1-1 0 0 0,-1 1 0 0 0,0-1 0 0 0,1 1-1 0 0,-1-1 1 0 0,1 0 0 0 0,-1 1 0 0 0,0-1 0 0 0,1 0 0 0 0,-1 1 0 0 0,1-1 0 0 0,-1 0 0 0 0,1 0 0 0 0,-1 1 0 0 0,1-1-27 0 0,1-1 57 0 0,-1 1-1 0 0,0-1 1 0 0,1 0 0 0 0,-1 1-1 0 0,0-1 1 0 0,0 0 0 0 0,1 0-1 0 0,-1 0 1 0 0,0 0 0 0 0,0 0-1 0 0,0 0-56 0 0,1-1-119 0 0,6-5 173 0 0,0 1 0 0 0,1 0-1 0 0,0 1 1 0 0,0 0-1 0 0,1 0-53 0 0,-7 3 6 0 0,1-1 0 0 0,-1 1-1 0 0,0-1 1 0 0,1 0 0 0 0,-1 0 0 0 0,0 0-1 0 0,-1 0 1 0 0,1-1-6 0 0,19-17 38 0 0,11-4-48 0 0,-23 17 30 0 0,0 0 0 0 0,0 0-1 0 0,1 2 1 0 0,0-1 0 0 0,0 1 0 0 0,1 1-1 0 0,7-3-19 0 0,-12 5-18 0 0,-6 3 11 0 0,-1 0 0 0 0,1 0-1 0 0,-1 0 1 0 0,1 0 0 0 0,-1 0 0 0 0,1 0 0 0 0,-1 0 0 0 0,0 0 0 0 0,1 0 0 0 0,-1 0 0 0 0,1 0 0 0 0,-1 0 0 0 0,1 1 0 0 0,-1-1-1 0 0,0 0 1 0 0,1 0 0 0 0,-1 0 0 0 0,1 1 0 0 0,-1-1 0 0 0,1 0 7 0 0,0 1-22 0 0,2 0 18 0 0,0 0 0 0 0,0 0 0 0 0,-1 0 0 0 0,1 0 0 0 0,0 1 0 0 0,-1-1 0 0 0,1 1-1 0 0,-1-1 1 0 0,0 1 0 0 0,0 0 0 0 0,1 0 0 0 0,-1 0 0 0 0,0 0 0 0 0,-1 0 0 0 0,2 1 4 0 0,3 5-5 0 0,-1-1-192 0 0,0 1 0 0 0,0-1 0 0 0,0 1 0 0 0,-1 1 0 0 0,-1-1 0 0 0,1 0-1 0 0,-1 1 198 0 0,0 5-6899 0 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16.6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84 2760 0 0,'10'-16'347'0'0,"5"-24"3450"0"0,-13 37-3271 0 0,-1 1-1 0 0,0 0 1 0 0,0 0 0 0 0,1 0-1 0 0,0 0 1 0 0,-1 0 0 0 0,1 0 0 0 0,0 0-1 0 0,0 1 1 0 0,0-1 0 0 0,0 1 0 0 0,0-1-1 0 0,1 0-525 0 0,-1 2 654 0 0,-2 0 2 0 0,0 0-58 0 0,0 0-240 0 0,0 0-109 0 0,0 0-23 0 0,0 0-26 0 0,1 3-109 0 0,0 1-1 0 0,0 0 0 0 0,0 0 1 0 0,-1 0-1 0 0,0 0 0 0 0,1 0 0 0 0,-1 1 1 0 0,-1-1-1 0 0,1 0 0 0 0,0 0 1 0 0,-1 1-91 0 0,0 5 205 0 0,-11 59-37 0 0,2-27-49 0 0,7-29-71 0 0,0 1 0 0 0,0 0 0 0 0,1 3-48 0 0,0-2 57 0 0,-1-1 1 0 0,0 0-1 0 0,-1 0 1 0 0,-4 11-58 0 0,-1 3 156 0 0,8-27-124 0 0,1 0-1 0 0,0 0 0 0 0,0 0 0 0 0,0 0 0 0 0,0 0 0 0 0,-1 0 0 0 0,1 0 1 0 0,1 0-1 0 0,-1 0 0 0 0,0 0 0 0 0,0 0 0 0 0,0 0 0 0 0,0 0 0 0 0,1 0-31 0 0,-1 0 3 0 0,1 0 0 0 0,-1-1-1 0 0,1 1 1 0 0,0 0-1 0 0,-1-1 1 0 0,1 1-1 0 0,0 0 1 0 0,-1-1-1 0 0,1 1 1 0 0,0-1 0 0 0,0 1-1 0 0,0-1 1 0 0,0 1-1 0 0,-1-1 1 0 0,1 1-1 0 0,0-1 1 0 0,0 0-1 0 0,0 0 1 0 0,0 1 0 0 0,0-1-1 0 0,0 0 1 0 0,0 0-1 0 0,0 0 1 0 0,0 0-1 0 0,0 0 1 0 0,0 0-3 0 0,1 0 45 0 0,-1 0 38 0 0,12-3 294 0 0,-3 2-335 0 0,1 0-1 0 0,-1 1 0 0 0,1 1 0 0 0,-1 0 0 0 0,1 0 0 0 0,1 1-41 0 0,3 2 4 0 0,3 0 193 0 0,25 2 482 0 0,-30-4-590 0 0,0 0-1 0 0,0 2 1 0 0,1 0-89 0 0,1 0 55 0 0,-1 0-31 0 0,-9-2-486 0 0,1-1 0 0 0,-1 1 0 0 0,1-1 0 0 0,0 0 0 0 0,1-1 462 0 0,-6 0-1226 0 0</inkml:trace>
  <inkml:trace contextRef="#ctx0" brushRef="#br0" timeOffset="388.581">357 345 6448 0 0,'0'0'498'0'0,"0"0"-132"0"0,0 0 660 0 0,8 0 4198 0 0,0 0-4432 0 0,1 0 0 0 0,-1-1-1 0 0,0 0 1 0 0,0-1 0 0 0,3 0-792 0 0,27-5 960 0 0,-30 6-1041 0 0,-1 0-1 0 0,1 0 1 0 0,0-1 0 0 0,-1 0-1 0 0,8-4 82 0 0,5-2 53 0 0,-16 8-43 0 0,-1-1 0 0 0,0-1 0 0 0,0 1 0 0 0,1 0-1 0 0,-1-1 1 0 0,0 1 0 0 0,0-1 0 0 0,-1 0-1 0 0,1 0 1 0 0,0 0 0 0 0,-1-1 0 0 0,2 0-10 0 0,6-7 45 0 0,-8 9-32 0 0,-1 0 0 0 0,1 0-1 0 0,-1-1 1 0 0,1 1 0 0 0,-1 0 0 0 0,0 0 0 0 0,0-1-1 0 0,0 1 1 0 0,1-1 0 0 0,-2 1 0 0 0,1-1 0 0 0,0 1-1 0 0,0-1 1 0 0,0 0 0 0 0,-1 1 0 0 0,1-1 0 0 0,-1 0-1 0 0,1 0 1 0 0,-1 0 0 0 0,1 0-13 0 0,-3-5 53 0 0,1 6-45 0 0,0 0-1 0 0,0 0 0 0 0,-1 0 0 0 0,1 1 0 0 0,0-1 0 0 0,-1 0 0 0 0,1 0 0 0 0,0 1 0 0 0,-1-1 1 0 0,1 1-1 0 0,-1-1 0 0 0,1 1 0 0 0,-1 0 0 0 0,1-1 0 0 0,-1 1 0 0 0,1 0 0 0 0,-1 0 0 0 0,0 0-7 0 0,-1 1 5 0 0,-7 1 20 0 0,-1 1 0 0 0,1 0 1 0 0,1 0-1 0 0,-1 1 0 0 0,-5 3-25 0 0,9-4 71 0 0,0 1 0 0 0,0-1 0 0 0,1 1 0 0 0,-1 1 1 0 0,1-1-1 0 0,-5 6-71 0 0,8-8 11 0 0,1 0 0 0 0,-1-1 0 0 0,1 1 0 0 0,-1 0 0 0 0,1 0 0 0 0,0 1 0 0 0,0-1 0 0 0,0 0 0 0 0,0 0 0 0 0,0 1 0 0 0,0-1 0 0 0,1 0 0 0 0,-1 1 0 0 0,1-1 0 0 0,0 0 0 0 0,-1 1 1 0 0,1-1-1 0 0,0 1 0 0 0,1-1 0 0 0,-1 1 0 0 0,1 1-11 0 0,-2-3 0 0 0,1-1 1 0 0,0 1-1 0 0,1-1 0 0 0,-1 1 1 0 0,0 0-1 0 0,0-1 0 0 0,0 1 1 0 0,0-1-1 0 0,0 1 1 0 0,1-1-1 0 0,-1 1 0 0 0,0-1 1 0 0,0 1-1 0 0,1-1 1 0 0,-1 1-1 0 0,0-1 0 0 0,1 1 1 0 0,-1-1-1 0 0,0 1 0 0 0,1-1 1 0 0,-1 0-1 0 0,1 1 1 0 0,-1-1-1 0 0,1 0 0 0 0,-1 1 1 0 0,1-1-1 0 0,1 1 0 0 0,1 1 8 0 0,-1 0-1 0 0,1 0 0 0 0,0-1 0 0 0,0 1 0 0 0,0-1 0 0 0,0 1 1 0 0,1-1-1 0 0,-1 0 0 0 0,0 0 0 0 0,0-1 0 0 0,1 1 0 0 0,-1-1 0 0 0,1 1 1 0 0,-1-1-1 0 0,0 0 0 0 0,1 0 0 0 0,-1-1 0 0 0,2 1-7 0 0,12-3-118 0 0,0-1 0 0 0,0 0-1 0 0,4-2 119 0 0,5-2-598 0 0,-3 1-1462 0 0,0-1-1 0 0,7-5 2061 0 0,-9 4-5406 0 0</inkml:trace>
  <inkml:trace contextRef="#ctx0" brushRef="#br0" timeOffset="1003.253">877 225 5064 0 0,'0'0'389'0'0,"-7"-4"-12"0"0,6 3-131 0 0,0 1-1 0 0,0-1 0 0 0,0 1 1 0 0,-1-1-1 0 0,1 1 0 0 0,0-1 0 0 0,0 1 1 0 0,0 0-1 0 0,0-1 0 0 0,0 1 0 0 0,0 0 1 0 0,-1 0-1 0 0,1 0 0 0 0,0 0 1 0 0,0 0-1 0 0,0 0 0 0 0,0 0 0 0 0,-1 0 1 0 0,1 0-1 0 0,0 1 0 0 0,0-1 0 0 0,0 0 1 0 0,0 1-1 0 0,-1-1-245 0 0,-17 7 2331 0 0,11-5-1527 0 0,-1 1 0 0 0,1 1-1 0 0,-4 1-803 0 0,3 1 281 0 0,0-1 0 0 0,0 2 0 0 0,1-1 0 0 0,-1 1 0 0 0,2 0 0 0 0,-1 1 0 0 0,1-1 0 0 0,0 2 0 0 0,1-1 0 0 0,-1 1 0 0 0,2 0 0 0 0,-5 8-281 0 0,2-2 174 0 0,6-12-202 0 0,0-1 1 0 0,1 1 0 0 0,-1 0-1 0 0,1 0 1 0 0,0 0-1 0 0,0 0 1 0 0,0 0-1 0 0,0 1 1 0 0,1-1-1 0 0,-1 0 1 0 0,1 0 0 0 0,0 0-1 0 0,0 1 1 0 0,0 1 27 0 0,0-3 64 0 0,12 3 181 0 0,4 1-72 0 0,-12-7-158 0 0,1 1 0 0 0,-1-1-1 0 0,0 1 1 0 0,1-1 0 0 0,-1 0 0 0 0,0-1-1 0 0,1 1 1 0 0,-1-1 0 0 0,0 0-1 0 0,1-1-14 0 0,36-25-136 0 0,-37 26 149 0 0,4-8-58 0 0,-7 9 44 0 0,-1 0-1 0 0,0 1 0 0 0,1-1 0 0 0,-1 1 0 0 0,1-1 0 0 0,-1 0 0 0 0,0 1 0 0 0,1-1 0 0 0,0 1 0 0 0,-1-1 0 0 0,1 1 0 0 0,-1 0 0 0 0,1-1 0 0 0,0 1 0 0 0,-1 0 0 0 0,1-1 0 0 0,-1 1 0 0 0,1 0 0 0 0,0-1 0 0 0,0 1 2 0 0,0 0-34 0 0,1-1 0 0 0,-1 1 0 0 0,1-1 0 0 0,-1 1 0 0 0,1 0-1 0 0,-1 0 1 0 0,1-1 0 0 0,-1 1 0 0 0,1 0 0 0 0,-1 0 0 0 0,1 1-1 0 0,0-1 1 0 0,-1 0 0 0 0,1 0 0 0 0,-1 1 0 0 0,2 0 34 0 0,1 16-140 0 0,-3-14 134 0 0,0-1 5 0 0,0 1 1 0 0,-1-1-1 0 0,1 0 0 0 0,-1 0 1 0 0,0 0-1 0 0,1 0 1 0 0,-1 0-1 0 0,0 1 1 0 0,0-1-1 0 0,0 0 1 0 0,-1 0-1 0 0,1 0 0 0 0,0 1 1 0 0,-1-1 0 0 0,1 0 0 0 0,0 1 0 0 0,-1-1 0 0 0,1 0 0 0 0,0 0 0 0 0,1 1 0 0 0,-1-1 0 0 0,0 0 0 0 0,1 0 0 0 0,-1 1 0 0 0,2 20 0 0 0,-15 68 11 0 0,12-84 17 0 0,-1 0-1 0 0,0-1 1 0 0,0 1 0 0 0,-1 1-28 0 0,1-3 28 0 0,0 0 1 0 0,0 0-1 0 0,1 0 0 0 0,0 0 1 0 0,0 1-1 0 0,0-1 0 0 0,0 6-28 0 0,-4 88 172 0 0,4-82-122 0 0,1-13-33 0 0,-1 1 1 0 0,1 0 0 0 0,0 0 0 0 0,0 0 0 0 0,1-1-1 0 0,-1 1 1 0 0,1 0 0 0 0,0 0 0 0 0,0 0-18 0 0,5 1 29 0 0,-5-5-11 0 0,0-1 0 0 0,0 0-1 0 0,0 1 1 0 0,0-1 0 0 0,0 0 0 0 0,0 0-1 0 0,0 1 1 0 0,0-1 0 0 0,0 0 0 0 0,0 0-1 0 0,0 0 1 0 0,0 0 0 0 0,0 0 0 0 0,0-1 0 0 0,0 1-1 0 0,0 0 1 0 0,0 0 0 0 0,-1 0 0 0 0,1-1-1 0 0,0 1 1 0 0,0-1 0 0 0,0 1 0 0 0,0-1-1 0 0,0 1 1 0 0,0-1-18 0 0,0 0 31 0 0,1 0-1 0 0,0 0 1 0 0,0 0-1 0 0,-1-1 1 0 0,1 1-1 0 0,0 0 1 0 0,-1-1-1 0 0,0 0 1 0 0,1 1 0 0 0,-1-1-1 0 0,1-1-30 0 0,1-4 47 0 0,0 1-1 0 0,1-1 1 0 0,0 1 0 0 0,0 0-1 0 0,2-3-46 0 0,-3 6-9 0 0,-1 0-1 0 0,0-1 1 0 0,0 1-1 0 0,-1 0 1 0 0,1-1-1 0 0,0-1 10 0 0,3-6-184 0 0,-4 10 149 0 0,-1-1 0 0 0,1 1 0 0 0,-1-1 0 0 0,1 1 0 0 0,-1-1 0 0 0,0 0 0 0 0,0 1 0 0 0,1-1 0 0 0,-1 1 0 0 0,0-2 35 0 0,0-4-71 0 0,1 5 48 0 0,-1 1 0 0 0,0 0-1 0 0,1 0 1 0 0,-1 0 0 0 0,0 0 0 0 0,0 0 0 0 0,0 0 0 0 0,0 0 0 0 0,0-1 0 0 0,0 1 0 0 0,0 0 0 0 0,0 0 0 0 0,0 0 0 0 0,-1 0 0 0 0,1-1 23 0 0,-2 0-75 0 0,1-1 0 0 0,-1 1 0 0 0,0-1 0 0 0,0 1 0 0 0,0 0 0 0 0,0 0 0 0 0,0 0 0 0 0,-2-1 75 0 0,3 2-6 0 0,-1 0-1 0 0,1 0 0 0 0,0 0 1 0 0,-1 0-1 0 0,0 0 0 0 0,1 0 0 0 0,-1 0 1 0 0,1 0-1 0 0,-1 1 0 0 0,0-1 0 0 0,0 0 1 0 0,1 1-1 0 0,-1 0 0 0 0,0-1 1 0 0,0 1 6 0 0,-5 0-7 0 0,0 1 1 0 0,0 0-1 0 0,0 0 1 0 0,-2 1 6 0 0,1-1-30 0 0,-10 2 27 0 0,-1-1-1 0 0,1-1 0 0 0,-10-1 4 0 0,27 0-1 0 0,1-1 6 0 0,0 1 0 0 0,0 0 0 0 0,0 0 0 0 0,0 0-1 0 0,0 0 1 0 0,0 0 0 0 0,0 0 0 0 0,0 0 0 0 0,0 0-1 0 0,0 0 1 0 0,0-1 0 0 0,0 1 0 0 0,0 0 0 0 0,1 0-1 0 0,-1 0 1 0 0,0 0 0 0 0,0 0 0 0 0,0 0 0 0 0,0 0-1 0 0,0-1 1 0 0,0 1 0 0 0,0 0 0 0 0,0 0 0 0 0,0 0-1 0 0,-1 0 1 0 0,1 0 0 0 0,0 0 0 0 0,0 0 0 0 0,0-1-1 0 0,0 1 1 0 0,0 0 0 0 0,0 0 0 0 0,0 0 0 0 0,0 0-1 0 0,0 0 1 0 0,0 0 0 0 0,0 0 0 0 0,0 0-1 0 0,0-1 1 0 0,0 1 0 0 0,-1 0 0 0 0,1 0 0 0 0,0 0-1 0 0,0 0 1 0 0,0 0 0 0 0,0 0 0 0 0,0 0 0 0 0,0 0-1 0 0,0 0 1 0 0,-1 0 0 0 0,1 0 0 0 0,0 0 0 0 0,0 0-1 0 0,0 0 1 0 0,0 0 0 0 0,0 0 0 0 0,0 0 0 0 0,0 0-1 0 0,-1 0 1 0 0,1 0 0 0 0,0 0 0 0 0,0 0 0 0 0,0 0-1 0 0,0 0 1 0 0,0 0 0 0 0,0 0 0 0 0,0 0 0 0 0,-1 0-1 0 0,1 0 1 0 0,0 0-5 0 0,4-3-104 0 0,0 0 94 0 0,1 1 0 0 0,-1 0 1 0 0,1 0-1 0 0,-1 0 0 0 0,1 1 0 0 0,0 0 0 0 0,0 0 0 0 0,-1 0 0 0 0,4 0 10 0 0,22-6 1 0 0,2-1 421 0 0,-18 6-1604 0 0,0-2-3481 0 0,-4 1-1369 0 0</inkml:trace>
  <inkml:trace contextRef="#ctx0" brushRef="#br0" timeOffset="1334.669">1141 241 11056 0 0,'7'-12'3020'0'0,"84"-6"839"0"0,-68 12-3299 0 0,-4 1-275 0 0,-1 1 1 0 0,4 0-286 0 0,-18 3 57 0 0,-1 1 1 0 0,0-1-1 0 0,1 1 1 0 0,-1 0 0 0 0,1 0-1 0 0,-1 1 1 0 0,1-1-1 0 0,-1 1 1 0 0,1-1-1 0 0,-1 1 1 0 0,0 0-1 0 0,0 1 1 0 0,1-1-1 0 0,-1 0-57 0 0,17 6-537 0 0,-12-5 78 0 0,-7-1-925 0 0,2 0-403 0 0,5 2-80 0 0,-6-2-18 0 0</inkml:trace>
  <inkml:trace contextRef="#ctx0" brushRef="#br0" timeOffset="1523.699">1292 275 2304 0 0,'-2'1'167'0'0,"-19"11"1635"0"0,19-11 175 0 0,2-1 95 0 0,-1 0-1851 0 0,1 1 0 0 0,-1-1 0 0 0,1 0 1 0 0,-1 1-1 0 0,1-1 0 0 0,0 1 0 0 0,-1-1 0 0 0,1 0 0 0 0,0 1 0 0 0,-1-1 0 0 0,1 1 0 0 0,0-1 0 0 0,0 1 0 0 0,-1-1 0 0 0,1 1 0 0 0,0 0 0 0 0,0-1 0 0 0,0 1 0 0 0,0-1 0 0 0,0 1 0 0 0,0-1 0 0 0,0 1 0 0 0,0-1 0 0 0,0 1 0 0 0,0 0 0 0 0,0-1 0 0 0,0 1 0 0 0,0-1 0 0 0,0 1 0 0 0,0-1 0 0 0,1 1-221 0 0,-1 0 100 0 0,0 0 0 0 0,0-1-1 0 0,0 1 1 0 0,1 0 0 0 0,-1 0 0 0 0,1-1-1 0 0,-1 1 1 0 0,0 0 0 0 0,1-1 0 0 0,-1 1-1 0 0,1 0 1 0 0,-1-1 0 0 0,1 1 0 0 0,0-1-1 0 0,-1 1 1 0 0,1-1 0 0 0,0 1 0 0 0,-1-1-1 0 0,1 1 1 0 0,0-1 0 0 0,0 0-100 0 0,24 5 475 0 0,1-3 0 0 0,-1 0-1 0 0,1-1 1 0 0,23-3-475 0 0,4 1-705 0 0,-33 1-287 0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19.8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152 37 3224 0 0,'-1'0'12'0'0,"0"0"5"0"0,0-1 1 0 0,0 1-1 0 0,0-1 0 0 0,0 0 0 0 0,1 1 1 0 0,-1-1-1 0 0,0 0 0 0 0,0 0 0 0 0,0 1 0 0 0,0-1 1 0 0,1 0-1 0 0,-1 0 0 0 0,0 0 0 0 0,1 0 1 0 0,-1 0-1 0 0,1 0-17 0 0,3-5 157 0 0,-2 5 653 0 0,-1 1-631 0 0,0-1 0 0 0,0 1 0 0 0,0-1 0 0 0,0 0 0 0 0,0 1 0 0 0,0-1 0 0 0,0 1 0 0 0,0-1 0 0 0,1 0 0 0 0,-1 1 1 0 0,0-1-1 0 0,0 1 0 0 0,0-1 0 0 0,1 0 0 0 0,-1 1 0 0 0,0-1 0 0 0,1 1-179 0 0,11-4 763 0 0,-3 2-303 0 0,-7 1-38 0 0,-2 1-4 0 0,0 0 12 0 0,0 0 2 0 0,-7 1 414 0 0,-12 10 546 0 0,11-5-1313 0 0,8-6-73 0 0,0 0 0 0 0,0 0 1 0 0,-1 0-1 0 0,1 0 0 0 0,0 0 0 0 0,0 0 0 0 0,-1 1 1 0 0,1-1-1 0 0,0 0 0 0 0,0 0 0 0 0,-1 0 0 0 0,1 0 1 0 0,0 1-1 0 0,0-1 0 0 0,0 0 0 0 0,-1 0 0 0 0,1 0 1 0 0,0 1-1 0 0,0-1 0 0 0,0 0 0 0 0,0 0 1 0 0,0 1-1 0 0,-1-1 0 0 0,1 0 0 0 0,0 1 0 0 0,0-1 1 0 0,0 0-1 0 0,0 0 0 0 0,0 1 0 0 0,0-1 0 0 0,0 0 1 0 0,0 0-1 0 0,0 1 0 0 0,0-1 0 0 0,0 0 0 0 0,0 1 1 0 0,0-1-1 0 0,0 0 0 0 0,0 0 0 0 0,0 1 0 0 0,1-1 1 0 0,-1 0-1 0 0,0 0 0 0 0,0 1 0 0 0,0-1 1 0 0,0 0-1 0 0,0 0 0 0 0,1 1 0 0 0,-1-1 0 0 0,0 0 1 0 0,0 0-1 0 0,0 0 0 0 0,1 0 0 0 0,-1 1 0 0 0,0-1 1 0 0,0 0-1 0 0,1 0 0 0 0,-1 0 0 0 0,0 0 0 0 0,0 0 1 0 0,1 0-7 0 0,-1 0 2 0 0,0 1 1 0 0,0-1 0 0 0,0 0 0 0 0,0 0 0 0 0,0 0 0 0 0,0 0-1 0 0,0 0 1 0 0,0 0 0 0 0,0 0 0 0 0,0 0 0 0 0,1 0 0 0 0,-1 0-1 0 0,0 0 1 0 0,0 0 0 0 0,0 0 0 0 0,0 0 0 0 0,0 0-1 0 0,0 0 1 0 0,0 0 0 0 0,0 0 0 0 0,0 0 0 0 0,0 0 0 0 0,0 0-1 0 0,0 1 1 0 0,0-1 0 0 0,0 0 0 0 0,0 0 0 0 0,0 0 0 0 0,0 0-1 0 0,0 0 1 0 0,0 0 0 0 0,0 0 0 0 0,0 0 0 0 0,0 0 0 0 0,0 0-1 0 0,0 0 1 0 0,0 0 0 0 0,0 0 0 0 0,0 0 0 0 0,0 1-1 0 0,0-1 1 0 0,0 0 0 0 0,0 0 0 0 0,0 0 0 0 0,0 0 0 0 0,0 0-1 0 0,0 0 1 0 0,0 0 0 0 0,0 0 0 0 0,-1 0 0 0 0,1 0 0 0 0,0 0-1 0 0,0 0 1 0 0,0 0 0 0 0,0 0 0 0 0,0 0 0 0 0,0 0 0 0 0,0 0-1 0 0,0 0 1 0 0,0 0 0 0 0,0 0 0 0 0,0 0 0 0 0,0 0-1 0 0,0 0 1 0 0,0 0 0 0 0,0 0 0 0 0,-1 0-3 0 0,-2 3 66 0 0,-11 14 303 0 0,14-16-352 0 0,-1 0 1 0 0,1 0 0 0 0,0 0-1 0 0,-1 0 1 0 0,1-1 0 0 0,0 1 0 0 0,0 0-1 0 0,-1 0 1 0 0,1 0 0 0 0,0 0-1 0 0,0 0 1 0 0,0 0 0 0 0,0-1-1 0 0,0 1 1 0 0,1 0 0 0 0,-1 0 0 0 0,0 0-1 0 0,0 0 1 0 0,1 0 0 0 0,-1-1-1 0 0,0 1 1 0 0,1 0 0 0 0,-1 0 0 0 0,1 0-1 0 0,-1 0-17 0 0,1 0 20 0 0,0 0-1 0 0,0 0 0 0 0,-1 0 1 0 0,1 0-1 0 0,0 0 1 0 0,-1 1-1 0 0,1-1 0 0 0,-1 0 1 0 0,0 0-1 0 0,1 0 0 0 0,-1 1 1 0 0,0-1-1 0 0,0 0 1 0 0,0 1-1 0 0,0-1 0 0 0,0 0 1 0 0,0 0-1 0 0,0 1 0 0 0,0-1 1 0 0,0 0-1 0 0,-1 1 1 0 0,1-1-1 0 0,0 0 0 0 0,-1 0 1 0 0,1 0-1 0 0,-1 1 0 0 0,0-1 1 0 0,1 0-1 0 0,-1 0 1 0 0,0 0-20 0 0,1 0 12 0 0,-1 0 0 0 0,1 0 0 0 0,0 0 0 0 0,0 0 0 0 0,0-1 0 0 0,0 1 0 0 0,0 0 0 0 0,0 0 0 0 0,0 0 0 0 0,0 0 0 0 0,0 0 0 0 0,0 0 0 0 0,0 0 0 0 0,0-1 0 0 0,1 1 0 0 0,-1 0 0 0 0,0 0 0 0 0,1 0 0 0 0,-1 0 0 0 0,0-1 0 0 0,1 1 0 0 0,-1 0 0 0 0,1 0 0 0 0,0 0-12 0 0,0-1 8 0 0,-1 1 1 0 0,1 0 0 0 0,-1 0 0 0 0,1 0 0 0 0,-1-1-1 0 0,1 1 1 0 0,-1 0 0 0 0,0 0 0 0 0,1 0 0 0 0,-1 0-1 0 0,0 0 1 0 0,0 0 0 0 0,0 0 0 0 0,0 0 0 0 0,0 0-1 0 0,0 0 1 0 0,0 0 0 0 0,0 0 0 0 0,0 0 0 0 0,0 0-9 0 0,-1 1 20 0 0,0 0 1 0 0,0 0-1 0 0,0 0 1 0 0,0 0-1 0 0,-1 0 1 0 0,1 0-1 0 0,-1-1 1 0 0,0 2-21 0 0,0-1 27 0 0,0 0 0 0 0,1 0-1 0 0,-1 0 1 0 0,0 1 0 0 0,1-1 0 0 0,0 1 0 0 0,-1 0-27 0 0,-1 6 63 0 0,3-7-50 0 0,-1 0 1 0 0,1 0 0 0 0,-1 0 0 0 0,0 0 0 0 0,1-1 0 0 0,-1 1 0 0 0,0 0 0 0 0,0 0-1 0 0,0-1 1 0 0,0 1 0 0 0,-1-1 0 0 0,1 1 0 0 0,0-1 0 0 0,-2 1-14 0 0,0 1 18 0 0,-1 0 0 0 0,1 0 0 0 0,0 1 0 0 0,0-1 0 0 0,0 0 0 0 0,0 1 1 0 0,0 0-19 0 0,2-3 14 0 0,-1 1 0 0 0,0-1 1 0 0,0 0-1 0 0,0 0 0 0 0,1 0 1 0 0,-1 0-1 0 0,0 0 0 0 0,-2 1-14 0 0,3-2 10 0 0,-1 0 0 0 0,1 0 0 0 0,0 1-1 0 0,0-1 1 0 0,-1 1 0 0 0,1-1 0 0 0,0 1-1 0 0,0 0 1 0 0,0-1 0 0 0,0 1 0 0 0,0 0 0 0 0,0 0-1 0 0,0 0 1 0 0,0 0 0 0 0,0 0 0 0 0,0 0-1 0 0,1 0 1 0 0,-1 0 0 0 0,0 0 0 0 0,1 0-1 0 0,-1 0-8 0 0,1 0 10 0 0,0 1 1 0 0,-1-1 0 0 0,1 0 0 0 0,0 0 0 0 0,-1 0 0 0 0,1 0-1 0 0,0 0 1 0 0,-1 0 0 0 0,0 0 0 0 0,1 0 0 0 0,-1 0 0 0 0,0 0-1 0 0,1 0 1 0 0,-1-1 0 0 0,0 1 0 0 0,0 0 0 0 0,0 0 0 0 0,1-1-1 0 0,-1 1 1 0 0,0 0 0 0 0,0-1 0 0 0,0 1 0 0 0,0-1 0 0 0,0 1-1 0 0,-1-1-11 0 0,1 0 76 0 0,1 1-71 0 0,0-1 0 0 0,1 0-1 0 0,-1 1 1 0 0,0-1-1 0 0,0 0 1 0 0,0 0-1 0 0,0 1 1 0 0,0-1 0 0 0,0 0-1 0 0,0 0 1 0 0,0 1-1 0 0,0-1 1 0 0,1 0-1 0 0,-1 0 1 0 0,0 1-1 0 0,0-1 1 0 0,0 0 0 0 0,1 0-1 0 0,-1 0 1 0 0,0 1-1 0 0,0-1 1 0 0,0 0-1 0 0,1 0 1 0 0,-1 0 0 0 0,0 0-1 0 0,0 0 1 0 0,1 0-1 0 0,-1 1 1 0 0,0-1-1 0 0,0 0 1 0 0,1 0-1 0 0,-1 0 1 0 0,0 0 0 0 0,1 0-1 0 0,-1 0 1 0 0,0 0-1 0 0,0 0 1 0 0,1 0-1 0 0,-1 0 1 0 0,0 0-1 0 0,0 0 1 0 0,1 0 0 0 0,-1-1-1 0 0,0 1-4 0 0,2 0-2 0 0,0 0 55 0 0,-2 0 23 0 0,0 0 51 0 0,0 0 22 0 0,0 0 3 0 0,0 0 0 0 0,0 0 0 0 0,3 1 0 0 0,7 0-51 0 0,-6 0-41 0 0,0 0 0 0 0,0 0 0 0 0,0-1 0 0 0,0 1 0 0 0,0-1 0 0 0,0 0-1 0 0,2-1-59 0 0,211-15 792 0 0,-185 14-437 0 0,15 2-355 0 0,6-1 341 0 0,57-7-1110 0 0,-101 8-775 0 0,5-3-4806 0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20.3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29 120 3224 0 0,'-29'-2'303'0'0,"34"2"-333"0"0,-4 0 24 0 0,-2 0 27 0 0,46-12 5863 0 0,-44 12-5378 0 0,16-8 1754 0 0,38 2 872 0 0,-6 3-2040 0 0,19-1 935 0 0,49-9-2027 0 0,-10-2 667 0 0,46 3-667 0 0,-37 3 255 0 0,108-6 543 0 0,4 10-798 0 0,-146 6 74 0 0,-63 0-71 0 0,-17-1 4 0 0,1 0 0 0 0,0 1 0 0 0,0-1 0 0 0,0 0-1 0 0,0-1 1 0 0,0 1 0 0 0,0 0 0 0 0,0-1 0 0 0,-1 1 0 0 0,1-1-7 0 0,41-13 234 0 0,-25 12-4918 0 0,-19 2 3127 0 0</inkml:trace>
  <inkml:trace contextRef="#ctx0" brushRef="#br0" timeOffset="442.972">140 327 9848 0 0,'21'0'448'0'0,"-17"0"-7"0"0,3 2-188 0 0,-4-1-297 0 0,3 2 710 0 0,-6-3-642 0 0,0 0-1 0 0,0 0 1 0 0,0 0-1 0 0,0 0 1 0 0,0 0-1 0 0,0 1 1 0 0,0-1-1 0 0,0 0 1 0 0,0 0-1 0 0,0 0 1 0 0,0 0-1 0 0,0 0 1 0 0,0 1-1 0 0,0-1 1 0 0,0 0-1 0 0,0 0 0 0 0,0 0 1 0 0,0 0-1 0 0,0 0 1 0 0,0 1-1 0 0,0-1 1 0 0,0 0-1 0 0,0 0 1 0 0,0 0-1 0 0,0 0 1 0 0,0 0-1 0 0,-1 1 1 0 0,1-1-1 0 0,0 0 1 0 0,0 0-1 0 0,0 0 1 0 0,0 0-1 0 0,0 0 1 0 0,0 0-1 0 0,0 0 0 0 0,-1 0 1 0 0,1 0-24 0 0,1 1 112 0 0,0-1 0 0 0,-1 1 0 0 0,1-1 0 0 0,0 1 0 0 0,-1 0 0 0 0,1-1 0 0 0,-1 1 0 0 0,1 0 0 0 0,-1-1 0 0 0,1 1 0 0 0,-1 0 0 0 0,1 0 0 0 0,-1-1 0 0 0,1 1 0 0 0,-1 0 0 0 0,0 0 0 0 0,0 0-112 0 0,-4 14 947 0 0,3-11-729 0 0,0 1 0 0 0,0-1 0 0 0,0 1 0 0 0,0-1 0 0 0,0 1-1 0 0,1 0-217 0 0,-5 24 852 0 0,4-26-794 0 0,0 1 0 0 0,1-1 0 0 0,-1 0 0 0 0,1 1 0 0 0,-1-1 0 0 0,1 0-1 0 0,0 1 1 0 0,0-1 0 0 0,1 0 0 0 0,-1 2-58 0 0,0-3 17 0 0,1-1 0 0 0,-1 0 0 0 0,0 1 0 0 0,0-1 0 0 0,-1 0 0 0 0,1 1-1 0 0,0-1 1 0 0,0 0 0 0 0,-1 1 0 0 0,1-1 0 0 0,0 0 0 0 0,-1 0 0 0 0,1 1 0 0 0,-1 0-17 0 0,0-1 10 0 0,0 0 1 0 0,1 0-1 0 0,-1 1 1 0 0,1-1-1 0 0,0 0 0 0 0,-1 0 1 0 0,1 1-1 0 0,0-1 1 0 0,0 0-1 0 0,0 1 1 0 0,-1-1-1 0 0,2 0 1 0 0,-1 1-1 0 0,0-1 0 0 0,0 1-10 0 0,4 10 84 0 0,-3-10-63 0 0,0 0 1 0 0,0 0-1 0 0,-1 0 0 0 0,1 1 0 0 0,-1-1 0 0 0,1 0 0 0 0,-1 0 0 0 0,0 0 0 0 0,0 0 0 0 0,1 1 0 0 0,-2-1 0 0 0,1 0 0 0 0,0 0 0 0 0,0 0 0 0 0,-1 2-21 0 0,0-3 8 0 0,1 1 0 0 0,-1-1 0 0 0,1 0-1 0 0,0 0 1 0 0,-1 1 0 0 0,1-1-1 0 0,0 1 1 0 0,0-1 0 0 0,0 0-1 0 0,0 1 1 0 0,0-1 0 0 0,0 0 0 0 0,0 1-1 0 0,1-1 1 0 0,-1 0 0 0 0,0 1-1 0 0,1-1 1 0 0,-1 0 0 0 0,1 1-1 0 0,-1-1 1 0 0,1 0 0 0 0,0 0 0 0 0,-1 0-1 0 0,1 0 1 0 0,0 1 0 0 0,0-1-1 0 0,0 0-7 0 0,-1-1 0 0 0,1 1 0 0 0,-1-1 0 0 0,0 1 0 0 0,0-1 0 0 0,0 1 0 0 0,1-1 0 0 0,-1 1 0 0 0,0-1 0 0 0,0 1 0 0 0,0-1 0 0 0,0 1 0 0 0,0 0 0 0 0,0-1 0 0 0,0 1 0 0 0,0-1 0 0 0,0 1 0 0 0,0-1 0 0 0,0 1 0 0 0,0-1 0 0 0,-1 1 0 0 0,1 0 0 0 0,0-1 0 0 0,0 1 0 0 0,0-1 0 0 0,-1 1 0 0 0,1-1-1 0 0,0 1 1 0 0,-1-1 0 0 0,1 1 0 0 0,-1-1 1 0 0,1 1-1 0 0,-1-1 1 0 0,1 1-1 0 0,0-1 1 0 0,-1 1-1 0 0,1-1 1 0 0,0 1-1 0 0,0 0 1 0 0,-1-1-1 0 0,1 1 1 0 0,0 0-1 0 0,0-1 0 0 0,0 1 1 0 0,0 0-1 0 0,0-1 1 0 0,0 1-1 0 0,0-1 1 0 0,0 1-1 0 0,0 0 1 0 0,0-1-1 0 0,0 1 1 0 0,0 0-1 0 0,1-1 1 0 0,-1 1-1 0 0,0 0 0 0 0,0-1 1 0 0,1 1-1 0 0,-1 0 0 0 0,1 0 6 0 0,-1 0 0 0 0,0 0 0 0 0,0 0 0 0 0,0 0-1 0 0,0 0 1 0 0,0 0 0 0 0,0-1 0 0 0,0 1 0 0 0,0 0 0 0 0,0 0-1 0 0,0 0 1 0 0,-1 0 0 0 0,1 0 0 0 0,0 0 0 0 0,-1 0-1 0 0,1 0 1 0 0,0 0 0 0 0,-1 0 0 0 0,1-1 0 0 0,-1 1 0 0 0,0 0-1 0 0,1 0 1 0 0,-1-1 0 0 0,0 1-6 0 0,-16 17 154 0 0,23-15-613 0 0,-5-2-2106 0 0,-1-1 1068 0 0</inkml:trace>
  <inkml:trace contextRef="#ctx0" brushRef="#br0" timeOffset="728.157">354 536 10680 0 0,'1'0'489'0'0,"33"-7"182"0"0,-9 5-232 0 0,-20 2-28 0 0,0 0 1 0 0,-1-1 0 0 0,1 1 0 0 0,-1-1-1 0 0,1 0 1 0 0,2-1-412 0 0,3 1 621 0 0,-1-1 0 0 0,1 1 0 0 0,0 1 0 0 0,0 0 0 0 0,-1 0 0 0 0,4 1-621 0 0,18 0 748 0 0,-4 1-171 0 0,-18-1-530 0 0,0-1 1 0 0,0 1 0 0 0,0-1 0 0 0,3-1-48 0 0,37 0-61 0 0,-29-3-746 0 0,-18 4 290 0 0,-2 0-10 0 0</inkml:trace>
  <inkml:trace contextRef="#ctx0" brushRef="#br0" timeOffset="1125.908">986 215 8032 0 0,'-30'8'726'0'0,"29"-8"-662"0"0,1 0-1 0 0,-1 0 0 0 0,1 1 0 0 0,-1-1 0 0 0,1 0 0 0 0,-1 0 0 0 0,1 1 0 0 0,-1-1 1 0 0,1 0-1 0 0,-1 1 0 0 0,1-1 0 0 0,-1 1 0 0 0,1-1 0 0 0,-1 0 0 0 0,1 1 0 0 0,0-1 1 0 0,-1 1-1 0 0,1-1 0 0 0,0 1 0 0 0,-1-1 0 0 0,1 1 0 0 0,0 0 0 0 0,0-1 0 0 0,0 1 1 0 0,-1-1-1 0 0,1 1-63 0 0,-1 1 451 0 0,1-1-1 0 0,-1 0 1 0 0,1 0 0 0 0,-1 1 0 0 0,1-1 0 0 0,0 0 0 0 0,-1 1 0 0 0,1-1 0 0 0,0 0 0 0 0,0 1 0 0 0,0 0-451 0 0,0-1 71 0 0,0-1 1 0 0,0 1 0 0 0,0 0 0 0 0,0 0 0 0 0,1 0 0 0 0,-1-1 0 0 0,0 1 0 0 0,0 0 0 0 0,1-1 0 0 0,-1 1 0 0 0,1 0 0 0 0,-1 0 0 0 0,1-1 0 0 0,-1 1 0 0 0,1 0-72 0 0,-1-1 65 0 0,1 1-1 0 0,-1-1 1 0 0,1 0-1 0 0,-1 1 1 0 0,0-1 0 0 0,0 0-1 0 0,1 1 1 0 0,-1-1-1 0 0,0 1 1 0 0,0-1 0 0 0,1 1-1 0 0,-1-1 1 0 0,0 1-1 0 0,0-1 1 0 0,0 1 0 0 0,0-1-1 0 0,0 1 1 0 0,0-1 0 0 0,0 1-1 0 0,0-1 1 0 0,0 1-1 0 0,0-1 1 0 0,0 1 0 0 0,0-1-1 0 0,0 1 1 0 0,0-1-1 0 0,0 1-64 0 0,3 7 687 0 0,1-1-1028 0 0,-4-6 296 0 0,0 1 0 0 0,0-1 0 0 0,0 0 1 0 0,-1 0-1 0 0,1 0 0 0 0,-1 0 0 0 0,1 0 0 0 0,-1 0 0 0 0,1 0 1 0 0,-1 0-1 0 0,0 0 0 0 0,1 0 0 0 0,-1 0 0 0 0,0 0 45 0 0,0 0 5 0 0,1 0 0 0 0,-1 0-1 0 0,0-1 1 0 0,1 1-1 0 0,-1 0 1 0 0,1 0 0 0 0,-1 0-1 0 0,1 0 1 0 0,-1 0-1 0 0,1 0 1 0 0,0 0 0 0 0,-1 0-1 0 0,1 0 1 0 0,0 0-1 0 0,0 0 1 0 0,0 0 0 0 0,0 0-1 0 0,0 0 1 0 0,0 0-5 0 0,0 0 15 0 0,0 0 0 0 0,1 1 0 0 0,-1-1 0 0 0,0 0 0 0 0,0 0 0 0 0,0 0 0 0 0,0 0-1 0 0,0 0 1 0 0,-1 0 0 0 0,1 0 0 0 0,0 0 0 0 0,0 1 0 0 0,-1-1 0 0 0,1 0 0 0 0,0 0 0 0 0,-1 0 0 0 0,1 0 0 0 0,-1 0 0 0 0,0 0 0 0 0,1-1 0 0 0,-1 1 0 0 0,0 0 0 0 0,1 0 0 0 0,-1 0 0 0 0,-1 0-15 0 0,-1 3 52 0 0,2-3-39 0 0,1 0-1 0 0,-1-1 0 0 0,1 1 0 0 0,-1 0 1 0 0,1-1-1 0 0,0 1 0 0 0,-1 0 0 0 0,1 0 1 0 0,0 0-1 0 0,0-1 0 0 0,0 1 0 0 0,-1 0 1 0 0,1 0-1 0 0,0 0 0 0 0,0-1 0 0 0,0 1 1 0 0,0 0-1 0 0,0 0 0 0 0,1 0 0 0 0,-1 0 1 0 0,0-1-1 0 0,0 1 0 0 0,1 0-12 0 0,0 14 168 0 0,-6-1-48 0 0,4-12-99 0 0,0 0-1 0 0,0 0 1 0 0,0 0 0 0 0,1 1-1 0 0,-1-1 1 0 0,1 0 0 0 0,0 0-1 0 0,-1 0 1 0 0,1 1-1 0 0,0 1-20 0 0,1 2 30 0 0,-1 0-1 0 0,0-1 0 0 0,0 1 1 0 0,-1 0-1 0 0,1 0 0 0 0,-1 0 1 0 0,-1 0-30 0 0,2-6 2 0 0,0 1 0 0 0,0 0 0 0 0,0-1 1 0 0,0 1-1 0 0,0 0 0 0 0,0-1 0 0 0,0 1 1 0 0,0 0-1 0 0,0-1 0 0 0,0 1 0 0 0,0-1 1 0 0,0 1-1 0 0,1 0 0 0 0,-1-1 0 0 0,0 1 0 0 0,0 0 1 0 0,1-1-1 0 0,-1 1 0 0 0,0-1 0 0 0,1 1 1 0 0,-1-1-1 0 0,1 1 0 0 0,-1-1 0 0 0,1 1 1 0 0,-1-1-1 0 0,1 0 0 0 0,-1 1 0 0 0,1-1 0 0 0,-1 1 1 0 0,1-1-3 0 0,-1 0 2 0 0,1 1 1 0 0,-1-1-1 0 0,1 0 1 0 0,-1 1-1 0 0,1-1 1 0 0,-1 1 0 0 0,1-1-1 0 0,-1 0 1 0 0,1 1-1 0 0,-1-1 1 0 0,0 1-1 0 0,1 0 1 0 0,-1-1-1 0 0,0 1 1 0 0,0-1 0 0 0,1 1-1 0 0,-1-1 1 0 0,0 1-1 0 0,0 0 1 0 0,0-1-1 0 0,0 1 1 0 0,0 0-1 0 0,1-1 1 0 0,-1 1 0 0 0,-1-1-1 0 0,1 1-2 0 0,-4 10 23 0 0,3-10-20 0 0,0-1 1 0 0,1 1 0 0 0,-1 0-1 0 0,1 0 1 0 0,-1 0-1 0 0,1 0 1 0 0,-1 0-1 0 0,1 0 1 0 0,-1 0-1 0 0,1 0 1 0 0,0 0-1 0 0,0 0 1 0 0,0 0-1 0 0,0 1 1 0 0,0-1-1 0 0,0 0 1 0 0,0 0-1 0 0,0 0 1 0 0,0 0-1 0 0,0 1-3 0 0,1-1 5 0 0,-1 1-1 0 0,0-1 1 0 0,0 0 0 0 0,0 1-1 0 0,0-1 1 0 0,0 0-1 0 0,0 0 1 0 0,0 1-1 0 0,0-1 1 0 0,0 0-1 0 0,-1 1 1 0 0,1-1-1 0 0,0 0 1 0 0,-1 0-1 0 0,1 1 1 0 0,-1-1 0 0 0,1 0-1 0 0,-1 0 1 0 0,0 0-1 0 0,0 0 1 0 0,0 0-5 0 0,1 0 10 0 0,-1 0 0 0 0,0 0 0 0 0,1 0 0 0 0,-1 0 0 0 0,1 0 0 0 0,-1 0 0 0 0,1 0 0 0 0,0 0 0 0 0,-1 0 0 0 0,1 0 0 0 0,0 0 0 0 0,-1 0 0 0 0,1 0 0 0 0,0 0 0 0 0,0 0 0 0 0,0 1 0 0 0,0-1 0 0 0,0 0 0 0 0,0 0 0 0 0,1 0 0 0 0,-1 0 0 0 0,0 0 0 0 0,0 0 0 0 0,1 0-10 0 0,-1 0 3 0 0,0-1-1 0 0,0 0 0 0 0,0 1 0 0 0,0-1 0 0 0,0 0 1 0 0,0 1-1 0 0,0-1 0 0 0,0 0 0 0 0,0 1 0 0 0,0-1 1 0 0,0 0-1 0 0,0 1 0 0 0,0-1 0 0 0,0 0 0 0 0,0 0 1 0 0,0 1-1 0 0,-1-1 0 0 0,1 0 0 0 0,0 1 0 0 0,0-1 1 0 0,0 0-1 0 0,0 0 0 0 0,-1 1 0 0 0,1-1 0 0 0,0 0 1 0 0,0 0-1 0 0,-1 0 0 0 0,1 1 0 0 0,0-1 0 0 0,0 0 1 0 0,-1 0-1 0 0,1 0 0 0 0,0 0 0 0 0,0 0 1 0 0,-1 1-1 0 0,1-1-2 0 0,-2 1 0 0 0,-1 5 0 0 0,7 0 16 0 0,-4-6-10 0 0,1 1 1 0 0,-1-1-1 0 0,1 1 0 0 0,-1-1 0 0 0,1 1 0 0 0,-1-1 0 0 0,1 0 0 0 0,-1 1 0 0 0,1-1 0 0 0,-1 1 0 0 0,1-1 0 0 0,0 0 0 0 0,-1 0 0 0 0,1 1 0 0 0,0-1 1 0 0,-1 0-1 0 0,1 0 0 0 0,0 0 0 0 0,-1 0 0 0 0,1 0 0 0 0,0 0 0 0 0,-1 0 0 0 0,1 0 0 0 0,0 0 0 0 0,0 0-6 0 0,4-1-279 0 0,-8 1-732 0 0,3 0 969 0 0,0 0 1 0 0,0 0-1 0 0,0 0 1 0 0,0 0-1 0 0,1 0 1 0 0,-1 0-1 0 0,0 0 1 0 0,0 0-1 0 0,0 0 1 0 0,0 0-1 0 0,0 0 1 0 0,1 0-1 0 0,-1 0 1 0 0,0 0-1 0 0,0 0 1 0 0,0 0-1 0 0,0 0 1 0 0,0 0-1 0 0,1 0 1 0 0,-1 0-1 0 0,0 0 1 0 0,0-1-1 0 0,0 1 1 0 0,0 0-1 0 0,0 0 1 0 0,0 0-1 0 0,0 0 1 0 0,0 0-1 0 0,1 0 1 0 0,-1 0-1 0 0,0-1 1 0 0,0 1-1 0 0,0 0 1 0 0,0 0-1 0 0,0 0 1 0 0,0 0-1 0 0,0 0 1 0 0,0 0-1 0 0,0-1 1 0 0,0 1-1 0 0,0 0 1 0 0,0 0-1 0 0,0 0 1 0 0,0 0-1 0 0,0-1 1 0 0,0 1-1 0 0,0 0 1 0 0,0 0-1 0 0,0 0 1 0 0,0 0 41 0 0,-8-6-2261 0 0,8 5 2232 0 0,-11-5-5427 0 0</inkml:trace>
  <inkml:trace contextRef="#ctx0" brushRef="#br0" timeOffset="1591.883">861 305 2760 0 0,'-1'-14'248'0'0,"-5"3"697"0"0,6 11-847 0 0,-1-1-1 0 0,1 1 0 0 0,0 0 0 0 0,-1-1 1 0 0,1 1-1 0 0,0-1 0 0 0,-1 1 0 0 0,1 0 1 0 0,0-1-1 0 0,0 1 0 0 0,-1-1 0 0 0,1 1 1 0 0,0-1-1 0 0,0 1 0 0 0,0-1 0 0 0,0 1 1 0 0,0-1-1 0 0,0 1 0 0 0,-1 0 0 0 0,1-1 1 0 0,0 1-1 0 0,0-1 0 0 0,1 1 0 0 0,-1-1 1 0 0,0 1-1 0 0,0-1 0 0 0,0 1 0 0 0,0-1 1 0 0,0 1-1 0 0,0-1 0 0 0,1 1 0 0 0,-1-1 1 0 0,0 1-1 0 0,0 0 0 0 0,1-1 0 0 0,-1 1 1 0 0,0-1-1 0 0,1 1 0 0 0,-1 0 0 0 0,0-1 1 0 0,1 1-1 0 0,-1 0 0 0 0,0-1 0 0 0,1 1 0 0 0,-1 0 1 0 0,1 0-1 0 0,-1-1 0 0 0,1 1 0 0 0,-1 0 1 0 0,1 0-98 0 0,50-37 4117 0 0,-36 25-2836 0 0,1-1-150 0 0,-9 10-893 0 0,1 0 1 0 0,-1 0 0 0 0,1 1-1 0 0,0 0 1 0 0,0 1 0 0 0,-1 0-1 0 0,1 0 1 0 0,0 0-1 0 0,0 1 1 0 0,4 1-239 0 0,6 0 317 0 0,-1 2-1 0 0,1 0 0 0 0,-1 1 1 0 0,2 1-317 0 0,-16-4 32 0 0,-1 0 0 0 0,0 0 1 0 0,1 0-1 0 0,-1 1 0 0 0,0-1 0 0 0,0 0 1 0 0,1 2-33 0 0,10 6 151 0 0,-10-8-135 0 0,0 0 0 0 0,0 0-1 0 0,0 1 1 0 0,0-1 0 0 0,-1 1 0 0 0,1 0-1 0 0,0 0 1 0 0,-1 0 0 0 0,0 0 0 0 0,1 1-1 0 0,-1-1 1 0 0,0 0 0 0 0,0 1 0 0 0,-1 0-1 0 0,1-1 1 0 0,1 3-16 0 0,2 3 47 0 0,-4-7-40 0 0,0-1 1 0 0,0 2-1 0 0,0-1 0 0 0,0 0 0 0 0,0 0 1 0 0,0 0-1 0 0,-1 0 0 0 0,1 0 0 0 0,-1 1 1 0 0,1-1-1 0 0,-1 0 0 0 0,1 1 0 0 0,-1-1 1 0 0,0 0-1 0 0,1 1 0 0 0,-1-1 1 0 0,0 0-1 0 0,0 1 0 0 0,0-1 0 0 0,0 1 1 0 0,0-1-1 0 0,-1 0 0 0 0,1 1 0 0 0,0-1-7 0 0,-1 3 26 0 0,0-1 0 0 0,-1 1 0 0 0,1-1 0 0 0,-1 0 0 0 0,0 1 0 0 0,0-1-1 0 0,0 0 1 0 0,0 0 0 0 0,0 0 0 0 0,-1-1 0 0 0,1 1 0 0 0,-1 0 0 0 0,0-1 0 0 0,0 0-1 0 0,0 0 1 0 0,0 0 0 0 0,0 0 0 0 0,0 0 0 0 0,-1 0 0 0 0,1-1 0 0 0,-4 2-26 0 0,-9 2 66 0 0,0 0 0 0 0,-1-1 0 0 0,0-1 0 0 0,-3 1-66 0 0,9-3-8 0 0,-40 7-164 0 0,38-7 150 0 0,6 0-64 0 0,9 1-22 0 0,7 1 56 0 0,-1 1 63 0 0,10 9-87 0 0,-14-10 45 0 0,-1 0-1 0 0,1-1 0 0 0,0 0 0 0 0,0 1 0 0 0,0-1 0 0 0,1 0 32 0 0,-2-1 10 0 0,-1 0 0 0 0,1 1 0 0 0,0 0 0 0 0,-1-1 0 0 0,1 1 0 0 0,-1 0 0 0 0,0 0 0 0 0,1 0 0 0 0,-1 1 0 0 0,0-1 0 0 0,0 1-10 0 0,16 15 185 0 0,21 16 153 0 0,-16-12-116 0 0,-10-12-95 0 0,0-1 0 0 0,0-1 0 0 0,1 0 0 0 0,7 3-127 0 0,-9-5 85 0 0,-7-3-54 0 0,1 0-113 0 0,-1-1 0 0 0,0 1 0 0 0,0 1-1 0 0,-1-1 1 0 0,5 4 82 0 0,-8-6-604 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27.7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32 3224 0 0,'0'0'413'0'0,"0"0"527"0"0,0 0 232 0 0,0 0 48 0 0,0 0-101 0 0,0 0-470 0 0,0 0-206 0 0,0 0-41 0 0,0 0 25 0 0,0 0 138 0 0,0 0 62 0 0,0 0 12 0 0,0 0-5 0 0,0 0-22 0 0,0 0-10 0 0,0 0-2 0 0,7-1 320 0 0,44-10 706 0 0,-15 6-1102 0 0,-10 2-277 0 0,17-3-127 0 0,1 2 0 0 0,0 2 1 0 0,11 3-121 0 0,-49-1 0 0 0,25 3-1051 0 0,-18-3 392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28.0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10592 0 0,'0'0'488'0'0,"0"0"-12"0"0,0 0-212 0 0,0 0 242 0 0,0 0 138 0 0,7 4 643 0 0,-3-4-1148 0 0,0 1 0 0 0,1 0 0 0 0,-1-1 0 0 0,0 1 0 0 0,1-1-1 0 0,-1-1 1 0 0,0 1 0 0 0,3-1-139 0 0,17 0 968 0 0,231 1 958 0 0,-164 8-5623 0 0,-72-8 2308 0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37.1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44 84 3680 0 0,'1'-4'140'0'0,"-1"0"1"0"0,1 0-1 0 0,0 1 0 0 0,0-1 1 0 0,1 0-1 0 0,0-1-140 0 0,4-12 1991 0 0,5-9 360 0 0,-10 24-1897 0 0,-1 2-4 0 0,0 0-2 0 0,0 0 0 0 0,3-9 1050 0 0,-3 8 1884 0 0,1 30-3161 0 0,0-17-129 0 0,-1 0 0 0 0,0 1-1 0 0,-1-1 1 0 0,0 1 0 0 0,-2 4-92 0 0,1-6 103 0 0,0 0 1 0 0,1-1 0 0 0,1 11-104 0 0,-3 21 120 0 0,-1-21-24 0 0,2-7 6 0 0,0 1 0 0 0,-2-1 0 0 0,1 0 0 0 0,-5 9-102 0 0,0-3 142 0 0,7-14-41 0 0,-1-1 0 0 0,0 0 0 0 0,-1 0 0 0 0,1 0 0 0 0,-1 0 0 0 0,-2 2-101 0 0,5-6 3 0 0,-1 0-1 0 0,0 0 0 0 0,1 0 0 0 0,-1 0 0 0 0,0 0 0 0 0,1 0 0 0 0,-1 0 0 0 0,1 0 0 0 0,0 0 0 0 0,-1 0 0 0 0,1 1 0 0 0,0-1 0 0 0,0 0 0 0 0,-1 0 0 0 0,1 1-2 0 0,-2 12 51 0 0,0-5 129 0 0,1-4-3955 0 0,3-9 549 0 0,-1 2 1306 0 0</inkml:trace>
  <inkml:trace contextRef="#ctx0" brushRef="#br0" timeOffset="321.796">136 165 9008 0 0,'0'0'413'0'0,"0"0"-10"0"0,0 0-234 0 0,0 8 134 0 0,0 1-148 0 0,0-1 96 0 0,0 0 1 0 0,0 0-1 0 0,1 0 1 0 0,0 0-1 0 0,1 0 1 0 0,0 3-252 0 0,0 13 663 0 0,-2-22-589 0 0,-1 1 1 0 0,1-1-1 0 0,0 1 0 0 0,1-1 0 0 0,-1 0 1 0 0,0 1-1 0 0,1-1 0 0 0,-1 1 0 0 0,1-1 0 0 0,0 0 1 0 0,0 2-75 0 0,0-3 193 0 0,-1 1-155 0 0,0-1-1 0 0,1 0 1 0 0,-1 0-1 0 0,0 0 1 0 0,1 0-1 0 0,-1 0 1 0 0,1 1 0 0 0,-1-1-1 0 0,1 0 1 0 0,0 0-1 0 0,-1 0 1 0 0,1 0 0 0 0,0 0-1 0 0,0-1 1 0 0,0 1-1 0 0,0 0 1 0 0,0 0 0 0 0,-1 0-1 0 0,1-1 1 0 0,1 1-1 0 0,-1-1 1 0 0,0 1 0 0 0,0 0-38 0 0,2 0 49 0 0,0 0 1 0 0,0 1-1 0 0,-1-1 1 0 0,1 0-1 0 0,0 0 1 0 0,0-1-1 0 0,0 1 1 0 0,0-1 0 0 0,1 1-50 0 0,3-2 53 0 0,-1 0 0 0 0,1-1 0 0 0,-1 0 0 0 0,1 0 0 0 0,-1 0 0 0 0,0-1 0 0 0,0 1 0 0 0,5-4-53 0 0,3-1 48 0 0,-11 5-31 0 0,1 0 1 0 0,-1-1 0 0 0,0 1 0 0 0,0-1 0 0 0,0 1 0 0 0,0-1 0 0 0,0 0 0 0 0,0 0-1 0 0,-1 0 1 0 0,1 0 0 0 0,-1-1 0 0 0,0 1 0 0 0,0-1 0 0 0,0 1 0 0 0,-1-1 0 0 0,1-2-18 0 0,0 0 30 0 0,0 0 1 0 0,0 0-1 0 0,-1 0 1 0 0,0 0 0 0 0,0 0-1 0 0,-1 0 1 0 0,0 0-1 0 0,0 0 1 0 0,0 0 0 0 0,-1-3-31 0 0,0 6 3 0 0,1 1 0 0 0,-1-1 0 0 0,0 1 0 0 0,0-1 0 0 0,0 1 0 0 0,-1 0 0 0 0,1 0 0 0 0,0-1 0 0 0,-1 1 0 0 0,0 0 0 0 0,1 0 0 0 0,-1 0 0 0 0,0 1 0 0 0,0-1 0 0 0,0 0 0 0 0,0 1 0 0 0,0-1 0 0 0,-1 1 0 0 0,-1-1-3 0 0,-1-1 1 0 0,-1 1 0 0 0,1-1 0 0 0,-1 1-1 0 0,0 1 1 0 0,1-1 0 0 0,-1 1 0 0 0,0 0 0 0 0,0 0-1 0 0,2 1-13 0 0,1-1 0 0 0,-1 1 1 0 0,0 0-1 0 0,1 0 0 0 0,-1 0 1 0 0,1 0-1 0 0,-1 1 0 0 0,0 0 1 0 0,1-1-1 0 0,-1 1 0 0 0,1 1 1 0 0,0-1-1 0 0,-1 0 0 0 0,1 1 1 0 0,0 0-1 0 0,0-1 0 0 0,0 1 1 0 0,0 1-1 0 0,0-1 0 0 0,0 1 13 0 0,2-3-4 0 0,1 0-1 0 0,0 1 1 0 0,0-1 0 0 0,0 0-1 0 0,0 0 1 0 0,-1 0 0 0 0,1 1-1 0 0,0-1 1 0 0,0 0-1 0 0,0 0 1 0 0,0 1 0 0 0,0-1-1 0 0,0 0 1 0 0,0 1-1 0 0,0-1 1 0 0,0 0 0 0 0,0 0-1 0 0,0 1 1 0 0,0-1 0 0 0,0 0-1 0 0,0 0 1 0 0,0 1-1 0 0,0-1 1 0 0,0 0 0 0 0,0 0 4 0 0,1 4-1213 0 0,-1 1 13 0 0</inkml:trace>
  <inkml:trace contextRef="#ctx0" brushRef="#br0" timeOffset="728.472">542 123 6912 0 0,'0'0'528'0'0,"-4"1"-106"0"0,1-1 117 0 0,1 1-1 0 0,0 0 1 0 0,0 0-1 0 0,0 0 1 0 0,-1 0-1 0 0,1 0 0 0 0,0 1 1 0 0,0-1-1 0 0,1 1 1 0 0,-1-1-1 0 0,-1 2-538 0 0,1-1 267 0 0,0 1 0 0 0,0 0 1 0 0,0 0-1 0 0,0 0 0 0 0,0 0 0 0 0,1 0 0 0 0,-2 3-267 0 0,1-1 159 0 0,1 1 1 0 0,-1-1-1 0 0,1 1 0 0 0,0 0 0 0 0,1 0 0 0 0,-1 0 0 0 0,1-1 0 0 0,0 1 0 0 0,1 5-159 0 0,0-7 42 0 0,0-1 0 0 0,0 0 0 0 0,0 1 0 0 0,0-1 0 0 0,1 0 0 0 0,0 0 0 0 0,-1 0 0 0 0,1 0 0 0 0,0 0 0 0 0,1 0-1 0 0,-1-1 1 0 0,0 1 0 0 0,1-1 0 0 0,-1 1 0 0 0,1-1 0 0 0,0 0 0 0 0,0 0 0 0 0,0 0 0 0 0,0 0 0 0 0,0-1-1 0 0,2 1-41 0 0,-3-1 15 0 0,1 0-1 0 0,-1-1 0 0 0,1 1 1 0 0,0-1-1 0 0,-1 0 0 0 0,1 0 1 0 0,-1 0-1 0 0,1 0 0 0 0,1 0-14 0 0,7 0 31 0 0,-8 0-14 0 0,0 0-1 0 0,0 0 1 0 0,0-1-1 0 0,0 1 1 0 0,0 0-1 0 0,-1-1 1 0 0,1 0 0 0 0,0 0-1 0 0,0 0 1 0 0,-1 0-1 0 0,1 0 1 0 0,-1 0-1 0 0,1-1 1 0 0,-1 0-1 0 0,1 1 1 0 0,0-2-17 0 0,1 0 38 0 0,0-1 0 0 0,0 1 0 0 0,-1-1 0 0 0,1 0-1 0 0,-1 0 1 0 0,0-1 0 0 0,0 1 0 0 0,1-2-38 0 0,-4 4 16 0 0,1-1 0 0 0,0 1 0 0 0,0-1 0 0 0,-1 1 0 0 0,1-1 0 0 0,-1 1 0 0 0,0-1 0 0 0,1 1-1 0 0,-1-1 1 0 0,-1 1 0 0 0,1-1 0 0 0,0 1 0 0 0,-1-1 0 0 0,1 1 0 0 0,-1 0 0 0 0,1-1 0 0 0,-1 1-1 0 0,0-1 1 0 0,0 1 0 0 0,0 0 0 0 0,-2-2-16 0 0,-3-6 41 0 0,0 0 1 0 0,-1 1-1 0 0,0-1 1 0 0,-2 1-42 0 0,5 3 8 0 0,-1 0-6 0 0,0 0-1 0 0,-1-1 0 0 0,0 2 1 0 0,0-1-1 0 0,0 1 0 0 0,-1 0 1 0 0,1 0-1 0 0,-1 0 0 0 0,-5-2-1 0 0,9 6-33 0 0,0 0 0 0 0,0-1-1 0 0,1 1 1 0 0,-1-1 0 0 0,1 0-1 0 0,-3-1 34 0 0,4 2-200 0 0,1 1 0 0 0,0 0-54 0 0,0 0-230 0 0,-5 2-660 0 0,3-1-3560 0 0,2-1-477 0 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38.4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57 1 6912 0 0,'0'0'314'0'0,"0"0"-6"0"0,0 0-104 0 0,0 0 298 0 0,0 0 148 0 0,0 0 29 0 0,0 0 20 0 0,0 0 50 0 0,0 0 19 0 0,0 0 7 0 0,0 0-22 0 0,0 0-96 0 0,0 0-45 0 0,0 0-10 0 0,1 1-58 0 0,1 2-470 0 0,-1-1 1 0 0,0 1 0 0 0,1 0 0 0 0,-1-1 0 0 0,-1 1 0 0 0,1 0-1 0 0,0-1 1 0 0,-1 1 0 0 0,1 0 0 0 0,-1 0 0 0 0,0 0 0 0 0,0-1-1 0 0,0 1 1 0 0,0 0 0 0 0,-1 1-75 0 0,-6 82 1033 0 0,-2-20-501 0 0,6-33-310 0 0,3-27-191 0 0,0 0 0 0 0,-1 0 0 0 0,1 0 0 0 0,-2 4-31 0 0,-14 58 382 0 0,13-55-352 0 0,2-10-3 0 0,0 1-1 0 0,0-1 1 0 0,0 1 0 0 0,-1-1 0 0 0,1 1 0 0 0,-1-1 0 0 0,0 0-1 0 0,0 1-26 0 0,-6 12 299 0 0,7-14-146 0 0,0-1-26 0 0,-1 5-84 0 0,1-5 38 0 0,1-1-5 0 0,0 0-11 0 0,0 0 5 0 0,0 0 20 0 0,0 0 6 0 0,0 0 0 0 0,0 0-5 0 0,0 0-16 0 0,0 0 10 0 0,18 8 78 0 0,-11-6-71 0 0,0 0 1 0 0,1 0-1 0 0,0-1 1 0 0,-1 0-1 0 0,1 0 0 0 0,3 0-92 0 0,10 0 83 0 0,-17-1-73 0 0,-1 0 0 0 0,1 0 0 0 0,0 0 0 0 0,0-1 0 0 0,3 0-10 0 0,15-2 23 0 0,119 11 325 0 0,-96-5-3243 0 0,-30-1-268 0 0,16-1-3706 0 0</inkml:trace>
  <inkml:trace contextRef="#ctx0" brushRef="#br0" timeOffset="2628.815">602 208 1840 0 0,'0'0'295'0'0,"0"0"565"0"0,20-3 6525 0 0,-15 1-6953 0 0,0 0 0 0 0,0 1 0 0 0,1-1 0 0 0,-1 1 0 0 0,0 1 0 0 0,1-1 1 0 0,-1 1-1 0 0,1 0 0 0 0,-1 0 0 0 0,3 0-432 0 0,-2 1 224 0 0,-1-1 1 0 0,0 0-1 0 0,1-1 1 0 0,-1 0-1 0 0,3 0-224 0 0,18-2 505 0 0,-5 2-10 0 0,20-3-495 0 0,-27 2 35 0 0,0 0 1 0 0,0 1-1 0 0,0 1 0 0 0,0 0 0 0 0,5 2-35 0 0,-15-2-63 0 0,-1 0-91 0 0,0 1-1 0 0,0-1 1 0 0,0 1-1 0 0,0-1 0 0 0,0 1 1 0 0,-1 0-1 0 0,1 0 0 0 0,0 0 1 0 0,0 0-1 0 0,-1 1 1 0 0,1-1-1 0 0,1 2 155 0 0,0 0-5457 0 0</inkml:trace>
  <inkml:trace contextRef="#ctx0" brushRef="#br0" timeOffset="2861.973">624 340 7832 0 0,'0'0'602'0'0,"0"0"-299"0"0,0 0 213 0 0,17 0 1811 0 0,32-9-522 0 0,-38 7-1351 0 0,-1 0 0 0 0,1 0-1 0 0,-1 1 1 0 0,1 1 0 0 0,9 0-454 0 0,18-1 282 0 0,68-8-994 0 0,-90 6-328 0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41.59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 60 2304 0 0,'38'-15'111'0'0,"-6"3"1579"0"0,0 2 4073 0 0,-20 8-4702 0 0,0-1 0 0 0,1 2 1 0 0,-1 0-1 0 0,7 0-1061 0 0,-15 1 112 0 0,1 0 0 0 0,-1 1 0 0 0,0 0 0 0 0,0-1 0 0 0,0 1 0 0 0,0 1 1 0 0,0-1-1 0 0,0 1 0 0 0,0-1 0 0 0,0 1 0 0 0,-1 0 0 0 0,1 1 0 0 0,-1-1 0 0 0,1 0 0 0 0,1 3-112 0 0,-4-4 62 0 0,1 0 1 0 0,-1 0-1 0 0,1 0 0 0 0,-1 1 1 0 0,0-1-1 0 0,0 1 0 0 0,0-1 1 0 0,1 1-1 0 0,-1-1 0 0 0,-1 1 1 0 0,1-1-1 0 0,0 1 0 0 0,0 0 0 0 0,-1 0 1 0 0,1-1-1 0 0,-1 1 0 0 0,1 0 1 0 0,-1 0-1 0 0,0 0 0 0 0,1-1 1 0 0,-1 1-1 0 0,0 0 0 0 0,0 0 1 0 0,-1 0-1 0 0,1 0 0 0 0,0 0 0 0 0,-1-1 1 0 0,1 1-1 0 0,-1 0 0 0 0,1 0 1 0 0,-1-1-1 0 0,0 1 0 0 0,0 0 1 0 0,0-1-1 0 0,0 1 0 0 0,0-1 0 0 0,0 1-62 0 0,-9 10 86 0 0,1-1-1 0 0,-2-1 0 0 0,1 1 0 0 0,-1-2 0 0 0,-1 0 0 0 0,0 0 0 0 0,0-1 0 0 0,-1 0 0 0 0,0-1 0 0 0,0-1-85 0 0,-12 9 80 0 0,-10 3 23 0 0,20-11-102 0 0,0 0 0 0 0,1 1 0 0 0,-12 8-1 0 0,16-9-5 0 0,10-7 5 0 0,0 0-1 0 0,1 0 0 0 0,-1 0 0 0 0,0 0 1 0 0,0 0-1 0 0,0 0 0 0 0,0 0 0 0 0,0 0 0 0 0,0 0 1 0 0,0 0-1 0 0,0 0 0 0 0,0 0 0 0 0,0 0 1 0 0,0 0-1 0 0,0 0 0 0 0,0 0 0 0 0,0 0 0 0 0,0 0 1 0 0,0 0-1 0 0,0 0 0 0 0,0 0 0 0 0,0 0 1 0 0,0 0-1 0 0,0 0 0 0 0,0 0 0 0 0,0 0 1 0 0,0 0-1 0 0,0 0 0 0 0,0 0 0 0 0,0 0 0 0 0,0 1 1 0 0,0-1-1 0 0,0 0 0 0 0,0 0 0 0 0,0 0 1 0 0,0 0-1 0 0,0 0 0 0 0,0 0 0 0 0,0 0 0 0 0,0 0 1 0 0,0 0-1 0 0,0 0 0 0 0,0 0 0 0 0,0 0 1 0 0,0 0-1 0 0,0 0 0 0 0,0 0 0 0 0,0 0 1 0 0,0 0-1 0 0,0 0 0 0 0,0 0 0 0 0,0 0 0 0 0,0 0 1 0 0,0 0-1 0 0,0 0 0 0 0,0 0 0 0 0,0 0 1 0 0,0 0-1 0 0,0 0 0 0 0,-1 0 0 0 0,1 0 0 0 0,0 0 1 0 0,2 2-1 0 0,1-1 1 0 0,-1 1-1 0 0,0-1 0 0 0,0 0 0 0 0,0 0 0 0 0,1 0 0 0 0,-1-1 0 0 0,1 1 0 0 0,-1 0 0 0 0,0-1 0 0 0,1 1 0 0 0,2-1 1 0 0,2 1-1 0 0,4 0 1 0 0,1-1 0 0 0,0 0 0 0 0,0 0 0 0 0,4-2 0 0 0,20 0 0 0 0,-8 1-252 0 0,0-1 0 0 0,-1-1-1 0 0,1-1 1 0 0,13-5 252 0 0,-33 6-728 0 0,0 0 1 0 0,0 0-1 0 0,0-1 1 0 0,0 0 727 0 0,3-2-1976 0 0</inkml:trace>
  <inkml:trace contextRef="#ctx0" brushRef="#br0" timeOffset="257.38">395 169 3680 0 0,'0'0'284'0'0,"-1"0"59"0"0,0 1 31 0 0,0-1 1 0 0,0 0 0 0 0,0 0 0 0 0,0 1 0 0 0,0-1 0 0 0,1 1 0 0 0,-1-1 0 0 0,0 1 0 0 0,0-1 0 0 0,1 1 0 0 0,-1 0 0 0 0,0-1 0 0 0,0 1 0 0 0,1 0 0 0 0,-1 0 0 0 0,1-1 0 0 0,-1 1-1 0 0,1 0 1 0 0,-1 0 0 0 0,1 0 0 0 0,-1 0-375 0 0,0 2 323 0 0,1 0 0 0 0,-1-1 0 0 0,0 1 0 0 0,1 0 0 0 0,0 0 0 0 0,-1 0 0 0 0,1-1 0 0 0,1 2-323 0 0,-1 1 116 0 0,0-1 1 0 0,1 1-1 0 0,-1-1 0 0 0,1 1 1 0 0,0-1-1 0 0,1 0 0 0 0,-1 0 1 0 0,1 0-1 0 0,0 0 1 0 0,2 4-117 0 0,-2-5 73 0 0,1 0 0 0 0,0 0 0 0 0,1 0 1 0 0,-1-1-1 0 0,0 1 0 0 0,1-1 0 0 0,-1 0 1 0 0,1 0-1 0 0,0 0 0 0 0,0 0 1 0 0,-1-1-1 0 0,1 0 0 0 0,0 1 0 0 0,1-2 1 0 0,1 2-74 0 0,3-1 162 0 0,0 0 0 0 0,0 0 1 0 0,-1-1-1 0 0,1 0 0 0 0,0 0 1 0 0,8-2-163 0 0,-11 1 134 0 0,13-1 144 0 0,0-2-1 0 0,0 0 0 0 0,-1-2 1 0 0,4-1-278 0 0,-18 6 31 0 0,0 0 0 0 0,0-1-1 0 0,-1 0 1 0 0,1 0 0 0 0,0 0 0 0 0,-1 0 0 0 0,1-1 0 0 0,-1 1-1 0 0,1-1 1 0 0,-1 0 0 0 0,0 0 0 0 0,0 0 0 0 0,-1-1 0 0 0,1 1 0 0 0,-1-1-1 0 0,1 1 1 0 0,-1-1 0 0 0,0 0 0 0 0,-1 0 0 0 0,1 0 0 0 0,0-2-31 0 0,-1 0 23 0 0,0 1 1 0 0,-1 0 0 0 0,0-1-1 0 0,0 1 1 0 0,-1 0-1 0 0,1-1 1 0 0,-1 1 0 0 0,-1 0-1 0 0,1 0 1 0 0,0 0 0 0 0,-1 0-1 0 0,0 0 1 0 0,0 0-1 0 0,-1 0 1 0 0,0 1 0 0 0,1-1-1 0 0,-2 0-23 0 0,-3-5-77 0 0,-1-1 0 0 0,-1 1 0 0 0,0 0 0 0 0,0 1 0 0 0,-1 0-1 0 0,-3-3 78 0 0,4 5-321 0 0,-1 0 0 0 0,1 1 0 0 0,-1 0 0 0 0,0 0 0 0 0,-9-3 321 0 0,17 8-951 0 0,-7 7-2300 0 0,2 0-2005 0 0</inkml:trace>
  <inkml:trace contextRef="#ctx0" brushRef="#br0" timeOffset="8460.082">461 73 2304 0 0,'1'0'167'0'0,"16"0"346"0"0,-16 0 2 0 0,-1 0 18 0 0,18-6 4909 0 0,-20 9-5335 0 0,0 1-1 0 0,0-1 1 0 0,0 0 0 0 0,-1 1-1 0 0,0-1 1 0 0,1 0-1 0 0,-1-1 1 0 0,-1 2-107 0 0,-16 18 547 0 0,8-6-315 0 0,6-9-178 0 0,0 0 1 0 0,1 0 0 0 0,0 1 0 0 0,1 0-55 0 0,1-6 7 0 0,3-1-7 0 0,-1-1 1 0 0,1 1-1 0 0,-1-1 0 0 0,1 1 0 0 0,-1 0 0 0 0,1-1 0 0 0,-1 1 1 0 0,1 0-1 0 0,-1-1 0 0 0,1 1 0 0 0,0 0 0 0 0,-1-1 0 0 0,1 1 1 0 0,0 0-1 0 0,0 0 0 0 0,0 0 0 0 0,-1-1 0 0 0,1 1 0 0 0,0 0 1 0 0,0 0-1 0 0,-2 17-234 0 0,2-17-36 0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51.0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193 6 7056 0 0,'8'0'322'0'0,"-7"0"-7"0"0,-1-1-204 0 0,0-2-19 0 0,0 2 322 0 0,0 1 141 0 0,0 0 21 0 0,0 0-15 0 0,0 0-87 0 0,-18 5 800 0 0,-4 3-154 0 0,1 1 0 0 0,-17 9-1120 0 0,29-13 258 0 0,0 1 0 0 0,1 0 0 0 0,-1 0 0 0 0,1 1 0 0 0,1 0 0 0 0,-1 0 0 0 0,-1 4-258 0 0,3-4 72 0 0,1 0 0 0 0,0 0 1 0 0,0 0-1 0 0,1 1 1 0 0,0 0-1 0 0,-2 5-72 0 0,6-12 82 0 0,0 1-5 0 0,0 8-11 0 0,0-8-2 0 0,0-2 0 0 0,0 1-10 0 0,1 1-44 0 0,0 0 1 0 0,0 0-1 0 0,0 0 1 0 0,0-1 0 0 0,0 1-1 0 0,1-1 1 0 0,-1 1-1 0 0,0-1 1 0 0,1 1-1 0 0,-1-1 1 0 0,1 0-1 0 0,-1 1 1 0 0,1-1-1 0 0,0 0 1 0 0,0 0 0 0 0,-1 0-1 0 0,2 0-10 0 0,0 0 14 0 0,1 0 0 0 0,-1 0 0 0 0,1 0 0 0 0,-1-1 0 0 0,1 1 0 0 0,0-1 1 0 0,-1 0-1 0 0,1 0 0 0 0,1 0-14 0 0,11-3 30 0 0,-1 1 0 0 0,0-2 0 0 0,0 0 1 0 0,7-3-31 0 0,-4 1 7 0 0,-4 1-139 0 0,0 0-1 0 0,0-1 0 0 0,0-1 0 0 0,-1 0 1 0 0,0 0-1 0 0,-1-2 0 0 0,3-1 133 0 0,0-5-465 0 0,-13 13 378 0 0,0 0 1 0 0,0 0-1 0 0,0 0 0 0 0,0 0 0 0 0,0 0 0 0 0,1 0 0 0 0,-1 1 0 0 0,1-1 1 0 0,-1 1 86 0 0,0 0-131 0 0,-2 1 48 0 0,0 0-5 0 0,0 0 8 0 0,5 11 14 0 0,-4-9 69 0 0,-1 0 1 0 0,1 1-1 0 0,0-1 0 0 0,-1 0 1 0 0,0 0-1 0 0,0 0 1 0 0,1 0-1 0 0,-1 1 1 0 0,0-1-1 0 0,-1 0 1 0 0,1 1-4 0 0,0 16 76 0 0,1-13 58 0 0,-1 1-1 0 0,0 0 0 0 0,0-1 1 0 0,-2 7-134 0 0,0 10 417 0 0,2-22-266 0 0,0-1 1 0 0,0 0 0 0 0,0 0-12 0 0,0 0-51 0 0,5 9 154 0 0,4-15-565 0 0,0 0 1 0 0,-1 0 0 0 0,0-1-1 0 0,0 0 1 0 0,0-1 0 0 0,4-5 321 0 0,-10 10-144 0 0,0 0 59 0 0,0 1 0 0 0,0-1 0 0 0,0 1 0 0 0,0 0 1 0 0,1-1-1 0 0,-1 1 0 0 0,0 0 0 0 0,1 0 0 0 0,0 0 1 0 0,-1 1-1 0 0,1-1 0 0 0,0 1 0 0 0,0-1 0 0 0,0 1 1 0 0,2 0 84 0 0,-4-1-15 0 0,13 4-160 0 0,-1 3 41 0 0,-10-1 125 0 0,-3-2-2 0 0,3 1 123 0 0,-1 0 1 0 0,0 0-1 0 0,0 0 1 0 0,0 0 0 0 0,0 1-1 0 0,0-1 1 0 0,-1 0 0 0 0,1 1-1 0 0,-1-1 1 0 0,0 1-1 0 0,0 0 1 0 0,0-1 0 0 0,-1 4-113 0 0,6 24 2683 0 0,4-40-2599 0 0,6-9-157 0 0,3-5-244 0 0,-13 13 174 0 0,1 0 0 0 0,0 1 0 0 0,1 1 0 0 0,0-1 0 0 0,0 1 0 0 0,1 0 0 0 0,1 0 143 0 0,-4 3-94 0 0,1 0 1 0 0,-1 1-1 0 0,1 0 1 0 0,1 0 93 0 0,-6 3-6 0 0,0 0 1 0 0,0 0-1 0 0,1 1 0 0 0,-1-1 0 0 0,0 0 0 0 0,0 1 1 0 0,0-1-1 0 0,0 1 0 0 0,0 0 0 0 0,1 0 0 0 0,-1 0 1 0 0,0 0-1 0 0,0 0 0 0 0,0 1 0 0 0,1-1 0 0 0,-1 0 1 0 0,1 1 5 0 0,-2 0 48 0 0,1 0 0 0 0,-1 0 0 0 0,1 0 0 0 0,-1 0 0 0 0,0 1 0 0 0,1-1 0 0 0,-1 0 0 0 0,0 0 0 0 0,0 1 0 0 0,0-1 0 0 0,0 1 0 0 0,0-1 0 0 0,0 1 0 0 0,-1 0 0 0 0,1-1 0 0 0,0 2-48 0 0,5 24 662 0 0,-4-21-526 0 0,0-1 1 0 0,-1 0 0 0 0,0 1-1 0 0,0 0 1 0 0,-1 2-137 0 0,0-1-48 0 0,1 0 1 0 0,-1-1-1 0 0,2 1 1 0 0,-1 0-1 0 0,0-1 1 0 0,1 0 0 0 0,0 1-1 0 0,1-1 1 0 0,-1 0-1 0 0,4 5 48 0 0,3 1-5966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9:55.8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27 308 1840 0 0,'-1'-1'8'0'0,"0"-1"-1"0"0,1 0 1 0 0,-1 1 0 0 0,0-1-1 0 0,1 0 1 0 0,-1 0 0 0 0,1 0-1 0 0,-1 0 1 0 0,1 1-1 0 0,0-1 1 0 0,0 0 0 0 0,-1 0-1 0 0,2 0 1 0 0,-1 0 0 0 0,0 0-1 0 0,0 0 1 0 0,0 0 0 0 0,1 0-1 0 0,-1 1 1 0 0,1-1 0 0 0,0 0-1 0 0,0 0 1 0 0,0-1-8 0 0,0-1 93 0 0,0-1 1 0 0,0 1-1 0 0,-1 0 1 0 0,1-1-1 0 0,-1-3-93 0 0,1-8 736 0 0,2-10 1959 0 0,-1-1 1 0 0,-1-7-2696 0 0,-5 5 1042 0 0,3 25-819 0 0,0 0 1 0 0,1 0-1 0 0,-1 0 1 0 0,1 0-1 0 0,0 0 1 0 0,0 0-1 0 0,0 1 1 0 0,1-5-224 0 0,0 3 466 0 0,0 0 1 0 0,-1 0-1 0 0,1-1 1 0 0,-1 1 0 0 0,-1-3-467 0 0,1-2 1160 0 0,1 6 1599 0 0,-1 10-1916 0 0,-2 6-546 0 0,1 0-1 0 0,1 0 1 0 0,0 0-1 0 0,0 1 1 0 0,3 10-297 0 0,0 22 285 0 0,-2-10-116 0 0,-1-18-90 0 0,0-1 1 0 0,0 1-1 0 0,-2-1 1 0 0,0 3-80 0 0,1-7 39 0 0,0-1 0 0 0,1 1-1 0 0,1 0 1 0 0,-1 0 0 0 0,2-1 0 0 0,0 3-39 0 0,3 30 88 0 0,4 174 358 0 0,-9-208-410 0 0,0 1 0 0 0,-1-1 0 0 0,0 0 1 0 0,-2 7-37 0 0,-2 15 76 0 0,1-11 177 0 0,1-3-774 0 0,2-7-3127 0 0,1-19-782 0 0,-2-5-1362 0 0</inkml:trace>
  <inkml:trace contextRef="#ctx0" brushRef="#br0" timeOffset="705.375">31 46 6192 0 0,'0'0'281'0'0,"-2"0"-6"0"0,-5 2-71 0 0,5-2 360 0 0,0 0 178 0 0,-10 3 1495 0 0,7-3-868 0 0,5-3-636 0 0,1 3-292 0 0,-1 0-7 0 0,0 0-26 0 0,10-7 614 0 0,-8 6-1018 0 0,0-1 0 0 0,1 1 1 0 0,-1-1-1 0 0,1 1 0 0 0,-1 0 0 0 0,1 0 0 0 0,-1 0 0 0 0,1 0 1 0 0,0 1-1 0 0,-1-1 0 0 0,1 1 0 0 0,2-1-4 0 0,16-4-8 0 0,-4 0 261 0 0,1 0 1 0 0,0 1 0 0 0,0 1 0 0 0,5 0-254 0 0,-23 3 1 0 0,11-1 109 0 0,0 0 0 0 0,-1 0 0 0 0,1 1 0 0 0,0 0 1 0 0,0 1-1 0 0,-1 1 0 0 0,1-1 0 0 0,-1 2 0 0 0,1-1 1 0 0,-1 2-1 0 0,0-1 0 0 0,6 4-110 0 0,-7-3 186 0 0,-4-3-141 0 0,1 2-1 0 0,-1-1 0 0 0,0 1 0 0 0,0 0 0 0 0,0 0 1 0 0,0 0-1 0 0,0 1 0 0 0,3 3-44 0 0,-7-6 7 0 0,0 0 0 0 0,0 1 0 0 0,0-1 0 0 0,0 0 0 0 0,0 0 0 0 0,-1 0 0 0 0,1 1 0 0 0,0-1 0 0 0,-1 1 0 0 0,1-1 0 0 0,-1 0 0 0 0,0 1 0 0 0,1-1 0 0 0,-1 1 0 0 0,0-1 0 0 0,0 1 0 0 0,0-1 0 0 0,0 1 0 0 0,0-1 0 0 0,0 0 0 0 0,0 1 0 0 0,-1-1 0 0 0,1 2-7 0 0,-2 1 24 0 0,1 0 0 0 0,-1-1 1 0 0,0 1-1 0 0,0-1 1 0 0,-1 1-1 0 0,1-1 0 0 0,-1 0-24 0 0,-4 8 68 0 0,-1 1 24 0 0,0 0 0 0 0,-1-1 0 0 0,0 0 0 0 0,-1 0 0 0 0,-9 7-92 0 0,-12 9 138 0 0,-14 7-138 0 0,21-16 55 0 0,14-9-35 0 0,-1-1-1 0 0,-1-1 1 0 0,1 0-1 0 0,-1 0 1 0 0,0-1-1 0 0,-11 4-19 0 0,12-5 1 0 0,8-4 6 0 0,1 0 0 0 0,0 0 1 0 0,-1 0-1 0 0,1 0 0 0 0,-1-1 1 0 0,0 1-1 0 0,1-1 0 0 0,-1 1 1 0 0,1-1-1 0 0,-1 0 0 0 0,0 0 1 0 0,1 0-1 0 0,-1 0 0 0 0,0-1 0 0 0,1 1 1 0 0,-1-1-8 0 0,-1 0 7 0 0,-12-1-14 0 0,15 2-68 0 0,1 0-98 0 0,2-2-121 0 0,1-1 0 0 0,-1 1 1 0 0,1-1-1 0 0,-1 1 0 0 0,1 0 0 0 0,0 0 1 0 0,0 0-1 0 0,0 0 0 0 0,0 0 1 0 0,1 0 293 0 0,2-1-1460 0 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54.4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3 592 7832 0 0,'0'0'602'0'0,"-3"-2"-463"0"0,3 0 8913 0 0,9-16-8366 0 0,-5 11-548 0 0,-1 0-1 0 0,0-1 0 0 0,0 1 1 0 0,0-4-138 0 0,3-20 178 0 0,-1 1 1 0 0,0-25-179 0 0,-1 13 101 0 0,2-4-101 0 0,-6 38 0 0 0,1 0 0 0 0,-1 0 0 0 0,-1-7 0 0 0,1 10 1 0 0,0-1 1 0 0,0 1-1 0 0,0 0 0 0 0,0-1 1 0 0,1 1-1 0 0,0 0 1 0 0,0 0-1 0 0,1-4-1 0 0,-2 8 3 0 0,1 0 0 0 0,-1 0 0 0 0,0 0 0 0 0,1 0 0 0 0,-1 1 0 0 0,1-1 1 0 0,-1 0-1 0 0,1 0 0 0 0,0 1 0 0 0,-1-1 0 0 0,1 0 0 0 0,0 1 0 0 0,-1-1 0 0 0,1 1 0 0 0,0-1-3 0 0,0 1-1 0 0,-1 0 0 0 0,1 0 0 0 0,-1-1 0 0 0,0 1 0 0 0,1 0 0 0 0,-1 0 0 0 0,1 0 0 0 0,-1 0-1 0 0,1 0 1 0 0,-1 0 0 0 0,1 0 0 0 0,-1 0 0 0 0,1 0 0 0 0,-1 0 0 0 0,0 1 0 0 0,1-1 0 0 0,-1 0 0 0 0,1 0 0 0 0,-1 0 0 0 0,1 1 1 0 0,1 0-17 0 0,0 1 1 0 0,0-1 0 0 0,0 1-1 0 0,0 0 1 0 0,0 0-1 0 0,-1 0 1 0 0,2 2 16 0 0,0 0-25 0 0,3 3 6 0 0,0 1 0 0 0,-1 0 1 0 0,0 1-1 0 0,0-1 0 0 0,-1 1 0 0 0,0-1 0 0 0,-1 1 0 0 0,2 7 19 0 0,12 28-19 0 0,2 2-38 0 0,-14-31 59 0 0,1 0-1 0 0,5 8-1 0 0,2 5 0 0 0,-8-19 0 0 0,-1 0 0 0 0,1-1 0 0 0,6 9 0 0 0,-4-5 1 0 0,-6-10 0 0 0,0-1 0 0 0,0 1 0 0 0,0 0-1 0 0,0 0 1 0 0,0-1 0 0 0,0 1 0 0 0,1 0 0 0 0,-1-1 0 0 0,0 0 0 0 0,1 1 0 0 0,-1-1 0 0 0,1 0-1 0 0,0 0 1 0 0,-1 1 0 0 0,1-1 0 0 0,1 0-1 0 0,-2-1 7 0 0,-1 0 0 0 0,1 0 0 0 0,-1 1 0 0 0,1-1 0 0 0,0 0 0 0 0,-1 0 0 0 0,1 0 0 0 0,-1 0 0 0 0,1 0 0 0 0,0 0 0 0 0,-1 0 0 0 0,1-1 0 0 0,0 1 0 0 0,-1 0 0 0 0,1 0 0 0 0,-1 0 0 0 0,1-1 0 0 0,-1 1 0 0 0,1 0 0 0 0,-1 0 0 0 0,1-1 0 0 0,-1 1 0 0 0,1 0 0 0 0,-1-1 0 0 0,1 1 0 0 0,-1-1 0 0 0,1 1 0 0 0,-1-1 0 0 0,0 1 0 0 0,1-1 0 0 0,-1 1 0 0 0,0-1-7 0 0,10-19 309 0 0,-8 14-201 0 0,12-31 230 0 0,-2 1 0 0 0,-2-2 0 0 0,-1 1 0 0 0,2-36-338 0 0,9-34 260 0 0,-19 98-218 0 0,0 1 0 0 0,0-1-1 0 0,1 1 1 0 0,0 0-1 0 0,1 0 1 0 0,-1 0 0 0 0,2 0-1 0 0,-1 0 1 0 0,1 0-1 0 0,3-4-41 0 0,-6 12-60 0 0,-1 0-36 0 0,21 19-3865 0 0,-17-8 2251 0 0</inkml:trace>
  <inkml:trace contextRef="#ctx0" brushRef="#br0" timeOffset="333.241">501 164 10712 0 0,'0'0'489'0'0,"0"0"-8"0"0,0 0-259 0 0,0 0 56 0 0,0 9 412 0 0,9 24 223 0 0,-7-25-687 0 0,1 1 0 0 0,-1 0 1 0 0,0 5-227 0 0,-1 11 422 0 0,-1 0 1 0 0,-1 0 0 0 0,-1 6-423 0 0,-2 41 546 0 0,3-68-470 0 0,2 0-1 0 0,-1 0 1 0 0,0 0 0 0 0,1 0-1 0 0,0 0 1 0 0,0 0-1 0 0,0 0 1 0 0,0-1 0 0 0,1 1-1 0 0,0 0 1 0 0,1 2-76 0 0,-2-4 80 0 0,0-1 1 0 0,0 0 0 0 0,0 1 0 0 0,0-1-1 0 0,0 0 1 0 0,1 0 0 0 0,-1 0 0 0 0,0 0-1 0 0,1 0 1 0 0,-1 0 0 0 0,1 0-1 0 0,-1-1 1 0 0,1 1 0 0 0,-1 0 0 0 0,1-1-1 0 0,-1 1 1 0 0,1-1 0 0 0,-1 0-1 0 0,1 1 1 0 0,0-1 0 0 0,-1 0 0 0 0,1 0-1 0 0,0 0 1 0 0,-1 0 0 0 0,1 0 0 0 0,0-1-1 0 0,-1 1 1 0 0,1 0 0 0 0,-1-1-1 0 0,1 1-80 0 0,96-23-1349 0 0,-47 9 1210 0 0,-21 6 215 0 0,13-5-76 0 0,-25 9 9 0 0,-13 3-1 0 0,0 0 0 0 0,0 0 0 0 0,0 0 0 0 0,0 0-1 0 0,3-2-7 0 0,-4 1 99 0 0,-1 1-5269 0 0,-3 1-462 0 0</inkml:trace>
  <inkml:trace contextRef="#ctx0" brushRef="#br0" timeOffset="609.916">475 413 11312 0 0,'16'-11'1229'0'0,"5"3"-825"0"0,-1 2 1 0 0,1 0-1 0 0,0 1 1 0 0,1 1-1 0 0,-1 1 0 0 0,1 1-404 0 0,14-2 1170 0 0,15-5-1170 0 0,-43 7 51 0 0,1 1 0 0 0,-1 1 0 0 0,1-1 0 0 0,-1 1 0 0 0,2 1-51 0 0,23-1 74 0 0,-7 0-1915 0 0,-27-1 734 0 0,-2-2-11 0 0</inkml:trace>
  <inkml:trace contextRef="#ctx0" brushRef="#br0" timeOffset="817.536">519 195 6912 0 0,'-34'-29'2981'0'0,"33"29"-2854"0"0,1-1 0 0 0,-1 1-1 0 0,1-1 1 0 0,-1 1 0 0 0,0-1 0 0 0,1 1-1 0 0,-1-1 1 0 0,1 1 0 0 0,-1-1 0 0 0,1 0 0 0 0,-1 1-1 0 0,1-1 1 0 0,0 0 0 0 0,-1 1 0 0 0,1-1-1 0 0,0 0 1 0 0,-1 0 0 0 0,1 1 0 0 0,0-1 0 0 0,0 0-1 0 0,0 0 1 0 0,0 1 0 0 0,0-1 0 0 0,0 0-1 0 0,0-1-126 0 0,0 1 123 0 0,1 0-1 0 0,-1 0 1 0 0,1 0-1 0 0,-1 0 0 0 0,1 0 1 0 0,0 0-1 0 0,-1 0 1 0 0,1 0-1 0 0,0 0 0 0 0,0 0 1 0 0,0 1-1 0 0,0-1 1 0 0,0 0-1 0 0,0 0 0 0 0,0 0-122 0 0,4-2 212 0 0,1 1 0 0 0,-1-1 0 0 0,0 1 0 0 0,1 0 0 0 0,-1 0 0 0 0,4 0-212 0 0,21-5 110 0 0,1 3-1 0 0,0 0 0 0 0,0 2 0 0 0,2 1-109 0 0,3 0 33 0 0,-22 0-17 0 0,0 0-1 0 0,11 2-15 0 0,55 1-655 0 0,-68-2 115 0 0,7 0-176 0 0</inkml:trace>
  <inkml:trace contextRef="#ctx0" brushRef="#br0" timeOffset="1089.964">1051 43 10968 0 0,'1'0'42'0'0,"0"0"0"0"0,0 0 0 0 0,0 0 1 0 0,0 0-1 0 0,0 0 0 0 0,-1 0 0 0 0,1 0 1 0 0,0 0-1 0 0,0 0 0 0 0,0 0 0 0 0,0 0 1 0 0,0 0-1 0 0,0 1 0 0 0,0-1 1 0 0,0 0-1 0 0,-1 1 0 0 0,1-1 0 0 0,0 1 1 0 0,0-1-1 0 0,0 1 0 0 0,-1-1 0 0 0,1 1 1 0 0,0-1-1 0 0,0 1 0 0 0,-1 0 0 0 0,1-1 1 0 0,-1 1-1 0 0,1 0 0 0 0,-1 0 0 0 0,1 0 1 0 0,-1-1-1 0 0,1 1 0 0 0,-1 0 0 0 0,0 0 1 0 0,1 0-43 0 0,8 13 225 0 0,0-4-24 0 0,-8-9-137 0 0,1 0 0 0 0,-1 1 0 0 0,1-1 0 0 0,-1 1 1 0 0,0-1-1 0 0,1 1 0 0 0,-1-1 0 0 0,0 1 0 0 0,0 0 0 0 0,0 0 0 0 0,0 0 0 0 0,-1-1 0 0 0,1 3-64 0 0,0 5 321 0 0,-2-8-268 0 0,1 1 0 0 0,0 0 0 0 0,0-1 0 0 0,1 1-1 0 0,-1-1 1 0 0,0 1 0 0 0,0 0 0 0 0,1-1 0 0 0,-1 1 0 0 0,1-1 0 0 0,0 1-53 0 0,4 8 218 0 0,-3-7-166 0 0,-1-1 1 0 0,1 1-1 0 0,-1-1 0 0 0,0 1 1 0 0,0-1-1 0 0,0 1 0 0 0,0-1 1 0 0,-1 1-1 0 0,1 0 0 0 0,-1 0 1 0 0,1-1-1 0 0,-1 1 0 0 0,0 0 1 0 0,0 0-53 0 0,-6 53 494 0 0,5-47-465 0 0,0 0-1 0 0,0-1 1 0 0,-1 0 0 0 0,0 1-1 0 0,-3 6-28 0 0,2-5-4 0 0,0 0 0 0 0,1 0 0 0 0,-1 7 4 0 0,2-11 1 0 0,0 0 1 0 0,0 0-1 0 0,-1 0 0 0 0,0-1 1 0 0,0 1-2 0 0,0-1 51 0 0,0-1 1 0 0,1 1 0 0 0,0 0 0 0 0,0 0 0 0 0,0 0-1 0 0,0-1 1 0 0,1 4-52 0 0,-3 9 21 0 0,2-17-34 0 0,1 1 0 0 0,0-1 0 0 0,0 1 0 0 0,0-1 0 0 0,0 0 0 0 0,-1 1 0 0 0,1-1-1 0 0,0 1 1 0 0,0-1 0 0 0,0 1 0 0 0,0-1 0 0 0,0 0 0 0 0,0 1 0 0 0,0-1 0 0 0,0 1-1 0 0,0-1 1 0 0,0 1 0 0 0,1-1 0 0 0,-1 1 0 0 0,0-1 0 0 0,0 0 0 0 0,0 1 0 0 0,0-1-1 0 0,1 1 1 0 0,-1-1 0 0 0,0 0 0 0 0,1 1 13 0 0,-6-2-1704 0 0,-4-1-3565 0 0</inkml:trace>
  <inkml:trace contextRef="#ctx0" brushRef="#br0" timeOffset="1424.389">1058 71 8952 0 0,'30'-12'200'0'0,"-29"11"-177"0"0,0 1 0 0 0,-1 0 1 0 0,1-1-1 0 0,0 1 0 0 0,0-1 1 0 0,0 1-1 0 0,0-1 0 0 0,0 0 1 0 0,-1 1-1 0 0,1-1 1 0 0,0 0-1 0 0,-1 0 0 0 0,1 1 1 0 0,0-1-1 0 0,-1 0 0 0 0,1 0 1 0 0,-1 0-1 0 0,1 0-23 0 0,5-8 273 0 0,0 5-192 0 0,-1-1 0 0 0,1 1 0 0 0,0 0 1 0 0,0 0-1 0 0,0 1 0 0 0,7-3-81 0 0,-9 4 192 0 0,0 1-1 0 0,0 0 1 0 0,1 0-1 0 0,-1 0 1 0 0,1 1 0 0 0,-1 0-1 0 0,0-1 1 0 0,1 1-1 0 0,-1 1 1 0 0,1-1 0 0 0,3 2-192 0 0,8 2 465 0 0,-2 0 0 0 0,1 2 0 0 0,-1 0 0 0 0,1 0 0 0 0,-2 2 0 0 0,12 6-465 0 0,-21-11 148 0 0,0 0 0 0 0,-1 0 0 0 0,1 0 0 0 0,-1 1 0 0 0,1-1-1 0 0,1 4-147 0 0,9 7 838 0 0,-13-13-752 0 0,0 1 0 0 0,-1-1-1 0 0,1 0 1 0 0,0 1-1 0 0,-1-1 1 0 0,1 1-1 0 0,-1-1 1 0 0,1 0-1 0 0,-1 1 1 0 0,1-1-1 0 0,-1 1 1 0 0,0-1-1 0 0,0 1 1 0 0,0-1-1 0 0,0 1 1 0 0,0-1-1 0 0,0 1 1 0 0,-1 0-1 0 0,1-1 1 0 0,0 0-1 0 0,-1 1 1 0 0,1-1-1 0 0,-1 1-85 0 0,0 1-64 0 0,1-1-1 0 0,-1 1 0 0 0,0-1 0 0 0,0 0 0 0 0,0 1 1 0 0,-1-1-1 0 0,1 0 0 0 0,-1 0 0 0 0,1 0 1 0 0,-1 0-1 0 0,0 0 0 0 0,1 0 0 0 0,-1 0 0 0 0,-1 0 65 0 0,-23 11 131 0 0,1-1-1 0 0,-2-1 0 0 0,1-1 1 0 0,-2-1-1 0 0,1-2 0 0 0,-1 0 1 0 0,0-2-1 0 0,-5-1-130 0 0,28-3-680 0 0,0-1-1 0 0,0 0 1 0 0,0 0-1 0 0,0 0 1 0 0,-4-1 680 0 0,1 1-1312 0 0</inkml:trace>
  <inkml:trace contextRef="#ctx0" brushRef="#br0" timeOffset="1655.859">1605 105 13328 0 0,'319'0'5334'0'0,"-273"-1"-5173"0"0,-36 2-991 0 0,-7 0-3498 0 0,-3 4-1529 0 0</inkml:trace>
  <inkml:trace contextRef="#ctx0" brushRef="#br0" timeOffset="1656.859">1621 276 12264 0 0,'5'-1'147'0'0,"1"0"0"0"0,-1 0 1 0 0,1 0-1 0 0,-1 0 1 0 0,1 1-1 0 0,-1 0 1 0 0,1 0-1 0 0,-1 1 0 0 0,1 0 1 0 0,4 1-148 0 0,27 1 1114 0 0,-6-4 3161 0 0,25-5-4275 0 0,5-1-225 0 0,79-7 501 0 0,-113 12-893 0 0,-3-1-241 0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57.5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79 3 8752 0 0,'0'0'104'0'0,"0"0"0"0"0,0-1 0 0 0,0 1 0 0 0,0 0 0 0 0,-1 0 0 0 0,1 0 1 0 0,0 0-1 0 0,0 0 0 0 0,0-1 0 0 0,0 1 0 0 0,0 0 0 0 0,0 0 0 0 0,0 0 0 0 0,0 0 0 0 0,0 0 1 0 0,-1 0-1 0 0,1 0 0 0 0,0 0 0 0 0,0 0 0 0 0,0 0 0 0 0,0-1 0 0 0,0 1 0 0 0,-1 0 1 0 0,1 0-1 0 0,0 0 0 0 0,0 0 0 0 0,0 0 0 0 0,0 0 0 0 0,0 0 0 0 0,-1 0 0 0 0,1 0 0 0 0,0 0 1 0 0,0 0-1 0 0,0 0 0 0 0,0 0 0 0 0,0 0 0 0 0,-1 0 0 0 0,1 0 0 0 0,0 1 0 0 0,0-1 0 0 0,0 0 1 0 0,0 0-1 0 0,0 0 0 0 0,0 0 0 0 0,-1 0 0 0 0,1 0 0 0 0,0 0 0 0 0,0 0 0 0 0,0 0 1 0 0,0 1-105 0 0,-9 9 1227 0 0,-6 18-706 0 0,5-1-37 0 0,0 0-1 0 0,2 1 1 0 0,1 0 0 0 0,-1 11-484 0 0,8-38 6 0 0,-2 7 48 0 0,0 0 0 0 0,1 0 0 0 0,1 0 0 0 0,-1 0 0 0 0,1 1-1 0 0,1-1 1 0 0,-1 0 0 0 0,1 0 0 0 0,1 0 0 0 0,-1 0-1 0 0,4 7-53 0 0,0 2 1 0 0,-4-10 2 0 0,1-1 1 0 0,0 1-1 0 0,1-1 1 0 0,1 3-4 0 0,1 2 117 0 0,-4-9-233 0 0,-1-1 0 0 0,1 1 0 0 0,0 0 0 0 0,0-1 1 0 0,0 1-1 0 0,0-1 0 0 0,0 1 0 0 0,0-1 0 0 0,0 1 0 0 0,1-1 0 0 0,-1 0 0 0 0,0 1 1 0 0,1-1-1 0 0,-1 0 0 0 0,1 0 116 0 0,5 0-1017 0 0</inkml:trace>
  <inkml:trace contextRef="#ctx0" brushRef="#br0" timeOffset="300.216">249 152 5984 0 0,'-14'-3'904'0'0,"12"3"-408"0"0,0 1-1 0 0,0 0 1 0 0,0 0 0 0 0,-1 0 0 0 0,1 0 0 0 0,0 0 0 0 0,0 0 0 0 0,1 1-1 0 0,-1-1 1 0 0,0 1 0 0 0,0-1 0 0 0,1 1 0 0 0,-2 0-496 0 0,1 1 138 0 0,0 0 0 0 0,0 0 0 0 0,0 0 0 0 0,0 1 1 0 0,0-1-1 0 0,1 1 0 0 0,0-1 0 0 0,-1 1 0 0 0,1-1 0 0 0,0 1 0 0 0,1-1 1 0 0,-1 5-139 0 0,-3 10 147 0 0,3-16-130 0 0,0 0 0 0 0,1 0 0 0 0,-1 0 1 0 0,1 0-1 0 0,-1 0 0 0 0,1 0 0 0 0,0 0 0 0 0,0 0 1 0 0,0 0-1 0 0,0 0 0 0 0,0 0 0 0 0,0 0 1 0 0,1 0-1 0 0,-1 0 0 0 0,1 0 0 0 0,0 0-17 0 0,4 16 106 0 0,-4-14-88 0 0,0 0 0 0 0,1 0 1 0 0,-1-1-1 0 0,1 1 0 0 0,-1 0 1 0 0,1-1-1 0 0,0 1 0 0 0,2 1-18 0 0,-1-1 25 0 0,0 0 0 0 0,0-1 0 0 0,1 0-1 0 0,-1 0 1 0 0,1 1 0 0 0,0-2 0 0 0,0 1 0 0 0,0 0-1 0 0,0-1 1 0 0,1 0 0 0 0,-1 0 0 0 0,0 0 0 0 0,1-1 0 0 0,0 1-1 0 0,-1-1 1 0 0,1 0 0 0 0,0-1 0 0 0,0 1 0 0 0,-1-1-1 0 0,1 0 1 0 0,0 0 0 0 0,0 0 0 0 0,0-1 0 0 0,-1 1-1 0 0,1-1 1 0 0,0 0 0 0 0,-1-1 0 0 0,1 1 0 0 0,-1-1 0 0 0,1 0-1 0 0,-1 0 1 0 0,0 0 0 0 0,0-1 0 0 0,0 1 0 0 0,0-1-1 0 0,0 0 1 0 0,0 0 0 0 0,-1-1 0 0 0,0 1 0 0 0,1-1-1 0 0,-1 0 1 0 0,0 1 0 0 0,-1-1 0 0 0,1 0 0 0 0,-1-1-1 0 0,1-1-24 0 0,-1 0 32 0 0,1-1-1 0 0,-2 0 0 0 0,1-1 1 0 0,-1 1-1 0 0,0 0 0 0 0,0 0 0 0 0,-1-1 1 0 0,0 1-1 0 0,0 0 0 0 0,-1 0 0 0 0,0-1 1 0 0,0 1-1 0 0,0 0 0 0 0,-1 0 0 0 0,0 0 1 0 0,-2-4-32 0 0,1 6-21 0 0,1 0 1 0 0,0 0-1 0 0,-1 0 1 0 0,0 0-1 0 0,0 0 1 0 0,0 1 0 0 0,-1-1-1 0 0,0 1 1 0 0,0 0-1 0 0,0 0 1 0 0,0 0-1 0 0,0 1 1 0 0,-1-1-1 0 0,0 1 1 0 0,0 0-1 0 0,0 0 1 0 0,0 1 0 0 0,0 0-1 0 0,0-1 1 0 0,-1 2-1 0 0,-3-2 21 0 0,6 3-96 0 0,-1-1 0 0 0,1 1 0 0 0,-1 0 0 0 0,1 0 0 0 0,-1 1 0 0 0,-2 0 96 0 0,-9 0-1957 0 0,13-1-3260 0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2:58.4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142 256 4144 0 0,'0'0'319'0'0,"1"1"-210"0"0,0 5 838 0 0,1-1 1 0 0,-1 1-1 0 0,-1 0 1 0 0,1 0-1 0 0,-1 0 1 0 0,0 0-1 0 0,0 2-947 0 0,1 23 1916 0 0,-1-22-1671 0 0,0 1 0 0 0,0 0 1 0 0,-1-1-1 0 0,-1 1 1 0 0,1-1-1 0 0,-1 0 0 0 0,-1 0 1 0 0,-1 5-246 0 0,-2 6 355 0 0,4-15-271 0 0,0 0-1 0 0,0 0 1 0 0,-1 0-1 0 0,0 0 1 0 0,0-1 0 0 0,0 1-1 0 0,-1-1 1 0 0,0 0-1 0 0,0 1-83 0 0,4-5 42 0 0,0 1 0 0 0,-1-1-1 0 0,1 0 1 0 0,0 0 0 0 0,-1 1 0 0 0,1-1-1 0 0,0 0 1 0 0,-1 0 0 0 0,1 1 0 0 0,0-1-1 0 0,-1 0 1 0 0,1 0 0 0 0,-1 0 0 0 0,1 0-1 0 0,0 0 1 0 0,-1 1 0 0 0,1-1 0 0 0,-1 0-1 0 0,1 0 1 0 0,-1 0 0 0 0,1 0 0 0 0,0 0-1 0 0,-1 0 1 0 0,1 0 0 0 0,-1-1 0 0 0,1 1-1 0 0,0 0 1 0 0,-1 0 0 0 0,1 0 0 0 0,-1 0-1 0 0,1 0 1 0 0,0-1 0 0 0,-1 1 0 0 0,1 0-1 0 0,0 0 1 0 0,-1-1 0 0 0,1 1 0 0 0,0 0-1 0 0,-1 0 1 0 0,1-1 0 0 0,0 1 0 0 0,0 0-1 0 0,-1-1 1 0 0,1 1 0 0 0,0 0 0 0 0,0-1-1 0 0,0 1 1 0 0,-1-1 0 0 0,1 1 0 0 0,0 0-1 0 0,0-1 1 0 0,0 1 0 0 0,0-1 0 0 0,0 1-42 0 0,-6-22 718 0 0,6 14-928 0 0,1 1 0 0 0,0 0-1 0 0,0-1 1 0 0,0 1 0 0 0,1 0-1 0 0,-1-1 1 0 0,2 1 0 0 0,-1 0-1 0 0,1 1 1 0 0,0-1 0 0 0,1 0-1 0 0,2-3 211 0 0,7-15-54 0 0,-11 20 24 0 0,1-1 0 0 0,0 1 0 0 0,1 0 1 0 0,0 0-1 0 0,3-4 30 0 0,-5 7-11 0 0,0 0 0 0 0,0-1 0 0 0,1 2 0 0 0,-1-1 0 0 0,0 0 0 0 0,1 0 0 0 0,-1 1 0 0 0,1-1 0 0 0,-1 1 0 0 0,1 0 0 0 0,0 0 0 0 0,0 0 0 0 0,2-1 11 0 0,-5 2-3 0 0,1 0-1 0 0,-1 0 1 0 0,1-1 0 0 0,-1 1-1 0 0,1 0 1 0 0,0 0 0 0 0,-1 0 0 0 0,1 0-1 0 0,-1 0 1 0 0,1 0 0 0 0,-1 0 0 0 0,1 0-1 0 0,0 0 1 0 0,-1 0 0 0 0,1 0-1 0 0,-1 0 1 0 0,1 0 0 0 0,0 1 0 0 0,-1-1-1 0 0,1 0 1 0 0,-1 0 0 0 0,1 1 0 0 0,-1-1-1 0 0,1 0 1 0 0,-1 1 0 0 0,1-1-1 0 0,-1 0 1 0 0,1 1 0 0 0,-1 0 3 0 0,1 0-12 0 0,2 1 20 0 0,1 1-1 0 0,-1-1 1 0 0,-1 1-1 0 0,1 0 1 0 0,0 0-1 0 0,-1 0 1 0 0,1 0-1 0 0,-1 1 1 0 0,0-1-1 0 0,0 1 1 0 0,0-1-1 0 0,-1 1 1 0 0,1 1-8 0 0,3 10 232 0 0,0 0 0 0 0,1 13-232 0 0,-2-8 98 0 0,0 15 15 0 0,-1 0-69 0 0,-3-33-22 0 0,0-1-64 0 0,0 0 0 0 0,0-1 1 0 0,0 1-1 0 0,0-1 0 0 0,1 1 0 0 0,-1 0 1 0 0,0-1-1 0 0,0 1 0 0 0,1 0 1 0 0,-1-1-1 0 0,0 1 0 0 0,1-1 0 0 0,-1 1 1 0 0,0-1-1 0 0,1 1 0 0 0,-1-1 1 0 0,1 1 41 0 0,0 0-1188 0 0,2-1-70 0 0,10 3-12 0 0</inkml:trace>
  <inkml:trace contextRef="#ctx0" brushRef="#br0" timeOffset="492.92">514 160 9672 0 0,'0'0'748'0'0,"0"2"-492"0"0,0 5-137 0 0,-1 0 1 0 0,0-1 0 0 0,0 1-1 0 0,-1-1 1 0 0,-1 2-120 0 0,1 0 334 0 0,0-1 0 0 0,1 0 0 0 0,0 0 0 0 0,0 0 0 0 0,0 3-334 0 0,0 11 384 0 0,0-17-293 0 0,1 1 1 0 0,0 0 0 0 0,0 0 0 0 0,0 0-1 0 0,1 0 1 0 0,0 3-92 0 0,8 48 2563 0 0,-9-54-1770 0 0,0-2 20 0 0,3 3 174 0 0,-3-2-970 0 0,1-1 0 0 0,-1 0 0 0 0,0 0 0 0 0,0 0 0 0 0,0 1 1 0 0,0-1-1 0 0,0 0 0 0 0,0 0 0 0 0,0 0 0 0 0,0 1 0 0 0,0-1 0 0 0,0 0 0 0 0,1 0 0 0 0,-1 0 0 0 0,0 0 0 0 0,0 1 0 0 0,0-1 0 0 0,0 0 0 0 0,1 0 0 0 0,-1 0 0 0 0,0 0 0 0 0,0 0 0 0 0,0 1 1 0 0,1-1-1 0 0,-1 0 0 0 0,0 0 0 0 0,0 0 0 0 0,0 0 0 0 0,1 0 0 0 0,-1 0 0 0 0,0 0 0 0 0,0 0 0 0 0,1 0 0 0 0,-1 0-17 0 0,10 1 93 0 0,-8-1-155 0 0,-1 1-1 0 0,1-1 0 0 0,-1 0 0 0 0,1 0 1 0 0,0 0-1 0 0,-1 0 0 0 0,1 0 0 0 0,-1 0 1 0 0,1-1-1 0 0,-1 1 0 0 0,1 0 0 0 0,-1-1 1 0 0,1 1-1 0 0,-1-1 0 0 0,1 0 63 0 0,2-2-27 0 0,0 1 0 0 0,0-2-1 0 0,0 1 1 0 0,0 0 0 0 0,-1-1-1 0 0,0 1 1 0 0,0-1 0 0 0,0 0 0 0 0,0 0-1 0 0,0 0 1 0 0,0-3 27 0 0,6-9 77 0 0,-2-1 1 0 0,3-9-78 0 0,0 0-183 0 0,-5 14-49 0 0,-2 3 308 0 0,0 0 0 0 0,1 1 1 0 0,0 0-1 0 0,0 0 0 0 0,1 0 0 0 0,0 0 0 0 0,4-4-76 0 0,-8 11-533 0 0,-1 1 54 0 0,2 0 266 0 0,1 1 198 0 0,-1 0-1 0 0,0 0 0 0 0,0 0 1 0 0,0 0-1 0 0,0 0 1 0 0,0 1-1 0 0,0-1 1 0 0,0 1-1 0 0,0-1 0 0 0,0 1 1 0 0,-1 0-1 0 0,1-1 1 0 0,0 1-1 0 0,-1 0 0 0 0,0 0 1 0 0,1 0-1 0 0,-1 0 1 0 0,0 1-1 0 0,0-1 16 0 0,5 11-33 0 0,-1 0 1 0 0,4 13 32 0 0,-6-18-18 0 0,8 27 67 0 0,26 78 368 0 0,-34-104-263 0 0,1 0 1 0 0,0 0-1 0 0,1-1 1 0 0,0 0-1 0 0,0 0 1 0 0,4 5-155 0 0,-5-8 255 0 0,-3-4-89 0 0,-1-1-20 0 0,0 1-130 0 0,1-1 0 0 0,-1 0 0 0 0,0 0 0 0 0,0 0 0 0 0,1 1-1 0 0,-1-1 1 0 0,0 0 0 0 0,1 0 0 0 0,-1 0 0 0 0,0 0 0 0 0,1 0 0 0 0,-1 1-1 0 0,0-1 1 0 0,1 0 0 0 0,-1 0 0 0 0,0 0 0 0 0,1 0 0 0 0,-1 0-1 0 0,0 0 1 0 0,1 0 0 0 0,-1 0 0 0 0,0 0 0 0 0,1-1 0 0 0,-1 1 0 0 0,0 0-1 0 0,1 0 1 0 0,-1 0-16 0 0,10-2 204 0 0,-8 1-160 0 0,1-1 0 0 0,-1 1-1 0 0,1-1 1 0 0,-1 0-1 0 0,1 1 1 0 0,-1-1 0 0 0,0 0-1 0 0,0 0 1 0 0,0 0-1 0 0,0-1 1 0 0,0 1 0 0 0,0-2-44 0 0,17-32 310 0 0,-10 18-232 0 0,-5 7-55 0 0,-1 1-1 0 0,1 0 1 0 0,-2-1-1 0 0,1 1 1 0 0,-2-1-1 0 0,1 0 1 0 0,-1-5-23 0 0,7-37 56 0 0,0 4-43 0 0,-7 38-27 0 0,0-1 0 0 0,1 1 0 0 0,1 0 1 0 0,0 0-1 0 0,4-10 14 0 0,-2 9-35 0 0,-1-1 1 0 0,-1 1 0 0 0,1-5 34 0 0,-2 8-69 0 0,0 0 0 0 0,1-1 0 0 0,0 1 0 0 0,1 0-1 0 0,0 1 1 0 0,0-1 69 0 0,-4 8-354 0 0,0 1-102 0 0,0 0-1216 0 0,0 0-4781 0 0</inkml:trace>
  <inkml:trace contextRef="#ctx0" brushRef="#br0" timeOffset="1701.543">127 317 3224 0 0,'0'0'143'0'0,"0"0"238"0"0,0 0 898 0 0,0 0 391 0 0,0 0 81 0 0,0 0-166 0 0,0 0-733 0 0,0 0-321 0 0,0 0-69 0 0,0 0-32 0 0,0 0-86 0 0,-13 1 985 0 0,12-1-1279 0 0,0 0-1 0 0,1 1 1 0 0,-1-1 0 0 0,0 0-1 0 0,0 0 1 0 0,0 1-1 0 0,0-1 1 0 0,1 0 0 0 0,-1 0-1 0 0,0 0 1 0 0,0 0 0 0 0,0 0-1 0 0,0 0 1 0 0,1 0 0 0 0,-1 0-1 0 0,0-1 1 0 0,0 1 0 0 0,0 0-1 0 0,1 0 1 0 0,-1-1 0 0 0,0 1-1 0 0,0-1 1 0 0,1 1-1 0 0,-1 0 1 0 0,0-1 0 0 0,0 0-50 0 0,-1-1 164 0 0,1 0 1 0 0,-1 0 0 0 0,1 0-1 0 0,-1-1 1 0 0,1 1 0 0 0,0-1-1 0 0,-1-1-164 0 0,-4-10 294 0 0,-4-17 514 0 0,6 25-727 0 0,3 3 141 0 0,-1 0 0 0 0,0 1 0 0 0,1-1 0 0 0,0 0 0 0 0,0 0 0 0 0,0 0 0 0 0,0 0 0 0 0,0 0 0 0 0,0-1-222 0 0,0 3-93 0 0,0 0 1 0 0,0 0-1 0 0,0 0 0 0 0,0 0 1 0 0,0 0-1 0 0,0 0 1 0 0,0 1-1 0 0,0-1 0 0 0,0 1 1 0 0,-1-1-1 0 0,1 0 1 0 0,0 1-1 0 0,0 0 0 0 0,-1-1 1 0 0,1 1-1 0 0,-1 0 93 0 0,-6-3-36 0 0,-3-2 73 0 0,11 5-33 0 0,0 0-1 0 0,-1 0 1 0 0,1 0-1 0 0,0 0 0 0 0,0 0 1 0 0,-1 0-1 0 0,1 0 0 0 0,0 0 1 0 0,0 0-1 0 0,-1 0 0 0 0,1 1 1 0 0,0-1-1 0 0,0 0 0 0 0,0 0 1 0 0,-1 0-1 0 0,1 0 0 0 0,0 1 1 0 0,0-1-1 0 0,0 0 0 0 0,-1 0 1 0 0,1 0-1 0 0,0 1 0 0 0,0-1 1 0 0,0 0-1 0 0,0 0 0 0 0,0 1 1 0 0,0-1-1 0 0,-1 0 0 0 0,1 0 1 0 0,0 1-4 0 0,-1 2-72 0 0,1-3 43 0 0,0 1 0 0 0,-1-1 1 0 0,1 1-1 0 0,0-1 0 0 0,0 1 0 0 0,0-1 0 0 0,0 1 1 0 0,-1-1-1 0 0,1 1 0 0 0,0-1 0 0 0,0 1 1 0 0,0-1-1 0 0,0 0 0 0 0,0 1 0 0 0,0-1 0 0 0,0 1 1 0 0,0-1-1 0 0,1 1 0 0 0,-1-1 0 0 0,0 1 0 0 0,0-1 1 0 0,0 1-1 0 0,0-1 0 0 0,1 1 0 0 0,-1-1 1 0 0,0 0-1 0 0,0 1 0 0 0,1-1 0 0 0,-1 1 29 0 0,4 7-319 0 0,0 0-1 0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3:02.0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23 117 9216 0 0,'0'-20'992'0'0,"0"15"-940"0"0,0 4 214 0 0,0 1 80 0 0,0 0 7 0 0,0 0 30 0 0,0 0 101 0 0,0 0 41 0 0,0 0 10 0 0,0 0-9 0 0,0 0-39 0 0,0 0-20 0 0,0 0-3 0 0,0 0-48 0 0,9 23 140 0 0,-4-1-300 0 0,0 1 1 0 0,-2-1-1 0 0,0 14-256 0 0,3 21 680 0 0,10 86 1123 0 0,2 12-3340 0 0,-17-152 1568 0 0,-1 0-1 0 0,1 0 0 0 0,-1 0 0 0 0,0 0 1 0 0,0 0-1 0 0,0 0 0 0 0,0 1 0 0 0,-1-1 0 0 0,0 0-30 0 0,-1 2 70 0 0,1-4 15 0 0,1-1-81 0 0,-7-15-1839 0 0,1 5-2196 0 0,1-1-1293 0 0</inkml:trace>
  <inkml:trace contextRef="#ctx0" brushRef="#br0" timeOffset="333.996">1 181 1840 0 0,'13'-49'76'0'0,"1"-3"959"0"0,0 19 4159 0 0,-12 30-4949 0 0,0-1-1 0 0,1 1 0 0 0,-1 0 1 0 0,0 0-1 0 0,1 0 1 0 0,0 0-1 0 0,0 1 1 0 0,0-1-1 0 0,0 1 0 0 0,0-1 1 0 0,0 1-1 0 0,1 0 1 0 0,-1 1-1 0 0,1-1 1 0 0,-1 0-1 0 0,1 1 1 0 0,0 0-1 0 0,0 0 0 0 0,-1 0 1 0 0,1 0-1 0 0,3 0-244 0 0,6 2 189 0 0,0 0-1 0 0,-1 1 1 0 0,1 0-1 0 0,-1 0 0 0 0,0 2 1 0 0,0-1-1 0 0,0 2 1 0 0,0 0-1 0 0,4 2-188 0 0,-2 1 144 0 0,0 0 0 0 0,0 0 1 0 0,-2 1-1 0 0,1 1 0 0 0,-1 0 0 0 0,0 1 1 0 0,3 4-145 0 0,-10-8 84 0 0,0-1 0 0 0,-1 1 0 0 0,0 1 0 0 0,0-1 0 0 0,1 3-84 0 0,2 4 148 0 0,-6-12-124 0 0,-1 0 1 0 0,1 0 0 0 0,0 0 0 0 0,-1 0 0 0 0,1 0-1 0 0,-1 1 1 0 0,1-1 0 0 0,-1 0 0 0 0,0 0 0 0 0,0 0 0 0 0,0 1-1 0 0,0-1 1 0 0,-1 0 0 0 0,1 0 0 0 0,-1 0 0 0 0,1 0 0 0 0,-1 1-1 0 0,0-1 1 0 0,1 0 0 0 0,-1 0 0 0 0,0 0 0 0 0,0 0-1 0 0,-1-1 1 0 0,0 2-25 0 0,-1 1 60 0 0,0 1-1 0 0,0-2 0 0 0,-1 1 0 0 0,0 0 1 0 0,1-1-1 0 0,-1 0 0 0 0,-1 0 1 0 0,1 0-1 0 0,-4 2-59 0 0,-8 3 78 0 0,0-1 1 0 0,0-1 0 0 0,-1 0-1 0 0,0-1 1 0 0,0-1 0 0 0,-6 0-79 0 0,-10 1 38 0 0,0-2 0 0 0,-31-1-38 0 0,34-6-765 0 0,17 0-4195 0 0,6 0-424 0 0</inkml:trace>
  <inkml:trace contextRef="#ctx0" brushRef="#br0" timeOffset="665.267">428 405 11376 0 0,'0'0'521'0'0,"0"0"-12"0"0,-9 11-307 0 0,7-7-181 0 0,-1 0 1 0 0,1 0 0 0 0,0 0-1 0 0,0 0 1 0 0,0 2-22 0 0,-6 10 92 0 0,0 8 382 0 0,3-6 37 0 0,4-12-368 0 0,-1 1 1 0 0,2-1-1 0 0,-1 0 0 0 0,1 1 1 0 0,0-1-1 0 0,0 1 0 0 0,0-1 1 0 0,1 1-1 0 0,0-1 0 0 0,1 1-143 0 0,-1-4 30 0 0,1 1-1 0 0,-1-1 1 0 0,1 0 0 0 0,0 0-1 0 0,0 1 1 0 0,1-1-1 0 0,-1-1 1 0 0,0 1 0 0 0,1 0-1 0 0,0-1 1 0 0,0 1 0 0 0,-1-1-1 0 0,1 0 1 0 0,1 0-1 0 0,-1 0 1 0 0,0 0 0 0 0,0 0-1 0 0,1-1 1 0 0,1 1-30 0 0,-2-1 34 0 0,1 0 0 0 0,0 0 0 0 0,-1-1 0 0 0,1 1 0 0 0,0-1 0 0 0,-1 0 0 0 0,1 0 0 0 0,0 0 0 0 0,-1 0 0 0 0,1-1 0 0 0,0 1-1 0 0,-1-1 1 0 0,1 0 0 0 0,-1 0 0 0 0,1 0 0 0 0,-1-1 0 0 0,1 1 0 0 0,-1-1 0 0 0,0 0 0 0 0,0 0 0 0 0,0 0 0 0 0,0 0 0 0 0,2-3-34 0 0,5-2 59 0 0,12-11 34 0 0,-21 17-84 0 0,0 0 1 0 0,0 0 0 0 0,0-1 0 0 0,-1 1 0 0 0,1 0-1 0 0,0-1 1 0 0,-1 1 0 0 0,1-1 0 0 0,0 1-1 0 0,-1 0 1 0 0,0-1 0 0 0,1 1 0 0 0,-1-1 0 0 0,0 1-1 0 0,0-1 1 0 0,1 0-10 0 0,1-13 104 0 0,-2 14-98 0 0,1 0 0 0 0,-1 0 1 0 0,0 0-1 0 0,0 0 0 0 0,1 0 0 0 0,-1 0 0 0 0,0 0 1 0 0,0 0-1 0 0,0 0 0 0 0,0 0 0 0 0,-1-1 1 0 0,1 1-1 0 0,0 0 0 0 0,0 0 0 0 0,-1 0 1 0 0,1 0-1 0 0,0 0 0 0 0,-1 0-6 0 0,-14-42 193 0 0,13 39-177 0 0,1 1 0 0 0,-1 0-1 0 0,0 0 1 0 0,0 0-1 0 0,0 0 1 0 0,0 0-1 0 0,0 0 1 0 0,0 0-1 0 0,-1 1 1 0 0,-2-3-16 0 0,0 1 17 0 0,0-1 0 0 0,0 1 0 0 0,-1 1-1 0 0,1-1 1 0 0,-5-1-17 0 0,6 3-29 0 0,0 0-1 0 0,-1 1 0 0 0,1 0 1 0 0,-1 0-1 0 0,1 0 0 0 0,-1 0 1 0 0,0 1-1 0 0,-4-1 30 0 0,-11 2-4841 0 0,11 0-512 0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3:03.7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 51 6448 0 0,'-24'0'786'0'0,"15"0"272"0"0,16 0 1203 0 0,9-2-328 0 0,-15 2-1302 0 0,1 0-30 0 0,9-1 88 0 0,1-1-1 0 0,0 0 1 0 0,0 0-1 0 0,-1-1-688 0 0,23-5 782 0 0,66-11 1137 0 0,-87 17-1788 0 0,0 1 1 0 0,10 0-132 0 0,24-4 137 0 0,-27 4-133 0 0,-1-1 1 0 0,1 2 0 0 0,15 2-5 0 0,8-1-84 0 0,-32 0-988 0 0,-2 2-3298 0 0,0-1-1675 0 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3:04.0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 8 10592 0 0,'-5'2'2111'0'0,"7"0"-778"0"0,16 3-273 0 0,26 0-288 0 0,-40-5-608 0 0,233-5 3643 0 0,-135-4-3792 0 0,-56 4-4904 0 0,-42 5 4177 0 0,26-3-5413 0 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3:07.1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 56 5440 0 0,'0'0'248'0'0,"1"0"-6"0"0,4 0-87 0 0,-3 0 174 0 0,0-1 0 0 0,0 1 0 0 0,0-1 0 0 0,0 0 0 0 0,0 0 0 0 0,0 0 0 0 0,0 0 0 0 0,0 0 0 0 0,0 0 1 0 0,0 0-1 0 0,0-1-329 0 0,2 0 2684 0 0,-3 1-2219 0 0,-1 1-7 0 0,0 0-16 0 0,0 0-56 0 0,0 0-30 0 0,0 0-4 0 0,0 0 9 0 0,0 0 39 0 0,0 0 15 0 0,0 0 1 0 0,0 0-35 0 0,0 0-145 0 0,-1 5-102 0 0,1 0-1 0 0,-1-1 1 0 0,0 1 0 0 0,-1 0 0 0 0,-1 3-134 0 0,-2 13 125 0 0,-14 55 229 0 0,-2-3 62 0 0,18-26-232 0 0,1-12 9 0 0,3 0-48 0 0,-1-34-151 0 0,0 0 0 0 0,0 0-1 0 0,0 0 1 0 0,0 0-1 0 0,1 0 1 0 0,-1 0-1 0 0,0 0 1 0 0,0 0 0 0 0,1 0-1 0 0,-1-1 1 0 0,1 1-1 0 0,-1 0 1 0 0,1 0-1 0 0,-1 0 7 0 0,5 4-5565 0 0,-5-4-235 0 0</inkml:trace>
  <inkml:trace contextRef="#ctx0" brushRef="#br0" timeOffset="418.014">344 46 12384 0 0,'0'0'564'0'0,"0"0"-10"0"0,-6 4-336 0 0,-4 6-17 0 0,1 0 1 0 0,1 0 0 0 0,0 0 0 0 0,0 1 0 0 0,1 1 0 0 0,-6 10-202 0 0,6-11 285 0 0,-1 3 39 0 0,1 1 0 0 0,0-1 1 0 0,0 1-1 0 0,2 0 0 0 0,0 1 1 0 0,1 0-1 0 0,-2 10-324 0 0,5-20 66 0 0,1 0-1 0 0,0 0 0 0 0,0-1 1 0 0,0 1-1 0 0,1 0 1 0 0,0 0-1 0 0,0 0 0 0 0,0-1 1 0 0,2 4-66 0 0,-3-7 19 0 0,1 0 0 0 0,0 0 0 0 0,0 0 1 0 0,0 0-1 0 0,0 0 0 0 0,0 0 0 0 0,1 0 1 0 0,-1 0-1 0 0,0-1 0 0 0,1 1 1 0 0,0 0-1 0 0,-1-1 0 0 0,1 1 0 0 0,0-1 1 0 0,0 0-1 0 0,0 0 0 0 0,0 0 0 0 0,0 0 1 0 0,0 0-1 0 0,0 0 0 0 0,0 0 0 0 0,0 0 1 0 0,0-1-1 0 0,0 1 0 0 0,0-1 0 0 0,2 0-19 0 0,3 1 52 0 0,0-1 0 0 0,1 0 0 0 0,-1-1-1 0 0,0 0 1 0 0,0 0 0 0 0,1-1-1 0 0,-1 0 1 0 0,0 0 0 0 0,0 0-1 0 0,0-1 1 0 0,-1 0 0 0 0,1-1-52 0 0,3-1 49 0 0,0-1 1 0 0,-1-1 0 0 0,0 1-1 0 0,0-2 1 0 0,0 1 0 0 0,-1-1-1 0 0,3-5-49 0 0,-7 8 21 0 0,0 0 0 0 0,0-1 0 0 0,-1 0 0 0 0,0 0 0 0 0,0 0-1 0 0,-1 0 1 0 0,1-1 0 0 0,0-4-21 0 0,0 0 25 0 0,-1 1 0 0 0,0-1 0 0 0,-1 0-1 0 0,0 1 1 0 0,-1-1-25 0 0,0 6 14 0 0,0 1 0 0 0,-1-1 0 0 0,1 1 0 0 0,-1 0-1 0 0,-1 0 1 0 0,1-1 0 0 0,0 1 0 0 0,-1 0 0 0 0,0 0 0 0 0,0 0 0 0 0,0 0 0 0 0,-1 1-1 0 0,1-1 1 0 0,-1 1 0 0 0,0-1 0 0 0,0 1 0 0 0,0 0 0 0 0,0 0 0 0 0,0 0 0 0 0,-1 0 0 0 0,1 1-1 0 0,-1-1-13 0 0,-1 1-33 0 0,0 0-1 0 0,0 1 0 0 0,0-1 0 0 0,-1 1 0 0 0,1 0 1 0 0,0 0-1 0 0,-1 1 0 0 0,1 0 0 0 0,0-1 0 0 0,-1 2 1 0 0,1-1-1 0 0,0 1 0 0 0,-1 0 0 0 0,1 0 0 0 0,0 0 1 0 0,0 1-1 0 0,0-1 0 0 0,0 1 0 0 0,0 1 0 0 0,-1 0 34 0 0,5-3-15 0 0,0 0 1 0 0,1 1-1 0 0,-1-1 0 0 0,0 1 0 0 0,0-1 0 0 0,1 1 0 0 0,-1 0 0 0 0,0-1 0 0 0,0 1 0 0 0,1-1 0 0 0,-1 1 0 0 0,1 0 0 0 0,-1 0 0 0 0,1-1 1 0 0,-1 1-1 0 0,1 0 0 0 0,-1 0 0 0 0,1 0 0 0 0,0 0 0 0 0,-1 0 0 0 0,1-1 0 0 0,0 1 0 0 0,0 0 0 0 0,0 0 0 0 0,0 0 0 0 0,0 0 15 0 0,-1 3-628 0 0,-2 4-3857 0 0,1-2-1525 0 0</inkml:trace>
  <inkml:trace contextRef="#ctx0" brushRef="#br0" timeOffset="766.508">737 0 3680 0 0,'0'0'284'0'0,"0"0"143"0"0,0 0 1292 0 0,0 0 584 0 0,0 2 1344 0 0,-3 11-1789 0 0,-4 2-1163 0 0,-1-1 0 0 0,0 0 0 0 0,-7 8-695 0 0,-12 21 1220 0 0,21-32-994 0 0,0 1 0 0 0,2-1 0 0 0,-1 1 0 0 0,-1 6-226 0 0,5-12 22 0 0,0-1 1 0 0,0 1 0 0 0,0-1-1 0 0,0 1 1 0 0,1-1-1 0 0,0 1 1 0 0,0 0 0 0 0,1-1-1 0 0,-1 1 1 0 0,1-1-1 0 0,0 1-22 0 0,0-4 9 0 0,-1 0-1 0 0,1 0 0 0 0,0 0 0 0 0,-1 0 0 0 0,1 0 0 0 0,0 0 0 0 0,0 0 0 0 0,0-1 0 0 0,0 1 0 0 0,1 0 0 0 0,-1-1 0 0 0,0 1 0 0 0,1-1 0 0 0,-1 1 0 0 0,1-1 0 0 0,-1 0 0 0 0,1 0 0 0 0,0 1-1 0 0,-1-1 1 0 0,1 0 0 0 0,0-1 0 0 0,0 1 0 0 0,0 0 0 0 0,0 0-8 0 0,1 0 29 0 0,0 0-1 0 0,0 0 0 0 0,0 0 0 0 0,1-1 0 0 0,-1 1 1 0 0,0-1-1 0 0,1 0 0 0 0,-1 0 0 0 0,0 0 0 0 0,0 0 0 0 0,4-1-28 0 0,2 0 89 0 0,0-1 0 0 0,0 0-1 0 0,6-3-88 0 0,-3 0 71 0 0,-1-1 0 0 0,1 0 0 0 0,-1-1 0 0 0,0-1 0 0 0,-1 1 0 0 0,1-2 0 0 0,-2 0 0 0 0,1 0-71 0 0,-5 4 25 0 0,-1 1-1 0 0,0-1 1 0 0,0 0-1 0 0,-1 0 1 0 0,1-1-1 0 0,-1 1 1 0 0,0-1-1 0 0,-1 0 1 0 0,1 1-1 0 0,-1-1 0 0 0,0-3-24 0 0,-1 6 6 0 0,0-1-1 0 0,0 1 1 0 0,0 0-1 0 0,-1-1 0 0 0,1 1 1 0 0,-1-1-1 0 0,0 1 0 0 0,0-1 1 0 0,-1 1-1 0 0,1-1 0 0 0,-1 1 1 0 0,1 0-1 0 0,-1-1 0 0 0,0 1 1 0 0,0 0-1 0 0,-1 0 0 0 0,1-1 1 0 0,-1 1-1 0 0,1 0 0 0 0,-1 0 1 0 0,-1-1-6 0 0,-2 0-28 0 0,0 0 0 0 0,-1 1 1 0 0,1-1-1 0 0,-1 1 0 0 0,0 0 0 0 0,0 0 1 0 0,0 1-1 0 0,0 0 0 0 0,0 0 0 0 0,-3 0 28 0 0,4 1-112 0 0,0 0 0 0 0,0 0-1 0 0,0 1 1 0 0,0 0 0 0 0,0 0-1 0 0,0 0 1 0 0,-5 1 112 0 0,-37 8-2824 0 0,45-8 2515 0 0,-11 1-5515 0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3:09.8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56 1 4144 0 0,'0'0'319'0'0,"0"0"54"0"0,-3 14 4792 0 0,1 14-3600 0 0,-1 0 0 0 0,-1 1 0 0 0,-8 23-1565 0 0,12-52 0 0 0,-3 24 594 0 0,3-20-427 0 0,-1 0 0 0 0,1 1-1 0 0,-1-1 1 0 0,0 0 0 0 0,0 0 0 0 0,0 0 0 0 0,0 0 0 0 0,-1 0-1 0 0,0 1-166 0 0,1-4 239 0 0,1-1 230 0 0,-9-1 1598 0 0,5-11-1967 0 0,3 11-140 0 0,1 0 1 0 0,-1 0-1 0 0,1 0 1 0 0,-1 0 0 0 0,1 0-1 0 0,-1 0 1 0 0,1 0-1 0 0,0 0 1 0 0,0 0-1 0 0,-1 0 1 0 0,1 0 0 0 0,0 0-1 0 0,0 0 1 0 0,0-1-1 0 0,0 1 1 0 0,0 0-1 0 0,1 0 40 0 0,5-15-148 0 0,0-1 0 0 0,2 2 0 0 0,0-1-1 0 0,0 1 1 0 0,2 0 0 0 0,4-5 148 0 0,-7 9-59 0 0,-3 5 52 0 0,0 1 1 0 0,1 0-1 0 0,-1-1 0 0 0,1 1 0 0 0,0 1 0 0 0,0-1 0 0 0,1 1 0 0 0,-1 0 0 0 0,1 0 0 0 0,0 1 0 0 0,0-1 0 0 0,0 1 0 0 0,1 0 7 0 0,-4 3-43 0 0,0 1 36 0 0,-1 1-1 0 0,1-1 1 0 0,-1 1 0 0 0,0-1-1 0 0,0 1 1 0 0,0 0 0 0 0,0-1-1 0 0,0 1 1 0 0,0 0-1 0 0,-1 0 1 0 0,1 1 0 0 0,-1-1-1 0 0,1 0 1 0 0,-1 1 0 0 0,0-1-1 0 0,0 0 1 0 0,0 1 0 0 0,0-1-1 0 0,0 1 1 0 0,0 0-1 0 0,-1-1 1 0 0,1 1 0 0 0,-1 0-1 0 0,0-1 1 0 0,0 3 7 0 0,1-1 12 0 0,-1 2 41 0 0,0 1-1 0 0,0 0 1 0 0,-1 0 0 0 0,0 1-53 0 0,0 15 185 0 0,1-9 2 0 0,0-1 1 0 0,-1 0-1 0 0,-1 0 0 0 0,-1 7-187 0 0,1-15 91 0 0,1-1 0 0 0,-1 1 0 0 0,0-1 0 0 0,0 1 0 0 0,-1-1 0 0 0,1 0-1 0 0,-3 4-90 0 0,4-8 68 0 0,1 0-4 0 0,0 0 0 0 0,0 0 6 0 0,0 0 20 0 0,1-3-52 0 0,0 0 0 0 0,-1 1-1 0 0,1-1 1 0 0,0 0-1 0 0,1 0 1 0 0,-1 1 0 0 0,0-1-1 0 0,1 1 1 0 0,0-1-38 0 0,3-6 29 0 0,4-5 0 0 0,0 1-1 0 0,1 0 0 0 0,0 0 1 0 0,1 1-1 0 0,0 0-28 0 0,19-20 66 0 0,-26 28-66 0 0,0 0 0 0 0,0 0 0 0 0,0 1 0 0 0,1 0 0 0 0,-1 0 0 0 0,1 0 0 0 0,3-1 0 0 0,-1 1 0 0 0,0 2 16 0 0,-5 2-1 0 0,-1 0-1 0 0,0 0 0 0 0,1 0 0 0 0,-1 1 0 0 0,0-1 1 0 0,1 0-1 0 0,-1 0 0 0 0,0 1 0 0 0,0-1 0 0 0,0 1 0 0 0,0-1 1 0 0,0 1-1 0 0,-1 0-14 0 0,1-1 13 0 0,3 6 32 0 0,-1 0 1 0 0,0 0 0 0 0,0 1 0 0 0,-1 0-1 0 0,0-1 1 0 0,0 1 0 0 0,-1 0 0 0 0,0 0-1 0 0,0 0 1 0 0,-1 2-46 0 0,4 22 95 0 0,-4-9-7 0 0,-1-18-65 0 0,1 1 0 0 0,0-1 0 0 0,0 0 0 0 0,0 1 0 0 0,1-1 0 0 0,0 1-23 0 0,-1-5-112 0 0,1-1 0 0 0,-1 1-1 0 0,0 0 1 0 0,1-1 0 0 0,-1 1-1 0 0,1 0 1 0 0,0-1 0 0 0,-1 1-1 0 0,1-1 1 0 0,-1 1-1 0 0,1-1 1 0 0,0 1 0 0 0,-1-1-1 0 0,1 1 1 0 0,0-1 0 0 0,-1 0-1 0 0,1 1 1 0 0,0-1 0 0 0,0 0-1 0 0,-1 0 1 0 0,1 0 0 0 0,0 1-1 0 0,0-1 1 0 0,0 0-1 0 0,-1 0 1 0 0,2 0 112 0 0,4-3-1079 0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3:10.4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 46 6912 0 0,'0'0'314'0'0,"0"0"-6"0"0,0 0-10 0 0,0 0 690 0 0,0 16 2944 0 0,-1 11-2574 0 0,0-12-750 0 0,1-1 1 0 0,1 1-1 0 0,0-1 0 0 0,2 5-608 0 0,-1-6 469 0 0,-1 1-1 0 0,0 0 0 0 0,0 2-468 0 0,0 22 283 0 0,2-14-128 0 0,1-1 0 0 0,1 1-1 0 0,2 2-154 0 0,-7-24 21 0 0,1 1 0 0 0,0-1 0 0 0,1 0 0 0 0,-1 0 1 0 0,0 0-1 0 0,0 0 0 0 0,1-1 0 0 0,-1 1 0 0 0,2 1-21 0 0,5 7 13 0 0,-7-9 44 0 0,-1-1 27 0 0,0 0 4 0 0,16-1 242 0 0,-15 0-300 0 0,1 0 0 0 0,-1-1 0 0 0,1 1 1 0 0,-1-1-1 0 0,0 0 0 0 0,1 1 0 0 0,-1-1 0 0 0,0 0 1 0 0,0 1-1 0 0,0-1 0 0 0,0 0 0 0 0,-1 0 0 0 0,1 0 1 0 0,0 0-1 0 0,-1 0 0 0 0,1-1-30 0 0,5-14 71 0 0,0 6-42 0 0,-2 0-1 0 0,0-1 0 0 0,0 0 0 0 0,-1 1 0 0 0,0-1 0 0 0,-1-1-28 0 0,7-25 65 0 0,-4 22-53 0 0,0 0 0 0 0,1 0 1 0 0,1 1-1 0 0,1 0 0 0 0,8-12-12 0 0,-15 26-64 0 0,-1 1-3 0 0,8 11-50 0 0,-5-3 116 0 0,0 0-1 0 0,0 0 1 0 0,-1 1-1 0 0,-1-1 1 0 0,1 1 0 0 0,-1-1-1 0 0,-1 5 2 0 0,2 2-1 0 0,0 6-7 0 0,1 0 0 0 0,4 11 8 0 0,-1 5-137 0 0,0 3 81 0 0,-1-22 143 0 0,-4-14-66 0 0,0 0-1 0 0,0 1 1 0 0,0-1 0 0 0,1 0-1 0 0,0 0 1 0 0,0 0-1 0 0,0 0 1 0 0,0 0-1 0 0,0-1 1 0 0,1 1-1 0 0,1 2-20 0 0,-3-5 32 0 0,0 0 0 0 0,0 0 0 0 0,1 0 0 0 0,-1 0 0 0 0,0-1 0 0 0,0 1 0 0 0,0 0 0 0 0,0-1 0 0 0,1 1 0 0 0,-1 0 0 0 0,0-1 0 0 0,1 1 0 0 0,-1-1-1 0 0,1 0 1 0 0,-1 0 0 0 0,0 1 0 0 0,1-1 0 0 0,-1 0 0 0 0,1 0 0 0 0,-1 0 0 0 0,1-1-32 0 0,-1 1 145 0 0,0-1-1 0 0,4-3-58 0 0,0 0-1 0 0,0 0 0 0 0,-1-1 1 0 0,0 0-1 0 0,0 0 0 0 0,0 0 1 0 0,0 0-1 0 0,-1-1 0 0 0,0 1 1 0 0,0-1-1 0 0,1-5-85 0 0,44-149 293 0 0,-36 120-296 0 0,6-12 3 0 0,-1 5 57 0 0,2-3-291 0 0,-9 29-6320 0 0,-8 16-159 0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3:14.1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10 12640 0 0,'8'-4'224'0'0,"-5"3"-129"0"0,-1 0 1 0 0,1 0-1 0 0,-1 0 0 0 0,0 1 0 0 0,1-1 1 0 0,0 1-1 0 0,-1 0 0 0 0,1 0 1 0 0,-1 0-1 0 0,1 0 0 0 0,-1 0 1 0 0,2 0-96 0 0,175 3 4586 0 0,-132-1-4319 0 0,-45-2-342 0 0,1 1-48 0 0,10 2-1222 0 0,0 2-4869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16.7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0 204 11976 0 0,'1'0'77'0'0,"0"0"-36"0"0,0 0 0 0 0,0 0 1 0 0,-1 1-1 0 0,1-1 0 0 0,0 0 0 0 0,0 0 0 0 0,-1 0 1 0 0,1-1-1 0 0,0 1 0 0 0,-1 0 0 0 0,1 0 0 0 0,0 0 1 0 0,0 0-1 0 0,-1-1 0 0 0,1 1 0 0 0,0 0 0 0 0,-1-1 1 0 0,1 1-1 0 0,-1-1 0 0 0,2 1-41 0 0,4 5 411 0 0,-5-1-411 0 0,-1-3 0 0 0,0 0 0 0 0,0-1 0 0 0,0 1 0 0 0,0 0 0 0 0,0 0 0 0 0,0 0 0 0 0,0 0 0 0 0,0 0 0 0 0,1-1 0 0 0,-1 1 0 0 0,0 0 0 0 0,0 0 0 0 0,1 0 0 0 0,-1 0 0 0 0,0-1 0 0 0,1 1 0 0 0,-1 0 0 0 0,1-1 0 0 0,-1 1 0 0 0,1 0 0 0 0,0-1 0 0 0,-1 1 0 0 0,1 0 0 0 0,-1-1 0 0 0,1 1 0 0 0,0-1 0 0 0,0 1 0 0 0,-1-1 0 0 0,1 1 0 0 0,0-1 0 0 0,5 5 0 0 0,-3-2 163 0 0,0 1 1 0 0,0-1 0 0 0,0 0 0 0 0,0 0-1 0 0,1-1 1 0 0,-1 1 0 0 0,1-1-1 0 0,0 1 1 0 0,-1-1 0 0 0,1 0 0 0 0,0 0-1 0 0,1-1 1 0 0,-1 1 0 0 0,0-1 0 0 0,2 0-164 0 0,3 0 385 0 0,-6 0-262 0 0,-1-1 0 0 0,1 0 0 0 0,-1 1 0 0 0,1-1 0 0 0,0 0 0 0 0,-1-1 0 0 0,1 1 0 0 0,0 0 0 0 0,-1-1 0 0 0,3 0-123 0 0,4-3-72 0 0,0 2 319 0 0,-1-1-1 0 0,0 0 0 0 0,0-1 1 0 0,0 0-1 0 0,0-1 0 0 0,-1 1 1 0 0,0-1-1 0 0,3-3-246 0 0,-2 1 200 0 0,-1 0 0 0 0,0 0-1 0 0,-1-1 1 0 0,0 0 0 0 0,0-1 0 0 0,-1 1-1 0 0,0-1 1 0 0,0 0 0 0 0,-1 0 0 0 0,0 0-1 0 0,2-10-199 0 0,-5 13 2 0 0,0-1-1 0 0,-1 1 1 0 0,0-1-1 0 0,0 1 1 0 0,0-1-1 0 0,-1 1 1 0 0,0-1-1 0 0,-1 1 0 0 0,1 0 1 0 0,-1 0-1 0 0,-2-5-1 0 0,2 8 0 0 0,1 0 0 0 0,-1 0 0 0 0,1 0 0 0 0,-1 0 0 0 0,0 1 0 0 0,0-1 0 0 0,0 1 0 0 0,-1-1 0 0 0,1 1 0 0 0,0 0 0 0 0,-3-2 0 0 0,3 3 0 0 0,0 0 0 0 0,-1 0 0 0 0,1 0 0 0 0,0 0 0 0 0,0 0 0 0 0,-1 1 0 0 0,1-1 0 0 0,-1 1 0 0 0,1-1 0 0 0,0 1 0 0 0,-1 0 0 0 0,1 0 0 0 0,-1 0 0 0 0,1 0 0 0 0,-1 1 0 0 0,0-1 0 0 0,-15 2 0 0 0,14-2 0 0 0,1 0 0 0 0,-1 0 0 0 0,1 1 0 0 0,-1-1 0 0 0,1 1 0 0 0,-1 0 0 0 0,1 0 0 0 0,0 0 0 0 0,-1 0 0 0 0,1 1 0 0 0,0-1 0 0 0,0 1 0 0 0,0 0 0 0 0,0 0 0 0 0,-1 1 0 0 0,-11 10 0 0 0,11-10 0 0 0,0 1 0 0 0,0 0 0 0 0,0-1 0 0 0,1 1 0 0 0,0 1 0 0 0,-1-1 0 0 0,1 1 0 0 0,0 0 0 0 0,-3 5 0 0 0,0 0 0 0 0,0 1 0 0 0,1 0 0 0 0,1 0 0 0 0,-3 11 0 0 0,5-16 0 0 0,-1 4 0 0 0,1 0 0 0 0,0 0 0 0 0,0 0 0 0 0,1 0 0 0 0,1 5 0 0 0,-2 13 0 0 0,1-23 0 0 0,0 0 0 0 0,1 1 0 0 0,0-1 0 0 0,0 1 0 0 0,0-1 0 0 0,1 1 0 0 0,0-1 0 0 0,0 1 0 0 0,0-1 0 0 0,0 0 0 0 0,1 0 0 0 0,1 3 0 0 0,2 3 0 0 0,-3-7 0 0 0,1 1 0 0 0,-1 0 0 0 0,1-1 0 0 0,0 1 0 0 0,0-1 0 0 0,0 0 0 0 0,0 0 0 0 0,1 0 0 0 0,0-1 0 0 0,2 3 0 0 0,8 3 0 0 0,-8-4 0 0 0,0-2 0 0 0,0 1 0 0 0,0-1 0 0 0,0 0 0 0 0,3 1 0 0 0,-3-2 0 0 0,0-1 0 0 0,0 1 0 0 0,0-2 0 0 0,0 1 0 0 0,4 0 0 0 0,22 3 0 0 0,-26-3-122 0 0,-1-1 0 0 0,0 1-1 0 0,0-1 1 0 0,1-1 0 0 0,-1 1-1 0 0,0-1 1 0 0,1 1-1 0 0,-1-2 1 0 0,0 1 0 0 0,0 0-1 0 0,0-1 1 0 0,0 0 0 0 0,0 0-1 0 0,0-1 1 0 0,0 1-1 0 0,-1-1 1 0 0,0 0 0 0 0,5-4 122 0 0,-4 1-4769 0 0,0-2-1475 0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3:14.3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13304 0 0,'0'0'605'0'0,"0"0"-9"0"0,1 1-328 0 0,0-1-225 0 0,0 0 0 0 0,0 1-1 0 0,-1-1 1 0 0,1 0 0 0 0,0 1 0 0 0,0-1 0 0 0,-1 1 0 0 0,1 0-1 0 0,0-1 1 0 0,-1 1 0 0 0,1-1 0 0 0,-1 1 0 0 0,1 0 0 0 0,-1-1 0 0 0,1 1-43 0 0,-1 0 353 0 0,17 13 1657 0 0,-9-11-1775 0 0,-1 0-1 0 0,2-1 0 0 0,-1 0 0 0 0,0-1 0 0 0,0 0 0 0 0,1 0 0 0 0,5 0-234 0 0,-9-1 68 0 0,46 1 880 0 0,21-2-948 0 0,-3-1 53 0 0,18 2-954 0 0,-66 2-222 0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3:12.7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616 145 3680 0 0,'5'-14'311'0'0,"1"0"0"0"0,0 1 0 0 0,1 0 1 0 0,1 0-312 0 0,20-29 5505 0 0,-17 22-4617 0 0,-1 5 3588 0 0,-16 22-3861 0 0,-1 0-1 0 0,0-1 1 0 0,0 0-1 0 0,0 0 1 0 0,-4 2-615 0 0,-19 15-186 0 0,-29 32-379 0 0,21-19 791 0 0,-1-1 1 0 0,-35 23-227 0 0,44-38 134 0 0,-1-1-1 0 0,-32 14-133 0 0,50-27 15 0 0,-1-1-1 0 0,0 0 0 0 0,0-1 1 0 0,0 0-1 0 0,-1-1 1 0 0,1-1-1 0 0,-1 0 0 0 0,-9-1-14 0 0,14-1-13 0 0,0 0-1 0 0,0-1 0 0 0,0 0 0 0 0,0-1 0 0 0,1 0 1 0 0,-1 0-1 0 0,-8-4 14 0 0,14 4-26 0 0,0 1 1 0 0,0-1-1 0 0,0-1 0 0 0,1 1 1 0 0,-1 0-1 0 0,1-1 0 0 0,0 0 1 0 0,0 0-1 0 0,0 0 0 0 0,0 0 1 0 0,0 0-1 0 0,0 0 0 0 0,1-1 1 0 0,0 0-1 0 0,0 1 0 0 0,0-1 1 0 0,0 0-1 0 0,0 0 0 0 0,0-2 26 0 0,1 0-31 0 0,-1-1-1 0 0,1 1 1 0 0,0-1-1 0 0,1 1 1 0 0,0-1-1 0 0,0 0 0 0 0,0 1 1 0 0,1-1-1 0 0,0 1 1 0 0,0-1-1 0 0,0 1 1 0 0,1-1-1 0 0,0 1 0 0 0,1-2 32 0 0,1-2 6 0 0,0 1-1 0 0,1-1 0 0 0,0 1 0 0 0,1 0 1 0 0,0 0-1 0 0,0 1 0 0 0,1 0 0 0 0,4-5-5 0 0,-8 11-17 0 0,0-1-1 0 0,0 0 0 0 0,0 1 0 0 0,1 0 0 0 0,-1 0 0 0 0,1 0 0 0 0,-1 0 0 0 0,1 0 0 0 0,0 1 0 0 0,0 0 0 0 0,-1 0 0 0 0,1 0 0 0 0,0 0 0 0 0,0 0 0 0 0,0 1 0 0 0,0 0 0 0 0,0 0 1 0 0,0 0-1 0 0,1 0 0 0 0,-1 1 0 0 0,0-1 0 0 0,2 2 18 0 0,2 1 52 0 0,0 0 0 0 0,0 1 1 0 0,-1 0-1 0 0,1 1 0 0 0,-1 0 0 0 0,0 0 1 0 0,0 0-1 0 0,-1 1 0 0 0,0 0 1 0 0,0 0-1 0 0,0 1 0 0 0,3 4-52 0 0,0 2 106 0 0,-2 0-1 0 0,0 0 0 0 0,0 0 1 0 0,-1 1-1 0 0,-1 0 1 0 0,0 0-1 0 0,-1 1-105 0 0,8 22 164 0 0,6 26 40 0 0,1-6 105 0 0,-18-55-405 0 0,0 0 1 0 0,-1 0-1 0 0,1-1 0 0 0,0 1 0 0 0,1 0 0 0 0,-1 0 0 0 0,0-1 0 0 0,0 1 0 0 0,1-1 0 0 0,-1 1 0 0 0,1-1 0 0 0,0 1 0 0 0,-1-1 0 0 0,1 0 0 0 0,0 0 0 0 0,-1 0 0 0 0,1 0 1 0 0,0 0-1 0 0,0 0 0 0 0,0 0 0 0 0,0-1 0 0 0,0 1 0 0 0,1-1 96 0 0,4 3-1217 0 0</inkml:trace>
  <inkml:trace contextRef="#ctx0" brushRef="#br0" timeOffset="567.264">565 336 10944 0 0,'0'0'497'0'0,"0"0"-8"0"0,1 1-311 0 0,2 12 3 0 0,-1-1 1 0 0,0 1 0 0 0,-1 0-1 0 0,0 0 1 0 0,-1 0-1 0 0,0 0 1 0 0,-2 3-182 0 0,1 25 1606 0 0,-8 28 1904 0 0,8-79-3286 0 0,1 8-194 0 0,-1 0 0 0 0,1 0 0 0 0,0 0 0 0 0,0 0 0 0 0,0 0 0 0 0,0 1 0 0 0,1-1 0 0 0,-1 0 0 0 0,1-2-30 0 0,2-5-60 0 0,0 0 0 0 0,0 0 1 0 0,1 0-1 0 0,1 0 0 0 0,5-8 60 0 0,-8 14 76 0 0,0-1 0 0 0,1 1 0 0 0,0 0 0 0 0,-1 0 0 0 0,1 0 1 0 0,1 0-1 0 0,-1 0 0 0 0,0 1 0 0 0,0 0 0 0 0,1-1 0 0 0,-1 1 0 0 0,1 0 0 0 0,0 1 0 0 0,0-1 0 0 0,2 0-76 0 0,-1 1-26 0 0,0-1-1 0 0,1 1 0 0 0,-1 1 1 0 0,0-1-1 0 0,6 1 27 0 0,-9 0-10 0 0,-1 0 0 0 0,1 0 1 0 0,-1 0-1 0 0,1 1 0 0 0,0-1 0 0 0,-1 1 0 0 0,1-1 1 0 0,-1 1-1 0 0,0-1 0 0 0,1 1 0 0 0,-1 0 1 0 0,1-1-1 0 0,-1 1 0 0 0,0 0 0 0 0,0 0 1 0 0,1 0-1 0 0,-1 0 0 0 0,0 0 0 0 0,0 1 1 0 0,0-1-1 0 0,0 0 10 0 0,7 9-49 0 0,2 4-70 0 0,-5-4-332 0 0,-3-4 338 0 0,0-1 0 0 0,0 1-1 0 0,0 0 1 0 0,0-1 0 0 0,-1 1-1 0 0,0 0 1 0 0,0 0-1 0 0,0 2 114 0 0,0 7 221 0 0,0-13-196 0 0,-1 0 1 0 0,0 0-1 0 0,1 0 1 0 0,-1 0-1 0 0,0 0 1 0 0,0 0-1 0 0,-1 0 1 0 0,1 0-1 0 0,0 0 1 0 0,-1 0 0 0 0,1 0-1 0 0,-1 0-25 0 0,1-1 88 0 0,0-1-7 0 0,0 0-1 0 0,0 7 326 0 0,6-22-419 0 0,1 0-1 0 0,0 0 1 0 0,1 1 0 0 0,0 0 0 0 0,1 1 0 0 0,1-1 0 0 0,1 1 13 0 0,-9 9-28 0 0,-2 3 23 0 0,0 0 0 0 0,1 1 0 0 0,-1-1 0 0 0,1 0 0 0 0,-1 0 1 0 0,1 1-1 0 0,-1-1 0 0 0,1 0 0 0 0,-1 1 0 0 0,1-1 0 0 0,0 1 0 0 0,-1-1 0 0 0,1 1 1 0 0,0-1-1 0 0,-1 1 0 0 0,1-1 0 0 0,0 1 0 0 0,0-1 0 0 0,0 1 0 0 0,-1 0 0 0 0,1 0 1 0 0,0-1-1 0 0,0 1 5 0 0,0 0-20 0 0,0-1 1 0 0,1 1 0 0 0,-1 0-1 0 0,0-1 1 0 0,0 1 0 0 0,0 0 0 0 0,1 0-1 0 0,-1 0 1 0 0,0 0 0 0 0,0 0-1 0 0,0 0 1 0 0,1 0 0 0 0,-1 1-1 0 0,0-1 1 0 0,0 0 0 0 0,0 1-1 0 0,0-1 1 0 0,0 0 0 0 0,1 1-1 0 0,-1 0 1 0 0,1 0 19 0 0,4 2-32 0 0,3 3-21 0 0,-5-2 59 0 0,-1 0 0 0 0,0 1 0 0 0,0 0 0 0 0,-1 0 0 0 0,2 2-6 0 0,-2-3 26 0 0,0 1 1 0 0,0-1 0 0 0,1 0 0 0 0,0 0 0 0 0,0 0 0 0 0,1 1-27 0 0,-3-4-70 0 0,-1-1 2 0 0,0 0-240 0 0,0 0-1024 0 0,0 0-445 0 0,0 0-88 0 0,0 0-20 0 0</inkml:trace>
  <inkml:trace contextRef="#ctx0" brushRef="#br0" timeOffset="860.023">1037 408 11144 0 0,'0'0'506'0'0,"0"0"-4"0"0,-4 1 227 0 0,3 1 4116 0 0,2 0-4745 0 0,2 2 7 0 0,-1 0 0 0 0,1 0 0 0 0,0 0 0 0 0,0-1 0 0 0,0 1 0 0 0,1-1 0 0 0,-1 0 0 0 0,1 0 0 0 0,0 1-107 0 0,-3-4 4 0 0,-1 0 0 0 0,0 0 0 0 0,0 1 0 0 0,0-1 0 0 0,0 0 1 0 0,1 1-1 0 0,-1-1 0 0 0,0 0 0 0 0,0 1 0 0 0,0-1 0 0 0,0 1 0 0 0,0-1 0 0 0,0 0 1 0 0,0 1-1 0 0,0-1 0 0 0,0 0 0 0 0,0 1 0 0 0,0-1 0 0 0,0 0 0 0 0,0 1 0 0 0,0-1 1 0 0,0 1-5 0 0,-1 0 11 0 0,2-1-8 0 0,-1 1-1 0 0,0-1 0 0 0,0 1 0 0 0,0 0 0 0 0,0-1 0 0 0,0 1 0 0 0,0-1 1 0 0,0 1-1 0 0,0-1 0 0 0,0 1 0 0 0,0-1 0 0 0,0 1 0 0 0,0-1 1 0 0,-1 1-1 0 0,1-1 0 0 0,0 1 0 0 0,0-1 0 0 0,0 1 0 0 0,-1-1 0 0 0,1 1 1 0 0,0-1-1 0 0,-1 1 0 0 0,1-1 0 0 0,0 0 0 0 0,-1 1 0 0 0,1-1 1 0 0,-1 1-1 0 0,1-1 0 0 0,0 0 0 0 0,-1 0 0 0 0,1 1 0 0 0,-1-1 0 0 0,1 0 1 0 0,-1 0-1 0 0,1 1 0 0 0,-1-1 0 0 0,1 0 0 0 0,-1 0-2 0 0,0 0-2 0 0,-3 2-379 0 0,2 0 949 0 0,4-1-1755 0 0,0 3-3563 0 0,-2-4-935 0 0</inkml:trace>
  <inkml:trace contextRef="#ctx0" brushRef="#br0" timeOffset="1117.369">1161 360 2304 0 0,'-1'0'5'0'0,"1"1"-1"0"0,0-1 1 0 0,0 1 0 0 0,0-1 0 0 0,0 0-1 0 0,0 1 1 0 0,0-1 0 0 0,0 1-1 0 0,0-1 1 0 0,0 0 0 0 0,0 1 0 0 0,0-1-1 0 0,0 1 1 0 0,0-1 0 0 0,0 0 0 0 0,0 1-1 0 0,0-1 1 0 0,0 1 0 0 0,0-1-1 0 0,0 0 1 0 0,1 1 0 0 0,-1-1 0 0 0,0 1-1 0 0,0-1 1 0 0,0 0 0 0 0,1 1 0 0 0,-1-1-1 0 0,0 0 1 0 0,1 1 0 0 0,-1-1-5 0 0,14 11 652 0 0,0 2 2740 0 0,4 8 1363 0 0,-16-19-4560 0 0,0 0 1 0 0,0 0-1 0 0,0 0 0 0 0,0 0 0 0 0,0 1 0 0 0,-1-1 0 0 0,1 1 0 0 0,-1-1 0 0 0,1 1 0 0 0,-1 0 1 0 0,0 1-196 0 0,9 26 1605 0 0,-7-22-1153 0 0,0 1-1 0 0,0-1 1 0 0,-1 1-1 0 0,0 3-451 0 0,1 3 498 0 0,-2-14-436 0 0,0 1 1 0 0,-1-1 0 0 0,0 1-1 0 0,1-1 1 0 0,-1 1 0 0 0,0-1-1 0 0,0 1 1 0 0,0-1 0 0 0,0 1-1 0 0,0-1 1 0 0,0 1 0 0 0,0-1-1 0 0,0 1 1 0 0,-1-1 0 0 0,1 0-1 0 0,-1 1 1 0 0,1-1-63 0 0,0 0 11 0 0,0-1 0 0 0,0 1 0 0 0,0-1 0 0 0,0 1 0 0 0,0-1 0 0 0,0 0 0 0 0,0 1 0 0 0,0-1 0 0 0,0 1 0 0 0,0-1 0 0 0,0 1-1 0 0,0-1 1 0 0,1 0 0 0 0,-1 1 0 0 0,0-1 0 0 0,0 1 0 0 0,1-1 0 0 0,-1 0 0 0 0,0 1 0 0 0,0-1 0 0 0,1 0 0 0 0,-1 1 0 0 0,0-1 0 0 0,1 0 0 0 0,-1 1 0 0 0,0-1 0 0 0,1 0 0 0 0,-1 0 0 0 0,1 0-1 0 0,-1 1-10 0 0,5 3 153 0 0,-4-3-73 0 0,5-1 18 0 0,-6 0-82 0 0,0 0 0 0 0,1 0 1 0 0,-1 0-1 0 0,1 1 0 0 0,-1-1 0 0 0,0 0 0 0 0,1 0 0 0 0,-1 0 1 0 0,1-1-1 0 0,-1 1 0 0 0,0 0 0 0 0,1 0 0 0 0,-1 0 1 0 0,0 0-1 0 0,1 0 0 0 0,-1 0 0 0 0,1 0 0 0 0,-1-1 1 0 0,0 1-1 0 0,1 0 0 0 0,-1 0 0 0 0,0-1 0 0 0,0 1 0 0 0,1 0 1 0 0,-1 0-1 0 0,0-1 0 0 0,1 1 0 0 0,-1 0 0 0 0,0-1 1 0 0,0 1-1 0 0,0 0 0 0 0,1-1 0 0 0,-1 1 0 0 0,0 0 0 0 0,0-1 1 0 0,0 1-1 0 0,0-1 0 0 0,0 1 0 0 0,0 0 0 0 0,0-1 1 0 0,0 1-17 0 0,1-2-58 0 0,0-1 39 0 0,1-1-1 0 0,-2 1 0 0 0,1-1 0 0 0,0 1 0 0 0,-1-1 0 0 0,0 0 0 0 0,1-1 20 0 0,-1 2-95 0 0,0-1-1 0 0,0 1 1 0 0,1-1-1 0 0,-1 1 1 0 0,1-1-1 0 0,1-2 96 0 0,-1 5-41 0 0,-1 0-1 0 0,1-1 1 0 0,-1 1-1 0 0,1 0 1 0 0,-1 0-1 0 0,0-1 0 0 0,0 1 1 0 0,0 0-1 0 0,1-1 1 0 0,-1 1-1 0 0,0 0 1 0 0,-1-1-1 0 0,1 1 0 0 0,0 0 1 0 0,0-1-1 0 0,-1 1 1 0 0,1 0-1 0 0,0-1 1 0 0,-1 1-1 0 0,0-1 42 0 0,-2-6-295 0 0,3 7 247 0 0,0 0 0 0 0,0 0 0 0 0,0 0 1 0 0,0 0-1 0 0,0 0 0 0 0,0 0 0 0 0,0 0 0 0 0,0 0 1 0 0,0 0-1 0 0,0 0 0 0 0,1 0 0 0 0,-1 0 0 0 0,0 0 1 0 0,1 0-1 0 0,-1 0 0 0 0,1 0 0 0 0,-1 0 0 0 0,1 1 1 0 0,-1-1-1 0 0,1 0 0 0 0,0 0 48 0 0,0 0-49 0 0,-1 0 0 0 0,1 0 0 0 0,0 0 0 0 0,-1 0 1 0 0,1 0-1 0 0,-1 0 0 0 0,1 0 0 0 0,-1 0 0 0 0,1 0 0 0 0,-1 0 0 0 0,0 0 0 0 0,0 0 0 0 0,1-1 0 0 0,-1 1 1 0 0,0 0-1 0 0,0 0 0 0 0,0 0 0 0 0,-1-1 49 0 0,1 1-22 0 0,0 1 0 0 0,0-1-1 0 0,0 1 1 0 0,0-1 0 0 0,0 1 0 0 0,0-1 0 0 0,0 0 0 0 0,0 1-1 0 0,0-1 1 0 0,0 1 0 0 0,0-1 0 0 0,0 1 0 0 0,1-1 0 0 0,-1 1 0 0 0,0-1-1 0 0,0 1 1 0 0,0 0 0 0 0,1-1 0 0 0,-1 1 0 0 0,0-1 0 0 0,1 1-1 0 0,-1-1 1 0 0,0 1 0 0 0,1 0 0 0 0,-1-1 0 0 0,0 1 0 0 0,1 0 0 0 0,-1-1-1 0 0,1 1 1 0 0,-1 0 0 0 0,1 0 0 0 0,-1-1 0 0 0,1 1 0 0 0,-1 0 0 0 0,1 0-1 0 0,-1 0 1 0 0,1 0 0 0 0,-1-1 0 0 0,1 1 0 0 0,-1 0 0 0 0,1 0-1 0 0,0 0 23 0 0,20 1-245 0 0,-19-1 298 0 0,0 1 37 0 0,-2-1 0 0 0,12 6 186 0 0,-11-5-239 0 0,0 0-1 0 0,0 0 1 0 0,0 0-1 0 0,0 0 0 0 0,-1 0 1 0 0,1 1-1 0 0,0-1 1 0 0,-1 0-1 0 0,1 0 1 0 0,0 1-1 0 0,-1-1 0 0 0,0 0 1 0 0,1 1-37 0 0,6 14 224 0 0,-4-12-217 0 0,-2-3-1 0 0,0 0-1 0 0,0 0 1 0 0,0 0 0 0 0,0 0 0 0 0,-1 0-1 0 0,1 0 1 0 0,0 0 0 0 0,0 1 0 0 0,-1-1-1 0 0,1 0 1 0 0,-1 0 0 0 0,0 1 0 0 0,1-1-1 0 0,-1 0 1 0 0,0 1 0 0 0,1-1 0 0 0,-1 0-1 0 0,0 1 1 0 0,0-1 0 0 0,0 0 0 0 0,-1 1-1 0 0,1-1 1 0 0,0 0 0 0 0,0 2-6 0 0,-1-3 0 0 0,1 1 1 0 0,0-1-1 0 0,0 1 0 0 0,0-1 1 0 0,0 1-1 0 0,0-1 0 0 0,0 1 1 0 0,1 0-1 0 0,-1-1 1 0 0,0 1-1 0 0,0-1 0 0 0,0 1 1 0 0,0-1-1 0 0,1 1 0 0 0,-1-1 1 0 0,0 1-1 0 0,0-1 1 0 0,1 1-1 0 0,-1-1 0 0 0,0 0 1 0 0,1 1-1 0 0,-1-1 0 0 0,1 1 1 0 0,-1-1-1 0 0,0 0 0 0 0,1 1 1 0 0,0-1-1 0 0,-1 1 1 0 0,1-1 0 0 0,0 1 0 0 0,-1-1 0 0 0,1 1 0 0 0,-1-1 0 0 0,1 1 1 0 0,-1 0-1 0 0,1 0 0 0 0,-1-1 0 0 0,1 1 0 0 0,-1 0 0 0 0,0 0 0 0 0,1-1 0 0 0,-1 1-1 0 0,2 6 24 0 0,0-1 0 0 0,0 1 0 0 0,0-1 0 0 0,1 0 0 0 0,0 0 0 0 0,4 6-24 0 0,-5-9-36 0 0,-1-2 6 0 0,-1 0 1 0 0,1 0-1 0 0,0 0 0 0 0,-1 0 1 0 0,1 0-1 0 0,-1 0 0 0 0,1 0 1 0 0,-1 0-1 0 0,0 0 0 0 0,1 1 1 0 0,-1-1 29 0 0,-2 6-252 0 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3:18.8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1 188 5984 0 0,'0'0'273'0'0,"0"0"-5"0"0,1 0-172 0 0,14-6-104 0 0,-13 4 120 0 0,1 1 0 0 0,-1 0 0 0 0,1 0 1 0 0,0 0-1 0 0,-1 0 0 0 0,1 1 0 0 0,1-1-112 0 0,44-6 5261 0 0,19-7-5261 0 0,-59 12 175 0 0,9-1 202 0 0,30-7 1558 0 0,1 1-1935 0 0,-14 5 386 0 0,104-13 2241 0 0,27 5-2627 0 0,62-2 700 0 0,239-15-336 0 0,-85 2 180 0 0,-247 22-239 0 0,116-7-122 0 0,-51 11-185 0 0,-100 2 58 0 0,-71-1-171 0 0,34 0-1242 0 0,29-5 1357 0 0,-67 2-6749 0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3:17.2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59 485 1376 0 0,'-1'1'55'0'0,"0"1"1"0"0,1-1-1 0 0,-1 1 1 0 0,0-1-1 0 0,0 0 1 0 0,1 1-1 0 0,-1-1 0 0 0,0 0 1 0 0,0 0-1 0 0,-1 0 1 0 0,1 0-1 0 0,0 1 1 0 0,0-2-1 0 0,0 1 0 0 0,-1 0 1 0 0,1 0-1 0 0,-1 0 1 0 0,1-1-1 0 0,-2 2-55 0 0,-10 6 3285 0 0,7-3-1860 0 0,6-5-1351 0 0,-1 0 0 0 0,1 0 0 0 0,-1 0 0 0 0,1 0-1 0 0,-1 1 1 0 0,1-1 0 0 0,0 0 0 0 0,-1 0 0 0 0,1 1 0 0 0,-1-1 0 0 0,1 0-1 0 0,0 0 1 0 0,-1 1 0 0 0,1-1 0 0 0,0 1 0 0 0,-1-1 0 0 0,1 0-1 0 0,0 1 1 0 0,-1-1 0 0 0,1 1 0 0 0,0-1 0 0 0,0 0 0 0 0,0 1 0 0 0,-1-1-1 0 0,1 1 1 0 0,0-1 0 0 0,0 1 0 0 0,0-1 0 0 0,0 1 0 0 0,0-1 0 0 0,0 1-1 0 0,0-1-73 0 0,0 1 210 0 0,0-1 0 0 0,-1 1 0 0 0,1 0 0 0 0,0-1 1 0 0,-1 0-1 0 0,1 1 0 0 0,-1-1 0 0 0,1 1 0 0 0,0-1 0 0 0,-1 1 0 0 0,1-1 0 0 0,-1 0 0 0 0,1 1 0 0 0,-1-1 0 0 0,1 0 0 0 0,-1 1-210 0 0,1-1 415 0 0,8-6-51 0 0,0 1 0 0 0,0-1-1 0 0,0-1 1 0 0,-1 1 0 0 0,0-1-1 0 0,-1-1 1 0 0,1 1 0 0 0,-1-1-1 0 0,0-1-363 0 0,5-8 650 0 0,-5 9-191 0 0,-1 0 0 0 0,1 0 0 0 0,-2-1 0 0 0,1 1-1 0 0,2-10-458 0 0,4-16-952 0 0,-5 20 924 0 0,-1-1 0 0 0,-1 1 0 0 0,-1-1 0 0 0,0 0 0 0 0,0-1 0 0 0,-1-7 28 0 0,2-5 7 0 0,-2 22-30 0 0,-1 0-1 0 0,0-1 0 0 0,0 1 0 0 0,-1-4 24 0 0,10 27-336 0 0,4 36 203 0 0,1 23 133 0 0,7 32-240 0 0,-19-99 236 0 0,0 0-1 0 0,1 0 1 0 0,0-1 0 0 0,2 3 4 0 0,2 4-2 0 0,-7-13 4 0 0,0 0 0 0 0,1 1 0 0 0,-1-1 0 0 0,1 0-1 0 0,0 0 1 0 0,-1 0 0 0 0,1 0 0 0 0,0-1 0 0 0,0 1-1 0 0,0 0 1 0 0,1-1 0 0 0,-1 1 0 0 0,0-1 0 0 0,0 0-1 0 0,1 0-1 0 0,-1 0 13 0 0,-1 0 0 0 0,0-1 0 0 0,1 0 0 0 0,-1 1 0 0 0,1-1 0 0 0,-1 0 0 0 0,1 0 0 0 0,-1 0 0 0 0,1 0 0 0 0,-1 0 0 0 0,0 0 0 0 0,1 0 0 0 0,-1 0 0 0 0,1-1 0 0 0,-1 1 0 0 0,0-1 0 0 0,1 1 0 0 0,-1-1 0 0 0,1 1 0 0 0,-1-1 0 0 0,0 0 0 0 0,0 1 0 0 0,0-1 0 0 0,1 0 0 0 0,-1 0 0 0 0,0 0 0 0 0,0 0 0 0 0,0-1-13 0 0,4-3 75 0 0,-1-1 1 0 0,0 1-1 0 0,-1-1 0 0 0,1 0 1 0 0,-1 0-1 0 0,0-1 0 0 0,-1 1 0 0 0,1-1 1 0 0,-1 1-1 0 0,-1-1 0 0 0,1 0 1 0 0,-1-4-76 0 0,2-14 206 0 0,-1 0 1 0 0,-3-23-207 0 0,1 20 55 0 0,-1-31-31 0 0,0 28 100 0 0,1 26-81 0 0,-1 1 1 0 0,1-1-1 0 0,0 0 0 0 0,0 0 0 0 0,1 0 0 0 0,-1 1 0 0 0,1-1 0 0 0,0-1-43 0 0,9-43-195 0 0,-5 22 20 0 0,-5 23 583 0 0,0 4-477 0 0,0 0 0 0 0,0-1 0 0 0,0 1 1 0 0,0 0-1 0 0,0 0 0 0 0,0 0 0 0 0,0-1 0 0 0,0 1 0 0 0,0 0 0 0 0,0 0 0 0 0,0 0 0 0 0,1-1 0 0 0,-1 1 0 0 0,0 0 0 0 0,0 0 0 0 0,0 0 0 0 0,0 0 0 0 0,0-1 0 0 0,0 1 0 0 0,0 0 0 0 0,1 0 0 0 0,-1 0 0 0 0,0 0 0 0 0,0 0 0 0 0,0 0 0 0 0,0-1 0 0 0,0 1 0 0 0,1 0 0 0 0,-1 0 0 0 0,0 0 0 0 0,0 0 0 0 0,0 0 0 0 0,1 0 0 0 0,-1 0 0 0 0,0 0 0 0 0,0 0 0 0 0,0 0 0 0 0,1 0 0 0 0,-1 0 0 0 0,0 0 0 0 0,0 0 0 0 0,0 0 1 0 0,0 0-1 0 0,1 0 0 0 0,-1 0 0 0 0,0 0 0 0 0,0 0 0 0 0,0 0 0 0 0,1 0 0 0 0,-1 0 0 0 0,0 0 0 0 0,0 1 0 0 0,0-1 0 0 0,0 0 69 0 0,9 2-1433 0 0</inkml:trace>
  <inkml:trace contextRef="#ctx0" brushRef="#br0" timeOffset="340.464">678 104 9216 0 0,'0'0'706'0'0,"-6"9"-300"0"0,-6 19 2114 0 0,1 1-1 0 0,-3 11-2519 0 0,1 0 984 0 0,5-19-200 0 0,0 2 280 0 0,0-1 0 0 0,1 2-1064 0 0,6-18-139 0 0,0 0 0 0 0,0 0 1 0 0,0 0-1 0 0,1 0 0 0 0,0 0 0 0 0,0 0 0 0 0,0 0 0 0 0,1 0 0 0 0,-1-1 0 0 0,2 5 139 0 0,-1-8 17 0 0,0 0 0 0 0,-1-1 0 0 0,1 1 0 0 0,0 0 0 0 0,0 0 0 0 0,0 0 0 0 0,1 0 0 0 0,-1-1 0 0 0,0 1 0 0 0,1-1 0 0 0,-1 1 0 0 0,1-1 0 0 0,-1 1 0 0 0,1-1 0 0 0,-1 0 0 0 0,1 0 0 0 0,0 0 0 0 0,0 0 0 0 0,0 0 0 0 0,0 0 0 0 0,0 0 0 0 0,0-1 0 0 0,0 1 0 0 0,0-1 0 0 0,0 1 0 0 0,0-1 0 0 0,0 0 0 0 0,0 0-17 0 0,8 1 96 0 0,0-1 0 0 0,0-1 0 0 0,0 0 0 0 0,0 0 0 0 0,4-2-96 0 0,-3 1 39 0 0,4-1 20 0 0,1-1 0 0 0,-1-1 0 0 0,1-1-59 0 0,19-6 161 0 0,-25 9-161 0 0,-1 0-1 0 0,0-1 0 0 0,0 0 0 0 0,0 0 0 0 0,-1-1 0 0 0,7-5 1 0 0,-14 9-74 0 0,0 0 0 0 0,0 0 0 0 0,0 0 0 0 0,0 0 0 0 0,0 0 0 0 0,0 0 0 0 0,-1-1 0 0 0,1 1 0 0 0,-1 0 0 0 0,1 0 0 0 0,0-1 0 0 0,-1 1 74 0 0,3-5-4662 0 0,-3 5-1214 0 0</inkml:trace>
  <inkml:trace contextRef="#ctx0" brushRef="#br0" timeOffset="615.389">616 222 13272 0 0,'0'0'298'0'0,"0"0"46"0"0,0 0 23 0 0,0 0-43 0 0,1 0-213 0 0,52 2 108 0 0,-25 0 285 0 0,0-2 1 0 0,4-1-505 0 0,25-3 476 0 0,-18 2 91 0 0,30-6-567 0 0,-44 3-745 0 0,-24 4-3191 0 0,-1-2-1354 0 0</inkml:trace>
  <inkml:trace contextRef="#ctx0" brushRef="#br0" timeOffset="884.723">691 107 10592 0 0,'0'-11'1136'0'0,"1"9"-1085"0"0,0 0 0 0 0,0 0 0 0 0,0 0 0 0 0,0 0 0 0 0,0 0-1 0 0,1 0 1 0 0,-1 0 0 0 0,1 1 0 0 0,-1-1 0 0 0,1 0 0 0 0,0 1 0 0 0,0-1 0 0 0,0 1 0 0 0,0 0 0 0 0,0 0 0 0 0,0-1 0 0 0,0 1-51 0 0,9-4 40 0 0,-1 1 0 0 0,1 0 0 0 0,2 0-40 0 0,5-2 51 0 0,4 0-4 0 0,1 0-1 0 0,0 2 1 0 0,22-3-47 0 0,-9 2 52 0 0,76-6-760 0 0,-86 8-3645 0 0</inkml:trace>
  <inkml:trace contextRef="#ctx0" brushRef="#br0" timeOffset="885.723">1283 29 5528 0 0,'-4'6'497'0'0,"-4"8"437"0"0,0 1 1 0 0,1 0-1 0 0,1 0 1 0 0,-1 5-935 0 0,-1 1 4631 0 0,-9 19-4631 0 0,-9 10 3121 0 0,-15 43-3121 0 0,32-70 283 0 0,2 0 0 0 0,0 1 0 0 0,2 0 0 0 0,0 0 0 0 0,1 10-283 0 0,4-33 4 0 0,-1 20 68 0 0,1-20-48 0 0,0 0-1 0 0,0 0 1 0 0,0 0 0 0 0,0 0-1 0 0,1 0 1 0 0,-1 1-1 0 0,0-1 1 0 0,0 0 0 0 0,1 0-1 0 0,-1 0 1 0 0,1 0-1 0 0,-1 0 1 0 0,1 0 0 0 0,-1-1-1 0 0,1 1 1 0 0,0 0-1 0 0,0 1-23 0 0,-1-2-5 0 0,1 0-1 0 0,0 1 1 0 0,-1-1-1 0 0,1 0 1 0 0,-1 1-1 0 0,1-1 1 0 0,0 0-1 0 0,-1 0 1 0 0,1 0-1 0 0,0 0 1 0 0,-1 1-1 0 0,1-1 1 0 0,0 0-1 0 0,-1 0 1 0 0,1 0-1 0 0,0 0 1 0 0,-1-1-1 0 0,1 1 1 0 0,0 0-1 0 0,-1 0 0 0 0,1 0 1 0 0,-1 0-1 0 0,1-1 1 0 0,0 1-1 0 0,-1 0 1 0 0,1-1-1 0 0,-1 1 1 0 0,1 0-1 0 0,-1-1 1 0 0,1 1-1 0 0,-1-1 1 0 0,1 1-1 0 0,-1-1 1 0 0,1 1 5 0 0,12-21-2434 0 0,-10 16 1174 0 0,3-6-4506 0 0</inkml:trace>
  <inkml:trace contextRef="#ctx0" brushRef="#br0" timeOffset="1142.873">1317 68 2760 0 0,'2'-2'222'0'0,"0"0"-1"0"0,0-1 1 0 0,0 1 0 0 0,0 0 0 0 0,1 0-1 0 0,-1 0 1 0 0,1 0 0 0 0,-1 1 0 0 0,1-1-1 0 0,-1 1 1 0 0,1-1 0 0 0,0 1 0 0 0,0 0 0 0 0,0 0-1 0 0,0 0 1 0 0,0 1 0 0 0,0-1 0 0 0,0 1-1 0 0,0 0-221 0 0,0-1 356 0 0,0 1 0 0 0,0 0 0 0 0,0 0-1 0 0,0 0 1 0 0,0 0 0 0 0,0 0 0 0 0,0 1 0 0 0,0-1-1 0 0,0 1 1 0 0,0 0 0 0 0,0 0 0 0 0,-1 0-1 0 0,1 0 1 0 0,0 0 0 0 0,-1 1 0 0 0,1 0 0 0 0,-1-1-1 0 0,1 1 1 0 0,-1 0 0 0 0,1 0-356 0 0,0 1 312 0 0,0 1 1 0 0,-1-1-1 0 0,1 1 0 0 0,0 0 0 0 0,-1 0 1 0 0,0 0-1 0 0,0 0 0 0 0,1 3-312 0 0,-3-5 74 0 0,1 0 0 0 0,-1 0 0 0 0,1 0-1 0 0,-1 0 1 0 0,0 0 0 0 0,0 0 0 0 0,0 0-1 0 0,0 1 1 0 0,0-1 0 0 0,0 0 0 0 0,-1 0 0 0 0,1 0-1 0 0,-1 0 1 0 0,1 0 0 0 0,-1 0 0 0 0,0 0-1 0 0,0 0 1 0 0,0 0 0 0 0,0 0-74 0 0,-4 6 143 0 0,0-1-1 0 0,0 1 1 0 0,-1-1 0 0 0,0 0 0 0 0,-1 0-1 0 0,0-1 1 0 0,0 0 0 0 0,0 0 0 0 0,0-1 0 0 0,-1 0-1 0 0,-7 4-142 0 0,-21 11 241 0 0,-1-1 1 0 0,-12 3-242 0 0,-36 10-2460 0 0,60-24 1469 0 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3:20.4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92 46 8896 0 0,'-3'-13'952'0'0,"3"-7"1512"0"0,4 34 1338 0 0,-4-6-3558 0 0,1 0-1 0 0,-1 0 0 0 0,0 0 1 0 0,-1 2-244 0 0,0 12 477 0 0,0-6-27 0 0,-1-1 0 0 0,0 0 1 0 0,-2 5-451 0 0,-2 18 482 0 0,2-15 159 0 0,-5 19-641 0 0,-4 16 248 0 0,-11 87 30 0 0,14-76-107 0 0,7-48-84 0 0,3-7 0 0 0,-10-37-1355 0 0,8 6 363 0 0,1-1-1 0 0,0 1 1 0 0,2-1-1 0 0,0-6 906 0 0,11-70-2829 0 0,-9 75 2398 0 0,4-20-9 0 0,1 0 0 0 0,2 1 0 0 0,1 0 0 0 0,3 1 440 0 0,-11 28 1 0 0,0 0 22 0 0,1 0 1 0 0,0 1-1 0 0,0-1 0 0 0,0 1 1 0 0,1 0-1 0 0,5-6-23 0 0,-4 6 184 0 0,0 1 0 0 0,0 1 0 0 0,1-1 0 0 0,0 1 0 0 0,0 0 0 0 0,0 0 0 0 0,1 1 0 0 0,7-5-184 0 0,-11 8 122 0 0,0 1-1 0 0,0-1 1 0 0,0 1 0 0 0,0 0-1 0 0,1 0 1 0 0,-1 0 0 0 0,0 0 0 0 0,0 1-1 0 0,1-1 1 0 0,-1 1 0 0 0,0 0 0 0 0,1 1-1 0 0,-1-1 1 0 0,0 1 0 0 0,0 0 0 0 0,1 0-1 0 0,-1 0 1 0 0,0 0 0 0 0,0 1 0 0 0,1 0-122 0 0,3 2 239 0 0,0 0 0 0 0,0 0 0 0 0,0 1 1 0 0,-1 0-1 0 0,1 1 0 0 0,-1 0 0 0 0,0 0-239 0 0,-5-4 74 0 0,0 0 1 0 0,0 0-1 0 0,0 0 0 0 0,-1 1 0 0 0,1-1 0 0 0,0 0 0 0 0,-1 1 0 0 0,1 0 1 0 0,-1-1-1 0 0,0 1 0 0 0,0 0 0 0 0,0-1 0 0 0,0 1 0 0 0,-1 0 0 0 0,1 0 0 0 0,-1 0 1 0 0,0 0-1 0 0,0 0 0 0 0,0 0 0 0 0,0-1 0 0 0,0 1 0 0 0,0 0 0 0 0,-1 0-74 0 0,0 2 85 0 0,-1 0 0 0 0,0 0 0 0 0,0-1-1 0 0,0 1 1 0 0,-1-1 0 0 0,1 1 0 0 0,-1-1-1 0 0,0 0 1 0 0,-1 0 0 0 0,1 0 0 0 0,-1-1-1 0 0,1 1 1 0 0,-1-1 0 0 0,0 0-1 0 0,0 0 1 0 0,-1 0 0 0 0,-2 1-85 0 0,-9 5 44 0 0,-1-1 0 0 0,-1 0-1 0 0,-17 5-43 0 0,17-8 60 0 0,0 1-1 0 0,0-2 0 0 0,-7 0-59 0 0,16-3-307 0 0,1 0 0 0 0,-1 0 0 0 0,0-1 0 0 0,0 0 0 0 0,0-1 0 0 0,1 0-1 0 0,-9-2 308 0 0,6 0-1290 0 0,-1 3-55 0 0</inkml:trace>
  <inkml:trace contextRef="#ctx0" brushRef="#br0" timeOffset="328.92">284 432 12960 0 0,'0'0'297'0'0,"0"9"391"0"0,-2-3-619 0 0,-1 1 0 0 0,1-1 0 0 0,-1 1 0 0 0,0-1 1 0 0,0 0-1 0 0,-3 3-69 0 0,-1 3 74 0 0,-1 2 442 0 0,1 0 1 0 0,0 1-1 0 0,1 0 0 0 0,0 0 0 0 0,1 1 0 0 0,-2 13-516 0 0,6-28 23 0 0,1 1-1 0 0,0-1 0 0 0,0 1 0 0 0,0 0 0 0 0,-1-1 0 0 0,1 1 0 0 0,1-1 1 0 0,-1 1-1 0 0,0 0 0 0 0,0-1 0 0 0,1 1 0 0 0,-1-1 0 0 0,0 1 0 0 0,1-1 0 0 0,0 1 1 0 0,-1-1-1 0 0,1 1 0 0 0,0-1 0 0 0,0 0 0 0 0,0 1 0 0 0,0-1 0 0 0,0 0 0 0 0,0 0 1 0 0,0 1-1 0 0,0-1 0 0 0,0 0 0 0 0,1 0 0 0 0,-1 0 0 0 0,0-1 0 0 0,1 1 1 0 0,-1 0-1 0 0,0 0 0 0 0,1-1 0 0 0,-1 1 0 0 0,1-1 0 0 0,0 1 0 0 0,-1-1 0 0 0,1 0 1 0 0,-1 1-1 0 0,1-1 0 0 0,-1 0 0 0 0,3 0-22 0 0,3 0 41 0 0,1-1 1 0 0,0 1-1 0 0,0-1 0 0 0,-1-1 0 0 0,1 1 1 0 0,0-1-1 0 0,-1-1 0 0 0,4-1-41 0 0,-3 1 37 0 0,-1 0-1 0 0,0 0 1 0 0,-1-1-1 0 0,1 0 1 0 0,0 0-1 0 0,-1-1 1 0 0,0 0-1 0 0,0 0 0 0 0,-1 0 1 0 0,1-1-1 0 0,-1 1 1 0 0,0-2-37 0 0,-3 5 13 0 0,-1-1 0 0 0,1 0-1 0 0,-1 1 1 0 0,1-1 0 0 0,-1 0 0 0 0,0 0 0 0 0,0 0 0 0 0,0 0 0 0 0,-1 0 0 0 0,1 0 0 0 0,-1 0-1 0 0,1 0 1 0 0,-1 0 0 0 0,0-1 0 0 0,0 1 0 0 0,0 0 0 0 0,-1-1-13 0 0,1 2-42 0 0,-1-1 0 0 0,1 1-1 0 0,-1 0 1 0 0,1 0 0 0 0,-1 0 0 0 0,0-1 0 0 0,0 1-1 0 0,0 0 1 0 0,0 0 0 0 0,0 0 0 0 0,0 1 0 0 0,0-1-1 0 0,-1 0 1 0 0,1 0 0 0 0,-1 1 0 0 0,0-1 0 0 0,1 0 0 0 0,-1 1-1 0 0,0 0 1 0 0,0-1 0 0 0,0 1 0 0 0,0 0 0 0 0,0 0-1 0 0,0 0 43 0 0,-4-1-782 0 0,1 1 0 0 0,-1-1 0 0 0,0 1 0 0 0,0 1-1 0 0,0-1 1 0 0,-5 1 782 0 0,-11 1-1758 0 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3:24.2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234 47 4144 0 0,'0'0'191'0'0,"0"0"123"0"0,0 0 417 0 0,0 0 182 0 0,0 0 42 0 0,0 0-59 0 0,0 0-270 0 0,0 0-119 0 0,0 0-24 0 0,0 0-25 0 0,0 0-90 0 0,0 0-44 0 0,0 0-10 0 0,0 0-18 0 0,0 0-68 0 0,0 0-32 0 0,0 0-4 0 0,0 0-11 0 0,0 0-44 0 0,0 0-17 0 0,0 0-6 0 0,0 0-5 0 0,3 6 655 0 0,2-4-689 0 0,-3-1-6 0 0,2 1-41 0 0,-3-1 36 0 0,-1-1 3 0 0,0 0-3 0 0,0 0 5 0 0,0 0 19 0 0,0 0-5 0 0,0 0-1 0 0,0 0 12 0 0,0 0-4 0 0,0 0-47 0 0,0 0-130 0 0,0 0-93 0 0,0 0-5 0 0,0 0-582 0 0,0 0-2474 0 0,0 0-1064 0 0</inkml:trace>
  <inkml:trace contextRef="#ctx0" brushRef="#br0" timeOffset="2924.34">88 59 6448 0 0,'0'0'297'0'0,"0"0"-9"0"0,0 0-121 0 0,0 0 187 0 0,0 0 102 0 0,0 0 22 0 0,0 0-20 0 0,4-14 1732 0 0,1 6-1642 0 0,-4 7-474 0 0,-1 0 0 0 0,1 0 0 0 0,0 0 0 0 0,-1 1 0 0 0,1-1 0 0 0,0 0 0 0 0,-1 0 0 0 0,1 0 0 0 0,0 1 0 0 0,0-1 0 0 0,0 0 0 0 0,0 1 0 0 0,0-1 0 0 0,0 0-74 0 0,0 1 280 0 0,6-15 1237 0 0,-2 9-381 0 0,-5 6-1121 0 0,0-1 1 0 0,0 1-1 0 0,0 0 1 0 0,0 0 0 0 0,1 0-1 0 0,-1-1 1 0 0,0 1 0 0 0,0 0-1 0 0,0 0 1 0 0,1 0-1 0 0,-1 0 1 0 0,0 0 0 0 0,0-1-1 0 0,0 1 1 0 0,1 0-1 0 0,-1 0 1 0 0,0 0 0 0 0,0 0-1 0 0,1 0 1 0 0,-1 0 0 0 0,0 0-1 0 0,0 0 1 0 0,1 0-1 0 0,-1 0 1 0 0,0 0 0 0 0,0 0-1 0 0,1 0 1 0 0,-1 0-1 0 0,0 0 1 0 0,0 0 0 0 0,1 0-1 0 0,-1 0 1 0 0,0 1 0 0 0,0-1-1 0 0,1 0 1 0 0,-1 0-1 0 0,0 0 1 0 0,0 0 0 0 0,0 0-1 0 0,1 1 1 0 0,-1-1-1 0 0,0 0 1 0 0,0 0 0 0 0,0 0-1 0 0,0 1 1 0 0,0-1 0 0 0,1 0-1 0 0,-1 0-15 0 0,0 1 53 0 0,0 1 1 0 0,-3 4-32 0 0,3 3 37 0 0,1-8-50 0 0,-1 0-1 0 0,0-1 1 0 0,1 1-1 0 0,-1 0 1 0 0,0 0-1 0 0,0 0 1 0 0,0 0-1 0 0,0 0 1 0 0,0 0-1 0 0,0 0 1 0 0,0 0-1 0 0,0 0 1 0 0,0 0-1 0 0,0 0 1 0 0,-1 0-1 0 0,1 0 1 0 0,-1 0-9 0 0,2 4 12 0 0,0-3-4 0 0,-1 0 0 0 0,1 0-1 0 0,-1 0 1 0 0,0-1 0 0 0,0 1-1 0 0,1 0 1 0 0,-1 0-1 0 0,0 0 1 0 0,-1 0 0 0 0,1 0-1 0 0,0 0 1 0 0,-1 0 0 0 0,1 0-1 0 0,-1 0 1 0 0,1-1-1 0 0,-1 1 1 0 0,0 0 0 0 0,0 0-1 0 0,0-1 1 0 0,-1 2-8 0 0,1 0 35 0 0,-11 27 473 0 0,7-18 419 0 0,-1 2-1055 0 0,5-13 87 0 0,1 0-16 0 0,-1 0 1 0 0,1-1-1 0 0,-1 1 1 0 0,1 0-1 0 0,-1 0 1 0 0,1-1-1 0 0,0 1 1 0 0,-1 0 0 0 0,1 0-1 0 0,0 0 1 0 0,-1-1-1 0 0,1 1 1 0 0,0 0-1 0 0,0 0 1 0 0,0 1 56 0 0,-3 13-139 0 0,2-10 474 0 0,-1 0-1 0 0,1-1 0 0 0,-1 1 0 0 0,0-1 0 0 0,-2 3-334 0 0,-6 16 468 0 0,-3 5-404 0 0,-8 47-1873 0 0,20-46 2081 0 0,-23 61-272 0 0,22-70-175 0 0,2-13 238 0 0,-1-1 1 0 0,1 1-1 0 0,-1-1 0 0 0,-1 3-63 0 0,1-2-16 0 0,1-5-48 0 0,0 3 48 0 0,-3 0 27 0 0,3-3 32 0 0,3 4-17 0 0,-3-5 52 0 0,0-1 4 0 0,0 0-31 0 0,17 0-54 0 0,-8-3 28 0 0,0 1-1 0 0,-1-1 0 0 0,8-4-24 0 0,11-3 55 0 0,7 1-54 0 0,-7 1 58 0 0,21-3-59 0 0,36 1-78 0 0,28 2 78 0 0,-48 4-1135 0 0,-21 1-4991 0 0</inkml:trace>
  <inkml:trace contextRef="#ctx0" brushRef="#br0" timeOffset="5038.795">350 674 9760 0 0,'0'0'222'0'0,"-4"-1"300"0"0,1-1-206 0 0,3 2 184 0 0,0 0 78 0 0,0 0 20 0 0,0 0-26 0 0,0 0-118 0 0,0 0-50 0 0,0 0-10 0 0,0 0-54 0 0,1 0-222 0 0,55-3-104 0 0,-34-1-65 0 0,-7 0 51 0 0,15-4 283 0 0,-12 4-267 0 0,-6 0 101 0 0,-11-1 152 0 0,-8-2 233 0 0,5 7-457 0 0,1-1 1 0 0,-1 1 0 0 0,0 0 0 0 0,1-1-1 0 0,-1 1 1 0 0,0 0 0 0 0,0 0 0 0 0,1 0-1 0 0,-1 1 1 0 0,0-1 0 0 0,1 0 0 0 0,-1 1-1 0 0,-1 0-45 0 0,-25 9 446 0 0,12-4-137 0 0,11-5-221 0 0,4-1-63 0 0,0 0 0 0 0,0 0 1 0 0,-1 1-1 0 0,1-1 0 0 0,0 1 0 0 0,0-1 0 0 0,0 1 0 0 0,0-1 0 0 0,0 1 0 0 0,0 0 0 0 0,0 0 0 0 0,0-1 0 0 0,0 1 1 0 0,0 0-1 0 0,0 0 0 0 0,0 0 0 0 0,0 0 0 0 0,0 0 0 0 0,1 0 0 0 0,-1 0 0 0 0,1 0 0 0 0,-1 0 0 0 0,1 0 0 0 0,-1 1-25 0 0,-2 5 0 0 0,3 0 0 0 0,0-7 0 0 0,0 1 0 0 0,0-1 0 0 0,0 1 0 0 0,0-1 0 0 0,0 1 0 0 0,0-1 0 0 0,0 1 0 0 0,0-1 0 0 0,1 1 0 0 0,-1 0 0 0 0,0-1 0 0 0,0 0 0 0 0,1 1 0 0 0,-1-1 0 0 0,0 1 0 0 0,1-1 0 0 0,-1 1 0 0 0,0-1 0 0 0,1 0 0 0 0,-1 1 0 0 0,1-1 0 0 0,-1 1 0 0 0,0-1 0 0 0,1 0 0 0 0,-1 0 0 0 0,1 1 0 0 0,-1-1 0 0 0,1 0 0 0 0,-1 0 0 0 0,1 0 0 0 0,0 1 0 0 0,-1-1 0 0 0,1 0 0 0 0,-1 0 0 0 0,1 0 0 0 0,-1 0 0 0 0,1 0 0 0 0,1 0 0 0 0,3 1 15 0 0,0 0 0 0 0,0 0 0 0 0,0 0 0 0 0,0-1 0 0 0,0 0-1 0 0,0 0 1 0 0,0 0 0 0 0,1-1 0 0 0,-1 0-15 0 0,47-11 180 0 0,-35 8-214 0 0,-3-1 34 0 0,-1 0 0 0 0,1-1 0 0 0,10-7 0 0 0,2 0 0 0 0,-21 10 1 0 0,0 0 0 0 0,-1 0 0 0 0,1-1-1 0 0,0 1 1 0 0,-1-1 0 0 0,0 0 0 0 0,0-1-1 0 0,0 1 1 0 0,-1-1 0 0 0,1 0-1 0 0,1-3 0 0 0,5-9-49 0 0,-1 0 0 0 0,5-15 49 0 0,-10 23-108 0 0,-1-1 0 0 0,-1 0 1 0 0,0 0-1 0 0,0 0 0 0 0,-1 0 1 0 0,0-1-1 0 0,-1 1 0 0 0,0-1 108 0 0,-1 4 0 0 0,-2 0 11 0 0,2 6 101 0 0,1 1 259 0 0,-10 14 1065 0 0,-15 31-1326 0 0,22-39-241 0 0,0 0-1 0 0,0 0 0 0 0,1 0 0 0 0,0 0 0 0 0,0 1 0 0 0,1-1 1 0 0,-1 3 131 0 0,-8 28-371 0 0,3-17 366 0 0,1 1 0 0 0,-3 16 5 0 0,5-19-1 0 0,-4 25 277 0 0,-1 24-276 0 0,1-7 68 0 0,4-18-68 0 0,4-31 2 0 0,-1 0 1 0 0,0 0-1 0 0,-1-1 0 0 0,0 1 0 0 0,-3 7-2 0 0,2 4 70 0 0,3-20-58 0 0,0 0 0 0 0,0 0-1 0 0,0 0 1 0 0,0 0 0 0 0,-1 0 0 0 0,1 0-1 0 0,-1 0 1 0 0,1 0 0 0 0,-1 0-1 0 0,0 0 1 0 0,1 0 0 0 0,-2 1-12 0 0,1-2 69 0 0,1-1 24 0 0,1 1-2 0 0,3 3-16 0 0,-3-3 10 0 0,-1-1-14 0 0,6-16-69 0 0,4-44 381 0 0,-9 49-341 0 0,4-11 73 0 0,0 0 95 0 0,-4 19-210 0 0,-1 0-1 0 0,1 0 1 0 0,0 0 0 0 0,0 1 0 0 0,0-1-1 0 0,1-3 1 0 0,-1 4-30 0 0,-1 0 0 0 0,1 0 0 0 0,-1-1-1 0 0,0 1 1 0 0,1 0 0 0 0,-1-1-1 0 0,0 1 1 0 0,-1 0 0 0 0,1-1-1 0 0,0 1 1 0 0,-1 0 0 0 0,1-1 0 0 0,-1 1-1 0 0,0 0 31 0 0,-10-32-224 0 0,9 29 210 0 0,0 1-1 0 0,-1 0 0 0 0,1 0 0 0 0,-1 0 1 0 0,0 0-1 0 0,0 1 0 0 0,0-1 0 0 0,0 1 0 0 0,-1 0 1 0 0,0 0-1 0 0,1 0 0 0 0,-1 0 0 0 0,-1 0 15 0 0,-7-7-47 0 0,11 9 46 0 0,0-1-1 0 0,0 1 0 0 0,0 0 1 0 0,0 0-1 0 0,-1 0 0 0 0,1 0 0 0 0,0 0 1 0 0,-1 0-1 0 0,1 0 0 0 0,-1 1 0 0 0,1-1 1 0 0,-1 0-1 0 0,1 1 0 0 0,-1-1 0 0 0,1 1 1 0 0,-2-1 1 0 0,-4 0-208 0 0,9-1 128 0 0,12 0-4 0 0,3 3 61 0 0,0 0 0 0 0,0-2 1 0 0,0 0-1 0 0,-1-1 0 0 0,1 0 1 0 0,0-2-1 0 0,1 0 23 0 0,1 0-45 0 0,1 0-97 0 0,0 0 0 0 0,0-2-1 0 0,-1 0 1 0 0,1-1 0 0 0,14-9 142 0 0,-28 12-110 0 0,0 0-1 0 0,0 0 0 0 0,0-1 1 0 0,0 0-1 0 0,-1 0 1 0 0,0 0-1 0 0,0-1 1 0 0,0 0-1 0 0,-1 0 0 0 0,0 0 1 0 0,0 0-1 0 0,0-2 111 0 0,1-3-171 0 0,0 0 0 0 0,-1 0-1 0 0,0 0 1 0 0,-1-1-1 0 0,0 1 1 0 0,-1-1 0 0 0,0-1 171 0 0,-1 3-75 0 0,-1 1 0 0 0,0 0 0 0 0,-1 0 0 0 0,0-1 0 0 0,-2-5 75 0 0,2 11-15 0 0,1 3 15 0 0,0 1-1 0 0,1-1 0 0 0,-1 1 1 0 0,0-1-1 0 0,-1 1 1 0 0,1-1-1 0 0,0 1 1 0 0,0-1-1 0 0,0 1 0 0 0,0-1 1 0 0,0 1-1 0 0,0-1 1 0 0,-1 1-1 0 0,1-1 1 0 0,0 1-1 0 0,0-1 0 0 0,-1 1 1 0 0,1 0-1 0 0,0-1 1 0 0,0 1-1 0 0,-1-1 1 0 0,1 1 0 0 0,-6-9 14 0 0,6 8 46 0 0,0 1 12 0 0,-2 0 24 0 0,0 1-60 0 0,1-1 0 0 0,-1 0 0 0 0,1 0 0 0 0,-1 1 0 0 0,1-1 1 0 0,-1 1-1 0 0,1 0 0 0 0,-1-1 0 0 0,1 1 0 0 0,0 0 1 0 0,-1 0-1 0 0,1 0 0 0 0,0-1 0 0 0,0 2 0 0 0,0-1 0 0 0,0 0 1 0 0,-1 0-1 0 0,2 0 0 0 0,-1 0 0 0 0,0 1 0 0 0,0-1 1 0 0,0 0-1 0 0,0 1 0 0 0,1-1 0 0 0,-1 1 0 0 0,0 0-36 0 0,-2 7-17 0 0,0 1 0 0 0,0 0-1 0 0,-1 10 18 0 0,-1 1 40 0 0,-70 238 663 0 0,70-240-510 0 0,2 0 0 0 0,0 0-1 0 0,0 1 1 0 0,2 18-193 0 0,1-32 53 0 0,0-1 1 0 0,1 1-1 0 0,-1-1 0 0 0,1 1 0 0 0,0-1 0 0 0,1 1 1 0 0,0-1-1 0 0,0 1 0 0 0,0-1 0 0 0,0 0 1 0 0,3 4-54 0 0,-3-6 28 0 0,1 0 1 0 0,-1 1-1 0 0,0-2 0 0 0,1 1 1 0 0,0 0-1 0 0,0 0 1 0 0,0-1-1 0 0,0 0 1 0 0,0 0-1 0 0,0 0 1 0 0,1 0-1 0 0,-1 0 1 0 0,1 0-1 0 0,-1-1 1 0 0,1 0-1 0 0,-1 1 0 0 0,4-1-28 0 0,-4-1 22 0 0,0 0-1 0 0,0 1 1 0 0,0-2-1 0 0,0 1 1 0 0,0 0-1 0 0,0-1 1 0 0,-1 1-1 0 0,1-1 1 0 0,0 0-1 0 0,0 0 0 0 0,0 0 1 0 0,0 0-1 0 0,-1-1 1 0 0,1 1-1 0 0,-1-1 1 0 0,1 1-1 0 0,-1-1 1 0 0,1 0-1 0 0,-1 0 1 0 0,0 0-1 0 0,0 0 0 0 0,2-3-21 0 0,-3 3-22 0 0,1 0 34 0 0,0 0 0 0 0,-1 0 0 0 0,1 0 0 0 0,-1 0 1 0 0,0-1-1 0 0,0 1 0 0 0,0 0 0 0 0,0 0 0 0 0,0-1 0 0 0,0 1 0 0 0,0 0 0 0 0,-1-1 0 0 0,1 1 0 0 0,-1-1 1 0 0,0 1-1 0 0,0-1 0 0 0,0 1 0 0 0,0-1 0 0 0,0 1 0 0 0,0-1 0 0 0,-1 1 0 0 0,1-1 0 0 0,-2-1-12 0 0,-1-4 13 0 0,-1-1 0 0 0,-1 1-1 0 0,0 0 1 0 0,0 1-1 0 0,0-1 1 0 0,-1 1 0 0 0,0 0-1 0 0,0 1 1 0 0,-1-1-13 0 0,-18-21 14 0 0,21 25-10 0 0,-5-7 67 0 0,9 9-69 0 0,1 1 1 0 0,-1-1-1 0 0,0 1 0 0 0,1-1 1 0 0,-1 0-1 0 0,1 1 0 0 0,-1-1 1 0 0,1 1-1 0 0,-1-1 0 0 0,1 1 1 0 0,-1 0-1 0 0,1-1 1 0 0,-1 1-1 0 0,1-1 0 0 0,0 1 1 0 0,-1 0-1 0 0,1 0 0 0 0,-1-1 1 0 0,1 1-1 0 0,0 0 0 0 0,0 0-2 0 0,0-1 4 0 0,6-2-73 0 0,1 0 0 0 0,0 0 0 0 0,0 1 0 0 0,0 0-1 0 0,0 1 1 0 0,8-1 69 0 0,11 0-4964 0 0,-5 5-1072 0 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3:34.11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68 6968 0 0,'0'0'316'0'0,"0"0"-3"0"0,0 0-114 0 0,0 0 267 0 0,7-4 2146 0 0,43-10 2800 0 0,-28 9-4636 0 0,33-9 1281 0 0,12 0-2057 0 0,-14 6 356 0 0,1 3 0 0 0,44 2-356 0 0,-33 5-144 0 0,-47 2 406 0 0,-3 0-1508 0 0,-23 10-1051 0 0,-3-4-1487 0 0,8-8 2246 0 0,-7 3-3258 0 0</inkml:trace>
  <inkml:trace contextRef="#ctx0" brushRef="#br0" timeOffset="364.616">157 132 7200 0 0,'-13'3'294'0'0,"1"0"0"0"0,0 2 0 0 0,-4 1-294 0 0,-15 5 1831 0 0,9 0 312 0 0,21-10-1689 0 0,1-1-39 0 0,0 0-20 0 0,0 0-3 0 0,0 0-38 0 0,11 9 408 0 0,-6-7-637 0 0,-1 0 0 0 0,1 0 1 0 0,0 0-1 0 0,0-1 0 0 0,0 1 0 0 0,0-1 1 0 0,0-1-1 0 0,0 1 0 0 0,1-1-125 0 0,53 2 1227 0 0,-45-2-938 0 0,55-4 767 0 0,-43 1-454 0 0,1 2 0 0 0,17 1-602 0 0,65 2 647 0 0,-83-2-506 0 0,24 0 398 0 0,-49 0-470 0 0,3-2-5 0 0,-3 2-45 0 0,-1 0-195 0 0,0 0-103 0 0,0 0-893 0 0,0 0-3631 0 0,0 0-1553 0 0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3:36.7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293 6 5064 0 0,'0'0'389'0'0,"0"0"-202"0"0,0 0 77 0 0,17-3 1520 0 0,-9 3 961 0 0,7-2-1914 0 0,-13 2-381 0 0,-2 0-123 0 0,0 0-58 0 0,0 0-11 0 0,10 0 231 0 0,-3 3 3089 0 0,-14 0-3489 0 0,0 1 0 0 0,-1-2 0 0 0,1 1 0 0 0,-1-1 0 0 0,1 0 0 0 0,-1 0 0 0 0,0-1 0 0 0,0 0 0 0 0,1 0 0 0 0,-1-1 0 0 0,0 0 0 0 0,0-1-1 0 0,-2 0-88 0 0,-4 0 623 0 0,0 1 0 0 0,0 1 0 0 0,-12 1-623 0 0,-22 1 339 0 0,-15 6-2203 0 0,60-9 1883 0 0,-1 0-1 0 0,1 1 1 0 0,0-1-1 0 0,0 1 0 0 0,0 0 1 0 0,0 0-1 0 0,-1 0 1 0 0,1 1-1 0 0,1-1 0 0 0,-1 1 1 0 0,0 0-1 0 0,0 0 1 0 0,1-1-1 0 0,-1 2 0 0 0,1-1 1 0 0,-1 0-1 0 0,1 0 1 0 0,0 1-1 0 0,0 0 0 0 0,-1 0-18 0 0,2-1 7 0 0,1 0 0 0 0,-1 0-1 0 0,0 0 1 0 0,1 0 0 0 0,-1-1-1 0 0,1 1 1 0 0,0 0 0 0 0,0 0-1 0 0,0 0 1 0 0,0 0 0 0 0,0 0-1 0 0,0 0 1 0 0,0 0 0 0 0,1 0-1 0 0,-1 0 1 0 0,1 0 0 0 0,-1 0-1 0 0,1-1 1 0 0,0 1-7 0 0,-1 0 1 0 0,1 0-3 0 0,0 1-1 0 0,0 0 1 0 0,0 0-1 0 0,0-1 0 0 0,0 1 1 0 0,0-1-1 0 0,1 1 1 0 0,0-1-1 0 0,-1 0 0 0 0,1 0 1 0 0,0 1-1 0 0,0-1 0 0 0,0 0 1 0 0,0-1-1 0 0,0 1 1 0 0,1 0-1 0 0,1 1 3 0 0,4 2 4 0 0,0-1 0 0 0,0 0 0 0 0,0 0 0 0 0,0-1 0 0 0,3 1-4 0 0,52 14 10 0 0,-43-13 27 0 0,0 0 0 0 0,0 2 0 0 0,-1 0 0 0 0,0 1 0 0 0,-1 1 0 0 0,9 5-37 0 0,-12-4 8 0 0,-5-4-13 0 0,-1 0-1 0 0,0 1 0 0 0,7 6 6 0 0,-13-10 9 0 0,-1 0-1 0 0,1 0 1 0 0,0 0-1 0 0,-1 1 1 0 0,0-1-1 0 0,0 0 0 0 0,0 1 1 0 0,0 0-1 0 0,-1-1 1 0 0,1 1-1 0 0,-1 0 0 0 0,1 3-8 0 0,-2-5 42 0 0,0 0-1 0 0,1 0 0 0 0,-1 0 0 0 0,0 1 0 0 0,0-1 0 0 0,0 0 0 0 0,-1 0 0 0 0,1 0 0 0 0,0 0 1 0 0,-1 0-1 0 0,1 0 0 0 0,-1 0 0 0 0,0 0 0 0 0,0 0 0 0 0,0 0 0 0 0,0 1-41 0 0,-1 0 58 0 0,-1 1 0 0 0,1-2 0 0 0,-1 1-1 0 0,1 0 1 0 0,-1-1 0 0 0,0 1 0 0 0,0-1-1 0 0,0 0 1 0 0,-1 1-58 0 0,-5 3 102 0 0,-1-2 0 0 0,1 1-1 0 0,-1-1 1 0 0,0-1 0 0 0,-1 1-1 0 0,-4-1-101 0 0,-16 4 110 0 0,0-3 0 0 0,-1 0 0 0 0,0-2 0 0 0,-12-2-110 0 0,38 0-4 0 0,-1 0 0 0 0,0 0 0 0 0,0-1 0 0 0,1 0 0 0 0,-1-1-1 0 0,1 1 1 0 0,-1-1 0 0 0,-3-2 4 0 0,9 4-358 0 0,-2-1 779 0 0,3 1-4860 0 0,4-5 2561 0 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3:39.7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744 208 4144 0 0,'0'0'319'0'0,"0"0"-111"0"0,0 0 314 0 0,0 0 159 0 0,0 0 30 0 0,0 0-59 0 0,0 0-280 0 0,0 0-127 0 0,0 0-21 0 0,0 0 3 0 0,0 0 38 0 0,0 0 21 0 0,0 0 2 0 0,0 0 5 0 0,0 0 24 0 0,0 0 17 0 0,0 0 2 0 0,0 0 1 0 0,0 0 6 0 0,0 0 1 0 0,0 0 0 0 0,0 0-20 0 0,0 0-83 0 0,0 0-32 0 0,0 0-7 0 0,0 0-17 0 0,0 0-61 0 0,0 0-27 0 0,0 0-7 0 0,0 0-1 0 0,0 0 6 0 0,0 0 1 0 0,0 0 0 0 0,0 0 4 0 0,0 0 17 0 0,0 0 10 0 0,0 0 1 0 0,0 0-8 0 0,3 7 182 0 0,0-1 177 0 0,-3-5-377 0 0,0-1-1 0 0,0 0 1 0 0,0 0-1 0 0,0 1 0 0 0,0-1 1 0 0,0 0-1 0 0,0 0 0 0 0,0 1 1 0 0,0-1-1 0 0,0 0 1 0 0,0 0-1 0 0,0 1 0 0 0,0-1 1 0 0,0 0-1 0 0,0 0 0 0 0,0 1 1 0 0,0-1-1 0 0,0 0 1 0 0,0 0-1 0 0,0 0 0 0 0,0 1 1 0 0,0-1-1 0 0,0 0 0 0 0,0 0 1 0 0,-1 1-1 0 0,1-1 1 0 0,0 0-1 0 0,0 0 0 0 0,0 0 1 0 0,0 0-1 0 0,-1 1 0 0 0,1-1 1 0 0,0 0-1 0 0,0 0 1 0 0,-1 0-1 0 0,1 0 0 0 0,0 0 1 0 0,0 1-1 0 0,0-1 0 0 0,-1 0 1 0 0,1 0-1 0 0,0 0 0 0 0,0 0 1 0 0,-1 0-1 0 0,1 0 1 0 0,0 0-1 0 0,0 0 0 0 0,-1 0-101 0 0,1 0 64 0 0,0 0 0 0 0,0 0-10 0 0,-3 3-33 0 0,3-3 32 0 0,0 0 11 0 0,0 1-10 0 0,4 3-33 0 0,3-1 32 0 0,-5-2 1 0 0,4 1-38 0 0,1-1 0 0 0,-1 0 0 0 0,0 0 0 0 0,0 0 0 0 0,1 0 0 0 0,-1-1 0 0 0,3 0-16 0 0,22 1 26 0 0,-19 1 0 0 0,1-1-1 0 0,-1 0 0 0 0,11-2-25 0 0,-5 1-12 0 0,-11 0 12 0 0,-1 1 0 0 0,0-1 0 0 0,0 1 0 0 0,1 0 0 0 0,1 1 0 0 0,15 3 0 0 0,-14-4-11 0 0,-7-2 32 0 0,1-1-33 0 0,15 5-146 0 0,-12 0-1799 0 0,-6-3 778 0 0</inkml:trace>
  <inkml:trace contextRef="#ctx0" brushRef="#br0" timeOffset="-2619.451">348 468 3680 0 0,'0'0'284'0'0,"0"0"152"0"0,0 0 1333 0 0,-3-1 3146 0 0,-5-1-2761 0 0,5 4-1974 0 0,0-1 0 0 0,-1 0 0 0 0,1 1 0 0 0,0-1 0 0 0,0 1 0 0 0,0 0 0 0 0,0 0 0 0 0,1 0 0 0 0,-1 0 0 0 0,0 1 0 0 0,0 0-180 0 0,-25 33 837 0 0,5-6-53 0 0,-84 97 1198 0 0,92-106-1892 0 0,-2-1 0 0 0,-1 0 0 0 0,0-2 0 0 0,-1 0 0 0 0,-1 0-90 0 0,-14 12-257 0 0,33-29-743 0 0,1-1-3400 0 0,0 0-1454 0 0</inkml:trace>
  <inkml:trace contextRef="#ctx0" brushRef="#br0" timeOffset="-2376.598">45 588 7368 0 0,'0'-1'17'0'0,"1"-4"92"0"0,0 0 1 0 0,-1 0 0 0 0,0 0-1 0 0,0 0 1 0 0,0 0-1 0 0,0 1 1 0 0,-1-3-110 0 0,2-4 1425 0 0,1 3 2636 0 0,-2 7-3245 0 0,0 1-236 0 0,0 0-48 0 0,1 3-24 0 0,14 30 2345 0 0,7 9-2853 0 0,8 15 1275 0 0,-29-56-1290 0 0,5 12 106 0 0,0-1 1 0 0,1 1-1 0 0,1-1-91 0 0,-5-8-172 0 0,0-1 1 0 0,0 1-1 0 0,0-1 1 0 0,0 0 0 0 0,1 0-1 0 0,-1 0 1 0 0,1 0-1 0 0,0 0 1 0 0,0-1-1 0 0,4 2 172 0 0,4 2-891 0 0</inkml:trace>
  <inkml:trace contextRef="#ctx0" brushRef="#br0" timeOffset="-1896.748">577 474 11976 0 0,'0'0'922'0'0,"3"8"420"0"0,-3-6-1132 0 0,0-1 0 0 0,0 1 1 0 0,0 0-1 0 0,0-1 1 0 0,0 1-1 0 0,0 0 0 0 0,0-1 1 0 0,-1 1-1 0 0,1 1-210 0 0,-2 13 1334 0 0,3-1-914 0 0,0 1 0 0 0,-1-1 0 0 0,-1 4-420 0 0,0 16 874 0 0,-4 54 490 0 0,5-86-1345 0 0,0-1 0 0 0,1 1 1 0 0,-1-1-1 0 0,1 1 0 0 0,0-1 1 0 0,-1 0-1 0 0,1 1 0 0 0,0-1 1 0 0,1 0-1 0 0,-1 1-19 0 0,5 10 44 0 0,-1-3 38 0 0,-1-9-70 0 0,-3-1 1 0 0,3 1-39 0 0,-1 0 0 0 0,0 0 0 0 0,0 0 0 0 0,0 0-1 0 0,1-1 1 0 0,-1 1 0 0 0,0-1 0 0 0,1 0 0 0 0,-1 0 0 0 0,0-1 0 0 0,1 1 0 0 0,-1 0 0 0 0,0-1 0 0 0,0 0 0 0 0,0 0 0 0 0,1 0 0 0 0,-1 0 26 0 0,9-5-596 0 0,0 0 1 0 0,0 0 0 0 0,9-7 595 0 0,23-12-1594 0 0,-2 11 449 0 0,-40 15 1150 0 0,0-1 0 0 0,-1 1-1 0 0,1 0 1 0 0,-1-1 0 0 0,1 1 0 0 0,-1 0 0 0 0,1 0 0 0 0,-1 0-1 0 0,0 0 1 0 0,1 0 0 0 0,-1 0 0 0 0,0 0 0 0 0,0 1 0 0 0,0-1 0 0 0,0 0-5 0 0,0 0 36 0 0,0 1 27 0 0,1 0 1 0 0,-1-1-1 0 0,0 1 0 0 0,0 0 0 0 0,0 0 0 0 0,0 0 0 0 0,-1 0 1 0 0,1 0-1 0 0,0 0 0 0 0,-1 0-63 0 0,3 8 368 0 0,10 12 469 0 0,-9-16-653 0 0,-1 0 0 0 0,1 1 0 0 0,-1 0 0 0 0,0-1-184 0 0,-1-1 128 0 0,0 0-1 0 0,1-1 1 0 0,-1 1-1 0 0,1-1 0 0 0,1 0 1 0 0,1 2-128 0 0,7 11 454 0 0,-10-16-419 0 0,-1 0-1 0 0,0 1 1 0 0,1-1-1 0 0,-1 0 1 0 0,1 0-1 0 0,-1 0 1 0 0,1 0-1 0 0,0 0 1 0 0,0 0-1 0 0,-1-1 1 0 0,1 1 0 0 0,0 0-1 0 0,0-1 1 0 0,0 1-1 0 0,-1-1 1 0 0,1 0-1 0 0,0 0 1 0 0,0 0-1 0 0,0 0-34 0 0,2 0 81 0 0,0 1 0 0 0,0-2 0 0 0,0 1 0 0 0,0 0-1 0 0,0-1 1 0 0,0 0 0 0 0,0 0 0 0 0,3-1-81 0 0,-5 1 33 0 0,1-1 1 0 0,-1 1 0 0 0,0 0 0 0 0,1-1-1 0 0,-1 0 1 0 0,0 1 0 0 0,0-1-1 0 0,0 0 1 0 0,0 0 0 0 0,0 0-1 0 0,-1 0 1 0 0,1 0 0 0 0,-1-1 0 0 0,1 1-1 0 0,-1-1 1 0 0,0 1 0 0 0,1-2-34 0 0,0-1 38 0 0,-1 0 0 0 0,0 0 0 0 0,0-1 0 0 0,0 1 0 0 0,0 0 0 0 0,-1-1 0 0 0,0 1 0 0 0,0-6-38 0 0,-3-7-52 0 0,0 0 1 0 0,-1-1-1 0 0,0 2 0 0 0,-8-18 52 0 0,11 30-82 0 0,-2 0-1 0 0,1 0 1 0 0,0 0-1 0 0,-1 1 0 0 0,0-1 1 0 0,0 1-1 0 0,0-1 1 0 0,-1 1-1 0 0,0 0 0 0 0,1 0 1 0 0,-1 1-1 0 0,-1-1 0 0 0,-2-1 83 0 0,4 3-138 0 0,-1 0 0 0 0,1 0 0 0 0,-1 0 0 0 0,1 0 0 0 0,-1 1-1 0 0,0 0 1 0 0,0 0 0 0 0,1 0 0 0 0,-1 0 0 0 0,0 0-1 0 0,0 1 1 0 0,0 0 0 0 0,0 0 0 0 0,0 0 0 0 0,0 0-1 0 0,0 0 1 0 0,0 1 0 0 0,-3 0 138 0 0,-3 3-1820 0 0,1 4-4342 0 0</inkml:trace>
  <inkml:trace contextRef="#ctx0" brushRef="#br0" timeOffset="550.662">1436 126 14168 0 0,'0'0'101'0'0,"7"-3"31"0"0,-5 4 216 0 0,-5 5 772 0 0,1-4-1055 0 0,1 0 0 0 0,-1 0 1 0 0,0 0-1 0 0,0 0 0 0 0,0 0 0 0 0,-1-1 1 0 0,1 1-1 0 0,0-1 0 0 0,-1 1 0 0 0,1-1 1 0 0,-1 0-1 0 0,1 0 0 0 0,-1 0 0 0 0,-2 0-65 0 0,-4 1 465 0 0,-1 0-1 0 0,1-1 0 0 0,-8 0-464 0 0,-6 1 214 0 0,11-1-523 0 0,0 0 1 0 0,0-1-1 0 0,0-1 1 0 0,0 1 0 0 0,-7-3 308 0 0,16 3 10 0 0,-1-1 0 0 0,1 0 0 0 0,-1 0 0 0 0,1 0 0 0 0,-1 0 0 0 0,1 0 0 0 0,0-1 0 0 0,-1 0 0 0 0,1 1 0 0 0,0-1 0 0 0,0-1 0 0 0,0 1 0 0 0,0 0 0 0 0,1-1 0 0 0,-1 1 0 0 0,1-1 0 0 0,-1 0 0 0 0,1 1 0 0 0,0-1 0 0 0,0-1-10 0 0,1 1 0 0 0,0 0 0 0 0,0 0 0 0 0,0 1 0 0 0,1-1 0 0 0,0 0 0 0 0,-1 0 0 0 0,1 0 0 0 0,0 0 0 0 0,0 1 0 0 0,1-1 0 0 0,-1 0 0 0 0,1 0 0 0 0,-1 0 0 0 0,1 1 0 0 0,0-1 0 0 0,0 0 0 0 0,0 1 0 0 0,1-3 0 0 0,-1 3 0 0 0,0-1 0 0 0,1 0 0 0 0,-1 1 0 0 0,1-1 0 0 0,0 1 0 0 0,-1-1 0 0 0,1 1 0 0 0,0 0 0 0 0,0 0 0 0 0,1 0 0 0 0,-1 0 0 0 0,0 0 0 0 0,1 0 0 0 0,-1 1 0 0 0,1-1 0 0 0,-1 1 0 0 0,2-1 0 0 0,20-8 0 0 0,-21 8 0 0 0,0 0 0 0 0,-1 1 0 0 0,1-1 0 0 0,1 1 0 0 0,-1 0 0 0 0,0 0 0 0 0,0 0 0 0 0,0 0 0 0 0,1 1 0 0 0,2-1 0 0 0,0 0 0 0 0,-4 0 0 0 0,0 1 0 0 0,-1 0 0 0 0,1 0 0 0 0,-1-1 0 0 0,1 1 0 0 0,0 0 0 0 0,-1 0 0 0 0,1 1 0 0 0,0-1 0 0 0,-1 0 0 0 0,1 0 0 0 0,-1 1 0 0 0,1-1 0 0 0,1 1 0 0 0,31 10 908 0 0,-33-10-855 0 0,0 0-1 0 0,0-1 1 0 0,0 1-1 0 0,-1-1 1 0 0,1 1 0 0 0,0 0-1 0 0,-1 0 1 0 0,1 0-1 0 0,-1-1 1 0 0,1 1-1 0 0,-1 0 1 0 0,1 0-1 0 0,-1 0 1 0 0,1 0-1 0 0,-1 0 1 0 0,0 0-1 0 0,0 0 1 0 0,1 0-1 0 0,-1 0 1 0 0,0 0-53 0 0,1 4 119 0 0,0-4-118 0 0,0 0 2 0 0,0 1 1 0 0,-1 0-1 0 0,1-1 0 0 0,0 1 1 0 0,-1 0-1 0 0,1 0 1 0 0,-1 0-1 0 0,1 0 0 0 0,-1 0 1 0 0,0 0-1 0 0,0-1 0 0 0,0 1 1 0 0,0 0-1 0 0,0 0 1 0 0,0 0-1 0 0,-1 0 0 0 0,1 0 1 0 0,0 0-1 0 0,-1 0 0 0 0,0 0 1 0 0,0 0-4 0 0,-2 19-477 0 0,2-18 477 0 0,1 1 0 0 0,0-1 1 0 0,-1 0-1 0 0,1 0 0 0 0,-1 0 1 0 0,0 0-1 0 0,-1 2 0 0 0,-8 17 599 0 0,-8 17 111 0 0,2-13-554 0 0,-3 5-22 0 0,-1 0 0 0 0,-11 11-134 0 0,26-36 31 0 0,-1-1 1 0 0,1 0-1 0 0,-1 0 0 0 0,0-1 0 0 0,-1 0 0 0 0,1 0 0 0 0,-1 0 0 0 0,0-1 0 0 0,0 0-31 0 0,-19 8 32 0 0,-21 5-32 0 0,41-15-40 0 0,1 1-824 0 0,-1-1 0 0 0,1 0 0 0 0,-1 0-1 0 0,0 0 1 0 0,0-1 864 0 0,-1 0-1534 0 0</inkml:trace>
  <inkml:trace contextRef="#ctx0" brushRef="#br0" timeOffset="3185.446">1914 592 7656 0 0,'0'0'349'0'0,"0"-1"-2"0"0,-1 0-329 0 0,0 0 0 0 0,1 0 0 0 0,-1 0 1 0 0,1 0-1 0 0,-1 0 0 0 0,1 0 0 0 0,0 0 0 0 0,-1 0 1 0 0,1 0-1 0 0,0 0 0 0 0,0 0 0 0 0,0-1 1 0 0,-1 1-19 0 0,-1-6 581 0 0,1 6 181 0 0,1 1 35 0 0,-7-2 784 0 0,4 1-1346 0 0,0 0-1 0 0,-1 0 1 0 0,1 1-1 0 0,0-1 1 0 0,-1 1-1 0 0,1 0 1 0 0,-1 0-1 0 0,1 0 1 0 0,-1 0-1 0 0,1 1 1 0 0,-1-1-235 0 0,-40 12 1309 0 0,19-4-649 0 0,16-5-424 0 0,-1 1-1 0 0,1 0 0 0 0,0 1 0 0 0,0 0 1 0 0,-6 5-236 0 0,-12 6 121 0 0,21-13-81 0 0,0 1 1 0 0,0 0 0 0 0,1 0-1 0 0,-1 0 1 0 0,1 1-1 0 0,0-1 1 0 0,0 2 0 0 0,1-1-1 0 0,-1 0 1 0 0,1 1-1 0 0,1 0 1 0 0,-1 0-1 0 0,1 0 1 0 0,0 0 0 0 0,0 0-1 0 0,0 1 1 0 0,1 0-1 0 0,-1 3-40 0 0,3-1 11 0 0,0-7 11 0 0,0-1 0 0 0,0 1-1 0 0,1-1 1 0 0,-1 1 0 0 0,1-1-1 0 0,-1 1 1 0 0,1-1 0 0 0,-1 1-1 0 0,1-1 1 0 0,0 0 0 0 0,0 1 0 0 0,0-1-1 0 0,0 0 1 0 0,0 0 0 0 0,0 1-1 0 0,0-1 1 0 0,0 0 0 0 0,0 0 0 0 0,0 0-1 0 0,1 0 1 0 0,-1 0 0 0 0,0-1-1 0 0,1 1 1 0 0,-1 0 0 0 0,1-1 0 0 0,0 1-23 0 0,2 1 70 0 0,1-1 0 0 0,-1 1 0 0 0,1-1-1 0 0,0 0 1 0 0,-1 0 0 0 0,1-1-1 0 0,4 0-68 0 0,8-1 12 0 0,-1-1-1 0 0,1-1 1 0 0,0-1-1 0 0,-1 0 1 0 0,0-1-1 0 0,0-1 0 0 0,9-5-11 0 0,-9 4 51 0 0,-1-1-1 0 0,-1-1 0 0 0,0 0 0 0 0,4-4-50 0 0,-1 1-28 0 0,0 1-1 0 0,8-3 29 0 0,-16 8-74 0 0,-8 6-10 0 0,-1 11-10 0 0,-3 1 44 0 0,2-9 42 0 0,1 0 1 0 0,-1 1 0 0 0,0-1-1 0 0,1 1 1 0 0,0-1 0 0 0,0 0-1 0 0,0 1 1 0 0,0-1 0 0 0,1 1-1 0 0,0 1 8 0 0,-1-3-1 0 0,0 0-1 0 0,1 0 0 0 0,-1-1 1 0 0,0 1-1 0 0,0 0 0 0 0,-1 0 0 0 0,1 0 1 0 0,0 2 1 0 0,-1-2-5 0 0,1-1 1 0 0,0 1-1 0 0,0 0 0 0 0,0 0 1 0 0,0 0-1 0 0,0 0 1 0 0,0 0-1 0 0,0 0 1 0 0,1 0-1 0 0,-1 0 0 0 0,1 0 5 0 0,2 11-3 0 0,-3-10-6 0 0,1 0 1 0 0,-1 0-1 0 0,1-1 0 0 0,0 1 1 0 0,0-1-1 0 0,0 1 0 0 0,1 1 9 0 0,3 0 11 0 0,2 2 126 0 0,-7-5-127 0 0,1-1 0 0 0,-1 1 0 0 0,1 0 0 0 0,0-1 0 0 0,-1 0 0 0 0,1 1 0 0 0,-1-1 0 0 0,1 1 0 0 0,0-1-1 0 0,-1 0 1 0 0,1 1 0 0 0,0-1 0 0 0,0 0 0 0 0,-1 0 0 0 0,1 1 0 0 0,0-1 0 0 0,0 0 0 0 0,-1 0 0 0 0,1 0 0 0 0,0 0 0 0 0,0 0-1 0 0,-1 0 1 0 0,2 0-10 0 0,5-2 17 0 0,-1 0 0 0 0,1-1-1 0 0,0 1 1 0 0,-1-1-1 0 0,1-1 1 0 0,-1 1 0 0 0,0-1-1 0 0,0 0 1 0 0,-1 0 0 0 0,1-1-1 0 0,-1 0 1 0 0,0 0-1 0 0,2-2-16 0 0,32-32 0 0 0,-35 33 0 0 0,2 1 0 0 0,-1 0 0 0 0,1 0 0 0 0,-1 0 0 0 0,6-3 0 0 0,-3 3-1 0 0,-8 5 1 0 0,1-1 0 0 0,-1 1 0 0 0,0 0 0 0 0,1 0 0 0 0,-1-1 0 0 0,0 1 1 0 0,1 0-1 0 0,-1 0 0 0 0,0-1 0 0 0,1 1 0 0 0,-1 0 0 0 0,1 0 0 0 0,-1 0 0 0 0,0 0 0 0 0,1 0 0 0 0,-1 0 0 0 0,1 0 0 0 0,-1 0 0 0 0,1 0 0 0 0,-1 0 0 0 0,0 0 0 0 0,1 0 0 0 0,6 0-13 0 0,-5 1 4 0 0,-1-1-1 0 0,0 1 1 0 0,1 0 0 0 0,-1 0-1 0 0,0-1 1 0 0,0 1-1 0 0,0 0 1 0 0,0 0 0 0 0,0 0-1 0 0,0 0 1 0 0,0 1 0 0 0,0-1-1 0 0,0 1 10 0 0,-1-2-5 0 0,1 2-6 0 0,0 0 0 0 0,0 0 0 0 0,0 0 0 0 0,0 1 0 0 0,0-1 0 0 0,-1 0 0 0 0,1 1 0 0 0,-1 0 11 0 0,3 9-4 0 0,-3-10-1 0 0,1 0-1 0 0,-1 0 0 0 0,0 1 1 0 0,0-1-1 0 0,0 0 0 0 0,0 0 0 0 0,0 0 1 0 0,0 1-1 0 0,-1-1 0 0 0,0 1 6 0 0,0 19-7 0 0,1-3 18 0 0,0-18 48 0 0,0-1 31 0 0,6-2 21 0 0,6-4-42 0 0,0 0-1 0 0,-1 0 1 0 0,4-3-69 0 0,-6 3 2 0 0,0 0 1 0 0,1 1-1 0 0,0 0 0 0 0,0 1 0 0 0,5-2-2 0 0,-2 2-1 0 0,-1 1 2 0 0,-1 0 0 0 0,1 0-1 0 0,0 1 0 0 0,-7 2-1 0 0,-1 0 0 0 0,1 0 0 0 0,0 0-1 0 0,-1 0 1 0 0,1 1 0 0 0,-1 0-1 0 0,1 0 1 0 0,-1 0 0 0 0,4 1 1 0 0,-6-1-12 0 0,1 1 1 0 0,-1-1 0 0 0,1 0 0 0 0,-1 1-1 0 0,1 0 1 0 0,-1-1 0 0 0,0 1-1 0 0,0 0 1 0 0,0 0 0 0 0,0 0-1 0 0,0 0 1 0 0,0 1 11 0 0,12 10 2 0 0,10 8-2 0 0,-21-17-10 0 0,-3-3-937 0 0,0-1-3757 0 0,0 0-1586 0 0</inkml:trace>
  <inkml:trace contextRef="#ctx0" brushRef="#br0" timeOffset="3471.069">2368 303 12440 0 0,'-10'-3'1125'0'0,"10"3"-736"0"0,2 0 625 0 0,28 8 2329 0 0,22-3-2866 0 0,35-7-500 0 0,-58-1-75 0 0,-1-2 0 0 0,1 0 98 0 0,-16 2-451 0 0,7 0-484 0 0</inkml:trace>
  <inkml:trace contextRef="#ctx0" brushRef="#br0" timeOffset="3822.424">2849 146 15144 0 0,'-4'1'185'0'0,"0"1"1"0"0,0 0 0 0 0,0 0-1 0 0,0 0 1 0 0,1 0 0 0 0,-1 0-1 0 0,0 1 1 0 0,1-1 0 0 0,-1 2-186 0 0,2-2 138 0 0,0 0 0 0 0,0 1 0 0 0,0-1 0 0 0,1 1 0 0 0,-1-1 0 0 0,1 1 0 0 0,0 0 0 0 0,0-1 0 0 0,0 1 0 0 0,0 0 0 0 0,0 0 0 0 0,1 0 0 0 0,-1 3-138 0 0,-1 7 275 0 0,0 0 0 0 0,1 0 0 0 0,0 0 0 0 0,1 0 1 0 0,1 0-1 0 0,0 0 0 0 0,1 0 0 0 0,3 12-275 0 0,-2-7 270 0 0,-2-13-179 0 0,0 0 0 0 0,0-1 0 0 0,0 1 0 0 0,1 0 0 0 0,1 3-91 0 0,7 15 47 0 0,-8-7-5756 0 0,-2-5-1100 0 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4:50.873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009900"/>
    </inkml:brush>
  </inkml:definitions>
  <inkml:trace contextRef="#ctx0" brushRef="#br0">0 2157 12960 0 0,'25'-3'692'0'0,"-21"2"-603"0"0,-1 0-1 0 0,1 1 1 0 0,0-1-1 0 0,-1 1 0 0 0,1 0 1 0 0,0 0-1 0 0,-1 0 1 0 0,3 0-89 0 0,7 2 24 0 0,0 0 1 0 0,0-2 0 0 0,0 0-1 0 0,-1 0 1 0 0,1-1 0 0 0,0-1-1 0 0,0 0 1 0 0,7-2-25 0 0,-16 3 12 0 0,0 0 1 0 0,0 1 0 0 0,0-1-1 0 0,0 1 1 0 0,0 0-1 0 0,1 0-12 0 0,16 0 53 0 0,0-1-103 0 0,21-3 50 0 0,-8 0-27 0 0,32-7 37 0 0,-15-2 44 0 0,-38 8 119 0 0,1-1 1 0 0,10-6-174 0 0,-13 6 273 0 0,-10 6-294 0 0,0-1-1 0 0,1 0 1 0 0,-1 0 0 0 0,0 0 0 0 0,-1 0 0 0 0,1 0 0 0 0,0 0 0 0 0,0 0 0 0 0,0 0 0 0 0,0 0 0 0 0,0-1 21 0 0,10-11 64 0 0,-9 11-55 0 0,-1 1 0 0 0,1 0 0 0 0,0-1 1 0 0,-1 1-1 0 0,1-1 0 0 0,-1 1 0 0 0,0-1 1 0 0,0 0-1 0 0,1 0 0 0 0,-1 0 1 0 0,0 0-1 0 0,0 1 0 0 0,-1-1 0 0 0,1 0 1 0 0,0-1-1 0 0,-1 1 0 0 0,1 0 0 0 0,-1 0 1 0 0,1 0-1 0 0,-1 0 0 0 0,0 0 1 0 0,0-2-10 0 0,0 2 55 0 0,1-1 1 0 0,-1 1-1 0 0,1 0 1 0 0,0-1-1 0 0,-1 1 1 0 0,1 0-1 0 0,0-1 1 0 0,1 1-1 0 0,-1 0 1 0 0,0 0-1 0 0,2-2-55 0 0,-1 2 62 0 0,-1 0 0 0 0,1-1 0 0 0,-1 1 1 0 0,0-1-1 0 0,0 1 0 0 0,0-1 0 0 0,0 1 0 0 0,0-1 0 0 0,0 0 0 0 0,0 1 0 0 0,-1-1 0 0 0,0 0-62 0 0,2-26 350 0 0,0 0 0 0 0,3-9-350 0 0,6-50 0 0 0,-5 36 0 0 0,7-18 0 0 0,4-27 0 0 0,-3-9 1100 0 0,-6-31-685 0 0,6-2-80 0 0,-5 79-218 0 0,7-22-36 0 0,-11 46-81 0 0,5-16 0 0 0,-4 29 0 0 0,-3 14 0 0 0,-1 0 0 0 0,0 0 0 0 0,-1 0 0 0 0,0 0 0 0 0,0-2 0 0 0,2-5 0 0 0,-2 13 0 0 0,-1-1 0 0 0,1 1 0 0 0,-1 0 0 0 0,1 0 0 0 0,-1-1 0 0 0,0 1 0 0 0,-1-3 0 0 0,1-2 0 0 0,3 4-21 0 0,10-6-27 0 0,-10 7-87 0 0,-2-1 113 0 0,10-7-166 0 0,-10 10 248 0 0,-1 1 48 0 0,0 0 10 0 0,1 1-18 0 0,0 1-127 0 0,1 0 0 0 0,-1 0-1 0 0,1-1 1 0 0,0 1 0 0 0,0 0-1 0 0,-1-1 1 0 0,1 1 0 0 0,1 0 27 0 0,-1-1-44 0 0,-1 0-130 0 0,8 8-14 0 0,5 16 123 0 0,-12-23 65 0 0,0 0 1 0 0,-1 0-1 0 0,0 0 1 0 0,1 0-1 0 0,-1 0 0 0 0,0 0 1 0 0,0 1-1 0 0,-1-1 1 0 0,1 0-1 0 0,0 1 1 0 0,-1-1-1 0 0,1 1 0 0 0,-1 1 0 0 0,6 34 290 0 0,-2-32 16 0 0,-2-4-276 0 0,-1 12-215 0 0,-1-13 152 0 0,0 1 0 0 0,0-1 0 0 0,0 0 0 0 0,0 1 0 0 0,0-1 0 0 0,0 0 0 0 0,1 1-1 0 0,-1-1 1 0 0,0 0 0 0 0,1 1 0 0 0,-1-1 0 0 0,1 0 0 0 0,-1 0 0 0 0,1 0 33 0 0,0 1 19 0 0,0 0 1 0 0,1-1-1 0 0,-1 1 1 0 0,0 0-1 0 0,0 0 1 0 0,-1 0-1 0 0,1 0 1 0 0,0 0-1 0 0,-1 0 1 0 0,1 0 0 0 0,-1 0-1 0 0,1 0 1 0 0,-1 0-1 0 0,0 0 1 0 0,0 0-1 0 0,0 0 1 0 0,0 0-1 0 0,0 0 1 0 0,-1 0-1 0 0,1 0 1 0 0,-1 0-1 0 0,1 0 1 0 0,-1 0-1 0 0,0 0 1 0 0,1 0-1 0 0,-1-1 1 0 0,0 1-1 0 0,-1 1-19 0 0,2-2-22 0 0,0-1-1 0 0,0 1 0 0 0,0 0 0 0 0,0 0 0 0 0,1-1 0 0 0,-1 1 0 0 0,0 0 0 0 0,0-1 1 0 0,1 1-1 0 0,-1 0 0 0 0,0-1 0 0 0,1 1 0 0 0,-1 0 0 0 0,0-1 0 0 0,1 1 1 0 0,-1-1-1 0 0,1 1 23 0 0,0 0-41 0 0,-1 0 15 0 0,1-1-1 0 0,-1 1 1 0 0,1 0-1 0 0,-1 0 0 0 0,0 0 1 0 0,1 0-1 0 0,-1 0 1 0 0,0 0-1 0 0,0 0 1 0 0,1 0-1 0 0,-1 0 1 0 0,0 1-1 0 0,0-1 1 0 0,0 0-1 0 0,0 0 1 0 0,-1 0-1 0 0,1 0 1 0 0,0 0-1 0 0,0 0 27 0 0,0 0-60 0 0,-1 1-1 0 0,1-1 0 0 0,0 0 1 0 0,0 0-1 0 0,1 1 1 0 0,-1-1-1 0 0,0 0 1 0 0,0 0-1 0 0,0 0 0 0 0,1 1 1 0 0,-1-1 60 0 0,2 5-126 0 0,-2 0 111 0 0,0-1 0 0 0,1 1 1 0 0,0-1-1 0 0,1 5 15 0 0,3 11 220 0 0,-5-20-194 0 0,0-1-1 0 0,0 1 1 0 0,0 0-1 0 0,0 0 0 0 0,-1-1 1 0 0,1 1-1 0 0,0 0 1 0 0,0 0-1 0 0,0-1 0 0 0,-1 1 1 0 0,1 0-1 0 0,0 0 1 0 0,0-1-1 0 0,-1 1 0 0 0,1 0 1 0 0,-1-1-1 0 0,1 1 0 0 0,-1-1 1 0 0,1 1-1 0 0,-1-1 1 0 0,1 1-1 0 0,-1-1 0 0 0,0 1-25 0 0,1 0 31 0 0,1 0-1 0 0,-1 0 1 0 0,0 0-1 0 0,1 0 1 0 0,-1 0-1 0 0,1 0 1 0 0,-1 0-1 0 0,1 0 0 0 0,0 0 1 0 0,-1-1-1 0 0,1 1 1 0 0,0 0-31 0 0,1 4-63 0 0,-1 0 0 0 0,1 0 0 0 0,-1 0 1 0 0,0 0-1 0 0,0 0 0 0 0,0 5 63 0 0,0 1-461 0 0,-1 0 820 0 0,0-1 0 0 0,0 1 0 0 0,-1 0 0 0 0,-1 2-359 0 0,0 2-141 0 0,1-7 175 0 0,0 0 0 0 0,0 0 0 0 0,1 0 0 0 0,-1 0 0 0 0,2 0 0 0 0,-1 0 0 0 0,1 0 0 0 0,1 0-1 0 0,1 6-33 0 0,-2-7-96 0 0,0 1 0 0 0,-1 0 0 0 0,0-1 0 0 0,0 1-1 0 0,0 0 1 0 0,-2 2 96 0 0,-5 36-1264 0 0,1 12 1245 0 0,6-57 25 0 0,0 0-1 0 0,0 0 0 0 0,0 1 0 0 0,0-1 0 0 0,0 0 0 0 0,0 0 0 0 0,0 0 0 0 0,0 0 0 0 0,1 1 0 0 0,-1-1 0 0 0,0 0 0 0 0,1 0 0 0 0,-1 0 0 0 0,1 0 0 0 0,-1 0 0 0 0,1 0 1 0 0,0 0-1 0 0,-1 0 0 0 0,1 0-5 0 0,2 5 225 0 0,-2-5-118 0 0,-1 1 0 0 0,1 0 0 0 0,-1-1 0 0 0,0 1 0 0 0,0 0 0 0 0,0 0 0 0 0,0-1 0 0 0,0 1 1 0 0,-1 1-108 0 0,0 5 410 0 0,5 14-992 0 0,-4-21 670 0 0,0 1-32 0 0,1-1 0 0 0,-1 1 0 0 0,0-1 0 0 0,1 1 0 0 0,-1-1 0 0 0,0 1 0 0 0,0-1 0 0 0,0 1 0 0 0,0-1 0 0 0,-1 1-56 0 0,0 2-79 0 0,0-1 1 0 0,0 0-1 0 0,0 1 1 0 0,0-1-1 0 0,0 0 1 0 0,1 1 0 0 0,-1-1-1 0 0,1 1 1 0 0,0-1-1 0 0,0 1 1 0 0,0-1-1 0 0,1 1 1 0 0,0 2 78 0 0,-1-4 29 0 0,0-1 0 0 0,0 1 0 0 0,0 0 0 0 0,0 0 0 0 0,-1 0 0 0 0,1-1 0 0 0,0 1 0 0 0,-1 0 0 0 0,0 0-29 0 0,-1 13 693 0 0,3-3-706 0 0,-1-9-46 0 0,1-1 0 0 0,-1 0 0 0 0,0 1-1 0 0,0-1 1 0 0,0 1 0 0 0,0-1 0 0 0,0 0 0 0 0,0 1-1 0 0,-1-1 1 0 0,0 1 59 0 0,-1 3-32 0 0,1-6 32 0 0,1 1 0 0 0,-1 0 0 0 0,1-1-1 0 0,-1 1 1 0 0,1 0 0 0 0,0-1 0 0 0,0 1-1 0 0,-1 0 1 0 0,1 0 0 0 0,0-1 0 0 0,0 1-1 0 0,0 0 1 0 0,0 0 0 0 0,0 0-1 0 0,0-1 1 0 0,0 1 0 0 0,0 0 0 0 0,0 0-1 0 0,0 0 1 0 0,0-1 0 0 0,0 1 0 0 0,1 0-1 0 0,-1 0 1 0 0,0-1 0 0 0,1 1-1 0 0,-1 0 1 0 0,0 0-11 0 0,1-1-1 0 0,-1 1 0 0 0,0 0 0 0 0,0 0 0 0 0,0-1 0 0 0,0 1 0 0 0,0 0 1 0 0,0 0-1 0 0,0-1 0 0 0,0 1 0 0 0,0 0 0 0 0,0-1 0 0 0,0 1 1 0 0,-1 0-1 0 0,1 0 0 0 0,0 0 12 0 0,-1-1-29 0 0,1 1-1 0 0,0-1 1 0 0,0 1 0 0 0,0-1 0 0 0,0 1 0 0 0,0-1-1 0 0,-1 1 1 0 0,1-1 0 0 0,0 1 0 0 0,0-1 0 0 0,0 1-1 0 0,0-1 1 0 0,0 1 0 0 0,1-1 0 0 0,-1 1 0 0 0,0-1-1 0 0,0 1 1 0 0,0-1 0 0 0,0 1 0 0 0,0-1 0 0 0,1 1-1 0 0,-1 0 30 0 0,1 1 34 0 0,0 0 0 0 0,-1 0 0 0 0,1 0 0 0 0,0 1-1 0 0,-1-1 1 0 0,0 0 0 0 0,0 1 0 0 0,1-1-1 0 0,-2 1-33 0 0,1 0 59 0 0,1 1 0 0 0,-1-1 1 0 0,0 0-1 0 0,1 0 0 0 0,0 0 0 0 0,-1 0 0 0 0,2 1-59 0 0,-2-3 4 0 0,0-1 1 0 0,1 0 0 0 0,-1 1 0 0 0,0-1-1 0 0,0 1 1 0 0,0-1 0 0 0,0 0-1 0 0,1 1 1 0 0,-1-1 0 0 0,0 1-1 0 0,0-1 1 0 0,0 1 0 0 0,0-1 0 0 0,0 1-1 0 0,0-1 1 0 0,0 1 0 0 0,0-1-1 0 0,0 0 1 0 0,-1 1 0 0 0,1-1-1 0 0,0 1 1 0 0,0-1-5 0 0,0 1 2 0 0,-1 0 1 0 0,1 1-1 0 0,0-1 0 0 0,0 0 0 0 0,0 0 1 0 0,0 0-1 0 0,0 1 0 0 0,0-1 1 0 0,0 0-1 0 0,0 0 0 0 0,0 0 0 0 0,1 1-2 0 0,1 16-697 0 0,-2-13 546 0 0,-1 9-129 0 0,1-13 284 0 0,-1 0 136 0 0,1 1 0 0 0,0 0 0 0 0,0-1 0 0 0,0 1 0 0 0,0 0 0 0 0,0 0 0 0 0,1-1 0 0 0,-1 1 1 0 0,0-1-1 0 0,1 1 0 0 0,-1 0 0 0 0,1 0-140 0 0,5 11 251 0 0,-5-8-249 0 0,0-3-79 0 0,0 1 1 0 0,-1 0-1 0 0,1 0 0 0 0,-1-1 0 0 0,1 1 0 0 0,-1 0 0 0 0,0 0 0 0 0,0 0 0 0 0,-1 2 77 0 0,1-1-78 0 0,2 3 84 0 0,-2-7 7 0 0,0 1 0 0 0,1 0 0 0 0,-1-1 0 0 0,0 1 0 0 0,0 0 0 0 0,1-1 0 0 0,-1 1 0 0 0,0 0 0 0 0,0 0 0 0 0,0-1 0 0 0,0 1 0 0 0,0 0 0 0 0,0-1 0 0 0,0 1 0 0 0,0 0 0 0 0,0-1 0 0 0,0 1 0 0 0,0 0 0 0 0,0 0 0 0 0,-1-1 0 0 0,1 1 0 0 0,0 0 0 0 0,-1-1 0 0 0,1 1 0 0 0,0 0-13 0 0,0 0 213 0 0,2 6-33 0 0,-2-6-183 0 0,1 1 0 0 0,-1-1 0 0 0,0 0 0 0 0,0 0 0 0 0,0 1-1 0 0,1-1 1 0 0,-1 0 0 0 0,0 0 0 0 0,1 0 0 0 0,-1 0 0 0 0,1 1-1 0 0,0-1 1 0 0,-1 0 0 0 0,1 0 0 0 0,0 0 3 0 0,1 2-57 0 0,-1-2-133 0 0,0 23 215 0 0,2-14-1347 0 0,-1-7 1425 0 0,-1 0 0 0 0,0 0 0 0 0,1 0 0 0 0,-1 0 0 0 0,1 0 0 0 0,0 0 0 0 0,0-1 0 0 0,0 1 1 0 0,0 0-1 0 0,1-1 0 0 0,-1 0 0 0 0,2 2-103 0 0,5 3 23 0 0,0 0 1 0 0,0 0-1 0 0,9 4-23 0 0,-17-10 162 0 0,-1-1-44 0 0,12 6-558 0 0,-6-4 317 0 0,-5 0 86 0 0,0 1 79 0 0,14 3 44 0 0,-8-5-29 0 0,0 0-1 0 0,0 0 0 0 0,0-1 0 0 0,0 0 0 0 0,1 0 1 0 0,2-1-57 0 0,12 0-282 0 0,-15 0 332 0 0,-1 0-1 0 0,1 0 0 0 0,-1 0 0 0 0,0-1 0 0 0,1 0-49 0 0,-1 1-22 0 0,0-1 0 0 0,0 1 0 0 0,-1 0-1 0 0,1 0 1 0 0,0 1 22 0 0,-4 0-123 0 0,3 0 31 0 0,84 0 12 0 0,-82-1 84 0 0,1 0 0 0 0,0 0 0 0 0,0 0-1 0 0,1-1-3 0 0,-2 0 87 0 0,1 0-1 0 0,0 1 0 0 0,0 0 0 0 0,1 1-86 0 0,-5 0 42 0 0,14-3 166 0 0,-12 2-204 0 0,1 0 0 0 0,-1 1 0 0 0,1 0 0 0 0,5 0-4 0 0,-5 1-79 0 0,0-1 1 0 0,0 0 0 0 0,0-1-1 0 0,2 0 79 0 0,44-4-392 0 0,-28 6 369 0 0,-6 1-18 0 0,34-2 41 0 0,3 0-1108 0 0,55-4 1298 0 0,-74 2 61 0 0,-25 2-513 0 0,0 0-1 0 0,12-3 263 0 0,-14 4 0 0 0,-9-1 0 0 0,1 0 0 0 0,-1 1 0 0 0,1-1 0 0 0,0 0 0 0 0,-1 0 0 0 0,1 0 0 0 0,0 0 0 0 0,-1 0 0 0 0,1-1 0 0 0,0 1 0 0 0,-1 0 0 0 0,2-1 0 0 0,87-7 0 0 0,-84 7 0 0 0,0 1 0 0 0,0 0 0 0 0,-1 1 0 0 0,1-1 0 0 0,0 1 0 0 0,0 0 0 0 0,0 0 0 0 0,26 3 0 0 0,-28-2-281 0 0,9-1-30 0 0,-13-1 311 0 0,6 0-28 0 0,1-1-1 0 0,0 1 1 0 0,0 0-1 0 0,-1 0 1 0 0,1 1-1 0 0,0-1 1 0 0,5 3 28 0 0,-6-2-2 0 0,0-1 0 0 0,-1 0 0 0 0,1 0 0 0 0,0 0 0 0 0,-1-1 0 0 0,5-1 2 0 0,-5 1 73 0 0,0 1 0 0 0,0-1-1 0 0,0 1 1 0 0,0 0 0 0 0,0 0-1 0 0,0 0 1 0 0,4 1-73 0 0,-7 0-40 0 0,0-1 1 0 0,1 0-1 0 0,-1 0 0 0 0,0 0 1 0 0,0 0-1 0 0,0-1 1 0 0,1 1-1 0 0,0-1 40 0 0,12-1-366 0 0,-6 2 153 0 0,0-1 0 0 0,1 0 0 0 0,-1-1 0 0 0,0 0 0 0 0,2-2 213 0 0,22-4 43 0 0,-25 6 136 0 0,0-1 0 0 0,-1-1 0 0 0,0 0 0 0 0,0 0 0 0 0,2-1-179 0 0,2-1-55 0 0,-2-5 55 0 0,-3 7 0 0 0,7-6 12 0 0,-11 6 5 0 0,-1 0 1 0 0,1 0 0 0 0,0 0-1 0 0,-1 0 1 0 0,0-1 0 0 0,0 1-1 0 0,0-3-17 0 0,4-13 11 0 0,-4 15 5 0 0,-1 0 0 0 0,1 0 0 0 0,-1 0 0 0 0,0 0-1 0 0,0 0 1 0 0,0-1 0 0 0,-1 1 0 0 0,0-3-16 0 0,-2-19 68 0 0,0-39 144 0 0,1 40-167 0 0,1 0 0 0 0,2-1-1 0 0,1-9-44 0 0,2-14 71 0 0,-2 28-16 0 0,0 0 1 0 0,6-22-56 0 0,-5 26 5 0 0,0-1 1 0 0,0-2-6 0 0,-1 3 5 0 0,0 0 0 0 0,3-5-5 0 0,9-42 132 0 0,-2-4-132 0 0,0-4 1473 0 0,7-14-2809 0 0,-16 58 1319 0 0,-2 22 17 0 0,-1 0 1 0 0,1 0-1 0 0,1 0 0 0 0,-1 1 0 0 0,1-1 0 0 0,25-85 0 0 0,-22 75 7 0 0,0 0-1 0 0,-2-1 0 0 0,0-1-6 0 0,-2 4-11 0 0,-1 13 11 0 0,0 0 0 0 0,0 0 0 0 0,0 1 0 0 0,0-1 0 0 0,0 0 0 0 0,0 1 0 0 0,1-1 0 0 0,-1 0 0 0 0,1 0 0 0 0,-1 1 0 0 0,1-1 0 0 0,-1 1 0 0 0,1-1 0 0 0,1-1 0 0 0,5-8 93 0 0,-1 0 0 0 0,0-1 0 0 0,0 0 0 0 0,-1 0-1 0 0,-1-1 1 0 0,0 1 0 0 0,-1-1 0 0 0,1-7-93 0 0,1 0-751 0 0,1 9 1085 0 0,-5 10-223 0 0,-1 1-1 0 0,1-1 1 0 0,0 0-1 0 0,-1 0 0 0 0,1 0 1 0 0,-1 0-1 0 0,1 0 1 0 0,-1 0-1 0 0,0 0 1 0 0,1 0-1 0 0,-1 0 1 0 0,0 0-1 0 0,0 0 0 0 0,0-2-110 0 0,1 2-42 0 0,-1 0-1 0 0,0-1 0 0 0,1 1 1 0 0,-1 0-1 0 0,1 0 0 0 0,-1-1 0 0 0,1 1 1 0 0,-1 0-1 0 0,1 0 0 0 0,0 0 1 0 0,0 0-1 0 0,0-1 0 0 0,0 1 0 0 0,0 0 1 0 0,0 1-1 0 0,0-1 0 0 0,0 0 1 0 0,0 0-1 0 0,0 0 0 0 0,0 1 1 0 0,0-1-1 0 0,1 0 0 0 0,-1 1 0 0 0,0-1 1 0 0,0 1-1 0 0,1-1 0 0 0,-1 1 1 0 0,0 0-1 0 0,1 0 0 0 0,0 0 43 0 0,6-4 35 0 0,6-4 1126 0 0,-10 9-1346 0 0,-1-1 1 0 0,1 0-1 0 0,-1 1 0 0 0,1 0 0 0 0,-1 0 1 0 0,1 0-1 0 0,-1 0 0 0 0,0 1 1 0 0,1-1-1 0 0,-1 1 0 0 0,2 1 185 0 0,-4-2 13 0 0,0-1 0 0 0,0 0 1 0 0,0 1-1 0 0,0-1 0 0 0,0 0 0 0 0,0 0 0 0 0,0 1 0 0 0,0-1 1 0 0,0 0-1 0 0,0 0 0 0 0,0 0 0 0 0,1 0 0 0 0,-1 0 1 0 0,0 0-1 0 0,1-1-13 0 0,-2 1-1 0 0,1 0 1 0 0,0 0-1 0 0,0-1 1 0 0,0 1-1 0 0,0 0 1 0 0,0 0-1 0 0,0 0 1 0 0,0 1-1 0 0,0-1 1 0 0,0 0-1 0 0,0 0 1 0 0,-1 0-1 0 0,1 1 1 0 0,0-1-1 0 0,0 0 1 0 0,0 1-1 0 0,0-1 1 0 0,0 1 0 0 0,1 1 0 0 0,-1 0 0 0 0,1 0 0 0 0,-1 0 0 0 0,1 0 0 0 0,-1 0 0 0 0,0 1 0 0 0,0-1 0 0 0,0 0 0 0 0,0 1 0 0 0,0-1 0 0 0,-1 1 0 0 0,1-1 0 0 0,0 2 0 0 0,1 5-56 0 0,0 1 0 0 0,0 0 0 0 0,-1 0 0 0 0,0-1 0 0 0,-1 1-1 0 0,0 0 1 0 0,0 0 0 0 0,-2 4 56 0 0,-2 52 169 0 0,-12 94-593 0 0,14-136 425 0 0,-2 8 9 0 0,-5 18-10 0 0,7-36 35 0 0,0 0 0 0 0,1 0-1 0 0,1 1 1 0 0,0-1-35 0 0,-2 35-70 0 0,-1-22 56 0 0,0-2-35 0 0,1 22 49 0 0,0-11 29 0 0,1-21-432 0 0,1 0 1 0 0,0 0 0 0 0,2 12 402 0 0,0-11 534 0 0,-1 0 1 0 0,-1 9-535 0 0,1 21 68 0 0,1-9-68 0 0,-3-29 0 0 0,1 0 0 0 0,1 0 0 0 0,-1 0 0 0 0,1 0 0 0 0,2 5 0 0 0,-1 2 0 0 0,0 0 0 0 0,0 1 0 0 0,-2-1 0 0 0,0 10 0 0 0,0-11 0 0 0,0-2 131 0 0,1-1-1 0 0,1 1 1 0 0,0 0-131 0 0,0-4-34 0 0,-1-1 0 0 0,0 0 1 0 0,0 1-1 0 0,-1-1 0 0 0,0 0 1 0 0,0 1-1 0 0,-1-1 0 0 0,1 0 0 0 0,-2 1 34 0 0,1 15 0 0 0,2-4 0 0 0,-4-10 0 0 0,2-8 0 0 0,1 0 0 0 0,-1 0 0 0 0,1 0 0 0 0,-1 0 0 0 0,1 0 0 0 0,0 0 0 0 0,0 0 0 0 0,-1 1 0 0 0,1-1 0 0 0,0 0 0 0 0,0 0 0 0 0,0 0 0 0 0,0 1 0 0 0,6 20 0 0 0,-5-13 0 0 0,2-4 0 0 0,0 0 11 0 0,3 0 32 0 0,0-1-33 0 0,1-1-10 0 0,30 11 64 0 0,-1-8-57 0 0,126-6 120 0 0,-139 1-203 0 0,-11-1 58 0 0,0 0 0 0 0,0 0-1 0 0,2-1 19 0 0,-8 0 58 0 0,-1 1 0 0 0,1 0 0 0 0,-1 0 0 0 0,1 1 0 0 0,-1 0-1 0 0,3 0-57 0 0,-2 1-12 0 0,-1-1 0 0 0,1-1 0 0 0,-1 1 0 0 0,1-1 0 0 0,0 0 0 0 0,1-1 12 0 0,88-8 6 0 0,-42 5-242 0 0,-17 3-19 0 0,10-1 182 0 0,-30 0 72 0 0,0 1 0 0 0,12 1 1 0 0,-16 0-8 0 0,73 6-355 0 0,-73-6 191 0 0,18 0-147 0 0,1 1 0 0 0,15 3 319 0 0,-5-1-54 0 0,-23-2-21 0 0,1 0 0 0 0,10 0 75 0 0,-17-2-42 0 0,64-1-22 0 0,-22-6 54 0 0,-3 5 26 0 0,-19 1 216 0 0,-21 3-232 0 0,-9 0 0 0 0,1-1 0 0 0,-1 1 0 0 0,1-1 0 0 0,-1 0 0 0 0,1 0 0 0 0,-1 0 0 0 0,1 0 0 0 0,-1 0 0 0 0,2-1 0 0 0,-2 1-5 0 0,3-2-3 0 0,-1 1 0 0 0,1 0 0 0 0,-1 0 0 0 0,1 1 0 0 0,-1 0 0 0 0,1-1 0 0 0,-1 1 0 0 0,1 1-1 0 0,-1-1 1 0 0,1 1 0 0 0,-1 0 8 0 0,7 1 2 0 0,0-1-1 0 0,-1 0 1 0 0,1 0 0 0 0,9-1-2 0 0,-17 0-23 0 0,20 0-387 0 0,-13 1 410 0 0,-8-3 0 0 0,-1 1 0 0 0,6-1 75 0 0,-5 2-64 0 0,0 0 1 0 0,0 0-1 0 0,0-1 1 0 0,0 1-1 0 0,0-1 1 0 0,0 0-1 0 0,0 0 1 0 0,0 0-1 0 0,0 0-11 0 0,-1-1 43 0 0,-1 2-40 0 0,0-1-1 0 0,0 0 1 0 0,0 0 0 0 0,0 0 0 0 0,0 0-1 0 0,1 0 1 0 0,-1 0 0 0 0,0 1 0 0 0,1-1-1 0 0,-1 0 1 0 0,1 0 0 0 0,-1 0 0 0 0,1 1 0 0 0,-1-1-1 0 0,1 0 1 0 0,-1 1 0 0 0,1-1 0 0 0,0 0-3 0 0,4-5 105 0 0,-4-1-92 0 0,-1 1 1 0 0,1-1-1 0 0,-1 1 1 0 0,-1-1 0 0 0,1 1-1 0 0,-1-1 1 0 0,0 1 0 0 0,-1-6-14 0 0,0 2 157 0 0,0 0 0 0 0,1 0 0 0 0,0-3-157 0 0,-4-22 1371 0 0,4 29-1338 0 0,0 0 0 0 0,0 1 0 0 0,0-1 1 0 0,1 0-1 0 0,0 0 0 0 0,0 0 0 0 0,1-4-33 0 0,2-17-105 0 0,0 0-1 0 0,-2-14 106 0 0,3-26 134 0 0,9-24-17 0 0,-13 88-117 0 0,3-23 0 0 0,-2 0 0 0 0,0-1 0 0 0,-3-16 0 0 0,2 35 0 0 0,0-1 0 0 0,0 0 0 0 0,1-4 0 0 0,1-16 0 0 0,3-45 0 0 0,0 27 0 0 0,-3 24 0 0 0,0 1 0 0 0,2 0 0 0 0,1 0 0 0 0,0 1 0 0 0,7-16 0 0 0,2-11-1 0 0,-9 29 702 0 0,0 1-1 0 0,3-3-700 0 0,-5 12-126 0 0,-1 0 0 0 0,0 0-1 0 0,0 0 1 0 0,-1 0-1 0 0,0-1 1 0 0,0-4 126 0 0,-1 2 389 0 0,1 1 0 0 0,1-1 1 0 0,2-7-390 0 0,-1 5-331 0 0,-1-1 1 0 0,0 1-1 0 0,-1-7 331 0 0,0 10 193 0 0,0 0-1 0 0,0-1 0 0 0,1 1 1 0 0,0 0-1 0 0,1 0 0 0 0,1-1-192 0 0,8-24-1762 0 0,-5 22 1595 0 0,-6 12 166 0 0,0-1 0 0 0,0 0 1 0 0,1 0-1 0 0,-1 0 0 0 0,1 1 0 0 0,0-1 0 0 0,0 1 1 0 0,0 0-1 0 0,0-1 0 0 0,0 1 0 0 0,0 0 0 0 0,0 0 0 0 0,1 0 1 0 0,9-8-55 0 0,-11 9 60 0 0,0-1 0 0 0,1 1 1 0 0,0-1-1 0 0,-1 1 0 0 0,1 0 1 0 0,0 0-1 0 0,-1 0 0 0 0,2 0-5 0 0,13-13 1664 0 0,-15 13-1845 0 0,12-5-1315 0 0,-1 1 1382 0 0,-12 5 112 0 0,1 0 0 0 0,-1 0-1 0 0,0-1 1 0 0,1 1-1 0 0,-1 0 1 0 0,1 0 0 0 0,-1 0-1 0 0,0 0 1 0 0,1 0-1 0 0,-1 0 1 0 0,1 0 0 0 0,-1 0-1 0 0,0 0 1 0 0,1 0-1 0 0,-1 0 1 0 0,1 0 0 0 0,-1 0-1 0 0,1 0 1 0 0,-1 0-1 0 0,0 0 1 0 0,1 0 0 0 0,-1 0-1 0 0,0 1 1 0 0,1-1-1 0 0,-1 0 1 0 0,1 0 0 0 0,-1 1-1 0 0,0-1 1 0 0,0 0-1 0 0,1 0 3 0 0,0 1-4 0 0,16 2-57 0 0,-14-3 58 0 0,-1 0 0 0 0,0 0 0 0 0,0 0 0 0 0,0 1 0 0 0,0-1 0 0 0,1 1 0 0 0,-1-1 0 0 0,0 1 0 0 0,0 0 0 0 0,0 0 0 0 0,0 0 0 0 0,0 0 0 0 0,0 0 0 0 0,-1 0 0 0 0,1 0 0 0 0,0 1 0 0 0,0 0 3 0 0,22 17 249 0 0,-7-7-364 0 0,1 0-63 0 0,-15-10 174 0 0,0 0-1 0 0,0 0 0 0 0,1 0 1 0 0,-1 0-1 0 0,0 1 0 0 0,0 0 5 0 0,1 1 15 0 0,0 0 0 0 0,-1 0-1 0 0,0 0 1 0 0,0 1 0 0 0,0-1-1 0 0,-1 1 1 0 0,1-1 0 0 0,1 5-15 0 0,-1 4-26 0 0,-1-1 0 0 0,1 1 1 0 0,-2 0-1 0 0,0 0 0 0 0,-1 0 1 0 0,0 0-1 0 0,0-1 0 0 0,-2 3 26 0 0,-6 32-164 0 0,-4 6 164 0 0,-2 13 4 0 0,7-36-39 0 0,-2 0-1 0 0,-2 3 36 0 0,-3 11 2 0 0,-2 12 208 0 0,2 1 0 0 0,3 0-1 0 0,2 8-209 0 0,3-3 0 0 0,3 40 0 0 0,-4-45 0 0 0,7-55 0 0 0,0 8 0 0 0,0 1 0 0 0,-1-1 0 0 0,0 1 0 0 0,-1-1 0 0 0,0 2 0 0 0,1-8 0 0 0,1 1 0 0 0,-1-1 0 0 0,1 0 0 0 0,0 0 0 0 0,0 3 0 0 0,-1 16 0 0 0,-1 3-315 0 0,0 0 0 0 0,2 14 315 0 0,0-15 70 0 0,1-20-70 0 0,-1 0 0 0 0,1 0 0 0 0,0 0 0 0 0,1 0 0 0 0,-1 0 0 0 0,1-1 0 0 0,2 4 0 0 0,9 10 280 0 0,-12-16-262 0 0,0-1-1 0 0,0 0 0 0 0,0 1 0 0 0,0-1 0 0 0,1 0 0 0 0,-1 0 0 0 0,0 0 0 0 0,1 0 0 0 0,-1 0 0 0 0,1 1-17 0 0,7 5-220 0 0,10 16 85 0 0,-16-22 135 0 0,-1 1 0 0 0,5 11 0 0 0,-5-10 0 0 0,0 0 0 0 0,14 13 0 0 0,2 2 0 0 0,-14-13 0 0 0,2-2 0 0 0,-6-3 7 0 0,1 0-1 0 0,0 0 0 0 0,0 0 1 0 0,-1 1-1 0 0,1-1 0 0 0,0 0 0 0 0,-1 1 1 0 0,1-1-1 0 0,0 0 0 0 0,-1 1 0 0 0,1-1 1 0 0,-1 1-1 0 0,1-1 0 0 0,-1 1 1 0 0,1-1-1 0 0,-1 1 0 0 0,1 0 0 0 0,-1-1-6 0 0,4 4 95 0 0,-1-2-111 0 0,1 0 0 0 0,-1 0-1 0 0,0 0 1 0 0,-1 0-1 0 0,1 0 1 0 0,1 2 16 0 0,2 2-110 0 0,-3-4 133 0 0,-1-1-1 0 0,1 1 1 0 0,0-1-1 0 0,-1 1 1 0 0,1-1-1 0 0,0 0 1 0 0,0 0-1 0 0,0 0 1 0 0,0 0-1 0 0,0-1 1 0 0,0 1-1 0 0,0-1 1 0 0,0 0-1 0 0,0 1 1 0 0,2-2-23 0 0,64-1-89 0 0,17-6 89 0 0,-17 2 79 0 0,19 2-79 0 0,-29 1 167 0 0,29-5-167 0 0,-29 2 17 0 0,30 1-17 0 0,34 3-1103 0 0,-75 1-4705 0 0</inkml:trace>
  <inkml:trace contextRef="#ctx0" brushRef="#br0" timeOffset="3606.081">796 219 10592 0 0,'-2'-3'156'0'0,"2"3"-125"0"0,-1-1 1 0 0,1 1-1 0 0,0 0 1 0 0,0-1-1 0 0,0 1 1 0 0,-1-1-1 0 0,1 1 1 0 0,0 0-1 0 0,0-1 1 0 0,0 1-1 0 0,0 0 1 0 0,0-1-1 0 0,0 1 1 0 0,0-1 0 0 0,0 1-1 0 0,0 0 1 0 0,0-1-1 0 0,0 1 1 0 0,0-1-1 0 0,0 1 1 0 0,0 0-1 0 0,0-1 1 0 0,1 1-1 0 0,-1 0 1 0 0,0-1-1 0 0,0 1 1 0 0,0-1-1 0 0,0 1 1 0 0,1 0-1 0 0,-1 0 1 0 0,0-1-32 0 0,0-4 19 0 0,-2-6 2889 0 0,2 12-803 0 0,1 3-1839 0 0,0 6-181 0 0,1 0-1 0 0,-1 0 0 0 0,-1 1 0 0 0,0-1 0 0 0,0 0 0 0 0,-2 4-84 0 0,1 37 1287 0 0,2-35-911 0 0,-1-5-570 0 0,1 0 0 0 0,0 0-1 0 0,1 0 1 0 0,1 2 194 0 0,1 14-189 0 0,-4-23 309 0 0,0 0 1 0 0,1 0 0 0 0,0 0 0 0 0,-1 0 0 0 0,1 0 0 0 0,1 0 0 0 0,-1-1 0 0 0,0 1 0 0 0,2 1-121 0 0,2 5 323 0 0,-2-4-1032 0 0,0-1 0 0 0,0 0 0 0 0,0 0 0 0 0,1 0 0 0 0,0 0 0 0 0,0-1 0 0 0,0 1 0 0 0,1 0 709 0 0,16 4-2164 0 0</inkml:trace>
  <inkml:trace contextRef="#ctx0" brushRef="#br0" timeOffset="4320.564">2527 90 8288 0 0,'-10'0'133'0'0,"7"1"51"0"0,7 1 473 0 0,4-1-591 0 0,-6-1 73 0 0,-1 0 1 0 0,1 0-1 0 0,-1 0 0 0 0,1 0 0 0 0,-1 0 1 0 0,0 1-1 0 0,1-1 0 0 0,-1 0 1 0 0,1 1-1 0 0,-1-1 0 0 0,0 1 1 0 0,1-1-1 0 0,-1 1 0 0 0,0 0 1 0 0,1-1-1 0 0,-1 1 0 0 0,0 0 1 0 0,0 0-1 0 0,0 0 0 0 0,0 0 1 0 0,0 0-1 0 0,0 0 0 0 0,0 0 1 0 0,1 1-140 0 0,2 7 1073 0 0,-4-9-1038 0 0,1 1 1 0 0,-1-1-1 0 0,1 1 0 0 0,-1-1 1 0 0,0 1-1 0 0,1-1 1 0 0,-1 1-1 0 0,0-1 1 0 0,0 1-1 0 0,1 0 1 0 0,-1-1-1 0 0,0 1 0 0 0,0-1 1 0 0,0 1-1 0 0,0 0 1 0 0,0-1-1 0 0,0 1 1 0 0,0-1-1 0 0,0 1 0 0 0,0 0 1 0 0,0-1-1 0 0,0 1 1 0 0,0-1-1 0 0,-1 1 1 0 0,1 0-1 0 0,0-1 1 0 0,0 1-1 0 0,-1-1 0 0 0,1 1 1 0 0,0-1-1 0 0,-1 1 1 0 0,1-1-1 0 0,0 1 1 0 0,-1-1-1 0 0,1 1 0 0 0,-1-1 1 0 0,1 1-1 0 0,-1-1 1 0 0,1 0-1 0 0,-1 1-35 0 0,-9 12 159 0 0,10-13-159 0 0,0 1 1 0 0,0 0-1 0 0,0 0 0 0 0,0 0 1 0 0,0-1-1 0 0,0 1 0 0 0,0 0 1 0 0,0 0-1 0 0,0-1 0 0 0,1 1 1 0 0,-1 0-1 0 0,0 0 0 0 0,1-1 1 0 0,-1 1-1 0 0,0 0 0 0 0,1-1 1 0 0,-1 1-1 0 0,1 0 1 0 0,-1-1-1 0 0,2 4 0 0 0,0 0 0 0 0,-1 0 0 0 0,0 0 0 0 0,0 1 0 0 0,0-1 0 0 0,0 0 0 0 0,-1 0 0 0 0,1 1 0 0 0,-1-1 0 0 0,0 0 0 0 0,-1 5 0 0 0,3 24 0 0 0,-2-32 1 0 0,1 6 239 0 0,0-1 0 0 0,0 1-1 0 0,0 0 1 0 0,-1-1 0 0 0,0 1-1 0 0,0 6-239 0 0,0-11-55 0 0,0 1-1 0 0,0 0 1 0 0,1 0-1 0 0,-1 0 1 0 0,1-1-1 0 0,0 1 1 0 0,-1 0-1 0 0,1 0 1 0 0,1-1-1 0 0,-1 1 1 0 0,0-1-1 0 0,1 1 1 0 0,-1-1-1 0 0,1 1 56 0 0,0 5-1052 0 0,4-1 810 0 0</inkml:trace>
  <inkml:trace contextRef="#ctx0" brushRef="#br0" timeOffset="4586.551">2612 193 7856 0 0,'0'0'174'0'0,"0"0"29"0"0,0 0 13 0 0,0 0 61 0 0,0 0 231 0 0,0 0 100 0 0,0 0 22 0 0,-1 1-508 0 0,0 1 0 0 0,0-1 1 0 0,0 0-1 0 0,0 0 1 0 0,-1 0-1 0 0,1 0 0 0 0,0 0 1 0 0,-1-1-1 0 0,1 1 1 0 0,-2 0-123 0 0,-46 5 825 0 0,43-5-736 0 0,0 0 1 0 0,-1 0-1 0 0,1-1 1 0 0,0 0-1 0 0,-4 0-89 0 0,-10 0-262 0 0,-45 6-780 0 0,38-6 666 0 0</inkml:trace>
  <inkml:trace contextRef="#ctx0" brushRef="#br0" timeOffset="4964.46">2363 154 7920 0 0,'0'0'174'0'0,"0"0"29"0"0,0 0 13 0 0,0 0 32 0 0,0 0 107 0 0,0 0 42 0 0,0 0 10 0 0,11 0 1363 0 0,53 11 1213 0 0,-59-10-2855 0 0,-1 0-1 0 0,0 0 1 0 0,1 0 0 0 0,-1 1 0 0 0,0 0-1 0 0,0 0 1 0 0,1 1-128 0 0,-2-1 29 0 0,1 0-1 0 0,-1-1 1 0 0,1 1 0 0 0,-1-1-1 0 0,1 0 1 0 0,-1 0 0 0 0,1 0-1 0 0,0 0 1 0 0,2 0-29 0 0,-2-1-26 0 0,0 1-1 0 0,0 0 1 0 0,0 0 0 0 0,-1 0-1 0 0,1 0 1 0 0,0 1 0 0 0,-1 0-1 0 0,1-1 1 0 0,1 2 26 0 0,20 8 781 0 0,-16-1 273 0 0,-6-5-596 0 0,-3-5-407 0 0,1 1 1 0 0,0 0-1 0 0,-1-1 0 0 0,1 1 1 0 0,-1 0-1 0 0,1-1 1 0 0,-1 1-1 0 0,0 0 0 0 0,1 0 1 0 0,-1-1-1 0 0,0 1 1 0 0,1 0-1 0 0,-1 0 0 0 0,0 0 1 0 0,0-1-1 0 0,0 1 0 0 0,0 0 1 0 0,0 0-1 0 0,0 0 1 0 0,0-1-1 0 0,0 1 0 0 0,0 1-51 0 0,-3 11 260 0 0</inkml:trace>
  <inkml:trace contextRef="#ctx0" brushRef="#br0" timeOffset="5267.195">2480 342 17791 0 0,'9'0'1584'0'0,"-9"0"-1264"0"0,0 8-256 0 0,-9-6-64 0 0,-4 4-1608 0 0,-2 0-335 0 0</inkml:trace>
  <inkml:trace contextRef="#ctx0" brushRef="#br0" timeOffset="5974.926">1196 370 1376 0 0,'0'0'65'0'0,"-1"0"-6"0"0,7-1 795 0 0,0 0 0 0 0,0 1 1 0 0,0 0-1 0 0,-1 0 0 0 0,1 0 1 0 0,0 0-1 0 0,1 1-854 0 0,8-1 875 0 0,-14-1-780 0 0,0 1 0 0 0,0 0 0 0 0,0 0 1 0 0,0 0-1 0 0,0 0 0 0 0,0 0 0 0 0,0 0 0 0 0,0 0 0 0 0,1 0 0 0 0,-1 0 0 0 0,0 0 1 0 0,0 1-1 0 0,1-1-95 0 0,13-1 2487 0 0,-12 0-490 0 0,-13 3-1163 0 0,-41 10-408 0 0,42-11-416 0 0,0 0 0 0 0,1 0 0 0 0,-6-1-10 0 0,6 0 8 0 0,0 1 1 0 0,0-1-1 0 0,0 1 1 0 0,-3 1-9 0 0,5-1 0 0 0,0 0 0 0 0,0 0 0 0 0,0-1 0 0 0,-1 0 0 0 0,1 0 0 0 0,-3-1 0 0 0,-14-1 0 0 0,17 2 0 0 0,-28 1 0 0 0,-14 1 0 0 0,12 1 417 0 0,-15-3-417 0 0,50 0 116 0 0,1 0-204 0 0,0 0-61 0 0,7-3-162 0 0,8-2 32 0 0,-12 4 211 0 0,-1 0 0 0 0,1 0 0 0 0,-1 0 0 0 0,1 0 0 0 0,-1 0 0 0 0,0-1 0 0 0,0 1 0 0 0,1-1 0 0 0,-1 0 68 0 0,-1 2-71 0 0,-1-1-1 0 0,1 1 0 0 0,-1 0 0 0 0,1-1 1 0 0,0 1-1 0 0,-1 0 0 0 0,1 0 1 0 0,-1-1-1 0 0,1 1 0 0 0,0 0 1 0 0,-1 0-1 0 0,1 0 0 0 0,-1 0 0 0 0,1 0 1 0 0,0 0-1 0 0,0 0 72 0 0,3-1-262 0 0,3-1-807 0 0,0 0 1 0 0,0-1-1 0 0,0 0 0 0 0,4-3 1069 0 0,6-5-3810 0 0</inkml:trace>
  <inkml:trace contextRef="#ctx0" brushRef="#br0" timeOffset="6289.044">1168 233 1840 0 0,'0'0'428'0'0,"0"0"1125"0"0,0 0 492 0 0,0 0 99 0 0,-8 2 511 0 0,-28 8-1515 0 0,24-8-595 0 0,1 1 1 0 0,-11 4-546 0 0,-9 8 346 0 0,0 2 0 0 0,1 0 0 0 0,-1 4-346 0 0,29-20 18 0 0,1 0 2 0 0,-1 0 1 0 0,0 0-1 0 0,1 0 1 0 0,0 0-1 0 0,-1 0 1 0 0,1 0 0 0 0,0 1-1 0 0,-1-1 1 0 0,1 0-1 0 0,0 1 1 0 0,0-1-1 0 0,0 1 1 0 0,0-1 0 0 0,0 1-1 0 0,0 0 1 0 0,1-1-1 0 0,-1 1 1 0 0,1 0 0 0 0,-1 0-1 0 0,1-1 1 0 0,0 1-1 0 0,-1 0 1 0 0,1 0-1 0 0,0 0 1 0 0,0 0 0 0 0,0-1-1 0 0,0 1 1 0 0,1 0-1 0 0,-1 0 1 0 0,0 0-1 0 0,1-1 1 0 0,-1 1 0 0 0,1 0-1 0 0,0 0 1 0 0,0-1-1 0 0,-1 1 1 0 0,1-1-1 0 0,0 1 1 0 0,0-1 0 0 0,1 1-1 0 0,-1-1 1 0 0,0 1-1 0 0,0-1 1 0 0,2 1-21 0 0,2 2 70 0 0,1-1 0 0 0,-1 0 1 0 0,1-1-1 0 0,0 1 0 0 0,0-1 0 0 0,1 0-70 0 0,-2 0-4 0 0,0-1-1 0 0,0 1 0 0 0,-1 0 1 0 0,1 0-1 0 0,-1 1 0 0 0,1-1 1 0 0,-1 1-1 0 0,0 0 0 0 0,0 0 1 0 0,3 3 4 0 0,-4-4 13 0 0,0 0 0 0 0,0 1 0 0 0,0-2 0 0 0,1 1 0 0 0,-1 0 1 0 0,1-1-1 0 0,0 1 0 0 0,-1-1 0 0 0,1 0 0 0 0,2 0-13 0 0,21 8 47 0 0,3 4 73 0 0,30 10-120 0 0,-27-12-202 0 0,-13-5-286 0 0,-8-3 232 0 0</inkml:trace>
  <inkml:trace contextRef="#ctx0" brushRef="#br0" timeOffset="8219.047">1810 56 5096 0 0,'2'-1'80'0'0,"1"0"0"0"0,-1 0 0 0 0,1 0 0 0 0,-1 0 0 0 0,0-1 1 0 0,1 1-1 0 0,-1-1 0 0 0,0 1 0 0 0,1-2-80 0 0,14-8 2144 0 0,-11 7-1693 0 0,-6 4-437 0 0,0 0 1 0 0,0 0 0 0 0,0 0 0 0 0,0 0 0 0 0,0-1 0 0 0,0 1 0 0 0,0 0-1 0 0,0 0 1 0 0,0 0 0 0 0,0 0 0 0 0,0 0 0 0 0,0 0 0 0 0,0-1-1 0 0,0 1 1 0 0,0 0 0 0 0,0 0 0 0 0,0 0 0 0 0,0 0 0 0 0,0 0 0 0 0,0 0-1 0 0,0-1 1 0 0,0 1 0 0 0,0 0 0 0 0,0 0 0 0 0,0 0 0 0 0,0 0-1 0 0,0 0 1 0 0,0 0 0 0 0,0 0 0 0 0,0 0 0 0 0,0-1 0 0 0,-1 1 0 0 0,1 0-1 0 0,0 0 1 0 0,0 0 0 0 0,0 0 0 0 0,0 0 0 0 0,0 0 0 0 0,0 0-1 0 0,0 0 1 0 0,0 0 0 0 0,-1 0 0 0 0,1 0 0 0 0,0 0 0 0 0,0 0-15 0 0,-1-1 336 0 0,1 1 0 0 0,0-1-248 0 0,0 1 0 0 0,0-1 0 0 0,0 0 0 0 0,0 1 0 0 0,0-1 1 0 0,0 0-1 0 0,0 1 0 0 0,-1-1 0 0 0,1 0 0 0 0,0 1 0 0 0,0-1 1 0 0,-1 1-1 0 0,1-1 0 0 0,0 0 0 0 0,-1 1 0 0 0,1-1 0 0 0,0 1 1 0 0,-1-1-1 0 0,1 1 0 0 0,-1-1 0 0 0,1 1 0 0 0,-1-1 0 0 0,1 1 0 0 0,-1 0 1 0 0,1-1-1 0 0,-1 1-88 0 0,-17-4 1684 0 0,4 2-1324 0 0,12 1-220 0 0,2 1-18 0 0,-17 4 209 0 0,10-4-270 0 0,1 1-1 0 0,0 0 1 0 0,-1 1 0 0 0,1 0 0 0 0,0 0 0 0 0,0 0-1 0 0,0 1 1 0 0,0 0 0 0 0,0 0 0 0 0,-2 2-61 0 0,-6 4 7 0 0,1 1 1 0 0,-8 7-8 0 0,-6 13 512 0 0,26-29-320 0 0,0 7 471 0 0,1-8-640 0 0,-1 0 0 0 0,1 1-1 0 0,0-1 1 0 0,0 1 0 0 0,0-1 0 0 0,0 1 0 0 0,0-1 0 0 0,0 1-1 0 0,0-1 1 0 0,0 1 0 0 0,0-1 0 0 0,0 1 0 0 0,0-1 0 0 0,0 0-1 0 0,0 1 1 0 0,0-1 0 0 0,0 1 0 0 0,0-1 0 0 0,0 1 0 0 0,1-1-1 0 0,-1 1 1 0 0,0-1 0 0 0,0 0 0 0 0,1 1 0 0 0,-1-1 0 0 0,0 1-1 0 0,1-1-22 0 0,11 22-377 0 0,-9-18 468 0 0,0-1 0 0 0,0 0 0 0 0,1 1 0 0 0,-1-1 0 0 0,1 0 0 0 0,-1 0 0 0 0,1-1 0 0 0,1 1-91 0 0,6 5 177 0 0,-5-6-94 0 0,0 0-1 0 0,0 0 0 0 0,0-1 1 0 0,0 1-1 0 0,1-1 0 0 0,-1-1 1 0 0,5 1-83 0 0,-4-1 39 0 0,5 1 49 0 0,1-2 1 0 0,-1 0-1 0 0,1 0 0 0 0,-1-1 0 0 0,2-1-88 0 0,29-4 271 0 0,10-2-1398 0 0,-34 5-1291 0 0,-6 1-3356 0 0</inkml:trace>
  <inkml:trace contextRef="#ctx0" brushRef="#br0" timeOffset="8592.246">1580 375 5984 0 0,'0'0'464'0'0,"0"0"-172"0"0,0 0 413 0 0,10-3 3586 0 0,8 4-2925 0 0,-7-1-694 0 0,-1 0-1 0 0,1 0 1 0 0,8-2-672 0 0,124-18 3874 0 0,-126 19-4150 0 0,0 1 0 0 0,0 0 0 0 0,15 2 276 0 0,-25-1-52 0 0,35 4 716 0 0,1 0-623 0 0,-14-4-5844 0 0,-37-1 190 0 0</inkml:trace>
  <inkml:trace contextRef="#ctx0" brushRef="#br0" timeOffset="9093.199">1530 518 8288 0 0,'0'0'190'0'0,"0"0"28"0"0,0 0 7 0 0,0 0 102 0 0,0 0 405 0 0,6-3 1121 0 0,-4 1-1539 0 0,1 1-1 0 0,0 0 1 0 0,1 0-1 0 0,-1 0 1 0 0,0 0 0 0 0,0 0-1 0 0,0 1 1 0 0,1-1-314 0 0,-1 1 270 0 0,1-1 0 0 0,-1 1 0 0 0,0-1 0 0 0,0 0 0 0 0,1 0 0 0 0,-1 0 0 0 0,1-2-270 0 0,0 4 142 0 0,0 0 1 0 0,0 0 0 0 0,0 0 0 0 0,0 0 0 0 0,0 1 0 0 0,0-1 0 0 0,0 1 0 0 0,-1 0-143 0 0,2 2 0 0 0,-1 1 0 0 0,-1 0 0 0 0,1 0 0 0 0,-1 0 0 0 0,0 0 0 0 0,1 1 0 0 0,-4-4 19 0 0,1-1-1 0 0,-1 0 1 0 0,0 0-1 0 0,0 0 0 0 0,0 1 1 0 0,0-1-1 0 0,0 0 0 0 0,0 0 1 0 0,0 0-1 0 0,0 1 0 0 0,0-1 1 0 0,0 0-1 0 0,0 0 0 0 0,-1 0 1 0 0,1 1-1 0 0,-1-1 0 0 0,1 0 1 0 0,-1 0-1 0 0,1 0 0 0 0,-1 0 1 0 0,0 0-1 0 0,1 0 0 0 0,-1 0 1 0 0,0 0-1 0 0,0 0 0 0 0,0 0 1 0 0,0-1-1 0 0,0 2-18 0 0,-6 3 144 0 0,1 1 0 0 0,-1-1-1 0 0,-7 4-143 0 0,7-5-51 0 0,-24 15-218 0 0,-1-2 1 0 0,-1-1-1 0 0,-2-1 269 0 0,30-13 0 0 0,3-1 0 0 0,0-1 0 0 0,1 1 0 0 0,-1 0 0 0 0,0 0 0 0 0,1 0 0 0 0,-1 0 0 0 0,1 0 0 0 0,-1 0 0 0 0,1 0 0 0 0,-1 0 0 0 0,0 1 0 0 0,2 0 22 0 0,0-1 98 0 0,1-1-55 0 0,1 0 1 0 0,0 0-1 0 0,0 0 1 0 0,0 0-1 0 0,0 0 1 0 0,0-1-1 0 0,-1 1 1 0 0,1-1-1 0 0,0 0-65 0 0,-1 1 16 0 0,34-7-342 0 0,1 1 1 0 0,20 0 325 0 0,-7 0 218 0 0,-18 4 64 0 0,20-4-532 0 0,-43 4-79 0 0,-5 2-59 0 0,0-1 0 0 0,0 1 0 0 0,0-1 0 0 0,0 0 0 0 0,0 0 0 0 0,2-1 388 0 0,8-4-5536 0 0</inkml:trace>
  <inkml:trace contextRef="#ctx0" brushRef="#br0" timeOffset="9452.916">1856 454 10136 0 0,'1'0'176'0'0,"-1"0"0"0"0,1 0 0 0 0,0 0 0 0 0,-1 0 0 0 0,1 0 0 0 0,-1 0 0 0 0,1 0 0 0 0,-1 1 0 0 0,1-1 0 0 0,0 0 0 0 0,-1 0 0 0 0,1 1 0 0 0,-1-1 0 0 0,1 0 0 0 0,-1 1 0 0 0,0-1 0 0 0,1 0 0 0 0,-1 1 0 0 0,1-1 0 0 0,-1 1 0 0 0,0-1 0 0 0,1 1 0 0 0,-1-1 0 0 0,0 1 0 0 0,1-1 0 0 0,-1 1-176 0 0,1 1 238 0 0,-1 0 1 0 0,1 0 0 0 0,0 0 0 0 0,-1 1 0 0 0,0-1 0 0 0,1 0 0 0 0,-1 0 0 0 0,0 1-239 0 0,-4 37 664 0 0,4-39-640 0 0,-4 10-10 0 0,1 1-1 0 0,-1-1 1 0 0,-1 0-1 0 0,0 0 1 0 0,-3 3-14 0 0,-1 5 4 0 0,-3 1 21 0 0,10-17 39 0 0,0 0 0 0 0,0 0 0 0 0,0 1 1 0 0,0-1-1 0 0,1 0 0 0 0,-1 1 0 0 0,1-1 0 0 0,0 1 0 0 0,0 0 1 0 0,0-1-1 0 0,0 1 0 0 0,1 0 0 0 0,0 0 0 0 0,-1 0-64 0 0,2-3 60 0 0,0 0 0 0 0,-1 0 0 0 0,1 0 0 0 0,0 0 1 0 0,0 0-1 0 0,-1-1 0 0 0,1 1 0 0 0,0 0 0 0 0,0 0 0 0 0,0-1 0 0 0,0 1 0 0 0,0 0 0 0 0,0-1 0 0 0,0 1 1 0 0,0-1-1 0 0,0 0 0 0 0,0 1-60 0 0,2 0 95 0 0,-2 0-95 0 0,0-1 0 0 0,1 1 0 0 0,-1 0 0 0 0,1-1 0 0 0,-1 1 0 0 0,1-1 0 0 0,0 1 0 0 0,-1-1 0 0 0,1 0 0 0 0,-1 1 0 0 0,1-1 0 0 0,0 0 0 0 0,-1 0 0 0 0,1 0 0 0 0,7 0 0 0 0,13 2 315 0 0,-1-1 0 0 0,0 0-1 0 0,0-2 1 0 0,0 0 0 0 0,13-4-315 0 0,30-1 98 0 0,-41 5-98 0 0,4 0 0 0 0</inkml:trace>
  <inkml:trace contextRef="#ctx0" brushRef="#br0" timeOffset="13673.905">465 1567 1376 0 0,'0'0'65'0'0,"8"2"6"0"0,-1-1-1360 0 0,4 3 12240 0 0,-8-1-9575 0 0,-3-2-1142 0 0,0-1-2 0 0,0 0 40 0 0,0 0 166 0 0,-22 6 1545 0 0,17-6-1940 0 0,0 1 0 0 0,0 0 0 0 0,1 0 0 0 0,-1 0 0 0 0,0 0-43 0 0,-19 4-340 0 0,-14-3 484 0 0,0-2-1 0 0,-2-2-143 0 0,-26 0 944 0 0,-9 2-772 0 0,74 0-76 0 0,1 0 4 0 0,0 0-4 0 0,0 0-80 0 0,0 0-337 0 0,4 0-1651 0 0,4-3-3486 0 0</inkml:trace>
  <inkml:trace contextRef="#ctx0" brushRef="#br0" timeOffset="14096.025">296 1471 6448 0 0,'35'0'305'0'0,"-32"0"-128"0"0,-2 0-19 0 0,13-2 1191 0 0,1 0 0 0 0,-1 1 1 0 0,13 0-1350 0 0,-26 1 512 0 0,1 0 0 0 0,0 0-207 0 0,1 1 0 0 0,-1-1 0 0 0,0 0 1 0 0,0 1-1 0 0,0-1 0 0 0,0 1 1 0 0,0-1-1 0 0,2 2-305 0 0,27 8 896 0 0,-2 1-468 0 0,-27-11-455 0 0,0 1 0 0 0,0 0 0 0 0,0 1 0 0 0,-1-1 0 0 0,1 0 0 0 0,0 0 0 0 0,0 1 0 0 0,-1-1 0 0 0,1 1 0 0 0,0 1 27 0 0,5 4 297 0 0,-1-4-122 0 0,12 14 403 0 0,-17-16-559 0 0,1 1-1 0 0,-1-1 0 0 0,0 0 1 0 0,0 1-1 0 0,0-1 0 0 0,0 1 1 0 0,0-1-1 0 0,0 1 1 0 0,-1-1-1 0 0,1 1 0 0 0,0 0 1 0 0,-1-1-1 0 0,1 1 0 0 0,-1 0 1 0 0,1 0-1 0 0,-1-1 1 0 0,0 1-1 0 0,0 0 0 0 0,0 0 1 0 0,0-1-1 0 0,0 1 1 0 0,0 0-1 0 0,-1 0 0 0 0,1-1 1 0 0,-1 1-1 0 0,1 0 0 0 0,-1 0 1 0 0,1-1-1 0 0,-1 1 1 0 0,0-1-1 0 0,0 1 0 0 0,0-1 1 0 0,0 1-1 0 0,0-1 0 0 0,0 1 1 0 0,0-1-1 0 0,0 0 1 0 0,-2 1-19 0 0,-5 5 143 0 0,0 0 1 0 0,-1 0 0 0 0,0-1 0 0 0,-1 0-1 0 0,-9 4-143 0 0,6-3 76 0 0,-47 25-572 0 0,57-30 542 0 0,0 0 0 0 0,1 0 0 0 0,-1 0 0 0 0,0 1 0 0 0,1-1 0 0 0,0 1 0 0 0,-2 2-46 0 0,-9 9 790 0 0,4-6-615 0 0,6-2-3944 0 0,3-6 2236 0 0</inkml:trace>
  <inkml:trace contextRef="#ctx0" brushRef="#br0" timeOffset="14630.236">960 1483 6448 0 0,'0'0'297'0'0,"0"0"-9"0"0,0 0-116 0 0,0 0 211 0 0,0 0 110 0 0,0 0 19 0 0,0 0 21 0 0,0 0 62 0 0,0 0 21 0 0,0 0 7 0 0,0 0-29 0 0,0 0-122 0 0,0 0-50 0 0,0 0-8 0 0,0 0 8 0 0,0 0 47 0 0,0 0 19 0 0,0 0 7 0 0,0 0-66 0 0,7 0-266 0 0,49 8-121 0 0,180-8 1803 0 0,-227 0-1781 0 0,1 1 0 0 0,0 1-1 0 0,4 0-63 0 0,-3 1-267 0 0,1-2 1 0 0,-1 1-1 0 0,8-1 267 0 0,-18-1-4005 0 0,-1 0-1404 0 0</inkml:trace>
  <inkml:trace contextRef="#ctx0" brushRef="#br0" timeOffset="15075.663">1089 1385 6592 0 0,'-12'-1'-382'0'0,"-2"-1"4078"0"0,13 2-1534 0 0,8 0-557 0 0,-6 0-1080 0 0,-1 0-11 0 0,1 0-70 0 0,3 3-218 0 0,-3-3 162 0 0,-1 0 100 0 0,0 0 21 0 0,0 0-66 0 0,-10 14 1162 0 0,-20 4-1181 0 0,11-7-360 0 0,2 0 0 0 0,-1 1 0 0 0,0 2-64 0 0,0 0 0 0 0,13-12-2 0 0,1 1 0 0 0,0 1 0 0 0,0-1 0 0 0,1 0-1 0 0,-1 1 1 0 0,-2 4 2 0 0,5-7 0 0 0,0 0 1 0 0,0 0-1 0 0,1 0 0 0 0,-1 0 1 0 0,1 0-1 0 0,-1 1 0 0 0,1-1 1 0 0,-1 0-1 0 0,1 0 0 0 0,0 1 1 0 0,-1-1-1 0 0,1 0 0 0 0,0 1 1 0 0,0-1-1 0 0,0 0 0 0 0,0 1 1 0 0,0-1-1 0 0,1 0 0 0 0,-1 1 1 0 0,0-1-1 0 0,0 0 0 0 0,1 1 1 0 0,-1-1-1 0 0,1 0 0 0 0,-1 0 1 0 0,1 0-1 0 0,0 0 0 0 0,-1 1 0 0 0,1-1 1 0 0,0 0-1 0 0,0 0 0 0 0,0 0 1 0 0,0 0-1 0 0,0 0 0 0 0,0-1 1 0 0,0 1-1 0 0,0 0 0 0 0,0 0 1 0 0,0-1-1 0 0,0 1 0 0 0,1 0 0 0 0,4 2-17 0 0,0 0 0 0 0,0 0-1 0 0,0 1 1 0 0,1 1 17 0 0,22 13 56 0 0,-23-15-54 0 0,-1 0-1 0 0,1 0 1 0 0,0 0 0 0 0,-1 1-1 0 0,0 0 1 0 0,0 0 0 0 0,0 1-1 0 0,3 2-1 0 0,-8-6-46 0 0,1 0-1 0 0,0 0 0 0 0,-1-1 0 0 0,1 1 1 0 0,0 0-1 0 0,0-1 0 0 0,0 1 0 0 0,0 0 0 0 0,-1-1 1 0 0,1 1-1 0 0,0-1 0 0 0,1 1 47 0 0,9 1-5201 0 0,-2-2-684 0 0</inkml:trace>
  <inkml:trace contextRef="#ctx0" brushRef="#br0" timeOffset="16031.238">1564 1097 2304 0 0,'4'-3'200'0'0,"1"1"29"0"0,-4 1 955 0 0,1-1 1349 0 0,-2 3 6335 0 0,0 3-8850 0 0,-1 1 0 0 0,1-1 0 0 0,-1 0 0 0 0,0 1 0 0 0,0-1 0 0 0,0 0 0 0 0,-1 1 0 0 0,0-1 0 0 0,0 0 0 0 0,-1 2-18 0 0,-7 20 769 0 0,4-5 30 0 0,0 3-605 0 0,-1 0 0 0 0,-3 3-194 0 0,10-27 5 0 0,0 1 0 0 0,-1-1-1 0 0,1 1 1 0 0,0-1 0 0 0,0 1 0 0 0,-1-1 0 0 0,1 1-1 0 0,0-1 1 0 0,0 1 0 0 0,0-1 0 0 0,0 1-1 0 0,0-1 1 0 0,0 1 0 0 0,0 0 0 0 0,0-1 0 0 0,0 1-1 0 0,0 0-4 0 0,2 25-40 0 0,-2-25 378 0 0,0-1 136 0 0,0 0 34 0 0,0 0-133 0 0,0 0-576 0 0,-1 0 165 0 0,1 0 0 0 0,0 0 0 0 0,0 0 0 0 0,0 0 1 0 0,0 1-1 0 0,0-1 0 0 0,0 0 0 0 0,0 0 0 0 0,0 0 0 0 0,0 0 0 0 0,0 0 1 0 0,0 0-1 0 0,0 1 0 0 0,0-1 0 0 0,0 0 0 0 0,0 0 0 0 0,0 0 1 0 0,0 0-1 0 0,0 0 0 0 0,0 0 0 0 0,0 0 0 0 0,0 1 0 0 0,0-1 0 0 0,0 0 1 0 0,0 0-1 0 0,0 0 0 0 0,0 0 0 0 0,0 0 0 0 0,0 0 0 0 0,0 0 1 0 0,0 1-1 0 0,1-1 0 0 0,-1 0 0 0 0,0 0 0 0 0,0 0 0 0 0,0 0 1 0 0,0 0-1 0 0,0 0 0 0 0,0 0 0 0 0,0 0 0 0 0,0 0 0 0 0,1 0 0 0 0,-1 0 36 0 0,3-5-1 0 0,-1 0 0 0 0,1 0 0 0 0,-1 0-1 0 0,0-1 1 0 0,0 1 0 0 0,-1-1-1 0 0,0 1 1 0 0,0-1 0 0 0,0 0-1 0 0,0-4 2 0 0,4-22-69 0 0,0 16-18 0 0,1-1 0 0 0,7-13 87 0 0,-6 13 3 0 0,-4 11-135 0 0,1 0-1 0 0,-1 0 1 0 0,1 1-1 0 0,1-1 1 0 0,1-1 132 0 0,-6 7-33 0 0,1-1-474 0 0,-1 1 119 0 0,0 0 521 0 0,0 0 230 0 0,0 0 42 0 0,1 0-44 0 0,3 0-217 0 0,-2 0-121 0 0,0 1 0 0 0,-1-1 0 0 0,1 1 0 0 0,0 0 0 0 0,-1 0 0 0 0,1 0 0 0 0,0 0 0 0 0,-1 0 0 0 0,1 0-1 0 0,0 1-22 0 0,1 1 6 0 0,-1 0 0 0 0,1 0 0 0 0,-1 0 0 0 0,0 0 0 0 0,0 0-1 0 0,0 0 1 0 0,0 1 0 0 0,-1-1 0 0 0,1 0 0 0 0,-1 1-1 0 0,0 0-5 0 0,0-3 0 0 0,-1 1 0 0 0,1-1 0 0 0,-1 0 0 0 0,1 0 0 0 0,-1 0 0 0 0,1 0 0 0 0,0 0 0 0 0,0 0 0 0 0,-1 0 0 0 0,1-1 0 0 0,0 1 0 0 0,0 0 0 0 0,1 0 5 0 0,-1 0 0 0 0,0 0 0 0 0,-1 0 0 0 0,1 0 0 0 0,0 0 0 0 0,0 0-1 0 0,0 1 1 0 0,-1-1 0 0 0,1 0 0 0 0,0 0 0 0 0,-1 1-5 0 0,4 9 4 0 0,1 0 0 0 0,0-1-1 0 0,3 5-3 0 0,-2-4 0 0 0,0 1 0 0 0,0 0-1 0 0,-2 0 1 0 0,-3-9 14 0 0,0-1 0 0 0,0 1-1 0 0,0 0 1 0 0,-1-1-1 0 0,1 1 1 0 0,-1-1-1 0 0,0 1 1 0 0,0 0-1 0 0,0-1 1 0 0,0 1-1 0 0,0 0 1 0 0,-1-1-1 0 0,1 2-13 0 0,-1-3 80 0 0,-5 15 144 0 0,2-14-242 0 0,1 0-1 0 0,0 0 0 0 0,0-1 0 0 0,-1 1 1 0 0,1-1-1 0 0,-1 0 0 0 0,1 0 0 0 0,-1 0 0 0 0,1-1 1 0 0,-1 1-1 0 0,-1-1 19 0 0,1 1-50 0 0,-109 13 1478 0 0,102-13-1458 0 0,4 1 48 0 0,1-1 0 0 0,0-1 0 0 0,0 1 0 0 0,-1-1 0 0 0,-4 0-18 0 0,5-2 18 0 0,5 2 66 0 0,1 0 5 0 0,0 0-8 0 0,0 0-79 0 0,0 0-332 0 0,0 0-146 0 0,4-7-5058 0 0,-1 0-79 0 0</inkml:trace>
  <inkml:trace contextRef="#ctx0" brushRef="#br0" timeOffset="16544.43">1823 1097 6448 0 0,'0'0'297'0'0,"0"0"-9"0"0,0 0-93 0 0,0 0 305 0 0,0 0 150 0 0,0 0 29 0 0,0 0-32 0 0,2 6 246 0 0,7 22 791 0 0,-6-21-1433 0 0,0 1 1 0 0,0 0-1 0 0,-1 0 0 0 0,1 0 1 0 0,-2 0-1 0 0,1 1 0 0 0,-1 0-251 0 0,1 57 1723 0 0,-2-59-1606 0 0,-8 24 1131 0 0,4-20 456 0 0,12-23-1097 0 0,18-45-167 0 0,-17 37 288 0 0,-8 17-642 0 0,0-1 1 0 0,1 1-1 0 0,-1 0 1 0 0,1 0-1 0 0,0-1 1 0 0,0 1-1 0 0,0 0 0 0 0,1 1 1 0 0,-1-1-1 0 0,3-2-86 0 0,-3 2 0 0 0,1 1 0 0 0,-1-1 0 0 0,0 0 0 0 0,1 0 0 0 0,-2 0 0 0 0,1-1 0 0 0,0 1 0 0 0,-1 0 0 0 0,1-1 0 0 0,8-15 0 0 0,-8 16 0 0 0,-1 1 0 0 0,0-1 0 0 0,0 1 0 0 0,0-1 0 0 0,0 0 0 0 0,0 1 0 0 0,0-1 0 0 0,0 0 0 0 0,-1 0 0 0 0,0 0 0 0 0,1 0 0 0 0,-1 2 0 0 0,0 0 0 0 0,0 1 0 0 0,0-1 0 0 0,0 0 0 0 0,0 0 0 0 0,0 1 0 0 0,0-1 0 0 0,0 0 0 0 0,0 0 0 0 0,0 1 0 0 0,0-1 0 0 0,-1 0 0 0 0,1 0 0 0 0,0 1 0 0 0,0-1 0 0 0,-1 0 0 0 0,1 1 0 0 0,-1-1 0 0 0,1 0 0 0 0,0 1 0 0 0,-1-1 0 0 0,1 1 0 0 0,-1-1 0 0 0,0 1 0 0 0,1-1 0 0 0,-1 1 0 0 0,1-1 0 0 0,-1 1 0 0 0,0-1 0 0 0,1 1 0 0 0,-2-1 0 0 0,0 0 0 0 0,-1 1 0 0 0,1-1 0 0 0,-1 0 0 0 0,0 1 0 0 0,0-1 0 0 0,1 1 0 0 0,-1 0 0 0 0,-1 0 0 0 0,-12-1 0 0 0</inkml:trace>
  <inkml:trace contextRef="#ctx0" brushRef="#br1" timeOffset="693259.163">808 728 6448 0 0,'0'0'141'0'0,"0"0"23"0"0,0 0 13 0 0,2 0-19 0 0,-1-1-49 0 0,0 0 0 0 0,0 1 0 0 0,0-1 0 0 0,0 1 0 0 0,0-1 0 0 0,-1 0 0 0 0,1 0 0 0 0,0 1 1 0 0,0-1-1 0 0,0 0 0 0 0,-1 0 0 0 0,1 0 0 0 0,0 0 0 0 0,-1 0 0 0 0,1-1-109 0 0,-1 2 146 0 0,0-1 1 0 0,0 1-1 0 0,1 0 0 0 0,-1-1 0 0 0,0 1 1 0 0,0 0-1 0 0,0 0 0 0 0,0-1 0 0 0,1 1 1 0 0,-1 0-1 0 0,0 0 0 0 0,0-1 0 0 0,0 1 1 0 0,1 0-1 0 0,-1 0 0 0 0,0 0 0 0 0,0-1 1 0 0,1 1-1 0 0,-1 0 0 0 0,0 0 0 0 0,1 0 1 0 0,-1 0-1 0 0,0 0 0 0 0,1 0 0 0 0,-1-1 1 0 0,0 1-1 0 0,1 0 0 0 0,-1 0 0 0 0,0 0 1 0 0,1 0-147 0 0,-4 0 684 0 0,2 0-596 0 0,1 0-1 0 0,0 0 1 0 0,-1 0-1 0 0,1 0 1 0 0,0 0 0 0 0,-1 0-1 0 0,1 0 1 0 0,0 0-1 0 0,-1 0 1 0 0,1 1-1 0 0,-1-1 1 0 0,1 0-1 0 0,0 0 1 0 0,-1 0-1 0 0,1 0 1 0 0,0 1-1 0 0,-1-1 1 0 0,1 0-1 0 0,0 0 1 0 0,0 1-1 0 0,-1-1 1 0 0,1 0-1 0 0,0 0 1 0 0,0 1-1 0 0,-1-1 1 0 0,1 0-1 0 0,0 1 1 0 0,0-1-1 0 0,0 0 1 0 0,0 1 0 0 0,-1-1-1 0 0,1 0 1 0 0,0 1-1 0 0,0-1 1 0 0,0 0-1 0 0,0 1 1 0 0,0-1-1 0 0,0 1-87 0 0,-2 2 25 0 0,0-1 1 0 0,1 1-1 0 0,-1 0 0 0 0,-1-1 1 0 0,1 1-1 0 0,0-1 0 0 0,-1 0 0 0 0,1 0 1 0 0,-1 1-26 0 0,-12 11 468 0 0,-5 7-23 0 0,0 0-1 0 0,-1-1 0 0 0,-19 12-444 0 0,-11 8 264 0 0,51-40-276 0 0,0 0-1 0 0,0 0 0 0 0,0 0 0 0 0,0 0 0 0 0,0 0 0 0 0,0 0 0 0 0,0 0 1 0 0,0 0-1 0 0,0 0 0 0 0,0 0 0 0 0,0 0 0 0 0,0 0 0 0 0,0 0 0 0 0,0 0 1 0 0,0 0-1 0 0,0 0 0 0 0,0 0 0 0 0,0 0 0 0 0,0 0 0 0 0,0-1 0 0 0,0 1 1 0 0,0 0-1 0 0,0 0 0 0 0,0 0 0 0 0,0 0 0 0 0,0 0 0 0 0,0 0 1 0 0,0 0-1 0 0,0 0 0 0 0,0 0 0 0 0,0 0 0 0 0,-1 0 0 0 0,1 0 0 0 0,0 0 1 0 0,0 0-1 0 0,0 0 0 0 0,0 0 0 0 0,0 0 0 0 0,0 0 0 0 0,0 0 0 0 0,0 0 1 0 0,0 0-1 0 0,0 0 0 0 0,0 0 0 0 0,0 0 0 0 0,0 0 0 0 0,0 0 0 0 0,0 0 1 0 0,0 0-1 0 0,0 0 0 0 0,0 0 0 0 0,0 1 0 0 0,0-1 0 0 0,0 0 0 0 0,0 0 1 0 0,0 0-1 0 0,0 0 0 0 0,-1 0 0 0 0,1 0 0 0 0,0 0 13 0 0,3-6-509 0 0,6-8-1950 0 0,-2 6-3337 0 0</inkml:trace>
  <inkml:trace contextRef="#ctx0" brushRef="#br1" timeOffset="693697.386">708 669 8288 0 0,'0'0'381'0'0,"0"0"-6"0"0,-1 0-315 0 0,1 1 1 0 0,0-1 0 0 0,0 0 0 0 0,-1 0-1 0 0,1 1 1 0 0,0-1 0 0 0,-1 0-1 0 0,1 1 1 0 0,0-1 0 0 0,0 0-1 0 0,-1 1 1 0 0,1-1 0 0 0,0 0-1 0 0,0 1 1 0 0,0-1 0 0 0,0 0 0 0 0,-1 1-1 0 0,1-1 1 0 0,0 1 0 0 0,0-1-1 0 0,0 1 1 0 0,0-1 0 0 0,0 0-1 0 0,0 1 1 0 0,0-1 0 0 0,0 1 0 0 0,0-1-1 0 0,0 0 1 0 0,0 1 0 0 0,1-1-1 0 0,-1 1 1 0 0,0-1 0 0 0,0 0-1 0 0,0 1 1 0 0,0-1 0 0 0,1 0-1 0 0,-1 1 1 0 0,0-1-61 0 0,12 14 2506 0 0,-9-11-2666 0 0,54 66 2234 0 0,-36-51-1098 0 0,-3-3 69 0 0,-10-8-500 0 0,0 0-1 0 0,1 0 0 0 0,6 3-544 0 0,-6-4-1 0 0,-7-5 1 0 0,1 0 0 0 0,-1 1 0 0 0,0-1 0 0 0,1 0 0 0 0,0 0 0 0 0,-1-1 0 0 0,1 1 0 0 0,2 0 0 0 0,-2-1 0 0 0,0 1 0 0 0,-1 0 0 0 0,1 0 0 0 0,0 0 0 0 0,0 0 0 0 0,-1 0 0 0 0,3 1 0 0 0,4 1-113 0 0,5 2-536 0 0,-13-4 616 0 0,-1-1 0 0 0,0 0 0 0 0,1 0 0 0 0,-1 0 0 0 0,1 1 0 0 0,-1-1-1 0 0,0 0 1 0 0,1 0 0 0 0,-1 1 0 0 0,1-1 0 0 0,-1 1 0 0 0,0-1 0 0 0,0 0-1 0 0,1 1 1 0 0,-1-1 0 0 0,0 0 0 0 0,0 1 0 0 0,1-1 0 0 0,-1 1 0 0 0,0-1 0 0 0,0 1-1 0 0,0-1 1 0 0,0 1 0 0 0,1-1 33 0 0,-3 1 105 0 0,0-1 0 0 0,1 0 0 0 0,-1 0 0 0 0,1 0 1 0 0,-1 1-1 0 0,1-2 0 0 0,-1 1 0 0 0,1 0 0 0 0,-1 0 0 0 0,1 0 0 0 0,-2-1-105 0 0,1 0-155 0 0,0 0 1 0 0,0 0-1 0 0,0 0 0 0 0,0 0 1 0 0,0 0-1 0 0,0-1 0 0 0,0 1 1 0 0,0-1-1 0 0,0 0 155 0 0,-16-10-199 0 0,11 9 187 0 0,1-1-1 0 0,0 0 0 0 0,0 0 0 0 0,0 0 0 0 0,1-1 0 0 0,-1 0 0 0 0,1 0 0 0 0,0-1 0 0 0,0 1 0 0 0,-3-7 13 0 0,-2 0-313 0 0,6 8 34 0 0,0 0 1 0 0,0 1-1 0 0,0 0 1 0 0,-1-1-1 0 0,-2 0 279 0 0,-12-11-212 0 0,16 13 212 0 0,1 1 0 0 0,-1-1 0 0 0,0 0 0 0 0,1 1 0 0 0,-1-1 0 0 0,0 1 0 0 0,0 0 0 0 0,0 0 0 0 0,-1 0 0 0 0,-8-4 0 0 0,11 4 0 0 0,-2 0 0 0 0,-12 5 0 0 0,15-4 0 0 0,0 0 0 0 0,0 0 0 0 0,0 1 0 0 0,0-1 0 0 0,-1 0 0 0 0,1 0 0 0 0,0 0 0 0 0,0 0 0 0 0,0 0 0 0 0,0 1 0 0 0,0-1 0 0 0,-1 0 0 0 0,1 0 0 0 0,0 0 0 0 0,0 0 0 0 0,0 1 0 0 0,0-1 0 0 0,0 0 0 0 0,0 0 0 0 0,0 0 0 0 0,0 1 0 0 0,0-1 0 0 0,0 0 0 0 0,0 0 0 0 0,0 0 0 0 0,0 1 0 0 0,0-1 0 0 0,0 0 0 0 0,0 0 0 0 0,0 0 0 0 0,0 1 0 0 0,0-1 0 0 0,0 0 0 0 0,0 0 0 0 0,0 0 0 0 0,1 1 0 0 0,-1-1 0 0 0,0 0 0 0 0,0 0 0 0 0,0 0 0 0 0,0 0 0 0 0,0 0 0 0 0,0 1 0 0 0,1-1 0 0 0,-1 0 0 0 0,0 0 0 0 0,0 0 0 0 0,0 0 0 0 0,0 0 0 0 0,1 0 0 0 0,-1 0 0 0 0,0 1 0 0 0,2 1-46 0 0,0 1 0 0 0,0 0 1 0 0,-1 0-1 0 0,1 0 0 0 0,-1 0 1 0 0,1 2 45 0 0,-1-2-258 0 0,0 0 0 0 0,0 0 1 0 0,1-1-1 0 0,-1 1 1 0 0,1 0-1 0 0,-1-1 1 0 0,1 1-1 0 0,0-1 1 0 0,0 0-1 0 0,2 2 258 0 0,5 2-1022 0 0</inkml:trace>
  <inkml:trace contextRef="#ctx0" brushRef="#br1" timeOffset="694191.727">818 625 8288 0 0,'-2'-1'102'0'0,"0"1"1"0"0,0 0 0 0 0,0-1 0 0 0,0 1-1 0 0,0-1 1 0 0,0 0 0 0 0,0 0 0 0 0,-1 0-103 0 0,2 0 14 0 0,-1 0 1 0 0,0 0 0 0 0,0 0 0 0 0,0 1-1 0 0,0-1 1 0 0,0 1 0 0 0,1-1 0 0 0,-3 1-15 0 0,4 0 388 0 0,-20 1 2156 0 0,3 4-1635 0 0,13-4-600 0 0,-1 1 0 0 0,1-1 0 0 0,0 1 0 0 0,0 0 0 0 0,0 0 0 0 0,0 0 0 0 0,-3 2-309 0 0,1 1 330 0 0,0 0 0 0 0,1 0 0 0 0,-1 1 0 0 0,1 0 0 0 0,0 0 1 0 0,1 1-1 0 0,0-1 0 0 0,0 1 0 0 0,0 0 0 0 0,0 0 1 0 0,1 0-1 0 0,-1 4-330 0 0,2-2-175 0 0,-1 0 1 0 0,1 0-1 0 0,0 0 0 0 0,1 0 1 0 0,0 0-1 0 0,0 0 0 0 0,1 1 1 0 0,1-1-1 0 0,-1 0 0 0 0,2 5 175 0 0,-1-10 92 0 0,0-1-1 0 0,0 1 0 0 0,0 0 0 0 0,0-1 0 0 0,0 0 1 0 0,1 1-1 0 0,0-1 0 0 0,-1 0 0 0 0,1 0 0 0 0,1 0 1 0 0,-1 0-1 0 0,0 0 0 0 0,1 0 0 0 0,-1-1 0 0 0,4 3-91 0 0,4 2 481 0 0,-8-5-468 0 0,1 0-1 0 0,0 0 1 0 0,-1-1 0 0 0,1 1 0 0 0,0-1-1 0 0,0 1 1 0 0,1-1 0 0 0,-1 0 0 0 0,0 0-1 0 0,2 0-12 0 0,0-1 78 0 0,1 1 0 0 0,-1-1-1 0 0,1 0 1 0 0,-1-1 0 0 0,1 1-1 0 0,-1-1 1 0 0,0 0 0 0 0,1-1-1 0 0,-1 1 1 0 0,0-1-1 0 0,0 0 1 0 0,2-1-78 0 0,3-2 223 0 0,-1 0 1 0 0,1-1-1 0 0,-1 0 0 0 0,0 0 0 0 0,6-8-223 0 0,-10 9 0 0 0,-1 0 0 0 0,0 0 0 0 0,-1-1 0 0 0,1 0 0 0 0,-1 1 0 0 0,0-1 0 0 0,-1 0 0 0 0,1-1 0 0 0,-1 0 0 0 0,-1 4 0 0 0,0-1 0 0 0,0 0 0 0 0,-1 1 0 0 0,0-1 0 0 0,0 0 0 0 0,0 1 0 0 0,0-1 0 0 0,0 0 0 0 0,0 1 0 0 0,-1-1 0 0 0,0 0 0 0 0,0 1 0 0 0,0-1 0 0 0,0 1 0 0 0,-1-1 0 0 0,1 1 0 0 0,-1 0 0 0 0,0 0 0 0 0,0-1 0 0 0,0 1 0 0 0,0 0 0 0 0,-1 0 0 0 0,-1 0 161 0 0,-1 0 1 0 0,1 1-1 0 0,0-1 0 0 0,-1 1 0 0 0,1 0 0 0 0,-1 1 0 0 0,1-1 0 0 0,-1 1 0 0 0,0 0 0 0 0,-1 0-161 0 0,-7-1 146 0 0,0 0 0 0 0,-1 1-1 0 0,-2 1-145 0 0,1 1-695 0 0,1 0-1 0 0,0 1 0 0 0,-1 1 1 0 0,-3 1 695 0 0,-4 1-7505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17.0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15664 0 0,'0'0'356'0'0,"0"0"49"0"0,0 0 21 0 0,0 0-42 0 0,2 1-250 0 0,7 3-131 0 0,0 0 1 0 0,1-1-1 0 0,-1-1 0 0 0,3 1-3 0 0,0 0 1 0 0,12 4 496 0 0,-12-3-188 0 0,0-1-1 0 0,0 0 1 0 0,1-1 0 0 0,-1 0-1 0 0,8-1-308 0 0,14 0 5 0 0,-15 0-445 0 0,1-1-1 0 0,6-1 441 0 0,-3 0-1633 0 0,2-1-4505 0 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21T08:36:37.56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85,'1'-13,"1"-6,0 2,0 2,-1 5,0 4,-1 3,0 1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4:35.874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  <inkml:brush xml:id="br2">
      <inkml:brushProperty name="width" value="0.05" units="cm"/>
      <inkml:brushProperty name="height" value="0.05" units="cm"/>
      <inkml:brushProperty name="color" value="#0000FF"/>
    </inkml:brush>
    <inkml:brush xml:id="br3">
      <inkml:brushProperty name="width" value="0.05" units="cm"/>
      <inkml:brushProperty name="height" value="0.05" units="cm"/>
      <inkml:brushProperty name="color" value="#009900"/>
    </inkml:brush>
  </inkml:definitions>
  <inkml:trace contextRef="#ctx0" brushRef="#br0">11138 3888 13824 0 0,'12'5'1564'0'0,"-11"-5"-1296"0"0,0 0-1 0 0,0 1 0 0 0,0-1 0 0 0,0 1 1 0 0,0-1-1 0 0,0 1 0 0 0,0-1 0 0 0,0 1 1 0 0,0 0-1 0 0,0-1 0 0 0,0 1 1 0 0,0 0-1 0 0,0 0 0 0 0,0 0-267 0 0,0 0 48 0 0,-1-1 0 0 0,1 1 0 0 0,0-1 0 0 0,-1 1 0 0 0,1-1 0 0 0,0 1 0 0 0,-1 0-1 0 0,1-1 1 0 0,-1 1 0 0 0,1 0 0 0 0,-1-1 0 0 0,0 1 0 0 0,1 0 0 0 0,-1 0 0 0 0,1-1 0 0 0,-1 1 0 0 0,0 0 0 0 0,0 0 0 0 0,0 0 0 0 0,1 0 0 0 0,-1-1-1 0 0,0 1 1 0 0,0 0 0 0 0,0 0 0 0 0,0 0 0 0 0,0 0 0 0 0,-1 0 0 0 0,1-1 0 0 0,0 1 0 0 0,0 0 0 0 0,0 0 0 0 0,-1 0 0 0 0,1-1 0 0 0,0 1-1 0 0,-1 0 1 0 0,0 0-48 0 0,1 0 30 0 0,0 1 0 0 0,0-1 0 0 0,0 0 0 0 0,0 0 0 0 0,0 1 0 0 0,0-1 0 0 0,0 0 0 0 0,0 0 0 0 0,0 1 0 0 0,1-1 0 0 0,-1 0 0 0 0,0 0 0 0 0,1 0 0 0 0,-1 0 0 0 0,1 1 0 0 0,-1-1 0 0 0,1 0 0 0 0,0 0 0 0 0,-1 0 0 0 0,2 1-30 0 0,5 12 16 0 0,-3-3-16 0 0,0 1 0 0 0,1 0 0 0 0,1 0 0 0 0,-4-7 30 0 0,-1-1-1 0 0,1 1 1 0 0,-1-1-1 0 0,0 1 1 0 0,0-1-1 0 0,0 1 1 0 0,-1 0-1 0 0,0-1 1 0 0,0 1-1 0 0,0 0 1 0 0,0 0-1 0 0,-1-1 1 0 0,1 1-1 0 0,-1-1 1 0 0,-2 4-30 0 0,3-7 57 0 0,0 1 0 0 0,0 0-1 0 0,-1-1 1 0 0,1 1 0 0 0,0 0 0 0 0,0-1 0 0 0,0 1 0 0 0,1 0-1 0 0,-1-1 1 0 0,0 1 0 0 0,1 0 0 0 0,-1-1 0 0 0,1 1-1 0 0,-1-1 1 0 0,2 2-57 0 0,-2-1 50 0 0,1-1 0 0 0,0 1 0 0 0,-1 0 0 0 0,1-1 0 0 0,-1 1 0 0 0,0 0 0 0 0,0 0 0 0 0,1-1-1 0 0,-1 1 1 0 0,0 0 0 0 0,0 0-50 0 0,-2 9 3 0 0,2-10-31 0 0,-1 0 0 0 0,1 1 0 0 0,0-1 0 0 0,0 1 1 0 0,-1-1-1 0 0,1 1 0 0 0,0-1 0 0 0,0 1 0 0 0,1-1 1 0 0,-1 0-1 0 0,0 1 0 0 0,0-1 0 0 0,1 1 1 0 0,-1-1-1 0 0,1 0 0 0 0,-1 1 0 0 0,1-1 0 0 0,0 0 1 0 0,-1 1-1 0 0,1-1 0 0 0,1 1 28 0 0,4 6-188 0 0,-5-6 209 0 0,1 0-1 0 0,0 0 1 0 0,-1 1 0 0 0,1-1-1 0 0,-1 1 1 0 0,1-1 0 0 0,-1 1-21 0 0,-1-2 16 0 0,0 0 1 0 0,0-1 0 0 0,0 1 0 0 0,0 0-1 0 0,0-1 1 0 0,0 1 0 0 0,0 0 0 0 0,0-1-1 0 0,0 1 1 0 0,0 0 0 0 0,0-1 0 0 0,0 1-1 0 0,-1 0 1 0 0,1-1 0 0 0,0 1 0 0 0,0-1 0 0 0,-1 1-1 0 0,1 0 1 0 0,0-1 0 0 0,-1 1 0 0 0,1-1-1 0 0,-1 1 1 0 0,1-1 0 0 0,-1 1 0 0 0,1-1-1 0 0,-1 1 1 0 0,1-1 0 0 0,-1 0 0 0 0,0 1-17 0 0,1-1-17 0 0,0 0 1 0 0,-1 0 0 0 0,1 0 0 0 0,0 1-1 0 0,0-1 1 0 0,0 0 0 0 0,-1 0-1 0 0,1 0 1 0 0,0 0 0 0 0,0 1 0 0 0,0-1-1 0 0,-1 0 1 0 0,1 0 0 0 0,0 0-1 0 0,0 1 1 0 0,0-1 0 0 0,0 0 0 0 0,0 0-1 0 0,0 1 1 0 0,0-1 0 0 0,-1 0 0 0 0,1 0-1 0 0,0 1 1 0 0,0-1 0 0 0,0 0-1 0 0,0 0 1 0 0,0 1 0 0 0,0-1 0 0 0,0 0-1 0 0,0 1 1 0 0,0-1 0 0 0,0 0-1 0 0,1 0 1 0 0,-1 1 0 0 0,0-1 0 0 0,0 0-1 0 0,0 0 1 0 0,0 1 0 0 0,0-1 0 0 0,0 0-1 0 0,0 0 1 0 0,1 0 0 0 0,-1 1-1 0 0,0-1 1 0 0,0 0 0 0 0,0 0 0 0 0,1 0-1 0 0,-1 1 1 0 0,0-1 0 0 0,0 0 0 0 0,0 0-1 0 0,1 0 1 0 0,-1 0 16 0 0,-11 1-1444 0 0,-1 1-3824 0 0,10-1-1454 0 0</inkml:trace>
  <inkml:trace contextRef="#ctx0" brushRef="#br0" timeOffset="183.818">10984 4095 12264 0 0,'-17'-1'158'0'0,"3"1"225"0"0,0-1 0 0 0,0 0-1 0 0,-2-2-382 0 0,12 1 315 0 0,8-1-117 0 0,9 0 105 0 0,14 0 445 0 0,1 1-1 0 0,-1 1 0 0 0,1 1 0 0 0,17 3-747 0 0,-18-2 843 0 0,23-3-843 0 0,5 0 1040 0 0,-18 2-1023 0 0,0-2 0 0 0,-1-2 0 0 0,8-3-17 0 0,21-9-2766 0 0,-46 9 1335 0 0</inkml:trace>
  <inkml:trace contextRef="#ctx0" brushRef="#br0" timeOffset="955.656">11513 3913 6448 0 0,'-1'2'169'0'0,"0"-1"1"0"0,1 1-1 0 0,-1 0 1 0 0,0-1-1 0 0,1 1 1 0 0,0-1-1 0 0,-1 1 1 0 0,1 0-1 0 0,0-1 1 0 0,0 1 0 0 0,0 0-1 0 0,0-1 1 0 0,0 1-1 0 0,0 0 1 0 0,0-1-1 0 0,1 1 1 0 0,-1 0-1 0 0,1-1 1 0 0,0 2-170 0 0,1 14 2024 0 0,-1-1-681 0 0,0 1 1 0 0,2 5-1344 0 0,2 12 1284 0 0,-3-22-660 0 0,0 1 1 0 0,1-1 0 0 0,1 3-625 0 0,0-3 400 0 0,-1 1-1 0 0,1 11-399 0 0,-2-10 461 0 0,1 0 1 0 0,4 11-462 0 0,-6-23 57 0 0,10 32 49 0 0,-10-29-70 0 0,-1-5 147 0 0,0 0 48 0 0,0 0 7 0 0,0 0-16 0 0,0 0-78 0 0,15-3 173 0 0,-1-4-183 0 0,-1-1 0 0 0,9-6-134 0 0,-15 9 5 0 0,0 0-1 0 0,1 0 1 0 0,-1 1 0 0 0,1 0-1 0 0,0 0 1 0 0,1 1-1 0 0,-1 0 1 0 0,0 0 0 0 0,1 1-1 0 0,0 0 1 0 0,0 0-5 0 0,0 2-22 0 0,0 0 0 0 0,0 0 0 0 0,1 0 1 0 0,-1 1-1 0 0,0 1 0 0 0,0 0 1 0 0,0 0-1 0 0,0 1 0 0 0,0 0 0 0 0,0 0 22 0 0,35 13-6 0 0,-20-7 217 0 0,0 0 0 0 0,6 5-211 0 0,-16-8 22 0 0,1 0 0 0 0,-1 0-1 0 0,1-2 1 0 0,0 0 0 0 0,0 0 0 0 0,0-2-1 0 0,11 2-21 0 0,-23-4 0 0 0,1 0 0 0 0,-1 0 0 0 0,0-1 0 0 0,1 1 0 0 0,-1-1 0 0 0,2 0 0 0 0,15-2 0 0 0,-19 3 0 0 0,0 0 0 0 0,0-1 0 0 0,1 1 0 0 0,-1-1 0 0 0,0 1 0 0 0,0-1 0 0 0,0 1 0 0 0,0-1 0 0 0,0 0 0 0 0,1 1 0 0 0,-1-1 0 0 0,-1 0 0 0 0,1 0 0 0 0,0 0 0 0 0,0 0 0 0 0,0 0 0 0 0,0-1 0 0 0,16-21 0 0 0,-12 15 0 0 0,0-2 180 0 0,1 1-1 0 0,-2-1 1 0 0,1-1-180 0 0,-1 1-65 0 0,1-1 0 0 0,0 2 0 0 0,2-2 65 0 0,-7 10-9 0 0,0 1 0 0 0,0-1 0 0 0,0 1 0 0 0,1-1-1 0 0,-1 1 1 0 0,0 0 0 0 0,0-1 0 0 0,1 1-1 0 0,-1-1 1 0 0,0 1 0 0 0,1-1 0 0 0,-1 1 0 0 0,0 0-1 0 0,1-1 1 0 0,-1 1 0 0 0,1 0 0 0 0,-1 0 0 0 0,1-1-1 0 0,-1 1 1 0 0,1 0 0 0 0,-1 0 0 0 0,1-1 0 0 0,-1 1-1 0 0,1 0 1 0 0,-1 0 0 0 0,1 0 9 0 0,1-1-9 0 0,8-5 9 0 0,-7 3 0 0 0,0 1 0 0 0,0 0 0 0 0,1 0 0 0 0,-1 1 0 0 0,1-1 0 0 0,-1 1 0 0 0,1-1 0 0 0,-1 1 0 0 0,1 0 0 0 0,0 0 0 0 0,1 0 0 0 0,-2 2 0 0 0,-1-3 0 0 0,12-4 0 0 0,-11 4 12 0 0,-2 1 59 0 0,4-10 256 0 0,-5 8-288 0 0,0-1 1 0 0,0 1-1 0 0,0 0 0 0 0,-1 0 1 0 0,0 0-1 0 0,1 0 1 0 0,-1 0-1 0 0,0 0 1 0 0,-1 0-1 0 0,1 1 0 0 0,0-1 1 0 0,-1 0-1 0 0,0 1 1 0 0,1-1-1 0 0,-1 1 1 0 0,0-1-1 0 0,-2-1-39 0 0,3 3-16 0 0,-1 0 0 0 0,0-1 0 0 0,1 1 0 0 0,-1 0 0 0 0,0 0 0 0 0,0 0 0 0 0,0 1 0 0 0,0-1 0 0 0,0 0 1 0 0,0 1-1 0 0,0-1 0 0 0,0 1 0 0 0,0-1 0 0 0,0 1 0 0 0,0 0 0 0 0,0 0 0 0 0,0 0 0 0 0,0 0 0 0 0,0 0 0 0 0,0 1 0 0 0,0-1 0 0 0,0 1 0 0 0,0-1 0 0 0,0 1 1 0 0,0 0-1 0 0,0 0 0 0 0,0 0 16 0 0,-1 0-18 0 0,1 0 0 0 0,-1 0 0 0 0,1 1 1 0 0,-1-1-1 0 0,1 1 0 0 0,0 0 0 0 0,-1 0 1 0 0,1 0-1 0 0,0 0 0 0 0,0 0 0 0 0,1 0 0 0 0,-1 1 1 0 0,0-1-1 0 0,1 1 0 0 0,-1-1 0 0 0,1 1 1 0 0,0-1-1 0 0,0 1 0 0 0,0 0 0 0 0,0 0 1 0 0,0 0-1 0 0,1-1 0 0 0,-1 1 0 0 0,1 0 1 0 0,0 0-1 0 0,-1 0 0 0 0,1 0 0 0 0,1 0 0 0 0,-1 0 1 0 0,0 0-1 0 0,1-1 0 0 0,0 1 0 0 0,-1 0 1 0 0,1 0-1 0 0,0 0 0 0 0,0-1 0 0 0,1 1 18 0 0,1 2 0 0 0,0 0 0 0 0,0 0 0 0 0,0 0 0 0 0,1-1 0 0 0,0 1 0 0 0,0-1 0 0 0,0 0 0 0 0,1 0 0 0 0,-1-1 0 0 0,1 1 0 0 0,0-1 0 0 0,4 3 0 0 0,3 0 0 0 0,0 0 0 0 0,1-1 0 0 0,-1-1 0 0 0,1 0 0 0 0,1 0 0 0 0,4 0 5 0 0,0-1 0 0 0,0-1 0 0 0,0 0 0 0 0,2-1-5 0 0,20-1-5981 0 0,-18 0-721 0 0</inkml:trace>
  <inkml:trace contextRef="#ctx0" brushRef="#br0" timeOffset="-2400.412">8532 3981 11976 0 0,'0'0'546'0'0,"-1"0"-10"0"0,-3 0-344 0 0,0 2-64 0 0,4-2 422 0 0,-6 13 1615 0 0,5-6-1774 0 0,0 0 1 0 0,1 1-1 0 0,0-1 1 0 0,0 1-1 0 0,0-1 1 0 0,2 6-392 0 0,9 45 2555 0 0,-10-52-2442 0 0,19 59 1392 0 0,-18-60-1438 0 0,-1-3 8 0 0,1 1-38 0 0,-2-2-117 0 0,0-1-1011 0 0,0 0-4162 0 0,0 0-1781 0 0</inkml:trace>
  <inkml:trace contextRef="#ctx0" brushRef="#br0" timeOffset="-2047.057">8611 3961 11256 0 0,'-24'3'514'0'0,"24"-3"-499"0"0,0 0 0 0 0,0 0 0 0 0,-1 0-1 0 0,1 0 1 0 0,0 0 0 0 0,0 0 0 0 0,0 0 0 0 0,-1 0-1 0 0,1 0 1 0 0,0 0 0 0 0,0 0 0 0 0,0 1 0 0 0,-1-1-1 0 0,1 0 1 0 0,0 0 0 0 0,0 0 0 0 0,0 0 0 0 0,0 1-1 0 0,0-1 1 0 0,-1 0 0 0 0,1 0 0 0 0,0 0-1 0 0,0 0 1 0 0,0 1 0 0 0,0-1 0 0 0,0 0 0 0 0,0 0-1 0 0,0 1 1 0 0,0-1 0 0 0,0 0 0 0 0,0 0 0 0 0,0 0-1 0 0,0 1 1 0 0,0-1 0 0 0,0 0 0 0 0,0 0 0 0 0,0 0-1 0 0,0 1 1 0 0,0-1 0 0 0,0 0 0 0 0,0 0-1 0 0,0 0 1 0 0,0 1 0 0 0,0-1 0 0 0,0 0 0 0 0,0 0-1 0 0,1 1-14 0 0,6 11-3 0 0,-2-5 21 0 0,-4-4 13 0 0,0-1 0 0 0,0 1 0 0 0,1-1 0 0 0,0 1 0 0 0,-1-1 0 0 0,1 0 0 0 0,0 0 0 0 0,0 1-31 0 0,12 16 328 0 0,24 47 784 0 0,-34-59-883 0 0,0 0 0 0 0,0-1 0 0 0,5 6-229 0 0,-4-6 267 0 0,0 0 0 0 0,-1 1 0 0 0,4 6-267 0 0,-4-5 231 0 0,1 0 1 0 0,1-1 0 0 0,-1 1-1 0 0,1-1 1 0 0,0-1 0 0 0,7 7-232 0 0,-4-5 124 0 0,-1 1 0 0 0,0 0 0 0 0,4 6-124 0 0,-12-14 32 0 0,1 0-1 0 0,-1-1 1 0 0,0 1-1 0 0,1-1 1 0 0,-1 1-1 0 0,1 0 1 0 0,-1-1 0 0 0,0 1-1 0 0,1-1 1 0 0,-1 1-1 0 0,1-1 1 0 0,0 0-1 0 0,-1 1 1 0 0,1-1-1 0 0,-1 1 1 0 0,1-1-32 0 0,5-8 610 0 0,-1-1-484 0 0,-2 3-69 0 0,-2 0 0 0 0,1 1-1 0 0,-1-1 1 0 0,1 0 0 0 0,-2 0-1 0 0,1 0 1 0 0,-1 0 0 0 0,0 0-1 0 0,0-5-56 0 0,0 5-4 0 0,-1-10 25 0 0,1 13 1 0 0,-1 1 1 0 0,1-1-1 0 0,0 0 0 0 0,0 0 1 0 0,0 0-1 0 0,1 0 0 0 0,-1 0 1 0 0,1 0-1 0 0,0 1 0 0 0,-1-1 0 0 0,2-2-22 0 0,0 0-8 0 0,-2 4 0 0 0,1-1 0 0 0,-1 1 0 0 0,0 0 0 0 0,1 0 0 0 0,-1 0 0 0 0,1 0 0 0 0,0 0 0 0 0,-1 0 0 0 0,1 0 0 0 0,-1 0 0 0 0,1 0 0 0 0,0 0 0 0 0,0 0 0 0 0,0 1 0 0 0,0-1 0 0 0,-1 0 0 0 0,1 1 0 0 0,0-1 8 0 0,0 0-184 0 0,13 7-274 0 0,-6 0 449 0 0,0 0 0 0 0,-1 0 0 0 0,0 0 0 0 0,0 1 1 0 0,0 0-1 0 0,1 2 9 0 0,8 8 81 0 0,40 47 187 0 0,-48-56-226 0 0,-5-5-3 0 0,-1 0-1 0 0,1 0 1 0 0,0 0-1 0 0,0-1 0 0 0,0 1 1 0 0,0-1-1 0 0,0 0 1 0 0,0 0-1 0 0,0 0 0 0 0,1 0-38 0 0,8 2-840 0 0,-11-3-200 0 0</inkml:trace>
  <inkml:trace contextRef="#ctx0" brushRef="#br0" timeOffset="-1618.598">9200 4051 11976 0 0,'-17'-2'204'0'0,"12"2"-58"0"0,0 0 1 0 0,0-1-1 0 0,0 0 0 0 0,0 0 1 0 0,0 0-1 0 0,-1-1-146 0 0,5 1 90 0 0,0 1 1 0 0,-1-1-1 0 0,1 1 0 0 0,0-1 0 0 0,-1 1 0 0 0,1-1 0 0 0,-1 1 1 0 0,1 0-1 0 0,0 0 0 0 0,-1 0 0 0 0,1 0 0 0 0,-1 0 0 0 0,1 0 1 0 0,-1 0-1 0 0,1 0 0 0 0,0 1 0 0 0,-1-1 0 0 0,1 0 0 0 0,0 1 1 0 0,-1-1-1 0 0,1 1 0 0 0,0 0 0 0 0,-1-1 0 0 0,1 1 0 0 0,0 0 1 0 0,0 0-1 0 0,0 0 0 0 0,0 0 0 0 0,0 0 0 0 0,0 0 0 0 0,0 0 1 0 0,0 0-1 0 0,0 0 0 0 0,0 0 0 0 0,0 0-90 0 0,1 2 69 0 0,-1-1 0 0 0,0 1 0 0 0,1-1 0 0 0,0 1 0 0 0,-1-1 0 0 0,1 1 0 0 0,0 0 0 0 0,0-1 0 0 0,1 1 0 0 0,-1-1 0 0 0,0 1 0 0 0,1-1 0 0 0,-1 1-1 0 0,2 0-68 0 0,1 4 20 0 0,1-2-1 0 0,1 1 1 0 0,-1 0-1 0 0,1-1 1 0 0,0 0-1 0 0,0 0 0 0 0,1 0 1 0 0,-1-1-1 0 0,1 0 1 0 0,6 4-20 0 0,22 17-7 0 0,-29-21 7 0 0,1 0 0 0 0,-1 0 0 0 0,1-1 0 0 0,5 2 0 0 0,-5-2 0 0 0,1 1 0 0 0,-1-1 0 0 0,0 1 0 0 0,0 1 0 0 0,-5-4 10 0 0,0 0-1 0 0,0 0 1 0 0,0 0-1 0 0,0 0 1 0 0,0 0-1 0 0,0 1 1 0 0,-1-1-1 0 0,1 0 1 0 0,0 0-1 0 0,-1 1 1 0 0,1-1-10 0 0,-1 1 27 0 0,1-1 0 0 0,-1 0 0 0 0,1 0 0 0 0,-1 1 1 0 0,1-1-1 0 0,0 0 0 0 0,0 0 0 0 0,0 0 0 0 0,-1 0 0 0 0,2 1-27 0 0,-1-1 57 0 0,1 0-1 0 0,-1 0 1 0 0,0 0-1 0 0,0 0 0 0 0,0 0 1 0 0,0 1-1 0 0,0-1 0 0 0,0 0 1 0 0,0 1-1 0 0,-1-1 0 0 0,1 1 1 0 0,0-1-1 0 0,-1 1 1 0 0,1-1-1 0 0,-1 1 0 0 0,0-1 1 0 0,1 1-1 0 0,-1 0 0 0 0,0-1 1 0 0,0 1-1 0 0,0 0 0 0 0,0 0-56 0 0,-1-1 94 0 0,0 1 0 0 0,0-1-1 0 0,-1 0 1 0 0,1 1 0 0 0,0-1-1 0 0,-1 0 1 0 0,1 0-1 0 0,0 0 1 0 0,-1 0 0 0 0,1 0-1 0 0,-1 0 1 0 0,0 0 0 0 0,1-1-1 0 0,-2 1-93 0 0,2 0 121 0 0,-16 7 400 0 0,-16 9-106 0 0,28-14-344 0 0,0 0-1 0 0,0 0 0 0 0,-1 0 1 0 0,0-1-1 0 0,1 0 0 0 0,-1 0 1 0 0,0-1-1 0 0,0 0 1 0 0,0 0-1 0 0,-3 1-70 0 0,-26-1-899 0 0,1-4-4677 0 0,27 2-1116 0 0</inkml:trace>
  <inkml:trace contextRef="#ctx0" brushRef="#br0" timeOffset="-1312.518">9439 4143 13592 0 0,'0'0'621'0'0,"3"5"206"0"0,10 12 688 0 0,-2 1 0 0 0,5 9-1515 0 0,7 12 3157 0 0,-15-25-2207 0 0,-1 1-1 0 0,3 7-949 0 0,-1 7-55 0 0,-9-28 179 0 0,0-1-9 0 0,0 0-10 0 0,1 0-201 0 0,-1 0 0 0 0,1-1 1 0 0,-1 1-1 0 0,1 0 0 0 0,-1 0 0 0 0,1 0 0 0 0,-1-1 0 0 0,1 1 0 0 0,-1 0 0 0 0,1 0 0 0 0,-1-1 0 0 0,1 1 1 0 0,-1 0-1 0 0,1-1 0 0 0,-1 1 0 0 0,0-1 0 0 0,1 1 0 0 0,-1 0 0 0 0,0-1 0 0 0,1 1 0 0 0,-1-1 0 0 0,0 1 1 0 0,0-1-1 0 0,1 1 0 0 0,-1-1 0 0 0,0 1 0 0 0,0-1 0 0 0,0 0 0 0 0,0 1 0 0 0,0-1 96 0 0,2-17-2559 0 0,-2 18 2489 0 0,0-14-1975 0 0</inkml:trace>
  <inkml:trace contextRef="#ctx0" brushRef="#br0" timeOffset="-1311.518">9555 3995 10592 0 0,'0'0'472'0'0,"0"0"96"0"0,0 0-456 0 0,0 0-112 0 0,6 2 0 0 0,1 0 0 0 0,3 4 88 0 0,-5 0-8 0 0,5-4 0 0 0,-3 4 0 0 0,2 2-232 0 0,0-2-40 0 0,8 0-16 0 0</inkml:trace>
  <inkml:trace contextRef="#ctx0" brushRef="#br0" timeOffset="-647.647">9930 4112 10136 0 0,'0'0'464'0'0,"-7"10"168"0"0,2-6-254 0 0,1 0 0 0 0,-1-1 0 0 0,0 0 0 0 0,0 0 0 0 0,-1 0-378 0 0,-8 5 959 0 0,-32 27 1747 0 0,26-18-1710 0 0,8-9-513 0 0,10-7-401 0 0,0 0-1 0 0,1 0 0 0 0,-1 0 1 0 0,0 0-1 0 0,1 0 1 0 0,-1 1-1 0 0,1-1 1 0 0,-1 0-1 0 0,1 1 0 0 0,0 0 1 0 0,0-1-1 0 0,0 1 1 0 0,0 0-1 0 0,-1 1-81 0 0,-4 8 17 0 0,5-10-17 0 0,0 1 0 0 0,0-1 0 0 0,0 1 0 0 0,1-1 0 0 0,-1 1 0 0 0,1 0 0 0 0,-1-1 0 0 0,1 1 0 0 0,-1 0 0 0 0,1 0 0 0 0,0-1 0 0 0,0 1 0 0 0,0 0 0 0 0,0 0 0 0 0,0-1 0 0 0,0 1 0 0 0,0 0 0 0 0,1 0 0 0 0,-1-1 0 0 0,1 1 0 0 0,-1 0 0 0 0,1 0 0 0 0,-1-1 0 0 0,1 1 0 0 0,-1-1 0 0 0,1 1 0 0 0,0-1 0 0 0,-1 0 0 0 0,1 1 0 0 0,0-1 0 0 0,0 0-1 0 0,0 1 1 0 0,0-1 0 0 0,0 0 0 0 0,0 0 0 0 0,0 0 0 0 0,0 0 0 0 0,1 0 0 0 0,-1 0 0 0 0,0 0 0 0 0,1 0-1 0 0,-1-1 1 0 0,0 1 0 0 0,1 0 0 0 0,-1-1 0 0 0,1 1 0 0 0,-1-1 0 0 0,1 0 0 0 0,-1 1 0 0 0,1-1 0 0 0,0 0-1 0 0,-1 0 1 0 0,1 0 0 0 0,-1 0 0 0 0,1 0 0 0 0,-1 0 0 0 0,1-1 0 0 0,0 1 0 0 0,-1 0 0 0 0,6-2 5 0 0,0 1 1 0 0,-1-1 0 0 0,1 0 0 0 0,-1-1 0 0 0,1 0-1 0 0,-1 0 1 0 0,0 0 0 0 0,0-1-6 0 0,3-2 172 0 0,-1-1 0 0 0,0 0-1 0 0,-1-1 1 0 0,0 0 0 0 0,0 0 0 0 0,0 0 0 0 0,3-8-172 0 0,-1 1 56 0 0,-1-1 0 0 0,0 0 0 0 0,-2 0 0 0 0,0 0 1 0 0,0-1-1 0 0,-2 0 0 0 0,3-17-56 0 0,-3 1-791 0 0,0 0-1 0 0,-2-26 792 0 0,-2 48 0 0 0,0 1 0 0 0,-1-1 0 0 0,0 1 0 0 0,0-1 0 0 0,-1 1 0 0 0,-1 0 0 0 0,-1-6 0 0 0,4 16 0 0 0,0-1 0 0 0,0 1 0 0 0,0 0 0 0 0,0 0 0 0 0,0 0 0 0 0,-1 0 0 0 0,1 0 0 0 0,0 0 0 0 0,0 0 0 0 0,0 0 0 0 0,0 0 0 0 0,0-1 0 0 0,0 1 0 0 0,0 0 0 0 0,0 0 0 0 0,0 0 0 0 0,0 0 0 0 0,0 0 0 0 0,-1 0 0 0 0,1 0 0 0 0,0 0 0 0 0,0 0 0 0 0,0 0 0 0 0,0 0 0 0 0,0 0 0 0 0,0 0 0 0 0,0 0 0 0 0,0 0 0 0 0,-1 0 0 0 0,1 0 0 0 0,0 0 0 0 0,0 0 0 0 0,0 0 0 0 0,0 0 0 0 0,0 0 0 0 0,0 0 0 0 0,0 0 0 0 0,0 0 0 0 0,-1 0 0 0 0,1 0 0 0 0,0 0 0 0 0,0 0 0 0 0,0 0 0 0 0,0 0 0 0 0,0 0 0 0 0,0 0 0 0 0,0 0 0 0 0,0 0 0 0 0,0 1 0 0 0,-1-1 0 0 0,1 0 0 0 0,0 0 0 0 0,0 0 0 0 0,0 0 0 0 0,0 0 0 0 0,0 0 0 0 0,0 0 0 0 0,0 0 0 0 0,0 0 0 0 0,0 1 0 0 0,0-1 0 0 0,-2 4 0 0 0,-5 8 23 0 0,1 1-1 0 0,1 0 0 0 0,1 0 0 0 0,-1 0 0 0 0,2 0 0 0 0,0 1 1 0 0,1-1-1 0 0,0 1 0 0 0,0 9-22 0 0,2-1-36 0 0,0 0 1 0 0,2 1-1 0 0,0-1 0 0 0,2 0 1 0 0,3 13 35 0 0,-4-22-12 0 0,1 0 0 0 0,0-1 0 0 0,1 1 1 0 0,6 9 11 0 0,-8-16 29 0 0,0 0 1 0 0,1-1 0 0 0,0 0 0 0 0,0 0 0 0 0,0 0-1 0 0,0 0 1 0 0,1 0 0 0 0,0-1 0 0 0,0 0-1 0 0,4 3-29 0 0,-6-6 16 0 0,0 0-1 0 0,-1 0 0 0 0,1 0 1 0 0,0 0-1 0 0,0 0 0 0 0,0-1 0 0 0,1 1 1 0 0,-1-1-1 0 0,0 0 0 0 0,0 0 1 0 0,0 0-1 0 0,1 0-15 0 0,35-6-380 0 0,-29 3 505 0 0,0 0-1 0 0,0 0 0 0 0,0-1 0 0 0,-1 0 0 0 0,1-1 0 0 0,-1 0 0 0 0,0 0 0 0 0,2-3-124 0 0,-6 4 15 0 0,-1 0-1 0 0,1 0 0 0 0,-1-1 1 0 0,0 1-1 0 0,0-1 1 0 0,0 0-1 0 0,-1-1 1 0 0,0 1-1 0 0,0 0 0 0 0,0-1 1 0 0,0 0-1 0 0,-1 1 1 0 0,0-1-1 0 0,0-2-14 0 0,-1 7 21 0 0,-1-1 0 0 0,1 1-1 0 0,-1-1 1 0 0,1 0 0 0 0,-1 1 0 0 0,0-1-1 0 0,0 0 1 0 0,0 0 0 0 0,0 1-1 0 0,0-1 1 0 0,0 0 0 0 0,0 1 0 0 0,0-1-1 0 0,-1 0 1 0 0,1 1 0 0 0,-1-1 0 0 0,1 0-1 0 0,-1 1 1 0 0,0-1 0 0 0,1 1 0 0 0,-1-1-1 0 0,0 1 1 0 0,0-1 0 0 0,0 1 0 0 0,0 0-1 0 0,0-1 1 0 0,-1 1 0 0 0,1 0 0 0 0,0 0-1 0 0,-1 0 1 0 0,1 0 0 0 0,0 0 0 0 0,-1 0-1 0 0,0 0-20 0 0,1 1 0 0 0,1-1 0 0 0,-1 1 0 0 0,0 0 0 0 0,0-1-1 0 0,0 1 1 0 0,0 0 0 0 0,1 0 0 0 0,-1 0 0 0 0,0 0 0 0 0,0-1-1 0 0,0 1 1 0 0,0 0 0 0 0,0 1 0 0 0,0-1 0 0 0,1 0-1 0 0,-1 0 1 0 0,0 0 0 0 0,0 0 0 0 0,0 1 0 0 0,0-1 0 0 0,1 0-1 0 0,-1 1 1 0 0,0-1 0 0 0,0 1 0 0 0,0 0-80 0 0,0 0 0 0 0,-1 0 0 0 0,1 1 0 0 0,0-1-1 0 0,0 0 1 0 0,0 1 0 0 0,0-1 0 0 0,0 0 0 0 0,1 1 0 0 0,-1-1 0 0 0,0 1 0 0 0,1 0 80 0 0,-2 3-19 0 0,1-1-1 0 0,-1 1 1 0 0,1 0 0 0 0,1 0 0 0 0,-1-1 0 0 0,1 1 0 0 0,0 0 0 0 0,0 3 19 0 0,1-3 110 0 0,0 0 1 0 0,0 0 0 0 0,1 0-1 0 0,0 0 1 0 0,0 0 0 0 0,0 0-1 0 0,1-1 1 0 0,-1 1 0 0 0,3 2-111 0 0,1 1-59 0 0,0 0 0 0 0,1 0 1 0 0,0-1-1 0 0,5 4 59 0 0,-6-5 7 0 0,1-1 0 0 0,-1 0 0 0 0,1 0 0 0 0,1-1 0 0 0,-1 1 0 0 0,1-1-7 0 0,-3-2 20 0 0,0-1-1 0 0,0 1 1 0 0,0-1 0 0 0,0 0 0 0 0,0 0 0 0 0,0 0 0 0 0,0-1-1 0 0,0 0 1 0 0,0 0 0 0 0,3 0-20 0 0,21-4-669 0 0,-11 0-4474 0 0,-2 2-1519 0 0</inkml:trace>
  <inkml:trace contextRef="#ctx0" brushRef="#br0" timeOffset="-5070.215">5313 4061 11056 0 0,'0'0'248'0'0,"0"0"34"0"0,0 0 22 0 0,0 0-29 0 0,-16 1 401 0 0,-13 23 1867 0 0,-5 5-1064 0 0,29-24-1357 0 0,1-1-61 0 0,1-1-1 0 0,-1 1 1 0 0,1 0-1 0 0,0 0 0 0 0,0 0 1 0 0,0 0-1 0 0,0 1 1 0 0,1-1-1 0 0,0 1 0 0 0,0-1 1 0 0,0 1-1 0 0,0 1-60 0 0,-2 7 528 0 0,2-9-398 0 0,1 1-1 0 0,-1 0 1 0 0,1-1-1 0 0,0 1 1 0 0,0 2-130 0 0,1-6 7 0 0,0 0 1 0 0,0 0-1 0 0,0 0 1 0 0,0 0 0 0 0,0 0-1 0 0,0 0 1 0 0,0 0 0 0 0,0 0-1 0 0,1 0 1 0 0,-1 0 0 0 0,0 0-1 0 0,1 0 1 0 0,-1 0-1 0 0,1-1 1 0 0,-1 1 0 0 0,1 0-1 0 0,-1 0 1 0 0,1 0 0 0 0,0 0-1 0 0,-1-1 1 0 0,1 1 0 0 0,0 0-1 0 0,-1-1 1 0 0,1 1-1 0 0,0 0 1 0 0,0-1 0 0 0,0 1-1 0 0,0-1-7 0 0,1 2 22 0 0,1-1 0 0 0,0 1 1 0 0,0-1-1 0 0,0 0 0 0 0,0 0 0 0 0,0 0 0 0 0,0 0 0 0 0,0-1 0 0 0,0 1 0 0 0,0-1 0 0 0,0 0 0 0 0,0 0 0 0 0,0 0 0 0 0,1 0 0 0 0,-1 0 0 0 0,0-1 0 0 0,0 1 0 0 0,0-1 0 0 0,0 0 0 0 0,0 0 0 0 0,0 0 0 0 0,0 0 0 0 0,0-1-22 0 0,66-45-135 0 0,-57 42 110 0 0,7-2 326 0 0,-19 7-256 0 0,1 0-1 0 0,0 0 1 0 0,0 0-1 0 0,0 0 1 0 0,0 0-1 0 0,0 0 1 0 0,0 0-1 0 0,0 0 1 0 0,0 0-1 0 0,0 0 1 0 0,-1 0-1 0 0,1 0 1 0 0,0 1-1 0 0,0-1 1 0 0,0 0-1 0 0,0 1 1 0 0,0-1-1 0 0,-1 1 1 0 0,1-1-1 0 0,0 1 1 0 0,0-1-1 0 0,-1 1 1 0 0,1 0-1 0 0,0-1 1 0 0,-1 1-1 0 0,1 0 1 0 0,0 0-45 0 0,17 26 18 0 0,-11-15 326 0 0,-6-10-332 0 0,0 1 0 0 0,0-1 0 0 0,0 0 0 0 0,0 1 0 0 0,-1-1-1 0 0,1 1 1 0 0,-1 0 0 0 0,0 0-12 0 0,1-1-22 0 0,-1 0-1 0 0,0 0 1 0 0,1 1-1 0 0,-1-1 1 0 0,1 0 0 0 0,0 0-1 0 0,0 0 1 0 0,0 1-1 0 0,0-1 1 0 0,0 0-1 0 0,1 1 23 0 0,3 2-14 0 0,9 15 12 0 0,-12-17-1 0 0,-1-1 0 0 0,1 0 0 0 0,0 1 0 0 0,0-1-1 0 0,0 0 1 0 0,0 0 0 0 0,0 0 0 0 0,1-1 0 0 0,-1 1-1 0 0,0 0 1 0 0,1-1 0 0 0,0 0 0 0 0,-1 1 0 0 0,1-1-1 0 0,0 0 1 0 0,0 0 3 0 0,0 0-81 0 0,-1-1 1 0 0,0 1-1 0 0,0-1 0 0 0,0 1 0 0 0,1-1 0 0 0,-1 0 1 0 0,0 0-1 0 0,0 0 0 0 0,1 0 0 0 0,-1-1 0 0 0,0 1 1 0 0,0 0-1 0 0,0-1 0 0 0,1 1 0 0 0,-1-1 0 0 0,0 0 1 0 0,0 0-1 0 0,0 0 0 0 0,0 0 0 0 0,0 0 0 0 0,0-1 81 0 0,33-21-4547 0 0,-19 15 2883 0 0</inkml:trace>
  <inkml:trace contextRef="#ctx0" brushRef="#br0" timeOffset="-4798.649">5857 4059 9760 0 0,'-18'7'446'0'0,"18"-7"-433"0"0,-1 0-1 0 0,1 0 0 0 0,0 0 0 0 0,0 0 0 0 0,0 0 0 0 0,0 0 1 0 0,0 0-1 0 0,0 0 0 0 0,0 0 0 0 0,0 0 0 0 0,-1 1 1 0 0,1-1-1 0 0,0 0 0 0 0,0 0 0 0 0,0 0 0 0 0,0 0 0 0 0,0 0 1 0 0,0 0-1 0 0,0 0 0 0 0,0 1 0 0 0,0-1 0 0 0,0 0 1 0 0,0 0-1 0 0,0 0 0 0 0,0 0 0 0 0,0 0 0 0 0,0 1 0 0 0,0-1 1 0 0,0 0-1 0 0,0 0 0 0 0,0 0 0 0 0,0 0 0 0 0,0 0 1 0 0,0 0-1 0 0,0 1 0 0 0,0-1 0 0 0,0 0 0 0 0,0 0 0 0 0,0 0 1 0 0,0 0-1 0 0,0 0 0 0 0,1 0 0 0 0,-1 0 0 0 0,0 1 1 0 0,0-1-1 0 0,0 0 0 0 0,0 0 0 0 0,0 0-12 0 0,4 4 7 0 0,-4-4-5 0 0,1 0 0 0 0,-1 0-1 0 0,0 1 1 0 0,1-1 0 0 0,-1 0-1 0 0,0 0 1 0 0,1 1 0 0 0,-1-1-1 0 0,0 0 1 0 0,1 1-1 0 0,-1-1 1 0 0,0 0 0 0 0,0 1-1 0 0,1-1 1 0 0,-1 0 0 0 0,0 1-1 0 0,0-1 1 0 0,0 1 0 0 0,0-1-1 0 0,1 0 1 0 0,-1 1 0 0 0,0-1-1 0 0,0 1 1 0 0,0-1 0 0 0,0 1-1 0 0,0-1 1 0 0,0 1 0 0 0,0-1-1 0 0,0 0 1 0 0,0 1-1 0 0,0-1 1 0 0,-1 1-2 0 0,1 1 59 0 0,1 1 91 0 0,-1-1 1 0 0,1 0-1 0 0,0 1 0 0 0,0-1 0 0 0,1 0 0 0 0,-1 0 0 0 0,1 1-150 0 0,-1-1 119 0 0,1 0 0 0 0,-1 0 1 0 0,0 0-1 0 0,0-1 0 0 0,0 1 0 0 0,-1 0 0 0 0,1 0 0 0 0,0 0 0 0 0,-1 0 0 0 0,1 0 0 0 0,-1 0 0 0 0,0 1-119 0 0,0 0 154 0 0,0 0 0 0 0,0 0 0 0 0,1 0 0 0 0,-1 0 0 0 0,0 0 0 0 0,1 0 0 0 0,0 0 0 0 0,0 0 0 0 0,0 0 0 0 0,0-1 0 0 0,0 1 0 0 0,0 0 0 0 0,2 1-154 0 0,1 4 341 0 0,-1 0 0 0 0,0 0 0 0 0,0 0 0 0 0,0 3-341 0 0,9 22 739 0 0,-11-29-666 0 0,2 1 38 0 0,0 0 0 0 0,-1 1 0 0 0,0-1 0 0 0,0 1 0 0 0,-1 0 0 0 0,0 0 0 0 0,0-1 0 0 0,0 1 0 0 0,0 0 0 0 0,-1 1-111 0 0,0 2 96 0 0,0-1 0 0 0,0 0 1 0 0,0 0-1 0 0,2 1 0 0 0,-1-1 0 0 0,1 0 0 0 0,0 0 0 0 0,1 1-96 0 0,-2-3 10 0 0,1-1-1 0 0,-1 0 1 0 0,-1 1 0 0 0,1-1-1 0 0,-1 1 1 0 0,0-1-1 0 0,0 6-9 0 0,1 24 73 0 0,1-30-62 0 0,-1-1-1 0 0,1 0 0 0 0,-1 0 0 0 0,1 1 1 0 0,0-1-1 0 0,1-1 0 0 0,-1 1 1 0 0,1 0-1 0 0,0 0-10 0 0,8 13-11 0 0,-10-16-2 0 0,0 1 1 0 0,0-1-1 0 0,0 0 1 0 0,0 1-1 0 0,0-1 1 0 0,0 0-1 0 0,1 0 0 0 0,-1 0 1 0 0,0 0-1 0 0,2 1 13 0 0,-2 1-77 0 0,-9 2 104 0 0,8-5 2 0 0,0-1 0 0 0,-1 1 0 0 0,1-1 0 0 0,0 0 1 0 0,0 1-1 0 0,0-1 0 0 0,0 0 0 0 0,0 1 0 0 0,0-1 0 0 0,0 1 1 0 0,0-1-1 0 0,0 0 0 0 0,0 1 0 0 0,1-1 0 0 0,-1 0 0 0 0,0 0-29 0 0,2-3 143 0 0,-2 3-267 0 0,1 0-1 0 0,0-1 1 0 0,-1 1 0 0 0,1-1 0 0 0,-1 0 0 0 0,1 1 0 0 0,-1-1 0 0 0,0 1 0 0 0,0-1 0 0 0,1 1 0 0 0,-1-1 0 0 0,0 0 0 0 0,-1 1 0 0 0,1-1 0 0 0,0 0 0 0 0,0 1 0 0 0,-1-1 124 0 0,-4-13-2153 0 0,4-1-3751 0 0</inkml:trace>
  <inkml:trace contextRef="#ctx0" brushRef="#br0" timeOffset="-4519.085">5995 4117 11976 0 0,'1'0'21'0'0,"-1"0"1"0"0,0 0-1 0 0,0 0 1 0 0,0 0-1 0 0,0 0 1 0 0,0 0 0 0 0,1 0-1 0 0,-1 0 1 0 0,0 0-1 0 0,0 0 1 0 0,0 0-1 0 0,0 0 1 0 0,0 0 0 0 0,0 1-1 0 0,0-1 1 0 0,1 0-1 0 0,-1 0 1 0 0,0 0-1 0 0,0 0 1 0 0,0 0 0 0 0,0 0-1 0 0,0 0 1 0 0,0 0-1 0 0,0 0 1 0 0,0 1-1 0 0,0-1 1 0 0,0 0 0 0 0,0 0-1 0 0,0 0 1 0 0,0 0-1 0 0,1 0 1 0 0,-1 0-1 0 0,0 1 1 0 0,0-1 0 0 0,0 0-1 0 0,0 0 1 0 0,0 0-1 0 0,0 0 1 0 0,0 0-1 0 0,0 1 1 0 0,0-1 0 0 0,-1 0-1 0 0,1 0 1 0 0,0 0-1 0 0,0 0 1 0 0,0 0 0 0 0,0 0-1 0 0,0 1 1 0 0,0-1-1 0 0,0 0 1 0 0,0 0-1 0 0,0 0 1 0 0,0 0 0 0 0,0 0-1 0 0,0 0 1 0 0,-1 0-22 0 0,16 1 49 0 0,-13-1-5 0 0,-2 0-9 0 0,1 0 0 0 0,0-1 0 0 0,0 1 0 0 0,0 0 1 0 0,0 0-1 0 0,-1 1 0 0 0,1-1 0 0 0,0 0 0 0 0,0 0 0 0 0,0 0 0 0 0,-1 1 0 0 0,1-1 1 0 0,0 0-1 0 0,0 1 0 0 0,0-1 0 0 0,-1 0 0 0 0,1 1 0 0 0,0-1 0 0 0,-1 1 0 0 0,1 0-35 0 0,3 2 231 0 0,4 0 34 0 0,0 0 0 0 0,0 1 1 0 0,-1 0-1 0 0,0 0 0 0 0,0 1 0 0 0,0 0 0 0 0,0 0 0 0 0,-1 1 0 0 0,0 0 0 0 0,0 0 0 0 0,0 0 1 0 0,-1 1-1 0 0,0 0 0 0 0,0 0 0 0 0,-1 0 0 0 0,0 0 0 0 0,0 1 0 0 0,0 0 0 0 0,1 7-265 0 0,-4-13 76 0 0,-1 0-1 0 0,1 0 0 0 0,-1 1 0 0 0,0-1 0 0 0,0 0 0 0 0,0 0 0 0 0,0 0 0 0 0,0 0 0 0 0,-1 0 1 0 0,1 0-1 0 0,-1 0 0 0 0,1 0 0 0 0,-1 0 0 0 0,0 0 0 0 0,1 0 0 0 0,-2 0-75 0 0,0 2 89 0 0,0-1 0 0 0,0 0 0 0 0,-1 1 0 0 0,1-1 1 0 0,-1 0-1 0 0,0 0 0 0 0,0-1 0 0 0,-1 2-89 0 0,-8 5 77 0 0,-1-1 1 0 0,1-1-1 0 0,-1 0 0 0 0,-5 1-77 0 0,17-7-8 0 0,-7 3 14 0 0,0-1-1 0 0,0 0 0 0 0,0 0 1 0 0,-1-1-1 0 0,-6 1-5 0 0,11-2-72 0 0,0 0 0 0 0,0-1-1 0 0,0 0 1 0 0,0 0 0 0 0,0 0 0 0 0,0-1 0 0 0,0 1-1 0 0,0-1 1 0 0,0 0 0 0 0,0 0 0 0 0,0 0 0 0 0,0-1-1 0 0,-2-1 73 0 0,4 2-295 0 0,0-1-1 0 0,0 0 0 0 0,0 0 1 0 0,0 0-1 0 0,0 0 0 0 0,0 0 0 0 0,1-1 1 0 0,-1 1-1 0 0,1 0 0 0 0,-1-1 1 0 0,1 1-1 0 0,0-1 0 0 0,0 0 1 0 0,0 1-1 0 0,0-3 296 0 0,-1-1-684 0 0,-2-8-1012 0 0</inkml:trace>
  <inkml:trace contextRef="#ctx0" brushRef="#br0" timeOffset="-3893.188">6176 3939 11600 0 0,'31'-3'264'0'0,"-26"3"120"0"0,-6 1-308 0 0,1-1-69 0 0,0 0-1 0 0,1 0 0 0 0,-1 0 1 0 0,0 0-1 0 0,0 0 0 0 0,0 0 0 0 0,0 0 1 0 0,0 0-1 0 0,0 0 0 0 0,0 0 0 0 0,0 0 1 0 0,0 0-1 0 0,0 0 0 0 0,0 0 1 0 0,0 0-1 0 0,0 0 0 0 0,1 0 0 0 0,-1 0 1 0 0,0 0-1 0 0,0 0 0 0 0,0 0 0 0 0,0 0 1 0 0,0 0-1 0 0,0 0 0 0 0,0 0 1 0 0,0 0-1 0 0,0 0 0 0 0,0 0 0 0 0,0 0 1 0 0,0 0-1 0 0,0 0 0 0 0,0 1 0 0 0,0-1 1 0 0,0 0-1 0 0,0 0 0 0 0,0 0 1 0 0,0 0-1 0 0,0 0 0 0 0,1 0 0 0 0,-1 0 1 0 0,0 0-1 0 0,0 0 0 0 0,0 0 0 0 0,0 0 1 0 0,0 0-1 0 0,0 0 0 0 0,0 1 1 0 0,0-1-1 0 0,0 0 0 0 0,0 0 0 0 0,0 0 1 0 0,0 0-1 0 0,-1 0 0 0 0,1 0 0 0 0,0 0 1 0 0,0 0-1 0 0,0 0 0 0 0,0 0 1 0 0,0 0-1 0 0,0 0 0 0 0,0 0 0 0 0,0 0 1 0 0,0 0-1 0 0,0 1 0 0 0,0-1 1 0 0,0 0-1 0 0,0 0 0 0 0,0 0 0 0 0,0 0 1 0 0,0 0-7 0 0,2 0 44 0 0,12 4 18 0 0,-13-4-62 0 0,-1 0 0 0 0,0 0 0 0 0,1 0 0 0 0,-1 0 0 0 0,0 0 0 0 0,1 0 0 0 0,-1 0 0 0 0,0 0 0 0 0,0 1 0 0 0,1-1 0 0 0,-1 0 0 0 0,0 0 1 0 0,0 0-1 0 0,1 1 0 0 0,-1-1 0 0 0,0 0 0 0 0,0 0 0 0 0,0 0 0 0 0,0 1 0 0 0,1-1 0 0 0,-1 0 0 0 0,0 1 0 0 0,0-1 0 0 0,0 0 0 0 0,0 0 0 0 0,0 1 0 0 0,0-1 0 0 0,1 0 0 0 0,-1 1 0 0 0,0-1 0 0 0,0 0 0 0 0,0 0 0 0 0,0 1 0 0 0,0-1 0 0 0,0 0 0 0 0,0 1 0 0 0,-1-1 0 0 0,1 0 1 0 0,0 1-1 0 0,0-1 0 0 0,0 0 0 0 0,0 1 15 0 0,-1 0 1 0 0,1-1 0 0 0,0 1 0 0 0,0 0 0 0 0,-1 0 0 0 0,1-1 0 0 0,0 1 0 0 0,0 0-1 0 0,0 0 1 0 0,0 0 0 0 0,0-1 0 0 0,0 1 0 0 0,0 0 0 0 0,0 0 0 0 0,0 0 0 0 0,0-1-1 0 0,1 1 1 0 0,-1 0 0 0 0,0 0 0 0 0,0-1 0 0 0,1 1 0 0 0,-1 0 0 0 0,1-1-16 0 0,12 16 790 0 0,-11-15-711 0 0,-1 0 0 0 0,1 1-1 0 0,-1-1 1 0 0,1 1 0 0 0,-1-1 0 0 0,0 1 0 0 0,0 0 0 0 0,0-1 0 0 0,0 1 0 0 0,0 0 0 0 0,0 0 0 0 0,0 1-79 0 0,1 4 243 0 0,-2-3-55 0 0,1 0-1 0 0,0 0 0 0 0,0 0 1 0 0,0 0-1 0 0,1 0 0 0 0,-1 0 1 0 0,1 0-1 0 0,0 0 0 0 0,2 3-187 0 0,-3-5 74 0 0,0 0-1 0 0,0 0 1 0 0,0 0-1 0 0,0 1 1 0 0,0-1-1 0 0,-1 0 1 0 0,0 1-1 0 0,1-1 1 0 0,-1 1-1 0 0,0-1 1 0 0,0 0-1 0 0,0 1 1 0 0,0-1-1 0 0,0 0 1 0 0,-1 1-1 0 0,1-1 1 0 0,-1 1-1 0 0,1-1 1 0 0,-2 2-74 0 0,1-1 56 0 0,0-1-1 0 0,1 1 1 0 0,-1 0 0 0 0,1 0-1 0 0,-1-1 1 0 0,1 1 0 0 0,0 0-1 0 0,0 0 1 0 0,0 0 0 0 0,0-1-1 0 0,1 1 1 0 0,-1 0 0 0 0,1 0-1 0 0,0 1-55 0 0,2 2 104 0 0,1-1-1 0 0,-1 0 1 0 0,1 0-1 0 0,3 4-103 0 0,-4-6 35 0 0,0 0 1 0 0,-1 1 0 0 0,1-1-1 0 0,-1 1 1 0 0,1-1 0 0 0,-1 1-1 0 0,0 0 1 0 0,-1 0-1 0 0,1 0 1 0 0,-1 0 0 0 0,1 2-36 0 0,-2-4-17 0 0,0-1 1 0 0,0 1-1 0 0,-1 0 0 0 0,1-1 1 0 0,-1 1-1 0 0,1-1 0 0 0,-1 1 1 0 0,0-1-1 0 0,0 1 1 0 0,1-1-1 0 0,-1 1 0 0 0,0-1 1 0 0,0 1-1 0 0,0-1 1 0 0,-1 0-1 0 0,1 1 17 0 0,-6 8-46 0 0,6-9 360 0 0,1-1 156 0 0,-5 5 463 0 0,-1-1-970 0 0,5-5-218 0 0,9-10 216 0 0,-7 10 65 0 0,0 0-1 0 0,0-1 0 0 0,0 0 0 0 0,0 1 0 0 0,0-1 0 0 0,-1 1 0 0 0,1-1 0 0 0,0 0 1 0 0,-1 1-1 0 0,0-1 0 0 0,1 0 0 0 0,-1 0 0 0 0,0 1 0 0 0,0-1 0 0 0,0 0 1 0 0,0 0-1 0 0,0-1-25 0 0,0 0-5 0 0,0 1 1 0 0,0-1-1 0 0,0 1 1 0 0,1-1-1 0 0,-1 1 1 0 0,1-1-1 0 0,-1 1 1 0 0,1 0-1 0 0,0-1 1 0 0,0 1-1 0 0,0 0 1 0 0,1-2 4 0 0,1 0-28 0 0,1 0 0 0 0,-1 1 0 0 0,1-1 0 0 0,0 1 0 0 0,0 0 0 0 0,0 0 1 0 0,5-2 27 0 0,-5 3 28 0 0,-1 0 1 0 0,1 0 0 0 0,-1-1 0 0 0,1 1 0 0 0,-1-1 0 0 0,0 0 0 0 0,0 0 0 0 0,2-3-29 0 0,-3 4 6 0 0,-1 1 0 0 0,0 0 0 0 0,1 0 0 0 0,-1 0 1 0 0,1 0-1 0 0,-1 0 0 0 0,1 0 0 0 0,0 1 1 0 0,-1-1-1 0 0,1 0 0 0 0,0 1 0 0 0,-1-1 0 0 0,1 1 1 0 0,0 0-1 0 0,0-1 0 0 0,0 1 0 0 0,-1 0 0 0 0,1 0 1 0 0,0 0-1 0 0,0 1-6 0 0,5-1-42 0 0,0 0 0 0 0,0 1 1 0 0,0 0-1 0 0,5 2 42 0 0,-9-2 0 0 0,-2-1-15 0 0,-1 0-1 0 0,1 0 0 0 0,-1 0 1 0 0,1 0-1 0 0,-1 0 0 0 0,1 0 1 0 0,-1 0-1 0 0,1 1 0 0 0,-1-1 1 0 0,1 0-1 0 0,-1 0 1 0 0,1 0-1 0 0,-1 1 0 0 0,0-1 1 0 0,1 0-1 0 0,-1 0 0 0 0,1 1 1 0 0,-1-1-1 0 0,0 0 0 0 0,1 1 1 0 0,-1-1-1 0 0,0 0 0 0 0,1 1 1 0 0,-1-1-1 0 0,0 1 0 0 0,0-1 1 0 0,1 1-1 0 0,-1-1 0 0 0,0 0 1 0 0,0 1-1 0 0,0-1 1 0 0,0 1-1 0 0,1-1 0 0 0,-1 1 1 0 0,0-1-1 0 0,0 1 0 0 0,0-1 1 0 0,0 1-1 0 0,0-1 0 0 0,0 1 1 0 0,0-1 15 0 0,0 2-6 0 0,1-1 1 0 0,-1 1-1 0 0,1-1 0 0 0,0 1 1 0 0,0-1-1 0 0,0 1 1 0 0,0-1-1 0 0,0 0 0 0 0,0 0 1 0 0,0 1-1 0 0,0-1 1 0 0,0 0-1 0 0,0 0 0 0 0,1 0 1 0 0,-1 0-1 0 0,0-1 1 0 0,1 1-1 0 0,-1 0 6 0 0,9 7-53 0 0,-9-7 19 0 0,0 0-1 0 0,0 1 1 0 0,0-1 0 0 0,0 1-1 0 0,0-1 1 0 0,-1 1-1 0 0,1-1 1 0 0,0 1-1 0 0,-1-1 1 0 0,1 1-1 0 0,-1 0 1 0 0,0-1-1 0 0,0 1 1 0 0,0 0 34 0 0,1 0-33 0 0,-1-1 0 0 0,0 1 0 0 0,0 0 0 0 0,1-1 0 0 0,-1 1 0 0 0,1 0 0 0 0,-1-1 0 0 0,1 1 0 0 0,0-1 0 0 0,0 1 0 0 0,0-1 0 0 0,0 1 0 0 0,0-1 0 0 0,0 1 33 0 0,13 9 70 0 0,-11-9-2 0 0,0 0 1 0 0,0 0-1 0 0,-1 1 0 0 0,1-1 1 0 0,-1 1-1 0 0,1 0 0 0 0,0 0-68 0 0,8 12-224 0 0,0 0-1 0 0,14 11 225 0 0,-23-24 39 0 0,0 0 1 0 0,0-1-1 0 0,-1 1 0 0 0,1-1 0 0 0,0 0 0 0 0,0 0 1 0 0,0 0-1 0 0,1 0 0 0 0,-1 0 0 0 0,0 0 1 0 0,0 0-1 0 0,0-1 0 0 0,1 1 0 0 0,-1-1 0 0 0,0 1 1 0 0,1-1-1 0 0,-1 0 0 0 0,0 0 0 0 0,1 0 1 0 0,1-1-40 0 0,4 0-71 0 0,1-1 0 0 0,-1-1 1 0 0,0 1-1 0 0,0-1 1 0 0,2-2 70 0 0,19-6-605 0 0,-24 9 480 0 0,1 1 0 0 0,-1-1 0 0 0,0 0 0 0 0,1 0 0 0 0,-1-1 0 0 0,0 0 0 0 0,0 0 0 0 0,-1 0 0 0 0,1 0 0 0 0,-1-1 0 0 0,0 0 0 0 0,1 0 125 0 0,-5 3-7 0 0,0 1 0 0 0,1 0-1 0 0,-1 0 1 0 0,0-1 0 0 0,0 1 0 0 0,0-1 0 0 0,0 1 0 0 0,1 0 0 0 0,-1-1 0 0 0,0 1 0 0 0,0 0-1 0 0,0-1 1 0 0,0 1 0 0 0,0-1 0 0 0,0 1 0 0 0,0 0 0 0 0,0-1 0 0 0,0 1 0 0 0,0 0 0 0 0,0-1 0 0 0,-1 1-1 0 0,1-1 1 0 0,0 1 0 0 0,0 0 0 0 0,0-1 0 0 0,0 1 0 0 0,-1 0 0 0 0,1-1 0 0 0,0 1 0 0 0,0 0-1 0 0,0 0 1 0 0,-1-1 0 0 0,1 1 0 0 0,0 0 0 0 0,-1-1 0 0 0,1 1 0 0 0,0 0 0 0 0,-1 0 0 0 0,1 0 7 0 0,0 0-3 0 0,0-1-1 0 0,-1 1 1 0 0,1 0 0 0 0,0 0 0 0 0,0 0 0 0 0,-1 0 0 0 0,1 0 0 0 0,0-1 0 0 0,0 1 0 0 0,0 0 0 0 0,0 0 0 0 0,-1 0 0 0 0,1-1 0 0 0,0 1 0 0 0,0 0 0 0 0,0 0 0 0 0,0-1 0 0 0,0 1 0 0 0,-1 0-1 0 0,1 0 1 0 0,0-1 0 0 0,0 1 0 0 0,0 0 0 0 0,0-1 0 0 0,0 1 0 0 0,0 0 0 0 0,0 0 0 0 0,0-1 0 0 0,0 1 0 0 0,0 0 0 0 0,0 0 0 0 0,0-1 0 0 0,0 1 0 0 0,0 0 0 0 0,1 0 0 0 0,-1-1 0 0 0,0 1-1 0 0,0 0 1 0 0,0 0 0 0 0,0-1 0 0 0,0 1 0 0 0,1 0 0 0 0,-1 0 0 0 0,0-1 0 0 0,0 1 0 0 0,0 0 0 0 0,0 0 0 0 0,1 0 0 0 0,-1 0 0 0 0,0-1 0 0 0,0 1 0 0 0,1 0 0 0 0,-1 0 0 0 0,0 0-1 0 0,1 0 4 0 0,-1 0-1 0 0,0 0-1 0 0,1 0 0 0 0,-1-1 1 0 0,0 1-1 0 0,1 0 0 0 0,-1 0 1 0 0,0 0-1 0 0,0 0 0 0 0,1 0 1 0 0,-1-1-1 0 0,0 1 0 0 0,1 0 1 0 0,-1 0-1 0 0,0-1 0 0 0,0 1 1 0 0,1 0-1 0 0,-1 0 0 0 0,0-1 1 0 0,0 1-1 0 0,0 0 0 0 0,0 0 1 0 0,1-1-1 0 0,-1 1 0 0 0,0 0 1 0 0,0-1-1 0 0,0 1 0 0 0,0 0 1 0 0,0-1-1 0 0,0 1 2 0 0,-8 1 258 0 0,7-1-247 0 0,0 0 1 0 0,1 0 0 0 0,-1 1 0 0 0,1-1-1 0 0,-1 0 1 0 0,1 0 0 0 0,-1 0 0 0 0,0 1 0 0 0,1-1-1 0 0,-1 0 1 0 0,1 1 0 0 0,-1-1 0 0 0,1 0-1 0 0,0 1 1 0 0,-1-1 0 0 0,1 1 0 0 0,-1-1-1 0 0,1 1 1 0 0,0-1 0 0 0,-1 1 0 0 0,1-1 0 0 0,0 1-1 0 0,-1-1 1 0 0,1 1 0 0 0,0-1 0 0 0,0 1-1 0 0,0 0 1 0 0,-1-1 0 0 0,1 1 0 0 0,0-1-1 0 0,0 1 1 0 0,0 0 0 0 0,0-1 0 0 0,0 1 0 0 0,0-1-1 0 0,0 1 1 0 0,0 0 0 0 0,0-1 0 0 0,1 1-1 0 0,-1 0-11 0 0,6 6 59 0 0,-5-6-48 0 0,0-1-1 0 0,-1 1 0 0 0,1 0 0 0 0,0-1 1 0 0,-1 1-1 0 0,1 0 0 0 0,-1-1 0 0 0,1 1 0 0 0,-1 0 1 0 0,1 0-1 0 0,-1-1 0 0 0,1 1 0 0 0,-1 0 1 0 0,0 0-1 0 0,0 0 0 0 0,1 0 0 0 0,-1 0 0 0 0,0-1 1 0 0,0 1-1 0 0,0 0 0 0 0,0 0 0 0 0,0 0 1 0 0,0 0-1 0 0,0 0 0 0 0,0 0 0 0 0,0-1 1 0 0,0 1-1 0 0,-1 0 0 0 0,1 0 0 0 0,0 0 0 0 0,-1 1-10 0 0,1-2 10 0 0,-1 1-1 0 0,1 0 0 0 0,-1-1 0 0 0,1 1 0 0 0,0 0 0 0 0,0-1 0 0 0,-1 1 0 0 0,1 0 0 0 0,0 0 1 0 0,0-1-1 0 0,0 1 0 0 0,0 0 0 0 0,0 0 0 0 0,0 0 0 0 0,0-1 0 0 0,0 1 0 0 0,0 0 0 0 0,0 0 1 0 0,0-1-1 0 0,0 1 0 0 0,1 0 0 0 0,-1 0 0 0 0,0-1 0 0 0,1 1 0 0 0,-1 0 0 0 0,0 0 0 0 0,1-1 1 0 0,-1 1-1 0 0,1-1 0 0 0,-1 1 0 0 0,1 0 0 0 0,-1-1 0 0 0,1 1 0 0 0,0-1 0 0 0,-1 1 1 0 0,1-1-1 0 0,0 1-9 0 0,0 0 20 0 0,1 0 0 0 0,-1 0 1 0 0,0 0-1 0 0,0 1 0 0 0,0-1 0 0 0,0 0 1 0 0,0 1-1 0 0,0-1 0 0 0,0 1-20 0 0,1 4 122 0 0,1 0 25 0 0,21 5-144 0 0,12 5-13 0 0,-21-13-33 0 0,9-7 112 0 0,-24 4-64 0 0,1 0 0 0 0,0 0 0 0 0,-1 0 0 0 0,1-1-1 0 0,-1 1 1 0 0,1 0 0 0 0,-1 0 0 0 0,1 0 0 0 0,-1-1 0 0 0,1 1 0 0 0,-1 0-1 0 0,1-1 1 0 0,-1 1 0 0 0,0 0 0 0 0,1-1 0 0 0,-1 1 0 0 0,1-1 0 0 0,-1 1-1 0 0,0 0 1 0 0,1-1 0 0 0,-1 1 0 0 0,0-1 0 0 0,0 1 0 0 0,1-1 0 0 0,-1 1-1 0 0,0-1 1 0 0,0 1 0 0 0,0-1 0 0 0,0 0 0 0 0,0 1 0 0 0,0-1 0 0 0,0 1-1 0 0,0-1-4 0 0,0 0 10 0 0,0-1 0 0 0,0 1 0 0 0,0 0-1 0 0,0-1 1 0 0,1 1 0 0 0,-1 0-1 0 0,0 0 1 0 0,0-1 0 0 0,1 1-1 0 0,-1 0 1 0 0,1 0 0 0 0,-1-1 0 0 0,1 1-1 0 0,0 0 1 0 0,-1 0 0 0 0,1 0-1 0 0,0 0 1 0 0,0-1-10 0 0,0 1-5 0 0,0 0 0 0 0,-1 0-1 0 0,1 0 1 0 0,0 0 0 0 0,-1 0-1 0 0,1 0 1 0 0,-1 0 0 0 0,1 0 0 0 0,-1 0-1 0 0,1 0 1 0 0,-1 0 0 0 0,0 0 0 0 0,0 0-1 0 0,0-1 1 0 0,0 1 0 0 0,1 0 0 0 0,-1 0-1 0 0,-1 0 1 0 0,1-1 0 0 0,0 1 5 0 0,-2-6-56 0 0,2 6 48 0 0,-1-1 0 0 0,1 1 0 0 0,-1-1 0 0 0,1 1 0 0 0,0-1 1 0 0,-1 0-1 0 0,1 1 0 0 0,0-1 0 0 0,0 1 0 0 0,0-1 0 0 0,0 0 1 0 0,1 1-1 0 0,-1-1 0 0 0,0 1 0 0 0,1-1 0 0 0,-1 1 0 0 0,1-2 8 0 0,0 1 15 0 0,0 0 0 0 0,-1 0 0 0 0,1 0-1 0 0,-1 0 1 0 0,1 0 0 0 0,-1-1-1 0 0,0 1 1 0 0,0 0 0 0 0,0 0-1 0 0,0 0 1 0 0,0 0 0 0 0,0-1 0 0 0,-1 1-1 0 0,1 0 1 0 0,-1 0 0 0 0,1 0-1 0 0,-1 0 1 0 0,0 0 0 0 0,0-1-15 0 0,-3-3 101 0 0,0 0 0 0 0,0 0 0 0 0,0 0 0 0 0,-1 1 1 0 0,0-1-102 0 0,-12-15-507 0 0,0 3 340 0 0,4 7-1305 0 0,5 1-3258 0 0,6 5-1035 0 0</inkml:trace>
  <inkml:trace contextRef="#ctx0" brushRef="#br0" timeOffset="-3629.163">7098 3927 11664 0 0,'0'0'264'0'0,"-1"1"-219"0"0,1-1 0 0 0,-1 0 0 0 0,1 1 0 0 0,-1-1 0 0 0,1 1 0 0 0,-1-1 0 0 0,1 1 0 0 0,-1-1 0 0 0,1 1 0 0 0,-1 0 0 0 0,1-1 0 0 0,0 1 0 0 0,-1-1 0 0 0,1 1 0 0 0,0 0 0 0 0,0-1 0 0 0,-1 1 0 0 0,1 0 0 0 0,0-1 0 0 0,0 1-45 0 0,10 12 106 0 0,-8-12-98 0 0,0 1 0 0 0,-1 0 1 0 0,1-1-1 0 0,-1 1 0 0 0,1 0 1 0 0,-1 0-1 0 0,0 0 0 0 0,0 0 0 0 0,0 0 1 0 0,0 0-1 0 0,0 1-8 0 0,5 20 1161 0 0,2 1 1 0 0,0-1-1 0 0,1-1 0 0 0,11 20-1161 0 0,-7-15 1415 0 0,5 14-1415 0 0,-12-25 162 0 0,2 15 25 0 0,-6-20-147 0 0,-2-11-126 0 0,0 1 0 0 0,0 0 0 0 0,-1 0-1 0 0,1 0 1 0 0,0 0 0 0 0,0-1 0 0 0,-1 1 0 0 0,1 0-1 0 0,0 0 1 0 0,-1 0 0 0 0,1-1 0 0 0,0 1 0 0 0,-1 0-1 0 0,1-1 1 0 0,-1 1 0 0 0,0 0 0 0 0,1-1 0 0 0,-1 1-1 0 0,1 0 1 0 0,-1-1 0 0 0,0 1 0 0 0,1-1 0 0 0,-1 0 0 0 0,0 1-1 0 0,0-1 1 0 0,0 1 0 0 0,1-1 0 0 0,-1 0 0 0 0,0 0-1 0 0,0 1 1 0 0,0-1 0 0 0,1 0 0 0 0,-1 0 0 0 0,0 0-1 0 0,0 0 1 0 0,0 0 0 0 0,0 0 0 0 0,0 0 0 0 0,1 0 0 0 0,-1-1-1 0 0,0 1 1 0 0,0 0 86 0 0,-15-7-2032 0 0,-2-1-14 0 0</inkml:trace>
  <inkml:trace contextRef="#ctx0" brushRef="#br0" timeOffset="-3035.685">7261 4059 4144 0 0,'31'-1'1138'0'0,"66"2"3148"0"0,-82 0-3562 0 0,0 1 0 0 0,-1 0 0 0 0,1 1 0 0 0,0 1 0 0 0,9 3-724 0 0,-23-6 65 0 0,0-1 1 0 0,0 0 0 0 0,0 0 0 0 0,0 1-1 0 0,0-1 1 0 0,-1 1 0 0 0,1-1 0 0 0,0 0-1 0 0,0 1 1 0 0,0 0 0 0 0,0-1 0 0 0,-1 1-1 0 0,1 0 1 0 0,0-1 0 0 0,-1 1 0 0 0,1 0-1 0 0,-1-1 1 0 0,1 1 0 0 0,0 0 0 0 0,-1 0-1 0 0,0 0 1 0 0,1 0 0 0 0,-1 0 0 0 0,1 0 0 0 0,-1-1-1 0 0,0 1 1 0 0,0 0 0 0 0,0 0 0 0 0,0 0-1 0 0,1 0 1 0 0,-1 0 0 0 0,0 0 0 0 0,-1 0-1 0 0,1 0 1 0 0,0 0 0 0 0,0 0 0 0 0,0 0-1 0 0,0 0 1 0 0,-1 0 0 0 0,1 0 0 0 0,0 0-1 0 0,-1 0-65 0 0,-2 4 217 0 0,0 0 0 0 0,0 0 0 0 0,-1 0 0 0 0,1-1 0 0 0,-1 1 0 0 0,-2 1-217 0 0,4-4-52 0 0,-42 40 828 0 0,37-35-719 0 0,1 0 0 0 0,0 1-1 0 0,0 0 1 0 0,1 0-1 0 0,-2 3-56 0 0,6-10 55 0 0,1-1 17 0 0,1 1-65 0 0,-1-1 0 0 0,0 1 0 0 0,0 0 0 0 0,0-1 0 0 0,1 1 0 0 0,-1-1 0 0 0,0 1 1 0 0,1-1-1 0 0,-1 1 0 0 0,0-1 0 0 0,1 1 0 0 0,-1-1 0 0 0,1 1 0 0 0,-1-1 0 0 0,0 0 0 0 0,1 1 0 0 0,-1-1 0 0 0,1 0 1 0 0,0 1-1 0 0,-1-1 0 0 0,1 0 0 0 0,-1 0 0 0 0,1 1 0 0 0,-1-1 0 0 0,1 0 0 0 0,0 0-7 0 0,16 3 157 0 0,-14-3-112 0 0,0-1 0 0 0,1 1 0 0 0,-1-1-1 0 0,1 0 1 0 0,-1 0 0 0 0,0 0 0 0 0,1 0 0 0 0,-1-1 0 0 0,0 1 0 0 0,0-1-1 0 0,0 0 1 0 0,0 0 0 0 0,0 0 0 0 0,1-2-45 0 0,1-1 11 0 0,0 1 0 0 0,0-1 0 0 0,-1 0 0 0 0,1-1 0 0 0,-1 1 0 0 0,-1-1 0 0 0,1-1-11 0 0,1-1 0 0 0,1 0 0 0 0,-1 0 0 0 0,1 1 0 0 0,1-1 0 0 0,0 1 0 0 0,-1 1 0 0 0,5-4 0 0 0,11-14 22 0 0,-21 23 87 0 0,0 1-106 0 0,1 0 0 0 0,-1 1 0 0 0,1-1 0 0 0,-1 0 0 0 0,1 1 0 0 0,-1-1 0 0 0,0 1-1 0 0,1 0 1 0 0,-1-1 0 0 0,0 1 0 0 0,1 0 0 0 0,-1 0 0 0 0,0 0 0 0 0,0 0 0 0 0,0 0 0 0 0,0 0 0 0 0,0 0 0 0 0,0 0 0 0 0,0 0 0 0 0,0 1 0 0 0,0-1-1 0 0,-1 0 1 0 0,1 1 0 0 0,0-1 0 0 0,-1 0 0 0 0,1 1-3 0 0,2 6 42 0 0,0 1 0 0 0,-1-1 0 0 0,0 1-1 0 0,0 0-41 0 0,-1-1 34 0 0,10 22-26 0 0,-9-26-27 0 0,0 0 1 0 0,0 0 0 0 0,-1 1 0 0 0,1-1-1 0 0,-1 0 1 0 0,0 1 0 0 0,0-1 0 0 0,-1 1 18 0 0,0-5-3 0 0,0 0 0 0 0,0 0 1 0 0,0 0-1 0 0,0 0 0 0 0,0 0 1 0 0,0 0-1 0 0,0 1 0 0 0,0-1 1 0 0,0 0-1 0 0,0 0 0 0 0,0 0 1 0 0,0 0-1 0 0,0 0 0 0 0,0 0 1 0 0,0 0-1 0 0,0 0 0 0 0,0 0 1 0 0,0 0-1 0 0,0 0 0 0 0,0 1 1 0 0,0-1-1 0 0,0 0 0 0 0,0 0 1 0 0,0 0-1 0 0,0 0 0 0 0,0 0 0 0 0,0 0 1 0 0,0 0-1 0 0,0 0 0 0 0,0 0 1 0 0,0 0-1 0 0,0 0 0 0 0,0 0 1 0 0,0 0-1 0 0,0 0 0 0 0,1 1 1 0 0,-1-1-1 0 0,0 0 0 0 0,0 0 1 0 0,0 0-1 0 0,0 0 0 0 0,0 0 1 0 0,0 0-1 0 0,0 0 0 0 0,0 0 1 0 0,0 0-1 0 0,0 0 0 0 0,0 0 1 0 0,0 0-1 0 0,1 0 0 0 0,-1 0 1 0 0,0 0-1 0 0,0 0 0 0 0,0 0 1 0 0,0 0-1 0 0,0 0 0 0 0,0 0 1 0 0,0 0-1 0 0,0 0 0 0 0,0 0 1 0 0,0 0-1 0 0,0 0 0 0 0,1 0 0 0 0,-1-1 1 0 0,0 1-1 0 0,0 0 0 0 0,0 0 1 0 0,0 0 2 0 0,6-7 162 0 0,6-13 428 0 0,-11 19-550 0 0,3-6-52 0 0,1 0 0 0 0,0 1-1 0 0,0 0 1 0 0,0-1-1 0 0,1 2 1 0 0,0-1 0 0 0,0 1-1 0 0,0 0 1 0 0,1 0-1 0 0,3-2 13 0 0,0 2-110 0 0,1-1 0 0 0,-1 1 0 0 0,1 1 0 0 0,1 0 0 0 0,-1 1 0 0 0,11-2 110 0 0,-17 4 0 0 0,0 0 0 0 0,0 0 0 0 0,0 1 0 0 0,1-1 0 0 0,-1 1 0 0 0,0 1 0 0 0,1-1 0 0 0,-3 1 0 0 0,-1-1 0 0 0,1 1 0 0 0,0 0 0 0 0,-1 0 0 0 0,1 0 0 0 0,-1 0 0 0 0,0 0 0 0 0,1 0 0 0 0,-1 1 0 0 0,0-1 0 0 0,0 1 0 0 0,0 0 0 0 0,0-1 0 0 0,2 3 0 0 0,20 22 358 0 0,-3-5-553 0 0,-1 1 0 0 0,5 9 195 0 0,-24-28 3 0 0,8 11-876 0 0,-2-9-3650 0 0,-5-4-1547 0 0</inkml:trace>
  <inkml:trace contextRef="#ctx0" brushRef="#br0" timeOffset="-5801.976">3881 4109 11600 0 0,'0'0'530'0'0,"0"0"-7"0"0,-3 14-220 0 0,-2-3 553 0 0,3-8-638 0 0,1 1 0 0 0,-1-1-1 0 0,1 0 1 0 0,0 0 0 0 0,0 1-1 0 0,0-1 1 0 0,1 1 0 0 0,-1-1-1 0 0,1 0 1 0 0,0 1-218 0 0,-1 13 316 0 0,0-13-256 0 0,1 0 0 0 0,0 0 0 0 0,0 0-1 0 0,0 0 1 0 0,1 0 0 0 0,-1 0 0 0 0,1 0 0 0 0,0 0 0 0 0,0 0-1 0 0,0 0-59 0 0,1-1 20 0 0,-1 0-1 0 0,1 1 1 0 0,-1-1-1 0 0,1 0 1 0 0,0-1-1 0 0,0 1 1 0 0,0 0-1 0 0,0 0 1 0 0,1-1-1 0 0,-1 0 1 0 0,1 1-1 0 0,-1-1 0 0 0,1 0 1 0 0,0 0-1 0 0,0 0 1 0 0,0-1-1 0 0,0 1 1 0 0,3 0-20 0 0,-3-1 6 0 0,0 0 0 0 0,0 0-1 0 0,0-1 1 0 0,0 0 0 0 0,0 0 0 0 0,0 1 0 0 0,1-2 0 0 0,-1 1 0 0 0,0 0 0 0 0,0-1 0 0 0,0 1-1 0 0,0-1 1 0 0,0 0 0 0 0,-1 0 0 0 0,1 0 0 0 0,0 0 0 0 0,0-1 0 0 0,-1 1 0 0 0,1-1 0 0 0,0 1 0 0 0,-1-1-1 0 0,0 0-5 0 0,5-3 147 0 0,-3 2-67 0 0,-1 1 0 0 0,0 0-1 0 0,0-1 1 0 0,0 0 0 0 0,0 0-1 0 0,0 0 1 0 0,0 0 0 0 0,-1 0-1 0 0,0-1 1 0 0,1 1-1 0 0,-1-1 1 0 0,1-3-80 0 0,-2 5 8 0 0,0-1-1 0 0,0 1 1 0 0,0-1 0 0 0,0 1-1 0 0,-1-1 1 0 0,1 1 0 0 0,-1-1-1 0 0,0 0 1 0 0,0 1 0 0 0,0-1-1 0 0,0 0 1 0 0,0 1 0 0 0,0-1-1 0 0,-1 1 1 0 0,0-1-1 0 0,1 1 1 0 0,-1-1 0 0 0,0 1-1 0 0,-1-3-7 0 0,1 3 8 0 0,0 0-1 0 0,0 1 0 0 0,0-1 1 0 0,0 0-1 0 0,0 1 0 0 0,0-1 1 0 0,-1 1-1 0 0,1-1 0 0 0,0 1 1 0 0,-1 0-1 0 0,0 0 1 0 0,1 0-1 0 0,-1 0 0 0 0,1 0 1 0 0,-1 0-1 0 0,0 0 0 0 0,0 0 1 0 0,0 0-1 0 0,0 1 0 0 0,1-1 1 0 0,-1 1-1 0 0,-1-1-7 0 0,-6 0 67 0 0,1 0 0 0 0,-1 1 0 0 0,0 0 0 0 0,-4 0-67 0 0,-1 1 218 0 0,13-1-259 0 0,-1 0 0 0 0,1 0-1 0 0,-1 0 1 0 0,1 0 0 0 0,0 1-1 0 0,-1-1 1 0 0,1 0 0 0 0,0 1-1 0 0,-1-1 1 0 0,1 1 0 0 0,0 0-1 0 0,0-1 1 0 0,-1 1 0 0 0,1 0-1 0 0,0 0 1 0 0,0-1 0 0 0,0 1-1 0 0,0 0 1 0 0,0 0 0 0 0,0 0-1 0 0,0 1 1 0 0,1-1 0 0 0,-1 0-1 0 0,0 0 1 0 0,0 0 0 0 0,1 1-1 0 0,-1-1 1 0 0,1 0 0 0 0,-1 1-1 0 0,1-1 42 0 0,0 0-34 0 0,1 0-1 0 0,-1 0 0 0 0,0 0 0 0 0,1 0 1 0 0,-1 0-1 0 0,1 0 0 0 0,-1 0 0 0 0,1 0 1 0 0,0 0-1 0 0,-1 0 0 0 0,1-1 0 0 0,0 1 1 0 0,0 0-1 0 0,-1 0 0 0 0,1-1 0 0 0,0 1 1 0 0,0-1-1 0 0,0 1 0 0 0,0-1 35 0 0,18 10 52 0 0,-14-8-52 0 0,0-1 0 0 0,1 0 0 0 0,-1-1 0 0 0,0 1 0 0 0,1-1 0 0 0,-1 0 0 0 0,0 0 0 0 0,1-1 0 0 0,4 0 0 0 0,48-13 0 0 0,-28 5 0 0 0,-1-2 0 0 0,-1 0 0 0 0,0-2 0 0 0,20-13 0 0 0,-38 19-13 0 0,0-1-1 0 0,0 0 1 0 0,-1 0-1 0 0,0-1 1 0 0,0 0-1 0 0,-1 0 1 0 0,5-9 13 0 0,-12 17-2 0 0,0-1 1 0 0,0 0-1 0 0,0 0 0 0 0,0 0 1 0 0,0 0-1 0 0,-1-1 1 0 0,1 1-1 0 0,-1 0 1 0 0,1 0-1 0 0,-1 0 0 0 0,0-1 1 0 0,0 1-1 0 0,0 0 1 0 0,0 0-1 0 0,0 0 1 0 0,0-1-1 0 0,-1 1 0 0 0,1 0 1 0 0,-1 0-1 0 0,1 0 1 0 0,-1 0-1 0 0,0-1 0 0 0,0 1 1 0 0,0 0-1 0 0,0 1 1 0 0,0-1-1 0 0,-1-1 2 0 0,1 2 3 0 0,1 1 1 0 0,-1-1-1 0 0,1 0 0 0 0,-1 0 1 0 0,0 1-1 0 0,1-1 0 0 0,-1 1 1 0 0,0-1-1 0 0,0 0 0 0 0,1 1 1 0 0,-1-1-1 0 0,0 1 0 0 0,0 0 1 0 0,0-1-1 0 0,0 1 0 0 0,0 0 1 0 0,0-1-1 0 0,0 1 0 0 0,1 0 1 0 0,-1 0-1 0 0,0 0 0 0 0,0 0 1 0 0,0 0-1 0 0,0 0 0 0 0,-1 0-3 0 0,-1 0 6 0 0,0 0-6 0 0,0 1 0 0 0,0-1 0 0 0,1 0 0 0 0,-1 0 0 0 0,0 1 0 0 0,0 0 0 0 0,1-1 0 0 0,-1 1 0 0 0,1 0 0 0 0,-1 1 0 0 0,1-1 0 0 0,-1 0 0 0 0,-1 2 0 0 0,1-1 0 0 0,-1 0 0 0 0,0 1 0 0 0,1 0 0 0 0,0 0 0 0 0,0 0 0 0 0,0 0 0 0 0,0 0 0 0 0,0 1 0 0 0,-27 46 181 0 0,27-45-42 0 0,1 0 0 0 0,0 0 0 0 0,0 0 0 0 0,0 0 0 0 0,1 1 0 0 0,0-1 0 0 0,0 0 0 0 0,0 1 0 0 0,1 1-139 0 0,0 19-12 0 0,0 16-903 0 0,2 8 915 0 0,-1-36 105 0 0,1-1-1 0 0,1 1 0 0 0,0-1 0 0 0,0 1 0 0 0,5 7-104 0 0,4 11 64 0 0,6 13-525 0 0,1 0 0 0 0,4 1 461 0 0,-2 7 1014 0 0,-18-45-2162 0 0,-3-7-5061 0 0</inkml:trace>
  <inkml:trace contextRef="#ctx0" brushRef="#br0" timeOffset="-5481.619">4023 4395 13936 0 0,'14'-4'1486'0'0,"92"-16"-1471"0"0,146-11 1730 0 0,-187 24-1714 0 0,-29 1-1166 0 0,0 1-4591 0 0</inkml:trace>
  <inkml:trace contextRef="#ctx0" brushRef="#br0" timeOffset="-9170.243">734 4300 3224 0 0,'0'-1'27'0'0,"-1"1"1"0"0,1 0-1 0 0,0 0 0 0 0,-1 0 1 0 0,1 0-1 0 0,-1 0 0 0 0,1 0 1 0 0,0-1-1 0 0,-1 1 0 0 0,1 0 1 0 0,0 0-1 0 0,-1-1 0 0 0,1 1 1 0 0,0 0-1 0 0,0 0 0 0 0,-1-1 1 0 0,1 1-1 0 0,0 0 0 0 0,0-1 1 0 0,-1 1-1 0 0,1 0 0 0 0,0-1 1 0 0,0 1-1 0 0,0 0 0 0 0,0-1 1 0 0,0 1-1 0 0,-1-1 1 0 0,1 1-1 0 0,0 0-27 0 0,8-11 2866 0 0,-3 4-1821 0 0,1-1-214 0 0,0 2-37 0 0,0-1 1 0 0,-1 0-1 0 0,0-1 0 0 0,-1 1 1 0 0,1-1-1 0 0,-1 0 1 0 0,0-3-795 0 0,3-5 656 0 0,-5 12-442 0 0,0-1 1 0 0,0 0 0 0 0,-1 0 0 0 0,0 0 0 0 0,1-2-215 0 0,1-32 1052 0 0,-1 0 0 0 0,-2-10-1052 0 0,0 24 67 0 0,1 16 209 0 0,0 0 1 0 0,0 0 0 0 0,1-1-1 0 0,1 0-276 0 0,8 90 375 0 0,-4 0 0 0 0,-1 59-375 0 0,-5-99 120 0 0,3 0 0 0 0,4 19-120 0 0,1-32 77 0 0,-8-25-59 0 0,0 1-1 0 0,0 0 1 0 0,0 0 0 0 0,1-1-1 0 0,-1 1 1 0 0,1-1-1 0 0,-1 1 1 0 0,1-1 0 0 0,1 2-18 0 0,1 1 28 0 0,-4-5 36 0 0,0 0 8 0 0,4 2 50 0 0,-3-1-120 0 0,-1-1 0 0 0,0 1 0 0 0,0-1 0 0 0,1 1 0 0 0,-1-1-1 0 0,1 1 1 0 0,-1-1 0 0 0,0 1 0 0 0,1-1 0 0 0,-1 1 0 0 0,1-1-1 0 0,-1 0 1 0 0,1 1 0 0 0,-1-1 0 0 0,1 0 0 0 0,-1 1 0 0 0,1-1-1 0 0,-1 0 1 0 0,1 0 0 0 0,-1 1 0 0 0,1-1 0 0 0,0 0 0 0 0,-1 0-1 0 0,1 0-1 0 0,0 1 4 0 0,0-1-1 0 0,-1 0 0 0 0,1 1 0 0 0,0-1 1 0 0,0 1-1 0 0,-1-1 0 0 0,1 0 1 0 0,0 0-1 0 0,0 1 0 0 0,0-1 0 0 0,0 0 1 0 0,0 0-1 0 0,-1 0 0 0 0,1 0 1 0 0,0 0-1 0 0,0 0 0 0 0,0 0 0 0 0,0 0 1 0 0,0-1-4 0 0,1 1 9 0 0,4 1 54 0 0,21-2-66 0 0,-24 1 6 0 0,14-3 64 0 0,-7 0-19 0 0,0-1 0 0 0,0 0 0 0 0,0 0 1 0 0,0-1-1 0 0,4-4-48 0 0,-8 5 8 0 0,0 0 1 0 0,0-1-1 0 0,-1 0 1 0 0,0 0-1 0 0,0-1 1 0 0,0 0-1 0 0,0 0 1 0 0,2-5-9 0 0,7-14 63 0 0,-11 18-99 0 0,1 1 0 0 0,-1-1 0 0 0,1 1-1 0 0,1 0 1 0 0,-1 0 0 0 0,1 1 0 0 0,0-1-1 0 0,1 0 37 0 0,-4 5-18 0 0,5-8-40 0 0,-7 8-2 0 0,0 1-10 0 0,3 2 48 0 0,0 0 1 0 0,-1 0-1 0 0,1 0 0 0 0,-1 0 1 0 0,0 1-1 0 0,2 1 22 0 0,-2 0-5 0 0,0 1-1 0 0,0-1 1 0 0,-1 1-1 0 0,1-1 1 0 0,-1 1-1 0 0,0 0 1 0 0,-1 0-1 0 0,1 1 6 0 0,3 15-20 0 0,-3-19 20 0 0,-1 1-1 0 0,0 0 0 0 0,0-1 1 0 0,0 1-1 0 0,0-1 0 0 0,0 1 1 0 0,0-1-1 0 0,-1 2 1 0 0,1 16 96 0 0,0 4 17 0 0,-1-22-104 0 0,1 1 0 0 0,0-1 0 0 0,0 1-1 0 0,0-1 1 0 0,0 0 0 0 0,0 1-1 0 0,0-1 1 0 0,0 0 0 0 0,1 1 0 0 0,-1-1-1 0 0,1 0 1 0 0,0 1 0 0 0,0-1 0 0 0,0 0-1 0 0,0 0 1 0 0,0 0 0 0 0,0 0-1 0 0,0 0 1 0 0,1 0 0 0 0,-1 0 0 0 0,1 0-1 0 0,-1 0-8 0 0,2-1 60 0 0,1 2-13 0 0,-3-3-52 0 0,-1 0 1 0 0,0 0-1 0 0,1 0 1 0 0,-1 0-1 0 0,0 0 0 0 0,1 0 1 0 0,-1 0-1 0 0,0 0 1 0 0,1 0-1 0 0,-1 0 1 0 0,0-1-1 0 0,1 1 0 0 0,-1 0 1 0 0,0 0-1 0 0,1 0 1 0 0,-1 0-1 0 0,0-1 0 0 0,1 1 1 0 0,-1 0-1 0 0,0 0 1 0 0,0-1-1 0 0,1 1 0 0 0,-1 0 1 0 0,0 0-1 0 0,0-1 1 0 0,1 1-1 0 0,-1 0 5 0 0,7-11-67 0 0,-6 10 14 0 0,18-28-1138 0 0,-7 8-4250 0 0,-5 2-753 0 0</inkml:trace>
  <inkml:trace contextRef="#ctx0" brushRef="#br0" timeOffset="-8850.86">1147 4129 13248 0 0,'0'0'298'0'0,"0"0"46"0"0,0 0 22 0 0,-6-3 62 0 0,2 0-347 0 0,3 3 276 0 0,1 0 114 0 0,0 0 17 0 0,0 0-38 0 0,0 0-182 0 0,0 0-78 0 0,0 0-20 0 0,0 0 38 0 0,0 0 167 0 0,0 0 69 0 0,1 0-418 0 0,-1 1 0 0 0,0 0 0 0 0,1-1 0 0 0,-1 1 0 0 0,1 0 0 0 0,-1-1 0 0 0,0 1 0 0 0,1-1 0 0 0,-1 1 0 0 0,1-1 0 0 0,0 1 0 0 0,-1-1 0 0 0,1 0 1 0 0,-1 1-1 0 0,1-1 0 0 0,0 1 0 0 0,-1-1 0 0 0,1 0 0 0 0,0 1-26 0 0,15 5-903 0 0,-14-5 899 0 0,2 0-180 0 0,-1 0 1 0 0,1 0-1 0 0,-1-1 0 0 0,1 1 1 0 0,0-1-1 0 0,2 1 184 0 0,5-1-271 0 0,10 3-138 0 0</inkml:trace>
  <inkml:trace contextRef="#ctx0" brushRef="#br0" timeOffset="-8641.87">1564 4025 13328 0 0,'2'-1'298'0'0,"6"-5"345"0"0,-4 3-565 0 0,1 0 0 0 0,-1 0 0 0 0,0 0 0 0 0,0-1 0 0 0,0 0-78 0 0,-3 3 37 0 0,-1 1 0 0 0,1-1 0 0 0,-1 1 0 0 0,1-1 0 0 0,-1 0 0 0 0,1 1 0 0 0,-1-1 0 0 0,1 0 0 0 0,-1 1 0 0 0,0-1 0 0 0,0 0 0 0 0,1 1 0 0 0,-1-1 0 0 0,0 0-1 0 0,0 1 1 0 0,0-1 0 0 0,0 0 0 0 0,0 0 0 0 0,0 1 0 0 0,0-1 0 0 0,0 0 0 0 0,0 0 0 0 0,0 1 0 0 0,0-1 0 0 0,0 0 0 0 0,0 0 0 0 0,-1 1 0 0 0,1-1 0 0 0,0 0 0 0 0,-1 1 0 0 0,1-1-1 0 0,0 0 1 0 0,-1 1 0 0 0,1-1 0 0 0,-1 1 0 0 0,1-1 0 0 0,-1 0-37 0 0,-1 0 156 0 0,1-1-1 0 0,-1 1 0 0 0,0 0 1 0 0,0-1-1 0 0,0 1 0 0 0,0 0 1 0 0,0 0-1 0 0,0 0 0 0 0,0 1 1 0 0,0-1-1 0 0,0 0 0 0 0,0 1 1 0 0,-1-1-1 0 0,1 1 0 0 0,0 0 1 0 0,0 0-1 0 0,-1 0 0 0 0,1 0 1 0 0,0 0-1 0 0,-1 0-155 0 0,-6 2 164 0 0,0 0 0 0 0,1 0 0 0 0,-1 1-1 0 0,-4 2-163 0 0,4-2 195 0 0,1 0-118 0 0,1 1-1 0 0,-1-1 0 0 0,1 1 0 0 0,0 0 1 0 0,0 1-1 0 0,0 0 0 0 0,1 0 1 0 0,-1 0-1 0 0,1 1 0 0 0,0 0 0 0 0,1 0 1 0 0,-4 5-77 0 0,3-3 27 0 0,1 1 1 0 0,0-1 0 0 0,1 2 0 0 0,-1-1-1 0 0,2 0 1 0 0,-1 1 0 0 0,1 0 0 0 0,1-1-1 0 0,-1 8-27 0 0,1 1-2 0 0,0-1-1 0 0,2 1 0 0 0,0-1 1 0 0,1 1-1 0 0,0 0 1 0 0,2-1-1 0 0,0 0 0 0 0,1 1 1 0 0,1-1-1 0 0,0-1 0 0 0,6 13 3 0 0,-7-21 0 0 0,2 7 0 0 0,1 1 0 0 0,1-1 0 0 0,0-1 0 0 0,9 13 0 0 0,-1-6 0 0 0,-4-4 32 0 0,1-1 0 0 0,9 8-32 0 0,-10-7 54 0 0,-11-16-55 0 0,0 0 0 0 0,-1 0 0 0 0,1 0 0 0 0,-1 0 0 0 0,0 0 0 0 0,1 0 0 0 0,-1 0 0 0 0,0 0 0 0 0,1 0 0 0 0,-1 0-1 0 0,0 0 1 0 0,0 0 0 0 0,0 1 1 0 0,0-1-4 0 0,0-1 0 0 0,0 1 0 0 0,0-1 0 0 0,-1 1 0 0 0,1-1 0 0 0,0 0 0 0 0,0 1 0 0 0,0-1 0 0 0,-1 0 0 0 0,1 1 0 0 0,0-1-1 0 0,0 0 1 0 0,-1 1 0 0 0,1-1 0 0 0,0 0 0 0 0,-1 1 0 0 0,1-1 0 0 0,0 0 0 0 0,-1 0 0 0 0,1 1 0 0 0,-1-1 0 0 0,1 0 4 0 0,-2 1-52 0 0,0-1 0 0 0,0 1 1 0 0,0-1-1 0 0,0 0 0 0 0,0 1 1 0 0,0-1-1 0 0,0 0 0 0 0,0 0 1 0 0,-1-1 51 0 0,1 1-148 0 0,-11 0-1279 0 0,-3 0-444 0 0</inkml:trace>
  <inkml:trace contextRef="#ctx0" brushRef="#br0" timeOffset="-8444.081">1273 4361 8752 0 0,'0'0'398'0'0,"0"0"-3"0"0,8 0-236 0 0,-1-2 592 0 0,0 0 1 0 0,0 0-1 0 0,0-1 0 0 0,-1 0 1 0 0,6-2-752 0 0,3-2 457 0 0,0 1 0 0 0,1 0 0 0 0,7-1-457 0 0,11-3 456 0 0,-17 5-223 0 0,1 1 0 0 0,17-3-233 0 0,-19 5-151 0 0,0-1-1 0 0,0 0 0 0 0,-1-2 1 0 0,2 0 151 0 0,-4 0-3648 0 0,0 4-1292 0 0</inkml:trace>
  <inkml:trace contextRef="#ctx0" brushRef="#br0" timeOffset="-8134.335">1628 4268 6448 0 0,'9'0'295'0'0,"-2"0"278"0"0,0 0-118 0 0,4 1 955 0 0,8 0 1549 0 0,-6-2-2091 0 0,-5-1-797 0 0,0 1 194 0 0,0 0 0 0 0,-1-1-1 0 0,0 0 1 0 0,1 0 0 0 0,-1-1 0 0 0,3-1-265 0 0,0-1 211 0 0,-2 1 99 0 0,0-1-1 0 0,0 1 1 0 0,4-5-310 0 0,-10 8 37 0 0,0-1 0 0 0,0 0 0 0 0,0 0 0 0 0,0 0 0 0 0,-1 0 0 0 0,1 0 1 0 0,-1 0-1 0 0,1 0 0 0 0,-1-1 0 0 0,0 1 0 0 0,1 0 0 0 0,-1-1 0 0 0,-1 1 1 0 0,2-2-38 0 0,-2 3 6 0 0,0-1 0 0 0,0 1 0 0 0,0-1 0 0 0,0 1 1 0 0,0-1-1 0 0,0 1 0 0 0,0-1 0 0 0,-1 1 0 0 0,1-1 1 0 0,0 1-1 0 0,-1 0 0 0 0,1-1 0 0 0,-1 1 0 0 0,0 0 1 0 0,1-1-1 0 0,-1 1 0 0 0,0 0 0 0 0,0 0 0 0 0,0-1 1 0 0,0 1-1 0 0,0 0 0 0 0,0 0 0 0 0,0 0 0 0 0,0 0 1 0 0,0 0-1 0 0,0 0 0 0 0,-1 1 0 0 0,1-1 0 0 0,0 0-6 0 0,-2 0-58 0 0,1-1-1 0 0,-1 1 1 0 0,0 0-1 0 0,1 0 1 0 0,-1 0-1 0 0,0 0 0 0 0,0 0 1 0 0,0 1-1 0 0,1-1 1 0 0,-1 1-1 0 0,0 0 1 0 0,0 0-1 0 0,0 0 1 0 0,-2 0 58 0 0,2 1 47 0 0,-1 0 1 0 0,0 0 0 0 0,1 0-1 0 0,-1 1 1 0 0,1-1 0 0 0,0 1 0 0 0,-1-1-1 0 0,1 1 1 0 0,0 0 0 0 0,0 1-1 0 0,0-1 1 0 0,0 0 0 0 0,1 1 0 0 0,-3 2-48 0 0,2-1 49 0 0,0 0 1 0 0,0 1 0 0 0,0 0-1 0 0,0-1 1 0 0,1 1-1 0 0,0 0 1 0 0,0 0 0 0 0,0 1-1 0 0,0 2-49 0 0,0 3 76 0 0,0 1 1 0 0,1-1-1 0 0,0 1 0 0 0,0-1 0 0 0,2 0 0 0 0,-1 1 0 0 0,2-1 0 0 0,-1 1 0 0 0,3 4-76 0 0,-1-6 42 0 0,0 0 0 0 0,1 0 0 0 0,0 0-1 0 0,1-1 1 0 0,0 1 0 0 0,0-1-1 0 0,6 6-41 0 0,-10-13 11 0 0,1 1-1 0 0,1-1 0 0 0,-1 0 1 0 0,0 0-1 0 0,0 0 0 0 0,1 0 1 0 0,-1 0-1 0 0,1 0 0 0 0,0-1 1 0 0,-1 1-1 0 0,1-1 0 0 0,0 0 1 0 0,0 0-1 0 0,0 0 0 0 0,0 0 1 0 0,0 0-1 0 0,0 0 0 0 0,0-1 1 0 0,0 0-1 0 0,0 0 0 0 0,1 0 1 0 0,-1 0-1 0 0,0 0 0 0 0,1 0-10 0 0,15-6-4945 0 0,-10 1-673 0 0</inkml:trace>
  <inkml:trace contextRef="#ctx0" brushRef="#br0" timeOffset="-7820.848">2099 4025 13824 0 0,'-15'-2'314'0'0,"12"2"46"0"0,-6 11 466 0 0,1 36-463 0 0,7-30 99 0 0,1-1-1 0 0,0 0 0 0 0,2 8-461 0 0,4 74 1816 0 0,-2-18-1474 0 0,-6-49-269 0 0,2-29-78 0 0,-1 0 0 0 0,1 0 1 0 0,-1 0-1 0 0,1 0 0 0 0,-1 0 0 0 0,0 0 1 0 0,0 0-1 0 0,0 0 0 0 0,0 0 0 0 0,0 0 1 0 0,0 0-1 0 0,0-1 5 0 0,0 0-686 0 0,1-1-264 0 0,0 0-650 0 0,0-1-2488 0 0,-3-1-1065 0 0</inkml:trace>
  <inkml:trace contextRef="#ctx0" brushRef="#br0" timeOffset="-7550.846">1990 4204 6912 0 0,'7'-3'591'0'0,"0"1"0"0"0,0-1 0 0 0,0 2 0 0 0,0-1-1 0 0,1 1 1 0 0,-1 0 0 0 0,0 0 0 0 0,4 1-591 0 0,3-2 433 0 0,22 0 510 0 0,-20 1-607 0 0,0 0 1 0 0,0-1-1 0 0,1-1-336 0 0,0 0 399 0 0,1 0 1 0 0,9 1-400 0 0,8-1 474 0 0,-32 3-462 0 0,-1 0 0 0 0,1 0 0 0 0,0 0 0 0 0,-1 1-1 0 0,1-1 1 0 0,0 1 0 0 0,-1-1 0 0 0,1 1 0 0 0,-1 0 0 0 0,1 0 0 0 0,-1 0 0 0 0,1 0 0 0 0,-1 0 0 0 0,0 1 0 0 0,1-1 0 0 0,-1 1 0 0 0,0-1 0 0 0,0 2-12 0 0,1 1 144 0 0,-1 0 0 0 0,0 0 1 0 0,-1 0-1 0 0,1 0 1 0 0,-1 1-1 0 0,0-1 1 0 0,0 0-1 0 0,0 1 0 0 0,0-1 1 0 0,-1 1-1 0 0,0-1 1 0 0,0 1-1 0 0,0-1 1 0 0,0 1-1 0 0,-1 2-144 0 0,0 16 761 0 0,-9 79 615 0 0,10-101-1490 0 0,0-1-2 0 0,0 0-842 0 0,0-1-3575 0 0,0-6-1529 0 0</inkml:trace>
  <inkml:trace contextRef="#ctx0" brushRef="#br0" timeOffset="-6760.687">2581 4148 9072 0 0,'-13'5'413'0'0,"13"-5"-400"0"0,0 1-1 0 0,-1-1 1 0 0,1 0 0 0 0,0 1-1 0 0,0-1 1 0 0,-1 0-1 0 0,1 1 1 0 0,0-1 0 0 0,0 0-1 0 0,-1 1 1 0 0,1-1 0 0 0,0 0-1 0 0,0 1 1 0 0,0-1-1 0 0,0 1 1 0 0,0-1 0 0 0,0 0-1 0 0,0 1 1 0 0,0-1 0 0 0,0 1-1 0 0,0-1 1 0 0,0 0-1 0 0,0 1 1 0 0,0-1 0 0 0,0 1-1 0 0,0-1 1 0 0,0 0 0 0 0,0 1-1 0 0,0-1 1 0 0,0 1-1 0 0,1-1-12 0 0,3 11 172 0 0,11 7 1281 0 0,-12-15-1019 0 0,0 0 0 0 0,0 0 0 0 0,0 1-1 0 0,0-1 1 0 0,0 3-434 0 0,22 37 5016 0 0,-24-42-4839 0 0,-1-1-66 0 0,0 0-14 0 0,0 0-2 0 0,-6 3 62 0 0,-4 2 31 0 0,10-5-177 0 0,-1 0 0 0 0,1 0 0 0 0,-1 0 0 0 0,1 0 0 0 0,0 0 0 0 0,-1 0 0 0 0,1 0 0 0 0,-1-1 0 0 0,1 1 0 0 0,-1 0 0 0 0,1 0 0 0 0,0 0 0 0 0,-1-1 0 0 0,1 1 0 0 0,0 0 0 0 0,-1-1 0 0 0,1 1 0 0 0,0 0 0 0 0,-1-1 0 0 0,1 1 0 0 0,0 0 0 0 0,-1-1 0 0 0,1 1 0 0 0,0 0-1 0 0,0-1 1 0 0,0 1 0 0 0,-1-1 0 0 0,1 1 0 0 0,0-1 0 0 0,0 1 0 0 0,0 0 0 0 0,0-1 0 0 0,0 1 0 0 0,0-1 0 0 0,0 1 0 0 0,0-1 0 0 0,0 1 0 0 0,0-1-11 0 0,0 0-2 0 0,0-1 1 0 0,0 1-1 0 0,0 0 1 0 0,0 0-1 0 0,1-1 1 0 0,-1 1-1 0 0,0 0 1 0 0,1-1-1 0 0,-1 1 1 0 0,1 0-1 0 0,0-1 2 0 0,1-1 0 0 0,0-1 0 0 0,0 1 0 0 0,-1-1 0 0 0,1 1 0 0 0,-1-1 0 0 0,0 0 0 0 0,0 1 0 0 0,0-1 0 0 0,-1 3 0 0 0,2-1-1 0 0,-1 0 0 0 0,1 0 0 0 0,0 0 0 0 0,0 1 0 0 0,0-1 0 0 0,0 0 0 0 0,0 1 0 0 0,1 0 0 0 0,-1-1 0 0 0,0 1 0 0 0,1 0 0 0 0,-1 0 0 0 0,1 0-1 0 0,-1 0 1 0 0,3 0 1 0 0,17 5-80 0 0,-16-2 73 0 0,-1 0-6 0 0,-1 0 0 0 0,1 0 0 0 0,-1 0-1 0 0,0 1 1 0 0,0-1 0 0 0,0 1-1 0 0,0 0 1 0 0,0 1 13 0 0,0 2 59 0 0,0 0-1 0 0,0 0 1 0 0,-1 0-1 0 0,0 1 1 0 0,0-1-1 0 0,0 1 1 0 0,-1 0-1 0 0,0 0 1 0 0,0 0-1 0 0,-1 0 1 0 0,0 0-1 0 0,0 1-58 0 0,0-1 459 0 0,-1-4-466 0 0,1-1-1 0 0,-1 1 0 0 0,0 0 1 0 0,0-1-1 0 0,-1 1 0 0 0,1-1 1 0 0,0 1-1 0 0,-1 0 0 0 0,0-1 0 0 0,0 1 1 0 0,1-1-1 0 0,-1 1 0 0 0,-1-1 8 0 0,0 2 68 0 0,2-4-62 0 0,0 0 0 0 0,0 0-1 0 0,0 0 1 0 0,-1 0-1 0 0,1 0 1 0 0,0 0 0 0 0,0 0-1 0 0,0 1 1 0 0,0-1 0 0 0,0 0-1 0 0,0 0 1 0 0,-1 0-1 0 0,1 0 1 0 0,0 0 0 0 0,0 0-1 0 0,0 0 1 0 0,0 0-1 0 0,0 0 1 0 0,-1 0 0 0 0,1 0-1 0 0,0 0 1 0 0,0 0 0 0 0,0 0-1 0 0,0 0 1 0 0,0 0-1 0 0,-1 0 1 0 0,1 0 0 0 0,0 0-1 0 0,0 0 1 0 0,0 0-1 0 0,0 0 1 0 0,0 0 0 0 0,-1 0-1 0 0,1-1 1 0 0,0 1 0 0 0,0 0-1 0 0,0 0 1 0 0,0 0-1 0 0,0 0 1 0 0,0 0 0 0 0,-1 0-6 0 0,-3-8 137 0 0,1-9 47 0 0,3 10-181 0 0,0 1 0 0 0,1 0 0 0 0,0 0 1 0 0,0 0-1 0 0,1 0 0 0 0,-1 0 0 0 0,1 0 0 0 0,1 0 0 0 0,-1 0 0 0 0,1 1 0 0 0,0-1 0 0 0,0 1 0 0 0,1 0 0 0 0,1-3-3 0 0,-3 6-1 0 0,0 0-1 0 0,0 1 1 0 0,1-1-1 0 0,-1 0 1 0 0,0 1-1 0 0,1-1 1 0 0,-1 1-1 0 0,1 0 1 0 0,0-1-1 0 0,-1 1 1 0 0,1 1-1 0 0,0-1 1 0 0,-1 0-1 0 0,1 1 1 0 0,0-1-1 0 0,0 1 1 0 0,0 0 0 0 0,0 0-1 0 0,1 0 2 0 0,11 0 82 0 0,-13 0-82 0 0,0 0 0 0 0,0 0 0 0 0,0 0 0 0 0,0 0 0 0 0,0 0-1 0 0,0 0 1 0 0,-1 1 0 0 0,1-1 0 0 0,0 1 0 0 0,0-1 0 0 0,1 2 0 0 0,7 3-107 0 0,0 1 1 0 0,-1 1-1 0 0,0 0 0 0 0,0 0 0 0 0,2 3 107 0 0,22 18-18 0 0,-26-23 19 0 0,-1 1-1 0 0,0 0 1 0 0,0 1 0 0 0,1 1-1 0 0,-3-3 54 0 0,1 1 1 0 0,0-1-1 0 0,0 0 1 0 0,0-1-1 0 0,0 1 1 0 0,1-1-1 0 0,2 1-54 0 0,-5-3-7 0 0,1 0 0 0 0,-1 0 0 0 0,0 0 0 0 0,1-1 0 0 0,-1 0 0 0 0,1 1 0 0 0,-1-1 0 0 0,1-1 0 0 0,0 1 0 0 0,0 0 0 0 0,-1-1 0 0 0,1 0 0 0 0,0 0 0 0 0,0 0 0 0 0,-1 0 0 0 0,1-1 0 0 0,0 1 0 0 0,-1-1 0 0 0,1 0 0 0 0,0 0 0 0 0,-1 0 0 0 0,1-1 0 0 0,-1 1 0 0 0,3-2 7 0 0,1-1 0 0 0,-5 3 14 0 0,0 0 0 0 0,1-1 0 0 0,-1 1 0 0 0,0 0 0 0 0,0-1-1 0 0,0 1 1 0 0,-1-1 0 0 0,1 1 0 0 0,0-1 0 0 0,0 0 0 0 0,-1 0 0 0 0,1 0 0 0 0,-1 0 0 0 0,0 0 0 0 0,0 0 0 0 0,1 0 0 0 0,-1 0 0 0 0,0 0 0 0 0,-1-1-1 0 0,1 1 1 0 0,0-2-14 0 0,0-2 4 0 0,1 0-1 0 0,0 0 0 0 0,0 0 0 0 0,2-3-3 0 0,-2 5 0 0 0,-1 0 0 0 0,1 0 0 0 0,-1 1 0 0 0,0-1 0 0 0,0 0 0 0 0,0 0 0 0 0,0 0 0 0 0,-1 0 0 0 0,0 0-1 0 0,1 0 1 0 0,-2-4 0 0 0,1 6 1 0 0,-1-2-3 0 0,1 0 0 0 0,-1-1 0 0 0,0 1 0 0 0,0 0 0 0 0,-1 0 0 0 0,0-2 2 0 0,2 6-5 0 0,-1-1 0 0 0,1 1 0 0 0,0-1 1 0 0,-1 0-1 0 0,1 1 0 0 0,-1-1 0 0 0,1 1 1 0 0,0 0-1 0 0,-1-1 0 0 0,1 1 0 0 0,-1-1 1 0 0,1 1-1 0 0,-1 0 0 0 0,1-1 0 0 0,-1 1 1 0 0,0 0-1 0 0,1-1 0 0 0,-1 1 0 0 0,1 0 1 0 0,-1 0-1 0 0,0 0 0 0 0,1-1 0 0 0,-1 1 1 0 0,0 0-1 0 0,1 0 0 0 0,-1 0 0 0 0,1 0 1 0 0,-1 0-1 0 0,0 0 0 0 0,1 0 0 0 0,-1 1 1 0 0,0-1-1 0 0,1 0 0 0 0,-1 0 0 0 0,1 0 0 0 0,-1 1 1 0 0,0-1-1 0 0,1 0 0 0 0,-1 1 0 0 0,1-1 1 0 0,-1 0-1 0 0,1 1 0 0 0,-1-1 0 0 0,1 1 1 0 0,-1-1-1 0 0,1 1 0 0 0,0-1 0 0 0,-1 1 5 0 0,-3 3-32 0 0,1 0 0 0 0,-1 0 0 0 0,1 0-1 0 0,0 1 1 0 0,-1 3 32 0 0,-3 3-60 0 0,5-9 53 0 0,0 4 3 0 0,5 9 4 0 0,-2-11-2 0 0,1-1 0 0 0,-1 0 0 0 0,1 1 0 0 0,0-1-1 0 0,0 0 1 0 0,0 0 0 0 0,1 0 0 0 0,-1 0 0 0 0,1 0-1 0 0,-1 0 1 0 0,4 2 2 0 0,3 1-15 0 0,0 0 0 0 0,0-1 0 0 0,6 3 15 0 0,-5-3 5 0 0,-6-3-1 0 0,0-1 0 0 0,0 1 0 0 0,0-1 0 0 0,1 0 0 0 0,-1 0 0 0 0,1 0 0 0 0,-1 0 0 0 0,1-1 0 0 0,-1 0 0 0 0,1 0 0 0 0,-1 0 0 0 0,1 0-1 0 0,0-1 1 0 0,-1 0 0 0 0,0 0 0 0 0,1 0 0 0 0,-1 0 0 0 0,0-1 0 0 0,4-1-4 0 0,2-2-87 0 0,-6 3-190 0 0,-1 1-1 0 0,1-1 1 0 0,-1 0-1 0 0,0 0 1 0 0,0-1-1 0 0,0 1 1 0 0,0 0-1 0 0,1-2 278 0 0,2-5-6751 0 0</inkml:trace>
  <inkml:trace contextRef="#ctx0" brushRef="#br0" timeOffset="-6468.897">2730 4033 14280 0 0,'-13'0'1272'0'0,"-3"-2"-1016"0"0,-3-2-256 0 0,4 4 0 0 0,-5 0 895 0 0,7 0 137 0 0,2-4 24 0 0,7 4 8 0 0,1-4-792 0 0,3 4-160 0 0,0 0-32 0 0,7 0-8 0 0,2-6-72 0 0,0 6-112 0 0,4 0 24 0 0,6 0-5311 0 0,-1 0-1065 0 0</inkml:trace>
  <inkml:trace contextRef="#ctx0" brushRef="#br0" timeOffset="-58910.308">11874 1191 6448 0 0,'0'0'297'0'0,"0"0"-9"0"0,0 0-148 0 0,0 0 76 0 0,0 0 52 0 0,0 0 11 0 0,0 0-6 0 0,0 0-28 0 0,0 0-11 0 0,0 0-2 0 0,0 0-50 0 0,0 0-207 0 0,0 0-95 0 0,0 0-21 0 0,0 0 35 0 0,0 0 162 0 0,-5 3 66 0 0,4-1 5612 0 0,7 7-5531 0 0,-1 1-1 0 0,1 0 0 0 0,-2 0 1 0 0,3 6-203 0 0,18 50 150 0 0,54 108 3206 0 0,-45-101-4700 0 0,-22-46 1625 0 0,-2 1 1 0 0,-1 0-1 0 0,-1 1 0 0 0,-1 0 1 0 0,0 17-282 0 0,-3 22 398 0 0,-2-42-398 0 0,-2 0 0 0 0,-1 17 0 0 0,0 3 0 0 0,-1-14 0 0 0,0-1 0 0 0,-4 11 0 0 0,3-23 0 0 0,-1 2-1 0 0,0-1 0 0 0,-4 5 1 0 0,4-10 12 0 0,-1 1 1 0 0,2 0 0 0 0,0 0-1 0 0,1 5-12 0 0,-1 2 307 0 0,0 0 0 0 0,-2 0 0 0 0,0-1 0 0 0,-6 13-307 0 0,2-4-52 0 0,-15 45 66 0 0,-6 5-14 0 0,19-50 40 0 0,2-4-29 0 0,8-20-11 0 0,-1 0 0 0 0,0 0 0 0 0,-1-1-1 0 0,-3 7 1 0 0,-1 3 11 0 0,0 0 0 0 0,-3 10-11 0 0,6-13 27 0 0,-1 0-1 0 0,-1 0 1 0 0,0-1-1 0 0,-2 3-26 0 0,-13 18 64 0 0,18-20-60 0 0,3-13-11 0 0,0 1 1 0 0,0-1-1 0 0,0 1 1 0 0,0 0-1 0 0,0-1 0 0 0,0 1 1 0 0,0-1-1 0 0,0 1 1 0 0,0-1-1 0 0,-1 1 1 0 0,1 0-1 0 0,0-1 0 0 0,0 1 1 0 0,-1-1-1 0 0,1 1 1 0 0,0-1-1 0 0,0 1 1 0 0,-1-1-1 0 0,1 1 0 0 0,-1-1 7 0 0,-2 6-457 0 0,-1 2-3140 0 0,4-7-594 0 0,0-1-1203 0 0</inkml:trace>
  <inkml:trace contextRef="#ctx0" brushRef="#br0" timeOffset="-58627.832">11827 2800 2760 0 0,'13'-7'6670'0'0,"-5"4"-5903"0"0,0 0 0 0 0,-1 1 1 0 0,2 0-1 0 0,7-1-767 0 0,17-5 1709 0 0,-31 8-1634 0 0,-1-1 0 0 0,1 1 1 0 0,0 0-1 0 0,0 0 1 0 0,0 0-1 0 0,-1 0 0 0 0,1 0 1 0 0,0 0-1 0 0,0 0 1 0 0,0 1-76 0 0,17 0 510 0 0,-12-3-439 0 0,0 2 0 0 0,0-1 0 0 0,0 1 0 0 0,0 0 0 0 0,0 1 0 0 0,0 0 0 0 0,0 0 0 0 0,3 1-71 0 0,-8-2 170 0 0,-2 0-323 0 0,0 0-139 0 0,0 0-1008 0 0,0 0-3933 0 0</inkml:trace>
  <inkml:trace contextRef="#ctx0" brushRef="#br0" timeOffset="-58308.345">11930 2467 9672 0 0,'0'0'748'0'0,"14"-5"522"0"0,25-3 109 0 0,-38 7-1272 0 0,-1 1 47 0 0,1 0 213 0 0,14-2 315 0 0,-1 0 0 0 0,0 1 1 0 0,9 0-683 0 0,16-4-640 0 0,-38 5 496 0 0</inkml:trace>
  <inkml:trace contextRef="#ctx0" brushRef="#br0" timeOffset="-57982.682">12057 2151 10592 0 0,'-3'-3'964'0'0,"3"-2"-795"0"0,4 3-96 0 0,14-13 961 0 0,2 1-585 0 0,-15 11-253 0 0,-1 0 0 0 0,1-1-1 0 0,0 2 1 0 0,0-1 0 0 0,0 1 0 0 0,1-1-196 0 0,26-13 482 0 0,-27 10-896 0 0,3 1 130 0 0</inkml:trace>
  <inkml:trace contextRef="#ctx0" brushRef="#br0" timeOffset="-57981.682">12098 1872 3680 0 0,'0'0'167'0'0,"-4"-14"26"0"0,5 8 343 0 0,-1 1 1 0 0,1 0-1 0 0,0 0 0 0 0,0 0 1 0 0,0 0-1 0 0,1 0 0 0 0,0 0 1 0 0,0 0-1 0 0,0 0 1 0 0,0 1-1 0 0,1-1 0 0 0,0 1 1 0 0,0 0-1 0 0,1-1-536 0 0,28-29 1713 0 0,-17 18-1695 0 0,-12 13 104 0 0,0 0 1 0 0,0 0 0 0 0,0 0-1 0 0,0 0 1 0 0,0 1 0 0 0,1-1-1 0 0,0 0-122 0 0,28-22 1143 0 0,-31 24-1187 0 0,-1 1 0 0 0,1-1 0 0 0,-1 1 0 0 0,1-1 0 0 0,-1 1 0 0 0,1-1 0 0 0,-1 1 0 0 0,0-1 0 0 0,1 0 0 0 0,-1 1 0 0 0,0-1 0 0 0,1 1 0 0 0,-1-1 1 0 0,0 0-1 0 0,0 0 0 0 0,0 1 0 0 0,1-1 0 0 0,-1 0 0 0 0,0 1 0 0 0,0-1 0 0 0,0 0 0 0 0,0 1 0 0 0,0-1 0 0 0,-1 0 0 0 0,1 0 0 0 0,0 1 0 0 0,0-1 0 0 0,0 0 0 0 0,0 1 0 0 0,-1-1 44 0 0,-2-5-5018 0 0</inkml:trace>
  <inkml:trace contextRef="#ctx0" brushRef="#br0" timeOffset="-57673.442">12037 1464 8288 0 0,'5'-6'174'0'0,"-1"0"0"0"0,0 0 0 0 0,0 0 0 0 0,0 0-174 0 0,4-7 168 0 0,36-56 5590 0 0,-43 68-5574 0 0,-1 1-166 0 0,0 0 1 0 0,0 0-1 0 0,0 0 0 0 0,0 0 0 0 0,0-1 0 0 0,1 1 0 0 0,-1 0 0 0 0,0 0 1 0 0,0 0-1 0 0,0 0 0 0 0,0 0 0 0 0,0 0 0 0 0,0 0 0 0 0,1 0 1 0 0,-1 0-1 0 0,0-1 0 0 0,0 1 0 0 0,0 0 0 0 0,0 0 0 0 0,0 0 1 0 0,0 0-1 0 0,0 0 0 0 0,0-1 0 0 0,0 1 0 0 0,0 0 0 0 0,1 0 0 0 0,-1 0 1 0 0,0 0-1 0 0,0 0 0 0 0,0-1 0 0 0,0 1 0 0 0,0 0 0 0 0,0 0 1 0 0,0 0-1 0 0,0 0 0 0 0,0-1 0 0 0,0 1 0 0 0,-1 0 0 0 0,1 0 1 0 0,0 0-1 0 0,0 0 0 0 0,0 0 0 0 0,0-1 0 0 0,0 1 0 0 0,0 0 1 0 0,0 0-1 0 0,0 0 0 0 0,0 0 0 0 0,0 0 0 0 0,0 0 0 0 0,-1-1 0 0 0,1 1-18 0 0,-6-8 404 0 0,4 7-548 0 0,-1 0 1 0 0,0 0-1 0 0,1 0 0 0 0,-1 0 0 0 0,0 0 1 0 0,0 0-1 0 0,0 1 0 0 0,0 0 0 0 0,0-1 1 0 0,0 1-1 0 0,-1 0 144 0 0,-36 4-2591 0 0,22-2 1545 0 0,10-2 266 0 0,0 1 1 0 0,1-1-1 0 0,-1-1 1 0 0,-6-1 779 0 0,11 2-221 0 0,1 0 0 0 0,0-1 0 0 0,-1 1 0 0 0,1-1 1 0 0,0 0-1 0 0,0 0 0 0 0,-1 0 0 0 0,1 0 0 0 0,0 0 1 0 0,0 0-1 0 0,0 0 0 0 0,0-1 0 0 0,0 1 0 0 0,1-1 0 0 0,-1 0 1 0 0,0 1-1 0 0,0-1 221 0 0,-5-13-594 0 0,7 14 814 0 0,0-1 0 0 0,0 0 0 0 0,0 1-1 0 0,0-1 1 0 0,0 0 0 0 0,0 1 0 0 0,0-1 0 0 0,0 1 0 0 0,1-1 0 0 0,-1 0 0 0 0,1 1 0 0 0,-1-1-1 0 0,1 1 1 0 0,0-1 0 0 0,-1 1 0 0 0,1-1 0 0 0,0 1 0 0 0,0-1 0 0 0,0 1-220 0 0,4-7 1246 0 0,1 0 1 0 0,0 0-1 0 0,5-5-1246 0 0,6-6 989 0 0,-13 14-698 0 0,1 1 1 0 0,1 0 0 0 0,-1 0 0 0 0,0 0-1 0 0,1 0 1 0 0,2 0-292 0 0,11-8 850 0 0,14-13 530 0 0,15-17-1380 0 0,-31 27-632 0 0,-1 4-5052 0 0</inkml:trace>
  <inkml:trace contextRef="#ctx0" brushRef="#br0" timeOffset="-61955.546">7818 1486 2304 0 0,'1'0'216'0'0,"7"-1"-107"0"0,-7 0 183 0 0,0 0 0 0 0,0 1 0 0 0,0-1 0 0 0,-1 0 0 0 0,1 0 0 0 0,0 0 0 0 0,0 0 0 0 0,0 0 0 0 0,-1 0 0 0 0,1 0 0 0 0,0 0 0 0 0,-1 0 0 0 0,1 0 0 0 0,-1 0 0 0 0,1 0 0 0 0,-1 0 0 0 0,0-1 0 0 0,1 1 0 0 0,-1-1-292 0 0,0 2 520 0 0,0 0 7 0 0,0 0-1 0 0,0 0-4 0 0,0 0-2 0 0,0 0 0 0 0,0 0 9 0 0,0 0 40 0 0,0 0 21 0 0,0 0 2 0 0,0 0-28 0 0,0 0-118 0 0,0 0-50 0 0,0 0-10 0 0,0 0-18 0 0,0 0-70 0 0,0 0-36 0 0,-1 0-201 0 0,0 0 1 0 0,0 1 0 0 0,0-1 0 0 0,0 1-1 0 0,0-1 1 0 0,1 1 0 0 0,-1-1 0 0 0,0 1-1 0 0,0 0 1 0 0,1 0 0 0 0,-1-1 0 0 0,0 1-1 0 0,1 0 1 0 0,-1 0 0 0 0,0 0 0 0 0,1-1-1 0 0,-1 1 1 0 0,1 0 0 0 0,0 0 0 0 0,-1 0-1 0 0,1 1-61 0 0,-5 6 281 0 0,1-4-212 0 0,0 1 1 0 0,0 1-1 0 0,1-1 1 0 0,-1 0-1 0 0,1 1 0 0 0,0 0 1 0 0,1 0-1 0 0,0 0 1 0 0,0 0-1 0 0,0 0 1 0 0,0 0-1 0 0,1 0 0 0 0,-1 5-69 0 0,1-2 102 0 0,-2-1 0 0 0,1 0-1 0 0,-1 0 1 0 0,0 0 0 0 0,-1-1-1 0 0,0 1-101 0 0,-1 1 150 0 0,1 0-1 0 0,1 0 1 0 0,-1 0-1 0 0,0 6-149 0 0,-13 40 14 0 0,5-17 124 0 0,1-13-8 0 0,10-22-109 0 0,-1 0 1 0 0,1 0-1 0 0,-1 1 1 0 0,1-1-1 0 0,0 0 1 0 0,0 1-1 0 0,0-1 0 0 0,1 0 1 0 0,-1 1-1 0 0,1 1-21 0 0,0 2 47 0 0,-1 1-1 0 0,0-1 1 0 0,-1 1-1 0 0,0 0-46 0 0,1-2 36 0 0,-1 0 0 0 0,1 1-1 0 0,1-1 1 0 0,-1 0-1 0 0,1 6-35 0 0,0-6 25 0 0,0 0 0 0 0,-1 0-1 0 0,1 0 1 0 0,-2 4-25 0 0,1-5 17 0 0,1-1 0 0 0,-1 1 0 0 0,1 0 0 0 0,0 0 0 0 0,0-1 0 0 0,0 1 0 0 0,1 4-17 0 0,-1-6 10 0 0,1 0 0 0 0,-1 0 0 0 0,0 0-1 0 0,0 0 1 0 0,-1 0 0 0 0,1 0 0 0 0,0 0 0 0 0,-1 0-10 0 0,0 1 11 0 0,0 0 1 0 0,1-1-1 0 0,0 1 0 0 0,0 0 0 0 0,0-1 0 0 0,0 4-11 0 0,1-4 5 0 0,-1 1 0 0 0,1-1 0 0 0,-1 1 0 0 0,0-1 0 0 0,0 1 0 0 0,0-1 0 0 0,0 1 0 0 0,-1-1 0 0 0,1 1 0 0 0,-1-1 0 0 0,0 1 0 0 0,0-1 0 0 0,0 0 0 0 0,-1 2-5 0 0,-1 2 47 0 0,1 0 1 0 0,-1 0-1 0 0,2 0 1 0 0,-1 1-1 0 0,1-1 1 0 0,0 0-1 0 0,1 1 1 0 0,0-1-1 0 0,0 0 1 0 0,1 6-48 0 0,-1 8-11 0 0,-2 0 168 0 0,1-17-136 0 0,1-1-1 0 0,-1 1 1 0 0,1 0 0 0 0,0 0-1 0 0,0 0 1 0 0,1 0 0 0 0,-1 0-1 0 0,1 0-20 0 0,-1-1 1 0 0,1 0-1 0 0,-1 0 1 0 0,0 0-1 0 0,0 0 1 0 0,0 0-1 0 0,-1 0 1 0 0,0 2-1 0 0,1-2-10 0 0,-1 0 1 0 0,1 0-1 0 0,0 0 0 0 0,0 1 1 0 0,0-1-1 0 0,0 0 1 0 0,1 0-1 0 0,0 3 10 0 0,1 20-69 0 0,-2-22 65 0 0,0-1-1 0 0,0 1 1 0 0,0 0 0 0 0,1 0 0 0 0,0 0-1 0 0,0 2 5 0 0,0-3 12 0 0,0 0 0 0 0,0 0 0 0 0,0 1-1 0 0,0-1 1 0 0,-1 0 0 0 0,0 0-1 0 0,1 0 1 0 0,-1 0 0 0 0,0 1 0 0 0,-1-1-1 0 0,1 0 1 0 0,0 0 0 0 0,-1 0 0 0 0,0 0-1 0 0,-1 3-11 0 0,2-4-5 0 0,0 1 1 0 0,0 0-1 0 0,0 0 0 0 0,0-1 0 0 0,0 1 0 0 0,0 0 0 0 0,1 0 0 0 0,-1-1 0 0 0,1 1 1 0 0,0 0-1 0 0,-1-1 0 0 0,1 1 0 0 0,1-1 0 0 0,-1 1 0 0 0,0-1 0 0 0,1 0 0 0 0,-1 1 5 0 0,9 20 83 0 0,-1-1 27 0 0,-7-19-114 0 0,0 1 0 0 0,0 0 0 0 0,-1 0-1 0 0,1 0 1 0 0,-1 0 0 0 0,0 0 0 0 0,0 0-1 0 0,0 4 5 0 0,-1-4-12 0 0,-1-1 0 0 0,2 1 0 0 0,-1-1 0 0 0,0 1 0 0 0,1-1 0 0 0,0 0 0 0 0,-1 1 0 0 0,1-1 0 0 0,1 0 0 0 0,-1 1 0 0 0,1 0 12 0 0,1 3 13 0 0,-1 0 0 0 0,1 1-1 0 0,-1-1 1 0 0,-1 2-13 0 0,6 15 87 0 0,-4-14-51 0 0,-1 1 0 0 0,0-1 0 0 0,-1 4-36 0 0,4 16 2 0 0,-1-7-2 0 0,-2-12 0 0 0,0 0 0 0 0,1 0 0 0 0,1 3 0 0 0,3 19 10 0 0,-1-4 44 0 0,0 13 0 0 0,7 17 20 0 0,-11-40-75 0 0,-1-2 56 0 0,-2-7-45 0 0,1-9-5 0 0,0 1 0 0 0,0-1 1 0 0,0 0-1 0 0,0 1 0 0 0,0-1 0 0 0,0 0 0 0 0,0 1 1 0 0,0-1-1 0 0,0 0 0 0 0,1 1 0 0 0,-1-1 0 0 0,1 0 0 0 0,-1 0 1 0 0,1 1-1 0 0,-1-1 0 0 0,1 1-5 0 0,0 0 43 0 0,0 4-33 0 0,5 9 105 0 0,-4-14 169 0 0,-6-20 435 0 0,1 3-389 0 0,-3-45-190 0 0,5 53-133 0 0,-1-7 7 0 0,0 1-1 0 0,-1-1 0 0 0,0 1 0 0 0,-5-10-13 0 0,-1-7 0 0 0,0 1 0 0 0,1-9 0 0 0,0 5 0 0 0,5 15 0 0 0,2 14 0 0 0,0 0 0 0 0,0 0 0 0 0,0-1 0 0 0,-1 1 0 0 0,0 0 0 0 0,0-1 0 0 0,-1 1 2 0 0,1 0-1 0 0,-1 0 1 0 0,1-1-1 0 0,1 1 1 0 0,-1-1-1 0 0,1 1 1 0 0,0-1-1 0 0,0-1-1 0 0,-11-41 114 0 0,11 39-111 0 0,0 1-1 0 0,-1-1 1 0 0,-1 0 0 0 0,-2-7-3 0 0,2 9 0 0 0,1 1 0 0 0,0-1 0 0 0,0 1 0 0 0,1-1 0 0 0,0 0 0 0 0,0 0-1 0 0,0 1 1 0 0,1-7 0 0 0,1-9-88 0 0,-2 0-1 0 0,0 0 1 0 0,-3-17 88 0 0,-1-10 89 0 0,-1-203-711 0 0,6 197 564 0 0,6-40 58 0 0,-2 35 0 0 0,-1 23 92 0 0,1 0 0 0 0,2 1 0 0 0,2 0 0 0 0,2-4-92 0 0,-8 35 4 0 0,0 1 0 0 0,0-1-1 0 0,1 1 1 0 0,0-1 0 0 0,0 1-1 0 0,0 0 1 0 0,2-1-4 0 0,7-11 38 0 0,1-5-7 0 0,10-21-31 0 0,-14 24 14 0 0,1 0-1 0 0,1 0 1 0 0,4-4-14 0 0,10-15-170 0 0,-6 1-196 0 0,-18 34 366 0 0,5-10 0 0 0,-2 10 0 0 0,-2-2 0 0 0,5-20 0 0 0,-7 20-25 0 0,1 0 0 0 0,-1 0 0 0 0,0 0 0 0 0,0 0 0 0 0,0 0 0 0 0,0 0 1 0 0,-1-3 24 0 0,0 3-211 0 0,1 3 4 0 0,0-6-347 0 0,0 6-3800 0 0,0 1 2143 0 0</inkml:trace>
  <inkml:trace contextRef="#ctx0" brushRef="#br0" timeOffset="-61353.3">7859 3001 4144 0 0,'0'1'319'0'0,"0"1"-67"0"0,0-1 498 0 0,0-1 238 0 0,0 0 48 0 0,0 0-41 0 0,0 0-218 0 0,0 0-97 0 0,0 0-21 0 0,0 0-1 0 0,0 0 13 0 0,0 0 8 0 0,-1-1-572 0 0,1 1 1 0 0,0-1 0 0 0,-1 1 0 0 0,1 0 0 0 0,0-1-1 0 0,-1 1 1 0 0,1 0 0 0 0,0 0 0 0 0,-1-1-1 0 0,1 1 1 0 0,-1 0 0 0 0,1 0 0 0 0,0 0 0 0 0,-1-1-1 0 0,1 1 1 0 0,-1 0 0 0 0,1 0 0 0 0,-1 0-1 0 0,1 0 1 0 0,-1 0 0 0 0,1 0 0 0 0,-1 0 0 0 0,1 0-108 0 0,-14-1 685 0 0,2 2-344 0 0,0 0 0 0 0,0 1 0 0 0,0 1 0 0 0,1 0 0 0 0,-1 0 1 0 0,0 2-342 0 0,-30 7-1036 0 0,34-10-296 0 0,0-1 0 0 0,0 0 0 0 0,1 0 1 0 0,-5 0 1331 0 0,2-1-4936 0 0</inkml:trace>
  <inkml:trace contextRef="#ctx0" brushRef="#br0" timeOffset="-61050.546">7849 2682 9216 0 0,'-7'0'387'0'0,"2"0"73"0"0,0 0 0 0 0,0 0 0 0 0,1 0 0 0 0,-1 1 0 0 0,0 0 0 0 0,1 0 1 0 0,-1 0-1 0 0,0 0 0 0 0,1 1 0 0 0,-2 0-460 0 0,-88 38-219 0 0,-6-2 219 0 0,84-32-329 0 0,-1-5-1083 0 0,11 1-3024 0 0</inkml:trace>
  <inkml:trace contextRef="#ctx0" brushRef="#br0" timeOffset="-60789.407">7739 2470 9216 0 0,'0'0'706'0'0,"-2"-1"-274"0"0,-9-1 777 0 0,0 1 0 0 0,0 0 0 0 0,0 0 0 0 0,0 1 0 0 0,-5 1-1209 0 0,-56 7 2442 0 0,66-7-2553 0 0,-8 1-52 0 0,-1 1 1 0 0,0-2-1 0 0,0 0 0 0 0,0-1 1 0 0,0 0-1 0 0,-12-3 163 0 0,26 3-127 0 0,0 0 0 0 0,0 0 0 0 0,0-1 0 0 0,0 1 0 0 0,0-1 0 0 0,0 1-1 0 0,0-1 1 0 0,0 1 0 0 0,0-1 0 0 0,0 1 0 0 0,0-1 0 0 0,1 0 0 0 0,-1 1 0 0 0,0-1 0 0 0,0 0 0 0 0,1 0-1 0 0,-1 0 1 0 0,1 1 0 0 0,-1-1 0 0 0,0 0 0 0 0,1 0 0 0 0,0 0 0 0 0,-1 0 0 0 0,1 0 0 0 0,-1 0 0 0 0,1 0 0 0 0,0 0-1 0 0,0 0 1 0 0,0 0 0 0 0,0 0 0 0 0,0 0 0 0 0,0 0 0 0 0,0-1 0 0 0,0 1 0 0 0,0 0 0 0 0,0 0 0 0 0,0 0-1 0 0,1 0 1 0 0,-1 0 0 0 0,1 0 127 0 0,3-11-1462 0 0</inkml:trace>
  <inkml:trace contextRef="#ctx0" brushRef="#br0" timeOffset="-60623.227">7707 2042 3224 0 0,'0'0'109'0'0,"0"0"0"0"0,0 0 0 0 0,0-1 0 0 0,0 1 0 0 0,0 0 0 0 0,0 0 0 0 0,0 0 1 0 0,0 0-1 0 0,0 0 0 0 0,0 0 0 0 0,0 0 0 0 0,0 0 0 0 0,0 0 0 0 0,0 0 0 0 0,0 0 0 0 0,0 0 0 0 0,0 0 0 0 0,0 0 0 0 0,0 0 0 0 0,0 0 1 0 0,0 0-1 0 0,0 0 0 0 0,0 0 0 0 0,0 0 0 0 0,0 0 0 0 0,0 0 0 0 0,0 0 0 0 0,0-1 0 0 0,0 1 0 0 0,0 0 0 0 0,0 0 0 0 0,0 0 0 0 0,0 0 1 0 0,0 0-1 0 0,0 0 0 0 0,0 0 0 0 0,0 0 0 0 0,0 0 0 0 0,0 0 0 0 0,0 0 0 0 0,0 0 0 0 0,0 0 0 0 0,0 0 0 0 0,0 0 0 0 0,0 0 0 0 0,0 0 1 0 0,0 0-1 0 0,0 0 0 0 0,0 0 0 0 0,0 0-109 0 0,-9-5 2468 0 0,-13-2-701 0 0,-8 5 701 0 0,-27 2-2468 0 0,29 0-22 0 0,0 0 1 0 0,-5-3 21 0 0,33 3-21 0 0,-1 0 0 0 0,0 0 0 0 0,0 0 0 0 0,0 0 0 0 0,0 0 0 0 0,1-1 0 0 0,-1 1 0 0 0,0 0 0 0 0,0-1 0 0 0,0 1-1 0 0,1 0 1 0 0,-1-1 0 0 0,0 1 0 0 0,1-1 0 0 0,-1 1 0 0 0,0-1 0 0 0,1 0 0 0 0,-1 1 0 0 0,1-1 0 0 0,-1 0 0 0 0,1 1 0 0 0,-1-1 0 0 0,1 0 0 0 0,-1 1 0 0 0,1-1-1 0 0,0 0 1 0 0,-1 0 0 0 0,1 0 0 0 0,0 1 0 0 0,0-1 0 0 0,0 0 0 0 0,0 0 0 0 0,-1 0 0 0 0,1 0 0 0 0,0 1 0 0 0,0-1 0 0 0,1 0 0 0 0,-1 0 0 0 0,0 0 0 0 0,0 0 0 0 0,0 0 20 0 0,1-3-573 0 0,0 1-1 0 0,0-1 1 0 0,1 0-1 0 0,-1 1 1 0 0,1-1-1 0 0,-1 1 1 0 0,1 0-1 0 0,0 0 1 0 0,1-1 574 0 0,7-9-4016 0 0</inkml:trace>
  <inkml:trace contextRef="#ctx0" brushRef="#br0" timeOffset="-60396.641">7789 1569 8432 0 0,'0'0'388'0'0,"0"0"-11"0"0,-7-5 592 0 0,5 3-696 0 0,-1 0 1 0 0,0 0-1 0 0,0 0 0 0 0,0 1 0 0 0,0-1 0 0 0,0 1 0 0 0,-1 0 0 0 0,1 0 1 0 0,0 0-1 0 0,0 1 0 0 0,-1-1 0 0 0,1 1 0 0 0,0 0 0 0 0,-4 0-273 0 0,-13-1 571 0 0,0 2 1 0 0,-11 1-572 0 0,17 0 135 0 0,-1-1 0 0 0,0 0 0 0 0,1-2 0 0 0,-1 1 0 0 0,-10-3-135 0 0,23 2-18 0 0,0 1 0 0 0,1 0 0 0 0,-1-1 0 0 0,1 1 0 0 0,-1-1 0 0 0,1 1 0 0 0,-1-1 0 0 0,1 0 0 0 0,0 0 0 0 0,-1 0 0 0 0,1 1 0 0 0,0-1 0 0 0,0 0 0 0 0,-1-1 0 0 0,1 1 0 0 0,0 0 0 0 0,0 0 0 0 0,0 0 0 0 0,0-1 0 0 0,0 1 0 0 0,1-1 0 0 0,-1 1 18 0 0,0-1-18 0 0,1 1 0 0 0,0 0 0 0 0,0-1-1 0 0,0 1 1 0 0,0 0 0 0 0,0-1 0 0 0,0 1-1 0 0,0-1 1 0 0,0 1 0 0 0,0 0-1 0 0,0-1 1 0 0,1 1 0 0 0,-1 0 0 0 0,1-1-1 0 0,-1 1 1 0 0,1 0 0 0 0,-1 0-1 0 0,1-1 1 0 0,0 1 0 0 0,0 0 0 0 0,-1 0-1 0 0,1 0 1 0 0,0 0 0 0 0,0 0 0 0 0,0 0 18 0 0,14-16-277 0 0,-9 10 132 0 0,-1 1-1 0 0,1 0 0 0 0,0 0 1 0 0,4-2 145 0 0,91-70-2120 0 0,-78 59 1451 0 0,0 0 0 0 0,7-9 669 0 0,-7 6-1263 0 0,25-19 1263 0 0,-35 33 58 0 0,-7 3 214 0 0,1 1 0 0 0,-1-1-1 0 0,0-1 1 0 0,0 1 0 0 0,4-5-272 0 0,-10 9 479 0 0,-44-8 3263 0 0,15 10-4073 0 0,10 3-3298 0 0,1 0-1113 0 0</inkml:trace>
  <inkml:trace contextRef="#ctx0" brushRef="#br1" timeOffset="-51563.86">11930 1671 7112 0 0,'0'0'157'0'0,"0"0"23"0"0,0 0 13 0 0,0 0 29 0 0,0 0 68 0 0,0 0 29 0 0,0 0 8 0 0,0 0-9 0 0,0 0-39 0 0,2 0-20 0 0,0 0-214 0 0,4 1 154 0 0,-11 0-319 0 0,-12 7-18 0 0,15-7 281 0 0,-1 1-1 0 0,0-1 1 0 0,1 1-1 0 0,-1 0 0 0 0,1-1 1 0 0,0 1-1 0 0,-1 0 1 0 0,1 0-1 0 0,0 0 1 0 0,0 1-1 0 0,-1 0-142 0 0,2 0 22 0 0,-1-1 0 0 0,0 0 0 0 0,0 0 0 0 0,0 0-1 0 0,-1 0 1 0 0,1 0 0 0 0,0 0 0 0 0,-1-1 0 0 0,1 1 0 0 0,-1-1 0 0 0,0 1 0 0 0,-1 0-22 0 0,-12 3 196 0 0,10-3-247 0 0,0 0-1 0 0,0 0 1 0 0,-1 0-1 0 0,1-1 1 0 0,0 0-1 0 0,-1 0 1 0 0,0-1 51 0 0,4 0-4 0 0,0 1 1 0 0,0-1 0 0 0,0 1 0 0 0,1 0-1 0 0,-1 0 1 0 0,0 0 0 0 0,0 0-1 0 0,0 0 1 0 0,1 0 0 0 0,-1 1 0 0 0,0 0-1 0 0,0 0 4 0 0,1 0 75 0 0,-1-1 0 0 0,0 1-1 0 0,1-1 1 0 0,-1 1-1 0 0,0-1 1 0 0,0 0 0 0 0,0 0-1 0 0,0 0 1 0 0,0 0-1 0 0,0-1 1 0 0,0 1 0 0 0,-1-1-75 0 0,-28-1 140 0 0,18 0-167 0 0,-1 1-1 0 0,1 1 1 0 0,0 0 0 0 0,0 0 0 0 0,-11 4 27 0 0,-21 1-185 0 0,38-5 122 0 0,0 0 0 0 0,-1 0 1 0 0,1 0-1 0 0,0 1 0 0 0,0 0 0 0 0,1 1 1 0 0,-1-1 62 0 0,-3 2 95 0 0,0 0 1 0 0,-1-1-1 0 0,1-1 1 0 0,0 0-1 0 0,-1-1 1 0 0,1 0-1 0 0,-2 0-95 0 0,-19 1-34 0 0,-207 18-176 0 0,184-14 548 0 0,-3 3-338 0 0,7-1 256 0 0,-19-1-256 0 0,-14 2 607 0 0,6 0-839 0 0,39-4 209 0 0,-13 0 125 0 0,41-4-36 0 0,1 0-1 0 0,-1 1 1 0 0,0 0 0 0 0,0 1-66 0 0,-16 2 9 0 0,-9 2-5 0 0,-3-1-96 0 0,-20 1 92 0 0,12-2 40 0 0,19-1-16 0 0,-23-1-24 0 0,-24-1 696 0 0,-72 12-696 0 0,88-9-465 0 0,-10-1 465 0 0,-30 1 474 0 0,-12 0-447 0 0,30-2 30 0 0,-21 2-46 0 0,-48 0-11 0 0,-64 0-659 0 0,125-2 810 0 0,-1 5-151 0 0,58-6 389 0 0,-30 1-1042 0 0,-30-4 653 0 0,19 0 921 0 0,-314 3 170 0 0,335 0-1115 0 0,27 0-181 0 0,-1-2 0 0 0,-2-1 205 0 0,-3 0 108 0 0,-31 3-108 0 0,3 0 140 0 0,-47-10 30 0 0,74 6-18 0 0,0 0 1 0 0,-14-5-153 0 0,-15-1 137 0 0,26 1-55 0 0,26 5-203 0 0,0 0 1 0 0,0 0 0 0 0,0 1-1 0 0,-3 0 121 0 0,11 1-405 0 0,-5 0-618 0 0,5 0 497 0 0</inkml:trace>
  <inkml:trace contextRef="#ctx0" brushRef="#br1" timeOffset="-49692.995">7667 2439 2304 0 0,'0'0'101'0'0,"0"0"79"0"0,0 0 247 0 0,0 0 106 0 0,0 0 19 0 0,-1 1-65 0 0,-1 0-298 0 0,1 0-114 0 0,1-1-11 0 0,0 0 0 0 0,0 0 0 0 0,0 0-21 0 0,1 1-75 0 0,3 2 34 0 0,-2-1 52 0 0,1 0-41 0 0,3-1-13 0 0,1 0 264 0 0,-1-1 0 0 0,1 0 0 0 0,-1 0 0 0 0,0 0-1 0 0,1-1 1 0 0,-1 0 0 0 0,0-1 0 0 0,1 1 0 0 0,-1-1 0 0 0,0 0 0 0 0,0-1 0 0 0,2 0-264 0 0,25-9 930 0 0,-14 8-826 0 0,-11 3-65 0 0,0-1-1 0 0,0 0 0 0 0,-1-1 0 0 0,6-2-38 0 0,-4 2 272 0 0,0 0 0 0 0,-1 0 0 0 0,2 1 0 0 0,-1 0 0 0 0,2 1-272 0 0,13-4 340 0 0,31-9-160 0 0,-17 4 103 0 0,1 1 0 0 0,19 0-283 0 0,-8 2-22 0 0,-23 3 18 0 0,1 0 0 0 0,14 2 4 0 0,-12 1-201 0 0,-1-1 0 0 0,11-3 201 0 0,16-4-244 0 0,-11 1 448 0 0,1 2 1 0 0,36 1-205 0 0,-49 4 111 0 0,23-5-111 0 0,10-1-428 0 0,17 1 396 0 0,4-5 32 0 0,-61 9 0 0 0,-21 2 0 0 0,1-1 0 0 0,0 1 0 0 0,0-1 0 0 0,-1 0 0 0 0,1 0 0 0 0,-1 0 0 0 0,1-1 0 0 0,-1 0 0 0 0,1 0 0 0 0,2-2 0 0 0,0 0-1 0 0,-1 0 0 0 0,1 0 0 0 0,0 1 1 0 0,0 0-1 0 0,0 1 0 0 0,0 0 1 0 0,6-1 0 0 0,15-1 8 0 0,18 0-8 0 0,-11 1 19 0 0,49-3 556 0 0,-31 3-1024 0 0,16-5 449 0 0,-13 2 667 0 0,-30 3-1012 0 0,19-4 345 0 0,-40 6-64 0 0,-1 0 0 0 0,1 0 1 0 0,-1 1-1 0 0,1 0 0 0 0,-1 0 0 0 0,1 0 64 0 0,49 0-50 0 0,-22-3 304 0 0,11 1 308 0 0,11-5-562 0 0,-35 5 489 0 0,-1 0-1 0 0,13 1-488 0 0,101-2-1584 0 0,-117 2 1629 0 0,0 0 0 0 0,6-3-45 0 0,-8 2-22 0 0,0 0-1 0 0,-1 1 1 0 0,1 0-1 0 0,7 1 23 0 0,-1 1 109 0 0,0-1 0 0 0,19-2-109 0 0,-19 0 120 0 0,-1 1 0 0 0,1 1 0 0 0,6 2-120 0 0,-13-1-107 0 0,0-1 0 0 0,-1-1 1 0 0,6 0 106 0 0,19-1-272 0 0,30 6 82 0 0,-27 0 156 0 0,-22-4 34 0 0,0-1 0 0 0,0-1 0 0 0,14-2 0 0 0,-29 3 9 0 0,1 1-1 0 0,0 0 1 0 0,0 0 0 0 0,0 1 0 0 0,-1-1 0 0 0,1 1-9 0 0,13 0 111 0 0,267 2 1622 0 0,-250-4-1961 0 0,-8 0 496 0 0,24 3-268 0 0,-36 0-157 0 0,-9-1 155 0 0,0-1 0 0 0,0 1 0 0 0,0-1 0 0 0,0 0 0 0 0,-1 0 0 0 0,5-1 2 0 0,-3 0 39 0 0,0 1 0 0 0,0 0 0 0 0,0 1 0 0 0,3 0-39 0 0,14 1-171 0 0,26 2 269 0 0,-38-2-123 0 0,-1-1 0 0 0,1 0 1 0 0,0 0-1 0 0,0-1 1 0 0,5-1 24 0 0,9-1 62 0 0,1 0 0 0 0,-1 2 0 0 0,0 2 0 0 0,2 0-62 0 0,-9 1 0 0 0,-15-2 0 0 0,0 0 0 0 0,0-1 0 0 0,1 1 0 0 0,-1-1 0 0 0,0 0 0 0 0,0 0 0 0 0,3 0 0 0 0,-1 0-12 0 0,1 0 0 0 0,0 0 1 0 0,0 1-1 0 0,5 0 12 0 0,17 2-33 0 0,10-2-31 0 0,19 3 64 0 0,-37-4 20 0 0,-15 0-10 0 0,0 0 1 0 0,1 0 0 0 0,-1 1-1 0 0,0-1 1 0 0,0 1 0 0 0,0 0-11 0 0,43 5 214 0 0,-37-3-212 0 0,0-1 0 0 0,0-1 0 0 0,0 0 0 0 0,0-1 0 0 0,5 0-2 0 0,-6 0 81 0 0,-1 0 0 0 0,1 0 1 0 0,-1 1-1 0 0,0 0 0 0 0,1 0 1 0 0,-1 1-1 0 0,0 1 0 0 0,1 0-81 0 0,-5-1 54 0 0,0-1-1 0 0,-1 0 1 0 0,1 0 0 0 0,0 0-1 0 0,0-1 1 0 0,0 1-1 0 0,1-1-53 0 0,24 3 283 0 0,-23-2-194 0 0,-1 0 1 0 0,1 0 0 0 0,0 0 0 0 0,0-1 0 0 0,1 0-90 0 0,26 1 95 0 0,25 4-95 0 0,-43-5 0 0 0,-15-1 0 0 0,1 1 0 0 0,-1 0 0 0 0,1 0 0 0 0,-1-1 0 0 0,0 1 0 0 0,1 0 0 0 0,-1 1 0 0 0,1-1 0 0 0,-1 0 0 0 0,0 0 0 0 0,1 1 0 0 0,0-1 0 0 0,-1 1 12 0 0,0-1 1 0 0,0 1 0 0 0,0-1 0 0 0,0 0 0 0 0,0 0 0 0 0,0 1 0 0 0,0-1-1 0 0,0 0 1 0 0,0 0 0 0 0,0 0 0 0 0,0 0 0 0 0,0 0 0 0 0,0 0-1 0 0,0 0 1 0 0,0 0 0 0 0,0-1 0 0 0,0 1 0 0 0,0 0-13 0 0,0-1-29 0 0,-1 1-1 0 0,1 0 1 0 0,-1-1 0 0 0,1 1 0 0 0,-1-1 0 0 0,1 1-1 0 0,-1-1 1 0 0,1 1 0 0 0,-1-1 0 0 0,0 1 0 0 0,1-1-1 0 0,-1 0 1 0 0,0 1 0 0 0,1-1 0 0 0,-1 1 0 0 0,0-1-1 0 0,0 0 1 0 0,0 1 0 0 0,1-2 29 0 0,-1-1-396 0 0,0 0 1 0 0,0 0-1 0 0,0 0 1 0 0,0-1-1 0 0,-1 1 1 0 0,1 0-1 0 0,-1-1 396 0 0,1 3-226 0 0,-3-11-4247 0 0</inkml:trace>
  <inkml:trace contextRef="#ctx0" brushRef="#br1" timeOffset="-49189.723">12081 1667 1840 0 0,'5'0'47'0'0,"-4"0"-42"0"0,-1 0 1 0 0,1 0-1 0 0,0 0 0 0 0,0 0 0 0 0,-1 0 0 0 0,1 0 0 0 0,0-1 0 0 0,-1 1 0 0 0,1 0 1 0 0,0 0-1 0 0,-1-1 0 0 0,1 1 0 0 0,0 0 0 0 0,-1-1 0 0 0,1 1 0 0 0,0 0 0 0 0,-1-1 0 0 0,1 1 1 0 0,-1-1-1 0 0,1 1 0 0 0,-1-1 0 0 0,1 0-5 0 0,-1 1 2 0 0,0 0 0 0 0,0 0 0 0 0,0 0 0 0 0,0 0 0 0 0,0 0 0 0 0,0 0 0 0 0,0 0 0 0 0,0 0 0 0 0,0 0 0 0 0,0-1 0 0 0,0 1 1 0 0,0 0-1 0 0,0 0 0 0 0,0 0 0 0 0,0 0 0 0 0,0 0 0 0 0,0 0 0 0 0,0 0 0 0 0,0 0 0 0 0,0 0 0 0 0,1 0 0 0 0,-1-1 0 0 0,0 1 0 0 0,0 0 0 0 0,0 0 0 0 0,0 0 0 0 0,0 0 0 0 0,0 0 0 0 0,0 0 0 0 0,0 0 0 0 0,0 0 0 0 0,0 0 1 0 0,1 0-1 0 0,-1 0 0 0 0,0 0 0 0 0,0 0 0 0 0,0 0 0 0 0,0 0 0 0 0,0 0 0 0 0,0 0 0 0 0,0 0 0 0 0,0 0 0 0 0,1 0 0 0 0,-1 0 0 0 0,0 0 0 0 0,0 0 0 0 0,0 0 0 0 0,0 0 0 0 0,0 0 0 0 0,0 0 0 0 0,0 0 0 0 0,0 0 0 0 0,0 0 1 0 0,0 0-1 0 0,1 0 0 0 0,-1 1 0 0 0,0-1 0 0 0,0 0 0 0 0,0 0 0 0 0,0 0 0 0 0,0 0 0 0 0,0 0 0 0 0,0 0 0 0 0,0 0 0 0 0,0 0 0 0 0,0 0 0 0 0,0 0 0 0 0,0 1 0 0 0,0-1-2 0 0,-7 41 3607 0 0,7-42-3334 0 0,0 1 0 0 0,0-1 1 0 0,0 0-1 0 0,0 0 0 0 0,0 0 0 0 0,0 0 0 0 0,0 0 1 0 0,0 0-1 0 0,0 0 0 0 0,-1 1 0 0 0,1-1 1 0 0,0 0-1 0 0,0 0 0 0 0,-1 0 0 0 0,1 0 1 0 0,-1 0-274 0 0,0 1 289 0 0,0 0 0 0 0,0 0 0 0 0,0-1 1 0 0,-1 1-1 0 0,1 0 0 0 0,0 0 1 0 0,0 0-1 0 0,-1 0 0 0 0,1 0 1 0 0,0 0-1 0 0,0 1 0 0 0,-1-1-289 0 0,-2 0-477 0 0,-5 2 498 0 0,1-1 0 0 0,-1 2-1 0 0,1-1 1 0 0,-1 1 0 0 0,1 0-1 0 0,0 1 1 0 0,0-1 0 0 0,-4 4-21 0 0,-6 2-1217 0 0,-1-1 1 0 0,0-1-1 0 0,-18 4 1217 0 0,-11 2-4134 0 0</inkml:trace>
  <inkml:trace contextRef="#ctx0" brushRef="#br0" timeOffset="-38540.336">11877 3136 8808 0 0,'-2'-16'901'0'0,"1"7"-813"0"0,1 8 305 0 0,0 0-61 0 0,0-1-1 0 0,1 1 0 0 0,-1-1 0 0 0,0 1 0 0 0,0-1 1 0 0,1 1-1 0 0,-1-1 0 0 0,1 1 0 0 0,-1-1 1 0 0,1 1-332 0 0,-1 0 149 0 0,1 0 1 0 0,0 0 0 0 0,0 0-1 0 0,-1 0 1 0 0,1 0 0 0 0,0 0 0 0 0,0 0-1 0 0,0 1 1 0 0,0-1 0 0 0,0 0-1 0 0,0 1 1 0 0,0-1 0 0 0,0 0-1 0 0,0 1 1 0 0,1-1 0 0 0,-1 1 0 0 0,0 0-150 0 0,1-1 439 0 0,-2 1 1 0 0,0 0 0 0 0,0 0-26 0 0,0 0-330 0 0,1-1 0 0 0,-1 1 0 0 0,1 0-1 0 0,0 0 1 0 0,0-1 0 0 0,-1 1 0 0 0,1 0 0 0 0,0 0 0 0 0,-1 0 0 0 0,1 0 0 0 0,0 0 0 0 0,0 0 0 0 0,-1 0 0 0 0,1 0 0 0 0,0 0 0 0 0,0 0-1 0 0,-1 0-83 0 0,3 3 67 0 0,-1 1-1 0 0,0-1 0 0 0,0 0 0 0 0,0 1 0 0 0,-1 0 0 0 0,1-1 0 0 0,-1 1 1 0 0,0 0-1 0 0,0 0 0 0 0,0-1 0 0 0,0 1 0 0 0,-1 0 0 0 0,1 0 0 0 0,-1 0 1 0 0,0 0-1 0 0,-1 0 0 0 0,1 0 0 0 0,-1 1-66 0 0,-1 11 135 0 0,-2 40 241 0 0,-2 37-206 0 0,-1-45-170 0 0,7-44 12 0 0,0-2-39 0 0,0 0-1 0 0,0 0 1 0 0,0 0-1 0 0,0 0 1 0 0,0 0-1 0 0,1 0 1 0 0,-1 0 0 0 0,1 0-1 0 0,-1 0 1 0 0,1 1 27 0 0,0-2-226 0 0,-1-1-435 0 0,0 0-194 0 0,0 0-38 0 0,0 0 120 0 0,6-15 586 0 0,0-8-661 0 0,-1-1-1 0 0,-1-1 1 0 0,-1 1-1 0 0,-1-1 1 0 0,0-9 848 0 0,2-31-852 0 0,2 9 84 0 0,-6 53 800 0 0,0-1 1 0 0,0 0 0 0 0,0 1 0 0 0,1-1 0 0 0,-1 1-1 0 0,1-1 1 0 0,0 1 0 0 0,0-1 0 0 0,0 1-33 0 0,0 1 82 0 0,0 1 1 0 0,0 0 0 0 0,0-1-1 0 0,0 1 1 0 0,0 0 0 0 0,0 0-1 0 0,0 0 1 0 0,0 0 0 0 0,0 0-1 0 0,1 0 1 0 0,-1 0-1 0 0,0 0 1 0 0,1 1 0 0 0,-1-1-1 0 0,1 0 1 0 0,-1 1 0 0 0,1-1-1 0 0,-1 1 1 0 0,1-1 0 0 0,-1 1-1 0 0,2 0-82 0 0,12-3 578 0 0,-14 3-269 0 0,7 0 534 0 0,1 0-447 0 0,-1 0 1 0 0,1 1-1 0 0,0 1 1 0 0,6 1-397 0 0,-11-3 132 0 0,0 2 0 0 0,0-1 0 0 0,-1 0 0 0 0,1 1 1 0 0,0 0-1 0 0,-1 0 0 0 0,1 0 0 0 0,-1 0 0 0 0,0 0 0 0 0,0 1 0 0 0,0 0 0 0 0,1 0-132 0 0,-3-2 32 0 0,0 0-1 0 0,-1 1 0 0 0,1-1 0 0 0,0 0 0 0 0,0 1 0 0 0,-1-1 0 0 0,1 1 0 0 0,-1-1 0 0 0,1 1 0 0 0,-1-1 1 0 0,0 1-1 0 0,1-1 0 0 0,-1 1 0 0 0,0-1 0 0 0,0 1 0 0 0,0-1 0 0 0,0 1 0 0 0,0-1 0 0 0,-1 1 0 0 0,1-1 1 0 0,0 1-1 0 0,-1-1 0 0 0,1 1 0 0 0,-1-1 0 0 0,1 1 0 0 0,-1-1 0 0 0,0 1-31 0 0,-2 4 126 0 0,-1 0-1 0 0,0 0 1 0 0,0 0 0 0 0,0-1-1 0 0,-3 3-125 0 0,5-6 25 0 0,0 0-1 0 0,0-1 1 0 0,0 1-1 0 0,0-1 1 0 0,-1 1 0 0 0,1-1-1 0 0,0 0 1 0 0,-3 1-25 0 0,-13 8-5 0 0,2 4 22 0 0,9-7-146 0 0,-1-1 0 0 0,0 0 1 0 0,-5 3 128 0 0,11-8-50 0 0,-1 1 0 0 0,1-1-1 0 0,-1 0 1 0 0,1 0 0 0 0,-1 0 0 0 0,0 0 0 0 0,0-1-1 0 0,1 1 1 0 0,-1-1 0 0 0,0 1 0 0 0,0-1 0 0 0,0 0 0 0 0,1 0-1 0 0,-3-1 51 0 0,4 1-28 0 0,0 0-1 0 0,0 0 0 0 0,0 0 1 0 0,1-1-1 0 0,-1 1 0 0 0,0 0 0 0 0,0-1 1 0 0,0 1-1 0 0,1 0 0 0 0,-1-1 0 0 0,0 1 1 0 0,0-1-1 0 0,1 1 0 0 0,-1-1 0 0 0,0 0 1 0 0,1 1-1 0 0,-1-1 0 0 0,1 0 1 0 0,-1 1-1 0 0,1-1 0 0 0,-1 0 0 0 0,1 0 1 0 0,0 0-1 0 0,-1 1 0 0 0,1-1 0 0 0,0 0 1 0 0,-1 0-1 0 0,1 0 29 0 0,-1-2 26 0 0,1-1 0 0 0,0 0 1 0 0,-1 0-1 0 0,1 0 0 0 0,1-3-26 0 0,-1 0 413 0 0,12-5 591 0 0,-10 11-1009 0 0,0 0 0 0 0,0 0 0 0 0,0 0 0 0 0,0 1 0 0 0,0-1 0 0 0,0 1 0 0 0,0-1 0 0 0,0 1 0 0 0,0 0 0 0 0,0 0 0 0 0,0 0 0 0 0,0 0 0 0 0,1 0 5 0 0,29 1-1505 0 0,-8 3 1615 0 0,-20-3-41 0 0,0-1 0 0 0,0 1 0 0 0,0 0-1 0 0,0 0 1 0 0,0 0 0 0 0,0 0-1 0 0,-1 1 1 0 0,1-1 0 0 0,0 1 0 0 0,-1 0-1 0 0,1 0 1 0 0,-1 1 0 0 0,1-1-1 0 0,-1 1 1 0 0,1 0-69 0 0,-1 0 78 0 0,-1-1 0 0 0,1 1 0 0 0,1-1 0 0 0,-1 0-1 0 0,0 0 1 0 0,0-1 0 0 0,1 1 0 0 0,0 0-78 0 0,0-1 60 0 0,0 1 1 0 0,0 0-1 0 0,-1 0 0 0 0,1 0 1 0 0,-1 1-1 0 0,1-1 0 0 0,0 2-60 0 0,17 18 317 0 0,25 22-15 0 0,-43-41-299 0 0,0 0 1 0 0,1 0-1 0 0,-1 0 1 0 0,0 1-1 0 0,-1-1 1 0 0,1 1-1 0 0,1 1-3 0 0,8 3 64 0 0,-5-4-8 0 0,4-1-48 0 0,-10-3-80 0 0,1 0 0 0 0,-1 0 0 0 0,0 0 0 0 0,0 0 0 0 0,0 0 0 0 0,0 0 0 0 0,0-1 0 0 0,0 1 0 0 0,0 0 0 0 0,0 0 0 0 0,0-1 0 0 0,0 1 0 0 0,0-1 0 0 0,0 1 0 0 0,0-1 0 0 0,1 0 72 0 0,-2 1-20 0 0,1-1-531 0 0</inkml:trace>
  <inkml:trace contextRef="#ctx0" brushRef="#br0" timeOffset="91161.9">7807 3128 4144 0 0,'0'-1'106'0'0,"-1"0"1"0"0,0 0-1 0 0,1 1 1 0 0,-1-1 0 0 0,0 0-1 0 0,0 1 1 0 0,0-1-1 0 0,0 1 1 0 0,1-1-1 0 0,-1 1 1 0 0,0-1-1 0 0,0 1 1 0 0,0 0-1 0 0,0-1 1 0 0,0 1-1 0 0,0 0 1 0 0,0 0 0 0 0,0 0-1 0 0,0-1 1 0 0,0 1-1 0 0,-1 1-106 0 0,1-1 996 0 0,0-4 1223 0 0,1 4-2119 0 0,-1 0-1 0 0,1 0 1 0 0,0 0 0 0 0,-1 0 0 0 0,1 0 0 0 0,0 0 0 0 0,-1 0-1 0 0,1 0 1 0 0,-1 1 0 0 0,1-1 0 0 0,0 0 0 0 0,-1 0 0 0 0,1 0 0 0 0,0 1-1 0 0,-1-1 1 0 0,1 0 0 0 0,0 0 0 0 0,0 1 0 0 0,-1-1 0 0 0,1 0 0 0 0,0 1-1 0 0,0-1 1 0 0,-1 0 0 0 0,1 1 0 0 0,0-1 0 0 0,0 0 0 0 0,0 1-1 0 0,0-1 1 0 0,0 0 0 0 0,0 1 0 0 0,-1-1 0 0 0,1 1 0 0 0,0-1 0 0 0,0 0-1 0 0,0 1 1 0 0,0-1 0 0 0,0 1-100 0 0,2 19 496 0 0,-1-9-246 0 0,-4 100 862 0 0,3-24-14 0 0,0-71-1039 0 0,0-1-1 0 0,2 1 0 0 0,0-1 1 0 0,0 0-1 0 0,2 2-58 0 0,6 24 131 0 0,-7-25-522 0 0,0-16-836 0 0,-1-11 122 0 0,-1 9 944 0 0,-1 0 0 0 0,0 0-1 0 0,0 0 1 0 0,0 0 0 0 0,0 0 0 0 0,0-1-1 0 0,-1 1 1 0 0,1-1 161 0 0,-2-14-924 0 0,3 13 666 0 0,-1-1 1 0 0,0 1 0 0 0,0-1-1 0 0,0 1 1 0 0,0-1 0 0 0,-1 1-1 0 0,1-1 1 0 0,-1 1 0 0 0,-1-3 257 0 0,1 4-112 0 0,1 0-1 0 0,-1 0 1 0 0,1 0 0 0 0,0-1 0 0 0,0 1 0 0 0,1 0-1 0 0,-1 0 1 0 0,0 0 0 0 0,1-1 112 0 0,1-20-316 0 0,-3 13 253 0 0,1 0-1 0 0,0 1 1 0 0,1-1 0 0 0,0 0-1 0 0,2-5 64 0 0,0-5 156 0 0,-3 17-23 0 0,0 0-1 0 0,0 1 0 0 0,1-1 0 0 0,0 1 0 0 0,0-1 1 0 0,0 1-1 0 0,0-1 0 0 0,0 1 0 0 0,1-1 1 0 0,-1 1-1 0 0,2-2-132 0 0,8-13 689 0 0,-10 15-534 0 0,1-1-1 0 0,0 1 1 0 0,0 0-1 0 0,0 0 1 0 0,0 0-1 0 0,1 0 1 0 0,-1 0-1 0 0,1 0 1 0 0,0 0-1 0 0,0 1 1 0 0,2-2-155 0 0,0 1 195 0 0,1 0 0 0 0,-1 0 0 0 0,1 1 0 0 0,-1 0 0 0 0,1 0 0 0 0,0 0 0 0 0,0 1 0 0 0,0 0 0 0 0,0 0 0 0 0,0 0 0 0 0,0 1 0 0 0,0 0 0 0 0,0 0 0 0 0,0 0 0 0 0,0 1 0 0 0,0 0 0 0 0,5 1-195 0 0,-9-1 62 0 0,0 1 1 0 0,0-1-1 0 0,0 0 1 0 0,0 0-1 0 0,-1 1 0 0 0,1-1 1 0 0,0 1-1 0 0,-1 0 1 0 0,1-1-1 0 0,-1 1 1 0 0,0 0-1 0 0,1 0 1 0 0,-1 0-1 0 0,0 0-62 0 0,1 2 69 0 0,1 0 0 0 0,-1 0 0 0 0,0 0 0 0 0,-1 1 0 0 0,1-1 0 0 0,0 4-69 0 0,-2-4 36 0 0,1 1 0 0 0,-1-1 0 0 0,-1 1 0 0 0,1-1 0 0 0,-1 1 1 0 0,0-1-1 0 0,0 0 0 0 0,0 1 0 0 0,0-1 0 0 0,-1 0 1 0 0,0 0-1 0 0,0 0 0 0 0,0 0 0 0 0,0 0 0 0 0,-1 0 1 0 0,1 0-1 0 0,-1-1 0 0 0,0 1 0 0 0,0-1 0 0 0,0 0 0 0 0,-2 1-36 0 0,-2 2 38 0 0,2 0 26 0 0,-1-1-1 0 0,0 0 1 0 0,0 0-1 0 0,0-1 0 0 0,-1 1 1 0 0,0-1-1 0 0,0-1 1 0 0,0 1-1 0 0,0-1 0 0 0,-1-1-63 0 0,5-1-15 0 0,1 0-1 0 0,-1-1 0 0 0,0 0 0 0 0,0 0 0 0 0,0 1 0 0 0,0-2 0 0 0,0 1 0 0 0,-2-1 16 0 0,-10 0 113 0 0,14 1 52 0 0,1 0 28 0 0,0 0-1 0 0,0 0-172 0 0,0 0-1 0 0,0 0 1 0 0,0 0-1 0 0,0 1 0 0 0,0-1 1 0 0,0 0-1 0 0,0 0 0 0 0,0 0 1 0 0,0 0-1 0 0,0 0 0 0 0,0 0 1 0 0,0 0-1 0 0,0 0 1 0 0,0 0-1 0 0,0 0 0 0 0,0 0 1 0 0,0 0-1 0 0,0 0 0 0 0,0 0 1 0 0,0 0-1 0 0,0 0 1 0 0,0 0-1 0 0,0 0 0 0 0,0 0 1 0 0,0 0-1 0 0,0 0 0 0 0,0 0 1 0 0,-1 0-1 0 0,1 0 1 0 0,0 0-1 0 0,0 0 0 0 0,0 0 1 0 0,0 0-1 0 0,0 0 0 0 0,0 0 1 0 0,0 0-1 0 0,0 0 0 0 0,0 0 1 0 0,0 0-1 0 0,0 0 1 0 0,0 0-1 0 0,0 0 0 0 0,0 0 1 0 0,0 0-1 0 0,0 0 0 0 0,0 0 1 0 0,0 0-1 0 0,0 0 1 0 0,0 0-1 0 0,0 0 0 0 0,-1 0 1 0 0,1 0-1 0 0,0 0 0 0 0,0 0 1 0 0,0 0-20 0 0,7 2 216 0 0,8 4-199 0 0,0 0-1 0 0,0 0 1 0 0,-1 2-1 0 0,10 5-16 0 0,7 8 232 0 0,-17-12-246 0 0,0 0-1 0 0,-1 1 0 0 0,0 0 15 0 0,3 3-66 0 0,0 0 0 0 0,1-2 0 0 0,1 0 0 0 0,12 5 66 0 0,-14-7-160 0 0</inkml:trace>
  <inkml:trace contextRef="#ctx0" brushRef="#br2" timeOffset="103058.271">10729 1581 5984 0 0,'-10'0'361'0'0,"21"1"-185"0"0,18 0 185 0 0,-4-6 941 0 0,-24 5-1102 0 0,4 0 613 0 0,-11 0 554 0 0,4 0-1171 0 0,7 2 180 0 0,-5-2-347 0 0,-1 0-1 0 0,1 0 1 0 0,0 0-1 0 0,0 0 1 0 0,0 0-1 0 0,0 0 1 0 0,0 0-1 0 0,0 0 0 0 0,0 1 1 0 0,0-1-1 0 0,-1 0 1 0 0,1 0-1 0 0,0 0 1 0 0,0 0-1 0 0,0 0 1 0 0,0 0-1 0 0,0 0 0 0 0,0 1 1 0 0,0-1-1 0 0,0 0 1 0 0,0 0-1 0 0,0 0 1 0 0,0 0-1 0 0,0 0 1 0 0,0 0-1 0 0,0 1 0 0 0,0-1 1 0 0,0 0-1 0 0,0 0 1 0 0,0 0-1 0 0,0 0 1 0 0,0 0-1 0 0,0 0 1 0 0,0 1-1 0 0,0-1 0 0 0,0 0 1 0 0,0 0-1 0 0,0 0 1 0 0,0 0-1 0 0,0 0 1 0 0,1 0-1 0 0,-1 0 1 0 0,0 1-1 0 0,0-1 0 0 0,0 0 1 0 0,0 0-1 0 0,0 0 1 0 0,0 0-1 0 0,0 0 1 0 0,0 0-1 0 0,0 0 1 0 0,1 0-1 0 0,-1 0 1 0 0,0 0-1 0 0,0 0 0 0 0,0 0 1 0 0,0 0-1 0 0,0 0 1 0 0,0 0-1 0 0,1 0 1 0 0,-1 0-29 0 0,-4 4 27 0 0,1-2 1 0 0,-1 1 0 0 0,1 0 0 0 0,-1-1-1 0 0,0 0 1 0 0,0 1 0 0 0,0-2-1 0 0,0 1 1 0 0,0 0 0 0 0,-1-1 0 0 0,1 0-1 0 0,0 0 1 0 0,-1 0 0 0 0,1 0 0 0 0,-4-1-28 0 0,-35 6 0 0 0,0-1 0 0 0,9-2 0 0 0,-77 6 1028 0 0,-49-2-689 0 0,-1 0-245 0 0,-9-7-19 0 0,39 2-75 0 0,36 0 0 0 0,-62 2 121 0 0,41 3 240 0 0,12-3-639 0 0,49-1 480 0 0,-36 5-284 0 0,37-3-78 0 0,-18-2 160 0 0,19-1-27 0 0,29-1 16 0 0,0 0 0 0 0,-1-2 0 0 0,-6-1 11 0 0,21 1 62 0 0,0 1 1 0 0,1 0-1 0 0,-1 1 1 0 0,1 0-1 0 0,-9 1-62 0 0,11 0-4 0 0,-23 1 30 0 0,29 0 51 0 0,4 10-82 0 0,-3-13 7 0 0,1 3-2 0 0,-1 0 0 0 0,1-1 0 0 0,0 1 0 0 0,0-1 0 0 0,0 1 0 0 0,1-1 0 0 0,-1 0 0 0 0,1 2 0 0 0,4 6 0 0 0,-3-2 38 0 0,4 8-28 0 0,-1 0 0 0 0,0 0 0 0 0,1 10-10 0 0,-4-10-35 0 0,3 10 26 0 0,-1 1 1 0 0,-2 0 0 0 0,1 16 8 0 0,-10 103 0 0 0,4-90 30 0 0,0-30 116 0 0,1-1 0 0 0,2 7-146 0 0,0 45 119 0 0,-1-42-54 0 0,0 39 530 0 0,0-73-637 0 0,0 0-1 0 0,0 0 1 0 0,0 0 0 0 0,0 0 0 0 0,0 0-1 0 0,0 0 1 0 0,0 0 0 0 0,0 0 0 0 0,0 0-1 0 0,0 0 1 0 0,-1 0 0 0 0,1 0 0 0 0,0 0-1 0 0,-1 0 1 0 0,1 0 0 0 0,0 0 0 0 0,-1-1-1 0 0,1 1 1 0 0,-1 0 0 0 0,0 0 0 0 0,1 0-1 0 0,-1-1 1 0 0,1 1 0 0 0,-1 0 0 0 0,0 0 42 0 0,0-1 11 0 0,0 1-211 0 0,1-1 0 0 0,0 0 9 0 0,0 13-424 0 0,0-12 523 0 0,1-1 32 0 0,10 3 38 0 0,0 0-1 0 0,0-1 1 0 0,0-1-1 0 0,-1 0 1 0 0,1 0-1 0 0,1-1 1 0 0,6-1 22 0 0,32 1 171 0 0,34 0-89 0 0,-61 0 61 0 0,-1 0 0 0 0,20-4-143 0 0,1 1 269 0 0,86-6 758 0 0,107 0 388 0 0,-161 8-1424 0 0,3 3 9 0 0,17 0 243 0 0,184 6-229 0 0,-172-2-14 0 0,-24-4 0 0 0,-28-1 0 0 0,0-1 0 0 0,18-5 0 0 0,-41 4 0 0 0,-23-1 0 0 0,-1-1 0 0 0,-1-1 0 0 0,3-2 0 0 0,-8 5 0 0 0,0 1 0 0 0,-1-1 0 0 0,1-1 0 0 0,0 1 0 0 0,0 0 0 0 0,-1 0 0 0 0,1-1 0 0 0,0 1 0 0 0,-1-1 0 0 0,0 1 0 0 0,1-1 0 0 0,-1 1 0 0 0,0-1 0 0 0,0 0 0 0 0,0 0 0 0 0,0 0 0 0 0,0 0 0 0 0,1-2 0 0 0,11-21 0 0 0,-9-3 0 0 0,-3 27 0 0 0,-1 0 0 0 0,1 0 0 0 0,-1 0 0 0 0,1 0 0 0 0,-1 0 0 0 0,1 0 0 0 0,-1 0 0 0 0,0 0 0 0 0,1 0 0 0 0,-1-1 0 0 0,0 1 0 0 0,0 0 0 0 0,0 0 0 0 0,0 0 0 0 0,0-1 0 0 0,0 1 0 0 0,0 0 0 0 0,0 0 0 0 0,-1 0 0 0 0,1 0 0 0 0,0 0 0 0 0,-1-1 0 0 0,1 1 0 0 0,-1 0 0 0 0,1 0 0 0 0,-1 0 0 0 0,1 0 0 0 0,-2 0 0 0 0,2 0 22 0 0,0 0 0 0 0,-1-1 0 0 0,1 1 0 0 0,0 0 0 0 0,0 0 0 0 0,0 0 0 0 0,0 0 0 0 0,0-1 0 0 0,0 1 0 0 0,0 0-1 0 0,0 0 1 0 0,0 0 0 0 0,0 0 0 0 0,1-1 0 0 0,-1 1 0 0 0,0 0 0 0 0,1 0 0 0 0,-1 0 0 0 0,1 0 0 0 0,-1 0 0 0 0,1-1-22 0 0,0 1 64 0 0,0 0 1 0 0,-1 0 0 0 0,1-1 0 0 0,-1 1 0 0 0,1 0-1 0 0,-1-1 1 0 0,0 1 0 0 0,1-1 0 0 0,-1 1-1 0 0,0-1 1 0 0,0 1 0 0 0,0 0 0 0 0,0-1 0 0 0,0 1-1 0 0,0-2-64 0 0,-9-14 527 0 0,8 16-509 0 0,0-1 0 0 0,-1 0 0 0 0,1 0-1 0 0,0 0 1 0 0,1 0 0 0 0,-1 0 0 0 0,0 0 0 0 0,0 0 0 0 0,1 0 0 0 0,-1 0 0 0 0,1 0 0 0 0,0-1-18 0 0,2-10 43 0 0,-2 11-28 0 0,1-1 1 0 0,-1 1-1 0 0,1-1 1 0 0,-1 0-1 0 0,0 1 1 0 0,0-1-1 0 0,0 1 1 0 0,0-1-1 0 0,-1-1-15 0 0,-2-8 184 0 0,2 10-116 0 0,0-1 0 0 0,0 0 0 0 0,0 1 0 0 0,1-1 0 0 0,-1 0 0 0 0,1 0 0 0 0,0 0 0 0 0,0 0 0 0 0,0 1 0 0 0,0-1 0 0 0,0 0 0 0 0,1 0 0 0 0,-1 0 0 0 0,1 0 0 0 0,0 0-68 0 0,2-11 84 0 0,-1 0 0 0 0,0-1-1 0 0,0 1 1 0 0,-2-1 0 0 0,0 1 0 0 0,0-1-84 0 0,0-1 33 0 0,0 12-33 0 0,-1-1 0 0 0,1 1 0 0 0,-1-1 0 0 0,0 1 0 0 0,-1-2 0 0 0,1 3 0 0 0,0 0 0 0 0,1 0 0 0 0,-1 0 0 0 0,0 0 0 0 0,1-1 0 0 0,0 1 0 0 0,0 0 0 0 0,0 0 0 0 0,1-3 0 0 0,1-6 0 0 0,-1 8 0 0 0,0 0 0 0 0,0 0 0 0 0,-1 1 0 0 0,0-1 0 0 0,1 0 0 0 0,-1 0 0 0 0,0 0 0 0 0,-1 0 0 0 0,1 0 0 0 0,-1 0 0 0 0,0-2 0 0 0,-1 0 123 0 0,1-1-1 0 0,0 0 0 0 0,1 0 0 0 0,0 0 0 0 0,0 1 0 0 0,1-8-122 0 0,0-11 699 0 0,-1 22-649 0 0,-1 1 0 0 0,1 0-1 0 0,-1-1 1 0 0,0 1 0 0 0,1-1 0 0 0,-1 1-1 0 0,0 0 1 0 0,0-1 0 0 0,-1 1-50 0 0,1 0-12 0 0,0 0 1 0 0,0 1-1 0 0,1-1 0 0 0,-1 0 1 0 0,0 0-1 0 0,1 0 0 0 0,-1 1 1 0 0,1-1-1 0 0,-1 0 0 0 0,1 0 1 0 0,0 0-1 0 0,0 0 1 0 0,0 0-1 0 0,0 0 0 0 0,0 0 1 0 0,0 0 11 0 0,7-12-133 0 0,-5 12 111 0 0,-1 0 0 0 0,0 0 1 0 0,0 0-1 0 0,0 0 0 0 0,0 0 1 0 0,0 0-1 0 0,-1 0 1 0 0,1 0-1 0 0,0-1 0 0 0,-1 0 22 0 0,0-7 28 0 0,0 9-8 0 0,0-1 0 0 0,-1 1 0 0 0,1-1 0 0 0,1 0-1 0 0,-1 1 1 0 0,0-1 0 0 0,0 1 0 0 0,0-1 0 0 0,1 1 0 0 0,-1-1 0 0 0,1 1 0 0 0,-1-1 0 0 0,1 1 0 0 0,0-1-1 0 0,-1 1 1 0 0,1 0 0 0 0,0-1 0 0 0,0 1 0 0 0,0 0 0 0 0,0 0 0 0 0,0-1 0 0 0,1 1-20 0 0,6-8-97 0 0,-1 0 0 0 0,0-1 0 0 0,5-9 97 0 0,-5 9-98 0 0,0 0 0 0 0,0 1-1 0 0,4-4 99 0 0,-1 7 236 0 0,-6 4-1382 0 0,1-1-4833 0 0,-2 0-827 0 0</inkml:trace>
  <inkml:trace contextRef="#ctx0" brushRef="#br3" timeOffset="645924.115">639 889 11976 0 0,'0'0'266'0'0,"0"0"44"0"0,0 0 15 0 0,0 15 86 0 0,5 8-71 0 0,-2 1 0 0 0,0 0 0 0 0,-2 1 0 0 0,0-1 0 0 0,-2 0 0 0 0,-2 10-340 0 0,-6 98 0 0 0,8-113 116 0 0,0-4 206 0 0,0-1 0 0 0,-1 1 0 0 0,0 0 0 0 0,-1-1 0 0 0,-1 0-1 0 0,-5 14-321 0 0,-2-12-4774 0 0,7-9-635 0 0</inkml:trace>
  <inkml:trace contextRef="#ctx0" brushRef="#br3" timeOffset="646931.467">400 1172 8288 0 0,'0'0'190'0'0,"-7"-9"484"0"0,7 5-530 0 0,0 3 3 0 0,1 1 0 0 0,-1-1 0 0 0,0 1 0 0 0,0 0 1 0 0,0-1-1 0 0,1 1 0 0 0,-1-1 0 0 0,0 1 0 0 0,1 0 0 0 0,-1-1 1 0 0,0 1-1 0 0,1 0 0 0 0,-1-1 0 0 0,0 1 0 0 0,1 0 1 0 0,-1 0-1 0 0,0 0 0 0 0,1-1 0 0 0,-1 1 0 0 0,1 0 0 0 0,-1 0 1 0 0,1 0-1 0 0,-1 0 0 0 0,1 0 0 0 0,-1-1 0 0 0,0 1 1 0 0,1 0-148 0 0,16-2 568 0 0,-15 2-210 0 0,36-2 389 0 0,19 1-747 0 0,24-1 385 0 0,-29 0-385 0 0,-29 2 0 0 0,0-1 0 0 0,17-4 0 0 0,-15 1 88 0 0,-7 1 193 0 0,0-1 0 0 0,1-1-1 0 0,2-1-280 0 0,17-4 1117 0 0,-34 7-1117 0 0,-11 8 0 0 0,-4 4-7 0 0,1 1-1 0 0,0 0 0 0 0,1 0 0 0 0,1 1 1 0 0,-8 12 7 0 0,13-18 32 0 0,0 1 0 0 0,0-1 0 0 0,0 0 0 0 0,1 1 0 0 0,0 0 0 0 0,0-1 0 0 0,1 1 0 0 0,-1 0 1 0 0,1 0-1 0 0,1 0 0 0 0,-1 0 0 0 0,1 0 0 0 0,0 0 0 0 0,0 0 0 0 0,1 1-32 0 0,-1-3 296 0 0,0-4-228 0 0,0 1-1 0 0,0-1 0 0 0,0 1 0 0 0,0-1 1 0 0,0 1-1 0 0,0-1 0 0 0,0 1 1 0 0,0-1-1 0 0,0 1 0 0 0,0-1 0 0 0,0 1 1 0 0,0-1-1 0 0,0 1 0 0 0,1-1 1 0 0,-1 1-1 0 0,0-1 0 0 0,0 1-67 0 0,1 0 6 0 0,0 0 1 0 0,0-1-1 0 0,0 1 0 0 0,1-1 0 0 0,-1 1 1 0 0,0-1-1 0 0,0 0 0 0 0,0 1 1 0 0,0-1-1 0 0,0 0 0 0 0,0 0 0 0 0,1 0 1 0 0,-1 1-1 0 0,0-1 0 0 0,0-1 1 0 0,0 1-1 0 0,0 0 0 0 0,1 0 0 0 0,-1 0 1 0 0,0 0-1 0 0,0-1 0 0 0,0 1 1 0 0,0-1-1 0 0,0 1-6 0 0,2-1 14 0 0,-1 0-14 0 0,-1 0 0 0 0,1 0 0 0 0,-1 0 0 0 0,1 0 0 0 0,-1 0 0 0 0,1 0 0 0 0,-1 0 0 0 0,1 0 0 0 0,-1 0 0 0 0,0-1 0 0 0,0 1 0 0 0,0-1 0 0 0,0 1 0 0 0,0-1 0 0 0,0 1 0 0 0,0-2 0 0 0,9-11 0 0 0,1 3 0 0 0,0-1 0 0 0,3-5 0 0 0,10-12 0 0 0,-20 25 0 0 0,0-1 0 0 0,0 2 0 0 0,0-1 0 0 0,1 0 0 0 0,-1 1 0 0 0,1 0 0 0 0,0 0 0 0 0,0 1 0 0 0,1-1 0 0 0,-5 3 0 0 0,-1-1 0 0 0,0 1 0 0 0,0 0 0 0 0,0 0 0 0 0,1 0 0 0 0,-1 0 0 0 0,0 0 0 0 0,0 0 0 0 0,0 0 0 0 0,1 0 0 0 0,-1 0 0 0 0,0 1 0 0 0,0-1 0 0 0,0 0 0 0 0,0 0 0 0 0,1 0 0 0 0,-1 0 0 0 0,0 0 0 0 0,0 0 0 0 0,0 0 0 0 0,0 0 0 0 0,1 0 0 0 0,-1 1 0 0 0,0-1 0 0 0,0 0 0 0 0,0 0 0 0 0,0 0 0 0 0,0 0 0 0 0,0 0 0 0 0,1 1 0 0 0,-1-1 0 0 0,0 0 0 0 0,0 0 0 0 0,0 0 0 0 0,0 0 0 0 0,0 1 0 0 0,0-1 0 0 0,0 0 0 0 0,0 0 0 0 0,0 0 0 0 0,0 1 0 0 0,0-1 0 0 0,0 0 0 0 0,0 0 0 0 0,0 0 0 0 0,0 1 0 0 0,0-1 0 0 0,0 0 0 0 0,0 0 0 0 0,0 0 0 0 0,0 1 0 0 0,-2 6 0 0 0,2-6 0 0 0,0-1 0 0 0,0 1 0 0 0,0 0 0 0 0,0-1 0 0 0,0 1 0 0 0,0-1 0 0 0,0 1 0 0 0,0 0 0 0 0,0-1 0 0 0,1 1 0 0 0,-1-1 0 0 0,0 1 0 0 0,0-1 0 0 0,0 1 0 0 0,1 0 0 0 0,-1-1 0 0 0,0 1 0 0 0,1-1 0 0 0,-1 1 0 0 0,1-1 0 0 0,4 11 0 0 0,-6-9 0 0 0,1-1 0 0 0,0 0 0 0 0,-1-1 0 0 0,1 1 0 0 0,0 0 0 0 0,0-1 0 0 0,0 1 0 0 0,0 0 0 0 0,0-1 0 0 0,0 1 0 0 0,0 0 0 0 0,1-1 0 0 0,-1 1 0 0 0,0 0 0 0 0,0-1 0 0 0,0 1 0 0 0,1 0 0 0 0,-1-1 0 0 0,0 1 0 0 0,1-1 0 0 0,-1 1 0 0 0,1 0 0 0 0,-1-1 0 0 0,0 1 0 0 0,1-1 0 0 0,0 1 0 0 0,26 52 0 0 0,-22-43 0 0 0,-2-6 0 0 0,6 1 0 0 0,-8-5 0 0 0,-1 1-1 0 0,1-1 0 0 0,0 1 0 0 0,0-1 1 0 0,0 0-1 0 0,0 0 0 0 0,0 0 0 0 0,0 1 1 0 0,0-1-1 0 0,1 0 0 0 0,-1 0 1 0 0,0 0-1 0 0,0-1 0 0 0,0 1 0 0 0,0 0 1 0 0,0 0-1 0 0,0 0 0 0 0,0-1 0 0 0,0 1 1 0 0,-1-1-1 0 0,1 1 0 0 0,1-1 1 0 0,24-15 476 0 0,-9 5 504 0 0,-13 9-1072 0 0,0 0 0 0 0,-1-1-1 0 0,0 0 1 0 0,1 0-1 0 0,-1 0 1 0 0,0 0-1 0 0,-1-1 1 0 0,1 1 0 0 0,-1-1-1 0 0,1 1 1 0 0,-1-1-1 0 0,0 0 1 0 0,0 0 92 0 0,7-13-599 0 0,-6 13 367 0 0,-1 0 0 0 0,-1-1-1 0 0,1 1 1 0 0,-1-1-1 0 0,0 0 1 0 0,0 0 232 0 0,4-14-1497 0 0,-3 12 284 0 0,0-1 0 0 0,0 1 0 0 0,-1 0 0 0 0,0-5 1213 0 0,4-21-2872 0 0,-5 13 454 0 0,0 11 740 0 0,0 8 858 0 0,0 1 857 0 0,0-4 4647 0 0,0 8-2837 0 0,2 47 3214 0 0,4 15-5061 0 0,-2-18 239 0 0,-4-3 1141 0 0,-2-15 143 0 0,0-19-568 0 0,2-11-952 0 0,0 0 0 0 0,0 0 0 0 0,0 0 0 0 0,0 0 0 0 0,0 0 0 0 0,0 0 0 0 0,0 0 0 0 0,0 0-1 0 0,0 0 1 0 0,0 0 0 0 0,-1 0 0 0 0,1 0 0 0 0,0 0 0 0 0,0 0 0 0 0,0 0 0 0 0,0 0 0 0 0,0 0 0 0 0,0 0 0 0 0,0 0 0 0 0,0 0 0 0 0,0 0 0 0 0,0 0 0 0 0,0 0-1 0 0,0 0 1 0 0,0 0 0 0 0,0 0 0 0 0,0 0 0 0 0,0 0 0 0 0,0 0 0 0 0,0 0 0 0 0,0 0 0 0 0,0 0 0 0 0,0 0 0 0 0,0 0 0 0 0,0 1 0 0 0,0-1 0 0 0,0 0-1 0 0,0 0 1 0 0,0 0 0 0 0,0 0 0 0 0,0 0 0 0 0,-1 0 0 0 0,1 0 0 0 0,0 0 0 0 0,0 0 0 0 0,0 0 0 0 0,0 0 0 0 0,0 0 0 0 0,0 0 0 0 0,0 0 0 0 0,0 0 0 0 0,0 0-1 0 0,0 0-2 0 0,-3-6 25 0 0,-2-11-40 0 0,5 9 15 0 0,0 0 0 0 0,0-1 0 0 0,1 1 0 0 0,0 0 0 0 0,0 0 0 0 0,1 0 0 0 0,0 1 0 0 0,1-1 0 0 0,0 0 0 0 0,0 1 0 0 0,0-1 0 0 0,1 1 0 0 0,0 0 0 0 0,1 0 0 0 0,-1 1 0 0 0,6-6 0 0 0,-7 9 0 0 0,-1 1 0 0 0,1-1 0 0 0,-1 1 0 0 0,1 0 0 0 0,0 0 0 0 0,1-1 0 0 0,7-1 0 0 0,-8 5 0 0 0,-2 0 0 0 0,1-1 0 0 0,-1 0 0 0 0,0 1 0 0 0,1-1 0 0 0,-1 1 0 0 0,1-1 0 0 0,-1 1 0 0 0,0 0 0 0 0,1-1 0 0 0,-1 1 0 0 0,0 0 0 0 0,0 0 0 0 0,1 0 0 0 0,-1 0 0 0 0,0 0 0 0 0,0 0 0 0 0,0 0 0 0 0,0 0 0 0 0,0 1 0 0 0,-1-1 0 0 0,1 0 0 0 0,0 0 0 0 0,-1 1 0 0 0,1-1 0 0 0,0 1 0 0 0,2 5 0 0 0,3 2-214 0 0,-2 0 0 0 0,1 1 0 0 0,-1-1 0 0 0,-1 1-1 0 0,1 0 1 0 0,-2 0 0 0 0,1 0 0 0 0,-2 0-1 0 0,2 10 215 0 0,-2-11 113 0 0,0-2 187 0 0,-1 1 0 0 0,1-1 0 0 0,-1 0-1 0 0,0 1 1 0 0,-1-1 0 0 0,0 4-300 0 0,0-10-10 0 0,1 0 0 0 0,0 1 0 0 0,0-1-1 0 0,0 1 1 0 0,0-1 0 0 0,0 1-1 0 0,0-1 1 0 0,0 1 0 0 0,0-1-1 0 0,1 1 1 0 0,-1-1 0 0 0,0 0 0 0 0,1 1-1 0 0,-1-1 1 0 0,1 1 0 0 0,0-1-1 0 0,-1 0 1 0 0,2 1 10 0 0,-2-2-1051 0 0,9-20-3500 0 0,11-24-1397 0 0,-14 31 3900 0 0</inkml:trace>
  <inkml:trace contextRef="#ctx0" brushRef="#br3" timeOffset="647255.685">1391 1088 8288 0 0,'23'-16'536'0'0,"-6"5"-208"0"0,-16 10-150 0 0,6-1 1505 0 0,-7 4-1295 0 0,1 0 0 0 0,0 1 0 0 0,-1-1 0 0 0,0 1 0 0 0,1-1 0 0 0,-1 1 0 0 0,0-1 0 0 0,0 0 0 0 0,-1 3-388 0 0,1-4 207 0 0,0 6 217 0 0,-1-1 0 0 0,0 0 0 0 0,0 1 0 0 0,-1 3-424 0 0,-3 10 795 0 0,-9 35-623 0 0,9-25-173 0 0,3-25 46 0 0,1-1-1 0 0,0 1 0 0 0,0 0 1 0 0,0 0-1 0 0,1 0 1 0 0,0 0-1 0 0,0 0 0 0 0,0 0 1 0 0,1-1-1 0 0,0 4-44 0 0,-1-8 17 0 0,0 0 0 0 0,0 1 0 0 0,0-1 0 0 0,0 0 0 0 0,0 1-1 0 0,1-1 1 0 0,-1 0 0 0 0,0 1 0 0 0,0-1 0 0 0,0 0 0 0 0,1 1 0 0 0,-1-1 0 0 0,0 0-1 0 0,0 1 1 0 0,1-1 0 0 0,-1 0 0 0 0,0 0 0 0 0,1 0 0 0 0,-1 1 0 0 0,0-1 0 0 0,1 0-1 0 0,-1 0 1 0 0,0 0 0 0 0,1 1 0 0 0,-1-1 0 0 0,0 0 0 0 0,1 0 0 0 0,-1 0 0 0 0,0 0 0 0 0,1 0-1 0 0,-1 0 1 0 0,1 0 0 0 0,-1 0-17 0 0,15-6-400 0 0,-11 3 469 0 0,0 0-1 0 0,0 0 0 0 0,0-1 0 0 0,0 1 1 0 0,1-3-69 0 0,2-3 584 0 0,-1 1-497 0 0,0 0 0 0 0,0 1 0 0 0,-1-2 0 0 0,0 1 0 0 0,-1-1 0 0 0,1-3-87 0 0,-4 11 3 0 0,0-1-1 0 0,0 1 1 0 0,0-1 0 0 0,0 0-1 0 0,0 1 1 0 0,0 0-1 0 0,0-1 1 0 0,0 1-1 0 0,1 0 1 0 0,-1-1-1 0 0,1 1-2 0 0,9-11-429 0 0,-11 11 354 0 0,1 0 0 0 0,-1 1 0 0 0,1-1 0 0 0,-1 1 0 0 0,0-1 0 0 0,1 1 0 0 0,-1-1 0 0 0,1 1 0 0 0,-1-1 0 0 0,1 1 0 0 0,-1-1 0 0 0,1 1 0 0 0,0 0 0 0 0,-1-1 0 0 0,1 1 0 0 0,-1 0 0 0 0,1 0 0 0 0,0-1 0 0 0,0 1 75 0 0,7 0-150 0 0,-8 0 150 0 0,1 0 0 0 0,-1 0-1 0 0,1 0 1 0 0,-1 0 0 0 0,0 0-1 0 0,1 1 1 0 0,-1-1-1 0 0,1 0 1 0 0,-1 0 0 0 0,0 0-1 0 0,1 0 1 0 0,-1 0-1 0 0,0 1 1 0 0,1-1 0 0 0,-1 0-1 0 0,0 0 1 0 0,1 0 0 0 0,-1 1-1 0 0,0-1 1 0 0,0 0-1 0 0,1 1 1 0 0,-1-1 0 0 0,0 0-1 0 0,0 1 1 0 0,1-1-1 0 0,-1 0 1 0 0,0 1 0 0 0,0-1-1 0 0,0 0 1 0 0,0 1 0 0 0,1-1-1 0 0,-1 0 1 0 0,0 1-1 0 0,0-1 1 0 0,0 1 0 0 0,0-1-1 0 0,0 0 1 0 0,0 1-1 0 0,0-1 1 0 0,0 0-1 0 0,1 2 1 0 0,0 0 0 0 0,-1 0 0 0 0,1 0 0 0 0,0 0 0 0 0,-1 0 0 0 0,0 0 0 0 0,1 1 0 0 0,-1-1 0 0 0,0 0 0 0 0,0 0 0 0 0,0 2 0 0 0,0-1 0 0 0,-1-1 0 0 0,1 1 0 0 0,0 0 0 0 0,1 0 0 0 0,-1 0 0 0 0,1 0 0 0 0,-1 1 0 0 0,4 5 0 0 0,1-3-1163 0 0,2-8-4657 0 0</inkml:trace>
  <inkml:trace contextRef="#ctx0" brushRef="#br3" timeOffset="648259.593">1684 940 10136 0 0,'0'0'464'0'0,"0"0"-10"0"0,1 9-276 0 0,4 17 535 0 0,-3-18-383 0 0,-1 0-1 0 0,0-1 1 0 0,0 1 0 0 0,0 2-330 0 0,2 33 19 0 0,-1-31-20 0 0,-1-1 0 0 0,0 0 1 0 0,-1 0-1 0 0,-1 4 1 0 0,-1 14 172 0 0,1-12 113 0 0,-1 0 0 0 0,0-1 0 0 0,-1 1 0 0 0,-1-1 0 0 0,-1 0 0 0 0,0 1-285 0 0,1-2 166 0 0,2-14-68 0 0,-1-5 143 0 0,0-5 350 0 0,3 4-431 0 0,1 0 0 0 0,1 0 0 0 0,-1 0 0 0 0,1 0 0 0 0,0 0 0 0 0,0 1 0 0 0,1-2-160 0 0,1-4-3 0 0,-1 5-114 0 0,-1-1 0 0 0,1 1 0 0 0,0 0 0 0 0,1 1 0 0 0,-1-1-1 0 0,1 0 1 0 0,0 1 0 0 0,0 0 0 0 0,0 0 0 0 0,1 0 0 0 0,-1 1-1 0 0,1-1 1 0 0,0 1 0 0 0,0 0 0 0 0,0 1 0 0 0,0-1 0 0 0,6-1 117 0 0,-1 1 0 0 0,0 1 0 0 0,-8 2 0 0 0,-1 0 0 0 0,0 1 12 0 0,0-1 1 0 0,0 1-1 0 0,0-1 1 0 0,0 1-1 0 0,0-1 1 0 0,0 1-1 0 0,0 0 1 0 0,0-1-1 0 0,0 1 1 0 0,0 0-1 0 0,-1 0 1 0 0,1 0 0 0 0,0 0-1 0 0,0 0 1 0 0,-1-1-1 0 0,1 1 1 0 0,-1 0-1 0 0,1 0 1 0 0,-1 1-1 0 0,1-1 1 0 0,-1 0-1 0 0,0 0 1 0 0,0 0 0 0 0,1 0-1 0 0,-1 0 1 0 0,0 0-1 0 0,0 0 1 0 0,0 0-1 0 0,0 1 1 0 0,0-1-1 0 0,0 0 1 0 0,-1 0-13 0 0,1 1 92 0 0,0 0 1 0 0,-1 0-1 0 0,0 0 0 0 0,1 0 1 0 0,-1 0-1 0 0,0 0 0 0 0,0 0 1 0 0,0 0-1 0 0,0 0 1 0 0,0-1-1 0 0,-1 1 0 0 0,1-1 1 0 0,-1 1-1 0 0,1-1 0 0 0,-1 1 1 0 0,1-1-1 0 0,-1 0-92 0 0,-5 4 6 0 0,1-1 0 0 0,-1 0 0 0 0,-8 3-6 0 0,9-4 1 0 0,0 1-1 0 0,0-1 1 0 0,0 1-1 0 0,-2 1 0 0 0,1 1 291 0 0,0-1-1 0 0,0 1 0 0 0,0-1 1 0 0,-1-1-1 0 0,0 0 0 0 0,0 0 0 0 0,-7 3-290 0 0,2 1 16 0 0,9-5-16 0 0,6 3 0 0 0,-1-5 0 0 0,0 0 0 0 0,0 0 0 0 0,0-1 0 0 0,1 1 0 0 0,-1 0 0 0 0,0-1 0 0 0,1 1 0 0 0,-1-1 0 0 0,0 1 0 0 0,1-1 0 0 0,-1 0 0 0 0,1 0 0 0 0,-1 0 0 0 0,0 0 0 0 0,1 0 0 0 0,-1 0 0 0 0,2 0 0 0 0,25-3 0 0 0,-20 1 10 0 0,-4 1-121 0 0,0 0 1 0 0,0 0-1 0 0,0 1 0 0 0,0-1 0 0 0,0 1 1 0 0,0 0-1 0 0,0 0 0 0 0,1 0 111 0 0,0 0-86 0 0,1 0 0 0 0,-1 0-1 0 0,0-1 1 0 0,1 0-1 0 0,-1 0 1 0 0,0-1-1 0 0,0 1 1 0 0,0-1-1 0 0,0 0 1 0 0,0 0-1 0 0,0-1 1 0 0,-1 0-1 0 0,2 0 87 0 0,31-15 8 0 0,-23 13 179 0 0,0 0-1 0 0,0-1 1 0 0,-1-1-1 0 0,1-1 0 0 0,9-6-186 0 0,-22 13 5 0 0,6-4-4 0 0,1 0 0 0 0,-1-1 0 0 0,0 0 0 0 0,-1 0 0 0 0,1 0 0 0 0,-1-1 0 0 0,4-7-1 0 0,10-21-306 0 0,-1-1 0 0 0,-2 0 0 0 0,-2-2 0 0 0,9-29 306 0 0,-3 12 147 0 0,-15 25-415 0 0,-6 28 375 0 0,0 2 11 0 0,0 0 54 0 0,0 0 219 0 0,0 0 97 0 0,0 0 21 0 0,0 0-134 0 0,0 0-576 0 0,0 1 148 0 0,0-1-1 0 0,-1 0 1 0 0,1 0 0 0 0,0 0 0 0 0,-1 0 0 0 0,1 0 0 0 0,0 0-1 0 0,-1 1 1 0 0,1-1 0 0 0,0 0 0 0 0,-1 0 0 0 0,1 0 0 0 0,0 1 0 0 0,0-1-1 0 0,-1 0 1 0 0,1 0 0 0 0,0 1 0 0 0,0-1 0 0 0,0 0 0 0 0,-1 1-1 0 0,1-1 1 0 0,0 0 0 0 0,0 1 0 0 0,0-1 0 0 0,0 0 0 0 0,-1 1 53 0 0,-3 11-85 0 0,2-9 10 0 0,-4 8 59 0 0,4-9 16 0 0,1 1 0 0 0,-1-1 0 0 0,1 1 0 0 0,0 0 0 0 0,-1 0 0 0 0,1 0 0 0 0,0-1 0 0 0,0 3 0 0 0,-2 10-5 0 0,-1 0-1 0 0,-3 6 6 0 0,-7 24 163 0 0,3-10 161 0 0,7-25-278 0 0,0 1 0 0 0,2 0 0 0 0,-2 7-46 0 0,-18 70-590 0 0,23-67 590 0 0,1-7 0 0 0,-1-1 163 0 0,2-11-36 0 0,-2-1-30 0 0,0 1 370 0 0,1-2 39 0 0,0 1-485 0 0,1-1 0 0 0,0 0 0 0 0,0 0-1 0 0,0 0 1 0 0,0 0 0 0 0,0 0 0 0 0,0 0-1 0 0,0-1 1 0 0,0 0 0 0 0,0 1 0 0 0,0-1-1 0 0,0 0 1 0 0,0 0 0 0 0,-1-1 0 0 0,1 1-1 0 0,0-1 1 0 0,-1 1 0 0 0,1-1 0 0 0,-1 0-1 0 0,0 0 1 0 0,1 0 0 0 0,-1 0 0 0 0,0 0-1 0 0,0 0 1 0 0,-1-1 0 0 0,2 0-21 0 0,5-10 24 0 0,1 0 0 0 0,-2-1 0 0 0,1 1-1 0 0,3-13-23 0 0,1-2-19 0 0,-4 11 19 0 0,-14 29 0 0 0,1 0 0 0 0,0 0 0 0 0,1 0 0 0 0,1 1 0 0 0,-2 7 0 0 0,2-2 0 0 0,2-14 0 0 0,1 0 0 0 0,-1 0 0 0 0,1 0 0 0 0,-1 0 0 0 0,1 0 0 0 0,0 0 0 0 0,1 0 0 0 0,-1 0 0 0 0,1 3 0 0 0,0-2 29 0 0,0 0 0 0 0,1 0 0 0 0,-1-1 0 0 0,1 1 0 0 0,0-1 0 0 0,0 1 0 0 0,0-1 0 0 0,1 1 0 0 0,0-1 0 0 0,0 0 0 0 0,0 0 0 0 0,0-1 0 0 0,0 1 0 0 0,1-1 0 0 0,-1 1 0 0 0,4 1-29 0 0,-3-2 20 0 0,0-1 0 0 0,1 1-1 0 0,-1-1 1 0 0,0 0 0 0 0,1 0-1 0 0,0-1 1 0 0,-1 1 0 0 0,1-1-1 0 0,1 0-19 0 0,26 4-5350 0 0,-7-4-964 0 0</inkml:trace>
  <inkml:trace contextRef="#ctx0" brushRef="#br3" timeOffset="643314.034">1470 1944 8288 0 0,'-75'-6'864'0'0,"-40"10"-864"0"0,-86-13 961 0 0,-200-3 620 0 0,306 8-161 0 0,27 3-1272 0 0,28 1-130 0 0,-16-3-18 0 0,-162-18 0 0 0,169 20 1550 0 0,26 2-1068 0 0,17-1-466 0 0,6 0-16 0 0,0 0 0 0 0,-1 0 0 0 0,1 0 0 0 0,0 0 0 0 0,-1 0 0 0 0,1 0 0 0 0,0 0 0 0 0,-1 0 0 0 0,1 0 0 0 0,0 0 0 0 0,0 0 0 0 0,-1 0 0 0 0,1 0 0 0 0,0 0 0 0 0,-1 0 0 0 0,1 0 0 0 0,0 0 0 0 0,0 0 0 0 0,-1 1 0 0 0,1-1 0 0 0,0 0 0 0 0,0 0 0 0 0,-1 0 0 0 0,1 1 0 0 0,0-1 0 0 0,0 0 0 0 0,-1 0 0 0 0,1 0 0 0 0,0 1 0 0 0,0-1 0 0 0,0 0 0 0 0,0 1 0 0 0,0-1 0 0 0,-1 0 0 0 0,1 0 0 0 0,0 1 0 0 0,0-1 0 0 0,0 0 0 0 0,0 1 0 0 0,-4 9 0 0 0,-2-4 0 0 0,5-5 0 0 0,0 0 0 0 0,0 1 0 0 0,0-1 0 0 0,1 0 0 0 0,-1 1 0 0 0,0-1 0 0 0,0 1 0 0 0,1 0 0 0 0,-1-1 0 0 0,1 1 0 0 0,-1-1 0 0 0,1 1 0 0 0,0 0 0 0 0,0-1 0 0 0,0 2 0 0 0,-2 5 0 0 0,-9 34 0 0 0,9-34 0 0 0,2-1 0 0 0,-1 1 0 0 0,1-1 0 0 0,0 1 0 0 0,0-1 0 0 0,1 3 0 0 0,1 15 0 0 0,-2-2 0 0 0,1 0 0 0 0,3 19 0 0 0,-3-34 0 0 0,-1-1 0 0 0,0 1 0 0 0,0-1 0 0 0,-1 1 0 0 0,-1 6 0 0 0,-1 21 0 0 0,2-13 0 0 0,-1 1 0 0 0,-1 0 0 0 0,0-1 0 0 0,0 21 0 0 0,-2 40 0 0 0,2-50 0 0 0,-2 17 0 0 0,1-25 0 0 0,2 0 0 0 0,1 0 0 0 0,-5 112 0 0 0,5-119 150 0 0,-1 0 1 0 0,0 0 0 0 0,-3 5-151 0 0,-3 28 478 0 0,4-31 453 0 0,3-14-894 0 0,0 1 1 0 0,0-1-1 0 0,0 0 0 0 0,1 0 0 0 0,0 3-37 0 0,0-8 13 0 0,0 0-1 0 0,0 0 0 0 0,0 0 0 0 0,0 0 0 0 0,-1 0 1 0 0,1 0-1 0 0,0 0 0 0 0,-1 0 0 0 0,1 0 0 0 0,-1 1 0 0 0,1-1 1 0 0,-1-1-1 0 0,1 1 0 0 0,-1 0 0 0 0,0 0 0 0 0,1 0 1 0 0,-1 0-1 0 0,0 0 0 0 0,0 0 0 0 0,1-1 0 0 0,-1 1 0 0 0,0 0 1 0 0,0-1-1 0 0,0 1 0 0 0,0-1 0 0 0,0 1-12 0 0,0 0 126 0 0,-1-1 362 0 0,2 0 21 0 0,0 0-134 0 0,0 0-576 0 0,0 0-250 0 0,0 0-49 0 0,0 0 127 0 0,0 0 574 0 0,0 0 250 0 0,0 0 49 0 0,1 1-59 0 0,3 0-356 0 0,-3 0-406 0 0,-1-1-154 0 0,0 0-33 0 0,0 0 66 0 0,13-3 276 0 0,47-11 1273 0 0,44-3-222 0 0,44 3-2861 0 0,11 3 2836 0 0,-98 9 314 0 0,21 2-1174 0 0,18 0-459 0 0,250 5 1162 0 0,-309-3-1005 0 0,393 6 302 0 0,-209-16 0 0 0,-1 0 0 0 0,-36 10-1384 0 0,-186-2 942 0 0,-1 0 292 0 0,12-1 198 0 0,-12 0 290 0 0,-1 1 136 0 0,0 0 34 0 0,10-8-1336 0 0,-8 3 786 0 0,-1 4 42 0 0,-1 0-1 0 0,1 0 1 0 0,-1 1-1 0 0,1-1 1 0 0,-1 0-1 0 0,0 0 1 0 0,0 0-1 0 0,1 0 1 0 0,-1 0 0 0 0,0 1-1 0 0,0-1 1 0 0,0 0-1 0 0,0 0 1 0 0,0 0-1 0 0,0 0 1 0 0,0 0-1 0 0,0 0 1 0 0,0 0-1 0 0,0 0 1 0 0,-1 1-1 0 0,1-1 1 0 0,0 0-1 0 0,-1 0 1 0 0,1 0 0 0 0,0 0 0 0 0,-5-33 150 0 0,5 26-116 0 0,0 1-1 0 0,-1 0 0 0 0,0 0 0 0 0,-2-6-33 0 0,-2-3 153 0 0,2 0 0 0 0,-2-13-153 0 0,-4-22 268 0 0,6 39-115 0 0,2 0 0 0 0,-2-12-153 0 0,-2-23 296 0 0,-7-7-274 0 0,1-15-22 0 0,2 0 0 0 0,5 45 0 0 0,1 0 0 0 0,0-6 0 0 0,0-10 0 0 0,0-15 0 0 0,3 37 0 0 0,0-1 0 0 0,-3-9 0 0 0,2 20 0 0 0,0 1 0 0 0,1-1 0 0 0,0 1 0 0 0,1-7 0 0 0,0-21 0 0 0,-2 12 0 0 0,1 0 0 0 0,1-1 0 0 0,2 1 0 0 0,0 0 0 0 0,1 0 0 0 0,4-13 0 0 0,-2 20 0 0 0,-5 13 0 0 0,1 0 0 0 0,-1 0 0 0 0,0 0 0 0 0,-1 0 0 0 0,1 0 0 0 0,-1 0 0 0 0,1 0 0 0 0,-1 0 0 0 0,0 3 5 0 0,0-1 0 0 0,0 1-1 0 0,0-1 1 0 0,0 0 0 0 0,0 1-1 0 0,1-1 1 0 0,-1 1 0 0 0,0-1-1 0 0,0 1 1 0 0,0-1 0 0 0,0 1-1 0 0,1-1 1 0 0,-1 1-1 0 0,0-1 1 0 0,1 1 0 0 0,-1-1-1 0 0,0 1 1 0 0,1-1-5 0 0,0 0 17 0 0,-1 1-1 0 0,1-1 1 0 0,-1 0 0 0 0,1 0-1 0 0,-1 0 1 0 0,1 0-1 0 0,-1 1 1 0 0,0-1 0 0 0,1 0-1 0 0,-1 0 1 0 0,0 0-1 0 0,0 0 1 0 0,0 0 0 0 0,1 0-1 0 0,-1 0 1 0 0,0 0-1 0 0,0 0 1 0 0,-1 0-17 0 0,1 0-97 0 0,0 1 93 0 0,0-1-140 0 0,0 1 140 0 0,0-1 1 0 0,1 1-1 0 0,-1-1 1 0 0,0 1-1 0 0,0-1 1 0 0,0 0-1 0 0,0 1 1 0 0,0-1-1 0 0,1 1 1 0 0,-1-1-1 0 0,0 1 1 0 0,-1-1-1 0 0,1 1 1 0 0,0-1-1 0 0,0 0 1 0 0,0 1-1 0 0,0-1 1 0 0,0 1-1 0 0,0-1 1 0 0,-1 1-1 0 0,1-1 4 0 0,0 0 0 0 0,-1 1 0 0 0,1 0 0 0 0,-1-1 0 0 0,1 1 0 0 0,-1 0 0 0 0,1-1 0 0 0,0 1 0 0 0,-1 0 0 0 0,1-1 0 0 0,-1 1 0 0 0,1 0 0 0 0,-1 0 0 0 0,1 0 0 0 0,-1 0 0 0 0,0-1 0 0 0,1 1 0 0 0,-1 0 0 0 0,1 0 0 0 0,-1 0 0 0 0,1 0 0 0 0,-1 0 0 0 0,1 0 0 0 0,-1 0 0 0 0,1 0 0 0 0,-1 1 0 0 0,-19 1 0 0 0,15-1 0 0 0,-53 11 0 0 0,34-7 0 0 0,0-1 0 0 0,-5 0 0 0 0,-106 12 0 0 0,22-2 0 0 0,-114 1-442 0 0,132-10-1681 0 0,49-1-4015 0 0</inkml:trace>
  <inkml:trace contextRef="#ctx0" brushRef="#br3" timeOffset="644328.131">576 2113 10136 0 0,'0'0'464'0'0,"0"0"-10"0"0,1-1-294 0 0,4-1-70 0 0,-5 1-50 0 0,1 1 0 0 0,-1 0 0 0 0,1 0 0 0 0,-1 0 0 0 0,1 0 0 0 0,0 0 0 0 0,-1 0 0 0 0,1 0 0 0 0,-1 0 0 0 0,1 1 0 0 0,-1-1 1 0 0,1 0-1 0 0,0 0 0 0 0,-1 0 0 0 0,1 1 0 0 0,-1-1 0 0 0,1 0 0 0 0,-1 0 0 0 0,1 1 0 0 0,-1-1 0 0 0,0 0 0 0 0,1 1 0 0 0,-1-1 0 0 0,1 1 1 0 0,-1-1-1 0 0,1 1-40 0 0,8 10 934 0 0,-8-7-755 0 0,0 0 1 0 0,-1 0 0 0 0,1 0-1 0 0,-1 0 1 0 0,1 0 0 0 0,-1 0-1 0 0,0 0 1 0 0,-1 0 0 0 0,1 1 0 0 0,-2 2-180 0 0,1 3 235 0 0,0 17-219 0 0,1-18-16 0 0,0 1 0 0 0,-1-1 0 0 0,0 1 0 0 0,-1-1 0 0 0,0 1 0 0 0,-1 2 0 0 0,-6 15 406 0 0,2 0 0 0 0,1 1 1 0 0,1 0-1 0 0,1 0 0 0 0,1 7-406 0 0,0-11 18 0 0,-1 11-20 0 0,4-32 7 0 0,0-1 0 0 0,-1 1-1 0 0,2 0 1 0 0,-1 0-1 0 0,0 0 1 0 0,0-1-1 0 0,1 1 1 0 0,0 0-1 0 0,-1 0 1 0 0,1-1-1 0 0,0 1 1 0 0,0-1-1 0 0,1 1 0 0 0,-1-1 1 0 0,1 1-1 0 0,0 0-4 0 0,-2-2 371 0 0,1 0-331 0 0,-1-1-1 0 0,0 1 0 0 0,1-1 1 0 0,-1 0-1 0 0,0 1 1 0 0,1-1-1 0 0,-1 1 1 0 0,0-1-1 0 0,1 1 1 0 0,-1-1-1 0 0,1 0 0 0 0,-1 1 1 0 0,1-1-1 0 0,-1 0 1 0 0,0 0-1 0 0,1 1 1 0 0,-1-1-1 0 0,1 0 1 0 0,0 0-1 0 0,-1 0 0 0 0,1 0 1 0 0,-1 1-1 0 0,1-1 1 0 0,-1 0-1 0 0,1 0-39 0 0,16 1-766 0 0,-13-1 782 0 0,1 0 1 0 0,0-1-1 0 0,-1 0 0 0 0,1 0 1 0 0,0 0-1 0 0,-1-1 0 0 0,0 1 1 0 0,1-1-1 0 0,-1 0 0 0 0,4-3-16 0 0,7-4-1918 0 0,-1-1 0 0 0,5-5 1918 0 0,3-2-1829 0 0,-4 3-498 0 0,-1-1 1 0 0,0-1-1 0 0,7-10 2327 0 0,7-7-2436 0 0,-24 28 2652 0 0,4-5 70 0 0,-7 3 8124 0 0,-23 13-5138 0 0,11-2-3160 0 0,-1 1 1 0 0,1 0 0 0 0,1 1 0 0 0,-1 0 0 0 0,1 0 0 0 0,0 0-1 0 0,0 1 1 0 0,1 0 0 0 0,-1 1 0 0 0,2 0 0 0 0,-1-1 0 0 0,1 2-1 0 0,0-1 1 0 0,1 1 0 0 0,0-1 0 0 0,1 1 0 0 0,-1 0 0 0 0,2 0-1 0 0,-2 5-112 0 0,4-13 32 0 0,0 0 0 0 0,0 0-1 0 0,0-1 1 0 0,0 1 0 0 0,0 0-1 0 0,0 0 1 0 0,0 0-1 0 0,0 0 1 0 0,1 0 0 0 0,-1 0-1 0 0,0 0 1 0 0,0-1 0 0 0,1 1-1 0 0,-1 0 1 0 0,1 0 0 0 0,-1 0-1 0 0,1-1 1 0 0,-1 1-1 0 0,1 0 1 0 0,-1 0 0 0 0,1-1-1 0 0,0 1 1 0 0,-1-1 0 0 0,1 1-1 0 0,0 0 1 0 0,-1-1-1 0 0,2 1-31 0 0,21 8-870 0 0,-22-9 870 0 0,1 0 0 0 0,-1 0 0 0 0,0-1 0 0 0,1 1 0 0 0,-1 0 0 0 0,0-1 0 0 0,1 1 0 0 0,-1-1 0 0 0,0 1 0 0 0,0-1 0 0 0,1 1 0 0 0,-1-1 0 0 0,0 0 0 0 0,0 0 0 0 0,1 0 0 0 0,17-16 0 0 0,-11 7 233 0 0,-1 1-1 0 0,0-1 0 0 0,0-1-232 0 0,3-4 1062 0 0,9-9-2805 0 0,-19 24 1743 0 0,0 0 0 0 0,0 0 0 0 0,0 1-1 0 0,0-1 1 0 0,0 0 0 0 0,0 0 0 0 0,0 0-1 0 0,0 0 1 0 0,0 0 0 0 0,0 0 0 0 0,0 0-1 0 0,0 1 1 0 0,0-1 0 0 0,0 0 0 0 0,0 0-1 0 0,0 0 1 0 0,0 0 0 0 0,0 0 0 0 0,0 0-1 0 0,0 0 1 0 0,0 1 0 0 0,0-1 0 0 0,0 0-1 0 0,0 0 1 0 0,1 0 0 0 0,-1 0 0 0 0,0 0-1 0 0,0 0 1 0 0,0 0 0 0 0,0 0 0 0 0,0 0-1 0 0,0 0 1 0 0,0 0 0 0 0,0 0 0 0 0,0 1-1 0 0,1-1 1 0 0,-1 0 0 0 0,0 0 0 0 0,0 0-1 0 0,0 0 1 0 0,0 0 0 0 0,0 0 0 0 0,0 0-1 0 0,1 0 1 0 0,-1 0 0 0 0,0 0 0 0 0,0 0-1 0 0,0 0 1 0 0,0 0 0 0 0,0 0 0 0 0,0 0-1 0 0,0-1 1 0 0,1 1 0 0 0,-1 0 0 0 0,0 0-1 0 0,0 0 1 0 0,0 0 0 0 0,0 0-1 0 0,0 0 1 0 0,0 0 0 0 0,0 0 0 0 0,0 0-1 0 0,0 0 1 0 0,1 0 0 0 0,-1 0 0 0 0,0-1-1 0 0,0 1 1 0 0,0 0 0 0 0,0 0 0 0 0,2 10 2 0 0,-2-10-3 0 0,0 6 1 0 0,1 0 0 0 0,0 1 0 0 0,0-1 0 0 0,1 0 0 0 0,0 0 0 0 0,0-1 0 0 0,0 1 0 0 0,0 0 0 0 0,1-1 0 0 0,0 1 0 0 0,2 2 0 0 0,-3-7 0 0 0,-1 0 0 0 0,0 1 0 0 0,0-1 0 0 0,1 0 0 0 0,-1 0 0 0 0,0 0 0 0 0,1 0 0 0 0,-1 0 0 0 0,1 0 0 0 0,-1-1 0 0 0,1 1 0 0 0,0 0 0 0 0,-1-1 0 0 0,1 1 0 0 0,0-1 0 0 0,-1 0 0 0 0,1 0 0 0 0,0 1 0 0 0,0-1 0 0 0,-1 0 0 0 0,1 0 0 0 0,0 0 0 0 0,1-1 0 0 0,2 1 0 0 0,2-1-20 0 0,-1 1 0 0 0,1-1 0 0 0,0-1-1 0 0,-1 1 1 0 0,1-1 0 0 0,-1 0 0 0 0,1-1-1 0 0,-1 1 1 0 0,0-1 20 0 0,7-4-2263 0 0,-2 1 0 0 0,1-2 0 0 0,9-8 2263 0 0,-8 6-4524 0 0</inkml:trace>
  <inkml:trace contextRef="#ctx0" brushRef="#br3" timeOffset="644701.381">1168 2296 8288 0 0,'0'0'381'0'0,"0"0"-6"0"0,-4-5-227 0 0,1 3-10 0 0,2 1 67 0 0,0 0 0 0 0,0 1 0 0 0,-1-1 0 0 0,1 1 0 0 0,0-1 0 0 0,-1 1 0 0 0,1-1 0 0 0,-1 1 0 0 0,1 0 0 0 0,0 0 0 0 0,-1 0 0 0 0,1 0 0 0 0,-1 0 0 0 0,1 0 0 0 0,0 0 0 0 0,-1 0 0 0 0,1 1 0 0 0,-1-1 0 0 0,1 1 0 0 0,0-1 0 0 0,0 1 0 0 0,-1-1 0 0 0,1 1 0 0 0,0 0 0 0 0,0-1 0 0 0,-1 1 0 0 0,1 0-205 0 0,-2 2 113 0 0,-1-1 1 0 0,1 1-1 0 0,0 0 0 0 0,0 0 0 0 0,1 0 0 0 0,-1 0 0 0 0,0 1 0 0 0,-1 3-113 0 0,3-3 161 0 0,0 1-1 0 0,1-1 1 0 0,0 1-1 0 0,0-1 1 0 0,0 1-1 0 0,0-1 1 0 0,0 1-1 0 0,1-1 1 0 0,0 1-1 0 0,1 4-160 0 0,12 29-1383 0 0,-10-32 1574 0 0,0 0 1 0 0,0 0 0 0 0,1 0 0 0 0,0 0-1 0 0,0-1 1 0 0,0 0 0 0 0,4 3-192 0 0,-6-6 25 0 0,9 12-7 0 0,9 17-20 0 0,-20-30 2 0 0,0-1 0 0 0,-1 1 0 0 0,1 0 0 0 0,0 0 0 0 0,-1 0 0 0 0,1 0 0 0 0,-1 1 0 0 0,1-1 0 0 0,-1 0 0 0 0,0 0 0 0 0,1 0 0 0 0,-1 0 0 0 0,0 0 0 0 0,0 0 0 0 0,0 1 0 0 0,0-1 0 0 0,0 0 0 0 0,0 0 0 0 0,0 0 0 0 0,0 0 0 0 0,0 0 0 0 0,-1 1 0 0 0,1-1 0 0 0,0 0 0 0 0,-1 0 0 0 0,1 0 0 0 0,-1 0 0 0 0,1 0 0 0 0,-1 0 0 0 0,0 0 0 0 0,1 0 0 0 0,-1 0 0 0 0,0 0 0 0 0,0-1 0 0 0,0 1 0 0 0,1 0 0 0 0,-1 0 0 0 0,0-1 0 0 0,0 1 0 0 0,0 0 0 0 0,0-1 0 0 0,-1 1 0 0 0,-5 3 0 0 0,0 0 0 0 0,-1-1 0 0 0,0 1 0 0 0,1-1 0 0 0,-5 0 0 0 0,10-2 0 0 0,-13 2 187 0 0,1 0-1 0 0,-1 0 0 0 0,1-2 0 0 0,-1 0 0 0 0,-6 0-186 0 0,1-4 1037 0 0,19 2-1143 0 0,1 1 0 0 0,-1-1-1 0 0,1 0 1 0 0,0 0 0 0 0,0 0 0 0 0,-1 0-1 0 0,1 0 1 0 0,0 0 0 0 0,0 0-1 0 0,0 0 1 0 0,0 0 0 0 0,0 0-1 0 0,0 0 1 0 0,1 0 0 0 0,-1 0-1 0 0,0 0 1 0 0,0 0 0 0 0,1 0-1 0 0,-1 0 107 0 0,22-24-5557 0 0,-10 16 3511 0 0</inkml:trace>
  <inkml:trace contextRef="#ctx0" brushRef="#br3" timeOffset="645228.954">1247 2493 10136 0 0,'0'0'230'0'0,"0"0"30"0"0,3 5 258 0 0,-1-4-486 0 0,-2-1-28 0 0,0 0 0 0 0,1 1-1 0 0,-1-1 1 0 0,1 0-1 0 0,-1 1 1 0 0,0-1-1 0 0,1 1 1 0 0,-1-1-1 0 0,0 0 1 0 0,0 1 0 0 0,1-1-1 0 0,-1 1 1 0 0,0-1-1 0 0,0 1 1 0 0,0-1-1 0 0,1 1 1 0 0,-1-1 0 0 0,0 1-1 0 0,0-1 1 0 0,0 1-1 0 0,0-1 1 0 0,0 1-1 0 0,0-1 1 0 0,0 1-1 0 0,0-1 1 0 0,0 1-4 0 0,0 0 154 0 0,0 1 0 0 0,1-1 0 0 0,-1 1 1 0 0,0-1-1 0 0,1 0 0 0 0,0 0 0 0 0,-1 1 0 0 0,1-1 0 0 0,0 0 0 0 0,0 0 1 0 0,0 0-1 0 0,0 0 0 0 0,0 1 0 0 0,0-1 0 0 0,0-1 0 0 0,0 1 0 0 0,0 0 1 0 0,0 0-1 0 0,0 0 0 0 0,0-1 0 0 0,1 1 0 0 0,-1 0 0 0 0,2 0-154 0 0,-1-1 176 0 0,0 1 1 0 0,0-1-1 0 0,0 1 0 0 0,0-1 0 0 0,0 0 0 0 0,0 1 0 0 0,1-1 0 0 0,-1 0 0 0 0,0 0 0 0 0,0-1 0 0 0,0 1 0 0 0,0 0 0 0 0,1-1 0 0 0,0 0-176 0 0,1-1 339 0 0,0 0 0 0 0,1 0 0 0 0,-1-1 1 0 0,0 0-1 0 0,0 0-339 0 0,13-7 14 0 0,-11 5-112 0 0,1 0-1 0 0,-1 0 1 0 0,0-1 0 0 0,0 0-1 0 0,0 0 1 0 0,3-5 98 0 0,4-4 859 0 0,-12 13-849 0 0,0 0-1 0 0,0 0 1 0 0,1 0 0 0 0,-1 0-1 0 0,-1 0 1 0 0,1 0 0 0 0,0-1-1 0 0,0 1 1 0 0,-1 0-1 0 0,1 0 1 0 0,-1-1 0 0 0,0 1-1 0 0,0 0 1 0 0,0-1 0 0 0,0 1-1 0 0,0-1 1 0 0,-1-1-10 0 0,2-18 1 0 0,-1 17-1 0 0,1-1 0 0 0,-1 0 0 0 0,-1 1 0 0 0,1-1 0 0 0,-1 1 0 0 0,-1-4 0 0 0,1 1 0 0 0,1 8 0 0 0,0 0 0 0 0,0-1 0 0 0,0 1 0 0 0,-1 0 0 0 0,1 0 0 0 0,0 0 0 0 0,0 0 0 0 0,0-1 0 0 0,0 1 0 0 0,0 0 0 0 0,0 0 0 0 0,0 0 0 0 0,0 0 0 0 0,0-1 0 0 0,0 1 0 0 0,-1 0 0 0 0,1 0 0 0 0,0 0 0 0 0,0 0 0 0 0,0 0 0 0 0,0 0 0 0 0,0-1 0 0 0,0 1 0 0 0,-1 0 0 0 0,1 0 0 0 0,0 0 0 0 0,0 0 0 0 0,0 0 0 0 0,0 0 0 0 0,-1 0 0 0 0,1 0 0 0 0,0 0 0 0 0,0 0 0 0 0,0 0 0 0 0,-1 0 0 0 0,1 0 0 0 0,0 0 0 0 0,0 0 0 0 0,0 0 0 0 0,0 0 0 0 0,-1 0 0 0 0,1 0 0 0 0,0 0 0 0 0,0 0 0 0 0,0 0 0 0 0,0 0 0 0 0,-1 0 0 0 0,1 1 0 0 0,-4 1 0 0 0,0 2-205 0 0,0 0 0 0 0,1 0-1 0 0,0 0 1 0 0,0 0 0 0 0,0 0-1 0 0,0 0 1 0 0,0 1 0 0 0,1 0-1 0 0,0 0 206 0 0,-4 6-128 0 0,3-4 127 0 0,1 0 0 0 0,0 1 0 0 0,0-1 0 0 0,1 1 0 0 0,0 0 0 0 0,0 0-1 0 0,0-1 1 0 0,1 1 0 0 0,0 0 0 0 0,1 0 0 0 0,0 0 0 0 0,0-1 0 0 0,1 1-1 0 0,0 0 2 0 0,-1-6 0 0 0,0 1 0 0 0,0-1 0 0 0,0 1 0 0 0,1-1 0 0 0,-1 0 0 0 0,1 1 0 0 0,0-1 0 0 0,0 0 0 0 0,0 0 0 0 0,0 0 0 0 0,1 0 0 0 0,1-1 95 0 0,1 0 0 0 0,0 0 0 0 0,0-1 0 0 0,0 0 0 0 0,0 0 0 0 0,0 0-1 0 0,0 0 1 0 0,0-1 0 0 0,0 0 0 0 0,-1 0 0 0 0,1 0 0 0 0,0-1 0 0 0,-1 0-1 0 0,1 0 1 0 0,-1 0 0 0 0,1 0 0 0 0,-1-1 0 0 0,0 1 0 0 0,0-1 0 0 0,0 0-1 0 0,2-2-94 0 0,4-4-197 0 0,1 2-1 0 0,1-1 0 0 0,-1 1 1 0 0,1 1-1 0 0,0 0 0 0 0,1 1 0 0 0,3-1 198 0 0,-15 6-112 0 0,2-3-53 0 0,8 5-150 0 0,-10-2 314 0 0,1 1 0 0 0,-1 0 0 0 0,0-1 0 0 0,0 1 0 0 0,0 0 0 0 0,0 0 0 0 0,0 0 0 0 0,0 0 0 0 0,0 0 0 0 0,0 0 0 0 0,-1 0 0 0 0,1 0 0 0 0,0 0 0 0 0,0 1 0 0 0,-1-1 0 0 0,1 0 0 0 0,-1 1 1 0 0,2 1 0 0 0,-1-1 0 0 0,0 1 1 0 0,-1 0-1 0 0,1 0 0 0 0,0 0 0 0 0,-1 0 0 0 0,1 2 0 0 0,2 21 0 0 0,-3-19 0 0 0,-3-1 64 0 0,1 0 3053 0 0,2-11-2258 0 0,1 0-750 0 0,0 0-1 0 0,0 0 0 0 0,1 1 0 0 0,-1-1 0 0 0,1 0 1 0 0,0 1-1 0 0,0 0 0 0 0,1-1 0 0 0,-1 1 0 0 0,4-3-108 0 0,5-11 733 0 0,19-23-3284 0 0,-20 26-4952 0 0</inkml:trace>
  <inkml:trace contextRef="#ctx0" brushRef="#br3" timeOffset="649799.265">2199 2344 4608 0 0,'0'0'208'0'0,"2"0"-9"0"0,-2 0-202 0 0,3 0 221 0 0,0 0 0 0 0,0 0-1 0 0,0 0 1 0 0,0-1-1 0 0,0 1 1 0 0,0-1-1 0 0,0 0 1 0 0,0 1-1 0 0,2-2-217 0 0,-3 1 17 0 0,-1 1-1 0 0,1-1 1 0 0,-1 1-1 0 0,0 0 0 0 0,1-1 1 0 0,-1 1-1 0 0,1 0 1 0 0,-1 0-1 0 0,1 0 0 0 0,-1 0-16 0 0,6 0 2 0 0,94-15 2030 0 0,-83 12-2022 0 0,0-1 0 0 0,7-2-10 0 0,22-6-4 0 0,34-6 742 0 0,-1-3 0 0 0,19-11-738 0 0,41-11 572 0 0,112-35-572 0 0,-42 16 0 0 0,-134 40 0 0 0,-12 4 0 0 0,3-4 0 0 0,30-11 0 0 0,1 4 0 0 0,53-7 0 0 0,-87 22 0 0 0</inkml:trace>
  <inkml:trace contextRef="#ctx0" brushRef="#br3" timeOffset="652679.009">4435 1550 8288 0 0,'0'0'190'0'0,"-4"-3"142"0"0,4 3-326 0 0,-1 0-1 0 0,1 0 1 0 0,0 0 0 0 0,0 0-1 0 0,0 0 1 0 0,0 0-1 0 0,0 0 1 0 0,0 0 0 0 0,0 0-1 0 0,0 0 1 0 0,0-1-1 0 0,0 1 1 0 0,-1 0 0 0 0,1 0-1 0 0,0 0 1 0 0,0 0-1 0 0,0 0 1 0 0,0 0 0 0 0,0 0-1 0 0,0 0 1 0 0,0 0 0 0 0,0 0-1 0 0,0-1 1 0 0,0 1-1 0 0,0 0 1 0 0,0 0 0 0 0,0 0-1 0 0,0 0 1 0 0,0 0-1 0 0,0 0 1 0 0,0 0 0 0 0,0 0-1 0 0,0 0 1 0 0,0-1-1 0 0,0 1 1 0 0,0 0 0 0 0,0 0-1 0 0,0 0 1 0 0,0 0 0 0 0,0 0-1 0 0,0 0 1 0 0,0 0-1 0 0,0 0 1 0 0,0 0 0 0 0,0-1-1 0 0,0 1 1 0 0,0 0-1 0 0,0 0 1 0 0,0 0 0 0 0,0 0-1 0 0,1 0 1 0 0,-1 0-1 0 0,0 0 1 0 0,0 0-6 0 0,0 0 1 0 0,-1 0-1 0 0,1 0 1 0 0,0 0-1 0 0,0 0 0 0 0,0-1 1 0 0,-1 1-1 0 0,1 0 1 0 0,0 0-1 0 0,0 0 1 0 0,0 0-1 0 0,0 0 1 0 0,-1 0-1 0 0,1 0 1 0 0,0-1-1 0 0,0 1 1 0 0,0 0-1 0 0,0 0 1 0 0,0 0-1 0 0,0 0 1 0 0,-1-1-1 0 0,1 1 1 0 0,0 0-1 0 0,0 0 1 0 0,0 0-1 0 0,0 0 1 0 0,0-1-1 0 0,0 1 1 0 0,0 0-1 0 0,0 0 1 0 0,0 0-1 0 0,0-1 1 0 0,0 1-1 0 0,0 0 1 0 0,0 0-1 0 0,0 0 1 0 0,0-1-1 0 0,0 1 1 0 0,0 0-1 0 0,0 0 1 0 0,0 0-1 0 0,0-1 0 0 0,0 1 1 0 0,1 0-1 0 0,-1 0 1 0 0,0 0-1 0 0,0 0 1 0 0,0-1-1 0 0,0 1 1 0 0,0 0-1 0 0,0 0 1 0 0,0 0-1 0 0,1 0 1 0 0,-1 0-1 0 0,0-1 1 0 0,0 1-1 0 0,0 0 1 0 0,0 0-1 0 0,1 0 1 0 0,-1 0-1 0 0,0 0 1 0 0,0 0-1 0 0,0 0 1 0 0,1 0-1 0 0,-1 0 1 0 0,0 0-1 0 0,0 0 1 0 0,0 0-1 0 0,1 0 1 0 0,-1 0-1 0 0,0 0 2 0 0,0 0 0 0 0,-1 0 0 0 0,1 0 0 0 0,0-1 1 0 0,0 1-1 0 0,0 0 0 0 0,-1 0 0 0 0,1 0 0 0 0,0 0 1 0 0,0 0-1 0 0,0 0 0 0 0,0 0 0 0 0,-1-1 0 0 0,1 1 0 0 0,0 0 1 0 0,0 0-1 0 0,0 0 0 0 0,0 0 0 0 0,0 0 0 0 0,0-1 1 0 0,0 1-1 0 0,-1 0 0 0 0,1 0 0 0 0,0 0 0 0 0,0-1 1 0 0,0 1-1 0 0,0 0 0 0 0,0 0 0 0 0,0 0 0 0 0,0-1 1 0 0,0 1-1 0 0,0 0 0 0 0,0 0 0 0 0,0 0 0 0 0,0-1 1 0 0,0 1-1 0 0,0 0-2 0 0,7-5 395 0 0,-3 3 485 0 0,-12 0-247 0 0,-12-3 391 0 0,19 5-512 0 0,-2-1 0 0 0,-1 1-344 0 0,-8-2 310 0 0,9 1-99 0 0,5 1 132 0 0,-1 0-69 0 0,1 1-292 0 0,19 10 308 0 0,-21-11-443 0 0,0 0 0 0 0,1 0 0 0 0,-1 0 0 0 0,0 0 0 0 0,0 0 0 0 0,0 1 0 0 0,1-1 0 0 0,-1 0 1 0 0,0 0-1 0 0,0 0 0 0 0,0 0 0 0 0,1 1 0 0 0,-1-1 0 0 0,0 0 0 0 0,0 0 0 0 0,0 0 0 0 0,0 1 0 0 0,0-1 0 0 0,0 0 0 0 0,0 0 0 0 0,0 1 0 0 0,1-1 0 0 0,-1 0 0 0 0,0 0 0 0 0,0 1 0 0 0,0-1 0 0 0,0 0 0 0 0,0 0 0 0 0,0 1 0 0 0,0-1 0 0 0,0 0 0 0 0,0 0 0 0 0,-1 0 0 0 0,1 1 1 0 0,0-1-1 0 0,0 0 0 0 0,0 0 0 0 0,0 1 0 0 0,0-1 0 0 0,0 0 0 0 0,0 0 0 0 0,0 0 0 0 0,-1 1 0 0 0,1-1 0 0 0,0 0 0 0 0,0 0 0 0 0,0 0 0 0 0,-1 0 0 0 0,1 1 0 0 0,0-1 0 0 0,0 0 0 0 0,0 0 0 0 0,-1 0-15 0 0,1 0 15 0 0,0 1 1 0 0,-1-1-1 0 0,1 0 0 0 0,0 0 1 0 0,0 0-1 0 0,0 1 0 0 0,-1-1 1 0 0,1 0-1 0 0,0 0 0 0 0,0 1 1 0 0,0-1-1 0 0,-1 0 0 0 0,1 0 0 0 0,0 1 1 0 0,0-1-1 0 0,0 0 0 0 0,0 1 1 0 0,0-1-1 0 0,0 0 0 0 0,0 0 1 0 0,0 1-1 0 0,0-1 0 0 0,0 0 1 0 0,0 1-1 0 0,0-1 0 0 0,0 0 0 0 0,0 1 1 0 0,0-1-1 0 0,0 0 0 0 0,0 1 1 0 0,0-1-1 0 0,0 0 0 0 0,0 0 1 0 0,0 1-1 0 0,0-1 0 0 0,1 0 1 0 0,-1 1-1 0 0,0-1 0 0 0,0 0 0 0 0,0 0 1 0 0,1 1-1 0 0,-1-1-15 0 0,7 5 114 0 0,-7-5-113 0 0,1 1 0 0 0,-1-1 0 0 0,1 0 0 0 0,-1 0 0 0 0,1 1 0 0 0,-1-1 0 0 0,0 0 0 0 0,1 0 0 0 0,-1 1 1 0 0,1-1-1 0 0,-1 0 0 0 0,0 1 0 0 0,1-1 0 0 0,-1 1 0 0 0,0-1 0 0 0,0 0 0 0 0,1 1 0 0 0,-1-1 0 0 0,0 1 0 0 0,0-1 0 0 0,1 1 0 0 0,-1-1 0 0 0,0 1 0 0 0,0-1 0 0 0,0 1 0 0 0,0-1 0 0 0,0 1 0 0 0,0-1 0 0 0,0 1 0 0 0,0-1 0 0 0,0 1 0 0 0,0-1 0 0 0,0 1 0 0 0,0-1 0 0 0,0 1 0 0 0,0-1 0 0 0,0 1 0 0 0,-1-1 0 0 0,1 0 0 0 0,0 1 0 0 0,0-1 0 0 0,-1 1 0 0 0,1-1 0 0 0,0 1 0 0 0,-1-1 0 0 0,1 0 0 0 0,0 1 0 0 0,-1-1 0 0 0,1 0 0 0 0,-1 1-1 0 0,1 0 0 0 0,-1 0 0 0 0,0 1 0 0 0,1-1 0 0 0,-1 0 0 0 0,1 1 0 0 0,-1-1 0 0 0,1 1 0 0 0,0-1 0 0 0,0 0 0 0 0,-1 1 0 0 0,1-1 0 0 0,0 1 0 0 0,0-1 0 0 0,0 1 0 0 0,1-1 0 0 0,-1 0 0 0 0,0 1 0 0 0,1-1 0 0 0,-1 1 0 0 0,1 0 0 0 0,-1 0 0 0 0,0 0 0 0 0,0 0 0 0 0,1 0 0 0 0,-1 0 0 0 0,0 0 0 0 0,-1 0 0 0 0,1 0 0 0 0,0 0 0 0 0,0 0 0 0 0,-1 0 0 0 0,1 0 0 0 0,-2 1 0 0 0,2-2 0 0 0,-1 1 0 0 0,0-1 0 0 0,1 0 0 0 0,-1 0 0 0 0,1 1 0 0 0,-1-1 0 0 0,1 1 0 0 0,-1-1 0 0 0,1 0 0 0 0,0 1 0 0 0,0-1 0 0 0,0 1 0 0 0,0-1 0 0 0,0 1 0 0 0,0-1 0 0 0,0 0 0 0 0,0 1 0 0 0,1-1 0 0 0,-1 1 0 0 0,0-1 0 0 0,1 0 0 0 0,-1 1 0 0 0,2 0 0 0 0,-1 2 0 0 0,-1-3 0 0 0,0 0 0 0 0,0 0 0 0 0,1 0 0 0 0,-1 0 0 0 0,0 0 0 0 0,0 0 0 0 0,0 0 0 0 0,0 0 0 0 0,-1 0 0 0 0,1 0 0 0 0,0 0 0 0 0,0 0 0 0 0,-1 0 0 0 0,1 0 0 0 0,0 0 0 0 0,-1 0 0 0 0,1 0 0 0 0,-1 0 0 0 0,1 0 0 0 0,-1-1 0 0 0,0 1 0 0 0,1 0 0 0 0,-1 0 0 0 0,0 0 0 0 0,0 0 0 0 0,1 0 0 0 0,-1 0 0 0 0,1 0 0 0 0,-1 0 0 0 0,1 0 0 0 0,-1 1 0 0 0,1-1 0 0 0,0 0 0 0 0,-1 0 0 0 0,1 0 0 0 0,0 0 0 0 0,0 1 0 0 0,0-1 0 0 0,0 0 0 0 0,0 0 0 0 0,0 1 0 0 0,7 23 0 0 0,-5-20 0 0 0,0 0 0 0 0,-1 0 0 0 0,1 0 0 0 0,-1 0 0 0 0,-1 0 0 0 0,1 0 0 0 0,-1 0 0 0 0,0 5 0 0 0,0-6 0 0 0,0-1 0 0 0,0 0 0 0 0,0 1 0 0 0,1-1 0 0 0,-1 1 0 0 0,1-1 0 0 0,0 0 0 0 0,0 1 0 0 0,0-1 0 0 0,0 0 0 0 0,1 0 0 0 0,-1 1 0 0 0,5 8 0 0 0,-6-10 0 0 0,1 0 0 0 0,-1 0 0 0 0,0 0 0 0 0,1 0 0 0 0,-1 0 0 0 0,0-1 0 0 0,0 1 0 0 0,0 0 0 0 0,-1 0 0 0 0,1 0 0 0 0,0 0 0 0 0,-1 0 0 0 0,1 0 0 0 0,-1-1 0 0 0,1 1 0 0 0,-1 0 0 0 0,0 0 0 0 0,0 0 0 0 0,1 0 0 0 0,-1 0 0 0 0,1 0 0 0 0,-1 0 0 0 0,1 0 0 0 0,0 0 0 0 0,0 1 0 0 0,0-1 0 0 0,0 0 0 0 0,0 0 0 0 0,0 1 0 0 0,7 15 0 0 0,-6-16 0 0 0,0 0 0 0 0,0 0 0 0 0,-1 0 0 0 0,1 0 0 0 0,0 0 0 0 0,-1 0 0 0 0,0 0 0 0 0,1 0 0 0 0,-1 0 0 0 0,0 0 0 0 0,0 0 0 0 0,0 1 0 0 0,0-1 0 0 0,0 0 0 0 0,-1 0 0 0 0,1 0 0 0 0,-1 1 0 0 0,-1 3 0 0 0,1-1 0 0 0,-1 1 0 0 0,1-1 0 0 0,0 1 0 0 0,0 0 0 0 0,0-1 0 0 0,1 1 0 0 0,0 2 0 0 0,0-5 0 0 0,0 0 0 0 0,0 0 0 0 0,0 0 0 0 0,0 0 0 0 0,-1 0 0 0 0,1 0 0 0 0,-1 0 0 0 0,0 0 0 0 0,0 0 0 0 0,0 0 0 0 0,0-1 0 0 0,0 1 0 0 0,-1 0 0 0 0,1-1 0 0 0,-2 2 0 0 0,0 2 0 0 0,2-5 0 0 0,1 0 0 0 0,-1 0 0 0 0,1 1-1 0 0,0-1 1 0 0,-1 1 0 0 0,1-1 0 0 0,0 0-1 0 0,0 1 1 0 0,0-1 0 0 0,0 1-1 0 0,0-1 1 0 0,0 1 0 0 0,0-1 0 0 0,0 0-1 0 0,1 1 1 0 0,-1-1 0 0 0,0 0-1 0 0,1 1 1 0 0,-1-1 0 0 0,1 1 0 0 0,0 0 9 0 0,0 0-1 0 0,-1 0 1 0 0,1 0-1 0 0,-1 0 1 0 0,1 0 0 0 0,-1 0-1 0 0,0 0 1 0 0,0 0-1 0 0,0 1-8 0 0,-3 15 425 0 0,2-15-319 0 0,1 0 1 0 0,-1 0 0 0 0,1 0-1 0 0,0 0 1 0 0,-1 1 0 0 0,2-1-1 0 0,-1 0 1 0 0,0 0 0 0 0,0 0-1 0 0,1 0 1 0 0,0 0-1 0 0,0 1 1 0 0,0-1-107 0 0,8 26 83 0 0,0 1-1 0 0,0 9-82 0 0,-8-37 0 0 0,-1 0 0 0 0,0 0 0 0 0,0 0 0 0 0,0 0 0 0 0,-1 0 0 0 0,1-1 0 0 0,0 1 0 0 0,-1 0 0 0 0,1 0 0 0 0,-1 0 0 0 0,0 0 0 0 0,1 0 0 0 0,-2 0 0 0 0,2 0 0 0 0,-1 0 0 0 0,0 0 0 0 0,0 0 0 0 0,1 0 0 0 0,-1 0 0 0 0,1 0 0 0 0,-1 0 0 0 0,1 1 0 0 0,0-1 0 0 0,0 0 0 0 0,0 0 0 0 0,3 17 0 0 0,-2-15 0 0 0,-1-1 0 0 0,1 1 0 0 0,-1 0 0 0 0,1 0 0 0 0,-1-1 0 0 0,0 1 0 0 0,-1 0 0 0 0,1 0 0 0 0,-1-1 0 0 0,1 1 0 0 0,-1 0 0 0 0,-1 1 0 0 0,1-1 0 0 0,-1 1 0 0 0,1-1 0 0 0,0 1 0 0 0,0-1 0 0 0,1 1 0 0 0,-1-1 0 0 0,1 2 0 0 0,0 3 0 0 0,-1-7 0 0 0,1-1 0 0 0,0 1 0 0 0,-1-1 0 0 0,1 1 0 0 0,-1-1 0 0 0,0 1 0 0 0,0-1 0 0 0,1 1 0 0 0,-1-1 0 0 0,0 0 0 0 0,0 1 0 0 0,0-1 0 0 0,0 0 0 0 0,0 0 0 0 0,-1 1 0 0 0,0-1 0 0 0,1 0 0 0 0,0 0 0 0 0,0-1 0 0 0,1 1 0 0 0,-1 0 0 0 0,0-1 0 0 0,0 1 0 0 0,1 0 0 0 0,-1 0 0 0 0,0 0 0 0 0,1-1 0 0 0,-1 1 0 0 0,1 0 0 0 0,-1 0 0 0 0,1 0 0 0 0,0 0 0 0 0,-1 0 0 0 0,1 0 0 0 0,0 0 0 0 0,0 0 0 0 0,-1 0 0 0 0,1 0 0 0 0,0 0 0 0 0,0 1 0 0 0,0-1 0 0 0,0 0 0 0 0,0 0 0 0 0,1 0 0 0 0,-1 0 0 0 0,0 0 0 0 0,0 0 0 0 0,1 0 0 0 0,-1 0 0 0 0,1 0 0 0 0,0 2 0 0 0,0 0 0 0 0,0 0 0 0 0,-1 0 0 0 0,1 0 0 0 0,-1-1 0 0 0,1 1 0 0 0,-1 0 0 0 0,0 0 0 0 0,0 0 0 0 0,0 0 0 0 0,-1 3 0 0 0,0 10 0 0 0,1-15 0 0 0,0 1 0 0 0,1 0 0 0 0,-1-1 0 0 0,0 1 0 0 0,1 0 0 0 0,0-1 0 0 0,-1 1 0 0 0,1-1 0 0 0,0 1 0 0 0,-1-1 0 0 0,2 1 0 0 0,-2-1 0 0 0,1 0 0 0 0,0 0 0 0 0,-1 0 0 0 0,1 0 0 0 0,-1 0 0 0 0,1 0 0 0 0,-1 0 0 0 0,0 0 0 0 0,1 1 0 0 0,-1-1 0 0 0,0 0 0 0 0,0 0 0 0 0,0 0 0 0 0,0 0 0 0 0,0 1 0 0 0,0-1 0 0 0,0 0 0 0 0,0 1 0 0 0,-1-1 0 0 0,1 0 0 0 0,-1 0 0 0 0,1 0 0 0 0,-1 1 0 0 0,1-1 0 0 0,0 0 0 0 0,0 0 0 0 0,-1 0 0 0 0,1 1 0 0 0,0-1 0 0 0,0 0 0 0 0,0 0 0 0 0,0 0 0 0 0,0 1 0 0 0,1-1 0 0 0,-1 0 0 0 0,0 0 0 0 0,1 0 0 0 0,-1 1 0 0 0,0-1 0 0 0,1 0 0 0 0,0 0 0 0 0,-1 0 0 0 0,1 0 0 0 0,0 0 0 0 0,-1 0 0 0 0,1 0 0 0 0,0 0 0 0 0,0 0 0 0 0,0 0 0 0 0,-1 1 0 0 0,1-1 0 0 0,-1 1 0 0 0,1-1 0 0 0,-1 1 0 0 0,0-1 0 0 0,1 1 0 0 0,-1 0 0 0 0,0-1 0 0 0,0 1 0 0 0,0-1 0 0 0,0 1 0 0 0,0-1 0 0 0,-1 1 0 0 0,1-1 0 0 0,0 1 0 0 0,-1-1 0 0 0,1 1 0 0 0,-1-1 0 0 0,0 1 0 0 0,1-1 0 0 0,-2 1 0 0 0,-3 16 0 0 0,6-1 0 0 0,-1-15 0 0 0,0 0 0 0 0,1 0 0 0 0,-1 0 0 0 0,0 1 0 0 0,0-1 0 0 0,0 0 0 0 0,-1 0 0 0 0,1 0 0 0 0,-1 0 0 0 0,1 0 0 0 0,-1 0 0 0 0,1 1 0 0 0,-2-1 0 0 0,-4 7 0 0 0,5-8 0 0 0,0 1 0 0 0,0-1 0 0 0,0 1 0 0 0,0-1 0 0 0,0 1 0 0 0,0-1 0 0 0,0 1 0 0 0,1-1 0 0 0,-1 1 0 0 0,1 0 0 0 0,-1-1 0 0 0,1 1 0 0 0,-1 0 0 0 0,1 1 0 0 0,3 6 0 0 0,-3-9 0 0 0,1 1 0 0 0,-1 0 0 0 0,1 0 0 0 0,-1 0 0 0 0,0 0 0 0 0,0-1 0 0 0,1 1 0 0 0,-1 0 0 0 0,0 0 0 0 0,0 0 0 0 0,0 0 0 0 0,0 0 0 0 0,0 0 0 0 0,0 0 0 0 0,0 0 0 0 0,0 0 0 0 0,-1-1 0 0 0,1 2 0 0 0,-8 12 0 0 0,7-13 0 0 0,0 0 0 0 0,0 0 0 0 0,0 0 0 0 0,0 1 0 0 0,1-1 0 0 0,-1 0 0 0 0,0 0 0 0 0,1 1 0 0 0,-1-1 0 0 0,0 0 0 0 0,1 1 0 0 0,0-1 0 0 0,-1 0 0 0 0,1 1 0 0 0,0-1 0 0 0,0 1 0 0 0,0-1 0 0 0,0 0 0 0 0,0 1 0 0 0,0-1 0 0 0,0 1 0 0 0,0-1 0 0 0,1 1 0 0 0,-1-1 0 0 0,0 0 0 0 0,1 1 0 0 0,0 0 0 0 0,4 5 0 0 0,-4-7 0 0 0,0 1 0 0 0,0 0 0 0 0,0 0 0 0 0,-1 1 0 0 0,1-1 0 0 0,0 0 0 0 0,-1 0 0 0 0,1 0 0 0 0,0 0 0 0 0,-1 1 0 0 0,0-1 0 0 0,1 0 0 0 0,-1 0 0 0 0,0 1 0 0 0,1-1 0 0 0,-2 6 0 0 0,1-6 0 0 0,-1-1 0 0 0,1 1 0 0 0,0 0 0 0 0,0-1 0 0 0,0 1 0 0 0,0 0 0 0 0,0-1 0 0 0,0 1 0 0 0,0 0 0 0 0,0-1 0 0 0,0 1 0 0 0,1 0 0 0 0,-1-1 0 0 0,0 1 0 0 0,0-1 0 0 0,1 1 0 0 0,-1 0 0 0 0,0-1 0 0 0,0 1 0 0 0,1-1 0 0 0,-1 1 0 0 0,1-1 0 0 0,-1 1 0 0 0,1-1 0 0 0,-1 1 0 0 0,6 5 0 0 0,-5-6 0 0 0,-1 1 0 0 0,1-1 0 0 0,0 1 0 0 0,-1-1 0 0 0,1 1 0 0 0,0-1 0 0 0,-1 1 0 0 0,1-1 0 0 0,-1 1 0 0 0,1 0 0 0 0,-1-1 0 0 0,1 1 0 0 0,-1 0 0 0 0,0 0 0 0 0,1-1 0 0 0,-1 1 0 0 0,0 0 0 0 0,0 0 0 0 0,1 0 0 0 0,-1-1 0 0 0,0 1 0 0 0,0 0 0 0 0,0 0 0 0 0,0 0 0 0 0,0 0 0 0 0,0-1 0 0 0,0 1 0 0 0,0 0 0 0 0,0 0 0 0 0,-1 0 0 0 0,1-1 0 0 0,0 1 0 0 0,0 0 0 0 0,-1 0 0 0 0,1-1 0 0 0,-1 1 0 0 0,1 0 0 0 0,-1 0 0 0 0,1-1 0 0 0,0 1 0 0 0,-1-1 0 0 0,1 1 0 0 0,0-1 0 0 0,0 1 0 0 0,0 0 0 0 0,-1-1 0 0 0,1 1 0 0 0,0-1 0 0 0,0 1 0 0 0,0-1 0 0 0,0 1 0 0 0,0 0 0 0 0,0-1 0 0 0,0 1 0 0 0,0-1 0 0 0,0 1 0 0 0,0 0 0 0 0,1-1 0 0 0,-1 1 0 0 0,0-1 0 0 0,0 1 0 0 0,0-1 0 0 0,1 1 0 0 0,-1-1 0 0 0,0 1 0 0 0,1-1 0 0 0,-1 1 0 0 0,0-1 0 0 0,1 1 0 0 0,-1-1 0 0 0,1 0 0 0 0,-1 1 0 0 0,1 0 0 0 0,-1-1 0 0 0,1 0 0 0 0,-1 1 0 0 0,1-1 0 0 0,-1 1 0 0 0,1-1 0 0 0,-1 1 0 0 0,0-1 0 0 0,1 1 0 0 0,-1-1 0 0 0,0 1 0 0 0,1-1 0 0 0,-1 1 0 0 0,0-1 0 0 0,0 1 0 0 0,0-1 0 0 0,0 1 0 0 0,1 0 0 0 0,-1-1 0 0 0,0 1 0 0 0,0 0 0 0 0,0-1 0 0 0,0 1 0 0 0,0-1 0 0 0,0 1 0 0 0,0 0 0 0 0,-1-1 0 0 0,1 1 0 0 0,0-1 0 0 0,0 1 0 0 0,0 0 0 0 0,-1-1 0 0 0,1 1 0 0 0,-1 1 0 0 0,-1 0 0 0 0,1 1 0 0 0,0-1 0 0 0,0 0 0 0 0,0 0 0 0 0,0 1 0 0 0,1-1 0 0 0,-1 1 0 0 0,1-1 0 0 0,0 1 0 0 0,-1 1 0 0 0,1-4 0 0 0,0 1 0 0 0,0-1 0 0 0,0 1 0 0 0,0 0 0 0 0,0-1 0 0 0,-1 1 0 0 0,1-1 0 0 0,0 1 0 0 0,0-1 0 0 0,-1 1 0 0 0,1-1 0 0 0,0 1 0 0 0,-1-1 0 0 0,1 0 0 0 0,0 1 0 0 0,-1-1 0 0 0,1 1 0 0 0,0-1 0 0 0,-1 0 0 0 0,1 1 0 0 0,-1-1 0 0 0,1 0 0 0 0,-1 0 0 0 0,1 1 0 0 0,-1-1 0 0 0,1 0 0 0 0,-1 0 0 0 0,1 0 0 0 0,-1 1 0 0 0,0-1 0 0 0,1 0 0 0 0,-1 0 0 0 0,1 0 0 0 0,-1 0 0 0 0,1 0 0 0 0,-1 1 0 0 0,1-1 0 0 0,-1 0 0 0 0,1 1 0 0 0,-1-1 0 0 0,1 0 0 0 0,0 0 0 0 0,-1 1 0 0 0,1-1 0 0 0,-1 1 0 0 0,1-1 0 0 0,0 0 0 0 0,-1 1 0 0 0,1-1 0 0 0,0 1 0 0 0,0-1 0 0 0,-1 1 0 0 0,1-1 0 0 0,0 1 0 0 0,0-1 0 0 0,0 1 0 0 0,0-1 0 0 0,0 1 0 0 0,0-1 0 0 0,-1 1 0 0 0,1-1 0 0 0,0 1 0 0 0,0 0 0 0 0,1-1 0 0 0,-1 1 0 0 0,0-1 0 0 0,0 1 0 0 0,0-1 0 0 0,0 1 0 0 0,-3 7 0 0 0,3-8 0 0 0,0 0 0 0 0,0 1 0 0 0,-1-1 0 0 0,1 1 0 0 0,0-1 0 0 0,0 0 0 0 0,-1 1 0 0 0,1-1 0 0 0,0 0 0 0 0,0 1 0 0 0,0-1 0 0 0,0 1 0 0 0,0-1 0 0 0,0 1 0 0 0,0-1 0 0 0,0 0 0 0 0,0 1 0 0 0,0-1 0 0 0,0 1 0 0 0,0-1 0 0 0,0 1 0 0 0,0-1 0 0 0,0 0 0 0 0,0 1 0 0 0,0-1 0 0 0,0 1 0 0 0,1-1 0 0 0,-1 0 0 0 0,4 2 0 0 0,1 2 0 0 0,-5-3 0 0 0,0-1 0 0 0,0 0 0 0 0,0 1 0 0 0,0-1 0 0 0,0 0 0 0 0,0 0 0 0 0,0 1 0 0 0,0-1 0 0 0,1 0 0 0 0,-1 0 0 0 0,0 1 0 0 0,0-1 0 0 0,0 0 0 0 0,0 0 0 0 0,0 1 0 0 0,0-1 0 0 0,0 0 0 0 0,1 0 0 0 0,-1 1 0 0 0,0-1 0 0 0,0 0 0 0 0,0 0 0 0 0,0 0 0 0 0,1 0 0 0 0,-1 1 0 0 0,0-1 0 0 0,0 0 0 0 0,1 0 0 0 0,-1 0 0 0 0,0 0 0 0 0,0 0 0 0 0,0 1 0 0 0,1-1 0 0 0,-1 0 0 0 0,0 0 0 0 0,1 0 0 0 0,-1 0 0 0 0,0 0 0 0 0,0 0 0 0 0,1 0 0 0 0,-1 0 0 0 0,0 0 0 0 0,1 0 0 0 0,2 0 0 0 0,-3 0 0 0 0,6 2 0 0 0,-11-1 0 0 0,-2-2 0 0 0,11-2-64 0 0,-7-4-282 0 0,1 0-161 0 0,2 7 483 0 0,1-1-1 0 0,-1 1 1 0 0,0-1-1 0 0,1 1 1 0 0,-1-1-1 0 0,0 1 0 0 0,1-1 1 0 0,-1 1-1 0 0,1 0 1 0 0,-1-1-1 0 0,1 1 1 0 0,-1 0-1 0 0,1-1 0 0 0,-1 1 1 0 0,1 0-1 0 0,0 0 1 0 0,-1-1-1 0 0,1 1 0 0 0,0 0 25 0 0,2-2-162 0 0,0 1-1 0 0,0-1 0 0 0,0 0 0 0 0,0-1 0 0 0,0 1 0 0 0,0 0 0 0 0,0-1 0 0 0,1-1 163 0 0,-1 0-209 0 0,0 1-1 0 0,0 0 1 0 0,1 0-1 0 0,0 1 1 0 0,-1-1 0 0 0,2 0 209 0 0,0 1-140 0 0,-3 1 73 0 0,-1 1 1 0 0,0-1-1 0 0,1 1 1 0 0,-1-1-1 0 0,1 0 1 0 0,-1 1 0 0 0,0-1-1 0 0,0 0 1 0 0,0 0-1 0 0,1 0 1 0 0,-1 0-1 0 0,0 0 1 0 0,0-1-1 0 0,0 1 1 0 0,0 0-1 0 0,-1 0 1 0 0,1-1-1 0 0,0 1 1 0 0,0 0-1 0 0,-1-1 1 0 0,1 0 66 0 0,-1 1-18 0 0,0 1 1 0 0,0 0 0 0 0,0-1 0 0 0,0 1 0 0 0,0-1 0 0 0,0 1 0 0 0,1-1 0 0 0,-1 1-1 0 0,0 0 1 0 0,0-1 0 0 0,0 1 0 0 0,0 0 0 0 0,1-1 0 0 0,-1 1 0 0 0,0 0-1 0 0,0-1 1 0 0,1 1 0 0 0,-1 0 0 0 0,0-1 0 0 0,1 1 0 0 0,-1 0 0 0 0,0 0 0 0 0,1-1-1 0 0,-1 1 1 0 0,0 0 0 0 0,1 0 0 0 0,-1 0 0 0 0,1-1 0 0 0,-1 1 0 0 0,0 0-1 0 0,1 0 18 0 0,18-10-76 0 0,-12 5 76 0 0,-8 4 0 0 0,2 1 94 0 0,-1 0 1 0 0,1 1-1 0 0,-1-1 1 0 0,1 0 0 0 0,-1 0-1 0 0,1 0 1 0 0,-1 1 0 0 0,1-1-1 0 0,-1 0 1 0 0,0 0 0 0 0,1 1-1 0 0,-1-1 1 0 0,0 0-1 0 0,1 1 1 0 0,-1-1 0 0 0,0 1-1 0 0,1-1 1 0 0,-1 0 0 0 0,1 1-95 0 0,0 2 28 0 0,0-3-22 0 0,-1 0-1 0 0,1 1 0 0 0,-1-1 1 0 0,0 0-1 0 0,1 1 0 0 0,-1-1 1 0 0,0 1-1 0 0,1-1 0 0 0,-1 1 1 0 0,0-1-1 0 0,0 1 0 0 0,1-1 1 0 0,-1 0-1 0 0,0 1 0 0 0,0 0 1 0 0,0-1-1 0 0,0 1 1 0 0,0-1-1 0 0,1 1 0 0 0,-1-1 1 0 0,0 1-1 0 0,0-1 0 0 0,-1 1 1 0 0,1-1-1 0 0,0 1 0 0 0,0-1 1 0 0,0 1-1 0 0,0-1 0 0 0,0 1 1 0 0,0-1-1 0 0,-1 1-5 0 0,1 0 3 0 0,0-1 1 0 0,0 1-1 0 0,-1-1 0 0 0,1 1 0 0 0,0-1 1 0 0,0 1-1 0 0,0 0 0 0 0,0-1 0 0 0,0 1 1 0 0,0-1-1 0 0,0 1 0 0 0,0 0 0 0 0,0-1 1 0 0,0 1-1 0 0,0-1 0 0 0,0 1 0 0 0,1-1 1 0 0,-1 1-1 0 0,0 0 0 0 0,0-1 0 0 0,1 1 1 0 0,-1-1-4 0 0,6 7 184 0 0,-1 1 438 0 0,-6-7-589 0 0,1-1 0 0 0,0 1 0 0 0,0-1 0 0 0,-1 1 0 0 0,1 0 0 0 0,-1-1 0 0 0,1 1 0 0 0,0-1 0 0 0,-1 1 0 0 0,1 0 0 0 0,-1-1 0 0 0,1 1 0 0 0,-1-1 0 0 0,0 0 0 0 0,1 1 0 0 0,-1-1 0 0 0,0 1-33 0 0,-22 27 608 0 0,9-20-517 0 0,11-6 102 0 0,0 0 0 0 0,0 0-1 0 0,0 0 1 0 0,0 1 0 0 0,1-1 0 0 0,-1 0-1 0 0,-1 3-192 0 0,2-3 54 0 0,1-1 0 0 0,-1 1-1 0 0,1-1 1 0 0,-1 0 0 0 0,0 0-1 0 0,0 0 1 0 0,0 0 0 0 0,0 0-1 0 0,0 0 1 0 0,0 0-1 0 0,-1 0-53 0 0,1 0 2 0 0,0-1-1 0 0,0 1 0 0 0,0 0 0 0 0,1-1 0 0 0,-1 1 0 0 0,0 0 0 0 0,1 0 0 0 0,-1 0 1 0 0,0 0-1 0 0,1 1 0 0 0,0-1 0 0 0,-1 0 0 0 0,1 1 0 0 0,0-1 0 0 0,0 1 0 0 0,-1 0-1 0 0,0 0-2 0 0,1-1-1 0 0,0 1 0 0 0,0-1 0 0 0,-1 1 0 0 0,1-1 0 0 0,-1 0 0 0 0,1 0 1 0 0,-1 0-1 0 0,0 0 0 0 0,1 0 0 0 0,-2 0 3 0 0,1 0 32 0 0,0 0-1 0 0,1 0 1 0 0,-1 0 0 0 0,1 0-1 0 0,-1 0 1 0 0,1 0-1 0 0,-1 0 1 0 0,1 0-1 0 0,0 1 1 0 0,-1-1 0 0 0,1 0-1 0 0,0 1 1 0 0,0-1-1 0 0,0 1 1 0 0,0 0-32 0 0,0-1 45 0 0,1-1 0 0 0,0 1 0 0 0,-1 0-1 0 0,1-1 1 0 0,-1 1 0 0 0,1-1 0 0 0,-1 1 0 0 0,0 0-1 0 0,1-1 1 0 0,-1 0 0 0 0,0 1 0 0 0,1-1 0 0 0,-1 1 0 0 0,0-1-1 0 0,1 0 1 0 0,-1 0 0 0 0,0 1 0 0 0,0-1-45 0 0,-3 2 190 0 0,4-2-176 0 0,-1 0 0 0 0,1 0 0 0 0,0 0 0 0 0,0 0 0 0 0,0 0-1 0 0,-1 0 1 0 0,1 0 0 0 0,0 0 0 0 0,0 0 0 0 0,0 0 0 0 0,0 1-1 0 0,-1-1 1 0 0,1 0 0 0 0,0 0 0 0 0,0 0 0 0 0,0 0 0 0 0,0 0-1 0 0,0 1 1 0 0,0-1 0 0 0,-1 0 0 0 0,1 0 0 0 0,0 0 0 0 0,0 0-1 0 0,0 1 1 0 0,0-1 0 0 0,0 0 0 0 0,0 0 0 0 0,0 0 0 0 0,0 1-1 0 0,0-1 1 0 0,0 0 0 0 0,0 0-14 0 0,1 3 93 0 0,-1-3-91 0 0,0 0-1 0 0,0 0 0 0 0,1 0 0 0 0,-1 1 0 0 0,0-1 1 0 0,0 0-1 0 0,0 0 0 0 0,0 0 0 0 0,0 0 0 0 0,0 0 0 0 0,0 1 1 0 0,0-1-1 0 0,0 0 0 0 0,0 0 0 0 0,0 0 0 0 0,0 0 1 0 0,0 0-1 0 0,0 1 0 0 0,0-1 0 0 0,0 0 0 0 0,0 0 1 0 0,0 0-1 0 0,0 0 0 0 0,0 0 0 0 0,0 1 0 0 0,0-1 0 0 0,0 0 1 0 0,0 0-1 0 0,0 0 0 0 0,0 0 0 0 0,-1 0 0 0 0,1 1 1 0 0,0-1-1 0 0,0 0 0 0 0,0 0 0 0 0,0 0 0 0 0,0 0 0 0 0,0 0 1 0 0,0 0-1 0 0,-1 0 0 0 0,1 0 0 0 0,0 1 0 0 0,0-1 1 0 0,0 0-1 0 0,0 0 0 0 0,0 0 0 0 0,-1 0 0 0 0,1 0 1 0 0,0 0-1 0 0,0 0 0 0 0,0 0 0 0 0,0 0 0 0 0,0 0 0 0 0,-1 0 1 0 0,1 0-2 0 0,-10 6 6 0 0,9-4-2 0 0,-3 0-13 0 0,-19-1 86 0 0,-12-3 782 0 0,33 2-350 0 0,-2-11 99 0 0,4 10-608 0 0,0 1 0 0 0,-1 0 0 0 0,1 0 0 0 0,0-1 0 0 0,-1 1 0 0 0,1-1 0 0 0,0 1 0 0 0,0 0 0 0 0,-1-1 0 0 0,1 1 0 0 0,0 0 0 0 0,0-1 0 0 0,0 1 0 0 0,-1-1 0 0 0,1 1 0 0 0,0-1 0 0 0,0 1 0 0 0,0 0 0 0 0,0-1 0 0 0,0 1 0 0 0,0-1 0 0 0,0 1 0 0 0,0-1 0 0 0,0 1 0 0 0,0-1 0 0 0,0 1 0 0 0,0-1 0 0 0,0 1 0 0 0,0 0 0 0 0,1-1 0 0 0,-1 1 0 0 0,0-1 0 0 0,0 1 0 0 0,0-1 0 0 0,1 1 0 0 0,-1 0 0 0 0,0-1 0 0 0,1 1 0 0 0,-1 0 0 0 0,0-1 0 0 0,1 1 0 0 0,-1 0 0 0 0,0-1 0 0 0,1 1 0 0 0,-1 0 0 0 0,0 0 0 0 0,1 0 0 0 0,-1-1 0 0 0,1 1 0 0 0,-1 0 0 0 0,1 0 0 0 0,1-2 0 0 0,-2 2 0 0 0,0 0 0 0 0,1-1 0 0 0,-1 1 0 0 0,0 0 0 0 0,0 0 0 0 0,1-1 0 0 0,-1 1 0 0 0,0 0 0 0 0,0-1 0 0 0,0 1 0 0 0,0 0 0 0 0,0-1 0 0 0,1 1 0 0 0,-1 0 0 0 0,0-1 0 0 0,0 1 0 0 0,0 0 0 0 0,0-1 0 0 0,0 1 0 0 0,0 0 0 0 0,0-1 0 0 0,0 1 0 0 0,0 0 0 0 0,0-1 0 0 0,0 1 0 0 0,0 0 0 0 0,-1-1 0 0 0,1 1 0 0 0,0 0 0 0 0,0-1 0 0 0,-7-12 0 0 0,-1-2 0 0 0,7 11 0 0 0,-1 0 0 0 0,0 1 0 0 0,0-1 0 0 0,0 0 0 0 0,0 1 0 0 0,-1 0 0 0 0,0-1 0 0 0,1 1 0 0 0,-3-1 0 0 0,2 0 0 0 0,-1 0 0 0 0,1 1 0 0 0,0-1 0 0 0,0-1 0 0 0,1 1 0 0 0,-1 0 0 0 0,0-2 0 0 0,-1-5-1 0 0,3 7-21 0 0,0 1 0 0 0,0 0 0 0 0,0-1 0 0 0,-1 1 0 0 0,0 0 0 0 0,-1-3 22 0 0,-2 0-171 0 0,3 4 72 0 0,1 0 1 0 0,-1 0-1 0 0,0 0 1 0 0,1-1-1 0 0,0 1 1 0 0,-1 0-1 0 0,1-1 0 0 0,0 1 1 0 0,0-1-1 0 0,1 1 1 0 0,-1-1-1 0 0,0 1 1 0 0,1-1-1 0 0,-1 1 1 0 0,1-1 98 0 0,4-25-1011 0 0,-3 0-12 0 0</inkml:trace>
  <inkml:trace contextRef="#ctx0" brushRef="#br3" timeOffset="653319.449">4383 1418 8288 0 0,'22'-3'163'0'0,"-16"1"83"0"0,-12 1 170 0 0,11 0-353 0 0,-7-1-124 0 0,-5-1 562 0 0,12 0 58 0 0,-11 3 493 0 0,-1 0-42 0 0,12 3-575 0 0,-6-3-342 0 0,0 0 0 0 0,0 0 1 0 0,0 0-1 0 0,-1 1 0 0 0,1-1 0 0 0,0 0 1 0 0,0 0-1 0 0,0 1 0 0 0,0-1 1 0 0,0 1-1 0 0,-1 0-93 0 0,1-1 26 0 0,1 0 0 0 0,0 0 1 0 0,-1 0-1 0 0,1 0 0 0 0,0 0 0 0 0,-1 0 0 0 0,1 1 1 0 0,0-1-1 0 0,0 0 0 0 0,-1 0 0 0 0,1 0 0 0 0,0 1 1 0 0,-1-1-1 0 0,1 0 0 0 0,0 0 0 0 0,0 1 0 0 0,0-1 1 0 0,-1 0-1 0 0,1 1 0 0 0,0-1 0 0 0,0 0 0 0 0,0 1 0 0 0,0-1 1 0 0,-1 0-1 0 0,1 1 0 0 0,0-1 0 0 0,0 0 0 0 0,0 1 1 0 0,0-1-1 0 0,0 0 0 0 0,0 1 0 0 0,0-1 0 0 0,0 0 1 0 0,0 1-1 0 0,0-1 0 0 0,0 0 0 0 0,0 1 0 0 0,0-1 1 0 0,1 1-27 0 0,-1-1 86 0 0,0 1 0 0 0,1 0 0 0 0,-1 0 0 0 0,0-1 0 0 0,0 1 1 0 0,1 0-1 0 0,-1 0 0 0 0,0-1 0 0 0,0 1 0 0 0,0 0 1 0 0,0 0-1 0 0,0 0 0 0 0,0-1 0 0 0,0 1 0 0 0,0 0 1 0 0,-1 0-1 0 0,1-1 0 0 0,0 1 0 0 0,0 0 0 0 0,-1 0-86 0 0,1 0 39 0 0,-1 0-1 0 0,1 0 0 0 0,0 0 1 0 0,0 0-1 0 0,-1 0 0 0 0,1 0 1 0 0,0 0-1 0 0,0 0 0 0 0,0 0 1 0 0,0 0-1 0 0,0 0 0 0 0,0 0 1 0 0,0 0-1 0 0,1 0 0 0 0,-1 0 1 0 0,0 0-1 0 0,1 0 0 0 0,-1 0 1 0 0,0-1-1 0 0,1 2-38 0 0,0-1 16 0 0,0 1 1 0 0,0-1-1 0 0,0 1 0 0 0,0-1 0 0 0,0 1 1 0 0,-1-1-1 0 0,1 1 0 0 0,-1 0 1 0 0,1-1-1 0 0,-1 2-16 0 0,0-2 0 0 0,0 1 0 0 0,0-1 0 0 0,-1 0 1 0 0,1 1-1 0 0,-1-1 0 0 0,1 0 0 0 0,-1 1 0 0 0,0-1 1 0 0,1 0-1 0 0,-1 0 0 0 0,0 0 0 0 0,0 1 0 0 0,0-1 0 0 0,1-1 0 0 0,-1 1 0 0 0,1 0 0 0 0,0-1 0 0 0,-1 1 0 0 0,1 0 0 0 0,0-1 0 0 0,0 1 0 0 0,-1 0 0 0 0,1-1 0 0 0,0 1 0 0 0,0 0 0 0 0,0-1 0 0 0,0 1 0 0 0,0 0 0 0 0,0-1 0 0 0,0 1 0 0 0,0 0 0 0 0,0 0 0 0 0,0-1 0 0 0,1 1 0 0 0,-1 0 0 0 0,0-1 0 0 0,0 1 0 0 0,1 0 0 0 0,-1-1 0 0 0,0 1 0 0 0,1 0 0 0 0,-1-1 0 0 0,0 1 0 0 0,1 0 0 0 0,-1-1 0 0 0,1 1 0 0 0,-1 0 0 0 0,0 0 0 0 0,0 0 0 0 0,1 0 0 0 0,-1-1 0 0 0,0 1 0 0 0,0 0 0 0 0,0 0 0 0 0,0 0 0 0 0,0 0 0 0 0,0-1 0 0 0,0 1 0 0 0,0 0 0 0 0,0 0 0 0 0,0 0 0 0 0,-1 0 0 0 0,-12 20 0 0 0,10-17 0 0 0,1-1 0 0 0,-1 1 0 0 0,1 0 0 0 0,-1 0 0 0 0,0 3 0 0 0,3-6 0 0 0,-1 0 0 0 0,0 0 0 0 0,1 0 0 0 0,-1 0 0 0 0,0 0 0 0 0,0 0 0 0 0,1 0 0 0 0,-1 0 0 0 0,0 0 0 0 0,0 0 0 0 0,0 0 0 0 0,0-1 0 0 0,0 1 0 0 0,-1 0 0 0 0,1-1 0 0 0,0 1 0 0 0,0-1 0 0 0,0 1 0 0 0,0-1 0 0 0,-1 0 0 0 0,1 1 0 0 0,0-1 0 0 0,0 0 0 0 0,-2 0 0 0 0,-1 1 0 0 0,-4 2 0 0 0,11-3 0 0 0,-2 0 0 0 0,-1 0 0 0 0,0 0 0 0 0,1 0 0 0 0,-1 0 0 0 0,0 0 0 0 0,1 0 0 0 0,-1 0 0 0 0,0 0 0 0 0,1-1 0 0 0,-1 1 0 0 0,0 0 0 0 0,1 0 0 0 0,-1 0 0 0 0,0 0 0 0 0,1 0 0 0 0,-1-1 0 0 0,0 1 0 0 0,0 0 0 0 0,1 0 0 0 0,-1-1 0 0 0,0 1 0 0 0,0 0 0 0 0,1 0 0 0 0,-1-1 0 0 0,0 1 0 0 0,0 0 0 0 0,0-1 0 0 0,0 1 0 0 0,0 0 0 0 0,1-1 0 0 0,-1 1 0 0 0,0 0 0 0 0,0-1 0 0 0,0 1 0 0 0,-2-2 3 0 0,2 1-1 0 0,0 1-1 0 0,0 0 1 0 0,0 0 0 0 0,-1-1-1 0 0,1 1 1 0 0,0 0-1 0 0,0 0 1 0 0,0-1 0 0 0,0 1-1 0 0,0 0 1 0 0,0-1-1 0 0,0 1 1 0 0,0 0 0 0 0,-1-1-1 0 0,1 1 1 0 0,0 0 0 0 0,0 0-1 0 0,0-1 1 0 0,0 1-1 0 0,0 0 1 0 0,1-1 0 0 0,-1 1-1 0 0,0 0 1 0 0,0-1-1 0 0,0 1 1 0 0,0 0 0 0 0,0 0-1 0 0,0-1 1 0 0,0 1 0 0 0,1 0-1 0 0,-1 0 1 0 0,0-1-1 0 0,0 1 1 0 0,0 0 0 0 0,1 0-1 0 0,-1-1 1 0 0,0 1-1 0 0,0 0 1 0 0,0 0 0 0 0,1 0-1 0 0,-1-1 1 0 0,0 1-1 0 0,1 0-1 0 0,3-3 106 0 0,-3 3-64 0 0,0-1 0 0 0,1 1 0 0 0,-1-1-1 0 0,0 0 1 0 0,0 1 0 0 0,0-1 0 0 0,-1 0 0 0 0,1 0 0 0 0,0 1-1 0 0,0-1 1 0 0,0 0 0 0 0,0 0 0 0 0,-1 0 0 0 0,1 0 0 0 0,-1 0-1 0 0,1 0 1 0 0,0 0 0 0 0,-1-1-42 0 0,-2-6 352 0 0,2 8-324 0 0,0-1 1 0 0,0 1-1 0 0,-1-1 1 0 0,1 0 0 0 0,0 1-1 0 0,0-1 1 0 0,0 0-1 0 0,-1 1 1 0 0,1-1 0 0 0,0 0-1 0 0,0 1 1 0 0,0-1-1 0 0,0 0 1 0 0,0 1-1 0 0,1-1 1 0 0,-1 0 0 0 0,0 1-1 0 0,0-1 1 0 0,0 0-1 0 0,0 1 1 0 0,1-1-29 0 0,8-13 146 0 0,-8 13-145 0 0,0-1 0 0 0,1 1 0 0 0,-1-1-1 0 0,0 1 1 0 0,0-1 0 0 0,0 1 0 0 0,-1-1 0 0 0,1 0 0 0 0,0 1 0 0 0,-1-1 0 0 0,1 0 0 0 0,-1 0-1 0 0,1 1 1 0 0,-1-1 0 0 0,0 0 0 0 0,0 0 0 0 0,0 0 0 0 0,0 0 0 0 0,0 0 0 0 0,0 1 0 0 0,0-1-1 0 0,-1-1 0 0 0,1 1 0 0 0,-1 0 0 0 0,1-1 0 0 0,0 1 0 0 0,0 0 0 0 0,0 0 0 0 0,0 0 0 0 0,0 0 0 0 0,1 0 0 0 0,-1 0 0 0 0,1 0 0 0 0,-1 0 0 0 0,1 0 0 0 0,0 0 0 0 0,0 0 0 0 0,0 0 0 0 0,0 0 0 0 0,0 0 0 0 0,1 0 0 0 0,3-8 0 0 0,-4 9 0 0 0,-1 0 0 0 0,0 0 0 0 0,1 0 0 0 0,-1 0 0 0 0,0 1 0 0 0,0-1 0 0 0,0 0 0 0 0,0 0 0 0 0,0 0 0 0 0,0 0 0 0 0,0 0 0 0 0,0 0 0 0 0,0 1 0 0 0,0-1 0 0 0,-1 0 0 0 0,1 0 0 0 0,0 0 0 0 0,0 0 0 0 0,-1 1 0 0 0,1-1 0 0 0,-1 0 0 0 0,1 0 0 0 0,-1 1 0 0 0,1-1 0 0 0,-1 0 0 0 0,1 1 0 0 0,0-1 0 0 0,-1 1 0 0 0,1-1 0 0 0,-1 1 0 0 0,1-1 0 0 0,0 0 0 0 0,-1 1 0 0 0,1-1 0 0 0,0 1 0 0 0,0-1 0 0 0,0 0 0 0 0,-1 1 0 0 0,1-1 0 0 0,0 0 0 0 0,0 1 0 0 0,0-1 0 0 0,0 0 0 0 0,0 1 0 0 0,0-1 0 0 0,0 0 0 0 0,0 1 0 0 0,1-1 0 0 0,-1 0 0 0 0,0 1 0 0 0,0-1 0 0 0,0 1 0 0 0,1-1 0 0 0,-1 0 0 0 0,0 1 0 0 0,2-2 0 0 0,0-1 0 0 0,1 1 0 0 0,-1 0 0 0 0,0 1 0 0 0,1-1 0 0 0,-1 0 0 0 0,2 0 0 0 0,15-12 0 0 0,-17 12 0 0 0,0 0 0 0 0,1 0 0 0 0,-1 0 0 0 0,1 1 0 0 0,0-1 0 0 0,-1 1 0 0 0,1 0 0 0 0,0 0 0 0 0,0 0 0 0 0,0 0 0 0 0,0 0 0 0 0,0 0 0 0 0,0 1 0 0 0,2-1 0 0 0,4 0 0 0 0,3 0 0 0 0,7 5 0 0 0,4 4 0 0 0,-19-2 0 0 0,-1-1 0 0 0,0-2 0 0 0,-2-1 0 0 0,1-1 0 0 0,-1 0 0 0 0,0 1 0 0 0,1-1 0 0 0,-1 0 0 0 0,0 1 0 0 0,0 0 0 0 0,0-1 0 0 0,0 1 0 0 0,0 0 0 0 0,-1-1 0 0 0,1 1 0 0 0,-1 0 0 0 0,1 0 0 0 0,-1-1 0 0 0,1 1 0 0 0,-1 0 0 0 0,0 0 0 0 0,0 0 0 0 0,0 0 0 0 0,0 0 0 0 0,0 0 0 0 0,0 1 0 0 0,-1-2 0 0 0,1 0 0 0 0,0-1 0 0 0,0 1 0 0 0,0 0 0 0 0,1 0 0 0 0,-1 0 0 0 0,0 0 0 0 0,0-1 0 0 0,0 1 0 0 0,1 0 0 0 0,-1 0 0 0 0,0 0 0 0 0,1-1 0 0 0,-1 1 0 0 0,0 0 0 0 0,1 0 0 0 0,-1-1 0 0 0,1 1 0 0 0,-1 0 0 0 0,1-1 0 0 0,0 1 0 0 0,-1-1 0 0 0,1 1 0 0 0,0 0 0 0 0,0-1 0 0 0,-1 1 0 0 0,1-1 0 0 0,0 1 0 0 0,-1 0 0 0 0,1-1 0 0 0,-1 1 0 0 0,1 0 0 0 0,-1 0 0 0 0,1-1 0 0 0,-1 1 0 0 0,1 0 0 0 0,-1 0 0 0 0,0 0 0 0 0,1 0 0 0 0,-1-1 0 0 0,0 1 0 0 0,0 0 0 0 0,0 0 0 0 0,0 0 0 0 0,-2 12 0 0 0,1-12 0 0 0,1-1 0 0 0,0 1 0 0 0,0 0 0 0 0,-1 0 0 0 0,1-1 0 0 0,0 1 0 0 0,0 0 0 0 0,0 0 0 0 0,0 0 0 0 0,0-1 0 0 0,0 1 0 0 0,0 0 0 0 0,0 0 0 0 0,0 0 0 0 0,0-1 0 0 0,0 1 0 0 0,0 0 0 0 0,1 0 0 0 0,-1-1 0 0 0,0 1 0 0 0,1 0 0 0 0,-1 0 0 0 0,0-1 0 0 0,1 1 0 0 0,-1 0 0 0 0,1-1 0 0 0,-1 1 0 0 0,1-1 0 0 0,-1 1 0 0 0,1-1 0 0 0,0 1 0 0 0,1 2 0 0 0,0-1 0 0 0,0 1 0 0 0,0 0 0 0 0,-1-1 0 0 0,1 1 0 0 0,0 2 0 0 0,0-2 0 0 0,-1 0 0 0 0,0-1 0 0 0,1 1 0 0 0,-1-1 0 0 0,1 1 0 0 0,0-1 0 0 0,-1 0 0 0 0,1 0 0 0 0,0 0 0 0 0,1 1 0 0 0,-1-2 0 0 0,9 9 0 0 0,-11-9 0 0 0,0-1 0 0 0,0 1 0 0 0,0-1 0 0 0,0 1 0 0 0,0-1 0 0 0,0 1 0 0 0,0-1 0 0 0,0 1 0 0 0,0-1 0 0 0,0 1 0 0 0,0-1 0 0 0,0 1 0 0 0,0 0 0 0 0,0-1 0 0 0,0 1 0 0 0,-1-1 0 0 0,1 1 0 0 0,0-1 0 0 0,0 0 0 0 0,-1 1 0 0 0,1-1 0 0 0,0 1 0 0 0,-1-1 0 0 0,1 1 0 0 0,-1-1 0 0 0,-2 8-201 0 0,2-7-850 0 0,1-1-385 0 0,-1 1-78 0 0,-2 4-19 0 0</inkml:trace>
  <inkml:trace contextRef="#ctx0" brushRef="#br3" timeOffset="653826.838">4007 1886 6448 0 0,'0'0'141'0'0,"3"0"111"0"0,-1 0-208 0 0,-4 0 159 0 0,-2 0-169 0 0,6 0-40 0 0,7 0 84 0 0,-8 0 304 0 0,7-4 618 0 0,40-5 1656 0 0,-20 5-1728 0 0,-23 0-102 0 0,-4 2-698 0 0,14-7 36 0 0,-11 8-149 0 0,-1-1-1 0 0,1 0 1 0 0,-1-1 0 0 0,0 1 0 0 0,3-3-15 0 0,-4 3 102 0 0,0 1 1 0 0,1 0 0 0 0,-1-1 0 0 0,0 1 0 0 0,0 0 0 0 0,0 0 0 0 0,1 0 0 0 0,-1 0-1 0 0,1 1 1 0 0,-1-1 0 0 0,2 1-103 0 0,5-3 237 0 0,17-14 371 0 0,5 5-608 0 0,-22 9 0 0 0,0-1 0 0 0,0 0 0 0 0,0 0 0 0 0,6-5 0 0 0,-13 8 0 0 0,0-1 0 0 0,1 1 0 0 0,-1 0 0 0 0,0 0 0 0 0,1 0 0 0 0,-1 0 0 0 0,0 0 0 0 0,1 0 0 0 0,-1 0 0 0 0,1 1 0 0 0,4-2 0 0 0,0 0 0 0 0,0 0 0 0 0,-1 0 0 0 0,1-1 0 0 0,1-1 0 0 0,28-7 0 0 0,-36 11-2 0 0,0 0 1 0 0,0 0 0 0 0,0 0-1 0 0,0 0 1 0 0,0 0 0 0 0,0 0-1 0 0,0 0 1 0 0,0 0 0 0 0,0 0-1 0 0,1 0 1 0 0,-1 0 0 0 0,0 0-1 0 0,0 0 1 0 0,0 0 0 0 0,0 0-1 0 0,0 0 1 0 0,0 0 0 0 0,0 0-1 0 0,0 0 1 0 0,0 0 0 0 0,0 0-1 0 0,0 0 1 0 0,0 0 0 0 0,0 0-1 0 0,0 0 1 0 0,0 0 0 0 0,0 0-1 0 0,0 0 1 0 0,0 0 0 0 0,0 0 0 0 0,1 0-1 0 0,-1 0 1 0 0,0 0 0 0 0,0 0-1 0 0,0 0 1 0 0,0 0 0 0 0,0 0-1 0 0,0-1 1 0 0,0 1 0 0 0,0 0-1 0 0,0 0 1 0 0,0 0 0 0 0,0 0-1 0 0,0 0 1 0 0,0 0 0 0 0,0 0-1 0 0,0 0 1 0 0,0 0 0 0 0,0 0-1 0 0,0 0 1 0 0,0 0 0 0 0,0 0-1 0 0,0 0 1 0 0,0 0 0 0 0,0 0-1 0 0,0-1 1 0 0,0 1 0 0 0,0 0-1 0 0,-1 0 1 0 0,1 0 0 0 0,0 0-1 0 0,0 0 1 0 0,0 0 0 0 0,0 0 0 0 0,0 0-1 0 0,0 0 1 0 0,0 0 0 0 0,0 0 1 0 0,-6-2-223 0 0,-5 0-340 0 0,14 1-799 0 0,-3 0-3416 0 0</inkml:trace>
  <inkml:trace contextRef="#ctx0" brushRef="#br3" timeOffset="656240.462">7635 1997 3680 0 0,'0'0'284'0'0,"0"0"-81"0"0,0 0 351 0 0,0 0 170 0 0,-13 6 1405 0 0,2-4-1711 0 0,1 0-1 0 0,-1 0 0 0 0,1-1 0 0 0,-7 0-417 0 0,-6 1 199 0 0,-4 0 240 0 0,-26-3-439 0 0,16 1 693 0 0,-66-5 1011 0 0,85 4-1387 0 0,0-1 0 0 0,-12-2-317 0 0,12 1 86 0 0,-1 1 0 0 0,-11 0-86 0 0,-56-7 318 0 0,33 5-395 0 0,35 2 80 0 0,-19-2-77 0 0,-2 1 1966 0 0,-7-4-1892 0 0,15 4-16 0 0,21 2-70 0 0,1 0 0 0 0,0-1 0 0 0,-7-1 86 0 0,8 1 17 0 0,1 1 1 0 0,-1 0 0 0 0,0 0 0 0 0,1 1-1 0 0,-2 0-17 0 0,0 0 16 0 0,0-1 0 0 0,0 0 0 0 0,-6-1-16 0 0,2 0 0 0 0,0 1 0 0 0,0 0 0 0 0,-12 0 0 0 0,-17 0 0 0 0,-114-7 0 0 0,47 5 0 0 0,73 0 15 0 0,-15 0 105 0 0,0 1 1 0 0,-6 4-121 0 0,-8-3 74 0 0,22 0-76 0 0,-104-7 2 0 0,56-1-16 0 0,22 4-48 0 0,-48 1 144 0 0,71 3-80 0 0,1-3 0 0 0,-43-1 0 0 0,69 4 0 0 0,-1-1 0 0 0,-8-2 0 0 0,-16-1 0 0 0,-30 1 0 0 0,32 3 0 0 0,-24-5 0 0 0,42 4 0 0 0,0 0 0 0 0,-2 2 0 0 0,-18-1 0 0 0,12 0 0 0 0,14 0 3 0 0,0 0 1 0 0,0-1-1 0 0,-8-2-3 0 0,-77-10 54 0 0,84 11-54 0 0,0 1 0 0 0,-4 0 0 0 0,-14-2 0 0 0,-54-4 128 0 0,37 4-43 0 0,25 2-32 0 0,0-1 1 0 0,-22-5-54 0 0,0-1 10 0 0,23 6-1612 0 0,21 1-3494 0 0</inkml:trace>
  <inkml:trace contextRef="#ctx0" brushRef="#br3" timeOffset="658585.352">7717 2445 2760 0 0,'0'0'339'0'0,"0"0"379"0"0,0 0 166 0 0,0 0 39 0 0,0 0-75 0 0,0 0-335 0 0,0 0-141 0 0,0 0-27 0 0,-8 3 553 0 0,-47 10 1944 0 0,16-10-1604 0 0,3 1-634 0 0,28-3-615 0 0,-1 0 0 0 0,0 0 0 0 0,0 0 0 0 0,-2 2 11 0 0,-1 0 0 0 0,0-1 0 0 0,0-1 0 0 0,0 0 0 0 0,-7 0 0 0 0,-29 3 0 0 0,-91 15 1534 0 0,124-17-1440 0 0,-370 47 342 0 0,350-45-436 0 0,-1 2 0 0 0,-19 5 0 0 0,40-7 0 0 0,0-2 0 0 0,-11 1 0 0 0,-6 0 0 0 0,-113 10-1 0 0,82-9 12 0 0,-68 11 160 0 0,51-5-136 0 0,49-7-38 0 0,19-3-6 0 0,1 1-1 0 0,-1 1 1 0 0,1 0-1 0 0,-1 0 1 0 0,1 1-1 0 0,0 0 1 0 0,0 1-1 0 0,0 1 1 0 0,-3 1 9 0 0,-1 0 0 0 0,0 0 0 0 0,0-1 0 0 0,0-1 0 0 0,-1 0 0 0 0,0-1 0 0 0,0-1 0 0 0,-6 0 0 0 0,-23 5 0 0 0,-37 5 0 0 0,-54 12 0 0 0,41-4 0 0 0,62-12 0 0 0,0-2 0 0 0,-2-1 0 0 0,-46 9 0 0 0,28-6 0 0 0,-54 12 52 0 0,34-6-105 0 0,-13-2 53 0 0,28-4-7 0 0,8-1 7 0 0,-21 2 0 0 0,-72 5 0 0 0,83-4 0 0 0,43-8 0 0 0,1 0 0 0 0,-16 5 0 0 0,-10 0 0 0 0,1-1 0 0 0,39-5 0 0 0,-1-1 0 0 0,0 0 0 0 0,0 1 0 0 0,0 0 0 0 0,1-1 0 0 0,-1 1 0 0 0,0 0 0 0 0,1 0 0 0 0,-3 2 0 0 0,4-3 0 0 0,-1 1 0 0 0,0 0 0 0 0,0 0 0 0 0,1-1 0 0 0,-1 1 0 0 0,0-1 0 0 0,0 0 0 0 0,0 1 0 0 0,0-1 0 0 0,0 0 0 0 0,-1 0 0 0 0,-3 0 23 0 0,-2 0 93 0 0,8 0-112 0 0,0 0-1 0 0,0 0 1 0 0,0 0 0 0 0,1 0 0 0 0,-1 0 0 0 0,0 0-1 0 0,0 0 1 0 0,0 0 0 0 0,0 0 0 0 0,0 0-1 0 0,0 0 1 0 0,0 0 0 0 0,0 0 0 0 0,0 0-1 0 0,0 0 1 0 0,0 1 0 0 0,0-1 0 0 0,0 0 0 0 0,0 0-1 0 0,0 0 1 0 0,1 0 0 0 0,-1 0 0 0 0,0 0-1 0 0,0 0 1 0 0,0 0 0 0 0,0 0 0 0 0,0 0 0 0 0,0 0-1 0 0,0 0 1 0 0,0 0 0 0 0,0 0 0 0 0,0 0-1 0 0,0 0 1 0 0,0 1 0 0 0,0-1 0 0 0,0 0 0 0 0,0 0-1 0 0,0 0 1 0 0,0 0 0 0 0,0 0 0 0 0,0 0-1 0 0,0 0 1 0 0,0 0 0 0 0,0 0 0 0 0,0 0-1 0 0,0 0 1 0 0,0 0 0 0 0,0 0 0 0 0,0 1 0 0 0,0-1-1 0 0,0 0 1 0 0,0 0 0 0 0,0 0 0 0 0,0 0-1 0 0,0 0 1 0 0,-1 0 0 0 0,1 0 0 0 0,0 0 0 0 0,0 0-1 0 0,0 0 1 0 0,0 0 0 0 0,0 0-4 0 0,-22 3 1578 0 0,13-3-1578 0 0,12 0 0 0 0,8 0 0 0 0,-8 1 0 0 0,13-4 0 0 0,-1 1 0 0 0,-10 1 0 0 0,0 1 0 0 0,0-1 0 0 0,0 0 0 0 0,-1 0 0 0 0,1 0 0 0 0,3-2 0 0 0,208-54 0 0 0,-160 43 0 0 0,1 2 0 0 0,5 3 0 0 0,7-2 0 0 0,19-6 0 0 0,70-11 0 0 0,-85 17-938 0 0,0-4-1 0 0,49-17 939 0 0,-57 13-3845 0 0,1 1-1176 0 0</inkml:trace>
  <inkml:trace contextRef="#ctx0" brushRef="#br3" timeOffset="666736.041">4088 2937 4608 0 0,'0'0'101'0'0,"0"0"22"0"0,0 0 5 0 0,-10-3 1882 0 0,-2-3-1529 0 0,3 2-159 0 0,9 4-309 0 0,0 0-1 0 0,0 0 0 0 0,-1 0 1 0 0,1 0-1 0 0,0 0 0 0 0,0 0 1 0 0,0 0-1 0 0,0 0 0 0 0,0 0 1 0 0,0 0-1 0 0,0 0 1 0 0,0 0-1 0 0,0 0 0 0 0,0 0 1 0 0,0 0-1 0 0,0 0 0 0 0,0 0 1 0 0,0 0-1 0 0,0-1 0 0 0,0 1 1 0 0,0 0-1 0 0,-1 0 0 0 0,1 0 1 0 0,0 0-1 0 0,0 0 0 0 0,0 0 1 0 0,0 0-1 0 0,0 0 0 0 0,0 0 1 0 0,0 0-1 0 0,0 0 0 0 0,0 0 1 0 0,0 0-1 0 0,0 0 0 0 0,0-1 1 0 0,0 1-1 0 0,0 0 1 0 0,0 0-1 0 0,0 0 0 0 0,0 0 1 0 0,0 0-1 0 0,0 0 0 0 0,0 0 1 0 0,0 0-1 0 0,0 0 0 0 0,1 0 1 0 0,-1 0-1 0 0,0 0 0 0 0,0 0 1 0 0,0 0-1 0 0,0-1 0 0 0,0 1 1 0 0,0 0-1 0 0,0 0 0 0 0,0 0 1 0 0,0 0-1 0 0,0 0-12 0 0,-22-9 616 0 0,-35-6 915 0 0,52 14-1452 0 0,0-1 1 0 0,0 1 0 0 0,0 0-1 0 0,0 1 1 0 0,0-1-1 0 0,-2 1-79 0 0,-22-4 131 0 0,5-1-34 0 0,-24-1-97 0 0,1 0 87 0 0,-104-12 588 0 0,42 5 548 0 0,5 3-839 0 0,-27 5-384 0 0,38 1 150 0 0,-59-12 607 0 0,20 1-2 0 0,-41 10-739 0 0,73-1 49 0 0,-82 0 3917 0 0,5 0-3982 0 0,156 5-293 0 0,0 0 0 0 0,0-2 0 0 0,0 0 0 0 0,1-2 0 0 0,-1 0 0 0 0,-17-7 293 0 0,20 4 1085 0 0,14 4-5755 0 0,4 4-1378 0 0</inkml:trace>
  <inkml:trace contextRef="#ctx0" brushRef="#br3" timeOffset="684336.165">8126 1975 3224 0 0,'0'0'368'0'0,"0"0"337"0"0,0 0 154 0 0,0 0 33 0 0,0 0-60 0 0,-12 8 616 0 0,10-7-1314 0 0,1 0 0 0 0,0 0 0 0 0,-1-1 1 0 0,1 1-1 0 0,-1-1 0 0 0,1 1 0 0 0,-1-1 0 0 0,1 0 1 0 0,-1 0-1 0 0,1 1 0 0 0,-1-1 0 0 0,1 0 0 0 0,-1 0 1 0 0,1-1-1 0 0,-1 1 0 0 0,1 0 0 0 0,-1 0 0 0 0,0-1-134 0 0,-20 0 719 0 0,4 5-550 0 0,0-2-1 0 0,0 0 1 0 0,-4-1-169 0 0,-16 1 564 0 0,0 1 1 0 0,-5 3-565 0 0,-42 4 216 0 0,-2-4 0 0 0,-27-3-216 0 0,74-2 340 0 0,14 0-47 0 0,0-2-1 0 0,0 0 1 0 0,0-1 0 0 0,-13-4-293 0 0,-90-16 284 0 0,31 8-476 0 0,63 8 456 0 0,-18 2-264 0 0,-1-1 196 0 0,-58-2 79 0 0,42 4-118 0 0,28 0-143 0 0,-9 0-12 0 0,-14-4-2 0 0,48 3 301 0 0,13 3-280 0 0,4 1 33 0 0,18-5-196 0 0,10 7 218 0 0,-1 0-1 0 0,14 4-75 0 0,-13-2-82 0 0,-27-4 86 0 0,39 6-334 0 0,1-2-1 0 0,2-2 331 0 0,1 0-289 0 0,32 5 289 0 0,-32-2 684 0 0,32 0-684 0 0,154 6 534 0 0,-64-1-263 0 0,-110-6-145 0 0,-26-2-20 0 0,-1 0-1 0 0,10-3-105 0 0,169-5 224 0 0,-198 6-222 0 0,19-2 44 0 0,0 0 0 0 0,-1-2-1 0 0,5-2-45 0 0,25-5-5 0 0,-35 7-74 0 0,1-1 0 0 0,13-5 79 0 0,0 2-2069 0 0,-27 7 923 0 0</inkml:trace>
  <inkml:trace contextRef="#ctx0" brushRef="#br3" timeOffset="685277.067">6898 2615 4144 0 0,'0'0'319'0'0,"-4"1"748"0"0,8 0-844 0 0,0 0 0 0 0,1 0 0 0 0,-1 0 0 0 0,1-1 0 0 0,-1 0 0 0 0,1 1 0 0 0,-1-2 0 0 0,1 1 0 0 0,3-1-223 0 0,46-10 871 0 0,-10 2-167 0 0,21-3 1301 0 0,-1-2-2005 0 0,-7 1 1555 0 0,34-2-1555 0 0,135-23 2486 0 0,-182 29-2316 0 0,94-11 563 0 0,-39 7-185 0 0,-12 1-335 0 0,90-18 164 0 0,-136 23-249 0 0,0 2 0 0 0,0 1 0 0 0,0 2 0 0 0,7 3-128 0 0,32-2-16 0 0,1-3 0 0 0,34-7 16 0 0,-115 10 1018 0 0,-3 0-449 0 0,-11-3-346 0 0,-16 0-385 0 0,-55 6 162 0 0,-23 5 0 0 0,-131 18-64 0 0,-105 22 64 0 0,228-28 0 0 0,-78 2 0 0 0,14-4 0 0 0,39-3 0 0 0,93-8 68 0 0,28-3-467 0 0,1-1 0 0 0,-10 0 399 0 0,28-2-4471 0 0,1 0-1567 0 0</inkml:trace>
  <inkml:trace contextRef="#ctx0" brushRef="#br0" timeOffset="723279.691">7890 1144 2304 0 0,'13'-5'3425'0'0,"-6"5"-2144"0"0,-6 0-1217 0 0,-1 0 0 0 0,1 0 1 0 0,0 0-1 0 0,0 0 0 0 0,-1 0 1 0 0,1 0-1 0 0,0-1 0 0 0,-1 1 1 0 0,1 0-1 0 0,0 0 0 0 0,-1-1 1 0 0,1 1-1 0 0,0 0 0 0 0,-1 0 0 0 0,1-1-64 0 0,0 0 142 0 0,0 1 0 0 0,0 0 0 0 0,-1 0 0 0 0,1-1 0 0 0,0 1 0 0 0,0 0 0 0 0,-1 0 0 0 0,1 0 0 0 0,0 0 0 0 0,0 0 0 0 0,-1 0 0 0 0,1 0 0 0 0,0 0 0 0 0,0 0 0 0 0,-1 1 0 0 0,1-1 0 0 0,0 0 0 0 0,0 0-142 0 0,5 1 5135 0 0,-11 1-4950 0 0,-1 0 0 0 0,0 0-1 0 0,1-1 1 0 0,-1 0 0 0 0,0 0 0 0 0,0 0 0 0 0,0-1 0 0 0,0 0 0 0 0,0 0-185 0 0,-3 0 108 0 0,0 0 1 0 0,0 1 0 0 0,-8 2-109 0 0,-21 2 9 0 0,28-5-87 0 0,1 2 1 0 0,-1-1-1 0 0,-5 3 78 0 0,-2-1 169 0 0,1 0 0 0 0,-1 0 0 0 0,1-2 0 0 0,-3 0-169 0 0,-32 4 735 0 0,-6 0-448 0 0,-1-2 0 0 0,-19-3-287 0 0,40 0 146 0 0,-162 5 943 0 0,47-7-869 0 0,-13-9-220 0 0,114 8 98 0 0,-3 3-98 0 0,39 0 30 0 0,8 0-30 0 0,2-3 22 0 0,4 3 83 0 0,1 0 15 0 0,0 0-7 0 0,0 0-94 0 0,0 0-391 0 0,0 0-167 0 0,2-1 320 0 0,-1-1-1 0 0,0 1 1 0 0,0 0-1 0 0,1 1 1 0 0,-1-1-1 0 0,0 0 1 0 0,1 0-1 0 0,-1 0 1 0 0,1 1-1 0 0,-1-1 1 0 0,1 1-1 0 0,-1-1 220 0 0,1 1-340 0 0,6-3-610 0 0</inkml:trace>
  <inkml:trace contextRef="#ctx0" brushRef="#br0" timeOffset="724690.042">7735 1172 2760 0 0,'13'0'128'0'0,"3"0"5025"0"0,-14 18-3282 0 0,-1-15-1664 0 0,0 0-1 0 0,-1 1 1 0 0,1-1 0 0 0,-1 0 0 0 0,0 0 0 0 0,0 0-1 0 0,0 0 1 0 0,0 0 0 0 0,-1 0 0 0 0,1 0 0 0 0,-1 2-207 0 0,-1 22 731 0 0,4-12-461 0 0,1-1 1 0 0,3 11-271 0 0,5 19 245 0 0,-10-39-277 0 0,0-1 0 0 0,0 1 0 0 0,0-1 0 0 0,1 1 1 0 0,0-1-1 0 0,1 3 32 0 0,-3-7 20 0 0,1 1 0 0 0,-1-1 0 0 0,0 0-1 0 0,0 1 1 0 0,0-1 0 0 0,0 1 0 0 0,0-1 0 0 0,0 1 0 0 0,0-1 0 0 0,0 1 0 0 0,0-1-1 0 0,0 0 1 0 0,0 1 0 0 0,0-1 0 0 0,0 1 0 0 0,0-1 0 0 0,0 1 0 0 0,0-1 0 0 0,0 0 0 0 0,-1 1-1 0 0,1-1-19 0 0,0 1 28 0 0,0-1-1 0 0,-1 1 0 0 0,1 0 0 0 0,0-1 0 0 0,0 1 0 0 0,0-1 0 0 0,0 1 0 0 0,0 0 1 0 0,0-1-1 0 0,0 1 0 0 0,0-1 0 0 0,0 1 0 0 0,0 0 0 0 0,0-1 0 0 0,0 1 0 0 0,0-1 1 0 0,0 1-1 0 0,1 0 0 0 0,-1-1 0 0 0,0 1-27 0 0,9 14 799 0 0,-9-14-786 0 0,0 0 0 0 0,0-1 0 0 0,1 1 0 0 0,-1 0 1 0 0,0-1-1 0 0,0 1 0 0 0,0 0 0 0 0,0-1 1 0 0,0 1-1 0 0,0 0 0 0 0,-1 0 0 0 0,1-1 1 0 0,0 1-1 0 0,0 0 0 0 0,0-1 0 0 0,-1 1 1 0 0,1-1-1 0 0,0 1 0 0 0,-1 0 0 0 0,1-1 1 0 0,0 1-1 0 0,-1-1 0 0 0,1 1 0 0 0,-1-1 0 0 0,1 1 1 0 0,-1-1-1 0 0,1 1 0 0 0,-1-1 0 0 0,0 0 1 0 0,1 1-1 0 0,-1-1 0 0 0,1 0 0 0 0,-1 1 1 0 0,0-1-1 0 0,1 0 0 0 0,-1 0 0 0 0,0 1-13 0 0,-23 5 793 0 0,0-3-258 0 0,-1-1 1 0 0,-8-1-536 0 0,-115 3 1403 0 0,0 0-2888 0 0,-51-2 3233 0 0,-93 7-1632 0 0,182-4-116 0 0,6 4 368 0 0,67-4-460 0 0,36-5 330 0 0,1 0 18 0 0,0 0-23 0 0,0 0-117 0 0,0 0-12 0 0,-13-11 641 0 0,19-89-641 0 0,-5 85-104 0 0,0 13 0 0 0,-1 0 0 0 0,0-1 0 0 0,0 1 0 0 0,0 0 0 0 0,0-1 0 0 0,0 1 0 0 0,0-1 0 0 0,-1 1 0 0 0,0-2 0 0 0,-5-25 0 0 0,5 21 0 0 0,0 0 0 0 0,-1-1 0 0 0,-3-4 0 0 0,5 11 0 0 0,-1-1 0 0 0,1 1 0 0 0,-1 0 0 0 0,1-1 0 0 0,0 1 0 0 0,0 0 0 0 0,0-1 0 0 0,0 1 0 0 0,0-1 0 0 0,1 1 0 0 0,-1 0 0 0 0,1-1 0 0 0,-1 1 0 0 0,1 0 0 0 0,1-2 0 0 0,0-3 0 0 0,-2 6 1 0 0,0 1 1 0 0,0-1-1 0 0,0 0 0 0 0,0 1 0 0 0,1-1 0 0 0,-1 1 0 0 0,0-1 0 0 0,-1 1 0 0 0,1-1 0 0 0,0 1 0 0 0,0-1 0 0 0,0 1 1 0 0,0-1-1 0 0,0 1 0 0 0,0-1 0 0 0,-1 1 0 0 0,1-1 0 0 0,0 1 0 0 0,0-1-1 0 0,-2-6 43 0 0,2 2-43 0 0,1 4 0 0 0,-1 0 0 0 0,0 1 0 0 0,0-1 0 0 0,1 0 0 0 0,-1 0 0 0 0,1 1 0 0 0,-1-1 0 0 0,0 1 0 0 0,1-1 0 0 0,-1 0 0 0 0,1 1 0 0 0,0-1 0 0 0,-1 1 0 0 0,1-1 0 0 0,-1 1 0 0 0,1 0 0 0 0,0-1 0 0 0,-1 1 0 0 0,1-1 0 0 0,0 1 0 0 0,-1 0 0 0 0,1 0 0 0 0,0-1 0 0 0,0 1 0 0 0,-1 0 0 0 0,1 0 0 0 0,0 0 0 0 0,0 0 0 0 0,14-2 0 0 0,3-1 0 0 0,-6 3 0 0 0,-1-3-29 0 0,1 1 1 0 0,-1 1-1 0 0,0-1 0 0 0,1 2 0 0 0,0 0 0 0 0,7 1 29 0 0,81 4-4456 0 0,-79-3-1802 0 0</inkml:trace>
  <inkml:trace contextRef="#ctx0" brushRef="#br0" timeOffset="726675.182">7824 3463 6192 0 0,'0'0'12'0'0,"0"0"1"0"0,0 0-1 0 0,0 0 0 0 0,0 0 1 0 0,0 1-1 0 0,0-1 0 0 0,0 0 1 0 0,0 0-1 0 0,0 0 0 0 0,0 0 1 0 0,0 0-1 0 0,0 1 0 0 0,1-1 1 0 0,-1 0-1 0 0,0 0 0 0 0,0 0 1 0 0,0 0-1 0 0,0 0 1 0 0,0 0-1 0 0,0 0 0 0 0,1 0 1 0 0,-1 0-1 0 0,0 0 0 0 0,0 1 1 0 0,0-1-1 0 0,0 0 0 0 0,0 0 1 0 0,1 0-1 0 0,-1 0 0 0 0,0 0 1 0 0,0 0-1 0 0,0 0 1 0 0,0 0-1 0 0,0 0 0 0 0,1 0 1 0 0,-1 0-1 0 0,0 0 0 0 0,0 0 1 0 0,0 0-1 0 0,0-1 0 0 0,0 1 1 0 0,1 0-1 0 0,-1 0 0 0 0,0 0 1 0 0,0 0-13 0 0,18 0 726 0 0,-20 0 33 0 0,-3 1-511 0 0,-21 1 617 0 0,22-2-787 0 0,-1 0 0 0 0,0 0 1 0 0,1 1-1 0 0,-1-1 0 0 0,0 1 0 0 0,1 1 0 0 0,-5 0-78 0 0,7-1 83 0 0,0 0 1 0 0,0-1-1 0 0,-1 1 0 0 0,1-1 0 0 0,-1 1 1 0 0,1-1-1 0 0,0 0 0 0 0,-2 0-83 0 0,-15 2 347 0 0,10 0-77 0 0,0-1-1 0 0,-1 1 0 0 0,1-2 0 0 0,-4 0-269 0 0,-30 4 1514 0 0,-87 7 45 0 0,78-8-275 0 0,-3-2-1284 0 0,-48 3 699 0 0,50-1-541 0 0,0-3 0 0 0,-18-3-158 0 0,-29 0 631 0 0,78 0-571 0 0,22 3-95 0 0,-1 0 1 0 0,0 0-1 0 0,0-1 1 0 0,1 1 0 0 0,-1 0-1 0 0,0 0 1 0 0,1 0 0 0 0,-1 0-1 0 0,0 0 1 0 0,0 0-1 0 0,1 1 1 0 0,-1-1 0 0 0,0 0-1 0 0,1 0 1 0 0,-1 0-1 0 0,0 1 35 0 0,-6-2 122 0 0,5-1-60 0 0,3 2-338 0 0,6 0-4859 0 0,5 0-149 0 0</inkml:trace>
  <inkml:trace contextRef="#ctx0" brushRef="#br0" timeOffset="727673.156">7698 3514 6992 0 0,'11'0'694'0'0,"16"1"-657"0"0,-16 1 195 0 0,-10-1 66 0 0,-4 1 169 0 0,-5 1-99 0 0,6-2 101 0 0,6 13 1063 0 0,-4-9-1366 0 0,0 0 0 0 0,1 1 0 0 0,0-1 0 0 0,0 0-1 0 0,1 0 1 0 0,-1 0 0 0 0,1 0 0 0 0,0 0 0 0 0,0 0 0 0 0,1-1 0 0 0,-1 1 0 0 0,1-1 0 0 0,3 4-166 0 0,1 1 31 0 0,1 0 1 0 0,0-1 0 0 0,0 0 0 0 0,1 0 0 0 0,6 4-32 0 0,-14-12 0 0 0,-1 0 1 0 0,1 0-1 0 0,-1 1 1 0 0,0-1-1 0 0,1 0 1 0 0,-1 0-1 0 0,1 1 1 0 0,-1-1-1 0 0,0 1 1 0 0,1-1-1 0 0,-1 0 1 0 0,0 1-1 0 0,1-1 1 0 0,-1 1-1 0 0,0-1 0 0 0,0 1 1 0 0,1-1-1 0 0,-1 1 1 0 0,0-1-1 0 0,0 1 1 0 0,0-1-1 0 0,0 1 1 0 0,1-1-1 0 0,-1 1 1 0 0,0-1-1 0 0,0 1 1 0 0,0-1-1 0 0,-9 9-26 0 0,2-3-24 0 0,7-6 50 0 0,-1 0-1 0 0,1 0 1 0 0,0 0 0 0 0,0 0-1 0 0,0 0 1 0 0,-1 1-1 0 0,1-1 1 0 0,0 0-1 0 0,0 0 1 0 0,0 0 0 0 0,0 1-1 0 0,-1-1 1 0 0,1 0-1 0 0,0 0 1 0 0,0 1-1 0 0,0-1 1 0 0,0 0 0 0 0,0 0-1 0 0,0 1 1 0 0,0-1-1 0 0,0 0 1 0 0,0 0-1 0 0,0 1 1 0 0,0-1 0 0 0,0 0-1 0 0,0 1 1 0 0,0-1-1 0 0,0 0 1 0 0,0 0-1 0 0,0 1 1 0 0,0-1 0 0 0,0 0-1 0 0,0 0 1 0 0,0 1 0 0 0,8 5-1 0 0,-8-6 1 0 0,1 0 0 0 0,-1 0 0 0 0,1 0 0 0 0,-1 1 0 0 0,1-1 0 0 0,-1 0 0 0 0,0 1 0 0 0,1-1 0 0 0,-1 0 0 0 0,1 1 0 0 0,-1-1 0 0 0,0 0 0 0 0,1 1 0 0 0,-1-1 0 0 0,0 1 0 0 0,1-1 0 0 0,-1 1 0 0 0,0-1 0 0 0,0 1 0 0 0,1-1 0 0 0,-1 1 0 0 0,0-1 0 0 0,0 1 0 0 0,0-1 1 0 0,0 1-1 0 0,0-1 0 0 0,0 1 0 0 0,0 0-2 0 0,-1 0 1 0 0,1 1-1 0 0,-1-1 1 0 0,1 0-1 0 0,-1 0 1 0 0,0 0-1 0 0,0 0 1 0 0,0 0-1 0 0,0 0 1 0 0,0 0-1 0 0,0 0 1 0 0,0 0 1 0 0,1 0 25 0 0,-1 0 0 0 0,0-1 0 0 0,0 1 0 0 0,0 0 0 0 0,1 0 0 0 0,-1 0 1 0 0,0 0-1 0 0,1 0 0 0 0,-1-1 0 0 0,1 1 0 0 0,-1 0 0 0 0,1 1 1 0 0,-1-1-1 0 0,1 0 0 0 0,0 0 0 0 0,-1 0 0 0 0,1 0 0 0 0,0 1-25 0 0,0-1 254 0 0,0-1-18 0 0,7 5 472 0 0,-74 6-228 0 0,62-11-395 0 0,-12 5-10 0 0,-13-4 87 0 0,-16 4-162 0 0,16-2 30 0 0,-19-1-30 0 0,-10 0 0 0 0,10-1 0 0 0,-15-3 0 0 0,49 2 3 0 0,0 0 0 0 0,-14 2-3 0 0,-16 1-90 0 0,-103 5-234 0 0,71-5 1571 0 0,-40 9-1247 0 0,71-7 512 0 0,41-5-403 0 0,-26 6-218 0 0,28-5 2 0 0,-16-2 193 0 0,17 1-29 0 0,2 0 26 0 0,0 0 8 0 0,0 0 33 0 0,8-15 152 0 0,4-17-387 0 0,-11 30 165 0 0,1 1-1 0 0,-1-1 1 0 0,0 0-1 0 0,0 0 1 0 0,0-1 0 0 0,0 1-1 0 0,0 0 1 0 0,0 0-1 0 0,0 0 1 0 0,-1-1 0 0 0,1 1-1 0 0,-1 0 1 0 0,0 0-1 0 0,0-1 1 0 0,0 1 0 0 0,0 0-1 0 0,0-1 1 0 0,0 1-1 0 0,0 0 1 0 0,-1-1-1 0 0,0 0-53 0 0,1 0 31 0 0,-1-1-1 0 0,1 1 0 0 0,0-1 0 0 0,-1 1 0 0 0,2-1 0 0 0,-1 1 0 0 0,0-1 0 0 0,1-1-30 0 0,0 2 17 0 0,-1 0-1 0 0,0 0 1 0 0,1 0-1 0 0,-1 0 1 0 0,0 0-1 0 0,-1 0 0 0 0,1 0 1 0 0,0 0-1 0 0,-1 0 1 0 0,0-3-17 0 0,-1 2 22 0 0,0 1-7 0 0,1 0 0 0 0,0 0 0 0 0,0 0 0 0 0,0 0 0 0 0,0 0 0 0 0,1 0 0 0 0,0 0 0 0 0,-1 0 0 0 0,1-2-15 0 0,-4-16 71 0 0,3 19-71 0 0,0 0-1 0 0,1-1 1 0 0,-1 1 0 0 0,1 0 0 0 0,-1-1 0 0 0,1 1 0 0 0,0-1-1 0 0,0-1 1 0 0,1 3 0 0 0,-1-1 0 0 0,0 1 0 0 0,0 0 0 0 0,0 0 0 0 0,0 0 0 0 0,0 0 0 0 0,0 0 0 0 0,0 0 0 0 0,0 0 0 0 0,0 0 0 0 0,0 0 0 0 0,0 0 0 0 0,-1 0 0 0 0,1 0 0 0 0,0 0 0 0 0,-1 0 0 0 0,1 0 0 0 0,-1 0 0 0 0,1 0 0 0 0,-1 0 0 0 0,0 0 0 0 0,1 0 0 0 0,-1 0 0 0 0,0 0 0 0 0,1 1 0 0 0,0 0 0 0 0,0 0 0 0 0,0-1 0 0 0,0 1 0 0 0,-1 0 0 0 0,1 0 0 0 0,0-1 0 0 0,0 1 0 0 0,0 0 0 0 0,0-1 0 0 0,0 1 0 0 0,0 0 0 0 0,0-1 0 0 0,0 1 0 0 0,0 0 0 0 0,0-1 0 0 0,0 1 0 0 0,1 0 0 0 0,-1-1 0 0 0,0 1 0 0 0,0 0 0 0 0,0-1 0 0 0,0 1 0 0 0,0 0 0 0 0,1 0 0 0 0,-1-1 0 0 0,0 1 0 0 0,0 0 0 0 0,1-1 0 0 0,-1 1 0 0 0,0 0 0 0 0,0-1 0 0 0,0 1 0 0 0,1 0 0 0 0,-1-1 0 0 0,0 1 0 0 0,0 0 0 0 0,0-1 0 0 0,0 1 0 0 0,0 0 0 0 0,0-1 0 0 0,1 1 0 0 0,-1 0 0 0 0,0-1 0 0 0,0 1 0 0 0,0-1 0 0 0,0 1 0 0 0,0 0 0 0 0,-1-1 0 0 0,1 1 0 0 0,0 0 0 0 0,0-1 0 0 0,0 1 0 0 0,-2-1 6 0 0,3 0-10 0 0,-1 0 0 0 0,0 1 0 0 0,0-1 0 0 0,1 1 0 0 0,-1-1-1 0 0,1 0 1 0 0,-1 1 0 0 0,0-1 0 0 0,1 1 0 0 0,-1-1 0 0 0,1 0 0 0 0,-1 1 0 0 0,1 0 0 0 0,-1-1 0 0 0,1 1-1 0 0,0-1 1 0 0,-1 1 4 0 0,3-2-237 0 0,0 1-1 0 0,0-1 1 0 0,-1 1-1 0 0,1 0 1 0 0,0 0-1 0 0,0 0 1 0 0,1 0 237 0 0,5-1-4660 0 0,-8 2-945 0 0</inkml:trace>
  <inkml:trace contextRef="#ctx0" brushRef="#br0" timeOffset="728193.799">7689 3530 11976 0 0,'-5'-1'91'0'0,"0"1"1"0"0,1-1-1 0 0,-1 1 1 0 0,0 0 0 0 0,0 0-1 0 0,1 0 1 0 0,-1 1-1 0 0,0 0 1 0 0,1 0 0 0 0,-1 0-1 0 0,0 0 1 0 0,1 1-1 0 0,0 0 1 0 0,-1 0 0 0 0,1 0-1 0 0,0 0 1 0 0,-1 1-92 0 0,-17 9 621 0 0,19-11-580 0 0,1 0 0 0 0,0 0 0 0 0,-1 0 0 0 0,1 0 0 0 0,0 1-1 0 0,0-1 1 0 0,0 1 0 0 0,0-1 0 0 0,0 1 0 0 0,0 0-1 0 0,1 0 1 0 0,-1-1 0 0 0,0 1 0 0 0,1 0 0 0 0,-1 1 0 0 0,0 0-41 0 0,-4 11 118 0 0,5-10-95 0 0,-1-1 0 0 0,1 1 1 0 0,-1-1-1 0 0,0 1 0 0 0,0-1 1 0 0,-1 0-1 0 0,1 0 0 0 0,0 0 1 0 0,-2 1-24 0 0,-40 35 192 0 0,40-35-187 0 0,0 0 0 0 0,-1-1 0 0 0,0 0 0 0 0,1 0 1 0 0,-1 0-1 0 0,0-1 0 0 0,-1 0 0 0 0,1 1-5 0 0,-25 12 23 0 0,23-11-27 0 0,5-3 8 0 0,-1 0 1 0 0,1 1-1 0 0,0-1 0 0 0,-1 1 1 0 0,1 0-1 0 0,0-1 1 0 0,0 1-1 0 0,0 0 0 0 0,0 0 1 0 0,0 1-1 0 0,1-1 0 0 0,-1 0 1 0 0,0 1-5 0 0,3 2-30 0 0,-1-5 27 0 0,0 1 0 0 0,0-1 0 0 0,0 0 0 0 0,0 0 0 0 0,0 1 0 0 0,0-1 0 0 0,0 0 0 0 0,0 0 0 0 0,1 1 0 0 0,-1-1 0 0 0,0 0 0 0 0,-1 0 0 0 0,1 1 0 0 0,0-1 0 0 0,0 0 0 0 0,0 1 0 0 0,0-1 0 0 0,0 0 0 0 0,0 0 0 0 0,0 1 0 0 0,0-1 0 0 0,0 0 0 0 0,0 0 0 0 0,-1 0 0 0 0,1 1 0 0 0,0-1 0 0 0,0 0 0 0 0,0 0 0 0 0,-1 0 0 0 0,1 1 0 0 0,0-1 0 0 0,0 0 0 0 0,0 0 0 0 0,-1 0 0 0 0,1 0 0 0 0,0 0 0 0 0,0 1 0 0 0,-1-1 0 0 0,1 0 0 0 0,0 0 0 0 0,0 0 0 0 0,-1 0 0 0 0,1 0 3 0 0,-32 8-1649 0 0,31-8 52 0 0</inkml:trace>
  <inkml:trace contextRef="#ctx0" brushRef="#br0" timeOffset="728518.954">7490 3522 6912 0 0,'0'0'528'0'0,"0"1"-395"0"0,1 0-1 0 0,-1 0 1 0 0,0 0 0 0 0,0 0 0 0 0,0 0 0 0 0,1 0 0 0 0,-1 1 0 0 0,0-1-1 0 0,0 0 1 0 0,-1 0 0 0 0,1 1-133 0 0,-1-1 166 0 0,0 0-1 0 0,0 0 1 0 0,0 0-1 0 0,-1 0 1 0 0,1 0-1 0 0,0 0 1 0 0,-1 0-1 0 0,1-1 1 0 0,-1 1-1 0 0,1 0 1 0 0,-1-1-1 0 0,1 1 1 0 0,-1-1-1 0 0,0 1-165 0 0,-5 1 575 0 0,2 1-318 0 0,0 0 0 0 0,0 1 0 0 0,0-1 0 0 0,1 1 0 0 0,0 0-1 0 0,0 0 1 0 0,0 0 0 0 0,0 1 0 0 0,0 0-257 0 0,0 1 73 0 0,-1-1 0 0 0,-1 1-1 0 0,1-1 1 0 0,-1 0 0 0 0,-2 1-73 0 0,-57 39 627 0 0,57-39-574 0 0,0 0 1 0 0,-1-1 0 0 0,0-1 0 0 0,-6 3-54 0 0,-25 15-7 0 0,31-16 7 0 0,-1-1 0 0 0,0 0 0 0 0,-4 1 0 0 0,7-3 0 0 0,-5 4-222 0 0,12-7 110 0 0,-1 1 0 0 0,0-1-1 0 0,1 1 1 0 0,-1-1 0 0 0,0 1 0 0 0,1-1-1 0 0,-1 0 1 0 0,0 1 0 0 0,0-1 0 0 0,1 0-1 0 0,-1 0 1 0 0,0 0 0 0 0,0 0 0 0 0,0 0-1 0 0,0 1 113 0 0,3-2-3349 0 0,11-3-988 0 0</inkml:trace>
  <inkml:trace contextRef="#ctx0" brushRef="#br0" timeOffset="728718.38">7283 3546 11144 0 0,'-17'-6'248'0'0,"14"4"34"0"0,3 2 22 0 0,-3-2 67 0 0,1 0-357 0 0,-1 1-29 0 0,-13 1 175 0 0,12 1 452 0 0,-1 0 0 0 0,1 1 0 0 0,0-1 0 0 0,0 1 0 0 0,0 0 0 0 0,0 0 0 0 0,-2 2-612 0 0,-35 23 593 0 0,35-22-427 0 0,-1 1 0 0 0,1 0 0 0 0,0 0 0 0 0,0 1-166 0 0,0-1 165 0 0,0 0-1 0 0,0 0 1 0 0,0 0-1 0 0,-3 1-164 0 0,-116 83-1948 0 0,113-79-4115 0 0</inkml:trace>
  <inkml:trace contextRef="#ctx0" brushRef="#br0" timeOffset="729293.026">7619 1346 11720 0 0,'0'0'10'0'0,"-6"-3"170"0"0,6 3-157 0 0,0 0-1 0 0,0 0 1 0 0,0 0-1 0 0,0 0 1 0 0,0 0 0 0 0,0 0-1 0 0,0-1 1 0 0,0 1-1 0 0,0 0 1 0 0,0 0-1 0 0,0 0 1 0 0,0 0 0 0 0,0 0-1 0 0,0 0 1 0 0,0 0-1 0 0,0 0 1 0 0,0 0 0 0 0,0 0-1 0 0,0 0 1 0 0,0 0-1 0 0,0 0 1 0 0,0 0 0 0 0,0-1-1 0 0,0 1 1 0 0,0 0-1 0 0,0 0 1 0 0,0 0 0 0 0,0 0-1 0 0,0 0 1 0 0,0 0-1 0 0,0 0 1 0 0,0 0 0 0 0,0 0-1 0 0,0 0 1 0 0,0 0-1 0 0,0 0 1 0 0,0 0-1 0 0,0 0 1 0 0,0 0 0 0 0,0 0-1 0 0,0 0 1 0 0,-1-1-1 0 0,1 1 1 0 0,0 0 0 0 0,0 0-1 0 0,0 0 1 0 0,0 0-1 0 0,0 0 1 0 0,0 0 0 0 0,0 0-23 0 0,1 0 378 0 0,-1 0 94 0 0,-2 2-283 0 0,0 0 1 0 0,-1 0-1 0 0,1 0 0 0 0,0 0 0 0 0,-1-1 1 0 0,0 1-1 0 0,1-1 0 0 0,-2 1-189 0 0,1-1 172 0 0,-20 11 550 0 0,-4 3-379 0 0,-1 0-1 0 0,-9 10-342 0 0,24-17 147 0 0,10-7-163 0 0,1 0-1 0 0,0 0 1 0 0,0 1 0 0 0,0-1 0 0 0,0 0-1 0 0,0 1 1 0 0,0 0 0 0 0,0-1 0 0 0,0 1-1 0 0,0 1 17 0 0,2-3-6 0 0,0 1-108 0 0,-1 0 0 0 0,1-1 0 0 0,-1 1 0 0 0,1 0 0 0 0,-1-1 1 0 0,1 1-1 0 0,-1 0 0 0 0,1-1 0 0 0,-1 1 0 0 0,1-1 0 0 0,-1 1 0 0 0,0-1 0 0 0,1 1 1 0 0,-1-1-1 0 0,0 0 0 0 0,0 1 0 0 0,1-1 0 0 0,-1 0 0 0 0,0 0 0 0 0,0 1 0 0 0,1-1 1 0 0,-2 0 113 0 0,2 0-512 0 0</inkml:trace>
  <inkml:trace contextRef="#ctx0" brushRef="#br0" timeOffset="729592.937">7584 1213 2760 0 0,'-6'3'529'0'0,"2"-2"152"0"0,0 1-1 0 0,0-1 0 0 0,1 1 1 0 0,-1-1-1 0 0,0 1 1 0 0,1 0-1 0 0,0 0 0 0 0,-1 1 1 0 0,1-1-1 0 0,0 1 1 0 0,0-1-1 0 0,0 1 0 0 0,-2 3-680 0 0,-4 3 347 0 0,0-1 0 0 0,-1 0 0 0 0,0-1 0 0 0,0 0 0 0 0,0 0-1 0 0,-4 0-346 0 0,-24 12 963 0 0,-8 1-963 0 0,-9 4 342 0 0,26-10-189 0 0,-51 23-90 0 0,76-35-196 0 0,0-1 1 0 0,0 0-1 0 0,1-1 1 0 0,-1 1-1 0 0,0-1 1 0 0,-2 1 132 0 0,4-7-997 0 0,3-2 485 0 0</inkml:trace>
  <inkml:trace contextRef="#ctx0" brushRef="#br0" timeOffset="729866.974">7333 1209 7832 0 0,'-2'1'602'0'0,"-35"19"1311"0"0,1 3 0 0 0,-1 2-1913 0 0,1 0 494 0 0,-2-2 0 0 0,-3 0-494 0 0,24-15-236 0 0,-9 6 1184 0 0,-17 4-948 0 0,34-14 69 0 0,1-2 0 0 0,-1 1 0 0 0,0-1 0 0 0,0 0-1 0 0,0-1 1 0 0,-1 0 0 0 0,-1-1-69 0 0,9 0-119 0 0,1 0-95 0 0,0 0 1 0 0,1 1-1 0 0,-1-1 0 0 0,0 0 1 0 0,1 0-1 0 0,-1 0 0 0 0,1-1 1 0 0,-1 1-1 0 0,0 0 0 0 0,1 0 0 0 0,-1 0 1 0 0,1 0-1 0 0,-1-1 0 0 0,0 1 1 0 0,1 0-1 0 0,-1 0 0 0 0,1-1 0 0 0,-1 1 1 0 0,1-1-1 0 0,-1 1 214 0 0,-3-8-4337 0 0</inkml:trace>
  <inkml:trace contextRef="#ctx0" brushRef="#br0" timeOffset="729867.974">7125 1144 11976 0 0,'-59'25'2140'0'0,"1"3"0"0"0,-48 31-2140 0 0,46-26 2322 0 0,-7-1-2322 0 0,-5 3 411 0 0,48-24-862 0 0,4-4-48 0 0</inkml:trace>
  <inkml:trace contextRef="#ctx0" brushRef="#br0" timeOffset="732004.129">7134 1096 4608 0 0,'-12'2'150'0'0,"8"-2"-78"0"0,-1 1 1 0 0,1 0-1 0 0,0 0 0 0 0,0 0 0 0 0,0 1 1 0 0,0-1-1 0 0,-1 1-72 0 0,4-1 870 0 0,1-1 298 0 0,20-2 1561 0 0,-11 1-2602 0 0,0 0 1 0 0,0-1-1 0 0,0-1 1 0 0,0 1-128 0 0,-29 1 772 0 0,13-1-213 0 0,7 1-540 0 0,0 1 0 0 0,1 0 0 0 0,-1-1 0 0 0,0 1 0 0 0,0 0 0 0 0,0 0 0 0 0,0-1-1 0 0,1 1 1 0 0,-1 0 0 0 0,0 0 0 0 0,0-1 0 0 0,1 1 0 0 0,-1 0 0 0 0,0 0 0 0 0,0 0 0 0 0,1-1 0 0 0,-1 1 0 0 0,0 0 0 0 0,0 0 0 0 0,1 0 0 0 0,-1 0 0 0 0,0 0 0 0 0,1 0 0 0 0,-1 0 0 0 0,0 0 0 0 0,1-1 0 0 0,-1 1-19 0 0,23-10 685 0 0,-23 10-675 0 0,0-1 0 0 0,0 1 0 0 0,0 0 0 0 0,0-1 0 0 0,0 1 1 0 0,0 0-1 0 0,0 0 0 0 0,0-1 0 0 0,0 1 0 0 0,0 0 0 0 0,0-1 0 0 0,0 1 0 0 0,0 0 0 0 0,-1 0 0 0 0,1-1 1 0 0,0 1-1 0 0,0 0 0 0 0,0 0 0 0 0,0 0 0 0 0,-1-1 0 0 0,1 1 0 0 0,0 0 0 0 0,0 0 0 0 0,0 0 0 0 0,-1-1 1 0 0,1 1-11 0 0,-15-9 518 0 0,12 8-375 0 0,1 0 1 0 0,0 0-1 0 0,-1 0 0 0 0,1-1 0 0 0,0 0 0 0 0,0 1 1 0 0,-2-3-144 0 0,3 4 31 0 0,1-1 1 0 0,-1 0 0 0 0,1 1 0 0 0,-1-1 0 0 0,1 0 0 0 0,0 0-1 0 0,-1 1 1 0 0,1-1 0 0 0,0 0 0 0 0,0 0 0 0 0,0 0 0 0 0,-1 1-1 0 0,1-1 1 0 0,0 0 0 0 0,0 0 0 0 0,0 0 0 0 0,0 0-1 0 0,1 1 1 0 0,-1-1 0 0 0,0 0 0 0 0,0 0 0 0 0,0 0 0 0 0,1 1-1 0 0,-1-1 1 0 0,0 0 0 0 0,1 0 0 0 0,-1 1 0 0 0,0-1 0 0 0,1 0-32 0 0,1-2 87 0 0,0 0 1 0 0,0 1 0 0 0,0-1 0 0 0,0 1 0 0 0,1-1 0 0 0,2-1-88 0 0,-3 2 53 0 0,0 0 0 0 0,-1 1 0 0 0,1-1 0 0 0,0 0-1 0 0,-1 0 1 0 0,1 0 0 0 0,-1 0 0 0 0,1-1-53 0 0,-2 2 19 0 0,1 0 0 0 0,-1 0 0 0 0,0 0 0 0 0,0 0 0 0 0,0 0 0 0 0,0 0 0 0 0,0 0 0 0 0,0 0 1 0 0,0 0-1 0 0,0 0 0 0 0,0 0 0 0 0,0 0 0 0 0,0 0 0 0 0,-1 0 0 0 0,1 0 0 0 0,0 0 0 0 0,-1 0 0 0 0,1 1 0 0 0,-1-1 0 0 0,1 0 0 0 0,-1 0 0 0 0,1 0 0 0 0,-1 0 1 0 0,0 1-21 0 0,-2-5 95 0 0,1 0 0 0 0,-1-1-1 0 0,1 1 1 0 0,0 0-1 0 0,0-1 1 0 0,0 1-1 0 0,1-1 1 0 0,0 0-1 0 0,0 1 1 0 0,0-1-1 0 0,1 0 1 0 0,0 0-1 0 0,0 1 1 0 0,1-1-1 0 0,-1 0 1 0 0,1 0 0 0 0,0 1-1 0 0,1-1 1 0 0,-1 1-1 0 0,2-2-93 0 0,-2 4 36 0 0,1-1 1 0 0,-1 0-1 0 0,1 0 0 0 0,-1 0 1 0 0,0 0-1 0 0,0 0 0 0 0,-1-2-36 0 0,0 3 18 0 0,0 1 0 0 0,0-1 0 0 0,-1 0 0 0 0,1 1 0 0 0,-1-1 0 0 0,0 1 1 0 0,1-1-1 0 0,-1 1 0 0 0,-1-1 0 0 0,1 1 0 0 0,0-1 0 0 0,-1 1-18 0 0,-2-7 28 0 0,0 0 1 0 0,0-1 0 0 0,1 1-1 0 0,0-1 1 0 0,1 1-1 0 0,0-1 1 0 0,0 0 0 0 0,1 0-1 0 0,0 0 1 0 0,1 0-1 0 0,1-8-28 0 0,-1 14 0 0 0,1 0 0 0 0,0 0 0 0 0,0 1 0 0 0,0-1 0 0 0,1 0 0 0 0,0 0 0 0 0,1-2 0 0 0,-1 3 1 0 0,-1-1 0 0 0,1 1 0 0 0,-1 0 1 0 0,0-1-1 0 0,0 1 0 0 0,0 0 1 0 0,0-1-1 0 0,0 1 0 0 0,-1-3-1 0 0,-2-21 44 0 0,1 23-36 0 0,0 0-1 0 0,0 0 0 0 0,1 0 1 0 0,0 0-1 0 0,0 0 0 0 0,0 0 0 0 0,0 0 1 0 0,1 0-1 0 0,0 0 0 0 0,-1 0 1 0 0,1 0-1 0 0,1-2-7 0 0,15-29 76 0 0,-6 11 67 0 0,-1 0-1 0 0,4-14-142 0 0,18-79 367 0 0,-27 92-223 0 0,-2 1 1 0 0,0 0-1 0 0,-1-1 0 0 0,-2-20-144 0 0,-1 39 0 0 0,-1 1 0 0 0,1 2 0 0 0,-2-3 0 0 0,3 1 0 0 0,-4-4 0 0 0,2-4 11 0 0,2 12 9 0 0,-13-21-1801 0 0,10 18 1421 0 0,0-2-1217 0 0,1 3-2267 0 0,1-1-2072 0 0</inkml:trace>
  <inkml:trace contextRef="#ctx0" brushRef="#br0" timeOffset="732674.727">7226 867 6736 0 0,'12'-1'161'0'0,"-11"1"29"0"0,-2-1 3 0 0,-10 0-21 0 0,2-3-102 0 0,8 3 232 0 0,14-7 936 0 0,-9 4-837 0 0,0 1 0 0 0,0-1 1 0 0,0 0-1 0 0,2-4-401 0 0,11-10 1477 0 0,-11 10-229 0 0,-4 5 706 0 0,1 9-1044 0 0,-2 0-822 0 0,0 0 1 0 0,-1 0 0 0 0,0 0 0 0 0,0 0-1 0 0,0 0 1 0 0,-1 0 0 0 0,0 0 0 0 0,0 0 0 0 0,0 0-1 0 0,-1 0 1 0 0,0 0 0 0 0,-1 2-89 0 0,-7 30 189 0 0,4-14-203 0 0,-1 0 0 0 0,-1 0 0 0 0,-2-1 0 0 0,0 0-1 0 0,-3 4 15 0 0,10-21-32 0 0,1-2 170 0 0,1 0 0 0 0,-1-1-1 0 0,0 1 1 0 0,0-1-1 0 0,0 1 1 0 0,-1-1 0 0 0,1 0-1 0 0,-1 0 1 0 0,0 0-1 0 0,-2 2-137 0 0,4-5 210 0 0,1 0-61 0 0,0 0-12 0 0,0 0 50 0 0,-10-6 701 0 0,0-2-752 0 0,0-1 0 0 0,1-1-1 0 0,1 0 1 0 0,-1 0 0 0 0,2 0 0 0 0,-1-1 0 0 0,1 0-1 0 0,0-2-135 0 0,-22-32 235 0 0,13 18 144 0 0,12 20-344 0 0,0 0 1 0 0,-1 0-1 0 0,0 0 0 0 0,-2-2-35 0 0,-1 1-309 0 0,1-1 0 0 0,0 0-1 0 0,0 0 1 0 0,1-1 0 0 0,0 0 309 0 0,4 7-156 0 0,0 0 0 0 0,0 0 0 0 0,0 0 0 0 0,0 1 0 0 0,0-1 0 0 0,-1 1 0 0 0,0-1 0 0 0,1 1 0 0 0,-1 0 0 0 0,-1-1 156 0 0,-8-6-475 0 0,11 7 370 0 0,0 1 1 0 0,-1-1-1 0 0,1 1 0 0 0,0-1 1 0 0,0 1-1 0 0,0-1 0 0 0,1 1 1 0 0,-1-1-1 0 0,0 0 0 0 0,0 0 105 0 0</inkml:trace>
  <inkml:trace contextRef="#ctx0" brushRef="#br0" timeOffset="734656.251">7241 0 3680 0 0,'1'2'6148'0'0,"-6"1"-2510"0"0,-15 6-1543 0 0,-29 6-2171 0 0,-9 3 445 0 0,18-12-245 0 0,-30 6 258 0 0,0-4 0 0 0,-49 0-382 0 0,-87 1 269 0 0,-60 3-147 0 0,244-11-120 0 0,-337 14 1355 0 0,87-4-2232 0 0,-231 13 801 0 0,329-17 9 0 0,-78 3 58 0 0,-59 2 7 0 0,44-3 0 0 0,137-7 0 0 0,-193 14 1386 0 0,115-4-820 0 0,110-6-566 0 0,-84 2 0 0 0,31-3 0 0 0,18-2 0 0 0,59-2 0 0 0,-329 17 0 0 0,276-14 0 0 0,1-6 0 0 0,-28-8 0 0 0,57 7 0 0 0,45 2 0 0 0,-42-2 0 0 0,1 4 0 0 0,-4 5 0 0 0,-69 3 0 0 0,109-6 0 0 0,-8-3 0 0 0,15 0 0 0 0,-30 4 0 0 0,57-2-17 0 0,0-1 0 0 0,-3-2 17 0 0,6 0 238 0 0,-1 2 1 0 0,-11 1-239 0 0,-87 11 720 0 0,96-12-720 0 0,0 0 0 0 0,0-2 0 0 0,0 0 0 0 0,-6-3 0 0 0,20 3-549 0 0,-13-2-149 0 0,19 2 645 0 0,0 0-3557 0 0,3 1-2186 0 0</inkml:trace>
  <inkml:trace contextRef="#ctx0" brushRef="#br0" timeOffset="735902.217">882 305 6448 0 0,'0'0'297'0'0,"8"0"91"0"0,10-2-246 0 0,-12 1 163 0 0,-5 1 181 0 0,-1 0 24 0 0,2-1 2 0 0,0 0-235 0 0,1 0 0 0 0,-1 1 0 0 0,1-1 0 0 0,-1 1 0 0 0,0-1 0 0 0,1 1 0 0 0,-1 0 0 0 0,2 0-277 0 0,-3 0 370 0 0,-1 0-303 0 0,0 0-1 0 0,1 0 0 0 0,-1 0 0 0 0,0 0 0 0 0,1 0 1 0 0,-1 0-1 0 0,0 0 0 0 0,0 0 0 0 0,1 0 1 0 0,-1 0-1 0 0,0 0 0 0 0,0 0 0 0 0,1 0 0 0 0,-1 0 1 0 0,0 0-1 0 0,0 0 0 0 0,1 0 0 0 0,-1 0 0 0 0,0 0 1 0 0,0 1-1 0 0,1-1 0 0 0,-1 0 0 0 0,0 0 1 0 0,0 0-67 0 0,1 2 59 0 0,0-1 0 0 0,-1 0 0 0 0,1 0 0 0 0,-1 0 0 0 0,0 0 1 0 0,1 1-1 0 0,-1-1 0 0 0,0 0 0 0 0,0 0 0 0 0,1 1 0 0 0,-1-1 1 0 0,0 0-1 0 0,0 1 0 0 0,-1-1 0 0 0,1 0 0 0 0,0 1-59 0 0,-1-1 510 0 0,2 1-68 0 0,1 0-364 0 0,1 3 9 0 0,-7 9-86 0 0,8-2-1 0 0,-13 7 0 0 0,9-19 0 0 0,0 1 0 0 0,0 0 0 0 0,-1-1 0 0 0,1 1 0 0 0,0 0 0 0 0,0 0 0 0 0,0-1 0 0 0,-1 1 0 0 0,1 0 0 0 0,0-1 0 0 0,-1 1 0 0 0,1-1 0 0 0,0 1 0 0 0,-1 0 0 0 0,1-1 0 0 0,-1 1 0 0 0,1-1 0 0 0,-1 1 0 0 0,1-1 0 0 0,-1 1 0 0 0,1-1 0 0 0,-1 0 0 0 0,0 1 0 0 0,1-1 0 0 0,-1 1 0 0 0,0-1 0 0 0,1 0 0 0 0,0 0 0 0 0,0 0 0 0 0,-1 0 0 0 0,1 0 0 0 0,0 0 0 0 0,0 0 0 0 0,0 0 0 0 0,-1 0 0 0 0,1 1 0 0 0,0-1 0 0 0,0 0 0 0 0,0 0 0 0 0,-1 0 0 0 0,1 0 0 0 0,0 1 0 0 0,0-1 0 0 0,0 0 0 0 0,0 0 0 0 0,-1 0 0 0 0,1 1 0 0 0,0-1 0 0 0,0 0 0 0 0,0 0 0 0 0,0 1 0 0 0,0-1 0 0 0,0 0 0 0 0,0 0 0 0 0,0 1 0 0 0,0-1 0 0 0,0 0 0 0 0,0 0 0 0 0,0 1 0 0 0,0-1 0 0 0,0 0 0 0 0,0 0 0 0 0,0 1 0 0 0,0-1 0 0 0,0 0 0 0 0,0 0 0 0 0,0 1 0 0 0,0-1 0 0 0,0 0 0 0 0,0 0 0 0 0,1 0 0 0 0,-1 1 0 0 0,0-1 0 0 0,0 0 0 0 0,0 0 0 0 0,0 1 0 0 0,0-1 0 0 0,1 0 0 0 0,-1 0 0 0 0,0 0 0 0 0,0 0 0 0 0,1 1 57 0 0,-1-1 0 0 0,1 1 0 0 0,-1-1 0 0 0,0 1 0 0 0,0-1 0 0 0,1 1 0 0 0,-1 0 1 0 0,0-1-1 0 0,0 1 0 0 0,1-1 0 0 0,-1 1 0 0 0,0 0 0 0 0,0-1 0 0 0,0 1 1 0 0,0 0-1 0 0,0-1 0 0 0,0 1 0 0 0,0 0-57 0 0,0-1 67 0 0,0 1 0 0 0,0 0 0 0 0,0-1 0 0 0,0 1-1 0 0,0 0 1 0 0,0 0 0 0 0,0-1 0 0 0,0 1 0 0 0,1 0 0 0 0,-1-1 0 0 0,0 1 0 0 0,1 0 0 0 0,-1-1 0 0 0,0 1-1 0 0,1 0-66 0 0,1 1 12 0 0,-1 1-7 0 0,-6 8-6 0 0,4-7 1 0 0,-17 32 0 0 0,16-32 0 0 0,1 1 0 0 0,-1-1 0 0 0,1 1 0 0 0,0 0 0 0 0,1-1 0 0 0,-1 4 0 0 0,-5 20 0 0 0,-16 45 0 0 0,2-17 0 0 0,15-36 0 0 0,3-14 0 0 0,0-1 0 0 0,1 1 0 0 0,-1-1 0 0 0,2 1 0 0 0,-1 0 0 0 0,0 3 0 0 0,0 9 0 0 0,-1-1 0 0 0,-2 14 0 0 0,-2 2 0 0 0,0 13 0 0 0,0-10 0 0 0,3 1 0 0 0,0 13 0 0 0,2-30 0 0 0,-1-1 0 0 0,-1 7 0 0 0,0-6 0 0 0,1 0 0 0 0,0 7 0 0 0,1-11 0 0 0,0 0 0 0 0,-3 11 0 0 0,1-11 0 0 0,1 1 0 0 0,0 10 0 0 0,1 12 1365 0 0,-6 30-1365 0 0,-1 16-202 0 0,2-9-889 0 0,1-22 1075 0 0,0-19 16 0 0,-2 21-2 0 0,3-33 35 0 0,2 0 0 0 0,0 12-33 0 0,1-3 799 0 0,0-16-968 0 0,1 1 0 0 0,1-1-1 0 0,0 1 1 0 0,1-1-1 0 0,2 8 170 0 0,-2-17-12 0 0,-1-3 11 0 0,0 1 1 0 0,1-1-1 0 0,-1 0 0 0 0,1 1 0 0 0,2 2 1 0 0,11 17-72 0 0,-15-23 0 0 0,1 0 0 0 0,0-1 0 0 0,-1 1 0 0 0,1-1 0 0 0,0 1 0 0 0,-1-1 0 0 0,1 0 0 0 0,0 1 0 0 0,0-1 0 0 0,-1 0 0 0 0,1 1 0 0 0,0-1 0 0 0,0 0 0 0 0,0 0 0 0 0,-1 0 0 0 0,1 1-1 0 0,0-1 1 0 0,0 0 0 0 0,0 0 0 0 0,0 0 0 0 0,-1 0 0 0 0,1-1 0 0 0,0 1 0 0 0,0 0 72 0 0,19-5-1174 0 0,-14 1 878 0 0,0 1 1 0 0,0-1 0 0 0,0-1 0 0 0,-1 1 0 0 0,1-1 0 0 0,-1 0 0 0 0,0 0 0 0 0,0 0 295 0 0,14-14-642 0 0,-1 1 563 0 0,0-1 1 0 0,6-11 78 0 0,-8 11-4 0 0,1 0 0 0 0,15-13 4 0 0,-6 16 0 0 0,-25 15 42 0 0,-1 1-1 0 0,1-1 1 0 0,0 1 0 0 0,0-1 0 0 0,0 1 0 0 0,0 0 0 0 0,0-1 0 0 0,0 1 0 0 0,0 0 0 0 0,0 0 0 0 0,0 0 0 0 0,0 0-1 0 0,0 0 1 0 0,0 0 0 0 0,0 0 0 0 0,1 0-42 0 0,3 0 206 0 0,-2 15 814 0 0,-2-8-750 0 0,-1 1 1 0 0,-1 0 0 0 0,1 0 0 0 0,-1 0-1 0 0,0 0 1 0 0,-1-1 0 0 0,0 1 0 0 0,-2 5-271 0 0,1 0 394 0 0,0-4-131 0 0,0-1 0 0 0,0 0 0 0 0,-1-1 0 0 0,0 1 1 0 0,-3 2-264 0 0,-7 16 299 0 0,6-10-295 0 0,0-1 0 0 0,-1 0 0 0 0,-2 0-4 0 0,6-9 11 0 0,0 1 0 0 0,0-1 0 0 0,-1 0 0 0 0,0 0 0 0 0,0 0-1 0 0,-1-1 1 0 0,-1 1-11 0 0,-5 3 402 0 0,9-6-124 0 0,0 0 0 0 0,1-1 0 0 0,-1 1-1 0 0,0-1 1 0 0,-4 1-278 0 0,7-2 86 0 0,-1-1-1 0 0,1 1 1 0 0,-1-1-1 0 0,1 0 1 0 0,-1 0 0 0 0,1 0-1 0 0,-1 0 1 0 0,1 0-1 0 0,-1 0 1 0 0,0 0-1 0 0,1 0 1 0 0,-1-1-1 0 0,1 1 1 0 0,-1 0-1 0 0,1-1 1 0 0,-1 1-1 0 0,1-1 1 0 0,0 0-1 0 0,-1 0-85 0 0,-6-3 361 0 0,5 3-315 0 0,-1-1 0 0 0,1 0 0 0 0,0 0 0 0 0,-1 0 0 0 0,1 0 0 0 0,0 0 0 0 0,0-1 0 0 0,0 1 0 0 0,1-1 0 0 0,-1 0 0 0 0,1 0 0 0 0,-1 0 0 0 0,1 0 0 0 0,0 0 0 0 0,0-1-46 0 0,-10-20 878 0 0,-1 0-514 0 0,2 0-1 0 0,0-4-363 0 0,-30-101 0 0 0,30 86-608 0 0,9 26-6318 0 0,2 16 45 0 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7:36.5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4435 363 7832 0 0,'0'0'602'0'0,"-13"9"506"0"0,11-7-815 0 0,0 0-1 0 0,0 1 1 0 0,0-1-1 0 0,1 1 1 0 0,-1-1-1 0 0,1 1 1 0 0,0 0-1 0 0,-1 0 0 0 0,1 0 1 0 0,0 0-1 0 0,1 0 1 0 0,-1 0-1 0 0,0 0 1 0 0,1 3-293 0 0,-2 9 584 0 0,1 0 0 0 0,1 7-584 0 0,0-17 339 0 0,9 72 1851 0 0,-9-76-2110 0 0,0 0 0 0 0,0 0 0 0 0,0 0 1 0 0,0 0-1 0 0,1 0 0 0 0,-1 0 0 0 0,0 0 0 0 0,0 0 0 0 0,0 0 0 0 0,1 0 0 0 0,-1 0 0 0 0,1 0 0 0 0,-1 0-80 0 0,1 0 510 0 0,-1-1-81 0 0,0-6 344 0 0,-1-8-145 0 0,1-14 523 0 0,2 12-860 0 0,-1-1-1 0 0,-1 0 1 0 0,-1-6-291 0 0,0-10 85 0 0,0-15-17 0 0,0 6-56 0 0,2-5-12 0 0,1 17 16 0 0,3-32 32 0 0,-2 30-14 0 0,-2 22-9 0 0,0 1 0 0 0,0-1 0 0 0,1 1 0 0 0,0 0 0 0 0,0 0-1 0 0,1 0 1 0 0,2-3-25 0 0,-5 12 2 0 0,0-1-1 0 0,1 0 1 0 0,-1 1 0 0 0,0-1-1 0 0,0 1 1 0 0,1-1-1 0 0,-1 1 1 0 0,1-1-1 0 0,-1 1 1 0 0,1-1-1 0 0,-1 1 1 0 0,0-1 0 0 0,1 1-1 0 0,0 0 1 0 0,-1-1-1 0 0,1 1 1 0 0,-1 0-1 0 0,1-1 1 0 0,-1 1 0 0 0,1 0-1 0 0,0 0 1 0 0,-1 0-1 0 0,1-1 1 0 0,-1 1-1 0 0,1 0 1 0 0,0 0-1 0 0,-1 0 1 0 0,1 0 0 0 0,0 0-1 0 0,-1 0 1 0 0,1 0-1 0 0,-1 0 1 0 0,1 1-1 0 0,0-1 1 0 0,-1 0-1 0 0,1 0 1 0 0,-1 0 0 0 0,1 1-1 0 0,0-1 1 0 0,-1 0-1 0 0,1 1 1 0 0,-1-1-1 0 0,1 0 1 0 0,-1 1 0 0 0,1-1-2 0 0,4 4-3 0 0,-1 0 1 0 0,1-1-1 0 0,-1 2 1 0 0,0-1 0 0 0,0 0 2 0 0,2 3 5 0 0,2 3-5 0 0,0 1 0 0 0,0 0 0 0 0,-1 0 0 0 0,-1 1 0 0 0,0 0 0 0 0,-1 0 0 0 0,0 1 0 0 0,1 4 0 0 0,3 9-29 0 0,-2 0 0 0 0,0 1-1 0 0,0 9 30 0 0,-4-18 22 0 0,2 0-1 0 0,0 0 1 0 0,6 11-22 0 0,-5-12-11 0 0,-2-10-25 0 0,-3-6 35 0 0,-1 0 1 0 0,1 0-1 0 0,-1 0 1 0 0,1 0-1 0 0,-1 0 1 0 0,1 1-1 0 0,-1-1 1 0 0,1 0-1 0 0,-1 0 1 0 0,0 0-1 0 0,0 0 1 0 0,0 0-1 0 0,0 1 1 0 0,0-1 0 0 0,0 0 32 0 0,9-17 32 0 0,-6 6 120 0 0,0 0 0 0 0,-1 0 0 0 0,0 0 0 0 0,1-8-184 0 0,1-12-163 0 0,10-68-190 0 0,-11 66 226 0 0,2 0 0 0 0,1 0 0 0 0,1 0 0 0 0,8-18 127 0 0,-14 47-6 0 0,0 0 1 0 0,0 0-1 0 0,1 0 0 0 0,-1 0 1 0 0,1 0-1 0 0,-1 0 0 0 0,1 0 0 0 0,0 1 1 0 0,0-1-1 0 0,0 1 0 0 0,1-1 1 0 0,-1 1-1 0 0,1 0 0 0 0,-1 0 1 0 0,3-1 5 0 0,4 2-32 0 0,-7 1 44 0 0,0 1 0 0 0,0 0 0 0 0,1-1 0 0 0,-1 1 0 0 0,0 0 0 0 0,0 0 0 0 0,0 0 1 0 0,0 1-1 0 0,0-1 0 0 0,0 0 0 0 0,-1 1 0 0 0,1-1 0 0 0,0 1 0 0 0,-1 0 0 0 0,1-1 0 0 0,-1 1 1 0 0,1 0-1 0 0,-1 0-12 0 0,5 7 115 0 0,-1 0 0 0 0,0 1 0 0 0,2 4-115 0 0,1 4 73 0 0,2 5-68 0 0,-1 1 0 0 0,-1 0 1 0 0,-1 0-1 0 0,1 10-5 0 0,7 21 21 0 0,-11-34 86 0 0,0 0 0 0 0,-1-1 0 0 0,-1 2 0 0 0,-1-1-107 0 0,4 34 8 0 0,-4-50-56 0 0,0 1 1 0 0,0 0-1 0 0,0-1 0 0 0,1 1 0 0 0,0 0 48 0 0,-1-4-282 0 0,0 0 0 0 0,0 0 0 0 0,0 0 0 0 0,0 0 0 0 0,1 0 0 0 0,-1 0 0 0 0,0 0 0 0 0,1-1 0 0 0,0 1 0 0 0,-1 0 0 0 0,1-1 0 0 0,0 0 0 0 0,-1 1 0 0 0,1-1 0 0 0,1 0 282 0 0,9 5-7162 0 0</inkml:trace>
  <inkml:trace contextRef="#ctx0" brushRef="#br0" timeOffset="362.781">5260 274 11976 0 0,'0'0'922'0'0,"0"0"-431"0"0,-5 3 1573 0 0,-3 1-1689 0 0,0 0 0 0 0,0 0 0 0 0,0 0-1 0 0,0 1 1 0 0,1 1 0 0 0,0-1 0 0 0,0 1 0 0 0,1 0 0 0 0,-1 1 0 0 0,1-1 0 0 0,-4 7-375 0 0,10-13 1 0 0,-17 24 902 0 0,1 0 0 0 0,-12 26-903 0 0,24-43 55 0 0,1 1 0 0 0,0 0-1 0 0,0 0 1 0 0,1 1-1 0 0,0-1 1 0 0,0 0-1 0 0,1 1 1 0 0,0-1 0 0 0,0 1-1 0 0,1 0 1 0 0,0-1-1 0 0,1 4-54 0 0,0-9 14 0 0,-1-1 1 0 0,1 1-1 0 0,0 0 0 0 0,0-1 0 0 0,0 1 0 0 0,0-1 0 0 0,0 1 0 0 0,0-1 0 0 0,1 1 0 0 0,-1-1 1 0 0,1 0-1 0 0,0 0 0 0 0,-1 0 0 0 0,1 0 0 0 0,0 0 0 0 0,0 0 0 0 0,1 0-14 0 0,-2-1 3 0 0,0-1-1 0 0,0 1 0 0 0,0-1 0 0 0,1 1 1 0 0,-1-1-1 0 0,0 1 0 0 0,1-1 1 0 0,-1 0-1 0 0,0 0 0 0 0,0 0 0 0 0,1 0 1 0 0,-1 0-1 0 0,0 0 0 0 0,1 0 0 0 0,-1 0 1 0 0,0 0-1 0 0,1-1 0 0 0,-1 1 1 0 0,0 0-1 0 0,0-1 0 0 0,1 1 0 0 0,-1-1 1 0 0,0 1-1 0 0,0-1 0 0 0,0 0 1 0 0,0 0-1 0 0,0 1 0 0 0,0-1-2 0 0,2-1 11 0 0,4-4 24 0 0,1 1-1 0 0,-1-1 1 0 0,-1 0-1 0 0,0-1 1 0 0,0 0-1 0 0,0 0 1 0 0,0 0 0 0 0,-1-1-35 0 0,2-3 104 0 0,0 0 0 0 0,-1 0 1 0 0,-1-1-1 0 0,0 0 1 0 0,2-7-105 0 0,-4 10 60 0 0,-1 0 1 0 0,0-1 0 0 0,-1 1 0 0 0,0-1 0 0 0,0 0 0 0 0,-1 1 0 0 0,-1-8-61 0 0,1 14-27 0 0,0-1 1 0 0,-1 1 0 0 0,1 0 0 0 0,-1-1 0 0 0,0 1-1 0 0,0 0 1 0 0,0 0 0 0 0,0 0 0 0 0,-1-1-1 0 0,1 1 1 0 0,-1 0 0 0 0,0 1 0 0 0,1-1-1 0 0,-1 0 1 0 0,-1 0 0 0 0,1 1 0 0 0,0 0-1 0 0,-1-1 1 0 0,1 1 0 0 0,-1 0 0 0 0,0 0 0 0 0,1 0-1 0 0,-2 0 27 0 0,-10-2-1086 0 0,13 4 952 0 0,1 0 0 0 0,-1 0 0 0 0,1 0 0 0 0,0 0 0 0 0,-1 0 0 0 0,1 0 0 0 0,0 0 0 0 0,-1 0 0 0 0,1 0 0 0 0,0 0 0 0 0,-1 0 0 0 0,1 0 0 0 0,0 0 0 0 0,-1 0 0 0 0,1 0 0 0 0,0 1 0 0 0,-1-1 0 0 0,1 0 0 0 0,0 0 0 0 0,-1 0 0 0 0,1 1 0 0 0,0-1 0 0 0,-1 0 0 0 0,1 0 0 0 0,0 1 0 0 0,0-1 0 0 0,0 0 0 0 0,-1 0 0 0 0,1 1 0 0 0,0-1 0 0 0,0 0 0 0 0,0 1 0 0 0,-1-1 0 0 0,1 0 0 0 0,0 1 0 0 0,0-1 0 0 0,0 0 0 0 0,0 1 0 0 0,0-1 0 0 0,0 1 0 0 0,0-1 0 0 0,0 0 134 0 0,0 7-1901 0 0</inkml:trace>
  <inkml:trace contextRef="#ctx0" brushRef="#br0" timeOffset="1477.215">5662 288 10592 0 0,'0'0'488'0'0,"-20"3"298"0"0,16-2-349 0 0,-1-1 0 0 0,0 1 0 0 0,1 0 0 0 0,-1 0-1 0 0,1 0 1 0 0,-1 1 0 0 0,1 0 0 0 0,-2 1-437 0 0,-36 19 1487 0 0,29-14-1064 0 0,0-1 37 0 0,-1 2-1 0 0,2 0 1 0 0,-1 0-1 0 0,1 2 1 0 0,1-1-1 0 0,-1 1 0 0 0,-3 7-459 0 0,10-13 70 0 0,1 1 0 0 0,0 0 0 0 0,0 1 0 0 0,1-1 0 0 0,0 0 0 0 0,0 1 0 0 0,0 0 0 0 0,1 0 0 0 0,0 0 0 0 0,0 2-70 0 0,1-5 10 0 0,0-1 1 0 0,1 1-1 0 0,0 0 0 0 0,0-1 0 0 0,0 1 0 0 0,1 0 0 0 0,-1-1 0 0 0,1 1 1 0 0,0 0-1 0 0,0-1 0 0 0,0 1 0 0 0,0-1 0 0 0,0 1 0 0 0,1-1 0 0 0,0 0 0 0 0,0 0 1 0 0,0 0-1 0 0,0 0 0 0 0,0 0 0 0 0,3 3-10 0 0,-4-5 1 0 0,1 1 0 0 0,-1-1 0 0 0,1 1 1 0 0,0-1-1 0 0,-1 0 0 0 0,1 0 0 0 0,0 0 0 0 0,0 0 0 0 0,0 0 0 0 0,0 0 1 0 0,0 0-1 0 0,0-1 0 0 0,0 1 0 0 0,0-1 0 0 0,0 1 0 0 0,0-1 0 0 0,0 0 1 0 0,0 0-1 0 0,1 0 0 0 0,-1 0 0 0 0,0 0 0 0 0,2-1-1 0 0,-1 0-1 0 0,1 0-1 0 0,0 0 1 0 0,-1 0 0 0 0,1-1 0 0 0,-1 1-1 0 0,1-1 1 0 0,-1 0 0 0 0,0 0-1 0 0,0-1 1 0 0,1 1 0 0 0,-2 0-1 0 0,2-2 2 0 0,23-23 44 0 0,-1 0-1 0 0,9-14-43 0 0,-25 29-1 0 0,-2-1 0 0 0,1 0 0 0 0,-2 0 0 0 0,0-1 0 0 0,0 0 0 0 0,-1 0 0 0 0,1-8 1 0 0,5-18-375 0 0,-2 0 0 0 0,-1-1 0 0 0,-2 0 0 0 0,-2 0-1 0 0,-2-20 376 0 0,-2 51 23 0 0,-2-22 158 0 0,1 31-122 0 0,-1-1 1 0 0,1 0-1 0 0,0 1 1 0 0,-1-1 0 0 0,1 1-1 0 0,-1-1 1 0 0,0 0 0 0 0,1 1-1 0 0,-1-1 1 0 0,0 1 0 0 0,0 0-1 0 0,0-1 1 0 0,0 1-1 0 0,0 0 1 0 0,0-1 0 0 0,0 1-60 0 0,0 1 18 0 0,1 0 0 0 0,0 0 0 0 0,-1 0 0 0 0,1-1 0 0 0,-1 1 0 0 0,1 0-1 0 0,-1 0 1 0 0,1 0 0 0 0,0 0 0 0 0,-1 0 0 0 0,1 0 0 0 0,-1 0 0 0 0,1 0 0 0 0,-1 0 0 0 0,1 0 0 0 0,-1 0 0 0 0,1 1 0 0 0,0-1 0 0 0,-1 0 0 0 0,1 0 0 0 0,-1 0 0 0 0,1 0 0 0 0,0 1 0 0 0,-1-1 0 0 0,1 0 0 0 0,0 0 0 0 0,-1 1 0 0 0,1-1 0 0 0,0 0 0 0 0,-1 1 0 0 0,1-1 0 0 0,0 0 0 0 0,0 1 0 0 0,-1-1-1 0 0,1 1 1 0 0,0-1 0 0 0,0 0 0 0 0,-1 1-18 0 0,-6 15-28 0 0,1 15 3 0 0,1 1 0 0 0,2-1-1 0 0,1 1 1 0 0,2 0 0 0 0,1 0-1 0 0,1 0 1 0 0,2-1 0 0 0,5 20 25 0 0,-5-30 31 0 0,1-1 0 0 0,1 1 0 0 0,1-1 1 0 0,0-1-1 0 0,2 1 0 0 0,0-1 0 0 0,10 14-31 0 0,-19-32 0 0 0,1 0 0 0 0,0 0 0 0 0,-1 0 0 0 0,1 0 0 0 0,0 0 0 0 0,-1 0 0 0 0,1 0 0 0 0,0 0 0 0 0,0 0 0 0 0,0 0 0 0 0,-1-1 0 0 0,1 1 0 0 0,0 0 0 0 0,0 0 0 0 0,0-1 0 0 0,1 1 0 0 0,-1-1 0 0 0,0 1 0 0 0,0-1 0 0 0,0 0 0 0 0,0 1 0 0 0,1-1 0 0 0,2 1 0 0 0,-2-1 43 0 0,0 1 0 0 0,-1-1 0 0 0,1 0 0 0 0,0 1 0 0 0,0-1 0 0 0,-1 0 0 0 0,1 0 0 0 0,0 0 0 0 0,0 0 0 0 0,-1-1 0 0 0,1 1 0 0 0,0 0 0 0 0,0-1 0 0 0,-1 1 0 0 0,1-1-1 0 0,-1 1 1 0 0,2-2-43 0 0,0 0 47 0 0,0 1-1 0 0,-1-1 0 0 0,1 0 0 0 0,-1 0 0 0 0,0 0 1 0 0,0-1-1 0 0,0 1 0 0 0,0 0 0 0 0,2-3-46 0 0,1-5 2 0 0,0 1 0 0 0,0-1 0 0 0,-1 0 0 0 0,0-1 0 0 0,1-4-2 0 0,4-24-310 0 0,-8 31 208 0 0,0 0-1 0 0,1-1 1 0 0,1 1-1 0 0,-1 0 0 0 0,1 0 1 0 0,1 0-1 0 0,3-7 103 0 0,8-1-92 0 0,-14 15 18 0 0,-1 1 8 0 0,2 1 64 0 0,-1-1 0 0 0,1 1 0 0 0,-1-1 0 0 0,1 1-1 0 0,-1 0 1 0 0,0-1 0 0 0,1 1 0 0 0,-1 0 0 0 0,0 0-1 0 0,1 0 1 0 0,-1 0 0 0 0,0 0 0 0 0,0 0 0 0 0,0 0-1 0 0,0 1 1 0 0,0-1 0 0 0,0 1 2 0 0,16 26 94 0 0,-10-14-65 0 0,17 29 37 0 0,18 43-66 0 0,-17-27 0 0 0,-25-59 0 0 0,0 0 0 0 0,0 1 0 0 0,0-1 0 0 0,0 0 0 0 0,0 0 0 0 0,0 0 0 0 0,0 1 0 0 0,0-1 0 0 0,0 0 0 0 0,0 0 0 0 0,0 0 0 0 0,1 1 0 0 0,-1-1 0 0 0,0 0 0 0 0,0 0 0 0 0,0 0 0 0 0,0 0 0 0 0,0 0 0 0 0,1 1 0 0 0,-1-1 0 0 0,0 0 0 0 0,0 0 0 0 0,0 0 0 0 0,1 0 0 0 0,-1 0 0 0 0,0 0 0 0 0,0 0 0 0 0,0 0 0 0 0,1 0 0 0 0,-1 0 0 0 0,0 0 0 0 0,0 0 0 0 0,0 0 0 0 0,1 0 0 0 0,-1 0 0 0 0,0 0 0 0 0,0 0 0 0 0,0 0 0 0 0,1 0 0 0 0,-1 0 0 0 0,0 0 0 0 0,0 0 0 0 0,0 0 0 0 0,1 0 0 0 0,-1 0 0 0 0,0 0 0 0 0,0 0 0 0 0,0-1-1 0 0,0 1 1 0 0,1 0 0 0 0,-1 0 0 0 0,0 0 0 0 0,0 0 0 0 0,0 0 0 0 0,0-1 0 0 0,0 1 0 0 0,1 0 0 0 0,-1 0 0 0 0,0 0 0 0 0,0-1 0 0 0,0 1 0 0 0,0 0 0 0 0,0 0 0 0 0,0 0 0 0 0,0-1 0 0 0,6-12 27 0 0,-6 13-15 0 0,10-27 490 0 0,-1 0 0 0 0,-2 0 0 0 0,-1-2-502 0 0,-5 25-3 0 0,0 1-1 0 0,0 0 1 0 0,0 0-1 0 0,0 0 1 0 0,1 0-1 0 0,-1 0 1 0 0,1 1-1 0 0,0-1 4 0 0,-1 2-308 0 0,-1 1 11 0 0,0 0 62 0 0,0 0 31 0 0,0 0 4 0 0,1 1 34 0 0,86 83 132 0 0,-73-75 34 0 0,4 3 0 0 0,-15-8 23 0 0,1-1 0 0 0,-1 0 0 0 0,1 0 0 0 0,-1 0 0 0 0,1 0 0 0 0,0-1 1 0 0,3 1-24 0 0,-5-2 92 0 0,1 0 0 0 0,0 0 0 0 0,0 0 0 0 0,-1-1 1 0 0,1 1-1 0 0,0-1 0 0 0,0 0 0 0 0,0 0 0 0 0,0 0 1 0 0,0 0-1 0 0,0 0 0 0 0,-1-1 0 0 0,2 1-92 0 0,1-1 0 0 0,1 0 0 0 0,0-1 0 0 0,-1 1 0 0 0,1-1 0 0 0,-1 0-1 0 0,0-1 1 0 0,1 1 0 0 0,-1-1 0 0 0,3-2 0 0 0,9-6-169 0 0,-13 9 226 0 0,-1 0 1 0 0,1-1-1 0 0,0 1 0 0 0,-1-1 1 0 0,1 0-1 0 0,-1 0 0 0 0,0 0 0 0 0,0-1 1 0 0,2-3-58 0 0,0 0-69 0 0,-1-2 0 0 0,0 1 1 0 0,0 0-1 0 0,-1-1 0 0 0,0 0 1 0 0,0 1-1 0 0,-1-1 0 0 0,1-6 69 0 0,1-16-1258 0 0,-1-29 1258 0 0,-1 23-226 0 0,0-21-323 0 0,-4 0 0 0 0,-4-23 549 0 0,0 42-486 0 0,5 37 646 0 0,1 0 1 0 0,-1-1-1 0 0,0 1 1 0 0,0 0 0 0 0,0 0-1 0 0,0-1 1 0 0,0 1 0 0 0,0 0-1 0 0,0 0 1 0 0,-1 0-1 0 0,1 1 1 0 0,-1-1 0 0 0,0 0-1 0 0,0 0-160 0 0,1 1 512 0 0,1 1 0 0 0,-9 37-518 0 0,9-19 179 0 0,1-1 1 0 0,1 1 0 0 0,2 10-174 0 0,1 16-149 0 0,-2-9 196 0 0,1-1 1 0 0,2 1 0 0 0,1-1 0 0 0,2 0-1 0 0,5 9-47 0 0,-8-30-52 0 0,0 0 1 0 0,1-1-1 0 0,1 0 0 0 0,0 0 0 0 0,1-1 0 0 0,0 0 0 0 0,1 0 1 0 0,2 1 51 0 0,-10-10-294 0 0,1-1 0 0 0,-1 1 0 0 0,1-1 1 0 0,0 1-1 0 0,0-1 0 0 0,0 0 0 0 0,0 0 1 0 0,0 0-1 0 0,0 0 0 0 0,0-1 0 0 0,0 1 1 0 0,0-1-1 0 0,0 0 0 0 0,1 0 1 0 0,-1 0-1 0 0,3 0 294 0 0,6-3-1746 0 0</inkml:trace>
  <inkml:trace contextRef="#ctx0" brushRef="#br0" timeOffset="2089.243">6811 283 14112 0 0,'8'-8'645'0'0,"-7"7"-14"0"0,-23 12 2254 0 0,6 2-2262 0 0,0-1-1 0 0,1 2 1 0 0,0 0 0 0 0,1 1 0 0 0,0 0 0 0 0,2 1-1 0 0,0 1 1 0 0,-3 5-623 0 0,8-11-1 0 0,1 1 0 0 0,0 0 0 0 0,1 1 0 0 0,0-1 0 0 0,1 1 0 0 0,0 0 0 0 0,1 0 0 0 0,-1 10 1 0 0,14-36 287 0 0,-6 6-495 0 0,1-1 0 0 0,1 1 0 0 0,3-5 208 0 0,11-11 100 0 0,-14 17-71 0 0,-1-1 0 0 0,1 1 0 0 0,1 0 0 0 0,0 0-29 0 0,-6 5-50 0 0,1-1 0 0 0,0 1 0 0 0,0 0 0 0 0,-1 0 0 0 0,1 0 0 0 0,0 0 1 0 0,0 0-1 0 0,0 1 0 0 0,0-1 0 0 0,0 1 0 0 0,0-1 0 0 0,1 1 0 0 0,-1-1 0 0 0,0 1 0 0 0,0 0 0 0 0,0 0 0 0 0,0 0 0 0 0,1 1 50 0 0,4 0 21 0 0,1 0 1 0 0,0 1-1 0 0,-1 0 0 0 0,1 1 0 0 0,-1 0 0 0 0,0 0 0 0 0,1 0 1 0 0,5 5-22 0 0,-6-4 2 0 0,2 1 105 0 0,0 0 0 0 0,-1 0 0 0 0,1 1 0 0 0,-1 0 0 0 0,-1 1 0 0 0,1-1 0 0 0,-1 2 0 0 0,0-1-107 0 0,-1 2 49 0 0,2-1 0 0 0,-1 0 0 0 0,1 0 0 0 0,0-1 0 0 0,9 6-49 0 0,-14-11-17 0 0,0 0 1 0 0,0 0-1 0 0,0 0 0 0 0,1 0 0 0 0,-1-1 0 0 0,1 1 0 0 0,-1-1 1 0 0,1 0-1 0 0,0 0 0 0 0,-1 0 0 0 0,1-1 0 0 0,0 1 1 0 0,0-1-1 0 0,0 0 0 0 0,-1 0 0 0 0,1 0 0 0 0,0-1 0 0 0,0 1 1 0 0,0-1 16 0 0,-1-1 23 0 0,-1 0 1 0 0,1 1-1 0 0,0-1 1 0 0,0-1-1 0 0,-1 1 1 0 0,1 0 0 0 0,-1-1-1 0 0,0 1 1 0 0,1-1-1 0 0,-1 0 1 0 0,-1 1-1 0 0,1-1 1 0 0,0 0-1 0 0,0-2-23 0 0,12-15 95 0 0,-11 15-82 0 0,0 1 0 0 0,0-1 0 0 0,0 0 0 0 0,-1 0 0 0 0,0 0 1 0 0,0 0-1 0 0,0 0 0 0 0,0-3-13 0 0,0 1-20 0 0,0 0 1 0 0,1 0-1 0 0,0 1 0 0 0,0-2 20 0 0,2-1-247 0 0,-1-1 0 0 0,0 0 0 0 0,-1 0 0 0 0,0 0 0 0 0,0-1 0 0 0,-1 1 0 0 0,-1-1 0 0 0,0 1 0 0 0,0-1 0 0 0,-1 1 0 0 0,0-1 0 0 0,-2-8 247 0 0,0-84-3358 0 0,3 75 3007 0 0,-1 24 342 0 0,1 0 0 0 0,-1 0 0 0 0,0 0 0 0 0,0 0 0 0 0,-1 0 0 0 0,1 0 0 0 0,-1 0 0 0 0,1 0 9 0 0,-1 3 324 0 0,1 1 27 0 0,-6-3 384 0 0,6 3-718 0 0,0 0 0 0 0,0 0 0 0 0,0 0 0 0 0,0 0 1 0 0,0 0-1 0 0,0 0 0 0 0,0-1 0 0 0,0 1 0 0 0,-1 0 0 0 0,1 0 1 0 0,0 0-1 0 0,0 0 0 0 0,0 0 0 0 0,0 0 0 0 0,0 0 0 0 0,0 0 1 0 0,0 0-1 0 0,0 0 0 0 0,-1 0 0 0 0,1 0 0 0 0,0 0 0 0 0,0 0 1 0 0,0 0-1 0 0,0 0 0 0 0,0 0 0 0 0,0 0 0 0 0,0 0 0 0 0,-1 0 1 0 0,1 0-1 0 0,0 0 0 0 0,0 0 0 0 0,0 0 0 0 0,0 0 1 0 0,0 0-1 0 0,0 1 0 0 0,0-1 0 0 0,0 0 0 0 0,0 0 0 0 0,-1 0 1 0 0,1 0-1 0 0,0 0 0 0 0,0 0 0 0 0,0 0 0 0 0,0 0 0 0 0,0 0 1 0 0,0 0-1 0 0,0 1 0 0 0,0-1 0 0 0,0 0 0 0 0,0 0 0 0 0,0 0 1 0 0,0 0-1 0 0,0 0 0 0 0,0 0 0 0 0,0 0 0 0 0,0 0 1 0 0,0 1-1 0 0,0-1 0 0 0,0 0 0 0 0,0 0 0 0 0,0 0 0 0 0,0 0 1 0 0,0 0-1 0 0,0 0 0 0 0,0 0 0 0 0,0 1 0 0 0,0-1 0 0 0,0 0-17 0 0,-7 11 701 0 0,6-10-675 0 0,0 0 1 0 0,0 0-1 0 0,0 0 0 0 0,1 0 0 0 0,-1 1 1 0 0,0-1-1 0 0,0 0 0 0 0,1 0 0 0 0,-1 1 0 0 0,1-1 1 0 0,-1 1-27 0 0,0 8 113 0 0,-1 0 0 0 0,1 0 1 0 0,1 0-1 0 0,-1 0 0 0 0,2 0 0 0 0,0 0 1 0 0,1 9-114 0 0,5 17 250 0 0,7 19-250 0 0,-2-11 14 0 0,-1 3 496 0 0,6 24 965 0 0,6 12-1475 0 0,-21-76 0 0 0,5 14 0 0 0,-7-20-3 0 0,0 0 1 0 0,1-1-1 0 0,-1 1 0 0 0,0-1 1 0 0,0 1-1 0 0,0-1 1 0 0,1 0-1 0 0,-1 1 1 0 0,0-1-1 0 0,0 1 1 0 0,1-1-1 0 0,-1 0 1 0 0,0 1-1 0 0,1-1 1 0 0,-1 0-1 0 0,0 0 1 0 0,1 1-1 0 0,-1-1 0 0 0,0 0 1 0 0,1 0-1 0 0,-1 1 1 0 0,1-1-1 0 0,-1 0 1 0 0,1 0-1 0 0,-1 0 3 0 0,2 1-336 0 0,0-10-632 0 0,-1 3 352 0 0,0-1 0 0 0,-1 1 0 0 0,0-1-1 0 0,0 0 1 0 0,0 1 0 0 0,-2-6 616 0 0,0-17-2568 0 0,4 7 522 0 0</inkml:trace>
  <inkml:trace contextRef="#ctx0" brushRef="#br0" timeOffset="2412.065">7191 333 5984 0 0,'3'-1'612'0'0,"0"-1"-1"0"0,0 1 1 0 0,0 0 0 0 0,1 0 0 0 0,-1 1 0 0 0,0-1-1 0 0,1 0-611 0 0,1 2 994 0 0,0 1 0 0 0,0-1 0 0 0,0 1 0 0 0,0 0 0 0 0,-1 0 0 0 0,1 1 0 0 0,0-1 0 0 0,-1 1-1 0 0,4 2-993 0 0,38 35 1805 0 0,-27-23-534 0 0,-6-4-852 0 0,0 0 0 0 0,-1 1-1 0 0,-1 0 1 0 0,7 12-419 0 0,16 38 1589 0 0,-32-60-1585 0 0,0 0-1 0 0,0 0 0 0 0,-1 0 1 0 0,1 1-1 0 0,-1 1-3 0 0,7 16-1 0 0,-7-21 1 0 0,0 1 0 0 0,-1-1 0 0 0,1 1 0 0 0,-1-1 0 0 0,1 1 0 0 0,-1-1 0 0 0,1 1 0 0 0,-1 0 0 0 0,0-1 0 0 0,0 1 0 0 0,0-1 0 0 0,0 1 0 0 0,0 1 0 0 0,-1 8 0 0 0,2-11-11 0 0,-1 0 8 0 0,0 0 1 0 0,0 0 0 0 0,0 0-1 0 0,0 0 1 0 0,0 1-1 0 0,0-1 1 0 0,0 0 0 0 0,0 0-1 0 0,0 0 1 0 0,0 0 0 0 0,0 0-1 0 0,0 0 1 0 0,0 0 0 0 0,0 1-1 0 0,0-1 1 0 0,0 0 0 0 0,0 0-1 0 0,0 0 1 0 0,0 0 0 0 0,0 0-1 0 0,-1 0 1 0 0,1 0 0 0 0,0 0-1 0 0,0 1 1 0 0,0-1 0 0 0,0 0-1 0 0,0 0 1 0 0,0 0 0 0 0,0 0-1 0 0,0 0 1 0 0,0 0 0 0 0,0 0-1 0 0,0 0 1 0 0,-1 0 0 0 0,1 0-1 0 0,0 0 1 0 0,0 0 0 0 0,0 0-1 0 0,0 0 1 0 0,0 0 0 0 0,0 1-1 0 0,0-1 1 0 0,0 0 0 0 0,-1 0-1 0 0,1 0 1 0 0,0 0 0 0 0,0 0-1 0 0,0 0 1 0 0,0 0 0 0 0,0 0-1 0 0,0 0 1 0 0,0-1 2 0 0,-1 1-696 0 0,1 0-257 0 0,-1-2-1423 0 0,-2-9-5473 0 0</inkml:trace>
  <inkml:trace contextRef="#ctx0" brushRef="#br0" timeOffset="2671.307">7392 166 17479 0 0,'-1'-8'1816'0'0,"5"16"-1503"0"0,5 9-1435 0 0,-1-10 191 0 0,2 1-41 0 0</inkml:trace>
  <inkml:trace contextRef="#ctx0" brushRef="#br0" timeOffset="3018.136">7720 254 15664 0 0,'0'0'356'0'0,"-1"2"49"0"0,-13 15 360 0 0,-2 0 0 0 0,-7 6-765 0 0,10-10 415 0 0,0 0 0 0 0,1 1 1 0 0,0 0-1 0 0,1 0 0 0 0,1 2-415 0 0,2-2 139 0 0,0 0 0 0 0,1 0-1 0 0,1 0 1 0 0,1 1-139 0 0,4-12 39 0 0,0 0-1 0 0,1 0 1 0 0,0 1-1 0 0,-1-1 1 0 0,1 0-1 0 0,0 0 1 0 0,1 0-1 0 0,-1 1-38 0 0,1 6 121 0 0,-1-9-114 0 0,0-1-1 0 0,0 0 0 0 0,0 1 0 0 0,0-1 0 0 0,0 1 1 0 0,0-1-1 0 0,0 0 0 0 0,0 1 0 0 0,0-1 0 0 0,1 0 0 0 0,-1 1 1 0 0,0-1-1 0 0,0 0 0 0 0,0 1 0 0 0,0-1 0 0 0,1 0 1 0 0,-1 1-1 0 0,0-1 0 0 0,0 0 0 0 0,1 0 0 0 0,-1 1 1 0 0,0-1-1 0 0,0 0 0 0 0,1 0 0 0 0,-1 1 0 0 0,0-1 1 0 0,1 0-1 0 0,-1 0 0 0 0,0 0 0 0 0,1 0 0 0 0,-1 0 0 0 0,1 1 1 0 0,-1-1-1 0 0,0 0 0 0 0,1 0 0 0 0,-1 0 0 0 0,0 0 1 0 0,1 0-7 0 0,0 0 10 0 0,0 0 1 0 0,-1 0 0 0 0,1-1 0 0 0,0 1 0 0 0,0 0 0 0 0,0 0 0 0 0,-1 0 0 0 0,1-1-1 0 0,0 1 1 0 0,0 0 0 0 0,-1-1 0 0 0,1 1 0 0 0,0 0 0 0 0,-1-1 0 0 0,1 1-1 0 0,0-1 1 0 0,-1 0-11 0 0,18-17 84 0 0,-11 12-65 0 0,-1 0 0 0 0,0 0-1 0 0,4-8-18 0 0,59-81 0 0 0,-64 88-16 0 0,1 0 0 0 0,0 0 0 0 0,0 1-1 0 0,0 0 1 0 0,1 0 0 0 0,0 0 0 0 0,6-3 16 0 0,-8 6-31 0 0,-1 0 0 0 0,1 1 0 0 0,-1 0 0 0 0,1 0 0 0 0,0 0 1 0 0,0 0-1 0 0,0 1 0 0 0,0 0 0 0 0,0 0 0 0 0,0 0 0 0 0,0 1 1 0 0,0-1-1 0 0,0 1 0 0 0,2 1 31 0 0,-5-1 29 0 0,0 0 0 0 0,-1 1 0 0 0,1-1 0 0 0,-1 1-1 0 0,1 0 1 0 0,0 0 0 0 0,-1-1 0 0 0,1 1 0 0 0,-1 0 0 0 0,0 0 0 0 0,1 0-1 0 0,-1 1 1 0 0,0-1 0 0 0,1 0 0 0 0,-1 0 0 0 0,0 1-29 0 0,17 25-59 0 0,-13-18 89 0 0,2 3 120 0 0,-1 0-1 0 0,0 0 0 0 0,-1 1 1 0 0,0-1-1 0 0,-1 1 0 0 0,-1 0 1 0 0,2 12-150 0 0,0 4 169 0 0,-3-1 0 0 0,0 1 1 0 0,-2 3-170 0 0,-2-1 262 0 0,0-21-64 0 0,1-17-164 0 0,-1-23-44 0 0,1 21-105 0 0,1 0 0 0 0,0 0 1 0 0,0 1-1 0 0,1-1 0 0 0,1-6 115 0 0,0 4-215 0 0,1 0-1 0 0,1 1 1 0 0,0 0-1 0 0,0-1 1 0 0,1 1-1 0 0,1 1 1 0 0,-1-1-1 0 0,2 1 1 0 0,-1 0-1 0 0,1 0 1 0 0,0 1-1 0 0,1 0 1 0 0,0 0-1 0 0,0 1 1 0 0,1 0-1 0 0,1 0 216 0 0,-8 5-1 0 0,0 1 0 0 0,0 0-1 0 0,0 0 1 0 0,0 0-1 0 0,0 0 1 0 0,0 0 0 0 0,1 1-1 0 0,-1-1 1 0 0,0 0-1 0 0,0 1 1 0 0,1 0 0 0 0,-1 0-1 0 0,0-1 1 0 0,1 1-1 0 0,-1 1 1 0 0,0-1-1 0 0,3 0 2 0 0,2 2 59 0 0,1 0 0 0 0,-1 0-1 0 0,1 1 1 0 0,3 2-59 0 0,-5-3 115 0 0,-2 1 58 0 0,1-1 1 0 0,-1 1-1 0 0,1 0 0 0 0,-1 1 1 0 0,0-1-1 0 0,0 1 1 0 0,-1 0-1 0 0,2 2-173 0 0,4 4 435 0 0,-1 0 0 0 0,6 10-435 0 0,5 7 800 0 0,-15-22-796 0 0,-1-1 0 0 0,1 0 0 0 0,-1 1 0 0 0,-1 0 0 0 0,1-1 0 0 0,-1 1 0 0 0,1 0 0 0 0,-1 0 0 0 0,-1 1 0 0 0,1-1 0 0 0,-1 0 0 0 0,1 5-4 0 0,-2-8-22 0 0,1 0 1 0 0,-1 1-1 0 0,1-1 1 0 0,0 0-1 0 0,0 0 1 0 0,0 1-1 0 0,0-1 1 0 0,0 0-1 0 0,0 0 1 0 0,1 0 21 0 0,0 0-10 0 0,-1 0 0 0 0,0 0 0 0 0,0 0 0 0 0,0 0 0 0 0,0 1 0 0 0,0-1 0 0 0,0 0 0 0 0,0 1 10 0 0,-3 6 0 0 0</inkml:trace>
  <inkml:trace contextRef="#ctx0" brushRef="#br0" timeOffset="-4679.309">214 182 13992 0 0,'6'-17'314'0'0,"-5"14"46"0"0,-4-10 368 0 0,1 2-656 0 0,1 1 0 0 0,0-1 0 0 0,1-6-72 0 0,0 15 427 0 0,0 2 139 0 0,0 0 30 0 0,0 0-9 0 0,0 0-55 0 0,2 2-20 0 0,1 3-238 0 0,-1 0 0 0 0,1 0 0 0 0,-1 1 0 0 0,0-1-1 0 0,0 1 1 0 0,-1-1 0 0 0,1 5-274 0 0,4 11 500 0 0,2 10-16 0 0,-1 0 0 0 0,-1 1 0 0 0,-2 0 0 0 0,-1 21-484 0 0,-2-27 211 0 0,-2 0 0 0 0,-2 6-211 0 0,0 10 82 0 0,-6 59 59 0 0,-1 6 36 0 0,1 17 145 0 0,0-49-6595 0 0,8-85 1599 0 0,-1-1-1122 0 0</inkml:trace>
  <inkml:trace contextRef="#ctx0" brushRef="#br0" timeOffset="-4324.285">117 232 14336 0 0,'0'0'330'0'0,"-7"-3"782"0"0,4-2-992 0 0,-1 3-38 0 0,3 1 268 0 0,1 1 113 0 0,0 0 17 0 0,0 0-22 0 0,0 0-115 0 0,0 0-50 0 0,0 0-6 0 0,0 0-10 0 0,3 1-141 0 0,0-1 0 0 0,1 1 0 0 0,-1 0 0 0 0,1 0-1 0 0,-1 0 1 0 0,0 0 0 0 0,3 2-136 0 0,-3-2 43 0 0,0 0 0 0 0,1 1 0 0 0,-1-1-1 0 0,0 0 1 0 0,1-1 0 0 0,-1 1 0 0 0,4 0-43 0 0,29 2 227 0 0,-26-2-89 0 0,1 0 0 0 0,-1-1 0 0 0,8 0-138 0 0,3-2 270 0 0,238-22 744 0 0,-101 3-866 0 0,-131 21-685 0 0,-26 0 217 0 0,-1 0-235 0 0,1 1-959 0 0,0 4-416 0 0</inkml:trace>
  <inkml:trace contextRef="#ctx0" brushRef="#br0" timeOffset="-4071.005">202 465 11520 0 0,'0'0'886'0'0,"0"0"-490"0"0,0 0 110 0 0,0 0 108 0 0,0 0 24 0 0,0 0-52 0 0,0 0-222 0 0,0 0-92 0 0,13-6 672 0 0,19-5 563 0 0,-16 5-1084 0 0,1 1 0 0 0,0 0 0 0 0,2 1-423 0 0,34-6 622 0 0,-13 2-61 0 0,7 1-561 0 0,112-7 0 0 0,-104 9-631 0 0,-32 7-2313 0 0,-13-1 1290 0 0</inkml:trace>
  <inkml:trace contextRef="#ctx0" brushRef="#br0" timeOffset="-3420.717">567 451 2304 0 0,'0'0'101'0'0,"0"0"326"0"0,0 0 1284 0 0,0 0 566 0 0,0 0 112 0 0,0 0-220 0 0,9 11 386 0 0,-6-9-2203 0 0,1 1 0 0 0,-2 0 0 0 0,1 1 0 0 0,0-1 0 0 0,-1 0 0 0 0,1 1 0 0 0,0 2-352 0 0,3 3 661 0 0,-3-3-447 0 0,1 0 0 0 0,-1 1 0 0 0,-1-1 1 0 0,1 1-1 0 0,-1 0 0 0 0,-1 0 0 0 0,1 1-214 0 0,6 21 436 0 0,-3-13-347 0 0,-1 1 0 0 0,0 0 0 0 0,-2 0 0 0 0,0 0 0 0 0,0 0 0 0 0,-2 0 0 0 0,0 0 0 0 0,-1 0 0 0 0,-1 4-89 0 0,1-17 11 0 0,0 1 1 0 0,0 0-1 0 0,-1-1 1 0 0,1 0-1 0 0,-3 5-11 0 0,2-5 17 0 0,0 1 0 0 0,1-1 0 0 0,-1 1 0 0 0,1 0-1 0 0,-1 3-16 0 0,2-5 18 0 0,-4 9 69 0 0,3-10-63 0 0,-1 0 0 0 0,0-1 0 0 0,1 1 0 0 0,-1 0 0 0 0,0-1 0 0 0,0 1-1 0 0,0-1 1 0 0,-2 1-24 0 0,0 1 14 0 0,3-3-11 0 0,1 0-1 0 0,0 0 1 0 0,0 0 0 0 0,0 0 0 0 0,-1 0 0 0 0,1 0-1 0 0,0 0 1 0 0,0 0 0 0 0,0 0 0 0 0,-1 0 0 0 0,1 0 0 0 0,0 0-1 0 0,0 0 1 0 0,0-1 0 0 0,0 1 0 0 0,-1 0 0 0 0,1 0 0 0 0,0 0-1 0 0,0 0 1 0 0,0 0 0 0 0,0 0 0 0 0,-1-1 0 0 0,1 1-1 0 0,0 0 1 0 0,0 0 0 0 0,0 0 0 0 0,0 0 0 0 0,0-1 0 0 0,0 1-1 0 0,0 0 1 0 0,0 0 0 0 0,0 0 0 0 0,-1 0 0 0 0,1-1 0 0 0,0 1-1 0 0,0 0 1 0 0,0 0 0 0 0,0 0 0 0 0,0-1 0 0 0,0 1 0 0 0,0 0-3 0 0,-1-9 30 0 0,1-6-71 0 0,0 1-1 0 0,2-1 0 0 0,1-8 42 0 0,-2 17-15 0 0,1-1 0 0 0,0 1 1 0 0,0 0-1 0 0,0 0 0 0 0,1 0 0 0 0,0 0 0 0 0,0 0 1 0 0,1 1-1 0 0,1-2 15 0 0,-3 3-14 0 0,6-7-38 0 0,0 1 1 0 0,1-1 0 0 0,0 1 0 0 0,7-5 51 0 0,-13 13-2 0 0,0-1 0 0 0,0 1 1 0 0,1 0-1 0 0,-1 0 1 0 0,1 0-1 0 0,-1 0 1 0 0,1 0-1 0 0,0 1 1 0 0,-1 0-1 0 0,1 0 1 0 0,0 0-1 0 0,0 0 1 0 0,0 0-1 0 0,0 1 0 0 0,0 0 1 0 0,0 0-1 0 0,4 0 2 0 0,68 14 234 0 0,-70-13-196 0 0,23 8 46 0 0,-24-8-75 0 0,-1 1-1 0 0,0 0 0 0 0,1-1 0 0 0,-1 0 1 0 0,1 0-1 0 0,0 0 0 0 0,-1-1 1 0 0,1 0-1 0 0,0 1 0 0 0,0-2 1 0 0,-1 1-1 0 0,1 0 0 0 0,0-1 0 0 0,2-1-8 0 0,12-2-2 0 0,-17 4 6 0 0,1 0 1 0 0,0-1-1 0 0,0 1 1 0 0,-1-1-1 0 0,1 1 1 0 0,0-1 0 0 0,-1 0-1 0 0,1 0 1 0 0,-1-1-1 0 0,1 1 1 0 0,-1 0-1 0 0,1-1 1 0 0,-1 1-1 0 0,0-1 1 0 0,0 0 0 0 0,0 0-1 0 0,2-1-4 0 0,-1-3 14 0 0,1 0-1 0 0,-1 0 1 0 0,0-1-1 0 0,0 1 1 0 0,-1 0-1 0 0,0-1 1 0 0,0 0-1 0 0,0 1 1 0 0,-1-1-1 0 0,0 0 1 0 0,-1 0-1 0 0,1 0 1 0 0,-1 0-1 0 0,-1-4-13 0 0,0-5 0 0 0,1 13 0 0 0,0 0 0 0 0,0 0 0 0 0,0 0 0 0 0,0 0 0 0 0,-1 0 0 0 0,1 0 0 0 0,-1 0 0 0 0,0 0 0 0 0,0 0 0 0 0,0 1 0 0 0,0-1 0 0 0,-1 0 0 0 0,1 1 0 0 0,-1-1 0 0 0,1 1 0 0 0,-2-2 0 0 0,-2-4 0 0 0,5 7 0 0 0,0 1 0 0 0,-1-1 0 0 0,1 0 0 0 0,0 1 0 0 0,-1-1 0 0 0,1 0 0 0 0,-1 1 0 0 0,1-1 0 0 0,-1 1 0 0 0,1-1 0 0 0,-1 1 0 0 0,1-1 0 0 0,-1 1 0 0 0,1-1 0 0 0,-1 1 0 0 0,0-1 0 0 0,1 1 0 0 0,-1 0 0 0 0,-3-2-9 0 0,3 1 22 0 0,0 1 1 0 0,-1-1 0 0 0,1 0 0 0 0,-1 1-1 0 0,1-1 1 0 0,-1 1 0 0 0,1 0 0 0 0,-1-1-1 0 0,1 1 1 0 0,-1 0 0 0 0,1 0 0 0 0,-1 0-1 0 0,1 0 1 0 0,-1 0 0 0 0,0 0 0 0 0,1 0-1 0 0,-2 1-13 0 0,-11 4 115 0 0,12-5-74 0 0,0 1-1 0 0,0-1 1 0 0,0 1-1 0 0,0-1 1 0 0,0 1-1 0 0,0 0 1 0 0,0 0-1 0 0,0 0 1 0 0,0 0-1 0 0,1 1 1 0 0,-1-1-1 0 0,0 0 1 0 0,-1 2-41 0 0,-4 8 38 0 0,1 1 0 0 0,0 0 0 0 0,0 0 0 0 0,1 0 1 0 0,1 1-1 0 0,0-1 0 0 0,1 1 0 0 0,0 0 0 0 0,1 0 1 0 0,0 0-1 0 0,1 1 0 0 0,1-1 0 0 0,0 0 0 0 0,1 7-38 0 0,0-8 0 0 0,-1-5 0 0 0,1 0 0 0 0,-1 0 0 0 0,1 0 0 0 0,1 0 0 0 0,-1 0 0 0 0,1 0 0 0 0,1 0 0 0 0,2 6 0 0 0,2 2-20 0 0,-5-10 12 0 0,0 0-1 0 0,1 0 1 0 0,-1-1 0 0 0,1 0-1 0 0,0 1 1 0 0,0-1-1 0 0,0 0 1 0 0,0 0-1 0 0,4 2 9 0 0,-3-2-127 0 0,0-1 0 0 0,0 0 0 0 0,0 0-1 0 0,1-1 1 0 0,0 1 0 0 0,-1-1 0 0 0,1 0 0 0 0,0 0-1 0 0,0 0 1 0 0,0-1 0 0 0,0 0 0 0 0,0 0-1 0 0,0 0 1 0 0,0 0 0 0 0,0-1 0 0 0,1 0 0 0 0,-1 0-1 0 0,0 0 1 0 0,0-1 0 0 0,0 0 0 0 0,0 0 0 0 0,0 0-1 0 0,0 0 1 0 0,3-2 127 0 0,12-3-1491 0 0</inkml:trace>
  <inkml:trace contextRef="#ctx0" brushRef="#br0" timeOffset="-2954.012">1413 339 7368 0 0,'0'0'333'0'0,"-7"3"120"0"0,-36 17 352 0 0,26-11 2199 0 0,1 1-1 0 0,-12 9-3003 0 0,18-11 1349 0 0,0 0 0 0 0,1 0 0 0 0,0 1 0 0 0,-6 7-1349 0 0,9-7-93 0 0,0-1-1 0 0,0 1 1 0 0,-3 7 93 0 0,-44 100 843 0 0,48-108-794 0 0,1 0 1 0 0,1 0-1 0 0,0 0 1 0 0,0 1-1 0 0,1 0 0 0 0,-1-1 1 0 0,2 1-1 0 0,-1 0 1 0 0,2 0-1 0 0,-1 0-49 0 0,0 10 42 0 0,0-14-25 0 0,0 0 0 0 0,1 0-1 0 0,0 0 1 0 0,0 0 0 0 0,0 0-1 0 0,1 0 1 0 0,-1 0 0 0 0,1 0-1 0 0,0-1 1 0 0,1 1 0 0 0,0 1-17 0 0,-2-5 8 0 0,0 0 0 0 0,1 1 0 0 0,-1-1 0 0 0,1 0 0 0 0,-1 0 0 0 0,1 0 0 0 0,0 0 0 0 0,0 0 0 0 0,-1 0 0 0 0,1 0 0 0 0,0 0 0 0 0,0 0 0 0 0,0 0 0 0 0,0 0 1 0 0,0 0-1 0 0,0-1 0 0 0,0 1 0 0 0,0 0 0 0 0,0-1 0 0 0,0 1 0 0 0,1-1 0 0 0,-1 1 0 0 0,0-1 0 0 0,0 0 0 0 0,1 1 0 0 0,-1-1 0 0 0,0 0 0 0 0,0 0 0 0 0,1 0 0 0 0,-1 0 0 0 0,0 0 1 0 0,1 0-1 0 0,-1 0 0 0 0,0 0 0 0 0,0-1 0 0 0,1 1 0 0 0,-1 0 0 0 0,0-1 0 0 0,0 1 0 0 0,0-1 0 0 0,1 0 0 0 0,-1 1 0 0 0,0-1 0 0 0,0 0 0 0 0,0 1 0 0 0,0-1-8 0 0,7-5-4 0 0,-1 1 0 0 0,0-1 0 0 0,0 0 0 0 0,-1-1 0 0 0,0 0 0 0 0,0 0 0 0 0,3-4 4 0 0,8-14-81 0 0,8-19 81 0 0,-11 18-169 0 0,4-8 109 0 0,-14 25 53 0 0,0-1-1 0 0,1 1 0 0 0,0 1 1 0 0,1-1-1 0 0,0 1 0 0 0,3-4 8 0 0,18-27 419 0 0,-26 38-520 0 0,-1 1-1 0 0,0 0 40 0 0,4 7 286 0 0,-3-4-178 0 0,0 0 0 0 0,-1 0 0 0 0,1 0 0 0 0,-1 1 0 0 0,0-1 0 0 0,0 0 0 0 0,0 0 0 0 0,0 1 0 0 0,0-1 0 0 0,-1 3-46 0 0,-1 20 290 0 0,10 150 526 0 0,-13-135-699 0 0,3-34-89 0 0,1 1-1 0 0,0 0 0 0 0,0 1 1 0 0,1 3-28 0 0,1 6 16 0 0,1-5 20 0 0,-2 1 1 0 0,0-1-1 0 0,-1 9-36 0 0,0-6 51 0 0,0-1-1 0 0,3 15-50 0 0,-2 23 54 0 0,0-36-11 0 0,0 1-1 0 0,2-1 1 0 0,0 7-43 0 0,-2-23 3 0 0,0 0 0 0 0,0 1 1 0 0,0-1-1 0 0,0 0 0 0 0,0 1 0 0 0,-1-1 0 0 0,1 0 1 0 0,-1 1-1 0 0,1-1 0 0 0,-1 0 0 0 0,1 0 1 0 0,-1 1-1 0 0,0-1 0 0 0,1 0 0 0 0,-1 0 0 0 0,0 0 1 0 0,0 0-4 0 0,-1 1-2 0 0,2-1 1 0 0,0-1-1 0 0,-1 0 1 0 0,1 1-1 0 0,0-1 1 0 0,0 1 0 0 0,0-1-1 0 0,0 1 1 0 0,-1-1-1 0 0,1 0 1 0 0,0 1-1 0 0,0-1 1 0 0,0 1 0 0 0,0-1-1 0 0,0 1 1 0 0,0-1-1 0 0,0 1 1 0 0,0-1-1 0 0,0 1 1 0 0,0-1-1 0 0,0 0 1 0 0,1 1 0 0 0,-1-1-1 0 0,0 1 1 0 0,0-1-1 0 0,0 1 1 0 0,1-1-1 0 0,-1 0 1 0 0,0 1 0 0 0,0-1-1 0 0,1 0 1 0 0,-1 1-1 0 0,0-1 1 0 0,1 1 1 0 0,11 7-467 0 0,-11-8 36 0 0,0-1 299 0 0,-1-1 0 0 0,1 1 1 0 0,0 0-1 0 0,0-1 0 0 0,0 1 0 0 0,0 0 0 0 0,0-1 0 0 0,0 1 1 0 0,0 0-1 0 0,1-1 132 0 0,2-3-471 0 0,-2 2 222 0 0,0 0 0 0 0,0-1 0 0 0,-1 1 0 0 0,0 0 0 0 0,0-1 0 0 0,0 1 0 0 0,0 0 0 0 0,0-1 0 0 0,0 1 0 0 0,-1-1 0 0 0,0 0 249 0 0,5-23-4728 0 0,6-4-1350 0 0</inkml:trace>
  <inkml:trace contextRef="#ctx0" brushRef="#br0" timeOffset="-1792.356">1526 409 14712 0 0,'1'0'79'0'0,"-1"0"0"0"0,0 1 0 0 0,1-1 0 0 0,-1 1 0 0 0,0-1 0 0 0,1 0 0 0 0,-1 1 0 0 0,0-1 0 0 0,0 1 0 0 0,1-1 0 0 0,-1 1 0 0 0,0-1 0 0 0,0 1 0 0 0,0-1 0 0 0,0 1 0 0 0,0-1 0 0 0,0 1 0 0 0,0-1 0 0 0,0 1 0 0 0,0-1 0 0 0,0 1-1 0 0,0-1 1 0 0,0 1-78 0 0,0 19 201 0 0,0-15 229 0 0,-10 56 1141 0 0,11-34-990 0 0,0 0 0 0 0,2-1-1 0 0,3 14-581 0 0,-4-29 176 0 0,0 0 0 0 0,1 0 0 0 0,1 0 0 0 0,0-1 0 0 0,1 0 0 0 0,-1 1 0 0 0,2-2 0 0 0,0 1 0 0 0,4 5-176 0 0,17 10 280 0 0,-26-24-268 0 0,0-1-1 0 0,0 0 0 0 0,0 0 0 0 0,1 1 1 0 0,-1-1-1 0 0,0 0 0 0 0,0 0 0 0 0,0 0 1 0 0,0 0-1 0 0,0 0 0 0 0,0 0 0 0 0,0 0 1 0 0,0 0-1 0 0,0-1-11 0 0,3 1 34 0 0,1 0-11 0 0,-1-1 0 0 0,1 0 1 0 0,0 0-1 0 0,-1 0 0 0 0,1-1 0 0 0,-1 0 0 0 0,0 1 0 0 0,1-1 0 0 0,-1-1 0 0 0,0 1 0 0 0,0-1 0 0 0,0 0 0 0 0,-1 1 0 0 0,1-2 0 0 0,-1 1 0 0 0,1-1-23 0 0,7-7 20 0 0,-2 0 0 0 0,1 0 0 0 0,-2-1-1 0 0,6-9-19 0 0,1-5 35 0 0,-1-1 0 0 0,-1 0-1 0 0,-2-1 1 0 0,8-26-35 0 0,-19 53 8 0 0,0-1 0 0 0,0 0 0 0 0,0 1 1 0 0,0-1-1 0 0,0 1 0 0 0,0-1 0 0 0,0 0 0 0 0,0 1 1 0 0,-1-1-1 0 0,1 0-8 0 0,-2-13 355 0 0,1 16-272 0 0,1 1 1 0 0,-1 0-1 0 0,0-1 0 0 0,0 1 0 0 0,1 0 0 0 0,-1-1 1 0 0,0 1-1 0 0,-1-1 0 0 0,1 1-83 0 0,-5 7 33 0 0,2 1-37 0 0,1 0 0 0 0,1 0 1 0 0,-1 1-1 0 0,2-1 0 0 0,-1 0 1 0 0,1 1-1 0 0,1-1 0 0 0,1 11 4 0 0,-1-13 0 0 0,1 0 0 0 0,0 0 0 0 0,1 0 0 0 0,-1 0 0 0 0,2 0 0 0 0,-1 0 0 0 0,2 1 0 0 0,4 10 0 0 0,0-2 0 0 0,5 8 0 0 0,2-9 0 0 0,-1 1 0 0 0,-13-16 1 0 0,1 1-1 0 0,0 0 0 0 0,1-1 1 0 0,-1 0-1 0 0,0 1 1 0 0,0-1-1 0 0,1 0 0 0 0,-1 0 1 0 0,0-1-1 0 0,2 1 0 0 0,-1 1 7 0 0,1-1 1 0 0,-1-1 0 0 0,0 1 0 0 0,1 0 1 0 0,-1-1-1 0 0,1 0 0 0 0,-1 0 0 0 0,1 0 0 0 0,-1 0 0 0 0,1-1 0 0 0,-1 1 1 0 0,0-1-1 0 0,1 0 0 0 0,-1 0 0 0 0,0 0 0 0 0,1 0 0 0 0,-1-1 1 0 0,0 1-1 0 0,0-1 0 0 0,1-1-8 0 0,4-2 20 0 0,1-1 0 0 0,-1 0 0 0 0,-1 0 0 0 0,1-1 0 0 0,-1 0 0 0 0,1-1-20 0 0,-3 2 20 0 0,-1-1-1 0 0,1 1 1 0 0,-1-1 0 0 0,0 0 0 0 0,-1 0 0 0 0,1-1 0 0 0,-1 0-20 0 0,16-55 134 0 0,-17 59-133 0 0,9-56 40 0 0,-4 19-18 0 0,-6 40-20 0 0,-1 0-1 0 0,0 0 1 0 0,0 0-1 0 0,0 0 1 0 0,0 0-1 0 0,0 0 1 0 0,0 0-1 0 0,0 0 1 0 0,0 0-1 0 0,0 0 1 0 0,0 0-1 0 0,-1 0 1 0 0,1 0-1 0 0,0 1 1 0 0,-1-1-1 0 0,1 0 1 0 0,-1 0-1 0 0,1 0 1 0 0,-1 0-1 0 0,1 1 1 0 0,-1-1-1 0 0,1 0 0 0 0,-1 0 1 0 0,0 1-1 0 0,1-1 1 0 0,-1 0-1 0 0,0 1 1 0 0,0-1-1 0 0,1 1 1 0 0,-2-1-3 0 0,-3 10 53 0 0,-1-4-53 0 0,4-2 0 0 0,-1 0 0 0 0,1 0 0 0 0,-1 0 0 0 0,1 0 0 0 0,0 0 0 0 0,0 0 0 0 0,0 2 0 0 0,-2 4-14 0 0,1-1 1 0 0,0 1-1 0 0,1 0 0 0 0,0 0 0 0 0,0 0 0 0 0,1 0 1 0 0,0 0-1 0 0,1 1 0 0 0,0-1 0 0 0,0 0 0 0 0,2 7 14 0 0,0 10 25 0 0,-3-21-18 0 0,2 0-1 0 0,-1-1 1 0 0,0 1-1 0 0,1 0 1 0 0,0 0-1 0 0,0 1-6 0 0,5 26 0 0 0,-6-27 0 0 0,1-1 0 0 0,-1 0 0 0 0,1 1 0 0 0,0-1 0 0 0,0 0 0 0 0,0 0 0 0 0,1 0 0 0 0,-1 0 0 0 0,2 2 0 0 0,1 1 0 0 0,1 0 0 0 0,0 0 0 0 0,0-1 0 0 0,0 0 0 0 0,2 2 0 0 0,-5-6 0 0 0,0 0 0 0 0,1 0 0 0 0,-1 0 0 0 0,0-1 0 0 0,1 1 0 0 0,-1-1 0 0 0,1 1 0 0 0,-1-1 0 0 0,1 0 0 0 0,0 0 0 0 0,-1 0 0 0 0,1 0 0 0 0,0-1 0 0 0,0 1 0 0 0,0-1 0 0 0,1 1 0 0 0,-1-1 0 0 0,1 0 0 0 0,0 0 0 0 0,0 0 0 0 0,-1-1 0 0 0,1 1 0 0 0,-1-1 0 0 0,1 0 0 0 0,0 0 0 0 0,-1 0 0 0 0,1-1 0 0 0,-1 1 0 0 0,0-1 0 0 0,1 0 0 0 0,5-2-9 0 0,-1-1 0 0 0,0 0 0 0 0,0 0 0 0 0,-1-1 0 0 0,0 1 0 0 0,0-2 0 0 0,0 1 0 0 0,-1-1 0 0 0,1 0 0 0 0,-2 0 0 0 0,1-1 0 0 0,-1 0 0 0 0,2-5 9 0 0,59-121-499 0 0,-57 115 447 0 0,-5 10-3 0 0,0 1-1 0 0,0-1 1 0 0,1 1-1 0 0,0 0 1 0 0,5-5 55 0 0,0-2-186 0 0,-9 13 162 0 0,1-1 1 0 0,-1 1-1 0 0,0 0 0 0 0,1 0 0 0 0,-1 0 0 0 0,1 0 1 0 0,0 0-1 0 0,0 0 0 0 0,0 0 0 0 0,-1 1 0 0 0,2-1 1 0 0,-1 0-1 0 0,0 1 0 0 0,0 0 0 0 0,2-1 24 0 0,-2 1-58 0 0,2 2 28 0 0,-1 0-40 0 0,0 8-33 0 0,2 4 46 0 0,-2-9 58 0 0,-1 0-1 0 0,0 1 1 0 0,-1-1-1 0 0,1 1 0 0 0,-1 0 1 0 0,0-1-1 0 0,0 1 1 0 0,0 2-1 0 0,9 54 146 0 0,-1 1 144 0 0,-6-44-39 0 0,-1 1 0 0 0,1 18-251 0 0,-6 17-89 0 0,3-53 161 0 0,0-1 20 0 0,0 0-16 0 0,0 0-11 0 0,4-8 10 0 0,1 1-43 0 0,-3 6-29 0 0,-1-1 0 0 0,1 0 0 0 0,-1 0 1 0 0,0 0-1 0 0,0 1 0 0 0,0-1 0 0 0,0 0 0 0 0,0 0 1 0 0,0 0-1 0 0,0-2-3 0 0,21-56-99 0 0,15-30-102 0 0,-35 87 169 0 0,-1-1 1 0 0,0 0-1 0 0,1 1 0 0 0,0-1 1 0 0,-1 1-1 0 0,1 0 0 0 0,1 0 1 0 0,-1 0-1 0 0,0 0 0 0 0,1 0 1 0 0,0 0-1 0 0,-1 1 0 0 0,1-1 1 0 0,0 1-1 0 0,0-1 0 0 0,1 1 32 0 0,5 0-58 0 0,-7 2 54 0 0,0 0-1 0 0,0 1 1 0 0,0-1 0 0 0,0 1 0 0 0,0-1 0 0 0,0 1 0 0 0,0-1 0 0 0,0 1 0 0 0,0 0 0 0 0,-1 0 0 0 0,1 0-1 0 0,0 0 1 0 0,0 1 0 0 0,-1-1 0 0 0,1 0 0 0 0,-1 1 0 0 0,1 0 4 0 0,4 5 2 0 0,0 0 0 0 0,-1 0 0 0 0,4 5-2 0 0,11 16-2 0 0,-15-21 36 0 0,1 0 1 0 0,-1 0-1 0 0,0 0 0 0 0,2 6-34 0 0,11 16 79 0 0,-11-18-44 0 0,-1-1 0 0 0,0 1-1 0 0,0 1 1 0 0,-1-1 0 0 0,0 5-35 0 0,-4-15-151 0 0,0 1 1 0 0,-1-1 0 0 0,1 0-1 0 0,0 0 1 0 0,0 1-1 0 0,-1-1 1 0 0,1 0 0 0 0,0 0-1 0 0,0 0 1 0 0,1 0 0 0 0,-1 0-1 0 0,0 0 1 0 0,0 0 0 0 0,0 0-1 0 0,1 0 1 0 0,-1 0 0 0 0,0-1-1 0 0,1 1 151 0 0,9 4-5882 0 0,-3-2-742 0 0</inkml:trace>
  <inkml:trace contextRef="#ctx0" brushRef="#br0" timeOffset="-999.757">3059 381 8288 0 0,'-21'0'862'0'0,"19"0"-500"0"0,-1 0-1 0 0,0 0 0 0 0,1 1 0 0 0,-1-1 0 0 0,1 1 0 0 0,-1 0 0 0 0,1 0 0 0 0,-1 0 1 0 0,1 0-1 0 0,-1 0 0 0 0,1 0 0 0 0,0 0 0 0 0,0 1-361 0 0,-25 22 2651 0 0,6-4-1797 0 0,8-10-491 0 0,1 2 0 0 0,1-1 0 0 0,-6 8-363 0 0,14-14 46 0 0,-1 1-1 0 0,1 0 1 0 0,0 0-1 0 0,0 0 1 0 0,1 0-1 0 0,-1 1 1 0 0,2-1-1 0 0,-1 1 1 0 0,1 0-1 0 0,-1 1-45 0 0,-9 35 135 0 0,10-40-129 0 0,0-1 0 0 0,1 0 0 0 0,-1 1 0 0 0,1-1 0 0 0,0 1 0 0 0,-1-1 0 0 0,1 1 0 0 0,0-1 0 0 0,1 1 0 0 0,-1-1 0 0 0,0 1 0 0 0,1-1 1 0 0,-1 1-1 0 0,1-1 0 0 0,0 0 0 0 0,0 1 0 0 0,0-1 0 0 0,0 0 0 0 0,0 0 0 0 0,0 1 0 0 0,1-1 0 0 0,-1 0 0 0 0,1 0 0 0 0,1 1-6 0 0,1 1 7 0 0,-1 0-1 0 0,1-1 1 0 0,0 0-1 0 0,0 0 0 0 0,0 0 1 0 0,0 0-1 0 0,0-1 1 0 0,1 1-1 0 0,-1-1 1 0 0,1 0-1 0 0,0-1 0 0 0,0 1-6 0 0,2 0 41 0 0,-1-1-1 0 0,1 0 0 0 0,0-1 0 0 0,-1 1 0 0 0,1-1 1 0 0,0-1-1 0 0,0 1 0 0 0,-1-1 0 0 0,1 0 1 0 0,0-1-1 0 0,-1 0 0 0 0,1 0 0 0 0,-1 0 0 0 0,0 0 1 0 0,1-1-1 0 0,-1 0 0 0 0,-1-1 0 0 0,1 1 0 0 0,4-4-40 0 0,-8 5-19 0 0,0 0-1 0 0,0 1 1 0 0,-1-1-1 0 0,1 0 1 0 0,0 0 0 0 0,0-1-1 0 0,-1 1 1 0 0,1 0-1 0 0,-1 0 1 0 0,1-3 19 0 0,9-12-206 0 0,-5 9 98 0 0,-1 1 0 0 0,0-1 0 0 0,0-1-1 0 0,0 1 1 0 0,3-10 108 0 0,-7 16-25 0 0,1-1 1 0 0,0 0-1 0 0,0 1 0 0 0,0-1 0 0 0,0 1 0 0 0,1-1 1 0 0,-1 1-1 0 0,1 0 0 0 0,-1 0 0 0 0,1 0 1 0 0,0 1-1 0 0,0-1 0 0 0,-1 1 0 0 0,1-1 1 0 0,1 1 24 0 0,11-7-69 0 0,-15 7 68 0 0,1 1 0 0 0,-1 0-1 0 0,0 0 1 0 0,1 0 0 0 0,-1-1-1 0 0,0 1 1 0 0,0 0 0 0 0,1 0 0 0 0,-1 0-1 0 0,0-1 1 0 0,0 1 0 0 0,0 0 0 0 0,1-1-1 0 0,-1 1 1 0 0,0 0 0 0 0,0 0 0 0 0,0-1-1 0 0,0 1 1 0 0,0 0 0 0 0,0-1-1 0 0,0 1 1 0 0,1 0 0 0 0,-1-1 0 0 0,0 1-1 0 0,0 0 1 0 0,0-1 0 0 0,0 1 0 0 0,0-1 1 0 0,2-3-55 0 0,14 2 38 0 0,-15 4 84 0 0,0 1-1 0 0,0-1 0 0 0,0 0 1 0 0,-1 0-1 0 0,1 1 0 0 0,-1-1 0 0 0,1 3-66 0 0,-2-1 89 0 0,1 1 0 0 0,-1 0 0 0 0,0 0-1 0 0,0-1 1 0 0,-1 1 0 0 0,1-1-1 0 0,-2 3-88 0 0,-1 3 187 0 0,4-9-161 0 0,0 0 0 0 0,-1 0 0 0 0,1 0 0 0 0,0 0 0 0 0,0 0 0 0 0,0 0 0 0 0,0 0 0 0 0,0 0 0 0 0,0 0 0 0 0,0 1-1 0 0,1-1 1 0 0,-1 0 0 0 0,0 0 0 0 0,1 0 0 0 0,-1 0 0 0 0,1 0 0 0 0,-1 0-26 0 0,1 0 18 0 0,-1 0 0 0 0,0-1 0 0 0,1 1 0 0 0,-1 0 0 0 0,0 0 0 0 0,1 0 0 0 0,-1 0 0 0 0,0 0 0 0 0,0 0 0 0 0,0-1 0 0 0,0 1 0 0 0,0 0 0 0 0,0 0 0 0 0,0 0 0 0 0,0 0 0 0 0,0 0-1 0 0,0 0 1 0 0,-1 0 0 0 0,1 0 0 0 0,0-1 0 0 0,-1 1 0 0 0,1 1-18 0 0,-6 5 79 0 0,6-7-72 0 0,-1 1 0 0 0,0 0-1 0 0,1-1 1 0 0,-1 1 0 0 0,1 0 0 0 0,-1-1 0 0 0,0 1-1 0 0,1 0 1 0 0,0 0 0 0 0,-1-1 0 0 0,1 1-1 0 0,-1 0 1 0 0,1 0 0 0 0,0 0 0 0 0,0 0 0 0 0,0-1-1 0 0,-1 1 1 0 0,1 0 0 0 0,0 0 0 0 0,0 0-1 0 0,0 0 1 0 0,0 0 0 0 0,0 0 0 0 0,0-1 0 0 0,1 1-1 0 0,-1 0 1 0 0,0 0 0 0 0,0 0 0 0 0,1 0-1 0 0,-1 0 1 0 0,0-1 0 0 0,1 1 0 0 0,-1 0 0 0 0,1 0-1 0 0,-1-1-6 0 0,9 19 90 0 0,-9-18-81 0 0,1 1 0 0 0,-1 0 0 0 0,1 0-1 0 0,0-1 1 0 0,0 1 0 0 0,0 0 0 0 0,0-1-1 0 0,0 1 1 0 0,0 0 0 0 0,0-1 0 0 0,0 0-1 0 0,1 1 1 0 0,-1-1 0 0 0,0 0-1 0 0,1 0 1 0 0,-1 1 0 0 0,1-1 0 0 0,0 0-1 0 0,0 0-8 0 0,28 10 96 0 0,-24-9-84 0 0,-1-1-1 0 0,1 1 1 0 0,0-1-1 0 0,0 0 1 0 0,0 0-1 0 0,1 0 1 0 0,-1-1-1 0 0,0 0-11 0 0,-5 0 3 0 0,-1 0 0 0 0,1 0-1 0 0,-1 0 1 0 0,0 0 0 0 0,1 0 0 0 0,-1 0-1 0 0,0 0 1 0 0,1 0 0 0 0,-1 0-1 0 0,1-1 1 0 0,-1 1 0 0 0,0 0 0 0 0,1 0-1 0 0,-1 0 1 0 0,0 0 0 0 0,1-1-1 0 0,-1 1 1 0 0,0 0 0 0 0,1 0 0 0 0,-1-1-1 0 0,0 1 1 0 0,0 0-3 0 0,3-3 0 0 0,9-2 0 0 0,-9 4 0 0 0,0 0 0 0 0,0 0 0 0 0,0 0 0 0 0,-1 0 0 0 0,1-1 0 0 0,0 0 0 0 0,-1 1 0 0 0,1-1 0 0 0,-1 0 0 0 0,0 0 0 0 0,1 0 0 0 0,-1 0 0 0 0,0-1 0 0 0,0 1 0 0 0,0-2 0 0 0,1 0 0 0 0,0 0 0 0 0,0 0 0 0 0,0 1 0 0 0,0-1 0 0 0,1 0 0 0 0,0 1 0 0 0,-1 0 0 0 0,0 1 0 0 0,0-1 0 0 0,-1 0 0 0 0,1 0 0 0 0,-1 0 0 0 0,1 0 0 0 0,-1-1 0 0 0,1-2 0 0 0,2-10 0 0 0,-5 13 0 0 0,1 0 0 0 0,0 0 0 0 0,0 0 0 0 0,0 0 0 0 0,0 0 0 0 0,1 0 0 0 0,0-1 0 0 0,3-4 0 0 0,0 0 0 0 0,1 1 0 0 0,0 0 0 0 0,0 0 0 0 0,0 1 0 0 0,1 0 0 0 0,0 0 0 0 0,0 0 0 0 0,1 1 0 0 0,-1 0 0 0 0,8-3 0 0 0,-10 5 0 0 0,-3 3 0 0 0,-1 0 0 0 0,0-1 0 0 0,0 1 0 0 0,0-1 0 0 0,1 1 0 0 0,-1-1 0 0 0,0 0 0 0 0,0 1 0 0 0,0-1 0 0 0,0 0 0 0 0,0 0 0 0 0,0 0 0 0 0,0 0 0 0 0,0-1 0 0 0,1 0 0 0 0,5 5 0 0 0,-6-2 0 0 0,0 1 0 0 0,0-1 0 0 0,-1 1 0 0 0,1-1 0 0 0,0 1 0 0 0,-1 0 0 0 0,1-1 0 0 0,-1 1 0 0 0,0 1 0 0 0,3 7 0 0 0,-1-4 0 0 0,0 0 0 0 0,0-1 0 0 0,0 1 0 0 0,-1 0 0 0 0,0 0 0 0 0,0 0 0 0 0,-1 0 0 0 0,0 0 0 0 0,0 0 0 0 0,0 0 0 0 0,-1 1 0 0 0,1-2 0 0 0,0 0-1 0 0,0-1 1 0 0,0 1-1 0 0,1-1 1 0 0,-1 1-1 0 0,1 0 1 0 0,0-1 0 0 0,1 2 0 0 0,0-1 9 0 0,-1 1 0 0 0,0-1 0 0 0,0 0 1 0 0,-1 1-1 0 0,1 1-9 0 0,-2 12 149 0 0,1-12-59 0 0,0 0-1 0 0,0 0 0 0 0,0 0 0 0 0,1 0 0 0 0,0 0 0 0 0,0 0 0 0 0,1 1-89 0 0,7 17 234 0 0,-6-19-204 0 0,0 0-1 0 0,-1 0 1 0 0,0 1-1 0 0,-1-1 0 0 0,1 1 1 0 0,-1 0-1 0 0,0 3-29 0 0,-1-1 20 0 0,0 0-1 0 0,0 1 0 0 0,1-1 1 0 0,1 0-1 0 0,0 1 0 0 0,0-1 1 0 0,1 0-1 0 0,0 1-19 0 0,-1-4 13 0 0,0 1 0 0 0,-1 0 1 0 0,0 0-1 0 0,0 0 0 0 0,-1 0 0 0 0,0 0 1 0 0,0 0-1 0 0,-1 0 0 0 0,0 0 0 0 0,0 2-13 0 0,0 3 27 0 0,0 0 1 0 0,0 12-28 0 0,2-15 9 0 0,0-1-4 0 0,-1 0 1 0 0,0 0-1 0 0,0-1 1 0 0,0 1-1 0 0,-1 0 1 0 0,0 0-1 0 0,-1 0 1 0 0,0 1-6 0 0,-1-2 104 0 0,1 0-1 0 0,1 0 1 0 0,-1 1-1 0 0,1-1 1 0 0,0 1 0 0 0,1-1-1 0 0,0 3-103 0 0,0-8 24 0 0,-1 0 0 0 0,1 0 0 0 0,0 0 0 0 0,-1 0 0 0 0,1 0 0 0 0,-1 0 0 0 0,0 0 0 0 0,0 0 1 0 0,0 0-1 0 0,0 0 0 0 0,0-1 0 0 0,0 1 0 0 0,0 0 0 0 0,-1 1-24 0 0,0-2 11 0 0,1 1 0 0 0,0-1 1 0 0,0 1-1 0 0,0 0 1 0 0,0 0-1 0 0,0-1 0 0 0,0 1 1 0 0,0 0-1 0 0,0 0 1 0 0,1 0-1 0 0,-1 0 0 0 0,1 0 1 0 0,0 0-1 0 0,-1 2-11 0 0,1-1 34 0 0,0-1 1 0 0,-1 1-1 0 0,0 0 0 0 0,1-1 0 0 0,-1 1 0 0 0,0 0 0 0 0,-1 1-34 0 0,-3 14 320 0 0,5-17-83 0 0,-11 2 329 0 0,9-2-497 0 0,1-1 0 0 0,0 1 0 0 0,-1-1 0 0 0,1 1 0 0 0,0-1 0 0 0,-1 1 0 0 0,1-1-1 0 0,0 0 1 0 0,-1 0 0 0 0,1 0 0 0 0,-1 0-69 0 0,-6 0 231 0 0,0-1 0 0 0,-1 0-1 0 0,1 0 1 0 0,0-1-1 0 0,0 0 1 0 0,-8-4-231 0 0,-6 0 328 0 0,19 5-316 0 0,-1 1 0 0 0,1-1 1 0 0,0 0-1 0 0,-1 0 0 0 0,1-1 0 0 0,0 1 1 0 0,0-1-1 0 0,0 1 0 0 0,0-1 0 0 0,0 0 1 0 0,0 0-1 0 0,0-1-12 0 0,-17-9 29 0 0,18 10-25 0 0,0 1 0 0 0,0 0 0 0 0,-1 0 1 0 0,1-1-1 0 0,0 1 0 0 0,0-1 0 0 0,1 1 0 0 0,-2-2-4 0 0,2 2 1 0 0,1 1-1 0 0,0-1 1 0 0,-1 0-1 0 0,1 0 1 0 0,-1 0 0 0 0,1 0-1 0 0,0 0 1 0 0,0 0-1 0 0,-1 0 1 0 0,1 1 0 0 0,0-1-1 0 0,0 0 1 0 0,0 0 0 0 0,0 0-1 0 0,0 0 1 0 0,0 0-1 0 0,1 0 1 0 0,-1 0 0 0 0,0 0-1 0 0,0 0 1 0 0,1 0-1 0 0,-1 0 1 0 0,0 1 0 0 0,1-1-1 0 0,-1 0 0 0 0,3-11 9 0 0,-3 11-11 0 0,0 1 0 0 0,0-1 0 0 0,0 0 0 0 0,0 1 1 0 0,0-1-1 0 0,0 0 0 0 0,0 1 0 0 0,0-1 0 0 0,1 1 0 0 0,-1-1 0 0 0,0 0 0 0 0,0 1 1 0 0,1-1-1 0 0,-1 1 0 0 0,0-1 0 0 0,1 1 0 0 0,-1-1 0 0 0,1 1 0 0 0,-1-1 0 0 0,1 1 1 0 0,-1-1-1 0 0,0 1 0 0 0,1 0 0 0 0,0-1 0 0 0,-1 1 0 0 0,1 0 2 0 0,5-5-51 0 0,-4 4 8 0 0,0 0-1 0 0,0 0 1 0 0,-1 0-1 0 0,1-1 1 0 0,0 1-1 0 0,-1-1 1 0 0,1 1-1 0 0,-1-1 1 0 0,1 1-1 0 0,-1-1 1 0 0,0 0 0 0 0,0 0-1 0 0,0 0 1 0 0,0 0-1 0 0,0 0 1 0 0,0 0-1 0 0,0 0 1 0 0,0-1 43 0 0,1-2-189 0 0,1-1-1 0 0,0 1 1 0 0,0 0 0 0 0,0 0-1 0 0,1 1 1 0 0,0-1 0 0 0,0 1-1 0 0,0-1 1 0 0,1 1 0 0 0,-1 0-1 0 0,2 0 190 0 0,23-24-2557 0 0,-7 5-3234 0 0,3 2-1584 0 0</inkml:trace>
  <inkml:trace contextRef="#ctx0" brushRef="#br0" timeOffset="69426.668">0 1086 1376 0 0,'29'-1'1308'0'0,"-1"2"0"0"0,19 4-1308 0 0,-17-6 587 0 0,-9-1-165 0 0,-2 1 240 0 0,0-1-1 0 0,13-3-661 0 0,8 0 481 0 0,23 7 32 0 0,51-11 177 0 0,12 4-690 0 0,62-1 234 0 0,-89 0 9 0 0,0 3 0 0 0,25 7-243 0 0,-66-2 322 0 0,47-6-322 0 0,-77 3 46 0 0,51-3 84 0 0,99-3 188 0 0,-162 7-280 0 0,1-1 1 0 0,-1 0-1 0 0,0-1 0 0 0,1-1 1 0 0,3-2-39 0 0,25-4 118 0 0,1 2 0 0 0,0 2 0 0 0,28 1-118 0 0,-15 0 83 0 0,213-9 21 0 0,-197 10-37 0 0,-32 1-82 0 0,8 1 15 0 0,61-1 28 0 0,3 0 23 0 0,51 1-51 0 0,-127 1 0 0 0,11-2 0 0 0,23-1 0 0 0,70-1 0 0 0,-42 1 0 0 0,22 4 0 0 0,-31 0 91 0 0,13 1 31 0 0,44 3-185 0 0,17-7 63 0 0,185-11 174 0 0,-191 12-159 0 0,40-2-18 0 0,13-3 565 0 0,-86 3-287 0 0,-60 1-230 0 0,21-2 401 0 0,7 5-446 0 0,-42 2 208 0 0,231 3 872 0 0,-56-6-936 0 0,-51 0 0 0 0,0 0 18 0 0,-14 3-108 0 0,-91 0 22 0 0,-26-1 88 0 0,7-2-164 0 0,67 0 81 0 0,-54 2-2 0 0,9-4-79 0 0,113-1 361 0 0,-25-1 137 0 0,-50 2-101 0 0,87 0 155 0 0,-88 0-248 0 0,71-4 603 0 0,-30 0 512 0 0,-33 3-1847 0 0,310-9-347 0 0,-361 11 931 0 0,2 0 4 0 0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8:52.9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245 17 6912 0 0,'0'0'528'0'0,"0"-1"-342"0"0,1-7-1783 0 0,-1 1 5180 0 0,0 6 48 0 0,1 3-443 0 0,5 4-1886 0 0,-3-3-1185 0 0,-1 1 0 0 0,-1-1-1 0 0,1 1 1 0 0,0-1 0 0 0,-1 1 0 0 0,0 0 0 0 0,0 0 0 0 0,0 0 0 0 0,0-1 0 0 0,0 1-1 0 0,-1 0 1 0 0,0 3-117 0 0,3 10 187 0 0,0 6-206 0 0,0-1-1 0 0,-1 0 1 0 0,-1 1 0 0 0,-1 7 19 0 0,-3 20 2061 0 0,-5 20-2061 0 0,7-47 151 0 0,0-22-170 0 0,1 0 1 0 0,0 0 0 0 0,-1 0-1 0 0,1 0 1 0 0,-1 1 0 0 0,1-1-1 0 0,-1 0 1 0 0,1 0 0 0 0,-1 0 0 0 0,0 0-1 0 0,1 0 1 0 0,-1-1 0 0 0,0 1-1 0 0,0 0 1 0 0,0 0 0 0 0,-1 0 18 0 0,2 0 10 0 0,-1-1-1 0 0,1 0 1 0 0,-1 1 0 0 0,1-1 0 0 0,-1 0 0 0 0,0 1 0 0 0,1-1 0 0 0,-1 0 0 0 0,0 0 0 0 0,1 1-1 0 0,-1-1 1 0 0,0 0 0 0 0,1 0 0 0 0,-1 0 0 0 0,0 0 0 0 0,1 0 0 0 0,-1 0 0 0 0,0 0 0 0 0,0 0 0 0 0,1 0-1 0 0,-1 0 1 0 0,0 0 0 0 0,1-1 0 0 0,-1 1 0 0 0,0 0 0 0 0,1 0 0 0 0,-1-1 0 0 0,0 0-10 0 0,-40-30 100 0 0,20 16 31 0 0,17 12-134 0 0,0 0-1 0 0,-1 0 1 0 0,1-1-1 0 0,0 1 1 0 0,1-1-1 0 0,-2-1 4 0 0,1 0-31 0 0,-1 0-1 0 0,0 1 1 0 0,0-1 0 0 0,-2 0 31 0 0,-17-16-7 0 0,23 20 23 0 0,0 0 1 0 0,0 0-1 0 0,0 0 0 0 0,0 0 0 0 0,0 1 0 0 0,-1-1 0 0 0,1 0 0 0 0,0 0 1 0 0,-1 1-1 0 0,1-1 0 0 0,0 1 0 0 0,-1-1 0 0 0,1 1 0 0 0,-1 0 0 0 0,1-1 0 0 0,-1 1 1 0 0,1 0-1 0 0,-1 0 0 0 0,1 0 0 0 0,-1 0-16 0 0,-2 1 41 0 0,0-1 0 0 0,0 1-1 0 0,0 0 1 0 0,0 0 0 0 0,0 1 0 0 0,1-1-1 0 0,-1 1-40 0 0,1 0 24 0 0,1 0-1 0 0,0 0 1 0 0,-1 0 0 0 0,1 1-1 0 0,0-1 1 0 0,0 1-1 0 0,1-1 1 0 0,-1 1-1 0 0,0 0-23 0 0,-2 3-10 0 0,2-1-3 0 0,0 0 0 0 0,0 1 0 0 0,0-1 0 0 0,1 0-1 0 0,0 0 1 0 0,0 1 0 0 0,0-1 0 0 0,0 1 0 0 0,1 2 13 0 0,1 5 44 0 0,0 0 0 0 0,1 0 0 0 0,3 9-44 0 0,-5-19 0 0 0,1 0 0 0 0,1 0 0 0 0,-1 0 0 0 0,0 0 0 0 0,1-1 0 0 0,-1 1 0 0 0,1-1 0 0 0,0 1 0 0 0,0-1 0 0 0,0 1 0 0 0,0-1 0 0 0,0 0 0 0 0,0 1 0 0 0,1-1 0 0 0,-1 1 0 0 0,0 0 0 0 0,0 0 0 0 0,0 0 0 0 0,0 0 0 0 0,1 2 0 0 0,-2-3-1 0 0,1 1 0 0 0,-1-1-1 0 0,1 0 1 0 0,0 0 0 0 0,0 0-1 0 0,-1-1 1 0 0,2 1-1 0 0,-1 0 1 0 0,0-1 0 0 0,0 1-1 0 0,0-1 1 0 0,1 0 0 0 0,-1 0-1 0 0,2 1 2 0 0,3 1 70 0 0,0 0 0 0 0,0-1 1 0 0,0 0-1 0 0,6 1-70 0 0,-4-1-157 0 0,1-1 1 0 0,-1 0-1 0 0,0-1 0 0 0,0 0 1 0 0,0-1-1 0 0,0 1 1 0 0,0-2-1 0 0,0 1 1 0 0,0-1-1 0 0,0-1 1 0 0,-1 0-1 0 0,3-1 157 0 0,11-9-1023 0 0</inkml:trace>
  <inkml:trace contextRef="#ctx0" brushRef="#br0" timeOffset="469.799">427 269 4608 0 0,'0'0'353'0'0,"-4"4"3810"0"0,3-4-3894 0 0,1 1 0 0 0,-1 0 0 0 0,1 0 0 0 0,-1-1 1 0 0,1 1-1 0 0,-1 0 0 0 0,1 0 0 0 0,-1 0 0 0 0,1-1 1 0 0,0 1-1 0 0,0 0 0 0 0,-1 0 0 0 0,1 0 0 0 0,0 0 0 0 0,0 0 1 0 0,0 0-1 0 0,0 0 0 0 0,0 0 0 0 0,0-1 0 0 0,0 1 0 0 0,0 0 1 0 0,0 0-1 0 0,1 0-269 0 0,-1 0 107 0 0,0 0 1 0 0,1 0 0 0 0,-1 1-1 0 0,1-1 1 0 0,-1 0 0 0 0,1 0-1 0 0,-1-1 1 0 0,1 1-1 0 0,0 0 1 0 0,0 0 0 0 0,-1 0-1 0 0,1 0 1 0 0,0 0-1 0 0,0-1 1 0 0,0 1 0 0 0,0 0-1 0 0,0-1 1 0 0,0 1-1 0 0,0-1-107 0 0,1 1 18 0 0,-1-1-1 0 0,0 1 0 0 0,1-1 1 0 0,-1 1-1 0 0,1-1 0 0 0,-1 0 0 0 0,1 0 1 0 0,-1 0-1 0 0,1 0 0 0 0,-1 0 0 0 0,1 0 1 0 0,-1 0-1 0 0,1 0 0 0 0,0-1-17 0 0,3 0 158 0 0,-1 1-9 0 0,-1 0-1 0 0,1-1 0 0 0,-1 0 0 0 0,1 0 0 0 0,-1 0 0 0 0,0 0 0 0 0,1 0 0 0 0,-1-1 0 0 0,0 1 1 0 0,0-1-1 0 0,1 0-148 0 0,3-3 10 0 0,-1 1 1 0 0,0-1 0 0 0,0-1-1 0 0,1 0-10 0 0,-6 5 0 0 0,0 0 0 0 0,0 1 0 0 0,0-1 0 0 0,0 0 0 0 0,-1 0 0 0 0,1 0 0 0 0,0 0 0 0 0,-1 0 0 0 0,1 0 0 0 0,0 0 0 0 0,-1 0 0 0 0,1-1 0 0 0,4-11 0 0 0,-4 13 0 0 0,-1-1 0 0 0,0 0 0 0 0,0 0 0 0 0,0 1 0 0 0,1-1 0 0 0,-1 0 0 0 0,0 0 0 0 0,0 0 0 0 0,0 0 0 0 0,0 1 0 0 0,-1-1 0 0 0,1 0 0 0 0,0 0 0 0 0,0 1 0 0 0,-1-2 0 0 0,0-6 0 0 0,1 7 0 0 0,0 0 0 0 0,0 1 0 0 0,0-1 0 0 0,0 1 0 0 0,0-1 0 0 0,-1 1 0 0 0,1-1 0 0 0,0 1 0 0 0,0-1 0 0 0,-1 1 0 0 0,1-1 0 0 0,0 1 0 0 0,-1-1 0 0 0,1 1 0 0 0,-1-1 0 0 0,1 1 0 0 0,-1 0 0 0 0,1-1 0 0 0,0 1 0 0 0,-1 0 0 0 0,1-1 0 0 0,-1 1 0 0 0,1 0 0 0 0,-1 0 0 0 0,0 0 0 0 0,1-1 0 0 0,-1 1 0 0 0,1 0 0 0 0,-1 0 0 0 0,1 0 0 0 0,-1 0 0 0 0,0 0 0 0 0,-1-1 0 0 0,-1 0 30 0 0,0 0-1 0 0,0 0 0 0 0,1 0 0 0 0,-1 0 0 0 0,0 1 0 0 0,0-1 0 0 0,0 1 1 0 0,0 0-1 0 0,0 0 0 0 0,0 0 0 0 0,0 0 0 0 0,-2 0-29 0 0,-1 1 160 0 0,1 0 0 0 0,0 0 1 0 0,-1 0-1 0 0,1 0 0 0 0,0 1 0 0 0,-3 1-160 0 0,1 0 87 0 0,1 1 0 0 0,0 0 1 0 0,-1 0-1 0 0,2 0 0 0 0,-1 1 0 0 0,0 0 0 0 0,1 0 0 0 0,-1 1-87 0 0,4-2 0 0 0,-1-1 0 0 0,1 1 0 0 0,-1 0 0 0 0,1 0 0 0 0,0 0 0 0 0,1 1 0 0 0,-1-1 0 0 0,1 0 0 0 0,-1 1 0 0 0,1-1 0 0 0,1 1 0 0 0,-1 3 0 0 0,1 7 0 0 0,0-13 0 0 0,0 0 0 0 0,0 1 0 0 0,0-1 0 0 0,0 0 0 0 0,0 0 0 0 0,0 0 0 0 0,1 1 0 0 0,-1-1 0 0 0,1 0 0 0 0,0 1 0 0 0,6 20 0 0 0,-6-19 0 0 0,0 0 0 0 0,0 0 0 0 0,1 0 0 0 0,-1 0 0 0 0,1 0 0 0 0,0 0 0 0 0,0-1 0 0 0,2 4 0 0 0,17 16 0 0 0,-19-21 0 0 0,0-1 0 0 0,-1 0 0 0 0,1 0 0 0 0,0 0 0 0 0,0 0 0 0 0,0 0 0 0 0,0 0 0 0 0,0-1 0 0 0,1 1 0 0 0,-1-1 0 0 0,0 1 0 0 0,0-1 0 0 0,0 0 0 0 0,21 4 0 0 0,-19-3 0 0 0,1 0 0 0 0,-1-1 0 0 0,0 1 0 0 0,0-1 0 0 0,1 0 0 0 0,-1 0 0 0 0,4 0 0 0 0,1-2-143 0 0,0 0 1 0 0,0 0-1 0 0,0-1 0 0 0,-1 0 0 0 0,1 0 0 0 0,-1-1 0 0 0,0 0 0 0 0,0-1 1 0 0,-1 0-1 0 0,1 0 0 0 0,-1 0 0 0 0,0-1 0 0 0,3-3 143 0 0,-2 2-1087 0 0,0 0 1 0 0,1 1-1 0 0,6-4 1087 0 0,-2 1-1305 0 0,19-14-4448 0 0</inkml:trace>
  <inkml:trace contextRef="#ctx0" brushRef="#br0" timeOffset="791.339">808 166 8288 0 0,'0'0'638'0'0,"0"0"-272"0"0,0 0 390 0 0,-14-3 2878 0 0,13 5-3253 0 0,-1 0 0 0 0,0 0-1 0 0,0-1 1 0 0,0 1 0 0 0,0-1-1 0 0,0 1 1 0 0,-1 0-381 0 0,-9 6 919 0 0,2-1-401 0 0,7-5-261 0 0,-1 1-1 0 0,1-1 0 0 0,0 1 1 0 0,0 0-1 0 0,-2 2-256 0 0,-6 9 588 0 0,-2 0 0 0 0,0-1 0 0 0,-6 5-588 0 0,18-17 20 0 0,0 1-1 0 0,0-1 1 0 0,0 0 0 0 0,0 0-1 0 0,0 1 1 0 0,0-1 0 0 0,0 1 0 0 0,1-1-1 0 0,-1 1 1 0 0,0-1 0 0 0,1 1-1 0 0,0-1 1 0 0,-1 1 0 0 0,1-1-1 0 0,0 1 1 0 0,0-1 0 0 0,0 1 0 0 0,0 0-1 0 0,0-1 1 0 0,0 1 0 0 0,0-1-1 0 0,0 1 1 0 0,1-1 0 0 0,-1 1-1 0 0,1 0 1 0 0,-1-1 0 0 0,1 0-1 0 0,0 1 1 0 0,-1-1 0 0 0,2 2-20 0 0,0 1 5 0 0,0 0 0 0 0,1 0 0 0 0,-1 0 0 0 0,1-1 0 0 0,0 1 0 0 0,0-1 0 0 0,0 0 0 0 0,0 0 0 0 0,1 0 0 0 0,2 2-5 0 0,0 0 0 0 0,1 0 0 0 0,-1 0 0 0 0,0 1 0 0 0,0 0 0 0 0,-2-2 0 0 0,-1-1 0 0 0,1 1 0 0 0,0-1 0 0 0,0 1 0 0 0,0-1 0 0 0,0-1 0 0 0,0 1 0 0 0,1-1 0 0 0,-1 1 0 0 0,1-1 0 0 0,0 0 0 0 0,1 0 0 0 0,4 0 0 0 0,-8-1 0 0 0,0 0 0 0 0,0-1 0 0 0,0 1 0 0 0,0-1 0 0 0,0 1 0 0 0,0-1 0 0 0,0 0 0 0 0,0 0 0 0 0,0 0 0 0 0,0 0 0 0 0,0 0 0 0 0,0 0 0 0 0,0-1 0 0 0,0 1 0 0 0,0-1 0 0 0,0 1 0 0 0,0-1 0 0 0,0 0 0 0 0,0 0 0 0 0,0 0 0 0 0,0 0 0 0 0,17-9 244 0 0,-13 8-92 0 0,-1-1 0 0 0,0 0 0 0 0,1 0 0 0 0,-1 0 0 0 0,-1 0 0 0 0,1-1 0 0 0,2-2-152 0 0,8-6-1397 0 0,-14 11 1205 0 0,1 0 1 0 0,-1 0 0 0 0,1 0 0 0 0,-1 0 0 0 0,0 0 0 0 0,1 0 0 0 0,-1-1 0 0 0,0 1 0 0 0,0 0 0 0 0,0-1-1 0 0,0 1 1 0 0,0-1 0 0 0,0 1 0 0 0,0-2 191 0 0,4-8-1631 0 0,1 2-36 0 0</inkml:trace>
  <inkml:trace contextRef="#ctx0" brushRef="#br0" timeOffset="1134.693">975 59 11976 0 0,'0'0'546'0'0,"-1"1"-10"0"0,-4 1-270 0 0,4-2 131 0 0,-2 15 1139 0 0,1 11 128 0 0,1-19-1285 0 0,0 0 0 0 0,1 0 1 0 0,0 0-1 0 0,1 2-379 0 0,0 6 387 0 0,-1 0-1 0 0,0 0 1 0 0,-1 4-387 0 0,-1-8 140 0 0,2 0 1 0 0,0 1-1 0 0,0-1 1 0 0,1 0-1 0 0,0 0 1 0 0,2 6-141 0 0,2 3 493 0 0,-2 0 1 0 0,1 16-494 0 0,-1-5 35 0 0,-2 10-775 0 0,-1-40-534 0 0,0-1-3526 0 0,0 0-1505 0 0</inkml:trace>
  <inkml:trace contextRef="#ctx0" brushRef="#br0" timeOffset="1586.403">1163 196 5064 0 0,'5'-2'528'0'0,"6"1"293"0"0,0 0 0 0 0,0 1 0 0 0,0 0 0 0 0,0 0 0 0 0,0 1 0 0 0,6 2-821 0 0,-17-3 118 0 0,1 0 0 0 0,0 0 1 0 0,0 0-1 0 0,-1 1 0 0 0,1-1 0 0 0,0 0 0 0 0,0 0 0 0 0,-1 1 0 0 0,1-1 0 0 0,0 1 0 0 0,-1-1 0 0 0,1 0 0 0 0,-1 1 0 0 0,1-1 0 0 0,0 1 0 0 0,-1 0 0 0 0,1-1 0 0 0,-1 1 1 0 0,1-1-1 0 0,-1 1 0 0 0,0 0 0 0 0,1-1 0 0 0,-1 1 0 0 0,0 0 0 0 0,1-1 0 0 0,-1 1 0 0 0,0 0 0 0 0,0 0 0 0 0,0-1 0 0 0,1 1 0 0 0,-1 0 0 0 0,0 0 0 0 0,0-1 0 0 0,0 1 1 0 0,0 0-1 0 0,0 0 0 0 0,-1-1 0 0 0,1 1 0 0 0,0 0 0 0 0,0 0 0 0 0,0-1 0 0 0,-1 1 0 0 0,1 0 0 0 0,0 0-118 0 0,-2 1 180 0 0,1 1 1 0 0,-1-1-1 0 0,0 1 0 0 0,0-1 0 0 0,0 0 0 0 0,0 1 1 0 0,0-1-1 0 0,0 0 0 0 0,-1 0 0 0 0,0 0-180 0 0,-13 16 842 0 0,1 1-341 0 0,5-10-431 0 0,1 0 1 0 0,1 1-1 0 0,-1 1 0 0 0,2-1 0 0 0,-1 1 0 0 0,2 1 1 0 0,-1-1-1 0 0,2 1 0 0 0,-1 0 0 0 0,2 1 1 0 0,0-1-1 0 0,-1 4-70 0 0,5-15-9 0 0,1 0 1 0 0,-1 0-1 0 0,0 0 0 0 0,0-1 1 0 0,1 1-1 0 0,-1 0 1 0 0,0 0-1 0 0,1-1 0 0 0,-1 1 1 0 0,1 0-1 0 0,-1 0 0 0 0,1-1 1 0 0,0 1-1 0 0,-1 0 1 0 0,1-1-1 0 0,0 1 0 0 0,-1-1 1 0 0,1 1-1 0 0,0-1 1 0 0,0 1-1 0 0,-1-1 0 0 0,1 0 1 0 0,0 1-1 0 0,0-1 1 0 0,0 0 8 0 0,-1 0-7 0 0,1 1 7 0 0,1-1 0 0 0,-1 0 0 0 0,1 1 0 0 0,-1-1 0 0 0,0 0 0 0 0,1 0 0 0 0,-1 0 0 0 0,1 0 0 0 0,-1 0 0 0 0,1-1 0 0 0,-1 1 0 0 0,1 0 0 0 0,-1-1 0 0 0,0 1 0 0 0,1-1 0 0 0,-1 1 0 0 0,0-1 0 0 0,1 1 0 0 0,-1-1 0 0 0,0 0 0 0 0,0 0 0 0 0,0 0 0 0 0,0 0 0 0 0,2-1 0 0 0,1-3 0 0 0,1 0 0 0 0,-1-1 0 0 0,0 0 0 0 0,3-6 0 0 0,10-12 0 0 0,3-3 0 0 0,-15 19 0 0 0,1 1 0 0 0,-1-1 0 0 0,1 2 0 0 0,2-3 0 0 0,12-12 15 0 0,-17 17-176 0 0,1 0-1 0 0,-1 0 0 0 0,0 0 1 0 0,1 1-1 0 0,0 0 0 0 0,-1 0 1 0 0,2 0-1 0 0,-1 0 0 0 0,3-1 162 0 0,-1-1-372 0 0,-5 4 361 0 0,0 0-1 0 0,0 1 1 0 0,0-1 0 0 0,0 0 0 0 0,0 0 0 0 0,0 1-1 0 0,0-1 1 0 0,0 1 0 0 0,0-1 0 0 0,1 1 0 0 0,-1-1-1 0 0,0 1 1 0 0,0 0 0 0 0,0-1 0 0 0,1 1-1 0 0,-1 0 1 0 0,0 0 0 0 0,1 0 0 0 0,-1 0 0 0 0,0 0-1 0 0,0 0 12 0 0,0 0 1 0 0,0 0-1 0 0,1 0 0 0 0,-1 0 0 0 0,0 0 1 0 0,0 0-1 0 0,0 0 0 0 0,0 0 0 0 0,0 1 1 0 0,0-1-1 0 0,0 0 0 0 0,0 1 0 0 0,0-1 1 0 0,0 0-1 0 0,0 1 0 0 0,0-1 0 0 0,-1 1 1 0 0,1 0-1 0 0,0-1 0 0 0,0 1 0 0 0,0 0 1 0 0,0-1-1 0 0,0 2 0 0 0,2 1 24 0 0,0-1 48 0 0,0 0 1 0 0,-1 1-1 0 0,1-1 1 0 0,0 1-1 0 0,-1 0 1 0 0,0 0-1 0 0,0 0 1 0 0,0 0-1 0 0,0 0 0 0 0,0 0 1 0 0,-1 1-1 0 0,1-1 1 0 0,-1 0-1 0 0,0 1 1 0 0,1 3-73 0 0,1 8 208 0 0,0 0 0 0 0,-1 0 0 0 0,0 4-208 0 0,-1-9 43 0 0,-1-6-16 0 0,0 0-1 0 0,-1 0 0 0 0,1-1 1 0 0,-1 1-1 0 0,0 0 0 0 0,1 0 0 0 0,-3 3-26 0 0,2-4 3 0 0,0 0 0 0 0,0 1-1 0 0,0-1 1 0 0,1 1 0 0 0,-1-1-1 0 0,1 0 1 0 0,0 1 0 0 0,0-1-1 0 0,0 1-2 0 0,1-3 35 0 0,-1 0-1 0 0,0 0 1 0 0,0 0-1 0 0,0 0 1 0 0,0 0-1 0 0,0 0 0 0 0,0 0 1 0 0,0 0-1 0 0,0 0 1 0 0,0 0-1 0 0,-1 0 1 0 0,1 0-1 0 0,0 0 1 0 0,0-1-1 0 0,-1 1 0 0 0,1 0 1 0 0,-1 0-1 0 0,1 0 1 0 0,-1 0-1 0 0,1 0 1 0 0,-1-1-1 0 0,0 1 1 0 0,1 0-1 0 0,-1 0 0 0 0,0-1 1 0 0,1 1-1 0 0,-1-1 1 0 0,0 1-1 0 0,0 0 1 0 0,0-1-1 0 0,0 0 1 0 0,1 1-1 0 0,-1-1 0 0 0,0 1 1 0 0,0-1-1 0 0,0 0 1 0 0,0 0-1 0 0,0 0 1 0 0,0 1-1 0 0,0-1 0 0 0,0 0 1 0 0,0 0-1 0 0,0 0 1 0 0,0 0-1 0 0,0-1 1 0 0,0 1-1 0 0,0 0 1 0 0,0 0-1 0 0,0-1 0 0 0,0 1 1 0 0,0 0-1 0 0,0-1 1 0 0,1 1-1 0 0,-1-1 1 0 0,0 1-1 0 0,0-1 1 0 0,0 1-1 0 0,1-1 0 0 0,-1 0-34 0 0,-2-1 9 0 0,1 0-1 0 0,0 0 1 0 0,0 0-1 0 0,0 0 1 0 0,0 0-1 0 0,0-1 0 0 0,0 1 1 0 0,1 0-1 0 0,-1-1 1 0 0,1 0-1 0 0,0 1 1 0 0,-1-1-1 0 0,1 0 1 0 0,1 0-1 0 0,-1 1 0 0 0,0-1 1 0 0,1 0-1 0 0,-1-3-8 0 0,-3-17 102 0 0,3 18-116 0 0,0 0 0 0 0,0 0 0 0 0,0 0 0 0 0,1 0 0 0 0,0 0 0 0 0,0 0 0 0 0,0 0 0 0 0,0 0 0 0 0,2-3 14 0 0,-1 3-12 0 0,4-17-167 0 0,0 0 0 0 0,6-11 179 0 0,-9 27-68 0 0,0 1 0 0 0,1-1 0 0 0,0 1 0 0 0,0-1 0 0 0,0 1 0 0 0,1 0 1 0 0,0 0-1 0 0,0 0 0 0 0,0 1 0 0 0,0-1 0 0 0,4-2 68 0 0,14-13-276 0 0,-17 16 210 0 0,-1-1 0 0 0,1 1 0 0 0,0 0 0 0 0,0 0 0 0 0,0 1-1 0 0,0-1 1 0 0,3 0 66 0 0,14-6-311 0 0,-5 2-292 0 0,0 0 0 0 0,1 1 1 0 0,0 1-1 0 0,15-3 603 0 0,-10 6-1708 0 0,-8-2-3901 0 0</inkml:trace>
  <inkml:trace contextRef="#ctx0" brushRef="#br0" timeOffset="1932.765">1346 182 8288 0 0,'0'0'381'0'0,"0"0"-6"0"0,1 0-242 0 0,1-2-60 0 0,-1 2 231 0 0,4 0 2519 0 0,-5 0-7232 0 0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8:51.3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1002 36 4608 0 0,'0'0'208'0'0,"1"0"-9"0"0,36 0 4176 0 0,-34 0-4017 0 0,-3 0-36 0 0,0 0-23 0 0,0 0-64 0 0,0 0-31 0 0,0 0-4 0 0,0 0 40 0 0,0 0 166 0 0,-10 9 1009 0 0,6-7-1354 0 0,0 0 0 0 0,-1 0 0 0 0,1 0 0 0 0,0-1 0 0 0,0 1 0 0 0,-1-1 0 0 0,1 0 0 0 0,-1 0 0 0 0,0-1-61 0 0,-44 4 109 0 0,38-4-94 0 0,-18 2 86 0 0,-42 1-439 0 0,-11-4 338 0 0,-211-19 775 0 0,269 18-747 0 0,-4 1 145 0 0,-1-2 0 0 0,1-2 0 0 0,0 0 0 0 0,-14-6-173 0 0,-25-4 780 0 0,58 14-647 0 0,0-1 0 0 0,1 1 0 0 0,-1 1 0 0 0,0 0 1 0 0,-6 1-134 0 0,-4-1 1729 0 0,17 11-1380 0 0,0-6-284 0 0,2 24 377 0 0,0-19-210 0 0,1 0 0 0 0,-2-1-1 0 0,0 8-231 0 0,0 10 225 0 0,-3 72 27 0 0,5-77-194 0 0,-1 17 88 0 0,-4 59 254 0 0,0-17-40 0 0,2-21-56 0 0,-4 2-304 0 0,1 1 0 0 0,2-29 0 0 0,-2 10 0 0 0,-1 4 0 0 0,2 11 0 0 0,-1 10 0 0 0,1 9 0 0 0,3-67-59 0 0,0 1-1 0 0,0 0 1 0 0,1 7 59 0 0,0-13-91 0 0,0-5-1313 0 0,0-1-511 0 0,0 0-107 0 0,0 0-23 0 0</inkml:trace>
  <inkml:trace contextRef="#ctx0" brushRef="#br0" timeOffset="794.638">0 1032 3224 0 0,'0'0'461'0'0,"0"0"729"0"0,0 0 319 0 0,0 0 68 0 0,0 0-198 0 0,0 0-890 0 0,0 0-350 0 0,0 0 90 0 0,0 0 56 0 0,0 0 17 0 0,0 0 39 0 0,8 3 726 0 0,8 0-382 0 0,1 0 1 0 0,0-2-1 0 0,0 0 1 0 0,-1 0-1 0 0,1-2 1 0 0,0 0-1 0 0,4-1-685 0 0,228-29 1643 0 0,-197 28-1537 0 0,0 2 0 0 0,3 2-106 0 0,8 0 34 0 0,99 1 185 0 0,-9 7-46 0 0,-61-4 706 0 0,-91-5-860 0 0,-1 0 0 0 0,1 0 0 0 0,0 0 0 0 0,0 0 0 0 0,-1-1-1 0 0,1 1 1 0 0,0 0 0 0 0,-1 0 0 0 0,1-1 0 0 0,0 1 0 0 0,-1-1 0 0 0,1 1 0 0 0,-1 0 0 0 0,1-1 0 0 0,0 1-1 0 0,-1-1 1 0 0,1 1 0 0 0,-1-1 0 0 0,1 0 0 0 0,-1 1 0 0 0,0-1 0 0 0,1 1 0 0 0,-1-1 0 0 0,0 0 0 0 0,1 1-1 0 0,-1-1 1 0 0,0 0 0 0 0,0 0 0 0 0,1 0-19 0 0,3-25 338 0 0,-3 13-29 0 0,0 6-191 0 0,0-1 1 0 0,-1 1-1 0 0,-1-1 0 0 0,1 1 1 0 0,-1 0-1 0 0,0-3-118 0 0,-1-3-21 0 0,-3-46-34 0 0,4 0 1 0 0,1-1-1 0 0,6-25 55 0 0,-3 3-106 0 0,-1 39 29 0 0,2-13 77 0 0,-1 14-156 0 0,4-20 160 0 0,9-53 380 0 0,-12 62-768 0 0,-2-41 384 0 0,-2 75 374 0 0,0 18-556 0 0,0 1 48 0 0,0 0 206 0 0,0 0 89 0 0,0 0 20 0 0,0 0-46 0 0,0 0-207 0 0,0 0-89 0 0,0 0-21 0 0,-9-10-2 0 0,4 7 83 0 0,4 2-419 0 0,-3-2-2057 0 0,-2 0-4120 0 0</inkml:trace>
  <inkml:trace contextRef="#ctx0" brushRef="#br0" timeOffset="6459.725">1077 511 1840 0 0,'0'0'303'0'0,"0"0"598"0"0,0 0 260 0 0,0 0 50 0 0,-5 0 431 0 0,5 1 5020 0 0,3 2-6588 0 0,1 0 0 0 0,0-1 0 0 0,0 0 0 0 0,1 0 1 0 0,-1 0-1 0 0,0 0 0 0 0,1-1 0 0 0,-1 0 0 0 0,1 0 1 0 0,-1 0-1 0 0,1 0 0 0 0,0-1 0 0 0,0 0-74 0 0,15 1 421 0 0,-1-2 0 0 0,13-1-421 0 0,-8 0 274 0 0,33-2 39 0 0,47-1 629 0 0,-39 6-346 0 0,0 3 0 0 0,52 10-596 0 0,-78-8 0 0 0,18 2 0 0 0,-1 1 64 0 0,-53-8-65 0 0,31 1 77 0 0,-33-2-65 0 0,11 2-432 0 0,-9-2-2475 0 0,-3 0-2584 0 0</inkml:trace>
  <inkml:trace contextRef="#ctx0" brushRef="#br0" timeOffset="7151.876">1722 73 3680 0 0,'0'0'284'0'0,"0"0"-75"0"0,0 0 383 0 0,1-2 189 0 0,4-4 34 0 0,-4 5-36 0 0,-1 1-183 0 0,0-10 1964 0 0,0 10-2487 0 0,0 0 1 0 0,0 0-1 0 0,1 0 1 0 0,-1 0-1 0 0,0 0 1 0 0,0-1-1 0 0,0 1 1 0 0,0 0-1 0 0,0 0 1 0 0,0 0 0 0 0,0 0-1 0 0,0 0 1 0 0,0 0-1 0 0,1 0 1 0 0,-1 0-1 0 0,0 0 1 0 0,0 0-1 0 0,0 0 1 0 0,0 0-1 0 0,0 0 1 0 0,0 0-1 0 0,0 0 1 0 0,1 0-1 0 0,-1 0 1 0 0,0 0-1 0 0,0 0 1 0 0,0 0 0 0 0,0 0-1 0 0,0 0 1 0 0,0 0-1 0 0,1 0 1 0 0,-1 0-1 0 0,0 0 1 0 0,0 0-1 0 0,0 0 1 0 0,0 0-1 0 0,0 0 1 0 0,0 0-1 0 0,0 0 1 0 0,0 0-1 0 0,1 1 1 0 0,-1-1 0 0 0,0 0-1 0 0,0 0 1 0 0,0 0-1 0 0,0 0 1 0 0,0 0-1 0 0,0 0 1 0 0,0 0-1 0 0,0 0 1 0 0,0 1-1 0 0,0-1 1 0 0,0 0-1 0 0,0 0 1 0 0,0 0-1 0 0,0 0 1 0 0,0 0-1 0 0,0 0 1 0 0,0 0 0 0 0,0 1-1 0 0,0-1 1 0 0,0 0-1 0 0,0 0 1 0 0,0 0-1 0 0,0 0 1 0 0,0 0-74 0 0,7 17 1056 0 0,3 22-496 0 0,-7-15-187 0 0,-1 0 0 0 0,-1 10-373 0 0,1 12 400 0 0,12 94 386 0 0,-5-47-161 0 0,-5-62-400 0 0,-2 0 0 0 0,-1 0 0 0 0,-3 28-225 0 0,1 4 213 0 0,1-46-120 0 0,0-8-32 0 0,0 1 1 0 0,0 0-1 0 0,-1 0 1 0 0,-1 4-62 0 0,1 15 194 0 0,10-51-1362 0 0,-6-3-970 0 0,-2 12 261 0 0</inkml:trace>
  <inkml:trace contextRef="#ctx0" brushRef="#br0" timeOffset="8263.926">1773 95 9416 0 0,'0'0'430'0'0,"0"0"-8"0"0,0 0-244 0 0,4-4 185 0 0,4 1-335 0 0,0-1-1 0 0,0 2 1 0 0,1-1-1 0 0,0 1 1 0 0,-1 0-1 0 0,1 1 1 0 0,0 0-1 0 0,6 0-27 0 0,4-1 308 0 0,-9 1-28 0 0,1 1 1 0 0,-1 0-1 0 0,9 2-280 0 0,14 0 582 0 0,47-2 938 0 0,-23 0-600 0 0,-32 0-422 0 0,1-1 1 0 0,3-1-499 0 0,123-12 1106 0 0,-40 8-770 0 0,-53 7-241 0 0,-17 1-32 0 0,3 0 4 0 0,5 2-67 0 0,-1 0-290 0 0,-3 1 426 0 0,-19-2 245 0 0,17-1-381 0 0,-26-1 84 0 0,0 1 0 0 0,-1 1 0 0 0,12 3-84 0 0,-6-2 360 0 0,19 2-360 0 0,-31-4 75 0 0,1 0-1 0 0,0 1 1 0 0,-1 0-1 0 0,4 2-74 0 0,14 4 169 0 0,-27-9-93 0 0,21 6 252 0 0,-11-2-225 0 0,39 6 354 0 0,-49-10-392 0 0,-2 0-1 0 0,2 1 0 0 0,29 9 128 0 0,-30-9-121 0 0,-1-1 28 0 0,3 2 11 0 0,1 0 1 0 0,-1 0 0 0 0,0-1-1 0 0,1 1 1 0 0,-1-1 0 0 0,1 0-1 0 0,3 1-110 0 0,10 8 152 0 0,-8-5-77 0 0,-2 0-2 0 0,-1 4 322 0 0,-5-8-319 0 0,-1-1-65 0 0,0 0 0 0 0,0 0 0 0 0,1 0 1 0 0,-1 0-1 0 0,0 0 0 0 0,0 0 0 0 0,0 0 0 0 0,0 0 0 0 0,0 0 1 0 0,0 0-1 0 0,0 1 0 0 0,0-1 0 0 0,0 0 0 0 0,0 0 0 0 0,0 0 0 0 0,0 0 1 0 0,0 0-1 0 0,0 0 0 0 0,0 0 0 0 0,0 0 0 0 0,0 0 0 0 0,0 0 1 0 0,0 0-1 0 0,0 1 0 0 0,0-1 0 0 0,0 0 0 0 0,0 0 0 0 0,0 0 1 0 0,0 0-1 0 0,0 0 0 0 0,0 0 0 0 0,-1 0 0 0 0,1 0 0 0 0,0 0 0 0 0,0 0 1 0 0,0 0-1 0 0,0 0 0 0 0,0 0 0 0 0,0 1 0 0 0,0-1 0 0 0,0 0 1 0 0,0 0-1 0 0,0 0 0 0 0,0 0 0 0 0,0 0 0 0 0,0 0 0 0 0,-1 0 0 0 0,1 0 1 0 0,0 0-1 0 0,0 0 0 0 0,0 0 0 0 0,0 0 0 0 0,0 0 0 0 0,0 0 1 0 0,0 0-12 0 0,-2 3 499 0 0,22 14-1224 0 0,-22-12 281 0 0,2-5 438 0 0,0 0 0 0 0,-1 0 0 0 0,1 0-1 0 0,0 0 1 0 0,0 0 0 0 0,0 1 0 0 0,0-1-1 0 0,0 0 1 0 0,0 0 0 0 0,0 0 0 0 0,-1 0-1 0 0,1 0 1 0 0,0 0 0 0 0,0 0-1 0 0,0 1 1 0 0,0-1 0 0 0,0 0 0 0 0,0 0-1 0 0,0 0 1 0 0,0 0 0 0 0,0 0 0 0 0,0 1-1 0 0,0-1 1 0 0,0 0 0 0 0,0 0 0 0 0,0 0-1 0 0,0 0 1 0 0,0 0 0 0 0,0 1 0 0 0,0-1-1 0 0,0 0 1 0 0,0 0 0 0 0,0 0 0 0 0,0 0-1 0 0,0 0 1 0 0,0 1 0 0 0,0-1 0 0 0,0 0-1 0 0,0 0 1 0 0,0 0 0 0 0,0 0-1 0 0,0 0 1 0 0,1 1 0 0 0,-1-1 0 0 0,0 0 6 0 0,0 0-5 0 0,1 0-1 0 0,0 1 1 0 0,-1-1 0 0 0,1 0 0 0 0,-1 1 0 0 0,1-1 0 0 0,0 0 0 0 0,-1 1 0 0 0,1-1 0 0 0,-1 1 0 0 0,0-1 0 0 0,1 1-1 0 0,-1-1 1 0 0,1 1 0 0 0,-1 0 0 0 0,0-1 0 0 0,1 1 0 0 0,-1-1 0 0 0,0 1 0 0 0,0 0 0 0 0,1-1 0 0 0,-1 1 0 0 0,0 0-1 0 0,0-1 1 0 0,0 1 0 0 0,0 0 0 0 0,0-1 0 0 0,0 1 0 0 0,0 0 0 0 0,0-1 0 0 0,0 1 0 0 0,0 0 0 0 0,0-1-1 0 0,0 1 1 0 0,-1 0 0 0 0,1-1 0 0 0,0 1 0 0 0,0-1 0 0 0,-1 1 5 0 0,1 0 4 0 0,0-1-1 0 0,0 0 1 0 0,0 0-1 0 0,0 0 1 0 0,0 0-1 0 0,0 0 1 0 0,0 0 0 0 0,0 0-1 0 0,0 0 1 0 0,0 0-1 0 0,0 0 1 0 0,-1 0-1 0 0,1 0 1 0 0,0 0 0 0 0,0 0-1 0 0,0 1 1 0 0,0-1-1 0 0,0 0 1 0 0,0 0-1 0 0,0 0 1 0 0,0 0 0 0 0,0 0-1 0 0,0 0 1 0 0,0 0-1 0 0,0 0 1 0 0,0 0-1 0 0,0 0 1 0 0,1 0 0 0 0,-1 0-1 0 0,0 0 1 0 0,0 1-1 0 0,0-1 1 0 0,0 0-1 0 0,0 0 1 0 0,0 0 0 0 0,0 0-1 0 0,0 0 1 0 0,0 0-1 0 0,0 0 1 0 0,0 0-1 0 0,0 0 1 0 0,0 0 0 0 0,0 0-1 0 0,0 0 1 0 0,0 0-1 0 0,0 0 1 0 0,0 0-1 0 0,1 0 1 0 0,-1 0 0 0 0,0 0-1 0 0,0 0 1 0 0,0 0-1 0 0,0 0 1 0 0,0 0-1 0 0,0 0 1 0 0,0 0-4 0 0,2 1 72 0 0,14 10 240 0 0,-15-11-293 0 0,-1 1 0 0 0,1-1 0 0 0,-1 0-1 0 0,1 0 1 0 0,-1 1 0 0 0,0-1 0 0 0,1 0 0 0 0,-1 1 0 0 0,0-1-1 0 0,1 1 1 0 0,-1-1 0 0 0,0 1 0 0 0,1-1 0 0 0,-1 1-1 0 0,0-1 1 0 0,0 0 0 0 0,1 1 0 0 0,-1-1 0 0 0,0 1 0 0 0,0 0-1 0 0,0-1 1 0 0,0 1 0 0 0,0-1 0 0 0,0 1 0 0 0,0-1 0 0 0,0 1-1 0 0,0-1 1 0 0,0 1 0 0 0,0-1 0 0 0,0 1 0 0 0,0-1-1 0 0,0 1 1 0 0,-1-1-19 0 0,1 1 15 0 0,0-1-1 0 0,-1 1 0 0 0,1-1 0 0 0,0 1 1 0 0,-1-1-1 0 0,1 1 0 0 0,0-1 1 0 0,0 1-1 0 0,-1 0 0 0 0,1-1 0 0 0,0 1 1 0 0,0-1-1 0 0,0 1 0 0 0,0 0 1 0 0,0-1-1 0 0,0 1 0 0 0,0-1 0 0 0,0 1 1 0 0,0 0-1 0 0,0-1 0 0 0,0 1 1 0 0,0-1-1 0 0,0 1-14 0 0,10 10 239 0 0,-7-9-231 0 0,-3-2-8 0 0,1 1 1 0 0,-1-1-1 0 0,0 0 0 0 0,1 0 0 0 0,-1 0 0 0 0,0 1 0 0 0,0-1 0 0 0,1 0 0 0 0,-1 0 1 0 0,0 1-1 0 0,0-1 0 0 0,1 0 0 0 0,-1 1 0 0 0,0-1 0 0 0,0 0 0 0 0,0 1 1 0 0,0-1-1 0 0,1 0 0 0 0,-1 1 0 0 0,0-1 0 0 0,0 1 0 0 0,0-1 0 0 0,0 0 0 0 0,0 1 1 0 0,0-1-1 0 0,0 0 0 0 0,0 1 0 0 0,0-1 0 0 0,0 1 0 0 0,0-1 0 0 0,0 0 0 0 0,0 1 1 0 0,0-1-1 0 0,-1 0 0 0 0,1 1 0 0 0,0-1 0 0 0,0 0 0 0 0,0 1 0 0 0,0-1 1 0 0,-1 1-1 0 0,1-1-1 0 0,0 0 0 0 0,0 1 0 0 0,-1-1 0 0 0,1 0 0 0 0,0 1 0 0 0,0-1 0 0 0,0 1 0 0 0,0-1 0 0 0,-1 0 0 0 0,1 1 0 0 0,0-1 1 0 0,0 1-1 0 0,0-1 0 0 0,0 1 0 0 0,0-1 0 0 0,0 0 0 0 0,0 1 0 0 0,0-1 0 0 0,0 1 0 0 0,0-1 0 0 0,1 1 0 0 0,-1-1 0 0 0,0 0 1 0 0,0 1-1 0 0,0-1 0 0 0,0 0 0 0 0,1 1 0 0 0,-1-1 0 0 0,0 1 1 0 0,8 9-95 0 0,-7-9 55 0 0,1 1-1 0 0,0 0 1 0 0,-1 0 0 0 0,1 0 0 0 0,-1 1-1 0 0,0-1 1 0 0,1 0 0 0 0,-1 1-1 0 0,0-1 1 0 0,0 0 0 0 0,-1 1-1 0 0,1-1 1 0 0,0 1 0 0 0,-1-1-1 0 0,0 1 1 0 0,1 1 40 0 0,-3 4-35 0 0,2-7 32 0 0,-1 0 0 0 0,1 0-1 0 0,0 0 1 0 0,0 0-1 0 0,-1 0 1 0 0,1 0 0 0 0,0 0-1 0 0,0 0 1 0 0,0 0 0 0 0,0 0-1 0 0,0 0 1 0 0,1 0 0 0 0,-1 0-1 0 0,0 0 1 0 0,0 0-1 0 0,1 0 1 0 0,-1 0 0 0 0,1 0-1 0 0,-1 0 4 0 0,2 3-4 0 0,0-2 4 0 0,-1-1-1 0 0,0 1 1 0 0,0 0-1 0 0,0 0 1 0 0,0 0 0 0 0,0 0-1 0 0,0 1 1 0 0,0-1-1 0 0,-1 0 1 0 0,1 0 0 0 0,-1 0-1 0 0,0 1 1 0 0,1-1-1 0 0,-1 0 1 0 0,0 0 0 0 0,0 1-1 0 0,-1-1 1 0 0,1 0-1 0 0,0 1 1 0 0,-1-1 0 0 0,1-1 0 0 0,0 1 0 0 0,0-1 0 0 0,1 1 0 0 0,-1-1 0 0 0,0 1 0 0 0,0-1 0 0 0,1 1 0 0 0,-1-1 0 0 0,1 0 0 0 0,-1 1 0 0 0,1-1 0 0 0,-1 0 0 0 0,1 1 0 0 0,0-1 0 0 0,0 0 0 0 0,0 0 0 0 0,0 0 0 0 0,0 2 0 0 0,9 13 0 0 0,-6 6 0 0 0,-4-18 0 0 0,1 0 0 0 0,-1-1 0 0 0,1 1 0 0 0,0 0 0 0 0,0 0 0 0 0,1 1 0 0 0,6 11-1 0 0,-6-14 2 0 0,0 1 0 0 0,-1-1 0 0 0,1 1 0 0 0,-1 0 0 0 0,0-1 0 0 0,0 1 0 0 0,0 0 0 0 0,0 0 0 0 0,-1 0 0 0 0,1 0 0 0 0,-1 0 0 0 0,0 1-1 0 0,-2 9 31 0 0,1-12-27 0 0,1 1 1 0 0,0 0 0 0 0,-1-1-1 0 0,1 1 1 0 0,0 0 0 0 0,0 0-1 0 0,0-1 1 0 0,0 1 0 0 0,0 0-1 0 0,0-1 1 0 0,1 1 0 0 0,-1 1-5 0 0,8 15 148 0 0,-7-14-93 0 0,1-1-1 0 0,0 1 0 0 0,-1 0 0 0 0,0 0 1 0 0,0 0-1 0 0,0 1 0 0 0,0-1 0 0 0,-1 0-54 0 0,1-1 17 0 0,-1-1 0 0 0,1 1 0 0 0,0-1 0 0 0,0 1 0 0 0,0-1 0 0 0,0 0 0 0 0,0 0 0 0 0,0 1 0 0 0,0-1 0 0 0,1 0 0 0 0,-1 0 0 0 0,1 0 0 0 0,0 0-17 0 0,0-1-1 0 0,-1 1 1 0 0,0-1-1 0 0,0 1 1 0 0,1-1-1 0 0,-1 1 1 0 0,0 0-1 0 0,0 0 0 0 0,0-1 1 0 0,-1 1-1 0 0,1 0 1 0 0,0 0-1 0 0,-1 0 1 0 0,1 0-1 0 0,-1 0 0 0 0,0 0 1 0 0,1-1-1 0 0,-1 1 1 0 0,0 0-1 0 0,0 0 0 0 0,0 0 1 0 0,-1 0-1 0 0,1 0 1 0 0,-2 6 0 0 0,2-7 0 0 0,-1 0 0 0 0,1 0 0 0 0,0 0 0 0 0,-1 0 0 0 0,1 0 0 0 0,0 1 0 0 0,0-1 0 0 0,0 0 0 0 0,0 0 0 0 0,0 0 0 0 0,0 0 0 0 0,0 1 0 0 0,0-1 0 0 0,1 0 0 0 0,-1 0 0 0 0,0 0 0 0 0,1 0 0 0 0,-1 0 0 0 0,0 1 0 0 0,1-1 0 0 0,0 0 0 0 0,-1 0 0 0 0,1 0 0 0 0,0 0 0 0 0,-1 0 0 0 0,1 0 0 0 0,0-1-2 0 0,-1 1-1 0 0,1 0 0 0 0,-1 0 1 0 0,1-1-1 0 0,-1 1 0 0 0,0 0 1 0 0,1 0-1 0 0,-1 0 0 0 0,0 0 1 0 0,0 0-1 0 0,0 0 0 0 0,0-1 1 0 0,0 1-1 0 0,0 0 0 0 0,0 0 1 0 0,0 0-1 0 0,0 0 0 0 0,0 0 0 0 0,0 0 1 0 0,-1 0 2 0 0,1 1-18 0 0,0-1 0 0 0,0 0 0 0 0,0 1 0 0 0,-1-1 0 0 0,1 0 0 0 0,0 0 0 0 0,1 1 0 0 0,-1-1 0 0 0,0 0 0 0 0,0 1 0 0 0,0-1 0 0 0,1 0 0 0 0,-1 0 0 0 0,1 1 18 0 0,4 8-183 0 0,-4-9 193 0 0,-1 0 0 0 0,1 0 1 0 0,0 0-1 0 0,-1 0 1 0 0,1 1-1 0 0,0-1 0 0 0,-1 0 1 0 0,0 0-1 0 0,1 0 0 0 0,-1 1 1 0 0,0-1-1 0 0,1 0 0 0 0,-1 0 1 0 0,0 1-1 0 0,0-1 0 0 0,0 0 1 0 0,0 1-1 0 0,0-1 0 0 0,0 0 1 0 0,-1 0-1 0 0,1 1 1 0 0,0-1-1 0 0,-1 0 0 0 0,1 0 1 0 0,-1 0-1 0 0,1 1 0 0 0,-1-1 1 0 0,0 0-11 0 0,8 11-60 0 0,-9-12 9 0 0,0 1 12 0 0,5 10-221 0 0,-3-10 266 0 0,0-1-1 0 0,0 1 0 0 0,0-1 1 0 0,0 1-1 0 0,-1-1 0 0 0,1 1 1 0 0,0-1-1 0 0,0 1 1 0 0,-1-1-1 0 0,1 1 0 0 0,0-1 1 0 0,-1 1-1 0 0,1-1 0 0 0,0 1 1 0 0,-1-1-1 0 0,1 0 0 0 0,-1 1 1 0 0,1-1-1 0 0,0 0 1 0 0,-1 1-1 0 0,1-1 0 0 0,-1 0 1 0 0,0 1-6 0 0,-13 7 238 0 0,13-8-248 0 0,-2 2 15 0 0,-1 0 0 0 0,1 0 1 0 0,-1-1-1 0 0,0 0 0 0 0,0 1 0 0 0,0-2 0 0 0,0 1 0 0 0,0 0 0 0 0,0-1 0 0 0,0 1 0 0 0,0-1 0 0 0,0 0 0 0 0,0-1 0 0 0,-4 0-5 0 0,-2 0 4 0 0,-2 0 63 0 0,-14 7 66 0 0,-106 19-120 0 0,113-23-13 0 0,0-1 0 0 0,-1 0 0 0 0,-15-2 0 0 0,2 0 11 0 0,-169-4 89 0 0,99 2-97 0 0,-45-3-77 0 0,34 3 112 0 0,46 0-46 0 0,-41 4 8 0 0,90-1 141 0 0,0 0 0 0 0,-7-2-141 0 0,7 0 93 0 0,0 1 1 0 0,-10 1-94 0 0,-17-1 60 0 0,10-2-107 0 0,32 4-270 0 0,0-2 0 0 0,0 1 0 0 0,0 0 0 0 0,0-1-1 0 0,0 0 1 0 0,0 0 0 0 0,0 0 0 0 0,-4-2 317 0 0,5-2-3048 0 0,2 4 1481 0 0</inkml:trace>
  <inkml:trace contextRef="#ctx0" brushRef="#br0" timeOffset="9868.999">2238 724 7200 0 0,'0'0'330'0'0,"0"0"-8"0"0,0 0-108 0 0,0 0 330 0 0,0 0 168 0 0,-13-2 1318 0 0,-15 3-383 0 0,0 2 1 0 0,0 1 0 0 0,-11 4-1648 0 0,3-2 1280 0 0,-25 3-1280 0 0,-31 2-152 0 0,51-11 816 0 0,40 0-482 0 0,1 0-280 0 0,0 0-118 0 0,9 0-1589 0 0,-7 0 359 0 0</inkml:trace>
  <inkml:trace contextRef="#ctx0" brushRef="#br0" timeOffset="12680.681">2157 324 7256 0 0,'0'0'330'0'0,"0"0"-7"0"0,0 0-106 0 0,0 0 314 0 0,0 0 158 0 0,4 15 3625 0 0,-4-14-4250 0 0,1 0 0 0 0,-1 0 1 0 0,1 0-1 0 0,0 0 1 0 0,0-1-1 0 0,0 1 1 0 0,-1 0-1 0 0,1 0 0 0 0,0-1 1 0 0,0 1-1 0 0,0-1 1 0 0,0 1-1 0 0,0 0 0 0 0,0-1 1 0 0,0 0-1 0 0,0 1 1 0 0,0-1-1 0 0,0 0 1 0 0,1 1-1 0 0,-1-1 0 0 0,0 0 1 0 0,0 0-1 0 0,0 0 1 0 0,0 0-1 0 0,0 0 0 0 0,1 0 1 0 0,-1-1-1 0 0,0 1 1 0 0,1 0-65 0 0,6-2-94 0 0,1 0 1 0 0,-1 0-1 0 0,6-3 94 0 0,-9 4 121 0 0,2-2 58 0 0,0 1 1 0 0,0-1 0 0 0,0-1 0 0 0,-1 1 0 0 0,6-5-180 0 0,-10 7 65 0 0,1-1 0 0 0,-1 0 1 0 0,0 0-1 0 0,0 0 0 0 0,0 0 0 0 0,0 0 0 0 0,0-1 1 0 0,0 1-1 0 0,-1 0 0 0 0,1-1 0 0 0,-1 1 0 0 0,0-1 1 0 0,0 0-1 0 0,0 1 0 0 0,0-1 0 0 0,0 0 0 0 0,0 0-65 0 0,-1 2-11 0 0,0 0 0 0 0,0 0 0 0 0,0 0 0 0 0,1 0 0 0 0,-1 0 0 0 0,0-1 0 0 0,-1 1 0 0 0,1 0 0 0 0,0 0 0 0 0,0 0 0 0 0,0 0 0 0 0,-1 0 0 0 0,1 0 0 0 0,0 0 0 0 0,-1 0 0 0 0,1 1 0 0 0,-1-1 0 0 0,1 0 0 0 0,-1 0 0 0 0,0 0 0 0 0,1 0 0 0 0,-1 0 0 0 0,0 1 0 0 0,1-1 0 0 0,-2 0 11 0 0,0 0 30 0 0,0 0 0 0 0,0-1 0 0 0,0 2 0 0 0,0-1 0 0 0,0 0 1 0 0,-1 0-1 0 0,1 1 0 0 0,0-1 0 0 0,0 1 0 0 0,-1-1 0 0 0,-1 1-30 0 0,-4 0 208 0 0,1 0 1 0 0,-1 1-1 0 0,1-1 1 0 0,-1 2-1 0 0,1-1 1 0 0,0 1-1 0 0,-4 1-208 0 0,6-1 42 0 0,0 0-1 0 0,0 1 1 0 0,0-1-1 0 0,1 1 1 0 0,0 0 0 0 0,-1 1-1 0 0,1-1 1 0 0,0 1-1 0 0,1-1 1 0 0,-1 1 0 0 0,0 0-1 0 0,1 0 1 0 0,0 1-1 0 0,0-1 1 0 0,0 2-42 0 0,-6 9 68 0 0,6-12-59 0 0,1 1 0 0 0,0-1 0 0 0,0 1 0 0 0,0-1 0 0 0,1 1 0 0 0,-1 0 0 0 0,1-1 0 0 0,0 1 0 0 0,0 0-1 0 0,0 1-8 0 0,0-2-8 0 0,0 1-1 0 0,1 0 0 0 0,0 0 1 0 0,0 0-1 0 0,0-1 0 0 0,0 1 1 0 0,0 0-1 0 0,1 0 0 0 0,0 0 0 0 0,-1-1 1 0 0,1 1-1 0 0,1 0 0 0 0,-1-1 1 0 0,1 1-1 0 0,-1-1 0 0 0,1 0 1 0 0,0 1-1 0 0,0-1 0 0 0,0 0 0 0 0,1 0 1 0 0,-1 0-1 0 0,1 0 0 0 0,-1-1 9 0 0,1 0 17 0 0,0 1-1 0 0,0-2 0 0 0,0 1 1 0 0,1 0-1 0 0,-1-1 0 0 0,0 1 1 0 0,1-1-1 0 0,-1 0 1 0 0,0 0-1 0 0,1 0 0 0 0,-1 0 1 0 0,1-1-1 0 0,0 0 0 0 0,-1 1 1 0 0,1-1-1 0 0,-1-1-16 0 0,13 1 131 0 0,-1-2-1 0 0,1 0 1 0 0,1-1-131 0 0,-2 0-70 0 0,-10 2-241 0 0,1-1 0 0 0,0-1 0 0 0,-1 1-1 0 0,1-1 1 0 0,-1 1 0 0 0,0-2 0 0 0,0 1-1 0 0,0 0 1 0 0,-1-1 0 0 0,1 0-1 0 0,0-1 312 0 0,14-11-6119 0 0</inkml:trace>
  <inkml:trace contextRef="#ctx0" brushRef="#br0" timeOffset="12979.961">2465 139 12296 0 0,'0'0'562'0'0,"0"0"-12"0"0,6 12-334 0 0,13 60 1080 0 0,-9-13 2303 0 0,-1 25-3599 0 0,-3-16 352 0 0,1-16-197 0 0,-3-41 89 0 0,-4-10-414 0 0,0-1 0 0 0,0 0 1 0 0,0 1-1 0 0,1-1 0 0 0,-1 0 0 0 0,0 1 0 0 0,0-1 1 0 0,0 0-1 0 0,0 0 0 0 0,0 1 0 0 0,0-1 0 0 0,1 0 0 0 0,-1 0 1 0 0,0 1-1 0 0,0-1 0 0 0,0 0 0 0 0,0 0 0 0 0,1 1 1 0 0,-1-1-1 0 0,0 0 0 0 0,0 0 0 0 0,1 0 0 0 0,-1 0 0 0 0,0 1 1 0 0,0-1-1 0 0,1 0 0 0 0,-1 0 0 0 0,0 0 0 0 0,1 0 1 0 0,-1 0 169 0 0,5-7-5328 0 0</inkml:trace>
  <inkml:trace contextRef="#ctx0" brushRef="#br0" timeOffset="13252.934">2638 302 8288 0 0,'16'-4'889'0'0,"1"1"-984"0"0,1 0 1634 0 0,0 1 0 0 0,9 0-1539 0 0,-10-7 1536 0 0,-5-1 454 0 0,-11 9-1832 0 0,-1 1 150 0 0,0 0 67 0 0,0 0 11 0 0,0 0-48 0 0,-10-3-206 0 0,8 3-120 0 0,0 0 0 0 0,0-1 0 0 0,0 1 0 0 0,0 0 0 0 0,-1 0-1 0 0,1 0 1 0 0,0 0 0 0 0,0 1 0 0 0,0-1 0 0 0,0 0-1 0 0,0 1 1 0 0,-1 0 0 0 0,1-1 0 0 0,0 1 0 0 0,0 0-1 0 0,0 0 1 0 0,1 0 0 0 0,-1 0 0 0 0,0 1 0 0 0,0-1-12 0 0,-4 4 210 0 0,0 0 1 0 0,1 0 0 0 0,0 0-1 0 0,0 1 1 0 0,-3 4-211 0 0,4-4 36 0 0,1 1 0 0 0,-1 0 0 0 0,1 0 0 0 0,1 0 0 0 0,0 0 1 0 0,0 1-1 0 0,0-1 0 0 0,1 1 0 0 0,-1 2-36 0 0,2-4 19 0 0,0 0-1 0 0,0 0 1 0 0,0 0-1 0 0,0-1 1 0 0,1 1-1 0 0,0 0 1 0 0,0-1-1 0 0,1 3-18 0 0,-1-6 4 0 0,0 1 0 0 0,0-1 0 0 0,0 0 0 0 0,0 0-1 0 0,0 0 1 0 0,0 0 0 0 0,1 0 0 0 0,-1 0 0 0 0,0 0 0 0 0,1-1 0 0 0,0 1 0 0 0,-1 0-1 0 0,1-1 1 0 0,0 0 0 0 0,0 1 0 0 0,0-1 0 0 0,0 0 0 0 0,0 0 0 0 0,0 0 0 0 0,0 0-1 0 0,1 0-3 0 0,1 0-61 0 0,0 0 0 0 0,-1 0 0 0 0,1 0 0 0 0,0-1 0 0 0,0 0 0 0 0,0 0 0 0 0,0 0 0 0 0,0 0 0 0 0,0-1 0 0 0,0 1 0 0 0,2-2 61 0 0,5-1-265 0 0,0-1 0 0 0,-1 0 0 0 0,4-3 265 0 0,-2 2 556 0 0,-7 2-566 0 0,-1 1 1 0 0,0-1-1 0 0,0 0 0 0 0,0 0 1 0 0,0 0-1 0 0,-1-1 1 0 0,0 1-1 0 0,1-1 1 0 0,-1 0-1 0 0,0 0 0 0 0,-1 0 1 0 0,2-2 9 0 0,15-20-1925 0 0,-9 14 776 0 0</inkml:trace>
  <inkml:trace contextRef="#ctx0" brushRef="#br0" timeOffset="13767.589">2893 204 7832 0 0,'-14'0'602'0'0,"14"1"-495"0"0,-1 0-1 0 0,0-1 0 0 0,1 1 0 0 0,-1-1 0 0 0,0 1 0 0 0,1 0 0 0 0,-1 0 1 0 0,1-1-1 0 0,0 1 0 0 0,-1 0 0 0 0,1 0 0 0 0,-1 0 0 0 0,1 0 1 0 0,0 0-1 0 0,0-1 0 0 0,0 1 0 0 0,-1 0 0 0 0,1 0-106 0 0,0 1 388 0 0,-2 5-104 0 0,0 0 1 0 0,1 1-1 0 0,0-1 0 0 0,0 0 1 0 0,0 0-1 0 0,1 1 1 0 0,1-1-1 0 0,-1 0 0 0 0,2 6-284 0 0,3 13 998 0 0,0 0 0 0 0,3 1-998 0 0,14 42 338 0 0,-22-69-332 0 0,0 1 39 0 0,1 0 0 0 0,-1-1 0 0 0,0 1 0 0 0,0 0 0 0 0,0-1 0 0 0,1 1 0 0 0,-1 0 0 0 0,0-1 0 0 0,1 1 0 0 0,-1 0 0 0 0,1-1 0 0 0,-1 1 0 0 0,1-1 0 0 0,-1 1 1 0 0,1-1-1 0 0,-1 1 0 0 0,1-1 0 0 0,0 1 0 0 0,-1-1 0 0 0,1 1 0 0 0,-1-1 0 0 0,1 0 0 0 0,0 0 0 0 0,0 1 0 0 0,-1-1 0 0 0,1 0 0 0 0,0 0 0 0 0,-1 0 0 0 0,1 1 0 0 0,0-1 0 0 0,0 0 0 0 0,-1 0 0 0 0,1 0 0 0 0,0 0 0 0 0,0 0 0 0 0,-1-1 0 0 0,1 1 0 0 0,0 0-45 0 0,8-3 70 0 0,-3-2-32 0 0,-1 1 1 0 0,0-1-1 0 0,0 0 0 0 0,-1-1 1 0 0,1 1-1 0 0,-1-1 1 0 0,0 0-1 0 0,-1 0 1 0 0,3-4-39 0 0,-1 1-108 0 0,0 0 1 0 0,1 0 0 0 0,6-6 107 0 0,-5 7-100 0 0,1 1-1 0 0,0 0 1 0 0,4-3 100 0 0,-10 8-46 0 0,1 0 1 0 0,-1 1-1 0 0,1-1 1 0 0,0 1-1 0 0,0-1 0 0 0,0 1 1 0 0,0 0-1 0 0,0 0 1 0 0,0 0-1 0 0,0 0 0 0 0,0 1 1 0 0,3-1 45 0 0,-5 1-83 0 0,1 0 68 0 0,0 1 1 0 0,-1-1-1 0 0,1 0 0 0 0,0 1 0 0 0,-1-1 0 0 0,1 1 0 0 0,0 0 1 0 0,-1-1-1 0 0,1 1 0 0 0,-1 0 0 0 0,1 1 15 0 0,0-2-26 0 0,0 2 12 0 0,0-1-1 0 0,1 1 1 0 0,-1 0 0 0 0,0 0 0 0 0,0 0 0 0 0,0 0-1 0 0,0 0 1 0 0,-1 1 0 0 0,1-1 0 0 0,-1 0 0 0 0,1 1 0 0 0,-1-1-1 0 0,0 1 1 0 0,0-1 0 0 0,1 2 14 0 0,-1 0-41 0 0,0 0 0 0 0,0 0 0 0 0,0 0 0 0 0,0 1 0 0 0,0-1-1 0 0,-1 0 1 0 0,0 0 0 0 0,0 1 0 0 0,0 2 41 0 0,-1-3 33 0 0,0 0 0 0 0,0 0 0 0 0,0-1 0 0 0,0 1 0 0 0,0 0 0 0 0,-1 0 0 0 0,0-1 0 0 0,0 1-1 0 0,0-1 1 0 0,0 1 0 0 0,0-1 0 0 0,-1 0 0 0 0,0 0 0 0 0,1 0 0 0 0,-1 0 0 0 0,-1 0-33 0 0,3-2 80 0 0,-1-1-1 0 0,1 1 1 0 0,0-1 0 0 0,0 1-1 0 0,0-1 1 0 0,-1 1 0 0 0,1-1 0 0 0,0 0-1 0 0,-1 0 1 0 0,1 1 0 0 0,0-1-1 0 0,0 0 1 0 0,-1 0 0 0 0,1-1 0 0 0,-1 1-80 0 0,2 0-6 0 0,-1 0 0 0 0,1 0 0 0 0,0 0 0 0 0,-1 0 0 0 0,1 0 0 0 0,0 0 0 0 0,0-1 0 0 0,-1 1 1 0 0,1 0-1 0 0,0 0 0 0 0,0 0 0 0 0,-1 0 0 0 0,1-1 0 0 0,0 1 0 0 0,0 0 0 0 0,0 0 1 0 0,-1 0-1 0 0,1-1 0 0 0,0 1 0 0 0,0 0 0 0 0,0 0 0 0 0,0-1 0 0 0,0 1 0 0 0,-1 0 1 0 0,1-1 5 0 0,0 1-12 0 0,0-1 1 0 0,0 1 0 0 0,0-1-1 0 0,0 0 1 0 0,1 1 0 0 0,-1-1-1 0 0,0 0 1 0 0,0 1 0 0 0,0-1-1 0 0,1 1 1 0 0,-1-1 0 0 0,0 1-1 0 0,0-1 1 0 0,1 1-1 0 0,-1-1 1 0 0,0 1 0 0 0,1-1 11 0 0,6-11 100 0 0,-6 9-80 0 0,0 1 1 0 0,0 0 0 0 0,0 0 0 0 0,1 0 0 0 0,-1 0-1 0 0,1 0 1 0 0,1-2-21 0 0,-1 2-39 0 0,1-1-1 0 0,-1 0 1 0 0,1 0-1 0 0,-1 0 1 0 0,0 0-1 0 0,0-2 40 0 0,-1 4 9 0 0,0-1-1 0 0,0 0 0 0 0,0 0 0 0 0,0 0 0 0 0,0 1 0 0 0,0-1 0 0 0,1 1 0 0 0,-1-1 0 0 0,0 1 0 0 0,1-1 0 0 0,0 1 0 0 0,-1 0 0 0 0,1 0 0 0 0,0 0 0 0 0,-1 0 0 0 0,1 0 0 0 0,0 0 0 0 0,0 0 0 0 0,0 1 0 0 0,0-1 0 0 0,1 0-8 0 0,17-3-2 0 0,-16 3-2 0 0,0-1-1 0 0,0 1 0 0 0,0 1 0 0 0,0-1 0 0 0,1 1 1 0 0,-1-1-1 0 0,0 1 0 0 0,0 0 0 0 0,1 1 0 0 0,-1-1 1 0 0,0 1-1 0 0,0 0 0 0 0,0 0 0 0 0,0 0 0 0 0,0 0 0 0 0,2 1 5 0 0,0 2-72 0 0,0 0 0 0 0,0 1-1 0 0,0-1 1 0 0,0 1-1 0 0,-1 1 1 0 0,0-1 0 0 0,0 1-1 0 0,1 0 73 0 0,5 7 19 0 0,-6-4 52 0 0,-4-4 153 0 0,-1-4-139 0 0,0 0 0 0 0,0 0 1 0 0,0 0-1 0 0,1 0 0 0 0,-1-1 1 0 0,0 1-1 0 0,1 0 0 0 0,-1 0 1 0 0,0-1-1 0 0,1 1 1 0 0,-1 0-1 0 0,1 0 0 0 0,-1-1 1 0 0,1 1-1 0 0,-1-1 0 0 0,1 1 1 0 0,0 0-1 0 0,-1-1 0 0 0,1 1 1 0 0,0-1-86 0 0,0 1-14 0 0,0 0-1 0 0,0 0 1 0 0,0-1 0 0 0,0 1 0 0 0,0 0-1 0 0,0-1 1 0 0,0 1 0 0 0,0-1 0 0 0,0 0-1 0 0,0 1 1 0 0,1-1 0 0 0,-1 0 0 0 0,0 1-1 0 0,0-1 1 0 0,0 0 0 0 0,1 0 0 0 0,-1 0 0 0 0,0 0-1 0 0,0 0 1 0 0,0-1 0 0 0,1 1 0 0 0,-1 0-1 0 0,0 0 1 0 0,0-1 0 0 0,0 1 0 0 0,0-1-1 0 0,0 1 1 0 0,0-1 0 0 0,0 1 0 0 0,1-1-1 0 0,-1 0 15 0 0,3-2 77 0 0,-3 2-69 0 0,1 0 0 0 0,0-1 0 0 0,-1 1 0 0 0,1 0 0 0 0,-1-1 0 0 0,1 1 0 0 0,-1-1 0 0 0,0 1 0 0 0,0-1 0 0 0,0 0 0 0 0,0 0 0 0 0,0 1 0 0 0,0-1-1 0 0,0 0 1 0 0,0 0-8 0 0,0-1-4 0 0,-1 0-1 0 0,1 0 0 0 0,0 1 0 0 0,0-1 1 0 0,0 1-1 0 0,1-1 0 0 0,-1 1 0 0 0,1-1 1 0 0,-1 1-1 0 0,1 0 0 0 0,0-1 0 0 0,0 1 1 0 0,0 0-1 0 0,0 0 0 0 0,0 1 0 0 0,0-1 1 0 0,1 0-1 0 0,1 0 5 0 0,4-4-169 0 0,-1 2-1 0 0,1-1 1 0 0,0 1 0 0 0,1 0-1 0 0,5-1 170 0 0,-10 4-14 0 0,-1 0 0 0 0,1 1 0 0 0,-1-1 0 0 0,1 1 0 0 0,0 0-1 0 0,-1 0 1 0 0,1 0 0 0 0,0 1 0 0 0,-1-1 0 0 0,1 1-1 0 0,-1 0 1 0 0,1 0 0 0 0,-1 0 0 0 0,2 1 14 0 0,-1 1-1211 0 0,3 6-4547 0 0</inkml:trace>
  <inkml:trace contextRef="#ctx0" brushRef="#br0" timeOffset="14199.636">3500 520 10136 0 0,'0'0'464'0'0,"-1"0"-10"0"0,-3 2-222 0 0,3-1 156 0 0,4-1-81 0 0,-1 0 0 0 0,1 0-1 0 0,-1 0 1 0 0,1 0-1 0 0,-1 1 1 0 0,1-1 0 0 0,-1 1-1 0 0,1 0 1 0 0,0 0-307 0 0,6 1 798 0 0,3 0-52 0 0,-1-1-1 0 0,1 2 1 0 0,-1 0 0 0 0,4 1-746 0 0,-13-3 286 0 0,6 1 179 0 0,24 0-68 0 0,62 2 1632 0 0,35-6-2029 0 0,-21 0 193 0 0,83 4 59 0 0,12 8-252 0 0,-174-7-150 0 0,1-2-2 0 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9:27.3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9 240 10136 0 0,'0'-9'803'0'0,"1"1"0"0"0,1-1 1 0 0,1-6-804 0 0,1-4 2299 0 0,-4 16-2068 0 0,3-11 574 0 0,-3 13-791 0 0,0 1 1 0 0,0 0 0 0 0,0 0 0 0 0,0 0-1 0 0,0 0 1 0 0,0 0 0 0 0,0 0 0 0 0,0 0-1 0 0,0-1 1 0 0,0 1 0 0 0,0 0 0 0 0,0 0-1 0 0,0 0 1 0 0,0 0 0 0 0,0 0 0 0 0,0 0-1 0 0,0 0 1 0 0,0-1 0 0 0,0 1 0 0 0,0 0-1 0 0,0 0 1 0 0,0 0 0 0 0,0 0 0 0 0,0 0-1 0 0,1 0 1 0 0,-1 0 0 0 0,0 0 0 0 0,0-1-1 0 0,0 1 1 0 0,0 0 0 0 0,0 0-1 0 0,0 0 1 0 0,0 0 0 0 0,0 0 0 0 0,0 0-1 0 0,0 0 1 0 0,1 0 0 0 0,-1 0 0 0 0,0 0-1 0 0,0 0 1 0 0,0 0 0 0 0,0 0 0 0 0,0 0-1 0 0,0 0 1 0 0,0 0 0 0 0,1 0 0 0 0,-1 0-1 0 0,0 0 1 0 0,0 0 0 0 0,0 0 0 0 0,0 0-1 0 0,0 0 1 0 0,0 0 0 0 0,1 0 0 0 0,-1 0-1 0 0,0 0 1 0 0,0 0 0 0 0,0 0 0 0 0,0 0-1 0 0,0 0 1 0 0,0 0 0 0 0,0 0 0 0 0,0 0-1 0 0,1 0 1 0 0,-1 0 0 0 0,0 1 0 0 0,0-1-1 0 0,0 0 1 0 0,0 0 0 0 0,0 0-15 0 0,1 1 164 0 0,0 0-18 0 0,1 1-60 0 0,0 0 0 0 0,0 0 0 0 0,0 0 0 0 0,0 1 0 0 0,0-1 0 0 0,-1 0 0 0 0,1 1 0 0 0,-1-1-1 0 0,0 1 1 0 0,0 0 0 0 0,0-1 0 0 0,0 1 0 0 0,0 0 0 0 0,0 0 0 0 0,0 2-86 0 0,1 9-323 0 0,0 1 0 0 0,1 8 323 0 0,-3-1 523 0 0,-1 0-1 0 0,0 0 1 0 0,-4 17-523 0 0,-3 30-11 0 0,4-17 11 0 0,-6 21 0 0 0,5-49 0 0 0,0-10 0 0 0,2-14 0 0 0,2 0 0 0 0,0-1 0 0 0,0 0 0 0 0,0 0 0 0 0,0 0 0 0 0,0 0 0 0 0,0 0 0 0 0,1-1 0 0 0,-1 1 0 0 0,0 0 0 0 0,1 0 0 0 0,-1-1 0 0 0,1 1 0 0 0,-1 0 0 0 0,1-1 0 0 0,0 1 0 0 0,-2-10-247 0 0,0 1-1 0 0,1 0 1 0 0,1 0-1 0 0,-1-1 1 0 0,2 1-1 0 0,1-9 248 0 0,-1 4-411 0 0,7-102-1716 0 0,-2 50 2112 0 0,-3 30 14 0 0,1 1 0 0 0,1-1 1 0 0,-2 25 0 0 0,0 0 0 0 0,1 0 0 0 0,0 0 0 0 0,1 0 0 0 0,0 1 0 0 0,1 0 1 0 0,5-9-1 0 0,-8 15 0 0 0,1 1 0 0 0,-1-1 0 0 0,1 1 0 0 0,-1 0 0 0 0,2 0 0 0 0,-1 0 0 0 0,0 1 0 0 0,1-1 0 0 0,-1 1 0 0 0,1 0 0 0 0,0 0 0 0 0,0 1 0 0 0,0 0 0 0 0,0-1 0 0 0,0 2 0 0 0,2-1 0 0 0,-4 1 6 0 0,14-5 1 0 0,1 0-1 0 0,-1 1 1 0 0,1 2 0 0 0,7-1-7 0 0,-21 3 97 0 0,0 0 1 0 0,1 1-1 0 0,-1 0 0 0 0,1 0 0 0 0,-1 1 0 0 0,0-1 0 0 0,1 1 0 0 0,-1 0 0 0 0,0 0 0 0 0,1 0 1 0 0,-1 1-1 0 0,0-1 0 0 0,0 1 0 0 0,0 0 0 0 0,0 0 0 0 0,0 0 0 0 0,-1 1 0 0 0,1 0 0 0 0,-1-1 0 0 0,3 3-97 0 0,-3-1 34 0 0,0-1 0 0 0,0 1 0 0 0,0-1-1 0 0,-1 1 1 0 0,3 3-34 0 0,-5-6 64 0 0,1 1 1 0 0,-1-1-1 0 0,1 0 0 0 0,-1 1 1 0 0,0-1-1 0 0,1 1 1 0 0,-1-1-1 0 0,0 0 0 0 0,0 1 1 0 0,0-1-1 0 0,0 1 0 0 0,0-1 1 0 0,0 1-1 0 0,0-1 1 0 0,-1 0-1 0 0,1 1 0 0 0,-1-1 1 0 0,1 1-1 0 0,-1-1 0 0 0,0 1-64 0 0,-6 14 471 0 0,5-9-451 0 0,-1-1-1 0 0,0-1 1 0 0,0 1-1 0 0,0 0 1 0 0,-1-1 0 0 0,0 1-1 0 0,-1 0-19 0 0,-6 5 0 0 0,0 0 0 0 0,0-1 0 0 0,-2 0 0 0 0,1-1 0 0 0,-1 0 0 0 0,0-1 0 0 0,-1-1 0 0 0,-4 2 0 0 0,-14 7 4 0 0,18-8-655 0 0,-1 0 0 0 0,0-2 0 0 0,0 0 0 0 0,-1 0 0 0 0,-15 2 651 0 0,23-7-1474 0 0,6-1-50 0 0,2 0-10 0 0</inkml:trace>
  <inkml:trace contextRef="#ctx0" brushRef="#br0" timeOffset="398.291">324 259 13824 0 0,'0'0'629'0'0,"-7"14"238"0"0,-10 24-867 0 0,-7 20 0 0 0,11-34 34 0 0,11-21 94 0 0,-1 0 1 0 0,2 0-1 0 0,-1 0 1 0 0,0 0-1 0 0,1 0 1 0 0,-1 1-1 0 0,1-1 1 0 0,0 1-1 0 0,0-1 1 0 0,0 1-1 0 0,0 2-128 0 0,1 28 608 0 0,-1-32-608 0 0,1-2 0 0 0,0 1 0 0 0,0 0 0 0 0,0-1 0 0 0,0 1 0 0 0,0-1 0 0 0,0 1 0 0 0,0 0 0 0 0,0-1 0 0 0,0 1 0 0 0,0 0 0 0 0,0-1 0 0 0,1 1 0 0 0,-1-1 0 0 0,0 1 0 0 0,0 0 0 0 0,0-1 0 0 0,1 1 0 0 0,-1-1 0 0 0,0 1 0 0 0,1-1 0 0 0,-1 1 0 0 0,1-1 0 0 0,-1 1 0 0 0,1-1 0 0 0,0 2 81 0 0,0 0-1 0 0,0-1 1 0 0,0 1-1 0 0,0-1 1 0 0,0 0-1 0 0,0 1 0 0 0,1-1 1 0 0,-1 0-1 0 0,0 1 1 0 0,1-1-1 0 0,-1 0 1 0 0,1 0-1 0 0,0 0 0 0 0,-1-1 1 0 0,1 1-1 0 0,0 0 1 0 0,-1-1-1 0 0,1 1 1 0 0,0-1-1 0 0,0 1-80 0 0,1-1 39 0 0,-1 0 1 0 0,1 0-1 0 0,0 0 1 0 0,0 0-1 0 0,0 0 0 0 0,-1-1 1 0 0,1 1-1 0 0,0-1 0 0 0,0 0 1 0 0,-1 0-1 0 0,1 0 1 0 0,1-1-41 0 0,1 0-1 0 0,0-1-1 0 0,1-1 0 0 0,-1 1 0 0 0,-1-1 1 0 0,1 1-1 0 0,0-1 0 0 0,-1-1 0 0 0,0 1 1 0 0,0-1-1 0 0,0 1 0 0 0,-1-1 0 0 0,1-1 3 0 0,-1 1 0 0 0,-1 0 0 0 0,0-1 0 0 0,0 0 0 0 0,0 1 0 0 0,-1-1 0 0 0,0 0 0 0 0,0 0 0 0 0,0 0 0 0 0,-1 0 0 0 0,0 1 0 0 0,0-1 0 0 0,0 0 0 0 0,-1-3 0 0 0,0 7 0 0 0,1-1 0 0 0,-1 0 0 0 0,1 1 0 0 0,-1-1 0 0 0,0 1 0 0 0,0-1 0 0 0,0 1 0 0 0,0-1 0 0 0,0 1 0 0 0,-1-1 0 0 0,1 1 0 0 0,-1 0 0 0 0,1 0 0 0 0,-1 0 0 0 0,0 0 0 0 0,0 0 0 0 0,0 0 0 0 0,0 1 0 0 0,0-1 0 0 0,0 1 0 0 0,-1-1 0 0 0,1 1 0 0 0,-1 0 0 0 0,1 0 0 0 0,0 0 0 0 0,-1 0 0 0 0,0 0 0 0 0,1 0 0 0 0,-1 1 0 0 0,-1-1 0 0 0,-3 0 0 0 0,4 0 0 0 0,0 1 0 0 0,1-1 0 0 0,-1 1 0 0 0,0 0 0 0 0,1 0 0 0 0,-1 0 0 0 0,0 0 0 0 0,1 0 0 0 0,-1 1 0 0 0,0-1 0 0 0,1 1 0 0 0,-1 0 0 0 0,0-1 0 0 0,1 1 0 0 0,-1 0 0 0 0,0 1 0 0 0,2-2-23 0 0,1 0-1 0 0,0 1 0 0 0,0-1 0 0 0,-1 0 0 0 0,1 0 1 0 0,0 0-1 0 0,0 0 0 0 0,0 0 0 0 0,-1 1 1 0 0,1-1-1 0 0,0 0 0 0 0,0 0 0 0 0,0 0 0 0 0,-1 1 1 0 0,1-1-1 0 0,0 0 0 0 0,0 0 0 0 0,0 1 1 0 0,0-1-1 0 0,0 0 0 0 0,-1 0 0 0 0,1 1 0 0 0,0-1 1 0 0,0 0-1 0 0,0 0 0 0 0,0 1 0 0 0,0-1 1 0 0,0 0-1 0 0,0 0 0 0 0,0 1 0 0 0,0-1 0 0 0,0 0 1 0 0,0 1-1 0 0,0-1 0 0 0,0 0 0 0 0,0 0 0 0 0,1 1 1 0 0,-1-1-1 0 0,0 0 0 0 0,0 0 0 0 0,0 1 1 0 0,0-1-1 0 0,0 0 0 0 0,1 0 0 0 0,-1 1 0 0 0,0-1 1 0 0,0 0-1 0 0,0 0 0 0 0,1 0 24 0 0,9 7-1626 0 0,-9-7 1032 0 0,6 5-3506 0 0,1-4-1062 0 0</inkml:trace>
  <inkml:trace contextRef="#ctx0" brushRef="#br0" timeOffset="883.301">559 242 11976 0 0,'0'0'266'0'0,"0"0"44"0"0,0 0 15 0 0,0 0-26 0 0,-2 8-117 0 0,-11 26 1024 0 0,-2-1 0 0 0,-2 1-1206 0 0,2 10 1589 0 0,13-32-1572 0 0,3 7-18 0 0,0-12 1 0 0,2 1 0 0 0,6 4 0 0 0,-4-11 0 0 0,-3 0 0 0 0,0-1 0 0 0,1 1 0 0 0,-1 0 0 0 0,1-1 0 0 0,-1 0 0 0 0,1 0 0 0 0,0 1 0 0 0,-1-1 0 0 0,1-1 0 0 0,-1 1 0 0 0,1 0 0 0 0,-1-1 0 0 0,1 1 0 0 0,-1-1 0 0 0,1 0 0 0 0,-1 0 0 0 0,1 0 0 0 0,-1 0 0 0 0,0 0 0 0 0,1 0 0 0 0,-1-1 0 0 0,0 1 0 0 0,0-1 0 0 0,0 0 0 0 0,0 1 0 0 0,-1-1 0 0 0,1 0 0 0 0,0 0 0 0 0,-1 0 0 0 0,2-1 0 0 0,0-3 0 0 0,0 0 0 0 0,0 0 0 0 0,1 1 0 0 0,0-1 0 0 0,0 1 0 0 0,1 0 0 0 0,-2 0 0 0 0,1-1 0 0 0,-1 1 0 0 0,0 0 0 0 0,2-5 0 0 0,1-2 0 0 0,-5 10 0 0 0,1-1 0 0 0,-1 0 0 0 0,0 0 0 0 0,1 0 0 0 0,-1 0 0 0 0,-1 0 0 0 0,1 0 0 0 0,0-2 0 0 0,-1 16 0 0 0,-1-5 0 0 0,1-1 0 0 0,0 1 0 0 0,0 0 0 0 0,0-1 0 0 0,1 1 0 0 0,0-1 0 0 0,0 1 0 0 0,0-1 0 0 0,2 4 0 0 0,0-3 15 0 0,-1-1-1 0 0,1 0 0 0 0,0 0 0 0 0,1-1 1 0 0,-1 1-1 0 0,1 0 0 0 0,0-1 0 0 0,0 0 1 0 0,0 0-1 0 0,1 0 0 0 0,-1-1 0 0 0,5 3-14 0 0,-7-4 82 0 0,1 0 0 0 0,0-1-1 0 0,0 0 1 0 0,0 1-1 0 0,0-1 1 0 0,0 0 0 0 0,0 0-1 0 0,0-1 1 0 0,1 1-1 0 0,-1 0 1 0 0,0-1 0 0 0,0 0-1 0 0,1 0 1 0 0,-1 0 0 0 0,0 0-1 0 0,0-1 1 0 0,1 1-1 0 0,-1-1 1 0 0,0 0 0 0 0,0 0-1 0 0,0 0 1 0 0,0 0-1 0 0,2-1-81 0 0,-1-1 0 0 0,-1 1 0 0 0,0 0 0 0 0,-1-1 0 0 0,1 1 0 0 0,0-1 0 0 0,-1 0 0 0 0,1 0 0 0 0,-1 0 0 0 0,0 0 0 0 0,0 0 0 0 0,0-1 0 0 0,0 1 0 0 0,-1-1 0 0 0,1 1 0 0 0,-1-1 0 0 0,0 1 0 0 0,0-1 0 0 0,-1 0 0 0 0,1 0 0 0 0,-1 1 0 0 0,1-1 0 0 0,-1 0 0 0 0,0 0 0 0 0,-1 0 0 0 0,1 1 0 0 0,-1-5 0 0 0,-3-16 0 0 0,-5-27 0 0 0,7 41-33 0 0,0 4-59 0 0,0-1 0 0 0,1 0 0 0 0,-1 0 0 0 0,1-6 92 0 0,1 13-475 0 0,0 0-33 0 0,0 0-72 0 0,0 0-285 0 0,0 0-125 0 0,0 0-30 0 0,14 6-2052 0 0,-6 0 2048 0 0,-1 1 0 0 0</inkml:trace>
  <inkml:trace contextRef="#ctx0" brushRef="#br0" timeOffset="1457.327">950 360 11976 0 0,'0'0'266'0'0,"0"0"44"0"0,6-3 314 0 0,0 0-441 0 0,-1 0 0 0 0,0 0 1 0 0,0-1-1 0 0,0 0 1 0 0,0 0-1 0 0,0 0 1 0 0,-1-1-1 0 0,0 1 0 0 0,0-1 1 0 0,0 0-1 0 0,-1 0 1 0 0,1 0-1 0 0,-1-1 1 0 0,2-4-184 0 0,1-3 591 0 0,-5 10-463 0 0,1 0 0 0 0,-1 0 0 0 0,0 0 0 0 0,1-1 0 0 0,-1 1 0 0 0,-1 0 0 0 0,1-1 0 0 0,0 1-128 0 0,3-12-1 0 0,-3 13 58 0 0,0 0 1 0 0,-1 1-1 0 0,1-1 1 0 0,-1 0 0 0 0,1 0-1 0 0,-1 0 1 0 0,0 0-1 0 0,0-1-57 0 0,0-7 1440 0 0,-1 5-1291 0 0,1 5-148 0 0,0-1 0 0 0,0 1 0 0 0,-1 0-1 0 0,1-1 1 0 0,0 1 0 0 0,0 0 0 0 0,-1-1-1 0 0,1 1 1 0 0,0 0 0 0 0,-1-1 0 0 0,1 1-1 0 0,0 0 1 0 0,-1 0 0 0 0,1-1 0 0 0,-1 1 0 0 0,1 0-1 0 0,0 0 1 0 0,-1 0 0 0 0,1 0 0 0 0,-1 0-1 0 0,1-1 1 0 0,-1 1 0 0 0,1 0-1 0 0,-3 2-2 0 0,-2-1 2 0 0,1 1 0 0 0,0 0 0 0 0,0 1 0 0 0,0-1 0 0 0,0 1 0 0 0,1-1 0 0 0,-1 1 0 0 0,1 0 0 0 0,-1 0 0 0 0,1 1 0 0 0,0-1 0 0 0,0 1 0 0 0,1 0 0 0 0,-1-1 0 0 0,-1 5 0 0 0,-18 52 0 0 0,19-52 0 0 0,0 0 0 0 0,1 0 0 0 0,-1 0 0 0 0,2 0 0 0 0,-1 0 0 0 0,1 1 0 0 0,1-1 0 0 0,-1 0 0 0 0,2 1 0 0 0,-1-1 0 0 0,1 0 0 0 0,0 0 0 0 0,1 1 0 0 0,-1-1 0 0 0,3 4 0 0 0,-4-10 0 0 0,0-1 0 0 0,0-1 0 0 0,0 1 0 0 0,1 0 0 0 0,-1-1 0 0 0,0 1 0 0 0,0-1 0 0 0,1 1 0 0 0,-1 0 0 0 0,0-1 0 0 0,1 1 0 0 0,-1-1 0 0 0,0 1 0 0 0,1-1 0 0 0,-1 1 0 0 0,1-1 0 0 0,-1 0 0 0 0,1 1 0 0 0,-1-1 0 0 0,1 1 0 0 0,-1-1 0 0 0,1 0 0 0 0,0 1 0 0 0,-1-1 0 0 0,2 1 0 0 0,-1 0 0 0 0,0 0 0 0 0,1 0 0 0 0,-1 0 0 0 0,1 0 0 0 0,-1-1 0 0 0,1 1 0 0 0,0 0 0 0 0,-1-1 0 0 0,1 1 0 0 0,0-1 0 0 0,-1 0 0 0 0,1 0 0 0 0,0 1 0 0 0,-1-1 0 0 0,1 0 0 0 0,0 0 0 0 0,0-1 0 0 0,-1 1 0 0 0,1 0 0 0 0,0 0 0 0 0,-1-1 0 0 0,1 1 0 0 0,0-1 0 0 0,-1 0 0 0 0,2 0 0 0 0,0-1 0 0 0,1 0 0 0 0,0 0 0 0 0,-1-1 0 0 0,0 1 0 0 0,1-1 0 0 0,-1 0 0 0 0,0 0 0 0 0,0-1 0 0 0,41-58 0 0 0,-28 44 0 0 0,0 0 0 0 0,2 0 0 0 0,2 0 0 0 0,-16 15 0 0 0,-1 0 0 0 0,1 0 0 0 0,0 1 0 0 0,0 0 0 0 0,0 0 0 0 0,0 0 0 0 0,5-2 0 0 0,-7 3 0 0 0,0 1 0 0 0,1-1 0 0 0,-1 1 0 0 0,0-1 0 0 0,1 1 0 0 0,-1 0 0 0 0,0-1 0 0 0,1 1 0 0 0,-1 1 0 0 0,0-1 0 0 0,1 0 0 0 0,-1 0 0 0 0,0 1 0 0 0,1-1 0 0 0,-1 1 0 0 0,0 0 0 0 0,3 1 0 0 0,-1 0 0 0 0,0 1 0 0 0,0-1 0 0 0,0 1 0 0 0,0 0 0 0 0,0 0 0 0 0,-1 0 0 0 0,1 1 0 0 0,-1-1 0 0 0,0 1 0 0 0,0 0 0 0 0,0 0 0 0 0,-1 0 0 0 0,1 0 0 0 0,-1 0 0 0 0,0 1 0 0 0,0-1 0 0 0,0 3 0 0 0,7 16 0 0 0,6 18 0 0 0,-10-28 0 0 0,-4-10 0 0 0,0 0 0 0 0,0 0 0 0 0,0 0 0 0 0,-1 0 0 0 0,1 0 0 0 0,-1 0 0 0 0,1 0 0 0 0,-1 1 0 0 0,0-1 0 0 0,0 0 0 0 0,-1 0 0 0 0,1 0 0 0 0,0 0 0 0 0,-1 0 0 0 0,0 2 0 0 0,0 0 72 0 0,1-4 299 0 0,-1-2-296 0 0,0 1 1 0 0,0 0-1 0 0,1-1 0 0 0,-1 1 1 0 0,0-1-1 0 0,0 1 0 0 0,1-1 0 0 0,-1 1 1 0 0,0-1-1 0 0,1 0 0 0 0,-1 1 1 0 0,0-1-1 0 0,1 0 0 0 0,-1 1 1 0 0,1-1-1 0 0,-1 0 0 0 0,1 0 1 0 0,-1 1-1 0 0,1-2-75 0 0,-1-1 76 0 0,0 0 0 0 0,0 0 0 0 0,0 0-1 0 0,0 0 1 0 0,1 0 0 0 0,-1-2-76 0 0,1-2 232 0 0,0 0 0 0 0,0 0 0 0 0,0 0-1 0 0,1 0 1 0 0,1-7-232 0 0,4-4 164 0 0,0 0-1 0 0,1 1 1 0 0,0-1 0 0 0,4-4-164 0 0,41-65-2829 0 0,-31 55-4676 0 0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39:10.009"/>
    </inkml:context>
    <inkml:brush xml:id="br0">
      <inkml:brushProperty name="width" value="0.05" units="cm"/>
      <inkml:brushProperty name="height" value="0.05" units="cm"/>
      <inkml:brushProperty name="color" value="#E71224"/>
    </inkml:brush>
    <inkml:brush xml:id="br1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1 228 8288 0 0,'0'0'190'0'0,"0"0"28"0"0,0 0 7 0 0,0 0 43 0 0,0 0 159 0 0,2 4 353 0 0,1-2 2880 0 0,1-4-3328 0 0,1 1 1 0 0,0-1 0 0 0,0 1 0 0 0,-1-1 0 0 0,1-1 0 0 0,-1 1 0 0 0,0 0 0 0 0,0-1 0 0 0,0 0 0 0 0,0 0 0 0 0,0-1 0 0 0,0 1-1 0 0,1-3-332 0 0,13-12 810 0 0,-4 5-340 0 0,-7 7-281 0 0,-1 1 0 0 0,1-1 1 0 0,6-3-190 0 0,16-13 347 0 0,15-15 373 0 0,10-3-720 0 0,-36 26-124 0 0,-13 10 205 0 0,1 1 0 0 0,-1-1 0 0 0,0 1 0 0 0,1 1 0 0 0,0-1 0 0 0,0 1 0 0 0,-1 0 0 0 0,1 0 0 0 0,1 1-81 0 0,-5 0 11 0 0,-1 1-1 0 0,1 0 0 0 0,-1 0 0 0 0,1 0 1 0 0,-1 1-1 0 0,1-1 0 0 0,-1 0 0 0 0,0 0 1 0 0,1 1-1 0 0,-1-1 0 0 0,0 1 0 0 0,1 0 1 0 0,-1-1-1 0 0,0 1 0 0 0,1 0 0 0 0,-1 0 1 0 0,0-1-1 0 0,0 1 0 0 0,0 0 0 0 0,0 0 1 0 0,0 0-1 0 0,0 0 0 0 0,0 1 0 0 0,1 0-10 0 0,3 5 26 0 0,-1 0-1 0 0,0 0 1 0 0,0 0 0 0 0,0 1-26 0 0,1 3 53 0 0,7 12-10 0 0,-6-10-6 0 0,1-1 1 0 0,0 0-1 0 0,0 0 1 0 0,1-1-1 0 0,4 4-37 0 0,-10-13 5 0 0,1 0 0 0 0,0 0-1 0 0,0 0 1 0 0,1 0 0 0 0,-1 0-1 0 0,0 0 1 0 0,1-1 0 0 0,-1 0-1 0 0,1 1 1 0 0,0-1-5 0 0,7 0-1099 0 0,-11-1 983 0 0,1 0 0 0 0,-1 0 0 0 0,0 0 0 0 0,0 0-1 0 0,0 0 1 0 0,0 0 0 0 0,0 0 0 0 0,1 0 0 0 0,-1-1-1 0 0,0 1 1 0 0,0 0 0 0 0,0 0 0 0 0,0 0 0 0 0,0 0 0 0 0,0 0-1 0 0,0 0 1 0 0,1-1 0 0 0,-1 1 0 0 0,0 0 0 0 0,0 0-1 0 0,0 0 1 0 0,0 0 0 0 0,0-1 0 0 0,0 1 0 0 0,0 0-1 0 0,0 0 1 0 0,0 0 0 0 0,0 0 0 0 0,0-1 0 0 0,0 1 0 0 0,0 0-1 0 0,0 0 1 0 0,0 0 116 0 0,-6-15-4161 0 0,5 15 4271 0 0,-5-12-2188 0 0</inkml:trace>
  <inkml:trace contextRef="#ctx0" brushRef="#br0" timeOffset="909.721">322 116 4608 0 0,'-23'-3'1508'0'0,"9"-2"3894"0"0,13 5-4851 0 0,1 0-47 0 0,0 0-21 0 0,0 0-3 0 0,0 0-4 0 0,0 0-18 0 0,0 0-8 0 0,0 0-2 0 0,0 0-50 0 0,0 0-207 0 0,0 0-95 0 0,0 0-21 0 0,0 0 27 0 0,0 0 129 0 0,0 0 51 0 0,0 0 8 0 0,0 0-34 0 0,0 0-130 0 0,0 0 64 0 0,0 0 46 0 0,0 0 10 0 0,0 0-18 0 0,0 0-85 0 0,0 0-42 0 0,10 12 579 0 0,-1 6-512 0 0,-3 38-168 0 0,3 33 128 0 0,-8-67-170 0 0,-1 16 172 0 0,-2 7-60 0 0,3-33-72 0 0,-1 0 0 0 0,-1 0 0 0 0,0 3 2 0 0,-7 40 6 0 0,4-21 63 0 0,-6 24-69 0 0,-3 21 163 0 0,4-39-101 0 0,2 0 0 0 0,1 1 0 0 0,2 11-62 0 0,-2-12 50 0 0,4-30-16 0 0,1 1 1 0 0,-1 0 0 0 0,2 3-35 0 0,-3 67 184 0 0,3-49-116 0 0,0-25-39 0 0,1 0 0 0 0,-1 0 1 0 0,-1 0-1 0 0,0 4-29 0 0,0 2 51 0 0,0 1 1 0 0,1 0-1 0 0,1 13-51 0 0,0 6 11 0 0,-1-33-11 0 0,0 31 0 0 0,-1-1 0 0 0,-4 20 0 0 0,4-39 10 0 0,0 0 0 0 0,1 0 0 0 0,1 10-10 0 0,0 21 58 0 0,-2-24-17 0 0,1 0-1 0 0,2 4-40 0 0,-1-3 27 0 0,0-1-1 0 0,-2 7-26 0 0,-7 140 26 0 0,-1 8 22 0 0,7-125-42 0 0,2 0 1 0 0,5 24-7 0 0,0 43 27 0 0,-8-23-91 0 0,-3 6 139 0 0,4-63-23 0 0,1-22-51 0 0,1 0-1 0 0,0 12 0 0 0,2 51-64 0 0,-1-60 154 0 0,-1 0-1 0 0,-1 0 0 0 0,-2 12-89 0 0,-2 32 4 0 0,4-29-4 0 0,0-13 0 0 0,1 0 0 0 0,1 0 0 0 0,1 4 0 0 0,0-5 0 0 0,-1-1 0 0 0,-1 8 0 0 0,1 20 0 0 0,3 73 0 0 0,-11 54-1302 0 0,5-123-1077 0 0,-2-26 1148 0 0</inkml:trace>
  <inkml:trace contextRef="#ctx0" brushRef="#br0" timeOffset="2247.239">240 3064 2304 0 0,'0'0'320'0'0,"0"0"503"0"0,0 0 215 0 0,0 0 46 0 0,0 0-76 0 0,0 0-364 0 0,0 0-164 0 0,0 0-31 0 0,3 7 1001 0 0,-5 0-1050 0 0,1 0 1 0 0,0-1 0 0 0,0 1 0 0 0,1 0-1 0 0,-1-1 1 0 0,1 1 0 0 0,1 0 0 0 0,0 3-401 0 0,0 15 810 0 0,-1 19 105 0 0,-2 0 0 0 0,-1 0 0 0 0,-5 10-915 0 0,7-42 143 0 0,0-1 0 0 0,0 0 0 0 0,1 1 0 0 0,1 1-143 0 0,-1-3 178 0 0,1 0 1 0 0,-2 0 0 0 0,1 0-1 0 0,-3 9-178 0 0,-1 6 333 0 0,0 0 0 0 0,2 3-333 0 0,-1 9 242 0 0,-7 81 566 0 0,9-90-723 0 0,1-22-60 0 0,0 0 0 0 0,0 0 0 0 0,0 0 0 0 0,-1 0 0 0 0,-1 3-25 0 0,2-7 6 0 0,-4 10 142 0 0,1 0 0 0 0,0 1 0 0 0,1 7-148 0 0,-4 13 249 0 0,4-25-186 0 0,0 0 1 0 0,1 0-1 0 0,0 0 0 0 0,1 0 0 0 0,0-1 0 0 0,0 5-63 0 0,0 0 30 0 0,0 1-1 0 0,0 0 0 0 0,-3 11-29 0 0,0 22 151 0 0,1-30-78 0 0,2-13-57 0 0,0 0 0 0 0,-1 1 0 0 0,1-1 0 0 0,0 0 0 0 0,0 0 0 0 0,1 0 0 0 0,-1 0 0 0 0,1 0 0 0 0,0 1-16 0 0,1 1 31 0 0,-1-4-40 0 0,-1-1-1 0 0,0 1 1 0 0,1 0-1 0 0,-1-1 1 0 0,0 1-1 0 0,1-1 1 0 0,-1 1 0 0 0,0-1-1 0 0,1 0 1 0 0,-1 1-1 0 0,1-1 1 0 0,-1 1 0 0 0,1-1-1 0 0,-1 0 1 0 0,1 1-1 0 0,0-1 1 0 0,-1 0-1 0 0,1 1 1 0 0,-1-1 0 0 0,1 0-1 0 0,-1 0 1 0 0,1 0-1 0 0,0 0 1 0 0,-1 0-1 0 0,1 0 1 0 0,0 0 0 0 0,-1 0-1 0 0,1 0 1 0 0,0 0 9 0 0,14-8-3818 0 0,-11 5 796 0 0,5-2-3019 0 0</inkml:trace>
  <inkml:trace contextRef="#ctx0" brushRef="#br0" timeOffset="3276.231">67 3924 5064 0 0,'0'0'389'0'0,"-1"-1"-250"0"0,-3-1 23 0 0,-6-1 5395 0 0,22 5-4316 0 0,240 2-103 0 0,-148-2-1323 0 0,62-2 200 0 0,-49 0 3 0 0,-17 1 289 0 0,-33 0 89 0 0,172 6 1571 0 0,-88-2-1328 0 0,197 7-111 0 0,-136-5-528 0 0,99 2 0 0 0,-30-5 0 0 0,-187-2 0 0 0,51 2 0 0 0,159 0 0 0 0,-71-1 0 0 0,-131 0 0 0 0,131 4 141 0 0,126 2 308 0 0,-95-3-433 0 0,-236-6-8 0 0,941 39 186 0 0,-752-30-534 0 0,1 5 1844 0 0,-23 0-1428 0 0,-70-3-75 0 0,-44-2-403 0 0,39 1-819 0 0,199 13 851 0 0,-158-11 1723 0 0,-69-4-714 0 0,13-4-639 0 0,145 5 0 0 0,-176-6 0 0 0,-33 0 0 0 0,-21-1 0 0 0,1-1 0 0 0,-1-1 0 0 0,1-1 0 0 0,10-2 0 0 0,67-7 392 0 0,-89 9-265 0 0,-7 1-122 0 0,-1 0 1 0 0,1 0 0 0 0,-1 0 0 0 0,1 0 0 0 0,-1 0 0 0 0,0-1-1 0 0,1 1 1 0 0,-1-1 0 0 0,0 1 0 0 0,1-1 0 0 0,-1 1-1 0 0,1-2-5 0 0,-1 2-58 0 0,-1 0-8 0 0,0 0-10 0 0,0 0-50 0 0,0 0-24 0 0,0 0-2 0 0,-7-9-2760 0 0,1 4 618 0 0,-1-1-3075 0 0</inkml:trace>
  <inkml:trace contextRef="#ctx0" brushRef="#br0" timeOffset="3609.052">7123 3985 10136 0 0,'-4'-1'97'0'0,"0"0"0"0"0,0 0 1 0 0,1 0-1 0 0,-1-1 0 0 0,0 0 1 0 0,1 0-98 0 0,2 2 17 0 0,0 0-1 0 0,0-1 1 0 0,1 1 0 0 0,-1-1 0 0 0,0 1 0 0 0,0-1 0 0 0,1 1 0 0 0,-1-1-1 0 0,0 1 1 0 0,1-1 0 0 0,-1 0 0 0 0,1 0 0 0 0,-1 1 0 0 0,1-1 0 0 0,-1 0-1 0 0,1 0 1 0 0,0 1 0 0 0,-1-1 0 0 0,1 0 0 0 0,0 0 0 0 0,0 0 0 0 0,-1 0-1 0 0,1 1 1 0 0,0-1 0 0 0,0 0 0 0 0,0 0 0 0 0,0 0 0 0 0,0 0-17 0 0,0 0 35 0 0,1 0 0 0 0,-1 1 1 0 0,0-1-1 0 0,1 0 0 0 0,-1 1 1 0 0,1-1-1 0 0,-1 0 0 0 0,1 1 1 0 0,-1-1-1 0 0,1 1 0 0 0,-1-1 1 0 0,1 1-1 0 0,0-1 0 0 0,-1 1 0 0 0,1-1 1 0 0,0 1-1 0 0,0 0 0 0 0,-1-1 1 0 0,1 1-1 0 0,0 0 0 0 0,0-1 1 0 0,-1 1-1 0 0,1 0 0 0 0,0 0-35 0 0,21-3 1140 0 0,-17 3-1055 0 0,3-1-9 0 0,0 1 0 0 0,-1 1 0 0 0,1-1 0 0 0,0 1 0 0 0,0 1 0 0 0,-1-1 0 0 0,1 1 0 0 0,-1 1 1 0 0,6 1-77 0 0,5 5 411 0 0,0-1 1 0 0,-1 2 0 0 0,4 4-412 0 0,-17-12 146 0 0,-1 0 1 0 0,0 1 0 0 0,1 0-1 0 0,-1 0 1 0 0,0 0 0 0 0,0 0-1 0 0,-1 1 1 0 0,1-1 0 0 0,-1 1-1 0 0,0-1 1 0 0,0 1 0 0 0,0 0-1 0 0,0 0 1 0 0,-1 0 0 0 0,1 0-1 0 0,-1 0 1 0 0,0 0 0 0 0,0 1-1 0 0,0 1-146 0 0,-1-3 70 0 0,0 0-1 0 0,0 1 1 0 0,0-1 0 0 0,0 0-1 0 0,0 0 1 0 0,-1 1-1 0 0,0-1 1 0 0,1 0-1 0 0,-1 0 1 0 0,0 0-1 0 0,-1 1 1 0 0,1-1-1 0 0,0-1 1 0 0,-1 1 0 0 0,0 0-1 0 0,0 0 1 0 0,0 0-1 0 0,0-1 1 0 0,0 1-1 0 0,0-1 1 0 0,-1 0-1 0 0,1 0 1 0 0,-1 1-1 0 0,-2 0-69 0 0,-9 5 314 0 0,0 0 0 0 0,0-2-1 0 0,-1 1 1 0 0,0-2-1 0 0,0 0 1 0 0,-2 0-314 0 0,-33 6 357 0 0,-12 0-357 0 0,5-2 145 0 0,-111 28-1350 0 0,121-26-150 0 0</inkml:trace>
  <inkml:trace contextRef="#ctx0" brushRef="#br0" timeOffset="22102.11">7702 4035 8232 0 0,'0'0'374'0'0,"0"0"0"0"0,-1-3-226 0 0,-3-6 177 0 0,4 4 779 0 0,1 4-888 0 0,-1 0 227 0 0,0 1 5 0 0,7-3 258 0 0,0-1-488 0 0,-6 3-170 0 0,0 1 0 0 0,0-1 0 0 0,0 1 0 0 0,0-1 0 0 0,0 1 0 0 0,0-1 0 0 0,0 1 0 0 0,0 0 0 0 0,0 0 0 0 0,0-1 0 0 0,0 1 0 0 0,0 0-48 0 0,0 0 90 0 0,11 5 110 0 0,-11-4-178 0 0,1-1 1 0 0,0 1-1 0 0,-1-1 1 0 0,1 1-1 0 0,-1 0 0 0 0,1 0 1 0 0,-1-1-1 0 0,0 1 1 0 0,2 1-23 0 0,5 5 147 0 0,-1 1 0 0 0,1 0 1 0 0,-1 1-1 0 0,-1-1 1 0 0,1 1-1 0 0,-1 1 1 0 0,3 8-148 0 0,1-2 232 0 0,-8-14-163 0 0,0 1 1 0 0,0 0-1 0 0,-1 0 1 0 0,1 1 0 0 0,-1-1-1 0 0,1 0 1 0 0,-1 0-1 0 0,0 1 1 0 0,-1-1 0 0 0,1 3-70 0 0,5 14 246 0 0,-5-18-245 0 0,-1 0-1 0 0,1 0 1 0 0,0 1 0 0 0,-1-1 0 0 0,1 0-1 0 0,-1 0 1 0 0,0 0 0 0 0,0 1 0 0 0,0-1-1 0 0,0 0 1 0 0,0 1 0 0 0,0-1 0 0 0,-1 2-1 0 0,-1 14 9 0 0,2-16 7 0 0,0 0 0 0 0,0 0 0 0 0,0 0-1 0 0,-1 0 1 0 0,1 0 0 0 0,-1-1 0 0 0,1 1 0 0 0,-1 0 0 0 0,1 0 0 0 0,-1 0 0 0 0,0-1 0 0 0,0 1 0 0 0,-1 1-16 0 0,-3 4 90 0 0,0-1 1 0 0,0 0-1 0 0,-1 1 1 0 0,0-2 0 0 0,0 1-1 0 0,-6 4-90 0 0,2-4 240 0 0,9-6-160 0 0,1 0-2 0 0,0 0-12 0 0,0 0-2 0 0,0 0 0 0 0,1-1-55 0 0,1 1 0 0 0,-1-1 0 0 0,0 0-1 0 0,0 0 1 0 0,0 0 0 0 0,0 0 0 0 0,0 0-1 0 0,0-1 1 0 0,0 1 0 0 0,0 0 0 0 0,0 0-1 0 0,0-1 1 0 0,-1 1 0 0 0,1-1-9 0 0,4-6 16 0 0,2 2 235 0 0,0 0-1 0 0,0 0 1 0 0,4-2-251 0 0,13-10 839 0 0,16-13-88 0 0,-27 22-856 0 0,0 0 1 0 0,-1-1-1 0 0,4-5 105 0 0,-9 8-305 0 0,0 1 1 0 0,0 0-1 0 0,5-2 305 0 0,-6 4-35 0 0,0 0-1 0 0,0-1 1 0 0,0 0-1 0 0,0 0 1 0 0,-1-1-1 0 0,2-2 36 0 0,7-9 191 0 0,-11 14-110 0 0,0 0 1 0 0,0-1 0 0 0,0 1 0 0 0,0-1-1 0 0,-1 0 1 0 0,0 0 0 0 0,1 0 0 0 0,-1 0 0 0 0,-1 0-1 0 0,2-4-81 0 0,1-8 262 0 0,-2 12-200 0 0,-1 0 0 0 0,0 1 0 0 0,0-1 0 0 0,-1 0-1 0 0,1 0 1 0 0,-1 1 0 0 0,0-1 0 0 0,0 0 0 0 0,0 0 0 0 0,0 0 0 0 0,-1 1 0 0 0,1-1-1 0 0,-1 0 1 0 0,-1-3-62 0 0,0 2 55 0 0,-1 0 0 0 0,1 0 0 0 0,-1 0 0 0 0,0 0 0 0 0,-1 0 0 0 0,1 1 1 0 0,-1-1-1 0 0,-3-2-55 0 0,-6-8 23 0 0,11 13-50 0 0,1-1-1 0 0,0 1 0 0 0,-1 0 0 0 0,1-1 0 0 0,0 1 1 0 0,0-1-1 0 0,0-2 28 0 0,-2-1-142 0 0</inkml:trace>
  <inkml:trace contextRef="#ctx0" brushRef="#br1" timeOffset="30061.506">436 387 2760 0 0,'0'0'107'0'0,"0"0"-19"0"0,0 0 60 0 0,0 0 233 0 0,0 0 106 0 0,0 0 22 0 0,0 0-66 0 0,0 0-222 0 0,0 0 165 0 0,0 0 102 0 0,0 0 22 0 0,0 0-68 0 0,0 0-220 0 0,0 0 164 0 0,0 0 102 0 0,0 0 22 0 0,0 0-68 0 0,11 9-276 0 0,-9-8-113 0 0,0 0 0 0 0,0 0 0 0 0,0 0 0 0 0,-1 0 0 0 0,1 0 0 0 0,0 0 0 0 0,-1 0 0 0 0,1 0 1 0 0,-1 1-1 0 0,1-1 0 0 0,-1 1 0 0 0,0-1 0 0 0,1 1 0 0 0,-1 0-53 0 0,0-1 77 0 0,0 1 1 0 0,0-1-1 0 0,0 0 1 0 0,0 0-1 0 0,0 1 0 0 0,0-1 1 0 0,1 0-1 0 0,-1 0 1 0 0,2 1-78 0 0,1 1 41 0 0,0 1 0 0 0,-1 0 0 0 0,1 0 0 0 0,-1 0 0 0 0,1 0 1 0 0,-1 1-1 0 0,0-1 0 0 0,-1 1 0 0 0,1 0 0 0 0,-1 0 0 0 0,0 0 0 0 0,0 0-41 0 0,1 4 29 0 0,1-1 0 0 0,1 1-1 0 0,-1-1 1 0 0,2 1-29 0 0,15 26 0 0 0,-13-20 0 0 0,32 41 0 0 0,-32-44 0 0 0,0-1 0 0 0,6 8 0 0 0,-8-12 0 0 0,-1 0 0 0 0,1 1 0 0 0,-1-1 0 0 0,-1 1 0 0 0,1 1 0 0 0,-1-1 0 0 0,1 5 0 0 0,29 62 0 0 0,-28-58 599 0 0,1-1 1 0 0,1 0 0 0 0,5 8-600 0 0,-3-4 249 0 0,4 10-249 0 0,-11-22 0 0 0,0 0 0 0 0,1 1 0 0 0,1-1 0 0 0,1 2 0 0 0,12 19 0 0 0,-13-20 0 0 0,1 0 0 0 0,0 0 0 0 0,0-1 0 0 0,1 1 0 0 0,5 4 0 0 0,28 29 0 0 0,-5-8 0 0 0,-27-26 0 0 0,0 1 0 0 0,0 0 0 0 0,-1 0 0 0 0,0 1 0 0 0,-1 0 0 0 0,0 0 0 0 0,0 1 0 0 0,-1-1 0 0 0,0 3 0 0 0,-1-5 0 0 0,1 0 0 0 0,-1 0 0 0 0,1-1 0 0 0,0 0 0 0 0,2 1 0 0 0,-1 0 0 0 0,-1-1 0 0 0,0 1 0 0 0,0 0 0 0 0,1 3 0 0 0,9 18 0 0 0,1 0 0 0 0,9 11 0 0 0,-15-23 0 0 0,-1-1 0 0 0,3 10 0 0 0,-5-11 0 0 0,0-1 0 0 0,1 0 0 0 0,9 13 0 0 0,-7-12 0 0 0,0 0 0 0 0,5 14 0 0 0,13 19 0 0 0,-20-34 0 0 0,0 1 0 0 0,2 7 0 0 0,11 18 0 0 0,0-3 0 0 0,2 9 0 0 0,-21-41 0 0 0,1-1 0 0 0,-1 0 0 0 0,1 0 0 0 0,1 0 0 0 0,-1 1 0 0 0,12 15 0 0 0,-11-13 0 0 0,1 0 0 0 0,0 0 0 0 0,0 0 0 0 0,3 2 0 0 0,12 16 0 0 0,12 17 0 0 0,-19-28 0 0 0,-2 2 0 0 0,0-1 0 0 0,0 4 0 0 0,-8-15 0 0 0,0 0 0 0 0,0-1 0 0 0,0 1 0 0 0,1-1 0 0 0,-1 0 0 0 0,1 0 0 0 0,-1 0 0 0 0,4 2 0 0 0,15 13 0 0 0,87 99 0 0 0,-61-71 0 0 0,-35-33 0 0 0,0 0 0 0 0,7 4 0 0 0,15 15 0 0 0,0 1 0 0 0,2 0 0 0 0,1-3 0 0 0,24 14 0 0 0,13 3 0 0 0,2-3 0 0 0,37 14 0 0 0,-104-53 0 0 0,-1 1 0 0 0,0 0 0 0 0,0 1 0 0 0,-1 0 0 0 0,0 0 0 0 0,24 18 0 0 0,12 5 0 0 0,1-2 0 0 0,23 9 0 0 0,-30-20 0 0 0,0-3 0 0 0,10 2 0 0 0,-14-4 0 0 0,76 22 886 0 0,22 8 276 0 0,-48-6-1162 0 0,-39-11 0 0 0,-20-13-44 0 0,-1 1 1 0 0,10 8 43 0 0,-13-8-157 0 0,1-1-1 0 0,21 9 158 0 0,-32-15-311 0 0,0-1 0 0 0,0 2 0 0 0,-1-1 0 0 0,0 1 0 0 0,4 5 311 0 0,24 15-35 0 0,-21-15 116 0 0,-10-7 184 0 0,0 0 0 0 0,0 0 0 0 0,5 1-265 0 0,47 24 661 0 0,7 7-661 0 0,-11-6 455 0 0,23 9-455 0 0,-49-27-659 0 0,1-1 0 0 0,0-2 1 0 0,14 3 658 0 0,-15-4-11 0 0,0 0 0 0 0,13 8 11 0 0,-19-8 18 0 0,-1 0-1 0 0,1-2 0 0 0,1 0 1 0 0,16 1-18 0 0,6 1 1187 0 0,-32-5-1348 0 0,1-2 0 0 0,-1 1 0 0 0,1-2-1 0 0,0 0 162 0 0,40 4 271 0 0,-15-1 678 0 0,17 2-796 0 0,-36-3-147 0 0,0 0 1 0 0,8-2-7 0 0,-16 0 0 0 0,0 0 0 0 0,0 1 0 0 0,7 2 0 0 0,22 2 0 0 0,27 6 0 0 0,51-2 0 0 0,-92-7 0 0 0,18 5 0 0 0,18 1 0 0 0,-50-7 0 0 0,0 1 0 0 0,0 1 0 0 0,0 0 0 0 0,0 0 0 0 0,12 6 0 0 0,-1-3 0 0 0,-20-7 0 0 0,-1 1 0 0 0,1 0 0 0 0,-1 0 0 0 0,0 1 0 0 0,4 1 0 0 0,18 7 0 0 0,-21-8 0 0 0,0 0 0 0 0,0 0 0 0 0,0 0 0 0 0,-1 1 0 0 0,1-1 0 0 0,-1 1 0 0 0,4 3 0 0 0,-3-2 0 0 0,1 0 0 0 0,0-1 0 0 0,0 0 0 0 0,0 1 0 0 0,0-2 0 0 0,2 1 0 0 0,21 11 0 0 0,25 14 1331 0 0,-16-10-679 0 0,45 17-753 0 0,-55-20 283 0 0,-23-11-186 0 0,2-1 0 0 0,-1 1 0 0 0,0-2-1 0 0,4 2 5 0 0,18 2 0 0 0,-21-5 0 0 0,0 1 0 0 0,0-1 0 0 0,-1 1 0 0 0,5 2 0 0 0,14 6 0 0 0,0-1 0 0 0,18 3 0 0 0,-11-1 0 0 0,-29-9 0 0 0,-1-1 0 0 0,0-1 0 0 0,1 1 0 0 0,-1 0 0 0 0,1 0 0 0 0,-1-1 0 0 0,1 0 0 0 0,0 1 0 0 0,49 9 0 0 0,-39-7 0 0 0,1 0 0 0 0,-1-1 0 0 0,1 0 0 0 0,5-1 0 0 0,8 1 0 0 0,0 0 0 0 0,11 3 0 0 0,25 8 0 0 0,-32-8 0 0 0,-18-2 24 0 0,-1-1 0 0 0,1-1 0 0 0,6 0-24 0 0,90 5 1091 0 0,-17 3-2198 0 0,-72-7 1107 0 0,1 1 0 0 0,12 5 0 0 0,9 0 0 0 0,36 9 1087 0 0,-49-9-785 0 0,1-2 0 0 0,-1-1-1 0 0,10-1-301 0 0,118 4-2509 0 0,-129-6-3629 0 0</inkml:trace>
  <inkml:trace contextRef="#ctx0" brushRef="#br1" timeOffset="41596.472">2131 689 10136 0 0,'0'0'230'0'0,"1"-11"548"0"0,0 8-774 0 0,0-1 0 0 0,1 1 1 0 0,-1-1-1 0 0,1 1 0 0 0,0 0 0 0 0,0 0 1 0 0,0 0-1 0 0,1 0 0 0 0,-1 0 1 0 0,1 1-1 0 0,0-1 0 0 0,-1 1 0 0 0,1-1 1 0 0,1 1-5 0 0,3-3-3 0 0,0 0 1 0 0,0 1-1 0 0,1 0 1 0 0,0 0 0 0 0,5-2 2 0 0,-6 4 120 0 0,-1 0 1 0 0,1 0-1 0 0,0 1 1 0 0,0 0 0 0 0,-1 0-1 0 0,1 0 1 0 0,0 1-1 0 0,0 0 1 0 0,0 1 0 0 0,0-1-1 0 0,-1 1 1 0 0,1 0-1 0 0,0 1 1 0 0,-1 0-1 0 0,1 0 1 0 0,-1 0 0 0 0,2 2-121 0 0,-3-2 107 0 0,0 1 1 0 0,0 0 0 0 0,0 0 0 0 0,0 1 0 0 0,-1-1 0 0 0,1 1 0 0 0,-1 0 0 0 0,0 1 0 0 0,0-1 0 0 0,0 0-1 0 0,-1 1 1 0 0,0 0 0 0 0,0 0 0 0 0,0 0 0 0 0,0 0 0 0 0,-1 1 0 0 0,0-1 0 0 0,0 1 0 0 0,0-1 0 0 0,-1 2-108 0 0,3 8 247 0 0,-2 0 0 0 0,1 0 0 0 0,-2 1 0 0 0,0-1-1 0 0,-1 1 1 0 0,0-1 0 0 0,-2 1 0 0 0,-1 10-247 0 0,0-9 0 0 0,0 0 0 0 0,-2 0 0 0 0,0 0 0 0 0,0-1 0 0 0,-5 8 0 0 0,4-12-46 0 0,-8 19 541 0 0,-2-1 1 0 0,-1 0-1 0 0,-9 9-495 0 0,-66 83 608 0 0,-29 22-608 0 0,42-64-6 0 0,25-28 84 0 0,38-35 146 0 0,-62 60 1528 0 0,72-72-1757 0 0,4-3-2 0 0,0 0 0 0 0,-1 0-1 0 0,1 0 1 0 0,0 1-1 0 0,0-1 1 0 0,1 1 0 0 0,-1 0-1 0 0,-1 1 8 0 0,3-3-337 0 0,0-1-138 0 0,0 0-33 0 0,6-5-516 0 0,13-15-532 0 0,-1 0 0 0 0,-1-2-1 0 0,-1 1 1 0 0,-1-2-1 0 0,4-9 1557 0 0,-4 7-829 0 0,-7 10-147 0 0,-7 13 701 0 0,0-1 1 0 0,0 0-1 0 0,1 1 0 0 0,-1-1 0 0 0,1 1 1 0 0,-1-1-1 0 0,3-1 275 0 0,5-5-243 0 0,-7 7 535 0 0,-2 2-197 0 0,0-1 0 0 0,0 1 0 0 0,0-1 0 0 0,0 1-1 0 0,1-1 1 0 0,-1 1 0 0 0,0 0 0 0 0,0-1 0 0 0,0 1-1 0 0,0-1 1 0 0,0 1 0 0 0,0-1 0 0 0,0 1 0 0 0,0-1-1 0 0,0 1 1 0 0,-1-1 0 0 0,1 1 0 0 0,0-1 0 0 0,0 1-1 0 0,0-1 1 0 0,0 1 0 0 0,-1 0 0 0 0,1-1 0 0 0,0 1-1 0 0,-1-1 1 0 0,1 1 0 0 0,0 0 0 0 0,0-1 0 0 0,-1 1-1 0 0,1 0 1 0 0,-1-1 0 0 0,1 1 0 0 0,0 0 0 0 0,-1 0-1 0 0,1-1 1 0 0,-1 1 0 0 0,1 0 0 0 0,0 0 0 0 0,-1 0-1 0 0,1 0 1 0 0,-1-1 0 0 0,1 1 0 0 0,-1 0 0 0 0,1 0-1 0 0,-1 0 1 0 0,1 0 0 0 0,-1 0-95 0 0,0 0 148 0 0,-1 0-1 0 0,1 1 0 0 0,-1-1 1 0 0,1 0-1 0 0,0 1 1 0 0,-1-1-1 0 0,1 1 0 0 0,0-1 1 0 0,-1 1-1 0 0,1 0 1 0 0,0-1-1 0 0,0 1 0 0 0,0 0 1 0 0,0 0-1 0 0,-1 0 1 0 0,1 0-1 0 0,0 0 1 0 0,0 0-148 0 0,-22 25 1230 0 0,-1-1 0 0 0,-3 1-1230 0 0,-9 8 203 0 0,12-1 1680 0 0,23-31-1734 0 0,0 2-133 0 0,1-4-16 0 0,-1 1 0 0 0,1-1 0 0 0,0 1 0 0 0,0-1 0 0 0,0 1 0 0 0,0-1 0 0 0,0 1 0 0 0,-1-1 0 0 0,1 1 0 0 0,0-1 0 0 0,0 1 0 0 0,0-1 0 0 0,1 1 0 0 0,-1-1 0 0 0,0 1 0 0 0,0-1 0 0 0,0 1 0 0 0,0-1 0 0 0,0 1 0 0 0,0-1 0 0 0,1 0 0 0 0,-1 1 0 0 0,0-1 0 0 0,0 1 0 0 0,1-1 0 0 0,-1 1 0 0 0,0-1 0 0 0,1 0 0 0 0,-1 1 0 0 0,0-1 0 0 0,1 0 0 0 0,-1 1 0 0 0,1-1 0 0 0,-1 0 0 0 0,1 0 0 0 0,-1 1 0 0 0,1-1 0 0 0,14 6 0 0 0,-13-5 0 0 0,10-4 0 0 0,7 3 0 0 0,-1-6 0 0 0,-11 5 0 0 0,4 2 0 0 0,-6-1 0 0 0,-1 0 0 0 0,0-1 0 0 0,1 1 0 0 0,-1-1 0 0 0,0 1 0 0 0,0-1 0 0 0,1 0 0 0 0,0-1 0 0 0,2 0 0 0 0,-1 1 0 0 0,3-1 0 0 0,-9 3 0 0 0,-5 1 0 0 0,-10 1 0 0 0,14-3-12 0 0,0 0-1 0 0,0 0 1 0 0,0 0-1 0 0,0 0 1 0 0,0-1-1 0 0,0 1 1 0 0,0 0-1 0 0,0-1 1 0 0,0 1-1 0 0,0 0 1 0 0,0-1-1 0 0,1 1 1 0 0,-1-1-1 0 0,0 1 1 0 0,0-1-1 0 0,0 0 0 0 0,0 1 1 0 0,1-1-1 0 0,-1 0 1 0 0,0 1-1 0 0,1-1 1 0 0,-1 0-1 0 0,0 0 1 0 0,1 0-1 0 0,-1 0 1 0 0,1 0-1 0 0,-1 0 1 0 0,1 0-1 0 0,-1-1 13 0 0,1 2-38 0 0,-1-4-111 0 0,1-1 0 0 0,-1 0 0 0 0,1 0 0 0 0,0 0 0 0 0,0 1 1 0 0,0-1-1 0 0,0 0 0 0 0,1 0 0 0 0,0 1 0 0 0,0-1 0 0 0,1-1 149 0 0,0-2 12 0 0,-1 0 0 0 0,1 0 0 0 0,-2 0-1 0 0,1-2-11 0 0,-2 6 4 0 0,1-3-13 0 0,7-12 78 0 0,-6 18 269 0 0,-1 1 136 0 0,0 0 34 0 0,0 0-133 0 0,0 0-576 0 0,0 0-250 0 0,0 0-49 0 0,0 0 59 0 0,-3 27 677 0 0,2-17-9 0 0,-1-1 0 0 0,0 0 0 0 0,-1 1 1 0 0,0-1-1 0 0,0-1 0 0 0,-1 1 0 0 0,-1 1-227 0 0,-24 42 0 0 0,-29 47 0 0 0,53-95 0 0 0,4-8 0 0 0,4-8 0 0 0,7-9 0 0 0,1 1 0 0 0,0 0 0 0 0,5-3 0 0 0,0-2 0 0 0,7-16 0 0 0,-19 34 0 0 0,1 0 0 0 0,0 0 0 0 0,4-5 0 0 0,10-16 0 0 0,-14 21 0 0 0,-2 6 0 0 0,-3 7 0 0 0,-3 10 0 0 0,-20 26 0 0 0,11-24 0 0 0,-6 11 0 0 0,10-16 0 0 0,0 1 0 0 0,0-1 0 0 0,1 2 0 0 0,-2 2 0 0 0,9-16 0 0 0,-1-1 0 0 0,1 0 0 0 0,0 0 0 0 0,0 0 0 0 0,0 1 0 0 0,0-1 0 0 0,-1 0 0 0 0,1 0 0 0 0,0 0 0 0 0,0 1 0 0 0,0-1 0 0 0,0 0 0 0 0,0 0 0 0 0,0 1 0 0 0,0-1 0 0 0,0 0 0 0 0,-1 0 0 0 0,1 1 0 0 0,0-1 0 0 0,0 0 0 0 0,0 1 0 0 0,0-1 0 0 0,0 0 0 0 0,0 0 0 0 0,1 1 0 0 0,-1-1 0 0 0,0 0 0 0 0,0 0 0 0 0,0 1 0 0 0,0-1 0 0 0,0 0 0 0 0,0 0 0 0 0,0 1 0 0 0,0-1 0 0 0,1 0 0 0 0,-1 0 0 0 0,0 0 0 0 0,0 1 0 0 0,0-1 0 0 0,1 0 0 0 0,-1 0 0 0 0,0 0 0 0 0,0 0 0 0 0,0 1 0 0 0,1-1 0 0 0,-1 0 0 0 0,0 0 0 0 0,0 0 0 0 0,1 0 0 0 0,-1 0 0 0 0,0 0 0 0 0,0 0 0 0 0,1 0 0 0 0,-1 0 0 0 0,0 0 0 0 0,0 0 0 0 0,1 0 0 0 0,-1 0 0 0 0,0 0 0 0 0,0 0 0 0 0,1 0 0 0 0,0 1 0 0 0,0-1 0 0 0,0 1 0 0 0,0-1 0 0 0,0 0 0 0 0,0 1 0 0 0,0-1 0 0 0,0 0 0 0 0,1 0 0 0 0,-1 0 0 0 0,0 0 0 0 0,0 0 0 0 0,0 0 0 0 0,0 0 0 0 0,0 0 0 0 0,0-1 0 0 0,0 1 0 0 0,1 0 0 0 0,-1-1 0 0 0,0 1 0 0 0,3-2 0 0 0,4 0 0 0 0,0 0 0 0 0,-1-1 0 0 0,6-3 0 0 0,-6 3 0 0 0,-1 1 0 0 0,1-1 0 0 0,0 1 0 0 0,0 0 0 0 0,2 0 0 0 0,-6 1 0 0 0,29-3 0 0 0,-1-1 0 0 0,0-2 0 0 0,16-6 0 0 0,-41 10-114 0 0,1 0 0 0 0,-1-1 0 0 0,0 0 0 0 0,1 0 0 0 0,1-2 114 0 0,5-6-5840 0 0,-9 6 227 0 0</inkml:trace>
  <inkml:trace contextRef="#ctx0" brushRef="#br1" timeOffset="42014.743">3144 120 11976 0 0,'0'-1'29'0'0,"-1"-4"216"0"0,0 0 0 0 0,0 0 0 0 0,0 0 0 0 0,1 0 0 0 0,0 0 0 0 0,0 0 0 0 0,0 0 0 0 0,0 0 0 0 0,1-1-245 0 0,-1 6 48 0 0,0 0 0 0 0,0 0 0 0 0,1 0 0 0 0,-1 0 0 0 0,0 0 0 0 0,0 0 0 0 0,0 0-1 0 0,0 0 1 0 0,0 0 0 0 0,0 0 0 0 0,0 0 0 0 0,0 0 0 0 0,0 0 0 0 0,1 0 0 0 0,-1 0 0 0 0,0 0-1 0 0,0-1 1 0 0,0 1 0 0 0,0 0 0 0 0,0 0 0 0 0,0 0 0 0 0,0 0 0 0 0,1 1 0 0 0,-1-1 0 0 0,0 0 0 0 0,0 0-1 0 0,0 0 1 0 0,0 0 0 0 0,0 0 0 0 0,0 0 0 0 0,0 0 0 0 0,0 0 0 0 0,0 0 0 0 0,1 0 0 0 0,-1 0 0 0 0,0 0-1 0 0,0 0 1 0 0,0 0 0 0 0,0 0 0 0 0,0 0 0 0 0,0 0 0 0 0,0 1 0 0 0,0-1 0 0 0,0 0 0 0 0,0 0-1 0 0,0 0 1 0 0,0 0 0 0 0,0 0 0 0 0,0 0 0 0 0,0 0 0 0 0,0 0 0 0 0,1 1 0 0 0,-1-1 0 0 0,0 0 0 0 0,0 0-1 0 0,0 0 1 0 0,0 0 0 0 0,0 0 0 0 0,0 0-48 0 0,7 13 539 0 0,3 18-667 0 0,-5 10 1134 0 0,-3 0 0 0 0,-1 1 0 0 0,-2-1 0 0 0,-2 6-1006 0 0,3-33 0 0 0,0 0 0 0 0,1 0 0 0 0,0-1 0 0 0,2 4 0 0 0,-2-11 0 0 0,-2 14 0 0 0,2 2 0 0 0,-8 22-829 0 0,7-43-124 0 0,0-1-741 0 0,0 0-2877 0 0,0 0-1229 0 0</inkml:trace>
  <inkml:trace contextRef="#ctx0" brushRef="#br1" timeOffset="42357.314">3053 603 10136 0 0,'0'0'230'0'0,"0"0"30"0"0,0 0 19 0 0,15 5 1488 0 0,56-5 1305 0 0,0-3-1 0 0,40-8-3071 0 0,-17 0 608 0 0,-75 8-767 0 0,1 1 0 0 0,11 0 159 0 0,-22 2-1143 0 0,1 1 0 0 0,-1-1 0 0 0,9 3 1143 0 0,-5 1-5796 0 0</inkml:trace>
  <inkml:trace contextRef="#ctx0" brushRef="#br1" timeOffset="42739.849">3299 932 6448 0 0,'6'-13'482'0'0,"10"-14"-292"0"0,-14 22-51 0 0,-1 4 24 0 0,0-1-1 0 0,-1 1 1 0 0,1 0-1 0 0,-1 0 1 0 0,1 0-1 0 0,-1 0 1 0 0,0 0-1 0 0,0-1 0 0 0,1 1 1 0 0,-1 0-1 0 0,0 0 1 0 0,0 0-1 0 0,0-1 1 0 0,0 1-1 0 0,0 0 1 0 0,0 0-1 0 0,-1-2-162 0 0,1 2 991 0 0,0 1 29 0 0,0 0-66 0 0,0 0-288 0 0,-5 0-384 0 0,1 0 1 0 0,-1 0 0 0 0,0 1 0 0 0,1-1 0 0 0,-1 1 0 0 0,1 0-1 0 0,-1 1 1 0 0,1-1 0 0 0,0 1 0 0 0,-1 0 0 0 0,1 0-1 0 0,0 0 1 0 0,0 1 0 0 0,1-1 0 0 0,-1 1 0 0 0,-3 3-283 0 0,-3 2 83 0 0,1 1 0 0 0,0 0 0 0 0,0 0 0 0 0,1 1 0 0 0,0 0 0 0 0,0 1 1 0 0,2 0-1 0 0,-1 0 0 0 0,1 0 0 0 0,1 1 0 0 0,0 0 0 0 0,0 0 0 0 0,2 0 0 0 0,-1 0 0 0 0,-1 13-83 0 0,1-5 0 0 0,2-9 0 0 0,0-1 0 0 0,0 1 0 0 0,1-1 0 0 0,1 5 0 0 0,1 22 1801 0 0,4 13-1801 0 0,-2-12 247 0 0,4 1-247 0 0,-5-31 0 0 0,0-1 0 0 0,-1 1 0 0 0,0 0 0 0 0,-1 0 0 0 0,1 1 0 0 0,-1-1 0 0 0,-1 0 0 0 0,-6 11-2646 0 0,7-18-4179 0 0</inkml:trace>
  <inkml:trace contextRef="#ctx0" brushRef="#br1" timeOffset="42929.203">2962 1167 13824 0 0,'0'0'629'0'0,"0"0"-12"0"0,8 0-367 0 0,36 2 2168 0 0,5 2-2418 0 0,-13 0 843 0 0,1-2-1 0 0,13-2-842 0 0,-10-2-219 0 0,-1-2 0 0 0,1-1 0 0 0,-1-2 0 0 0,5-3 219 0 0,-23 5-508 0 0,-2 2-4 0 0</inkml:trace>
  <inkml:trace contextRef="#ctx0" brushRef="#br1" timeOffset="43552.795">3915 435 13824 0 0,'0'0'314'0'0,"0"0"46"0"0,0 0 22 0 0,0 0-50 0 0,0 2-220 0 0,1 6-78 0 0,0 0 1 0 0,0 0-1 0 0,1 0 1 0 0,0 0 0 0 0,3 6-35 0 0,-2-3 423 0 0,0 0 1 0 0,0 0-1 0 0,-1 1-423 0 0,1 8 720 0 0,-2-12-277 0 0,1 1 0 0 0,-2-1-1 0 0,1 0 1 0 0,-1 9-443 0 0,-4 66 2213 0 0,6-88-2254 0 0,0 0 0 0 0,0 0 0 0 0,1 0 0 0 0,-1 0 1 0 0,1 0-1 0 0,1 0 41 0 0,-1 0-228 0 0,0 0 0 0 0,0-1 1 0 0,0 1-1 0 0,-1-1 0 0 0,1-1 228 0 0,2-7-97 0 0,1 1 0 0 0,1 0-1 0 0,0 0 1 0 0,1 0-1 0 0,0 1 1 0 0,3-3 97 0 0,-7 10-24 0 0,3-4 24 0 0,1 0 0 0 0,0 1 0 0 0,0 0 0 0 0,8-5 0 0 0,-9 7 0 0 0,-6 4 9 0 0,1 1 0 0 0,0-1 0 0 0,0 1 0 0 0,0 0 0 0 0,0-1 0 0 0,0 1 0 0 0,0 0 0 0 0,0 0 0 0 0,0 1 0 0 0,1-1 0 0 0,-1 0-1 0 0,0 1 1 0 0,0-1 0 0 0,1 1 0 0 0,-1 0 0 0 0,0 0 0 0 0,1 0 0 0 0,-1 0 0 0 0,0 0 0 0 0,1 0 0 0 0,-1 1 0 0 0,0-1 0 0 0,0 1-1 0 0,1-1 1 0 0,-1 1 0 0 0,0 0 0 0 0,0 0 0 0 0,0 0 0 0 0,0 0 0 0 0,0 0 0 0 0,0 1 0 0 0,0-1 0 0 0,0 1 0 0 0,-1-1 0 0 0,1 1-1 0 0,0-1 1 0 0,-1 1 0 0 0,1 0 0 0 0,-1 0 0 0 0,0 0 0 0 0,0 0 0 0 0,1 0 0 0 0,-1 0 0 0 0,-1 0 0 0 0,2 1-9 0 0,16 42 1625 0 0,-14-36-1630 0 0,0 0-1 0 0,-1 0 0 0 0,0 0 0 0 0,0 0 0 0 0,-1 1 0 0 0,1 3 6 0 0,0 8 508 0 0,1 11 1016 0 0,-4-9-2892 0 0,13-27-1973 0 0,-11 3 2697 0 0,-1 0 0 0 0,1 0 0 0 0,-1 0 0 0 0,1 0 0 0 0,-1 0-1 0 0,0 0 1 0 0,0-1 0 0 0,0 1 0 0 0,0-1 0 0 0,1 0 644 0 0,5-9-5361 0 0</inkml:trace>
  <inkml:trace contextRef="#ctx0" brushRef="#br1" timeOffset="43936.49">4375 460 11976 0 0,'0'0'266'0'0,"0"0"44"0"0,0 0 15 0 0,0 0-26 0 0,3 12-187 0 0,-2-9 76 0 0,0 1 1 0 0,-1 0 0 0 0,0-1-1 0 0,1 1 1 0 0,-1 0 0 0 0,0 0-1 0 0,-1-1 1 0 0,1 1-1 0 0,-1 0-188 0 0,0 11 759 0 0,0 2-65 0 0,0-14-544 0 0,1 0 1 0 0,0 0-1 0 0,0 0 1 0 0,0 0-1 0 0,0 0 0 0 0,0 0 1 0 0,0-1-1 0 0,1 1 0 0 0,0 2-150 0 0,4 16 1024 0 0,-4-16-957 0 0,0-1 1 0 0,0 0-1 0 0,0 0 1 0 0,1 0 0 0 0,-1 0-1 0 0,1 0 1 0 0,0 0 0 0 0,0-1-1 0 0,2 4-67 0 0,-1-4 0 0 0,0 0 0 0 0,0 0 0 0 0,0 0 0 0 0,1-1 0 0 0,-1 1 0 0 0,1-1 0 0 0,0-1 0 0 0,0 0 0 0 0,0 0 0 0 0,1 0 0 0 0,-1-1 0 0 0,0 0 0 0 0,0 0 0 0 0,1 0 0 0 0,-1 0 0 0 0,0 0 0 0 0,0-1 0 0 0,0 0 0 0 0,0 0 0 0 0,2-1 0 0 0,6-2 0 0 0,0 0 0 0 0,-1 0 0 0 0,0-2 0 0 0,1 0 0 0 0,-8 4 0 0 0,-1 0 0 0 0,0-1 0 0 0,1 1 0 0 0,-1-1 0 0 0,0 0 0 0 0,0 0 0 0 0,0 0 0 0 0,-1-1 0 0 0,1 1 0 0 0,-1 0 0 0 0,0-1 0 0 0,0 0 0 0 0,0 0 0 0 0,0 1 0 0 0,-1-1 0 0 0,1 0 0 0 0,-1 0 0 0 0,0-1 0 0 0,0 1 0 0 0,-1 0 0 0 0,1 0 0 0 0,-1 0 0 0 0,0-1 0 0 0,0 1 0 0 0,0 0 0 0 0,-1 0 0 0 0,1 0 0 0 0,-1-1 0 0 0,0 1 0 0 0,0 0 0 0 0,-2-2 0 0 0,2 3 0 0 0,-1 1 0 0 0,1 0 0 0 0,-1-1 0 0 0,0 1 0 0 0,0 0 0 0 0,0 0 0 0 0,0 0 0 0 0,0 0 0 0 0,0 0 0 0 0,-1 1 0 0 0,1-1 0 0 0,-1 1 0 0 0,1-1 0 0 0,-1 1 0 0 0,1 0 0 0 0,-1 0 0 0 0,0 0 0 0 0,-9-2 0 0 0,1 0 0 0 0,-1 0 0 0 0,-6 1 0 0 0,8 0 0 0 0,-3 1 0 0 0,1 0 0 0 0,-1 1 0 0 0,0 1 0 0 0,1 0 0 0 0,-1 0 0 0 0,1 2 0 0 0,0-1 0 0 0,-5 3 0 0 0,14-4-12 0 0,-1 0-1 0 0,0 1 0 0 0,0-1 0 0 0,1 1 0 0 0,-4 2 13 0 0,6-4-337 0 0,1 0-138 0 0,0 0-761 0 0,0 0-3062 0 0,0 0-1315 0 0</inkml:trace>
  <inkml:trace contextRef="#ctx0" brushRef="#br1" timeOffset="44211.52">4769 407 17503 0 0,'0'0'399'0'0,"0"0"60"0"0,-1 8 442 0 0,-1 5-844 0 0,1 0 1 0 0,1 0-1 0 0,0 4-57 0 0,-3 28-11 0 0,3-36 150 0 0,-1 0-1 0 0,2 1 0 0 0,-1-1 1 0 0,1 4-139 0 0,1 18 1329 0 0,1-14-1164 0 0,3 18-229 0 0,-5-34-273 0 0,-1-1-138 0 0,6-2-5620 0 0,0-1-149 0 0</inkml:trace>
  <inkml:trace contextRef="#ctx0" brushRef="#br1" timeOffset="44517.211">4782 357 11976 0 0,'0'0'528'0'0,"0"0"112"0"0,0 0-512 0 0,0 0-128 0 0,0 0 0 0 0,0 0 0 0 0,0 0 0 0 0,0 0 0 0 0,0 0 0 0 0,0 0 0 0 0,0 0 0 0 0,0 0 0 0 0,0 0 0 0 0,9 0 0 0 0</inkml:trace>
  <inkml:trace contextRef="#ctx0" brushRef="#br1" timeOffset="44782.405">5158 341 17503 0 0,'-6'2'858'0'0,"-3"3"-776"0"0,0 0-1 0 0,0 1 1 0 0,0 0 0 0 0,1 0-1 0 0,0 0 1 0 0,0 1 0 0 0,0 1 0 0 0,1-1-1 0 0,0 1 1 0 0,1 0 0 0 0,0 1 0 0 0,0 0-1 0 0,-1 2-81 0 0,-5 8 0 0 0,10-8 0 0 0,2-8 0 0 0,0 0 0 0 0,0 0 0 0 0,0 0 0 0 0,1 0 0 0 0,-1 0 0 0 0,1 0 0 0 0,0 0 0 0 0,0 0 0 0 0,0 0 0 0 0,0-1 0 0 0,1 1 0 0 0,-1 0 0 0 0,1-1 0 0 0,-1 1 0 0 0,1-1 0 0 0,2 2 0 0 0,8 15 0 0 0,0-3 9 0 0,-9-13-77 0 0,0 1 0 0 0,0 0-1 0 0,0-1 1 0 0,-1 1-1 0 0,0 0 1 0 0,2 3 68 0 0,-3-4-224 0 0,0-2 166 0 0,-1-1-1 0 0,0 1 0 0 0,0 0 1 0 0,1 0-1 0 0,-1 0 0 0 0,0 0 0 0 0,0 0 1 0 0,0 0-1 0 0,0 0 0 0 0,0 0 0 0 0,0-1 1 0 0,0 1-1 0 0,0 0 0 0 0,0 0 0 0 0,0 0 1 0 0,0 0-1 0 0,-1 0 0 0 0,1 0 0 0 0,0 0 1 0 0,-1-1-1 0 0,1 1 0 0 0,-1 0 0 0 0,0 0 59 0 0,0 2 66 0 0,0 0 0 0 0,-1-1 0 0 0,0 0-1 0 0,0 1 1 0 0,1-1 0 0 0,-1 0-1 0 0,-1 0 1 0 0,1 0 0 0 0,0 0-1 0 0,0-1 1 0 0,-1 1 0 0 0,1 0-1 0 0,-1-1 1 0 0,1 0 0 0 0,-1 1 0 0 0,-1-1-66 0 0,-9 4 462 0 0,-1 0 0 0 0,-10 2-462 0 0,16-4-87 0 0,-1-1-1 0 0,0 0 1 0 0,0-1-1 0 0,1 0 0 0 0,-1 0 1 0 0,0-1-1 0 0,0 0 1 0 0,0-1-1 0 0,0 0 0 0 0,-3-1 88 0 0,11 2-91 0 0,0 0 0 0 0,0-1 0 0 0,0 1 0 0 0,1-1 0 0 0,-1 1 0 0 0,0-1 0 0 0,0 1 0 0 0,0-1 0 0 0,0 0 0 0 0,0 1 0 0 0,1-1 0 0 0,-1 0 0 0 0,0 0 0 0 0,1 1 0 0 0,-1-1-1 0 0,0 0 1 0 0,1 0 0 0 0,-1 0 0 0 0,1 0 0 0 0,0 0 0 0 0,-1 0 0 0 0,1 0 0 0 0,0 0 0 0 0,-1 0 0 0 0,1 0 0 0 0,0 0 0 0 0,0 0 91 0 0,1-11-4553 0 0,2 3-415 0 0</inkml:trace>
  <inkml:trace contextRef="#ctx0" brushRef="#br1" timeOffset="45024.602">5162 558 8288 0 0,'0'0'190'0'0,"6"5"253"0"0,-1-2-297 0 0,-1 0 0 0 0,1-1-1 0 0,0 0 1 0 0,0 0 0 0 0,1 0 0 0 0,-1-1 0 0 0,0 0-1 0 0,0 0 1 0 0,1 0 0 0 0,-1 0 0 0 0,1-1 0 0 0,-1 0-1 0 0,4 0-145 0 0,6-2 777 0 0,-1 0 0 0 0,1-1 0 0 0,13-5-777 0 0,-12 4 133 0 0,3-2-133 0 0,-1-1 0 0 0,0-1 0 0 0,-1-1 0 0 0,0 0 0 0 0,4-4 0 0 0,3-1 0 0 0,-16 9 0 0 0,-1 0 0 0 0,0-1 0 0 0,0 0 0 0 0,0 0 0 0 0,3-6 0 0 0,1 2 0 0 0,-11 9 0 0 0,1 0 0 0 0,0 0 0 0 0,0 1 0 0 0,-1-1 0 0 0,1 0 0 0 0,0 0 0 0 0,-1 0 0 0 0,1 0 0 0 0,-1 0 0 0 0,0 0 0 0 0,1 0 0 0 0,-1-1 0 0 0,0 1 0 0 0,0 0 0 0 0,1 0 0 0 0,-1-1 0 0 0,2-9 0 0 0,-2 11 20 0 0,1-1 0 0 0,-1 0 0 0 0,0 1 0 0 0,0-1 0 0 0,0 0 0 0 0,1 0 0 0 0,-1 1 0 0 0,0-1 0 0 0,0 0 1 0 0,0 0-1 0 0,0 0 0 0 0,-1 1 0 0 0,1-1 0 0 0,0 0 0 0 0,0 0 0 0 0,0 1 0 0 0,-1-1 0 0 0,1 0 0 0 0,0 1 0 0 0,-1-1 1 0 0,1 0-1 0 0,0 1 0 0 0,-1-1 0 0 0,1 0 0 0 0,-1 1 0 0 0,1-1 0 0 0,-1 1 0 0 0,1-1 0 0 0,-1 1 0 0 0,0-1 0 0 0,1 1 1 0 0,-1-1-1 0 0,1 1 0 0 0,-1 0 0 0 0,0-1 0 0 0,0 1 0 0 0,1 0 0 0 0,-1 0 0 0 0,0-1-20 0 0,-1 0 147 0 0,0 1 14 0 0,0-1 0 0 0,1 0 0 0 0,-1 1 0 0 0,0-1 0 0 0,0 1 0 0 0,0-1 0 0 0,0 1 0 0 0,1 0 0 0 0,-1 0 0 0 0,0 0 0 0 0,0 0 0 0 0,0 0 0 0 0,0 0 0 0 0,0 0 0 0 0,0 1 0 0 0,1-1 0 0 0,-1 1 0 0 0,0 0 0 0 0,0-1 0 0 0,0 1 0 0 0,-1 1-161 0 0,-3 1 452 0 0,0 1 0 0 0,-1 0 0 0 0,1 0 0 0 0,-4 5-452 0 0,3-4 26 0 0,1 1-1 0 0,0 0 1 0 0,0 0-1 0 0,1 1 0 0 0,0-1 1 0 0,0 1-1 0 0,1 1 1 0 0,-1-1-1 0 0,2 0 0 0 0,-1 1 1 0 0,1 0-1 0 0,0 0 1 0 0,0 0-1 0 0,1 0 0 0 0,1 0 1 0 0,-1 1-1 0 0,1-1 1 0 0,0 4-26 0 0,1-7 177 0 0,0 1-1 0 0,1-1 1 0 0,-1 0 0 0 0,1 0 0 0 0,0 1 0 0 0,0-1 0 0 0,1 0-1 0 0,-1 0 1 0 0,2 1-177 0 0,-2-3 86 0 0,1 0 0 0 0,0-1 0 0 0,-1 1 0 0 0,1-1 0 0 0,0 0 1 0 0,0 1-1 0 0,0-1 0 0 0,1 0 0 0 0,-1 0 0 0 0,0 0 0 0 0,1-1 0 0 0,-1 1 0 0 0,1 0 0 0 0,0-1 0 0 0,-1 0 0 0 0,1 0 0 0 0,1 1-86 0 0,5 0 15 0 0,0 0 0 0 0,0 0 0 0 0,0-1-1 0 0,0 0 1 0 0,0-1 0 0 0,0 0 0 0 0,0 0-1 0 0,0-1 1 0 0,0 0 0 0 0,0-1 0 0 0,0 0-1 0 0,0 0 1 0 0,0-1 0 0 0,6-3-15 0 0,-12 5-225 0 0,-1 0 0 0 0,1 0 0 0 0,0-1 0 0 0,-1 1 0 0 0,1-1 0 0 0,-1 1 1 0 0,0-1-1 0 0,1 0 0 0 0,-1 0 0 0 0,0 0 0 0 0,0-1 0 0 0,0 1 0 0 0,0 0 0 0 0,-1-1 0 0 0,1 1 0 0 0,-1-1 0 0 0,1 0 0 0 0,-1 1 1 0 0,0-1-1 0 0,0 0 0 0 0,0 0 0 0 0,0 0 0 0 0,-1 1 0 0 0,1-1 0 0 0,-1 0 0 0 0,0-3 225 0 0,-2-14-1534 0 0</inkml:trace>
  <inkml:trace contextRef="#ctx0" brushRef="#br1" timeOffset="45491.16">4894 178 15664 0 0,'0'0'356'0'0,"0"0"49"0"0,0 0 21 0 0,0 0-42 0 0,2 0-250 0 0,4 0-49 0 0,-4 0 280 0 0,-2 0 122 0 0,0 0 22 0 0,0 0-66 0 0,0-1-294 0 0,1 0-80 0 0,-1 0-1 0 0,0 0 0 0 0,1 0 1 0 0,-1 0-1 0 0,0 0 0 0 0,0 0 0 0 0,0-1 1 0 0,0 1-1 0 0,0 0 0 0 0,0 0 1 0 0,0 0-1 0 0,0 0 0 0 0,0 0 0 0 0,-1 0 1 0 0,1 0-1 0 0,0 0 0 0 0,-1 0-68 0 0,1 0 295 0 0,0-1 148 0 0,-1-3-294 0 0,1 5-148 0 0,0-1-1 0 0,0 1 0 0 0,0 0 1 0 0,0 0-1 0 0,0 0 1 0 0,0-1-1 0 0,0 1 0 0 0,0 0 1 0 0,1 0-1 0 0,-1 0 0 0 0,0-1 1 0 0,0 1-1 0 0,0 0 0 0 0,0 0 1 0 0,0 0-1 0 0,0-1 1 0 0,0 1-1 0 0,0 0 0 0 0,1 0 1 0 0,-1 0-1 0 0,0 0 0 0 0,0 0 1 0 0,0-1-1 0 0,0 1 0 0 0,1 0 1 0 0,-1 0-1 0 0,0 0 1 0 0,0 0-1 0 0,0 0 0 0 0,1 0 1 0 0,-1 0-1 0 0,0 0 0 0 0,0 0 1 0 0,0 0-1 0 0,1 0 0 0 0,-1 0 1 0 0,0 0-1 0 0,0 0 1 0 0,0 0-1 0 0,1 0 0 0 0,-1 0 1 0 0,0 0-1 0 0,0 0 0 0 0,0 0 1 0 0,1 0-1 0 0,-1 0 1 0 0,0 0-1 0 0,0 0 0 0 0,14 2-3 0 0,-13-1 4 0 0,1-1-1 0 0,-1 0 0 0 0,0 1 0 0 0,0-1 0 0 0,0 0 0 0 0,1 1 0 0 0,-1-1 0 0 0,0 1 0 0 0,0-1 0 0 0,0 1 0 0 0,0 0 0 0 0,0 0 0 0 0,0-1 0 0 0,0 1 0 0 0,0 0 0 0 0,11 7 0 0 0,-11-8 0 0 0,0 1 0 0 0,0-1 0 0 0,0 1 0 0 0,1-1 0 0 0,-1 1 0 0 0,0 0 0 0 0,0-1 0 0 0,-1 1 0 0 0,1 0 0 0 0,0 0 0 0 0,0 0 0 0 0,0 0 0 0 0,0 0 0 0 0,-1 0 0 0 0,1 0 0 0 0,9 23 0 0 0,-9-21 0 0 0,-1-2 0 0 0,0-1 0 0 0,0 0 0 0 0,0 1 0 0 0,0-1 0 0 0,0 1 0 0 0,0-1 0 0 0,0 1 0 0 0,0-1 0 0 0,0 1 0 0 0,0-1 0 0 0,0 1 0 0 0,0-1 0 0 0,-1 0 0 0 0,1 1 0 0 0,0-1 0 0 0,0 1 0 0 0,0-1 0 0 0,-1 1 0 0 0,1-1 0 0 0,0 0 0 0 0,-1 1 0 0 0,1-1 0 0 0,0 0 0 0 0,-1 1 0 0 0,1-1 0 0 0,0 0 0 0 0,-1 0 0 0 0,1 1 0 0 0,0-1 0 0 0,-1 0 0 0 0,1 0 0 0 0,-1 0 0 0 0,1 1 0 0 0,-1-1 0 0 0,1 0 0 0 0,-1 0 0 0 0,0 0 0 0 0,-4 3-81 0 0,1-1 0 0 0,-1 0-1 0 0,0-1 1 0 0,0 1-1 0 0,0-1 1 0 0,0 0-1 0 0,0-1 1 0 0,0 1 0 0 0,0-1-1 0 0,-1 0 1 0 0,1 0-1 0 0,0 0 1 0 0,0-1 0 0 0,0 0-1 0 0,0 0 1 0 0,0 0-1 0 0,-5-2 82 0 0,-2-2-512 0 0</inkml:trace>
  <inkml:trace contextRef="#ctx0" brushRef="#br1" timeOffset="59589.903">5221 3414 10136 0 0,'0'0'230'0'0,"0"0"30"0"0,0 0 19 0 0,8 0 8 0 0,-8 0-287 0 0,1 0 0 0 0,0 0 0 0 0,-1 0 0 0 0,1 0 0 0 0,0 0 0 0 0,-1 0 0 0 0,1 1 0 0 0,0-1 0 0 0,-1 0 0 0 0,1 0 0 0 0,0 0 0 0 0,-1 1 0 0 0,1-1 0 0 0,-1 0 0 0 0,1 0 0 0 0,0 1 0 0 0,-1-1 0 0 0,1 1 0 0 0,-1-1 0 0 0,1 1 0 0 0,-1-1 0 0 0,1 1 0 0 0,-1-1 0 0 0,0 1 0 0 0,1-1 0 0 0,-1 1 0 0 0,0-1 0 0 0,1 1 0 0 0,-1 0 0 0 0,0-1 0 0 0,0 1 0 0 0,1-1 0 0 0,-1 1 0 0 0,0 0 0 0 0,0 0 0 0 0,4 6 147 0 0,-1 1 1 0 0,0-1-1 0 0,0 1 1 0 0,-1 0-1 0 0,0-1 1 0 0,0 6-148 0 0,5 46 1037 0 0,-5 16-885 0 0,-1-36-138 0 0,2 15-14 0 0,1-11 0 0 0,-2-13 0 0 0,4 15 0 0 0,2 5 685 0 0,-3 3-685 0 0,0-5 477 0 0,4 11-477 0 0,-4-27 186 0 0,-2 0 0 0 0,-1 25-186 0 0,-1-20 514 0 0,6 33-514 0 0,-6-62-86 0 0,1 13-704 0 0,-1-19 282 0 0,5 4-4 0 0</inkml:trace>
  <inkml:trace contextRef="#ctx0" brushRef="#br1" timeOffset="59890.243">5845 3496 10136 0 0,'0'0'230'0'0,"0"0"30"0"0,0 0 19 0 0,0 1-40 0 0,3 9-180 0 0,-1 0 0 0 0,0-1 1 0 0,-1 1-1 0 0,0 0 1 0 0,0 0-1 0 0,-1 1-59 0 0,-4 64 1600 0 0,2-51-1004 0 0,-3 33 519 0 0,-7 189 1433 0 0,19-116-1601 0 0,5 24-1806 0 0,-11-118 842 0 0,-1-26 17 0 0,0 0 1 0 0,1 0-1 0 0,0 0 0 0 0,2 7 0 0 0,-3-12-1163 0 0,0-4-4657 0 0</inkml:trace>
  <inkml:trace contextRef="#ctx0" brushRef="#br1" timeOffset="82516.623">5457 3361 4608 0 0,'0'0'12'0'0,"-1"-1"0"0"0,1 1 1 0 0,-1 0-1 0 0,1-1 0 0 0,-1 1 1 0 0,1 0-1 0 0,-1-1 0 0 0,1 1 1 0 0,-1-1-1 0 0,1 1 0 0 0,-1-1 1 0 0,1 1-1 0 0,-1-1 0 0 0,1 1 0 0 0,0-1 1 0 0,0 1-1 0 0,-1-1 0 0 0,1 0 1 0 0,0 1-1 0 0,0-1 0 0 0,-1 1 1 0 0,1-1-1 0 0,0 0 0 0 0,0 1 1 0 0,0-1-1 0 0,0 0 0 0 0,0 1 0 0 0,0-1 1 0 0,0 1-1 0 0,0-1 0 0 0,0 0 1 0 0,0 1-1 0 0,1-1 0 0 0,-1 0 1 0 0,0 1-1 0 0,0-1 0 0 0,1 1 1 0 0,-1-1-1 0 0,0 0-12 0 0,1 0-1 0 0,-1 1 1 0 0,0-1-1 0 0,0 0 0 0 0,0 1 1 0 0,0-1-1 0 0,0 0 0 0 0,0 1 1 0 0,0-1-1 0 0,0 0 0 0 0,0 1 1 0 0,0-1-1 0 0,-1 0 0 0 0,1 1 1 0 0,0-1-1 0 0,0 0 0 0 0,-1 1 1 0 0,1-1-1 0 0,0 0 0 0 0,-1 1 1 0 0,1-1-1 0 0,-1 0 1 0 0,-1-6 86 0 0,9-6 1874 0 0,-7 12-1960 0 0,1 0 1 0 0,-1 0-1 0 0,0 0 1 0 0,1 0 0 0 0,-1 1-1 0 0,0-1 1 0 0,0 0-1 0 0,0 0 1 0 0,0 0-1 0 0,0 0 1 0 0,0 0 0 0 0,0 0-1 0 0,0 1 1 0 0,-1-1-1 0 0,1 0 1 0 0,0 0-1 0 0,0 0 1 0 0,-1 0-1 0 0,1 0 1 0 0,0 1 0 0 0,-1-1-1 0 0,1 0 1 0 0,-1 0-1 0 0,1 1 1 0 0,-1-1-1 0 0,0 0 0 0 0,-1-3 2 0 0,1 3 68 0 0,1 0 0 0 0,-1 0 0 0 0,1 0-1 0 0,-1 0 1 0 0,1 0 0 0 0,0 0 0 0 0,-1 0 0 0 0,1 0 0 0 0,0 0 0 0 0,0 0 0 0 0,0 0 0 0 0,0 0 0 0 0,-1 0 0 0 0,2 0-1 0 0,-1 0 1 0 0,0 0 0 0 0,0-1-70 0 0,0 0 252 0 0,0 1 190 0 0,2-3 121 0 0,-2 4-536 0 0,1 0 0 0 0,-1 0-1 0 0,0 0 1 0 0,0-1 0 0 0,0 1 0 0 0,0 0-1 0 0,0 0 1 0 0,1 0 0 0 0,-1 0 0 0 0,0 0-1 0 0,0-1 1 0 0,0 1 0 0 0,0 0-1 0 0,0 0 1 0 0,0 0 0 0 0,0-1 0 0 0,0 1-1 0 0,0 0 1 0 0,0 0 0 0 0,0 0 0 0 0,0 0-1 0 0,0-1 1 0 0,0 1 0 0 0,0 0-1 0 0,0 0 1 0 0,0 0 0 0 0,0-1 0 0 0,0 1-1 0 0,0 0 1 0 0,0 0 0 0 0,0 0 0 0 0,0 0-1 0 0,0-1 1 0 0,0 1 0 0 0,0 0-1 0 0,0 0 1 0 0,-1 0 0 0 0,1 0 0 0 0,0-1-27 0 0,0-1 442 0 0,0-3-220 0 0,0 3 164 0 0,0 2 102 0 0,0 0 22 0 0,-1 0-68 0 0,-1 28-276 0 0,2-18 174 0 0,-1 0 1 0 0,-1-1 0 0 0,-1 8-341 0 0,1-7 342 0 0,0-1 0 0 0,1 1 0 0 0,-1 7-342 0 0,2-9 0 0 0,-1 0 0 0 0,0 0 0 0 0,-1 0 0 0 0,0 0 0 0 0,0 0 0 0 0,-6 31 0 0 0,6-25 0 0 0,0 1 0 0 0,-3 6 0 0 0,-1 5 0 0 0,-2 26 619 0 0,2-15 793 0 0,-5 14-1412 0 0,2-7-18 0 0,-2 19 18 0 0,5-22 477 0 0,-9 30-477 0 0,10-49 131 0 0,1 1 0 0 0,1-1 0 0 0,1 2-131 0 0,0-4-614 0 0,-7 24 435 0 0,6-31 186 0 0,0-1-1 0 0,-1 11-6 0 0,-9 98 1827 0 0,2-46-1662 0 0,10-67-165 0 0,0-1 0 0 0,1 1 0 0 0,0-1 0 0 0,0 0 0 0 0,1 6 0 0 0,-1-9 0 0 0,0 0 0 0 0,0 0 0 0 0,-1 1 0 0 0,1-1 0 0 0,-1 0 0 0 0,0 0 0 0 0,0 0 0 0 0,-1 2 0 0 0,0-1 0 0 0,1 1 0 0 0,0-1 0 0 0,0 0 0 0 0,0 0 0 0 0,1 2 0 0 0,-3 21-401 0 0,2-27-74 0 0,1-1-1158 0 0,0 0-4505 0 0</inkml:trace>
  <inkml:trace contextRef="#ctx0" brushRef="#br1" timeOffset="83013.521">5946 3381 6448 0 0,'-9'0'1132'0'0,"9"0"-646"0"0,0 0 24 0 0,0 0 2 0 0,3 9 1024 0 0,1-3-1258 0 0,0 0 0 0 0,0 1 1 0 0,0-1-1 0 0,-1 1 1 0 0,0 0-1 0 0,-1-1 1 0 0,1 1-1 0 0,-1 1 0 0 0,0 3-278 0 0,3 13 297 0 0,-2-1-1 0 0,0 12-296 0 0,-2-4 745 0 0,-2 1 0 0 0,-1-1-1 0 0,-2 6-744 0 0,-2 17 811 0 0,3-30-225 0 0,-5 19-586 0 0,-3 20 22 0 0,6-23-22 0 0,-8 24 0 0 0,-1 4 0 0 0,6-29 0 0 0,-7 18 0 0 0,1-6 0 0 0,10-38 142 0 0,-1 1-1 0 0,0-1 1 0 0,-5 6-142 0 0,-3 10-725 0 0,3 0-3749 0 0,10-22-935 0 0</inkml:trace>
  <inkml:trace contextRef="#ctx0" brushRef="#br1" timeOffset="83539.982">5785 4038 4608 0 0,'-6'6'407'0'0,"-5"18"-356"0"0,10-20-53 0 0,-1 1 1 0 0,0-1-1 0 0,0 0 0 0 0,0 0 1 0 0,0-1-1 0 0,-1 2 2 0 0,-17 27 1146 0 0,17-26-807 0 0,-1 0 0 0 0,1 0 1 0 0,-1 0-1 0 0,-1-1 0 0 0,1 1 0 0 0,-1-1 0 0 0,-1 1-339 0 0,-23 23 980 0 0,20-19-561 0 0,0-1 0 0 0,-1-1 0 0 0,0 0 0 0 0,-5 3-419 0 0,14-10 0 0 0,-6 3 0 0 0,1 0 0 0 0,-1 1 0 0 0,1-1 0 0 0,1 1 0 0 0,-6 6 0 0 0,11-10 0 0 0,6-5 0 0 0</inkml:trace>
  <inkml:trace contextRef="#ctx0" brushRef="#br1" timeOffset="83821.485">5939 3814 11976 0 0,'-22'9'139'0'0,"0"1"1"0"0,1 1-1 0 0,0 1 1 0 0,-8 6-140 0 0,-74 60 576 0 0,31-23-414 0 0,-3 4-162 0 0,26-21 0 0 0,-28 16 0 0 0,44-32-400 0 0,54-38-576 0 0,-5 5 464 0 0</inkml:trace>
  <inkml:trace contextRef="#ctx0" brushRef="#br1" timeOffset="84141.941">5810 3767 11976 0 0,'0'0'266'0'0,"0"0"44"0"0,0 0 15 0 0,0 0-26 0 0,-1 2-198 0 0,0 1-94 0 0,-1 0 1 0 0,1 0-1 0 0,-1 0 0 0 0,0-1 1 0 0,-1 1-1 0 0,1 0 1 0 0,0-1-1 0 0,-1 0 0 0 0,1 1 1 0 0,-1-1-1 0 0,0 0 1 0 0,-1 1-8 0 0,-12 11 358 0 0,-43 38 988 0 0,26-23-1104 0 0,-12 6-223 0 0,30-25-21 0 0,0 2 1 0 0,-7 7 1 0 0,-54 55 465 0 0,-3-3 0 0 0,-23 11-465 0 0,90-75 837 0 0,18-19-455 0 0,0 4-484 0 0,18-28-312 0 0,2 0-1 0 0,30-31 415 0 0,66-70-3582 0 0,-75 76 1369 0 0,-3-2 0 0 0,25-48 2213 0 0,1-3-1322 0 0,-68 112 1488 0 0,-1 1 1 0 0,0-1-1 0 0,0 0 1 0 0,0 1-1 0 0,0-1 1 0 0,0 0-1 0 0,0 0 1 0 0,0 0-1 0 0,-1 0 1 0 0,1 0-1 0 0,-1 0 1 0 0,1 0-1 0 0,-1 0 1 0 0,0 0-1 0 0,0 0 1 0 0,0-2-167 0 0,0 4 86 0 0,0 0 0 0 0,0 0 1 0 0,-1-1-1 0 0,1 1 1 0 0,0 0-1 0 0,0-1 0 0 0,-1 1 1 0 0,1 0-1 0 0,0 0 0 0 0,-1 0 1 0 0,1-1-1 0 0,0 1 0 0 0,-1 0 1 0 0,1 0-1 0 0,0 0 1 0 0,-1 0-1 0 0,1 0 0 0 0,-1 0 1 0 0,1 0-1 0 0,0-1 0 0 0,-1 1 1 0 0,1 0-1 0 0,0 0 0 0 0,-1 0 1 0 0,1 1-1 0 0,-1-1 1 0 0,1 0-1 0 0,0 0 0 0 0,-1 0 1 0 0,1 0-1 0 0,0 0 0 0 0,-1 0 1 0 0,1 0-1 0 0,0 1 0 0 0,-1-1 1 0 0,1 0-1 0 0,0 0 1 0 0,-1 1-87 0 0,-14 6 123 0 0,-17 16 542 0 0,1 1 0 0 0,-12 11-665 0 0,-27 23 713 0 0,31-29-713 0 0,-14 12 0 0 0,-3-2 0 0 0,-3-2 0 0 0,44-30 0 0 0,4-1 0 0 0</inkml:trace>
  <inkml:trace contextRef="#ctx0" brushRef="#br1" timeOffset="85326.582">1052 561 6448 0 0,'0'0'141'0'0,"0"0"23"0"0,0 0 13 0 0,-10 11 13 0 0,9-9-127 0 0,0 0 1 0 0,0 0-1 0 0,-1 0 1 0 0,1 0-1 0 0,0 1 1 0 0,1-1-1 0 0,-1 0 1 0 0,0 1-1 0 0,1-1 1 0 0,-1 0-1 0 0,1 1 1 0 0,0-1-1 0 0,0 1 1 0 0,0-1-1 0 0,0 1-63 0 0,-2 17 504 0 0,0-5 76 0 0,0 1 1 0 0,1 0 0 0 0,1 9-581 0 0,-1 23 748 0 0,-2 10-544 0 0,3 20-204 0 0,1-27 404 0 0,3 69 841 0 0,0-36-900 0 0,9 79-325 0 0,-1-25-24 0 0,-12-136 4 0 0,28 358 72 0 0,-12-156 1543 0 0,-10-111-838 0 0,-2 47 351 0 0,-2-27-641 0 0,0-7-154 0 0,-6 2-333 0 0,0 34 1123 0 0,3 23-485 0 0,2 148-668 0 0,2-53 30 0 0,3 40 0 0 0,-4-247 0 0 0,0 6 0 0 0,2-1 0 0 0,7 26 0 0 0,-4-33 296 0 0,-2-12-1148 0 0,0-14-3935 0 0,-2-20-1261 0 0</inkml:trace>
  <inkml:trace contextRef="#ctx0" brushRef="#br1" timeOffset="85956.748">1735 675 6448 0 0,'-4'-4'707'0'0,"7"12"-701"0"0,2 5 47 0 0,4 32 1309 0 0,4 58 686 0 0,-3-20-1420 0 0,4 57-206 0 0,2 318 1407 0 0,-13-358-1122 0 0,-4 98 112 0 0,-1-66-520 0 0,-12 374 962 0 0,2-136-475 0 0,5-153-786 0 0,-1 85 0 0 0,6-189 42 0 0,0 49 1356 0 0,2-98-1083 0 0,-1-35-861 0 0,1 0 0 0 0,2 3 546 0 0,2 35-605 0 0,-2-31 603 0 0,4 26 2 0 0,-3-41 20 0 0,-1 1 0 0 0,-1 3-20 0 0,-1-3-482 0 0,4 22 482 0 0,-4-11-4339 0 0,0-33 2815 0 0,0 0-10 0 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43:34.7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3801 429 6448 0 0,'-11'1'683'0'0,"0"1"0"0"0,1 0 1 0 0,0 0-1 0 0,-1 1 0 0 0,1 1 1 0 0,0 0-1 0 0,1 0 0 0 0,-1 1 1 0 0,1 0-1 0 0,-4 2-683 0 0,4 0 338 0 0,0 1 1 0 0,0-1 0 0 0,1 1-1 0 0,0 0 1 0 0,1 1-1 0 0,-1 0 1 0 0,1 1-339 0 0,-13 14 277 0 0,-58 74 298 0 0,52-70-471 0 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21T08:37:30.51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  <inkml:context xml:id="ctx1">
      <inkml:inkSource xml:id="inkSrc1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1" timeString="2018-10-21T08:41:51.981"/>
    </inkml:context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2306 4354,'0'0,"0"0,0 0,0 0,0 0,0 0</inkml:trace>
  <inkml:trace contextRef="#ctx1" brushRef="#br1">3492 1052 2760 0 0,'0'0'288'0'0,"0"0"169"0"0,0 0 78 0 0,0 0 10 0 0,-5 3 531 0 0,27-3 1129 0 0,-20 0-2001 0 0,-2 0-10 0 0,5 1 248 0 0,-5-1 2228 0 0,-35 2-2105 0 0,12 4-241 0 0,11-5-122 0 0,0 1 272 0 0,0-2 1 0 0,0 1-1 0 0,1-1 1 0 0,-9-2-475 0 0,-16-1 1032 0 0,-2 2 0 0 0,-21 2-1032 0 0,6 0 346 0 0,-114 3 7 0 0,-2 0 128 0 0,132-3-277 0 0,13 0 142 0 0,-22-3-346 0 0,3 0 166 0 0,-5 2-166 0 0,-15 0 156 0 0,-81-3 259 0 0,-33-1 4 0 0,17-9 241 0 0,98 10-905 0 0,-108-3 114 0 0,135 6 283 0 0,14-1-52 0 0,-1 1 0 0 0,-5 1-100 0 0,-95 7-230 0 0,77-5 236 0 0,-121 0 133 0 0,127-2 265 0 0,-30-4-404 0 0,49 2 13 0 0,-38-3-154 0 0,-87-3 125 0 0,79 5 2 0 0,-4-4 14 0 0,26 2-1 0 0,-28-1 1 0 0,44 4 4 0 0,0-1 0 0 0,1-1-1 0 0,-1-2-3 0 0,-38-11 24 0 0,50 12-91 0 0,-1 2 0 0 0,1 0 0 0 0,-1 1 0 0 0,0 1 0 0 0,0 0 67 0 0,10 0-52 0 0,-8 1-92 0 0,1 0 0 0 0,-1 2 0 0 0,-5 1 144 0 0,3-1-149 0 0,3-1-68 0 0,-1 0 0 0 0,1-1 0 0 0,-1-1 217 0 0,0 5-272 0 0,13-3 277 0 0,1-1-1 0 0,-1 1 0 0 0,0-1 0 0 0,1 1 1 0 0,-1 0-1 0 0,1 0 0 0 0,0 0 0 0 0,-1 0 0 0 0,1 0 1 0 0,0 0-1 0 0,0 0 0 0 0,0 1-4 0 0,-2 16-31 0 0,0 1-1 0 0,1-1 1 0 0,2 0-1 0 0,-1 1 1 0 0,2 0 31 0 0,1 4 47 0 0,6 107 316 0 0,-5-98-252 0 0,-2-26-80 0 0,-1 0 0 0 0,1 1-1 0 0,-1-1 1 0 0,0 1-1 0 0,-2 5-30 0 0,2-5 20 0 0,-1 0-1 0 0,1 1 0 0 0,0-1 0 0 0,1 0 0 0 0,0 4-19 0 0,2 23 43 0 0,-4-5 3 0 0,0-14 14 0 0,1 0-1 0 0,2 14-59 0 0,4 71 174 0 0,-2-60-47 0 0,-2 25-127 0 0,2 17 477 0 0,-3-68-449 0 0,1-1-59 0 0,-1-1 0 0 0,-1 0-1 0 0,-1 10 32 0 0,-5 106 136 0 0,3-68 80 0 0,3-60-208 0 0,-1 0 0 0 0,1 0-1 0 0,0 1 1 0 0,0-1 0 0 0,0 0-1 0 0,0 0 1 0 0,0 0 0 0 0,0 0-1 0 0,1 0 1 0 0,-1 1-1 0 0,0-1 1 0 0,1 0-8 0 0,0 4-11 0 0,0 0 0 0 0,0 0-1 0 0,0 0 1 0 0,-1 1 0 0 0,0-1-1 0 0,0 5 12 0 0,1-6 14 0 0,1 0 39 0 0,-1 0-52 0 0,0-3-10 0 0,0 0 1 0 0,0-1-1 0 0,0 1 0 0 0,0 0 0 0 0,0 0 0 0 0,0 0 0 0 0,0-1 0 0 0,0 1 0 0 0,0 0 0 0 0,0-1 1 0 0,0 1-1 0 0,1-1 0 0 0,-1 1 0 0 0,0-1 0 0 0,0 0 0 0 0,1 1 0 0 0,-1-1 0 0 0,0 0 1 0 0,0 0-1 0 0,1 0 0 0 0,0 0 9 0 0,0 0-74 0 0,-1 0 14 0 0,32 0 112 0 0,-31 0-52 0 0,-1 0 0 0 0,0 0 0 0 0,0 0 0 0 0,0 0 0 0 0,0 0 0 0 0,1 0 0 0 0,-1 0 0 0 0,0 0 0 0 0,0-1 0 0 0,0 1 0 0 0,0 0 0 0 0,0-1 0 0 0,0 1 0 0 0,0-1 0 0 0,0 0 0 0 0,0 1 0 0 0,0-1 0 0 0,1 0 0 0 0,1-1 0 0 0,2 1-20 0 0,0 0 0 0 0,-1 0-1 0 0,1 1 1 0 0,0 0 0 0 0,-1 0-1 0 0,1 0 1 0 0,0 0 0 0 0,4 2 20 0 0,20-1 49 0 0,25-4-101 0 0,-20 2-39 0 0,19-4 91 0 0,28-4 209 0 0,-36 5-192 0 0,19-6-17 0 0,15-2-149 0 0,1 3 0 0 0,34 2 149 0 0,46-4 312 0 0,-12-3-472 0 0,-77 9 235 0 0,-24 2-14 0 0,18 3-77 0 0,-50 0-95 0 0,0 0-1 0 0,-1 1 0 0 0,7 2 112 0 0,27 1-137 0 0,35-3 291 0 0,-61-2 116 0 0,0 2 1 0 0,5 1-271 0 0,27 1 81 0 0,172-11-277 0 0,-108 2-368 0 0,-58 8 1422 0 0,-27 0 252 0 0,24-2-1110 0 0,-7-2-194 0 0,12 4 194 0 0,5 0-470 0 0,66 6 624 0 0,-48-3 340 0 0,-40-4-494 0 0,12-2 0 0 0,-15-1 0 0 0,32 4 0 0 0,70 10 0 0 0,-97-9 0 0 0,-26-2 0 0 0,0 1 0 0 0,9 3 0 0 0,69 12 0 0 0,-38-8-125 0 0,-35-7 58 0 0,21 7 67 0 0,-27-6 0 0 0,9-1 0 0 0,-22-2 0 0 0,-4 0 0 0 0,0 0 0 0 0,0 0 0 0 0,1 1 0 0 0,-1-1 0 0 0,0 1 0 0 0,0 0 0 0 0,0-1 0 0 0,3 3 0 0 0,10-2 0 0 0,-12 0 0 0 0,1-1 0 0 0,-1 1 0 0 0,1-1 0 0 0,-1 1 0 0 0,1 0 0 0 0,-1 1 0 0 0,0-1 0 0 0,4 2 0 0 0,-1 0 16 0 0,0-1-1 0 0,0 0 0 0 0,0 0 0 0 0,1-1 1 0 0,3 0-16 0 0,0 1-1 0 0,1 0 1 0 0,-1 0-1 0 0,0 1 1 0 0,4 2 0 0 0,-5-2-11 0 0,1-1 11 0 0,-7 2 1 0 0,-1-2-3 0 0,12-2 9 0 0,-6 0-2 0 0,30 0 618 0 0,-31-3-686 0 0,-11-1-3 0 0,1 3 49 0 0,2 1 13 0 0,0 0 0 0 0,-1-1 0 0 0,1 1 0 0 0,0 0 0 0 0,0 0 0 0 0,-1 0 0 0 0,1-1 0 0 0,0 1 0 0 0,-1 0 0 0 0,1 0 0 0 0,0-1 0 0 0,0 1 0 0 0,-1 0 0 0 0,1 0 0 0 0,0-1 0 0 0,0 1 0 0 0,0 0 0 0 0,0-1 0 0 0,-1 1 0 0 0,1 0 0 0 0,0-1 0 0 0,0 1 0 0 0,0 0 0 0 0,0-1 0 0 0,0 1 0 0 0,0-1 0 0 0,0 1 0 0 0,0 0 0 0 0,0-1 0 0 0,0 1-1 0 0,0 0 1 0 0,0-1 0 0 0,0 1 0 0 0,0 0 0 0 0,0-1 0 0 0,1 1 0 0 0,-1-1 4 0 0,0 1-20 0 0,0-2 15 0 0,0 1-1 0 0,-1-1 1 0 0,1 0-1 0 0,0 1 1 0 0,-1-1-1 0 0,0 1 1 0 0,1-1 0 0 0,-1 1-1 0 0,0-1 1 0 0,1 1-1 0 0,-1-1 1 0 0,0 1-1 0 0,0 0 1 0 0,-1-2 5 0 0,0 2 0 0 0,1 0 1 0 0,0-1-1 0 0,0 1 0 0 0,0 0 1 0 0,1-1-1 0 0,-1 1 1 0 0,0-1-1 0 0,1 1 0 0 0,-1-1 1 0 0,0 1-1 0 0,1-1 1 0 0,0 0-1 0 0,-1 1 0 0 0,1-2 0 0 0,0 0 0 0 0,0 1 0 0 0,0 0 0 0 0,0 0 0 0 0,0-1 0 0 0,0 1 0 0 0,-1 0 0 0 0,1 0 0 0 0,-1 0 0 0 0,0-1 0 0 0,1 1 0 0 0,-1 0 0 0 0,0 0 0 0 0,0 0 0 0 0,0 0 0 0 0,-1 0 0 0 0,1 0 0 0 0,0 1 0 0 0,-1-1 0 0 0,0-1 0 0 0,1 2 0 0 0,0 0 0 0 0,0-1 0 0 0,0 1 0 0 0,1-1 0 0 0,-1 1 0 0 0,0-1 0 0 0,1 1 0 0 0,-1-1 0 0 0,1 1 0 0 0,0-1 0 0 0,-1 0 0 0 0,1 1 0 0 0,0-1 0 0 0,0 1 0 0 0,0-1 0 0 0,0 0 0 0 0,0 1 0 0 0,1-1 0 0 0,-1 1 0 0 0,0-1 0 0 0,1 0 0 0 0,-1 1 0 0 0,1-1 0 0 0,-1 1 0 0 0,2-2 0 0 0,-1 1 0 0 0,0 0 0 0 0,-1 0 0 0 0,1-1 0 0 0,0 1 0 0 0,-1 0 0 0 0,0 0 0 0 0,1-1 0 0 0,-1 1 0 0 0,0 0 0 0 0,0-1 0 0 0,0 1 0 0 0,0 0 0 0 0,-1 0 0 0 0,1-2 0 0 0,-3-2 1 0 0,3 4 0 0 0,-1 1 0 0 0,0 0 0 0 0,1 0 0 0 0,-1-1 0 0 0,1 1 0 0 0,0 0 0 0 0,-1-1-1 0 0,1 1 1 0 0,0-1 0 0 0,0 1 0 0 0,0 0 0 0 0,0-1 0 0 0,0 1 0 0 0,0-1 0 0 0,1 1-1 0 0,-1 0 1 0 0,0-1 0 0 0,1 1 0 0 0,-1 0 0 0 0,1-1-1 0 0,0 0 26 0 0,1-1 1 0 0,-1 1-1 0 0,0 0 1 0 0,0-1-1 0 0,0 1 0 0 0,0-1 1 0 0,0 0-1 0 0,-1 1 0 0 0,1-1 1 0 0,-1 0-1 0 0,1 1 1 0 0,-1-1-1 0 0,0 0 0 0 0,0 1 1 0 0,0-1-1 0 0,-1 0 1 0 0,1 1-1 0 0,-1-1 0 0 0,0-1-26 0 0,1 1 35 0 0,-1 0 0 0 0,1-1 0 0 0,0 1 0 0 0,0-1 1 0 0,0 1-1 0 0,0-3-35 0 0,1 3 0 0 0,-1 0 1 0 0,0 0 0 0 0,0 0 0 0 0,0-1 0 0 0,-1 1 0 0 0,1 0-1 0 0,-2-3 0 0 0,-6-15 0 0 0,6 18 0 0 0,0-1 0 0 0,1 1 0 0 0,-1 0 0 0 0,1-1 0 0 0,0 1 0 0 0,0-1 0 0 0,0 1 0 0 0,1-1 0 0 0,-1 1 0 0 0,1-1 0 0 0,0 0 0 0 0,0 1 0 0 0,0-1 0 0 0,1 1 0 0 0,-1-2 0 0 0,1 0 0 0 0,4-14 0 0 0,-1 1 0 0 0,0-10 0 0 0,-4 20 0 0 0,0 1 0 0 0,0-1 0 0 0,0 0 0 0 0,-1 1 0 0 0,0-1 0 0 0,-1 1 0 0 0,-2-7 0 0 0,4 13 0 0 0,-2-4-2 0 0,0-1 1 0 0,0 0-1 0 0,1 0 0 0 0,-1 0 0 0 0,1-1 1 0 0,1 1-1 0 0,-1 0 0 0 0,1 0 0 0 0,0 0 1 0 0,0 0-1 0 0,1-1 0 0 0,1-5 2 0 0,2 2-44 0 0,-3 8 15 0 0,0-1-1 0 0,0 0 1 0 0,-1 0-1 0 0,1 0 1 0 0,0 0-1 0 0,-1 0 1 0 0,0 0-1 0 0,0 0 1 0 0,0-1 29 0 0,0-1-24 0 0,0 1 0 0 0,0-1 1 0 0,0 0-1 0 0,0 1 1 0 0,1-1-1 0 0,-1 1 1 0 0,1-1-1 0 0,1 1 0 0 0,-1-1 1 0 0,0 1-1 0 0,1-1 1 0 0,0 1-1 0 0,2-3 24 0 0,-3 3 33 0 0,0 1 1 0 0,0 0-1 0 0,0 0 1 0 0,0-1-1 0 0,0 1 1 0 0,-1 0-1 0 0,0-1 0 0 0,0 1 1 0 0,0-1-1 0 0,0 1 1 0 0,0 0-1 0 0,-1-1 1 0 0,1 0-34 0 0,-1-1 22 0 0,0 0 1 0 0,1 0 0 0 0,0 0 0 0 0,0 0 0 0 0,1-3-23 0 0,0 2 27 0 0,0 0 0 0 0,-1 0-1 0 0,0 0 1 0 0,0 0 0 0 0,0 0-1 0 0,-1-1 1 0 0,0 1 0 0 0,0 0-1 0 0,0 0 1 0 0,-2-3-27 0 0,2 7 37 0 0,1 0 0 0 0,0 1-1 0 0,0-1 1 0 0,0 0 0 0 0,0 0 0 0 0,0 1 0 0 0,0-1-1 0 0,1 0 1 0 0,-1 1 0 0 0,0-1 0 0 0,1 1-1 0 0,0-1 1 0 0,0-1-37 0 0,0 2 29 0 0,-1-1 0 0 0,1 1 0 0 0,-1-1 0 0 0,1 1 0 0 0,-1 0 0 0 0,0-1-1 0 0,0 1 1 0 0,0-1 0 0 0,1 1 0 0 0,-1-1 0 0 0,0 1 0 0 0,-1-1 0 0 0,1 1 0 0 0,0-1-29 0 0,-6-11-75 0 0,6 13 54 0 0,-1-1 0 0 0,1 0 0 0 0,-1 1-1 0 0,1-1 1 0 0,-1 0 0 0 0,1 0 0 0 0,0 0 0 0 0,-1 1-1 0 0,1-1 1 0 0,0 0 0 0 0,0 0 0 0 0,0 0-1 0 0,-1 0 1 0 0,1 0 0 0 0,0 1 0 0 0,0-1 0 0 0,0 0-1 0 0,0 0 1 0 0,1 0 0 0 0,-1 0 0 0 0,0 0-1 0 0,0 0 1 0 0,0 1 0 0 0,1-1 0 0 0,-1 0 0 0 0,0 0-1 0 0,1 0 1 0 0,-1 1 0 0 0,1-1 0 0 0,-1 0-1 0 0,1 0 1 0 0,-1 1 0 0 0,2-1 21 0 0,-1-1-19 0 0,0 0 0 0 0,1 1 0 0 0,-1-1 0 0 0,0 0 0 0 0,0 0 0 0 0,0 0 0 0 0,0 0 0 0 0,-1 0 0 0 0,1 0 0 0 0,0 0 0 0 0,-1 0 0 0 0,1 0 0 0 0,-1-1-1 0 0,0 1 1 0 0,0 0 0 0 0,0 0 0 0 0,0 0 0 0 0,0-1 19 0 0,0 2 3 0 0,-1 0 0 0 0,1 0 0 0 0,0 0 0 0 0,0 0 0 0 0,0 0 0 0 0,0 0 0 0 0,0 0 0 0 0,0 0 0 0 0,1 0 0 0 0,-1 0 0 0 0,0 0 0 0 0,0 0 0 0 0,1 0 0 0 0,-1 0 0 0 0,1 0 0 0 0,-1 0 0 0 0,1 0-1 0 0,-1 0 1 0 0,1 0 0 0 0,-1 1 0 0 0,1-1 0 0 0,0 0 0 0 0,-1 0 0 0 0,1 1 0 0 0,0-1 0 0 0,0 0 0 0 0,-1 1 0 0 0,1-1 0 0 0,0 1 0 0 0,0-1 0 0 0,0 1 0 0 0,1-1-3 0 0,3-2-7 0 0,-4 3 6 0 0,-1-1-1 0 0,1 1 1 0 0,-1 0-1 0 0,0 0 1 0 0,1-1 0 0 0,-1 1-1 0 0,0 0 1 0 0,1-1-1 0 0,-1 1 1 0 0,0 0-1 0 0,1-1 1 0 0,-1 1-1 0 0,0 0 1 0 0,0-1-1 0 0,0 1 1 0 0,1-1-1 0 0,-1 1 1 0 0,0-1 0 0 0,0 1-1 0 0,0 0 1 0 0,0-1-1 0 0,0 1 1 0 0,0-1-1 0 0,0 1 1 0 0,0-1-1 0 0,0 1 1 0 0,0-1-1 0 0,0 1 1 0 0,0-1-1 0 0,0 1 1 0 0,0 0 0 0 0,0-1-1 0 0,0 1 1 0 0,0-1-1 0 0,-1 0 2 0 0,1 1-2 0 0,0-1-1 0 0,0 1 1 0 0,0-1 0 0 0,-1 1-1 0 0,1-1 1 0 0,0 1 0 0 0,0-1-1 0 0,0 0 1 0 0,0 1-1 0 0,0-1 1 0 0,0 1 0 0 0,0-1-1 0 0,0 1 1 0 0,0-1 0 0 0,1 1-1 0 0,-1-1 1 0 0,0 0 0 0 0,0 1-1 0 0,0-1 1 0 0,1 1-1 0 0,-1-1 1 0 0,0 1 0 0 0,1-1-1 0 0,-1 1 3 0 0,1-1-3 0 0,-1 1 0 0 0,1-1 0 0 0,0 0 0 0 0,-1 0-1 0 0,1 1 1 0 0,-1-1 0 0 0,1 0 0 0 0,-1 0 0 0 0,1 0-1 0 0,-1 0 1 0 0,0 1 0 0 0,1-1 0 0 0,-1 0 0 0 0,0 0-1 0 0,0 0 1 0 0,0 0 0 0 0,0 0 0 0 0,0 0 0 0 0,0-1 3 0 0,0 1 0 0 0,-1-1 0 0 0,0 1 0 0 0,0 0 0 0 0,0 0 0 0 0,0-1 0 0 0,0 1 0 0 0,0 0 0 0 0,0 0 0 0 0,-1 0 0 0 0,1 0 0 0 0,0 0 0 0 0,0 1 0 0 0,-2-2 0 0 0,-1 0 0 0 0,-5-6 0 0 0,9 7 0 0 0,0 1 0 0 0,0-1 0 0 0,0 1 0 0 0,0-1 0 0 0,0 1 0 0 0,0 0 0 0 0,1-1 0 0 0,-1 1 0 0 0,0-1 0 0 0,0 1 0 0 0,0 0 0 0 0,1-1 0 0 0,-1 1 0 0 0,0 0 0 0 0,0-1 0 0 0,1 1 0 0 0,-1 0 0 0 0,0-1 0 0 0,1 1 0 0 0,-1 0 0 0 0,0 0 0 0 0,1-1 0 0 0,-1 1 0 0 0,0 0 0 0 0,1 0 0 0 0,0-1 0 0 0,-1 1 0 0 0,0 0 0 0 0,0 0 0 0 0,0 0 0 0 0,0 0 0 0 0,1 0 0 0 0,-1 0 0 0 0,0 0 0 0 0,0-1 0 0 0,0 1 0 0 0,0 0 0 0 0,0 0 0 0 0,0 0 0 0 0,1 0 0 0 0,-1-1 0 0 0,0 1 0 0 0,0 0 0 0 0,0 0 0 0 0,0 0 0 0 0,0 0 0 0 0,0-1 0 0 0,0 1 0 0 0,0 0 0 0 0,0 0 0 0 0,0 0 0 0 0,0-1 0 0 0,0 1 0 0 0,0 0 0 0 0,0 0 0 0 0,0 0 0 0 0,0 0 0 0 0,0-1 0 0 0,0 1 0 0 0,0 0 0 0 0,0 0 0 0 0,0 0 0 0 0,0-1 0 0 0,0 1 0 0 0,-1 0 0 0 0,1 0 0 0 0,0 0 0 0 0,0 0 0 0 0,0 0 0 0 0,0-1 0 0 0,0 1 0 0 0,0 0 0 0 0,-1 0 0 0 0,1 0 0 0 0,0 0 0 0 0,0 0 0 0 0,0 0 0 0 0,0 0 0 0 0,-1-1 0 0 0,1 1 0 0 0,0 0 0 0 0,0 0 0 0 0,0 0 0 0 0,0 0 0 0 0,-1 0 0 0 0,1 0 0 0 0,0 0 0 0 0,-1 0 0 0 0,1 0 0 0 0,0-1 0 0 0,-1 1 0 0 0,1 0 0 0 0,0 0 0 0 0,-1-1 0 0 0,1 1 0 0 0,0 0 0 0 0,0 0 0 0 0,-1-1 0 0 0,1 1 0 0 0,0 0 0 0 0,0-1 0 0 0,0 1 0 0 0,-1 0 0 0 0,1-1 0 0 0,0 1 0 0 0,0 0 0 0 0,0-1 0 0 0,0 1 0 0 0,0 0 0 0 0,0-1 0 0 0,0 1 0 0 0,0 0 0 0 0,0-1 0 0 0,0 1 0 0 0,0 0 0 0 0,0-1 0 0 0,0 1 0 0 0,0-1 0 0 0,0 1 0 0 0,0 0 0 0 0,0-1 0 0 0,0 1 0 0 0,6-6 0 0 0,-6 6 0 0 0,1 0 0 0 0,-1 0 0 0 0,0-1 0 0 0,0 1 0 0 0,1 0 0 0 0,-1 0 0 0 0,0 0 0 0 0,0 0 0 0 0,0 0 0 0 0,1 0 0 0 0,-1-1 0 0 0,0 1 0 0 0,0 0 0 0 0,0 0 0 0 0,1 0 0 0 0,-1 0 0 0 0,0-1 0 0 0,0 1 0 0 0,0 0 0 0 0,0 0 0 0 0,0-1 0 0 0,0 1 0 0 0,1 0 0 0 0,-1 0 0 0 0,0-1 0 0 0,0 1 0 0 0,0 0 0 0 0,0 0 0 0 0,0-1 0 0 0,0 1 0 0 0,0 0 0 0 0,0 0 0 0 0,0-1 0 0 0,0 1 0 0 0,0 0 0 0 0,0 0 0 0 0,0-1 0 0 0,0 1 0 0 0,0 0 0 0 0,-1 0 0 0 0,1-1 0 0 0,0 1 0 0 0,0 0 0 0 0,0 0 0 0 0,0 0 0 0 0,0-1 0 0 0,0 1 0 0 0,-1 0 0 0 0,1 0 0 0 0,0 0 0 0 0,0-1 0 0 0,0 1 0 0 0,-1 0 0 0 0,1 0 1 0 0,0 0-1 0 0,0 0 0 0 0,0 0 0 0 0,-1 0 0 0 0,1 0 0 0 0,0 0 0 0 0,0-1 0 0 0,0 1 1 0 0,-1 0-1 0 0,1 0 0 0 0,0 0 0 0 0,0 0 0 0 0,0 0 0 0 0,0 0 0 0 0,0-1 0 0 0,-1 1 1 0 0,1 0-1 0 0,0 0 0 0 0,0 0 0 0 0,0-1 0 0 0,0 1 0 0 0,0 0 0 0 0,0 0 0 0 0,0 0 1 0 0,0-1-1 0 0,0 1 0 0 0,0 0 0 0 0,0 0 0 0 0,0 0 0 0 0,0-1 0 0 0,0 1 0 0 0,0 0 1 0 0,0 0-1 0 0,0 0 0 0 0,0-1 0 0 0,0 1 0 0 0,0 0 0 0 0,7-5-43 0 0,-7 5 28 0 0,1 0 0 0 0,-1 0 0 0 0,1-1 0 0 0,-1 1 1 0 0,1 0-1 0 0,-1 0 0 0 0,1-1 0 0 0,-1 1 0 0 0,0 0 1 0 0,1-1-1 0 0,-1 1 0 0 0,0 0 0 0 0,1-1 0 0 0,-1 1 1 0 0,0 0-1 0 0,1-1 0 0 0,-1 1 0 0 0,0-1 0 0 0,1 1 1 0 0,-1-1 14 0 0,3-9-247 0 0,-3 10 252 0 0,0 0 1 0 0,1 0-1 0 0,-1-1 0 0 0,0 1 1 0 0,0 0-1 0 0,0 0 0 0 0,0-1 1 0 0,1 1-1 0 0,-1 0 0 0 0,0 0 1 0 0,0-1-1 0 0,1 1 0 0 0,-1 0 1 0 0,0 0-1 0 0,0 0 0 0 0,1 0 1 0 0,-1-1-1 0 0,0 1 0 0 0,1 0 1 0 0,-1 0-1 0 0,0 0 0 0 0,0 0 1 0 0,1 0-1 0 0,-1 0 0 0 0,0 0 1 0 0,1 0-1 0 0,-1 0 0 0 0,0 0 1 0 0,1 0-1 0 0,-1 0 0 0 0,0 0 1 0 0,1 0-1 0 0,-1 0-5 0 0,-6-3 131 0 0,2 1-126 0 0,0 1 0 0 0,0-1 0 0 0,0 1 0 0 0,0-1 0 0 0,0 1-1 0 0,0 1 1 0 0,-2-1-5 0 0,-418-18 553 0 0,313 16-1194 0 0,-25 6-848 0 0,123-3 1345 0 0,-71 3-695 0 0</inkml:trace>
  <inkml:trace contextRef="#ctx1" brushRef="#br1" timeOffset="1075.762">1286 1382 1840 0 0,'0'0'83'0'0,"4"-15"4179"0"0,-3 13-3674 0 0,0 0 0 0 0,0-1 0 0 0,0 1 0 0 0,-1 0 0 0 0,1-1 0 0 0,-1 1 0 0 0,1-2-588 0 0,-1 1 393 0 0,0 0 1 0 0,1 1-1 0 0,0-1 0 0 0,-1 1 1 0 0,1 0-1 0 0,0-1 0 0 0,1-1-393 0 0,-2 3 534 0 0,0 1-498 0 0,0 0 0 0 0,0 0 0 0 0,0-1 1 0 0,0 1-1 0 0,0 0 0 0 0,0 0 1 0 0,0 0-1 0 0,0 0 0 0 0,0-1 0 0 0,0 1 1 0 0,-1 0-1 0 0,1 0 0 0 0,0 0 0 0 0,0 0 1 0 0,0-1-1 0 0,0 1 0 0 0,0 0 1 0 0,0 0-1 0 0,1 0 0 0 0,-1 0 0 0 0,0-1 1 0 0,0 1-1 0 0,0 0 0 0 0,0 0 0 0 0,0 0 1 0 0,0-1-1 0 0,0 1 0 0 0,0 0 1 0 0,0 0-1 0 0,0 0 0 0 0,0 0 0 0 0,1 0 1 0 0,-1-1-1 0 0,0 1 0 0 0,0 0 0 0 0,0 0 1 0 0,0 0-1 0 0,0 0 0 0 0,1 0 1 0 0,-1 0-1 0 0,0 0 0 0 0,0 0 0 0 0,0 0 1 0 0,0-1-1 0 0,1 1-36 0 0,7-9 1750 0 0,-7 9-1602 0 0,0-1 245 0 0,-1 1-1 0 0,0 0-33 0 0,0 0-139 0 0,0 0-57 0 0,0 0-17 0 0,11 14 90 0 0,-8 3-46 0 0,-1 0-1 0 0,-1 0 0 0 0,0 0 0 0 0,-1 0 0 0 0,-1 0 0 0 0,-1 2-189 0 0,-5 16 118 0 0,5-25-90 0 0,-1 1 0 0 0,2-1 0 0 0,0 1-1 0 0,0 1-27 0 0,0 7 0 0 0,2 12 64 0 0,-1-28-61 0 0,0-1 0 0 0,0 1 0 0 0,-1-1 0 0 0,1 1 0 0 0,0-1 0 0 0,-1 1 0 0 0,1-1 0 0 0,-1 1-3 0 0,0-1 4 0 0,0 1 1 0 0,1-1-1 0 0,-1 0 1 0 0,1 0-1 0 0,0 1 1 0 0,-1-1-1 0 0,1 0 1 0 0,0 1-1 0 0,1 1-4 0 0,1 3 11 0 0,-3 0 42 0 0,0-4-53 0 0,1 3 11 0 0,1 1 6 0 0,-1 0 1 0 0,1 0-1 0 0,0 0 1 0 0,0 0-1 0 0,2 1-17 0 0,-2-1 41 0 0,5-4-7 0 0,-1-1 0 0 0,1 0 0 0 0,-1-1 1 0 0,1 0-1 0 0,1 1-34 0 0,1-2 200 0 0,12-2-116 0 0,-19 2-89 0 0,2 0 14 0 0,0 1-1 0 0,0-1 1 0 0,0-1-1 0 0,0 1 1 0 0,1 0-1 0 0,-1-1 1 0 0,0 1-1 0 0,0-1 0 0 0,0 0 1 0 0,0 0-1 0 0,-1 0 1 0 0,1 0-1 0 0,0-1 1 0 0,0 1-1 0 0,2-2-8 0 0,-3 1 7 0 0,1 0-1 0 0,0 1 0 0 0,-1 0 1 0 0,1 0-1 0 0,0-1 0 0 0,0 2 1 0 0,-1-1-1 0 0,1 0 0 0 0,0 0 0 0 0,0 1 1 0 0,0 0-1 0 0,0 0 0 0 0,0 0 1 0 0,0 0-1 0 0,1 0-6 0 0,-3 0 20 0 0,2 0-117 0 0,86-21-39 0 0,-54 20 393 0 0,-2-6-351 0 0,-7 2-1795 0 0,-11 1-3712 0 0,-14 4-373 0 0</inkml:trace>
  <inkml:trace contextRef="#ctx1" brushRef="#br1" timeOffset="1647.96">1758 1517 3680 0 0,'0'0'284'0'0,"-6"-17"4752"0"0,5 15-4736 0 0,1 1 0 0 0,-1-1-1 0 0,0 1 1 0 0,0 0 0 0 0,0-1 0 0 0,0 1 0 0 0,0 0 0 0 0,0 0 0 0 0,0 0 0 0 0,0 0 0 0 0,0 0 0 0 0,0 0 0 0 0,-1 0 0 0 0,1 0 0 0 0,0 0 0 0 0,-1 0-1 0 0,1 1 1 0 0,-1-1 0 0 0,1 0 0 0 0,-2 1-300 0 0,-2 0 218 0 0,1 1 0 0 0,0 0 0 0 0,-1 1 1 0 0,1-1-1 0 0,0 1 0 0 0,0 0 0 0 0,-1 0-218 0 0,-5 4 172 0 0,2 0 0 0 0,-1 0-1 0 0,1 1 1 0 0,0 0 0 0 0,0 1 0 0 0,0 0 0 0 0,1 0 0 0 0,1 0-1 0 0,-3 4-171 0 0,6-6 73 0 0,0-1 0 0 0,0 1-1 0 0,0 0 1 0 0,1 0-1 0 0,-1 0 1 0 0,1 0 0 0 0,1 1-1 0 0,0-1 1 0 0,-1 0-1 0 0,2 2-72 0 0,-9 32 206 0 0,8-37-197 0 0,0 0 0 0 0,1 0 0 0 0,-1 0-1 0 0,1 0 1 0 0,0 0 0 0 0,-1 0 0 0 0,2 0-1 0 0,-1 1 1 0 0,0-1 0 0 0,1 0-1 0 0,-1 0 1 0 0,1 0 0 0 0,0 0 0 0 0,0 0-1 0 0,0 1-8 0 0,3 6-4 0 0,-4-9-1 0 0,1 0-1 0 0,-1 0 1 0 0,1 0 0 0 0,-1 0-1 0 0,1-1 1 0 0,0 1 0 0 0,0 0 0 0 0,-1 0-1 0 0,1-1 1 0 0,0 1 0 0 0,0 0-1 0 0,0 0 6 0 0,3 1-3 0 0,-4-1 3 0 0,1-1 0 0 0,-1 1 0 0 0,1-1 0 0 0,-1 1 0 0 0,1-1 0 0 0,-1 1 0 0 0,1-1 0 0 0,-1 1 0 0 0,1-1 0 0 0,0 1 0 0 0,-1-1 0 0 0,1 0 0 0 0,0 0 0 0 0,-1 1 0 0 0,1-1 0 0 0,0 0 0 0 0,-1 0 0 0 0,1 0 0 0 0,0 0 0 0 0,-1 1 0 0 0,1-1 0 0 0,0 0 0 0 0,0 0 0 0 0,-1-1 0 0 0,1 1 0 0 0,0 0 0 0 0,-1 0 0 0 0,1 0 0 0 0,0 0 0 0 0,-1-1 0 0 0,1 1 0 0 0,1 0 0 0 0,1-1 28 0 0,0 0 0 0 0,0-1 0 0 0,0 1 0 0 0,0 0 0 0 0,0-1 0 0 0,0 0 0 0 0,-1 1 0 0 0,1-1 0 0 0,-1 0 0 0 0,1 0 0 0 0,-1-1 0 0 0,1 1 0 0 0,-1 0 0 0 0,0-1 0 0 0,1-2-28 0 0,5-6 140 0 0,-1-1 0 0 0,0 0 0 0 0,0-2-140 0 0,-7 13-22 0 0,5-8 37 0 0,0 0-1 0 0,-1-1 1 0 0,0 0 0 0 0,0 0 0 0 0,-1 0 0 0 0,-1 0 0 0 0,0-1-1 0 0,0 1-14 0 0,2-73-117 0 0,-4 82 10 0 0,-1 2-2 0 0,-4 9 114 0 0,3-3 32 0 0,1 0-1 0 0,0 1 0 0 0,0-1 1 0 0,0 0-1 0 0,1 1 0 0 0,0-1 0 0 0,2 6-36 0 0,-1 12 162 0 0,5 16 206 0 0,-5-35-335 0 0,0 1-1 0 0,1-1 0 0 0,0 0 0 0 0,0 1 1 0 0,0-1-1 0 0,1 0 0 0 0,0 0 1 0 0,0 0-1 0 0,1-1 0 0 0,1 3-32 0 0,-5-7 8 0 0,1 0 0 0 0,0-1-1 0 0,0 1 1 0 0,0 0 0 0 0,-1 0 0 0 0,1 0 0 0 0,0-1-1 0 0,0 1 1 0 0,0 0 0 0 0,0-1 0 0 0,0 1-1 0 0,1-1-7 0 0,6 4 0 0 0,-8-3 0 0 0,1-1 0 0 0,-1 0 0 0 0,1 1 0 0 0,-1-1 0 0 0,1 0 0 0 0,-1 1 0 0 0,1-1 0 0 0,-1 0 0 0 0,1 0 0 0 0,0 0 0 0 0,-1 1 0 0 0,1-1-1 0 0,-1 0 1 0 0,1 0 0 0 0,0 0 0 0 0,-1 0 0 0 0,1 0 0 0 0,-1 0 0 0 0,1 0 0 0 0,0 0 0 0 0,-1-1 0 0 0,3-2-11 0 0,6-3-11 0 0,-6 4-266 0 0,1-1 1 0 0,0 1-1 0 0,-1-1 1 0 0,1 0-1 0 0,-1-1 1 0 0,0 1-1 0 0,0 0 0 0 0,0-1 1 0 0,1-2 287 0 0,9-15-1395 0 0,6 1-11 0 0</inkml:trace>
  <inkml:trace contextRef="#ctx1" brushRef="#br1" timeOffset="2011.866">1972 1396 10880 0 0,'-2'0'82'0'0,"0"1"1"0"0,0-1-1 0 0,0 0 0 0 0,0 1 1 0 0,0-1-1 0 0,0 1 1 0 0,0 0-1 0 0,0-1 1 0 0,0 1-1 0 0,0 0 0 0 0,0 0 1 0 0,0 1-1 0 0,1-1 1 0 0,-1 0-1 0 0,0 1-82 0 0,-13 8 340 0 0,13-8-208 0 0,0 0 0 0 0,1-1 0 0 0,-1 1 0 0 0,1 0 0 0 0,-1 0 0 0 0,1 0 0 0 0,0 0 0 0 0,0 0 0 0 0,0 1 0 0 0,0-1 0 0 0,0 0 0 0 0,0 0 0 0 0,1 1 0 0 0,-1-1 0 0 0,1 2-132 0 0,-8 20 1188 0 0,4-16-642 0 0,-10 20 1079 0 0,13-26-1502 0 0,1 0 0 0 0,-1 0 1 0 0,0 0-1 0 0,1 0 0 0 0,-1-1 1 0 0,1 1-1 0 0,0 0 0 0 0,-1 0 1 0 0,1 0-1 0 0,0 0 0 0 0,0 2-123 0 0,1 7 549 0 0,-1-9-521 0 0,0-1-1 0 0,0 0 1 0 0,0 1-1 0 0,1-1 1 0 0,-1 1-1 0 0,0-1 0 0 0,0 0 1 0 0,1 1-1 0 0,-1-1 1 0 0,1 0-1 0 0,-1 1 1 0 0,1-1-1 0 0,0 0 0 0 0,-1 0 1 0 0,1 1-1 0 0,0-1 1 0 0,0 0-1 0 0,0 0 1 0 0,0 0-1 0 0,0 0 1 0 0,0 0-1 0 0,0 0 0 0 0,1 0-27 0 0,6 9 65 0 0,-8-9-65 0 0,0-1 0 0 0,1 1 0 0 0,-1 0-1 0 0,0-1 1 0 0,1 1 0 0 0,-1 0-1 0 0,1-1 1 0 0,-1 1 0 0 0,1-1 0 0 0,-1 1-1 0 0,1-1 1 0 0,-1 1 0 0 0,1-1 0 0 0,0 1-1 0 0,-1-1 1 0 0,1 0 0 0 0,0 1-1 0 0,0-1 1 0 0,15 5 48 0 0,0 0-1 0 0,1-1 0 0 0,9 1-47 0 0,-17-4-14 0 0,53 16 132 0 0,-50-14-88 0 0,-7-2 4 0 0,-1 0-1 0 0,0 0 0 0 0,0 0 0 0 0,0 0 0 0 0,0 1 0 0 0,2 1-33 0 0,-5-3 6 0 0,0 0-1 0 0,0 1 1 0 0,0-1 0 0 0,0 1 0 0 0,0 0-1 0 0,0-1 1 0 0,0 1 0 0 0,0 0-1 0 0,0 0 1 0 0,0-1 0 0 0,0 1-1 0 0,-1 0 1 0 0,1 0 0 0 0,0 0 0 0 0,-1 0-1 0 0,1 0 1 0 0,0 0 0 0 0,-1 0-1 0 0,1 0 1 0 0,-1 0 0 0 0,0 1-1 0 0,1-1 1 0 0,-1 0 0 0 0,0 0 0 0 0,0 0-6 0 0,2 5 60 0 0,-3-5-38 0 0,1 1 1 0 0,0 0-1 0 0,0-1 1 0 0,0 1-1 0 0,-1-1 1 0 0,1 1-1 0 0,-1-1 1 0 0,0 1-1 0 0,1-1 1 0 0,-1 1-1 0 0,0-1 1 0 0,0 1-1 0 0,0-1 1 0 0,0 0-1 0 0,0 0 1 0 0,0 1-1 0 0,0-1-22 0 0,-7 6 103 0 0,1 0 0 0 0,-1-1 0 0 0,0 0-1 0 0,-1-1 1 0 0,1 0 0 0 0,-1 0 0 0 0,-4 0-103 0 0,-7 4-247 0 0,-1-2 0 0 0,-16 4 247 0 0,34-10-207 0 0,0-1 0 0 0,0 1 0 0 0,0-1 0 0 0,0 1 0 0 0,0-1 0 0 0,1 0 1 0 0,-1 0-1 0 0,0 0 0 0 0,0 0 0 0 0,0-1 0 0 0,0 1 0 0 0,0-1 0 0 0,0 0 0 0 0,0 0 1 0 0,0 0-1 0 0,1 0 0 0 0,-1 0 0 0 0,0-1 0 0 0,-1 0 207 0 0,3 1-1370 0 0</inkml:trace>
  <inkml:trace contextRef="#ctx1" brushRef="#br1" timeOffset="2717.632">2073 1640 8208 0 0,'5'-1'134'0'0,"-4"1"-108"0"0,0 0-1 0 0,-1 0 0 0 0,1-1 0 0 0,0 1 0 0 0,0 0 0 0 0,0 0 0 0 0,0 0 0 0 0,0 0 0 0 0,-1 0 1 0 0,1 0-1 0 0,0 0 0 0 0,0 0 0 0 0,0 0 0 0 0,0 0 0 0 0,-1 0 0 0 0,1 1 0 0 0,0-1 0 0 0,0 0 1 0 0,0 1-1 0 0,-1-1 0 0 0,1 1 0 0 0,0-1 0 0 0,0 0 0 0 0,-1 1 0 0 0,1 0 0 0 0,0-1 0 0 0,-1 1 0 0 0,1-1 1 0 0,-1 1-1 0 0,1 0-25 0 0,4 4 376 0 0,0 0-1 0 0,0 0 1 0 0,0 0 0 0 0,1-1 0 0 0,0 0 0 0 0,-1 0-1 0 0,1-1 1 0 0,1 1 0 0 0,-1-1 0 0 0,0-1 0 0 0,1 1-1 0 0,-1-1 1 0 0,1 0 0 0 0,0-1 0 0 0,7 2-376 0 0,-12-4 118 0 0,0 1-1 0 0,1 0 1 0 0,-1-1 0 0 0,0 0-1 0 0,1 1 1 0 0,-1-1 0 0 0,0 0-1 0 0,0 0 1 0 0,1 0 0 0 0,-1-1-1 0 0,0 1 1 0 0,0 0 0 0 0,-1-1-1 0 0,3-1-117 0 0,9-6 373 0 0,46-27 400 0 0,-53 32-725 0 0,-1 0 0 0 0,0 0 0 0 0,0 0 0 0 0,0-1 0 0 0,0 0 0 0 0,-1 0-1 0 0,3-4-47 0 0,9-9 77 0 0,-13 14-58 0 0,0 0 0 0 0,0 0 0 0 0,0-1-1 0 0,0 1 1 0 0,-1-1-19 0 0,-1 4 5 0 0,0 0-1 0 0,0 0 1 0 0,-1-1 0 0 0,1 1-1 0 0,-1-1 1 0 0,1 1 0 0 0,-1 0-1 0 0,1-1 1 0 0,-1 1-1 0 0,0-1 1 0 0,0 1 0 0 0,0-1-1 0 0,0 1 1 0 0,0-1 0 0 0,0 1-1 0 0,0-1 1 0 0,0 1-1 0 0,-1-2-4 0 0,-2-8 95 0 0,3 10-89 0 0,0 0 1 0 0,-1 0 0 0 0,1 0-1 0 0,0 0 1 0 0,0 0-1 0 0,-1 0 1 0 0,1 0-1 0 0,0 1 1 0 0,-1-1 0 0 0,1 0-1 0 0,-1 0 1 0 0,1 0-1 0 0,-1 0 1 0 0,1 1-1 0 0,-1-1 1 0 0,0 0-1 0 0,1 1 1 0 0,-1-1 0 0 0,0 0-1 0 0,0 1 1 0 0,1-1-1 0 0,-1 1 1 0 0,0-1-1 0 0,0 1-6 0 0,-2-2 2 0 0,0 1 0 0 0,0 0 0 0 0,0 0 0 0 0,0 0 0 0 0,0 0 0 0 0,0 1 0 0 0,0-1 0 0 0,-1 1 0 0 0,1 0 0 0 0,0 0-1 0 0,0 0 1 0 0,0 0 0 0 0,-1 0 0 0 0,1 1 0 0 0,0-1 0 0 0,0 1 0 0 0,0 0 0 0 0,0 0 0 0 0,0 0 0 0 0,0 1-1 0 0,0-1-1 0 0,-2 2 8 0 0,1-1 0 0 0,0 0 0 0 0,0 1 0 0 0,0 0 0 0 0,0 0 0 0 0,0 0 0 0 0,1 1 0 0 0,-1-1 0 0 0,1 1 0 0 0,0 0 0 0 0,0 0 0 0 0,1 0 0 0 0,-3 3-8 0 0,-7 12 177 0 0,10-16-142 0 0,0 0-1 0 0,0-1 1 0 0,1 1 0 0 0,-1 0 0 0 0,1 0 0 0 0,-1 1 0 0 0,1-1 0 0 0,0 0 0 0 0,0 0 0 0 0,0 1-1 0 0,1 0-34 0 0,-4 19 224 0 0,-1 14 24 0 0,5-32-229 0 0,0-1-1 0 0,0 0 1 0 0,1 1-1 0 0,-1-1 1 0 0,1 0-1 0 0,0 0 0 0 0,1 0 1 0 0,-1 1-19 0 0,0-3 4 0 0,0 0 0 0 0,0-1 0 0 0,-1 1 0 0 0,1-1 0 0 0,0 0 0 0 0,0 1 0 0 0,0-1 0 0 0,1 0 0 0 0,-1 0-1 0 0,0 1 1 0 0,0-1 0 0 0,1 0 0 0 0,-1 0 0 0 0,1 0 0 0 0,-1-1 0 0 0,1 1 0 0 0,-1 0 0 0 0,1-1 0 0 0,-1 1 0 0 0,1 0 0 0 0,0-1-4 0 0,3 1 36 0 0,-1 0-1 0 0,1 0 0 0 0,-1-1 1 0 0,1 0-1 0 0,0 1 1 0 0,0-2-1 0 0,3 1-35 0 0,-6-1 1 0 0,1 1 1 0 0,-1-1-1 0 0,1 0 0 0 0,-1 1 0 0 0,0-1 0 0 0,0 0 0 0 0,1 0 0 0 0,-1-1 1 0 0,0 1-1 0 0,0 0 0 0 0,0-1 0 0 0,0 1 0 0 0,-1-1 0 0 0,1 0 0 0 0,1-1-1 0 0,3-3 24 0 0,0 0 1 0 0,1 0-1 0 0,-1 1 0 0 0,4-2-24 0 0,-3 2 7 0 0,0-1 0 0 0,0 1-1 0 0,-1-2 1 0 0,3-2-7 0 0,55-58-1101 0 0,-47 45 520 0 0,-9 10 17 0 0,1 2-1 0 0,0-1 1 0 0,1 1 0 0 0,2-2 564 0 0,-9 10-188 0 0,-1 1 76 0 0,6-2 24 0 0,-7 3 85 0 0,0 0 0 0 0,-1 0 0 0 0,1 0 0 0 0,0 0 0 0 0,-1 0 1 0 0,1 0-1 0 0,0 1 0 0 0,-1-1 0 0 0,1 0 0 0 0,0 1 1 0 0,-1-1-1 0 0,1 0 0 0 0,-1 1 0 0 0,1-1 0 0 0,-1 0 1 0 0,1 1-1 0 0,-1-1 0 0 0,1 1 0 0 0,-1-1 0 0 0,1 1 1 0 0,-1-1-1 0 0,1 1 3 0 0,8 11 76 0 0,9 25 324 0 0,-11-21-13 0 0,0-1-1 0 0,5 7-386 0 0,-7-13 116 0 0,-1 0 0 0 0,0 1 0 0 0,-1-1 0 0 0,0 1 0 0 0,-1 0 0 0 0,0 0 0 0 0,0 0 0 0 0,-1 0-116 0 0,2 6 194 0 0,1-3 103 0 0,-4-12-245 0 0,1 1 0 0 0,-1-1 0 0 0,0 0 0 0 0,1 0 0 0 0,-1 1 0 0 0,0-1 0 0 0,0 0 0 0 0,0 0 1 0 0,0 1-1 0 0,0-1 0 0 0,0 0 0 0 0,0 1 0 0 0,0-1 0 0 0,0 0 0 0 0,-1 0 0 0 0,1 1 0 0 0,-1-1 0 0 0,1 0 0 0 0,-1 0-52 0 0,2-5 641 0 0,0 0-1 0 0,-1 0 0 0 0,1 0 1 0 0,-1 0-1 0 0,-1-4-640 0 0,1 1 14 0 0,0 0-1 0 0,0 0 1 0 0,1 0 0 0 0,0 0 0 0 0,1-5-14 0 0,3-2 15 0 0,0 1 0 0 0,0-1 0 0 0,1 1 0 0 0,1 1-1 0 0,0-1 1 0 0,8-9-15 0 0,0 3 1 0 0,0 1 0 0 0,2 0-1 0 0,15-12 0 0 0,9 0-6368 0 0,-16 15-697 0 0</inkml:trace>
  <inkml:trace contextRef="#ctx1" brushRef="#br1" timeOffset="5201.56">5466 1041 5672 0 0,'0'0'257'0'0,"0"0"-2"0"0,0 0-87 0 0,0 0 230 0 0,0 0 125 0 0,0 0 21 0 0,-3-2 192 0 0,4 2 4531 0 0,2 4-5138 0 0,0 0 1 0 0,0 1 0 0 0,0-1 0 0 0,0 1-1 0 0,0 0 1 0 0,-1-1 0 0 0,0 1-1 0 0,0 0 1 0 0,0 1 0 0 0,-1-1 0 0 0,0 0-1 0 0,1 4-129 0 0,7 24 552 0 0,-1-10-183 0 0,-2 2 1 0 0,0-1 0 0 0,-2 1 0 0 0,1 21-370 0 0,6 33 586 0 0,-4-32-349 0 0,-3 0 1 0 0,-1 1 0 0 0,-3-1-1 0 0,-2 13-237 0 0,-1-4 257 0 0,-2 47 253 0 0,5 220 603 0 0,0-300-1050 0 0,-1-11-22 0 0,1 1 0 0 0,1-1 0 0 0,0 1 0 0 0,2 6-41 0 0,6 47 139 0 0,-10-58-122 0 0,1-7-10 0 0,0 1 0 0 0,0-1 0 0 0,0 1 0 0 0,0-1 0 0 0,0 0 0 0 0,0 1 0 0 0,0-1-1 0 0,0 1 1 0 0,0-1 0 0 0,1 0 0 0 0,-1 1 0 0 0,1-1 0 0 0,-1 0 0 0 0,1 0 0 0 0,0 1-1 0 0,-1-1 1 0 0,1 0-7 0 0,0 1-116 0 0,2 5 343 0 0,-3-7-266 0 0,0 1 1 0 0,0-1-1 0 0,0 0 0 0 0,0 0 1 0 0,0 0-1 0 0,0 0 1 0 0,0 0-1 0 0,0 0 1 0 0,0 1-1 0 0,0-1 1 0 0,0 0-1 0 0,0 0 1 0 0,0 0-1 0 0,0 0 1 0 0,0 0-1 0 0,-1 1 1 0 0,1-1-1 0 0,0 0 1 0 0,0 0-1 0 0,0 0 1 0 0,0 0-1 0 0,0 0 1 0 0,0 0-1 0 0,0 0 1 0 0,0 0-1 0 0,0 1 1 0 0,-1-1-1 0 0,1 0 1 0 0,0 0-1 0 0,0 0 1 0 0,0 0-1 0 0,0 0 1 0 0,0 0-1 0 0,0 0 1 0 0,0 0-1 0 0,-1 0 1 0 0,1 0-1 0 0,0 0 1 0 0,0 0-1 0 0,0 0 1 0 0,0 0-1 0 0,0 0 1 0 0,-1 0-1 0 0,1 0 1 0 0,0 0-1 0 0,0 0 39 0 0,0 0-1100 0 0,-1-1-1036 0 0,-2-6-3962 0 0</inkml:trace>
  <inkml:trace contextRef="#ctx1" brushRef="#br1" timeOffset="7299.694">5535 1058 6104 0 0,'0'0'274'0'0,"0"0"0"0"0,0 0-132 0 0,0 0 102 0 0,13 0 700 0 0,88-6 1848 0 0,171 6 654 0 0,-151 6-2450 0 0,-72-4-245 0 0,9 3-751 0 0,-10-1 667 0 0,10-1-667 0 0,82 3 1028 0 0,-84-6-1475 0 0,111-2 1175 0 0,63-4-920 0 0,-158 6 246 0 0,-45-1 35 0 0,25 3-89 0 0,-28 0-3 0 0,0-1-1 0 0,18-3 4 0 0,-27 2 0 0 0,0 0 0 0 0,-1 0 0 0 0,9 2 0 0 0,-11 0 0 0 0,0-1 0 0 0,0-1 0 0 0,0 0 0 0 0,1-1 0 0 0,1 0 0 0 0,15-2 1 0 0,0 1 0 0 0,1 1 0 0 0,19 2-1 0 0,6 1 61 0 0,68-3-45 0 0,20-7 288 0 0,3 0-328 0 0,12 11-732 0 0,-135-1 717 0 0,-15 0 40 0 0,1-1 0 0 0,-1-1 0 0 0,7 1-1 0 0,19-1 1 0 0,30 0 113 0 0,-10-1 129 0 0,-38 0-339 0 0,0 1 0 0 0,1 1 0 0 0,-1 1 0 0 0,2 0 96 0 0,43 3 18 0 0,8 1-18 0 0,-40-6 0 0 0,8-1-74 0 0,-36 1-3 0 0,0 0-1 0 0,0 0 1 0 0,0-1 0 0 0,0 1-1 0 0,0 0 1 0 0,0 0 0 0 0,0 0 0 0 0,0 1-1 0 0,0-1 1 0 0,0 0 0 0 0,0 0 0 0 0,0 0-1 0 0,0 1 1 0 0,0-1 0 0 0,0 1 0 0 0,0-1-1 0 0,0 0 1 0 0,0 1 0 0 0,0 0 77 0 0,23 27 199 0 0,-21-23-247 0 0,0 0 1 0 0,0-1 0 0 0,-1 1 0 0 0,0 0 0 0 0,0 0 0 0 0,0 0 0 0 0,-1 1-1 0 0,0-1 1 0 0,0 0 0 0 0,0 1 0 0 0,0-1 0 0 0,-1 0 0 0 0,0 1 0 0 0,0 3 47 0 0,3 106 1323 0 0,-2-87-1019 0 0,1-1 0 0 0,5 23-304 0 0,-7-21-9 0 0,0-24 87 0 0,0 0 0 0 0,0 0 0 0 0,0 0 0 0 0,0 0 0 0 0,1-1 0 0 0,0 3-78 0 0,1 0 290 0 0,-1-1-1 0 0,0 1 1 0 0,-1-1 0 0 0,1 5-290 0 0,1 19 572 0 0,-1-21-486 0 0,13 86 198 0 0,-16-69-447 0 0,2-23 93 0 0,-1 0-1 0 0,1 0 0 0 0,-1-1 1 0 0,1 1-1 0 0,0 0 0 0 0,0 0 1 0 0,0 0-1 0 0,1-1 1 0 0,-1 1-1 0 0,0 0 0 0 0,1 0 1 0 0,0-1-1 0 0,0 1 0 0 0,0 1 71 0 0,5 10-258 0 0,0 1 1 0 0,1 10 257 0 0,10 24 3 0 0,-16-48-8 0 0,-1 0-1 0 0,1 0 1 0 0,-1 1-1 0 0,0-1 1 0 0,0 0-1 0 0,1 1 1 0 0,-1-1-1 0 0,0 0 0 0 0,0 1 1 0 0,0-1-1 0 0,0 0 1 0 0,-1 1-1 0 0,1-1 1 0 0,0 0-1 0 0,0 1 1 0 0,-1-1 5 0 0,1 1-8 0 0,-1 0 0 0 0,1-1 0 0 0,0 1 0 0 0,-1 0 0 0 0,1 0 0 0 0,0 0 0 0 0,0-1 0 0 0,1 1 0 0 0,-1 0 8 0 0,4 15-17 0 0,-2-13 28 0 0,-1 0 1 0 0,0-1-1 0 0,0 1 0 0 0,0 0 1 0 0,-1 0-1 0 0,0 1-11 0 0,1-2 5 0 0,-1 0 0 0 0,0 1 1 0 0,1-1-1 0 0,0 0 0 0 0,0 0 0 0 0,0 2-5 0 0,0-3 3 0 0,0 0 1 0 0,0 1-1 0 0,-1-1 0 0 0,1 0 1 0 0,-1 0-1 0 0,0 0 0 0 0,0 0 1 0 0,0 1-1 0 0,0-1 0 0 0,0 0 0 0 0,0 0 1 0 0,0 0-1 0 0,-1 0 0 0 0,0 3-3 0 0,0-1 0 0 0,0 1 0 0 0,0 0 0 0 0,0 0 0 0 0,1 0 0 0 0,0 0 0 0 0,0 5 0 0 0,0-10 0 0 0,-1 11-8 0 0,1-8 16 0 0,0 0 0 0 0,0-1 0 0 0,0 1 0 0 0,0 0 0 0 0,1 0 0 0 0,-1-1 0 0 0,1 1 0 0 0,-1 0 0 0 0,1-1 0 0 0,0 2-8 0 0,-1-4 0 0 0,1 0 0 0 0,-1 1 0 0 0,0-1 0 0 0,0 0 0 0 0,0 0 0 0 0,0 1 0 0 0,0-1 0 0 0,0 0 0 0 0,1 1 0 0 0,-1-1 0 0 0,0 0 0 0 0,0 0 0 0 0,0 1 0 0 0,0-1 0 0 0,0 0 0 0 0,0 1 0 0 0,0-1 0 0 0,0 0 0 0 0,0 1 0 0 0,0-1 0 0 0,-1 0 0 0 0,1 0 0 0 0,0 1 0 0 0,0-1 0 0 0,0 0 0 0 0,0 1 0 0 0,0-1 0 0 0,0 0 0 0 0,-1 0 0 0 0,1 1 0 0 0,0-1 0 0 0,0 0 0 0 0,-1 1 0 0 0,1 0 0 0 0,-1-1 0 0 0,1 1 0 0 0,-1 0 0 0 0,1 0 0 0 0,0 0 0 0 0,-1 0 0 0 0,1-1 0 0 0,0 1 0 0 0,0 0 0 0 0,0 0 0 0 0,0 0 0 0 0,0 0 0 0 0,0 0 0 0 0,0 0 0 0 0,0 0 0 0 0,0 0 0 0 0,0 0 0 0 0,0-1 0 0 0,0 1 0 0 0,1 0 0 0 0,-1 0 0 0 0,0 0 0 0 0,-3 40 54 0 0,3-41-54 0 0,1 1 0 0 0,-1-1 0 0 0,0 0 1 0 0,0 1-1 0 0,0-1 0 0 0,-1 0 0 0 0,1 0 0 0 0,0 1 1 0 0,0-1-1 0 0,0 0 0 0 0,0 1 0 0 0,0-1 0 0 0,0 0 0 0 0,0 1 1 0 0,0-1-1 0 0,-1 0 0 0 0,1 0 0 0 0,0 1 0 0 0,0-1 1 0 0,0 0-1 0 0,-1 0 0 0 0,1 1 0 0 0,0-1 0 0 0,-1 0 0 0 0,-7 13 102 0 0,7-4 0 0 0,1-8-97 0 0,0 0-1 0 0,0 0 0 0 0,0 0 1 0 0,0 0-1 0 0,0 0 0 0 0,-1 0 1 0 0,1 0-1 0 0,0 0 0 0 0,-1 0 1 0 0,1-1-1 0 0,0 1 1 0 0,-1 0-1 0 0,1 0 0 0 0,-1 0 1 0 0,1 0-1 0 0,-1-1 0 0 0,0 1-4 0 0,-15 12 240 0 0,9-10-240 0 0,1-1 0 0 0,-1 0 0 0 0,0 0 0 0 0,1 0 0 0 0,-1-1 0 0 0,0 0 0 0 0,0 0 0 0 0,-1-1 0 0 0,-34 3-1 0 0,31-1 17 0 0,1-2 1 0 0,-1 1-1 0 0,0-1 0 0 0,-6-1-16 0 0,-84-4 352 0 0,56 1-294 0 0,0 2 0 0 0,-31 3-58 0 0,10 0 4 0 0,25 1-4 0 0,21-1 0 0 0,1-1 0 0 0,-1-1 0 0 0,0 0 0 0 0,-12-2-669 0 0,-1 2-1 0 0,-31 4 670 0 0,24-1 733 0 0,-23-3-733 0 0,47 1 156 0 0,0 0 1 0 0,0 2-1 0 0,0 0 1 0 0,0 0-157 0 0,-3 1-10 0 0,-1 0 0 0 0,-10-2 10 0 0,-78 6-101 0 0,63-4-1624 0 0,-41-1 1725 0 0,43-2 90 0 0,1 2 1 0 0,-6 2-91 0 0,-16 1 1037 0 0,-17 2-407 0 0,36-3-641 0 0,1-1 0 0 0,-23-3 11 0 0,11 0 0 0 0,-1 2 0 0 0,1 3 0 0 0,-1 2 0 0 0,-38 3 1440 0 0,-81-3-1440 0 0,-36-1 661 0 0,3-1-714 0 0,-112-2 275 0 0,210-1-388 0 0,109-2-19 0 0,1 0 0 0 0,-1-1 0 0 0,0 1 0 0 0,1 0 0 0 0,-1-1 0 0 0,0 1 0 0 0,1-1 0 0 0,-1 0-1 0 0,1 0 1 0 0,-1 1 0 0 0,1-1 0 0 0,-1 0 0 0 0,1 0 0 0 0,-1-1 0 0 0,1 1 0 0 0,0 0 0 0 0,0 0 0 0 0,0-1 0 0 0,0 1-1 0 0,0 0 1 0 0,0-1 0 0 0,0 1 0 0 0,0-2 185 0 0,-1 2-1534 0 0</inkml:trace>
  <inkml:trace contextRef="#ctx1" brushRef="#br1" timeOffset="8922.463">6658 582 6048 0 0,'0'0'273'0'0,"0"0"-5"0"0,3-14-121 0 0,-2 11 236 0 0,-1 0 1 0 0,0 0-1 0 0,1 0 0 0 0,-1 0 1 0 0,0 0-1 0 0,-1 0 0 0 0,1-1-383 0 0,0-9 5641 0 0,-3 12-5516 0 0,1 0 1 0 0,0 1 0 0 0,-1-1 0 0 0,1 1-1 0 0,-1-1 1 0 0,1 1 0 0 0,0 0 0 0 0,-1 0 0 0 0,1 0-1 0 0,-1 0 1 0 0,1 0 0 0 0,-2 1-126 0 0,-1 2 28 0 0,-1 0 41 0 0,-1 1 0 0 0,1 0 0 0 0,0 1 1 0 0,0-1-1 0 0,1 1 0 0 0,-1 0 0 0 0,1 1 0 0 0,0-1 0 0 0,1 1-69 0 0,-12 17 344 0 0,13-20-284 0 0,0 1 0 0 0,1 0 0 0 0,-1 0 0 0 0,1 0 0 0 0,0 0 0 0 0,0 1 0 0 0,-1 0-60 0 0,2-2 30 0 0,-1 3 21 0 0,0 0 1 0 0,0 0-1 0 0,0 0 0 0 0,1 0 0 0 0,0 0 0 0 0,0 0 0 0 0,1 0 0 0 0,-1 0 0 0 0,2 1 0 0 0,-1-1 0 0 0,0 0 0 0 0,1 0 0 0 0,1 4-51 0 0,0-3 12 0 0,-1-1 0 0 0,2 0 0 0 0,-1 1-1 0 0,0-1 1 0 0,1 0 0 0 0,1 0 0 0 0,-1-1 0 0 0,1 1 0 0 0,1 2-12 0 0,-2-5 0 0 0,0 0-1 0 0,0 0 0 0 0,0-1 1 0 0,1 1-1 0 0,-1-1 1 0 0,0 1-1 0 0,1-1 0 0 0,0 0 1 0 0,-1 0-1 0 0,1-1 1 0 0,0 1-1 0 0,0-1 1 0 0,0 0-1 0 0,0 0 0 0 0,3 0 1 0 0,14 1 42 0 0,0 0-1 0 0,1-2 0 0 0,-1-1 0 0 0,1 0 0 0 0,8-3-41 0 0,-2 1 34 0 0,-13 0-34 0 0,-1 0 0 0 0,1-1 0 0 0,-1 0 0 0 0,-1-1 0 0 0,1 0 0 0 0,-1-2 0 0 0,1 1 0 0 0,-2-2 0 0 0,3-1 0 0 0,33-29 186 0 0,-21 15-116 0 0,-15 13 68 0 0,-2-1 0 0 0,0 0-1 0 0,0 0 1 0 0,-1-1-1 0 0,7-11-137 0 0,-16 22 1 0 0,1 1-1 0 0,-1-1 0 0 0,1 0 0 0 0,-1 0 0 0 0,1 1 0 0 0,-1-1 1 0 0,0 0-1 0 0,0 0 0 0 0,1 1 0 0 0,-1-1 0 0 0,0 0 0 0 0,0 0 1 0 0,0 0-1 0 0,0 0 0 0 0,0 0 0 0 0,0 1 0 0 0,0-1 0 0 0,0 0 1 0 0,0 0-1 0 0,0 0 0 0 0,0 0 0 0 0,0 1 0 0 0,-1-1 1 0 0,1 0-1 0 0,0 0 0 0 0,-1 0 0 0 0,1 1 0 0 0,0-1 0 0 0,-1 0 1 0 0,1 0-1 0 0,-1 1 0 0 0,0-1 0 0 0,1 0 0 0 0,-1 1 0 0 0,1-1 1 0 0,-1 1-1 0 0,0-1 0 0 0,1 1 0 0 0,-1-1 0 0 0,-2 0 5 0 0,1-1 1 0 0,0 1-1 0 0,-1 0 0 0 0,1 0 0 0 0,-1 0 0 0 0,1 0 1 0 0,-1 1-1 0 0,1-1 0 0 0,-1 1 0 0 0,0-1 0 0 0,-2 1-5 0 0,0 1 10 0 0,0-1-1 0 0,0 1 0 0 0,0 1 0 0 0,0-1 0 0 0,1 1 0 0 0,-1-1 0 0 0,0 1 0 0 0,1 1 1 0 0,-1-1-1 0 0,1 1 0 0 0,-4 2-9 0 0,-10 8-39 0 0,1 1 0 0 0,-1 1 39 0 0,16-12 1 0 0,-1-1-1 0 0,1 0 0 0 0,0 1-1 0 0,0 0 1 0 0,0-1-1 0 0,1 1 1 0 0,-1 0-1 0 0,1 0 1 0 0,-1 0 0 0 0,1 0-1 0 0,0 0 1 0 0,-1 3 0 0 0,1 1 14 0 0,-1 0 1 0 0,1 0-1 0 0,1 0 1 0 0,-1 6-15 0 0,1-2 26 0 0,0 0 1 0 0,1 0 0 0 0,1-1 0 0 0,0 3-27 0 0,-1-9-1 0 0,0 0 0 0 0,0-1 1 0 0,0 1-1 0 0,1 0 1 0 0,-1-1-1 0 0,1 1 0 0 0,0-1 1 0 0,0 0-1 0 0,0 1 0 0 0,1-1 1 0 0,-1 0-1 0 0,1 0 0 0 0,1 1 1 0 0,-2-3 8 0 0,0 1-1 0 0,1 0 1 0 0,-1-1-1 0 0,0 0 1 0 0,1 1-1 0 0,-1-1 1 0 0,1 0-1 0 0,0 0 1 0 0,-1 0-1 0 0,1-1 1 0 0,0 1-1 0 0,0-1 0 0 0,0 0 1 0 0,-1 1-1 0 0,1-1 1 0 0,0 0-1 0 0,0 0 1 0 0,0-1-1 0 0,-1 1 1 0 0,1-1-1 0 0,1 0-7 0 0,6 0 54 0 0,-3-1-25 0 0,1 0 0 0 0,0-1 0 0 0,-1 0 0 0 0,1-1 0 0 0,-1 1 0 0 0,0-1 0 0 0,0-1 0 0 0,5-3-29 0 0,1-1 56 0 0,-5 3-34 0 0,0 0 0 0 0,-1-1 1 0 0,0 1-1 0 0,0-2 0 0 0,0 1 0 0 0,-1-1 0 0 0,5-8-22 0 0,1-3 79 0 0,-1 0-1 0 0,9-20-78 0 0,-7 11 49 0 0,-7 18-50 0 0,-1-1 0 0 0,-1 0 0 0 0,1 0 0 0 0,-2 0 0 0 0,3-12 1 0 0,6-30 185 0 0,-6 43-225 0 0,-4 9-36 0 0,-4 7 78 0 0,-6 23 1 0 0,7-23-21 0 0,0-1 1 0 0,0 0-1 0 0,-1 0 0 0 0,0 0 0 0 0,-2 4 18 0 0,3-5 5 0 0,0-1 1 0 0,1 1-1 0 0,-1 0 0 0 0,1-1 0 0 0,0 1 0 0 0,-1 0 0 0 0,2 0 0 0 0,-1-1 0 0 0,0 1 1 0 0,1 0-1 0 0,0-1 0 0 0,0 1 0 0 0,0 0-5 0 0,2 17-3 0 0,-2-6 3 0 0,4 60 0 0 0,-6-69 0 0 0,1-3 0 0 0,0 0 0 0 0,0-1 0 0 0,1 1 0 0 0,-1-1 0 0 0,0 1 0 0 0,1-1 0 0 0,0 1 0 0 0,-1-1 0 0 0,1 1 0 0 0,0-1 0 0 0,0 0 0 0 0,0 1 0 0 0,1-1 0 0 0,-1 0 0 0 0,1 0 0 0 0,-1 0 0 0 0,1 0 0 0 0,1 1 0 0 0,-2-2 0 0 0,0 1 0 0 0,0-1 0 0 0,0 0 0 0 0,0 0 0 0 0,0-1 0 0 0,0 1 0 0 0,0 0 0 0 0,0 0 0 0 0,0 0 0 0 0,1-1 0 0 0,-1 1 0 0 0,0-1 0 0 0,1 1 0 0 0,-1-1 0 0 0,0 1 0 0 0,1-1 0 0 0,-1 0 0 0 0,0 0 0 0 0,1 1 0 0 0,28-3 2 0 0,-9-1 50 0 0,-16 3-40 0 0,1-1 1 0 0,-1 0 0 0 0,0 0 0 0 0,1 0 0 0 0,-1-1-1 0 0,0 0 1 0 0,0 0 0 0 0,0 0 0 0 0,0 0 0 0 0,0-1 0 0 0,-1 0-1 0 0,1 0 1 0 0,-1-1 0 0 0,1 1 0 0 0,-1-1 0 0 0,0 0-1 0 0,1-1-12 0 0,6-8 33 0 0,0 0 0 0 0,-1-1 0 0 0,0 0 0 0 0,-1-1 0 0 0,-1 0-33 0 0,0-2 43 0 0,0-1-1 0 0,-1 1 0 0 0,-1-1 0 0 0,-1-1 0 0 0,-1 1 0 0 0,0-1 0 0 0,-1 0 1 0 0,-2 1-1 0 0,1-1 0 0 0,-2 0 0 0 0,-1 0 0 0 0,0 0 0 0 0,-4-14-42 0 0,-2 13 0 0 0,4 15 0 0 0,0 8 0 0 0,0 3 0 0 0,1 0 0 0 0,0 0 0 0 0,0 0 0 0 0,1 1 0 0 0,-1-1 0 0 0,2 0 0 0 0,-1 3 0 0 0,-1 5 0 0 0,-4 23 11 0 0,3 1 0 0 0,1-1 0 0 0,1 0 0 0 0,3 1 0 0 0,0-1-1 0 0,3 1 1 0 0,1-1-11 0 0,-3-22 40 0 0,1 0 0 0 0,1 1-1 0 0,6 13-39 0 0,-9-23-13 0 0,1 0-1 0 0,1 0 1 0 0,-1 0-1 0 0,1 0 1 0 0,0-1-1 0 0,1 0 1 0 0,-1 1-1 0 0,1-1 1 0 0,0-1-1 0 0,2 3 14 0 0,6 2-132 0 0</inkml:trace>
  <inkml:trace contextRef="#ctx1" brushRef="#br1" timeOffset="10730.63">3732 1607 6448 0 0,'-18'1'39'0'0,"13"0"86"0"0,14 1 436 0 0,0-2-293 0 0,-8 0 147 0 0,-5-2 195 0 0,16 4 632 0 0,-20-4-198 0 0,19 2-767 0 0,-2 1 98 0 0,0-2 0 0 0,0 1 0 0 0,0-1 0 0 0,0 0 1 0 0,0-1-1 0 0,6-2-375 0 0,38-5 0 0 0,-19 6 0 0 0,-17-1 0 0 0,5 1 0 0 0,-20 2 0 0 0,4 1 0 0 0,-1-1 0 0 0,0 1 0 0 0,1-1 0 0 0,-1-1 0 0 0,0 1 0 0 0,4-2 0 0 0,-6 2 119 0 0,1 0 0 0 0,-1 0 0 0 0,1 0 0 0 0,-1 1 1 0 0,1-1-1 0 0,-1 1 0 0 0,1 0 0 0 0,-1 0 1 0 0,1 0-1 0 0,2 1-119 0 0,21-1 690 0 0,-1-2-524 0 0,12-3-166 0 0,79-4 1930 0 0,83 7-1930 0 0,-146 2 117 0 0,36 1-117 0 0,74-2 0 0 0,29-3 0 0 0,-132 7-20 0 0,-25-2 483 0 0,10-1-463 0 0,-4 0 1395 0 0,6 2-1395 0 0,18 1 210 0 0,-20-3-242 0 0,142-2-337 0 0,-95 1-882 0 0,33-1 911 0 0,179-7 340 0 0,42 4 0 0 0,-162-2 478 0 0,-2 0-52 0 0,27-1-384 0 0,-1 1-20 0 0,283-2 53 0 0,-424 7-39 0 0,216-3 171 0 0,39-1-50 0 0,83 9-104 0 0,-110 2 235 0 0,-42-5 288 0 0,-116 1-333 0 0,18 1-78 0 0,-25-5-69 0 0,-47 6 75 0 0,50-6-171 0 0,94-5 181 0 0,-184 8-137 0 0,14 2-44 0 0,37 0 20 0 0,49-2-20 0 0,-30 1-124 0 0,-73-3 16 0 0</inkml:trace>
  <inkml:trace contextRef="#ctx1" brushRef="#br1" timeOffset="16751.619">10620 1075 4144 0 0,'16'-19'3338'0'0,"-15"18"-3094"0"0,-1 1-20 0 0,0 0 14 0 0,0 0 82 0 0,0 0 37 0 0,0 0 10 0 0,0 0-14 0 0,0 0-62 0 0,0 0-31 0 0,0 0-4 0 0,2 14 576 0 0,0-8-643 0 0,0-2-21 0 0,-1 0-1 0 0,1 0 0 0 0,-1 0 0 0 0,0 0 1 0 0,-1 1-1 0 0,1-1 0 0 0,-1 0 1 0 0,0 2-168 0 0,3 24 716 0 0,-2-24-553 0 0,0 1 1 0 0,0 0 0 0 0,-1 0-1 0 0,0 6-163 0 0,-1-1 228 0 0,1 0 1 0 0,1 11-229 0 0,0 23 478 0 0,-1-36-293 0 0,0-1 0 0 0,0 1 0 0 0,2 5-185 0 0,1 27 222 0 0,-5-2-523 0 0,1-8 1535 0 0,-4 27-1234 0 0,-1 11 611 0 0,4-33-572 0 0,-2 13 1159 0 0,-6 25-1198 0 0,7-58 50 0 0,-4 16 38 0 0,6-28-72 0 0,-1 0 0 0 0,2 1 1 0 0,-1-1-1 0 0,0 0 0 0 0,1 0 0 0 0,0 2-16 0 0,0-2 18 0 0,0-1-1 0 0,0 1 1 0 0,0 0-1 0 0,-1-1 1 0 0,0 1-1 0 0,0-1 1 0 0,-1 2-18 0 0,1 8 11 0 0,1-12-10 0 0,0 0 0 0 0,0 0 0 0 0,0 0 0 0 0,0 0 1 0 0,-1 0-1 0 0,1 0 0 0 0,-1 0 0 0 0,1 0 0 0 0,-1 0 1 0 0,1 0-1 0 0,-1 1-1 0 0,0-3 16 0 0,1 1 1 0 0,0 0-1 0 0,0 0 1 0 0,0 0-1 0 0,0 0 1 0 0,0 0-1 0 0,0-1 0 0 0,0 1 1 0 0,0 0-1 0 0,1 0 1 0 0,-1 0-1 0 0,0-1 1 0 0,0 1-1 0 0,1 0-16 0 0,-1 0-62 0 0,0 0 0 0 0,1 0 0 0 0,-1-1 0 0 0,0 1 0 0 0,0 0 0 0 0,0 0 0 0 0,0 0 0 0 0,0 0 0 0 0,0 0 0 0 0,0-1-1 0 0,0 1 1 0 0,0 0 0 0 0,0 0 0 0 0,0 0 0 0 0,0 0 0 0 0,-1 0 62 0 0,1-1-322 0 0,-1 2 258 0 0,0 0-2996 0 0,1-2-2408 0 0</inkml:trace>
  <inkml:trace contextRef="#ctx1" brushRef="#br1" timeOffset="18195.022">10705 994 6448 0 0,'0'0'141'0'0,"0"0"23"0"0,0 0 13 0 0,0 0 55 0 0,0 0 182 0 0,0 0 76 0 0,0 0 20 0 0,13-3 98 0 0,48-9 713 0 0,-19 5-594 0 0,39-9-241 0 0,92-22 1076 0 0,-32 5-1562 0 0,-100 25 147 0 0,0 2 1 0 0,1 2-1 0 0,3 2-147 0 0,116 8 1606 0 0,56-9-1606 0 0,-192 4 0 0 0,25 5 0 0 0,-28-3 0 0 0,-10-1 0 0 0,-2-2 0 0 0,0 1 0 0 0,0 1 0 0 0,0 0 0 0 0,0 0 0 0 0,0 1 0 0 0,-1 1 0 0 0,1-1 0 0 0,0 2 0 0 0,-2 1 78 0 0,0 1 0 0 0,0 0 0 0 0,-1 0 1 0 0,4 6-79 0 0,-5-7 129 0 0,-2 0 143 0 0,0-1-1 0 0,0 1 1 0 0,0 0-1 0 0,-1 0 0 0 0,0 0 1 0 0,2 6-272 0 0,1 3-24 0 0,-4-10 25 0 0,-1 1-1 0 0,0-1 1 0 0,0 1-1 0 0,0-1 1 0 0,-1 1-1 0 0,0-1 0 0 0,0 1 1 0 0,0 0-1 0 0,-1-1 1 0 0,1 1-1 0 0,-2 1 0 0 0,-1 15 67 0 0,3 4 508 0 0,1-19-328 0 0,-1 0 1 0 0,-1 0-1 0 0,1 0 0 0 0,-1 0 0 0 0,-1 5-247 0 0,0-7 56 0 0,0 3-38 0 0,0 0 1 0 0,0 0-1 0 0,1 0 0 0 0,0 0 0 0 0,0 1 0 0 0,1-1-18 0 0,0 6 4 0 0,0 11-698 0 0,-1 1 0 0 0,-2 6 694 0 0,2-19-202 0 0,0 0-1 0 0,1 10 203 0 0,-1 20 367 0 0,-1 15-93 0 0,2-17-216 0 0,-13 104-48 0 0,12-105-11 0 0,-2 18 93 0 0,1-39 0 0 0,1 0-1 0 0,2 15-91 0 0,-2 25 0 0 0,0-37-36 0 0,1 0 1 0 0,2 7 35 0 0,-1-11 24 0 0,-1 0 0 0 0,0 0 0 0 0,-2 9-24 0 0,3-10 51 0 0,0 2-49 0 0,-2-14 4 0 0,0-1 0 0 0,1 1 0 0 0,0-1 0 0 0,-1 1 0 0 0,2 0 0 0 0,-1-1 0 0 0,0 1 0 0 0,1 0 0 0 0,0 1-6 0 0,3 41 74 0 0,-4-46-71 0 0,0-1-1 0 0,0 1 0 0 0,0-1 1 0 0,0 1-1 0 0,0-1 0 0 0,0 1 0 0 0,0 0 1 0 0,0-1-1 0 0,0 1 0 0 0,0-1 0 0 0,0 1 1 0 0,-1-1-1 0 0,1 1 0 0 0,0-1 1 0 0,0 1-1 0 0,-1-1 0 0 0,1 1 0 0 0,0-1 1 0 0,-1 1-3 0 0,-1 6 32 0 0,3-3 32 0 0,-1-4-59 0 0,1 1 0 0 0,-1-1 0 0 0,0 0 0 0 0,-1 1-1 0 0,1-1 1 0 0,0 1 0 0 0,0-1 0 0 0,0 1 0 0 0,0-1-1 0 0,0 0 1 0 0,0 1 0 0 0,0-1 0 0 0,-1 1-1 0 0,1-1 1 0 0,0 0 0 0 0,0 1 0 0 0,-1-1 0 0 0,1 0-1 0 0,0 1 1 0 0,0-1 0 0 0,-1 0 0 0 0,1 1 0 0 0,0-1-1 0 0,-1 0 1 0 0,1 0 0 0 0,-1 0 0 0 0,1 1 0 0 0,0-1-1 0 0,-1 0 1 0 0,1 0 0 0 0,-1 0-5 0 0,-12 8 50 0 0,13-8-39 0 0,-5 1 38 0 0,1 0 1 0 0,-1 0-1 0 0,1-1 1 0 0,0 1-1 0 0,-1-1 1 0 0,1 0-1 0 0,-1 0 1 0 0,1-1-1 0 0,-1 1 1 0 0,1-1-1 0 0,-1 0 1 0 0,1 0-1 0 0,-2-1-49 0 0,0 0 35 0 0,0 1-1 0 0,0 0 1 0 0,0 0-1 0 0,-1 0 1 0 0,1 1-1 0 0,-4 0-34 0 0,-24 5-157 0 0,23-3 98 0 0,0-1 0 0 0,-1 0 0 0 0,1 0 0 0 0,0-1 0 0 0,-1-1-1 0 0,-5 0 60 0 0,-62-5 0 0 0,53 2 0 0 0,0 1 0 0 0,0 1 0 0 0,-9 2 0 0 0,-40-5 0 0 0,2-1 0 0 0,-286 17 0 0 0,309-8 0 0 0,0 0 0 0 0,-8 3 0 0 0,43-4 0 0 0,-11 2 0 0 0,-1-1 0 0 0,1-1 0 0 0,-22-2 0 0 0,-31 0 0 0 0,52-1 54 0 0,20 1 111 0 0,-1 0 0 0 0,1 0 1 0 0,0-1-1 0 0,0 0 0 0 0,0 0 1 0 0,-1-1-1 0 0,1 0 0 0 0,-4-1-165 0 0,9 1 98 0 0,-1 0 0 0 0,0 0-1 0 0,1 0 1 0 0,-1 0-1 0 0,1 0 1 0 0,-2-2-98 0 0,-2-3 22 0 0,2 4-22 0 0,1-1 0 0 0,1 1 0 0 0,-1-1 0 0 0,1 0 0 0 0,-1 0 0 0 0,1 0 0 0 0,0 0 0 0 0,0-1 0 0 0,1 1 0 0 0,-1-1 0 0 0,1 1 0 0 0,0-1 0 0 0,0 1 0 0 0,1-2 0 0 0,0-13 0 0 0,1 15 0 0 0,-1-1 0 0 0,0 0 0 0 0,0 0 0 0 0,-1 0 0 0 0,1 0 0 0 0,-1 0 0 0 0,0 0 0 0 0,0 1 0 0 0,-2-5 0 0 0,2 6 0 0 0,0 0 0 0 0,0-1 0 0 0,1 1 0 0 0,-1 0 0 0 0,1-1 0 0 0,0 1 0 0 0,0-3 0 0 0,-2-16 0 0 0,1 16 0 0 0,0-1 0 0 0,1 1 0 0 0,0-1 0 0 0,0 0 0 0 0,1 1 0 0 0,0-5 0 0 0,1-29 0 0 0,-2 34 0 0 0,0 0 0 0 0,0 0 0 0 0,1 0 0 0 0,0 0 0 0 0,0 0 0 0 0,1 1 0 0 0,-1-1-1 0 0,1 0 1 0 0,0 0 0 0 0,3-3 0 0 0,5-17-63 0 0,0-2-597 0 0,1 0 0 0 0,10-17 660 0 0,-3 9-512 0 0</inkml:trace>
  <inkml:trace contextRef="#ctx1" brushRef="#br1" timeOffset="22093.975">10829 136 10136 0 0,'0'0'230'0'0,"-4"-15"548"0"0,-7-10 291 0 0,9 18 5533 0 0,9 68-5994 0 0,-7 265-160 0 0,-3-312-89 0 0,-1-2-3026 0 0,-2-24 113 0 0,3 1-2911 0 0</inkml:trace>
  <inkml:trace contextRef="#ctx1" brushRef="#br1" timeOffset="22769.927">10784 182 6448 0 0,'2'-4'116'0'0,"-1"0"0"0"0,1 1 0 0 0,0-1 0 0 0,0 1 0 0 0,0-1-1 0 0,0 1 1 0 0,0-1 0 0 0,1 1 0 0 0,0 0 0 0 0,-1 0 0 0 0,1 1 0 0 0,0-1 0 0 0,1 0 0 0 0,-1 1 0 0 0,0 0 0 0 0,1 0 0 0 0,-1 0 0 0 0,1 0 0 0 0,0 0 0 0 0,-1 1 0 0 0,2-1-116 0 0,1 0 270 0 0,-1 1 1 0 0,1-1 0 0 0,0 1-1 0 0,0 0 1 0 0,-1 0-1 0 0,1 1 1 0 0,0-1 0 0 0,0 1-1 0 0,0 1 1 0 0,0-1 0 0 0,0 1-1 0 0,0 0 1 0 0,-1 0 0 0 0,4 2-271 0 0,1 0 240 0 0,0 2 0 0 0,-1-1 0 0 0,0 2 0 0 0,0-1 0 0 0,0 1 0 0 0,0 0 0 0 0,-1 1 0 0 0,0 0 0 0 0,-1 0 0 0 0,1 1 0 0 0,1 3-240 0 0,-8-10 0 0 0,0 1 1 0 0,0 0 0 0 0,-1 0 0 0 0,1 0 0 0 0,0 0 0 0 0,-1 0 0 0 0,0 0 0 0 0,1-1 0 0 0,-1 1 0 0 0,0 0 0 0 0,0 0 0 0 0,0 0 0 0 0,0 0 0 0 0,0 1-1 0 0,0 13 75 0 0,1-12 45 0 0,0 0 1 0 0,-1 0 0 0 0,1 0-1 0 0,-1 0 1 0 0,0 0 0 0 0,0 0-1 0 0,-1 0 1 0 0,1 0 0 0 0,-1 0 0 0 0,0 0-1 0 0,0 0 1 0 0,0 0 0 0 0,-1 0-1 0 0,1 0 1 0 0,-2 2-121 0 0,-3 4 108 0 0,1 0-1 0 0,-2-1 0 0 0,1 0 1 0 0,-1 0-1 0 0,0-1 0 0 0,-1 0 1 0 0,-6 5-108 0 0,-16 12 962 0 0,-20 12-962 0 0,24-18-886 0 0,17-13 799 0 0,-1 0 1 0 0,1-1-1 0 0,-1 0 0 0 0,0-1 1 0 0,0 0-1 0 0,-1 0 0 0 0,-8 1 87 0 0,18-5-16 0 0,1 1 0 0 0,-1-1 0 0 0,0 0 0 0 0,0 0 0 0 0,1 0-1 0 0,-1 0 1 0 0,0 0 0 0 0,1 0 0 0 0,-1 0 0 0 0,0-1 0 0 0,0 1-1 0 0,1 0 1 0 0,-1 0 0 0 0,0 0 0 0 0,1-1 0 0 0,-1 1 0 0 0,0 0-1 0 0,0-1 17 0 0,-8-2-2172 0 0,22-14-388 0 0,-11 15 2477 0 0,0 1 0 0 0,0-1 0 0 0,1 1 0 0 0,-1 0 0 0 0,1-1 0 0 0,-1 1 0 0 0,1 0 0 0 0,-1 1 1 0 0,1-1-1 0 0,-1 0 0 0 0,1 1 0 0 0,0 0 0 0 0,-1-1 0 0 0,3 1 83 0 0,3 1-524 0 0,1-1 0 0 0,0 1 0 0 0,7 2 524 0 0,10 1-435 0 0,18 4 920 0 0,-37-6-348 0 0,0-1 0 0 0,1 1 0 0 0,0-1 0 0 0,-1-1 0 0 0,1 1 0 0 0,0-1 0 0 0,-1 0 0 0 0,1-1 0 0 0,0 0 0 0 0,-1 0 0 0 0,1-1-137 0 0,3-1 348 0 0,-1 0 1 0 0,1 0 0 0 0,-1-1 0 0 0,0 0 0 0 0,0-1-1 0 0,0-1 1 0 0,-1 1 0 0 0,0-1 0 0 0,0-1 0 0 0,6-5-349 0 0,44-52 608 0 0,-55 60-608 0 0,-1 0 0 0 0,0 0 0 0 0,0 0 0 0 0,0 0 0 0 0,0-1 0 0 0,-1 1 0 0 0,0-1 0 0 0,0 1 0 0 0,0-1 0 0 0,0 0 0 0 0,0-4 0 0 0,0 0 0 0 0,-1 1 0 0 0,0 0 0 0 0,0-1 0 0 0,0 1 0 0 0,-2-1 0 0 0,1-5 0 0 0,-1 1 0 0 0,1 11 0 0 0,0 0 0 0 0,0 0 0 0 0,0 0 0 0 0,0 0 0 0 0,0 0 0 0 0,-1 0 0 0 0,1 0 0 0 0,-1 0 0 0 0,1 0 0 0 0,-1 0 0 0 0,0 0 0 0 0,0 1 0 0 0,0-1 0 0 0,0-1 0 0 0,0 2 26 0 0,1 1 0 0 0,-1-1 0 0 0,0 0 1 0 0,1 0-1 0 0,-1 1 0 0 0,0-1 0 0 0,1 1 1 0 0,-1-1-1 0 0,0 1 0 0 0,0-1 0 0 0,0 1 1 0 0,0-1-1 0 0,1 1 0 0 0,-1 0 0 0 0,0-1 1 0 0,0 1-1 0 0,0 0 0 0 0,0 0 0 0 0,0 0 1 0 0,0-1-1 0 0,0 1 0 0 0,0 0 0 0 0,0 0 1 0 0,0 1-1 0 0,0-1 0 0 0,0 0 0 0 0,0 0 1 0 0,0 0-1 0 0,1 1 0 0 0,-1-1 0 0 0,0 0 1 0 0,0 1-1 0 0,0-1 0 0 0,0 1 0 0 0,0-1 1 0 0,1 1-1 0 0,-1-1 0 0 0,0 1 1 0 0,0 0-28 0 0,-2 2 129 0 0,0-1 0 0 0,1 1 0 0 0,-1 0 0 0 0,1 0 0 0 0,-1 0 0 0 0,1 0 0 0 0,0 0 0 0 0,0 2-128 0 0,-5 8 327 0 0,2 0-1 0 0,0 1 1 0 0,1-1-1 0 0,-1 4-326 0 0,4-10-37 0 0,0 0-1 0 0,0 0 1 0 0,0 0-1 0 0,1 0 1 0 0,0 0-1 0 0,1 0 0 0 0,-1 0 1 0 0,1 0-1 0 0,2 5 38 0 0,-2-7 0 0 0,0 1 0 0 0,1-1 0 0 0,0 1 0 0 0,0-1 0 0 0,0 0 0 0 0,1 0 0 0 0,0 0 0 0 0,0 0 0 0 0,0-1 0 0 0,0 1 0 0 0,-1-3-2 0 0,0 1-1 0 0,0-1 0 0 0,0 1 0 0 0,1-1 0 0 0,-1 0 0 0 0,0 0 0 0 0,1 0 0 0 0,0 0 0 0 0,-1-1 0 0 0,1 1 0 0 0,0-1 1 0 0,0 1-1 0 0,0-1 0 0 0,0 0 0 0 0,0 0 0 0 0,0-1 0 0 0,0 1 0 0 0,0 0 0 0 0,0-1 0 0 0,1 0 0 0 0,-1 0 0 0 0,0 0 3 0 0,2 0-38 0 0,-1 0 0 0 0,1-1-1 0 0,-1 1 1 0 0,0-1 0 0 0,1 0 0 0 0,-1-1-1 0 0,0 1 1 0 0,1-1 0 0 0,-1 0-1 0 0,0 0 1 0 0,0 0 0 0 0,0 0-1 0 0,-1-1 1 0 0,2-1 38 0 0,5-4-790 0 0,-1 0 0 0 0,-1-1 0 0 0,1 0 1 0 0,3-7 789 0 0,-2 2-1024 0 0</inkml:trace>
  <inkml:trace contextRef="#ctx1" brushRef="#br1" timeOffset="23087.502">11376 26 11976 0 0,'0'0'266'0'0,"0"0"44"0"0,0 0 15 0 0,0 0-26 0 0,1 2-198 0 0,13 83 1934 0 0,-9-48-2016 0 0,-3-14-22 0 0,1 6 3 0 0,-1 0 0 0 0,-2 0 0 0 0,-3 22 0 0 0,1-25-4212 0 0,-6 21 4212 0 0,4-33-4772 0 0</inkml:trace>
  <inkml:trace contextRef="#ctx1" brushRef="#br1" timeOffset="23357.022">11386 311 8288 0 0,'7'-4'133'0'0,"0"1"1"0"0,0 0-1 0 0,1 0 1 0 0,-1 0-1 0 0,8-1-133 0 0,19-6 237 0 0,-17 3 348 0 0,1 2 1 0 0,15-3-586 0 0,-13 4 642 0 0,1-2 1 0 0,2-1-643 0 0,5-3 1096 0 0,-15 6-730 0 0,-1 0 1 0 0,0-1 0 0 0,0 0-1 0 0,8-6-366 0 0,-20 11 18 0 0,1 0-1 0 0,-1 0 1 0 0,1 0-1 0 0,-1 0 1 0 0,1-1 0 0 0,-1 1-1 0 0,1 0 1 0 0,-1-1-1 0 0,1 1 1 0 0,-1 0-1 0 0,0-1 1 0 0,1 1-1 0 0,-1 0 1 0 0,0-1 0 0 0,1 1-1 0 0,-1-1 1 0 0,0 1-1 0 0,1-1 1 0 0,-1 1-1 0 0,0-1 1 0 0,0 1-1 0 0,0-1 1 0 0,1 1 0 0 0,-1-1-1 0 0,0 1 1 0 0,0-1-1 0 0,0 1 1 0 0,0-1-1 0 0,0 1 1 0 0,0-1-1 0 0,0 1 1 0 0,0-1 0 0 0,0 1-1 0 0,0-1 1 0 0,0 0-1 0 0,-1 1 1 0 0,1-1-1 0 0,0 1 1 0 0,0-1-18 0 0,-1 0 29 0 0,0 0 0 0 0,0 0-1 0 0,0 0 1 0 0,0 1 0 0 0,0-1 0 0 0,-1 0 0 0 0,1 0 0 0 0,0 1-1 0 0,0-1 1 0 0,-1 1 0 0 0,1-1 0 0 0,0 1 0 0 0,0-1 0 0 0,-1 1 0 0 0,0 0-29 0 0,-3-1 0 0 0,0 0 0 0 0,1 0 0 0 0,-1 0 0 0 0,0 1 0 0 0,0 0 0 0 0,0 0 0 0 0,0 0 0 0 0,0 1 0 0 0,1-1 0 0 0,-1 1 0 0 0,0 1 0 0 0,1-1 0 0 0,-1 0 0 0 0,0 1 0 0 0,1 0 0 0 0,0 0 0 0 0,-1 1 0 0 0,1-1 0 0 0,-14 9 162 0 0,15-10-85 0 0,-1 1 0 0 0,1 0-1 0 0,0 0 1 0 0,0 0 0 0 0,0 0 0 0 0,0 0 0 0 0,1 1 0 0 0,-1-1-1 0 0,1 1 1 0 0,-2 1-77 0 0,-1 4 224 0 0,0 1-1 0 0,0-1 1 0 0,1 1-1 0 0,0-1 0 0 0,0 4-223 0 0,-3-1 0 0 0,7-11 0 0 0,-1 1 0 0 0,0 0 0 0 0,1 0 0 0 0,-1 0 0 0 0,0-1 0 0 0,1 1 0 0 0,0 0 0 0 0,-1 0 0 0 0,1 0 0 0 0,-1 0 0 0 0,1 0 0 0 0,0 0 0 0 0,0 0 0 0 0,-1 0 0 0 0,1 0 0 0 0,0 0 0 0 0,0 0 0 0 0,0 0 0 0 0,0 1 0 0 0,2 5 0 0 0,1-1 0 0 0,-1 0 0 0 0,1 1 0 0 0,0-1 0 0 0,0 0 0 0 0,1-1 0 0 0,0 1 0 0 0,0 0 0 0 0,0-1 0 0 0,0 0 0 0 0,1 0 0 0 0,0 0 0 0 0,0-1 0 0 0,3 2 0 0 0,-3-2 0 0 0,1-1 0 0 0,-1-1 0 0 0,0 1 0 0 0,1-1 0 0 0,-1 0 0 0 0,1 0 0 0 0,0 0 0 0 0,0-1 0 0 0,0 0 0 0 0,0 0 0 0 0,-1-1 0 0 0,1 1 0 0 0,0-1 0 0 0,0-1 0 0 0,0 1 0 0 0,6-2 0 0 0,7-1 0 0 0,0-2 0 0 0</inkml:trace>
  <inkml:trace contextRef="#ctx1" brushRef="#br1" timeOffset="23597.607">11816 182 13824 0 0,'-4'0'84'0'0,"-1"0"0"0"0,1 1 0 0 0,0-1 0 0 0,0 1 0 0 0,0 0 0 0 0,0 1 0 0 0,0-1 0 0 0,0 0 0 0 0,0 1 0 0 0,0 0 0 0 0,0 0 0 0 0,1 0 0 0 0,-1 1 0 0 0,1-1 0 0 0,-1 1 0 0 0,1 0 0 0 0,0 0 0 0 0,-2 2-84 0 0,-5 6 424 0 0,1-1 1 0 0,1 2-1 0 0,0-1 1 0 0,-5 9-425 0 0,10-14 34 0 0,0 1 0 0 0,1-1 0 0 0,-1 0 1 0 0,1 1-1 0 0,1 0 0 0 0,-1 0 0 0 0,1-1 0 0 0,0 1 0 0 0,0 0 0 0 0,1 3-34 0 0,0-5-1 0 0,0 0-1 0 0,1 0 1 0 0,-1 0-1 0 0,1 0 1 0 0,0-1-1 0 0,1 1 1 0 0,-1 0-1 0 0,1-1 1 0 0,-1 1 1 0 0,1-3 81 0 0,-1 0-1 0 0,0 0 1 0 0,0 0 0 0 0,0 0 0 0 0,1 0-1 0 0,-1 0 1 0 0,1 0 0 0 0,0-1 0 0 0,0 1-1 0 0,-1-1 1 0 0,1 1 0 0 0,0-1 0 0 0,0 1-1 0 0,0-1 1 0 0,0 0 0 0 0,1 0 0 0 0,-1 0-1 0 0,2 0-80 0 0,5 2 249 0 0,-5-2-382 0 0,0 1-1 0 0,1-1 1 0 0,-1 0 0 0 0,1 0-1 0 0,-1 0 1 0 0,1-1-1 0 0,-1 0 1 0 0,1 0 0 0 0,-1 0-1 0 0,1 0 1 0 0,3-1 133 0 0,11-3-321 0 0,0-1 0 0 0,0 0 0 0 0,0-2 0 0 0,-1 0 0 0 0,8-5 321 0 0,-8 4-512 0 0</inkml:trace>
  <inkml:trace contextRef="#ctx1" brushRef="#br1" timeOffset="23891.983">12046 1 11976 0 0,'0'0'546'0'0,"0"0"-10"0"0,-4 6-322 0 0,3-3-214 0 0,-1 0 0 0 0,1 0 0 0 0,0 0 0 0 0,0 0 0 0 0,0 0 0 0 0,0 1 0 0 0,1-1 0 0 0,-1 0 0 0 0,1 1 0 0 0,-5 19 0 0 0,4-20 75 0 0,1 0 1 0 0,-1 0 0 0 0,1 0-1 0 0,0 0 1 0 0,0 0 0 0 0,0 0-1 0 0,0 1 1 0 0,0-1 0 0 0,1 1-76 0 0,0 0 153 0 0,-1 0 0 0 0,0 0 1 0 0,0 0-1 0 0,0 1 1 0 0,-1 2-154 0 0,-5 44 1392 0 0,5-30-552 0 0,-2 0-1 0 0,-2 5-839 0 0,3-12 391 0 0,0 0 1 0 0,1 0-1 0 0,1 0 0 0 0,0 7-391 0 0,-1 28 67 0 0,0-35-84 0 0,0-6-4 0 0,0 0 1 0 0,1 0-1 0 0,0-1 1 0 0,0 1 0 0 0,1 0-1 0 0,0 0 1 0 0,0 0-1 0 0,1 0 1 0 0,1 3 20 0 0,-3-9-1051 0 0,0-2-385 0 0,0 0-78 0 0,0 0-19 0 0</inkml:trace>
  <inkml:trace contextRef="#ctx1" brushRef="#br1" timeOffset="24375.965">12153 180 10136 0 0,'0'0'230'0'0,"0"0"30"0"0,1 1 19 0 0,3 12 17 0 0,-1 0 1 0 0,0 1-1 0 0,0-1 0 0 0,-1 1 1 0 0,-1-1-1 0 0,-1 1 0 0 0,0 0 1 0 0,0 1-297 0 0,0-2 420 0 0,-1-4 17 0 0,0 1 0 0 0,0-1 0 0 0,-2 4-437 0 0,-1 12 737 0 0,-7 46 894 0 0,3-43-1631 0 0,8-28 0 0 0,0 0 0 0 0,0 0 0 0 0,0 0 0 0 0,0 1 0 0 0,0-1 0 0 0,0 0 0 0 0,0 0 0 0 0,0 0 0 0 0,0 1 0 0 0,0-1 0 0 0,0 0 0 0 0,0 0 0 0 0,0 0 0 0 0,0 1 0 0 0,0-1 0 0 0,0 0 0 0 0,0 0 0 0 0,0 0 0 0 0,0 1 0 0 0,0-1 0 0 0,0 0 0 0 0,0 0 0 0 0,0 0 0 0 0,0 0 0 0 0,0 1 0 0 0,1-1 0 0 0,-1 0 0 0 0,0 0 0 0 0,0 0 0 0 0,0 0 0 0 0,0 0 0 0 0,0 0 0 0 0,1 1 0 0 0,-1-1 0 0 0,0 0 0 0 0,0 0 0 0 0,0 0 0 0 0,0 0 0 0 0,1 0 0 0 0,-1 0 0 0 0,0 0 0 0 0,0 0 0 0 0,0 0 0 0 0,1 0 0 0 0,-1 0 0 0 0,0 0 0 0 0,0 0 0 0 0,0 0 0 0 0,1 0 0 0 0,6-1 0 0 0,-7 1 0 0 0,4-3 0 0 0,0-1 0 0 0,0 1 0 0 0,0-1 0 0 0,-1 0 0 0 0,0 0 0 0 0,0 0 0 0 0,0 0 0 0 0,1-3 0 0 0,8-12 0 0 0,30-43 0 0 0,-36 55 0 0 0,0 0 0 0 0,0 0 0 0 0,1 1 0 0 0,0-1 0 0 0,0 2 0 0 0,7-6 0 0 0,-13 10 0 0 0,1 0 0 0 0,0 0 0 0 0,0 0 0 0 0,0 0 0 0 0,0 0 0 0 0,0 0 0 0 0,0 1 0 0 0,0-1 0 0 0,0 1 0 0 0,0-1 0 0 0,1 1 0 0 0,-1 0 0 0 0,0 0 0 0 0,0 0 0 0 0,0 0 0 0 0,1 0 0 0 0,-1 0 0 0 0,0 1 0 0 0,0 0 0 0 0,-1-1 0 0 0,1 1 0 0 0,-1 0 0 0 0,1 0 0 0 0,-1 0 0 0 0,1 0 0 0 0,-1 0 0 0 0,1 0 0 0 0,-1 0 0 0 0,0 0 0 0 0,0 0 0 0 0,0 1 0 0 0,1 0 0 0 0,2 4 0 0 0,-1-1 0 0 0,0 1 0 0 0,0 0 0 0 0,-1 0 0 0 0,0 0 0 0 0,0 0 0 0 0,0 0 0 0 0,-1 2 0 0 0,3 11 95 0 0,0 0-1 0 0,-2 0 0 0 0,0 0 1 0 0,-1 5-95 0 0,-1-23 198 0 0,0-1 0 0 0,0 0-13 0 0,0 0-8 0 0,0 0-1 0 0,0 0-4 0 0,0 0-17 0 0,0 0-10 0 0,1-4 119 0 0,3-3-253 0 0,9-14-4 0 0,0 0-1 0 0,12-13-6 0 0,-2 4 0 0 0,8-7 0 0 0,-2 4 0 0 0,-18 20 0 0 0,1 1 0 0 0,12-10 0 0 0,-10 9 0 0 0,0 2 0 0 0,2 0 0 0 0,-1 1 0 0 0,1 1 0 0 0,7-3 0 0 0,-2 5-302 0 0,-12 6-4754 0 0,-8 1-1001 0 0</inkml:trace>
  <inkml:trace contextRef="#ctx1" brushRef="#br1" timeOffset="29266.76">2044 2280 6592 0 0,'7'-2'700'0'0,"-6"1"-515"0"0,-1 1 1 0 0,1-1-1 0 0,-1 1 0 0 0,1 0 1 0 0,0-1-1 0 0,-1 1 1 0 0,1 0-1 0 0,0-1 0 0 0,-1 1 1 0 0,1 0-1 0 0,0 0 1 0 0,-1-1-1 0 0,1 1 0 0 0,0 0 1 0 0,-1 0-1 0 0,1 0 1 0 0,0 0-1 0 0,-1 0 0 0 0,1 0 1 0 0,0 0-1 0 0,-1 0 1 0 0,1 0-186 0 0,0 1 349 0 0,0 0 0 0 0,-1-1 1 0 0,1 1-1 0 0,0-1 1 0 0,-1 1-1 0 0,1 0 0 0 0,-1-1 1 0 0,1 1-1 0 0,-1 0 0 0 0,0 0 1 0 0,1-1-1 0 0,-1 1 1 0 0,1 1-350 0 0,4 8-389 0 0,-3-7 503 0 0,0 0 1 0 0,0 1-1 0 0,-1-1 1 0 0,1 0 0 0 0,-1 1-1 0 0,0-1 1 0 0,0 0 0 0 0,0 1-1 0 0,-1-1 1 0 0,1 1-115 0 0,1 38 578 0 0,-1-20-365 0 0,18 124 591 0 0,-10 111-448 0 0,-6-198-344 0 0,2 11 40 0 0,-5 14-52 0 0,-12 190 202 0 0,10-258-187 0 0,0 0-1 0 0,-1 0 0 0 0,-1 0 0 0 0,-2 4-14 0 0,0 1 49 0 0,-2 21-49 0 0,1-14-105 0 0,5-25-1 0 0,1 1 1 0 0,0 0-1 0 0,0 0 1 0 0,0-1-1 0 0,0 1 0 0 0,1 0 1 0 0,0 0-1 0 0,-1 0 1 0 0,1 0-1 0 0,1 0 1 0 0,-1 0-1 0 0,0 0 0 0 0,1 1 106 0 0,0-4-1639 0 0,-1-1-4149 0 0</inkml:trace>
  <inkml:trace contextRef="#ctx1" brushRef="#br1" timeOffset="29915.789">2070 2384 7920 0 0,'0'0'362'0'0,"-1"1"-11"0"0,-14 13-164 0 0,13-13-117 0 0,0 0 0 0 0,1 1 1 0 0,-1-1-1 0 0,1 1 0 0 0,0-1 0 0 0,0 1 1 0 0,-1-1-1 0 0,1 1 0 0 0,0 0 1 0 0,0 0-1 0 0,1 0-70 0 0,-13 14 1131 0 0,11-14-922 0 0,0 0 0 0 0,0 0 1 0 0,1 1-1 0 0,-1-1 0 0 0,0 1 1 0 0,1-1-1 0 0,-1 2-209 0 0,-20 42 1696 0 0,-2 14-387 0 0,0 2-565 0 0,18-31-650 0 0,2-10 10 0 0,4-21-98 0 0,0 1 1 0 0,0-1-1 0 0,0 1 1 0 0,0-1-1 0 0,0 0 1 0 0,0 1 0 0 0,0-1-1 0 0,0 1 1 0 0,0-1-1 0 0,0 1 1 0 0,0-1 0 0 0,0 0-1 0 0,1 1 1 0 0,-1-1-1 0 0,0 0 1 0 0,0 1 0 0 0,0-1-1 0 0,1 1 1 0 0,-1-1-1 0 0,0 0 1 0 0,0 1 0 0 0,1-1-1 0 0,-1 0 1 0 0,0 0-1 0 0,1 1 1 0 0,-1-1 0 0 0,0 0-1 0 0,1 0 1 0 0,-1 1-1 0 0,0-1 1 0 0,1 0-1 0 0,-1 0 1 0 0,0 0 0 0 0,1 0-1 0 0,-1 0 1 0 0,1 1-7 0 0,0-1 145 0 0,-1 0-8 0 0,1-1 25 0 0,2-2-67 0 0,-1 1 0 0 0,-1-1 0 0 0,1 1 0 0 0,0-1 0 0 0,0 1 0 0 0,-1-1 0 0 0,0 0 0 0 0,2-3-95 0 0,7-14 433 0 0,-3 7-223 0 0,0 0 0 0 0,-1 0-1 0 0,4-12-209 0 0,7-18 198 0 0,-12 35-177 0 0,-2-1 0 0 0,1 0 1 0 0,-1 0-1 0 0,-1 0 0 0 0,1-5-21 0 0,0 2 34 0 0,1 0 0 0 0,0 0 0 0 0,1 0 0 0 0,4-8-34 0 0,7-15 176 0 0,-6 8 124 0 0,2 1 0 0 0,13-24-300 0 0,-25 50 19 0 0,1-1 0 0 0,-1 1 0 0 0,1-1 0 0 0,-1 1 0 0 0,0-1 0 0 0,1 1 0 0 0,-1-1 0 0 0,1 1 0 0 0,-1 0-1 0 0,1-1 1 0 0,0 1 0 0 0,-1 0 0 0 0,1-1 0 0 0,-1 1 0 0 0,1 0 0 0 0,-1 0 0 0 0,1 0 0 0 0,0-1 0 0 0,-1 1 0 0 0,1 0-1 0 0,0 0 1 0 0,-1 0 0 0 0,1 0 0 0 0,0 0 0 0 0,-1 0 0 0 0,1 0 0 0 0,-1 0 0 0 0,1 1 0 0 0,0-1 0 0 0,-1 0-1 0 0,1 0 1 0 0,-1 0 0 0 0,1 1 0 0 0,0-1 0 0 0,-1 0 0 0 0,1 1 0 0 0,-1-1 0 0 0,1 0 0 0 0,-1 1 0 0 0,1-1 0 0 0,-1 1-1 0 0,1-1-18 0 0,4 4 7 0 0,-1 1-1 0 0,1-1 0 0 0,0 1 0 0 0,0 1-6 0 0,0 0 65 0 0,2 2-35 0 0,-1 1 0 0 0,0-1 0 0 0,0 2-1 0 0,2 4-29 0 0,9 16 33 0 0,2 1 211 0 0,-1 2 0 0 0,-2 0 0 0 0,0 6-244 0 0,-13-22 79 0 0,-3-16-79 0 0,0 0 1 0 0,0 0 0 0 0,0 1-1 0 0,0-1 1 0 0,0 0 0 0 0,1 0-1 0 0,-1 0 1 0 0,0 1 0 0 0,1-1 0 0 0,-1 0-1 0 0,0 0 1 0 0,1 0 0 0 0,0 0-1 0 0,-1 0 1 0 0,1 0 0 0 0,0 0-1 0 0,-1 0 1 0 0,2 1-1 0 0,0 1 8 0 0,1 0-1 0 0,-1 0 1 0 0,0 1-1 0 0,0-1 1 0 0,0 1-1 0 0,0 0 1 0 0,0 1-8 0 0,3 5 0 0 0,3 3 71 0 0,-8-12-288 0 0,0-1-937 0 0,0 0-3849 0 0,0 0-1653 0 0</inkml:trace>
  <inkml:trace contextRef="#ctx1" brushRef="#br1" timeOffset="32292.082">1573 3777 2760 0 0,'18'-15'2990'0'0,"-17"13"-2552"0"0,0 1 0 0 0,0-1-1 0 0,-1 1 1 0 0,1-1 0 0 0,-1 0-1 0 0,0 1 1 0 0,1-1 0 0 0,-1 0-1 0 0,0 1 1 0 0,0-1-1 0 0,0 0 1 0 0,0 0 0 0 0,0 1-1 0 0,0-1 1 0 0,-1 0-438 0 0,1 0 116 0 0,-1 0-1 0 0,1 1 1 0 0,-1-1-1 0 0,1 0 1 0 0,-1 1 0 0 0,0-1-1 0 0,1 1 1 0 0,-1-1 0 0 0,0 1-1 0 0,0-1 1 0 0,0 1-1 0 0,0 0 1 0 0,-1 0 0 0 0,1-1-1 0 0,0 1 1 0 0,-1 0-116 0 0,-20-19 876 0 0,0 6-253 0 0,18 11-601 0 0,1 1 0 0 0,-1-1 0 0 0,0 1 0 0 0,-1 0 0 0 0,1 0 0 0 0,0 0 0 0 0,-2-1-22 0 0,-12-1 321 0 0,10 1 146 0 0,1 1-1 0 0,-1 1 1 0 0,0-1-1 0 0,0 1 1 0 0,0 1-1 0 0,-1-1 1 0 0,-4 2-467 0 0,-10 0-355 0 0,22-1-1 0 0,1 1 334 0 0,0 0 0 0 0,-1-1-1 0 0,1 1 1 0 0,0-1 0 0 0,0 1-1 0 0,0-1 1 0 0,-1 1 0 0 0,1 0 0 0 0,0-1-1 0 0,-1 1 1 0 0,1-1 0 0 0,0 0 0 0 0,-1 1-1 0 0,1-1 1 0 0,-1 1 0 0 0,1-1 0 0 0,-1 0-1 0 0,1 1 23 0 0,-1-1 2 0 0,1 0-1 0 0,0 1 0 0 0,-1-1 1 0 0,1 0-1 0 0,-1 1 0 0 0,1-1 1 0 0,0 0-1 0 0,0 1 1 0 0,-1-1-1 0 0,1 1 0 0 0,0-1 1 0 0,-1 0-1 0 0,1 1 0 0 0,0-1 1 0 0,0 1-1 0 0,0-1 1 0 0,0 1-1 0 0,0-1 0 0 0,-1 1 1 0 0,1-1-1 0 0,0 1 0 0 0,0-1 1 0 0,0 1-1 0 0,0-1 0 0 0,0 1-1 0 0,1 0 0 0 0,-1 0 0 0 0,1 1 0 0 0,-1 0 0 0 0,0 0 0 0 0,1 0 0 0 0,-1 0 0 0 0,0 0 0 0 0,0 0 0 0 0,0 0 0 0 0,0 0 0 0 0,-1 0 0 0 0,1 1 0 0 0,0-2 0 0 0,0 0 0 0 0,0 1 0 0 0,0-1 0 0 0,0 0 0 0 0,0 1 0 0 0,0-1 0 0 0,1 0 0 0 0,-1 1 0 0 0,0-1 0 0 0,1 0 0 0 0,-1 0 0 0 0,1 1 0 0 0,-1-1 0 0 0,2 1 0 0 0,3 13 0 0 0,-1 28 0 0 0,-2-29 0 0 0,1 3 26 0 0,1 0 0 0 0,6 14-26 0 0,-2-6 82 0 0,-4-12-51 0 0,-2-9-14 0 0,-1 0 0 0 0,0 0 0 0 0,0 0-1 0 0,0 0 1 0 0,0 0 0 0 0,-1 1 0 0 0,1 0-17 0 0,-1-3 9 0 0,0-1-1 0 0,0 1 1 0 0,1-1-1 0 0,-1 1 1 0 0,0-1-1 0 0,1 1 1 0 0,-1-1-1 0 0,1 1 1 0 0,0-1-1 0 0,-1 0 1 0 0,2 2-9 0 0,-1-2 19 0 0,0 1 0 0 0,-1-1 1 0 0,1 1-1 0 0,0-1 1 0 0,-1 1-1 0 0,1 0 0 0 0,-1 0 1 0 0,1-1-1 0 0,-1 2-19 0 0,1 4 80 0 0,1 0 1 0 0,-1 0-1 0 0,1 0 1 0 0,2 4-81 0 0,-1-3 88 0 0,-1 0 0 0 0,0-1 0 0 0,0 1 1 0 0,0 4-89 0 0,-1-3 80 0 0,-1 0-1 0 0,0 0 1 0 0,0 0 0 0 0,-1 0 0 0 0,0 0-1 0 0,-2 9-79 0 0,2-13 0 0 0,1 0 0 0 0,-1 0 0 0 0,1 0 0 0 0,0 0 0 0 0,1 1 0 0 0,-1-1 0 0 0,2 4 0 0 0,0 18 0 0 0,-2 80 190 0 0,0-105-182 0 0,1-1-5 0 0,-1 0-1 0 0,0 0 0 0 0,0 0 1 0 0,0 0-1 0 0,0 0 0 0 0,0 0 1 0 0,0 0-1 0 0,0 0 0 0 0,0 0 1 0 0,0 0-1 0 0,-1-1 0 0 0,1 1 1 0 0,0 0-1 0 0,-1 0 0 0 0,1 0 1 0 0,0 0-1 0 0,-1 0 0 0 0,1-1 1 0 0,-1 1-1 0 0,1 0 0 0 0,-1 0 0 0 0,0-1 1 0 0,1 1-1 0 0,-1 0 0 0 0,0-1 1 0 0,0 1-3 0 0,-2 2 59 0 0,3-2-55 0 0,0-1-3 0 0,0 0-1 0 0,-1 1 1 0 0,1-1-1 0 0,0 0 1 0 0,0 1-1 0 0,0-1 1 0 0,-1 0-1 0 0,1 0 1 0 0,0 1-1 0 0,0-1 1 0 0,-1 0-1 0 0,1 0 1 0 0,0 0-1 0 0,0 1 1 0 0,-1-1-1 0 0,1 0 1 0 0,0 0-1 0 0,-1 0 1 0 0,1 0-1 0 0,0 0 1 0 0,-1 0 0 0 0,1 1-1 0 0,0-1 1 0 0,-1 0-1 0 0,1 0 1 0 0,0 0-1 0 0,-1 0 1 0 0,1 0-1 0 0,0 0 1 0 0,-1 0-1 0 0,1 0 1 0 0,0-1-1 0 0,-1 1 0 0 0,1 0-2 0 0,0 0 1 0 0,0 0-1 0 0,0 0 1 0 0,0 0-1 0 0,-1 0 1 0 0,1-1-1 0 0,0 1 0 0 0,0 0 1 0 0,0 0-1 0 0,0 0 1 0 0,0 0-1 0 0,0 0 1 0 0,0-1-1 0 0,0 1 0 0 0,-1 0 1 0 0,1 0-1 0 0,0 0 1 0 0,0-1-1 0 0,0 1 1 0 0,0 0-1 0 0,0 0 0 0 0,0 0 1 0 0,0 0-1 0 0,0-1 1 0 0,0 1-1 0 0,0 0 1 0 0,0 0-1 0 0,0 0 0 0 0,1-1 1 0 0,-1 1-1 0 0,0 0 1 0 0,0 0-1 0 0,0 0 1 0 0,0 0-1 0 0,0-1 0 0 0,0 1 1 0 0,0 0-1 0 0,0 0 2 0 0,5-12-580 0 0,-3 5-985 0 0,1-1-2946 0 0,2 2-1375 0 0</inkml:trace>
  <inkml:trace contextRef="#ctx1" brushRef="#br1" timeOffset="34762.528">1255 4087 4144 0 0,'0'0'319'0'0,"-1"0"413"0"0,1-1 0 0 0,0 1 0 0 0,0-1 1 0 0,0 0-1 0 0,-1 1 0 0 0,1-1 1 0 0,0 0-1 0 0,0 1 0 0 0,0-1 0 0 0,0 0 1 0 0,0 1-1 0 0,0-1 0 0 0,0 0 1 0 0,0 1-1 0 0,1-1 0 0 0,-1 0 0 0 0,0 1-732 0 0,3 0 133 0 0,0 1-1 0 0,0-1 0 0 0,0 1 0 0 0,0 0 0 0 0,0 0 0 0 0,2 1-132 0 0,13 4 307 0 0,-7-4-242 0 0,0 0 1 0 0,-1-1-1 0 0,1 0 0 0 0,0-1 0 0 0,0 0 0 0 0,0-1 0 0 0,0 0 0 0 0,0-1 0 0 0,0 0-65 0 0,17-4 78 0 0,-14 3 0 0 0,1-1 0 0 0,-1 0 0 0 0,11-6-78 0 0,44-22-430 0 0,-44 18-2419 0 0,-18 11 1915 0 0</inkml:trace>
  <inkml:trace contextRef="#ctx1" brushRef="#br1" timeOffset="35547.71">1611 3976 7400 0 0,'0'0'333'0'0,"0"0"0"0"0,0 8-199 0 0,1-6 22 0 0,0 1 0 0 0,0-1 0 0 0,0 1 0 0 0,0-1 0 0 0,1 0 0 0 0,-1 1 0 0 0,1-1 1 0 0,-1 0-1 0 0,1 0 0 0 0,0 0-156 0 0,0 0 224 0 0,-1-1 1 0 0,1 1 0 0 0,-1 0-1 0 0,0-1 1 0 0,1 1 0 0 0,-1 0-1 0 0,0 0 1 0 0,0 0-1 0 0,0 0 1 0 0,-1 0 0 0 0,1 0-1 0 0,0 0 1 0 0,-1 0 0 0 0,0 0-1 0 0,1 2-224 0 0,-1-2 194 0 0,1 1-1 0 0,0-1 0 0 0,-1 1 1 0 0,1-1-1 0 0,0 0 0 0 0,0 1 1 0 0,2 1-194 0 0,6 19 788 0 0,-6-3-265 0 0,-2-14-360 0 0,0 1 0 0 0,0 0 0 0 0,0-1 0 0 0,-1 1 0 0 0,0 0 0 0 0,0-1-1 0 0,-1 3-162 0 0,-2 8 344 0 0,2-9-214 0 0,0 0 0 0 0,-1 0 0 0 0,0 0 0 0 0,-3 5-130 0 0,5-11-14 0 0,-1-1-1 0 0,0 1 0 0 0,0-1 0 0 0,0 1 0 0 0,0-1 0 0 0,0 1 0 0 0,0-1 0 0 0,0 0 0 0 0,-1 1 0 0 0,1-1 0 0 0,-1 0 15 0 0,-2 3 103 0 0,3-3-3 0 0,0 0-25 0 0,-1 0-45 0 0,1 0 48 0 0,1-1 3 0 0,0 0-8 0 0,1-9-14 0 0,0 2-73 0 0,1 1-1 0 0,1-1 1 0 0,-1 1 0 0 0,1-1-1 0 0,2-3 15 0 0,-1 3 2 0 0,-1 0-1 0 0,0-1 0 0 0,0 0 0 0 0,0 0-1 0 0,-1 4 0 0 0,0-1 0 0 0,1 1 0 0 0,0 0 0 0 0,-1 0 0 0 0,2 0 0 0 0,-1 0 0 0 0,0 1 0 0 0,1-1 0 0 0,2-1 0 0 0,5-6 0 0 0,-7 7 0 0 0,-1 1-1 0 0,1 0 1 0 0,1-1-1 0 0,-1 1 0 0 0,0 1 1 0 0,1-1-1 0 0,0 1 1 0 0,0 0-1 0 0,-1 0 0 0 0,1 0 1 0 0,0 0-1 0 0,0 1 1 0 0,6-1 0 0 0,10 0 31 0 0,1 0 0 0 0,0 1-1 0 0,2 1-30 0 0,-22 0 6 0 0,25 1 47 0 0,0 4-45 0 0,-24-4-22 0 0,0 0 0 0 0,0-1 0 0 0,0 1 0 0 0,0-1 0 0 0,1 1 0 0 0,1-1 14 0 0,-4-1-27 0 0,0 1-1 0 0,0 0 0 0 0,1 0 0 0 0,-1-1 0 0 0,0 1 1 0 0,0-1-1 0 0,0 1 0 0 0,0-1 0 0 0,1 0 1 0 0,-1 1-1 0 0,0-1 0 0 0,0 0 0 0 0,0 0 1 0 0,0 1-1 0 0,-1-1 0 0 0,1 0 0 0 0,0 0 0 0 0,0 0 28 0 0,5-7-279 0 0,-4 7 154 0 0,-1 0 1 0 0,0-1 0 0 0,0 1-1 0 0,0 0 1 0 0,0-1 0 0 0,0 1-1 0 0,0-1 1 0 0,0 1 0 0 0,0-1-1 0 0,0 0 1 0 0,-1 1 0 0 0,1-1 0 0 0,-1 0 124 0 0,15-34-3592 0 0,-14 33 3389 0 0,0 1 1 0 0,-1-1-1 0 0,1 0 1 0 0,-1 0-1 0 0,0 1 1 0 0,0-1 0 0 0,0 0-1 0 0,0 0 1 0 0,0 0-1 0 0,0 1 1 0 0,-1-1-1 0 0,0 0 203 0 0,1 2-23 0 0,0 0-1 0 0,0 1 0 0 0,0-1 0 0 0,0 0 0 0 0,0 0 1 0 0,0 0-1 0 0,0 0 0 0 0,0 0 0 0 0,0 0 1 0 0,0 1-1 0 0,1-1 0 0 0,-1 0 0 0 0,0 0 24 0 0,1 0-1 0 0,-1 0 1 0 0,0 1-1 0 0,0-1 0 0 0,0 0 1 0 0,1 1-1 0 0,-1-1 0 0 0,0 0 1 0 0,0 1-1 0 0,0-1 0 0 0,0 0 0 0 0,0 1 1 0 0,0-1-1 0 0,0 0 0 0 0,-1 1 1 0 0,1-1-1 0 0,0 0 0 0 0,0 1 1 0 0,0-1-1 0 0,-1 0 0 0 0,1 1 0 0 0,0-1 1 0 0,-1 1-1 0 0,1-1 1 0 0,-1 0 267 0 0,1 0 1 0 0,0 0-1 0 0,-1 0 0 0 0,1 1 1 0 0,-1-1-1 0 0,0 0 0 0 0,1 0 1 0 0,-1 0-1 0 0,0 1 0 0 0,1-1 1 0 0,-1 0-1 0 0,0 1 0 0 0,0-1 1 0 0,0 0-268 0 0,0 1 164 0 0,0 0 1 0 0,-1 1-1 0 0,1-1 1 0 0,0 0-1 0 0,0 0 1 0 0,0 1-1 0 0,0-1 1 0 0,0 0-1 0 0,0 1 1 0 0,-1-1-1 0 0,1 1 1 0 0,0-1-1 0 0,0 1-164 0 0,-8 5 382 0 0,1-1-1 0 0,0 1 1 0 0,1 1 0 0 0,-1-1-1 0 0,1 1 1 0 0,-5 7-382 0 0,4-5 175 0 0,5-7-104 0 0,1 1-1 0 0,0 0 1 0 0,1 0-1 0 0,-1 0 0 0 0,0 0 1 0 0,1 0-1 0 0,0 1 0 0 0,-1-1 1 0 0,1 0-1 0 0,0 3-70 0 0,-8 19 319 0 0,8-22-283 0 0,-1 1-1 0 0,1-1 1 0 0,0 1 0 0 0,0 0-1 0 0,1-1 1 0 0,-1 1-1 0 0,1 0 1 0 0,0 0-36 0 0,-5 23 100 0 0,5-25-72 0 0,0 0-1 0 0,-1 0 1 0 0,1 0-1 0 0,0 1 0 0 0,0-1 1 0 0,0 0-1 0 0,0 0 1 0 0,1 0-1 0 0,-1 1 0 0 0,0-1 1 0 0,1 0-1 0 0,0 1-27 0 0,11 28 385 0 0,-8-22-387 0 0,-3-8 5 0 0,0 1-1 0 0,0 0 0 0 0,0-1 0 0 0,0 1 0 0 0,0-1 1 0 0,0 1-1 0 0,0-1 0 0 0,1 1 0 0 0,-1-1 0 0 0,1 0 1 0 0,-1 1-1 0 0,1-1 0 0 0,-1 0 0 0 0,1 0 0 0 0,0 0 1 0 0,-1-1-1 0 0,1 1 0 0 0,0 0 0 0 0,0-1 1 0 0,0 1-1 0 0,0-1 0 0 0,-1 1 0 0 0,1-1 0 0 0,0 0 1 0 0,0 0-1 0 0,0 0 0 0 0,0 0 0 0 0,0 0 0 0 0,2 0-2 0 0,6-1 1 0 0,0 0-1 0 0,0 0 0 0 0,0-1 1 0 0,0 0-1 0 0,0-1 0 0 0,0 0 0 0 0,0 0 1 0 0,-1-1-1 0 0,0-1 0 0 0,6-3 0 0 0,0-1-500 0 0,0 0 0 0 0,-1-2-1 0 0,0 0 1 0 0,-1 0 0 0 0,10-12 500 0 0,-12 12-694 0 0</inkml:trace>
  <inkml:trace contextRef="#ctx1" brushRef="#br1" timeOffset="36090.215">2394 3900 7200 0 0,'-13'0'330'0'0,"10"0"-8"0"0,3 0-210 0 0,-2 0 5 0 0,2 0 427 0 0,-41 9 3879 0 0,34-7-3983 0 0,0 0-1 0 0,0 1 1 0 0,0 0 0 0 0,1 0 0 0 0,-1 1 0 0 0,-4 2-440 0 0,-1 2 463 0 0,7-5-217 0 0,0 0 0 0 0,0 0 0 0 0,0 1 0 0 0,1 0-1 0 0,0 0 1 0 0,-1 1 0 0 0,1-1 0 0 0,-2 4-246 0 0,-3 6 463 0 0,0 1 0 0 0,-2 5-463 0 0,8-15 27 0 0,-3 10 112 0 0,0 0-1 0 0,0 1 0 0 0,2 0 1 0 0,0 0-1 0 0,1 0 1 0 0,1 0-1 0 0,-1 10-138 0 0,3-24 1 0 0,0-1 0 0 0,0 1 0 0 0,0-1 0 0 0,0 1 0 0 0,0-1 0 0 0,0 1 0 0 0,1-1 0 0 0,-1 1-1 0 0,0-1 1 0 0,1 0 0 0 0,-1 1 0 0 0,1-1 0 0 0,0 0 0 0 0,-1 1 0 0 0,1-1 0 0 0,0 0 0 0 0,0 0-1 0 0,1 2 0 0 0,-1-3 16 0 0,0 1 0 0 0,1-1 0 0 0,-1 1-1 0 0,0-1 1 0 0,1 0 0 0 0,-1 0 0 0 0,1 0-1 0 0,-1 0 1 0 0,2 0-16 0 0,-3 0 2 0 0,1 0 1 0 0,1 0 0 0 0,-1 0 0 0 0,1 0 0 0 0,-1-1 0 0 0,1 1 0 0 0,-1 0-1 0 0,0-1 1 0 0,1 1 0 0 0,-1-1 0 0 0,0 0 0 0 0,1 1 0 0 0,-1-1 0 0 0,0 0-1 0 0,0 0 1 0 0,1 0 0 0 0,-1 0 0 0 0,0 0 0 0 0,0 0 0 0 0,0 0 0 0 0,0 0 0 0 0,-1 0-1 0 0,1-1 1 0 0,0 1 0 0 0,0 0 0 0 0,0-2-3 0 0,10-11 0 0 0,-7 9-31 0 0,0-1 0 0 0,0 1-1 0 0,0-1 1 0 0,-1 0 0 0 0,1 0 0 0 0,-1-3 31 0 0,12-17-279 0 0,-1-8-435 0 0,-13 33 606 0 0,-1 1 4 0 0,1-1 18 0 0,1-4 80 0 0,2 32 109 0 0,-4-9 328 0 0,0 23 103 0 0,-1-1 0 0 0,-5 22-534 0 0,-10 58 666 0 0,4 11-666 0 0,9-66-1568 0 0,11-71 211 0 0,-6 4 708 0 0,0 0-1 0 0,0-1 0 0 0,0 1 1 0 0,-1-1-1 0 0,1 1 1 0 0,-1-1-1 0 0,0 0 0 0 0,0 0 1 0 0,0 1-1 0 0,0-3 650 0 0,2-12-5034 0 0</inkml:trace>
  <inkml:trace contextRef="#ctx1" brushRef="#br1" timeOffset="36973.638">2467 3922 12896 0 0,'-1'6'738'0'0,"0"-1"1"0"0,1 1 0 0 0,-1 0 0 0 0,2-1 0 0 0,-1 1 0 0 0,1 3-739 0 0,0 4 515 0 0,-1 1-1 0 0,-1-1 1 0 0,-1 11-515 0 0,-1 20 662 0 0,0-16-315 0 0,2-23-304 0 0,0 0 0 0 0,1-1 0 0 0,0 1 0 0 0,0 0 0 0 0,0 0 0 0 0,0 0 0 0 0,1 3-43 0 0,2 12 88 0 0,-2-15-71 0 0,-1 0 0 0 0,1 0 0 0 0,0 0 0 0 0,0 0 0 0 0,1 0 0 0 0,0 0 0 0 0,0 0-1 0 0,0-1 1 0 0,2 5-17 0 0,3-4 0 0 0,-7-4 2 0 0,0-1 0 0 0,1 0-1 0 0,-1 0 1 0 0,0 0-1 0 0,1 0 1 0 0,-1 0-1 0 0,0 1 1 0 0,1-1 0 0 0,-1 0-1 0 0,1 0 1 0 0,-1 0-1 0 0,0 0 1 0 0,1 0 0 0 0,-1 0-1 0 0,0 0 1 0 0,1 0-1 0 0,-1 0 1 0 0,1-1-1 0 0,-1 1 1 0 0,0 0 0 0 0,1 0-1 0 0,-1 0 1 0 0,0 0-1 0 0,1 0 1 0 0,-1-1 0 0 0,0 1-1 0 0,1 0 1 0 0,-1 0-1 0 0,0-1 1 0 0,1 1-1 0 0,-1 0 1 0 0,0 0 0 0 0,0-1-1 0 0,1 1 1 0 0,-1-1-2 0 0,0 1 8 0 0,3-2 17 0 0,0-1 0 0 0,0 1 0 0 0,0-1-1 0 0,0 0 1 0 0,-1 0 0 0 0,1 0 0 0 0,-1 0-1 0 0,0-1 1 0 0,0 1 0 0 0,0-1 0 0 0,1-2-25 0 0,1-5 30 0 0,-1 0 1 0 0,0 0 0 0 0,1-4-31 0 0,-2 4 6 0 0,0 0 1 0 0,2 1-1 0 0,3-10-6 0 0,3-5-60 0 0,-5 17 48 0 0,-5 8 12 0 0,0 0 0 0 0,0 0 0 0 0,0 1 0 0 0,0-1 0 0 0,0 0 0 0 0,0 1 0 0 0,0-1 0 0 0,0 0 0 0 0,0 0 0 0 0,0 1 0 0 0,0-1 0 0 0,0 0 0 0 0,1 0 0 0 0,-1 1 0 0 0,0-1 0 0 0,0 0 0 0 0,0 0 0 0 0,0 1 0 0 0,1-1 0 0 0,-1 0 0 0 0,0 0 0 0 0,0 0 0 0 0,0 1 0 0 0,1-1 0 0 0,-1 0 0 0 0,0 0 0 0 0,0 0 0 0 0,1 0 0 0 0,-1 0 0 0 0,0 1 0 0 0,1-1 0 0 0,-1 0 0 0 0,0 0 0 0 0,0 0 0 0 0,1 0 0 0 0,-1 0 0 0 0,0 0 0 0 0,1 0 0 0 0,-1 0 0 0 0,0 0 0 0 0,0 0 0 0 0,1 0 0 0 0,-1 0 0 0 0,0 0 0 0 0,1-1 0 0 0,-1 1 0 0 0,0 0 0 0 0,0 0 0 0 0,1 0 0 0 0,-1 0 0 0 0,0 0 0 0 0,0-1 0 0 0,1 1 0 0 0,-1 0 0 0 0,0 0 0 0 0,0 0 0 0 0,0-1 0 0 0,1 1 0 0 0,-1 0 0 0 0,0 0 0 0 0,0-1 0 0 0,0 1 0 0 0,0 0 0 0 0,0 0 0 0 0,1-1 0 0 0,-1 1 0 0 0,0 0 0 0 0,0 0 0 0 0,1 2 1 0 0,0 0 0 0 0,-1 0-1 0 0,1 1 1 0 0,0-1 0 0 0,-1 0-1 0 0,0 0 1 0 0,1 1 0 0 0,-1-1-1 0 0,0 0 1 0 0,0 1 0 0 0,0-1-1 0 0,0 0 1 0 0,-1 0 0 0 0,1 1-1 0 0,-1-1 1 0 0,1 0 0 0 0,-1 0-1 0 0,0 1 0 0 0,1 1 27 0 0,0 1 0 0 0,1-1 0 0 0,-1 1 0 0 0,1-1-1 0 0,0 0 1 0 0,0 1 0 0 0,1-1 0 0 0,-1 0 0 0 0,1 0-1 0 0,1 3-26 0 0,-1-3 35 0 0,3 9 37 0 0,1 0 0 0 0,1 0 0 0 0,1 2-72 0 0,-7-14 9 0 0,1 2 6 0 0,10 2 25 0 0,-10-5-32 0 0,0 0 0 0 0,0 0 1 0 0,-1 0-1 0 0,1 0 0 0 0,0 0 0 0 0,0-1 0 0 0,0 1 1 0 0,-1-1-1 0 0,1 1 0 0 0,0-1 0 0 0,-1 1 0 0 0,1-1 1 0 0,0 0-1 0 0,-1 0 0 0 0,1 0 0 0 0,-1 0 1 0 0,1 0-1 0 0,-1 0 0 0 0,0 0 0 0 0,1-1 0 0 0,-1 1 1 0 0,0 0-1 0 0,1-2-8 0 0,4-4 92 0 0,-1 0 0 0 0,-1 0 0 0 0,1 0 0 0 0,0-3-92 0 0,-1 1 10 0 0,0-1 0 0 0,0 0 0 0 0,-1 0 0 0 0,0 0 0 0 0,-1-1 0 0 0,0 1 0 0 0,0-5-10 0 0,1-18-83 0 0,-2-22 83 0 0,-3 40 6 0 0,2 14-18 0 0,0 1 1 0 0,0 0-1 0 0,0-1 0 0 0,0 1 0 0 0,0-1 1 0 0,-1 1-1 0 0,1-1 0 0 0,0 1 0 0 0,0-1 1 0 0,0 1-1 0 0,-1 0 0 0 0,1-1 0 0 0,0 1 1 0 0,0-1-1 0 0,-1 1 0 0 0,1 0 0 0 0,0-1 1 0 0,-1 1-1 0 0,1 0 0 0 0,0-1 1 0 0,-1 1-1 0 0,1 0 0 0 0,-1 0 0 0 0,1-1 1 0 0,0 1-1 0 0,-1 0 0 0 0,1 0 0 0 0,-1 0 12 0 0,0 0 11 0 0,0 0-1 0 0,0 1 1 0 0,0-1-1 0 0,0 0 0 0 0,0 1 1 0 0,0-1-1 0 0,0 1 1 0 0,0 0-1 0 0,0-1 0 0 0,1 1 1 0 0,-1 0-1 0 0,0-1 1 0 0,0 1-1 0 0,0 0 0 0 0,1 0 1 0 0,-1 0-1 0 0,0 0 1 0 0,1-1-1 0 0,-1 1 0 0 0,1 0 1 0 0,-1 0-1 0 0,1 0 1 0 0,0 1-11 0 0,-10 23-329 0 0,7-7 305 0 0,0 0 0 0 0,2 1 1 0 0,0-1-1 0 0,1 1 0 0 0,0-1 0 0 0,2 0 0 0 0,1 9 24 0 0,-2-20 0 0 0,0 0 0 0 0,1 0 0 0 0,0-1 0 0 0,0 1 0 0 0,0-1 0 0 0,1 1 0 0 0,0-1 0 0 0,-3-5 2 0 0,0-1-1 0 0,0 1 1 0 0,1-1-1 0 0,-1 0 1 0 0,0 1 0 0 0,0-1-1 0 0,1 1 1 0 0,-1-1-1 0 0,0 0 1 0 0,1 0-1 0 0,-1 1 1 0 0,0-1-1 0 0,1 0 1 0 0,-1 1-1 0 0,0-1 1 0 0,1 0-1 0 0,-1 0 1 0 0,1 0-1 0 0,-1 1 1 0 0,0-1-1 0 0,1 0 1 0 0,-1 0-1 0 0,1 0 1 0 0,-1 0 0 0 0,1 0-1 0 0,-1 0 1 0 0,1 0-1 0 0,-1 0 1 0 0,0 0-1 0 0,1 0 1 0 0,-1 0-1 0 0,1 0 1 0 0,-1 0-1 0 0,1 0 1 0 0,-1-1-1 0 0,0 1 1 0 0,1 0-1 0 0,-1 0 1 0 0,1 0-1 0 0,-1-1 1 0 0,0 1-1 0 0,1 0 1 0 0,-1 0 0 0 0,0-1-1 0 0,1 1 1 0 0,-1 0-1 0 0,0-1 1 0 0,1 1-1 0 0,-1-1-1 0 0,1 0 16 0 0,3-1 16 0 0,0 0 0 0 0,0-1 0 0 0,0 0 1 0 0,-1 0-1 0 0,0 0 0 0 0,1 0 0 0 0,-1-1 0 0 0,0 1 0 0 0,-1-1 1 0 0,1 0-1 0 0,-1 0 0 0 0,1 0 0 0 0,-1 0 0 0 0,0 0 0 0 0,-1-1 0 0 0,1 1 1 0 0,0-1-33 0 0,0-1 5 0 0,1 0 1 0 0,1 1 0 0 0,-1-1-1 0 0,1 1 1 0 0,0 0-1 0 0,0 0 1 0 0,1 0 0 0 0,-1 1-1 0 0,6-5-5 0 0,17-11-164 0 0,-26 19 169 0 0,-1 1-1 0 0,1 0 1 0 0,0-1-1 0 0,-1 1 0 0 0,1 0 1 0 0,-1 0-1 0 0,1-1 1 0 0,0 1-1 0 0,-1 0 0 0 0,1 0 1 0 0,-1 0-1 0 0,1 0 0 0 0,0 0 1 0 0,-1 0-1 0 0,1 0 1 0 0,0 0-1 0 0,-1 0 0 0 0,1 0 1 0 0,-1 0-1 0 0,1 0 1 0 0,0 0-1 0 0,-1 0 0 0 0,1 1 1 0 0,-1-1-1 0 0,1 0 1 0 0,0 0-5 0 0,10 8 74 0 0,-10-7-71 0 0,2 2-44 0 0,1 1 0 0 0,-1 0-1 0 0,0 1 1 0 0,0-1-1 0 0,0 0 1 0 0,-1 1 0 0 0,1 0-1 0 0,0 3 42 0 0,-1-3 7 0 0,0-3-6 0 0,-1 0-1 0 0,0 1 1 0 0,0-1 0 0 0,-1 0-1 0 0,1 1 1 0 0,0-1-1 0 0,-1 1 1 0 0,0-1-1 0 0,1 1 1 0 0,-1-1-1 0 0,0 1 1 0 0,0-1-1 0 0,0 1 1 0 0,-1 0 0 0 0,1-1-1 0 0,-1 1 1 0 0,1-1-1 0 0,-1 0 1 0 0,0 1-1 0 0,0-1 1 0 0,0 1-1 0 0,-1 1 0 0 0,0 1 36 0 0,-5 17 66 0 0,7-21-2 0 0,0-1 10 0 0,0 0 2 0 0,-3-11-72 0 0,7-4-28 0 0,1 0-1 0 0,1 0 1 0 0,0 1-1 0 0,1 0 0 0 0,1 0 1 0 0,0 1-1 0 0,5-5-11 0 0,-9 13-4 0 0,0 1-1 0 0,1-1 1 0 0,0 1-1 0 0,0 0 0 0 0,0 1 1 0 0,0-1-1 0 0,1 1 1 0 0,-1 0-1 0 0,1 0 0 0 0,0 1 1 0 0,0 0-1 0 0,0 0 1 0 0,0 0-1 0 0,0 1 0 0 0,1 0 1 0 0,-1 0-1 0 0,0 0 1 0 0,1 1 4 0 0,-1 0-13 0 0,1 1 0 0 0,-1-1 0 0 0,1 2 0 0 0,-1-1-1 0 0,0 1 1 0 0,0-1 0 0 0,0 2 0 0 0,0-1 0 0 0,4 3 13 0 0,22 9-58 0 0,-16-8-433 0 0,-13-5-66 0 0,0 0 0 0 0,0 0 0 0 0,0-1 0 0 0,1 0 1 0 0,-1 0-1 0 0,0 0 0 0 0,0 0 0 0 0,0 0 0 0 0,1 0 0 0 0,-1-1 0 0 0,0 0 1 0 0,1 0 556 0 0,6-8-2048 0 0</inkml:trace>
  <inkml:trace contextRef="#ctx1" brushRef="#br1" timeOffset="37414.989">3323 3880 5064 0 0,'0'0'389'0'0,"-10"-7"60"0"0,9 6 198 0 0,-1 1 1 0 0,1 0-1 0 0,-1 0 0 0 0,1 0 0 0 0,0 0 0 0 0,-1 0 0 0 0,1 0 0 0 0,-1 0 0 0 0,1 1 0 0 0,0-1 0 0 0,-2 1-647 0 0,-12 9 3576 0 0,11-6-3028 0 0,0 2 0 0 0,0-1 0 0 0,0 0 0 0 0,-2 6-548 0 0,-1-1 858 0 0,5-5-720 0 0,-1 0 1 0 0,1 0-1 0 0,-1 0 1 0 0,2 1-1 0 0,-1-1 0 0 0,0 0 1 0 0,1 1-1 0 0,0-1 0 0 0,1 1 1 0 0,-1 0-139 0 0,0 13 54 0 0,1 1 1 0 0,1 4-55 0 0,0 8 580 0 0,-2-28-511 0 0,1-3-57 0 0,0 0 0 0 0,0 0 0 0 0,0 0 0 0 0,0 0 0 0 0,0 0 0 0 0,0 0 0 0 0,0 0 0 0 0,0 0 0 0 0,1 0 0 0 0,-1 0 0 0 0,0 0 0 0 0,1 0 0 0 0,-1 0 0 0 0,0 0 0 0 0,1 0 1 0 0,-1-1-1 0 0,1 1 0 0 0,0 0-12 0 0,-1 0-7 0 0,0 0 0 0 0,0 0 1 0 0,1 0-1 0 0,-1 0 0 0 0,1 0 1 0 0,-1 0-1 0 0,1 0 0 0 0,-1 0 1 0 0,1-1-1 0 0,-1 1 0 0 0,1 0 1 0 0,0 0-1 0 0,-1-1 0 0 0,1 1 1 0 0,0 0-1 0 0,0-1 0 0 0,0 1 7 0 0,0-1 5 0 0,0 0 0 0 0,0 0 0 0 0,0-1 0 0 0,0 1 0 0 0,0 0 1 0 0,0-1-1 0 0,0 1 0 0 0,0 0 0 0 0,0-1 0 0 0,0 1 0 0 0,0-1 0 0 0,0 0 0 0 0,-1 1 0 0 0,1-1 0 0 0,0 0 0 0 0,0 1 0 0 0,-1-1 0 0 0,2-1-5 0 0,8-9-334 0 0,-1 0 0 0 0,0 0 1 0 0,0-2-1 0 0,6-11 334 0 0,-8 11-440 0 0,2 0 0 0 0,-1 1 0 0 0,2 0 0 0 0,9-9 440 0 0,-14 16-162 0 0,0 1 0 0 0,0 0 0 0 0,1 0 0 0 0,0 0 0 0 0,-1 1 0 0 0,1 0 0 0 0,1 0 0 0 0,1-1 162 0 0,1 4-198 0 0,-7 0 196 0 0,0 0 0 0 0,0 1 1 0 0,0-1-1 0 0,0 1 0 0 0,0-1 0 0 0,0 1 1 0 0,0 0-1 0 0,0 0 0 0 0,0 0 1 0 0,0 0-1 0 0,-1 0 0 0 0,1 0 0 0 0,0 0 1 0 0,-1 1-1 0 0,2 0 2 0 0,0 1 34 0 0,1 1 30 0 0,-1-1 1 0 0,1 1 0 0 0,-1 0 0 0 0,0 0-1 0 0,0 0 1 0 0,-1 1 0 0 0,1-1-1 0 0,-1 1 1 0 0,0-1 0 0 0,0 2-65 0 0,4 11 385 0 0,-1 1 0 0 0,1 3-385 0 0,-4-11 164 0 0,2 9 171 0 0,-1-1 0 0 0,-1 1 0 0 0,-1 0 0 0 0,0 0 0 0 0,-2 0 0 0 0,0-1 0 0 0,-2 9-335 0 0,1-16 88 0 0,0-1 0 0 0,-1 1 0 0 0,-1-1 0 0 0,1 1 0 0 0,-1-1 0 0 0,-1 0 0 0 0,0-1 0 0 0,0 1 0 0 0,-1-1 0 0 0,-1 0 0 0 0,1 0 0 0 0,-1-1 0 0 0,-1 0 0 0 0,-5 5-88 0 0,8-9 21 0 0,-3 3 29 0 0,0-1 0 0 0,0-1 0 0 0,0 1 0 0 0,-5 1-50 0 0,10-6 17 0 0,1 0 1 0 0,-1 0-1 0 0,1 0 1 0 0,-1 0-1 0 0,1-1 1 0 0,-1 1 0 0 0,1-1-1 0 0,-1 0 1 0 0,0 1-1 0 0,1-1 1 0 0,-1 0-1 0 0,0-1 1 0 0,1 1-1 0 0,-1 0 1 0 0,0-1-1 0 0,1 1 1 0 0,-1-1-1 0 0,-1-1-17 0 0,-1 0-44 0 0,1 0 0 0 0,-1-1-1 0 0,1 0 1 0 0,0 0 0 0 0,0 0-1 0 0,0 0 1 0 0,1-1 0 0 0,-1 1-1 0 0,-2-5 45 0 0,-8-7-1273 0 0,4 4-207 0 0</inkml:trace>
  <inkml:trace contextRef="#ctx1" brushRef="#br1" timeOffset="53132.751">915 4935 5152 0 0,'-9'-8'504'0'0,"9"8"-492"0"0,-1-1 0 0 0,1 1 0 0 0,-1-1 0 0 0,1 1 0 0 0,0 0 0 0 0,-1-1 0 0 0,1 1 0 0 0,0-1 0 0 0,-1 1 0 0 0,1-1 0 0 0,0 1 0 0 0,0-1 0 0 0,0 1 0 0 0,-1-1 0 0 0,1 1 0 0 0,0-1 0 0 0,0 1 0 0 0,0-1 1 0 0,0 1-1 0 0,0-1 0 0 0,0 0 0 0 0,0 1 0 0 0,0-1 0 0 0,0 1 0 0 0,0-1 0 0 0,0 1 0 0 0,0-1 0 0 0,0 1 0 0 0,0-1 0 0 0,1 1 0 0 0,-1-1 0 0 0,0 1 0 0 0,0-1 0 0 0,1 1 0 0 0,-1-1 0 0 0,0 1 0 0 0,1-1 0 0 0,-1 1 0 0 0,1-1-12 0 0,-1 1 1 0 0,0-13 1093 0 0,0 0-188 0 0,0 3-177 0 0,-1 9-696 0 0,1 1 0 0 0,0-1 1 0 0,0 1-1 0 0,0 0 1 0 0,0-1-1 0 0,0 1 1 0 0,0-1-1 0 0,0 1 0 0 0,0 0 1 0 0,0-1-1 0 0,0 1 1 0 0,0-1-1 0 0,0 1 0 0 0,0 0 1 0 0,0-1-1 0 0,0 1 1 0 0,0-1-1 0 0,0 1 0 0 0,0 0 1 0 0,0-1-1 0 0,1 1 1 0 0,-1-1-1 0 0,0 1 0 0 0,0 0 1 0 0,0-1-1 0 0,1 1 1 0 0,-1 0-1 0 0,0 0 0 0 0,1-1 1 0 0,-1 1-1 0 0,0 0 1 0 0,1-1-1 0 0,-1 1-33 0 0,0 0 62 0 0,1-1 0 0 0,-1 1 0 0 0,0-1 0 0 0,0 1 0 0 0,0-1 1 0 0,0 1-1 0 0,0-1 0 0 0,0 1 0 0 0,0-1 0 0 0,0 1 0 0 0,0-1 0 0 0,0 1 0 0 0,0-1 0 0 0,0 1 0 0 0,0-1 0 0 0,0 1 0 0 0,0 0 1 0 0,0-1-1 0 0,0 1 0 0 0,-1-1 0 0 0,1 1 0 0 0,0-1 0 0 0,0 1 0 0 0,-1-1 0 0 0,1 1 0 0 0,0 0 0 0 0,-1-1 0 0 0,1 1 0 0 0,0 0 0 0 0,-1-1-62 0 0,0-2 1015 0 0,8 8-569 0 0,-5-4-446 0 0,1 0 0 0 0,-1 1 0 0 0,1 0 0 0 0,0 0 0 0 0,0 0 0 0 0,-1 1 0 0 0,1-1 0 0 0,-1 0 0 0 0,0 1 0 0 0,0 0 0 0 0,0-1 0 0 0,0 1 0 0 0,0 0 0 0 0,0 0 0 0 0,-1 0 0 0 0,0 1 0 0 0,1-1 0 0 0,9 23 0 0 0,-10-23 0 0 0,1 0 0 0 0,0 0 0 0 0,-1 1 0 0 0,0-1 0 0 0,0 1 0 0 0,0-1 0 0 0,0 1 0 0 0,0-1 0 0 0,-1 3 0 0 0,13 109 442 0 0,-11-97 73 0 0,-1-14-380 0 0,0 0-1 0 0,-1 0 0 0 0,1 0 0 0 0,-1 0 1 0 0,0 0-1 0 0,-1 0 0 0 0,1 0 1 0 0,-2 4-135 0 0,2 13 19 0 0,0-19-19 0 0,0 0 0 0 0,0 0-1 0 0,0 1 1 0 0,0-1-1 0 0,0 0 1 0 0,0 1-1 0 0,-1-1 1 0 0,1 0 0 0 0,-1 2 0 0 0,1-4 9 0 0,0 1 0 0 0,0-1 1 0 0,0 0-1 0 0,0 0 1 0 0,0 1-1 0 0,0-1 0 0 0,-1 0 1 0 0,1 0-1 0 0,0 1 0 0 0,0-1 1 0 0,0 0-1 0 0,0 0 1 0 0,0 0-1 0 0,0 1 0 0 0,0-1 1 0 0,-1 0-1 0 0,1 0 1 0 0,0 0-1 0 0,0 1 0 0 0,0-1 1 0 0,0 0-1 0 0,-1 0 1 0 0,1 0-1 0 0,0 0 0 0 0,0 0 1 0 0,0 1-1 0 0,-1-1 1 0 0,1 0-1 0 0,0 0 0 0 0,0 0 1 0 0,-1 0-1 0 0,1 0 1 0 0,0 0-1 0 0,0 0 0 0 0,-1 0 1 0 0,1 0-1 0 0,0 0 1 0 0,0 0-1 0 0,-1 0 0 0 0,1 0 1 0 0,0 0-1 0 0,0 0 1 0 0,-1 0-1 0 0,1 0 0 0 0,0 0 1 0 0,0 0-1 0 0,0-1 1 0 0,-1 1-1 0 0,1 0 0 0 0,0 0 1 0 0,0 0-1 0 0,0 0 1 0 0,-1 0-1 0 0,1 0 0 0 0,0-1 1 0 0,0 1-1 0 0,0 0 1 0 0,0 0-1 0 0,-1 0 0 0 0,1-1 1 0 0,0 1-1 0 0,0 0 0 0 0,0 0-8 0 0,-5-12 846 0 0,5 10-775 0 0,0 0 1 0 0,0 0-1 0 0,0 0 0 0 0,0 0 0 0 0,1 0 0 0 0,-1 0 0 0 0,0 0 0 0 0,1-1-72 0 0,2-14 31 0 0,-3 11-31 0 0,0 1 0 0 0,-1 0 0 0 0,0 0 0 0 0,0-1 0 0 0,-1 0 0 0 0,1 2 0 0 0,0 1 0 0 0,0-1 0 0 0,0 1 0 0 0,0-1 0 0 0,1 1 0 0 0,0-1 0 0 0,0 0 0 0 0,0 1 0 0 0,0-1 0 0 0,0 1 0 0 0,1-1 0 0 0,0-1 0 0 0,5-19 0 0 0,-4 16 0 0 0,0-1 0 0 0,0 0 0 0 0,1 1 0 0 0,1-1 0 0 0,-1 1 0 0 0,1 0 0 0 0,0 0 0 0 0,3-4 0 0 0,1 2-5 0 0,-5 4 7 0 0,2 0 0 0 0,-1 0 0 0 0,1 1 0 0 0,0 0 0 0 0,0 0 0 0 0,0-1-2 0 0,-4 5-3 0 0,1 0 1 0 0,-1 0-1 0 0,0 1 1 0 0,1-1 0 0 0,-1 0-1 0 0,1 0 1 0 0,-1 1-1 0 0,1-1 1 0 0,-1 1-1 0 0,1-1 1 0 0,-1 1 0 0 0,1 0-1 0 0,-1-1 1 0 0,1 1-1 0 0,-1 0 1 0 0,1 0 0 0 0,0 0-1 0 0,-1 0 1 0 0,1 1-1 0 0,-1-1 1 0 0,1 0-1 0 0,-1 1 1 0 0,1-1 0 0 0,-1 1-1 0 0,1-1 1 0 0,-1 1-1 0 0,1 0 1 0 0,-1-1-1 0 0,2 2 3 0 0,-1-1-106 0 0,1 1 0 0 0,-1-1 0 0 0,0 1 0 0 0,1-1-1 0 0,-1 1 1 0 0,0 0 0 0 0,0 0 0 0 0,0 0-1 0 0,0 0 1 0 0,-1 0 0 0 0,1 0 0 0 0,0 1 0 0 0,-1-1-1 0 0,0 0 1 0 0,1 1 0 0 0,-1-1 0 0 0,0 1 0 0 0,0 1 106 0 0,11 40-3 0 0,-7-29 176 0 0,-1 0-1 0 0,0 0 1 0 0,-1 0-1 0 0,-1 0 1 0 0,0 8-173 0 0,-2 4 945 0 0,0-23-675 0 0,0-18 73 0 0,0-4-22 0 0,1 1 0 0 0,1-1 0 0 0,1 0 0 0 0,1 1 0 0 0,4-13-321 0 0,-4 7 0 0 0,-3 20 0 0 0,-1-1 0 0 0,1 0 0 0 0,0 0 0 0 0,0 0 0 0 0,0 1 0 0 0,0-1 0 0 0,2-2 0 0 0,2-3 6 0 0,-5 8-74 0 0,1-1 0 0 0,0 0 0 0 0,0 1 1 0 0,-1-1-1 0 0,1 0 0 0 0,1 1 0 0 0,-1-1 0 0 0,0 1 1 0 0,0 0-1 0 0,0-1 0 0 0,1 1 0 0 0,-1 0 0 0 0,2-1 68 0 0,-2 1-508 0 0,-1 1 66 0 0,7 3 276 0 0,-6-3 166 0 0,0 1 0 0 0,-1-1 0 0 0,1 0 0 0 0,0 1 0 0 0,0-1 0 0 0,0 1 0 0 0,0-1 0 0 0,0 1 0 0 0,0 0 0 0 0,-1-1 0 0 0,1 1 0 0 0,0 0 0 0 0,0-1 0 0 0,-1 1 0 0 0,1 0 0 0 0,-1 0 0 0 0,1 0 0 0 0,0-1 0 0 0,-1 1 0 0 0,0 0 0 0 0,1 0 0 0 0,-1 0 0 0 0,1 0 0 0 0,-1 0 0 0 0,0 0 0 0 0,0 1 0 0 0,1 4 0 0 0,1 1 0 0 0,0 0 0 0 0,0 1 0 0 0,-1-1 0 0 0,0 8 0 0 0,3 18 0 0 0,2 16 44 0 0,-6-40 89 0 0,0-1 0 0 0,1 1 0 0 0,0 0 0 0 0,1-1-1 0 0,0 1 1 0 0,0-1 0 0 0,1 0 0 0 0,3 8-133 0 0,-6-15-152 0 0,1 0 0 0 0,-1 0 0 0 0,1 0 0 0 0,-1-1 0 0 0,1 1 0 0 0,-1 0-1 0 0,1 0 1 0 0,0-1 0 0 0,-1 1 0 0 0,1 0 0 0 0,0-1 0 0 0,0 1 0 0 0,0 0 0 0 0,-1-1 0 0 0,1 1 0 0 0,0-1-1 0 0,0 1 1 0 0,0-1 0 0 0,0 0 0 0 0,0 1 0 0 0,0-1 0 0 0,0 0 0 0 0,0 0 0 0 0,0 0 0 0 0,0 0 0 0 0,1 0 152 0 0,7-2-1024 0 0</inkml:trace>
  <inkml:trace contextRef="#ctx1" brushRef="#br1" timeOffset="53485.95">1413 4843 10136 0 0,'61'-3'918'0'0,"-60"3"-900"0"0,-1 0 0 0 0,0 0-1 0 0,1 0 1 0 0,-1 0 0 0 0,0 0-1 0 0,1 0 1 0 0,-1 0 0 0 0,0 0-1 0 0,1 0 1 0 0,-1 0 0 0 0,0 0-1 0 0,1 0 1 0 0,-1 0 0 0 0,0 0-1 0 0,1 1 1 0 0,-1-1 0 0 0,0 0-1 0 0,1 0 1 0 0,-1 0 0 0 0,0 0-1 0 0,0 1 1 0 0,1-1 0 0 0,-1 0-1 0 0,0 0 1 0 0,0 1-1 0 0,0-1 1 0 0,1 0 0 0 0,-1 1-1 0 0,0-1 1 0 0,0 0 0 0 0,0 0-1 0 0,0 1 1 0 0,1-1 0 0 0,-1 0-1 0 0,0 1 1 0 0,0-1 0 0 0,0 0-1 0 0,0 1 1 0 0,0-1 0 0 0,0 0-1 0 0,0 1 1 0 0,0-1 0 0 0,0 0-1 0 0,0 1 1 0 0,0-1 0 0 0,0 0-1 0 0,0 1 1 0 0,-1-1 0 0 0,1 0-1 0 0,0 1 1 0 0,0-1 0 0 0,0 0-1 0 0,0 1-17 0 0,-10 15 2091 0 0,7-12-1843 0 0,0 0 0 0 0,0 0 0 0 0,1 0 0 0 0,-1 1 0 0 0,-1 3-248 0 0,-4 10-17 0 0,-36 64 1923 0 0,39-71-1849 0 0,1 0-1 0 0,0 0 1 0 0,-2 8-57 0 0,-3 12-21 0 0,8-29 13 0 0,1-1 0 0 0,-1 1-1 0 0,1 0 1 0 0,0-1-1 0 0,-1 1 1 0 0,1-1-1 0 0,0 1 1 0 0,0 0 0 0 0,0-1-1 0 0,0 1 1 0 0,1 0-1 0 0,-1-1 1 0 0,0 1-1 0 0,1 0 1 0 0,-1-1 0 0 0,1 1-1 0 0,-1-1 1 0 0,1 1 8 0 0,1 1 182 0 0,0 0-1 0 0,0 0 1 0 0,0 0 0 0 0,1 0 0 0 0,-1 0 0 0 0,1-1 0 0 0,2 3-182 0 0,-3-4-16 0 0,-1 0 0 0 0,1 0 1 0 0,0 0-1 0 0,0-1 0 0 0,0 1 1 0 0,0 0-1 0 0,0-1 0 0 0,-1 1 1 0 0,1-1-1 0 0,0 0 0 0 0,0 0 1 0 0,0 1-1 0 0,0-1 0 0 0,0-1 1 0 0,0 1-1 0 0,2 0 16 0 0,31-7-798 0 0,-35 7 804 0 0,5-2-9 0 0,1 0 1 0 0,-1 0-1 0 0,0 0 1 0 0,0-1-1 0 0,-1 1 0 0 0,1-1 1 0 0,0 0-1 0 0,1-2 3 0 0,32-31 53 0 0,-34 32-34 0 0,1 0 61 0 0,-1-1 1 0 0,1 1 0 0 0,-1-1 0 0 0,0 0-1 0 0,0-1 1 0 0,-1 1 0 0 0,0 0-1 0 0,0-1 1 0 0,0 0 0 0 0,0 0-1 0 0,-1 0 1 0 0,0 0 0 0 0,-1 0 0 0 0,1 0-1 0 0,-1-1 1 0 0,0 1 0 0 0,-1-1-1 0 0,1 1 1 0 0,-1-4-81 0 0,0 8-50 0 0,-1-1 1 0 0,1 0-1 0 0,-1 1 0 0 0,1-1 1 0 0,-1 0-1 0 0,0 1 0 0 0,0-1 0 0 0,0 1 1 0 0,0-1-1 0 0,0 1 0 0 0,-1 0 1 0 0,1-1-1 0 0,-1 1 0 0 0,0 0 0 0 0,1 0 1 0 0,-1 0-1 0 0,0 0 0 0 0,0 0 1 0 0,0 1-1 0 0,-1-1 0 0 0,1 0 1 0 0,0 1-1 0 0,0 0 0 0 0,-1 0 0 0 0,1-1 1 0 0,-1 1-1 0 0,1 1 0 0 0,-1-1 1 0 0,0 0-1 0 0,1 1 0 0 0,-1-1 0 0 0,-1 1 50 0 0,-18 0 779 0 0,0 1 0 0 0,-20 4-779 0 0,38-4 205 0 0,2 0-1492 0 0,1-1-3607 0 0,1 0-719 0 0</inkml:trace>
  <inkml:trace contextRef="#ctx1" brushRef="#br1" timeOffset="54386.606">1787 4846 11976 0 0,'0'0'546'0'0,"-6"6"182"0"0,-19 11-701 0 0,20-15-28 0 0,0 1 0 0 0,1 1 0 0 0,-1-1 0 0 0,1 1 0 0 0,-2 1 1 0 0,-15 15 475 0 0,16-16-232 0 0,-1 1-1 0 0,1 0 1 0 0,0 1-1 0 0,0-1 1 0 0,1 1-1 0 0,-2 2-242 0 0,-14 23 618 0 0,15-24-452 0 0,-1 1 0 0 0,2 0 0 0 0,-1 0 0 0 0,1 0 0 0 0,0 0-1 0 0,-2 9-165 0 0,-3 32 385 0 0,4-20-322 0 0,5-28-58 0 0,0 1-1 0 0,0-1 0 0 0,0 1 1 0 0,0 0-1 0 0,0-1 0 0 0,0 1 0 0 0,0 0 1 0 0,1-1-1 0 0,-1 1 0 0 0,1 0 0 0 0,0-1 1 0 0,-1 1-1 0 0,1-1 0 0 0,0 1 0 0 0,0-1-4 0 0,-1 0 2 0 0,0-1 0 0 0,0 1-1 0 0,1-1 1 0 0,-1 1 0 0 0,0-1-1 0 0,1 1 1 0 0,-1-1 0 0 0,0 1-1 0 0,1-1 1 0 0,-1 1 0 0 0,0-1-1 0 0,1 0 1 0 0,-1 1 0 0 0,1-1-1 0 0,-1 0 1 0 0,1 1 0 0 0,-1-1-1 0 0,1 0 1 0 0,-1 0 0 0 0,1 1-1 0 0,-1-1 1 0 0,1 0 0 0 0,-1 0-1 0 0,1 0 1 0 0,-1 0 0 0 0,1 0-2 0 0,1 1 10 0 0,1 0 10 0 0,-1-1 0 0 0,1 1 0 0 0,0 0 0 0 0,0-1 0 0 0,0 0 0 0 0,0 1 0 0 0,-1-1 0 0 0,1 0 0 0 0,0-1 0 0 0,0 1 0 0 0,0 0 0 0 0,0-1 0 0 0,-1 1 0 0 0,1-1 0 0 0,0 0 0 0 0,-1 0 0 0 0,1 0 0 0 0,0-1 1 0 0,-1 1-1 0 0,2-1-20 0 0,9-6 151 0 0,0 0 0 0 0,0-1 0 0 0,3-4-151 0 0,-8 7 40 0 0,1-1-88 0 0,-1-1-1 0 0,0 1 1 0 0,-1-1 0 0 0,1-1-1 0 0,-1 1 1 0 0,-1-1-1 0 0,0 0 1 0 0,0-1-1 0 0,-1 0 1 0 0,0 1-1 0 0,-1-2 1 0 0,0 1-1 0 0,0 0 1 0 0,0-7 48 0 0,7-23-173 0 0,-7 28 175 0 0,-1-1 0 0 0,0 0 0 0 0,0 0-1 0 0,-1-6-1 0 0,6-64-442 0 0,-8 79 316 0 0,0 1 1 0 0,0-1-1 0 0,0 0 1 0 0,-1 1-1 0 0,1-1 1 0 0,-1 0 125 0 0,0 2-53 0 0,1 0 1 0 0,-1 0 0 0 0,1 0 0 0 0,0 1-1 0 0,0-1 1 0 0,0 0 0 0 0,0 0 0 0 0,0 0-1 0 0,0 0 1 0 0,0 0 0 0 0,1 0 0 0 0,-1 0-1 0 0,0 0 1 0 0,1 0 0 0 0,0 1 0 0 0,0-3 52 0 0,2-13 506 0 0,-5 12 603 0 0,-2 11-749 0 0,1 4-360 0 0,0 0 0 0 0,0-1 0 0 0,1 1 0 0 0,0 8 0 0 0,0-6 0 0 0,0 1 0 0 0,-1-1 0 0 0,-1 3 0 0 0,1-5 0 0 0,1 0 0 0 0,0 0 0 0 0,1 1 0 0 0,0-1 0 0 0,1 4 0 0 0,-1 7 0 0 0,0 4-71 0 0,3 22 71 0 0,0 2-804 0 0,-2-39 485 0 0,1-1 1 0 0,1 1 0 0 0,1 6 318 0 0,-1-6-54 0 0,0 0 0 0 0,-1-1 1 0 0,1 8 53 0 0,-2-12 197 0 0,0-1 1 0 0,1 1 0 0 0,0-1-1 0 0,0 1 1 0 0,0-1 0 0 0,0 0-1 0 0,2 4-197 0 0,-2-7 443 0 0,6-1-349 0 0,-6 1-92 0 0,0-1 1 0 0,1 0-1 0 0,-1 0 0 0 0,0 0 1 0 0,1 0-1 0 0,-1 0 1 0 0,0 0-1 0 0,1 0 0 0 0,-1-1 1 0 0,0 1-1 0 0,1 0 0 0 0,-1-1 1 0 0,0 1-1 0 0,0-1 1 0 0,1 1-1 0 0,-1-1 0 0 0,0 0 1 0 0,0 1-1 0 0,0-1 1 0 0,0 0-1 0 0,0 0 0 0 0,0 0 1 0 0,0 0-1 0 0,0 0 1 0 0,0 0-1 0 0,0 0 0 0 0,-1 0 1 0 0,1 0-1 0 0,0 0 0 0 0,0-1-2 0 0,8-13 0 0 0,10-17 0 0 0,-3-9 0 0 0,11-41 0 0 0,-18 63 0 0 0,-4 13 0 0 0,2 7 0 0 0,-5 1 0 0 0,-1 0 0 0 0,1 0 0 0 0,-1 0 0 0 0,0 0 0 0 0,1 0 0 0 0,-1 0 0 0 0,0 0 0 0 0,0 1 0 0 0,-1-1 0 0 0,1 1 0 0 0,0-1 0 0 0,-1 0 0 0 0,1 1 0 0 0,-1-1 0 0 0,0 2 0 0 0,5 17 0 0 0,-3-15 3 0 0,0-1 0 0 0,-1 1 0 0 0,0 0 0 0 0,0-1-1 0 0,0 2-2 0 0,3 19 429 0 0,3 4 574 0 0,-6-20-1198 0 0,2 0-1 0 0,-1 0 0 0 0,2-1 0 0 0,1 6 196 0 0,-2-7-441 0 0,-3-7 436 0 0,0-1-1 0 0,0 1 1 0 0,0-1 0 0 0,0 1 0 0 0,0-1 0 0 0,0 1 0 0 0,0-1 0 0 0,0 1-1 0 0,1-1 1 0 0,-1 1 0 0 0,0-1 0 0 0,0 1 0 0 0,0-1 0 0 0,0 1-1 0 0,1-1 1 0 0,-1 1 0 0 0,0-1 0 0 0,1 1 0 0 0,-1-1 0 0 0,0 0-1 0 0,1 1 1 0 0,-1-1 0 0 0,0 0 0 0 0,1 1 0 0 0,-1-1 0 0 0,1 0-1 0 0,-1 1 1 0 0,1-1 0 0 0,-1 0 0 0 0,1 0 5 0 0,1 1-11 0 0,-1 0 11 0 0,0 0 0 0 0,0-1 0 0 0,0 1 0 0 0,-1 0 0 0 0,1-1 0 0 0,0 1 0 0 0,0-1 0 0 0,0 1 0 0 0,0-1 0 0 0,0 0 0 0 0,0 1 0 0 0,1-1 0 0 0,-1 0 0 0 0,0 0 0 0 0,0 1 0 0 0,0-1 0 0 0,0 0 0 0 0,0 0 0 0 0,0 0 0 0 0,0-1 0 0 0,0 1 0 0 0,0 0 0 0 0,1 0 0 0 0,-1-1 0 0 0,2 0 0 0 0,1 0 156 0 0,-1-1-1 0 0,0 0 0 0 0,0 0 0 0 0,0 0 0 0 0,0 0 0 0 0,0-1 0 0 0,-1 1 0 0 0,1-1 0 0 0,-1 0 0 0 0,0 0 0 0 0,1 0 0 0 0,0-2-155 0 0,4-3 115 0 0,-3 1-112 0 0,0 0 0 0 0,0 0 0 0 0,-1 0 0 0 0,0 0 0 0 0,2-6-3 0 0,0 0 1 0 0,-4 9-1 0 0,0 0 0 0 0,0 0 0 0 0,0 0 0 0 0,-1 0 0 0 0,1 0 0 0 0,-1 0 0 0 0,0-2 0 0 0,1-16 0 0 0,2 5 55 0 0,-1 5-576 0 0,3 29 971 0 0,-1 3-314 0 0,0-1-840 0 0,0 0 0 0 0,2 0 0 0 0,4 10 704 0 0,-5-15 0 0 0,-3-8 0 0 0,1 1 0 0 0,0 0 0 0 0,0-1 0 0 0,1 1 0 0 0,1 1 0 0 0,-4-6 0 0 0,0-1 0 0 0,0 0 0 0 0,0 1 0 0 0,0-1 0 0 0,1 0 0 0 0,-1 0 0 0 0,0 0 0 0 0,1 0 0 0 0,-1 0 0 0 0,1 0 0 0 0,-1 0 0 0 0,1 0 0 0 0,-1-1 0 0 0,1 1 0 0 0,0-1 0 0 0,-1 1 0 0 0,1-1 0 0 0,0 1 0 0 0,-1-1 0 0 0,1 0 0 0 0,0 0 0 0 0,-1 0 0 0 0,1 0 0 0 0,1 0 0 0 0,3-2 0 0 0,-1 1 0 0 0,0-1 0 0 0,0 0 0 0 0,-1 0 0 0 0,1 0 0 0 0,2-2 0 0 0,14-6 0 0 0,-15 6-80 0 0,-1 1-1 0 0,1-1 1 0 0,-1 0-1 0 0,1 0 1 0 0,-1 0-1 0 0,0-1 1 0 0,-1 0-1 0 0,1 0 1 0 0,-1 0-1 0 0,0-1 1 0 0,3-5 80 0 0,5-5-950 0 0,0-3-64 0 0,-4-4-8 0 0</inkml:trace>
  <inkml:trace contextRef="#ctx1" brushRef="#br1" timeOffset="54672.25">2463 4672 11976 0 0,'-2'1'83'0'0,"0"-1"0"0"0,0 1 0 0 0,0 0-1 0 0,0 0 1 0 0,0 0 0 0 0,1 0 0 0 0,-1 0 0 0 0,0 0 0 0 0,1 0 0 0 0,-1 0 0 0 0,0 1 0 0 0,1-1 0 0 0,-1 1 0 0 0,1-1 0 0 0,0 1 0 0 0,0-1 0 0 0,-1 3-83 0 0,-1-1 118 0 0,0 1-1 0 0,0 0 1 0 0,1 1 0 0 0,0-1 0 0 0,0 0-1 0 0,0 1 1 0 0,0 1-118 0 0,-17 51 2046 0 0,16-44-1680 0 0,2-1 0 0 0,-1 1 0 0 0,2 8-366 0 0,-3 17 21 0 0,3-33 32 0 0,0 0 0 0 0,0-1 0 0 0,0 1 0 0 0,0 0 0 0 0,1-1-1 0 0,0 3-52 0 0,2 18 573 0 0,-3-20-453 0 0,0 3 14 0 0,0-1 0 0 0,0 0 1 0 0,1 0-1 0 0,0 0 0 0 0,0 0 0 0 0,0 0 1 0 0,2 1-135 0 0,5 21 15 0 0,-7-23-260 0 0,0 0-1 0 0,1 0 1 0 0,-1-1 0 0 0,1 1 0 0 0,0-1 0 0 0,1 1 0 0 0,0-1 0 0 0,0 0 0 0 0,0 0 0 0 0,0 0-1 0 0,3 3 246 0 0,-5-8-146 0 0,0 1 0 0 0,0 0 0 0 0,1-1 0 0 0,-1 1 0 0 0,0-1-1 0 0,0 1 1 0 0,0-1 0 0 0,1 0 0 0 0,-1 1 0 0 0,0-1 0 0 0,1 0-1 0 0,-1 0 1 0 0,0 0 0 0 0,1 0 0 0 0,-1 0 0 0 0,0 0 0 0 0,0 0-1 0 0,1 0 1 0 0,-1-1 0 0 0,0 1 0 0 0,1-1 146 0 0,-1 1-208 0 0,19-7-1478 0 0</inkml:trace>
  <inkml:trace contextRef="#ctx1" brushRef="#br1" timeOffset="54991.715">2649 4860 13824 0 0,'0'0'314'0'0,"0"0"46"0"0,0 0 22 0 0,-6 5 62 0 0,-16 15-301 0 0,14-15 57 0 0,1 1 1 0 0,0 1 0 0 0,1-1 0 0 0,-1 1 0 0 0,1 0-1 0 0,-4 8-200 0 0,-13 13 471 0 0,17-23-343 0 0,2 0 0 0 0,-1 1 0 0 0,1 0 0 0 0,-4 5-128 0 0,2 1 125 0 0,-2 1 27 0 0,1 0 1 0 0,1 0 0 0 0,0 1 0 0 0,1 1-153 0 0,2-8 44 0 0,0 0 1 0 0,0 0-1 0 0,-1 0 0 0 0,-3 6-44 0 0,6-12 4 0 0,1 0-1 0 0,0 0 0 0 0,-1 0 0 0 0,1 0 0 0 0,0 0 1 0 0,0 0-1 0 0,0 0 0 0 0,0 0 0 0 0,0 0 0 0 0,0 0 0 0 0,0 0 1 0 0,0 1-1 0 0,0-1 0 0 0,0 0 0 0 0,1 0 0 0 0,-1 0 0 0 0,0 0 1 0 0,1 0-1 0 0,-1 0 0 0 0,1 0 0 0 0,-1 0 0 0 0,1 0 1 0 0,0 0-1 0 0,-1-1 0 0 0,1 1 0 0 0,0 0-3 0 0,-1 0 4 0 0,0-1-1 0 0,0 1 1 0 0,1-1-1 0 0,-1 1 1 0 0,0-1 0 0 0,0 1-1 0 0,1-1 1 0 0,-1 0-1 0 0,0 1 1 0 0,1-1-1 0 0,-1 1 1 0 0,0-1 0 0 0,1 0-1 0 0,-1 1 1 0 0,1-1-1 0 0,-1 0 1 0 0,0 1 0 0 0,1-1-1 0 0,-1 0 1 0 0,1 0-1 0 0,-1 0 1 0 0,1 1-1 0 0,-1-1 1 0 0,1 0 0 0 0,-1 0-1 0 0,1 0-3 0 0,1 1 14 0 0,-1-1-8 0 0,0 1 0 0 0,0-1 1 0 0,0 1-1 0 0,0-1 0 0 0,0 0 1 0 0,0 1-1 0 0,0-1 0 0 0,0 0 1 0 0,0 0-1 0 0,0 0 0 0 0,1 0 1 0 0,-1 1-1 0 0,0-2 0 0 0,0 1 1 0 0,0 0-1 0 0,0 0 0 0 0,0 0 1 0 0,0 0-1 0 0,0-1 0 0 0,1 1-6 0 0,22-12 152 0 0,-14 7-84 0 0,-1-1-12 0 0,0 0 0 0 0,-1-1-1 0 0,0 0 1 0 0,0 0 0 0 0,0-1-1 0 0,-1 0 1 0 0,0-1 0 0 0,0 1-1 0 0,0-3-55 0 0,11-12-69 0 0,-11 13 52 0 0,3-2 18 0 0,-10 11-1 0 0,1 1 0 0 0,-1-1 0 0 0,1 1 0 0 0,-1 0 0 0 0,0 0 0 0 0,1-1 0 0 0,-1 1 0 0 0,1 0 0 0 0,-1 0 0 0 0,1-1 0 0 0,-1 1 0 0 0,1 0 0 0 0,-1 0 0 0 0,1 0 0 0 0,-1 0 0 0 0,1 0 0 0 0,-1 0 0 0 0,1 0 0 0 0,-1 0 0 0 0,1 0 0 0 0,-1 0 0 0 0,1 0 0 0 0,-1 0 0 0 0,1 0 0 0 0,-1 0 0 0 0,1 0 0 0 0,-1 1 0 0 0,1-1 0 0 0,-1 0 0 0 0,1 0 0 0 0,-1 1 0 0 0,0-1 0 0 0,1 0 0 0 0,-1 0 0 0 0,1 1 0 0 0,-1-1 0 0 0,0 1 0 0 0,1-1 0 0 0,6 16 0 0 0,-6-13 0 0 0,8 28 0 0 0,-7-23 0 0 0,0-1 0 0 0,1 0 0 0 0,0 1 0 0 0,2 3 0 0 0,-1 2 0 0 0,-3-12 0 0 0,-1 1 0 0 0,1 0 0 0 0,-1 0 0 0 0,1-1 0 0 0,0 1 0 0 0,0-1 0 0 0,0 1 0 0 0,0-1 0 0 0,0 1 0 0 0,1 0 0 0 0,4 3 0 0 0,-5-4-32 0 0,-1-1-1 0 0,1 1 0 0 0,0-1 0 0 0,-1 1 0 0 0,1-1 0 0 0,0 0 1 0 0,-1 1-1 0 0,1-1 0 0 0,0 0 0 0 0,0 0 0 0 0,-1 1 1 0 0,1-1-1 0 0,0 0 0 0 0,0 0 0 0 0,-1 0 0 0 0,1 0 0 0 0,0 0 1 0 0,0 0-1 0 0,0 0 0 0 0,-1 0 0 0 0,1 0 0 0 0,0-1 0 0 0,0 1 1 0 0,-1 0-1 0 0,1 0 0 0 0,0-1 0 0 0,-1 1 0 0 0,1 0 0 0 0,0-1 1 0 0,0 0 32 0 0,0 0-330 0 0,0 1 81 0 0,0-1 1 0 0,1 0-1 0 0,-1 0 1 0 0,0 0-1 0 0,0 0 0 0 0,0 0 1 0 0,0 0-1 0 0,0 0 1 0 0,0 0-1 0 0,-1 0 1 0 0,1-1-1 0 0,0 1 249 0 0,5-11-1534 0 0</inkml:trace>
  <inkml:trace contextRef="#ctx1" brushRef="#br1" timeOffset="55278.669">2911 4731 15664 0 0,'0'0'52'0'0,"1"0"0"0"0,-1 0 0 0 0,0 0 0 0 0,1 0 0 0 0,-1 0 0 0 0,1 0 0 0 0,-1 0 1 0 0,0 1-1 0 0,1-1 0 0 0,-1 0 0 0 0,0 0 0 0 0,1 0 0 0 0,-1 1 0 0 0,0-1 0 0 0,0 0 1 0 0,1 1-1 0 0,-1-1 0 0 0,0 0 0 0 0,0 1 0 0 0,1-1 0 0 0,-1 0 0 0 0,0 1 1 0 0,0-1-1 0 0,0 0 0 0 0,1 1 0 0 0,-1-1 0 0 0,0 0 0 0 0,0 1 0 0 0,0-1 0 0 0,0 1 1 0 0,0-1-1 0 0,0 0 0 0 0,0 1 0 0 0,0-1 0 0 0,0 1-52 0 0,-1 19-173 0 0,0-8 241 0 0,2-7-68 0 0,0 1 0 0 0,0 0 0 0 0,0 0 0 0 0,-1-1 0 0 0,0 1 0 0 0,0 0 0 0 0,0 0 0 0 0,-1 0 0 0 0,0-1 0 0 0,-1 5 0 0 0,1-5 0 0 0,1 0 0 0 0,-1 0 0 0 0,1-1 0 0 0,0 1 0 0 0,0 0 0 0 0,0 0 0 0 0,1-1 0 0 0,0 3 0 0 0,0 0 0 0 0,0 0 0 0 0,0 0 0 0 0,-1 0 0 0 0,0 2 0 0 0,-2 22 0 0 0,2-22 0 0 0,0 0 0 0 0,-1-1 0 0 0,0 1 0 0 0,0 0 0 0 0,-1-1 0 0 0,0 1 0 0 0,-1 2 0 0 0,-2 13-291 0 0,4-21 77 0 0,1 1 0 0 0,0-1 0 0 0,-1 1 0 0 0,0-1 0 0 0,0 1 0 0 0,0-1 0 0 0,-2 3 214 0 0,-11 14-1012 0 0,2-5-10 0 0</inkml:trace>
  <inkml:trace contextRef="#ctx1" brushRef="#br1" timeOffset="55701.931">2992 4915 8288 0 0,'7'0'187'0'0,"5"1"1"0"0,-1-1 0 0 0,1-1 1 0 0,-1 0-1 0 0,11-3-188 0 0,-19 3 41 0 0,0 0 82 0 0,0 0 0 0 0,0 1-1 0 0,0-1 1 0 0,0 1 0 0 0,1 0-1 0 0,-1 0 1 0 0,0 0 0 0 0,0 0-1 0 0,0 0 1 0 0,0 1-1 0 0,0-1 1 0 0,0 1 0 0 0,0 0-1 0 0,0 0 1 0 0,0 0 0 0 0,2 1-123 0 0,-3-1 72 0 0,-1-1 1 0 0,1 1-1 0 0,-1 0 0 0 0,1 0 1 0 0,-1 0-1 0 0,1 0 1 0 0,-1 0-1 0 0,0 0 0 0 0,0 1 1 0 0,1-1-1 0 0,-1 0 1 0 0,0 1-1 0 0,0-1 1 0 0,0 1-1 0 0,0-1 0 0 0,-1 1 1 0 0,1-1-1 0 0,0 1 1 0 0,-1 0-1 0 0,1-1 1 0 0,-1 1-1 0 0,1 0 0 0 0,-1-1 1 0 0,0 1-1 0 0,0 0 1 0 0,0 0-1 0 0,0-1 1 0 0,0 3-73 0 0,0 1 256 0 0,-1 0 1 0 0,1 1-1 0 0,-1-1 1 0 0,0 0-1 0 0,-1 0 1 0 0,1 0-1 0 0,-1 0 1 0 0,-2 4-257 0 0,-24 50 16 0 0,-16 16-16 0 0,42-72-4 0 0,1-2 8 0 0,0 0 1 0 0,0 1 0 0 0,0-1 0 0 0,0 1-1 0 0,1 0 1 0 0,-1-1 0 0 0,1 1 0 0 0,-1-1-1 0 0,1 1 1 0 0,-1 0 0 0 0,1-1 0 0 0,0 1-1 0 0,0 0 1 0 0,0 0 0 0 0,0-1 0 0 0,0 1-5 0 0,0-1 370 0 0,0-1 118 0 0,0 0 21 0 0,0 0-66 0 0,1 0-433 0 0,0 0 0 0 0,1-1 0 0 0,-1 1 0 0 0,0 0-1 0 0,0-1 1 0 0,0 1 0 0 0,0-1 0 0 0,0 0 0 0 0,0 1 0 0 0,0-1 0 0 0,0 0 0 0 0,0 1-1 0 0,0-1 1 0 0,0 0 0 0 0,0 0 0 0 0,-1 0 0 0 0,1 0-10 0 0,10-8-3 0 0,-1 1 335 0 0,1 0-1 0 0,-1-1 0 0 0,-1-1 1 0 0,1 1-1 0 0,5-9-331 0 0,-7 8-97 0 0,1-1 0 0 0,1 2 0 0 0,0-1 0 0 0,0 1 0 0 0,9-5 97 0 0,-16 12-70 0 0,1-1 0 0 0,-1 1 0 0 0,1 0 0 0 0,0 0 0 0 0,0 1 0 0 0,0-1 0 0 0,0 1-1 0 0,0-1 1 0 0,0 1 0 0 0,0 1 0 0 0,0-1 0 0 0,0 0 0 0 0,0 1 0 0 0,0 0-1 0 0,5 0 71 0 0,-2 1 280 0 0,1 0-1 0 0,0 1 1 0 0,-1 0-1 0 0,1 0 1 0 0,0 0-280 0 0,-4 0-78 0 0,-1-1 0 0 0,0 1 1 0 0,1-1-1 0 0,-1 1 0 0 0,0 0 1 0 0,0 0-1 0 0,0 0 0 0 0,0 1 1 0 0,0-1-1 0 0,0 1 0 0 0,2 2 78 0 0,5 8-497 0 0,-7-10 486 0 0,0 0 0 0 0,0 1 0 0 0,-1-1 0 0 0,0 0 0 0 0,1 1 0 0 0,-1 0 0 0 0,0-1 0 0 0,-1 1 0 0 0,1 0 0 0 0,0 3 11 0 0,8 34 0 0 0,-10-39 0 0 0,1-1 0 0 0,-1 0 0 0 0,0 0 0 0 0,0 1 0 0 0,0-1 0 0 0,-1 0 0 0 0,1 0 0 0 0,0 1 0 0 0,0-1 0 0 0,-1 0 0 0 0,1 0 0 0 0,-1 0 0 0 0,1 1 0 0 0,-1-1 0 0 0,1 0 0 0 0,-1 0 0 0 0,0 1 0 0 0,-5 12 0 0 0,6-13-88 0 0,0 1 171 0 0,0 1-1 0 0,0-1 1 0 0,-1 0 0 0 0,1 0 0 0 0,-1-1 0 0 0,1 1 0 0 0,-1 0 0 0 0,1 0-1 0 0,-1 0 1 0 0,0 0-83 0 0,0-1 67 0 0,0-1-1 0 0,1 1 0 0 0,-1 0 0 0 0,0-1 0 0 0,0 1 1 0 0,0-1-1 0 0,0 0 0 0 0,0 1 0 0 0,0-1 0 0 0,0 0 1 0 0,0 1-1 0 0,0-1 0 0 0,0 0 0 0 0,0 0 0 0 0,0 0 1 0 0,0 0-1 0 0,0 0 0 0 0,0 0 0 0 0,0 0 0 0 0,0 0-66 0 0,0-1 105 0 0,0 0-1 0 0,0 0 0 0 0,0 0 0 0 0,0 0 0 0 0,1-1 0 0 0,-1 1 0 0 0,0 0 1 0 0,1 0-1 0 0,-1-1 0 0 0,0 1 0 0 0,1 0 0 0 0,-1-1-104 0 0,1 1 118 0 0,-1-3-61 0 0,1 1-1 0 0,-1 0 0 0 0,1 0 0 0 0,0 0 0 0 0,0-1 1 0 0,0 1-1 0 0,1 0 0 0 0,-1 0 0 0 0,1 0 0 0 0,-1 0 1 0 0,2-3-57 0 0,2-17-11 0 0,-4 17 11 0 0,1-1 0 0 0,0 1 0 0 0,0 0 0 0 0,0-1 0 0 0,1 1 0 0 0,0 0 0 0 0,1-2 0 0 0,8-28 0 0 0,-9 29 0 0 0,0-1 0 0 0,1 1 0 0 0,0 0 0 0 0,1 0 0 0 0,0 0 0 0 0,0 0 0 0 0,0 1 0 0 0,1 0 0 0 0,-1-1 0 0 0,2 1 0 0 0,-1 1 0 0 0,1-1 0 0 0,-1 1 0 0 0,8-4 0 0 0,0-2 0 0 0,-11 8 0 0 0,1 1 0 0 0,0-1 0 0 0,0 1 0 0 0,0 0 0 0 0,1 0 0 0 0,-1 0 0 0 0,0 0 0 0 0,1 1 0 0 0,1-2 0 0 0,10 1 0 0 0,-12 3 0 0 0,-1 0 0 0 0,1-2-1 0 0,11 3-62 0 0,-13-1-274 0 0,8 8-1463 0 0,-5-5-2970 0 0,-4-3-1474 0 0</inkml:trace>
  <inkml:trace contextRef="#ctx1" brushRef="#br1" timeOffset="149526.149">3250 3530 6448 0 0,'0'0'141'0'0,"0"0"23"0"0,0 0 13 0 0,0 0 55 0 0,0 0 182 0 0,-14-11 5194 0 0,-9-7-3392 0 0,21 17-2067 0 0,0 0 0 0 0,1 0 0 0 0,-1 0 0 0 0,0 0 0 0 0,0 0 0 0 0,0 1 0 0 0,-1-1 0 0 0,1 1 0 0 0,0-1 0 0 0,0 1 0 0 0,-2 0-149 0 0,-5-2 320 0 0,-1 1-325 0 0,1 0 0 0 0,0 1-1 0 0,0 0 1 0 0,-7 0 5 0 0,-26 0 480 0 0,-21 0 1109 0 0,55 0-1584 0 0,-1 0-1 0 0,1 0 0 0 0,-1 1 0 0 0,0 0-4 0 0,-24 2-1 0 0,-65-1 1 0 0,-90-3 0 0 0,2-5 0 0 0,51 1 0 0 0,-6 6 0 0 0,23 0 0 0 0,-151 14 0 0 0,49-2 0 0 0,133-9 0 0 0,-40 0 0 0 0,97-4 0 0 0,-275-5 0 0 0,139 0 0 0 0,-11 3 0 0 0,-40 9 0 0 0,164-3-8 0 0,-101 3 280 0 0,113-10-477 0 0,32 1 207 0 0,0 1 0 0 0,1 1 0 0 0,-1 0 0 0 0,0 0 0 0 0,0 0 0 0 0,0 1-1 0 0,-4 1-1 0 0,11-1 0 0 0,0-1 0 0 0,-1 0 0 0 0,1 1 0 0 0,0-1 0 0 0,-1-1 0 0 0,1 1 0 0 0,0 0 0 0 0,0 0 0 0 0,-1-1 0 0 0,0 0 0 0 0,1 1 0 0 0,0-1 0 0 0,0 1 0 0 0,0-1 0 0 0,0 1 0 0 0,0 0 0 0 0,0 0 0 0 0,0 0 0 0 0,0 0 0 0 0,0 0 0 0 0,0 1 0 0 0,0-1 0 0 0,-3 2 0 0 0,4-2 0 0 0,0 1 0 0 0,0-1 0 0 0,1 0 0 0 0,-1 1 0 0 0,0-1 0 0 0,0 0 0 0 0,1 0 0 0 0,-1 0 0 0 0,0 1 0 0 0,0-1 0 0 0,0 0 0 0 0,0 0 0 0 0,1 0 0 0 0,-1-1 0 0 0,0 1 0 0 0,0 0 0 0 0,1 0 0 0 0,-1 0 0 0 0,0 0 0 0 0,0-1 0 0 0,0 1 0 0 0,1-1 0 0 0,-2 1 5 0 0,-4-2-16 0 0,-6 7 80 0 0,11-5 262 0 0,1 0 137 0 0,0 0 38 0 0,0 0-63 0 0,5 11-278 0 0,-4-8-165 0 0,0-1 0 0 0,0 1 0 0 0,0 0 0 0 0,0-1 0 0 0,-1 1 0 0 0,1 0 0 0 0,-1 0 0 0 0,1 1 0 0 0,8 51 0 0 0,-7-45 0 0 0,5 26 0 0 0,-6-32 0 0 0,1 1 0 0 0,-2 0 0 0 0,1 0 0 0 0,-1-1 0 0 0,1 1 0 0 0,-1 0 0 0 0,-1 1 0 0 0,4 27 0 0 0,3 19 0 0 0,-4-41 0 0 0,-1 0 0 0 0,0-1 0 0 0,0 1 0 0 0,-1 0 0 0 0,-1 9 0 0 0,1 30 0 0 0,1-21 0 0 0,-2 23 0 0 0,0-10 0 0 0,2 8 0 0 0,0-9 0 0 0,-2 10 0 0 0,3 51 0 0 0,-2-99 0 0 0,-4 45 0 0 0,-4 18 0 0 0,4-29 0 0 0,-1 17 0 0 0,3-19 0 0 0,-6 29 0 0 0,7-57 0 0 0,-5 26 0 0 0,1 0 0 0 0,1 12 0 0 0,-8 53 0 0 0,10-83 0 0 0,-1 0 0 0 0,0 0 0 0 0,-3 6 0 0 0,2-6 0 0 0,0 0 0 0 0,1 0 0 0 0,0 8 0 0 0,-13 117 1476 0 0,12-109-2152 0 0,3-23 558 0 0,0 0 0 0 0,0 0 0 0 0,0 0 0 0 0,1 1 0 0 0,1 3 118 0 0,-2 3 269 0 0,1-13-234 0 0,0 0-1 0 0,0 0 0 0 0,0 0 0 0 0,0 0 0 0 0,0 0 0 0 0,0 0 1 0 0,0 0-1 0 0,1 0 0 0 0,-1 1-34 0 0,1-3 2 0 0,-1 0-1 0 0,0 1 1 0 0,0-1 0 0 0,1 0 0 0 0,-1 0-1 0 0,0 1 1 0 0,0-1 0 0 0,0 0-1 0 0,1 1 1 0 0,-1-1 0 0 0,0 1 0 0 0,0-1-1 0 0,0 0 1 0 0,0 1 0 0 0,0-1-1 0 0,0 0 1 0 0,0 1 0 0 0,0-1 0 0 0,0 1-1 0 0,0-1 1 0 0,0 0 0 0 0,0 1 0 0 0,0-1-1 0 0,0 1 1 0 0,0-1 0 0 0,0 0-1 0 0,0 1-1 0 0,-1-1 6 0 0,1 1 0 0 0,0-1-1 0 0,-1 1 1 0 0,1 0 0 0 0,0-1-1 0 0,0 1 1 0 0,-1-1 0 0 0,1 1-1 0 0,0-1 1 0 0,0 1-1 0 0,0 0 1 0 0,0-1 0 0 0,0 1-1 0 0,0-1 1 0 0,0 1 0 0 0,0 0-1 0 0,0-1 1 0 0,0 1-6 0 0,0 3 49 0 0,0-1 0 0 0,1 1 0 0 0,-1-1 0 0 0,1 1 0 0 0,-1-1 0 0 0,1 0 0 0 0,0 1 0 0 0,2 2-49 0 0,10 29 609 0 0,8 8-1499 0 0,-5-14 836 0 0,-3-6 54 0 0,-9-16 0 0 0,6 14 0 0 0,-6-8 0 0 0,-1 0 0 0 0,2 9 0 0 0,-3-9 0 0 0,-2-11 0 0 0,1-1 0 0 0,-1 1 0 0 0,0-1 0 0 0,0 0 0 0 0,1 1 0 0 0,-1-1 0 0 0,1 0 0 0 0,-1 1 0 0 0,1-1 0 0 0,0 0 0 0 0,-1 0 0 0 0,2 2 0 0 0,0 0 0 0 0,11 18 0 0 0,22 56 0 0 0,-34-75 0 0 0,0 0 0 0 0,0 0 0 0 0,0 0 0 0 0,1 0 0 0 0,-1 0 0 0 0,1 0 0 0 0,-1 0 0 0 0,1 0 0 0 0,0 0 0 0 0,6 6 0 0 0,-4-2 0 0 0,-3-4 0 0 0,1 0 0 0 0,-1 0 0 0 0,1 0 0 0 0,0 0 0 0 0,0 0 0 0 0,0-1 0 0 0,0 1 0 0 0,0-1 0 0 0,0 1 0 0 0,0-1 0 0 0,0 0 0 0 0,0 1 0 0 0,1-1 0 0 0,1 0 0 0 0,11 5 0 0 0,-4-2 1 0 0,3-4-12 0 0,-1 2-3 0 0,0-1 1 0 0,-1 0 0 0 0,1-1-1 0 0,6-1 14 0 0,109-8-202 0 0,-86 9-428 0 0,11 2 630 0 0,-12-1 46 0 0,15-1-46 0 0,137-8 1021 0 0,69 6-2317 0 0,38-2 2869 0 0,-35-5-1366 0 0,378-38-1798 0 0,-166 36 1591 0 0,-410 10 0 0 0,58 1 0 0 0,47 5 0 0 0,44 1 0 0 0,-139-6 0 0 0,-38-1 0 0 0,14 2 0 0 0,28-3 0 0 0,-55 2 0 0 0,1-3 0 0 0,-11-3 0 0 0,-15 4 0 0 0,-2 1 0 0 0,2 1 0 0 0,-1-1 0 0 0,1 0 0 0 0,-1 1 0 0 0,1-1 0 0 0,0 0 0 0 0,-1 1 0 0 0,1-1 0 0 0,0 1 0 0 0,-1 0 0 0 0,1-1 0 0 0,0 1 0 0 0,-1-1 0 0 0,1 1 0 0 0,0 0 0 0 0,0 0 0 0 0,0-1 0 0 0,-1 1 0 0 0,1 0 0 0 0,0 0 0 0 0,0 0 0 0 0,0 0 0 0 0,0 0 0 0 0,-1 0 0 0 0,1 0 0 0 0,-1 0 0 0 0,1 0 0 0 0,-1 0 0 0 0,1 0 0 0 0,-1 0 0 0 0,1 0 0 0 0,0 0 0 0 0,-1 0 0 0 0,1-1 0 0 0,-1 1 0 0 0,0 0 0 0 0,1 0 0 0 0,-1 0 0 0 0,1-1 0 0 0,-1 1 0 0 0,1 0 0 0 0,-1-1 0 0 0,1 1 0 0 0,-1 0 0 0 0,0-1 0 0 0,1 1 0 0 0,-1 0 0 0 0,0-1 0 0 0,1 1 0 0 0,-1-1 0 0 0,0 1 0 0 0,0 0 0 0 0,1-1 0 0 0,-1 1 0 0 0,0-1 0 0 0,0 1 0 0 0,0-1 0 0 0,0 1 0 0 0,1-1 0 0 0,-1 1 0 0 0,0-1 0 0 0,0 0 0 0 0,-1-1 0 0 0,1-1 0 0 0,0 0 0 0 0,0 1 0 0 0,1-1 0 0 0,-1 0 0 0 0,0 1 0 0 0,1-1 0 0 0,0 0 0 0 0,-1 1 0 0 0,1 0 0 0 0,-1 0 0 0 0,1-1 0 0 0,-1 1 0 0 0,0 0 0 0 0,0 0 0 0 0,0 0 0 0 0,0-1 0 0 0,0 1 0 0 0,-1 0 0 0 0,1 0 0 0 0,-1 0 0 0 0,1-1 0 0 0,-1 0 0 0 0,-1 1 0 0 0,1-1 0 0 0,0 0 0 0 0,0 0 0 0 0,0 0 0 0 0,0 0 0 0 0,1 0 0 0 0,-1 0 0 0 0,1 0 0 0 0,0 0 0 0 0,-1 0 0 0 0,1 0 0 0 0,1 0 0 0 0,-1 0 0 0 0,0 0 0 0 0,2-3 0 0 0,-2 4 0 0 0,0 0 0 0 0,0-1 0 0 0,0 1 0 0 0,0 0 0 0 0,0 0 0 0 0,-1-1 0 0 0,1 1 0 0 0,-1 0 0 0 0,0 0 0 0 0,1 0 0 0 0,-1 0 0 0 0,0 0 0 0 0,-1-1 0 0 0,1 0 0 0 0,0 1 0 0 0,0-1 0 0 0,0 1 0 0 0,0-1 0 0 0,1 1 0 0 0,-1-1 0 0 0,1 0 0 0 0,0 1 0 0 0,-1-1 0 0 0,1-1 0 0 0,4-25 0 0 0,0-16 0 0 0,-4 27 0 0 0,-1 7 0 0 0,1 1 0 0 0,0-1 0 0 0,1 0 0 0 0,1 1 0 0 0,1-10 0 0 0,4 0 0 0 0,-5 15 0 0 0,0-1 0 0 0,0 1 0 0 0,0-1 0 0 0,-1 0 0 0 0,0 0 0 0 0,0 0 0 0 0,-1-2 0 0 0,-1-17 0 0 0,1 16 0 0 0,-1 0 0 0 0,2 0 0 0 0,-1 0 0 0 0,1-2 0 0 0,7-26 0 0 0,-5 25 0 0 0,-1 0 0 0 0,0-1 0 0 0,0 1 0 0 0,-1-1 0 0 0,-1-6 0 0 0,-2-10 0 0 0,1 12 0 0 0,0 1 0 0 0,1 0 0 0 0,2-15 0 0 0,-1 19 0 0 0,0 6 0 0 0,0-1 0 0 0,0 0 0 0 0,0 1 0 0 0,-1-1 0 0 0,-1 0 0 0 0,1 0 0 0 0,-2-3 0 0 0,-3-10 0 0 0,3 16 0 0 0,1 0 0 0 0,-1-1 0 0 0,1 1 0 0 0,0-1 0 0 0,1 1 0 0 0,-1 0 0 0 0,1-1 0 0 0,0 1 0 0 0,0-4 0 0 0,6-16-1 0 0,-5 20 11 0 0,0-1-1 0 0,0 0 0 0 0,0 0 0 0 0,0 0 1 0 0,-1 1-1 0 0,1-1 0 0 0,-1-3-9 0 0,-3-13 202 0 0,1 15-100 0 0,1 0-1 0 0,1 0 1 0 0,-1 0 0 0 0,1 0 0 0 0,0 0-1 0 0,1-1-101 0 0,10-40 729 0 0,-8 36-828 0 0,0-1-1 0 0,-1 1 0 0 0,0-1 1 0 0,-1 1-1 0 0,0-3 100 0 0,-1 5-75 0 0,1 1 1 0 0,0-1-1 0 0,1 1 0 0 0,-1 0 1 0 0,2-1-1 0 0,-1 1 0 0 0,1 0 1 0 0,0 1-1 0 0,2-3 75 0 0,-3 5 105 0 0,-1-1 0 0 0,0 1 0 0 0,0 0 0 0 0,0-1-1 0 0,-1 1 1 0 0,1-1 0 0 0,-1 1 0 0 0,-1-1 0 0 0,1 1 0 0 0,-1-1 0 0 0,0 1 0 0 0,-1-5-105 0 0,-3-26 282 0 0,4 22-276 0 0,-1 1 0 0 0,-1 0 0 0 0,-2-8-6 0 0,2 10 0 0 0,1 1-1 0 0,0 0 1 0 0,1-1 0 0 0,0 1 0 0 0,0-1-1 0 0,1-1 1 0 0,1 4 0 0 0,-1 4 0 0 0,1-1 0 0 0,-1 1 0 0 0,0 0 0 0 0,0 0 0 0 0,-1 0 0 0 0,1 0 0 0 0,-1 0 0 0 0,0 0 0 0 0,-1-3 0 0 0,-3-5 0 0 0,4 9 0 0 0,-1 0 0 0 0,1 0 0 0 0,0-1 0 0 0,0 1 0 0 0,0 0 0 0 0,0-1 0 0 0,0 1 0 0 0,1-1 0 0 0,-1 1 0 0 0,1-1 0 0 0,0 1 0 0 0,0-1 0 0 0,0 1 0 0 0,1-1 0 0 0,0-3 0 0 0,0 2 0 0 0,0-1 0 0 0,-1 1 0 0 0,1-1 0 0 0,-1 1 0 0 0,-1-1 0 0 0,0-4 0 0 0,1 6 0 0 0,-1 0 0 0 0,1 0 0 0 0,-1 1 0 0 0,1-1 0 0 0,1 0 0 0 0,-1 0 0 0 0,0 0 0 0 0,1 0 0 0 0,0 0 0 0 0,0 1 0 0 0,0-1 0 0 0,0 0 0 0 0,1 1 0 0 0,1-4 0 0 0,-2 5 0 0 0,1 0 0 0 0,-1-1 0 0 0,0 1 0 0 0,0-1 0 0 0,0 1 0 0 0,0 0 0 0 0,-1-1 0 0 0,1 0 0 0 0,-1 1 0 0 0,1-1 0 0 0,-1 1 0 0 0,0-1 0 0 0,0 1 0 0 0,0-1 0 0 0,0 0 0 0 0,-1 1 0 0 0,1-1 0 0 0,-1 1 0 0 0,1-1 0 0 0,-1 0 0 0 0,0 3 0 0 0,1-3 0 0 0,0 1 0 0 0,0-1 0 0 0,0 1 0 0 0,0-1 0 0 0,1 1 0 0 0,-1-1 0 0 0,0 1 0 0 0,1-1 0 0 0,0 1 0 0 0,0 0 0 0 0,0-2 0 0 0,0 2 0 0 0,0-1 0 0 0,0 1 0 0 0,-1 0 0 0 0,1-1 0 0 0,-1 1 0 0 0,1 0 0 0 0,-1-1 0 0 0,0 1 0 0 0,0-1 0 0 0,0 1 0 0 0,0 0 0 0 0,0-1 0 0 0,-5-13 0 0 0,4 13 0 0 0,0 0 0 0 0,0-1 0 0 0,0 1 0 0 0,0 0 0 0 0,1-1 0 0 0,0 1 0 0 0,-1-1 0 0 0,1 2 0 0 0,1 1 0 0 0,-1-1 0 0 0,0 0 0 0 0,-1 0 0 0 0,1 1 0 0 0,0-1 0 0 0,0 0 0 0 0,-1 0 0 0 0,1 1 0 0 0,-1-1 0 0 0,0 0 0 0 0,1 1 0 0 0,-1-1 0 0 0,0 1 0 0 0,0-1 0 0 0,0 1 0 0 0,0-1 0 0 0,0 1 0 0 0,0 0 0 0 0,0-1 0 0 0,-1 1 0 0 0,1 0 0 0 0,0 0 0 0 0,-1 0 0 0 0,1 0 0 0 0,0 0 0 0 0,0 1 0 0 0,1-1 0 0 0,-1 0 0 0 0,0 0 0 0 0,1 0 0 0 0,-1 1 0 0 0,1-1 0 0 0,-1 0 0 0 0,1 0 0 0 0,-1 0 0 0 0,1 0 0 0 0,-1 0 0 0 0,1 0 0 0 0,0-1 0 0 0,-1 1 0 0 0,1 0 0 0 0,0 0 0 0 0,0 0 0 0 0,-1 1 0 0 0,1-1 0 0 0,-1 0 0 0 0,1 0 0 0 0,-1 0 0 0 0,1 0 0 0 0,-1 0 0 0 0,0 1 0 0 0,1-1 0 0 0,-1 0 0 0 0,0 1 0 0 0,1-1 0 0 0,-1 0 0 0 0,-4-2 0 0 0,4 3 0 0 0,0-1 0 0 0,1 1 0 0 0,-1 0 0 0 0,0-1 0 0 0,1 1 0 0 0,-1-1 0 0 0,0 1 0 0 0,1-1 0 0 0,-1 1 0 0 0,1-1 0 0 0,-1 0 0 0 0,1 1 0 0 0,-1-1 0 0 0,1 0 0 0 0,-1 1 0 0 0,1-1 0 0 0,-1 0 0 0 0,1 0 0 0 0,0 1 0 0 0,0-1 0 0 0,-1 0 0 0 0,1 0 0 0 0,0 1 0 0 0,0-1 0 0 0,0 0 0 0 0,0 0 0 0 0,0 0 0 0 0,0 1 0 0 0,0-1 0 0 0,0 0 0 0 0,0 0 0 0 0,0 0 0 0 0,0 1 0 0 0,1-1 0 0 0,-1 0 0 0 0,0 0 0 0 0,1-1 0 0 0,-1 1 0 0 0,0-1 0 0 0,1 0 0 0 0,-1 1 0 0 0,0-1 0 0 0,0 0 0 0 0,0 1 0 0 0,0-1 0 0 0,-1 1 0 0 0,1-1 0 0 0,0 0 0 0 0,-1 1 0 0 0,1-1 0 0 0,-1 1 0 0 0,1-1 0 0 0,-1 1 0 0 0,0-1 0 0 0,0 1 0 0 0,1-1 0 0 0,-1 1 0 0 0,-1-1 0 0 0,-9-12 0 0 0,2 7 0 0 0,8 6 0 0 0,-1 0 0 0 0,0 0 0 0 0,1-1 0 0 0,-1 1 0 0 0,1-1 0 0 0,-1 1 0 0 0,1-1 0 0 0,-1 0 0 0 0,1 0 0 0 0,0 1 0 0 0,-1-1 0 0 0,1 1 0 0 0,0-1 0 0 0,-1 1 0 0 0,1 0 0 0 0,-1 0 0 0 0,0-1 0 0 0,0 1 0 0 0,-12-5 4 0 0,0 0 0 0 0,0 2 0 0 0,-1-1 0 0 0,1 2-1 0 0,-1 0 1 0 0,-14-1-4 0 0,-10 1-426 0 0,-1 1 0 0 0,0 3 426 0 0,-22 2-1596 0 0,-44 8 1596 0 0,54-4-368 0 0,-91 9-655 0 0</inkml:trace>
  <inkml:trace contextRef="#ctx1" brushRef="#br1" timeOffset="152444.887">3798 4694 6912 0 0,'13'-5'736'0'0,"-11"4"-633"0"0,7-2 597 0 0,-9 3-689 0 0,0 0 1 0 0,0 0-1 0 0,0 0 0 0 0,1 0 1 0 0,-1 0-1 0 0,0 0 0 0 0,0 0 0 0 0,0 0 1 0 0,0 0-1 0 0,0 0 0 0 0,0 0 1 0 0,0 0-1 0 0,0 0 0 0 0,0 0 1 0 0,1 0-1 0 0,-1 0 0 0 0,0 0 0 0 0,0 0 1 0 0,0 0-1 0 0,0-1 0 0 0,0 1 1 0 0,0 0-1 0 0,0 0 0 0 0,0 0 1 0 0,0 0-1 0 0,0 0 0 0 0,0 0 0 0 0,0 0 1 0 0,0 0-1 0 0,0 0 0 0 0,0-1 1 0 0,0 1-1 0 0,0 0 0 0 0,0 0 1 0 0,0 0-1 0 0,0 0 0 0 0,0 0 0 0 0,0 0 1 0 0,0 0-1 0 0,0 0 0 0 0,0 0 1 0 0,0-1-1 0 0,0 1 0 0 0,0 0 1 0 0,0 0-1 0 0,0 0 0 0 0,0 0 1 0 0,0 0-1 0 0,0 0 0 0 0,0 0 0 0 0,0 0 1 0 0,0 0-1 0 0,0-1 0 0 0,0 1 1 0 0,0 0-1 0 0,0 0 0 0 0,0 0 1 0 0,0 0-1 0 0,-1 0 0 0 0,1 0 0 0 0,0 0 1 0 0,0 0-12 0 0,20-14 754 0 0,-14 12-712 0 0,0 0 0 0 0,1 1-1 0 0,0-1 1 0 0,-1 1 0 0 0,1 1-1 0 0,-1-1 1 0 0,1 1 0 0 0,0 0-42 0 0,-4 0 96 0 0,0 1-42 0 0,-1 0 1 0 0,1-1 0 0 0,-1 1-1 0 0,1-1 1 0 0,-1 1 0 0 0,1-1 0 0 0,-1 0-1 0 0,1 0 1 0 0,-1-1 0 0 0,3 1-55 0 0,26-6 723 0 0,-16 4-191 0 0,0 0-1 0 0,1 1 0 0 0,-1 1 1 0 0,1 0-532 0 0,31 0 488 0 0,37-9 121 0 0,-23 3 386 0 0,28 2-995 0 0,109-5 727 0 0,-85 8-271 0 0,101 2 1939 0 0,61 3-3525 0 0,-16 0 313 0 0,-81-7 817 0 0,-91 0 0 0 0,200-10 49 0 0,65-1 1854 0 0,72 6-1887 0 0,-113-1-16 0 0,-123 3 0 0 0,-54 4 0 0 0,452-7 0 0 0,-238 1 0 0 0,116 2 0 0 0,-359-1 4 0 0,29 0-72 0 0,32 1-1860 0 0,-129 7 1850 0 0,32-1 2148 0 0,0-4-2070 0 0,39-11-1345 0 0,-61 8 698 0 0,33-2 647 0 0,-54 7 0 0 0,0-2 0 0 0,13-4 0 0 0,6 0 0 0 0,-24 4 0 0 0,0 2 0 0 0,18 0 0 0 0,97-3 0 0 0,-94 4 0 0 0,-9 0 0 0 0,14 2 0 0 0,-32 0-13 0 0,0-2 0 0 0,12-1 13 0 0,-15 1 107 0 0,1 0 0 0 0,0 1 0 0 0,0 0 0 0 0,5 2-107 0 0,0-4 866 0 0,-16 1-794 0 0,0 0 1 0 0,1 1-1 0 0,-1 0 1 0 0,1-1-1 0 0,0 1 1 0 0,-1 0-1 0 0,1 0 0 0 0,-1 0 1 0 0,1 1-1 0 0,1-1-72 0 0,2 1 0 0 0,0 2-64 0 0,-5-3-273 0 0,-1 0-138 0 0,0 0-761 0 0,0-1-3062 0 0,0-4-1315 0 0</inkml:trace>
  <inkml:trace contextRef="#ctx1" brushRef="#br1" timeOffset="153728.857">10284 3643 11976 0 0,'0'0'266'0'0,"-1"-11"668"0"0,-3 5-833 0 0,1-6 228 0 0,3 12-316 0 0,0 0-1 0 0,0 0 1 0 0,0 0 0 0 0,0 0-1 0 0,0 0 1 0 0,1 0-1 0 0,-1 0 1 0 0,0 0-1 0 0,0 0 1 0 0,0 0 0 0 0,0 0-1 0 0,0 0 1 0 0,0 0-1 0 0,0 0 1 0 0,0 0-1 0 0,0 0 1 0 0,0 0 0 0 0,0 0-1 0 0,0 0 1 0 0,0 0-1 0 0,0 0 1 0 0,0 0-1 0 0,0 0 1 0 0,0 0 0 0 0,0 0-1 0 0,0 0 1 0 0,0 0-1 0 0,0 0 1 0 0,0 0-1 0 0,0 0 1 0 0,0 0 0 0 0,0 0-1 0 0,0 0 1 0 0,1 0-1 0 0,-1 0 1 0 0,0 0-1 0 0,0 0 1 0 0,0 0 0 0 0,0 0-1 0 0,0 0 1 0 0,0 0-1 0 0,0 0 1 0 0,0 0-1 0 0,0 0 1 0 0,0 0 0 0 0,0-1-1 0 0,0 1 1 0 0,0 0-1 0 0,0 0 1 0 0,0 0-1 0 0,0 0 1 0 0,0 0 0 0 0,0 0-1 0 0,0 0 1 0 0,0 0-1 0 0,0 0-12 0 0,6 14 1018 0 0,0 17-389 0 0,-1 0 1 0 0,-2 0 0 0 0,0 12-630 0 0,-2-15 158 0 0,0 2-158 0 0,-3 16 0 0 0,1 23 0 0 0,4 249 24 0 0,-3-198 883 0 0,-9 119 210 0 0,2 0-1117 0 0,6-143 0 0 0,1-43 0 0 0,-5 32 0 0 0,2-51 0 0 0,2 18 0 0 0,1-23 0 0 0,-1-1 0 0 0,-4 20 0 0 0,-11 91 0 0 0,12-87-52 0 0,2 41 52 0 0,2-88-12 0 0,6 16-2433 0 0,-6-12-3693 0 0</inkml:trace>
  <inkml:trace contextRef="#ctx1" brushRef="#br1" timeOffset="155564.694">10441 3581 8288 0 0,'0'0'190'0'0,"0"0"28"0"0,0 0 7 0 0,0 0 43 0 0,13 0 1167 0 0,127 6-860 0 0,-112-4-470 0 0,-22-1-82 0 0,51 2 953 0 0,0-2 1 0 0,11-2-977 0 0,17-3 758 0 0,12-1 366 0 0,-45 2-959 0 0,23 2-165 0 0,19 0 1 0 0,280-2-1 0 0,-275 9 0 0 0,-31-2 0 0 0,38-3 0 0 0,126 0 642 0 0,-22 1 155 0 0,-146-4-277 0 0,21-1-432 0 0,49 5-88 0 0,-59 1 988 0 0,5-4-988 0 0,-10 0-325 0 0,28 5 325 0 0,65 5-622 0 0,-61-4 637 0 0,-86-4-15 0 0,0-1 0 0 0,0-1 0 0 0,0 0 0 0 0,0 0 0 0 0,14-5 0 0 0,-16 4 331 0 0,1-1 0 0 0,0 2-1 0 0,0 0 1 0 0,11 1-331 0 0,28-2-1323 0 0,-41 1 1323 0 0,-8 0 0 0 0,1 0 0 0 0,-1 1 0 0 0,0-1 0 0 0,1 2 0 0 0,-1-1 0 0 0,3 1 0 0 0,-5 0 0 0 0,1-1 0 0 0,12-4 0 0 0,7 4 876 0 0,-15 0-368 0 0,-6 0-133 0 0,-2 0-576 0 0,16 0-1191 0 0,-10 0 1388 0 0,-4 0 55 0 0,0 0 1 0 0,0 0-1 0 0,1 0 0 0 0,-1 0 1 0 0,0 0-1 0 0,0 1 1 0 0,0-1-1 0 0,0 1 0 0 0,0-1 1 0 0,1 1-52 0 0,12 4 1300 0 0,-7-2-1348 0 0,-7-3-289 0 0,10 3-1238 0 0,-9-3 1565 0 0,1 0 5 0 0,9 7 4 0 0,3 5 65 0 0,-15-12 4 0 0,4 4 365 0 0,-2 7 978 0 0,1-5-1397 0 0,-3-5-14 0 0,1 0 1 0 0,0 0-1 0 0,-1 0 0 0 0,1 0 0 0 0,-1 1 0 0 0,0-1 0 0 0,1 0 0 0 0,-1 0 0 0 0,0 1 1 0 0,0-1-1 0 0,0 0 0 0 0,0 1 0 0 0,0-1 0 0 0,0 0 0 0 0,0 1 0 0 0,0-1 0 0 0,0 0 0 0 0,5 20 0 0 0,-4-17 0 0 0,0-1 0 0 0,0 1 0 0 0,0 0 0 0 0,0-1 0 0 0,-1 1 0 0 0,0 0 0 0 0,2 23 0 0 0,-1-19 0 0 0,0-1 0 0 0,-1 1 0 0 0,-1 6 0 0 0,4 59 0 0 0,-34 221 0 0 0,22-131 0 0 0,7-117 0 0 0,0 8 0 0 0,-2-24 0 0 0,2 0 0 0 0,2 28 0 0 0,0-13 0 0 0,-4 31 0 0 0,-1 20 0 0 0,4-81 0 0 0,0 0 0 0 0,-2 7 0 0 0,0-7 0 0 0,2-1 0 0 0,0 9 0 0 0,1 26 0 0 0,0 41 0 0 0,0-14 0 0 0,0 5 0 0 0,-3-28 0 0 0,4 26 0 0 0,0-58 0 0 0,0-13 0 0 0,0 0 0 0 0,-1 1 0 0 0,0-1 0 0 0,-1 0 0 0 0,0 3 0 0 0,-6 28 0 0 0,-1 27 0 0 0,-5 38 0 0 0,7-69 0 0 0,4-25 0 0 0,0 0 0 0 0,1 0 0 0 0,0 7 0 0 0,0-11 0 0 0,1 0 0 0 0,-1 0 0 0 0,0 0 0 0 0,-2 4 0 0 0,-1 12 0 0 0,-5 8 0 0 0,3-13 0 0 0,-5 9 0 0 0,0 4 0 0 0,10-26-71 0 0,0-1-1 0 0,0 0 1 0 0,0 0 0 0 0,0 1-1 0 0,-1-1 1 0 0,0 0-1 0 0,1 0 1 0 0,-1-1-1 0 0,0 1 1 0 0,0 0-1 0 0,0 0 1 0 0,-1-1-1 0 0,1 1 1 0 0,-1-1-1 0 0,1 0 1 0 0,-1 0 0 0 0,0 0-1 0 0,0 0 1 0 0,0 0-1 0 0,0-1 1 0 0,0 1-1 0 0,0-1 72 0 0,-8 3-115 0 0,0-1 0 0 0,1 0 0 0 0,-2-1 0 0 0,1 0-1 0 0,-7 0 116 0 0,7-1 156 0 0,-61 5-156 0 0,58-4 13 0 0,-1 0 0 0 0,0-2 0 0 0,-12 0-13 0 0,9-1-240 0 0,0 2-1 0 0,-7 0 241 0 0,-26 3-812 0 0,-1-2-1 0 0,-3-2 813 0 0,9-1 20 0 0,-301-8-20 0 0,-32 2 0 0 0,235 4 0 0 0,-374 3 0 0 0,348-1 0 0 0,40 0 0 0 0,-26 7 0 0 0,-207 4 1383 0 0,238-7-741 0 0,-64-2-676 0 0,143-1 34 0 0,22 0 0 0 0,0-1 0 0 0,-10-2 0 0 0,25 2 0 0 0,-13-2 0 0 0,0 1 0 0 0,-8 0 0 0 0,9 0-401 0 0,20 2-74 0 0,1 0-668 0 0,0 0-2677 0 0,0 0-1148 0 0</inkml:trace>
  <inkml:trace contextRef="#ctx1" brushRef="#br1" timeOffset="156495.805">10756 3948 8288 0 0,'0'-8'329'0'0,"0"1"-227"0"0,0 0 0 0 0,0 0 0 0 0,1-1-1 0 0,0 1 1 0 0,0 0 0 0 0,2-6-102 0 0,1-4 832 0 0,-3 15-656 0 0,-1 0 1 0 0,1 0-1 0 0,-1-1 1 0 0,1 1-1 0 0,0 0 0 0 0,0 0 1 0 0,0 0-1 0 0,0 0 1 0 0,0-1-177 0 0,5-8 2048 0 0,-5 10-1536 0 0,-1 1 0 0 0,0 0 0 0 0,0 0 0 0 0,0 0 0 0 0,0 0-1 0 0,0 0-68 0 0,0 2-294 0 0,2 5-132 0 0,-1 0-1 0 0,0 1 0 0 0,-1-1 0 0 0,0 1 0 0 0,0 0 0 0 0,-1-1 0 0 0,0 3-16 0 0,-1 24 834 0 0,0 20 279 0 0,-4 12-1113 0 0,1-10 4 0 0,3-38-4 0 0,1-12 0 0 0,0 0 0 0 0,1 0 0 0 0,0 1 0 0 0,0-1 0 0 0,1 6 0 0 0,-1-9 0 0 0,0-2 0 0 0,0 0 0 0 0,0 0 0 0 0,0-1 0 0 0,0 1 0 0 0,0 0 0 0 0,0 0 0 0 0,0-1 0 0 0,0 1 0 0 0,0 0 0 0 0,0-1 0 0 0,1 1 0 0 0,-1 0 0 0 0,0-1 0 0 0,1 1 0 0 0,-1 0 0 0 0,0-1 0 0 0,1 1 0 0 0,-1 0 0 0 0,4 5 0 0 0,-3-6-57 0 0,0 1-1 0 0,0 0 0 0 0,0-1 1 0 0,0 1-1 0 0,0 0 0 0 0,0-1 0 0 0,0 1 1 0 0,1-1-1 0 0,-1 0 0 0 0,0 1 1 0 0,0-1-1 0 0,0 0 0 0 0,0 0 1 0 0,1 0-1 0 0,-1 0 0 0 0,0 0 0 0 0,0 0 1 0 0,0 0-1 0 0,1 0 0 0 0,-1 0 1 0 0,0 0-1 0 0,0-1 0 0 0,0 1 0 0 0,0 0 1 0 0,1-1-1 0 0,-1 1 0 0 0,0-1 1 0 0,0 0-1 0 0,0 1 0 0 0,0-1 58 0 0,2 0-95 0 0,2-3 75 0 0,0 1 1 0 0,0 0-1 0 0,-1-1 1 0 0,1 0-1 0 0,-1 0 1 0 0,0-1-1 0 0,0 1 0 0 0,3-6 20 0 0,6-5-9 0 0,-11 13 9 0 0,11-4 0 0 0,-11 5 0 0 0,-1 1 0 0 0,0-1 0 0 0,0 1 0 0 0,0-1 0 0 0,0 1 0 0 0,0 0 0 0 0,1-1 0 0 0,-1 1 0 0 0,0 0 0 0 0,0 0 0 0 0,0 0 0 0 0,1 0 0 0 0,-1 0 0 0 0,0 0 0 0 0,0 0 0 0 0,1 1 0 0 0,-1-1 0 0 0,0 0 0 0 0,0 1 0 0 0,0-1 0 0 0,0 0 0 0 0,0 1 0 0 0,1 0 0 0 0,-1-1 0 0 0,0 1 0 0 0,0 0 0 0 0,0-1 0 0 0,0 1 0 0 0,-1 0 0 0 0,1 0 0 0 0,0 0 0 0 0,4 7 0 0 0,-1 1 0 0 0,0-1 0 0 0,0 1 0 0 0,0 4 0 0 0,-2-7 0 0 0,0 1 0 0 0,0-1 0 0 0,0-1 0 0 0,1 1 0 0 0,0 0 0 0 0,0-1 0 0 0,0 1 0 0 0,1-1 0 0 0,0 0 0 0 0,0 0 0 0 0,0 0 0 0 0,2 0 0 0 0,-3-2 0 0 0,1-1 0 0 0,0 0 0 0 0,0 0-1 0 0,0 0 1 0 0,0 0 0 0 0,0-1 0 0 0,1 1-1 0 0,-1-1 1 0 0,0 0 0 0 0,1-1 0 0 0,-1 1-1 0 0,1-1 1 0 0,-1 0 0 0 0,1 0 0 0 0,-1 0-1 0 0,0 0 1 0 0,5-2 0 0 0,-3 1 160 0 0,1-1 1 0 0,-1 0-1 0 0,0 0 0 0 0,1 0 0 0 0,-1-1 1 0 0,0 0-1 0 0,-1 0 0 0 0,1 0 1 0 0,0-1-1 0 0,-1 0 0 0 0,3-3-160 0 0,-1 1-126 0 0,1-1 0 0 0,-1 0 1 0 0,-1-1-1 0 0,1 0 0 0 0,-1 0 0 0 0,4-8 126 0 0,-8 13 37 0 0,-1 1-1 0 0,0-1 1 0 0,0 1-1 0 0,0-1 1 0 0,0 1 0 0 0,0-1-1 0 0,0 0 1 0 0,-1 1-1 0 0,0-1 1 0 0,1 0 0 0 0,-1 0-1 0 0,0 1 1 0 0,0-1 0 0 0,0 0-1 0 0,-1 0 1 0 0,1 0-1 0 0,-1 1 1 0 0,1-1 0 0 0,-1 0-1 0 0,0 1 1 0 0,0-1-1 0 0,0 1 1 0 0,-1-1 0 0 0,1 1-1 0 0,0-1 1 0 0,-1 1-1 0 0,0-1-36 0 0,-1 0-55 0 0,1 0 0 0 0,-1 0-1 0 0,1 0 1 0 0,-1 0 0 0 0,0 0-1 0 0,0 1 1 0 0,0 0 0 0 0,0-1-1 0 0,-1 1 1 0 0,1 0 0 0 0,-1 0-1 0 0,1 1 1 0 0,-1-1 0 0 0,0 1-1 0 0,0 0 1 0 0,1 0 0 0 0,-1 0-1 0 0,0 0 1 0 0,0 1 0 0 0,-3-1 55 0 0,3 1 189 0 0,-1 1 0 0 0,0-1 0 0 0,1 1 1 0 0,-1-1-1 0 0,1 1 0 0 0,-1 0 0 0 0,-3 2-189 0 0,5-2-504 0 0,1 1 0 0 0,-1-1 0 0 0,0 0-1 0 0,1 1 1 0 0,0 0 0 0 0,-1 0 0 0 0,1 0 0 0 0,-1 0 504 0 0,2 0-293 0 0,0-2 239 0 0,1 0-1 0 0,0 0 1 0 0,0 0-1 0 0,0 0 1 0 0,-1 1-1 0 0,1-1 1 0 0,0 0-1 0 0,0 0 1 0 0,0 0-1 0 0,0 0 1 0 0,-1 1-1 0 0,1-1 1 0 0,0 0-1 0 0,0 0 1 0 0,0 0-1 0 0,0 1 1 0 0,0-1-1 0 0,0 0 1 0 0,0 0-1 0 0,0 1 1 0 0,-1-1-1 0 0,1 0 1 0 0,0 0-1 0 0,0 1 1 0 0,0-1-1 0 0,0 0 1 0 0,0 0-1 0 0,0 0 1 0 0,0 1-1 0 0,0-1 1 0 0,1 0-1 0 0,-1 0 1 0 0,0 1-1 0 0,0-1 1 0 0,0 0-1 0 0,0 0 1 0 0,0 1-1 0 0,0-1 1 0 0,0 0-1 0 0,0 0 1 0 0,1 0-1 0 0,-1 1 1 0 0,0-1-1 0 0,0 0 1 0 0,0 0-1 0 0,0 0 1 0 0,1 0-1 0 0,-1 0 1 0 0,0 1-1 0 0,0-1 1 0 0,1 0 54 0 0,7 6-1024 0 0</inkml:trace>
  <inkml:trace contextRef="#ctx1" brushRef="#br1" timeOffset="156783.362">11537 3976 13824 0 0,'-3'0'144'0'0,"1"0"0"0"0,-1 0 0 0 0,1 1 0 0 0,-1-1 0 0 0,0 1 0 0 0,1-1-1 0 0,0 1 1 0 0,-1 0 0 0 0,1 0 0 0 0,-1 0 0 0 0,1 1 0 0 0,0-1 0 0 0,-1 1-144 0 0,-23 22 1120 0 0,8-6-576 0 0,9-10-536 0 0,1 1 0 0 0,-6 9-8 0 0,1-3 0 0 0,7-8 0 0 0,1 1 0 0 0,0 0 0 0 0,0 1 0 0 0,1-1 0 0 0,0 1 0 0 0,0 0 0 0 0,0 2 0 0 0,4-9 131 0 0,-1 0 0 0 0,1 1 0 0 0,0-1 0 0 0,0 0 0 0 0,0 0 0 0 0,0 1 0 0 0,0-1 0 0 0,1 0 0 0 0,-1 0 0 0 0,0 0-1 0 0,1 2-130 0 0,0-3 443 0 0,0 0-426 0 0,1-1 1 0 0,0 1-1 0 0,-1 0 0 0 0,1 0 1 0 0,-1 0-1 0 0,1 0 0 0 0,-1 0 0 0 0,1 0 1 0 0,-1 0-1 0 0,1 1-17 0 0,9 6-8 0 0,-1-5 9 0 0,-1-1 0 0 0,1 0 0 0 0,0 0-1 0 0,-1-1 1 0 0,1 0 0 0 0,0-1-1 0 0,0 0 1 0 0,4-1-1 0 0,11-1-35 0 0,0-2 0 0 0,16-5 35 0 0,5-4-1355 0 0,-42 12 980 0 0,1-1 0 0 0,-1 0-1 0 0,0 0 1 0 0,1-1 0 0 0,-1 1 0 0 0,0-1-1 0 0,-1 0 1 0 0,4-2 375 0 0,2-3-5458 0 0</inkml:trace>
  <inkml:trace contextRef="#ctx1" brushRef="#br1" timeOffset="157347.105">11744 3769 11976 0 0,'0'0'546'0'0,"0"0"-10"0"0,0 0-270 0 0,0 0 131 0 0,4 8 602 0 0,0 2-915 0 0,1 1 1 0 0,-1-1 0 0 0,-1 1-1 0 0,0 0 1 0 0,-1 0 0 0 0,0 1-1 0 0,0 3-84 0 0,0 0 16 0 0,-1-7 165 0 0,0-1 1 0 0,-1 1-1 0 0,0-1 1 0 0,-1 6-182 0 0,0 20 713 0 0,0-5-270 0 0,-1 0 0 0 0,-1 0-1 0 0,-1-1 1 0 0,-7 24-443 0 0,-8 13-295 0 0,6-25 1459 0 0,10-31-1148 0 0,3-8-16 0 0,0 0 0 0 0,0 0 0 0 0,0 0 0 0 0,0 0 0 0 0,0 0 0 0 0,0 0 0 0 0,0 0 0 0 0,0 0 0 0 0,-1 0 0 0 0,1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0,-1 0 0 0 0,1 0 0 0 0,0 0 0 0 0,0 0 0 0 0,0 0 0 0 0,0 0 0 0 0,0 0 0 0 0,0 0 0 0 0,0 0 0 0 0,0 0 0 0 0,1-6 0 0 0,4-10 0 0 0,1 3-157 0 0,1 1-1 0 0,0-1 0 0 0,7-7 158 0 0,7-11-911 0 0,0-2-424 0 0,1 1-1 0 0,3-1 1336 0 0,-15 20-339 0 0,1 1 1 0 0,0 1-1 0 0,1 0 0 0 0,0 0 0 0 0,1 1 1 0 0,5-3 338 0 0,-6 5 0 0 0,-10 6 0 0 0,1 0 0 0 0,-1 1 0 0 0,1-1 0 0 0,-1 1 0 0 0,1 0 0 0 0,-1-1 0 0 0,1 1 0 0 0,0 0 0 0 0,0 1 0 0 0,2-2 0 0 0,-4 2 97 0 0,0 0 0 0 0,-1 0 0 0 0,1-1 0 0 0,0 1 0 0 0,0 0 0 0 0,-1 0 1 0 0,1 0-1 0 0,0 0 0 0 0,-1 0 0 0 0,1 0 0 0 0,0 0 0 0 0,0 0 0 0 0,-1 0 1 0 0,1 0-1 0 0,0 1 0 0 0,0-1 0 0 0,-1 0 0 0 0,1 0 0 0 0,0 1-97 0 0,-1 0 171 0 0,0 0 0 0 0,0 0 0 0 0,0 0-1 0 0,0 0 1 0 0,0 0 0 0 0,0 0 0 0 0,0 0-1 0 0,0 1 1 0 0,-1-1 0 0 0,1 0 0 0 0,-1 0-1 0 0,1 0 1 0 0,-1 0-171 0 0,0 4-191 0 0,-2 0 209 0 0,1 0 1 0 0,-1 0-1 0 0,0 0 0 0 0,0-1 0 0 0,-1 1 0 0 0,0-1 1 0 0,1 1-1 0 0,-1-1 0 0 0,-3 2-18 0 0,-13 15 1 0 0,-8 11-1 0 0,-7 9 0 0 0,31-37 0 0 0,1 1 0 0 0,1 0 0 0 0,-1-1 0 0 0,1 1 0 0 0,-1 0 0 0 0,1 0 0 0 0,1 1 0 0 0,-1 1 0 0 0,1-5 0 0 0,1 0 0 0 0,0 0 0 0 0,0 0 0 0 0,0 0 0 0 0,1 0 0 0 0,-1 0 0 0 0,0 0 0 0 0,1 0 0 0 0,-1 0 0 0 0,1 0 0 0 0,0 0 0 0 0,0-1 0 0 0,0 1 0 0 0,-1 0 0 0 0,1-1 0 0 0,1 1 0 0 0,-1 0 0 0 0,0-1 0 0 0,0 1 0 0 0,1-1 0 0 0,-1 0 0 0 0,1 1 0 0 0,-1-1 0 0 0,2 1 0 0 0,5 4 0 0 0,0-1 0 0 0,1 1 0 0 0,-1-2 0 0 0,3 2 0 0 0,-3-2 0 0 0,5 1 0 0 0,-11-4 0 0 0,1-1 0 0 0,-1 1 0 0 0,0 0 0 0 0,1 1 0 0 0,-1-1 0 0 0,0 0 0 0 0,0 1 0 0 0,0-1 0 0 0,4 3 0 0 0,0 0 0 0 0,-1 0 0 0 0,1-1 0 0 0,0 0 0 0 0,1 0 0 0 0,-1-1 0 0 0,0 0 0 0 0,1 0 0 0 0,0 0 0 0 0,4 1 0 0 0,18 2 359 0 0,-9-2-5492 0 0,-10-3-276 0 0</inkml:trace>
  <inkml:trace contextRef="#ctx1" brushRef="#br1" timeOffset="157659.654">12257 4087 13824 0 0,'0'0'314'0'0,"0"0"46"0"0,0 0 22 0 0,0 0-50 0 0,9 3-208 0 0,5-3-128 0 0,-5-1 511 0 0,1 1 0 0 0,0 1 0 0 0,-1 0-1 0 0,6 1-506 0 0,45 16 53 0 0,-41-11-272 0 0,1-1 0 0 0,0-1 219 0 0,-8-4-927 0 0,0 1-3584 0 0,-10-1-457 0 0</inkml:trace>
  <inkml:trace contextRef="#ctx1" brushRef="#br1" timeOffset="157969.306">12688 3920 13824 0 0,'0'0'314'0'0,"0"0"46"0"0,0 0 22 0 0,0 0-50 0 0,10 9-208 0 0,-8-4 10 0 0,0-1 1 0 0,0 1 0 0 0,0 0 0 0 0,0 0 0 0 0,-1 0 0 0 0,0 0 0 0 0,0 0 0 0 0,0 0 0 0 0,-1 0 0 0 0,0 0 0 0 0,1 1 0 0 0,-2-1 0 0 0,1 0 0 0 0,-1 0-1 0 0,0 0-134 0 0,0 4 4 0 0,0-1-1 0 0,1 1 0 0 0,0-1 0 0 0,0 0 0 0 0,1 7-3 0 0,0 12 0 0 0,1-9 0 0 0,-2-15 0 0 0,1 0 0 0 0,-1 0 0 0 0,0 0 0 0 0,0 0 0 0 0,0 0 0 0 0,0 0 0 0 0,-1 0 0 0 0,1 0 0 0 0,-2 2 0 0 0,-10 43-64 0 0,12-42-1255 0 0,0-6 807 0 0</inkml:trace>
  <inkml:trace contextRef="#ctx1" brushRef="#br1" timeOffset="158184.693">12694 3847 13824 0 0,'0'0'304'0'0,"0"0"64"0"0,0 0 16 0 0,0 0 0 0 0,0 0-312 0 0,0 0-72 0 0,0 0 0 0 0,0 0 0 0 0,10 3 0 0 0,-4-1 0 0 0,-6-2 0 0 0,6 6 0 0 0,-6-6 0 0 0,7 6 0 0 0,-1 2 0 0 0,1-2-4080 0 0,-7-6-832 0 0</inkml:trace>
  <inkml:trace contextRef="#ctx1" brushRef="#br1" timeOffset="158525.416">12889 4073 11976 0 0,'0'0'266'0'0,"0"0"44"0"0,7 14 415 0 0,-5 1-722 0 0,-2-14 26 0 0,0 1 1 0 0,0-1 0 0 0,0 0-1 0 0,0 0 1 0 0,0 0-1 0 0,0 1 1 0 0,0-1 0 0 0,0 0-1 0 0,1 0 1 0 0,-1 0-1 0 0,1 0 1 0 0,-1 0-1 0 0,1 0 1 0 0,-1 0 0 0 0,1 1-30 0 0,0-1 119 0 0,0 1 1 0 0,0-1 0 0 0,0 1 0 0 0,0-1 0 0 0,0 1 0 0 0,0-1 0 0 0,-1 1 0 0 0,1 0 0 0 0,-1-1-1 0 0,1 1 1 0 0,-1 0 0 0 0,1 0-120 0 0,-1-1 222 0 0,0-1 164 0 0,-15 3 1203 0 0,14-3-1567 0 0,0-1-1 0 0,1 0 0 0 0,-1 1 0 0 0,0-1 1 0 0,1 0-1 0 0,-1 1 0 0 0,1-1 0 0 0,-1 0 1 0 0,1 1-1 0 0,-1-1 0 0 0,1 0 0 0 0,-1 0 0 0 0,1 0 1 0 0,0 0-1 0 0,-1 0 0 0 0,1 1 0 0 0,0-1 1 0 0,0 0-1 0 0,0 0 0 0 0,0 0 0 0 0,0 0 0 0 0,0 0 1 0 0,0 0-1 0 0,0 0 0 0 0,0 0 0 0 0,0 1 1 0 0,0-1-1 0 0,1 0 0 0 0,-1-1-21 0 0,8-26 1283 0 0,-3 13-1158 0 0,-3 9-170 0 0,-1 0 0 0 0,2 1 0 0 0,-1-1 0 0 0,1 0-1 0 0,-1 1 1 0 0,1 0 0 0 0,1 0 0 0 0,1-3 45 0 0,15-17-1031 0 0,-17 21 980 0 0,0 0 0 0 0,0 0 0 0 0,0 0 1 0 0,0 0-1 0 0,1 0 0 0 0,-1 1 0 0 0,1 0 0 0 0,0 0 0 0 0,0 0 0 0 0,0 0 0 0 0,1 0 51 0 0,3-1 0 0 0,-4 2 0 0 0,-1 0 0 0 0,1 0 0 0 0,0 1 0 0 0,0-1 0 0 0,0 1 0 0 0,0 0 0 0 0,0 0 0 0 0,0 0 0 0 0,0 1 0 0 0,0-1 0 0 0,0 1 0 0 0,0 0 0 0 0,0 0 0 0 0,3 1 0 0 0,-2-1 0 0 0,0 2 0 0 0,0-1 0 0 0,0 0 0 0 0,0 1 0 0 0,-1 0 0 0 0,1 0 0 0 0,0 0 0 0 0,-1 1 0 0 0,0-1 0 0 0,1 1 0 0 0,-1 0 0 0 0,0 1 0 0 0,0-1 0 0 0,-1 1 0 0 0,1-1 0 0 0,-1 1 0 0 0,0 0 0 0 0,2 2 0 0 0,0 2 0 0 0,0 1 0 0 0,0-1 0 0 0,-1 1 0 0 0,0 0 0 0 0,0 0 0 0 0,-1 1 0 0 0,0-1 0 0 0,-1 1 0 0 0,1 0 0 0 0,-3-5-400 0 0,2 16 1142 0 0,-8-3-5898 0 0,6-17-261 0 0</inkml:trace>
  <inkml:trace contextRef="#ctx1" brushRef="#br1" timeOffset="158779.004">12725 3673 11976 0 0,'0'0'266'0'0,"0"0"44"0"0,0 0 15 0 0,0 0-26 0 0,0 0-127 0 0,0 0 204 0 0,2 0 110 0 0,10-8 616 0 0,-8 7-1086 0 0,-8 2-80 0 0,-5 4-1256 0 0,8-4 808 0 0</inkml:trace>
  <inkml:trace contextRef="#ctx1" brushRef="#br1" timeOffset="159903.724">10712 4792 13824 0 0,'0'0'53'0'0,"-1"0"0"0"0,0-1 0 0 0,0 1 0 0 0,1-1 0 0 0,-1 1 0 0 0,0 0 0 0 0,1-1 0 0 0,-1 1 0 0 0,0-1 0 0 0,1 0 0 0 0,-1 1 0 0 0,1-1 0 0 0,-1 1 0 0 0,1-1 0 0 0,-1 0 1 0 0,1 0-54 0 0,-1 0 43 0 0,1 1 0 0 0,-1-1 1 0 0,1 0-1 0 0,-1 0 1 0 0,0 0-1 0 0,1 1 0 0 0,-1-1 1 0 0,0 0-1 0 0,0 1 1 0 0,0-1-1 0 0,0 0 0 0 0,1 1 1 0 0,-1-1-1 0 0,0 1 1 0 0,0 0-44 0 0,-2-1 90 0 0,1 0 0 0 0,0 0 0 0 0,0 0 1 0 0,0 1-1 0 0,-1-1 0 0 0,1 1 0 0 0,0 0 1 0 0,-1-1-1 0 0,1 1 0 0 0,0 0 0 0 0,-1 0 0 0 0,1 1 1 0 0,0-1-1 0 0,0 0 0 0 0,-1 1 0 0 0,0 0-90 0 0,2-1 443 0 0,0 0-431 0 0,0 1 0 0 0,0-1 0 0 0,0 1 0 0 0,0-1 0 0 0,0 1 0 0 0,0-1 0 0 0,0 1 0 0 0,0 0 0 0 0,0-1 0 0 0,0 1 0 0 0,0 0 0 0 0,0 0 0 0 0,0 0 0 0 0,0 0 0 0 0,0 1-12 0 0,-11 14-15 0 0,5-4 167 0 0,1 0-1 0 0,0 1 0 0 0,0 0 0 0 0,2 0 1 0 0,-1 0-1 0 0,2 1 0 0 0,0-1 0 0 0,0 1 0 0 0,1 0 1 0 0,1 0-1 0 0,0-1 0 0 0,1 8-151 0 0,1-15-133 0 0,0 0 0 0 0,0-1 0 0 0,0 1 0 0 0,0-1 0 0 0,1 1 0 0 0,0-1 1 0 0,0 0-1 0 0,1 0 0 0 0,0 0 0 0 0,-1 0 0 0 0,2 0 0 0 0,0 0 133 0 0,-3-3 57 0 0,0 0 0 0 0,1-1 0 0 0,-1 1 0 0 0,1-1 1 0 0,-1 1-1 0 0,1-1 0 0 0,0 0 0 0 0,0 1 0 0 0,0-1 0 0 0,0 0 0 0 0,0 0 1 0 0,0 0-1 0 0,0-1 0 0 0,0 1 0 0 0,0 0 0 0 0,0-1 0 0 0,0 1 0 0 0,0-1 1 0 0,1 0-1 0 0,-1 0 0 0 0,0 0 0 0 0,0 0 0 0 0,0 0 0 0 0,1 0 0 0 0,-1-1 1 0 0,0 1-1 0 0,0-1 0 0 0,0 1 0 0 0,0-1 0 0 0,0 0 0 0 0,0 0 0 0 0,2-1-57 0 0,0 0 1 0 0,0 0-1 0 0,0-1 1 0 0,0 0-1 0 0,0 0 1 0 0,-1 0-1 0 0,1 0 0 0 0,-1-1 1 0 0,0 0-1 0 0,0 1 1 0 0,0-1-1 0 0,0-1 0 0 0,5-8-332 0 0,-1-1-1 0 0,5-11 333 0 0,-2 3-724 0 0,-3 5 527 0 0,-1 0-1 0 0,-1 0 0 0 0,1-7 198 0 0,2-5-15 0 0,-2 4 15 0 0,-6 25 0 0 0,1 0 0 0 0,-1 0 0 0 0,0 0 0 0 0,0 0 0 0 0,0-1 0 0 0,0 1 0 0 0,0 0 0 0 0,0 0 0 0 0,1 0 0 0 0,-1 0 0 0 0,0 0 0 0 0,0 0 0 0 0,0 0 0 0 0,0 0 0 0 0,1 0 0 0 0,-1 0 0 0 0,0 0 0 0 0,0 0 0 0 0,0 0 0 0 0,0 0 0 0 0,1 0 0 0 0,-1 0 0 0 0,0 0 0 0 0,0 0 0 0 0,0 0 0 0 0,0 0 0 0 0,1 0 0 0 0,-1 0 0 0 0,0 0 0 0 0,0 0 0 0 0,0 0 0 0 0,0 0 0 0 0,0 0 0 0 0,1 0 0 0 0,-1 0 0 0 0,0 0 0 0 0,0 0 0 0 0,0 1 0 0 0,0-1 0 0 0,0 0 0 0 0,1 0 0 0 0,-1 0 0 0 0,0 0 0 0 0,0 0 0 0 0,0 0 0 0 0,0 1 0 0 0,0-1 0 0 0,0 0 0 0 0,0 0 0 0 0,0 0 0 0 0,0 0 0 0 0,0 1 0 0 0,0-1 0 0 0,0 0 0 0 0,0 0 0 0 0,5 9 0 0 0,-5-9 0 0 0,11 27 0 0 0,-1 0 0 0 0,-1 0 0 0 0,0 5 0 0 0,-1-10-6 0 0,2-2 76 0 0,-10-19 268 0 0,0-1 136 0 0,0 0 34 0 0,1 0-585 0 0,1 0-1 0 0,-1 0 0 0 0,1 0 1 0 0,-1 0-1 0 0,1 0 0 0 0,-1-1 0 0 0,1 1 1 0 0,-1 0-1 0 0,0-1 0 0 0,1 0 78 0 0,1-1-68 0 0,0-1-1 0 0,0 0 1 0 0,0 0-1 0 0,-1 0 1 0 0,1-1-1 0 0,-1 1 1 0 0,0-1 0 0 0,0 1-1 0 0,0-1 1 0 0,0-1 68 0 0,15-41-1362 0 0,-1-4-2777 0 0,-9 39-298 0 0</inkml:trace>
  <inkml:trace contextRef="#ctx1" brushRef="#br1" timeOffset="160420.272">10995 4764 6448 0 0,'2'1'131'0'0,"1"0"0"0"0,-1 0 0 0 0,1 1 0 0 0,-1-1 0 0 0,0 0 0 0 0,1 1 0 0 0,-1 0 0 0 0,0-1 0 0 0,0 1 0 0 0,0 0 0 0 0,-1 0 0 0 0,1 0 0 0 0,0 0 0 0 0,-1 1 0 0 0,1-1 0 0 0,-1 0 0 0 0,0 1 0 0 0,1-1 0 0 0,-1 1 0 0 0,0-1 0 0 0,-1 1 0 0 0,1-1 0 0 0,0 1 0 0 0,-1 0 0 0 0,0-1 0 0 0,1 1 0 0 0,-1 1-131 0 0,0-1 196 0 0,0-1 0 0 0,1 0 1 0 0,-1 1-1 0 0,1-1 0 0 0,-1 0 0 0 0,1 0 0 0 0,0 0 0 0 0,0 1-196 0 0,0 0 139 0 0,0-1 0 0 0,0 0-1 0 0,0 1 1 0 0,0-1 0 0 0,-1 1-1 0 0,1-1 1 0 0,-1 1 0 0 0,0 1-139 0 0,4 24 623 0 0,-3-23-612 0 0,0 0 0 0 0,-1 0-1 0 0,1 0 1 0 0,-1 0 0 0 0,0 0 0 0 0,0 1-11 0 0,-7 51 1810 0 0,3-43-1651 0 0,-4 8-152 0 0,8-15 65 0 0,0-6 298 0 0,0-1 118 0 0,0 0 21 0 0,0 0-66 0 0,0-12-278 0 0,0 6-165 0 0,1-1 0 0 0,0 0 0 0 0,1 1 0 0 0,-1-1 0 0 0,1 1 0 0 0,1 0 0 0 0,2-6 0 0 0,6-17 0 0 0,-7 17-230 0 0,0 1-1 0 0,2 1 0 0 0,-1-1 1 0 0,1 1-1 0 0,1 0 1 0 0,7-9 230 0 0,-11 16-74 0 0,0-1 0 0 0,0 1 0 0 0,1 0 0 0 0,-1 1 1 0 0,1-1-1 0 0,-1 1 0 0 0,1-1 0 0 0,0 1 74 0 0,6-4-17 0 0,-3 3 17 0 0,-6 3 0 0 0,-1 0 0 0 0,1 0 0 0 0,-1-1 0 0 0,1 1 0 0 0,-1 0 0 0 0,1 0 0 0 0,0 0 0 0 0,-1 0 0 0 0,1 0 0 0 0,-1 0 0 0 0,1 0 0 0 0,0 0 0 0 0,-1 0 0 0 0,1 0 0 0 0,-1 0 0 0 0,1 1 0 0 0,0-1 0 0 0,-1 0 0 0 0,1 0 0 0 0,-1 0 0 0 0,1 1 0 0 0,-1-1 0 0 0,1 0 0 0 0,-1 1 0 0 0,1-1 0 0 0,-1 1 0 0 0,1-1 0 0 0,-1 0 0 0 0,0 1 0 0 0,1 0 0 0 0,0 0 0 0 0,3 2 139 0 0,-1 0 1 0 0,0 0-1 0 0,0 0 1 0 0,0 0 0 0 0,-1 1-1 0 0,1-1 1 0 0,-1 1-1 0 0,1 0 1 0 0,-1-1 0 0 0,-1 1-1 0 0,1 0 1 0 0,0 0 0 0 0,-1 2-140 0 0,2 3 368 0 0,-1-1 0 0 0,0 1 0 0 0,-1-1 0 0 0,0 1 0 0 0,0 0 0 0 0,-1 1-368 0 0,1-7 9 0 0,-4 11-66 0 0,3-13-280 0 0,0-1-138 0 0,0 0-33 0 0,-4-8-138 0 0,-1 1 684 0 0,5 4-38 0 0,-1-1 0 0 0,1 1 0 0 0,0 0 0 0 0,1-1 0 0 0,-1 1 0 0 0,1 0 0 0 0,-1 0 0 0 0,1-1 0 0 0,0 1 0 0 0,0 0 0 0 0,0 0 0 0 0,1 0 0 0 0,0-1 0 0 0,23-39 0 0 0,-20 36 0 0 0,12-9 0 0 0,-16 15 0 0 0,0 1 0 0 0,0 0 0 0 0,-1-1 0 0 0,1 1 0 0 0,0 0 0 0 0,-1-1 0 0 0,1 1 0 0 0,0 0 0 0 0,-1 0 0 0 0,1 0 0 0 0,0 0 0 0 0,-1 0 0 0 0,1 0 0 0 0,0 0 0 0 0,-1 0 0 0 0,1 0 0 0 0,0 0 0 0 0,-1 0 0 0 0,1 0 0 0 0,0 0 0 0 0,-1 0 0 0 0,1 1 0 0 0,0-1 0 0 0,0 0 0 0 0,0 1 0 0 0,1-1 0 0 0,0 0 0 0 0,0 1 0 0 0,-1 0 0 0 0,1-1 0 0 0,0 1 0 0 0,-1 0 0 0 0,1 0 0 0 0,0 0 0 0 0,-1 0 0 0 0,1 0 0 0 0,-1 0 0 0 0,0 0 0 0 0,1 1 0 0 0,-1-1 0 0 0,0 0 0 0 0,20 32 0 0 0,-16-25 0 0 0,7 15 0 0 0,-10-16-72 0 0,-2-6-298 0 0,0-1-118 0 0,2 0-21 0 0,6-3-3 0 0</inkml:trace>
  <inkml:trace contextRef="#ctx1" brushRef="#br1" timeOffset="160726.287">11430 4734 11976 0 0,'0'0'546'0'0,"0"0"-10"0"0,0 1-344 0 0,11 57 1778 0 0,-4-14-423 0 0,6-9-923 0 0,-10-29-627 0 0,-1 0 0 0 0,0 0 0 0 0,0 0 0 0 0,0 0-1 0 0,0 5 4 0 0,8 42-14 0 0,-7-37 128 0 0,0 0 1 0 0,0 0-1 0 0,-2 1 0 0 0,0-1-114 0 0,0 0 486 0 0,0 0-1 0 0,1 0 1 0 0,1 0-486 0 0,0 3 132 0 0,-2-12-130 0 0,0-1-1 0 0,0 1 1 0 0,-1 0-1 0 0,0-1 1 0 0,-1 1-1 0 0,1-1 1 0 0,-1 1-1 0 0,-1-1 1 0 0,1 1-1 0 0,-1-1 0 0 0,0 1-1 0 0,1-4-133 0 0,1-5-259 0 0,0-1 0 0 0,-1 1 0 0 0,0 0 0 0 0,1 0-1 0 0,-1 0 1 0 0,0 1 0 0 0,0-1 0 0 0,0 0 0 0 0,-1-1 392 0 0,-5-12-2021 0 0,-8-32-2001 0 0,11 15 1976 0 0</inkml:trace>
  <inkml:trace contextRef="#ctx1" brushRef="#br1" timeOffset="160970.139">11505 4818 8288 0 0,'4'-1'91'0'0,"-1"-1"1"0"0,1 1 0 0 0,-1-1 0 0 0,0 1-1 0 0,0-1 1 0 0,1 0 0 0 0,-1 0-1 0 0,-1-1 1 0 0,4-1-92 0 0,-4 1 215 0 0,1 0 1 0 0,0 1-1 0 0,0 0 0 0 0,0 0 1 0 0,1 0-1 0 0,-1 0 0 0 0,0 0 1 0 0,1 0-1 0 0,-1 1 0 0 0,1 0 1 0 0,0 0-1 0 0,-1 0 0 0 0,1 0 1 0 0,0 0-1 0 0,0 1 0 0 0,-1-1 1 0 0,1 1-1 0 0,0 0 0 0 0,0 1 1 0 0,0-1-1 0 0,-1 0 0 0 0,1 1 1 0 0,0 0-1 0 0,0 0 0 0 0,-1 0 1 0 0,2 1-216 0 0,0 0 225 0 0,-1 1 0 0 0,0-1 0 0 0,0 1 1 0 0,0 0-1 0 0,0 0 0 0 0,0 0 1 0 0,-1 1-1 0 0,0-1 0 0 0,1 1 0 0 0,0 1-225 0 0,-2-2 57 0 0,-1 0 0 0 0,1 0 0 0 0,-1 0 0 0 0,0 0 0 0 0,0 0 0 0 0,0 0 0 0 0,0 0 0 0 0,0 0 0 0 0,-1 1 0 0 0,0-1-1 0 0,1 0 1 0 0,-1 0 0 0 0,0 1 0 0 0,0-1 0 0 0,-1 1-57 0 0,0 0 107 0 0,-1 0 0 0 0,1 0 0 0 0,-1-1 0 0 0,0 1 0 0 0,0-1 0 0 0,0 0 0 0 0,0 1 0 0 0,0-1 0 0 0,-1 0 0 0 0,1 0 0 0 0,-1-1 0 0 0,0 1 0 0 0,0 0 0 0 0,0-1 0 0 0,-1 1-107 0 0,3-2-11 0 0,-80 50 1270 0 0,67-43-1075 0 0,0-1 0 0 0,-1 0 0 0 0,0-1 0 0 0,-15 3-184 0 0,25-7-179 0 0,0-1 0 0 0,0-1 0 0 0,0 1 0 0 0,0-1-1 0 0,0 0 1 0 0,0 0 0 0 0,0 0 0 0 0,0-1-1 0 0,0 1 1 0 0,0-1 0 0 0,0-1 0 0 0,-1 1 179 0 0,5 0-190 0 0,-1 0 0 0 0,0 1 0 0 0,0-1 0 0 0,0 0-1 0 0,1 0 1 0 0,-1 0 0 0 0,0 0 0 0 0,1-1 0 0 0,-1 1 0 0 0,1 0 0 0 0,0-1 0 0 0,-1 1 0 0 0,1-1 0 0 0,0 1 0 0 0,0-1 0 0 0,0 0-1 0 0,0 1 1 0 0,0-1 0 0 0,0 0 0 0 0,0 0 0 0 0,1 0 0 0 0,-1 1 0 0 0,1-1 0 0 0,-1 0 0 0 0,1 0 0 0 0,0 0 0 0 0,-1 0 0 0 0,1 0 0 0 0,0 0-1 0 0,1 0 1 0 0,-1 0 0 0 0,0 0 190 0 0,2-9-1534 0 0</inkml:trace>
  <inkml:trace contextRef="#ctx1" brushRef="#br1" timeOffset="161240.917">11810 4555 13824 0 0,'0'0'314'0'0,"0"0"46"0"0,0 0 22 0 0,0 0-50 0 0,3 8 228 0 0,3 11 344 0 0,-2 1 0 0 0,0-1 0 0 0,-1 1 0 0 0,0 11-904 0 0,2 17 35 0 0,24 170 2013 0 0,-29-211-2048 0 0,2 5 0 0 0,-1 1 0 0 0,-1-1 0 0 0,0 1 0 0 0,-1 8 0 0 0,0-16-64 0 0,0-5-273 0 0,1 0-138 0 0,0 0-33 0 0,0 0-208 0 0,0 0-857 0 0,0 0-379 0 0,-1-3-80 0 0,-5-12-14 0 0</inkml:trace>
  <inkml:trace contextRef="#ctx1" brushRef="#br1" timeOffset="161449.948">11921 4770 13824 0 0,'0'0'314'0'0,"0"0"46"0"0,0 0 22 0 0,2 8 62 0 0,5 39 490 0 0,-6-44-707 0 0,0 1 0 0 0,-1-1 0 0 0,1 0 1 0 0,-1 0-1 0 0,0 0 0 0 0,0 2-227 0 0,3 17 1194 0 0,-1-8-631 0 0,-2-13-559 0 0,0 0-1 0 0,0 1 1 0 0,0-1 0 0 0,0 1 0 0 0,1-1 0 0 0,-1 1-1 0 0,1-1 1 0 0,-1 0 0 0 0,1 1 0 0 0,-1-1 0 0 0,1 0-1 0 0,0 1-3 0 0,1 0-7 0 0,-2-2 2 0 0,0 0 1 0 0,1 0-1 0 0,-1 1 1 0 0,0-1-1 0 0,1 0 1 0 0,-1 1-1 0 0,0-1 1 0 0,0 1-1 0 0,1-1 1 0 0,-1 0-1 0 0,0 1 1 0 0,0-1-1 0 0,0 1 1 0 0,1-1-1 0 0,-1 0 1 0 0,0 1-1 0 0,0-1 1 0 0,0 1-1 0 0,0-1 1 0 0,0 1-1 0 0,0-1 1 0 0,0 1-1 0 0,0-1 1 0 0,0 0 0 0 0,0 1-1 0 0,0-1 1 0 0,0 1-1 0 0,0-1 5 0 0,-12-2-3614 0 0,8-2-2182 0 0</inkml:trace>
  <inkml:trace contextRef="#ctx1" brushRef="#br1" timeOffset="161765.052">11930 4591 11976 0 0,'0'0'256'0'0,"0"0"64"0"0,0 0 0 0 0,0 0 32 0 0,0 0-288 0 0,0 0-64 0 0,0 0 0 0 0,0 0 0 0 0,6-8 424 0 0,-6 8 72 0 0,0 0 16 0 0,0 0 0 0 0,9 0-1640 0 0,-5 0-328 0 0,-4 0-64 0 0,0 0-16 0 0</inkml:trace>
  <inkml:trace contextRef="#ctx1" brushRef="#br1" timeOffset="162606.15">12254 4529 11976 0 0,'0'-7'1082'0'0,"-2"1"-816"0"0,1 5 131 0 0,-2-4 729 0 0,3 5-1106 0 0,-1 0 0 0 0,1 0-1 0 0,0 0 1 0 0,-1 0 0 0 0,1 0 0 0 0,-1 0-1 0 0,1 0 1 0 0,-1 0 0 0 0,1 0 0 0 0,-1 0-1 0 0,1 0 1 0 0,-1 0 0 0 0,1 0-1 0 0,-1 0 1 0 0,1 0 0 0 0,-1 1 0 0 0,1-1-1 0 0,0 0 1 0 0,-1 0 0 0 0,1 0-1 0 0,-1 1 1 0 0,1-1 0 0 0,0 0 0 0 0,-1 1-1 0 0,1-1 1 0 0,0 0 0 0 0,-1 1 0 0 0,1-1-20 0 0,-1 1 370 0 0,-1 2 1152 0 0,1-1-124 0 0,3 9-2577 0 0,-1-9 1501 0 0,-1-2 152 0 0,0 0 34 0 0,0 0-65 0 0,1 0-294 0 0,4 3-133 0 0,3 3-16 0 0,-2-5 0 0 0,9-1 0 0 0,-9-2 0 0 0,0 1 0 0 0,0-2 0 0 0,-6 3 0 0 0,0 0 0 0 0,0 0 0 0 0,0 0 0 0 0,0 0 0 0 0,1 0 0 0 0,-1 0 0 0 0,0 0 0 0 0,0 0 0 0 0,0 0 0 0 0,0 0 0 0 0,0-1 0 0 0,0 1 0 0 0,0 0 0 0 0,1 0 0 0 0,-1 0 0 0 0,0 0 0 0 0,0 0 0 0 0,0 0 0 0 0,0 0 0 0 0,0-1 0 0 0,0 1 0 0 0,0 0 0 0 0,0 0 0 0 0,0 0 0 0 0,0 0 0 0 0,0 0 0 0 0,0-1 0 0 0,0 1 0 0 0,0 0 0 0 0,0 0 0 0 0,0 0 0 0 0,0 0 0 0 0,0 0 0 0 0,0-1 0 0 0,0 1 0 0 0,0 0 0 0 0,0 0 0 0 0,0 0 0 0 0,0 0 0 0 0,0 0 0 0 0,0-1 0 0 0,0 1 0 0 0,0 0 0 0 0,0 0 0 0 0,0 0 0 0 0,0 0 0 0 0,-1 0 0 0 0,1 0 0 0 0,0 0 0 0 0,0-1 0 0 0,0 1 0 0 0,0 0 0 0 0,0 0 0 0 0,0 0 0 0 0,0 0 0 0 0,-1 0 0 0 0,1 0 0 0 0,0 0 0 0 0,0 0 0 0 0,0 0 0 0 0,0 0 0 0 0,0 0 0 0 0,-1 0 0 0 0,1 0 0 0 0,0 0 0 0 0,0 0 0 0 0,0 0 0 0 0,-9-1 0 0 0,9 1 0 0 0,-6 1 0 0 0,0 1 0 0 0,0 0 0 0 0,0 0 0 0 0,-1 0 0 0 0,2 1 0 0 0,-1 0 0 0 0,0 0 0 0 0,1 1 0 0 0,-1-1 0 0 0,1 1 0 0 0,0 0 0 0 0,0 1 0 0 0,1-1 0 0 0,-1 1 0 0 0,1 0 0 0 0,0 0 0 0 0,0 0 0 0 0,1 1 0 0 0,-1-1 0 0 0,1 1 0 0 0,1 0 0 0 0,-1 0 0 0 0,1 0 0 0 0,0 0 0 0 0,0 0 0 0 0,1 1 0 0 0,-1 0 0 0 0,-2 13 0 0 0,0 0 0 0 0,1 1 0 0 0,1-1 0 0 0,1 1 0 0 0,1 0 0 0 0,0 0 0 0 0,2 3 0 0 0,8 91 0 0 0,-8-86 0 0 0,-1 17 0 0 0,1 15 0 0 0,5 8 0 0 0,-7-66 7 0 0,0-1-1 0 0,0 0 0 0 0,0 1 1 0 0,0-1-1 0 0,-1 1 0 0 0,1-1 1 0 0,-1 0-1 0 0,1 1 0 0 0,-1 0-6 0 0,-2 15 1383 0 0,3-18-1393 0 0,0 1 1 0 0,0-1-1 0 0,0 0 0 0 0,0 0 0 0 0,0 1 0 0 0,0-1 0 0 0,0 0 0 0 0,0 0 0 0 0,-1 0 1 0 0,1 1-1 0 0,0-1 0 0 0,0 0 0 0 0,0 0 0 0 0,0 1 0 0 0,0-1 0 0 0,0 0 0 0 0,0 0 0 0 0,0 0 1 0 0,-1 1-1 0 0,1-1 0 0 0,0 0 0 0 0,0 0 0 0 0,0 0 0 0 0,0 0 0 0 0,-1 1 0 0 0,1-1 0 0 0,0 0 1 0 0,0 0-1 0 0,0 0 0 0 0,-1 0 0 0 0,1 0 0 0 0,0 0 0 0 0,0 0 0 0 0,-1 0 0 0 0,1 0 0 0 0,0 0 1 0 0,0 1-1 0 0,0-1 0 0 0,-1 0 0 0 0,1 0 0 0 0,0 0 0 0 0,0-1 0 0 0,-1 1 0 0 0,1 0 0 0 0,0 0 1 0 0,0 0-1 0 0,-1 0 0 0 0,1 0 0 0 0,0 0 0 0 0,0 0 0 0 0,0 0 0 0 0,-1 0 0 0 0,1 0 0 0 0,0-1 1 0 0,0 1-1 0 0,0 0 0 0 0,-1 0 0 0 0,1 0 0 0 0,0 0 0 0 0,0-1 0 0 0,0 1 0 0 0,0 0 1 0 0,0 0 9 0 0,-12-10-2022 0 0,-1-11-975 0 0,7 9 1463 0 0</inkml:trace>
  <inkml:trace contextRef="#ctx1" brushRef="#br1" timeOffset="162999.545">12030 4782 11976 0 0,'0'0'266'0'0,"0"0"44"0"0,7-4 314 0 0,4 0-618 0 0,-5 2 214 0 0,0 0-1 0 0,0 0 1 0 0,0 0 0 0 0,0 1-1 0 0,1 0 1 0 0,-1 0 0 0 0,6 0-220 0 0,63-3 559 0 0,-50 2-510 0 0,15-2-341 0 0,-1-2 0 0 0,0-2 0 0 0,2-2 292 0 0,-12 4-2556 0 0,-27 6 2113 0 0,0 0 294 0 0,5 0 266 0 0,-5 1 120 0 0,0 0 0 0 0,0 0 0 0 0,-1 0 0 0 0,1-1 0 0 0,-1 2 0 0 0,1-1 0 0 0,-1 0 0 0 0,1 0 0 0 0,-1 0 0 0 0,0 1 0 0 0,0-1 0 0 0,0 0 0 0 0,1 1-237 0 0,1 2 532 0 0,-1-2-345 0 0,0 0 0 0 0,-1 0 0 0 0,1 1 0 0 0,-1-1-1 0 0,0 0 1 0 0,1 1 0 0 0,-1-1 0 0 0,0 1 0 0 0,-1-1 0 0 0,1 1 0 0 0,0 2-187 0 0,4 9 693 0 0,-5-11-527 0 0,1 0-1 0 0,0 0 0 0 0,-1 1 1 0 0,0-1-1 0 0,1 0 0 0 0,-1 1 1 0 0,0-1-1 0 0,-1 0 0 0 0,0 3-165 0 0,1 17 1072 0 0,0-17-959 0 0,1-1 0 0 0,-1 1 0 0 0,0-1 0 0 0,0 1-1 0 0,-1 0 1 0 0,0-1 0 0 0,0 1 0 0 0,0-1 0 0 0,0 0-1 0 0,-2 2-112 0 0,3-6 7 0 0,-1 3-21 0 0,7 6 93 0 0,-5-8 292 0 0,-1-2 117 0 0,0 0 21 0 0,0 0-66 0 0,0 0-495 0 0,-9-15-9410 0 0,6 8 3470 0 0</inkml:trace>
  <inkml:trace contextRef="#ctx1" brushRef="#br1" timeOffset="163259.24">12491 4619 15664 0 0,'0'0'356'0'0,"0"0"49"0"0,0 0 21 0 0,0 0-42 0 0,1 0-250 0 0,26-11-120 0 0,-22 10-67 0 0,-1 0 0 0 0,1 1 0 0 0,0-1 0 0 0,0 1-1 0 0,4 0 54 0 0,-7 0-70 0 0,0 0-123 0 0,2 1-388 0 0,1 0-2766 0 0,-5-1 2013 0 0</inkml:trace>
  <inkml:trace contextRef="#ctx1" brushRef="#br1" timeOffset="163687.427">12710 4740 11976 0 0,'14'-13'272'0'0,"-5"6"-49"0"0,-1-1 1 0 0,0 0-1 0 0,0-1-223 0 0,-7 8 20 0 0,0-1-1 0 0,1 0 1 0 0,-1 1 0 0 0,0-1-1 0 0,0 0 1 0 0,0 1-1 0 0,0-1 1 0 0,-1 0 0 0 0,1 0-1 0 0,0 0 1 0 0,-1 0 0 0 0,1 0-1 0 0,-1 0 1 0 0,0 0 0 0 0,0 0-1 0 0,0 0 1 0 0,0 0 0 0 0,0-2-20 0 0,0 3 42 0 0,0 0 1 0 0,-1 0-1 0 0,1-1 1 0 0,-1 1 0 0 0,1 0-1 0 0,-1 0 1 0 0,1 0 0 0 0,-1 0-1 0 0,0 0 1 0 0,1-1-1 0 0,-1 1 1 0 0,0 0 0 0 0,0 1-1 0 0,0-1 1 0 0,0 0 0 0 0,0 0-1 0 0,0 0 1 0 0,0 0-1 0 0,0 1 1 0 0,0-1 0 0 0,0 1-1 0 0,-1-1 1 0 0,1 1 0 0 0,0-1-1 0 0,0 1 1 0 0,-1 0-1 0 0,1-1 1 0 0,0 1 0 0 0,0 0-1 0 0,-1 0 1 0 0,1 0 0 0 0,-1 0-43 0 0,-1 0 124 0 0,0 0 1 0 0,0 0-1 0 0,0 1 1 0 0,0-1 0 0 0,1 1-1 0 0,-1 0 1 0 0,0 0-1 0 0,0 0 1 0 0,0 0 0 0 0,1 0-1 0 0,-1 0 1 0 0,0 1 0 0 0,0 0-125 0 0,-18 12 909 0 0,18-12-894 0 0,-1 0 0 0 0,0 0 0 0 0,1 1 0 0 0,-1-1 0 0 0,1 1 0 0 0,0 0 0 0 0,0 0 0 0 0,0 0 0 0 0,0 1 0 0 0,0-1 0 0 0,1 0 0 0 0,0 1 0 0 0,-1 0 0 0 0,0 3-15 0 0,-9 15 0 0 0,10-19 0 0 0,0 1 0 0 0,0-1 0 0 0,1 1 0 0 0,-1-1 0 0 0,1 1 0 0 0,-1 3 0 0 0,0-1 0 0 0,1 0 0 0 0,0 1 0 0 0,0-1 0 0 0,0 0 0 0 0,1 0 0 0 0,0 1 0 0 0,1-1 0 0 0,-1 0 0 0 0,1 0 0 0 0,0 1 0 0 0,0-4 0 0 0,0-1 0 0 0,0 1 0 0 0,0-1 0 0 0,0 1 0 0 0,1-1 0 0 0,-1 0 0 0 0,1 0 0 0 0,-1 1 0 0 0,1-1 0 0 0,0 0 0 0 0,0 0 0 0 0,0 0 0 0 0,0-1 0 0 0,0 1 0 0 0,0 0 0 0 0,0-1 0 0 0,1 1 0 0 0,-1-1 0 0 0,1 0 0 0 0,-1 0 0 0 0,1 0 0 0 0,-1 0 0 0 0,3 0 0 0 0,0 0 0 0 0,-1-1 0 0 0,1 0 0 0 0,0 0 0 0 0,0-1 0 0 0,0 1 0 0 0,-1-1 0 0 0,1 0 0 0 0,0 0 0 0 0,-1-1 0 0 0,1 1 0 0 0,-1-1 0 0 0,1 0 0 0 0,0-1 0 0 0,14-4 0 0 0,-11 3 0 0 0,0 0 0 0 0,-1-1 0 0 0,1 0 0 0 0,-1 0 0 0 0,0-1 0 0 0,0 1 0 0 0,3-5 0 0 0,-3 3 0 0 0,0 1 0 0 0,-1 0 0 0 0,1 0 0 0 0,0 0 0 0 0,0 1 0 0 0,1-1 0 0 0,-1 2 0 0 0,1-1 0 0 0,0 1 0 0 0,3-1 0 0 0,-8 4 0 0 0,0-1 0 0 0,0 0 0 0 0,1 1 0 0 0,-1 0 0 0 0,1 0 0 0 0,-1 0 0 0 0,1 0 0 0 0,0 2 0 0 0,0-1 0 0 0,0 1 0 0 0,-1 1 0 0 0,1-1 0 0 0,0 0 0 0 0,-1 1 0 0 0,1 0 0 0 0,-1 0 0 0 0,0 0 0 0 0,1 0 0 0 0,-1 0 0 0 0,0 1 0 0 0,0-1 0 0 0,-1 1 0 0 0,1 0 0 0 0,0 0 0 0 0,-1 0 0 0 0,0 0 0 0 0,0 0 0 0 0,0 1 0 0 0,0-1 0 0 0,0 1 0 0 0,-1-1 0 0 0,1 1 0 0 0,-1 1 0 0 0,10 17 0 0 0,-9-19 0 0 0,-1 0 0 0 0,1 0 0 0 0,0 1 0 0 0,-1-1 0 0 0,0 1 0 0 0,1 2 0 0 0,4 13 254 0 0,-5-15-33 0 0,1 1 0 0 0,-1-1 0 0 0,0 1 0 0 0,0 0 0 0 0,0-1 0 0 0,-1 1 0 0 0,0 0 0 0 0,0-1 0 0 0,0 1 0 0 0,0 3-221 0 0,0-8-5 0 0,-1 0 47 0 0,1 1 0 0 0,0-1 0 0 0,0 1 0 0 0,-1 0 0 0 0,1-1 0 0 0,0 1 0 0 0,0-1 0 0 0,0 1 0 0 0,0 0 0 0 0,0-1 0 0 0,0 1 0 0 0,0 0 0 0 0,0-1 0 0 0,0 1 0 0 0,0-1 0 0 0,1 1 0 0 0,-1 0 0 0 0,0-1 0 0 0,0 1 0 0 0,0-1 0 0 0,1 1 0 0 0,-1-1 0 0 0,0 1 0 0 0,1-1 0 0 0,-1 1 0 0 0,0-1 0 0 0,1 1 0 0 0,-1-1 0 0 0,1 1 0 0 0,-1-1 0 0 0,1 1 0 0 0,-1-1-1 0 0,1 0 1 0 0,-1 1 0 0 0,1-1 0 0 0,-1 0 0 0 0,1 0 0 0 0,0 1 0 0 0,0-1-42 0 0,1-1 78 0 0,0 0-1 0 0,-1 0 1 0 0,1 0 0 0 0,0 0-1 0 0,0 0 1 0 0,-1-1-1 0 0,1 1 1 0 0,-1-1-1 0 0,1 1 1 0 0,-1-1-1 0 0,1 1 1 0 0,0-2-78 0 0,23-44 1175 0 0,-3 8-1233 0 0,7-10 58 0 0,28-45 0 0 0,-38 66-163 0 0,33-44 300 0 0,-14 26-2799 0 0,-24 30 90 0 0,0-2-4247 0 0</inkml:trace>
  <inkml:trace contextRef="#ctx1" brushRef="#br1" timeOffset="200559.5">11410 2266 8288 0 0,'0'0'190'0'0,"0"0"28"0"0,0 0 7 0 0,0 0 43 0 0,0 0 159 0 0,0 0 70 0 0,0 0 14 0 0,0 0 1 0 0,0 0 0 0 0,0 0 0 0 0,0 0 0 0 0,0 0-70 0 0,0 0-220 0 0,0 0 164 0 0,0 0 102 0 0,0 0 22 0 0,0 0 2 0 0,0 0 0 0 0,0 0 0 0 0,0 0-1 0 0,0 0 1 0 0,0 0 0 0 0,0 0 0 0 0,0 14 174 0 0,-2 12-2242 0 0,2-9 1554 0 0,-10 55 878 0 0,9-24 336 0 0,-3 0-1212 0 0,0 0-96 0 0,2-1 96 0 0,-6 24 0 0 0,-2 124 0 0 0,9-124 47 0 0,-10 72-47 0 0,7-97 578 0 0,-2 12 96 0 0,0-24-624 0 0,2 0 0 0 0,1 1-1 0 0,1 10-49 0 0,2-44-133 0 0,0 0 0 0 0,0 0 1 0 0,0-1-1 0 0,0 1 0 0 0,0 0 0 0 0,0 0 0 0 0,1 0 0 0 0,-1 0 0 0 0,0 0 0 0 0,0 0 0 0 0,1-1 0 0 0,-1 1 0 0 0,0 0 0 0 0,1 0 0 0 0,0 0 133 0 0,-1-1-41 0 0,0 0 0 0 0,0 1 0 0 0,1-1 0 0 0,-1 0 0 0 0,0 0 0 0 0,1 0 0 0 0,-1 0 0 0 0,0 0 0 0 0,0 1 0 0 0,1-1 0 0 0,-1 0 0 0 0,0 0 0 0 0,1 0 0 0 0,-1 0 0 0 0,0 0 0 0 0,1 0 0 0 0,-1 0 0 0 0,0 0 0 0 0,1 0 0 0 0,-1 0 0 0 0,0 0 0 0 0,1 0 0 0 0,-1 0 0 0 0,0-1-1 0 0,1 1 1 0 0,-1 0 41 0 0,4-2-200 0 0,-1 1-1 0 0,0-2 0 0 0,0 1 1 0 0,0 0-1 0 0,0 0 0 0 0,1-2 201 0 0,5-3-1030 0 0,2-5-537 0 0,-6 4-2297 0 0,1-1-513 0 0</inkml:trace>
  <inkml:trace contextRef="#ctx1" brushRef="#br1" timeOffset="200927.184">11578 3033 10136 0 0,'-1'0'157'0'0,"1"0"0"0"0,-1 0 1 0 0,1 0-1 0 0,0 0 1 0 0,-1 0-1 0 0,1 1 0 0 0,0-1 1 0 0,-1 0-1 0 0,1 0 1 0 0,0 1-1 0 0,-1-1 0 0 0,1 0 1 0 0,0 0-1 0 0,0 1 0 0 0,-1-1 1 0 0,1 0-1 0 0,0 1 1 0 0,0-1-1 0 0,0 0 0 0 0,-1 1 1 0 0,1-1-1 0 0,0 1 0 0 0,0-1 1 0 0,0 0-1 0 0,0 1 1 0 0,0-1-1 0 0,0 0 0 0 0,0 1 1 0 0,0-1-158 0 0,-3 18 831 0 0,2-6-118 0 0,-5 7-118 0 0,0 0 1 0 0,-1 0 0 0 0,-2 0 0 0 0,0-1 0 0 0,-1 1-596 0 0,-11 10 615 0 0,16-22-546 0 0,0 0 0 0 0,0 1 0 0 0,0-1 0 0 0,1 1 0 0 0,-1 2-69 0 0,-3 8 365 0 0,-2 1-1 0 0,0-2 0 0 0,-13 17-364 0 0,-1 1 282 0 0,13-14 53 0 0,9-16-263 0 0,-1 0 0 0 0,1 0 1 0 0,-1-1-1 0 0,0 1 0 0 0,0-1 1 0 0,-1 0-1 0 0,1 0 0 0 0,-4 3-72 0 0,6-6 34 0 0,0 0 1 0 0,0 0-1 0 0,0 0 0 0 0,-1-1 0 0 0,1 1 0 0 0,0 0 0 0 0,0 0 0 0 0,-1-1 0 0 0,1 1 0 0 0,0-1 0 0 0,-1 1 1 0 0,1-1-1 0 0,-1 1 0 0 0,1-1 0 0 0,0 0 0 0 0,-1 0 0 0 0,1 0 0 0 0,-1 0 0 0 0,1 0 0 0 0,-1 0 1 0 0,1 0-1 0 0,-1 0 0 0 0,1-1 0 0 0,0 1 0 0 0,-1 0 0 0 0,1-1 0 0 0,-1 0 0 0 0,1 1 0 0 0,0-1 0 0 0,0 0 1 0 0,-1 1-1 0 0,1-1 0 0 0,0 0 0 0 0,0 0 0 0 0,0 0 0 0 0,0 0 0 0 0,0 0 0 0 0,-1-1-34 0 0,-9-9 294 0 0,0-1 0 0 0,1 0-1 0 0,-8-12-293 0 0,14 19 47 0 0,-5-6 15 0 0,-1 1 0 0 0,0 0 0 0 0,-1 1-1 0 0,0 0 1 0 0,-9-5-62 0 0,17 12 9 0 0,-21-22 98 0 0,4 4-56 0 0,-15-14 9 0 0,34 33-87 0 0,1 0 0 0 0,-1 0-1 0 0,1 0 1 0 0,-1 0 0 0 0,1-1 0 0 0,-1 1-1 0 0,1 0 1 0 0,0 0 0 0 0,0-1 0 0 0,0 1-1 0 0,0 0 1 0 0,0 0 0 0 0,0-1 0 0 0,0 1-1 0 0,0 0 1 0 0,0 0 0 0 0,0-1 0 0 0,1 1-1 0 0,-1 0 1 0 0,0 0 0 0 0,1-2 27 0 0,6-8-6740 0 0,1 3-963 0 0</inkml:trace>
  <inkml:trace contextRef="#ctx1" brushRef="#br1" timeOffset="201776.304">12081 2501 11976 0 0,'0'0'266'0'0,"0"0"44"0"0,0 0 15 0 0,0-1-26 0 0,-6-6-220 0 0,-6-12 876 0 0,12 18-445 0 0,-8-13 2561 0 0,7 14-2985 0 0,0 0-1 0 0,0-1 0 0 0,0 1 1 0 0,0 0-1 0 0,0-1 0 0 0,0 1 1 0 0,0 0-1 0 0,0 0 0 0 0,-1 0 1 0 0,1 0-1 0 0,0 0 0 0 0,0 0 1 0 0,0 0-1 0 0,0 0 0 0 0,0 1 1 0 0,0-1-1 0 0,0 0 0 0 0,0 1-85 0 0,-1-1 512 0 0,-11 7 938 0 0,2-2-1284 0 0,4 0-164 0 0,0 0-1 0 0,1 0 0 0 0,0 1 1 0 0,0 0-1 0 0,0 0 0 0 0,1 0 1 0 0,0 1-1 0 0,0 0 0 0 0,1 0 1 0 0,-1 0-1 0 0,1 0 0 0 0,0 2-1 0 0,-1 2 0 0 0,3-7 0 0 0,0 0 0 0 0,0 0 0 0 0,0 0 0 0 0,1 0 0 0 0,-1 0 0 0 0,1 0 0 0 0,0 0 0 0 0,0 1 0 0 0,0-1 0 0 0,1 1 0 0 0,0-1 0 0 0,0 0 0 0 0,0 1 0 0 0,0-1 0 0 0,1 0 0 0 0,-1 2 0 0 0,1-1 0 0 0,1 1 0 0 0,-1-1 0 0 0,1 0 0 0 0,0 0 0 0 0,0 0 0 0 0,0 0 0 0 0,0 0 0 0 0,1-1 0 0 0,0 1 0 0 0,0-1 0 0 0,1 1 0 0 0,-1-1 0 0 0,1 0 0 0 0,0 0 0 0 0,2 1 0 0 0,12 11 0 0 0,0-1 0 0 0,6 3 0 0 0,29 17 0 0 0,-36-26 233 0 0,-1 1 0 0 0,0 1-1 0 0,-1 0 1 0 0,0 2-233 0 0,-1 2 952 0 0,-13-14-910 0 0,0-1 0 0 0,-1 1 1 0 0,1-1-1 0 0,0 1 0 0 0,-1 0 0 0 0,1 0 1 0 0,0-1-1 0 0,-1 1 0 0 0,1 0 0 0 0,-1 0 1 0 0,1 0-1 0 0,-1 0 0 0 0,1-1 0 0 0,-1 1 1 0 0,0 0-1 0 0,1 0 0 0 0,-1 0 0 0 0,0 0 1 0 0,0 0-1 0 0,0 0 0 0 0,0 0 0 0 0,0 0 1 0 0,0 0-1 0 0,0 0 0 0 0,0 0 0 0 0,0 0 1 0 0,0 0-1 0 0,0 0 0 0 0,-1 0 0 0 0,1 0 1 0 0,0 0-1 0 0,-1 0 0 0 0,1 0 0 0 0,-1 0 1 0 0,1-1-1 0 0,-1 1 0 0 0,1 0 0 0 0,-1 0-42 0 0,-2 2 51 0 0,0 0 0 0 0,-1 0 0 0 0,1 0 0 0 0,-1-1 0 0 0,0 1-1 0 0,1-1 1 0 0,-1 0 0 0 0,0 0 0 0 0,-1 0 0 0 0,1-1 0 0 0,0 1 0 0 0,0-1 0 0 0,-4 0-51 0 0,-5 2-14 0 0,1-1 1 0 0,-1-1 0 0 0,0 0-1 0 0,-2-1 14 0 0,-6 0-15 0 0,1-1-1 0 0,-1-2 0 0 0,0 0 0 0 0,1-1 1 0 0,0-1-1 0 0,0 0 0 0 0,-1-2 16 0 0,3 0-1341 0 0,1-1-1 0 0,-13-7 1342 0 0,14 6-1023 0 0</inkml:trace>
  <inkml:trace contextRef="#ctx1" brushRef="#br1" timeOffset="202680.17">10067 4082 6448 0 0,'-6'2'74'0'0,"1"0"1"0"0,-1 0 0 0 0,1-1-1 0 0,-1 1 1 0 0,0-1 0 0 0,1 0-1 0 0,-1-1 1 0 0,0 1 0 0 0,-2-1-75 0 0,6 0 125 0 0,0 0-1 0 0,1 0 1 0 0,-1 1 0 0 0,0-1 0 0 0,1 1 0 0 0,-1-1-1 0 0,1 1 1 0 0,-1 0 0 0 0,1-1 0 0 0,-1 1 0 0 0,1 0-1 0 0,-1 0 1 0 0,1 0-125 0 0,0 0 104 0 0,0 0 0 0 0,0 0 0 0 0,0-1 0 0 0,0 1 0 0 0,0-1 1 0 0,0 1-1 0 0,0-1 0 0 0,0 1 0 0 0,0-1 0 0 0,0 1 0 0 0,0-1 0 0 0,0 0 0 0 0,0 1 0 0 0,0-1 0 0 0,-1 0 0 0 0,1 0 0 0 0,0 0 0 0 0,0 0 0 0 0,0 0 0 0 0,0 0 1 0 0,0 0-1 0 0,0-1 0 0 0,-1 1-104 0 0,19 9 7523 0 0,-13-7-7396 0 0,1 0 1 0 0,-1 0-1 0 0,0 1 1 0 0,0 0-1 0 0,0 0 0 0 0,2 2-127 0 0,12 9 0 0 0,5 3 0 0 0,0 0 0 0 0,4 0 0 0 0,36 18 0 0 0,-60-33 0 0 0,11 7 0 0 0,-1 0 0 0 0,0 0 0 0 0,0 2 0 0 0,3 3 0 0 0,2 0-307 0 0,-15-12 554 0 0,0 0 1 0 0,0 1-1 0 0,0-1 0 0 0,0 1 0 0 0,0 0 0 0 0,1 1-247 0 0,-3-3 40 0 0,-1 0 0 0 0,1 0-1 0 0,0 1 1 0 0,-1-1-1 0 0,1 0 1 0 0,-1 0 0 0 0,1 0-1 0 0,-1 1 1 0 0,0-1 0 0 0,0 0-1 0 0,0 0 1 0 0,1 1 0 0 0,-1-1-1 0 0,0 0 1 0 0,0 1-1 0 0,-1-1 1 0 0,1 0 0 0 0,0 0-1 0 0,0 1 1 0 0,-1-1 0 0 0,1 0-1 0 0,-1 1-39 0 0,0 2 184 0 0,-1 0 0 0 0,0 1-1 0 0,0-1 1 0 0,-1 0 0 0 0,1 0 0 0 0,-1-1-1 0 0,0 1 1 0 0,0 0 0 0 0,-3 2-184 0 0,-35 27 482 0 0,19-16-570 0 0,-109 81 615 0 0,123-92-364 0 0,-64 41 838 0 0,-14 5-1001 0 0,43-27 61 0 0,10-8-61 0 0,22-12 0 0 0,1 0 0 0 0,0 1 0 0 0,-1 1 0 0 0,-5 1 2 0 0,14-7-309 0 0,-1 0 1 0 0,1 0-1 0 0,0 0 0 0 0,0 0 0 0 0,0 0 0 0 0,0 1 0 0 0,0-1 0 0 0,0 1 0 0 0,0-1 0 0 0,0 1 0 0 0,0 0 0 0 0,1 0 307 0 0,1-2-1303 0 0</inkml:trace>
  <inkml:trace contextRef="#ctx1" brushRef="#br1" timeOffset="203177.81">9214 3450 19351 0 0,'0'0'439'0'0,"0"0"62"0"0,0 0 33 0 0,-3 6 95 0 0,-5 9-616 0 0,3-5-12 0 0,-1 1 0 0 0,2 0 0 0 0,-1 0 0 0 0,2 0-1 0 0,-1 3 0 0 0,-6 29 0 0 0,-9 59 0 0 0,-2 5 443 0 0,19-98-160 0 0,0 0 0 0 0,-1 0 0 0 0,-2 7-283 0 0,-5 16 591 0 0,-4 18-415 0 0,8-28-181 0 0,0 1-1 0 0,0 5 6 0 0,4-16 0 0 0,1 1 0 0 0,0-1 0 0 0,0 1 0 0 0,1-1 0 0 0,1 4 0 0 0,-1-7 18 0 0,0 0 0 0 0,-1 0-1 0 0,-2 6-17 0 0,2-10-1492 0 0,2-7-1909 0 0,0-2 2955 0 0,1 0-1 0 0,-1 0 1 0 0,1 1-1 0 0,0-1 1 0 0,2-3 446 0 0,-1 2-529 0 0,0 0 0 0 0,0-1 0 0 0,-1 1 0 0 0,0-1 0 0 0,1-1 529 0 0,9-38-2036 0 0,1 0-10 0 0</inkml:trace>
  <inkml:trace contextRef="#ctx1" brushRef="#br1" timeOffset="203556.727">9242 3433 13824 0 0,'5'-4'189'0'0,"-1"0"0"0"0,1 1 0 0 0,0 0 0 0 0,0 0 0 0 0,1 0 0 0 0,-1 0 0 0 0,1 1 0 0 0,3-1-189 0 0,-6 2 100 0 0,-1 0 0 0 0,1 0 0 0 0,0 1 0 0 0,-1-1 0 0 0,1 1 0 0 0,0 0 1 0 0,0-1-1 0 0,-1 1 0 0 0,1 0 0 0 0,0 1 0 0 0,-1-1 0 0 0,1 0 1 0 0,0 1-1 0 0,1 0-100 0 0,-1 1 199 0 0,0-1 0 0 0,-1 1 0 0 0,1-1 1 0 0,-1 1-1 0 0,0 0 0 0 0,1 0 0 0 0,-1 0 0 0 0,0 0 1 0 0,0 0-1 0 0,0 1 0 0 0,-1-1 0 0 0,1 1 0 0 0,0 0-199 0 0,1 1 193 0 0,-1 1 0 0 0,0-1 0 0 0,-1 0 0 0 0,1 0 0 0 0,-1 1 0 0 0,0-1 0 0 0,0 1 0 0 0,0-1-1 0 0,0 1 1 0 0,-1-1 0 0 0,0 1 0 0 0,0-1 0 0 0,0 3-193 0 0,-2 9 495 0 0,0 1 0 0 0,-1-1 1 0 0,-1 2-496 0 0,0 0 182 0 0,1-6-180 0 0,-1-1 0 0 0,1 1 0 0 0,-2-1-1 0 0,0 0 1 0 0,0-1 0 0 0,-1 1-1 0 0,0-1 1 0 0,-1 0 0 0 0,0-1 0 0 0,-7 8-2 0 0,0-2-1 0 0,-2 0 1 0 0,0-1 0 0 0,0 0 0 0 0,-1-2-1 0 0,-10 7 1 0 0,23-18 0 0 0,3 0 0 0 0,0-1 0 0 0,0 1 0 0 0,1-1 0 0 0,-1 1 0 0 0,0-1 0 0 0,1 1 0 0 0,-1-1 0 0 0,0 1 0 0 0,1 0 0 0 0,-1-1 0 0 0,0 1 0 0 0,1 0 0 0 0,-1-1 0 0 0,1 1 0 0 0,-1 0 0 0 0,1 0 0 0 0,0 0 0 0 0,-1 0 0 0 0,1-1 0 0 0,0 2 0 0 0,2 0 11 0 0,0 0-1 0 0,0 0 0 0 0,0 0 0 0 0,0-1 1 0 0,0 1-1 0 0,1-1 0 0 0,0 1-10 0 0,73 26 2067 0 0,-48-19-2098 0 0,0 2 1 0 0,-1 1 0 0 0,2 2 30 0 0,9 4 0 0 0,9 5 0 0 0,-13-3-196 0 0,14 9 223 0 0,-42-25-1744 0 0,0 1-1 0 0,-1 0 1 0 0,1 0 0 0 0,-1 0 1717 0 0,7 12-7961 0 0</inkml:trace>
  <inkml:trace contextRef="#ctx1" brushRef="#br1" timeOffset="275775.257">5868 4261 7832 0 0,'0'0'602'0'0,"0"0"-283"0"0,0 0 280 0 0,0 0 158 0 0,0 0 38 0 0,0 0-85 0 0,0 0-374 0 0,0 0-161 0 0,-1 0-30 0 0,-16-3 1002 0 0,17 3-603 0 0,0 0 12 0 0,-4-6 615 0 0,3 1-905 0 0,0 0 0 0 0,0 0 0 0 0,1 0 1 0 0,0 0-1 0 0,-1 0 0 0 0,1 0 1 0 0,1 0-1 0 0,-1 0 0 0 0,1 0 0 0 0,0 0 1 0 0,2-4-267 0 0,3-13 370 0 0,2 1 1 0 0,2-4-371 0 0,5-14 33 0 0,-2 6-33 0 0,2 1 0 0 0,1 0 0 0 0,3 0 0 0 0,10-22 0 0 0,-18 35 0 0 0,0 0 0 0 0,2 1 0 0 0,0 0 0 0 0,4-3 0 0 0,63-63 0 0 0,-67 70 0 0 0,2-1 0 0 0,1 0 0 0 0,0 1 0 0 0,0 0 0 0 0,5-1 0 0 0,-15 12 0 0 0,-1 1 0 0 0,1-1 0 0 0,0 1 0 0 0,-1 0 0 0 0,1 1 0 0 0,6-1 0 0 0,-4 0 0 0 0,-1 0 0 0 0,1 0 0 0 0,5-3 0 0 0,-11 5 0 0 0,0-1 0 0 0,1 1 0 0 0,-1-1 0 0 0,0 1 0 0 0,0 0 0 0 0,1 0 0 0 0,-1 0 0 0 0,0 1 0 0 0,0-1 0 0 0,0 0 0 0 0,1 1 0 0 0,-1-1 0 0 0,0 1 0 0 0,0 0 0 0 0,0 0 0 0 0,0 0 0 0 0,1 1 0 0 0,4 1 0 0 0,0 1 0 0 0,0 0 0 0 0,-1 0 0 0 0,3 3 0 0 0,19 22 0 0 0,-7-7 0 0 0,-9-9 0 0 0,-1-1 0 0 0,0 2 0 0 0,-1-1 0 0 0,3 7 0 0 0,10 14 0 0 0,-13-20 0 0 0,-2 1 0 0 0,1 0 0 0 0,-1 3 0 0 0,0-2 0 0 0,-5-9 29 0 0,14 24 452 0 0,-2 1 0 0 0,-2 1 0 0 0,9 32-481 0 0,4 25 608 0 0,-7-7-608 0 0,-18-79 0 0 0,0 0 0 0 0,1-1 0 0 0,-1 0 0 0 0,1 1 0 0 0,0-1 0 0 0,0 0 0 0 0,0 0 0 0 0,1 0 0 0 0,0 2 0 0 0,12 16 0 0 0,-12-15 0 0 0,2 1 0 0 0,-1-1 0 0 0,0 0 0 0 0,1-1 0 0 0,0 1 0 0 0,3 0 0 0 0,5 8 0 0 0,-10-11 0 0 0,1 0 0 0 0,0 0 0 0 0,1 0 0 0 0,-1-1 0 0 0,0 0 0 0 0,1 1 0 0 0,0-2 0 0 0,-1 1 0 0 0,1 0 0 0 0,2-1 0 0 0,-1 0 0 0 0,1 0 0 0 0,-1-1 0 0 0,1 0 0 0 0,0 0 0 0 0,-1-1 0 0 0,1 1 0 0 0,-1-1 0 0 0,1-1 0 0 0,-1 1 0 0 0,1-1 0 0 0,-1-1 0 0 0,0 1 0 0 0,0-1 0 0 0,0 0 0 0 0,0 0 0 0 0,-1-1 0 0 0,1 0 0 0 0,4-3 0 0 0,1-3 0 0 0,-1 0 0 0 0,0 0 0 0 0,0-1 0 0 0,-1 0 0 0 0,-1-1 0 0 0,0 0 0 0 0,0 0 0 0 0,0-2 0 0 0,29-50 1440 0 0,11-35-896 0 0,-17 38-1864 0 0,-22 43 1549 0 0,1 0-1 0 0,12-16-228 0 0,-2 3 762 0 0,20-25-597 0 0,-30 41-165 0 0,1 0 0 0 0,0 0 0 0 0,5-5 0 0 0,15-18 0 0 0,-15 17 0 0 0,1 1 0 0 0,10-9 0 0 0,-12 15 0 0 0,2 0 0 0 0,0 2 0 0 0,12-7 0 0 0,22-11 0 0 0,-46 27 0 0 0,0 0 0 0 0,0 0 0 0 0,1 1 0 0 0,-1 0 0 0 0,1 0 0 0 0,-1 0 0 0 0,1 1 0 0 0,0 0 0 0 0,4 0 0 0 0,-6 0 0 0 0,-1 1 0 0 0,1 0 0 0 0,-1 0 0 0 0,1 0 0 0 0,-1 1 0 0 0,1-1 0 0 0,-1 1 0 0 0,1 0 0 0 0,-1 0 0 0 0,1 0 0 0 0,-1 1 0 0 0,0-1 0 0 0,0 1 0 0 0,0 0 0 0 0,0-1 0 0 0,3 3 0 0 0,25 16 0 0 0,-26-17 0 0 0,0-1 0 0 0,0 1 0 0 0,0 1 0 0 0,0-1 0 0 0,-1 1 0 0 0,1-1 0 0 0,-1 1 0 0 0,2 3 0 0 0,45 46 0 0 0,-40-40 0 0 0,-8-10 0 0 0,0 0 0 0 0,-1 0 0 0 0,1 1 0 0 0,-1-1 0 0 0,0 1 0 0 0,0 0 0 0 0,19 28 0 0 0,-4-7 0 0 0,-13-19 0 0 0,0 1 0 0 0,0 0 0 0 0,0 0 0 0 0,-1 0 0 0 0,0 0 0 0 0,0 1 0 0 0,0 2 0 0 0,13 28 931 0 0,-1 34 186 0 0,4 52-1117 0 0,-18-115 0 0 0,1 0 0 0 0,0-1-1 0 0,1 1 1 0 0,-1 0 0 0 0,1-1 0 0 0,1 1-1 0 0,0-1 1 0 0,0 0 0 0 0,1 0 0 0 0,0 0-1 0 0,0-1 1 0 0,0 0 0 0 0,1 0 0 0 0,0 0-1 0 0,8 5 1 0 0,-8-6-416 0 0,0-1-1 0 0,1-1 1 0 0,-1 0-1 0 0,1 0 0 0 0,0 0 1 0 0,1 0-1 0 0,0-1 417 0 0,11 3-8191 0 0</inkml:trace>
  <inkml:trace contextRef="#ctx1" brushRef="#br1" timeOffset="282239.211">11838 5948 5064 0 0,'0'-7'224'0'0,"1"-1"1"0"0,0 1-1 0 0,0 0 0 0 0,1 0 1 0 0,-1-1-1 0 0,2 1 0 0 0,1-4-224 0 0,5-9 3593 0 0,10-17-3593 0 0,-13 25 641 0 0,13-25 3107 0 0,-19 37-3014 0 0,0 0 162 0 0,0 0 68 0 0,0 0 17 0 0,0 0-203 0 0,0 0-830 0 0,5 8-301 0 0,-3-5 232 0 0,0 1 0 0 0,-1 0 0 0 0,1-1 1 0 0,0 1-1 0 0,-1 0 0 0 0,0 0 1 0 0,0 0-1 0 0,0 0 0 0 0,-1 0 1 0 0,1 3 120 0 0,-2 22 2336 0 0,-4 17-2336 0 0,2-17-7 0 0,0 19 7 0 0,1 4 1315 0 0,-4 19-1315 0 0,-1 8 470 0 0,-10 231-470 0 0,14-268 0 0 0,0-15 0 0 0,2 1 0 0 0,1 14 0 0 0,0-19 0 0 0,-1 1 0 0 0,-1-1 0 0 0,-1 0 0 0 0,-4 16 0 0 0,-1 6 0 0 0,-4 17 95 0 0,5-35-6096 0 0,4-13-684 0 0</inkml:trace>
  <inkml:trace contextRef="#ctx1" brushRef="#br1" timeOffset="284117.771">10718 7097 6392 0 0,'-7'-1'247'0'0,"-19"-3"469"0"0,0 1 1 0 0,-11 1-717 0 0,35 2 361 0 0,-9 0 1033 0 0,15 5 387 0 0,-2-3-1581 0 0,1-1 0 0 0,-1 0 0 0 0,0 0 0 0 0,1 0 0 0 0,-1 0 0 0 0,1-1 0 0 0,-1 1 0 0 0,3 0-200 0 0,7 0 334 0 0,-1 0 1 0 0,1 1 0 0 0,9 2-335 0 0,20 4 476 0 0,-8-6-25 0 0,-1-1 1 0 0,8-3-452 0 0,13 1 321 0 0,374-18 964 0 0,-414 18-1251 0 0,535-23 966 0 0,-535 23-880 0 0,291-2 909 0 0,-31 1-1002 0 0,-87 7-27 0 0,-52 8 0 0 0,-4-1 0 0 0,-44-6 0 0 0,-66-4-1 0 0,-13-1-7 0 0,0-1 1 0 0,0 0-1 0 0,-1 0 0 0 0,1 0 1 0 0,0-1-1 0 0,0 0 0 0 0,0 0 1 0 0,0-1 7 0 0,0 2-1898 0 0,-6 0 1908 0 0,0 0 0 0 0,0 0 0 0 0,0 1 0 0 0,-1-1 0 0 0,1 0 0 0 0,0 0 0 0 0,0 1 0 0 0,-1-1 0 0 0,1 1 0 0 0,0-1 0 0 0,0 1 0 0 0,-1-1 0 0 0,1 1 0 0 0,-1-1 0 0 0,1 1 0 0 0,0 0 0 0 0,-1-1 0 0 0,1 1 0 0 0,-1 0 0 0 0,1-1 0 0 0,-1 1 0 0 0,0 0 0 0 0,1 0 0 0 0,-1-1 0 0 0,0 1 0 0 0,1 0-10 0 0,-1 1 126 0 0,10 16 160 0 0,-1 1 0 0 0,-1 0 0 0 0,-1 1 0 0 0,-1 0 0 0 0,-1 0 0 0 0,0 1-286 0 0,6 44-209 0 0,0 17 209 0 0,2 20 83 0 0,-7-52 212 0 0,-2 0-1 0 0,-3 43-294 0 0,-2-34 806 0 0,8 48-806 0 0,-4-66 59 0 0,-2 0 0 0 0,-3 22-59 0 0,0 9 159 0 0,-4 191 180 0 0,3-109-392 0 0,3-140 106 0 0,0-11-42 0 0,1 1-1 0 0,-1-1 1 0 0,-1 0 0 0 0,1 0-1 0 0,0 0 1 0 0,-1 0 0 0 0,1 0-1 0 0,-1 0 1 0 0,0 2-11 0 0,-2 4 87 0 0,3-8-78 0 0,0 0 0 0 0,-1 0 0 0 0,1 1 0 0 0,-1-1 0 0 0,1 0 0 0 0,-1 0 0 0 0,1 0 0 0 0,-1 0 0 0 0,0 0 0 0 0,1 0 0 0 0,-1 0 0 0 0,0 0 0 0 0,0 0 0 0 0,0 0 0 0 0,0 0-1 0 0,0-1 1 0 0,0 1 0 0 0,0 0 0 0 0,0-1-9 0 0,-3 3 24 0 0,0 0 1 0 0,0 0-1 0 0,-1 0 0 0 0,1-1 0 0 0,-1 0 0 0 0,0 0 0 0 0,1 0 1 0 0,-1-1-1 0 0,-5 2-24 0 0,-48 6 301 0 0,34-7-264 0 0,-155 16-37 0 0,161-16-15 0 0,-348 42-138 0 0,184-25 143 0 0,85-7-48 0 0,5-1 142 0 0,-7 5-84 0 0,-41 10-64 0 0,-118 7 64 0 0,45-10-68 0 0,42-3 72 0 0,-84 11-4 0 0,101-10 0 0 0,76-14 0 0 0,-65-3 0 0 0,104-3 0 0 0,24 0 21 0 0,0 0 1 0 0,0-1-1 0 0,-11-2-21 0 0,16 0-19 0 0,7 2 37 0 0,-1 0 0 0 0,1-1 0 0 0,0 1 0 0 0,-1-1 1 0 0,1 0-1 0 0,0 0 0 0 0,0 0 0 0 0,-1-1-18 0 0,3 1 13 0 0,0 0-1 0 0,0 1 1 0 0,0-1 0 0 0,0 0-1 0 0,0 0 1 0 0,0 0 0 0 0,0 0-1 0 0,1 0 1 0 0,-1 0-1 0 0,0 0 1 0 0,1-1 0 0 0,-1 1-1 0 0,1 0 1 0 0,-1 0 0 0 0,1 0-1 0 0,-1-1 1 0 0,1 1 0 0 0,0 0-1 0 0,0-1 1 0 0,0 1 0 0 0,0 0-1 0 0,0 0 1 0 0,0-1 0 0 0,0 0-13 0 0,1-21 98 0 0,1 0 0 0 0,2 0 0 0 0,0 0 0 0 0,1 0-98 0 0,9-48 245 0 0,-12 49-196 0 0,-1 1 0 0 0,-1-10-49 0 0,0 6 239 0 0,2-17-239 0 0,10-116 548 0 0,-6 47-562 0 0,1-56 26 0 0,-6 144 22 0 0,1 0 1 0 0,2-6-35 0 0,-1 6 44 0 0,0 0 0 0 0,-2-7-44 0 0,-1 5 35 0 0,-1 2 9 0 0,2 0 0 0 0,1-8-44 0 0,4-34 5 0 0,-2 0 0 0 0,-5-38-5 0 0,2 56 0 0 0,-1 24 0 0 0,0 0 0 0 0,-2-10 0 0 0,-2-10 0 0 0,1 1 0 0 0,3-21 0 0 0,0 8 0 0 0,-1 33 0 0 0,1 0 0 0 0,2-17 0 0 0,-1 30-65 0 0,-1-1 0 0 0,0 0 0 0 0,-1 1-1 0 0,-1-7 66 0 0,1 10-39 0 0,0 0-1 0 0,0 1 0 0 0,1-1 1 0 0,0 0-1 0 0,0 0 1 0 0,0 1-1 0 0,1-1 0 0 0,0 0 1 0 0,0 0-1 0 0,0 1 1 0 0,1-1-1 0 0,-1 1 0 0 0,3-4 40 0 0,-3 6-332 0 0,1 0-1 0 0,0 1 1 0 0,0-1-1 0 0,0 1 0 0 0,0 0 1 0 0,0-1-1 0 0,1 1 1 0 0,-1 0-1 0 0,0 0 1 0 0,1 0-1 0 0,0 0 1 0 0,-1 1-1 0 0,1-1 0 0 0,0 1 333 0 0,8-3-7007 0 0</inkml:trace>
  <inkml:trace contextRef="#ctx1" brushRef="#br1" timeOffset="285765.072">12006 7505 8288 0 0,'0'0'11'0'0,"0"0"0"0"0,0 0 1 0 0,0 0-1 0 0,1 0 0 0 0,-1 0 0 0 0,0 0 1 0 0,0 0-1 0 0,0-1 0 0 0,0 1 1 0 0,1 0-1 0 0,-1 0 0 0 0,0 0 0 0 0,0 0 1 0 0,0-1-1 0 0,0 1 0 0 0,0 0 1 0 0,1 0-1 0 0,-1 0 0 0 0,0-1 0 0 0,0 1 1 0 0,0 0-1 0 0,0 0 0 0 0,0-1 1 0 0,0 1-1 0 0,0 0 0 0 0,0 0 0 0 0,0-1 1 0 0,0 1-1 0 0,0 0 0 0 0,0 0 1 0 0,0 0-1 0 0,0-1 0 0 0,0 1 0 0 0,0 0 1 0 0,0 0-1 0 0,0-1 0 0 0,0 1 1 0 0,0 0-1 0 0,-1 0 0 0 0,1 0 0 0 0,0-1 1 0 0,0 1-1 0 0,0 0 0 0 0,0 0 1 0 0,0 0-1 0 0,-1 0 0 0 0,1-1 0 0 0,0 1 1 0 0,0 0-1 0 0,0 0 0 0 0,-1 0 1 0 0,1 0-1 0 0,0 0 0 0 0,0 0 0 0 0,0-1 1 0 0,-1 1-1 0 0,1 0 0 0 0,0 0 1 0 0,0 0-1 0 0,-1 0 0 0 0,1 0 0 0 0,0 0 1 0 0,0 0-12 0 0,-8-4 153 0 0,-1-2 210 0 0,6 4-139 0 0,-1-1-1 0 0,0 1 1 0 0,0 0-1 0 0,0 0 1 0 0,0 0 0 0 0,-1 0-1 0 0,1 1 1 0 0,-1-1-224 0 0,4 2 370 0 0,-1 0 295 0 0,1 0-686 0 0,-8-11 3103 0 0,8 10-2712 0 0,1 1 118 0 0,-14 1 2069 0 0,11 0-2464 0 0,-1 1 0 0 0,1 0 0 0 0,0-1 0 0 0,0 1 0 0 0,0 0 0 0 0,-2 2-93 0 0,3-2 50 0 0,1-2-50 0 0,1 1 0 0 0,-1-1 0 0 0,1 0 0 0 0,0 0 0 0 0,-1 1 0 0 0,1-1 0 0 0,0 0 0 0 0,-1 0 0 0 0,1 1 0 0 0,0-1 0 0 0,-1 0 0 0 0,1 1 0 0 0,0-1 0 0 0,0 0 0 0 0,-1 1 0 0 0,1-1 0 0 0,0 0 0 0 0,0 1 0 0 0,0-1 0 0 0,0 1 0 0 0,-1-1 0 0 0,1 0 0 0 0,0 1 0 0 0,0-1 0 0 0,0 1 0 0 0,0-1 0 0 0,0 1 0 0 0,0-1 0 0 0,0 1 0 0 0,-2 3-126 0 0,1-1 461 0 0,0 0 0 0 0,-1-1-1 0 0,1 1 1 0 0,-1 0 0 0 0,0-1 0 0 0,-2 3-335 0 0,3-3 172 0 0,2-1-185 0 0,-7 7 91 0 0,5-8 293 0 0,1 0 117 0 0,0 0 21 0 0,0 0-66 0 0,0 0-358 0 0,0 0-406 0 0,0 0-154 0 0,0 0-33 0 0,0 0-4 0 0,0 0 0 0 0,0 0 0 0 0,0 0 0 0 0,0 0-68 0 0,0 0-285 0 0,0 0-126 0 0,0 0-620 0 0,0 0-2491 0 0,0 0-1060 0 0</inkml:trace>
  <inkml:trace contextRef="#ctx1" brushRef="#br1" timeOffset="292641.773">12113 6695 10136 0 0,'0'0'464'0'0,"0"-1"-10"0"0,2-3-294 0 0,-1 3-156 0 0,-1-1-1 0 0,1 1 1 0 0,-1 0-1 0 0,1 0 0 0 0,-1 0 1 0 0,0-1-1 0 0,0 1 0 0 0,1 0 1 0 0,-1 0-1 0 0,0-1 1 0 0,0 1-1 0 0,0-1-3 0 0,-1-7 419 0 0,1 8 69 0 0,0 1 22 0 0,0 0 2 0 0,0 0 0 0 0,0 0 0 0 0,0 0 0 0 0,0 0 0 0 0,0 0 0 0 0,0 0 0 0 0,0 0-1 0 0,-6 15 97 0 0,-105 167 1440 0 0,93-155-2048 0 0,12-19 0 0 0,1-1 0 0 0,0 1 0 0 0,1 1 0 0 0,-4 7 0 0 0,1 0 508 0 0,0 0 0 0 0,-1-1 0 0 0,-1 0 0 0 0,-7 10-508 0 0,13-21 3 0 0,1 1-1 0 0,-1-1 1 0 0,1 1-1 0 0,1 0 1 0 0,-1 0-1 0 0,0 3-2 0 0,-2 6 1 0 0,1-9-1 0 0,0-2 72 0 0,2-2-20 0 0,1-1 0 0 0,0 0 0 0 0,-1 0 0 0 0,1 0 0 0 0,0 0 0 0 0,-1 0 0 0 0,1 0 0 0 0,-1 0 0 0 0,1 0 0 0 0,0 0 0 0 0,-1 0 0 0 0,1 0 0 0 0,0 0-1 0 0,-1 0 1 0 0,1 0 0 0 0,0 0 0 0 0,-1-1 0 0 0,1 1 0 0 0,-1 0 0 0 0,1 0 0 0 0,0 0 0 0 0,-1 0 0 0 0,1-1 0 0 0,0 1 0 0 0,0 0 0 0 0,-1 0 0 0 0,1-1 0 0 0,0 1-1 0 0,0 0 1 0 0,-1-1 0 0 0,1 1 0 0 0,0 0-52 0 0,-8-10 314 0 0,-20-33-187 0 0,8 10 1794 0 0,-17-20-1921 0 0,19 31 0 0 0,0 0 0 0 0,-1 2 0 0 0,-1 0 0 0 0,-1 1 0 0 0,-6-3 0 0 0,-7-1 0 0 0,25 14 0 0 0,8 4 0 0 0,-1 0 0 0 0,5 1 0 0 0,2 2-594 0 0,-1 1 0 0 0,0 0 0 0 0,1 0 0 0 0,-1 0 0 0 0,1 0 0 0 0,-1 0 0 0 0,5 1 594 0 0,0 0-7849 0 0</inkml:trace>
  <inkml:trace contextRef="#ctx1" brushRef="#br1" timeOffset="296049.181">11030 7724 5064 0 0,'-3'0'41'0'0,"0"-1"1"0"0,0 0-1 0 0,0 0 0 0 0,1 0 1 0 0,-1 0-1 0 0,0 0 0 0 0,1 0 1 0 0,-1-1-1 0 0,1 1 0 0 0,-1-1 1 0 0,1 0-1 0 0,-1 0-41 0 0,-9-8 608 0 0,-1 2 3850 0 0,10 7-4196 0 0,0 1-1 0 0,1-1 1 0 0,-1 0-1 0 0,0 1 1 0 0,1-1-1 0 0,-1 1 1 0 0,0 0-1 0 0,0 0 0 0 0,1 0 1 0 0,-1 0-1 0 0,0 1 1 0 0,0-1-1 0 0,1 1 1 0 0,-1-1-1 0 0,0 1 1 0 0,1 0-1 0 0,-1 0 1 0 0,1 0-1 0 0,-1 1 1 0 0,1-1-1 0 0,-1 0 0 0 0,1 1 1 0 0,0 0-1 0 0,0-1 1 0 0,0 1-1 0 0,-1 1-261 0 0,-3 2 213 0 0,1 1-1 0 0,-1 0 1 0 0,1 0-1 0 0,0 0 1 0 0,0 0 0 0 0,1 1-1 0 0,0 0 1 0 0,-2 5-213 0 0,-3 8 179 0 0,2 0 1 0 0,1 1 0 0 0,0 0-1 0 0,-1 13-179 0 0,5-23 19 0 0,1 0 0 0 0,0 0-1 0 0,1 1 1 0 0,0-1-1 0 0,1 0 1 0 0,0 1 0 0 0,0-1-1 0 0,2 1-18 0 0,-3-8 4 0 0,1-1 0 0 0,0 1 0 0 0,1-1 0 0 0,-1 1 0 0 0,1-1 0 0 0,-1 1 0 0 0,1-1 0 0 0,0 0 0 0 0,0 0 0 0 0,0 0 0 0 0,1 0 0 0 0,-1 0 0 0 0,1-1 0 0 0,0 1 0 0 0,-1-1 0 0 0,1 1 0 0 0,0-1 0 0 0,1 0 0 0 0,-1 0 0 0 0,0 0 0 0 0,0-1 0 0 0,1 1-1 0 0,-1-1 1 0 0,1 0 0 0 0,0 0 0 0 0,0 0-4 0 0,7 1 4 0 0,-1-1 0 0 0,1-1 0 0 0,-1 0-1 0 0,0 0 1 0 0,1-1 0 0 0,-1 0-1 0 0,0-1 1 0 0,1 0 0 0 0,6-3-4 0 0,0-1-172 0 0,0 0 1 0 0,0-1-1 0 0,-1-1 1 0 0,0 0-1 0 0,3-4 172 0 0,35-27-760 0 0,-53 38 746 0 0,0 0 0 0 0,1 0 0 0 0,-1 0 0 0 0,0 0 0 0 0,0 0 0 0 0,0 0 0 0 0,0-1 0 0 0,0 1 0 0 0,0 0 0 0 0,0-1 0 0 0,0 1 0 0 0,0-2 14 0 0,7-10-49 0 0,-8 12 51 0 0,0 1-1 0 0,0 0 0 0 0,0 0 1 0 0,0 0-1 0 0,0 0 1 0 0,0-1-1 0 0,0 1 1 0 0,0 0-1 0 0,0 0 0 0 0,0 0 1 0 0,0 0-1 0 0,-1-1 1 0 0,1 1-1 0 0,0 0 1 0 0,0 0-1 0 0,0 0 0 0 0,0 0 1 0 0,0 0-1 0 0,0-1 1 0 0,0 1-1 0 0,0 0 1 0 0,-1 0-1 0 0,1 0 0 0 0,0 0 1 0 0,0 0-1 0 0,0 0 1 0 0,0 0-1 0 0,0 0 1 0 0,-1 0-1 0 0,1-1 0 0 0,0 1 1 0 0,0 0-1 0 0,0 0 1 0 0,0 0-1 0 0,-1 0 1 0 0,1 0-1 0 0,0 0 0 0 0,0 0 1 0 0,0 0-1 0 0,0 0 1 0 0,-1 0-1 0 0,1 0-1 0 0,-7-1 89 0 0,2 2 3 0 0,1 1 0 0 0,0-1 0 0 0,-1 1 0 0 0,1 0 0 0 0,0 0-1 0 0,0 0 1 0 0,0 0 0 0 0,-3 3-92 0 0,-28 25 507 0 0,30-26-429 0 0,-1 2 4 0 0,1 1 0 0 0,0-1 0 0 0,0 1 0 0 0,1 0 0 0 0,0 1 0 0 0,-2 3-82 0 0,5-9 0 0 0,1-1 0 0 0,-1 0 0 0 0,1 1 0 0 0,-1-1 0 0 0,1 0 0 0 0,0 1 0 0 0,-1-1 0 0 0,1 1 0 0 0,0-1 0 0 0,0 0 0 0 0,0 1 0 0 0,0-1 0 0 0,0 1 0 0 0,0-1 0 0 0,1 1 0 0 0,-1-1 0 0 0,0 0 0 0 0,1 1 0 0 0,-1-1 0 0 0,1 0 0 0 0,-1 1 0 0 0,1-1 0 0 0,0 0 0 0 0,-1 1 0 0 0,1-1 0 0 0,0 0 0 0 0,0 0 0 0 0,0 0 0 0 0,0 0 0 0 0,0 0 0 0 0,0 0 0 0 0,0 0 0 0 0,1 0 0 0 0,-1 0 0 0 0,0-1 0 0 0,0 1 0 0 0,1 0 0 0 0,-1-1 0 0 0,0 1 0 0 0,1-1 0 0 0,4 3 0 0 0,0-1 0 0 0,0 0 0 0 0,1-1 0 0 0,-1 1 0 0 0,1-1 0 0 0,-1-1 0 0 0,0 1 0 0 0,2-1 0 0 0,-2 0 0 0 0,0-1 0 0 0,0 0 0 0 0,0 0 0 0 0,1-1 0 0 0,-2 1 0 0 0,1-1 0 0 0,0-1 0 0 0,0 1 0 0 0,-1-1 0 0 0,1 0 0 0 0,-1 0 0 0 0,0-1 0 0 0,0 1 0 0 0,0-1 0 0 0,0 0 0 0 0,-1-1 0 0 0,1 1 0 0 0,-1-1 0 0 0,0 0 0 0 0,-1 0 0 0 0,1 0 0 0 0,1-5 0 0 0,-3 7 7 0 0,0-1-1 0 0,-1 0 1 0 0,1 0-1 0 0,-1 0 1 0 0,0 0-1 0 0,0 0 1 0 0,-1-1 0 0 0,1 1-1 0 0,-1 0 1 0 0,0 0-1 0 0,0 0 1 0 0,-1 0-1 0 0,1-1 1 0 0,-1 1-1 0 0,0 0 1 0 0,0 0-1 0 0,0 0 1 0 0,-1-1-7 0 0,-2-7 11 0 0,3 10-11 0 0,0 0 0 0 0,1 0 0 0 0,-1 0 0 0 0,0 0 0 0 0,0 0-1 0 0,0 0 1 0 0,-1 0 0 0 0,1 0 0 0 0,-2-1 0 0 0,-4-8 0 0 0,-5-7 0 0 0,7 14-10 0 0,21-2-44 0 0,-11 5 53 0 0,1 1 0 0 0,-1-1 0 0 0,1 2 0 0 0,-1-1 0 0 0,1 0 0 0 0,-1 1 0 0 0,1 0 0 0 0,-1 0 0 0 0,0 1 0 0 0,1 0 0 0 0,-1 0 0 0 0,0 0 0 0 0,2 1 1 0 0,6 3-87 0 0,-1-1 48 0 0,-1 1 1 0 0,1 0 0 0 0,-1 0 0 0 0,0 1 0 0 0,-1 1 0 0 0,0 0-1 0 0,2 2 39 0 0,5 5-3 0 0,-14-14 1 0 0,0 1 0 0 0,-1 0 0 0 0,1 0 0 0 0,-1 1 0 0 0,0-1 0 0 0,1 0 0 0 0,-1 1 0 0 0,-1-1 0 0 0,1 1 0 0 0,0 0 0 0 0,0 0 0 0 0,-1-1-1 0 0,0 1 1 0 0,1 1 2 0 0,-1-1-42 0 0,0-1 0 0 0,0 0-1 0 0,0 1 1 0 0,1-1-1 0 0,-1 0 1 0 0,1 0-1 0 0,1 2 43 0 0,9 13-135 0 0,-3 2 379 0 0,-7-17-88 0 0,-2-1-117 0 0,0-1 0 0 0,0 0 0 0 0,0 1-1 0 0,0-1 1 0 0,0 0 0 0 0,0 1 0 0 0,0-1 0 0 0,0 0-1 0 0,0 1 1 0 0,0-1 0 0 0,0 0 0 0 0,0 1-1 0 0,-1-1 1 0 0,1 0 0 0 0,0 1 0 0 0,0-1 0 0 0,0 0-1 0 0,-1 0 1 0 0,1 1 0 0 0,0-1 0 0 0,0 0-1 0 0,-1 0 1 0 0,1 1 0 0 0,0-1 0 0 0,0 0-1 0 0,-1 0 1 0 0,1 0 0 0 0,0 1 0 0 0,-1-1 0 0 0,1 0-1 0 0,0 0 1 0 0,-1 0 0 0 0,1 0 0 0 0,0 0-1 0 0,-1 0 1 0 0,1 0 0 0 0,0 0 0 0 0,-1 0-39 0 0,-11 4 110 0 0,11-4-112 0 0,0 0 1 0 0,0 0-1 0 0,0 0 0 0 0,0 0 0 0 0,0-1 0 0 0,0 1 0 0 0,0 0 0 0 0,0-1 0 0 0,0 1 0 0 0,0-1 0 0 0,0 1 0 0 0,0-1 0 0 0,0 1 1 0 0,0-1-1 0 0,1 0 0 0 0,-1 1 0 0 0,0-1 0 0 0,0 0 0 0 0,1 0 0 0 0,-1 0 0 0 0,0 1 0 0 0,1-1 0 0 0,-1 0 0 0 0,1 0 1 0 0,-1 0-1 0 0,1 0 0 0 0,0 0 0 0 0,-1 0 0 0 0,1 0 0 0 0,0 0 0 0 0,0 0 0 0 0,0 0 0 0 0,0 0 0 0 0,0 0 0 0 0,0 0 0 0 0,0 0 1 0 0,0 0-1 0 0,0 0 0 0 0,0-1 2 0 0,0-3 6 0 0,1 0 0 0 0,-1 1 0 0 0,1-1 0 0 0,0 0 0 0 0,1 0 0 0 0,-1 0 0 0 0,2-3-6 0 0,35-69 0 0 0,-36 74 0 0 0,-1 0 0 0 0,1 1 0 0 0,0-1 0 0 0,-1 1 0 0 0,1-1 0 0 0,0 1 0 0 0,0 0 0 0 0,2-2 0 0 0,9-12 0 0 0,-10 13 0 0 0,-1 0 0 0 0,1 0 0 0 0,0 0 0 0 0,0 0 0 0 0,0 0 0 0 0,0 1 0 0 0,0-1 0 0 0,1 1 0 0 0,-1 0 0 0 0,1 0 0 0 0,2-1 0 0 0,-4 2 0 0 0,1 0 0 0 0,0 0 0 0 0,0 0 0 0 0,0 0 0 0 0,-1 0 0 0 0,1 0 0 0 0,0 1 0 0 0,0 0 0 0 0,0-1 0 0 0,0 1 0 0 0,0 0 0 0 0,0 0 0 0 0,0 1 0 0 0,0-1 0 0 0,3 1 0 0 0,-1 2 0 0 0,-1 0 0 0 0,1 0 0 0 0,-1 0 0 0 0,1 0 0 0 0,-1 1 0 0 0,0 0 0 0 0,0 0 0 0 0,2 2 0 0 0,1 4 0 0 0,0 0 0 0 0,-1 1 0 0 0,0 0 0 0 0,1 3 0 0 0,-5-10 0 0 0,0 1 0 0 0,0 0 0 0 0,-1 0 0 0 0,1-1 0 0 0,-1 1 0 0 0,0 0 0 0 0,-1 0 0 0 0,1 0 0 0 0,-1 0 0 0 0,0 1 0 0 0,0 0 0 0 0,0-4 0 0 0,1 1 0 0 0,-7 7 0 0 0,1-5 0 0 0,5-5 0 0 0,-1 1 0 0 0,1-1 0 0 0,0 0 0 0 0,0 0 0 0 0,-1 0 0 0 0,1 1 0 0 0,0-1 0 0 0,0 0 0 0 0,-1 0 0 0 0,1 0 0 0 0,0 0 0 0 0,0 0 0 0 0,-1 1 0 0 0,1-1 0 0 0,0 0 0 0 0,-1 0 0 0 0,1 0 0 0 0,0 0 0 0 0,-1 0 0 0 0,1 0 0 0 0,0 0 0 0 0,-1 0 0 0 0,1 0 0 0 0,0 0 0 0 0,-1 0 0 0 0,1 0 0 0 0,0-1 0 0 0,0 1 0 0 0,-1 0 0 0 0,1 0 0 0 0,0 0 0 0 0,-1 0 0 0 0,1 0 0 0 0,0 0 0 0 0,0-1 0 0 0,-1 1 0 0 0,1 0 0 0 0,0 0 0 0 0,0-1 0 0 0,0 1 0 0 0,-1 0 0 0 0,1 0 0 0 0,0-1 0 0 0,0 1 0 0 0,0 0 0 0 0,0 0 0 0 0,-1-1 0 0 0,1 1 0 0 0,0 0 0 0 0,0-1 0 0 0,0 1 0 0 0,0 0 0 0 0,-1-2 0 0 0,0 1 0 0 0,0-1 0 0 0,0 0 0 0 0,0 0 0 0 0,0 0 0 0 0,0 0 0 0 0,1 0 0 0 0,-1 0 0 0 0,1 0 0 0 0,-1 0 0 0 0,1 0 0 0 0,-1 0 0 0 0,1 0 0 0 0,0 0 0 0 0,0 0 0 0 0,0 0 0 0 0,1-2 0 0 0,6-37 0 0 0,-5 30 0 0 0,-1 5 0 0 0,1 0 0 0 0,-1-1 0 0 0,2 1 0 0 0,-1 0 0 0 0,0 0 0 0 0,1 0 0 0 0,0 0 0 0 0,1 1 0 0 0,-1-1 0 0 0,1 1 0 0 0,0 0 0 0 0,2-2 0 0 0,-6 6 0 0 0,1 1 0 0 0,-1-1 0 0 0,0 1 0 0 0,1 0 0 0 0,-1-1 0 0 0,1 1 0 0 0,-1-1 0 0 0,1 1 0 0 0,-1 0 0 0 0,1-1 0 0 0,-1 1 0 0 0,1 0 0 0 0,-1-1 0 0 0,1 1 0 0 0,-1 0 0 0 0,1 0 0 0 0,-1 0 0 0 0,1 0 0 0 0,0 0 0 0 0,-1-1 0 0 0,1 1 0 0 0,-1 0 0 0 0,1 0 0 0 0,0 0 0 0 0,1 0 0 0 0,0 0 0 0 0,0 0 0 0 0,-1 0 0 0 0,1 0 0 0 0,0 0 0 0 0,0 1 0 0 0,0-1 0 0 0,-1 0 0 0 0,1 1 0 0 0,0-1 0 0 0,-1 1 0 0 0,1-1 0 0 0,0 1 0 0 0,-1 0 0 0 0,1 0 0 0 0,-1 0 0 0 0,1 0 0 0 0,-1 0 0 0 0,1 0 0 0 0,-1 0 0 0 0,0 1 0 0 0,28 25 0 0 0,-11-4 0 0 0,0 1 0 0 0,-1 2 0 0 0,-9-15 0 0 0,-2-3 0 0 0,-1-3-60 0 0,-4-4-260 0 0,-1-1-145 0 0,1 0 239 0 0,0-1-1 0 0,0 1 1 0 0,1-1 0 0 0,-1 1-1 0 0,0-1 1 0 0,0 0 0 0 0,0 1-1 0 0,1-1 1 0 0,-1 0 0 0 0,0 0-1 0 0,0 0 1 0 0,0 0 0 0 0,-1 0-1 0 0,1 0 1 0 0,0 0-1 0 0,0 0 1 0 0,0 0 226 0 0,3-4-716 0 0,-1 0 0 0 0,0 0 0 0 0,0 0 0 0 0,0 0 0 0 0,-1-1 0 0 0,0 1-1 0 0,0-1 1 0 0,0 1 0 0 0,0-1 0 0 0,-1 0 0 0 0,0-2 716 0 0,0 0-266 0 0,0 1-1 0 0,0-1 0 0 0,1 1 1 0 0,0 0-1 0 0,2-5 267 0 0,0-1 541 0 0,-3 10 55 0 0,2-7-1060 0 0,0 9 2187 0 0,1 4 3449 0 0,-2 1-4802 0 0,1 0 0 0 0,0 1 1 0 0,-1-1-1 0 0,0 1 0 0 0,0 0 1 0 0,0 0-1 0 0,-1-1 1 0 0,1 1-1 0 0,-1 0 0 0 0,0 5-370 0 0,3 14 565 0 0,-2-13-539 0 0,0 1-1 0 0,-1 11-25 0 0,0-13 188 0 0,0 1-1 0 0,0-1 1 0 0,2 6-188 0 0,3 21 877 0 0,-2-6-343 0 0,-2-20-519 0 0,-1-1 0 0 0,0 1 0 0 0,-1 0-1 0 0,0 0 1 0 0,-1 10-15 0 0,-8 61 0 0 0,8-73 72 0 0,-3-26 1671 0 0,7-52-3944 0 0,6-34 2201 0 0,-6 91-276 0 0,-1 0 1 0 0,2 0-1 0 0,-1 0 1 0 0,2 1-1 0 0,2-7 276 0 0,12-34-228 0 0,-13 35-60 0 0,0 1 0 0 0,0 0 0 0 0,1 1 0 0 0,1 0 0 0 0,7-9 288 0 0,-12 20-72 0 0,0-1-1 0 0,0 2 0 0 0,1-1 1 0 0,0 0-1 0 0,-1 1 0 0 0,1-1 0 0 0,1 1 1 0 0,-1 0-1 0 0,1 0 73 0 0,-3 1 6 0 0,0 1 0 0 0,1 0-1 0 0,-1 0 1 0 0,0 0 0 0 0,1 0 0 0 0,-1 0 0 0 0,0 0-1 0 0,1 0 1 0 0,-1 1 0 0 0,1-1 0 0 0,-1 1 0 0 0,1 0 0 0 0,-1 0-1 0 0,1 0 1 0 0,-1 0 0 0 0,1 0 0 0 0,-1 1 0 0 0,1-1-1 0 0,0 1-5 0 0,-1 0 121 0 0,0 1 0 0 0,1 0 0 0 0,-1 0 0 0 0,0 0 0 0 0,0 0 0 0 0,0 0 0 0 0,0 1 0 0 0,0-1 0 0 0,0 0 0 0 0,-1 1 0 0 0,1 0 0 0 0,-1-1 0 0 0,0 1 0 0 0,0 0 0 0 0,0 0 0 0 0,1 2-121 0 0,3 6-8 0 0,-4-7 83 0 0,0-1-1 0 0,0 0 1 0 0,-1 0-1 0 0,1 1 1 0 0,-1-1 0 0 0,1 0-1 0 0,-1 1 1 0 0,0-1-1 0 0,-1 0 1 0 0,1 1-1 0 0,0-1 1 0 0,-1 0-1 0 0,0 1 1 0 0,0-1-1 0 0,0 0 1 0 0,0 0-1 0 0,0 0 1 0 0,-1 0-1 0 0,1 0 1 0 0,-2 1-75 0 0,-2 5 93 0 0,0-1 0 0 0,-1 0 0 0 0,0 0-1 0 0,0-1 1 0 0,-1 0 0 0 0,-3 3-93 0 0,-7 5 0 0 0,8-6 0 0 0,0 0 0 0 0,-1-1 0 0 0,0 0 0 0 0,0 0 0 0 0,-1-2 0 0 0,-5 3 0 0 0,5-3 0 0 0,11-6 0 0 0,0 0 0 0 0,-1 0 0 0 0,1 0 0 0 0,0 0 0 0 0,0 0 0 0 0,-1 0 0 0 0,1 0 0 0 0,0 0 0 0 0,0 0 0 0 0,0 1 0 0 0,-1-1 0 0 0,1 0 0 0 0,0 0 0 0 0,0 0 0 0 0,0 0 0 0 0,-1 1 0 0 0,1-1 0 0 0,0 0 0 0 0,0 0 0 0 0,0 0 0 0 0,0 1 0 0 0,-1-1 0 0 0,1 0 0 0 0,0 0 0 0 0,0 1 0 0 0,0-1 0 0 0,0 0 0 0 0,0 0 0 0 0,0 1 0 0 0,0-1 0 0 0,0 0 0 0 0,0 0 0 0 0,0 1 0 0 0,1-1 0 0 0,-1 1 0 0 0,1 0 0 0 0,0-1 0 0 0,0 1 0 0 0,0-1 0 0 0,0 0 0 0 0,0 1 0 0 0,0-1 0 0 0,0 0 0 0 0,0 1 0 0 0,0-1 0 0 0,0 0 0 0 0,0 0 0 0 0,0 0 0 0 0,4 1 0 0 0,0-1 0 0 0,1 0 0 0 0,-1 0 0 0 0,1 0 0 0 0,-1-1 0 0 0,0 1 0 0 0,1-1 0 0 0,-1-1 0 0 0,0 1 0 0 0,0-1 0 0 0,0 0 0 0 0,3-1 0 0 0,11-6 0 0 0,-1-1 0 0 0,12-9 0 0 0,-21 13 0 0 0,0 0 0 0 0,0-1 0 0 0,-1 0 0 0 0,0 0 0 0 0,-1-1 0 0 0,1 0 0 0 0,-1 0 0 0 0,-1-1 0 0 0,0 0 0 0 0,0 0 0 0 0,-1 0 0 0 0,0-1 0 0 0,0 0 0 0 0,-1 0 0 0 0,-1 0 0 0 0,2-4 0 0 0,-4 10 0 0 0,1-13-24 0 0,-2 16-90 0 0,0 1-2 0 0,-12 18 10 0 0,9-11 107 0 0,1 0-1 0 0,0 0 0 0 0,0 0 0 0 0,1 1 0 0 0,0-1 0 0 0,0 0 0 0 0,0 0 1 0 0,1 1-1 0 0,0-1 0 0 0,1 5 0 0 0,-1 26 158 0 0,0-36-147 0 0,-1 0 0 0 0,1 0 0 0 0,0 0 0 0 0,0 0 0 0 0,1 0 0 0 0,-1 0 0 0 0,0 0 0 0 0,1 0 0 0 0,-1 0 0 0 0,1 0 1 0 0,0 0-1 0 0,-1 0 0 0 0,1 0-11 0 0,6 17 28 0 0,-4-11 111 0 0,-2-6 22 0 0,-1-2-1 0 0,16-1 15 0 0,-12-2-160 0 0,0 1 1 0 0,0-1-1 0 0,0 1 1 0 0,0-1-1 0 0,0-1 0 0 0,0 1 1 0 0,-1 0-1 0 0,1-1 1 0 0,-1 0-1 0 0,0 0 0 0 0,2-3-15 0 0,4-8 119 0 0,-1-1 0 0 0,5-11-119 0 0,2-4 50 0 0,-7 12-110 0 0,0 0 0 0 0,2-12 60 0 0,4-9-116 0 0,-8 22-83 0 0,0 0 0 0 0,0-9 199 0 0,-1 7-74 0 0,0 4-6 0 0,0 0-1 0 0,7-11 81 0 0,6-21-136 0 0,-10 23 195 0 0,-7 25 33 0 0,-1 0 10 0 0,0 0-39 0 0,0 0-160 0 0,0 0-19 0 0,-1 2 44 0 0,-7 16 239 0 0,5-13-104 0 0,1 1 1 0 0,-1-1 0 0 0,1 1-1 0 0,0 0 1 0 0,0 0 0 0 0,1-1-1 0 0,-1 1 1 0 0,1 1 0 0 0,1 1-64 0 0,-3 14-65 0 0,2-17 39 0 0,1-1 0 0 0,-1 1 1 0 0,1 0-1 0 0,0-1 0 0 0,1 4 26 0 0,-2 12 114 0 0,1-17-127 0 0,0 0-1 0 0,0-1 1 0 0,0 1 0 0 0,0 0-1 0 0,0 0 1 0 0,0-1-1 0 0,1 1 1 0 0,-1 0 13 0 0,1 3-123 0 0,0-1 0 0 0,0 1 0 0 0,-1 0 0 0 0,0 5 123 0 0,0-5-14 0 0,0 0 0 0 0,1 0 0 0 0,0 0 0 0 0,0 0-1 0 0,0 1 15 0 0,3 26 593 0 0,-4-28-456 0 0,0-1 1 0 0,1 1-1 0 0,-1-1 1 0 0,1 1 0 0 0,0 0-1 0 0,0-1 1 0 0,1 0-1 0 0,-1 1 1 0 0,1-1-1 0 0,0 1-137 0 0,3 3 0 0 0,-1 0 0 0 0,1-1 0 0 0,1 0 0 0 0,-1 0 0 0 0,1 0 0 0 0,0-1 0 0 0,8 6 0 0 0,-6-5 0 0 0,-3-5 0 0 0,7-1 0 0 0,-9-1 0 0 0,1 0 0 0 0,-1 0 0 0 0,0 0 0 0 0,1 0 0 0 0,-1-1 0 0 0,1 0 0 0 0,-1 1 0 0 0,0-1 0 0 0,2-1 0 0 0,-4 2 0 0 0,0 0 0 0 0,1-1 0 0 0,-1 1 0 0 0,0-1 0 0 0,0 0 0 0 0,1 1 0 0 0,-1-1 0 0 0,0 0 0 0 0,0 1 0 0 0,0-1 0 0 0,0 0 0 0 0,0 0 0 0 0,0 0 0 0 0,0 0 0 0 0,0 0 0 0 0,0 0 0 0 0,2-4 0 0 0,1 1 0 0 0,0 0 0 0 0,-1 0 0 0 0,0-1 0 0 0,0 1 0 0 0,0-1 0 0 0,0 0 0 0 0,-1 1 0 0 0,0-2 0 0 0,16-43 0 0 0,-14 36 0 0 0,-1 4 0 0 0,-1-1 0 0 0,-1 1 0 0 0,1-6 0 0 0,0 0 0 0 0,-4-11 0 0 0,1 21 0 0 0,-1 1 0 0 0,1 0 0 0 0,1-1 0 0 0,0 1 0 0 0,-2-1 0 0 0,2 5 0 0 0,0 0 0 0 0,0 0 0 0 0,0 0 0 0 0,0-1 0 0 0,0 1 0 0 0,0 0 0 0 0,0 0 0 0 0,0 0 0 0 0,0-1 0 0 0,0 1 0 0 0,0 0 0 0 0,-1 0 0 0 0,1 0 0 0 0,0 0 0 0 0,0-1 0 0 0,0 1 0 0 0,0 0 0 0 0,0 0 0 0 0,0 0 0 0 0,0 0 0 0 0,-1-1 0 0 0,1 1 0 0 0,0 0 0 0 0,0 0 0 0 0,0 0 0 0 0,0 0 0 0 0,0 0 0 0 0,-1 0 0 0 0,1 0 0 0 0,0 0 0 0 0,0-1 0 0 0,0 1 0 0 0,-1 0 0 0 0,1 0 0 0 0,0 0 0 0 0,0 0 0 0 0,0 0 0 0 0,-6 1 0 0 0,-3 4 0 0 0,-1-1 0 0 0,9-4 0 0 0,-1 1 0 0 0,0-1 0 0 0,0 1 0 0 0,0 0 0 0 0,0 0 0 0 0,0-1 0 0 0,0 1 0 0 0,0 0 0 0 0,0 1 0 0 0,0-1 0 0 0,0 0 0 0 0,0 1 0 0 0,-1 0 0 0 0,2-1 0 0 0,0-1 0 0 0,0 1 0 0 0,1-1 0 0 0,-1 0 0 0 0,1 1 0 0 0,-1-1 0 0 0,1 1 0 0 0,-1-1 0 0 0,1 0 0 0 0,-1 1 0 0 0,1-1 0 0 0,0 1 0 0 0,-1-1 0 0 0,1 1 0 0 0,0 0 0 0 0,-1-1 0 0 0,1 1 0 0 0,0-1 0 0 0,0 1 0 0 0,-1-1 0 0 0,1 2 0 0 0,-4 6 0 0 0,0 1 0 0 0,0 0 0 0 0,1 0 0 0 0,1 1 0 0 0,-3 8 0 0 0,3-7 0 0 0,1-8 0 0 0,1-1 0 0 0,0 0 0 0 0,-1 0 0 0 0,1 0 0 0 0,0 0 0 0 0,1 1 0 0 0,-1-1 0 0 0,0 0 0 0 0,1 0 0 0 0,-1 0 0 0 0,1 0 0 0 0,-1 0 0 0 0,1 0 0 0 0,0 0 0 0 0,0 0 0 0 0,0 0 0 0 0,0 0 0 0 0,0 0 0 0 0,1 0 0 0 0,-1-1 0 0 0,1 1 0 0 0,-1 0 0 0 0,1-1 0 0 0,1 2 0 0 0,-2-2 0 0 0,1 0 0 0 0,-1 0 0 0 0,1 0 0 0 0,0 0 0 0 0,-1 0 0 0 0,1 0 0 0 0,0-1 0 0 0,0 1 0 0 0,0-1 0 0 0,-1 1 0 0 0,1-1 0 0 0,0 1 0 0 0,0-1 0 0 0,0 0 0 0 0,0 0 0 0 0,0 0 0 0 0,0 0 0 0 0,0 0 0 0 0,1-1 0 0 0,-2 1 0 0 0,12-2 0 0 0,-3-1 0 0 0,1-1 0 0 0,0-1 0 0 0,0 0 0 0 0,9-7 0 0 0,11-5 0 0 0,-28 16 0 0 0,1-1 0 0 0,-1 0 0 0 0,0 0 0 0 0,0 0 0 0 0,1 0 0 0 0,-1 0 0 0 0,-1-1 0 0 0,3-1 0 0 0,0-3 0 0 0,3 8 0 0 0,-6 0 0 0 0,-1 0 0 0 0,1 0 0 0 0,0 0 0 0 0,0 1 0 0 0,0-1 0 0 0,-1 0 0 0 0,1 1 0 0 0,-1-1 0 0 0,1 1 0 0 0,-1-1 0 0 0,1 1 0 0 0,-1 0 0 0 0,0 0 0 0 0,0 0 0 0 0,0-1 0 0 0,0 1 0 0 0,0 0 0 0 0,-1 0 0 0 0,1 0 0 0 0,0 1 0 0 0,-1-1 0 0 0,0 0 0 0 0,1 0 0 0 0,-1 0 0 0 0,0 0 0 0 0,0 2 0 0 0,1 2 0 0 0,11 95 0 0 0,-12-98 0 0 0,0-3 0 0 0,0 1 0 0 0,0 0 0 0 0,0 0 0 0 0,1 0 0 0 0,-1 0 0 0 0,0-1 0 0 0,0 1 0 0 0,1 0 0 0 0,-1 0 0 0 0,0-1 0 0 0,1 1 0 0 0,-1 0 0 0 0,1 0 0 0 0,-1-1 0 0 0,1 1 0 0 0,0 0 0 0 0,-1 0 0 0 0,1 0 0 0 0,0 0 0 0 0,0 0 0 0 0,0 0 0 0 0,-1 0 0 0 0,1 0 0 0 0,0 0 0 0 0,0-1 0 0 0,0 1 0 0 0,1 0 0 0 0,-1-1 0 0 0,0 1 0 0 0,0 0 0 0 0,0-1 0 0 0,0 0 0 0 0,0 1 0 0 0,1-1 0 0 0,-1 0 0 0 0,0 1 0 0 0,0-1 0 0 0,1 0 0 0 0,-1 0 0 0 0,0 0 0 0 0,1 0 0 0 0,-1 0 0 0 0,0 0 0 0 0,1-1 0 0 0,2 1 0 0 0,0 0 0 0 0,1-1 0 0 0,-1 1 0 0 0,0-1 0 0 0,0 0 0 0 0,0-1 0 0 0,0 1 0 0 0,0-1 0 0 0,0 1 0 0 0,0-1 0 0 0,1-1 0 0 0,40-27 0 0 0,-17 10 0 0 0,-6 7 0 0 0,25-18 0 0 0,-33 21-7 0 0,-8 6-27 0 0,0 0 0 0 0,-1-1 0 0 0,1 1 0 0 0,-1-1 0 0 0,-1 0-1 0 0,1-1 1 0 0,-1 1 0 0 0,1-1 34 0 0,1-4-57 0 0,-2 5-253 0 0,-1 0 1 0 0,0-1-1 0 0,0 0 1 0 0,0 1-1 0 0,0-2 310 0 0,0-9-827 0 0</inkml:trace>
  <inkml:trace contextRef="#ctx1" brushRef="#br1" timeOffset="296437.807">12380 7612 14280 0 0,'-19'-9'1272'0'0,"12"7"-1016"0"0,2 0-256 0 0,5 2 0 0 0,-7-6 991 0 0,7 6 145 0 0,3-8 32 0 0,6-2 8 0 0,4 0-888 0 0,13-2-184 0 0,5 2-32 0 0,13-4-8 0 0,10 0-320 0 0,2-6-72 0 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48:21.980"/>
    </inkml:context>
    <inkml:brush xml:id="br0">
      <inkml:brushProperty name="width" value="0.05" units="cm"/>
      <inkml:brushProperty name="height" value="0.05" units="cm"/>
      <inkml:brushProperty name="color" value="#E71224"/>
    </inkml:brush>
    <inkml:brush xml:id="br1">
      <inkml:brushProperty name="width" value="0.05" units="cm"/>
      <inkml:brushProperty name="height" value="0.05" units="cm"/>
    </inkml:brush>
    <inkml:brush xml:id="br2">
      <inkml:brushProperty name="width" value="0.05" units="cm"/>
      <inkml:brushProperty name="height" value="0.05" units="cm"/>
      <inkml:brushProperty name="color" value="#009900"/>
    </inkml:brush>
    <inkml:context xml:id="ctx1">
      <inkml:inkSource xml:id="inkSrc103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1" timeString="2018-10-21T08:52:00.421"/>
    </inkml:context>
    <inkml:brush xml:id="br3">
      <inkml:brushProperty name="width" value="0.05" units="cm"/>
      <inkml:brushProperty name="height" value="0.05" units="cm"/>
      <inkml:brushProperty name="color" value="#009900"/>
      <inkml:brushProperty name="ignorePressure" value="1"/>
    </inkml:brush>
  </inkml:definitions>
  <inkml:trace contextRef="#ctx0" brushRef="#br0">3188 647 7832 0 0,'-10'-3'832'0'0,"6"3"-82"0"0,0 0 0 0 0,0-1 0 0 0,0 1 0 0 0,0 1 1 0 0,0-1-1 0 0,0 1 0 0 0,0-1 0 0 0,-3 2-750 0 0,-10 1 2015 0 0,14-2-1818 0 0,1 0 0 0 0,-1 0 0 0 0,0 0 0 0 0,1 0 0 0 0,-1 0 0 0 0,1 0 0 0 0,0 1 0 0 0,-1-1 0 0 0,1 1 0 0 0,0 0 0 0 0,-2 2-197 0 0,-22 24 1072 0 0,18-17-903 0 0,1 1 0 0 0,0 0 0 0 0,1 0 0 0 0,0 0 0 0 0,1 1 0 0 0,1 0-169 0 0,3-9 19 0 0,0-1 1 0 0,0 1 0 0 0,1-1-1 0 0,0 1 1 0 0,0 0-1 0 0,0-1 1 0 0,0 1 0 0 0,0 0-1 0 0,1-1 1 0 0,0 1-1 0 0,-1 0 1 0 0,1-1 0 0 0,1 1-1 0 0,-1-1 1 0 0,0 0-1 0 0,1 1 1 0 0,0-1 0 0 0,0 0-1 0 0,1 2-19 0 0,4 5 22 0 0,0 0 0 0 0,1-1 0 0 0,0 0 0 0 0,1 0 0 0 0,2 0-22 0 0,16 14 97 0 0,12 7-97 0 0,-17-15 144 0 0,-2 1 0 0 0,0 1-1 0 0,5 6-143 0 0,-22-20 46 0 0,0 0-1 0 0,-1 0 0 0 0,1 0 1 0 0,-1 1-1 0 0,0-1 0 0 0,0 1 0 0 0,0-1 1 0 0,0 1-1 0 0,-1 0 0 0 0,1 0-45 0 0,-2-3 71 0 0,0 1-1 0 0,1-1 1 0 0,-1 1-1 0 0,0-1 0 0 0,0 1 1 0 0,0-1-1 0 0,0 1 0 0 0,-1-1 1 0 0,1 1-1 0 0,0-1 1 0 0,-1 1-1 0 0,1-1 0 0 0,-1 1 1 0 0,1-1-1 0 0,-1 1 0 0 0,0-1 1 0 0,1 1-1 0 0,-1-1 1 0 0,0 0-1 0 0,0 0 0 0 0,0 1 1 0 0,0-1-1 0 0,0 0 0 0 0,0 0 1 0 0,-1 0-1 0 0,1 0 1 0 0,0 0-71 0 0,-2 1 104 0 0,-1 0 0 0 0,1 0 0 0 0,0-1-1 0 0,-1 1 1 0 0,1-1 0 0 0,-1 0 0 0 0,0 0 0 0 0,-2 1-104 0 0,-34 5 251 0 0,33-6-192 0 0,-144 12 162 0 0,139-12-172 0 0,-1-2-1 0 0,0 0 1 0 0,0 0-1 0 0,0-1 1 0 0,1-1-1 0 0,-1 0 1 0 0,1-1-1 0 0,-9-4-48 0 0,17 7-96 0 0,1-1 1 0 0,0 1-1 0 0,0-1 0 0 0,0 0 1 0 0,0-1-1 0 0,0 1 0 0 0,-2-2 96 0 0,4 3-63 0 0,0 0-1 0 0,1 1 1 0 0,-1-1-1 0 0,0 0 1 0 0,1 0-1 0 0,-1 1 1 0 0,1-1 0 0 0,-1 0-1 0 0,1 0 1 0 0,-1 0-1 0 0,1 0 1 0 0,0 0-1 0 0,-1 0 1 0 0,1 0-1 0 0,0 1 1 0 0,0-1 0 0 0,-1 0-1 0 0,1 0 1 0 0,0 0-1 0 0,0 0 1 0 0,0 0-1 0 0,0 0 1 0 0,1 0-1 0 0,-1 0 1 0 0,0 0-1 0 0,0 0 1 0 0,1 0 0 0 0,-1 0-1 0 0,0 0 1 0 0,1 0-1 0 0,-1 0 1 0 0,1 0-1 0 0,-1 1 64 0 0,13-19-2874 0 0,-5 10 1232 0 0</inkml:trace>
  <inkml:trace contextRef="#ctx0" brushRef="#br0" timeOffset="-3007.888">167 588 4144 0 0,'-2'-6'428'0'0,"3"2"-203"0"0,0 4 880 0 0,-1-1-969 0 0,0 1 0 0 0,0 0 0 0 0,0-1-1 0 0,0 1 1 0 0,0 0 0 0 0,0-1-1 0 0,0 1 1 0 0,0 0 0 0 0,0-1-1 0 0,0 1 1 0 0,0 0 0 0 0,0 0 0 0 0,0-1-1 0 0,0 1 1 0 0,0 0 0 0 0,0-1-1 0 0,1 1 1 0 0,-1 0 0 0 0,0 0-1 0 0,0-1 1 0 0,0 1 0 0 0,0 0 0 0 0,1 0-1 0 0,-1-1 1 0 0,0 1 0 0 0,0 0-1 0 0,1 0 1 0 0,-1 0 0 0 0,0 0-1 0 0,0-1 1 0 0,1 1 0 0 0,-1 0 0 0 0,0 0-1 0 0,1 0 1 0 0,-1 0 0 0 0,0 0-1 0 0,0 0 1 0 0,1 0 0 0 0,-1 0-1 0 0,0 0 1 0 0,1 0 0 0 0,-1 0 0 0 0,0 0-136 0 0,11 5 5080 0 0,-9-3-4914 0 0,0 0 0 0 0,-1 1 1 0 0,1-1-1 0 0,-1 1 0 0 0,1-1 0 0 0,-1 1 0 0 0,0-1 0 0 0,0 1 0 0 0,0 0 1 0 0,0 1-167 0 0,3 9 462 0 0,-2-7-308 0 0,0 0 1 0 0,-1 1-1 0 0,0-1 1 0 0,0 0-1 0 0,0 1 0 0 0,-1-1 1 0 0,0 1-1 0 0,-1-1 0 0 0,1 2-154 0 0,-1 2 116 0 0,1 0 0 0 0,0 0 0 0 0,1 3-116 0 0,2 24 343 0 0,-1 0-1 0 0,-3 17-342 0 0,1-9 170 0 0,-2-15 49 0 0,-2 14-219 0 0,0 7 134 0 0,-4 30 41 0 0,-2-2 0 0 0,-11 29-175 0 0,13-73 23 0 0,4-24-13 0 0,1 0 1 0 0,1 0-1 0 0,0 0 0 0 0,1 0 0 0 0,0 5-10 0 0,-4 6 57 0 0,4-19-72 0 0,0 0 1 0 0,0 0 0 0 0,1 0 0 0 0,-1 1-1 0 0,1-1 1 0 0,-1 2 14 0 0,1-2-113 0 0,0 1-120 0 0,0-1-7143 0 0,0-3 1104 0 0</inkml:trace>
  <inkml:trace contextRef="#ctx0" brushRef="#br0" timeOffset="-2767.672">41 1400 3680 0 0,'0'0'54'0'0,"-1"-1"1"0"0,0 1-1 0 0,1 0 0 0 0,-1 0 1 0 0,0 0-1 0 0,1 0 0 0 0,-1 0 0 0 0,1 0 1 0 0,-1 0-1 0 0,0 0 0 0 0,1 1 1 0 0,-1-1-1 0 0,0 0 0 0 0,1 0 1 0 0,-1 0-1 0 0,1 1 0 0 0,-1-1 1 0 0,0 0-1 0 0,1 1 0 0 0,-1-1 1 0 0,1 0-1 0 0,-1 1 0 0 0,1-1 1 0 0,-1 1-1 0 0,1-1 0 0 0,0 1 1 0 0,-1-1-1 0 0,1 1 0 0 0,-1-1 1 0 0,1 1-1 0 0,0-1 0 0 0,0 1 1 0 0,-1-1-1 0 0,1 1 0 0 0,0 0 1 0 0,0-1-1 0 0,0 1 0 0 0,-1 0 1 0 0,1-1-1 0 0,0 1 0 0 0,0 0-54 0 0,0-1 122 0 0,-6 8 5069 0 0,2-3-1115 0 0,11 1-3888 0 0,-2-3 174 0 0,1-1 0 0 0,0 0 1 0 0,0 0-1 0 0,0 0 1 0 0,0-1-1 0 0,0 0 1 0 0,0 0-1 0 0,0 0 1 0 0,3-1-363 0 0,10 0 513 0 0,-1-1 1 0 0,9-1-514 0 0,-16 1 170 0 0,1 1-1 0 0,-1 0 1 0 0,5 2-170 0 0,19-1 405 0 0,135 4 549 0 0,-104-1-920 0 0,-66-4-48 0 0,0 0 1 0 0,0 0-1 0 0,0 0 0 0 0,0 0 0 0 0,1 0 0 0 0,-1 0 0 0 0,0 0 0 0 0,0 0 0 0 0,0 0 0 0 0,0 0 1 0 0,0 0-1 0 0,0 0 0 0 0,1 0 0 0 0,-1 0 0 0 0,0 0 0 0 0,0 0 0 0 0,0 0 0 0 0,0 0 0 0 0,0 0 1 0 0,1 0-1 0 0,-1 0 0 0 0,0 0 0 0 0,0 0 0 0 0,0 0 0 0 0,0 0 0 0 0,0 0 0 0 0,0-1 0 0 0,1 1 1 0 0,-1 0-1 0 0,0 0 0 0 0,0 0 0 0 0,0 0 0 0 0,0 0 0 0 0,0 0 0 0 0,0 0 0 0 0,0-1 0 0 0,0 1 1 0 0,0 0-1 0 0,0 0 0 0 0,1 0 0 0 0,-1 0 0 0 0,0 0 0 0 0,0 0 0 0 0,0-1 14 0 0,-6-3-2489 0 0,-3-1-4238 0 0</inkml:trace>
  <inkml:trace contextRef="#ctx0" brushRef="#br0" timeOffset="-2402.744">1 568 4144 0 0,'1'-2'429'0'0,"1"1"1"0"0,0-1-1 0 0,0 1 1 0 0,0-1 0 0 0,1 1-1 0 0,-1 0 1 0 0,0-1-1 0 0,0 1 1 0 0,1 0-1 0 0,0 0-429 0 0,-1 0 723 0 0,-1 1 799 0 0,1 0-552 0 0,15-1 370 0 0,-1-1 0 0 0,0 0 0 0 0,12-4-1340 0 0,-9 2 1007 0 0,1 0-1 0 0,5 1-1006 0 0,13-1 2162 0 0,24-7-2162 0 0,-32 5 298 0 0,115-18 365 0 0,-112 20-568 0 0,1 1 0 0 0,0 2 0 0 0,11 2-95 0 0,-18 0 35 0 0,-16-1-596 0 0,0 1 0 0 0,0 0 0 0 0,0 0 1 0 0,0 1-1 0 0,8 2 561 0 0,-7 1-967 0 0</inkml:trace>
  <inkml:trace contextRef="#ctx0" brushRef="#br0" timeOffset="-2105.807">740 1058 11056 0 0,'0'0'852'0'0,"0"0"-395"0"0,0 0 428 0 0,2 0 246 0 0,53-9 1455 0 0,-2 2-1866 0 0,-34 3-264 0 0,0 2-1 0 0,18-1-455 0 0,3 2 181 0 0,-31-1-305 0 0,0 1 0 0 0,1 1 0 0 0,-1 0 0 0 0,1 0 0 0 0,-1 1 0 0 0,1 0 0 0 0,-1 1 0 0 0,1 0 0 0 0,-1 0 0 0 0,5 3 124 0 0,-4 0-6283 0 0</inkml:trace>
  <inkml:trace contextRef="#ctx0" brushRef="#br0" timeOffset="-1776.683">750 1340 14600 0 0,'0'0'664'0'0,"1"0"-8"0"0,5 0-612 0 0,0-1 1 0 0,-1 0 0 0 0,1 0-1 0 0,0-1 1 0 0,-1 0 0 0 0,2 0-45 0 0,17-5-4 0 0,59-18 296 0 0,-53 15 326 0 0,0 2-1 0 0,28-5-617 0 0,-36 9 370 0 0,-1-2 0 0 0,6-2-370 0 0,-8 2 209 0 0,0 1 1 0 0,1 1-1 0 0,0 0-209 0 0,-9 3-249 0 0,0-1 0 0 0,0 0 0 0 0,-1-1 0 0 0,1 0 0 0 0,2-2 249 0 0,8-3-6386 0 0</inkml:trace>
  <inkml:trace contextRef="#ctx0" brushRef="#br0" timeOffset="-1455.66">1753 446 6448 0 0,'0'0'130'0'0,"-1"0"-1"0"0,0-1 1 0 0,0 1 0 0 0,1 0 0 0 0,-1 0-1 0 0,0 0 1 0 0,1 0 0 0 0,-1-1 0 0 0,0 1-1 0 0,0 0 1 0 0,1 0 0 0 0,-1 1-1 0 0,0-1 1 0 0,1 0 0 0 0,-1 0 0 0 0,0 0-1 0 0,1 0 1 0 0,-1 1 0 0 0,0-1 0 0 0,1 0-1 0 0,-1 0 1 0 0,0 1 0 0 0,1-1 0 0 0,-1 1-1 0 0,1-1 1 0 0,-1 1 0 0 0,0-1 0 0 0,1 1-1 0 0,-1-1 1 0 0,1 1 0 0 0,0-1 0 0 0,-1 1-1 0 0,1-1 1 0 0,-1 1 0 0 0,1 0 0 0 0,0-1-1 0 0,-1 1 1 0 0,1 0 0 0 0,0-1 0 0 0,0 1-1 0 0,0 0 1 0 0,0 0 0 0 0,-1-1 0 0 0,1 1-1 0 0,0 0-129 0 0,0 2 578 0 0,0 0 0 0 0,1 0 0 0 0,-1 0 0 0 0,1-1 0 0 0,-1 1 0 0 0,1 0 0 0 0,0 0 0 0 0,0-1 0 0 0,1 2-578 0 0,-1-1 221 0 0,0 0 1 0 0,0 0-1 0 0,0 0 0 0 0,0 0 0 0 0,-1 0 1 0 0,1 0-1 0 0,-1 0 0 0 0,0 4-221 0 0,-1 0 136 0 0,1-5-103 0 0,0 0 1 0 0,-1-1-1 0 0,1 1 0 0 0,0 0 1 0 0,0 0-1 0 0,0 0 0 0 0,0 0 1 0 0,1-1-1 0 0,-1 1 0 0 0,0 0 1 0 0,1 0-1 0 0,-1-1 0 0 0,1 1 1 0 0,0 0-1 0 0,0 1-33 0 0,1 0 60 0 0,0 0 0 0 0,0 0 0 0 0,-1 1-1 0 0,1-1 1 0 0,-1 0 0 0 0,0 1 0 0 0,0-1 0 0 0,0 1 0 0 0,-1-1-1 0 0,1 1 1 0 0,-1-1 0 0 0,0 1 0 0 0,0-1 0 0 0,0 1 0 0 0,0-1 0 0 0,-1 1-1 0 0,0 2-59 0 0,0 5 138 0 0,0 0 0 0 0,0 0 0 0 0,2 0-1 0 0,-1 0 1 0 0,2 3-138 0 0,0 32 311 0 0,-16 52 104 0 0,15-79-362 0 0,-1-12-31 0 0,0-1 0 0 0,0 1 0 0 0,-1 0 0 0 0,0-1 0 0 0,-1 6-22 0 0,-4 10 12 0 0,3-15-3 0 0,1 0 0 0 0,0 0 0 0 0,1 0 0 0 0,-1 1 0 0 0,2-1-1 0 0,-1 0 1 0 0,1 8-9 0 0,0-6 4 0 0,-1 1-1 0 0,0 0 1 0 0,0-1-1 0 0,-1 1 1 0 0,-3 9-4 0 0,2-9-13 0 0,1 0 0 0 0,0 1 0 0 0,1 0 0 0 0,0 5 13 0 0,0-12-66 0 0,1 0 0 0 0,0 0 0 0 0,-1 0 1 0 0,1 0-1 0 0,-1 0 0 0 0,0-1 0 0 0,-1 1 0 0 0,1 0 1 0 0,0 0-1 0 0,-1-1 0 0 0,0 1 0 0 0,0-1 1 0 0,0 1-1 0 0,-1-1 0 0 0,1 1 66 0 0,0-1-161 0 0,0 0-1 0 0,1 0 1 0 0,0 0 0 0 0,0 1-1 0 0,0-1 1 0 0,0 0 0 0 0,0 1 0 0 0,1 1 161 0 0,-1-1-372 0 0,1-1 1 0 0,-1 1 0 0 0,0-1 0 0 0,0 1 0 0 0,0-1-1 0 0,0 1 1 0 0,-1-1 0 0 0,0 0 0 0 0,1 0-1 0 0,-2 2 372 0 0,-24 22-2534 0 0,-2-2-23 0 0</inkml:trace>
  <inkml:trace contextRef="#ctx0" brushRef="#br0" timeOffset="-1175.82">1482 1183 13328 0 0,'0'0'38'0'0,"0"0"0"0"0,0-1 0 0 0,0 1 1 0 0,0 0-1 0 0,0-1 0 0 0,0 1 1 0 0,0 0-1 0 0,0-1 0 0 0,0 1 1 0 0,0 0-1 0 0,1-1 0 0 0,-1 1 0 0 0,0 0 1 0 0,0-1-1 0 0,0 1 0 0 0,0 0 1 0 0,1-1-1 0 0,-1 1 0 0 0,0 0 0 0 0,0 0 1 0 0,0-1-1 0 0,1 1 0 0 0,-1 0 1 0 0,0 0-1 0 0,0-1 0 0 0,1 1 0 0 0,-1 0 1 0 0,0 0-1 0 0,1 0 0 0 0,-1 0 1 0 0,0-1-1 0 0,1 1 0 0 0,-1 0 0 0 0,0 0 1 0 0,1 0-1 0 0,-1 0 0 0 0,0 0 1 0 0,1 0-1 0 0,-1 0-38 0 0,23-5-105 0 0,-12 3 234 0 0,15-5 635 0 0,1 2 1 0 0,0 1-1 0 0,0 1 0 0 0,0 2 0 0 0,0 0 1 0 0,0 2-1 0 0,0 1 0 0 0,22 5-764 0 0,24-1 946 0 0,-45-5-566 0 0,-1 2 1 0 0,1 1-381 0 0,-26-4 7 0 0,3 2-2 0 0,8 4 54 0 0,1-2-173 0 0,-10-3-496 0 0,-10-1-1748 0 0,19 0 837 0 0,-9 0-14 0 0</inkml:trace>
  <inkml:trace contextRef="#ctx0" brushRef="#br0" timeOffset="-903.899">1388 534 14368 0 0,'4'-4'203'0'0,"1"0"1"0"0,-1 0 0 0 0,1 0-1 0 0,0 0 1 0 0,0 0 0 0 0,0 1 0 0 0,0 0-1 0 0,1 0 1 0 0,1 0-204 0 0,7-3 204 0 0,1 2 0 0 0,14-4-204 0 0,-4 2 601 0 0,6 0 240 0 0,1 1 0 0 0,0 2 0 0 0,0 1 0 0 0,21 2-841 0 0,18-2 696 0 0,-50 2-400 0 0,0 0 0 0 0,1 2-296 0 0,18 0 96 0 0,-22-2-70 0 0,0 0 0 0 0,0 2 0 0 0,0 0-1 0 0,0 1 1 0 0,3 1-26 0 0,-7 4-1687 0 0,-3 0 612 0 0,19 11-483 0 0,-8-1-9 0 0</inkml:trace>
  <inkml:trace contextRef="#ctx0" brushRef="#br0" timeOffset="-552.46">2194 1173 12440 0 0,'-6'0'1125'0'0,"-9"3"-928"0"0,3 0-163 0 0,10 0 36 0 0,1-1 77 0 0,-9 4 632 0 0,9-6-628 0 0,1 1 0 0 0,-1-1 0 0 0,0 0 0 0 0,0 1 0 0 0,0-1 0 0 0,1 0 0 0 0,-1 1 0 0 0,0-1 0 0 0,1 1 0 0 0,-1 0 0 0 0,0-1 0 0 0,1 1 0 0 0,-1-1 0 0 0,1 1 0 0 0,-1 0 0 0 0,0-1 0 0 0,1 1 0 0 0,0 0 0 0 0,-1 0 0 0 0,1-1 0 0 0,0 1 0 0 0,-1 0 0 0 0,1 0 0 0 0,0 0 0 0 0,0 0 0 0 0,-1-1 0 0 0,1 1 0 0 0,0 0 0 0 0,0 0 0 0 0,0 0 0 0 0,0 0 0 0 0,0 0 0 0 0,0-1 0 0 0,1 2-151 0 0,-1 0 35 0 0,0 0 0 0 0,1 0-1 0 0,-1 1 1 0 0,0-1 0 0 0,0 0-1 0 0,-1 1 1 0 0,1-1 0 0 0,0 0 0 0 0,-1 0-1 0 0,0 1 1 0 0,1-1 0 0 0,-1 0 0 0 0,0 0-1 0 0,0 0 1 0 0,0 0 0 0 0,0 0 0 0 0,0 0-1 0 0,-2 1-34 0 0,3-2 4 0 0,-1 0-1 0 0,1 0 1 0 0,-1 0-1 0 0,1 0 1 0 0,0 0-1 0 0,0 0 1 0 0,-1 1-1 0 0,1-1 1 0 0,0 0-1 0 0,0 0 1 0 0,0 0-1 0 0,0 0 1 0 0,0 0-1 0 0,0 0 1 0 0,0 0-1 0 0,1 0 1 0 0,-1 0-1 0 0,0 0 1 0 0,1 1-4 0 0,-1-1 11 0 0,1 1 0 0 0,-1-1 0 0 0,0 0 0 0 0,0 1 1 0 0,1-1-1 0 0,-1 0 0 0 0,0 1 0 0 0,0-1 0 0 0,0 1 0 0 0,-1-1 0 0 0,1 0 0 0 0,0 2-11 0 0,-8 12 106 0 0,7-13-87 0 0,0 0-1 0 0,0-1 1 0 0,0 1-1 0 0,0 0 1 0 0,0 0-1 0 0,0 0 1 0 0,0 0-1 0 0,1 0 1 0 0,-1 0-1 0 0,1 1 1 0 0,0-1-1 0 0,0 0-18 0 0,0 3 39 0 0,0-2-2 0 0,0 0 1 0 0,0 0 0 0 0,0 1 0 0 0,-1-1-1 0 0,1 0 1 0 0,-1 0 0 0 0,0 0-1 0 0,0 3-37 0 0,0-6 3 0 0,1 1 0 0 0,0-1-1 0 0,-1 1 1 0 0,1 0 0 0 0,0-1 0 0 0,0 1-1 0 0,0-1 1 0 0,0 1 0 0 0,-1 0-1 0 0,1-1 1 0 0,0 1 0 0 0,0 0 0 0 0,0-1-1 0 0,0 1 1 0 0,0 0 0 0 0,0-1-1 0 0,1 1 1 0 0,-1 0 0 0 0,0-1 0 0 0,0 1-1 0 0,0-1 1 0 0,1 1 0 0 0,-1 0-1 0 0,0 0-2 0 0,13 8 19 0 0,-13-9-19 0 0,0 0 4 0 0,1 1-1 0 0,0-1 1 0 0,-1 0 0 0 0,1 1-1 0 0,-1-1 1 0 0,1 1-1 0 0,-1-1 1 0 0,0 1-1 0 0,1-1 1 0 0,-1 1 0 0 0,1-1-1 0 0,-1 1 1 0 0,0-1-1 0 0,1 1 1 0 0,-1-1-1 0 0,0 1 1 0 0,0 0-1 0 0,0-1 1 0 0,1 1 0 0 0,-1 0-4 0 0,0-1 9 0 0,0 1 0 0 0,0-1 0 0 0,0 1 0 0 0,0-1 0 0 0,0 1 0 0 0,1-1 0 0 0,-1 0 0 0 0,0 1-1 0 0,0-1 1 0 0,1 1 0 0 0,-1-1 0 0 0,0 0 0 0 0,0 1 0 0 0,1-1 0 0 0,-1 1 0 0 0,0-1 0 0 0,1 0 0 0 0,-1 0 0 0 0,1 1 0 0 0,-1-1 0 0 0,0 0 0 0 0,1 0 0 0 0,-1 1 0 0 0,1-1 0 0 0,-1 0-9 0 0,3 1 21 0 0,0 0 1 0 0,0 0-1 0 0,0 0 0 0 0,0-1 0 0 0,1 1 0 0 0,-1-1 0 0 0,0 0 1 0 0,0 0-1 0 0,0 0 0 0 0,0 0 0 0 0,0-1 0 0 0,1 1 0 0 0,1-1-21 0 0,3-2 31 0 0,0 0 0 0 0,0 0 1 0 0,0-1-1 0 0,2-1-31 0 0,24-11 211 0 0,-25 13-178 0 0,-5 2-10 0 0,-1 0 0 0 0,1-1 0 0 0,0 1-1 0 0,0-1 1 0 0,-1 0 0 0 0,1 0-23 0 0,-3 1 10 0 0,0 0 0 0 0,0 1-1 0 0,0-1 1 0 0,-1 0 0 0 0,1 0 0 0 0,0 0-1 0 0,0 1 1 0 0,-1-1 0 0 0,1 0 0 0 0,-1 0 0 0 0,1 0-1 0 0,-1 0 1 0 0,1 0 0 0 0,-1 0 0 0 0,0 0 0 0 0,1 0-1 0 0,-1 0 1 0 0,0 0 0 0 0,0-1 0 0 0,0 1-1 0 0,0 0 1 0 0,0 0 0 0 0,0 0 0 0 0,0 0 0 0 0,0-1-10 0 0,0-1 57 0 0,0-1 0 0 0,0 0 0 0 0,0 0 0 0 0,0 1 0 0 0,1-1 1 0 0,0-2-58 0 0,2-9 135 0 0,-3 13-123 0 0,0 1 0 0 0,0 0 0 0 0,0-1 0 0 0,0 1 0 0 0,-1 0 0 0 0,1-1 1 0 0,0 1-1 0 0,-1 0 0 0 0,1-1 0 0 0,-1 1 0 0 0,1 0 0 0 0,-1-1 0 0 0,0 1 0 0 0,1 0 0 0 0,-1 0 0 0 0,0 0 0 0 0,0 0 0 0 0,0 0 0 0 0,0 0 0 0 0,0 0 0 0 0,0 0 0 0 0,0 0 0 0 0,-1 0-12 0 0,0 0 16 0 0,1 0 1 0 0,0-1-1 0 0,-1 1 0 0 0,1 0 0 0 0,0 0 1 0 0,0-1-1 0 0,0 1 0 0 0,0-1 0 0 0,0 1 1 0 0,0-1-1 0 0,0 1 0 0 0,1-1 0 0 0,-1-1-16 0 0,0-4 93 0 0,1 6-84 0 0,0 0 0 0 0,0 1 1 0 0,0-1-1 0 0,-1 0 0 0 0,1 1 0 0 0,0-1 0 0 0,0 0 0 0 0,0 0 0 0 0,0 1 0 0 0,-1-1 0 0 0,1 1 1 0 0,0-1-1 0 0,-1 0 0 0 0,1 1 0 0 0,-1-1 0 0 0,1 1 0 0 0,0-1 0 0 0,-1 1 0 0 0,1-1 0 0 0,-1 1 0 0 0,1-1 1 0 0,-1 1-10 0 0,-53-35-15 0 0,51 34-53 0 0,0 0-1 0 0,0 0 1 0 0,0-1 0 0 0,0 2-1 0 0,0-1 1 0 0,0 0 0 0 0,0 1-1 0 0,0-1 1 0 0,0 1 0 0 0,0 0-1 0 0,-1 0 1 0 0,1 0 0 0 0,0 1-1 0 0,-1-1 69 0 0,-7 1-443 0 0,8-1-749 0 0,-3 2-295 0 0</inkml:trace>
  <inkml:trace contextRef="#ctx0" brushRef="#br0" timeOffset="333.373">3594 845 13360 0 0,'0'0'1026'0'0,"0"2"-668"0"0,-22 47 2715 0 0,20-45-2734 0 0,0-1 1 0 0,0 1 0 0 0,0 0-1 0 0,0-1 1 0 0,-3 3-340 0 0,4-4 110 0 0,-1 0-1 0 0,0 1 1 0 0,0-1 0 0 0,1 1-1 0 0,0-1 1 0 0,-1 1 0 0 0,1 0 0 0 0,0 0-1 0 0,0-1 1 0 0,1 1 0 0 0,-1 0-1 0 0,0 1-109 0 0,-1 8 319 0 0,0 1 0 0 0,-1-1-1 0 0,-1 0 1 0 0,0 0 0 0 0,0 0-1 0 0,-2 0 1 0 0,1-1 0 0 0,-3 4-319 0 0,6-13 71 0 0,1 0 1 0 0,0 1 0 0 0,0-1 0 0 0,0 0 0 0 0,1 0-1 0 0,-1 1 1 0 0,0-1 0 0 0,1 0 0 0 0,0 1-1 0 0,-1-1 1 0 0,1 2-72 0 0,-4 29 237 0 0,3-30-236 0 0,-1 15 80 0 0,2-16 0 0 0,0-2-5 0 0,0 0-11 0 0,0 0-33 0 0,0 0-133 0 0,0 0-56 0 0,1-1 45 0 0,-1 1 0 0 0,1 0 0 0 0,-1-1 0 0 0,1 0 1 0 0,-1 1-1 0 0,1-1 0 0 0,-1 1 0 0 0,0-1 0 0 0,1 1 1 0 0,-1-1-1 0 0,0 0 0 0 0,0 1 0 0 0,1-1 0 0 0,-1 0 0 0 0,0 1 1 0 0,0-1-1 0 0,0 0 0 0 0,0 1 0 0 0,0-1 0 0 0,0 0 1 0 0,0 1-1 0 0,0-2 112 0 0,1-1-658 0 0,2-5-870 0 0</inkml:trace>
  <inkml:trace contextRef="#ctx0" brushRef="#br0" timeOffset="672.46">3493 667 11056 0 0,'16'2'984'0'0,"-16"-2"-792"0"0,0 0-192 0 0,6 6 0 0 0,-2 2 768 0 0,-1-2 120 0 0,-3-6 16 0 0,6 11 8 0 0,-3 6-784 0 0,7-3-128 0 0,-1 0-72 0 0,0 0 8 0 0,4 0 64 0 0,-4 0 88 0 0,1 0-24 0 0</inkml:trace>
  <inkml:trace contextRef="#ctx0" brushRef="#br0" timeOffset="980.263">3814 1064 13824 0 0,'-2'14'1470'0'0,"-15"50"926"0"0,17-64-2323 0 0,0 1 1 0 0,0-1-1 0 0,0 1 0 0 0,0 0 0 0 0,-1-1 0 0 0,1 1 1 0 0,0-1-1 0 0,0 1 0 0 0,0-1 0 0 0,0 1 1 0 0,-1-1-1 0 0,1 1 0 0 0,0-1 0 0 0,-1 1 0 0 0,1-1 1 0 0,0 1-1 0 0,-1-1 0 0 0,1 0 0 0 0,-1 1-73 0 0,-3-6 2465 0 0,-1-16-1069 0 0,4 8-1414 0 0,1 0 0 0 0,1 1 0 0 0,0-1-1 0 0,1 0 1 0 0,0 1 0 0 0,1-1 0 0 0,1 0 18 0 0,2-16-377 0 0,0 7-115 0 0,2 1 1 0 0,0-1-1 0 0,3-5 492 0 0,0 2-406 0 0,-10 21 393 0 0,1 1 0 0 0,-1 0 0 0 0,1-1 0 0 0,0 1 0 0 0,0 0 1 0 0,1 0-1 0 0,-1 0 0 0 0,0 0 0 0 0,1 1 0 0 0,0-1 0 0 0,0 1 1 0 0,-1-1-1 0 0,1 1 0 0 0,1 0 0 0 0,-1 0 0 0 0,0 0 0 0 0,0 1 1 0 0,1-1-1 0 0,-1 1 0 0 0,1 0 0 0 0,-1 0 0 0 0,1 0 0 0 0,0 0 0 0 0,-1 1 1 0 0,1-1-1 0 0,0 1 0 0 0,0 0 0 0 0,-1 0 0 0 0,1 0 0 0 0,2 1 13 0 0,5 2-25 0 0,-1 0 0 0 0,1 1 0 0 0,-1 0 0 0 0,1 1 0 0 0,-1 0 0 0 0,-1 0 0 0 0,1 1 0 0 0,-1 0 0 0 0,6 6 25 0 0,-1 0 99 0 0,0 0 0 0 0,-1 1 0 0 0,0 1 1 0 0,-1 0-1 0 0,4 7-99 0 0,-13-14 132 0 0,0-1 1 0 0,0 1-1 0 0,-1 0 0 0 0,1 0 1 0 0,-1 0-1 0 0,-1 0 0 0 0,0 0 1 0 0,1 6-133 0 0,4 20 693 0 0,-4-26-613 0 0,-1-1 1 0 0,0 1-1 0 0,0-1 1 0 0,-1 1-1 0 0,1 0 1 0 0,-1-1-1 0 0,-1 2-80 0 0,1-5-98 0 0,0-1 1 0 0,-1 1-1 0 0,1-1 0 0 0,-1 1 1 0 0,1-1-1 0 0,-1 0 0 0 0,0 1 0 0 0,0-1 1 0 0,0 0-1 0 0,0 0 0 0 0,0 1 1 0 0,-1-1-1 0 0,1 0 0 0 0,-1 0 1 0 0,1 0-1 0 0,-1-1 0 0 0,0 1 0 0 0,0 0 1 0 0,-1 1 97 0 0,-1 0-7493 0 0</inkml:trace>
  <inkml:trace contextRef="#ctx0" brushRef="#br0" timeOffset="1415.768">4696 474 11600 0 0,'-26'0'1404'0'0,"24"0"-1205"0"0,1 0 0 0 0,-1 1 1 0 0,1-1-1 0 0,-1 1 1 0 0,1-1-1 0 0,0 1 0 0 0,-1-1 1 0 0,1 1-1 0 0,0 0 1 0 0,-1-1-1 0 0,1 1 1 0 0,0 0-1 0 0,0 0 0 0 0,0 0 1 0 0,0 0-1 0 0,-1 0-199 0 0,-16 22 1945 0 0,9-12-989 0 0,-2 5-469 0 0,0 1 1 0 0,1 0-1 0 0,1 1 0 0 0,1-1 0 0 0,-3 8-487 0 0,-4 10 564 0 0,7-16-287 0 0,2-1 0 0 0,-3 10-277 0 0,-6 18 278 0 0,9-26-139 0 0,0 1-1 0 0,1-1 0 0 0,1 1 1 0 0,1 1-139 0 0,-7 85 758 0 0,6-52-606 0 0,5-43-145 0 0,0 0 0 0 0,0-1-1 0 0,1 1 1 0 0,0 0 0 0 0,1-1-1 0 0,0 1 1 0 0,1-1 0 0 0,5 10-7 0 0,-8-18-18 0 0,1 0 1 0 0,0 0 0 0 0,0 0-1 0 0,0 0 1 0 0,0 0 0 0 0,1 0 0 0 0,-1 0-1 0 0,1-1 1 0 0,0 1 0 0 0,-1-1-1 0 0,1 0 1 0 0,0 0 0 0 0,1 0-1 0 0,-1 0 1 0 0,0-1 0 0 0,0 1 0 0 0,1-1-1 0 0,-1 1 1 0 0,1-1 0 0 0,2 0 17 0 0,0 0-431 0 0,-1 0 0 0 0,1 0 0 0 0,0 0-1 0 0,0-1 1 0 0,0 0 0 0 0,0 0 0 0 0,0 0 0 0 0,0-1 0 0 0,0 0 0 0 0,-1 0 0 0 0,1-1 0 0 0,2 0 431 0 0,10-4-7006 0 0</inkml:trace>
  <inkml:trace contextRef="#ctx0" brushRef="#br0" timeOffset="1955.112">5007 644 10592 0 0,'-12'8'1136'0'0,"-2"4"1112"0"0,0 1 0 0 0,1 0 1 0 0,0 1-2249 0 0,3 1 378 0 0,0 0 1 0 0,1 0-1 0 0,1 1 1 0 0,0 0-1 0 0,1 1 0 0 0,-3 12-378 0 0,6-19 120 0 0,1 1-1 0 0,0-1 1 0 0,1 1-1 0 0,0 0 1 0 0,0 0-1 0 0,1 0 1 0 0,1 0 0 0 0,0 0-1 0 0,1 0 1 0 0,0 0-1 0 0,0 0 1 0 0,1 0-1 0 0,0 0 1 0 0,2 1-120 0 0,-3-9 16 0 0,0 0 0 0 0,1 0 1 0 0,-1 0-1 0 0,1-1 0 0 0,-1 1 0 0 0,1 0 1 0 0,0-1-1 0 0,0 1 0 0 0,1-1 1 0 0,-1 0-1 0 0,0 0 0 0 0,1 1 0 0 0,-1-2 1 0 0,1 1-1 0 0,0 0 0 0 0,0 0 1 0 0,-1-1-1 0 0,1 0 0 0 0,0 1 0 0 0,0-1 1 0 0,0 0-1 0 0,2 0-16 0 0,2 0 34 0 0,1 0 0 0 0,-1 0-1 0 0,0-1 1 0 0,1 0 0 0 0,-1 0 0 0 0,0 0 0 0 0,1-1-1 0 0,-1 0 1 0 0,1-1-34 0 0,1 0 62 0 0,-1 0-1 0 0,1 0 1 0 0,-1-1-1 0 0,0 0 1 0 0,0 0-1 0 0,0-1 1 0 0,-1 0-1 0 0,1-1 1 0 0,-1 1-1 0 0,0-1 1 0 0,0-1-1 0 0,-1 1 1 0 0,1-1-1 0 0,-1-1 1 0 0,-1 1-1 0 0,2-3-61 0 0,4-5-38 0 0,-1-1-1 0 0,-1 0 1 0 0,0 0-1 0 0,-1-1 1 0 0,-1 0 0 0 0,0-1 38 0 0,-4 46-382 0 0,-3-18 364 0 0,0 1-1 0 0,1-1 1 0 0,1 1 0 0 0,0-1-1 0 0,0 0 1 0 0,1 0-1 0 0,1 0 1 0 0,0 0-1 0 0,0 0 1 0 0,1-1-1 0 0,1 1 1 0 0,2 3 18 0 0,-6-11 10 0 0,1-1 0 0 0,-1 1 0 0 0,1-1 1 0 0,-1 0-1 0 0,1 1 0 0 0,0-1 0 0 0,0-1 0 0 0,0 1 0 0 0,0 0 1 0 0,0-1-1 0 0,0 1 0 0 0,0-1 0 0 0,1 0 0 0 0,-1 0 0 0 0,0 0 0 0 0,1-1 1 0 0,0 1-11 0 0,6 0 123 0 0,1 0 0 0 0,-1 0 0 0 0,1-1 0 0 0,-1-1 0 0 0,4 0-123 0 0,-8 0 14 0 0,-1 0 1 0 0,0-1-1 0 0,0 1 0 0 0,0-1 1 0 0,0 0-1 0 0,0-1 0 0 0,0 1 1 0 0,-1-1-1 0 0,1 0 1 0 0,-1 0-1 0 0,0 0 0 0 0,0 0 1 0 0,0-1-1 0 0,0 0 0 0 0,0 0 1 0 0,-1 0-1 0 0,0 0 0 0 0,0-1 1 0 0,0 1-1 0 0,0-1 0 0 0,-1 1 1 0 0,0-1-1 0 0,0 0 1 0 0,0 0-1 0 0,0 0 0 0 0,-1-1-14 0 0,3-9 14 0 0,0-1 0 0 0,-1 0 0 0 0,-1 0-1 0 0,0-1 1 0 0,-1 1 0 0 0,-2-16-14 0 0,0 16 28 0 0,1-2-244 0 0,-2 0 1 0 0,0 1-1 0 0,-5-17 216 0 0,3 10-138 0 0,4 20 128 0 0,-1 1 0 0 0,1-1 0 0 0,-1 0 0 0 0,0 0 0 0 0,0 1 0 0 0,0-1 0 0 0,-1 1 0 0 0,1-1 0 0 0,-1 1 0 0 0,0-1 0 0 0,0 1 10 0 0,-3-4-97 0 0,-8-7-820 0 0,13 13 858 0 0,-1 1-1 0 0,1-1 0 0 0,-1 1 1 0 0,0 0-1 0 0,1-1 0 0 0,-1 1 1 0 0,0 0-1 0 0,1 0 0 0 0,-1 0 1 0 0,0 0-1 0 0,1-1 0 0 0,-1 1 1 0 0,0 0-1 0 0,1 0 0 0 0,-1 0 0 0 0,0 0 1 0 0,0 0-1 0 0,1 1 0 0 0,-1-1 1 0 0,0 0-1 0 0,1 0 0 0 0,-1 0 1 0 0,0 1 59 0 0,-1-1-1760 0 0,2 0-86 0 0,0 0-9 0 0</inkml:trace>
  <inkml:trace contextRef="#ctx0" brushRef="#br0" timeOffset="2419.33">5596 986 12784 0 0,'1'-1'586'0'0,"10"-4"180"0"0,-1 0 1 0 0,1 0-1 0 0,3-4-766 0 0,-14 8 826 0 0,0 1-20 0 0,2 0 59 0 0,-2 0-717 0 0,1 0 0 0 0,0 0-1 0 0,0 0 1 0 0,0 0 0 0 0,0 0-1 0 0,0 0 1 0 0,-1 0 0 0 0,1 1-1 0 0,0-1 1 0 0,0 0 0 0 0,0 0-1 0 0,0 1 1 0 0,-1-1 0 0 0,1 0-1 0 0,0 1 1 0 0,0-1 0 0 0,0 1-148 0 0,1 3 138 0 0,0 0 0 0 0,0 0 0 0 0,0 0 0 0 0,0 0 1 0 0,-1 1-1 0 0,0-1 0 0 0,1 0 0 0 0,-2 1 0 0 0,1-1 0 0 0,0 1 0 0 0,-1-1 1 0 0,0 1-1 0 0,0-1 0 0 0,0 1 0 0 0,-1-1 0 0 0,1 1-138 0 0,-9 33 417 0 0,7-23-229 0 0,-2-1 0 0 0,0 1-1 0 0,0-1 1 0 0,-4 6-188 0 0,0 7 28 0 0,7-21-21 0 0,-1-1 1 0 0,1 0-1 0 0,-1 0 0 0 0,0-1 0 0 0,-2 5-7 0 0,1 1 0 0 0,0 6 0 0 0,3-16 0 0 0,0 0 0 0 0,0 1 0 0 0,0-1 0 0 0,-1 0 0 0 0,1 1 0 0 0,0-1 0 0 0,0 0 0 0 0,0 1 0 0 0,0-1 0 0 0,0 1 0 0 0,0-1 0 0 0,0 0 0 0 0,0 1 0 0 0,0-1 0 0 0,0 0 0 0 0,0 1 0 0 0,0-1 0 0 0,0 1 0 0 0,0-1 0 0 0,0 0 0 0 0,0 1 0 0 0,0-1 0 0 0,0 0 0 0 0,0 1 0 0 0,1-1 0 0 0,-1 0 0 0 0,0 1 0 0 0,0-1 0 0 0,0 0 0 0 0,1 1 0 0 0,-1-1 0 0 0,0 0 0 0 0,0 0 0 0 0,1 1 0 0 0,-1-1 0 0 0,0 0 0 0 0,1 0 0 0 0,-1 1 0 0 0,0-1 0 0 0,1 0 0 0 0,-1 0 0 0 0,0 0 0 0 0,2 1 0 0 0,0 0 0 0 0,0 0 0 0 0,-1 0 0 0 0,1 0 0 0 0,0 0 0 0 0,0-1 0 0 0,0 1 0 0 0,0-1 0 0 0,0 1 0 0 0,1-1 0 0 0,3-1 35 0 0,1 0-1 0 0,0 1 0 0 0,-1 0 1 0 0,7 0-35 0 0,22 0 158 0 0,-21-2 278 0 0,1 2 0 0 0,8 0-436 0 0,20-1-288 0 0,-36 1 305 0 0,0 1 0 0 0,1 0 0 0 0,-1 0-1 0 0,0 0 1 0 0,0 1 0 0 0,0 0 0 0 0,0 0-1 0 0,1 2-16 0 0,9 1-167 0 0,36 4-3097 0 0,-44-7 2177 0 0</inkml:trace>
  <inkml:trace contextRef="#ctx0" brushRef="#br0" timeOffset="3852.996">6005 709 5904 0 0,'31'-39'762'0'0,"17"-76"6514"0"0,-39 77-6017 0 0,-3 13-271 0 0,-6 23-626 0 0,2-12 1480 0 0,-1 10-136 0 0,0 11-974 0 0,-3 33 252 0 0,-4 20-984 0 0,0 2 390 0 0,6-56-379 0 0,-3 36 109 0 0,2 1-1 0 0,2 3-119 0 0,1-17 102 0 0,-1-4-4 0 0,1 0 1 0 0,1 0 0 0 0,6 22-99 0 0,-7-42 37 0 0,0 1 1 0 0,0-1-1 0 0,0 0 1 0 0,1 0-1 0 0,0 0 1 0 0,0 0-1 0 0,0 0 1 0 0,1-1-1 0 0,-1 1 1 0 0,1-1-1 0 0,0 0 1 0 0,0 0-1 0 0,1-1 1 0 0,-1 1-1 0 0,1-1 1 0 0,0 0-1 0 0,0 0 1 0 0,0 0-1 0 0,0-1 1 0 0,0 0-1 0 0,0 0 1 0 0,1 0-1 0 0,-1 0 1 0 0,4-1-38 0 0,-1 0 62 0 0,1-2 0 0 0,-1 1 1 0 0,0-1-1 0 0,1 0 1 0 0,-1-1-1 0 0,0 0 1 0 0,0 0-1 0 0,0-1 0 0 0,0 0 1 0 0,0 0-1 0 0,-1-1 1 0 0,1 0-1 0 0,-1 0 0 0 0,0-1 1 0 0,0 0-1 0 0,5-5-62 0 0,-10 8-141 0 0,0 0 0 0 0,-1 0 0 0 0,1 0 0 0 0,-1 0 0 0 0,1 0 0 0 0,-1-1 0 0 0,0 1 0 0 0,0 0 0 0 0,0-1 0 0 0,0 1 0 0 0,0-1 0 0 0,0 1 0 0 0,-1-1 0 0 0,1 1 0 0 0,-1-1 0 0 0,0-2 141 0 0,-2-9-1872 0 0</inkml:trace>
  <inkml:trace contextRef="#ctx0" brushRef="#br0" timeOffset="4146.894">5825 714 3680 0 0,'-12'-5'392'0'0,"5"2"51"0"0,5 2 1856 0 0,2 1 808 0 0,0 0 158 0 0,0 0-339 0 0,2 0-1544 0 0,33-1 763 0 0,28-6-2145 0 0,-25 3 1224 0 0,28 0-1224 0 0,-28 3 643 0 0,31-7-643 0 0,-25 3-35 0 0,7 1 35 0 0,6 0 46 0 0,11-4-46 0 0,-19 2-671 0 0,43 0 671 0 0,-72 6-1671 0 0,-1-3-5248 0 0</inkml:trace>
  <inkml:trace contextRef="#ctx0" brushRef="#br0" timeOffset="8870.401">6716 412 8288 0 0,'0'0'-9'0'0,"1"-9"446"0"0,1 7-90 0 0,4 7-148 0 0,-6-4 167 0 0,0-1 120 0 0,0 0 24 0 0,0 0 2 0 0,0 0 0 0 0,0 0 0 0 0,0 0 0 0 0,0 0 0 0 0,0 0 0 0 0,0-1 500 0 0,1 0-2054 0 0,2 1 2906 0 0,3 1 6093 0 0,12 2-7948 0 0,-15-3 168 0 0,-1 0-259 0 0,2-2 102 0 0,-3 2 171 0 0,-1 0 80 0 0,0 0 17 0 0,0 0-4 0 0,0 0-43 0 0,0 0-17 0 0,0 0-7 0 0,0 0-98 0 0,0 0-408 0 0,0 0-178 0 0,0 0-40 0 0,0 0 105 0 0,0 0 458 0 0,0 0 198 0 0,0 0 40 0 0,0 0-32 0 0,0 0-136 0 0,0 0 46 0 0,0 0 26 0 0,0 0 2 0 0,0 0-45 0 0,0 0-191 0 0,0 0-85 0 0,0 0-21 0 0,0 0 37 0 0,0 0 161 0 0,0 0 68 0 0,0 0 17 0 0,1-1 12 0 0,-1 0-154 0 0,0 1-1 0 0,-1-1 1 0 0,1 0 0 0 0,0 1-1 0 0,0-1 1 0 0,0 1-1 0 0,-1-1 1 0 0,1 1-1 0 0,0-1 1 0 0,-1 0-1 0 0,1 1 1 0 0,0-1-1 0 0,-1 1 1 0 0,1 0-1 0 0,-1-1 1 0 0,1 1-1 0 0,-1-1 1 0 0,1 1 0 0 0,-1 0 1 0 0,0-1-102 0 0,1 1-52 0 0,0 0-20 0 0,0 0 45 0 0,0 0 196 0 0,0 0 86 0 0,0 0 20 0 0,0 0-89 0 0,0 0-385 0 0,0 0-167 0 0,0 0-39 0 0,-5-2 59 0 0,5 1 322 0 0,0-1 120 0 0,0 1 114 0 0,0 1 55 0 0,0 0 18 0 0,0 0-46 0 0,0 0-207 0 0,0 0-89 0 0,0 0-21 0 0,0 0 45 0 0,0 0 197 0 0,0 0 89 0 0,0 0 13 0 0,0 0-40 0 0,0 0-184 0 0,0 0-88 0 0,0 0-11 0 0,-1 0 22 0 0,-3 0 130 0 0,3 0 112 0 0,1 0 58 0 0,0 0 20 0 0,0 0-46 0 0,0 0-207 0 0,0 0-89 0 0,0 0-21 0 0,0 0 45 0 0,0 0 197 0 0,0 0 89 0 0,0 0 13 0 0,0 0-40 0 0,0 0-184 0 0,0 0-88 0 0,0 0-11 0 0,0 0 41 0 0,0 0 195 0 0,0 0 86 0 0,0 0 20 0 0,0 0-46 0 0,0 0-207 0 0,0 0-89 0 0,0 0-21 0 0,0 0 49 0 0,0 0 212 0 0,0 0 90 0 0,0 0 20 0 0,0 0-49 0 0,0 0-217 0 0,0 0-92 0 0,0 0-21 0 0,0 0 53 0 0,0 0 229 0 0,0 0 100 0 0,0 0 21 0 0,0 0-54 0 0,0 0-242 0 0,0 0-107 0 0,0 0-24 0 0,0 0 56 0 0,0 0 239 0 0,0 0 102 0 0,0 0 17 0 0,0 0-50 0 0,0 0-232 0 0,0 0-101 0 0,0 0-17 0 0,0 0 89 0 0,0 0 402 0 0,0 0 176 0 0,0 0 39 0 0,0 0-131 0 0,0 0-576 0 0,0 0-250 0 0,0 0-49 0 0,0 0 59 0 0,0 0 317 0 0,0 0 242 0 0,0 0 77 0 0,0 0 18 0 0,0 0-54 0 0,0 0-242 0 0,0 0-107 0 0,0 0-24 0 0,0 0 60 0 0,0 0 256 0 0,0 0 112 0 0,0 0 18 0 0,0 0-58 0 0,0 0-267 0 0,0 0-119 0 0,0 0-20 0 0,0 0 57 0 0,0 0 269 0 0,0 0 118 0 0,0 0 20 0 0,0 0-58 0 0,0 0-267 0 0,0 0-119 0 0,0 0-20 0 0,0 0 57 0 0,0 0 269 0 0,0 0 118 0 0,0 0 20 0 0,0 0-58 0 0,0 0-267 0 0,0 0-119 0 0,0 0-20 0 0,0 0 59 0 0,0 0 271 0 0,0 0 118 0 0,0 0 28 0 0,0 0-62 0 0,0 0-280 0 0,0 0-118 0 0,0 0-28 0 0,0 0 58 0 0,0 0 256 0 0,0 0 112 0 0,0 0 18 0 0,0 0-50 0 0,0 0-232 0 0,0 0-101 0 0,0 0-17 0 0,0 0 51 0 0,0 0 239 0 0,0 0 109 0 0,0 0 22 0 0,0 0-57 0 0,0 0-252 0 0,0 0-110 0 0,0 0-24 0 0,0 0 97 0 0,0 0 413 0 0,0 0 179 0 0,0 0 39 0 0,0 0-131 0 0,0 0-576 0 0,0 0-250 0 0,0 0-49 0 0,0 0 59 0 0,0 0 315 0 0,0 0 238 0 0,0 0 75 0 0,0 0 18 0 0,0 0-53 0 0,0 0-234 0 0,0 0-101 0 0,0 0-17 0 0,0 0 49 0 0,0 0 234 0 0,0 0 100 0 0,0 0 17 0 0,0 0-50 0 0,0 0-232 0 0,0 0-101 0 0,0 0-17 0 0,0 0 49 0 0,0 0 234 0 0,0 0 100 0 0,0 0 17 0 0,0 0-50 0 0,0 0-232 0 0,0 0-101 0 0,0 0-17 0 0,0 0 49 0 0,0 0 235 0 0,0 0 107 0 0,0 0 22 0 0,0 0-22 0 0,3 10-856 0 0,-2-9 668 0 0,-1-1 1 0 0,1 0 0 0 0,-1 1 0 0 0,0-1-1 0 0,1 0 1 0 0,-1 1 0 0 0,1-1 0 0 0,-1 1 0 0 0,0-1-1 0 0,0 1 1 0 0,1-1 0 0 0,-1 1 0 0 0,0-1-1 0 0,0 1 1 0 0,1-1 0 0 0,-1 1 0 0 0,0-1-1 0 0,0 1 1 0 0,0-1 0 0 0,0 1 0 0 0,0-1-1 0 0,0 1 1 0 0,0 0-4 0 0,0 0 206 0 0,0-1 18 0 0,0 0-22 0 0,1 1-120 0 0,0 2-97 0 0,-1-2-124 0 0,0-1-77 0 0,3 3-183 0 0,-3-3 433 0 0,1 1 0 0 0,-1-1 0 0 0,0 0 0 0 0,0 1 0 0 0,0-1 0 0 0,1 1-1 0 0,-1-1 1 0 0,0 1 0 0 0,0-1 0 0 0,1 0 0 0 0,-1 1 0 0 0,0-1 0 0 0,1 1 0 0 0,-1-1-1 0 0,1 0 1 0 0,-1 0 0 0 0,0 1 0 0 0,1-1 0 0 0,-1 0 0 0 0,1 0 0 0 0,-1 1 0 0 0,1-1-1 0 0,-1 0 1 0 0,1 0 0 0 0,-1 0-34 0 0,1 1 83 0 0,1 0-52 0 0,0 1-264 0 0,2 3 730 0 0,-2 12-20 0 0,12-2-357 0 0,-12-13-239 0 0,-2-2-71 0 0,0 0-24 0 0,0 0 56 0 0,0 0 240 0 0,0 0 109 0 0,9 18-406 0 0,-9-17 414 0 0,0-1 22 0 0,1 2-34 0 0,3 6-170 0 0,-3-6-127 0 0,0-2 103 0 0,-1 1 0 0 0,1-1 1 0 0,-1 1-1 0 0,1-1 1 0 0,-1 1-1 0 0,1-1 1 0 0,-1 1-1 0 0,1 0 1 0 0,-1-1-1 0 0,0 1 0 0 0,1 0 1 0 0,-1-1-1 0 0,0 1 1 0 0,1 0-1 0 0,-1-1 1 0 0,0 1-1 0 0,0 0 1 0 0,0 0 6 0 0,2 5-103 0 0,-1 0 1 0 0,1 0 0 0 0,0-1 0 0 0,0 1-1 0 0,1 2 103 0 0,-2-7-29 0 0,-1-1 43 0 0,0 1 0 0 0,1-1 0 0 0,-1 0 0 0 0,0 0 0 0 0,1 1 0 0 0,-1-1 0 0 0,0 1-1 0 0,1-1 1 0 0,-1 0 0 0 0,0 1 0 0 0,0-1 0 0 0,0 1 0 0 0,1-1 0 0 0,-1 0 0 0 0,0 1 0 0 0,0-1 0 0 0,0 1 0 0 0,0-1 0 0 0,0 1 0 0 0,0-1 0 0 0,0 1 0 0 0,0-1 0 0 0,0 1 0 0 0,0-1 0 0 0,0 1-14 0 0,3 9-337 0 0,1-1 298 0 0,-2 1 39 0 0,1 5 137 0 0,-1-13-79 0 0,-2-1 147 0 0,0-1 3 0 0,0 0-54 0 0,0 0-230 0 0,1 2-99 0 0,-1 0 113 0 0,0-1 44 0 0,0 0 1 0 0,0 0-1 0 0,0 0 1 0 0,1 0-1 0 0,-1-1 0 0 0,0 1 1 0 0,1 0-1 0 0,-1 0 1 0 0,0-1-1 0 0,1 1 0 0 0,-1 0 1 0 0,1 0-1 0 0,-1-1 1 0 0,1 1-1 0 0,-1 0 0 0 0,1-1 1 0 0,0 1-1 0 0,0 0 18 0 0,0 2 59 0 0,1 19 73 0 0,-1-17-41 0 0,-1-3 54 0 0,0-2-8 0 0,2 20-1 0 0,-2-13-149 0 0,0-6-62 0 0,0-1-45 0 0,0 0-9 0 0,0 8 130 0 0,1-3 34 0 0,-7 35-6 0 0,8-21-29 0 0,-1-16 0 0 0,-1-2 1 0 0,0-1 1 0 0,0 1-1 0 0,1 0 0 0 0,-1 0 0 0 0,0-1 0 0 0,0 1 0 0 0,0 0 0 0 0,0 0 0 0 0,0-1 1 0 0,0 1-1 0 0,0 0 0 0 0,0 0 0 0 0,0 0 0 0 0,-1-1 0 0 0,1 1 0 0 0,0 0 1 0 0,0 0-2 0 0,-1 1 3 0 0,0-1 0 0 0,1 0 0 0 0,0 1 0 0 0,-1-1 0 0 0,1 1 0 0 0,0-1 0 0 0,0 1 0 0 0,-1-1 0 0 0,1 1 0 0 0,0-1 1 0 0,1 1-4 0 0,-10 31 85 0 0,8-28-32 0 0,1-3 1 0 0,0 27-132 0 0,-1-6 154 0 0,-3-7-88 0 0,4 7 76 0 0,-2-12-64 0 0,-3 0 0 0 0,-1 17 0 0 0,3-6 0 0 0,2-15 0 0 0,1 1 0 0 0,-3 0 0 0 0,-4 26 0 0 0,-10 15 0 0 0,16-46 0 0 0,0 0 0 0 0,0 0 0 0 0,0 0 0 0 0,0 0 0 0 0,-1 0 0 0 0,1 0 0 0 0,-2 1 0 0 0,1-1 0 0 0,1-1 0 0 0,0 1 0 0 0,-1-1 0 0 0,1 1 0 0 0,0-1 0 0 0,1 1 0 0 0,-1-1 0 0 0,0 1 0 0 0,0 1 0 0 0,0-1 0 0 0,-1 1 0 0 0,1-1 0 0 0,-1 0 0 0 0,0 0 0 0 0,0 0 0 0 0,0 0 0 0 0,0 0 0 0 0,0 0 0 0 0,-1 0 0 0 0,0 0 0 0 0,-7 9 0 0 0,-9 16-474 0 0,-13 27 474 0 0,-2 3-560 0 0,-7 10-6462 0 0,28-52 5007 0 0</inkml:trace>
  <inkml:trace contextRef="#ctx0" brushRef="#br0" timeOffset="10970.074">4196 82 7656 0 0,'0'0'166'0'0,"0"0"29"0"0,0 0 14 0 0,-12-6 967 0 0,8 4 1790 0 0,-10-13 248 0 0,14 10-2992 0 0,0 5-177 0 0,0 0 1 0 0,0 0-1 0 0,0-1 1 0 0,-1 1-1 0 0,1 0 1 0 0,0 0-1 0 0,0-1 1 0 0,0 1-1 0 0,0 0 1 0 0,0 0-1 0 0,0-1 1 0 0,0 1-1 0 0,0 0 1 0 0,0 0-1 0 0,0-1 1 0 0,1 1-1 0 0,-1 0 1 0 0,0 0-1 0 0,0 0 1 0 0,0-1-1 0 0,0 1 1 0 0,0 0-1 0 0,0 0 1 0 0,0-1-1 0 0,1 1 1 0 0,-1 0-1 0 0,0 0 1 0 0,0 0-1 0 0,0 0 1 0 0,0-1-1 0 0,1 1 1 0 0,-1 0-1 0 0,0 0 1 0 0,0 0-1 0 0,0 0 1 0 0,1 0-1 0 0,-1-1-45 0 0,11-17 952 0 0,-6 15-905 0 0,0-1-1 0 0,0 1 0 0 0,0 0 0 0 0,0 1 1 0 0,1-1-1 0 0,0 1 0 0 0,-1 0 0 0 0,1 1 0 0 0,0-1 1 0 0,0 1-1 0 0,0 0 0 0 0,2 1-46 0 0,-7 0 128 0 0,6 0 133 0 0,23 5-53 0 0,-19 7-148 0 0,-9-12-82 0 0,-1 0 17 0 0,-1 0 0 0 0,1 0 0 0 0,0 0 1 0 0,-1 0-1 0 0,1 0 0 0 0,-1 0 1 0 0,1 1-1 0 0,-1-1 0 0 0,1 0 0 0 0,-1 0 1 0 0,1 1-1 0 0,-1-1 0 0 0,1 0 1 0 0,-1 1-1 0 0,1-1 0 0 0,-1 0 0 0 0,0 1 1 0 0,1-1-1 0 0,-1 1 0 0 0,1-1 1 0 0,-1 1-1 0 0,0-1 0 0 0,0 1 0 0 0,1-1 1 0 0,-1 1-1 0 0,0-1 5 0 0,1 2 14 0 0,1 0 0 0 0,-1-1 0 0 0,0 1 0 0 0,0 0 0 0 0,-1 0 0 0 0,1 0 0 0 0,0 0 1 0 0,-1 0-1 0 0,1 0 0 0 0,-1 0 0 0 0,1 1-14 0 0,-2-2-1 0 0,1 0 0 0 0,0-1 0 0 0,0 1 0 0 0,0 0 1 0 0,0 0-1 0 0,0 0 0 0 0,0-1 0 0 0,0 1 0 0 0,0 0 0 0 0,0 0 0 0 0,0-1 1 0 0,0 1-1 0 0,1 0 0 0 0,-1-1 0 0 0,0 1 0 0 0,0 0 0 0 0,1 0 1 0 0,-1-1-1 0 0,0 1 0 0 0,1-1 0 0 0,-1 1 0 0 0,1 0 0 0 0,-1-1 1 0 0,1 1-1 0 0,-1-1 0 0 0,1 1 0 0 0,0-1 1 0 0,-4 20 679 0 0,2-15-648 0 0,0 0 1 0 0,0 0 0 0 0,-1 0 0 0 0,0 0 0 0 0,0-1-1 0 0,0 1 1 0 0,-2 2-32 0 0,1-1 68 0 0,-2 5-16 0 0,-1-1 1 0 0,0 0-1 0 0,0 0 0 0 0,-1 0 0 0 0,-3 2-52 0 0,9-11 3 0 0,-15 26 123 0 0,11-20-114 0 0,1-1 1 0 0,0-1 0 0 0,0 0 0 0 0,-1 0 0 0 0,-1 1-13 0 0,2-2 21 0 0,0 0 0 0 0,0 1 0 0 0,1-1 0 0 0,0 1 0 0 0,-2 2-21 0 0,-10 16 45 0 0,9-12 93 0 0,6-10-72 0 0,0-1 10 0 0,0 0 51 0 0,0 0 22 0 0,0 0 3 0 0,1 1-25 0 0,-1-1-128 0 0,1 0-1 0 0,-1 0 1 0 0,1 1 0 0 0,0-1-1 0 0,-1 0 1 0 0,1 0 0 0 0,0 0-1 0 0,-1 0 1 0 0,1 1 0 0 0,0-1-1 0 0,-1 0 1 0 0,1 0 0 0 0,0-1-1 0 0,-1 1 1 0 0,1 0 0 0 0,0 0-1 0 0,-1 0 1 0 0,1 0 0 0 0,0 0 0 0 0,0-1 1 0 0,6 1-13 0 0,-3 2 69 0 0,1-1 0 0 0,0 0 1 0 0,-1 0-1 0 0,1-1 0 0 0,0 1 0 0 0,0-1 0 0 0,-1 0 0 0 0,1 0 0 0 0,0-1 0 0 0,0 1 0 0 0,-1-1 0 0 0,1 0 0 0 0,0 0 0 0 0,0-1-56 0 0,4 0 72 0 0,0 0 0 0 0,1 1-1 0 0,8-1-71 0 0,132-8 72 0 0,-117 8-72 0 0,3-5 0 0 0</inkml:trace>
  <inkml:trace contextRef="#ctx0" brushRef="#br0" timeOffset="21912.261">5096 1470 5784 0 0,'0'0'265'0'0,"0"0"-4"0"0,1-1-166 0 0,3-1 9 0 0,-4 1 380 0 0,0 1 165 0 0,2-1-390 0 0,-1 1 0 0 0,0-1 0 0 0,0 0 0 0 0,0 1 0 0 0,0-1 0 0 0,0 0 0 0 0,-1 0 0 0 0,1 0 0 0 0,0 0-1 0 0,0 0 1 0 0,0 0 0 0 0,-1 0-259 0 0,2-3 6450 0 0,1 7-6354 0 0,-1 0-1 0 0,1 1 0 0 0,-1-1 1 0 0,0 1-1 0 0,-1-1 0 0 0,1 1 0 0 0,0 0 1 0 0,-1 0-1 0 0,0 0 0 0 0,0 0 0 0 0,0 0 1 0 0,-1 0-1 0 0,1 1-95 0 0,1 13 199 0 0,-1 0 0 0 0,-1 6-199 0 0,0-19 33 0 0,-7 96 815 0 0,-2 48-259 0 0,-1-42-317 0 0,7 2-43 0 0,-3-77-213 0 0,8-23-160 0 0,-2-9-109 0 0,-1-3 8 0 0,0-1-209 0 0,0 0 1 0 0,1 0-1 0 0,-1 1 0 0 0,1-1 1 0 0,0 0-1 0 0,0 0 1 0 0,1-4 453 0 0,0-5-1789 0 0,-1 0-2178 0 0,0-1-915 0 0</inkml:trace>
  <inkml:trace contextRef="#ctx0" brushRef="#br0" timeOffset="22561.828">5042 1597 3680 0 0,'0'0'97'0'0,"-1"1"-65"0"0,1-1 1 0 0,0 0-1 0 0,-1 0 1 0 0,1 0-1 0 0,0 0 0 0 0,-1 0 1 0 0,1 0-1 0 0,0 0 1 0 0,0 0-1 0 0,-1 0 0 0 0,1 0 1 0 0,0 0-1 0 0,-1-1 1 0 0,1 1-1 0 0,0 0 1 0 0,0 0-1 0 0,-1 0 0 0 0,1 0 1 0 0,0 0-1 0 0,-1 0 1 0 0,1-1-1 0 0,0 1 0 0 0,0 0 1 0 0,0 0-1 0 0,-1 0 1 0 0,1-1-1 0 0,0 1 0 0 0,0 0 1 0 0,0 0-1 0 0,-1-1 1 0 0,1 1-1 0 0,0 0 1 0 0,0-1-33 0 0,0 1 869 0 0,0 0 40 0 0,0 0-26 0 0,0 0-151 0 0,-4 8 2170 0 0,5 0-2595 0 0,-1 1 0 0 0,-1-1 0 0 0,1 0 0 0 0,-1 0 0 0 0,-1 0 0 0 0,1 0 0 0 0,-2 0 0 0 0,1-1 1 0 0,-1 1-1 0 0,0-1 0 0 0,0 1-307 0 0,1-5 51 0 0,1-1 1 0 0,0 1-1 0 0,1 0 1 0 0,-1-1 0 0 0,0 1-1 0 0,1 0 1 0 0,-1 1-52 0 0,1-2 54 0 0,0 1-1 0 0,-1-1 1 0 0,1 1-1 0 0,-1-1 1 0 0,0 0-1 0 0,0 1 1 0 0,0 1-54 0 0,0-3 128 0 0,1 4 1887 0 0,4-40-1438 0 0,1-8-338 0 0,-4 37-239 0 0,0 0 0 0 0,0 0 0 0 0,0 0 0 0 0,1 0 0 0 0,0 1 0 0 0,2-6 0 0 0,3-8 0 0 0,-2 3 0 0 0,1 1 0 0 0,1-1 0 0 0,1 1 0 0 0,0-1 0 0 0,-4 8 0 0 0,-3 6 0 0 0,-1 1 0 0 0,1 0 0 0 0,-1 0 0 0 0,1 0 0 0 0,0 0 0 0 0,-1 0 0 0 0,1 0 0 0 0,0 0 0 0 0,0 0 0 0 0,0 0 0 0 0,0-1 0 0 0,14-14 12 0 0,-15 15 1 0 0,1 1 0 0 0,0-1 0 0 0,-1 0 0 0 0,1 1 0 0 0,0-1 0 0 0,0 1 0 0 0,-1 0 0 0 0,1-1 0 0 0,0 1 0 0 0,0 0 0 0 0,0-1 0 0 0,0 1 0 0 0,0 0-13 0 0,7-3 111 0 0,-6 3-92 0 0,0-1 0 0 0,-1 1 0 0 0,1 0 0 0 0,0 0 0 0 0,0 0 0 0 0,-1 0 0 0 0,1 0 0 0 0,0 0 0 0 0,-1 1 0 0 0,1-1 0 0 0,0 1 0 0 0,0-1-19 0 0,-1 1 24 0 0,1-1 40 0 0,5 3 54 0 0,1 1-41 0 0,0 0 0 0 0,-1 0-1 0 0,1 0 1 0 0,-1 1 0 0 0,0 0 0 0 0,0 0 0 0 0,-1 1 0 0 0,0 0 0 0 0,1 2-77 0 0,-6-7 31 0 0,0 0 0 0 0,0 0 0 0 0,0 1-1 0 0,-1-1 1 0 0,1 0 0 0 0,0 1 0 0 0,-1-1 0 0 0,1 1 0 0 0,-1-1 0 0 0,0 1 0 0 0,1 0-31 0 0,-1-1 1 0 0,0 1 0 0 0,1 0 0 0 0,-1-1 0 0 0,1 1 0 0 0,-1-1 0 0 0,1 1 0 0 0,0 0 0 0 0,0-1 0 0 0,-1 1-1 0 0,1-1 1 0 0,1 1-1 0 0,23 31 376 0 0,-12-13-8 0 0,9 7 32 0 0,-21-26-320 0 0,-1-1 15 0 0,18 19 805 0 0,-21-20-2459 0 0,3 0-5836 0 0</inkml:trace>
  <inkml:trace contextRef="#ctx0" brushRef="#br0" timeOffset="25292.69">11119 628 8288 0 0,'2'-1'28'0'0,"-1"1"0"0"0,1 0 0 0 0,-1-1 0 0 0,1 1 0 0 0,0-1 0 0 0,-1 0 1 0 0,1 1-1 0 0,-1-1 0 0 0,1 0 0 0 0,-1 0 0 0 0,0 0 0 0 0,1 0 0 0 0,-1 0 0 0 0,0 0 1 0 0,0 0-1 0 0,0-1 0 0 0,1 1-28 0 0,1-4 77 0 0,1 1 0 0 0,-1 0 0 0 0,0-1 1 0 0,-1 0-1 0 0,1 0-77 0 0,12-19 1472 0 0,-15 23-928 0 0,0 1 133 0 0,4-8 3139 0 0,-5 6-1580 0 0,-2 7-2068 0 0,-9 18 507 0 0,2 1 0 0 0,-5 12-675 0 0,11-20 0 0 0,3-11 0 0 0,0-1 0 0 0,0 1 0 0 0,-1-1 0 0 0,0 0 0 0 0,-1 3 0 0 0,-1-1 0 0 0,3-4 0 0 0,0-1 0 0 0,0 0 0 0 0,0 1 0 0 0,1-1 0 0 0,-1 1 0 0 0,0 0 0 0 0,0-1 0 0 0,1 1 0 0 0,-1-1 0 0 0,1 1 0 0 0,0 0 0 0 0,-1-1 0 0 0,1 1 0 0 0,0 0 0 0 0,0 0 0 0 0,0-1 0 0 0,0 1 0 0 0,0 0 0 0 0,0 0 0 0 0,1-1 0 0 0,-1 1 0 0 0,1 1 0 0 0,5 22 0 0 0,-6-21 1 0 0,1-1 0 0 0,0 1 0 0 0,-1-1 0 0 0,1 1 0 0 0,1-1 0 0 0,-1 1 0 0 0,0-1 0 0 0,1 0 0 0 0,0 1 0 0 0,-1-1 0 0 0,3 1-1 0 0,7 14 59 0 0,-10-16-53 0 0,0 0 0 0 0,0 0 0 0 0,0 0 0 0 0,1 0 0 0 0,-1 0 0 0 0,1 0 0 0 0,-1-1 0 0 0,1 1 0 0 0,0 0 0 0 0,0-1 0 0 0,-1 1 0 0 0,1-1 0 0 0,0 0 0 0 0,0 1 0 0 0,2 0-6 0 0,-2-2 2 0 0,4 3-11 0 0,-1-1-1 0 0,0 0 0 0 0,1 0 0 0 0,0-1 0 0 0,-1 0 1 0 0,1 0-1 0 0,0 0 0 0 0,-1 0 0 0 0,1-1 0 0 0,5 0 10 0 0,-6-1 64 0 0,0 1-1 0 0,0-1 0 0 0,0 0 0 0 0,0 0 0 0 0,0-1 0 0 0,0 1 0 0 0,0-1 0 0 0,0 0 0 0 0,0-1-63 0 0,43-23 291 0 0,-41 21-274 0 0,-3 3-5 0 0,0 0-1 0 0,0-1 1 0 0,-1 1 0 0 0,1-1 0 0 0,-1 0 0 0 0,0 0-1 0 0,0 0 1 0 0,0-1 0 0 0,0 1 0 0 0,-1-1 0 0 0,1-1-12 0 0,4-9 45 0 0,18-31 59 0 0,-24 44-93 0 0,1-6 43 0 0,-2 6 10 0 0,0 1-4 0 0,3 13-184 0 0,4 29 101 0 0,-4-22-6 0 0,0 0 0 0 0,4 10 29 0 0,-5-25 6 0 0,-1 0 0 0 0,1 0 0 0 0,1 0 0 0 0,-1 0 0 0 0,0 0 0 0 0,1-1 0 0 0,0 1 0 0 0,0-1 0 0 0,1 0-1 0 0,-1 0 1 0 0,3 2-6 0 0,-3-3 45 0 0,1-1 0 0 0,-1-1 0 0 0,1 1 0 0 0,0 0 0 0 0,-1-1 0 0 0,1 0 0 0 0,0 0-1 0 0,0 0 1 0 0,0 0 0 0 0,-1 0 0 0 0,1-1 0 0 0,0 0 0 0 0,0 0 0 0 0,0 0 0 0 0,0 0-1 0 0,0-1-44 0 0,7 1 54 0 0,-8 0-61 0 0,0-1-1 0 0,1 0 1 0 0,-1 0-1 0 0,0 0 1 0 0,0 0-1 0 0,0 0 0 0 0,0-1 1 0 0,0 1-1 0 0,0-1 1 0 0,0 0-1 0 0,2-1 8 0 0,11-7 18 0 0,-4 4 29 0 0,-1-1 0 0 0,1-1 0 0 0,-1 0 0 0 0,0 0 0 0 0,-1-1 0 0 0,0-1 0 0 0,3-3-47 0 0,-7 5 156 0 0,0 1 1 0 0,0-2-1 0 0,0 1 1 0 0,-1 0-1 0 0,0-1 1 0 0,-1 0-1 0 0,0 0 0 0 0,0 0 1 0 0,-1-1-1 0 0,1-5-156 0 0,-2-1-252 0 0,0 0 0 0 0,-1 0 0 0 0,0-13 252 0 0,-2 21 44 0 0,1-1-1 0 0,-1 0 0 0 0,-1 0 1 0 0,0 1-1 0 0,0-1 0 0 0,-1 1 1 0 0,1-1-1 0 0,-2 1 0 0 0,1 0 1 0 0,-1 0-1 0 0,-1 0 0 0 0,-3-4-43 0 0,2 1 345 0 0,5 10-398 0 0,1-1 0 0 0,-1 1 0 0 0,0-1 0 0 0,0 1 0 0 0,0-1 1 0 0,0 1-1 0 0,0-1 0 0 0,-1 1 0 0 0,1 0 0 0 0,-2-2 53 0 0,3 3-249 0 0,0 0-7 0 0,0 0-7 0 0,0 0-1 0 0,0 0-145 0 0,0 0-611 0 0,1 1-268 0 0,4 6-1035 0 0,-2-1-3940 0 0</inkml:trace>
  <inkml:trace contextRef="#ctx0" brushRef="#br0" timeOffset="26177.998">11893 874 8288 0 0,'0'0'381'0'0,"2"0"-6"0"0,12 0 209 0 0,-11-3 142 0 0,2-3 372 0 0,-4 6-673 0 0,0 0 1 0 0,0 0-1 0 0,-1 0 0 0 0,1-1 0 0 0,0 1 1 0 0,0 0-1 0 0,0 0 0 0 0,0 0 1 0 0,0 0-1 0 0,0 1 0 0 0,0-1 1 0 0,0 0-1 0 0,0 0 0 0 0,0 1-425 0 0,19 7 419 0 0,-24 13 298 0 0,4-20-693 0 0,-1 1-1 0 0,1 0 1 0 0,-1-1-1 0 0,0 1 1 0 0,0-1-1 0 0,1 1 1 0 0,-1-1-1 0 0,0 1 1 0 0,0-1-1 0 0,0 0 1 0 0,0 1-1 0 0,-1-1-23 0 0,-2 5 87 0 0,3-4-56 0 0,0 0 0 0 0,0 0 0 0 0,1 0 0 0 0,-1 0 0 0 0,1 0-1 0 0,0 1 1 0 0,0-1 0 0 0,0 0 0 0 0,0 0 0 0 0,0 0 0 0 0,0 0-31 0 0,0 1 19 0 0,0-1 1 0 0,0 1-1 0 0,0-1 1 0 0,0 1 0 0 0,-1-1-1 0 0,1 1 1 0 0,-1-1-1 0 0,0 2-19 0 0,-1 5 0 0 0,1 1 0 0 0,-1-1 0 0 0,2 0 0 0 0,-1 1 0 0 0,1-1 0 0 0,1 1 0 0 0,0-1 0 0 0,0 1 0 0 0,1 2 0 0 0,-2-11 0 0 0,0 0 0 0 0,0 1 0 0 0,0-1 0 0 0,0 0 0 0 0,0 1 0 0 0,0-1 0 0 0,0 0 0 0 0,-1 0 0 0 0,1 1 0 0 0,-1-1 0 0 0,1 0 0 0 0,-2 13 0 0 0,3-1 0 0 0,-3-9 0 0 0,2-4 0 0 0,-1 1 0 0 0,1-1 0 0 0,0 1 0 0 0,-1 0 0 0 0,1-1 0 0 0,0 1 0 0 0,0-1 0 0 0,-1 1 0 0 0,1 0 0 0 0,0-1 0 0 0,0 1 0 0 0,0 0 0 0 0,0-1 0 0 0,0 1 0 0 0,0 0 0 0 0,0-1 0 0 0,0 1 0 0 0,0 0 0 0 0,0-1 0 0 0,0 1 0 0 0,1-1 0 0 0,-1 1 0 0 0,0 0 0 0 0,0 0 0 0 0,0 0 26 0 0,0 0-1 0 0,0 0 0 0 0,-1 0 0 0 0,1 1 0 0 0,0-1 0 0 0,-1 0 0 0 0,1 0 0 0 0,-1 0 0 0 0,0 0 0 0 0,1 0 1 0 0,-1 0-1 0 0,0 0 0 0 0,0 0 0 0 0,1-1 0 0 0,-1 1 0 0 0,0 0 0 0 0,0 0 0 0 0,0-1 0 0 0,0 1 0 0 0,0 0 1 0 0,0-1-1 0 0,0 1 0 0 0,0-1 0 0 0,-1 1 0 0 0,1-1 0 0 0,0 0 0 0 0,0 0 0 0 0,0 1 0 0 0,-1-1-25 0 0,2 0 182 0 0,0 0-280 0 0,0 0-118 0 0,0 0-28 0 0,5 3 1034 0 0,23 2-84 0 0,-27-5-835 0 0,-9-3 202 0 0,24-2 191 0 0,-7 6-264 0 0,-7-1-3 0 0,-1 1 0 0 0,1-1 0 0 0,-1 0 0 0 0,1 0 0 0 0,-1 0 0 0 0,1 0 0 0 0,-1 0 0 0 0,1 0 0 0 0,-1-1 0 0 0,0 1 0 0 0,1 0 0 0 0,-1-1 0 0 0,1 1 1 0 0,-1-1-1 0 0,0 1 0 0 0,1-1 0 0 0,-1 0 3 0 0,3 0 68 0 0,-3 2-68 0 0,0-1 0 0 0,0 1 0 0 0,0-1 0 0 0,1 1 0 0 0,-1-1-1 0 0,0 1 1 0 0,0-1 0 0 0,0 0 0 0 0,0 0 0 0 0,1 0 0 0 0,-1 0 0 0 0,0 0 0 0 0,0 0 0 0 0,1 0-1 0 0,-1 0 1 0 0,0 0 0 0 0,27 0 0 0 0,31 5 0 0 0,-57-6 0 0 0,0 1 0 0 0,0 0 0 0 0,0 0 0 0 0,0 0 0 0 0,0 0 0 0 0,0 1 0 0 0,-1-1 0 0 0,1 0 0 0 0,0 1 0 0 0,0 0 0 0 0,13 3 0 0 0,-7-2 23 0 0,-7-1 93 0 0,24-1 1673 0 0,-9 0-1732 0 0,-14 0-104 0 0,1 0 0 0 0,-1 0 0 0 0,1 0 0 0 0,-1 0 0 0 0,1 0 0 0 0,-1-1 0 0 0,1 1 0 0 0,-1-1 0 0 0,1 0 47 0 0,-2 1-19 0 0,1-1-269 0 0,-2 1 72 0 0,0 0 329 0 0,0 0 146 0 0,0 0 28 0 0,-4 4-163 0 0,5-5-263 0 0,0-4-478 0 0,-2 5 419 0 0,1 0-55 0 0,0 0-10 0 0,2-1 43 0 0,6-1 166 0 0,-6 2-81 0 0,-2 0-350 0 0,0 0-142 0 0,0 0-801 0 0,-1 0-3282 0 0,-4 0-1406 0 0</inkml:trace>
  <inkml:trace contextRef="#ctx0" brushRef="#br0" timeOffset="27209.244">12680 518 8288 0 0,'-10'3'408'0'0,"10"-3"-183"0"0,-2-1-33 0 0,-9 0-69 0 0,8 0 305 0 0,3 1 118 0 0,0 0 20 0 0,1 0-402 0 0,0 0 0 0 0,-1 0 1 0 0,1 0-1 0 0,0 1 1 0 0,0-1-1 0 0,-1 0 0 0 0,1 0 1 0 0,0 0-1 0 0,-1 1 1 0 0,1-1-1 0 0,0 0 0 0 0,0 1 1 0 0,-1-1-1 0 0,1 1-164 0 0,15 7 281 0 0,-8-5 153 0 0,1 1-1 0 0,0-2 1 0 0,0 1-1 0 0,0-1 1 0 0,0-1-1 0 0,0 0 0 0 0,0 0 1 0 0,0-1-1 0 0,1 0 1 0 0,1 0-434 0 0,186-2 1529 0 0,-104 3-1566 0 0,56 7 318 0 0,-13-4 1027 0 0,-88 0-641 0 0,23 6-667 0 0,24 3-35 0 0,-40-12 96 0 0,-53-1-126 0 0,-2 0-35 0 0,0 0-11 0 0,-11-14-2387 0 0,9 13 1987 0 0,1-1 0 0 0,0 1 0 0 0,0 0 0 0 0,-1-1 0 0 0,1 0 0 0 0,0 1 0 0 0,1-1 0 0 0,-1 1 1 0 0,0-1-1 0 0,0 0 511 0 0,-2-5-1856 0 0</inkml:trace>
  <inkml:trace contextRef="#ctx0" brushRef="#br0" timeOffset="27547.617">13467 434 8808 0 0,'0'0'400'0'0,"0"0"0"0"0,0 0-136 0 0,2 0 373 0 0,17-1 883 0 0,-14 0-1303 0 0,-1 1 0 0 0,1 0 0 0 0,-1-1 1 0 0,1 2-1 0 0,-1-1 0 0 0,0 0 0 0 0,1 1 0 0 0,3 1-217 0 0,3 1 325 0 0,0 1 0 0 0,0 0 0 0 0,-1 0 0 0 0,1 1 1 0 0,5 5-326 0 0,53 34 1042 0 0,-41-23 638 0 0,13 13-1680 0 0,-40-32 74 0 0,1 0 1 0 0,0-1-1 0 0,-1 2 1 0 0,1-1-1 0 0,-1 0 0 0 0,0 0 1 0 0,0 0-1 0 0,0 1 0 0 0,0-1 1 0 0,0 0-1 0 0,0 2-74 0 0,4 8 489 0 0,-5-10-490 0 0,0 0 0 0 0,0 0 0 0 0,0-1 0 0 0,0 1 0 0 0,0 0 0 0 0,0 0 0 0 0,0-1 0 0 0,0 1-1 0 0,-1 0 1 0 0,1 0 0 0 0,-1-1 0 0 0,1 1 0 0 0,-1 0 0 0 0,0-1 0 0 0,1 1 0 0 0,-1-1 0 0 0,0 1 0 0 0,0-1 0 0 0,0 1 0 0 0,0-1 0 0 0,-1 1 0 0 0,1-1 0 0 0,0 0 0 0 0,0 0 0 0 0,-1 0 1 0 0,-2 3 59 0 0,0-1 0 0 0,0 1 0 0 0,0-1 0 0 0,0 0 0 0 0,0 0 0 0 0,-1-1 0 0 0,1 0 0 0 0,-4 2-59 0 0,-8 2 512 0 0,1 1 0 0 0,1 0 0 0 0,-3 3-512 0 0,-13 5 68 0 0,-23 16-342 0 0,32-19-1004 0 0,1 0 1 0 0,-19 6 1277 0 0,8-2-2011 0 0,16-10 988 0 0</inkml:trace>
  <inkml:trace contextRef="#ctx0" brushRef="#br0" timeOffset="55410.664">15393 3480 4608 0 0,'0'0'208'0'0,"11"-7"4321"0"0,-10 6-3082 0 0,-1 1-369 0 0,0 0-159 0 0,-7-10 1426 0 0,4 9-2158 0 0,0 0-1 0 0,0 1 0 0 0,0 0 1 0 0,0-1-1 0 0,0 1 1 0 0,0 0-1 0 0,0 1 0 0 0,0-1 1 0 0,0 1-1 0 0,0-1 1 0 0,0 1-1 0 0,-2 0-186 0 0,3 0 124 0 0,-12 2 284 0 0,1 1 0 0 0,0 0 0 0 0,0 1 0 0 0,-3 1-408 0 0,9-2 32 0 0,1-1 0 0 0,0 1 0 0 0,0 0 0 0 0,0 0 0 0 0,1 1 0 0 0,-1-1 0 0 0,1 1 0 0 0,0 1 0 0 0,0 0-32 0 0,-7 9 410 0 0,0 1 0 0 0,1 0 0 0 0,1 0 0 0 0,-6 14-410 0 0,12-23 6 0 0,1 1 0 0 0,0-1 0 0 0,1 1 0 0 0,0 0 0 0 0,0 0 0 0 0,1 0 0 0 0,0 0 0 0 0,0 0 0 0 0,1 0 0 0 0,0 0 0 0 0,0 0 0 0 0,1 6-6 0 0,0-11 38 0 0,0 0 0 0 0,0 0 0 0 0,0 0-1 0 0,0 0 1 0 0,0-1 0 0 0,0 1-1 0 0,2 2-37 0 0,4 1 74 0 0,-3-4-56 0 0,-1-1 0 0 0,1 1 1 0 0,-1-1-1 0 0,1 0 0 0 0,-1 0 1 0 0,1 0-1 0 0,0 0 0 0 0,0-1 0 0 0,0 0 1 0 0,-1 1-1 0 0,1-1 0 0 0,0-1 1 0 0,0 1-1 0 0,0-1 0 0 0,-1 1 1 0 0,1-1-1 0 0,0 0 0 0 0,-1 0 0 0 0,1-1 1 0 0,-1 1-1 0 0,1-1 0 0 0,-1 1 1 0 0,2-2-19 0 0,9-6 43 0 0,1-1-1 0 0,-1 0 1 0 0,-1-1 0 0 0,8-8-43 0 0,-12 11-39 0 0,-1 0 153 0 0,0 0 0 0 0,0-1 0 0 0,-1 0 0 0 0,-1 0 0 0 0,1 0 0 0 0,-1-1 0 0 0,1-4-114 0 0,8-19 263 0 0,8-23-263 0 0,-4 8-448 0 0,-12 28 684 0 0,-1 0 0 0 0,-1-1 1 0 0,0 0-1 0 0,0-14-236 0 0,4-20-523 0 0,-8 52 462 0 0,1-6 130 0 0,-1 0 0 0 0,1 0 0 0 0,-1-9-69 0 0,-2 16 234 0 0,-1-1-218 0 0,1 2-184 0 0,1 1-92 0 0,1 1 205 0 0,-1 0 0 0 0,0 0 0 0 0,0 1 0 0 0,0-1 1 0 0,-1 0-1 0 0,1 1 0 0 0,0-1 0 0 0,0 0 1 0 0,-1 0-1 0 0,1 1 0 0 0,-1-1 0 0 0,0 1 55 0 0,-1 6-4 0 0,1-2-14 0 0,-3 38-36 0 0,2 16 54 0 0,-4 16-172 0 0,5-43-162 0 0,1 28 96 0 0,2-38 185 0 0,-1-8 510 0 0,1 1-1 0 0,0-1 1 0 0,1 0 0 0 0,3 8-457 0 0,-4-16-112 0 0,0 0 0 0 0,1 0 0 0 0,0 0 0 0 0,1-1 0 0 0,0 1 1 0 0,0 0 111 0 0,-2-5-9 0 0,-1 1 1 0 0,1-1 0 0 0,0 0-1 0 0,0 0 1 0 0,0 0-1 0 0,0-1 1 0 0,0 1 0 0 0,0 0-1 0 0,0-1 1 0 0,0 1 0 0 0,1-1-1 0 0,-1 0 1 0 0,1 1 0 0 0,-1-1-1 0 0,1-1 1 0 0,-1 1 0 0 0,1 0-1 0 0,2 0 9 0 0,3 0 9 0 0,1 0 1 0 0,-1-1-1 0 0,1 0 0 0 0,5-1-9 0 0,-10 0 16 0 0,0 0 0 0 0,0 0-1 0 0,0 0 1 0 0,-1 0 0 0 0,1-1 0 0 0,0 1 0 0 0,-1-1-1 0 0,0 0 1 0 0,1-1 0 0 0,-1 1 0 0 0,1-1-16 0 0,12-9 117 0 0,-2-1 0 0 0,12-12-117 0 0,-21 19 51 0 0,1-1 0 0 0,-1 1 0 0 0,-1-1-1 0 0,1-1 1 0 0,-1 1 0 0 0,-1 0-1 0 0,3-7-50 0 0,11-19 202 0 0,-13 28-222 0 0,-1-1 0 0 0,0 0-1 0 0,0 0 1 0 0,0 0 0 0 0,-1 0-1 0 0,1-2 21 0 0,-2 2-27 0 0,0 5 26 0 0,-1-1-1 0 0,1 1 1 0 0,0-1 0 0 0,-1 1 0 0 0,0-1-1 0 0,1 1 1 0 0,-1-1 0 0 0,0 1 0 0 0,0-1-1 0 0,0 0 1 0 0,0 1 0 0 0,0-1 0 0 0,0 1-1 0 0,0-1 1 0 0,-1 1 0 0 0,1-1-1 0 0,0 1 1 0 0,-1-1 0 0 0,0 1 0 0 0,1-1-1 0 0,-1 1 1 0 0,0-1 0 0 0,1 1 0 0 0,-1 0-1 0 0,0-1 1 0 0,0 1 0 0 0,0 0 0 0 0,0 0-1 0 0,-1 0 2 0 0,1 0 2 0 0,-1-2 23 0 0,0 1 0 0 0,-1 0-1 0 0,1 0 1 0 0,-1 1 0 0 0,1-1 0 0 0,-1 0 0 0 0,0 1-25 0 0,2 0 2 0 0,0 1-1 0 0,0 0 1 0 0,0 0 0 0 0,0-1-1 0 0,0 1 1 0 0,0 0 0 0 0,0 0 0 0 0,0 0-1 0 0,0 0 1 0 0,0 0 0 0 0,-1 1-1 0 0,1-1 1 0 0,0 0 0 0 0,0 0 0 0 0,0 1-1 0 0,0-1 1 0 0,0 0 0 0 0,0 1-1 0 0,0-1 1 0 0,1 1 0 0 0,-1 0 0 0 0,0-1-2 0 0,-16 7-56 0 0,15-7 58 0 0,0 1-1 0 0,0 0 0 0 0,0-1 0 0 0,0 1 1 0 0,0 0-1 0 0,0 0 0 0 0,0 0 0 0 0,0 0 1 0 0,1 0-1 0 0,-3 2-1 0 0,-7 8-48 0 0,1-1-35 0 0,0 0 0 0 0,-8 11 83 0 0,16-17 20 0 0,-1 0 1 0 0,1 0-1 0 0,-1 0 0 0 0,1 0 0 0 0,1 0 1 0 0,-1 0-1 0 0,1 1 0 0 0,-1-1 1 0 0,1 1-1 0 0,0-1 0 0 0,1 1-20 0 0,-1 2-22 0 0,0-1 0 0 0,1 1 0 0 0,0-1 0 0 0,0 1 0 0 0,1-1 0 0 0,0 1-1 0 0,0-1 1 0 0,2 7 22 0 0,-2-10-10 0 0,0 0 1 0 0,1-1-1 0 0,-1 1 0 0 0,1 0 0 0 0,-1 0 0 0 0,1-1 0 0 0,0 1 1 0 0,0-1-1 0 0,0 0 0 0 0,0 1 0 0 0,0-1 0 0 0,1 0 0 0 0,-1 0 0 0 0,1 0 1 0 0,-1-1-1 0 0,1 1 0 0 0,0 0 0 0 0,0-1 0 0 0,1 1 10 0 0,2 0 0 0 0,0 0 0 0 0,1-1 0 0 0,-1 0 0 0 0,1 0 0 0 0,-1 0 0 0 0,1-1 0 0 0,0 1 0 0 0,-1-2 0 0 0,3 1 0 0 0,8-2 0 0 0,1-1 0 0 0,15-4 0 0 0,-19 4-235 0 0,0-1-1 0 0,0-1 0 0 0,0 0 1 0 0,0 0-1 0 0,-1-2 0 0 0,0 1 1 0 0,0-2-1 0 0,10-7 236 0 0,-18 9-464 0 0,0 1 0 0 0,0 0 1 0 0,-1-1-1 0 0,0 0 0 0 0,0 0 0 0 0,1-2 464 0 0,16-23-3147 0 0,-11 17 1643 0 0</inkml:trace>
  <inkml:trace contextRef="#ctx0" brushRef="#br0" timeOffset="55911.353">16066 3402 9328 0 0,'0'0'429'0'0,"0"0"-13"0"0,-1 0-269 0 0,-13-5 642 0 0,13 5 74 0 0,1 0 38 0 0,0 0-68 0 0,-1 6 50 0 0,-4 13-61 0 0,4-15-627 0 0,-1 0 0 0 0,1-1-1 0 0,0 1 1 0 0,1 0 0 0 0,-1 0 0 0 0,1 0 0 0 0,-1 0 0 0 0,1-1 0 0 0,0 1-1 0 0,1 3-194 0 0,5 32 1030 0 0,-2 0 0 0 0,-1 1 0 0 0,-2-1 0 0 0,-2 18-1030 0 0,-2-14 0 0 0,2-18 36 0 0,-1-1-1 0 0,-2 7-35 0 0,-2-2 70 0 0,2 0 0 0 0,1 0 1 0 0,1 8-71 0 0,2-34 102 0 0,-1 1-1 0 0,1-1 1 0 0,-1 0 0 0 0,1 1 0 0 0,-1-1 0 0 0,0 0 0 0 0,0 0 0 0 0,-1 0 0 0 0,1 0-1 0 0,0 0 1 0 0,-1 0 0 0 0,0 0 0 0 0,0 0 0 0 0,0-1 0 0 0,0 1 0 0 0,0-1 0 0 0,-2 3-102 0 0,3-5-142 0 0,1 0-60 0 0,0 0-20 0 0,-1 0 151 0 0,0 0 0 0 0,0-1-1 0 0,0 1 1 0 0,0 0 0 0 0,0-1 0 0 0,0 1-1 0 0,0-1 1 0 0,0 1 0 0 0,0-1 0 0 0,0 0-1 0 0,0 0 72 0 0,-3-4-185 0 0,1 0 0 0 0,-1 0 0 0 0,2 0 0 0 0,-1-1-1 0 0,0 1 1 0 0,1-1 0 0 0,0 0 0 0 0,0 0-1 0 0,1 0 1 0 0,0 0 0 0 0,-1-4 185 0 0,1-10-1146 0 0,0 0-1 0 0,2-18 1147 0 0,0 0-2591 0 0,0 23 2283 0 0,0 0 0 0 0,1 0 0 0 0,1 1-1 0 0,0-1 1 0 0,1 1 0 0 0,3-7 308 0 0,2-10-23 0 0,-6 19 15 0 0,0 1 1 0 0,1-1-1 0 0,1 1 1 0 0,1-4 7 0 0,-4 11 105 0 0,1 0 1 0 0,0 0 0 0 0,0 0 0 0 0,1 0-1 0 0,-1 0 1 0 0,1 0 0 0 0,-1 1-1 0 0,1 0 1 0 0,0 0 0 0 0,0 0 0 0 0,1 0-1 0 0,-1 1 1 0 0,1-1 0 0 0,-1 1 0 0 0,1 0-1 0 0,0 0 1 0 0,-1 1 0 0 0,1 0 0 0 0,0 0-1 0 0,0 0 1 0 0,0 0 0 0 0,0 1 0 0 0,1-1-106 0 0,-1 2 117 0 0,-1-1 1 0 0,0 0-1 0 0,0 1 1 0 0,0 0 0 0 0,0 0-1 0 0,0 0 1 0 0,0 1 0 0 0,0-1-1 0 0,0 1 1 0 0,-1 0-1 0 0,1 0-117 0 0,-1-1 45 0 0,-1 1 0 0 0,0-1 0 0 0,1 1-1 0 0,-1 0 1 0 0,0 0 0 0 0,0 0-1 0 0,0 0 1 0 0,-1 0 0 0 0,1 0 0 0 0,0 1-1 0 0,-1-1 1 0 0,1 0 0 0 0,-1 1-1 0 0,0-1 1 0 0,0 1 0 0 0,1 1-45 0 0,4 11 662 0 0,-5-13-607 0 0,-1-1 0 0 0,1 1 0 0 0,0 0-1 0 0,0-1 1 0 0,-1 1 0 0 0,1 0 0 0 0,-1 0-1 0 0,0 0 1 0 0,1-1 0 0 0,-1 1 0 0 0,0 0 0 0 0,0 0-1 0 0,0 0 1 0 0,0 0-55 0 0,-1 4 85 0 0,0-1 0 0 0,-1 0 1 0 0,1 0-1 0 0,-1 1 0 0 0,0-1 0 0 0,0 0 0 0 0,0 0 1 0 0,-1-1-1 0 0,0 1 0 0 0,0-1 0 0 0,0 1 0 0 0,-1-1 1 0 0,1 0-1 0 0,-1 0 0 0 0,0 0 0 0 0,0-1 0 0 0,0 1 1 0 0,-1-1-1 0 0,1 0 0 0 0,-2 0-85 0 0,-3 2 14 0 0,-1 0-1 0 0,0-1 1 0 0,0-1 0 0 0,0 0-1 0 0,-1 0 1 0 0,1-1 0 0 0,-1 0-1 0 0,1-1 1 0 0,-1 0-1 0 0,0 0 1 0 0,0-1 0 0 0,1-1-1 0 0,-3 0-13 0 0,5-1-1201 0 0,3-2-4169 0 0,1 0-874 0 0</inkml:trace>
  <inkml:trace contextRef="#ctx0" brushRef="#br0" timeOffset="57095.656">16482 3315 6912 0 0,'6'-14'620'0'0,"3"-2"-367"0"0,1-9 3184 0 0,-10 24-2617 0 0,1 2-584 0 0,-1-1 0 0 0,1 0 0 0 0,0 0-1 0 0,-1 0 1 0 0,1 0 0 0 0,-1 1 0 0 0,1-1-1 0 0,-1 0 1 0 0,1 0 0 0 0,0 1 0 0 0,-1-1 0 0 0,1 1-1 0 0,-1-1 1 0 0,0 0 0 0 0,1 1 0 0 0,-1-1-1 0 0,1 1 1 0 0,-1-1 0 0 0,0 1 0 0 0,1-1 0 0 0,-1 1-1 0 0,1 0-235 0 0,6 19 1173 0 0,-5-12-1104 0 0,-1 0-1 0 0,1 1 0 0 0,-1 7-68 0 0,-1-1 215 0 0,0-9-122 0 0,0 0-1 0 0,0 1 0 0 0,0-1 0 0 0,-1 0 0 0 0,0 0 0 0 0,0 0 0 0 0,-1 0 0 0 0,1 1-92 0 0,-25 87 1067 0 0,17-63-822 0 0,-5 33-245 0 0,10-47 24 0 0,1-1-281 0 0,0 1 1 0 0,1 0-1 0 0,0 14 257 0 0,-4-34-5996 0 0,3-4-93 0 0</inkml:trace>
  <inkml:trace contextRef="#ctx0" brushRef="#br0" timeOffset="57366.523">16406 3444 2304 0 0,'0'0'101'0'0,"0"0"407"0"0,0 0 1626 0 0,0 0 713 0 0,2 3 2496 0 0,9 8-3667 0 0,-5-8-1351 0 0,1 1-82 0 0,0 0 0 0 0,-1-1 1 0 0,1 0-1 0 0,1-1 0 0 0,-1 1 1 0 0,0-1-1 0 0,0-1 0 0 0,1 1 0 0 0,7-1-243 0 0,13 0 692 0 0,-20 0-578 0 0,0 0 1 0 0,0-1-1 0 0,0 0 0 0 0,0 0 1 0 0,0-1-1 0 0,0 0 0 0 0,0-1 0 0 0,-1 0 1 0 0,1 0-1 0 0,2-1-114 0 0,8-5-220 0 0,-8 4-677 0 0,-1 0 1 0 0,0-1-1 0 0,0 0 1 0 0,1-1 896 0 0,13-9-1755 0 0,-5 3-18 0 0</inkml:trace>
  <inkml:trace contextRef="#ctx0" brushRef="#br0" timeOffset="57757.361">16849 3240 11976 0 0,'0'0'266'0'0,"0"0"44"0"0,0 0 15 0 0,-2 14 86 0 0,2-12-364 0 0,0 1-1 0 0,0 0 1 0 0,-1-1 0 0 0,0 1 0 0 0,1-1 0 0 0,-1 1 0 0 0,0-1 0 0 0,-1 3-47 0 0,1-3 96 0 0,0 0 0 0 0,0 1 0 0 0,0-1 0 0 0,0 0 0 0 0,1 1 0 0 0,-1-1 0 0 0,1 1 0 0 0,0-1 0 0 0,-1 1 1 0 0,1-1-1 0 0,1 3-96 0 0,4 26 940 0 0,-3-24-673 0 0,0 0 0 0 0,-1 0-1 0 0,0 0 1 0 0,-1 0 0 0 0,0 0 0 0 0,0 5-267 0 0,-1-2 255 0 0,-1 7 378 0 0,1-1 0 0 0,1 1 0 0 0,1 12-633 0 0,-1-16 846 0 0,1-1-1 0 0,-3 11-845 0 0,2-11 119 0 0,-1-1 0 0 0,1 0 0 0 0,2 7-119 0 0,-1 21 0 0 0,1-34 38 0 0,-1-4 150 0 0,-1-1 44 0 0,-1-1 6 0 0,1-2-159 0 0,-1 0 0 0 0,1 0 0 0 0,0 1 1 0 0,-1-1-1 0 0,1 0 0 0 0,1 0 0 0 0,-1 1 0 0 0,0-1 0 0 0,1 0 0 0 0,-1 0 0 0 0,1 1 0 0 0,0-1 0 0 0,0 0 0 0 0,0 0-79 0 0,6-21-160 0 0,-7 20 33 0 0,1 0-1 0 0,0 0 1 0 0,0 0-1 0 0,1 0 1 0 0,-1 1-1 0 0,1-1 1 0 0,0 1-1 0 0,0-1 1 0 0,0 1-1 0 0,0-1 1 0 0,1 1 127 0 0,5-6-106 0 0,0 0 1 0 0,8-7 105 0 0,-10 7-78 0 0,-5 8 66 0 0,-1 0 1 0 0,1 0-1 0 0,0 0 0 0 0,0 0 1 0 0,-1 0-1 0 0,1 0 0 0 0,0 0 0 0 0,0 0 1 0 0,0 0-1 0 0,0 0 0 0 0,0 0 1 0 0,0 1-1 0 0,0-1 0 0 0,0 0 1 0 0,1 1-1 0 0,-1-1 0 0 0,0 1 0 0 0,0-1 1 0 0,1 1 11 0 0,-1-1-91 0 0,1 2 31 0 0,0 0 68 0 0,1 0-1 0 0,0 0 1 0 0,-1 0 0 0 0,1 1-1 0 0,-1 0 1 0 0,1-1 0 0 0,-1 1-1 0 0,0 0 1 0 0,0 0-1 0 0,0 0 1 0 0,0 0 0 0 0,0 1-1 0 0,0-1 1 0 0,0 0 0 0 0,-1 1-1 0 0,1-1 1 0 0,-1 1 0 0 0,0 0-1 0 0,0-1 1 0 0,0 1 0 0 0,0 0-9 0 0,4 13 14 0 0,0-1 0 0 0,-2 1 0 0 0,1 9-13 0 0,0-3 222 0 0,0-3-443 0 0,-1-1 0 0 0,-1 1-1 0 0,-1 1 1 0 0,0-1 0 0 0,-3 17 221 0 0,0-24-7253 0 0</inkml:trace>
  <inkml:trace contextRef="#ctx0" brushRef="#br0" timeOffset="34473.011">19291 510 5984 0 0,'0'0'464'0'0,"0"5"429"0"0,2-3 2054 0 0,-2-2-2817 0 0,1 1 1 0 0,0 0 0 0 0,-1-1-1 0 0,1 1 1 0 0,0 0 0 0 0,-1-1-1 0 0,1 1 1 0 0,-1 0 0 0 0,1 0-1 0 0,-1 0 1 0 0,0 0 0 0 0,1-1-1 0 0,-1 1 1 0 0,0 0-131 0 0,1 1 405 0 0,7 1 981 0 0,-5 0-1119 0 0,0-1 1 0 0,0 0 0 0 0,1 0-1 0 0,-1 0 1 0 0,1 0 0 0 0,-1-1-1 0 0,1 1 1 0 0,0-1 0 0 0,-1 0-1 0 0,1 0 1 0 0,0 0 0 0 0,2 0-268 0 0,53 4 1428 0 0,-39-4-626 0 0,-1-1-450 0 0,0-1 0 0 0,0 0-1 0 0,0-2 1 0 0,0 0 0 0 0,-1-1-1 0 0,11-3-351 0 0,-21 4 19 0 0,6-9 292 0 0,-13 11-309 0 0,0 0 0 0 0,0 0 0 0 0,0 0 0 0 0,-1 0 0 0 0,1 0 0 0 0,0 0 0 0 0,0-1 0 0 0,-1 1 0 0 0,1 0 0 0 0,-1-1 0 0 0,1 1 0 0 0,-1 0 0 0 0,0-1 0 0 0,1 1-1 0 0,-1-1 1 0 0,0 1 0 0 0,0 0 0 0 0,0-1 0 0 0,0 1 0 0 0,0-1-2 0 0,0-1 121 0 0,0 1-1 0 0,-1-1 0 0 0,1 0 0 0 0,-1 0 0 0 0,1 1 1 0 0,-1-1-1 0 0,0 0 0 0 0,0 1 0 0 0,-1-2-120 0 0,-9-15-5 0 0,0 0 0 0 0,-1 1 0 0 0,-2 0 0 0 0,0 1 0 0 0,-2-2 5 0 0,11 14 22 0 0,0 0 0 0 0,1-1 0 0 0,0 0 0 0 0,0 0 0 0 0,1 0 0 0 0,-1 0 0 0 0,1 0 0 0 0,1-1 0 0 0,-1 1 0 0 0,1-1 0 0 0,0 0 0 0 0,1 0 0 0 0,0 0-22 0 0,0 1 20 0 0,0 1 1 0 0,0-1 0 0 0,1 1 0 0 0,0-1-1 0 0,1 1 1 0 0,-1-1 0 0 0,1 0-1 0 0,0 1 1 0 0,0-1 0 0 0,1 1 0 0 0,-1 0-1 0 0,1-1 1 0 0,0 1 0 0 0,1 0 0 0 0,-1 0-1 0 0,3-2-20 0 0,1-1-38 0 0,0 0 0 0 0,1 1-1 0 0,0 0 1 0 0,0 0-1 0 0,1 1 1 0 0,-1 0 0 0 0,2 0-1 0 0,-1 1 1 0 0,0 0-1 0 0,1 0 1 0 0,9-2 38 0 0,-7 2-19 0 0,0 1 1 0 0,1 1-1 0 0,0 0 0 0 0,0 1 0 0 0,-1 0 1 0 0,1 1-1 0 0,1 0 0 0 0,-1 1 1 0 0,9 0 18 0 0,-15 1-82 0 0,0 0 0 0 0,1 0 0 0 0,-1 1 0 0 0,0-1-1 0 0,0 1 1 0 0,0 1 0 0 0,0-1 0 0 0,-1 1 0 0 0,1 0 0 0 0,0 0 0 0 0,-1 1 0 0 0,0-1 0 0 0,0 1 0 0 0,0 0 0 0 0,-1 1 0 0 0,5 4 82 0 0,-6-5-3 0 0,0 0-1 0 0,0 0 0 0 0,0 1 1 0 0,0-1-1 0 0,-1 1 0 0 0,0 0 1 0 0,0 0-1 0 0,0 0 0 0 0,0 0 1 0 0,-1 0-1 0 0,0 0 0 0 0,0 1 1 0 0,0-1-1 0 0,-1 0 1 0 0,0 0-1 0 0,0 1 0 0 0,0-1 1 0 0,-1 0-1 0 0,0 1 0 0 0,0 1 4 0 0,-2 5 49 0 0,-1-1 1 0 0,0 0-1 0 0,0 0 0 0 0,-1-1 0 0 0,-5 9-49 0 0,-35 50-90 0 0,22-36 161 0 0,18-26-95 0 0,0 0-1 0 0,1 1 1 0 0,0-1 0 0 0,0 1 0 0 0,0 0-1 0 0,1 1 1 0 0,0-1 0 0 0,1 0-1 0 0,-1 3 25 0 0,3-10 28 0 0,0 0 0 0 0,0 0 0 0 0,0 1 0 0 0,0-1 0 0 0,0 0 0 0 0,0 0 0 0 0,0 1 0 0 0,0-1 0 0 0,1 0 0 0 0,-1 0 0 0 0,0 1-1 0 0,1-1 1 0 0,-1 0 0 0 0,1 0 0 0 0,-1 0 0 0 0,1 0 0 0 0,-1 0 0 0 0,1 0 0 0 0,0 0 0 0 0,0 1-28 0 0,1 0 311 0 0,0 0-226 0 0,0 0 1 0 0,0 0 0 0 0,1 0 0 0 0,-1 0-1 0 0,1-1 1 0 0,-1 1 0 0 0,1-1 0 0 0,0 1-1 0 0,0-1 1 0 0,0 0 0 0 0,-1 0 0 0 0,1-1-1 0 0,1 1-85 0 0,19 2 2 0 0,0-2-1 0 0,1 0 1 0 0,-1-2 0 0 0,0 0-1 0 0,20-5-1 0 0,-18-2 40 0 0,-21 7-70 0 0,-1-1 1 0 0,1 1 0 0 0,0 0 0 0 0,0 0-1 0 0,0 0 1 0 0,-1 1 0 0 0,5-1 29 0 0,-7 1-144 0 0,0 0 0 0 0,0-1 0 0 0,0 1 0 0 0,0 0 0 0 0,0 0 1 0 0,0-1-1 0 0,0 1 0 0 0,0-1 0 0 0,0 1 0 0 0,0-1 0 0 0,0 1 0 0 0,-1-1 0 0 0,1 0 0 0 0,0 1 0 0 0,0-1 1 0 0,-1 0-1 0 0,1 0 0 0 0,0 0 0 0 0,-1 1 0 0 0,1-1 0 0 0,-1 0 0 0 0,1 0 0 0 0,-1 0 0 0 0,1 0 0 0 0,-1 0 0 0 0,1 0 144 0 0,0-2-685 0 0,5-8-6322 0 0</inkml:trace>
  <inkml:trace contextRef="#ctx0" brushRef="#br0" timeOffset="34808.337">20199 40 8288 0 0,'0'0'381'0'0,"0"0"-6"0"0,0 0-103 0 0,0 0 462 0 0,0 0 236 0 0,0 2 43 0 0,-7 72 2690 0 0,5-27-2327 0 0,1-24-798 0 0,1 0 0 0 0,1 0-1 0 0,1 0 1 0 0,1 2-578 0 0,2 13 184 0 0,-3-26 240 0 0,-1 0 1 0 0,1-1 0 0 0,1 1 0 0 0,3 7-425 0 0,5 15 173 0 0,-9-24-174 0 0,1-1 0 0 0,0 0-1 0 0,0-1 1 0 0,1 1 0 0 0,0-1-1 0 0,4 5 2 0 0,-5-7-5 0 0,-2-4-81 0 0,0 0 0 0 0,0 0 0 0 0,0 0 0 0 0,0-1 0 0 0,0 1 0 0 0,0-1 0 0 0,1 1 0 0 0,-1-1 0 0 0,1 1-1 0 0,-1-1 1 0 0,1 0 86 0 0,-1 0-4954 0 0,-1-1-1731 0 0</inkml:trace>
  <inkml:trace contextRef="#ctx0" brushRef="#br0" timeOffset="35129.642">20066 309 11520 0 0,'3'0'207'0'0,"0"0"1"0"0,0 0-1 0 0,0 0 1 0 0,0 0 0 0 0,0-1-1 0 0,2 0-207 0 0,13-1 543 0 0,39 0 1479 0 0,16-5-2022 0 0,-24 3 440 0 0,260-16 2980 0 0,-275 17-3323 0 0</inkml:trace>
  <inkml:trace contextRef="#ctx0" brushRef="#br0" timeOffset="30429.842">16620 205 5064 0 0,'-11'-5'323'0'0,"5"2"129"0"0,0 0 0 0 0,0 1 0 0 0,-1 0 1 0 0,-6-2-453 0 0,12 4 1820 0 0,1-1-1644 0 0,0 1-1 0 0,0-1 1 0 0,0 1 0 0 0,1 0 0 0 0,-1-1-1 0 0,0 1 1 0 0,0 0 0 0 0,1-1 0 0 0,-1 1 0 0 0,0 0-1 0 0,0-1 1 0 0,1 1 0 0 0,-1 0 0 0 0,0-1 0 0 0,1 1-1 0 0,-1 0 1 0 0,0 0 0 0 0,1 0 0 0 0,-1-1-1 0 0,0 1 1 0 0,1 0 0 0 0,-1 0 0 0 0,1 0 0 0 0,-1 0-1 0 0,0 0 1 0 0,1 0 0 0 0,-1-1 0 0 0,1 1 0 0 0,-1 0-176 0 0,13-1 6096 0 0,-13 1-5069 0 0,-3 19-923 0 0,2-15-132 0 0,0 0 1 0 0,-1 0 0 0 0,1 0-1 0 0,-1 0 1 0 0,0-1-1 0 0,0 1 1 0 0,-1 1 27 0 0,1-3 19 0 0,0 1 0 0 0,1 0-1 0 0,-1 0 1 0 0,1 0 0 0 0,0 0 0 0 0,0 0-1 0 0,0 0 1 0 0,0 0 0 0 0,0 0 0 0 0,0 1-1 0 0,1-1 1 0 0,0 2-19 0 0,-1 20 24 0 0,-1-1 1 0 0,-1 1-1 0 0,-1-1 0 0 0,-3 7-24 0 0,-11 33 0 0 0,12-41 10 0 0,4-16 153 0 0,1-1 0 0 0,-1 0 0 0 0,1 1-1 0 0,0 0 1 0 0,1 2-163 0 0,0-8 32 0 0,0 0 0 0 0,-1 1 0 0 0,1-1 0 0 0,0 1 0 0 0,-1-1 0 0 0,1 1 0 0 0,-1-1 0 0 0,1 0 0 0 0,-1 0 0 0 0,0 1 0 0 0,1-1 0 0 0,-1 0-32 0 0,0 1 18 0 0,0-1 0 0 0,0 0 0 0 0,1 1 0 0 0,-1-1 0 0 0,0 0 0 0 0,1 1 0 0 0,-1-1 0 0 0,1 1 0 0 0,0 0 0 0 0,-1-1 0 0 0,1 1 0 0 0,0-1-18 0 0,0 3 25 0 0,-1-1 1 0 0,1 1-1 0 0,-1-1 0 0 0,0 0 0 0 0,0 1 0 0 0,0-1 1 0 0,-2 2-26 0 0,-4 16 114 0 0,7-19-110 0 0,-1 2 53 0 0,0 1-1 0 0,0-1 0 0 0,0 1 0 0 0,0-1 0 0 0,-1 0 0 0 0,-1 2-56 0 0,2 4 0 0 0,1-9-1 0 0,0-1 0 0 0,0 0 0 0 0,0 0 1 0 0,0 0-1 0 0,0 0 0 0 0,0 0 0 0 0,0 0 0 0 0,0 1 0 0 0,0-1 0 0 0,0 0 0 0 0,0 0 0 0 0,0 0 0 0 0,0 0 0 0 0,-1 0 0 0 0,1 0 0 0 0,0 0 0 0 0,0 1 0 0 0,0-1 0 0 0,0 0 0 0 0,0 0 1 0 0,0 0-1 0 0,0 0 0 0 0,-1 0 0 0 0,1 0 0 0 0,0 0 0 0 0,0 0 0 0 0,0 0 0 0 0,0 0 0 0 0,0 0 0 0 0,0 0 0 0 0,-1 0 0 0 0,1 0 0 0 0,0 0 0 0 0,0 0 0 0 0,0 0 0 0 0,0 0 1 0 0,0 0-1 0 0,-1 0 0 0 0,1 0 0 0 0,0 0 0 0 0,0 0 0 0 0,0 0 0 0 0,0 0 0 0 0,0 0 0 0 0,0 0 0 0 0,-1 0 0 0 0,1 0 0 0 0,0 0 0 0 0,0 0 0 0 0,0 0 1 0 0,-3-3-149 0 0,3 3 140 0 0,0 0 0 0 0,0 0 1 0 0,0 0-1 0 0,0 0 0 0 0,-1-1 0 0 0,1 1 0 0 0,0 0 0 0 0,0 0 0 0 0,0 0 0 0 0,0 0 0 0 0,0-1 0 0 0,0 1 1 0 0,0 0-1 0 0,0 0 0 0 0,0 0 0 0 0,0-1 0 0 0,0 1 0 0 0,0 0 0 0 0,0 0 0 0 0,0 0 0 0 0,0 0 0 0 0,0-1 1 0 0,0 1-1 0 0,0 0 0 0 0,0 0 0 0 0,0 0 0 0 0,1 0 0 0 0,-1-1 0 0 0,0 1 0 0 0,0 0 0 0 0,0 0 0 0 0,0 0 1 0 0,0 0-1 0 0,0 0 0 0 0,0-1 0 0 0,1 1 0 0 0,-1 0 0 0 0,0 0 0 0 0,0 0 0 0 0,0 0 0 0 0,1 0 9 0 0,9-7-127 0 0,3-2-1485 0 0,-6 1 453 0 0,-5 7 783 0 0,-1 0 1 0 0,1-1 0 0 0,-1 1 0 0 0,0-1 0 0 0,0 1-1 0 0,0-1 1 0 0,0 1 0 0 0,0-1 0 0 0,0 0 0 0 0,0 1-1 0 0,-1-1 1 0 0,1 0 0 0 0,0 0 0 0 0,-1 1 0 0 0,1-1 375 0 0,1-9-5456 0 0</inkml:trace>
  <inkml:trace contextRef="#ctx0" brushRef="#br0" timeOffset="30898.311">16557 219 9648 0 0,'0'0'216'0'0,"0"0"32"0"0,0 0 12 0 0,0-1-31 0 0,-13-15 1390 0 0,11 15-1342 0 0,1 0 350 0 0,14-4 921 0 0,-9 4-1098 0 0,1 0 1 0 0,0 1 0 0 0,-1 0-1 0 0,1 0 1 0 0,-1 0-1 0 0,3 1-450 0 0,0 2 0 0 0,-2 2 6 0 0,-1-1 0 0 0,1 1 0 0 0,-1 0 0 0 0,1 0 0 0 0,-1 0 0 0 0,-1 0 0 0 0,1 1 0 0 0,-1 0 0 0 0,0 0 0 0 0,0 0 0 0 0,-1 0 0 0 0,0 0-6 0 0,4 8 649 0 0,0-1 0 0 0,1 0 0 0 0,5 8-649 0 0,4 7 29 0 0,12 14-29 0 0,-24-35 0 0 0,-1-1 0 0 0,1 0 0 0 0,0 0 0 0 0,1 0 0 0 0,-1 0 0 0 0,1-1 0 0 0,1 1 0 0 0,15 22 0 0 0,-5-5 0 0 0,-7-12 0 0 0,-1 0 0 0 0,-1 1 0 0 0,0 0 0 0 0,3 8 0 0 0,-8-14 0 0 0,0-1 0 0 0,-1 1 0 0 0,1 0 0 0 0,-1 0 0 0 0,-1 0 0 0 0,1 1 0 0 0,-1-5 38 0 0,0 0 0 0 0,0 0 0 0 0,0 0-1 0 0,0 0 1 0 0,-1 0 0 0 0,1 0-1 0 0,-1 0 1 0 0,0 0 0 0 0,1 0 0 0 0,-1 0-1 0 0,0-1 1 0 0,0 1 0 0 0,0 0 0 0 0,0 0-1 0 0,-1-1 1 0 0,1 1 0 0 0,0-1-1 0 0,-1 1 1 0 0,1-1 0 0 0,-1 1 0 0 0,1-1-1 0 0,-1 0 1 0 0,0 0 0 0 0,1 0-1 0 0,-1 0-37 0 0,-3 3 84 0 0,0-1-1 0 0,-1-1 0 0 0,1 1 1 0 0,0-1-1 0 0,-1 0 0 0 0,0 0 0 0 0,1 0 1 0 0,-2-1-84 0 0,-17 5 329 0 0,17-4-308 0 0,0-1 1 0 0,0 1-1 0 0,0-1 0 0 0,-6 0-21 0 0,-11 3 0 0 0,21-3 0 0 0,0-1 0 0 0,-1 1 0 0 0,1 0 0 0 0,-1-1 0 0 0,1 0 0 0 0,-1 0 0 0 0,1 0 0 0 0,-4 0 0 0 0,-67-14 0 0 0,67 9 3 0 0,1-1-74 0 0,6 6-281 0 0,0-2 9 0 0,0 0-1 0 0,1 1 0 0 0,-1-1 0 0 0,1 1 0 0 0,0-1 0 0 0,0 1 1 0 0,-1-1-1 0 0,1 1 0 0 0,0-1 0 0 0,0 1 0 0 0,0 0 0 0 0,0 0 1 0 0,1-1-1 0 0,-1 1 0 0 0,0 0 0 0 0,0 0 0 0 0,1 0 344 0 0,7-5-1550 0 0</inkml:trace>
  <inkml:trace contextRef="#ctx0" brushRef="#br0" timeOffset="31513.869">17010 281 10136 0 0,'-3'-23'918'0'0,"-1"47"2994"0"0,3-16-3714 0 0,0-1-1 0 0,-1 1 1 0 0,1 0-1 0 0,-1 0 1 0 0,-1-1-1 0 0,0 0 1 0 0,0 1-1 0 0,0-1 0 0 0,-3 4-197 0 0,-4 2 485 0 0,9-11-404 0 0,-1 0 0 0 0,1-1 0 0 0,0 1 0 0 0,-1 0-1 0 0,1 0 1 0 0,0 0 0 0 0,0 0 0 0 0,0 0 0 0 0,1 0 0 0 0,-1 0 0 0 0,0 0 0 0 0,1 0-1 0 0,-1 3-80 0 0,1-2 71 0 0,-1 0-1 0 0,1 0 1 0 0,-1 0-1 0 0,0 0 1 0 0,0-1-1 0 0,0 1 1 0 0,0 0-1 0 0,-1 0 1 0 0,1-1-1 0 0,-1 1 0 0 0,1 0 1 0 0,-1-1-1 0 0,0 0 1 0 0,0 1-1 0 0,0-1 1 0 0,-3 2-71 0 0,5-4-1 0 0,0 1 2 0 0,-1 0-1 0 0,0 0 1 0 0,1-1-1 0 0,-1 1 1 0 0,1 0 0 0 0,-1 1-1 0 0,1-1 1 0 0,-1 0-1 0 0,1 0 1 0 0,0 0-1 0 0,0 0 1 0 0,-1 0 0 0 0,1 0-1 0 0,0 0 1 0 0,0 0-1 0 0,0 1 1 0 0,0-1 0 0 0,0 0-1 0 0,1 0 1 0 0,-1 0-1 0 0,0 0 1 0 0,0 0 0 0 0,1 0-1 0 0,-1 0 1 0 0,1 0-1 0 0,-1 1 1 0 0,1-2-1 0 0,-1 1 1 0 0,1 0 0 0 0,0 0-1 0 0,5 20-1 0 0,-5-18 1 0 0,0-1 0 0 0,-1 0 0 0 0,1 1 0 0 0,0-1 0 0 0,0 0 0 0 0,1 1 0 0 0,-1-1 0 0 0,0 0 0 0 0,2 1 0 0 0,5 12 0 0 0,-8-9 0 0 0,0-5 1 0 0,-1-1 0 0 0,1 0 1 0 0,0 0-1 0 0,0 0 1 0 0,0 0 0 0 0,0 0-1 0 0,0 0 1 0 0,0 0-1 0 0,0 0 1 0 0,0 0 0 0 0,0 0-1 0 0,0 1 1 0 0,0-1-1 0 0,0 0 1 0 0,0 0 0 0 0,0 0-1 0 0,0 0 1 0 0,0 0-1 0 0,0 0 1 0 0,-1 0 0 0 0,1 1-1 0 0,0-1 1 0 0,1 0-1 0 0,-1 0 1 0 0,0 0 0 0 0,0 0-1 0 0,0 0 1 0 0,0 0-1 0 0,0 0 1 0 0,0 1 0 0 0,0-1-1 0 0,0 0 1 0 0,0 0-1 0 0,0 0 1 0 0,0 0-1 0 0,0 0 1 0 0,0 0 0 0 0,0 0-1 0 0,0 0 1 0 0,0 0-1 0 0,0 1 1 0 0,0-1 0 0 0,1 0-1 0 0,-1 0 1 0 0,0 0-1 0 0,0 0-1 0 0,3 1 83 0 0,-1 0 0 0 0,1 0 0 0 0,0 0 0 0 0,0-1-1 0 0,0 1 1 0 0,0-1 0 0 0,0 0 0 0 0,-1 1-1 0 0,1-1 1 0 0,0-1 0 0 0,2 1-83 0 0,39-6 1017 0 0,-19 2-969 0 0,-15 2-48 0 0,1 0 0 0 0,0 0 0 0 0,-1-2 0 0 0,0 1 0 0 0,0-1 0 0 0,0-1 0 0 0,8-4 0 0 0,12-9 0 0 0,21-16 0 0 0,-30 19 0 0 0,-18 14 1 0 0,7-9 66 0 0,-4 19 17 0 0,-4-4-93 0 0,-1 0 0 0 0,0 1 0 0 0,0-1 0 0 0,0 0 0 0 0,0 1 0 0 0,-1-1 0 0 0,0 1 0 0 0,0-1-1 0 0,-1 0 1 0 0,1 1 0 0 0,-2 2 9 0 0,1 0 1 0 0,1 0 0 0 0,-1 0 0 0 0,1 0 0 0 0,0 0-1 0 0,1-1 0 0 0,0 10 0 0 0,2-10 64 0 0,-1-6 33 0 0,-1 0-1 0 0,1 0 1 0 0,-1-1-1 0 0,1 1 1 0 0,0 0-1 0 0,-1-1 0 0 0,1 0 1 0 0,0 1-1 0 0,-1-1 1 0 0,1 0-1 0 0,0 0 1 0 0,-1 0-1 0 0,1 0 0 0 0,0 0 1 0 0,-1 0-1 0 0,1 0 1 0 0,0 0-1 0 0,-1-1 1 0 0,1 1-97 0 0,4-2 19 0 0,-1 1 0 0 0,1-1 0 0 0,-1 0 0 0 0,0 0 0 0 0,3-2-19 0 0,-4 2 0 0 0,1-1 0 0 0,-1 0 0 0 0,-1 0 0 0 0,1-1 0 0 0,0 1 0 0 0,-1-1 0 0 0,0 1 0 0 0,0-1 0 0 0,0 0 0 0 0,0-1 0 0 0,-1 1 0 0 0,1 0 0 0 0,-1-1 0 0 0,0 1 0 0 0,0-2 0 0 0,2-7 0 0 0,0-1 0 0 0,0 1 0 0 0,-2-1 0 0 0,2-9 0 0 0,-4 21 0 0 0,0 1 0 0 0,1-1 0 0 0,0 0 0 0 0,-1 0 0 0 0,1 1 0 0 0,0-1 0 0 0,0 1 0 0 0,0-1 0 0 0,0 0 0 0 0,0 1 0 0 0,0 0 0 0 0,0-1 0 0 0,0 1 0 0 0,0 0 0 0 0,0 0 0 0 0,-1 0 0 0 0,1 0 0 0 0,0 0 0 0 0,0-1 0 0 0,-1 1 0 0 0,1 0 0 0 0,-1 0 0 0 0,1-1 0 0 0,-1 1 0 0 0,0 0 0 0 0,1-1 0 0 0,-1 1 0 0 0,0 0 0 0 0,-2-10 0 0 0,1 10 0 0 0,1-1 0 0 0,0 1 0 0 0,-1 0 0 0 0,1-1 0 0 0,0 1 0 0 0,0-1 0 0 0,0 1 0 0 0,0-1 0 0 0,0 1 0 0 0,0 0 0 0 0,0-2 0 0 0,1 0 0 0 0,0 0 0 0 0,0 0 0 0 0,-1 0 0 0 0,1 0 0 0 0,-1 0 0 0 0,0 0 0 0 0,0 0 0 0 0,0 0 0 0 0,-1 0 0 0 0,1-1 0 0 0,-1 1 0 0 0,0 0 0 0 0,1 0 0 0 0,-1 0 0 0 0,0 0 0 0 0,-1-1 0 0 0,-2-3 0 0 0,-5-19 0 0 0,6 18 0 0 0,3 8-10 0 0,-1 0 0 0 0,1 0 0 0 0,0 0 0 0 0,0 0 0 0 0,0-1 0 0 0,0 1 0 0 0,0 0-1 0 0,0 0 1 0 0,0 0 0 0 0,0-1 0 0 0,0 1 0 0 0,0 0 0 0 0,0 0 0 0 0,0 0 0 0 0,0-1 0 0 0,0 1-1 0 0,0 0 1 0 0,0 0 0 0 0,0 0 0 0 0,0-1 0 0 0,1 1 0 0 0,-1 0 0 0 0,0 0 0 0 0,0 0 0 0 0,0-1-1 0 0,0 1 1 0 0,0 0 0 0 0,0 0 0 0 0,0 0 0 0 0,1 0 0 0 0,-1 0 0 0 0,0-1 0 0 0,0 1 0 0 0,0 0-1 0 0,0 0 1 0 0,1 0 0 0 0,-1 0 0 0 0,0 0 0 0 0,0 0 0 0 0,0 0 0 0 0,1 0 0 0 0,-1 0 0 0 0,0 0-1 0 0,0 0 1 0 0,0 0 0 0 0,1 0 0 0 0,-1 0 0 0 0,0 0 10 0 0,0 0-87 0 0,0 0 0 0 0,0 0 1 0 0,0 0-1 0 0,1 0 0 0 0,-1 0 0 0 0,0 0 0 0 0,0 0 0 0 0,0 0 1 0 0,0 0-1 0 0,0 0 0 0 0,0 0 0 0 0,1 0 0 0 0,-1 0 1 0 0,0 0-1 0 0,0-1 0 0 0,0 1 0 0 0,0 0 0 0 0,0 0 1 0 0,0 0-1 0 0,0 0 0 0 0,0 0 0 0 0,1 0 0 0 0,-1 0 1 0 0,0 0-1 0 0,0 0 0 0 0,0 0 0 0 0,0 0 0 0 0,0-1 0 0 0,0 1 1 0 0,0 0-1 0 0,0 0 0 0 0,0 0 0 0 0,0 0 0 0 0,0 0 1 0 0,0 0-1 0 0,0 0 0 0 0,0-1 0 0 0,0 1 0 0 0,0 0 1 0 0,0 0-1 0 0,0 0 0 0 0,0 0 0 0 0,0 0 0 0 0,0 0 1 0 0,0 0-1 0 0,0-1 0 0 0,0 1 0 0 0,0 0 0 0 0,0 0 0 0 0,0 0 1 0 0,0 0-1 0 0,0 0 0 0 0,0 0 0 0 0,0 0 0 0 0,0-1 87 0 0,0 1-6819 0 0</inkml:trace>
  <inkml:trace contextRef="#ctx0" brushRef="#br0" timeOffset="32047.85">17457 630 8952 0 0,'0'0'406'0'0,"2"0"-4"0"0,6 0-258 0 0,5-2 1562 0 0,-11 1-1418 0 0,0 1 1 0 0,0-1-1 0 0,0 1 0 0 0,0 0 0 0 0,0 0 0 0 0,0-1 1 0 0,0 1-1 0 0,0 1 0 0 0,0-1 0 0 0,-1 0 1 0 0,1 0-1 0 0,1 1-288 0 0,9 2 372 0 0,-9-2 341 0 0,-9 1-111 0 0,6-2-591 0 0,8 3 581 0 0,5 2-377 0 0,-11 0-65 0 0,-2-4-56 0 0,1 0-55 0 0,-1 0-1 0 0,1-1 1 0 0,-1 1-1 0 0,0 0 1 0 0,1 0-1 0 0,-1-1 1 0 0,0 1-1 0 0,0 0 1 0 0,1 0 0 0 0,-1 0-1 0 0,0-1 1 0 0,0 1-1 0 0,0 0 1 0 0,0 0-1 0 0,0 0 1 0 0,0 0-1 0 0,0-1 1 0 0,-1 1-1 0 0,1 0 1 0 0,0 0 0 0 0,0 0-1 0 0,-1-1 1 0 0,1 1-1 0 0,0 0 1 0 0,-1 0-1 0 0,1-1 1 0 0,-1 1-1 0 0,1 0 1 0 0,-1-1-1 0 0,1 1 1 0 0,-1 0 0 0 0,1-1-1 0 0,-1 1 1 0 0,0-1-1 0 0,1 1 1 0 0,-1-1-1 0 0,0 1 1 0 0,1-1-1 0 0,-1 0 1 0 0,0 1-1 0 0,0-1-38 0 0,0 1 11 0 0,0-1-1 0 0,0 1 0 0 0,0 0 0 0 0,0-1 1 0 0,1 1-1 0 0,-1 0 0 0 0,0-1 0 0 0,0 1 1 0 0,1 0-1 0 0,-1 0 0 0 0,0 0 0 0 0,1 0 1 0 0,-1 0-1 0 0,1 0 0 0 0,-1 0 0 0 0,1 0 1 0 0,-1 1-11 0 0,2 5 52 0 0,-1-6-47 0 0,0 0-1 0 0,1 0 1 0 0,-1-1 0 0 0,0 1-1 0 0,0 0 1 0 0,0 0-1 0 0,0-1 1 0 0,0 1-1 0 0,0 0 1 0 0,0 0-1 0 0,0 0 1 0 0,0-1 0 0 0,-1 1-1 0 0,1 0 1 0 0,0 0-1 0 0,0-1 1 0 0,-1 1-1 0 0,1 0-4 0 0,-3 4 13 0 0,2-3-26 0 0,-1 0-1 0 0,1 0 1 0 0,0 1-1 0 0,0-1 1 0 0,0 0-1 0 0,1 0 1 0 0,-1 0-1 0 0,1 1 1 0 0,-1-1-1 0 0,1 0 1 0 0,0 1-1 0 0,-1-1 1 0 0,1 3 13 0 0,0 0 74 0 0,0 0 0 0 0,-1 0 0 0 0,0 0-1 0 0,0 0 1 0 0,0 0 0 0 0,-1 0 0 0 0,0 0 0 0 0,0 0 0 0 0,0 0 0 0 0,0-1 0 0 0,-1 1 0 0 0,0-1 0 0 0,0 0 0 0 0,-1 2-74 0 0,-1 2 65 0 0,0 0 0 0 0,0 1 0 0 0,-2 5-65 0 0,4-5 97 0 0,1 0 0 0 0,-1-1 0 0 0,1 1-1 0 0,1 0 1 0 0,0 0 0 0 0,0 0 0 0 0,1 3-97 0 0,0-11 1 0 0,0-1 1 0 0,1 1-1 0 0,-1 0 0 0 0,0-1 1 0 0,1 1-1 0 0,-1 0 1 0 0,0-1-1 0 0,1 1 0 0 0,-1-1 1 0 0,1 1-1 0 0,-1 0 1 0 0,1-1-1 0 0,-1 1 1 0 0,1-1-1 0 0,-1 0 0 0 0,1 1 1 0 0,-1-1-1 0 0,1 1 1 0 0,0-1-1 0 0,-1 0 0 0 0,1 0 1 0 0,0 1-1 0 0,-1-1 1 0 0,1 0-1 0 0,0 0 1 0 0,-1 0-1 0 0,1 1 0 0 0,0-1 1 0 0,0 0-1 0 0,-1 0 1 0 0,1 0-2 0 0,0 0 26 0 0,8 1 208 0 0,-1 1 0 0 0,0-1-1 0 0,1-1 1 0 0,0 0-234 0 0,12 1 368 0 0,-11 0-215 0 0,-1-2-1 0 0,0 1 1 0 0,0-1 0 0 0,8-2-153 0 0,27-1 344 0 0,-9 2-404 0 0,34-5 60 0 0,-41 3-49 0 0,1 1 1 0 0,0 1-1 0 0,20 3 49 0 0,-33 0-1419 0 0,1-1 0 0 0,-1-1 0 0 0,6-1 1419 0 0,-1-2-1535 0 0</inkml:trace>
  <inkml:trace contextRef="#ctx0" brushRef="#br0" timeOffset="32945.335">18306 227 6448 0 0,'0'1'56'0'0,"-5"3"-7"0"0,5-4-33 0 0,0 0 0 0 0,0 0 0 0 0,1 0 0 0 0,-1 0 0 0 0,0 0 0 0 0,0 0 0 0 0,0 0 0 0 0,0 0 0 0 0,0 0 0 0 0,0 0 0 0 0,0 0 0 0 0,0 0 0 0 0,0 0 0 0 0,0 0 0 0 0,0 0 0 0 0,0 0-1 0 0,0 0 1 0 0,0 0 0 0 0,0 0 0 0 0,0 0 0 0 0,0 0 0 0 0,0 0 0 0 0,1 1 0 0 0,-1-1 0 0 0,0 0 0 0 0,0 0 0 0 0,0 0 0 0 0,0 0 0 0 0,0 0 0 0 0,0 0 0 0 0,0 0 0 0 0,0 0 0 0 0,0 0 0 0 0,0 0 0 0 0,0 0 0 0 0,0 0 0 0 0,0 0 0 0 0,0 0 0 0 0,0 0 0 0 0,0 0 0 0 0,0 0 0 0 0,0 0 0 0 0,0 1 0 0 0,0-1 0 0 0,0 0-16 0 0,1-1 730 0 0,-1 1 240 0 0,0 0 43 0 0,0 0-60 0 0,0 0-290 0 0,0 0-130 0 0,0 0-21 0 0,0 0-5 0 0,0 0 5 0 0,0 0-445 0 0,-1 0 0 0 0,1-1 0 0 0,0 1 0 0 0,0-1 0 0 0,-1 1 0 0 0,1 0 0 0 0,0 0 0 0 0,-1-1 0 0 0,1 1 0 0 0,0 0 0 0 0,-1 0 0 0 0,1-1 0 0 0,-1 1 0 0 0,1 0 0 0 0,0 0 0 0 0,-1 0 0 0 0,1 0 0 0 0,-1-1 0 0 0,1 1 0 0 0,-1 0 0 0 0,1 0 0 0 0,-1 0 0 0 0,1 0 0 0 0,0 0 0 0 0,-1 0 0 0 0,1 0 0 0 0,-1 0 1 0 0,1 1-68 0 0,-15 0 1025 0 0,9 2-875 0 0,1-1-1 0 0,0 1 0 0 0,-1 1 0 0 0,1-1 0 0 0,1 1 0 0 0,-1 0 0 0 0,0 0 0 0 0,1 0 0 0 0,0 0 0 0 0,0 1 0 0 0,0 0 0 0 0,-2 3-149 0 0,-5 10 431 0 0,0 1 1 0 0,-6 17-432 0 0,15-32 35 0 0,-8 12 118 0 0,8-15-149 0 0,1 1-1 0 0,-1 1 1 0 0,1-1-1 0 0,-1 0 0 0 0,1 0 1 0 0,0 0-1 0 0,0 3-3 0 0,-4 6 0 0 0,4-9 0 0 0,1 0 0 0 0,-1 0 0 0 0,0 0 0 0 0,1 0 0 0 0,-1 0 0 0 0,1 0 0 0 0,0 0 0 0 0,0 0 0 0 0,-1 0 0 0 0,1 1-39 0 0,3 29 401 0 0,-3-30-296 0 0,0-1-1 0 0,1 1 1 0 0,-1 0-1 0 0,1-1 1 0 0,0 1-1 0 0,-1-1 1 0 0,1 1-1 0 0,0-1 1 0 0,0 1-1 0 0,0-1 1 0 0,0 0-1 0 0,0 1 0 0 0,0-1 1 0 0,1 0-1 0 0,-1 0 1 0 0,0 0-1 0 0,1 1-65 0 0,2 0 61 0 0,0 0-1 0 0,0-1 0 0 0,-1 1 0 0 0,1-1 0 0 0,0 0 1 0 0,0 0-1 0 0,0 0 0 0 0,0-1 0 0 0,3 1-60 0 0,40-1-157 0 0,-26-1 307 0 0,-13 1-779 0 0,0 0-1 0 0,0-1 1 0 0,-1 0 0 0 0,1 0-1 0 0,0-1 1 0 0,-1 0 0 0 0,1-1-1 0 0,3-1 631 0 0,1-1-1737 0 0</inkml:trace>
  <inkml:trace contextRef="#ctx0" brushRef="#br0" timeOffset="33257.942">18520 398 10136 0 0,'-7'0'132'0'0,"0"0"1"0"0,0 1 0 0 0,0 0-1 0 0,0 0 1 0 0,0 0 0 0 0,-1 1-133 0 0,7-2 41 0 0,-1 1 0 0 0,1-1 0 0 0,-1 1 0 0 0,1 0 0 0 0,0-1 0 0 0,-1 1 0 0 0,1 0 0 0 0,0 0 0 0 0,-1 0 0 0 0,1 0 0 0 0,0 0 0 0 0,0 0 0 0 0,0 0 0 0 0,0 0 0 0 0,0 0 0 0 0,0 1 0 0 0,0-1 0 0 0,0 0 0 0 0,0 1 0 0 0,1-1 0 0 0,-1 1 0 0 0,0-1 0 0 0,1 1 0 0 0,0-1 0 0 0,-1 1 0 0 0,1-1 0 0 0,0 1 0 0 0,-1-1 0 0 0,1 1 0 0 0,0 0-41 0 0,0 3 269 0 0,0 1-1 0 0,0-1 0 0 0,-1 0 1 0 0,0 1-1 0 0,0-1 0 0 0,0 0 1 0 0,-1 0-1 0 0,0 0 0 0 0,0 0 1 0 0,0 0-1 0 0,-1 0 0 0 0,1-1 1 0 0,-1 1-1 0 0,0-1 0 0 0,0 1 0 0 0,-1-1-268 0 0,3-3 35 0 0,1 0-1 0 0,-1 0 0 0 0,1 0 0 0 0,-1 0 0 0 0,1 1 0 0 0,0-1 0 0 0,-1 0 0 0 0,1 0 0 0 0,0 0 1 0 0,0 1-1 0 0,0-1 0 0 0,0 0 0 0 0,0 0 0 0 0,0 0 0 0 0,0 1 0 0 0,0-1 0 0 0,1 0 0 0 0,-1 0 1 0 0,0 0-1 0 0,1 0 0 0 0,-1 1-34 0 0,1 0 16 0 0,0 0 1 0 0,-1-1-1 0 0,1 1 0 0 0,0 0 1 0 0,0-1-1 0 0,0 1 0 0 0,0-1 1 0 0,0 0-1 0 0,1 1 1 0 0,-1-1-1 0 0,0 0 0 0 0,0 0 1 0 0,2 1-17 0 0,5 2 93 0 0,1 0 0 0 0,-1-1 0 0 0,1 0 0 0 0,-1 0 0 0 0,1-1 0 0 0,0 0 0 0 0,0-1 0 0 0,0 0 0 0 0,0 0 0 0 0,0-1 0 0 0,0 0 0 0 0,0-1 0 0 0,0 1 0 0 0,9-3-93 0 0,-9 0 83 0 0,0 0 0 0 0,1 0-1 0 0,-2-1 1 0 0,1 0 0 0 0,0 0-1 0 0,-1-1 1 0 0,0 0 0 0 0,0-1-1 0 0,0 0-82 0 0,-6 4 59 0 0,1 0-1 0 0,-1 0 0 0 0,0-1 0 0 0,0 1 0 0 0,0-1 0 0 0,0 0 0 0 0,0 1 0 0 0,0-1 1 0 0,-1 0-1 0 0,1 0 0 0 0,-1 0 0 0 0,0 0 0 0 0,0 0 0 0 0,0 0 0 0 0,0 0 0 0 0,-1 0 0 0 0,1-1 1 0 0,-1 1-1 0 0,0-3-58 0 0,0 2 35 0 0,0 0 0 0 0,0 0 1 0 0,-1 0-1 0 0,1 0 1 0 0,-1 0-1 0 0,0 0 0 0 0,0 1 1 0 0,-1-1-1 0 0,1 0 1 0 0,-1 1-1 0 0,0-1 0 0 0,0 1 1 0 0,0-1-1 0 0,0 1 1 0 0,0 0-1 0 0,-2-1-35 0 0,-1-2-102 0 0,-1 1 0 0 0,0 0 0 0 0,0 0 0 0 0,0 0 0 0 0,0 0 0 0 0,-1 1 1 0 0,0 0-1 0 0,0 1 0 0 0,0-1 0 0 0,-1 1 0 0 0,1 1 0 0 0,-1 0 0 0 0,1 0 0 0 0,-1 0 0 0 0,0 1 0 0 0,0 0 0 0 0,1 0 0 0 0,-1 1 0 0 0,0 0 0 0 0,-5 1 102 0 0,-27-1-2791 0 0,39 0 2593 0 0,1 1 1 0 0,-1-1 0 0 0,0 0 0 0 0,1 1-1 0 0,-1-1 1 0 0,1 0 0 0 0,-1 1 0 0 0,0-1-1 0 0,1 1 1 0 0,0-1 0 0 0,-1 1 0 0 0,1-1-1 0 0,-1 1 1 0 0,1 0 197 0 0,-2 0-1414 0 0</inkml:trace>
  <inkml:trace contextRef="#ctx0" brushRef="#br0" timeOffset="33668.671">18977 200 13824 0 0,'-4'2'113'0'0,"1"0"1"0"0,-2 0 0 0 0,1-1 0 0 0,0 1 0 0 0,0-1 0 0 0,0 0 0 0 0,-1 0 0 0 0,1 0-1 0 0,-1 0 1 0 0,1-1 0 0 0,0 0 0 0 0,-1 0 0 0 0,-4 0-114 0 0,4 0 16 0 0,2 0 21 0 0,0 0 1 0 0,0 1 0 0 0,1-1 0 0 0,-1 1 0 0 0,1 0 0 0 0,-1 0 0 0 0,1 0-1 0 0,-1 0 1 0 0,1 0 0 0 0,-1 0 0 0 0,1 1 0 0 0,0 0 0 0 0,0-1 0 0 0,0 1-1 0 0,-1 0 1 0 0,2 0 0 0 0,-1 0 0 0 0,0 0 0 0 0,-1 2-38 0 0,0 0 391 0 0,0 1 1 0 0,0 0 0 0 0,0 0-1 0 0,0 0 1 0 0,1 0-1 0 0,0 0 1 0 0,0 1-1 0 0,-1 4-391 0 0,3-7-59 0 0,0-1 0 0 0,0 0 0 0 0,1 1 0 0 0,-1-1 0 0 0,1 0-1 0 0,-1 1 1 0 0,1-1 0 0 0,0 0 0 0 0,0 0 0 0 0,0 0 0 0 0,0 1 59 0 0,14 23 22 0 0,-2-9 34 0 0,0 0 0 0 0,2-2 0 0 0,0 0 0 0 0,0 0 0 0 0,11 5-56 0 0,-8-4 43 0 0,-14-12 2 0 0,0-1 0 0 0,0 0 0 0 0,0 0 0 0 0,0 0 0 0 0,1 0 0 0 0,-1-1 0 0 0,1 1 0 0 0,-1-1 0 0 0,2 0-45 0 0,-4-1 20 0 0,0 0 0 0 0,1 0-1 0 0,-1 0 1 0 0,0 0 0 0 0,0 0-1 0 0,0 1 1 0 0,0-1-1 0 0,1 2-19 0 0,-1-2 0 0 0,-1 1-1 0 0,1-1 0 0 0,-1 0 0 0 0,0 1 1 0 0,0-1-1 0 0,0 1 0 0 0,0-1 0 0 0,0 1 1 0 0,0 0-1 0 0,0-1 0 0 0,-1 1 0 0 0,1 0 0 0 0,0 0 1 0 0,-1-1-1 0 0,0 1 0 0 0,1 0 0 0 0,-1 0 1 0 0,0-1 53 0 0,-1 1 0 0 0,1-1 0 0 0,0 0 0 0 0,-1 0 0 0 0,1 0 0 0 0,-1 0 0 0 0,1 1 0 0 0,-1-1 0 0 0,0 0 0 0 0,0 0 0 0 0,1 0 0 0 0,-1 0 0 0 0,0 0 0 0 0,0-1 0 0 0,0 1 0 0 0,0 0 0 0 0,0 0 0 0 0,0 0 0 0 0,0-1 0 0 0,0 1 0 0 0,0-1 0 0 0,0 1 0 0 0,-1-1 0 0 0,1 1 0 0 0,0-1 0 0 0,0 0-53 0 0,-3 2 154 0 0,-5 2-59 0 0,1 0-1 0 0,-1-1 1 0 0,0 0-1 0 0,0-1 1 0 0,0 0 0 0 0,0 0-1 0 0,-7 0-94 0 0,-16 0 16 0 0,-19-2-16 0 0,24 0 196 0 0,-17-4-5102 0 0,44 4 3477 0 0,0 0-9 0 0</inkml:trace>
  <inkml:trace contextRef="#ctx0" brushRef="#br0" timeOffset="28497.236">14471 412 8752 0 0,'0'0'398'0'0,"-1"0"-3"0"0,0 0-359 0 0,1-1 0 0 0,-1 1-1 0 0,1 0 1 0 0,0 0 0 0 0,-1 0 0 0 0,1-1-1 0 0,0 1 1 0 0,-1 0 0 0 0,1-1 0 0 0,0 1 0 0 0,-1 0-1 0 0,1-1 1 0 0,0 1 0 0 0,0 0 0 0 0,0-1-1 0 0,-1 1 1 0 0,1 0 0 0 0,0-1 0 0 0,0 1-1 0 0,0-1 1 0 0,0 1 0 0 0,0-1 0 0 0,0 1 0 0 0,-1 0-1 0 0,1-1 1 0 0,0 1 0 0 0,0-1 0 0 0,0 1-1 0 0,0-1 1 0 0,1 1 0 0 0,-1 0 0 0 0,0-1 0 0 0,0 1-1 0 0,0-1 1 0 0,0 1 0 0 0,0 0 0 0 0,0-1-1 0 0,1 1 1 0 0,-1-1 0 0 0,0 1 0 0 0,0 0-1 0 0,1-1 1 0 0,-1 1-36 0 0,1-1 225 0 0,1-10 6711 0 0,-4 16-5031 0 0,-6 23-3371 0 0,7-23 2166 0 0,0-3-712 0 0,-6 23 469 0 0,2 1 1 0 0,-2 12-458 0 0,6-29 131 0 0,0 1 1 0 0,1 0-1 0 0,0 0 1 0 0,1 0-1 0 0,0-1 1 0 0,1 1 0 0 0,0-1-1 0 0,1 4-131 0 0,-2-9-34 0 0,7 16-111 0 0,1-7 148 0 0,-8-12 85 0 0,1 0-4 0 0,4 2-71 0 0,0-2 0 0 0,0 1 1 0 0,1-1-1 0 0,-1 0 0 0 0,0 0 0 0 0,1-1 1 0 0,-1 1-1 0 0,1-2 0 0 0,-1 1 0 0 0,0-1 0 0 0,2 0-13 0 0,-5 0 0 0 0,0 0 0 0 0,1 0 0 0 0,-1-1 0 0 0,0 1 0 0 0,0-1 0 0 0,0 0 0 0 0,0 0 0 0 0,0 0 0 0 0,9-5 0 0 0,-9 5 11 0 0,1 0 0 0 0,-1 0 0 0 0,0 0-1 0 0,0 0 1 0 0,0-1 0 0 0,0 1 0 0 0,-1-1 0 0 0,1 0-1 0 0,-1 1 1 0 0,1-1 0 0 0,-1 0 0 0 0,0-1 0 0 0,0 1-1 0 0,0 0 1 0 0,-1 0 0 0 0,1-1 0 0 0,-1 1 0 0 0,1-1-1 0 0,-1 0 1 0 0,-1 1 0 0 0,1-1 0 0 0,0-2-11 0 0,-1 5 33 0 0,0 0 0 0 0,0 1 0 0 0,0-1-1 0 0,0 0 1 0 0,0 1 0 0 0,1-1 0 0 0,-1 0 0 0 0,0 0 0 0 0,0 1 0 0 0,1-1 0 0 0,-1 0 0 0 0,1 1 0 0 0,-1-1 0 0 0,0 1 0 0 0,1-1-33 0 0,5-12 308 0 0,-3 10-270 0 0,-2 2 152 0 0,-1 1 54 0 0,0 0 4 0 0,0 0-101 0 0,1 3-382 0 0,-1 0 0 0 0,0 0 0 0 0,1 0 0 0 0,0 0-1 0 0,0 0 1 0 0,0 0 0 0 0,1 2 235 0 0,-1-2-30 0 0,0-1-1 0 0,0 1 1 0 0,0 0 0 0 0,0 0-1 0 0,-1 0 1 0 0,1 0-1 0 0,-1 3 31 0 0,0-1 0 0 0,1-1 0 0 0,0 1 0 0 0,0 0 0 0 0,0-1 0 0 0,0 1 0 0 0,1-1 0 0 0,0 0 0 0 0,-1 1 0 0 0,2-1 0 0 0,-1 0 0 0 0,0 0 0 0 0,1 0 0 0 0,0 0 0 0 0,0-1 0 0 0,0 1 0 0 0,0-2 0 0 0,2 2 0 0 0,0 0 0 0 0,0-1 0 0 0,0 0 0 0 0,0 0 0 0 0,1 0 0 0 0,3 1 0 0 0,-5-3 0 0 0,0 1 0 0 0,0-1 0 0 0,0 0 0 0 0,0 0 0 0 0,0-1 0 0 0,0 1 0 0 0,0-1 0 0 0,1 0 0 0 0,-1 0 0 0 0,0 0 0 0 0,3-1 0 0 0,17 1 182 0 0,-21 0-62 0 0,1 0 0 0 0,-1 0 1 0 0,0 0-1 0 0,1 0 0 0 0,-1 0 0 0 0,0 0 1 0 0,0-1-1 0 0,1 0 0 0 0,-1 0 0 0 0,2 0-120 0 0,9-6 264 0 0,3 0-326 0 0,-1-1 0 0 0,7-5 62 0 0,-18 10-1 0 0,0 0 1 0 0,-1-1 0 0 0,0 1-1 0 0,1-1 1 0 0,-1 0-1 0 0,-1 0 1 0 0,1-1 0 0 0,0 1-1 0 0,2-5 1 0 0,4-7 103 0 0,-8 14-94 0 0,-1 0 1 0 0,1 0-1 0 0,0 0 1 0 0,-1-1-1 0 0,0 1 0 0 0,0-1 1 0 0,1 1-1 0 0,-1-1 1 0 0,-1 1-1 0 0,1-1 0 0 0,0 1 1 0 0,-1-1-1 0 0,1 0 1 0 0,-1 1-1 0 0,0-1 0 0 0,0 0 1 0 0,0 1-1 0 0,0-1 1 0 0,0-2-10 0 0,-1 1 9 0 0,1 0 1 0 0,0-1 0 0 0,0 1 0 0 0,1 0-1 0 0,-1 0 1 0 0,1 0 0 0 0,0 0 0 0 0,0 0-1 0 0,0 0 1 0 0,1 0-10 0 0,-1-1 12 0 0,1-1 1 0 0,-1 1-1 0 0,0-1 0 0 0,0 1 0 0 0,0-5-12 0 0,-1 4 12 0 0,0 0 0 0 0,0-1 0 0 0,0 1 0 0 0,-1 0 0 0 0,0-1 0 0 0,0 1 0 0 0,-1 0 0 0 0,0 0 0 0 0,0 0 0 0 0,0 0 0 0 0,-1 0 0 0 0,-1-3-12 0 0,-3 3-10 0 0,4 5 18 0 0,0-1-1 0 0,0 1 1 0 0,-1-1 0 0 0,1 1 0 0 0,-1 0 0 0 0,-1 0-8 0 0,5 1-35 0 0,0-1 0 0 0,-1 1 0 0 0,1 0 1 0 0,0 0-1 0 0,0 0 0 0 0,-1 0 0 0 0,1 0 0 0 0,0 0 0 0 0,-1 0 0 0 0,1 0 1 0 0,0 0-1 0 0,0 0 0 0 0,-1 0 0 0 0,1 0 0 0 0,0 0 0 0 0,0 0 0 0 0,-1 0 1 0 0,1 0-1 0 0,0 0 0 0 0,-1 0 0 0 0,1 0 0 0 0,0 0 0 0 0,0 0 0 0 0,-1 0 1 0 0,1 1-1 0 0,0-1 0 0 0,0 0 0 0 0,0 0 0 0 0,-1 0 0 0 0,1 0 0 0 0,0 1 1 0 0,0-1-1 0 0,0 0 0 0 0,-1 0 0 0 0,1 0 0 0 0,0 1 0 0 0,0-1 0 0 0,0 0 1 0 0,0 0-1 0 0,0 1 0 0 0,-1-1 0 0 0,1 0 0 0 0,0 0 0 0 0,0 1 0 0 0,0-1 1 0 0,0 0-1 0 0,0 1 0 0 0,0-1 0 0 0,0 0 0 0 0,0 0 0 0 0,0 1 0 0 0,0-1 1 0 0,0 0-1 0 0,0 1 0 0 0,0-1 0 0 0,0 0 0 0 0,1 0 0 0 0,-1 1 0 0 0,0-1 35 0 0,1 10-738 0 0,-1-8 101 0 0,0-1-1 0 0,0 1 1 0 0,0-1 0 0 0,0 1-1 0 0,1-1 1 0 0,-1 1 0 0 0,1-1-1 0 0,-1 1 1 0 0,1-1 0 0 0,-1 1 637 0 0,6 6-6244 0 0</inkml:trace>
  <inkml:trace contextRef="#ctx0" brushRef="#br0" timeOffset="28993.206">15081 675 4608 0 0,'0'0'353'0'0,"0"0"41"0"0,0 0 1032 0 0,0 0 482 0 0,0 0 92 0 0,0 0-183 0 0,0 0-826 0 0,0 0-362 0 0,1 6 437 0 0,0-3-980 0 0,0-1 0 0 0,0 1 0 0 0,-1-1 0 0 0,1 1 0 0 0,-1-1 0 0 0,0 1 0 0 0,1 0 0 0 0,-1-1 0 0 0,-1 1 0 0 0,1-1 0 0 0,0 1 0 0 0,0-1 0 0 0,-1 1 0 0 0,0-1 0 0 0,1 1 0 0 0,-1-1 0 0 0,0 1 0 0 0,0-1 0 0 0,0 0 0 0 0,-1 1 0 0 0,1-1 0 0 0,0 0 0 0 0,-3 2-86 0 0,3-2 104 0 0,1 0 0 0 0,-1 0 0 0 0,0 1 0 0 0,0-1 0 0 0,1 0 0 0 0,0 0 0 0 0,-1 0 0 0 0,1 1 0 0 0,0-1 0 0 0,0 0 0 0 0,0 1 0 0 0,0-1 0 0 0,1 0 0 0 0,-1 0 0 0 0,0 0 0 0 0,1 1 0 0 0,0-1-104 0 0,1 22 453 0 0,-11 33-427 0 0,7-46-26 0 0,0 1 0 0 0,0-1 0 0 0,1 0-1 0 0,0 0 1 0 0,1 1 0 0 0,0-1-1 0 0,1 7 1 0 0,0-14 150 0 0,0 1-1 0 0,1-1 0 0 0,-1 1 1 0 0,1-1-1 0 0,0 1 0 0 0,1 1-149 0 0,-3-5 298 0 0,1 0-268 0 0,-1 0-1 0 0,0 0 1 0 0,1-1 0 0 0,-1 1 0 0 0,1 0 0 0 0,-1 0-1 0 0,1 0 1 0 0,-1 0 0 0 0,1-1 0 0 0,0 1 0 0 0,-1 0 0 0 0,1-1-1 0 0,0 1 1 0 0,-1 0 0 0 0,1-1 0 0 0,0 1 0 0 0,0-1 0 0 0,0 1-1 0 0,0-1 1 0 0,-1 0 0 0 0,1 1 0 0 0,0-1 0 0 0,0 0-1 0 0,0 1 1 0 0,0-1 0 0 0,0 0 0 0 0,0 0 0 0 0,0 0-30 0 0,28 4 3 0 0,17-9 240 0 0,-32 3 114 0 0,3-3 226 0 0,-8 3-488 0 0,-4-1-6 0 0,1 1 1 0 0,-1 0-1 0 0,0 1 1 0 0,1-1-1 0 0,-1 1 1 0 0,1 1-1 0 0,0-1 1 0 0,4 0-90 0 0,12-1 54 0 0,21-7-219 0 0,-38 8-352 0 0,1 1-1 0 0,-1-1 1 0 0,1-1-1 0 0,-1 1 1 0 0,0-1-1 0 0,1-1 518 0 0,11-2-5884 0 0,-2 2-313 0 0</inkml:trace>
  <inkml:trace contextRef="#ctx0" brushRef="#br0" timeOffset="29281.581">15591 532 10136 0 0,'0'0'464'0'0,"0"0"-10"0"0,-11-5-204 0 0,23 4 1026 0 0,0 1 1 0 0,0 1-1 0 0,2 0-1276 0 0,31 1 1634 0 0,123-8 2712 0 0,-146 5-4227 0 0,-1 0 1 0 0,1-2-1 0 0,17-3-119 0 0,-14 0-1057 0 0,-23 1-1167 0 0,-2-1 1081 0 0</inkml:trace>
  <inkml:trace contextRef="#ctx0" brushRef="#br0" timeOffset="29579.352">15773 337 10592 0 0,'-33'-5'818'0'0,"33"5"-752"0"0,0 0-1 0 0,0 0 0 0 0,0 0 1 0 0,0 0-1 0 0,0 0 1 0 0,0 0-1 0 0,0 0 0 0 0,0 0 1 0 0,0 0-1 0 0,0 0 0 0 0,0 0-65 0 0,2 1 115 0 0,0-1 0 0 0,0 1-1 0 0,-1-1 1 0 0,1 1 0 0 0,0 0 0 0 0,-1 0-1 0 0,1 0 1 0 0,0 0 0 0 0,-1 0 0 0 0,1 0-1 0 0,-1 0 1 0 0,0 0 0 0 0,1 1-1 0 0,-1-1 1 0 0,0 1 0 0 0,0-1 0 0 0,0 1-115 0 0,2 9 614 0 0,-1 0 1 0 0,0 1 0 0 0,-1-1 0 0 0,0 1-1 0 0,-1 0 1 0 0,0-1 0 0 0,-1 1 0 0 0,0-1-1 0 0,-2 5-614 0 0,0 21 963 0 0,0-10-664 0 0,-1 0 0 0 0,-1 0-1 0 0,-5 9-298 0 0,10-32 0 0 0,-1 0 0 0 0,1 1 0 0 0,-1-1 0 0 0,1 0 0 0 0,1 4 0 0 0,-1-4 0 0 0,0-1 0 0 0,0 1 0 0 0,0 0 0 0 0,0-1 0 0 0,-1 1 0 0 0,1 0 0 0 0,-2 2 0 0 0,1-2-156 0 0,0-1-1 0 0,0 1 1 0 0,1-1 0 0 0,0 1-1 0 0,-1-1 1 0 0,1 1-1 0 0,0 0 1 0 0,1-1-1 0 0,-1 1 1 0 0,1-1 0 0 0,-1 1-1 0 0,1-1 1 0 0,0 0-1 0 0,0 1 1 0 0,1-1-1 0 0,-1 0 1 0 0,1 0-1 0 0,1 4 157 0 0,4 0-1024 0 0</inkml:trace>
  <inkml:trace contextRef="#ctx0" brushRef="#br0" timeOffset="47976.873">17863 1119 5296 0 0,'3'1'5'0'0,"0"0"62"0"0,1-1 0 0 0,-1 1-1 0 0,0-1 1 0 0,1 0 0 0 0,-1 0 0 0 0,0 0 0 0 0,1 0 0 0 0,-1-1-1 0 0,3 0-66 0 0,-4 0 443 0 0,15-4 3524 0 0,-8 4-2662 0 0,-11 0 318 0 0,0 1-498 0 0,9 5-1314 0 0,8 20 1413 0 0,-14-25-1221 0 0,-1 1 0 0 0,1 0 0 0 0,0 0 0 0 0,-1-1 1 0 0,1 1-1 0 0,-1 0 0 0 0,0 0 0 0 0,1 0 0 0 0,-1 0 1 0 0,0-1-1 0 0,1 1 0 0 0,-1 0 0 0 0,0 0 0 0 0,0 0 1 0 0,0 0-1 0 0,0 0 0 0 0,0 0 0 0 0,0 0 0 0 0,0 0 1 0 0,0 0-1 0 0,0 0 0 0 0,0 0 0 0 0,0 0 0 0 0,-1-1 1 0 0,1 1-1 0 0,0 0 0 0 0,-1 0-3 0 0,0 1-3 0 0,0-1-1 0 0,-1 0 1 0 0,1 1 0 0 0,-1-1-1 0 0,0 0 1 0 0,1 0-1 0 0,-1 0 1 0 0,0 0 0 0 0,0 0-1 0 0,0 0 4 0 0,0 0-5 0 0,-1 0-1 0 0,1 0 0 0 0,0 0 0 0 0,0 0 1 0 0,1 1-1 0 0,-1-1 0 0 0,0 0 0 0 0,0 1 1 0 0,1 0-1 0 0,-1-1 0 0 0,1 1 1 0 0,-2 1 5 0 0,3-1 0 0 0,-1-1 0 0 0,1 0 0 0 0,0 1 1 0 0,0-1-1 0 0,0 1 0 0 0,0-1 1 0 0,0 0-1 0 0,0 1 0 0 0,0-1 1 0 0,0 1-1 0 0,0-1 0 0 0,1 0 1 0 0,-1 1-1 0 0,1-1 0 0 0,-1 0 1 0 0,1 1-1 0 0,-1-1 0 0 0,1 0 0 0 0,4 15 196 0 0,-5-15-170 0 0,0 0 0 0 0,0 1 0 0 0,0-1 0 0 0,0 0 1 0 0,-1 0-1 0 0,1 0 0 0 0,0 1 0 0 0,0-1 0 0 0,-1 0 0 0 0,1 0 0 0 0,-1 0 1 0 0,1 0-1 0 0,-1 0 0 0 0,1 0 0 0 0,-1 0 0 0 0,0 0 0 0 0,1 0 0 0 0,-1 0 1 0 0,0 0-1 0 0,0 0 0 0 0,0 0 0 0 0,0 0 0 0 0,0-1 0 0 0,0 1 1 0 0,0 0-1 0 0,0-1 0 0 0,0 1 0 0 0,0 0 0 0 0,0-1 0 0 0,-1 1-26 0 0,1-1 11 0 0,-1 1 0 0 0,1 0 0 0 0,-1-1 0 0 0,1 1 0 0 0,0 0 0 0 0,-1 0 0 0 0,1 0 0 0 0,0 0 0 0 0,0 0 0 0 0,0 0 0 0 0,0 0 0 0 0,0 1 0 0 0,0-1 0 0 0,0 0 0 0 0,0 2-11 0 0,-3 10 116 0 0,3-11-99 0 0,1-1 0 0 0,0 1 0 0 0,-1-1 0 0 0,1 1 0 0 0,-1-1 1 0 0,1 1-1 0 0,-1-1 0 0 0,0 0 0 0 0,1 1 0 0 0,-1-1 0 0 0,0 0 0 0 0,0 0-17 0 0,-1 2 128 0 0,-1-1-1 0 0,1 1 1 0 0,0-1-1 0 0,-1 0 1 0 0,0 0-1 0 0,1 0 0 0 0,-1 0 1 0 0,0 0-1 0 0,0-1 1 0 0,0 1-1 0 0,0-1 1 0 0,-1 0-1 0 0,1 0 0 0 0,-3 1-127 0 0,-3 1 401 0 0,10 1-534 0 0,-16 5-1115 0 0,10-6 1384 0 0,1-1 0 0 0,-1-1-1 0 0,1 1 1 0 0,-1-1-1 0 0,0 0 1 0 0,0 0 0 0 0,0 0-1 0 0,0 0 1 0 0,-4-1-136 0 0,-3 1-229 0 0,0 0 249 0 0,-1 0 0 0 0,1-1 0 0 0,0-1 0 0 0,0 0 0 0 0,0-1 0 0 0,0 0 0 0 0,0 0 0 0 0,-2-2-20 0 0,-51-7-1346 0 0,38 7 1630 0 0,1 2 0 0 0,0 1 0 0 0,-10 1-284 0 0,9 1 337 0 0,5 0-141 0 0,-1 1 0 0 0,0 1 0 0 0,-18 5-196 0 0,31-5 21 0 0,0 0 0 0 0,1 0-1 0 0,-1 1 1 0 0,1 1 0 0 0,-4 2-21 0 0,2-1 47 0 0,8-5-47 0 0,1 0 0 0 0,0 0 1 0 0,0 0-1 0 0,0 0 1 0 0,-1 1-1 0 0,1-1 1 0 0,0 0-1 0 0,0 1 0 0 0,1 0 1 0 0,-1-1-1 0 0,0 1 1 0 0,1 0-1 0 0,-1 0 1 0 0,1 0-1 0 0,-1 0 0 0 0,0 2 0 0 0,1-2 0 0 0,0 0 0 0 0,-1 0 0 0 0,1-1 0 0 0,0 1 0 0 0,-1-1 0 0 0,1 1 0 0 0,-1-1 0 0 0,0 1 0 0 0,1-1 0 0 0,-1 0 0 0 0,0 0 0 0 0,0 0 0 0 0,0 0 0 0 0,0 0 0 0 0,-1 1 0 0 0,0 0 0 0 0,0 0 0 0 0,0-1 0 0 0,1 2 0 0 0,-1-1 0 0 0,0 1 0 0 0,0-2 0 0 0,-3 7 0 0 0,6-7 4 0 0,-1-1 0 0 0,1 0 0 0 0,0 1-1 0 0,0-1 1 0 0,-1 1 0 0 0,1-1-1 0 0,0 1 1 0 0,0-1 0 0 0,0 1 0 0 0,0-1-1 0 0,-1 0 1 0 0,1 1 0 0 0,0-1-1 0 0,0 1 1 0 0,0-1 0 0 0,0 1 0 0 0,0-1-1 0 0,0 1 1 0 0,0-1 0 0 0,1 1-1 0 0,-1-1 1 0 0,0 1 0 0 0,0-1 0 0 0,0 1-1 0 0,0-1-3 0 0,-2-1 281 0 0,0 0-302 0 0,0 0 1 0 0,0 0 0 0 0,1 0 0 0 0,-1-1-1 0 0,0 1 1 0 0,1 0 0 0 0,-1-1 0 0 0,1 1-1 0 0,-1-1 21 0 0,1 0-1 0 0,-1 1-1 0 0,1-1 0 0 0,-1 1 0 0 0,1 0 0 0 0,-1-1 1 0 0,0 1-1 0 0,0 0 0 0 0,1 0 0 0 0,-2 0 2 0 0,-1-1 56 0 0,0 0-1 0 0,0-1 0 0 0,0 1 1 0 0,0-1-1 0 0,0 0 1 0 0,1 0-1 0 0,-3-2-55 0 0,2 1 21 0 0,-1 0-1 0 0,0 0 1 0 0,0 0 0 0 0,-3-1-21 0 0,0 1 5 0 0,-4-3-4 0 0,0 1 0 0 0,0 0-1 0 0,0 1 1 0 0,0 1 0 0 0,-1 0 0 0 0,-1 1-1 0 0,5 1-11 0 0,0 1-1 0 0,-1 0 0 0 0,1 0 1 0 0,-1 1-1 0 0,1 1 0 0 0,0 0 1 0 0,-1 0-1 0 0,1 0 0 0 0,0 1 1 0 0,0 1-1 0 0,0 0 0 0 0,-3 1 12 0 0,-12 6-191 0 0,1 1-1 0 0,-1 2 192 0 0,-8 3 107 0 0,20-9-69 0 0,0-1 0 0 0,0-1-1 0 0,0 0 1 0 0,-1 0 0 0 0,1-2-1 0 0,-1 1 1 0 0,0-2-1 0 0,0 0 1 0 0,-11 1-38 0 0,16-3 19 0 0,0 0 0 0 0,0-1-1 0 0,1 0 1 0 0,-1 0 0 0 0,0-1 0 0 0,1 0 0 0 0,-1 0-1 0 0,1-1 1 0 0,-1 0 0 0 0,1 0 0 0 0,0-1-1 0 0,0 0 1 0 0,1 0 0 0 0,-1-1 0 0 0,1 1 0 0 0,0-1-1 0 0,0-1 1 0 0,1 1 0 0 0,-1-1 0 0 0,1 0-1 0 0,0 0 1 0 0,1-1 0 0 0,-4-6-19 0 0,0-1 102 0 0,4 8-63 0 0,1 1 0 0 0,0-1-1 0 0,0 0 1 0 0,1 0 0 0 0,0 0 0 0 0,0 0-1 0 0,0 0 1 0 0,0-6-39 0 0,1 4 71 0 0,0 2-98 0 0,0-1 0 0 0,1 1 0 0 0,0-1-1 0 0,0 1 1 0 0,1-1 0 0 0,0 1 0 0 0,0-1 0 0 0,0 1-1 0 0,1-1 1 0 0,0 1 0 0 0,1-4 27 0 0,0 5-181 0 0,6-14-5732 0 0,-2 9-331 0 0</inkml:trace>
  <inkml:trace contextRef="#ctx0" brushRef="#br0" timeOffset="48715.496">16994 1570 6192 0 0,'0'0'281'0'0,"0"0"-6"0"0,0 0-94 0 0,0 0 263 0 0,0 0 131 0 0,0 0 29 0 0,0 0-6 0 0,0 0-38 0 0,0 0-14 0 0,3 13 1018 0 0,-3-11-1453 0 0,0-1 0 0 0,0 1 0 0 0,0-1 0 0 0,0 1 0 0 0,0 0 0 0 0,0-1 0 0 0,-1 1 0 0 0,1-1 0 0 0,-1 1 0 0 0,1-1 0 0 0,-1 1 0 0 0,1-1 0 0 0,-1 1 0 0 0,0-1 0 0 0,0 0 0 0 0,0 1 0 0 0,0-1 0 0 0,0 0 0 0 0,0 1-111 0 0,-9 14 669 0 0,8-9-537 0 0,2-5-94 0 0,-1 0 1 0 0,0 0-1 0 0,1 1 0 0 0,-1-1 1 0 0,0 0-1 0 0,0 0 0 0 0,0 0 1 0 0,-1-1-1 0 0,1 1 0 0 0,0 0 1 0 0,-1 0-39 0 0,-3 4 32 0 0,1 1 1 0 0,0 0-1 0 0,1-1 1 0 0,-1 1-1 0 0,1 1-32 0 0,-15 26 48 0 0,-20 28 1034 0 0,23-35-640 0 0,-1-1-1 0 0,-16 18-441 0 0,-8 8 30 0 0,15-19 234 0 0,-23 23-264 0 0,30-38 28 0 0,2 1 0 0 0,0 0 1 0 0,1 1-1 0 0,-2 7-28 0 0,2-5 251 0 0,0-1 0 0 0,-1 0 0 0 0,-4 2-251 0 0,-27 36 206 0 0,25-32-348 0 0,22-26 5 0 0,0-1-275 0 0,0 0-120 0 0,0 0-20 0 0,0 0-190 0 0,0 0-776 0 0,0 0-332 0 0</inkml:trace>
  <inkml:trace contextRef="#ctx0" brushRef="#br0" timeOffset="49102.901">16699 1844 10136 0 0,'0'0'230'0'0,"-3"5"309"0"0,0-2-492 0 0,0 1 1 0 0,0-1-1 0 0,1 1 1 0 0,0-1-1 0 0,0 1 0 0 0,-1 1-47 0 0,2-2 3 0 0,-7 16 467 0 0,7-18 29 0 0,1-1 12 0 0,0 0-41 0 0,0 0-171 0 0,0 0-71 0 0,0 0-156 0 0,1 1-1 0 0,-1-1 1 0 0,1 1-1 0 0,-1-1 1 0 0,1 0-1 0 0,-1 1 1 0 0,1-1 0 0 0,0 1-1 0 0,-1-1 1 0 0,1 0-1 0 0,0 1 1 0 0,-1-1 0 0 0,1 0-1 0 0,0 0 1 0 0,-1 0-1 0 0,1 0 1 0 0,0 0-1 0 0,-1 1 1 0 0,1-1 0 0 0,0 0-1 0 0,0 0 1 0 0,-1-1-1 0 0,1 1 1 0 0,0 0 0 0 0,-1 0-1 0 0,1 0 1 0 0,0 0-1 0 0,0-1 1 0 0,0 1-72 0 0,22-24 940 0 0,5-4-611 0 0,1 1 0 0 0,15-11-329 0 0,-33 29-4 0 0,-1-1 0 0 0,0 0 0 0 0,7-8 4 0 0,-10 9 38 0 0,1 0 0 0 0,0 1-1 0 0,0 0 1 0 0,1 1 0 0 0,0 0 0 0 0,7-4-38 0 0,-11 7 132 0 0,1 1 1 0 0,0 0-1 0 0,0 1 0 0 0,0-1 0 0 0,6 0-132 0 0,-10 2 32 0 0,1 1 0 0 0,-1-1 0 0 0,1 1-1 0 0,-1 0 1 0 0,1 0 0 0 0,-1 0 0 0 0,0 1-1 0 0,1-1 1 0 0,-1 0 0 0 0,1 1 0 0 0,-1 0 0 0 0,0-1-1 0 0,1 1 1 0 0,-1 0 0 0 0,0 0 0 0 0,0 1-1 0 0,1-1-31 0 0,-3 0 19 0 0,1 0 0 0 0,0 0-1 0 0,0 0 1 0 0,-1 0-1 0 0,1 0 1 0 0,-1 1-1 0 0,1-1 1 0 0,-1 0-1 0 0,1 0 1 0 0,-1 0-1 0 0,0 1 1 0 0,1-1-1 0 0,-1 0 1 0 0,0 1-19 0 0,1 2 46 0 0,1 9 25 0 0,1 1 1 0 0,-2 0 0 0 0,0-1 0 0 0,0 1-1 0 0,-1 5-71 0 0,-1-9 32 0 0,0-1 0 0 0,-1 1-1 0 0,0 0 1 0 0,-1 4-32 0 0,-5 25-1425 0 0,7-28-5068 0 0</inkml:trace>
  <inkml:trace contextRef="#ctx0" brushRef="#br0" timeOffset="50210.149">14980 2767 4144 0 0,'0'0'319'0'0,"0"0"-122"0"0,5-14 1511 0 0,6-8-768 0 0,-6 13 1250 0 0,0 1 4261 0 0,-2 16-6220 0 0,0-1 0 0 0,0 1 0 0 0,-1 0 0 0 0,0 1 0 0 0,-1-1 0 0 0,1 0 1 0 0,-1 0-1 0 0,-1 3-231 0 0,0 6 179 0 0,0 0 0 0 0,-1-1 0 0 0,-3 12-179 0 0,0 3 214 0 0,3-19-112 0 0,0 0 1 0 0,-1 0-1 0 0,-1 0 0 0 0,0 0 1 0 0,-4 10-103 0 0,-1 0 53 0 0,8-22-39 0 0,0 1 1 0 0,0-1-1 0 0,0 0 0 0 0,0 0 1 0 0,0 0-1 0 0,-1 0 0 0 0,1 0 0 0 0,0 0 1 0 0,0 0-1 0 0,0 0 0 0 0,0 0 1 0 0,0 0-1 0 0,0 0 0 0 0,0 0 1 0 0,0 0-1 0 0,0 0 0 0 0,-1 0 0 0 0,1 0 1 0 0,0 0-1 0 0,0 0 0 0 0,0 0 1 0 0,0 0-1 0 0,0 0 0 0 0,0 0 0 0 0,0 0 1 0 0,0 0-1 0 0,-1 0 0 0 0,1 0 1 0 0,0 0-1 0 0,0 0 0 0 0,0 0 1 0 0,0 0-1 0 0,0 0 0 0 0,0 0 0 0 0,0 0 1 0 0,0 0-1 0 0,0 0 0 0 0,-1 0 1 0 0,1 0-1 0 0,0 0 0 0 0,0-1 1 0 0,0 1-1 0 0,0 0 0 0 0,0 0 0 0 0,0 0 1 0 0,0 0-1 0 0,0 0 0 0 0,0 0 1 0 0,0 0-1 0 0,0 0 0 0 0,0 0 1 0 0,0-1-1 0 0,0 1 0 0 0,0 0 0 0 0,0 0 1 0 0,0 0-1 0 0,0 0 0 0 0,0 0 1 0 0,0 0-1 0 0,0 0 0 0 0,0 0 0 0 0,0-1 1 0 0,0 1-1 0 0,0 0 0 0 0,0 0 1 0 0,0 0-1 0 0,0 0 0 0 0,0 0-14 0 0,-1-16 214 0 0,1 11-204 0 0,1 0 0 0 0,-1 0 0 0 0,1 0-1 0 0,0 0 1 0 0,0 0 0 0 0,1 0-10 0 0,12-39 182 0 0,-11 35-147 0 0,0-1-1 0 0,0 1 1 0 0,1 0-1 0 0,3-8-34 0 0,4-2-1 0 0,-7 11 0 0 0,1-1 0 0 0,0 0-1 0 0,0 1 1 0 0,1 0-1 0 0,0 0 1 0 0,0 1 0 0 0,1-1-1 0 0,5-3 2 0 0,-10 10-7 0 0,0-1-1 0 0,0 1 0 0 0,0-1 0 0 0,0 1 0 0 0,1 0 1 0 0,-1 0-1 0 0,1 0 0 0 0,-1 0 0 0 0,1 0 0 0 0,-1 1 1 0 0,1-1-1 0 0,-1 1 0 0 0,1 0 0 0 0,-1-1 0 0 0,1 1 1 0 0,0 0-1 0 0,-1 1 0 0 0,1-1 0 0 0,-1 0 0 0 0,3 1 8 0 0,17 3-2 0 0,-19-3 12 0 0,-1-1 0 0 0,1 0 1 0 0,0 1-1 0 0,-1-1 0 0 0,1 1 1 0 0,-1 0-1 0 0,1 0 0 0 0,-1 0 0 0 0,1 0 1 0 0,-1 0-1 0 0,0 0 0 0 0,0 1 0 0 0,1-1 1 0 0,-1 1-11 0 0,1 0 18 0 0,0 1 1 0 0,0 0-1 0 0,0-1 1 0 0,-1 1-1 0 0,1 0 1 0 0,-1 0-1 0 0,0 1 1 0 0,0-1-1 0 0,0 0 1 0 0,0 1-1 0 0,-1-1 1 0 0,1 1-1 0 0,-1-1 1 0 0,0 1-1 0 0,0 0 1 0 0,0 0-1 0 0,0 0-18 0 0,0 1 27 0 0,0 1-1 0 0,0-1 0 0 0,-1 1 1 0 0,0 0-1 0 0,0-1 0 0 0,0 1 0 0 0,0-1 1 0 0,-1 1-1 0 0,0 0 0 0 0,0-1 0 0 0,-1 0 1 0 0,1 1-1 0 0,-1-1 0 0 0,-3 5-26 0 0,5-10 17 0 0,0 1-1 0 0,0-1 0 0 0,0 0 0 0 0,-1 1 1 0 0,1-1-1 0 0,0 0 0 0 0,0 1 0 0 0,0-1 1 0 0,-1 0-1 0 0,1 1 0 0 0,0-1 0 0 0,-1 0 1 0 0,1 0-1 0 0,0 1 0 0 0,-1-1 0 0 0,1 0 1 0 0,0 0-1 0 0,-1 0 0 0 0,1 1 0 0 0,-1-1 1 0 0,1 0-1 0 0,0 0 0 0 0,-1 0 0 0 0,1 0 1 0 0,-1 0-1 0 0,1 0 0 0 0,0 0 0 0 0,-1 0 1 0 0,1 0-1 0 0,-1 0 0 0 0,1 0 0 0 0,0 0 1 0 0,-1 0-1 0 0,1 0 0 0 0,-1 0 0 0 0,1-1-16 0 0,0 1 6 0 0,-1 0 0 0 0,1-1 0 0 0,-1 1 0 0 0,1-1-1 0 0,-1 1 1 0 0,1 0 0 0 0,0-1 0 0 0,-1 1 0 0 0,1-1-1 0 0,0 0 1 0 0,0 1 0 0 0,-1-1 0 0 0,1 1 0 0 0,0-1 0 0 0,0 1-1 0 0,0-1 1 0 0,0 1 0 0 0,-1-1 0 0 0,1 0 0 0 0,0 1-1 0 0,0-1 1 0 0,0 1 0 0 0,0-1 0 0 0,0 0 0 0 0,1 1-1 0 0,-1-1-5 0 0,0 1 0 0 0,1-9 0 0 0,0 0 0 0 0,1 1 0 0 0,2-6 0 0 0,-3 11 0 0 0,1-1 0 0 0,-1 1 0 0 0,1 0 0 0 0,0 0 0 0 0,0 1 0 0 0,0-1 0 0 0,0 0 0 0 0,0 0 0 0 0,0 1 0 0 0,2-2 0 0 0,0 1-34 0 0,-1 0 0 0 0,1-1 0 0 0,0 1 0 0 0,0 1 0 0 0,1-1-1 0 0,-1 0 1 0 0,0 1 0 0 0,1 0 0 0 0,0 0 0 0 0,-1 1 0 0 0,1-1-1 0 0,0 1 1 0 0,0 0 0 0 0,0 0 0 0 0,0 0 0 0 0,0 1 34 0 0,-4 0-3 0 0,0 0 0 0 0,0-1-1 0 0,0 1 1 0 0,0 0 0 0 0,-1 0 0 0 0,1 0 0 0 0,0 0 0 0 0,0 1 0 0 0,0-1 0 0 0,0 0 0 0 0,-1 0 0 0 0,1 0 0 0 0,0 1 0 0 0,0-1 0 0 0,0 0 0 0 0,-1 1 0 0 0,1-1 0 0 0,0 1-1 0 0,-1-1 1 0 0,1 1 0 0 0,0-1 0 0 0,-1 1 0 0 0,1-1 0 0 0,-1 1 0 0 0,1 0 0 0 0,0-1 0 0 0,-1 1 0 0 0,0 0 0 0 0,1-1 0 0 0,-1 1 0 0 0,1 0 0 0 0,-1 0 0 0 0,0 0 0 0 0,1-1-1 0 0,-1 1 1 0 0,0 0 0 0 0,0 1 3 0 0,1 1-4 0 0,5 12-2 0 0,-4-10 26 0 0,-1 0 0 0 0,1 0 0 0 0,-1 0 0 0 0,1 0 0 0 0,-1 0 0 0 0,-1 1 0 0 0,1 4-20 0 0,-1 0 10 0 0,1-8-10 0 0,-1 0 0 0 0,0 0 0 0 0,0 0 0 0 0,0 0 0 0 0,0 0 0 0 0,-1 0 0 0 0,1 0 0 0 0,-1-1 0 0 0,1 1 0 0 0,-1 0 0 0 0,0 1 0 0 0,-1 2 40 0 0,1-1-1 0 0,0 1 0 0 0,-1 0 0 0 0,2 0 1 0 0,-2 4-40 0 0,2-5 46 0 0,-1 1 1 0 0,0-1 0 0 0,0 1-1 0 0,0-1 1 0 0,0 1-1 0 0,-1 0-46 0 0,1-5-6 0 0,1 1 1 0 0,0 0-1 0 0,0-1 0 0 0,-1 1 0 0 0,1 0 0 0 0,0-1 0 0 0,0 1 0 0 0,0 0 0 0 0,-1 0 0 0 0,1-1 0 0 0,0 1 0 0 0,0 0 1 0 0,0 0-1 0 0,0-1 0 0 0,1 1 0 0 0,-1 0 0 0 0,0 0 0 0 0,0-1 0 0 0,0 1 0 0 0,1 0 0 0 0,-1-1 6 0 0,-1 5-373 0 0,1-5 346 0 0,0 0-1 0 0,0 1 0 0 0,0-1 0 0 0,-1 0 0 0 0,1 0 1 0 0,0 0-1 0 0,0 0 0 0 0,0 0 0 0 0,0 0 0 0 0,0 0 1 0 0,0 0-1 0 0,0 0 0 0 0,0 1 0 0 0,0-1 0 0 0,0 0 1 0 0,0 0-1 0 0,0 0 0 0 0,0 0 0 0 0,0 0 0 0 0,0 0 0 0 0,0 1 1 0 0,0-1-1 0 0,0 0 0 0 0,0 0 0 0 0,0 0 0 0 0,0 0 1 0 0,0 0-1 0 0,0 0 0 0 0,0 0 0 0 0,0 1 0 0 0,0-1 1 0 0,0 0-1 0 0,0 0 0 0 0,0 0 0 0 0,0 0 0 0 0,0 0 1 0 0,0 0-1 0 0,0 0 0 0 0,0 0 0 0 0,0 1 0 0 0,1-1 1 0 0,-1 0-1 0 0,0 0 0 0 0,0 0 0 0 0,0 0 0 0 0,0 0 28 0 0,11 2-2036 0 0,2 1-4643 0 0</inkml:trace>
  <inkml:trace contextRef="#ctx0" brushRef="#br0" timeOffset="50547.921">15751 2784 2304 0 0,'-1'1'167'0'0,"-23"13"1783"0"0,-18 11 10488 0 0,11-5-10855 0 0,20-13-1490 0 0,1-1 0 0 0,0 2 0 0 0,0-1 0 0 0,1 1 0 0 0,0 1-1 0 0,-4 3-92 0 0,6-4 21 0 0,6-6-12 0 0,-1-1 0 0 0,0 1 0 0 0,1-1 0 0 0,-1 1 0 0 0,1 0 0 0 0,0 0 0 0 0,-1 0-1 0 0,1-1 1 0 0,0 1 0 0 0,0 0 0 0 0,0 1 0 0 0,1-1 0 0 0,-1 0 0 0 0,0 0 0 0 0,1 1-9 0 0,0-2 53 0 0,1 0 12 0 0,-1-1-65 0 0,0 1 0 0 0,0-1 0 0 0,0 1 0 0 0,1-1 0 0 0,-1 1 0 0 0,0-1 0 0 0,0 1 0 0 0,0-1 0 0 0,0 0 0 0 0,1 1 0 0 0,-1-1 0 0 0,0 1 0 0 0,0-1 0 0 0,1 0 0 0 0,-1 1 0 0 0,0-1 0 0 0,1 0 0 0 0,-1 1 0 0 0,0-1 0 0 0,1 0 0 0 0,-1 1 0 0 0,1-1 0 0 0,-1 0 0 0 0,1 0-1 0 0,-1 1 1 0 0,0-1 0 0 0,1 0 0 0 0,-1 0 0 0 0,1 0 0 0 0,2 2 24 0 0,0-1-1 0 0,1 0 1 0 0,-1 0-1 0 0,0 0 1 0 0,1 0-1 0 0,-1-1 1 0 0,0 1-1 0 0,1-1 1 0 0,-1 0-1 0 0,1 0 1 0 0,-1 0-1 0 0,1 0 1 0 0,-1-1-1 0 0,1 1 1 0 0,-1-1-1 0 0,1 0 1 0 0,-1 0-1 0 0,0 0 0 0 0,0 0 1 0 0,3-2-24 0 0,7-3 73 0 0,-1 0-1 0 0,-1-1 1 0 0,1 0-1 0 0,8-8-72 0 0,-16 11 3 0 0,1 0 0 0 0,-1 0-1 0 0,0-1 1 0 0,-1 1-1 0 0,2-3-2 0 0,14-16 70 0 0,-18 22-50 0 0,0 0 1 0 0,0 0-1 0 0,0 0 0 0 0,0 0 1 0 0,0 0-1 0 0,0 0 0 0 0,0-1 0 0 0,0 1 1 0 0,0 0-1 0 0,-1-1 0 0 0,1 1 1 0 0,0-1-1 0 0,-1 1 0 0 0,1-1 1 0 0,-1 1-1 0 0,0-1 0 0 0,1 1 0 0 0,-1-1 1 0 0,0 1-1 0 0,0-1 0 0 0,0 0 1 0 0,0 1-1 0 0,0-1 0 0 0,-1 1 1 0 0,1-1-1 0 0,0 1 0 0 0,-1-1 1 0 0,1 1-1 0 0,-1-1 0 0 0,1 1 0 0 0,-1 0 1 0 0,0-1-1 0 0,0 1 0 0 0,0 0 1 0 0,1-1-1 0 0,-1 1 0 0 0,0 0 1 0 0,-1 0-1 0 0,1 0 0 0 0,0-1-20 0 0,-3-1 80 0 0,1 0-1 0 0,-1 1 1 0 0,0-1 0 0 0,0 1 0 0 0,0-1-1 0 0,0 1 1 0 0,0 0 0 0 0,-1 1-1 0 0,1-1 1 0 0,0 1 0 0 0,-1 0-1 0 0,1 0 1 0 0,-3 0-80 0 0,-3 0 96 0 0,3 0-67 0 0,0 0-1 0 0,-1 1 1 0 0,1-1-1 0 0,-1 2 1 0 0,1-1 0 0 0,-1 1-1 0 0,1 0 1 0 0,-1 1-1 0 0,0 0-28 0 0,3 0-288 0 0,-1 0 36 0 0,1-1-3548 0 0,5-1-2791 0 0</inkml:trace>
  <inkml:trace contextRef="#ctx0" brushRef="#br0" timeOffset="51796.791">16107 2745 13824 0 0,'0'0'314'0'0,"0"0"46"0"0,0 0 22 0 0,0 0-50 0 0,-2 0-220 0 0,-6 1 255 0 0,-1-1 1 0 0,1 1-1 0 0,-1 0 1 0 0,1 1-1 0 0,0 0 1 0 0,-1 0-1 0 0,1 1 1 0 0,0 0 0 0 0,1 1-1 0 0,-4 1-367 0 0,-1 2 172 0 0,-1 1-1 0 0,1 1 1 0 0,1 0-1 0 0,0 0 1 0 0,-8 9-172 0 0,15-13 93 0 0,1 1 0 0 0,0-1 0 0 0,1 0 0 0 0,-1 1 0 0 0,1-1 0 0 0,0 1-1 0 0,0-1 1 0 0,1 1 0 0 0,0 0 0 0 0,0 0 0 0 0,0 3-93 0 0,1-7-7 0 0,0 0-1 0 0,0 0 0 0 0,0 0 0 0 0,0-1 1 0 0,1 1-1 0 0,-1 0 0 0 0,1 0 1 0 0,-1 0-1 0 0,1 0 0 0 0,0-1 0 0 0,0 1 1 0 0,-1 0-1 0 0,1 0 0 0 0,0-1 1 0 0,1 1-1 0 0,-1-1 0 0 0,0 1 0 0 0,0-1 1 0 0,1 0-1 0 0,-1 1 0 0 0,1-1 0 0 0,-1 0 1 0 0,1 0-1 0 0,-1 0 0 0 0,1 0 1 0 0,0 0-1 0 0,0 0 0 0 0,-1-1 0 0 0,2 1 8 0 0,0 1 4 0 0,-1-1 11 0 0,-1 0-1 0 0,1 0 1 0 0,0-1 0 0 0,0 1-1 0 0,-1 0 1 0 0,1-1-1 0 0,0 1 1 0 0,0-1 0 0 0,0 0-1 0 0,0 1 1 0 0,0-1 0 0 0,-1 0-1 0 0,1 0 1 0 0,0 0-1 0 0,0-1 1 0 0,0 1 0 0 0,0 0-1 0 0,0-1 1 0 0,-1 1-1 0 0,1-1-14 0 0,7-1 56 0 0,0-1-1 0 0,-1-1 0 0 0,0 1 1 0 0,0-2-1 0 0,0 1 0 0 0,0-1 0 0 0,-1 0 1 0 0,1 0-1 0 0,-1-1 0 0 0,-1 0 1 0 0,1 0-1 0 0,-1-1 0 0 0,0 1 1 0 0,0-2-1 0 0,-1 1 0 0 0,0 0 0 0 0,0-1 1 0 0,-1 0-1 0 0,0 0 0 0 0,-1-1 1 0 0,1-1-56 0 0,8-27 519 0 0,-3-1 0 0 0,1-12-519 0 0,-6 21 387 0 0,0-17-387 0 0,-2 10-3 0 0,1-46-845 0 0,-3 73 196 0 0,-2 20 559 0 0,1-10 96 0 0,-6 68-432 0 0,2-9 448 0 0,3-32-19 0 0,0 1 0 0 0,2 0 0 0 0,2 8 0 0 0,0 26 0 0 0,-1-59 0 0 0,-1 0 0 0 0,1-1 0 0 0,-1 1-1 0 0,1 0 1 0 0,0-1 0 0 0,1 1 0 0 0,0 1 0 0 0,3 14 17 0 0,-4-17 7 0 0,1 4 47 0 0,13 1 50 0 0,-12-6-135 0 0,0-1 0 0 0,1 1 0 0 0,-1 0-1 0 0,0-1 1 0 0,0 0 0 0 0,1 0 0 0 0,-1 0-1 0 0,0 0 1 0 0,0 0 0 0 0,1-1 0 0 0,-1 1-1 0 0,0-1 1 0 0,0 0 0 0 0,0 0 0 0 0,0 0-1 0 0,0 0 1 0 0,2-1 14 0 0,-1-1 67 0 0,1 1 0 0 0,-1-1 0 0 0,0 0 0 0 0,0 0 0 0 0,0 0 0 0 0,0 0 0 0 0,-1-1 0 0 0,1 1 0 0 0,-1-1 0 0 0,0 0 0 0 0,1-1-67 0 0,8-12 309 0 0,2 0-1 0 0,0 1 1 0 0,3-2-309 0 0,0 0-562 0 0,-13 11 511 0 0,-4 6 51 0 0,0 0 1 0 0,0 1-1 0 0,1-1 1 0 0,-1 0-1 0 0,1 0 1 0 0,-1 1-1 0 0,1-1 1 0 0,-1 0-1 0 0,1 1 1 0 0,-1-1-1 0 0,1 0 1 0 0,-1 1-1 0 0,1-1 1 0 0,0 1-1 0 0,-1-1 1 0 0,1 1-1 0 0,1-1 0 0 0,-1 3-93 0 0,0 0 0 0 0,0-1 0 0 0,0 1 0 0 0,0 0 0 0 0,0 0 0 0 0,-1 0 0 0 0,1 0 0 0 0,-1 0 0 0 0,1 0-1 0 0,-1 0 1 0 0,1 1 93 0 0,-2 10-32 0 0,1-10 158 0 0,0 0-1 0 0,0-1 1 0 0,0 1 0 0 0,0 0 0 0 0,0-1 0 0 0,0 1 0 0 0,1 0 0 0 0,-1-1 0 0 0,1 1-1 0 0,0-1 1 0 0,1 3-126 0 0,3 10 556 0 0,-4-12-548 0 0,-1-1-1 0 0,1 1 1 0 0,0 0-1 0 0,1-1 0 0 0,-1 1 1 0 0,0-1-1 0 0,2 2-7 0 0,1 2-73 0 0,-3-4 72 0 0,0 0 0 0 0,1 0 1 0 0,-1 0-1 0 0,0 0 0 0 0,1 0 1 0 0,-1 0-1 0 0,1-1 0 0 0,0 1 1 0 0,-1-1-1 0 0,1 1 0 0 0,0-1 1 0 0,0 1-1 0 0,0-1 0 0 0,0 0 1 0 0,0 0-1 0 0,0 0 1 0 0,0 0-1 0 0,0-1 0 0 0,1 1 1 0 0,-1 0-1 0 0,0-1 0 0 0,0 0 1 0 0,1 1-1 0 0,0-1 1 0 0,1-1-30 0 0,-1 1 0 0 0,1-1 1 0 0,0 1-1 0 0,0-1 0 0 0,-1-1 1 0 0,1 1-1 0 0,-1 0 0 0 0,1-1 0 0 0,-1 0 1 0 0,0 1-1 0 0,0-1 0 0 0,0-1 0 0 0,0 1 1 0 0,0 0-1 0 0,0-1 0 0 0,0 0 0 0 0,1-2 30 0 0,7-8 121 0 0,0 0-1 0 0,-2-1 0 0 0,5-7-120 0 0,-2 2 6 0 0,-8 13 6 0 0,0 1-12 0 0,0 0 16 0 0,-3 4 59 0 0,-1 8-52 0 0,-2 23-398 0 0,0-23 364 0 0,2 0 0 0 0,-1 1 0 0 0,1-1-1 0 0,0 1 1 0 0,0-1 0 0 0,2 7 11 0 0,-1-12 0 0 0,-1 1 0 0 0,1 0 0 0 0,0 0 0 0 0,0-1 0 0 0,0 1 0 0 0,0-1 0 0 0,0 1 0 0 0,1-1 0 0 0,-1 1 0 0 0,1-1 0 0 0,-1 0 0 0 0,1 1 0 0 0,0-1 0 0 0,0 0 0 0 0,0 0 0 0 0,0-1 0 0 0,1 1 0 0 0,-1 0 0 0 0,0-1 0 0 0,1 1 0 0 0,-1-1 0 0 0,2 0 0 0 0,-3 0 9 0 0,1 0-1 0 0,-1-1 0 0 0,1 1 0 0 0,0-1 1 0 0,0 0-1 0 0,-1 1 0 0 0,1-1 1 0 0,0 0-1 0 0,0 0 0 0 0,-1 0 1 0 0,1 0-1 0 0,0-1 0 0 0,-1 1 0 0 0,1 0 1 0 0,0-1-1 0 0,-1 1 0 0 0,1-1 1 0 0,0 0-1 0 0,-1 1 0 0 0,1-1 0 0 0,-1 0 1 0 0,1 0-1 0 0,-1 0 0 0 0,1 0 1 0 0,-1 0-1 0 0,0-1-8 0 0,7-4 36 0 0,-1-1 0 0 0,0 0 0 0 0,0-1 1 0 0,1-1-37 0 0,-4 4-17 0 0,3-6-277 0 0,-1 0-1 0 0,0 0 0 0 0,0 0 1 0 0,-1-1-1 0 0,-1 0 0 0 0,0 0 1 0 0,1-9 294 0 0,0-13-1367 0 0,-4 27 1039 0 0,-1 1 0 0 0,1 0-1 0 0,0-1 1 0 0,2-4 328 0 0,6-17-1136 0 0,-4 14 432 0 0,0 0 1 0 0,-1-1 0 0 0,-1 0 0 0 0,0 1 0 0 0,-1-3 703 0 0,3-24-1113 0 0,1 0-1 0 0,8-26 1114 0 0,-11 54 1007 0 0,0 0 0 0 0,-1 0 1 0 0,0-6-1008 0 0,-2 18 516 0 0,0 1 17 0 0,0 0 10 0 0,0 0 0 0 0,0 0-8 0 0,0 0-39 0 0,0 0-15 0 0,0 0-1 0 0,-1 17 608 0 0,-1-9-854 0 0,-3 14 101 0 0,1 2 0 0 0,1-1 0 0 0,0 0 0 0 0,2 3-335 0 0,1-20 188 0 0,-1 0 0 0 0,0-1 1 0 0,0 1-1 0 0,0-1 1 0 0,-1 1-1 0 0,0 2-188 0 0,-1 1 272 0 0,2-7-225 0 0,1 0 0 0 0,0 0 1 0 0,0 0-1 0 0,0 0 0 0 0,0 0 0 0 0,0 0 0 0 0,0 0 0 0 0,1 0 0 0 0,-1 0 0 0 0,0 0 0 0 0,1 0 0 0 0,0 1-47 0 0,0-1 5 0 0,-1 0-1 0 0,1 0 0 0 0,-1 0 1 0 0,1 0-1 0 0,-1 0 0 0 0,0 0 0 0 0,0 1 1 0 0,0-1-1 0 0,0 0 0 0 0,0 2-4 0 0,-11 24-4 0 0,8-23-26 0 0,1 1 0 0 0,0-1-1 0 0,0 1 1 0 0,0-1 0 0 0,1 1 0 0 0,0 0-1 0 0,0 0 31 0 0,-3 30-236 0 0,2-22 251 0 0,1 1 0 0 0,0 0 0 0 0,1-1 0 0 0,1 6-15 0 0,0-14 39 0 0,1-1-1 0 0,0 1 0 0 0,0 0 1 0 0,0 0-1 0 0,0-1 1 0 0,1 1-1 0 0,0-1 0 0 0,0 0 1 0 0,1 1-1 0 0,0-1-38 0 0,-3-3-78 0 0,1-1 1 0 0,0 0-1 0 0,0 1 0 0 0,-1-1 0 0 0,1 0 1 0 0,0 0-1 0 0,0 0 0 0 0,0-1 0 0 0,0 1 0 0 0,1 0 1 0 0,-1-1-1 0 0,0 1 0 0 0,0-1 0 0 0,0 0 0 0 0,0 1 1 0 0,0-1-1 0 0,1 0 0 0 0,-1-1 0 0 0,0 1 1 0 0,2 0 76 0 0,5-2-1060 0 0,1 0-1 0 0,-1 0 0 0 0,0-1 1 0 0,4-2 1061 0 0,18-7-2133 0 0,-2-2-11 0 0</inkml:trace>
  <inkml:trace contextRef="#ctx0" brushRef="#br0" timeOffset="52259.872">17221 2505 15664 0 0,'0'0'356'0'0,"-1"0"49"0"0,-8 2 47 0 0,4-1-396 0 0,1 0 0 0 0,-1 0 1 0 0,1 0-1 0 0,-1 1 0 0 0,1 0 1 0 0,0 0-1 0 0,0 0 0 0 0,0 0 0 0 0,-1 1-56 0 0,-19 12 0 0 0,-5 4 0 0 0,18-9 367 0 0,1 1-1 0 0,0 1 1 0 0,1 0-1 0 0,0 0 1 0 0,-2 5-367 0 0,-12 15 207 0 0,19-24-193 0 0,-1 0-1 0 0,1 0 0 0 0,1 0 0 0 0,-1 0 0 0 0,1 0 0 0 0,1 1 0 0 0,-1-1 0 0 0,1 1 1 0 0,1 0-1 0 0,0 0 0 0 0,0 0 0 0 0,1-1 0 0 0,0 2-13 0 0,0-9 181 0 0,2 1 71 0 0,-2-2-220 0 0,0 0 0 0 0,0 0 0 0 0,0 0 0 0 0,0 1 1 0 0,0-1-1 0 0,1 0 0 0 0,-1 0 0 0 0,0 0 0 0 0,0 0 0 0 0,0 0 0 0 0,0 1 1 0 0,0-1-1 0 0,0 0 0 0 0,1 0 0 0 0,-1 0 0 0 0,0 0 0 0 0,0 0 0 0 0,0 0 0 0 0,0 0 1 0 0,0 0-1 0 0,1 0 0 0 0,-1 1 0 0 0,0-1 0 0 0,0 0 0 0 0,0 0 0 0 0,0 0 1 0 0,1 0-1 0 0,-1 0 0 0 0,0 0 0 0 0,0 0 0 0 0,0 0 0 0 0,0 0 0 0 0,1 0-32 0 0,0-2 41 0 0,1 1-1 0 0,0 0 0 0 0,-1 0 0 0 0,1 0 0 0 0,0 0 1 0 0,0 0-1 0 0,0 0 0 0 0,-1 1 0 0 0,1-1 1 0 0,1 0-41 0 0,-1 1-2 0 0,1-1 1 0 0,-1 0 0 0 0,0 0 0 0 0,0 0 0 0 0,0 0 0 0 0,1 0 0 0 0,-1 0-1 0 0,0-1 1 0 0,1 0 1 0 0,16-18-44 0 0,0 1-1 0 0,16-23 45 0 0,-30 32 94 0 0,5-5-346 0 0,-9 15 249 0 0,-1-1 1 0 0,0 1-1 0 0,0 0 1 0 0,1 0-1 0 0,-1 0 1 0 0,0 0-1 0 0,1 0 1 0 0,-1 0-1 0 0,0-1 1 0 0,1 1-1 0 0,-1 0 1 0 0,0 0-1 0 0,1 0 1 0 0,-1 0-1 0 0,0 0 1 0 0,1 0-1 0 0,-1 0 1 0 0,0 1-1 0 0,0-1 1 0 0,1 0-1 0 0,-1 0 1 0 0,0 0-1 0 0,1 0 1 0 0,-1 0-1 0 0,0 0 1 0 0,1 1-1 0 0,-1-1 1 0 0,0 0-1 0 0,0 0 1 0 0,1 0-1 0 0,-1 1 1 0 0,0-1-1 0 0,0 0 1 0 0,0 0-1 0 0,1 1 0 0 0,-1-1 1 0 0,0 0-1 0 0,0 0 1 0 0,0 1-1 0 0,0-1 1 0 0,0 0-1 0 0,1 1 1 0 0,-1-1-1 0 0,0 0 1 0 0,0 1-1 0 0,0-1 1 0 0,0 0-1 0 0,0 1 3 0 0,7 26-176 0 0,6 24 498 0 0,-10-28-72 0 0,-3-19-220 0 0,1-1-1 0 0,-1 1 1 0 0,1-1 0 0 0,-1 1-1 0 0,1-1 1 0 0,1 3-30 0 0,2 10 50 0 0,-4-14-46 0 0,1 0-1 0 0,-1 1 1 0 0,0-1 0 0 0,1 0 0 0 0,0 0-1 0 0,-1 0 1 0 0,1 0 0 0 0,0 0 0 0 0,0 0 0 0 0,0 0-1 0 0,0 0 1 0 0,1 0 0 0 0,-1-1 0 0 0,0 1-1 0 0,1 0-3 0 0,-1-1-2 0 0,0 0-1 0 0,-1 0 0 0 0,1 0 0 0 0,0 0 0 0 0,0 0 1 0 0,0 0-1 0 0,0 0 0 0 0,1 0 0 0 0,-1 0 0 0 0,0-1 1 0 0,1 2 2 0 0,-1-2 9 0 0,0 0 1 0 0,0 0-1 0 0,-1 0 0 0 0,1 0 1 0 0,0 0-1 0 0,0 0 1 0 0,0 0-1 0 0,-1-1 1 0 0,1 1-1 0 0,0 0 1 0 0,0 0-1 0 0,-1-1 1 0 0,1 1-1 0 0,0 0 0 0 0,-1-1 1 0 0,1 1-1 0 0,0-1 1 0 0,-1 1-1 0 0,1-1 1 0 0,0 1-1 0 0,-1-1 1 0 0,1 1-10 0 0,3-4-509 0 0,0 1 0 0 0,0-1 0 0 0,0 1 0 0 0,-1-1 0 0 0,1 0 0 0 0,-1-1 0 0 0,0 1 0 0 0,0-1 0 0 0,0 1 0 0 0,-1-1 0 0 0,0 0 0 0 0,1-3 509 0 0,6-10-2045 0 0</inkml:trace>
  <inkml:trace contextRef="#ctx0" brushRef="#br0" timeOffset="52595.772">17470 2423 12728 0 0,'0'0'580'0'0,"-2"1"-11"0"0,-8 1-365 0 0,2 4-103 0 0,7-4 27 0 0,1 0 0 0 0,0 0 0 0 0,0 1 0 0 0,1-1 0 0 0,-1 0-1 0 0,0 0 1 0 0,1 0 0 0 0,-1 0 0 0 0,1 1 0 0 0,0-1 0 0 0,0 0 0 0 0,0 0-128 0 0,1 6 463 0 0,2 11 203 0 0,-1 0 1 0 0,-1 1 0 0 0,-1-1-1 0 0,-1 1 1 0 0,0 2-667 0 0,0 0 766 0 0,-1-18-615 0 0,1 0 0 0 0,-1 0-1 0 0,0 1 1 0 0,0-1 0 0 0,0 0-1 0 0,-1 0 1 0 0,-1 4-151 0 0,2-6 21 0 0,-1 1-1 0 0,1 0 1 0 0,0 0 0 0 0,0 0-1 0 0,0 0 1 0 0,1 0 0 0 0,-1 0 0 0 0,1 0-1 0 0,-1 0 1 0 0,1 0 0 0 0,0 0 0 0 0,0 1-1 0 0,1-1 1 0 0,-1 0 0 0 0,1 1-21 0 0,0 2 38 0 0,0 1 1 0 0,-1 0 0 0 0,0 0-1 0 0,0-1 1 0 0,-1 1-1 0 0,0 0 1 0 0,0-1 0 0 0,-1 5-39 0 0,-1 8 53 0 0,-2 10 119 0 0,5-28-199 0 0,0-1-1 0 0,0 1 0 0 0,0-1 0 0 0,0 1 0 0 0,0-1 0 0 0,0 1 1 0 0,0-1-1 0 0,0 1 0 0 0,0-1 0 0 0,0 1 0 0 0,0-1 1 0 0,0 0-1 0 0,0 1 0 0 0,0-1 0 0 0,-1 1 0 0 0,1-1 0 0 0,0 1 1 0 0,0-1-1 0 0,-1 0 0 0 0,1 1 0 0 0,0-1 0 0 0,0 1 1 0 0,-1-1-1 0 0,1 0 0 0 0,0 1 0 0 0,-1-1 0 0 0,1 0 0 0 0,0 1 1 0 0,-1-1-1 0 0,1 0 0 0 0,-1 0 0 0 0,1 0 0 0 0,-1 1 1 0 0,1-1-1 0 0,0 0 0 0 0,-1 0 0 0 0,1 0 0 0 0,-1 0 0 0 0,1 0 1 0 0,-1 0-1 0 0,1 0 0 0 0,-1 0 0 0 0,1 0 0 0 0,-1 0 1 0 0,1 0-1 0 0,-1 0 0 0 0,1 0 0 0 0,-1 0 28 0 0,-1 0-598 0 0,2-1 291 0 0,-1 1 0 0 0,0-1 0 0 0,1 1 0 0 0,-1-1 0 0 0,0 1 1 0 0,1-1-1 0 0,-1 0 0 0 0,1 1 0 0 0,-1-1 0 0 0,1 0 0 0 0,-1 0 0 0 0,1 1 0 0 0,-1-2 307 0 0,-1-3-3903 0 0,-5-3-1458 0 0</inkml:trace>
  <inkml:trace contextRef="#ctx0" brushRef="#br0" timeOffset="52955.617">17520 2698 10136 0 0,'0'0'230'0'0,"16"-4"548"0"0,0 4-730 0 0,-16 0-33 0 0,1 0-1 0 0,-1 0 1 0 0,0 0 0 0 0,0 0 0 0 0,0 0 0 0 0,1 0 0 0 0,-1 0 0 0 0,0 0-1 0 0,0 0 1 0 0,1 0 0 0 0,-1 0 0 0 0,0 0 0 0 0,0 0 0 0 0,1 0 0 0 0,-1 0 0 0 0,0 0-1 0 0,0 0 1 0 0,0 0 0 0 0,1 0 0 0 0,-1 0 0 0 0,0 0 0 0 0,0 1 0 0 0,1-1-1 0 0,-1 0 1 0 0,0 0 0 0 0,0 0 0 0 0,0 0 0 0 0,0 1 0 0 0,1-1 0 0 0,-1 0-1 0 0,0 0 1 0 0,0 0 0 0 0,0 0 0 0 0,0 1 0 0 0,0-1 0 0 0,0 0 0 0 0,0 0 0 0 0,1 1-1 0 0,-1-1 1 0 0,0 0 0 0 0,0 0 0 0 0,0 1 0 0 0,0-1 0 0 0,0 0 0 0 0,0 0-1 0 0,0 0 1 0 0,0 1 0 0 0,0-1 0 0 0,0 0 0 0 0,0 0 0 0 0,0 1 0 0 0,0-1 0 0 0,-1 0-1 0 0,1 0 1 0 0,0 1 0 0 0,0-1 0 0 0,0 0 0 0 0,0 0 0 0 0,0 0 0 0 0,-1 1-15 0 0,2-1 91 0 0,-1 1 0 0 0,0 0 1 0 0,0-1-1 0 0,0 1 1 0 0,0-1-1 0 0,1 1 1 0 0,-1 0-1 0 0,0-1 0 0 0,1 1 1 0 0,-1-1-1 0 0,0 1 1 0 0,1-1-1 0 0,-1 1 1 0 0,1-1-1 0 0,-1 1 0 0 0,0-1 1 0 0,1 1-1 0 0,-1-1 1 0 0,1 0-1 0 0,0 1 0 0 0,-1-1 1 0 0,1 0-92 0 0,0 1 67 0 0,-1-1 1 0 0,1 0-1 0 0,0 1 1 0 0,-1-1-1 0 0,1 1 1 0 0,-1-1 0 0 0,1 0-1 0 0,-1 1 1 0 0,1-1-1 0 0,-1 1 1 0 0,1 0-1 0 0,-1-1 1 0 0,0 1-1 0 0,1-1 1 0 0,-1 1-1 0 0,0-1 1 0 0,1 1-1 0 0,-1 0 1 0 0,0-1-1 0 0,0 1 1 0 0,0 0-1 0 0,1-1 1 0 0,-1 1-1 0 0,0 0 1 0 0,0-1-1 0 0,0 1 1 0 0,0 0-1 0 0,0 0 1 0 0,0 0-68 0 0,-1 0 132 0 0,1 0 0 0 0,-1 1 0 0 0,1-1 0 0 0,0 1 0 0 0,0-1 0 0 0,-1 1 0 0 0,1-1 0 0 0,0 1 0 0 0,0-1 0 0 0,1 1 0 0 0,-1-1 0 0 0,0 1 0 0 0,0-1 0 0 0,1 1 0 0 0,-1-1 0 0 0,1 1 0 0 0,0-1 0 0 0,-1 0 0 0 0,1 1 0 0 0,0-1 0 0 0,0 0 0 0 0,-1 0 0 0 0,1 1 0 0 0,0-1 0 0 0,0 0 0 0 0,1 1-132 0 0,1 0 165 0 0,-1 1 0 0 0,0 0 0 0 0,1 0 0 0 0,-1 0 0 0 0,-1 0 1 0 0,1 1-1 0 0,0-1 0 0 0,-1 0 0 0 0,0 1 0 0 0,1-1 0 0 0,-1 1 0 0 0,-1-1 0 0 0,1 1 1 0 0,0-1-1 0 0,-1 1 0 0 0,0 0 0 0 0,0-1 0 0 0,0 1 0 0 0,0 0 0 0 0,-1 1-165 0 0,4 16 699 0 0,-3-19-693 0 0,1-1-1 0 0,0 1 0 0 0,-1-1 1 0 0,0 1-1 0 0,1-1 1 0 0,-1 1-1 0 0,0-1 1 0 0,0 1-1 0 0,0-1 1 0 0,0 1-1 0 0,0-1 0 0 0,0 1 1 0 0,0 0-1 0 0,0-1 1 0 0,-1 1-1 0 0,1-1 1 0 0,-1 1-1 0 0,1-1 1 0 0,-1 0-1 0 0,1 1 0 0 0,-1-1 1 0 0,-1 2-6 0 0,2-3 51 0 0,-1 1 4 0 0,0 0-1 0 0,1-1 1 0 0,-1 1-1 0 0,0 0 0 0 0,0-1 1 0 0,0 1-1 0 0,0 0 1 0 0,0-1-1 0 0,0 1 0 0 0,0-1 1 0 0,0 0-1 0 0,0 1 1 0 0,0-1-55 0 0,10-20-3412 0 0,-8 18 3072 0 0,-1 0 0 0 0,1 1 0 0 0,0-1 0 0 0,-1 0 0 0 0,0 0 0 0 0,1 1 0 0 0,-1-1 0 0 0,0 0 0 0 0,0 0 0 0 0,0 0 0 0 0,0 0 340 0 0,0-5-912 0 0,2-11-1485 0 0</inkml:trace>
  <inkml:trace contextRef="#ctx0" brushRef="#br0" timeOffset="53424.445">17929 2546 6912 0 0,'19'5'314'0'0,"-15"-4"-6"0"0,-3 0-198 0 0,5 2 614 0 0,0-1 0 0 0,1 0 0 0 0,-1-1 0 0 0,3 1-724 0 0,-2 0 934 0 0,0-1 1 0 0,0 2 0 0 0,0-1 0 0 0,0 1 0 0 0,1 0-935 0 0,-6-2-5 0 0,0 0 270 0 0,1 0 1 0 0,-1 0-1 0 0,-1 0 0 0 0,1 0 1 0 0,0 0-1 0 0,0 1 0 0 0,0-1 1 0 0,0 0-1 0 0,-1 1 0 0 0,1 0 0 0 0,0 0-265 0 0,-11 4 612 0 0,-6 9-200 0 0,11-11-337 0 0,1 0 1 0 0,-1-1 0 0 0,0 0-1 0 0,0 0 1 0 0,0 0 0 0 0,0 0 0 0 0,-1 0-76 0 0,-13 7 413 0 0,0 0 0 0 0,1 2 0 0 0,0 0 0 0 0,-4 6-413 0 0,-9 5 114 0 0,26-19-114 0 0,-1 1 0 0 0,1 0 0 0 0,0 0 0 0 0,0 0 0 0 0,1 0 0 0 0,0 1 0 0 0,-1-1 0 0 0,2 1 0 0 0,-1 0 0 0 0,1 0 0 0 0,0 0 0 0 0,-1 2 0 0 0,3-8-2 0 0,-1 1 0 0 0,1 1-1 0 0,-1-1 1 0 0,1 0 0 0 0,-1 0-1 0 0,1 0 1 0 0,0 0 0 0 0,0 0-1 0 0,0 0 1 0 0,-1 0 0 0 0,1 0-1 0 0,0 1 1 0 0,0-1 0 0 0,0 0 0 0 0,1 0-1 0 0,-1 0 1 0 0,0 0 0 0 0,0 0-1 0 0,1 0 1 0 0,-1 0 0 0 0,0 0-1 0 0,1 0 1 0 0,-1 1 0 0 0,1-2-1 0 0,0 1 1 0 0,-1 0 0 0 0,1 0-1 0 0,0 0 1 0 0,-1 0 0 0 0,1 0-1 0 0,1 0 3 0 0,-1 0 23 0 0,1 0-1 0 0,0 0 1 0 0,-1-1-1 0 0,1 1 1 0 0,0-1-1 0 0,0 1 0 0 0,0-1 1 0 0,0 0-1 0 0,-1 1 1 0 0,1-1-1 0 0,0 0 1 0 0,0 0-1 0 0,0 0 1 0 0,0-1-1 0 0,1 1-22 0 0,31-9 92 0 0,-22 5-27 0 0,-4 1-54 0 0,-1-1 1 0 0,1 0 0 0 0,-1 0-1 0 0,0 0 1 0 0,0-1-1 0 0,-1 0 1 0 0,0 0 0 0 0,1-1-1 0 0,-2 0 1 0 0,1 0 0 0 0,3-4-12 0 0,11-11 49 0 0,-17 17-94 0 0,0 1 1 0 0,-1-1-1 0 0,1 0 0 0 0,-1 1 0 0 0,0-1 1 0 0,0 0-1 0 0,0 0 0 0 0,0-1 0 0 0,-1 1 1 0 0,0 0-1 0 0,1-4 45 0 0,2-5-11 0 0,-4 12 11 0 0,0 0 0 0 0,1 0 0 0 0,-1 0 0 0 0,0 0 0 0 0,1 0 0 0 0,-1 0 0 0 0,1 0 0 0 0,-1 0 0 0 0,1 0 0 0 0,0 0 0 0 0,-1 0 0 0 0,1 0 0 0 0,0 0 0 0 0,-1 1 0 0 0,1-1 0 0 0,0 0 0 0 0,0 1 0 0 0,0-1 0 0 0,0 0 0 0 0,0 1 0 0 0,0-1 0 0 0,0 1 0 0 0,0 0 0 0 0,0-1 0 0 0,15-9 0 0 0,-12 8 0 0 0,0 0 0 0 0,0 0 0 0 0,0 0 0 0 0,0 0 0 0 0,0 1 0 0 0,0 0 0 0 0,0-1 0 0 0,0 1 0 0 0,1 1 0 0 0,-1-1 0 0 0,0 1 0 0 0,3 0 0 0 0,-4 0 0 0 0,0 0 0 0 0,0 1 0 0 0,0-1 0 0 0,0 1 0 0 0,0 0 0 0 0,-1-1 0 0 0,1 1 0 0 0,0 1 0 0 0,0-1 0 0 0,-1 0 0 0 0,1 1 0 0 0,-1-1 0 0 0,1 1 0 0 0,-1 0 0 0 0,0 0 0 0 0,0 0 0 0 0,0 0 0 0 0,0 0 0 0 0,1 2 0 0 0,2 3-1 0 0,0 0-1 0 0,-1 1 0 0 0,0 0 0 0 0,0 0 1 0 0,0 0-1 0 0,-1 0 0 0 0,-1 1 1 0 0,0-1-1 0 0,0 1 0 0 0,0 2 2 0 0,0 3 76 0 0,0 0 0 0 0,-2 0 0 0 0,0 0 0 0 0,0-1 0 0 0,-1 1 0 0 0,-1 3-76 0 0,-6 4 192 0 0,3-9 160 0 0,5-12-329 0 0,0 1 1 0 0,0-1-1 0 0,0 0 1 0 0,0 1-1 0 0,0-1 1 0 0,-1 1-1 0 0,1-1 1 0 0,0 0-1 0 0,0 1 1 0 0,0-1-1 0 0,-1 0 1 0 0,1 1-1 0 0,0-1 1 0 0,0 0-1 0 0,-1 1 1 0 0,1-1-1 0 0,0 0 1 0 0,-1 1-1 0 0,1-1 1 0 0,0 0-1 0 0,-1 0 1 0 0,1 1-1 0 0,0-1 1 0 0,-1 0-1 0 0,1 0 1 0 0,0 0-1 0 0,-1 0 1 0 0,1 1-1 0 0,-1-1 1 0 0,1 0-1 0 0,-1 0 1 0 0,1 0-24 0 0,-1 0-4 0 0,0-1 0 0 0,0 1 0 0 0,0 0-1 0 0,1-1 1 0 0,-1 1 0 0 0,0 0 0 0 0,0-1 0 0 0,0 1 0 0 0,1-1 0 0 0,-1 0 0 0 0,0 1 0 0 0,1-1 0 0 0,-1 1 0 0 0,0-2 4 0 0,-2 0 21 0 0,1-1 1 0 0,0 0 0 0 0,-1-1 0 0 0,1 1 0 0 0,1 0-1 0 0,-3-4-21 0 0,3 4-3 0 0,1-1-1 0 0,-1 0 0 0 0,1 0 0 0 0,-1 0 0 0 0,1 1 1 0 0,0-1-1 0 0,1 0 0 0 0,-1 0 0 0 0,1 0 0 0 0,0 0 1 0 0,0 0 3 0 0,14-41-479 0 0,-9 27 295 0 0,-3 11 99 0 0,0-1 0 0 0,1 1 0 0 0,0 0 0 0 0,0 0 0 0 0,0 1 0 0 0,1-1 0 0 0,0 1 0 0 0,0 0 0 0 0,0 0 0 0 0,1 0 0 0 0,6-4 85 0 0,-9 8-8 0 0,1-1 0 0 0,0 1 1 0 0,-1-1-1 0 0,1 1 0 0 0,0 0 1 0 0,0 1-1 0 0,0-1 0 0 0,1 1 0 0 0,-1-1 1 0 0,0 1-1 0 0,0 0 0 0 0,1 1 1 0 0,-1-1-1 0 0,1 1 0 0 0,-1 0 1 0 0,0 0-1 0 0,1 0 0 0 0,-1 1 0 0 0,0 0 1 0 0,1 0-1 0 0,3 1 8 0 0,-2-1-25 0 0,-1 1 1 0 0,1 1-1 0 0,0-1 0 0 0,-1 1 0 0 0,1 0 1 0 0,-1 0-1 0 0,0 0 0 0 0,0 1 0 0 0,0-1 1 0 0,-1 1-1 0 0,2 2 25 0 0,50 47 449 0 0,-19-19 93 0 0,-27-25-335 0 0,0 0-1 0 0,-1 0 1 0 0,0 1-1 0 0,3 5-206 0 0,-2 7-1044 0 0,-4-4 766 0 0,-6-17 299 0 0,1 1 0 0 0,-1-1 0 0 0,0 1 0 0 0,0 0 0 0 0,0-1 0 0 0,0 1 1 0 0,0 0-1 0 0,0-1 0 0 0,0 1 0 0 0,-1-1 0 0 0,1 1 0 0 0,0-1 0 0 0,-1 1 0 0 0,0 0 1 0 0,1-1-1 0 0,-1 0 0 0 0,0 1 0 0 0,0 0-21 0 0,-2 6-1711 0 0,2-4-5643 0 0</inkml:trace>
  <inkml:trace contextRef="#ctx0" brushRef="#br0" timeOffset="65435.828">19708 781 6880 0 0,'-10'2'2602'0'0,"15"-1"-342"0"0,-4 0-1649 0 0,-1-1 12 0 0,0 0-29 0 0,0 0-123 0 0,0 0-58 0 0,0 0-11 0 0,0 0-56 0 0,0 0-203 0 0,0 0-14 0 0,0 0 21 0 0,0 0 2 0 0,0 0 28 0 0,0 0 117 0 0,0 0 49 0 0,0 0 8 0 0,0 0 24 0 0,0 0 85 0 0,0 0 32 0 0,0 0 7 0 0,0 0-64 0 0,0 0-305 0 0,0 0-148 0 0,0 1 0 0 0,0-1 0 0 0,0 1 0 0 0,1-1 0 0 0,-1 1 0 0 0,0-1 0 0 0,0 0 0 0 0,0 1 0 0 0,0-1 0 0 0,1 1 0 0 0,-1-1 0 0 0,0 1 0 0 0,0-1 0 0 0,1 1 1 0 0,-1-1-1 0 0,0 0 0 0 0,1 1 0 0 0,-1-1 0 0 0,0 0 0 0 0,1 1 15 0 0,6 7-316 0 0,-12 2 400 0 0,5-9-75 0 0,0 0 0 0 0,0 0 0 0 0,0 0 0 0 0,-1-1-1 0 0,1 1 1 0 0,0 0 0 0 0,0 0 0 0 0,1 0 0 0 0,-1 0-1 0 0,0 0 1 0 0,0-1 0 0 0,0 1 0 0 0,1 0-1 0 0,-1 0 1 0 0,0 0 0 0 0,1 0-9 0 0,-1-1 5 0 0,1 2 81 0 0,-1-1 2 0 0,20 31 93 0 0,-15-26-98 0 0,-1 0 0 0 0,0 0 0 0 0,0 1-1 0 0,2 4-82 0 0,-3 8 226 0 0,-3-17-214 0 0,0 0 1 0 0,0-1-1 0 0,0 1 0 0 0,0 0 0 0 0,0-1 0 0 0,1 1 0 0 0,-1 0 0 0 0,1-1 1 0 0,-1 1-1 0 0,1-1 0 0 0,0 1 0 0 0,0-1 0 0 0,-1 1 0 0 0,1-1 0 0 0,1 2-12 0 0,4 3 43 0 0,-4-3-27 0 0,1 0 1 0 0,-1 0 0 0 0,0 0 0 0 0,1 0-1 0 0,-1 0 1 0 0,-1 0 0 0 0,1 1-1 0 0,0 1-16 0 0,10 19 102 0 0,-10-20-82 0 0,1 1 1 0 0,-1-1-1 0 0,0 1 0 0 0,0-1 0 0 0,-1 1 0 0 0,1 0 0 0 0,-1 1-20 0 0,1 4 26 0 0,1 0 0 0 0,0 0 0 0 0,0 0 0 0 0,1-1 0 0 0,1 1 0 0 0,0 0-26 0 0,11 27 153 0 0,-5-9 16 0 0,27 77 259 0 0,-32-84-427 0 0,-1 0 0 0 0,-1-1 0 0 0,0 1-1 0 0,-2 6 0 0 0,3 7 38 0 0,0 1 0 0 0,10 28-38 0 0,-9-38 4 0 0,-3-15-4 0 0,-2-7 6 0 0,0-1 0 0 0,-1 0 0 0 0,1 0 0 0 0,-1 0 0 0 0,1 0 0 0 0,-1 1 0 0 0,0-1 0 0 0,0 0 0 0 0,0 0 0 0 0,0 2-6 0 0,-1-2 1 0 0,1 1 0 0 0,0-1-1 0 0,0 1 1 0 0,0 0 0 0 0,0-1 0 0 0,0 1-1 0 0,0 0 1 0 0,1-1 0 0 0,-1 1-1 0 0,1-1 1 0 0,0 1 0 0 0,0-1 0 0 0,0 1-1 0 0,0-1 1 0 0,0 0 0 0 0,0 1-1 0 0,1-1 0 0 0,-1 11 0 0 0,3-7-74 0 0,-2-5-309 0 0,-2-1-113 0 0,0 0-15 0 0,0 0-105 0 0,0 0-437 0 0,0-2-194 0 0,0-4-36 0 0</inkml:trace>
  <inkml:trace contextRef="#ctx0" brushRef="#br0" timeOffset="66798.98">19688 980 6448 0 0,'0'0'141'0'0,"0"0"23"0"0,0 0 13 0 0,-2 7 1469 0 0,-3 8-490 0 0,4-14-1024 0 0,0 1-1 0 0,0-1 0 0 0,1 0 1 0 0,-1 1-1 0 0,1-1 1 0 0,-1 1-1 0 0,1-1 0 0 0,0 1 1 0 0,-1-1-1 0 0,1 1-131 0 0,0-1 42 0 0,0-1 0 0 0,0 0 0 0 0,0 1 0 0 0,0-1 0 0 0,0 0 0 0 0,0 0 0 0 0,0 1 0 0 0,0-1 0 0 0,0 0 0 0 0,0 0 0 0 0,-1 1 0 0 0,1-1 0 0 0,0 0 0 0 0,0 0 0 0 0,0 0 0 0 0,0 1 0 0 0,0-1 0 0 0,-1 0 0 0 0,1 0 0 0 0,0 0 0 0 0,0 1 0 0 0,-1-1 0 0 0,1 0 0 0 0,0 0 0 0 0,0 0-1 0 0,-1 0-41 0 0,-1 3 227 0 0,5 6 671 0 0,-3-7-885 0 0,0-2-10 0 0,0 1 0 0 0,0-1 0 0 0,0 1 0 0 0,0-1 0 0 0,0 0 0 0 0,0 1 0 0 0,1-1 1 0 0,-1 0-1 0 0,0 1 0 0 0,0-1 0 0 0,0 1 0 0 0,1-1 0 0 0,-1 0 0 0 0,0 1 0 0 0,0-1 0 0 0,1 0 0 0 0,-1 0 0 0 0,0 1 0 0 0,0-1 0 0 0,1 0 0 0 0,-1 1 0 0 0,0-1 0 0 0,1 0 1 0 0,-1 0-1 0 0,1 0-3 0 0,0 1 370 0 0,0 3 12 0 0,1-8 155 0 0,0-8 150 0 0,-2 2-355 0 0,-1 1 0 0 0,0 0 1 0 0,-2-5-333 0 0,1 4 350 0 0,0 0 0 0 0,1 0 0 0 0,0-5-350 0 0,-2-14-61 0 0,2 25 173 0 0,0 0 0 0 0,0 0-1 0 0,1 0 1 0 0,0-1-1 0 0,-1 1 1 0 0,2 0 0 0 0,-1 0-1 0 0,0 0 1 0 0,1 0 0 0 0,0 0-1 0 0,0 0 1 0 0,0 0-1 0 0,0 0 1 0 0,0 1 0 0 0,1-2-112 0 0,2-3-619 0 0,-3 6 595 0 0,-1 1 0 0 0,1-1-1 0 0,-1 1 1 0 0,1-1-1 0 0,0 1 1 0 0,0 0-1 0 0,-1-1 1 0 0,1 1-1 0 0,0 0 1 0 0,0 0 0 0 0,1-1-1 0 0,-1 1 1 0 0,0 0-1 0 0,0 0 1 0 0,0 0-1 0 0,1 0 1 0 0,-1 0 0 0 0,1 1-1 0 0,-1-1 1 0 0,0 0-1 0 0,1 1 1 0 0,0-1 24 0 0,0 1 30 0 0,-1-1 1 0 0,1 1 0 0 0,-1 0 0 0 0,1 0-1 0 0,0 0 1 0 0,-1 0 0 0 0,1 0-1 0 0,-1 1 1 0 0,1-1 0 0 0,0 0-1 0 0,-1 1 1 0 0,1-1 0 0 0,-1 1 0 0 0,1-1-1 0 0,-1 1 1 0 0,0 0 0 0 0,1 0-1 0 0,-1 0 1 0 0,0 0 0 0 0,1 0-31 0 0,4 4-440 0 0,0 0-1 0 0,0 1 1 0 0,4 5 440 0 0,9 8 305 0 0,10 13-305 0 0,-27-29 0 0 0,0-1 0 0 0,0 1 0 0 0,0-1 0 0 0,1 0 0 0 0,-1 0 0 0 0,1 0 0 0 0,2 1 0 0 0,-3-1 0 0 0,1 0 0 0 0,-1 0 0 0 0,1 0 0 0 0,-1 0 0 0 0,0 0 0 0 0,0 0 0 0 0,1 2 0 0 0,-1-2 52 0 0,0-1-1 0 0,0 1 1 0 0,0-1-1 0 0,0 0 1 0 0,0 0-1 0 0,0 1 1 0 0,0-1-1 0 0,0-1 1 0 0,0 1-1 0 0,0 0 1 0 0,1 0-1 0 0,0-1-51 0 0,13 6 97 0 0,-12-3-418 0 0,-2-2 320 0 0,0 0 0 0 0,0 0 0 0 0,0 0 0 0 0,0 0 0 0 0,0-1 0 0 0,0 1 0 0 0,1 0 0 0 0,-1-1 0 0 0,0 1 1 0 0,4-1 138 0 0,-1 0 1 0 0,1-1 0 0 0,-1 1-1 0 0,1-1 1 0 0,-1 0-1 0 0,3-1-138 0 0,-3 1 66 0 0,0 0 605 0 0,-13-1-733 0 0,-13-1-197 0 0,14 3 266 0 0,-1-1 0 0 0,0 0 0 0 0,0 0 0 0 0,1-1-1 0 0,-5-2-6 0 0,-16-3 84 0 0,17 5-75 0 0,0-2 0 0 0,0 1 1 0 0,1-1-1 0 0,0-1 0 0 0,0 0 1 0 0,0 0-1 0 0,0-1 0 0 0,-1-2-9 0 0,-20-8 0 0 0,25 11 0 0 0,6 4 1 0 0,-1 0-1 0 0,1 1 1 0 0,-1-1-1 0 0,1 1 1 0 0,-1-1 0 0 0,1 1-1 0 0,-1-1 1 0 0,0 1 0 0 0,1-1-1 0 0,-1 1 1 0 0,0-1-1 0 0,0 1 1 0 0,1 0 0 0 0,-1-1-1 0 0,0 1 1 0 0,0 0 0 0 0,1 0-1 0 0,-1 0 1 0 0,0 0-1 0 0,0 0 1 0 0,0-1 0 0 0,1 1-1 0 0,-2 0 69 0 0,2 0-13 0 0,0 0-141 0 0,0 0-15 0 0,2 0 25 0 0,-2 0 77 0 0,1 0 1 0 0,-1 0-1 0 0,0 0 0 0 0,1 0 0 0 0,-1 0 1 0 0,1 0-1 0 0,-1 0 0 0 0,1 0 0 0 0,-1 0 0 0 0,1 0 1 0 0,-1 1-1 0 0,1-1 0 0 0,-1 0 0 0 0,1 0 1 0 0,-1 0-1 0 0,0 1 0 0 0,1-1 0 0 0,-1 0 1 0 0,0 1-1 0 0,1-1 0 0 0,-1 0 0 0 0,1 1 1 0 0,-1-1-1 0 0,0 0 0 0 0,0 1 0 0 0,1-1 0 0 0,-1 0 1 0 0,0 1-1 0 0,0-1 0 0 0,1 1 0 0 0,-1-1 1 0 0,0 1-1 0 0,0-1 0 0 0,0 1 0 0 0,0-1 1 0 0,0 1-1 0 0,0-1 0 0 0,0 0 0 0 0,0 1 1 0 0,0-1-1 0 0,0 1 0 0 0,0-1 0 0 0,0 1 0 0 0,0 0-1 0 0,0-1 8 0 0,0 3 8 0 0,0 0 0 0 0,0 0 1 0 0,0-1-1 0 0,1 1 0 0 0,-1 0 0 0 0,1 0 0 0 0,0 2-17 0 0,7 40-299 0 0,-7-41 315 0 0,0 0-1 0 0,0 1 1 0 0,-1-1-1 0 0,1 0 1 0 0,-1 1-1 0 0,0-1 1 0 0,0 0-1 0 0,0 0 1 0 0,0 1-1 0 0,-1-1 1 0 0,0 0-1 0 0,0 1 1 0 0,0-1-1 0 0,-1 0 1 0 0,1 0-1 0 0,-1 0 1 0 0,0 0-1 0 0,0 0-15 0 0,1-3 11 0 0,1 1 0 0 0,-1-1 0 0 0,1 0 0 0 0,-1 1 0 0 0,1-1 0 0 0,-1 0 0 0 0,1 1 0 0 0,0-1 0 0 0,0 0 0 0 0,0 1 0 0 0,0-1-1 0 0,0 1-10 0 0,-1 9-1532 0 0,-1-3-4897 0 0</inkml:trace>
  <inkml:trace contextRef="#ctx0" brushRef="#br0" timeOffset="69356.747">19084 1934 10136 0 0,'0'0'230'0'0,"0"0"30"0"0,0 0 19 0 0,0 0 37 0 0,0 0 125 0 0,0 0 58 0 0,1 8 524 0 0,8 29 955 0 0,-3-16-1815 0 0,-5-17-89 0 0,1 0 0 0 0,-1 1 0 0 0,0-1 1 0 0,-1 0-1 0 0,1 1 0 0 0,-1 1-74 0 0,2 31 1330 0 0,0-24-1028 0 0,-2 0-1 0 0,0 0 1 0 0,0 0-1 0 0,-2 4-301 0 0,2-13 516 0 0,0-3-489 0 0,0 0 0 0 0,0 0-1 0 0,0 0 1 0 0,0 0 0 0 0,-1 0 0 0 0,1 0 0 0 0,0 0 0 0 0,-1 0 0 0 0,1 0 0 0 0,-1 0-1 0 0,1 0 1 0 0,-1 0 0 0 0,1 0 0 0 0,-1 0 0 0 0,1-1 0 0 0,-1 1 0 0 0,0 0 0 0 0,0 0 0 0 0,1-1-1 0 0,-2 2-26 0 0,1-1-337 0 0,1-1-138 0 0,0 0-33 0 0,0 0 66 0 0,-1-3 421 0 0,-1 1 0 0 0,1 0 1 0 0,0-1-1 0 0,0 1 0 0 0,0-1 1 0 0,0 1-1 0 0,0-1 0 0 0,0 1 21 0 0,1-2 0 0 0,1 1 0 0 0,-1 0 0 0 0,1 0 0 0 0,0 0 0 0 0,0 0 0 0 0,0 0 0 0 0,0 0 0 0 0,0 0 0 0 0,1 0 0 0 0,-1 0 0 0 0,1 0 0 0 0,1-2 0 0 0,2-4 0 0 0,-1 0 0 0 0,1 1 0 0 0,0 0 0 0 0,0 0 0 0 0,0 0 0 0 0,1 1 0 0 0,0-1 0 0 0,0 1 0 0 0,1 1 0 0 0,0-1 0 0 0,0 1 0 0 0,1 1 0 0 0,0-1 0 0 0,0 1 0 0 0,0 0 0 0 0,4-1 0 0 0,-4 3 0 0 0,-1 0 0 0 0,1 0 0 0 0,1 1 0 0 0,-1 0 0 0 0,7-1 0 0 0,-12 3 0 0 0,1 0 0 0 0,0 0 0 0 0,-1 0 0 0 0,1 0 0 0 0,0 1 0 0 0,-1-1 0 0 0,1 1 0 0 0,-1 0 0 0 0,1 0 0 0 0,-1 1 0 0 0,1-1 0 0 0,-1 0 0 0 0,0 1 0 0 0,2 1 0 0 0,13 6 0 0 0,-15-8 0 0 0,-1 0 0 0 0,1 0 0 0 0,-1 0 0 0 0,1 1 0 0 0,-1-1 0 0 0,1 1 0 0 0,-1-1 0 0 0,0 1 0 0 0,0 0 0 0 0,1 0 0 0 0,4 6 452 0 0,-1 0 0 0 0,1 0 0 0 0,3 7-452 0 0,-9-13 40 0 0,1 0 0 0 0,-1 1-1 0 0,0-1 1 0 0,0 1 0 0 0,0-1 0 0 0,0 1-1 0 0,0-1 1 0 0,0 1 0 0 0,-1 0 0 0 0,1-1 0 0 0,-1 1-1 0 0,0 0 1 0 0,0-1 0 0 0,0 1 0 0 0,0 0-1 0 0,-1 2-39 0 0,1 4 0 0 0,0-7 0 0 0,0 1 0 0 0,0-1 0 0 0,-1 1 0 0 0,1-1 0 0 0,0 0 0 0 0,-1 1 0 0 0,1-1 0 0 0,-1 1 0 0 0,-2 1 0 0 0,0-7 0 0 0,2 2 0 0 0,0-1 0 0 0,1 0 0 0 0,-1 0 0 0 0,1 0 0 0 0,0 0 0 0 0,-1 0 0 0 0,1 1 0 0 0,0-1 0 0 0,0 0 0 0 0,0 0 0 0 0,1 0 0 0 0,-1 0 0 0 0,1-2 0 0 0,7-23 0 0 0,0 12-311 0 0,0 1-1 0 0,1 0 1 0 0,1 0 0 0 0,0 1-1 0 0,4-3 312 0 0,-12 14 267 0 0,-2 1-228 0 0,0 1 1 0 0,1-1-1 0 0,-1 1 0 0 0,0-1 0 0 0,1 1 0 0 0,-1-1 0 0 0,1 1 0 0 0,-1-1 0 0 0,1 1 0 0 0,-1 0 0 0 0,1-1 0 0 0,-1 1 1 0 0,1 0-1 0 0,-1-1 0 0 0,1 1 0 0 0,-1 0 0 0 0,1 0 0 0 0,-1 0 0 0 0,1-1 0 0 0,0 1 0 0 0,-1 0 0 0 0,1 0 0 0 0,0 0 1 0 0,-1 0-1 0 0,1 0 0 0 0,-1 0 0 0 0,1 0 0 0 0,0 0 0 0 0,-1 0 0 0 0,1 1 0 0 0,-1-1 0 0 0,1 0 0 0 0,0 0-39 0 0,0 1 0 0 0,1-1 0 0 0,-1 0 0 0 0,1 1 0 0 0,-1 0 0 0 0,0-1 0 0 0,1 1 0 0 0,-1 0 0 0 0,0 0 0 0 0,1-1 0 0 0,-1 1 0 0 0,0 0 0 0 0,0 0 0 0 0,0 0 0 0 0,0 1 0 0 0,0-1 0 0 0,0 0 0 0 0,0 0 0 0 0,0 0 0 0 0,-1 1 0 0 0,1-1 0 0 0,0 0 0 0 0,-1 1 0 0 0,1-1 0 0 0,-1 1 0 0 0,1-1 0 0 0,-1 1 0 0 0,0 0 0 0 0,1 1 0 0 0,2 9 0 0 0,-1 1 0 0 0,-1-1 0 0 0,0 1 0 0 0,0 0 0 0 0,-1-1 0 0 0,-1 1 0 0 0,-1 6 0 0 0,0 28 0 0 0,2-47-73 0 0,-1 0-1 0 0,1 1 0 0 0,0-1 0 0 0,0 0 1 0 0,0 0-1 0 0,0 1 0 0 0,0-1 1 0 0,0 0-1 0 0,0 1 0 0 0,0-1 0 0 0,0 0 1 0 0,0 1-1 0 0,0-1 0 0 0,0 0 0 0 0,0 1 1 0 0,0-1-1 0 0,0 0 0 0 0,1 0 1 0 0,-1 1-1 0 0,0-1 0 0 0,0 0 0 0 0,0 1 1 0 0,0-1-1 0 0,1 0 0 0 0,-1 0 0 0 0,0 0 1 0 0,0 1-1 0 0,0-1 0 0 0,1 0 1 0 0,-1 0-1 0 0,0 0 0 0 0,0 1 0 0 0,1-1 1 0 0,-1 0-1 0 0,0 0 0 0 0,0 0 0 0 0,1 0 1 0 0,-1 0-1 0 0,0 1 0 0 0,1-1 1 0 0,-1 0-1 0 0,0 0 0 0 0,1 0 0 0 0,-1 0 1 0 0,0 0-1 0 0,0 0 0 0 0,1 0 0 0 0,-1 0 1 0 0,0 0-1 0 0,1 0 0 0 0,-1-1 1 0 0,0 1-1 0 0,1 0 0 0 0,-1 0 0 0 0,0 0 1 0 0,0 0-1 0 0,1 0 74 0 0,8-3-1533 0 0</inkml:trace>
  <inkml:trace contextRef="#ctx0" brushRef="#br0" timeOffset="69709.049">19868 1973 15576 0 0,'0'0'356'0'0,"-13"8"853"0"0,3-1-1120 0 0,-1 0 1 0 0,1 1 0 0 0,1 0-1 0 0,-1 0 1 0 0,1 1 0 0 0,1 1-1 0 0,0 0 1 0 0,0 0 0 0 0,1 0-1 0 0,0 1 1 0 0,1 0-1 0 0,0 0 1 0 0,0 3-90 0 0,4-11 157 0 0,1-2-108 0 0,1 0 1 0 0,-1 0-1 0 0,1 1 1 0 0,0-1-1 0 0,-1 0 1 0 0,1 0-1 0 0,0 0 1 0 0,0 0-1 0 0,0 1 0 0 0,0-1 1 0 0,0 0-1 0 0,0 0 1 0 0,0 0-1 0 0,0 1 1 0 0,1-1-50 0 0,-1 2-37 0 0,-1-1 0 0 0,2 1 0 0 0,-1-1 0 0 0,0 1 0 0 0,1-1 0 0 0,-1 1 0 0 0,1-1 0 0 0,-1 1 0 0 0,1-1 0 0 0,0 0 0 0 0,0 1 0 0 0,1-1 0 0 0,-1 0 0 0 0,1 2 37 0 0,-1-3 0 0 0,0-1 1 0 0,0 1 0 0 0,0 0-1 0 0,0 0 1 0 0,0-1-1 0 0,0 1 1 0 0,0-1-1 0 0,0 1 1 0 0,0-1 0 0 0,0 1-1 0 0,0-1 1 0 0,0 0-1 0 0,1 1 1 0 0,-1-1-1 0 0,0 0 1 0 0,0 0 0 0 0,0 0-1 0 0,0 0 1 0 0,1 0-1 0 0,-1 0 1 0 0,0 0-1 0 0,0 0 1 0 0,0 0 0 0 0,0-1-1 0 0,1 1 1 0 0,-1 0-1 0 0,0-1 1 0 0,0 1-1 0 0,0-1 0 0 0,0 1 3 0 0,17-7-406 0 0,0-1 0 0 0,1-1 403 0 0,-14 6 102 0 0,0 0 0 0 0,0 0 0 0 0,0-1-1 0 0,-1 0 1 0 0,1 1 0 0 0,-1-1 0 0 0,0-1 0 0 0,0 1 0 0 0,-1-1-102 0 0,2 0-27 0 0,-1-1 0 0 0,-1 0 0 0 0,1-1 1 0 0,-1 1-1 0 0,0 0 0 0 0,-1-1 0 0 0,1 0 0 0 0,-1 1 0 0 0,-1-1 1 0 0,1-1 26 0 0,-2 6 23 0 0,0 0 1 0 0,1 0 0 0 0,-1 0-1 0 0,0 0 1 0 0,0 0-1 0 0,-1 0 1 0 0,1 0 0 0 0,0 0-1 0 0,-1 0 1 0 0,1 0 0 0 0,-1 0-1 0 0,0 1 1 0 0,1-1 0 0 0,-1 0-1 0 0,0 0 1 0 0,0 0 0 0 0,0 1-1 0 0,0-1 1 0 0,-1 0-1 0 0,1 1 1 0 0,0-1 0 0 0,-1 1-1 0 0,1 0 1 0 0,-1-1 0 0 0,1 1-1 0 0,-1 0 1 0 0,0 0 0 0 0,1 0-1 0 0,-1 0 1 0 0,0 0 0 0 0,0 1-1 0 0,0-1 1 0 0,0 0-1 0 0,1 1 1 0 0,-1-1 0 0 0,0 1-1 0 0,0 0-23 0 0,-6-2 0 0 0,-1 1 0 0 0,1 0 0 0 0,0 1 0 0 0,0 0 0 0 0,0 0 0 0 0,0 1 0 0 0,0 0 0 0 0,0 1 0 0 0,-4 0 0 0 0,7-1 92 0 0,2 0-226 0 0,0-1 0 0 0,1 1 0 0 0,-1-1 0 0 0,0 1-1 0 0,1 0 1 0 0,-1 0 0 0 0,1 0 0 0 0,-1 0 0 0 0,1 1 0 0 0,0-1-1 0 0,-2 1 135 0 0,4-1-111 0 0,0-1-1 0 0,0 1 1 0 0,0 0-1 0 0,0-1 1 0 0,0 1-1 0 0,0-1 1 0 0,0 1-1 0 0,0 0 0 0 0,0-1 1 0 0,0 1-1 0 0,0-1 1 0 0,1 1-1 0 0,-1-1 1 0 0,0 1-1 0 0,0 0 1 0 0,1-1-1 0 0,-1 1 1 0 0,0-1-1 0 0,1 1 0 0 0,-1-1 1 0 0,0 1-1 0 0,1-1 1 0 0,-1 0-1 0 0,1 1 1 0 0,-1-1-1 0 0,0 1 1 0 0,1-1-1 0 0,-1 0 0 0 0,1 1 112 0 0,1 0-726 0 0,1 3-480 0 0</inkml:trace>
  <inkml:trace contextRef="#ctx0" brushRef="#br0" timeOffset="70678.813">20274 1945 13824 0 0,'0'0'314'0'0,"-12"-5"872"0"0,4 7-1184 0 0,0 1 0 0 0,0-1 0 0 0,0 2 0 0 0,1-1 0 0 0,-1 1 0 0 0,-3 3-2 0 0,-10 7-3 0 0,-38 28 928 0 0,46-31-547 0 0,1 1-1 0 0,1 0 0 0 0,-1 2-377 0 0,6-7-15 0 0,2-2 15 0 0,1 0 0 0 0,-1 0 0 0 0,1 1 0 0 0,1-1 0 0 0,-1 1 0 0 0,1 0 0 0 0,0 0 0 0 0,-1 3 0 0 0,3-1 0 0 0,4-2 0 0 0,-4-5 0 0 0,1-1 0 0 0,-1 1 0 0 0,1 0 0 0 0,-1 0 0 0 0,1 0 0 0 0,-1-1 0 0 0,1 1 0 0 0,0 0 0 0 0,0 0 0 0 0,-1-1 0 0 0,1 1 0 0 0,0-1 0 0 0,0 1 0 0 0,0-1 0 0 0,0 1 0 0 0,-1-1 0 0 0,1 1 0 0 0,0-1 0 0 0,0 0 0 0 0,0 0 0 0 0,0 1 0 0 0,0-1 0 0 0,0 0 0 0 0,0 0 0 0 0,0 0 0 0 0,0 0 0 0 0,0 0 0 0 0,1 0 0 0 0,1 0 0 0 0,4 0-3 0 0,-1 0 0 0 0,0-1-1 0 0,1 0 1 0 0,-1 1-1 0 0,0-2 1 0 0,1 1-1 0 0,-1-1 1 0 0,0 0-1 0 0,0 0 1 0 0,0-1-1 0 0,1 0 4 0 0,7-5 168 0 0,0 0 0 0 0,0-1 0 0 0,9-8-168 0 0,-18 13 108 0 0,0-1 1 0 0,0 0 0 0 0,0 0-1 0 0,-1-1 1 0 0,2-2-109 0 0,15-18 77 0 0,-15 20-65 0 0,-1-1 1 0 0,0 0-1 0 0,-1 0 1 0 0,1-1 0 0 0,-1 1-1 0 0,-1-1 1 0 0,0 0-1 0 0,0 0 1 0 0,0 0-1 0 0,-1 0 1 0 0,0-1-1 0 0,0 1 1 0 0,-1 0-1 0 0,-1-1 1 0 0,1 1 0 0 0,-1-1-1 0 0,-1-3-12 0 0,3-19 49 0 0,-2 26-47 0 0,1 0 0 0 0,-1-1 0 0 0,0 1 1 0 0,0-1-1 0 0,0 1 0 0 0,-1-1 0 0 0,-1-3-2 0 0,1 4 29 0 0,0 0 1 0 0,1 0-1 0 0,-1 0 0 0 0,1-1 0 0 0,0 1 0 0 0,0-2-29 0 0,1 3 33 0 0,-1 0 0 0 0,0 0 0 0 0,0 0-1 0 0,-1 0 1 0 0,1 0 0 0 0,-1 0 0 0 0,0 0-1 0 0,0 0 1 0 0,0 0 0 0 0,-1-1-33 0 0,1 3 38 0 0,1 1 0 0 0,-1-1-1 0 0,0 1 1 0 0,0-1 0 0 0,1 1 0 0 0,-1 0 0 0 0,0-1 0 0 0,0 1 0 0 0,-1 0 0 0 0,1-1 0 0 0,0 1 0 0 0,0 0 0 0 0,-1 0 0 0 0,1 0-1 0 0,0 0 1 0 0,-2 0-38 0 0,2 0 152 0 0,-2 7-128 0 0,-6 4-242 0 0,7-9 203 0 0,1 0-1 0 0,0 0 1 0 0,0 0-1 0 0,1 0 1 0 0,-1 0-1 0 0,0 0 1 0 0,0 0-1 0 0,0 1 1 0 0,1-1-1 0 0,-1 0 1 0 0,1 0-1 0 0,-1 1 1 0 0,1-1-1 0 0,-1 0 1 0 0,1 1-1 0 0,0-1 1 0 0,-1 1-1 0 0,1-1 1 0 0,0 0-1 0 0,0 2 16 0 0,-9 62 0 0 0,6-28 0 0 0,1-28 0 0 0,1 0 0 0 0,1-1 0 0 0,-1 1 0 0 0,2 1 0 0 0,-1 43 0 0 0,-1-41 0 0 0,1 0 0 0 0,0 0 0 0 0,1 1 0 0 0,1-1 0 0 0,-1 0 0 0 0,2 0 0 0 0,0 1 0 0 0,3 10 0 0 0,-5-18 0 0 0,0 0 0 0 0,0 0 0 0 0,1-1 0 0 0,-1 1 0 0 0,1 0 0 0 0,0-1 0 0 0,0 1 0 0 0,1-1 0 0 0,-1 0 0 0 0,1 0 0 0 0,0 0 0 0 0,0 0 0 0 0,3 2 0 0 0,-5-4 39 0 0,1-1 0 0 0,0 0 0 0 0,0 0 0 0 0,1 0 0 0 0,-1 0 0 0 0,0 0 0 0 0,0 0 0 0 0,0 0-1 0 0,1-1 1 0 0,-1 1 0 0 0,0-1 0 0 0,1 0 0 0 0,-1 1 0 0 0,0-1 0 0 0,1 0 0 0 0,-1 0 0 0 0,1-1 0 0 0,-1 1-1 0 0,0 0 1 0 0,0-1 0 0 0,1 0 0 0 0,-1 1 0 0 0,0-1 0 0 0,0 0 0 0 0,1 0 0 0 0,-1 0 0 0 0,0 0 0 0 0,1-2-39 0 0,7-1-87 0 0,-5 2 95 0 0,-1-1 0 0 0,1 1 0 0 0,-1-1 0 0 0,1 0-1 0 0,-1 0 1 0 0,0-1 0 0 0,0 1 0 0 0,0-1 0 0 0,1-2-8 0 0,6-8 1 0 0,0 0 0 0 0,1-4-1 0 0,1-1-16 0 0,-6 2-109 0 0,-6 15 111 0 0,0 0-1 0 0,-1 0 1 0 0,1 0 0 0 0,0 0-1 0 0,0 0 1 0 0,1 0 0 0 0,-1 0-1 0 0,1-1 15 0 0,2-1-9 0 0,0-1 5 0 0,2-16 17 0 0,-6 20 46 0 0,0 11 49 0 0,1 2 124 0 0,-1-5-119 0 0,0 1-1 0 0,0-1 1 0 0,0 0 0 0 0,-1 0 0 0 0,0 0 0 0 0,-1 0-1 0 0,-1 6-112 0 0,2-8 0 0 0,-1-1 0 0 0,2 1 0 0 0,-1 0 0 0 0,0 0 0 0 0,1 0 0 0 0,0 0 0 0 0,0 0 0 0 0,0 0 0 0 0,1 0 0 0 0,0 0 0 0 0,0-1 0 0 0,0 1 0 0 0,0 0 0 0 0,1 0 0 0 0,0-1 0 0 0,0 2 0 0 0,1 9 0 0 0,-2-5 0 0 0,0-9 0 0 0,-1-1 0 0 0,0 1 0 0 0,0 0 0 0 0,0-1 0 0 0,0 1 0 0 0,1 0 0 0 0,-1-1 0 0 0,0 1 0 0 0,0 0 0 0 0,1-1 0 0 0,-1 1 0 0 0,1 0 0 0 0,-1-1 0 0 0,0 1 0 0 0,1-1 0 0 0,0 1 0 0 0,3-1 0 0 0,-4 0 0 0 0,1 0 30 0 0,1 0 1 0 0,-1 0-1 0 0,1 0 0 0 0,-1 0 0 0 0,0 0 0 0 0,1-1 0 0 0,-1 1 0 0 0,1-1 0 0 0,-1 1 0 0 0,0-1 0 0 0,1 1 0 0 0,-1-1 1 0 0,0 0-1 0 0,1 1-30 0 0,5-9 334 0 0,-1 0 0 0 0,0-1 0 0 0,4-7-334 0 0,1 0-227 0 0,3-8 230 0 0,-4 13-3 0 0,-9 11 5 0 0,0 0-1 0 0,0 0 0 0 0,0 0 1 0 0,0 0-1 0 0,0 0 1 0 0,-1 0-1 0 0,1 0 1 0 0,0-1-1 0 0,-1 1 1 0 0,1 0-1 0 0,0 0 1 0 0,-1-2-5 0 0,0-5 10 0 0,2 2-10 0 0,3 2-10 0 0,-4 5 4 0 0,1 0 0 0 0,-1 0 0 0 0,1 1 0 0 0,-1-1 0 0 0,0 1 0 0 0,0-1 0 0 0,1 1 0 0 0,-1-1 0 0 0,0 2 6 0 0,-1-2 0 0 0,1 0 0 0 0,-1-1 0 0 0,0 1 0 0 0,0 0 0 0 0,1 0 0 0 0,-1 0 0 0 0,0-1 0 0 0,0 1 0 0 0,0 0 0 0 0,0 0 0 0 0,0 0 0 0 0,0 0 0 0 0,-1-1 0 0 0,1 1 0 0 0,0 0 0 0 0,0 0 0 0 0,0 0 0 0 0,-1-1 0 0 0,1 1 0 0 0,0 0 0 0 0,-1 0 0 0 0,1-1 0 0 0,-1 1 0 0 0,1 0 0 0 0,-1-1 0 0 0,1 1 0 0 0,0 0 0 0 0,-1-1 0 0 0,1 1 0 0 0,0 0 0 0 0,0-1 0 0 0,0 1 0 0 0,-1 0 0 0 0,1-1 0 0 0,0 1 0 0 0,0 0 0 0 0,0 0 0 0 0,0-1 0 0 0,0 1 0 0 0,0 0 0 0 0,0-1 0 0 0,1 1 0 0 0,-1 0 0 0 0,0 0 0 0 0,0-1 0 0 0,0 1 0 0 0,1 0 0 0 0,-1-1 0 0 0,0 1 0 0 0,1-1 0 0 0,-1 1 0 0 0,1 0 0 0 0,-1-1 0 0 0,7 7 146 0 0,1-1 0 0 0,-1-1 0 0 0,1 1 0 0 0,4 1-146 0 0,-7-5-66 0 0,-1 1 0 0 0,0-1-1 0 0,1-1 1 0 0,-1 1-1 0 0,1 0 1 0 0,0-1 0 0 0,-1 0-1 0 0,1 0 1 0 0,0-1 0 0 0,0 1-1 0 0,0-1 1 0 0,-1 0-1 0 0,1 0 67 0 0,2-1-352 0 0,-1 0 0 0 0,1 0-1 0 0,-1-1 1 0 0,0 0-1 0 0,1 0 1 0 0,-1 0 0 0 0,0-1-1 0 0,-1 0 1 0 0,4-1 352 0 0,3-2-4768 0 0,1-3-1469 0 0</inkml:trace>
  <inkml:trace contextRef="#ctx0" brushRef="#br0" timeOffset="71372.583">21035 1848 13824 0 0,'10'-3'120'0'0,"14"0"434"0"0,-23 3-172 0 0,-1 0-50 0 0,0 0-150 0 0,0 0 196 0 0,0 0 108 0 0,-4 8 525 0 0,-5 5-409 0 0,0-1 0 0 0,-1 0 1 0 0,0-1-1 0 0,-1 0 0 0 0,0 0 1 0 0,-9 5-603 0 0,5-3 308 0 0,1 1 0 0 0,0 0 0 0 0,-7 9-308 0 0,10-9 93 0 0,8-11-127 0 0,0 0 0 0 0,0 0 0 0 0,1 1 1 0 0,-1-1-1 0 0,1 1 0 0 0,0 0 0 0 0,0 0 0 0 0,0 0 0 0 0,1 0 0 0 0,-1 0 0 0 0,0 4 34 0 0,-1-2 0 0 0,3-6 0 0 0,0 0 0 0 0,0 0 0 0 0,0 0 0 0 0,0 1 0 0 0,0-1 0 0 0,0 0 0 0 0,0 0 0 0 0,0 0 0 0 0,0 0 0 0 0,0 0 0 0 0,0 0 0 0 0,0 0 0 0 0,0 0 0 0 0,0 0 0 0 0,0 0 0 0 0,0 0 0 0 0,0 0 0 0 0,0 0 0 0 0,0 0 0 0 0,0 0 0 0 0,0 0 0 0 0,0 0 0 0 0,0 1 0 0 0,0-1 0 0 0,0 0 0 0 0,0 0 0 0 0,0 0 0 0 0,0 0 0 0 0,0 0 0 0 0,0 0 0 0 0,0 0 0 0 0,0 0 0 0 0,0 0 0 0 0,0 0 0 0 0,0 0 0 0 0,0 0 0 0 0,0 0 0 0 0,0 0 0 0 0,0 0 0 0 0,1 0 0 0 0,-1 0 0 0 0,0 0 0 0 0,0 0 0 0 0,0 0 0 0 0,0 0 0 0 0,0 0 0 0 0,0 0 0 0 0,0 0 0 0 0,0 0 0 0 0,0 0 0 0 0,0 0 0 0 0,0 0 0 0 0,0 0 0 0 0,0 0 0 0 0,0 0 0 0 0,0 0 0 0 0,0 0 0 0 0,0 0 0 0 0,1 0 0 0 0,-1 0 0 0 0,0 0 0 0 0,0 0 0 0 0,0 0 0 0 0,0 0 0 0 0,0 0 0 0 0,0 0 0 0 0,0 0 0 0 0,8-2 0 0 0,6-3 0 0 0,-2-9 0 0 0,-10 12 0 0 0,0 0 0 0 0,0 0 0 0 0,-1 0 0 0 0,2 0 0 0 0,-1 0 0 0 0,0 0 0 0 0,0 1 0 0 0,0-1 0 0 0,1 1 0 0 0,-1-1 0 0 0,1 1 0 0 0,2-1 0 0 0,22-5 0 0 0,24-8 95 0 0,-36 12 156 0 0,-14 3-153 0 0,11 9-511 0 0,-10-7 410 0 0,1 0 1 0 0,-1 0-1 0 0,0 1 1 0 0,0-1-1 0 0,1 1 1 0 0,-2 0-1 0 0,1-1 1 0 0,0 1-1 0 0,0 2 3 0 0,6 7 0 0 0,-4-7 0 0 0,-3-3 0 0 0,0 0 0 0 0,1 0 0 0 0,-1-1 0 0 0,1 1 0 0 0,-1 0 0 0 0,1-1 0 0 0,-1 1 0 0 0,1-1 0 0 0,0 0 0 0 0,0 1 0 0 0,0-1 0 0 0,0 0 0 0 0,0 0 0 0 0,0 0 0 0 0,0-1 0 0 0,0 1 0 0 0,0 0 0 0 0,0-1 0 0 0,0 1 0 0 0,1-1 0 0 0,-1 0 0 0 0,0 0 0 0 0,0 0 0 0 0,1 0 0 0 0,-1 0 0 0 0,-1 0 0 0 0,1 0 0 0 0,0-1 0 0 0,-1 1 0 0 0,1-1 0 0 0,-1 1 0 0 0,1-1 0 0 0,-1 0 0 0 0,1 1 0 0 0,-1-1 0 0 0,0 0 0 0 0,1 0 0 0 0,-1 0 0 0 0,0 0 0 0 0,1 0 0 0 0,-1 0 0 0 0,0 0 0 0 0,0 0 0 0 0,0-1 0 0 0,0 1 0 0 0,0 0 0 0 0,-1-1 0 0 0,1 1 0 0 0,0-1 0 0 0,0 1 0 0 0,-1-1 0 0 0,1 1 0 0 0,-1-1 0 0 0,0 1 0 0 0,1-1 0 0 0,-1 0 0 0 0,0 1 0 0 0,2-4 0 0 0,0-6 80 0 0,0 1-1 0 0,0-1 0 0 0,-1 0 0 0 0,0 1 0 0 0,-1-1 1 0 0,-1 0-1 0 0,0-2-79 0 0,1-21-517 0 0,0 33 635 0 0,0 1 73 0 0,0 0 22 0 0,0 0-54 0 0,0 0-242 0 0,0 0-107 0 0,0 0-24 0 0,3 17-2 0 0,-2-14 215 0 0,0 1-1 0 0,0-1 1 0 0,0 1-1 0 0,-1-1 0 0 0,1 1 1 0 0,-1 0-1 0 0,0 1 2 0 0,0-1 21 0 0,0 0-1 0 0,0-1 1 0 0,0 1 0 0 0,1 0-1 0 0,0-1 1 0 0,0 1 0 0 0,0 1-21 0 0,1 1-13 0 0,0 0 1 0 0,0 1 0 0 0,-1-1-1 0 0,0 0 1 0 0,0 0-1 0 0,-1 1 1 0 0,1 1 12 0 0,-1-8 4 0 0,0 1 1 0 0,0-1-1 0 0,0 0 0 0 0,0 0 1 0 0,0 0-1 0 0,0 0 0 0 0,0 1 0 0 0,0-1 1 0 0,0 0-1 0 0,0 0 0 0 0,0 0 1 0 0,0 0-1 0 0,0 1 0 0 0,0-1 1 0 0,0 0-1 0 0,0 0 0 0 0,0 0 1 0 0,1 0-1 0 0,-1 0 0 0 0,0 1 1 0 0,0-1-1 0 0,0 0 0 0 0,0 0 0 0 0,0 0 1 0 0,1 0-1 0 0,-1 0 0 0 0,0 0 1 0 0,0 0-1 0 0,0 0 0 0 0,0 1 1 0 0,1-1-1 0 0,-1 0 0 0 0,0 0 1 0 0,0 0-1 0 0,0 0 0 0 0,0 0-4 0 0,1 0 4 0 0,-1 0 1 0 0,0 0-1 0 0,0 0 0 0 0,0 0 0 0 0,0 0 0 0 0,0 0 1 0 0,1 0-1 0 0,-1 0 0 0 0,0 0 0 0 0,0 0 1 0 0,0 0-1 0 0,0 0 0 0 0,0 0 0 0 0,0 1 0 0 0,1-1 1 0 0,-1 0-1 0 0,0 0 0 0 0,0 0 0 0 0,0 0 0 0 0,0 0 1 0 0,0 0-1 0 0,0 0 0 0 0,0 1 0 0 0,0-1 1 0 0,0 0-1 0 0,0 0 0 0 0,1 0 0 0 0,-1 0 0 0 0,0 0 1 0 0,0 0-1 0 0,0 1 0 0 0,0-1 0 0 0,0 0 0 0 0,0 0 1 0 0,0 0-5 0 0,0 1-1 0 0,0-1-1 0 0,0 0 1 0 0,0 0 0 0 0,0 1 0 0 0,0-1 0 0 0,0 0 0 0 0,1 0 0 0 0,-1 0 0 0 0,0 1-1 0 0,0-1 1 0 0,0 0 0 0 0,0 0 0 0 0,1 0 0 0 0,-1 1 0 0 0,0-1 0 0 0,0 0 0 0 0,1 0-1 0 0,-1 0 1 0 0,0 0 0 0 0,0 0 0 0 0,1 0 0 0 0,-1 1 0 0 0,0-1 0 0 0,0 0-1 0 0,1 0 1 0 0,-1 0 0 0 0,0 0 0 0 0,0 0 0 0 0,1 0 0 0 0,-1 0 0 0 0,0 0 0 0 0,0 0-1 0 0,1 0 1 0 0,-1 0 1 0 0,7-1-169 0 0,-3 1-150 0 0,-1 0 1 0 0,0 0-1 0 0,1 0 1 0 0,-1-1 0 0 0,0 1-1 0 0,1-1 1 0 0,-1 0-1 0 0,0 0 1 0 0,0 0-1 0 0,0-1 1 0 0,0 1-1 0 0,2-2 319 0 0,2-6-1623 0 0</inkml:trace>
  <inkml:trace contextRef="#ctx0" brushRef="#br0" timeOffset="71802.196">21387 1631 10968 0 0,'0'0'248'0'0,"0"16"701"0"0,-2-4-940 0 0,2-10 18 0 0,-1 0-1 0 0,1 1 1 0 0,0-1 0 0 0,0 0-1 0 0,0 1 1 0 0,0-1 0 0 0,0 0 0 0 0,0 0-1 0 0,1 1-26 0 0,0 7 366 0 0,1 0-1 0 0,-1 0 1 0 0,-1 0-1 0 0,0-1 1 0 0,0 1-1 0 0,-1 1-365 0 0,1 0 567 0 0,-1 0 0 0 0,2 0-1 0 0,-1-1 1 0 0,2 5-567 0 0,-2-13 35 0 0,0 0 0 0 0,0-1 0 0 0,0 1 0 0 0,0 0 0 0 0,0 0 0 0 0,0 0 0 0 0,-1-1 0 0 0,1 1 0 0 0,-1 1-35 0 0,1-1 16 0 0,-1-1 0 0 0,1 0 0 0 0,0 1 0 0 0,-1-1 1 0 0,1 1-1 0 0,0-1 0 0 0,0 0 0 0 0,0 1 0 0 0,0-1 1 0 0,0 1-1 0 0,0-1 0 0 0,1 1 0 0 0,-1-1 0 0 0,0 0 0 0 0,1 1-16 0 0,2 5 193 0 0,-2-5-125 0 0,0-1-1 0 0,0 0 1 0 0,-1 1 0 0 0,1-1 0 0 0,-1 1-1 0 0,1-1 1 0 0,-1 1 0 0 0,1-1-1 0 0,-1 1 1 0 0,0-1 0 0 0,0 1-1 0 0,0 0 1 0 0,0-1 0 0 0,0 1-1 0 0,0 0-67 0 0,-1 6 246 0 0,1 0 0 0 0,0 0-1 0 0,0 0 1 0 0,2 7-246 0 0,1-1 214 0 0,-2-13-183 0 0,-1 0 1 0 0,1 0-1 0 0,-1 0 0 0 0,0 0 0 0 0,1 0 1 0 0,-1 0-1 0 0,0 0 0 0 0,0 1 0 0 0,0-1 1 0 0,0 0-1 0 0,0 0 0 0 0,0 0 0 0 0,0 0 0 0 0,-1 0 1 0 0,1 1-1 0 0,0-1 0 0 0,0 0 0 0 0,-1 0 1 0 0,1 0-1 0 0,-1 0 0 0 0,1 0 0 0 0,-1 0-31 0 0,0 4 164 0 0,0 1-1 0 0,1 0 0 0 0,-1-1 1 0 0,1 1-1 0 0,0 0 0 0 0,1 1-163 0 0,1 0 98 0 0,-2-6-89 0 0,1-1-1 0 0,-1 1 1 0 0,0-1 0 0 0,0 0-1 0 0,0 1 1 0 0,0-1-1 0 0,0 0 1 0 0,1 1 0 0 0,-1-1-1 0 0,0 1 1 0 0,0-1-1 0 0,0 0 1 0 0,0 1-1 0 0,0-1 1 0 0,0 1 0 0 0,0-1-1 0 0,-1 0 1 0 0,1 1-1 0 0,0-1 1 0 0,0 0 0 0 0,0 1-1 0 0,0-1 1 0 0,0 1-1 0 0,-1-1-8 0 0,4 4 80 0 0,-2-3-95 0 0,-1-1-1 0 0,1 1 1 0 0,-1-1-1 0 0,1 0 1 0 0,-1 1-1 0 0,1-1 1 0 0,-1 1-1 0 0,0-1 1 0 0,1 1-1 0 0,-1-1 1 0 0,0 1-1 0 0,0-1 1 0 0,1 1-1 0 0,-1 0 1 0 0,0-1-1 0 0,0 1 16 0 0,2 11 352 0 0,-2-9-163 0 0,1-1 0 0 0,-1 1 0 0 0,1-1 0 0 0,-1 0 0 0 0,0 1 0 0 0,0-1 0 0 0,0 1 0 0 0,-1 0-189 0 0,1-2 0 0 0,0-1 0 0 0,0 1 0 0 0,0-1 0 0 0,0 0 0 0 0,0 1 0 0 0,0-1 0 0 0,0 1 0 0 0,-1-1 0 0 0,1 1 0 0 0,0-1 0 0 0,0 0 0 0 0,0 1 0 0 0,-1-1 0 0 0,1 1 0 0 0,0-1 0 0 0,0 0 0 0 0,-1 1 0 0 0,1-1 0 0 0,0 0 0 0 0,-1 0 0 0 0,1 1 0 0 0,0-1 0 0 0,-1 0 0 0 0,1 0 0 0 0,0 1 0 0 0,-1-1 0 0 0,1 0 0 0 0,-1 0 0 0 0,1 0 0 0 0,0 0 0 0 0,-1 1 0 0 0,0-1 0 0 0,0 0-10 0 0,-18 8-334 0 0,17-7 122 0 0,8 2-2 0 0,-5-3 208 0 0,-1 0 0 0 0,1 0 0 0 0,-1 0-1 0 0,0 1 1 0 0,1-1 0 0 0,-1 0 0 0 0,1 0 0 0 0,-1 0-1 0 0,1 0 1 0 0,-1 0 0 0 0,1 0 0 0 0,-1 0 0 0 0,1 0-1 0 0,-1 0 1 0 0,1 0 0 0 0,-1 0 0 0 0,1-1 0 0 0,-1 1-1 0 0,0 0 1 0 0,1 0 0 0 0,-1 0 0 0 0,1 0 0 0 0,-1-1-1 0 0,1 1 1 0 0,-1 0 0 0 0,0-1 0 0 0,1 1 0 0 0,-1 0-1 0 0,0-1 1 0 0,1 1 0 0 0,-1 0 0 0 0,0-1 0 0 0,0 1-1 0 0,1 0 1 0 0,-1-1 0 0 0,0 1 0 0 0,0-1 0 0 0,1 1-1 0 0,-1-1 1 0 0,0 1 0 0 0,0 0 0 0 0,0-1 0 0 0,0 1-1 0 0,0-1 1 0 0,0 1 0 0 0,0-1 0 0 0,0 1-1 0 0,0-1 1 0 0,0 1 0 0 0,0-1 0 0 0,0 1 0 0 0,0-1 16 0 0,-2-2-358 0 0,-1-7-5668 0 0,5 6-643 0 0</inkml:trace>
  <inkml:trace contextRef="#ctx0" brushRef="#br0" timeOffset="72149.141">21328 1945 3224 0 0,'0'0'661'0'0,"0"0"1570"0"0,2 0 691 0 0,5-2-1232 0 0,0 1-1 0 0,0 0 0 0 0,0 0 1 0 0,3 1-1690 0 0,53 2 735 0 0,-12 1-183 0 0,-21-2-632 0 0,0-2 0 0 0,0-1-1 0 0,0-2 1 0 0,15-3 80 0 0,-43 6-766 0 0,-2 1-30 0 0,0 0 94 0 0,0 0 414 0 0,0 0 179 0 0,0 0 40 0 0,0 0 47 0 0,0 0 182 0 0,0 0 86 0 0,3 8 307 0 0,-3-3-257 0 0,-1 0 1 0 0,1 0 0 0 0,-1-1-1 0 0,0 1 1 0 0,0 0-1 0 0,0-1 1 0 0,-1 1-1 0 0,1-1 1 0 0,-1 0-1 0 0,0 1 1 0 0,-1-1-1 0 0,-1 3-296 0 0,1-1 255 0 0,-1 1 0 0 0,2-1-1 0 0,-1 1 1 0 0,1-1-1 0 0,0 1 1 0 0,0 0-1 0 0,1 0 1 0 0,0 0-1 0 0,0 0 1 0 0,1 0-1 0 0,0 4-254 0 0,-6-5 70 0 0,26-13-872 0 0,-12 4 294 0 0</inkml:trace>
  <inkml:trace contextRef="#ctx0" brushRef="#br0" timeOffset="72733.995">21844 1844 9672 0 0,'0'0'748'0'0,"-1"1"-492"0"0,-19 14 1399 0 0,15-12-777 0 0,0 0 0 0 0,0 1 0 0 0,0 0 0 0 0,0 0 0 0 0,1 0 0 0 0,-3 4-878 0 0,-21 24 1076 0 0,23-26-966 0 0,-1 0 0 0 0,0 0 1 0 0,1 0-1 0 0,0 1 0 0 0,1 0 0 0 0,0 0 0 0 0,-2 5-110 0 0,4-6 221 0 0,0 0-1 0 0,0 0 1 0 0,0 0 0 0 0,1 1-1 0 0,0-1 1 0 0,1 3-221 0 0,-3 2 231 0 0,2-10-211 0 0,1 1 1 0 0,-1-1-1 0 0,1 1 1 0 0,0-1-1 0 0,0 1 0 0 0,0-1 1 0 0,0 1-1 0 0,0 0 1 0 0,0-1-1 0 0,0 1 1 0 0,0-1-1 0 0,0 1 1 0 0,1-1-1 0 0,-1 1 1 0 0,0-1-1 0 0,1 0 1 0 0,0 1-1 0 0,-1-1 1 0 0,1 1-1 0 0,0 0-20 0 0,-1-2 1 0 0,1 0 1 0 0,-1 1-1 0 0,0-1 0 0 0,0 0 1 0 0,0 1-1 0 0,0-1 1 0 0,1 0-1 0 0,-1 1 0 0 0,0-1 1 0 0,0 0-1 0 0,1 1 0 0 0,-1-1 1 0 0,0 0-1 0 0,0 0 1 0 0,1 1-1 0 0,-1-1 0 0 0,0 0 1 0 0,1 0-1 0 0,-1 0 0 0 0,0 0 1 0 0,1 1-1 0 0,-1-1 0 0 0,0 0 1 0 0,1 0-1 0 0,-1 0 1 0 0,0 0-1 0 0,1 0 0 0 0,-1 0 1 0 0,1 0-1 0 0,-1 0 0 0 0,0 0 1 0 0,1 0-1 0 0,-1 0 1 0 0,0 0-1 0 0,1 0 0 0 0,-1 0 1 0 0,1 0-1 0 0,-1-1 0 0 0,0 1-1 0 0,5 0 0 0 0,0 0 0 0 0,0-1 0 0 0,0 1 0 0 0,0-1 0 0 0,0-1 0 0 0,-1 1 0 0 0,1 0 0 0 0,-1-1 0 0 0,1 0 0 0 0,-1 0 0 0 0,1-1 0 0 0,-1 1 0 0 0,0-1 0 0 0,0 0 0 0 0,0 0 0 0 0,-1 0 0 0 0,1 0 0 0 0,-1-1 0 0 0,1 0 0 0 0,-1 0 0 0 0,28-32-1376 0 0,-28 31 1280 0 0,0 1-1 0 0,1-1 0 0 0,-1 1 0 0 0,1 0 1 0 0,0 0-1 0 0,1 0 0 0 0,-1 1 1 0 0,0-1-1 0 0,1 1 0 0 0,0 0 0 0 0,3-1 97 0 0,-7 3-64 0 0,1 1 11 0 0,-2 0 53 0 0,1 0 0 0 0,0 0-1 0 0,-1 0 1 0 0,1 0 0 0 0,0 0 0 0 0,-1 0-1 0 0,1 0 1 0 0,-1 1 0 0 0,1-1-1 0 0,0 0 1 0 0,-1 0 0 0 0,1 0 0 0 0,-1 1-1 0 0,1-1 1 0 0,0 0 0 0 0,-1 1 0 0 0,1-1-1 0 0,-1 0 1 0 0,1 1 0 0 0,-1-1 0 0 0,1 1-1 0 0,-1-1 1 0 0,0 1 0 0 0,1-1 0 0 0,-1 1-1 0 0,0-1 1 0 0,1 1 0 0 0,-1-1-1 0 0,0 1 1 0 0,1 0 0 0 0,-1-1 0 0 0,0 1-1 0 0,0-1 1 0 0,0 1 0 0 0,0 0 0 0 0,0-1-1 0 0,0 2 1 0 0,1 0-1 0 0,4 12 2 0 0,-3-12 19 0 0,-1 1 0 0 0,0-1-1 0 0,0 1 1 0 0,-1 0 0 0 0,1-1 0 0 0,0 1 0 0 0,-1 0-1 0 0,0 0 1 0 0,1 1-20 0 0,3 21 293 0 0,-3-22-236 0 0,0 0 0 0 0,0 1 0 0 0,0-1 1 0 0,-1 1-1 0 0,0-1 0 0 0,1 1 0 0 0,-2 2-57 0 0,-7 29 487 0 0,6-26-358 0 0,1-7-33 0 0,1-2-1 0 0,-5 1 194 0 0,1 0 33 0 0,3-9-348 0 0,1 7 27 0 0,-1-2-6 0 0,1 0 0 0 0,0 1-1 0 0,0-1 1 0 0,0 0 0 0 0,1 1 0 0 0,-1-1 0 0 0,0 1-1 0 0,1-1 1 0 0,0 1 0 0 0,0-1 0 0 0,0 1-1 0 0,0-1 1 0 0,0 1 0 0 0,0-1 0 0 0,0 1 0 0 0,1 0-1 0 0,0-1 6 0 0,4-4-178 0 0,1 2 0 0 0,0-1 0 0 0,0 1 0 0 0,0 0 1 0 0,0 0-1 0 0,1 1 0 0 0,0 0 0 0 0,0 0 0 0 0,1 0 178 0 0,3-1 9 0 0,-2-1-9 0 0,-7 4 0 0 0,0 1 0 0 0,0-1 0 0 0,0 1 0 0 0,0-1 0 0 0,0 1 0 0 0,1 0 0 0 0,-1 0 0 0 0,0 0 0 0 0,1 1 0 0 0,-1-1 0 0 0,1 1 0 0 0,-1 0 0 0 0,1 0 0 0 0,-3 0 0 0 0,1 0 0 0 0,-1 0 0 0 0,0 0 0 0 0,0 0 0 0 0,0 0 0 0 0,0 0 0 0 0,0 0 0 0 0,0 0 0 0 0,0 0 0 0 0,0 1 0 0 0,0-1 0 0 0,0 0 0 0 0,0 1 0 0 0,0-1 0 0 0,-1 1 0 0 0,1-1 0 0 0,0 1 0 0 0,0-1 0 0 0,0 1 0 0 0,0 0 0 0 0,-1-1 0 0 0,1 1 0 0 0,0 0 0 0 0,0 0 0 0 0,0 1 0 0 0,1-1 8 0 0,0 1-1 0 0,-1 0 0 0 0,0 0 0 0 0,1 0 0 0 0,-1-1 0 0 0,0 1 0 0 0,0 0 0 0 0,0 1 1 0 0,0-1-1 0 0,-1 0 0 0 0,1 0 0 0 0,0 0 0 0 0,-1 0 0 0 0,0 1 0 0 0,1-1 1 0 0,-1 0-1 0 0,0 0 0 0 0,0 1-7 0 0,0 2 4 0 0,-1 0 0 0 0,1-1 0 0 0,-1 1 0 0 0,0 0 0 0 0,0 0-1 0 0,-1-1 1 0 0,-1 5-4 0 0,-3 5-68 0 0</inkml:trace>
  <inkml:trace contextRef="#ctx0" brushRef="#br0" timeOffset="73382.32">19848 2407 11976 0 0,'0'0'266'0'0,"0"0"44"0"0,2-1 15 0 0,15-9 522 0 0,-16 9-361 0 0,-1 1 24 0 0,0 0 2 0 0,0 0 0 0 0,0 0 0 0 0,0 0-1 0 0,0 0 1 0 0,0 0 0 0 0,-11-5 1024 0 0,8 5-1393 0 0,0-1-1 0 0,0 1 0 0 0,0 0 0 0 0,0 1 0 0 0,0-1 1 0 0,0 0-1 0 0,0 1 0 0 0,0-1 0 0 0,0 1 1 0 0,0 0-1 0 0,0 0 0 0 0,0 0 0 0 0,1 1 0 0 0,-1-1 1 0 0,-1 2-143 0 0,-7 3 3 0 0,2 1 0 0 0,-1 0 1 0 0,-1 3-4 0 0,11-10 0 0 0,-7 6 0 0 0,1 0 0 0 0,0 1 0 0 0,0-1 0 0 0,1 1 0 0 0,0 1 0 0 0,0-1 0 0 0,1 1 0 0 0,0-1 0 0 0,0 1 0 0 0,-2 8 0 0 0,1 1 0 0 0,0 0 0 0 0,1 0 0 0 0,1 1 0 0 0,-1 14 0 0 0,3-22 177 0 0,2 1 1 0 0,0-1-1 0 0,0 0 0 0 0,0 0 0 0 0,1-1 0 0 0,1 1 0 0 0,0 0 0 0 0,1 0-177 0 0,0 3 158 0 0,-1 0 0 0 0,0 0 0 0 0,0 0-1 0 0,-1 3-157 0 0,-1-4 0 0 0,0-5 0 0 0,-1-1 0 0 0,1 1 0 0 0,-1 0 0 0 0,-1 0 0 0 0,1-1 0 0 0,-1 1 0 0 0,-2 12-15 0 0,3-17-5 0 0,0 1 0 0 0,0-1-1 0 0,0 0 1 0 0,0 0 0 0 0,-1 1-1 0 0,1-1 1 0 0,-1 0 0 0 0,1 0-1 0 0,-1 0 1 0 0,0 0 0 0 0,0 0-1 0 0,0 0 1 0 0,0 0 0 0 0,0 0-1 0 0,0 0 1 0 0,-1 0 0 0 0,1-1-1 0 0,-1 1 1 0 0,0 1 20 0 0,0-1-346 0 0,-1 0 1 0 0,1 0-1 0 0,0 0 1 0 0,-1 0-1 0 0,0 0 1 0 0,1-1-1 0 0,-1 1 1 0 0,0-1-1 0 0,0 1 1 0 0,0-1-1 0 0,0 0 1 0 0,0 0-1 0 0,0-1 1 0 0,0 1-1 0 0,0-1 1 0 0,0 1-1 0 0,-1-1 1 0 0,1 0-1 0 0,0 0 1 0 0,0 0-1 0 0,-2-1 346 0 0,-12-4-2046 0 0</inkml:trace>
  <inkml:trace contextRef="#ctx0" brushRef="#br0" timeOffset="74061.874">19443 2742 17503 0 0,'0'0'399'0'0,"0"0"60"0"0,5-7 587 0 0,6 3-1043 0 0,0 1 0 0 0,0 0-1 0 0,0 1 1 0 0,1 0-1 0 0,-1 1 1 0 0,4-1-3 0 0,20-2 0 0 0,27-11-1158 0 0,-7 1 759 0 0,49-13 1956 0 0,-35 11-1557 0 0,-49 9 0 0 0,-18 6 0 0 0,1 0 0 0 0,0 0 0 0 0,0 0 0 0 0,-1 0 0 0 0,1 0 0 0 0,0 1 0 0 0,0 0 0 0 0,0-1 0 0 0,0 1 0 0 0,0 0 0 0 0,0 0 0 0 0,6 2 0 0 0,-3 0 0 0 0,-5-1 0 0 0,0-1 0 0 0,0 0 0 0 0,0 1 0 0 0,0-1 0 0 0,0 1 0 0 0,0-1 0 0 0,0 1 0 0 0,0 0 0 0 0,-1-1 0 0 0,1 1 0 0 0,0 0 0 0 0,0 0 0 0 0,-1-1 0 0 0,1 1 0 0 0,0 0 0 0 0,-1 0 0 0 0,1 0 0 0 0,-1 0 0 0 0,1 0 0 0 0,-1 0 0 0 0,0 0 0 0 0,1 0 0 0 0,-1 0 0 0 0,0 0 0 0 0,0 1 0 0 0,1 1 0 0 0,3 8 172 0 0,-1 0-1 0 0,-1 0 0 0 0,0 0 0 0 0,0 1 0 0 0,-1-1 0 0 0,-1 1 0 0 0,0-1 1 0 0,0 1-1 0 0,-1-1 0 0 0,-1 1 0 0 0,-1 5-171 0 0,2-11 26 0 0,-1 1-1 0 0,0-1 1 0 0,-1 0-1 0 0,1 1 1 0 0,-1-1-1 0 0,-2 2-25 0 0,1 1 12 0 0,0-3-12 0 0,3-6 0 0 0,1 1 0 0 0,0-1 0 0 0,0 0 0 0 0,-1 1 0 0 0,1-1 0 0 0,-1 0 0 0 0,1 1 0 0 0,0-1 0 0 0,-1 0 0 0 0,1 1 0 0 0,0-1 0 0 0,-1 0 0 0 0,1 0 0 0 0,-1 0 0 0 0,1 1 0 0 0,-1-1 0 0 0,1 0 0 0 0,-1 0 0 0 0,1 0 0 0 0,-1 0 0 0 0,1 0 0 0 0,0 0 0 0 0,-1 0 0 0 0,1 0 0 0 0,-1 0 0 0 0,1 0 0 0 0,-1 0 0 0 0,1 0 0 0 0,-1 0 0 0 0,1-1 0 0 0,-1 1 0 0 0,1 0 0 0 0,-1 0 0 0 0,1 0 0 0 0,0-1 0 0 0,-1 1 0 0 0,1 0 0 0 0,0 0 0 0 0,-1-1 0 0 0,0 1 0 0 0,-5-12 0 0 0,7 8 0 0 0,-1-1 0 0 0,1 1 0 0 0,0 0 0 0 0,0 0 0 0 0,0 0 0 0 0,1 0 0 0 0,-1 0 0 0 0,1 1 0 0 0,0-1 0 0 0,0 0 0 0 0,1 0 0 0 0,6-8 0 0 0,-1 0 0 0 0,7-6 0 0 0,-11 14 0 0 0,0 0 0 0 0,0 0 0 0 0,0 1 0 0 0,0-1 0 0 0,1 1 0 0 0,-1 0 0 0 0,1 1 0 0 0,0-1 0 0 0,0 1 0 0 0,0-1 0 0 0,0 2 0 0 0,0-1 0 0 0,1 0 0 0 0,4 0 0 0 0,2 1 0 0 0,1 0 0 0 0,0 0 0 0 0,0 1 0 0 0,-1 1 0 0 0,11 1 0 0 0,106 12-666 0 0,-115-13 893 0 0,0 0 0 0 0,11-1-227 0 0,-20 0 19 0 0,0-1 0 0 0,-1 1-1 0 0,1-1 1 0 0,0 0 0 0 0,-1 0 0 0 0,1-1 0 0 0,-1 1 0 0 0,0-1 0 0 0,1 0-1 0 0,0-1-18 0 0,-1-1 0 0 0,-1 0 0 0 0,0 0 0 0 0,0 0 0 0 0,0 0 0 0 0,0-1 0 0 0,-1 1 0 0 0,1-1 0 0 0,-1 0 0 0 0,0 0 0 0 0,0-4 0 0 0,-1 7 0 0 0,0 0-60 0 0,-1 1 0 0 0,1-1 0 0 0,-1 0 0 0 0,1 0 0 0 0,-1 0-1 0 0,0 0 1 0 0,0 0 0 0 0,0 0 0 0 0,0 0 0 0 0,0 0-1 0 0,0 0 1 0 0,-1 0 0 0 0,1 0 0 0 0,-1 0 0 0 0,1 0 0 0 0,-1 0-1 0 0,0 0 1 0 0,1 0 0 0 0,-1 1 0 0 0,0-1 0 0 0,0 0 0 0 0,-1 1-1 0 0,1-1 1 0 0,0 0 0 0 0,-1 0 60 0 0,0 0-27 0 0,0 0 0 0 0,0 1-1 0 0,-1-1 1 0 0,1 0 0 0 0,0 1-1 0 0,-1-1 1 0 0,1 1 0 0 0,-1 0 0 0 0,1 0-1 0 0,-1 0 1 0 0,0 0 0 0 0,0 0 0 0 0,1 0-1 0 0,-1 1 1 0 0,0-1 0 0 0,0 1-1 0 0,-1 0 28 0 0,-1 0 87 0 0,0 0 0 0 0,0 1-1 0 0,1 0 1 0 0,-1 0-1 0 0,0 0 1 0 0,0 1 0 0 0,0-1-1 0 0,1 1 1 0 0,-1 0-1 0 0,1 0 1 0 0,-1 1 0 0 0,1-1-1 0 0,0 1 1 0 0,0 0-1 0 0,0 0 1 0 0,0 1 0 0 0,1-1-1 0 0,-1 1 1 0 0,1-1 0 0 0,0 1-1 0 0,0 0 1 0 0,0 1-1 0 0,-1 3-86 0 0,3-6 1 0 0,0 1-1 0 0,0 0 1 0 0,0 0 0 0 0,1 0-1 0 0,-1 0 1 0 0,1 0-1 0 0,0 0 1 0 0,0 0-1 0 0,0 0 1 0 0,0 0 0 0 0,0 0-1 0 0,1 0 0 0 0,6 39-87 0 0,8-2 86 0 0,-10-30 40 0 0,-4-7-40 0 0,1 1 0 0 0,0-1 1 0 0,1 0-1 0 0,-1 0 0 0 0,0 0 1 0 0,1 0-1 0 0,0 0 0 0 0,-1 0 1 0 0,1-1-1 0 0,0 1 0 0 0,1-1 1 0 0,-1 0-1 0 0,0 0 0 0 0,1 0 1 0 0,-1-1-1 0 0,1 1 0 0 0,-1-1 1 0 0,1 0-1 0 0,0 0 0 0 0,-1 0 1 0 0,4 0 0 0 0,1 1-306 0 0,0-1 1 0 0,0-1-1 0 0,-1 0 1 0 0,1 0-1 0 0,0 0 0 0 0,0-1 1 0 0,0 0-1 0 0,-1 0 1 0 0,1-1-1 0 0,2-1 306 0 0,3-2-6663 0 0</inkml:trace>
  <inkml:trace contextRef="#ctx0" brushRef="#br0" timeOffset="74424.888">20658 2538 11056 0 0,'-6'3'953'0'0,"0"-1"1"0"0,0 1-1 0 0,0 0 1 0 0,1 1-1 0 0,-1-1 1 0 0,0 2-954 0 0,-7 6 1446 0 0,6-4-1288 0 0,0 0-1 0 0,0 0 0 0 0,0 0 1 0 0,1 1-1 0 0,0-1 0 0 0,-4 8-157 0 0,-16 28 222 0 0,17-27-211 0 0,-1 0-1 0 0,2 0 1 0 0,0 0-1 0 0,-1 6-10 0 0,7-18-21 0 0,1-3-80 0 0,1-1 1 0 0,14-12-580 0 0,4-6 365 0 0,-17 17 297 0 0,1-1 0 0 0,-1 1 1 0 0,1-1-1 0 0,-1 1 0 0 0,1-1 0 0 0,-1 1 0 0 0,1 0 0 0 0,0 0 1 0 0,0 0-1 0 0,1 0 18 0 0,14-10-15 0 0,-15 10 37 0 0,-2 1 310 0 0,9 1 652 0 0,-8 0-986 0 0,0-1 1 0 0,0 0-1 0 0,0 1 0 0 0,-1 0 0 0 0,1-1 0 0 0,0 1 0 0 0,0-1 0 0 0,-1 1 0 0 0,1 0 0 0 0,0 0 0 0 0,-1-1 0 0 0,1 1 0 0 0,-1 0 0 0 0,1 0 0 0 0,-1 0 0 0 0,1 0 0 0 0,-1 0 0 0 0,1 0 0 0 0,-1-1 0 0 0,0 1 0 0 0,0 0 0 0 0,0 0 0 0 0,1 0 1 0 0,-1 1 1 0 0,1 30-234 0 0,-1-15 828 0 0,3 85 1100 0 0,-3-92-1680 0 0,0 54 566 0 0,-1-57-403 0 0,0 0 1 0 0,0-1 0 0 0,0 1-1 0 0,-2 4-177 0 0,-2 15 568 0 0,4-23-595 0 0,0 0 1 0 0,0 0-1 0 0,0 0 0 0 0,0 0 0 0 0,0-1 0 0 0,0 1 1 0 0,-1 0-1 0 0,1-1 0 0 0,-1 1 27 0 0,1-2-213 0 0,1-1-65 0 0,0 0-30 0 0,0 0-4 0 0,0 0-38 0 0,1-1 145 0 0,0 0 1 0 0,-1 0-1 0 0,1 0 1 0 0,0 0 0 0 0,-1 0-1 0 0,1 0 1 0 0,-1 0-1 0 0,1 0 1 0 0,-1-1-1 0 0,0 1 1 0 0,1 0 0 0 0,-1 0 204 0 0,0 0-470 0 0,4-12-6296 0 0</inkml:trace>
  <inkml:trace contextRef="#ctx0" brushRef="#br0" timeOffset="76670.923">20733 2585 8288 0 0,'8'0'190'0'0,"-6"0"28"0"0,-2 0 7 0 0,0 0 43 0 0,0 0 159 0 0,0 0 70 0 0,0 0 14 0 0,0 0-69 0 0,0 0-220 0 0,0 0 164 0 0,0 0 102 0 0,0 0 22 0 0,0 0 2 0 0,0 0 0 0 0,0 0 0 0 0,0 0 0 0 0,7 1 2047 0 0,-6 0-2482 0 0,0 0-1 0 0,0 0 0 0 0,-1 0 0 0 0,1 0 0 0 0,0 0 1 0 0,-1 1-1 0 0,1-1 0 0 0,-1 0 0 0 0,1 0 0 0 0,-1 0 0 0 0,0 1 1 0 0,0-1-1 0 0,1 0 0 0 0,-1 1 0 0 0,0-1 0 0 0,0 0 0 0 0,0 1 1 0 0,0-1-1 0 0,0 0 0 0 0,-1 0 0 0 0,1 1 0 0 0,0-1 0 0 0,-1 1-76 0 0,1 29 520 0 0,0-25-385 0 0,0 0 0 0 0,1 1 0 0 0,-1-1 0 0 0,1 0 0 0 0,1 0 0 0 0,-1 0 0 0 0,2 5-135 0 0,4 17 671 0 0,1-12-405 0 0,-7-14-276 0 0,0 0-1 0 0,0 0 1 0 0,0-1 0 0 0,0 1-1 0 0,0 0 1 0 0,0 0-1 0 0,-1 0 1 0 0,1 0-1 0 0,-1 0 11 0 0,1 0-3 0 0,0 0 1 0 0,-1-1-1 0 0,1 1 0 0 0,0-1 0 0 0,0 1 0 0 0,0-1 0 0 0,0 1 0 0 0,0-1 0 0 0,0 1 0 0 0,1 0 3 0 0,6 7 105 0 0,-8-8-86 0 0,1 0 0 0 0,0 0 0 0 0,-1 0 0 0 0,1 0 0 0 0,0 0-1 0 0,0 0 1 0 0,0 0 0 0 0,0-1 0 0 0,0 1 0 0 0,0 0 0 0 0,0-1 0 0 0,0 1-1 0 0,0-1 1 0 0,1 1-19 0 0,-1 0 104 0 0,-1-1-5 0 0,7-1 42 0 0,-2 0-55 0 0,-1 0-1 0 0,1 0 0 0 0,-1-1 1 0 0,1 0-1 0 0,-1 0 0 0 0,1 0 1 0 0,-1 0-1 0 0,0 0 0 0 0,3-4-85 0 0,-4 4 57 0 0,0 0 0 0 0,-1 0-1 0 0,1 0 1 0 0,-1-1-1 0 0,1 1 1 0 0,-1-1 0 0 0,0 0-1 0 0,0 0 1 0 0,0 1-1 0 0,-1-1 1 0 0,1 0 0 0 0,-1-1-1 0 0,2-2-56 0 0,-1-1 4 0 0,1 1 0 0 0,-1-1 0 0 0,1 1 0 0 0,3-4-4 0 0,9-22-81 0 0,-12 25-74 0 0,2-8-438 0 0,-1 1 0 0 0,0-1-1 0 0,0-6 594 0 0,1 5 0 0 0,-23 35 328 0 0,16-16-289 0 0,0 0-17 0 0,0-1-1 0 0,1 1 0 0 0,-1-1 0 0 0,1 1 0 0 0,-1 0 0 0 0,1-1 1 0 0,0 1-1 0 0,0 0 0 0 0,1 0 0 0 0,-1 0 0 0 0,0 1-21 0 0,-4 12 257 0 0,5-15-199 0 0,-1 1 0 0 0,0-1 0 0 0,1 1-1 0 0,-1-1 1 0 0,1 1 0 0 0,-1-1 0 0 0,1 1 0 0 0,0-1 0 0 0,0 1 0 0 0,0-1 0 0 0,0 1 0 0 0,0 0 0 0 0,0 0-58 0 0,1 4 231 0 0,-1 0-239 0 0,1 1 0 0 0,0-1-1 0 0,1 1 1 0 0,0 1 8 0 0,5 13-96 0 0,-6-19 108 0 0,1 0 0 0 0,-1 0-1 0 0,1 0 1 0 0,-1 0-1 0 0,1 0 1 0 0,0-1 0 0 0,0 1-1 0 0,0 0 1 0 0,0-1 0 0 0,0 0-1 0 0,0 1 1 0 0,0-1 0 0 0,1 0-1 0 0,-1 0 1 0 0,0 0-1 0 0,1 0 1 0 0,-1 0 0 0 0,1-1-1 0 0,-1 1 1 0 0,1-1 0 0 0,-1 0-1 0 0,2 0-11 0 0,44 6 0 0 0,-39-5 0 0 0,8-1-133 0 0,-15 0 12 0 0,9 0 287 0 0,20 8-446 0 0,-24-8 285 0 0,-2 0 6 0 0,0 0 0 0 0,0 0 0 0 0,0-1 0 0 0,0 1 0 0 0,4-2-11 0 0,-7 1 7 0 0,1 0-1 0 0,0 0 1 0 0,-1 0-1 0 0,1 0 1 0 0,-1 0-1 0 0,0 0 1 0 0,1-1-1 0 0,-1 1 1 0 0,0-1-1 0 0,0 0 1 0 0,0 0-1 0 0,0 1 1 0 0,0-1-1 0 0,0 0 1 0 0,1-3-7 0 0,2-1 16 0 0,-1 0 0 0 0,1-1 0 0 0,-1 0 0 0 0,-1 0 1 0 0,1 0-1 0 0,-1-1 0 0 0,-1 1 0 0 0,1-1 0 0 0,-1 1 1 0 0,0-1-1 0 0,-1 0 0 0 0,0 0 0 0 0,0 0 0 0 0,-1-4-16 0 0,0 10 0 0 0,0 1 0 0 0,0-1 0 0 0,0 0 0 0 0,-1 0 0 0 0,1 1 0 0 0,-1-1 0 0 0,1 0 0 0 0,-1 1 0 0 0,0-1 0 0 0,1 0 0 0 0,-1 1 0 0 0,0-1 0 0 0,-1 0 0 0 0,-1-6 1 0 0,3 8 0 0 0,0 0 1 0 0,0 0-1 0 0,0-1 1 0 0,0 1-1 0 0,0 0 0 0 0,0 0 1 0 0,-1-1-1 0 0,1 1 0 0 0,0 0 1 0 0,0 0-1 0 0,0 0 0 0 0,0-1 1 0 0,0 1-1 0 0,0 0 0 0 0,-1 0 1 0 0,1 0-1 0 0,0-1 0 0 0,0 1 1 0 0,0 0-1 0 0,-1 0 0 0 0,1 0 1 0 0,0 0-1 0 0,0 0 0 0 0,0 0 1 0 0,-1-1-1 0 0,1 1 0 0 0,0 0 1 0 0,0 0-1 0 0,0 0 1 0 0,-1 0-1 0 0,1 0 0 0 0,0 0 1 0 0,0 0-1 0 0,-1 0 0 0 0,1 0 1 0 0,0 0-1 0 0,0 0 0 0 0,-1 0 1 0 0,1 0-2 0 0,-17-7 82 0 0,15 6-85 0 0,1 1-1 0 0,0 0 0 0 0,0 0 0 0 0,-1-1-1 0 0,1 1 1 0 0,0 0 0 0 0,-1 0 0 0 0,1 0 0 0 0,-1 0-1 0 0,1 1 1 0 0,0-1 0 0 0,0 0 0 0 0,-1 0 0 0 0,1 1-1 0 0,0-1 1 0 0,-1 1 0 0 0,1-1 0 0 0,-1 1 4 0 0,0 1-43 0 0,-5 19 33 0 0,5-13 9 0 0,-6 21 1 0 0,1 0 0 0 0,-3 25 0 0 0,9-51 0 0 0,1-2 0 0 0,0 0 0 0 0,-1 0 0 0 0,1 0 0 0 0,0 0 0 0 0,0 0 0 0 0,0 0 0 0 0,0 0 0 0 0,0 0 0 0 0,0 0 0 0 0,0 0 0 0 0,0 0 0 0 0,1 0 0 0 0,-1-1 0 0 0,0 1 0 0 0,1 0 0 0 0,-1 1 0 0 0,3 5 0 0 0,-2-5 0 0 0,0 0 0 0 0,-1-1 0 0 0,1 1 0 0 0,0-1 0 0 0,0 1 0 0 0,0-1 0 0 0,1 0 0 0 0,-1 1 0 0 0,0-1 0 0 0,0 0 0 0 0,1 0 0 0 0,-1 0 0 0 0,1 0 0 0 0,0 1 0 0 0,-1-2 0 0 0,0 0 0 0 0,0 1 0 0 0,-1-1 0 0 0,1 0 0 0 0,0 0 0 0 0,0 0 0 0 0,0 0 0 0 0,0 0 0 0 0,0 0 0 0 0,0 0 0 0 0,0 0 0 0 0,0 0 0 0 0,-1 0 0 0 0,1 0 0 0 0,0 0 0 0 0,0-1 0 0 0,0 1 0 0 0,0 0 0 0 0,0-1 0 0 0,3-2 0 0 0,0 0 0 0 0,0 0 0 0 0,0-1 0 0 0,0 1 0 0 0,-1-1 0 0 0,0 1 0 0 0,0-1 0 0 0,1-1 0 0 0,4-5 0 0 0,54-62 0 0 0,-59 69 0 0 0,0 0 0 0 0,-1 0 0 0 0,2 0 0 0 0,-1 0 0 0 0,0 1 0 0 0,0 0 0 0 0,1 0 0 0 0,-1 0 0 0 0,1 0 0 0 0,0 0 0 0 0,1 0 0 0 0,-5 2-1 0 0,1 0 0 0 0,-1 0 1 0 0,1 0-1 0 0,-1 0 0 0 0,1 0 0 0 0,-1 0 0 0 0,1 0 0 0 0,-1 0 0 0 0,1 0 0 0 0,-1 0 0 0 0,1 0 1 0 0,-1 0-1 0 0,1 1 0 0 0,-1-1 0 0 0,1 0 0 0 0,-1 0 0 0 0,1 0 0 0 0,-1 1 0 0 0,1-1 0 0 0,-1 0 1 0 0,0 1-1 0 0,1-1 0 0 0,-1 0 0 0 0,0 1 0 0 0,1-1 0 0 0,-1 1 0 0 0,0-1 0 0 0,1 0 0 0 0,-1 1 0 0 0,0-1 1 0 0,0 1 0 0 0,5 13-126 0 0,-4-11 78 0 0,1 3-70 0 0,0-2 145 0 0,-1 1 1 0 0,0 0-1 0 0,1-1 0 0 0,-1 1 1 0 0,-1 0-1 0 0,1 0 0 0 0,-1 0-27 0 0,0-3 14 0 0,0-1-1 0 0,1 1 0 0 0,-1 0 1 0 0,0-1-1 0 0,1 1 1 0 0,-1 0-1 0 0,1-1 0 0 0,0 1 1 0 0,0-1-1 0 0,0 2-13 0 0,5 15-6 0 0,1-5 6 0 0,-6-11 0 0 0,-1-1 0 0 0,1 0 0 0 0,0 0 0 0 0,0 1 0 0 0,-1-1 0 0 0,1 1 0 0 0,-1-1 0 0 0,1 0 0 0 0,-1 1 0 0 0,1-1 0 0 0,-1 1 0 0 0,0-1 0 0 0,0 1 0 0 0,0 0 0 0 0,0-1 0 0 0,0 2 0 0 0,0-3 0 0 0,0 0 0 0 0,0 0 0 0 0,0 1 0 0 0,-1-1 0 0 0,1 0 0 0 0,0 1 0 0 0,0-1 0 0 0,0 0 0 0 0,0 0 0 0 0,0 1 0 0 0,0-1 0 0 0,0 0 0 0 0,0 1 0 0 0,0-1 0 0 0,0 0 0 0 0,0 1 0 0 0,0-1 0 0 0,0 0-1 0 0,0 1 1 0 0,0-1 0 0 0,0 0 0 0 0,0 1 0 0 0,0-1 0 0 0,0 0 0 0 0,1 1 1 0 0,-1-1 0 0 0,1 0 0 0 0,0 1-1 0 0,-1-1 1 0 0,1 0 0 0 0,-1 0 0 0 0,1 1-1 0 0,0-1 1 0 0,-1 0 0 0 0,1 0 0 0 0,0 0-1 0 0,-1 0 1 0 0,1 0 0 0 0,0 0 0 0 0,-1 0 0 0 0,1 0-1 0 0,0 0 0 0 0,0 0 5 0 0,-1 0-1 0 0,1 1 1 0 0,0-1-1 0 0,0 0 1 0 0,-1 0-1 0 0,1 0 1 0 0,0 0 0 0 0,0 0-1 0 0,-1 0 1 0 0,1-1-1 0 0,0 1 1 0 0,-1 0-1 0 0,1 0 1 0 0,0 0-1 0 0,0-1 1 0 0,-1 1-1 0 0,1 0 1 0 0,-1-1-1 0 0,1 1 1 0 0,0 0-1 0 0,-1-1 1 0 0,1 1-5 0 0,1-2 14 0 0,5-1-4 0 0,-6 2-11 0 0,0 1-1 0 0,0 0 1 0 0,0 0-1 0 0,-1-1 0 0 0,1 1 1 0 0,0-1-1 0 0,0 1 1 0 0,-1-1-1 0 0,1 1 0 0 0,0-1 1 0 0,-1 1-1 0 0,1-1 1 0 0,-1 1-1 0 0,1-1 0 0 0,-1 0 1 0 0,1 1-1 0 0,-1-1 1 0 0,1 0-1 0 0,-1 0 1 0 0,1 1-1 0 0,-1-1 0 0 0,0 0 1 0 0,0 0-1 0 0,1 0 1 0 0,-1 1-1 0 0,0-1 0 0 0,0 0 1 0 0,0 0 1 0 0,2-5-29 0 0,3-1 15 0 0,-4 6 14 0 0,0 1 0 0 0,0-1 0 0 0,-1 0 0 0 0,1 0 0 0 0,0 1 0 0 0,-1-1 0 0 0,1 0 0 0 0,-1 0 0 0 0,1 0 0 0 0,-1 0 0 0 0,0 0 0 0 0,1 0 0 0 0,-1 0 0 0 0,0 0 0 0 0,1 0 0 0 0,-1 0-1 0 0,0 0 1 0 0,0 0 0 0 0,0 0 0 0 0,0 0 0 0 0,0 0 0 0 0,0-1 0 0 0,-2-3-5 0 0,2 3 10 0 0,0 1 1 0 0,-1 0 0 0 0,1 0 0 0 0,0 0 0 0 0,0 0-1 0 0,0 0 1 0 0,0-1 0 0 0,0 1 0 0 0,0 0-1 0 0,0 0 1 0 0,0 0 0 0 0,0 0 0 0 0,1-1 0 0 0,-1 1-1 0 0,0 0 1 0 0,1 0 0 0 0,-1 0 0 0 0,1 0-1 0 0,0 0 1 0 0,-1 0 0 0 0,1 0 0 0 0,-1 0-1 0 0,1 0 1 0 0,0 0 0 0 0,0 0-6 0 0,0 0-65 0 0,0 0 3 0 0,0 1 62 0 0,-1 0 0 0 0,1-1-1 0 0,-1 1 1 0 0,1 0 0 0 0,-1 0-1 0 0,1 0 1 0 0,-1 0 0 0 0,1 0-1 0 0,-1 0 1 0 0,1 0 0 0 0,-1 0-1 0 0,1 0 1 0 0,-1 0 0 0 0,1 0-1 0 0,-1 0 1 0 0,0 0 0 0 0,1 0-1 0 0,-1 1 1 0 0,1-1 0 0 0,-1 0-1 0 0,1 0 1 0 0,-1 0 0 0 0,0 1-1 0 0,1-1 1 0 0,-1 0 0 0 0,1 1-1 0 0,-1-1 1 0 0,0 0 0 0 0,1 1-1 0 0,-1-1 1 0 0,0 0 0 0 0,1 1-1 0 0,-1-1 1 0 0,0 1-1 0 0,4 2 4 0 0,3 1-22 0 0,-1 0 0 0 0,0-1-1 0 0,1 1 1 0 0,0-1 0 0 0,6 2 19 0 0,-11-4-8 0 0,1 0 0 0 0,-1 0 0 0 0,0 0 0 0 0,0 0 0 0 0,0 0 0 0 0,0 1 0 0 0,-1-1 0 0 0,1 1 0 0 0,0 0 0 0 0,-1-1 0 0 0,1 1 8 0 0,15 13 28 0 0,-16-15-161 0 0,0 1 1 0 0,-1-1-1 0 0,1 0 1 0 0,0 1-1 0 0,0-1 0 0 0,0 1 1 0 0,0-1-1 0 0,0 0 0 0 0,-1 0 1 0 0,1 0-1 0 0,0 1 1 0 0,0-1-1 0 0,0 0 0 0 0,0 0 1 0 0,0 0-1 0 0,0-1 1 0 0,0 1-1 0 0,0 0 0 0 0,0 0 133 0 0,2-1-168 0 0,0 1-74 0 0,0 0 1 0 0,0 0-1 0 0,1-1 0 0 0,-1 0 1 0 0,0 1-1 0 0,0-1 0 0 0,0 0 1 0 0,0-1-1 0 0,0 1 0 0 0,0-1 0 0 0,-1 1 1 0 0,1-1-1 0 0,0 0 0 0 0,-1 0 1 0 0,1 0-1 0 0,-1 0 0 0 0,0 0 1 0 0,1-1-1 0 0,-1 1 0 0 0,0-1 1 0 0,0 0 241 0 0,5-8-1511 0 0,0 0 0 0 0,-1-1 0 0 0,-1 0 0 0 0,4-8 1511 0 0,-3 4-367 0 0,-1 5 1366 0 0,-5 12 1459 0 0,-7 18 3590 0 0,3-8-3706 0 0,0 4-1913 0 0,1 1 0 0 0,1 0 0 0 0,0 0 0 0 0,1 0-1 0 0,0 2-428 0 0,1-16 16 0 0,0-1 0 0 0,0 0 0 0 0,0 1 0 0 0,1-1 0 0 0,-1 0 0 0 0,0 1 0 0 0,0-1 0 0 0,1 0 0 0 0,-1 0 0 0 0,0 1 0 0 0,1-1 0 0 0,0 0 0 0 0,-1 0 0 0 0,1 0 0 0 0,0 1 0 0 0,-1-1 0 0 0,2 0-16 0 0,-1 0 1 0 0,-1-1-1 0 0,1 1 1 0 0,0-1-1 0 0,0 0 1 0 0,0 0-1 0 0,-1 0 1 0 0,1 1-1 0 0,0-1 1 0 0,0 0-1 0 0,0 0 0 0 0,0 0 1 0 0,0 0-1 0 0,-1 0 1 0 0,1-1-1 0 0,0 1 1 0 0,0 0-1 0 0,0 0 1 0 0,0 0-1 0 0,-1-1 1 0 0,1 1-1 0 0,0 0 1 0 0,0-1-1 0 0,-1 1 1 0 0,1-1-1 0 0,0 1 1 0 0,0-1-1 0 0,-1 1 1 0 0,1-1-1 0 0,-1 0 0 0 0,1 1 1 0 0,0-1-1 0 0,1-2 1 0 0,10-7-1 0 0,-1-1 0 0 0,-1 0 0 0 0,0-1 0 0 0,0-1 0 0 0,-1 1 0 0 0,-1-1 0 0 0,4-8 0 0 0,-5 11-461 0 0,0 0 0 0 0,1 0-1 0 0,4-5 462 0 0,-5 9-442 0 0,0 2 286 0 0,-3 8 132 0 0,-3 5 38 0 0,-4 0 87 0 0,2-7 15 0 0,0 0 1 0 0,1 1 0 0 0,-1-1-1 0 0,1 0 1 0 0,0 0 0 0 0,-1 0-1 0 0,1 1 1 0 0,0-1 0 0 0,0 0 0 0 0,1 0-1 0 0,-1 1-116 0 0,3 28 644 0 0,-3-20-653 0 0,1 0 0 0 0,1 0 0 0 0,0 0 0 0 0,0 0 9 0 0,2-5 0 0 0,-3-6 0 0 0,-1 1 0 0 0,0-1 0 0 0,1 0 0 0 0,-1 0 0 0 0,0 1 0 0 0,1-1 0 0 0,-1 0 0 0 0,1 0 0 0 0,-1 0 0 0 0,1 0 0 0 0,-1 1 0 0 0,1-1 0 0 0,-1 0 0 0 0,0 0 0 0 0,1 0 0 0 0,-1 0 0 0 0,1 0 0 0 0,-1 0 0 0 0,1 0 0 0 0,-1 0 0 0 0,1 0 0 0 0,-1 0 0 0 0,2-3 0 0 0,3 0-15 0 0,0-1 0 0 0,-1 0 0 0 0,1 0 0 0 0,-1-1 0 0 0,1 0 0 0 0,-1 1 0 0 0,-1-1 0 0 0,1 0 0 0 0,-1-1-1 0 0,0 1 1 0 0,0-1 0 0 0,0 1 0 0 0,-1-1 0 0 0,0 0 0 0 0,0 0 0 0 0,0-2 15 0 0,-1 4 2 0 0,1 0 0 0 0,-1 0 0 0 0,1-1 0 0 0,0 1 0 0 0,0 1 0 0 0,0-1 0 0 0,0 0 0 0 0,1 0 1 0 0,-1 1-1 0 0,1-1 0 0 0,0 1 0 0 0,0 0 0 0 0,0 0 0 0 0,1 0 0 0 0,2-1-2 0 0,0-1 22 0 0,0 2 1 0 0,0-1-1 0 0,1 1 1 0 0,-1 0-1 0 0,1 0 1 0 0,0 0-1 0 0,-1 1 1 0 0,1 0-1 0 0,4 0-22 0 0,-11 2 0 0 0,1 0 0 0 0,-1 0 0 0 0,1-1 0 0 0,-1 1 0 0 0,1 0 0 0 0,-1 0 0 0 0,1 0 0 0 0,-1 0 0 0 0,1 0 0 0 0,-1 0 0 0 0,1-1 0 0 0,-1 1 0 0 0,1 1 0 0 0,-1-1 0 0 0,1 0 0 0 0,-1 0 0 0 0,1 0 0 0 0,-1 0 0 0 0,1 0 0 0 0,-1 0 0 0 0,1 0 0 0 0,-1 1 0 0 0,1-1 0 0 0,-1 0 0 0 0,0 0 0 0 0,1 1 0 0 0,-1-1 0 0 0,1 0 0 0 0,-1 1 0 0 0,0-1 0 0 0,1 0 0 0 0,-1 1 0 0 0,0-1 0 0 0,1 1 0 0 0,-1-1 0 0 0,3 3-24 0 0,-1 1 0 0 0,1-1 0 0 0,-1 1 0 0 0,0-1 0 0 0,1 1 0 0 0,-2 0 0 0 0,1 0 0 0 0,0 0 0 0 0,-1 0 0 0 0,0 0-1 0 0,0 1 25 0 0,3 13-242 0 0,-1-1 0 0 0,-1 4 242 0 0,1 5 288 0 0,11 122 667 0 0,-7-66 591 0 0,-6-74-1415 0 0,-1 1-1 0 0,0-1 1 0 0,0 1-1 0 0,-1-1 1 0 0,0 0-1 0 0,-1 1 1 0 0,0-1-1 0 0,-1 4-130 0 0,1-7 64 0 0,1-1 0 0 0,-1 0-1 0 0,0 1 1 0 0,0-1 0 0 0,-1 0 0 0 0,1 0-1 0 0,-1 0 1 0 0,0 0 0 0 0,0-1 0 0 0,0 1-1 0 0,-1-1 1 0 0,1 0 0 0 0,-1 0 0 0 0,1 0-1 0 0,-1 0 1 0 0,-1 0-64 0 0,-5 1 0 0 0,1 0 0 0 0,-1 0 0 0 0,0-1 0 0 0,0 0 0 0 0,-1-1 0 0 0,1 0 0 0 0,0 0 0 0 0,-1-1 0 0 0,1-1 0 0 0,-5 0 0 0 0,-19 2 0 0 0</inkml:trace>
  <inkml:trace contextRef="#ctx0" brushRef="#br0" timeOffset="94244.188">17079 7842 8032 0 0,'0'0'365'0'0,"1"-1"-319"0"0,0-1 0 0 0,-1 1 0 0 0,1 0 0 0 0,0 0 0 0 0,-1 0 0 0 0,1 0 0 0 0,0 1 1 0 0,0-1-1 0 0,0 0 0 0 0,0 0 0 0 0,0 0-46 0 0,24-12 549 0 0,-22 10-442 0 0,0 1 1 0 0,0 0 0 0 0,0 1-1 0 0,1-1 1 0 0,-1 0 0 0 0,1 1-1 0 0,-1 0 1 0 0,1 0-1 0 0,0 0 1 0 0,-1 0-108 0 0,7 1 199 0 0,0-1 0 0 0,-1 2 0 0 0,1-1 0 0 0,-1 1 0 0 0,1 1 0 0 0,-1 0 0 0 0,0 0 0 0 0,0 1 1 0 0,0 0-1 0 0,2 1-199 0 0,-11-4 19 0 0,1 0 1 0 0,0 1-1 0 0,0-1 0 0 0,0 1 1 0 0,0-1-1 0 0,-1 1 1 0 0,1 0-1 0 0,0-1 1 0 0,-1 1-1 0 0,1 0 1 0 0,0-1-1 0 0,-1 1 1 0 0,1 0-1 0 0,0 0-19 0 0,8 9 192 0 0,-6-7-154 0 0,1 1-1 0 0,-1-1 1 0 0,1 1 0 0 0,-1 0 0 0 0,0-1 0 0 0,0 1 0 0 0,-1 1 0 0 0,1-1 0 0 0,-1 0 0 0 0,0 1 0 0 0,0-1 0 0 0,-1 1 0 0 0,1-1 0 0 0,-1 1 0 0 0,0 0 0 0 0,0 0 0 0 0,-1 0 0 0 0,1-1-1 0 0,-1 1 1 0 0,0 0 0 0 0,0 0 0 0 0,-1 0-38 0 0,1 1-6 0 0,0-1-1 0 0,-1 1 1 0 0,0 0-1 0 0,0-1 1 0 0,-1 1-1 0 0,0-1 1 0 0,0 1-1 0 0,0-1 1 0 0,0 0-1 0 0,-1 0 1 0 0,0 0-1 0 0,0 0 1 0 0,0-1-1 0 0,0 1 0 0 0,-1-1 1 0 0,0 0-1 0 0,0 0 1 0 0,-4 3 6 0 0,0-1 36 0 0,-4 3 49 0 0,0 0 0 0 0,-1-1 0 0 0,1-1 1 0 0,-2 0-1 0 0,1 0 0 0 0,-10 2-85 0 0,18-9 69 0 0,4 0 16 0 0,1 0-5 0 0,0 0 40 0 0,0 0 22 0 0,3 0-64 0 0,-1-1 0 0 0,1 0 0 0 0,0-1 0 0 0,-1 1 0 0 0,1 0 0 0 0,-1-1 0 0 0,1 0 0 0 0,-1 1 0 0 0,0-1-78 0 0,4-2 130 0 0,107-58 799 0 0,-64 37-326 0 0,-1-2 0 0 0,41-32-603 0 0,-62 39 265 0 0,-18 15-184 0 0,0-2 0 0 0,0 1 0 0 0,0-1-1 0 0,-1-1 1 0 0,0 1 0 0 0,-1-2 0 0 0,0 1 0 0 0,0-1-1 0 0,3-5-80 0 0,-6 7 85 0 0,-2 4-31 0 0,0-1 1 0 0,0 0-1 0 0,-1 1 1 0 0,1-1-1 0 0,-1 0 1 0 0,1 0-1 0 0,-1-1-54 0 0,-1 3 13 0 0,0 0 0 0 0,0 1 0 0 0,0-1-1 0 0,0 0 1 0 0,-1 0 0 0 0,1 0 0 0 0,-1 0-1 0 0,1 0 1 0 0,-1 1 0 0 0,1-1 0 0 0,-1 0-1 0 0,0 0 1 0 0,0 1 0 0 0,0-1 0 0 0,0 1-1 0 0,0-1 1 0 0,-1 0-13 0 0,-1-2-128 0 0,0 1 0 0 0,0 0 0 0 0,-1 0 1 0 0,1 0-1 0 0,-1 1 0 0 0,1-1 0 0 0,-1 1 0 0 0,0 0 0 0 0,0 0 0 0 0,-2 0 128 0 0,-15-9-6459 0 0</inkml:trace>
  <inkml:trace contextRef="#ctx0" brushRef="#br0" timeOffset="93344.692">2543 7931 2760 0 0,'0'0'303'0'0,"0"0"229"0"0,0 0 98 0 0,0 0 18 0 0,2 0-45 0 0,13-6 2017 0 0,-9 9-2120 0 0,-4-2-471 0 0,-1 0 1 0 0,1-1 0 0 0,0 1-1 0 0,-1 0 1 0 0,1-1 0 0 0,0 1-1 0 0,0-1 1 0 0,0 0-1 0 0,1 1-29 0 0,40-4 349 0 0,-28 2-226 0 0,-1 0-1 0 0,0 1 1 0 0,1 0-1 0 0,-1 1 1 0 0,11 3-123 0 0,-18-3 21 0 0,-1-1 0 0 0,0 1 0 0 0,0-1 0 0 0,0 0 0 0 0,4-1-21 0 0,19 0 44 0 0,41 7 61 0 0,159 7 49 0 0,-135-12-10 0 0,-5 1-144 0 0,-44-4-44 0 0,0 1 0 0 0,25 5 44 0 0,52 4 64 0 0,-87-7-86 0 0,1-1 0 0 0,11-2 22 0 0,25-1-20 0 0,-25 3 36 0 0,145 3 128 0 0,-110-2-144 0 0,58-8 0 0 0,28 0 0 0 0,-124 6 0 0 0,34 1 0 0 0,-3 2-30 0 0,67-9 30 0 0,-74 3-17 0 0,-1 2 0 0 0,39 5 17 0 0,-61-2 0 0 0,1-1 0 0 0,0-2 0 0 0,16-5 0 0 0,2 1 0 0 0,18 2 0 0 0,5 4 0 0 0,25-1 0 0 0,152-3 0 0 0,-157 2 0 0 0,87-4 0 0 0,-23 1 0 0 0,-102 2 0 0 0,27 4 0 0 0,-16 1 0 0 0,128-8 0 0 0,-108 2 0 0 0,21 1 11 0 0,80-4 31 0 0,-63 7-31 0 0,-13-3-11 0 0,-23 2 0 0 0,-90 0-1 0 0,6 0 7 0 0,0 0 1 0 0,6-2-7 0 0,4-1 24 0 0,0 2 1 0 0,-1 1-1 0 0,1 2 1 0 0,13 2-25 0 0,33-1 26 0 0,21 2-8 0 0,-51-2 5 0 0,-1-1 0 0 0,40-5-23 0 0,-32 1 0 0 0,0 1 0 0 0,26 5 0 0 0,-22 0 0 0 0,25 2 0 0 0,75-11 0 0 0,-135 6 0 0 0,0 0 0 0 0,3 1 0 0 0,22 1 0 0 0,-27-2 0 0 0,186 3 0 0 0,-174-2 0 0 0,-2 1 0 0 0,25-3 0 0 0,29-1-62 0 0,68 7 62 0 0,-100-4 55 0 0,13 1-110 0 0,-35 0 52 0 0,27-2 3 0 0,18 1 43 0 0,42-4-213 0 0,128 7 287 0 0,-151-5-90 0 0,-10-2-27 0 0,-30 1 0 0 0,5 2 0 0 0,188 5 0 0 0,-223-6 0 0 0,0-1 0 0 0,0-1 0 0 0,0 0 0 0 0,-1 2 0 0 0,2 0 0 0 0,14 0 0 0 0,-3 1 0 0 0,1 0 0 0 0,-1 3 0 0 0,3 1 0 0 0,1 0 0 0 0,38 0 0 0 0,-49-3 0 0 0,21 0 0 0 0,0-3 0 0 0,-10 0 0 0 0,-1 2 0 0 0,3 2 0 0 0,149 9-72 0 0,-127-9 72 0 0,32-3 0 0 0,-20 0 0 0 0,144 5 156 0 0,-95-3-232 0 0,-58-2-52 0 0,22 5 128 0 0,-43-6 0 0 0,-14 1 0 0 0,16 0 0 0 0,-10 0 0 0 0,0 2 0 0 0,17 3 0 0 0,-3-2 0 0 0,-21-2 0 0 0,7 1 0 0 0,0-1 0 0 0,13-4 0 0 0,-9 1 0 0 0,-19 2-3 0 0,9-1-17 0 0,0 1-1 0 0,1 1 1 0 0,27 5 20 0 0,-20-1 0 0 0,23 0 0 0 0,-14-1 0 0 0,-10-2 0 0 0,15-2 0 0 0,-13 0 0 0 0,8 2 0 0 0,52 1 0 0 0,-50-2 0 0 0,21 4 0 0 0,-19-1 0 0 0,23-3 0 0 0,-36 0 0 0 0,70-3 0 0 0,-57 2 0 0 0,-26-1 0 0 0,-1 2 0 0 0,0 0 0 0 0,9 3 0 0 0,2 1 0 0 0,1-2 0 0 0,3-2 0 0 0,-12 0 0 0 0,16 0 0 0 0,20-3 0 0 0,40-6 0 0 0,-80 9 0 0 0,-1 0 0 0 0,22 4 0 0 0,-30-2 0 0 0,24 0 0 0 0,33-3 0 0 0,-22 0 0 0 0,17 1 0 0 0,-54 0 0 0 0,0 0 0 0 0,0-1 0 0 0,11-2 0 0 0,22-1 0 0 0,8 5 38 0 0,7-1 148 0 0,28-4-186 0 0,-71 3 0 0 0,-1 1 0 0 0,12 2 0 0 0,13 0 0 0 0,106-9 519 0 0,-88 3-342 0 0,58-8 21 0 0,-88 11 22 0 0,24 1-220 0 0,21-1 286 0 0,-27-2-199 0 0,-15 2 88 0 0,0-2 0 0 0,7-2-175 0 0,10 0 52 0 0,-13 2-29 0 0,-3 1 50 0 0,0 1 0 0 0,4 1-73 0 0,-5 0 46 0 0,22 5 146 0 0,-37-3-193 0 0,-1-1 0 0 0,1-1 0 0 0,4 0 1 0 0,28-2 670 0 0,14 3-670 0 0,-4 1 261 0 0,-26-2-282 0 0,28 0-30 0 0,-48 0 30 0 0,1 0 0 0 0,0 1 0 0 0,-1 0 0 0 0,5 2 21 0 0,-2 0-30 0 0,1-1 0 0 0,8-1 30 0 0,44 2 0 0 0,-53-2 0 0 0,-4 1 0 0 0,-1-2 0 0 0,0 1 0 0 0,1-1 0 0 0,4-2 0 0 0,-4 1 0 0 0,-1 1 0 0 0,1 0 0 0 0,6 1 0 0 0,-6 0 0 0 0,0 0 0 0 0,0-1 0 0 0,6-2 0 0 0,46 0 229 0 0,-58 2-199 0 0,1 0 0 0 0,0 0 0 0 0,0 1 0 0 0,3 0-30 0 0,21 2 93 0 0,3-2 94 0 0,0 2 0 0 0,20 4-187 0 0,-44-5 42 0 0,-5-1-39 0 0,0 0 1 0 0,0 0-1 0 0,0 0 0 0 0,0-1 1 0 0,0 0-1 0 0,1 0 0 0 0,-1 0 1 0 0,0-1-1 0 0,0 1 1 0 0,0-1-1 0 0,0 0 0 0 0,4-2-3 0 0,3 0 164 0 0,-9 1-446 0 0,-3-4-195 0 0,0 6 474 0 0,0-7-1293 0 0,0 0-3316 0 0</inkml:trace>
  <inkml:trace contextRef="#ctx0" brushRef="#br0" timeOffset="93638.123">16286 7718 3680 0 0,'0'0'167'0'0,"-1"0"-7"0"0,-6 0 66 0 0,6 0 773 0 0,-14-2 4513 0 0,67 20-5352 0 0,-20-6-83 0 0,-31-11-68 0 0,25 7 10 0 0,0 1-1 0 0,-1 1 0 0 0,0 2 1 0 0,11 7-19 0 0,-18-9 279 0 0,-12-7-164 0 0,-1 0-1 0 0,1 1 1 0 0,-1-1-1 0 0,0 1 1 0 0,1 0-115 0 0,-2 0 135 0 0,1 0 0 0 0,-1 1 0 0 0,0-1-1 0 0,0 1 1 0 0,0 0 0 0 0,-1-1 0 0 0,2 3-135 0 0,-4-4 72 0 0,0-1-1 0 0,0 1 0 0 0,0-1 1 0 0,-1 1-1 0 0,1-1 0 0 0,-1 1 0 0 0,0-1 1 0 0,1 1-1 0 0,-1 0 0 0 0,0-1 1 0 0,0 1-1 0 0,-1 0 0 0 0,1-1 0 0 0,-1 1 1 0 0,1-1-1 0 0,-1 1 0 0 0,0-1 1 0 0,0 1-72 0 0,-1 3 62 0 0,-1 1 1 0 0,0-1 0 0 0,0 0-1 0 0,-1 0 1 0 0,1-1-1 0 0,-1 1 1 0 0,0-1 0 0 0,-1 0-1 0 0,0 0 1 0 0,1 0 0 0 0,-4 1-63 0 0,-10 8 325 0 0,0-1 1 0 0,-17 9-326 0 0,3-2 364 0 0,14-9-294 0 0,0 0 0 0 0,-1-1 1 0 0,0-1-1 0 0,-1-1 1 0 0,-16 4-71 0 0,9-2 0 0 0,-18 9 0 0 0,21-9 10 0 0,-3 3-80 0 0,9-3-4269 0 0,8-5-726 0 0</inkml:trace>
  <inkml:trace contextRef="#ctx0" brushRef="#br0" timeOffset="104307.746">9228 2266 4608 0 0,'0'0'101'0'0,"0"0"22"0"0,2-5 112 0 0,5-4-189 0 0,-5 8 1 0 0,-2 0 323 0 0,0 1 118 0 0,0 0 22 0 0,0 0-68 0 0,0 0-220 0 0,0 0 164 0 0,0 0 102 0 0,0 0 22 0 0,9 0 281 0 0,-8 1 3106 0 0,-4 4-3897 0 0,-1-1 0 0 0,0 0 0 0 0,0 0 1 0 0,-1 0-1 0 0,1 0 0 0 0,-1 0 0 0 0,-10 8 457 0 0,6-4 5 0 0,6-5-274 0 0,0 0 0 0 0,-1 0 0 0 0,1 0 0 0 0,1 0 0 0 0,-1 0 0 0 0,-2 4-188 0 0,3-4 2 0 0,-1 1 0 0 0,0-1 0 0 0,0 0 0 0 0,-1 0 0 0 0,1-1 1 0 0,0 1-1 0 0,-1 0 0 0 0,0-1 0 0 0,-2 1-2 0 0,-20 16-3 0 0,-10 14 1024 0 0,-35 25-1021 0 0,32-28 1026 0 0,-30 31-1026 0 0,33-27 14 0 0,14-14 200 0 0,1 1 1 0 0,-17 23-215 0 0,17-19 584 0 0,0 0 0 0 0,-5 1-584 0 0,2-2-1389 0 0,-16 23 1389 0 0,-23 29-202 0 0,22-27 640 0 0,-3 7-438 0 0,28-35 504 0 0,9-12-197 0 0,0 0 0 0 0,1 0 0 0 0,-1 3-307 0 0,-57 90-362 0 0,34-57-1103 0 0,-19 39 1465 0 0,0 0 0 0 0,18-34 590 0 0,23-38-313 0 0,0 0 1 0 0,1 0-1 0 0,0 0 0 0 0,1 1 0 0 0,0 2-277 0 0,-14 38 17 0 0,-23 40-17 0 0,-2 7-1 0 0,21-47 1 0 0,-20 30 0 0 0,19-38 0 0 0,2 1 0 0 0,-5 19 0 0 0,9-18 0 0 0,-11 14 0 0 0,3-6 0 0 0,-30 58 0 0 0,36-71 0 0 0,-8 8 0 0 0,9-16 0 0 0,1 2 0 0 0,-1 6 0 0 0,10-19 0 0 0,-11 15 0 0 0,1-1 0 0 0,-73 150 443 0 0,61-118 894 0 0,-12 22-1069 0 0,-40 88-268 0 0,35-70 0 0 0,-4-8 0 0 0,27-53 0 0 0,0-5 0 0 0,18-32 0 0 0,1 0 0 0 0,0 1 0 0 0,1 0 0 0 0,-5 12 0 0 0,5-5 0 0 0,3-9 0 0 0,-1 1 0 0 0,0-1 0 0 0,-5 8 0 0 0,-32 74 0 0 0,-28 20 0 0 0,28-47 0 0 0,25-43 0 0 0,11-15 0 0 0,1 0 0 0 0,-1 0 0 0 0,-2 6 0 0 0,-4 8 0 0 0,-1-1 0 0 0,-4 5 0 0 0,-15 24 0 0 0,13-19 0 0 0,-20 25 0 0 0,-7 10 0 0 0,34-49 0 0 0,-2 0 0 0 0,0 0 0 0 0,-1-1 0 0 0,-12 10 0 0 0,-26 27 0 0 0,-39 55 1440 0 0,32-31-2217 0 0,7-18 1188 0 0,-57 61 563 0 0,89-101-974 0 0,-21 14 0 0 0,-10 8 0 0 0,11-2 0 0 0,-5 11 0 0 0,-29 27 0 0 0,47-50 0 0 0,-4 4 0 0 0,-1-2 0 0 0,-13 8 0 0 0,-15 9 0 0 0,14-10 0 0 0,-5-1 0 0 0,-81 58 0 0 0,69-50 0 0 0,2-7 0 0 0,25-12 0 0 0,0-3 0 0 0,-2-1 0 0 0,0-1 0 0 0,-1-2 0 0 0,-34 8 0 0 0,26-8 0 0 0,-35 10 0 0 0,-16-5 0 0 0,-1-3 0 0 0,0-5 0 0 0,-82-1 0 0 0,154-12-346 0 0,0-1 0 0 0,1-1 0 0 0,-1-1 0 0 0,-18-5 346 0 0,13-1-512 0 0</inkml:trace>
  <inkml:trace contextRef="#ctx0" brushRef="#br0" timeOffset="106625.844">9420 2350 4608 0 0,'0'0'208'0'0,"0"-18"1504"0"0,1 3-1072 0 0,-1 13-637 0 0,1 0 0 0 0,-1 1 1 0 0,0-1-1 0 0,0 0 0 0 0,0 0 1 0 0,0 0-1 0 0,0 0 0 0 0,0 0 1 0 0,0 0-1 0 0,-1 1 0 0 0,1-1 1 0 0,-1 0-4 0 0,0-4 647 0 0,1 5-586 0 0,0 1-1 0 0,0-1 0 0 0,-1 1 1 0 0,1-1-1 0 0,0 1 1 0 0,0-1-1 0 0,-1 1 0 0 0,1-1 1 0 0,0 1-1 0 0,-1-1 0 0 0,1 1 1 0 0,0-1-1 0 0,-1 1 1 0 0,1 0-1 0 0,-1-1 0 0 0,1 1 1 0 0,-1 0-1 0 0,1-1 1 0 0,-1 1-1 0 0,1 0 0 0 0,-1-1 1 0 0,1 1-61 0 0,-2-1 0 0 0,0 1 0 0 0,1-1 0 0 0,-1 0 0 0 0,0 1 0 0 0,0-1 0 0 0,0 1 0 0 0,0 0 0 0 0,0-1 0 0 0,0 1 0 0 0,0 0 0 0 0,1 0 0 0 0,-1 0 0 0 0,0 1 0 0 0,0-1 0 0 0,0 0 0 0 0,0 1 0 0 0,0-1 0 0 0,-1 1 0 0 0,1 0 0 0 0,-35 3 0 0 0,27-2 0 0 0,10-2 0 0 0,0 0 0 0 0,-1 1 0 0 0,1-1 0 0 0,0 0 0 0 0,-1 1 0 0 0,1-1 0 0 0,0 0 0 0 0,-1 0 0 0 0,1 1 0 0 0,0-1 0 0 0,-1 0 0 0 0,1 0 0 0 0,-1 0 0 0 0,1 0 0 0 0,0 1 0 0 0,-1-1 0 0 0,1 0 0 0 0,-1 0 0 0 0,1 0 0 0 0,0 0 0 0 0,-1 0 0 0 0,1 0 0 0 0,-1 0 0 0 0,1 0 0 0 0,0 0 0 0 0,-1 0 0 0 0,1 0 0 0 0,-3-1-9 0 0,2 1 13 0 0,1 0 0 0 0,-1 0-1 0 0,0 0 1 0 0,1 0 0 0 0,-1 0-1 0 0,0 0 1 0 0,1 0 0 0 0,-1 0-1 0 0,0 0 1 0 0,1 0 0 0 0,-1 0-1 0 0,0 0 1 0 0,1 1-1 0 0,-1-1 1 0 0,0 0 0 0 0,1 0-1 0 0,-1 1 1 0 0,1-1 0 0 0,-1 0-1 0 0,0 1 1 0 0,1-1 0 0 0,-1 1-4 0 0,0-1 370 0 0,1 0 118 0 0,0 0 22 0 0,0 0-68 0 0,2 1-398 0 0,0-1-1 0 0,0 0 0 0 0,0-1 1 0 0,-1 1-1 0 0,1 0 0 0 0,0 0 1 0 0,-1-1-1 0 0,1 1 0 0 0,0-1-43 0 0,0 1 218 0 0,2-1 7 0 0,0 1-1 0 0,0 0 0 0 0,-1 0 1 0 0,1 0-1 0 0,0 1 0 0 0,0-1 1 0 0,3 2-225 0 0,19 1 107 0 0,55 5 1869 0 0,-43-5-1567 0 0,-1 2 1 0 0,0 2-1 0 0,0 1 1 0 0,0 2-1 0 0,31 13-409 0 0,-50-14 0 0 0,-1 0 0 0 0,-1 1 0 0 0,0 0 0 0 0,13 11 0 0 0,-7-3 360 0 0,0 1 0 0 0,-1 1 0 0 0,-1 0 0 0 0,11 17-360 0 0,14 18 608 0 0,36 61-608 0 0,-72-98 0 0 0,0 0 0 0 0,1 5 0 0 0,2 5 0 0 0,11 26 0 0 0,11 38 0 0 0,-25-60 0 0 0,-6-19 0 0 0,1 0 0 0 0,1 0 0 0 0,2 5 0 0 0,16 35 201 0 0,6 24-201 0 0,-14-37 730 0 0,41 134 338 0 0,-40-122-1019 0 0,-4-3-42 0 0,2 19-7 0 0,-5-25 139 0 0,16 59 147 0 0,22 48-286 0 0,-23-65 226 0 0,-1 15-226 0 0,-13-58-42 0 0,-1 6 232 0 0,-1 9-190 0 0,4 22 66 0 0,2 21-66 0 0,-6-40 0 0 0,4 6 0 0 0,10 44 0 0 0,-18-83 0 0 0,0-5 0 0 0,1 18 0 0 0,-3-26 0 0 0,0 0 0 0 0,1 0 0 0 0,0 0 0 0 0,2 0 0 0 0,4 20 0 0 0,0 2 0 0 0,-5-24 0 0 0,-1 0 0 0 0,0 0 0 0 0,1 12 0 0 0,10 74 0 0 0,-7-55 0 0 0,1 30 0 0 0,-5-43 0 0 0,2 0 0 0 0,1 0 0 0 0,1 0 0 0 0,2-1 0 0 0,7 15 0 0 0,-8-23-7 0 0,-3-7 31 0 0,0 1-1 0 0,-1 0 1 0 0,3 12-24 0 0,-5-15 16 0 0,1-1-1 0 0,0 0 0 0 0,1 1 1 0 0,5 8-16 0 0,1 4 17 0 0,-5-9 39 0 0,6 11 121 0 0,4 22-177 0 0,8 26-96 0 0,-10-31 96 0 0,1-1 0 0 0,19 38 0 0 0,-12-43 0 0 0,17 54 0 0 0,41 94 64 0 0,-69-156-64 0 0,-8-21 0 0 0,0-1 0 0 0,1 0 0 0 0,0 0 0 0 0,1 0 0 0 0,1 3 0 0 0,10 23 26 0 0,-13-28-20 0 0,0 1 1 0 0,1 0-1 0 0,0-1 1 0 0,0 0-1 0 0,0 1 0 0 0,3 2-6 0 0,85 112 160 0 0,-77-100-194 0 0,4 4 4 0 0,12 8 74 0 0,18 17 68 0 0,66 58 23 0 0,-90-87-88 0 0,1-1 0 0 0,15 9-47 0 0,3 3 23 0 0,54 36 169 0 0,-67-46-183 0 0,27 14-9 0 0,1 1-105 0 0,-38-22 103 0 0,-1 1 0 0 0,7 9 2 0 0,-9-9 124 0 0,17 9-259 0 0,-24-19 76 0 0,-1 1 0 0 0,-1 0 0 0 0,3 3 59 0 0,6 2 35 0 0,-15-10-28 0 0,0 0 0 0 0,1 1 0 0 0,-1-1-1 0 0,0 1 1 0 0,0 0 0 0 0,0-1 0 0 0,0 1 0 0 0,0 0-1 0 0,1 1-6 0 0,0 4 0 0 0,-3-6 0 0 0,0 0 0 0 0,1-1 0 0 0,-1 1 0 0 0,0 0 0 0 0,1 0 0 0 0,-1-1 0 0 0,1 1 0 0 0,-1 0 0 0 0,1-1 0 0 0,-1 1 0 0 0,1-1 0 0 0,-1 1 0 0 0,1 0 0 0 0,0-1 0 0 0,-1 1 0 0 0,1-1 0 0 0,0 0 0 0 0,-1 1 0 0 0,2-1 0 0 0,13 9 31 0 0,0 0-1 0 0,0 1 0 0 0,7 6-30 0 0,-15-11 11 0 0,0 0 1 0 0,1-1-1 0 0,-1 0 0 0 0,1 0 1 0 0,3 1-12 0 0,-2-2-1 0 0,-1 1 0 0 0,0 0 0 0 0,0 1 0 0 0,5 3 1 0 0,-6-3 0 0 0,0 0 0 0 0,0-1 0 0 0,1 0 0 0 0,3 1 0 0 0,21 12 0 0 0,70 41 0 0 0,-65-40 0 0 0,37 12 0 0 0,-41-20-7 0 0,20 4 7 0 0,-7-3-98 0 0,12 3-26 0 0,-40-11 150 0 0,1 2 1 0 0,-1 0 0 0 0,0 1 0 0 0,-1 1-1 0 0,10 5-26 0 0,2 1-3 0 0,0-2 0 0 0,1 0 0 0 0,0-2-1 0 0,21 3 4 0 0,-6-1-56 0 0,126 31-2333 0 0,-106-28-5128 0 0</inkml:trace>
  <inkml:trace contextRef="#ctx0" brushRef="#br0" timeOffset="112628.507">9184 1959 8288 0 0,'-2'3'1614'0'0,"3"1"1001"0"0,-1-1-566 0 0,-6-5-871 0 0,5 2-1072 0 0,1-1-1 0 0,-1 1 1 0 0,0-1 0 0 0,0 1 0 0 0,0-1 0 0 0,1 0 0 0 0,-1 1 0 0 0,0-1 0 0 0,1 0 0 0 0,-1 1 0 0 0,0-1 0 0 0,1 0 0 0 0,-1 0 0 0 0,1 0 0 0 0,0 0 0 0 0,-1 0 0 0 0,1 1 0 0 0,0-1 0 0 0,-1 0 0 0 0,1 0 0 0 0,0 0 0 0 0,0 0 0 0 0,0 0 0 0 0,0-1-106 0 0,-1-27 939 0 0,1 22-758 0 0,0 4-178 0 0,-1 0 0 0 0,1 0 0 0 0,-1 0 0 0 0,0 0 0 0 0,1 0 0 0 0,-2-3-3 0 0,-4-18-2 0 0,3-4 23 0 0,-4-16-21 0 0,2 18 455 0 0,2 0 0 0 0,0-2-455 0 0,0-12 1096 0 0,-4-11-1096 0 0,-1-15 21 0 0,3 7-21 0 0,-5-67 0 0 0,6 67 0 0 0,2 37 0 0 0,1-1 0 0 0,1 1 0 0 0,0 0 0 0 0,3-9 0 0 0,7-71 0 0 0,-8 76 0 0 0,-2-15 0 0 0,0 33 0 0 0,-1 0 0 0 0,2 0 0 0 0,-1 0 0 0 0,1 1 0 0 0,0-1 0 0 0,1-3 0 0 0,-1 7 0 0 0,-1 0 0 0 0,1 0 0 0 0,-1 0 0 0 0,0 0 0 0 0,0 0 0 0 0,0-2 0 0 0,1-20 0 0 0,0 13 0 0 0,-1 11 0 0 0,0 1 0 0 0,0 0 0 0 0,1 0 0 0 0,-1 0 0 0 0,0-1 0 0 0,0 1 0 0 0,0 0 0 0 0,1 0 0 0 0,-1 0 0 0 0,1-1 0 0 0,-1 1 0 0 0,1 0 0 0 0,-1 0 0 0 0,1 0 0 0 0,7-12 0 0 0,-8 13 0 0 0,0-1 0 0 0,0 1 0 0 0,0 0 0 0 0,1 0 0 0 0,-1-1 0 0 0,0 1 0 0 0,0 0 0 0 0,1 0 0 0 0,-1 0 0 0 0,0 0 0 0 0,0-1 0 0 0,1 1 0 0 0,-1 0 0 0 0,0 0 0 0 0,0 0 0 0 0,1 0 0 0 0,-1 0 0 0 0,0 0 0 0 0,1 0 0 0 0,-1 0 0 0 0,0 0 0 0 0,1 0 0 0 0,-1 0 0 0 0,0 0 0 0 0,0 0 0 0 0,1 0 0 0 0,-1 0 0 0 0,0 0 0 0 0,1 0 0 0 0,-1 0 0 0 0,0 0 0 0 0,0 0 0 0 0,1 1 0 0 0,-1-1 0 0 0,0 0 0 0 0,1 0 0 0 0,-1 0 0 0 0,0 0 0 0 0,1 4 0 0 0,-1-3-22 0 0,0 0 0 0 0,0 0 0 0 0,1 0 0 0 0,-1 0 0 0 0,0 1 0 0 0,0-1 0 0 0,0 0 1 0 0,-1 0-1 0 0,1 0 0 0 0,0 0 0 0 0,0 0 0 0 0,-1 0 0 0 0,1 1 0 0 0,-1-1 0 0 0,1 0 0 0 0,-1 0 0 0 0,1 0 22 0 0,-1 0-60 0 0,1 0 1 0 0,-1 0-1 0 0,1 0 1 0 0,-1 0 0 0 0,1 1-1 0 0,0-1 1 0 0,-1 0-1 0 0,1 0 1 0 0,0 0-1 0 0,0 1 1 0 0,0-1 0 0 0,0 0-1 0 0,0 0 1 0 0,0 1-1 0 0,0-1 1 0 0,0 0-1 0 0,1 0 60 0 0,0 6-156 0 0,0-1 0 0 0,0 1-1 0 0,0-1 1 0 0,-1 4 156 0 0,2 14 17 0 0,-2-22-17 0 0,0-1 0 0 0,0 1 0 0 0,0 0 0 0 0,0 0 0 0 0,0-1 0 0 0,-1 1 0 0 0,1 0 0 0 0,0-1 0 0 0,-1 1 0 0 0,0 0 0 0 0,1-1 0 0 0,-1 1 0 0 0,-3 15 0 0 0,4-15 0 0 0,0 0 0 0 0,0 0 0 0 0,0 0 0 0 0,0 0 0 0 0,-1 0 0 0 0,1 0 0 0 0,-1-1 0 0 0,1 1 0 0 0,-1 0 0 0 0,1 0 0 0 0,-1 0 0 0 0,0 0 0 0 0,0-1 0 0 0,0 1 0 0 0,0 0 0 0 0,-1 0 0 0 0,-8 14 0 0 0,5-6 0 0 0,-1 3 0 0 0,-1-1 0 0 0,0 0 0 0 0,-1 0 0 0 0,0 0 0 0 0,-1-1 0 0 0,-4 4 0 0 0,7-9 0 0 0,1 0 0 0 0,-1-1 0 0 0,0 1 0 0 0,-1-2 0 0 0,1 1 0 0 0,-1-1 0 0 0,0 0 0 0 0,0 0 0 0 0,0 0 0 0 0,0-1 0 0 0,-1-1 0 0 0,0 1 0 0 0,-2 0 0 0 0,9-3 0 0 0,-1 0 0 0 0,1 0 0 0 0,-1 0 0 0 0,1 0 0 0 0,0-1 0 0 0,0 1 0 0 0,-1 0 0 0 0,1 0 0 0 0,0-1 0 0 0,-1 1 0 0 0,1-1 0 0 0,0 1 0 0 0,0-1 0 0 0,0 0 0 0 0,-1 1 0 0 0,1-1 0 0 0,0 0 0 0 0,0 0 0 0 0,0 0 0 0 0,0 0 0 0 0,0 0 0 0 0,-3-3 0 0 0,1 0 0 0 0,0 0 0 0 0,0-1 0 0 0,-2-3 0 0 0,3 4 0 0 0,1 0 0 0 0,-1 0 0 0 0,1 0 0 0 0,0 0 0 0 0,0 0 0 0 0,0 0 0 0 0,1 0 0 0 0,-1 0 0 0 0,1 0 0 0 0,0-1 0 0 0,0 1 0 0 0,1 0 0 0 0,-1 0 0 0 0,1-2 0 0 0,3-11 0 0 0,0-1 0 0 0,6-13 0 0 0,-3 11 0 0 0,-3 5 0 0 0,1 1 0 0 0,0-1 0 0 0,1 1 0 0 0,1 0 0 0 0,0 0 0 0 0,1 1 0 0 0,1 0 0 0 0,0 0 0 0 0,9-9 0 0 0,-7 9 0 0 0,-9 11 0 0 0,0-1 0 0 0,0 1 0 0 0,0-1 0 0 0,0 1 0 0 0,0 0 0 0 0,1 0 0 0 0,-1 0 0 0 0,1 0 0 0 0,0 0 0 0 0,1 0 0 0 0,17-10 0 0 0,-16 9 0 0 0,0 0 0 0 0,0 0 0 0 0,0 0 0 0 0,0 1 0 0 0,1 0 0 0 0,1-1 0 0 0,-6 3 0 0 0,1 0 0 0 0,0-1 0 0 0,0 1 0 0 0,-1 0 0 0 0,1 0 0 0 0,0 0 0 0 0,0 0 0 0 0,-1 0 0 0 0,1 1 0 0 0,0-1 0 0 0,-1 1 0 0 0,1-1 0 0 0,0 1 0 0 0,-1-1 0 0 0,1 1 0 0 0,0 0 0 0 0,-1 0 0 0 0,1 0 0 0 0,-1 0 0 0 0,0 0 0 0 0,1 0 0 0 0,-1 0 0 0 0,1 0 0 0 0,14 9 0 0 0,-14-9 0 0 0,0 0 0 0 0,0 0 0 0 0,0 0 0 0 0,0 0 0 0 0,-1 0 0 0 0,1 0 0 0 0,0 1 0 0 0,-1-1 0 0 0,1 0 0 0 0,-1 1 0 0 0,1 0 0 0 0,5 7 110 0 0,0 0 462 0 0,-1 1 1 0 0,0-1-1 0 0,2 6-572 0 0,33 74 165 0 0,-36-78-165 0 0,7 12 0 0 0,-11-19 0 0 0,-1-2 0 0 0,10 19 0 0 0,-8-19 0 0 0,-2-2 0 0 0,1 1 0 0 0,-1-1 0 0 0,1 1 0 0 0,-1-1 0 0 0,0 1 0 0 0,1-1 0 0 0,-1 1 0 0 0,0-1 0 0 0,1 1 0 0 0,-1 0 0 0 0,0-1 0 0 0,0 1 0 0 0,0 0 0 0 0,0-1 0 0 0,0 1 0 0 0,1-1 0 0 0,-1 1 0 0 0,0 0 0 0 0,0-1 0 0 0,-1 1 0 0 0,1 0 0 0 0,0-1 0 0 0,0 1 0 0 0,0 0 0 0 0,-1 5-201 0 0,0-4-850 0 0,-5-8-2820 0 0,3 1-2269 0 0</inkml:trace>
  <inkml:trace contextRef="#ctx0" brushRef="#br0" timeOffset="113894.941">9171 968 8288 0 0,'0'0'190'0'0,"0"0"28"0"0,6-2 199 0 0,9-3-302 0 0,-14 4 273 0 0,-1 1 109 0 0,0 0 14 0 0,0 0 69 0 0,0 0 285 0 0,0 0 126 0 0,-1 1-721 0 0,0 1 1 0 0,-1-1-1 0 0,1 0 0 0 0,-1 0 1 0 0,1 0-1 0 0,0 0 1 0 0,-1 0-1 0 0,0 0 1 0 0,0 0-271 0 0,1 0 206 0 0,-25 19 1344 0 0,4-2-1425 0 0,-137 90 1923 0 0,139-95-2044 0 0,10-7 305 0 0,1 1 0 0 0,0 0 0 0 0,-3 3-309 0 0,22-22 203 0 0,0 0-1 0 0,-1-1 1 0 0,0 0-1 0 0,-1 0 1 0 0,0-1-1 0 0,2-8-202 0 0,5-13-49 0 0,-1-1 0 0 0,2-14 49 0 0,-13 42 0 0 0,-1-1 0 0 0,1 0 0 0 0,0 0 0 0 0,0 0 0 0 0,1 1 0 0 0,4-7 0 0 0,-1 8 0 0 0,-3 8 0 0 0,-2 8 0 0 0,-2-9 0 0 0,4 17 0 0 0,-2-13 0 0 0,-1 1 0 0 0,0 0 0 0 0,-1 0 0 0 0,1 0 0 0 0,-1 1 0 0 0,0-4 0 0 0,0 5 0 0 0,0-1 0 0 0,1 1 0 0 0,-1-1 0 0 0,2 4 0 0 0,2 5 0 0 0,1-1 0 0 0,5 11 0 0 0,-9-25 0 0 0,-1 1 0 0 0,1-1 0 0 0,-1 1 0 0 0,1-1 0 0 0,-1 1 0 0 0,1-1 0 0 0,-1 1 0 0 0,1-1 0 0 0,0 1 0 0 0,-1-1 0 0 0,1 0 0 0 0,-1 1 0 0 0,1-1 0 0 0,0 0 0 0 0,0 0 0 0 0,-1 1 0 0 0,1-1 0 0 0,0 0 0 0 0,-1 0 0 0 0,1 0 0 0 0,0 0 0 0 0,0 0 0 0 0,-1 0 0 0 0,1 0 0 0 0,0 0 0 0 0,-1 0 0 0 0,1-1 0 0 0,0 1 0 0 0,0 0 0 0 0,-1 0 0 0 0,1-1 0 0 0,2 0 0 0 0,0 0 0 0 0,0-1 0 0 0,-1 1 0 0 0,1-1 0 0 0,-1 1 0 0 0,1-1 0 0 0,0-1 0 0 0,1 0 0 0 0,34-31 0 0 0,-30 25 0 0 0,1 1 0 0 0,0 0 0 0 0,1 0 0 0 0,10-6 0 0 0,-4 10 0 0 0,-10 3 0 0 0,-5 1 0 0 0,-1-1 0 0 0,1 1 0 0 0,-1 0 0 0 0,0 0 0 0 0,1 0 0 0 0,-1 0 0 0 0,1 0 0 0 0,-1 0 0 0 0,1 0 0 0 0,-1 0 0 0 0,0 0 0 0 0,1 0 0 0 0,-1 0 0 0 0,1 0 0 0 0,-1 0 0 0 0,0 0 0 0 0,1 0 0 0 0,-1 1 0 0 0,1-1 0 0 0,-1 0 0 0 0,0 0 0 0 0,1 0 0 0 0,-1 1 0 0 0,0-1 0 0 0,1 0 0 0 0,-1 1 0 0 0,0-1 0 0 0,1 0 0 0 0,-1 0 0 0 0,0 1 0 0 0,0-1 0 0 0,1 1 0 0 0,-1-1 0 0 0,1 1 0 0 0,0 0 0 0 0,2 1 0 0 0,-1 0 0 0 0,1 0 0 0 0,0 0 0 0 0,-1 1 0 0 0,1-1 0 0 0,-1 1 0 0 0,0-1 0 0 0,0 1 0 0 0,0 0 0 0 0,0 0 0 0 0,0 0 0 0 0,0 2 0 0 0,33 62 0 0 0,-26-48 0 0 0,-6-13 0 0 0,0-1 0 0 0,-1 1 0 0 0,0-1 0 0 0,0 1 0 0 0,1 6 0 0 0,-2-4 0 0 0,-1-7 22 0 0,0-1-1 0 0,0 1 1 0 0,0 0 0 0 0,0-1-1 0 0,0 1 1 0 0,-1-1-1 0 0,1 1 1 0 0,0-1-1 0 0,0 1 1 0 0,0 0-1 0 0,-1-1 1 0 0,1 1 0 0 0,0-1-1 0 0,0 1 1 0 0,-1-1-1 0 0,1 0 1 0 0,-1 1-1 0 0,1-1 1 0 0,0 1-1 0 0,-1-1 1 0 0,1 0 0 0 0,-1 1-1 0 0,1-1 1 0 0,-1 0-1 0 0,1 1 1 0 0,-1-1-1 0 0,1 0 1 0 0,-1 0-1 0 0,1 1 1 0 0,-1-1 0 0 0,0 0-22 0 0,-15 1 1185 0 0,14-1-1156 0 0,-4 0 3 0 0,0-1 1 0 0,-1 0-1 0 0,1-1 1 0 0,0 1-1 0 0,-1-1-32 0 0,-11-3 3 0 0,-22-2-3 0 0,0 2 0 0 0,-19 0 0 0 0,17 2 0 0 0,-60-2 0 0 0,95 4 0 0 0,4-1 0 0 0,8-2 0 0 0,5 0 0 0 0,15-4 0 0 0,-20 6 0 0 0,1 0 0 0 0,-1 0 0 0 0,1 1 0 0 0,-1 0 0 0 0,4 0 0 0 0,26-4 0 0 0,-20 2 0 0 0,0 2 0 0 0,8-1 0 0 0,-6 2 0 0 0,1-1 0 0 0,0-1 0 0 0,16-4 0 0 0,-22 4 0 0 0,-2 0 0 0 0,-9 1 0 0 0,-3 1 0 0 0,-8-1 0 0 0,-13-1 0 0 0,-125 10 0 0 0,126-6 0 0 0,14 0 0 0 0,1-1 0 0 0,-1-1 0 0 0,0 1 0 0 0,1-1 0 0 0,-1-1 0 0 0,0 1 0 0 0,-4-2 0 0 0,7 0-64 0 0,3 1-273 0 0,4 0 187 0 0,0 1 1 0 0,0-1-1 0 0,0 0 1 0 0,0 0-1 0 0,0 0 0 0 0,-1-1 1 0 0,1 1-1 0 0,-1 0 1 0 0,1 0-1 0 0,-1-1 1 0 0,1 0 149 0 0,4-3-362 0 0,18-13-2582 0 0,0 2-1 0 0,21-11 2945 0 0,-23 15-1534 0 0</inkml:trace>
  <inkml:trace contextRef="#ctx0" brushRef="#br1" timeOffset="173797.853">11229 10848 3224 0 0,'0'0'143'0'0,"0"0"113"0"0,0 0 370 0 0,0 0 160 0 0,-6-9 3189 0 0,7 3-2501 0 0,1 13 1483 0 0,0-3-2802 0 0,-1 0 0 0 0,0 1 0 0 0,0 0 0 0 0,0-1 0 0 0,0 1-1 0 0,-1 0 1 0 0,0-1 0 0 0,0 1 0 0 0,0 1-155 0 0,-7 45 703 0 0,5-38-516 0 0,0 1 0 0 0,0 11-187 0 0,-1 58 508 0 0,1-46-314 0 0,1 1-1 0 0,3 14-193 0 0,5 29 662 0 0,-4-19 843 0 0,0-39-1886 0 0,-2 0 1 0 0,0 17 380 0 0,0 14-126 0 0,1-38 126 0 0,-2 0 0 0 0,0 0 0 0 0,-2 12 0 0 0,0 25 87 0 0,2-15-26 0 0,0-20-4 0 0,0 0 0 0 0,2 0 0 0 0,0 3-57 0 0,1-3 72 0 0,-2-1-1 0 0,0 1 1 0 0,-1 3-72 0 0,-1 41 347 0 0,7 56-347 0 0,-5-105 37 0 0,2 22-23 0 0,0-8 25 0 0,-2 0 1 0 0,-1 8-40 0 0,-1 7 107 0 0,4 33-107 0 0,0-48 11 0 0,1 27 48 0 0,5 166 92 0 0,-3-107-34 0 0,1-30-117 0 0,-6-42 45 0 0,0-18-12 0 0,-1-1 0 0 0,-1 1 0 0 0,-4 19-33 0 0,1 4-3 0 0,3-34 31 0 0,0 0 1 0 0,-2 11-29 0 0,-3 10 226 0 0,1 13-226 0 0,4-36 80 0 0,0 26 110 0 0,1-25-210 0 0,-1 0-1 0 0,1 0 0 0 0,-2 1 21 0 0,0 1-3 0 0,0 1 0 0 0,2-1 0 0 0,-1 0 0 0 0,1 0-1 0 0,2 8 4 0 0,-2-13 0 0 0,0 0-1 0 0,0 0 0 0 0,-1 8 1 0 0,-1 11 56 0 0,-5 46 18 0 0,6-48-794 0 0,-3 23 720 0 0,2-30 176 0 0,1 0-1 0 0,1 0 0 0 0,1 0 0 0 0,0 0 0 0 0,2 7-175 0 0,-3-22 9 0 0,0 1 0 0 0,0 0 0 0 0,0 0 0 0 0,0-1 0 0 0,-1 1 0 0 0,0 0 0 0 0,0 0 0 0 0,0 0-9 0 0,-4 23 15 0 0,-4 26 113 0 0,2 6 9 0 0,1-17-23 0 0,6-37-107 0 0,-1 1 1 0 0,0-1 0 0 0,0 0 0 0 0,-1 0 0 0 0,0 0-1 0 0,0 0 1 0 0,-1 2-8 0 0,-7 23 31 0 0,9-25-7 0 0,-3 8-1 0 0,1 1 1 0 0,1-1-1 0 0,1 1 0 0 0,-1 1-23 0 0,-3 25 54 0 0,1-27-44 0 0,4-13-8 0 0,-1 1 0 0 0,1 0 0 0 0,0-1 1 0 0,0 1-1 0 0,-1 0 0 0 0,1 0 0 0 0,0-1 1 0 0,0 1-1 0 0,0 0 0 0 0,0 0 0 0 0,0-1 1 0 0,0 1-1 0 0,0 0 0 0 0,0 0 0 0 0,0-1 1 0 0,0 1-1 0 0,0 0 0 0 0,0 0 0 0 0,0-1 1 0 0,1 1-1 0 0,-1 0 0 0 0,0 0 0 0 0,1-1 1 0 0,-1 1-3 0 0,1 2 0 0 0,-1 1 1 0 0,1-1 0 0 0,-1 0 0 0 0,0 0 0 0 0,0 1 0 0 0,0-1-1 0 0,0 0 1 0 0,-1 0 0 0 0,1 0 0 0 0,-1 1 0 0 0,0-1-1 0 0,0 1 0 0 0,-1 4 1 0 0,-3 4-1 0 0,4-11 0 0 0,1 0 0 0 0,0-1 0 0 0,-1 1 0 0 0,1-1 0 0 0,0 1 0 0 0,-1-1 0 0 0,1 1 0 0 0,0 0 0 0 0,0-1 0 0 0,0 1 0 0 0,-1 0 0 0 0,1-1 0 0 0,0 1 0 0 0,0 0 0 0 0,0-1 0 0 0,0 1 0 0 0,0 0 0 0 0,0-1 0 0 0,1 1 0 0 0,-1 0 0 0 0,0-1 0 0 0,0 1 0 0 0,0 0 0 0 0,1-1 0 0 0,-1 1 0 0 0,0-1 0 0 0,1 1 0 0 0,-1 1 5 0 0,0 0-1 0 0,1-1 0 0 0,-1 1 0 0 0,0 0 1 0 0,0 0-1 0 0,0 0 0 0 0,0-1 0 0 0,0 1 1 0 0,0 0-1 0 0,-1 0 0 0 0,1 0 0 0 0,0-1 1 0 0,-1 1-1 0 0,0 0 0 0 0,1 0-4 0 0,-4 17 0 0 0,-5 45 0 0 0,9-60 1 0 0,0 1-1 0 0,0 0 0 0 0,-1 0 0 0 0,1 0 0 0 0,-1 0 0 0 0,-1 3 0 0 0,0 0 10 0 0,-8 27 43 0 0,8-29-53 0 0,2-4 0 0 0,-1 0 0 0 0,1 0 0 0 0,-1 0 0 0 0,1-1 0 0 0,0 1 0 0 0,0 0 0 0 0,0 0 0 0 0,0 0 0 0 0,0 0 0 0 0,0 1 0 0 0,1 0 9 0 0,-1 0 0 0 0,0 0-1 0 0,-1 0 1 0 0,1 0-1 0 0,0 0 1 0 0,-1 0 0 0 0,0 2-9 0 0,-2 15 3 0 0,-3 16-3 0 0,5-28 0 0 0,-5 5 0 0 0,6-12 0 0 0,-1 0 0 0 0,1 0 0 0 0,-1-1 0 0 0,1 1 0 0 0,-1 0 0 0 0,1 0 0 0 0,0 0 0 0 0,-1 0 0 0 0,1 0 0 0 0,0 0 0 0 0,0 0 0 0 0,0 0 0 0 0,0 0 0 0 0,0 0 0 0 0,0 0 0 0 0,0 0 0 0 0,0 0 0 0 0,0 1 0 0 0,0-1 0 0 0,1 1 0 0 0,-1-1 0 0 0,0 1 0 0 0,0-1 0 0 0,-1 0 0 0 0,1 1 0 0 0,0-1 0 0 0,0 0 0 0 0,-1 1 0 0 0,1 0 0 0 0,-1-1 0 0 0,1 1 0 0 0,-1-1 0 0 0,1 1 0 0 0,0-1 0 0 0,0 1 0 0 0,0-1 0 0 0,0 1 0 0 0,0 0 0 0 0,0-1 0 0 0,0 1 0 0 0,0 3 0 0 0,1 1 0 0 0,2 1 0 0 0,-3-7 0 0 0,0 1-1 0 0,0-1 0 0 0,0 0 0 0 0,0 0 0 0 0,0 0 1 0 0,0 0-1 0 0,0 0 0 0 0,1 0 0 0 0,-1 1 1 0 0,0-1-1 0 0,0 0 0 0 0,0 0 0 0 0,0 0 1 0 0,0 0-1 0 0,0 0 0 0 0,1 0 0 0 0,-1 0 0 0 0,0 0 1 0 0,0 0-1 0 0,0 0 0 0 0,0 0 0 0 0,0 0 1 0 0,1 0-1 0 0,-1 0 0 0 0,0 0 0 0 0,0 0 0 0 0,0 0 1 0 0,0 0-1 0 0,1 0 0 0 0,-1 0 0 0 0,0 0 1 0 0,0 0-1 0 0,0 0 0 0 0,0 0 0 0 0,0 0 1 0 0,1 0-1 0 0,-1 0 0 0 0,0 0 0 0 0,0 0 0 0 0,0 0 1 0 0,0 0-1 0 0,0 0 0 0 0,0 0 0 0 0,1-1 1 0 0,-1 1-1 0 0,0 0 0 0 0,0 0 0 0 0,0 0 0 0 0,0 0 1 0 0,0 0 0 0 0,3-5-35 0 0,9-12-127 0 0,-2-1 1 0 0,0-1-1 0 0,5-15 162 0 0,-9 21-28 0 0,10-21-192 0 0,0 1 0 0 0,15-20 220 0 0,-7 21-678 0 0,-13 16 1066 0 0,0 1 0 0 0,7-17-388 0 0,-17 31 0 0 0,0-1 0 0 0,0 1 0 0 0,0-1 0 0 0,0 1 0 0 0,1-1 0 0 0,-1 1 0 0 0,1-1 0 0 0,0 0 0 0 0,0 0 1 0 0,1 0 0 0 0,-1 1 0 0 0,-1-1 0 0 0,1-1 0 0 0,0 1 0 0 0,0 0-1 0 0,-1 0 1 0 0,1-1 0 0 0,-1 1 0 0 0,0-1 0 0 0,0 1 0 0 0,1-2-1 0 0,-2 3 56 0 0,0 1 19 0 0,0 0-6 0 0,-9 17 88 0 0,-26 49-13 0 0,29-56-123 0 0,0 0 0 0 0,-1 0 0 0 0,0-1 0 0 0,-1 1-21 0 0,1-2 48 0 0,0 1-1 0 0,1 0 0 0 0,-2 4-47 0 0,3-4 62 0 0,0-1 0 0 0,-1 0 0 0 0,0 0 0 0 0,-4 3-62 0 0,-10 12 36 0 0,12-14 392 0 0,0-1 1 0 0,0 0-1 0 0,-8 7-428 0 0,13-13 9 0 0,0 0-1 0 0,0 0 1 0 0,0 0-1 0 0,0 0 1 0 0,0-1-1 0 0,-1 1 1 0 0,1-1 0 0 0,-1 0-1 0 0,1 0 1 0 0,-1 0-1 0 0,0-1 1 0 0,1 1-1 0 0,-1-1 1 0 0,-1 0-9 0 0,-9 3 367 0 0,6-3-202 0 0,-2-5-132 0 0,9 5-33 0 0,0 0 0 0 0,0-1 0 0 0,0 1 0 0 0,1-1 0 0 0,-1 1 0 0 0,0-1 0 0 0,0 0 0 0 0,0 1 0 0 0,1-1 0 0 0,-1 0 0 0 0,0 0 0 0 0,0 1 0 0 0,1-1 0 0 0,-1 0 0 0 0,1 0 0 0 0,-1 0 0 0 0,1 0 0 0 0,-1 0 0 0 0,1 0 0 0 0,-1 0 0 0 0,1 0 0 0 0,0 0 0 0 0,0 0 0 0 0,-1-1 0 0 0,-10-36 0 0 0,1 0 0 0 0,-2-29 0 0 0,10 59 0 0 0,-8-71-386 0 0,9 74 191 0 0,1-1 0 0 0,-1 0 1 0 0,1 0-1 0 0,1 0 0 0 0,-1-3 195 0 0,1-11-512 0 0</inkml:trace>
  <inkml:trace contextRef="#ctx0" brushRef="#br1" timeOffset="179189.129">11147 14655 9704 0 0,'0'0'216'0'0,"0"0"32"0"0,0 0 13 0 0,0 0 67 0 0,0 0 196 0 0,0 0 85 0 0,0 0 21 0 0,0 0-16 0 0,0 0-71 0 0,0 0-30 0 0,1 2-7 0 0,1 1-396 0 0,1 0 0 0 0,-1 1 0 0 0,0-1 0 0 0,-1 1 0 0 0,1-1 0 0 0,0 1 0 0 0,-1 0 0 0 0,0 0 0 0 0,0 0 0 0 0,0-1 0 0 0,0 5-110 0 0,0 8 513 0 0,0 1 1 0 0,-1 6-514 0 0,0-10 362 0 0,-2 176 2604 0 0,1-184-2897 0 0,2 0 1 0 0,-1 0-1 0 0,0 0 1 0 0,1 0-1 0 0,0 0 1 0 0,0 0-1 0 0,1-1 1 0 0,0 1-1 0 0,-1 0 1 0 0,1 0 0 0 0,1-1-1 0 0,-1 1 1 0 0,1-1-1 0 0,0 0 1 0 0,0 0-1 0 0,0 0 1 0 0,0 0-1 0 0,1 0 1 0 0,-1-1-1 0 0,1 0 1 0 0,0 1-1 0 0,0-1 1 0 0,0-1-1 0 0,1 1 1 0 0,-1-1-1 0 0,1 1 1 0 0,2 0-70 0 0,0-1 22 0 0,1 0 0 0 0,0 0 0 0 0,0-1 0 0 0,0 0 0 0 0,-1 0 0 0 0,1-1 0 0 0,0 0 0 0 0,0 0 0 0 0,0-1 0 0 0,8-1-22 0 0,-15 2 1 0 0,14-3-62 0 0,0 1 0 0 0,0-2-1 0 0,0 0 1 0 0,0-1 0 0 0,-1 0-1 0 0,0-1 1 0 0,0 0 0 0 0,4-4 61 0 0,-10 6-767 0 0,5-4-1028 0 0,-6 0-3150 0 0,-3 0-1257 0 0</inkml:trace>
  <inkml:trace contextRef="#ctx0" brushRef="#br1" timeOffset="179464.228">11172 14951 6448 0 0,'-13'-4'297'0'0,"10"3"-9"0"0,14-10 127 0 0,0 6 2216 0 0,0 1 1 0 0,0-1-1 0 0,10-1-2631 0 0,14-1 1319 0 0,18-2-1319 0 0,-10 3 809 0 0,56-9 538 0 0,20 4-1347 0 0,-67 6-450 0 0</inkml:trace>
  <inkml:trace contextRef="#ctx0" brushRef="#br1" timeOffset="187550.913">11274 11485 1840 0 0,'0'0'320'0'0,"0"0"672"0"0,0 0 295 0 0,0 0 59 0 0,0 0-121 0 0,0 0-558 0 0,0 0-246 0 0,0 0-49 0 0,1 1-36 0 0,43 20 992 0 0,-42-19-1269 0 0,0-1-1 0 0,1 0 1 0 0,-1 0-1 0 0,1 0 1 0 0,0 0-1 0 0,-1-1 1 0 0,3 1-59 0 0,8 2 140 0 0,0 2 1 0 0,-1 0 1 0 0,0 1 0 0 0,0 0 0 0 0,-1 1 0 0 0,0 0-1 0 0,0 1 1 0 0,0 0 0 0 0,-1 0 0 0 0,1 2-142 0 0,21 16 160 0 0,55 38 90 0 0,-45-33-37 0 0,-29-21 55 0 0,0 0 1 0 0,4 4-269 0 0,-2-4 175 0 0,-13-9-154 0 0,-1 0 1 0 0,1 0-1 0 0,0 1 1 0 0,-1-1-1 0 0,1 0 1 0 0,-1 0-1 0 0,1 1 1 0 0,-1-1-1 0 0,0 1 1 0 0,1 0-1 0 0,-1-1 1 0 0,0 1-1 0 0,1 1-21 0 0,3 5 55 0 0,0-1 0 0 0,0 0-1 0 0,1 0 1 0 0,0-1 0 0 0,4 4-55 0 0,-1 0 90 0 0,-1 0 0 0 0,0 1 1 0 0,0 0-1 0 0,-1 0 0 0 0,0 2-90 0 0,-7-12 5 0 0,4 7 71 0 0,-1 0 0 0 0,0 1 0 0 0,0-1 0 0 0,-1 1 0 0 0,0 0 0 0 0,0 4-76 0 0,-2 29 176 0 0,-1-23-61 0 0,1-16-98 0 0,-1 0 0 0 0,1 0 0 0 0,0 0 0 0 0,1 0 0 0 0,-1 0 0 0 0,0 0 0 0 0,1 2-17 0 0,0 0 43 0 0,-1 1 0 0 0,1 0-1 0 0,-1 0 1 0 0,0 0 0 0 0,-1-1-1 0 0,0 1 1 0 0,0 0 0 0 0,0-1 0 0 0,0 1-1 0 0,-1 0-42 0 0,-1 3 49 0 0,2-1 1 0 0,-1 1-1 0 0,1-1 0 0 0,0 4-49 0 0,1-10 9 0 0,-1 1 0 0 0,1 0 0 0 0,-1-1 0 0 0,1 1-1 0 0,-1-1 1 0 0,0 1 0 0 0,0-1 0 0 0,0 1 0 0 0,-1-1 0 0 0,1 0-1 0 0,-1 1 1 0 0,0 0-9 0 0,-9 18 12 0 0,8-14-1 0 0,-1-1 1 0 0,1 1-1 0 0,-1 0 1 0 0,-1-1-1 0 0,1 0 1 0 0,-2 1-12 0 0,-12 19 69 0 0,4-3 102 0 0,-9 20-171 0 0,1-7 74 0 0,11-18-73 0 0,5-10 10 0 0,0 0 0 0 0,-1 0 1 0 0,0-1-1 0 0,-7 7-11 0 0,-19 20 93 0 0,14-12 24 0 0,-12 11-117 0 0,14-15 0 0 0,1 0 0 0 0,-10 15 0 0 0,15-19 19 0 0,0-1-1 0 0,-1-1 0 0 0,-4 3-18 0 0,2-1 9 0 0,-70 65 109 0 0,67-58-107 0 0,14-18-10 0 0,1 1 1 0 0,-1-1 0 0 0,0 1-1 0 0,0-1 1 0 0,0 0 0 0 0,-1 0-1 0 0,0 0-1 0 0,-4 3 30 0 0,1 0-1 0 0,0 0 1 0 0,-3 4-30 0 0,5-4 7 0 0,-1-1 0 0 0,0 1 0 0 0,-1-1 0 0 0,1 0 0 0 0,-4 1-7 0 0,5-3 0 0 0,0 1 0 0 0,0 0 0 0 0,0 0 0 0 0,0 0 0 0 0,0 2 0 0 0,-12 9 0 0 0,-11 19 971 0 0,6-9 112 0 0,19-19-1068 0 0,-1-1 0 0 0,0 0 0 0 0,0 0 0 0 0,-1-1-1 0 0,0 2-14 0 0,-3 1 0 0 0,1 1 0 0 0,-1 0 0 0 0,2 1 0 0 0,-1 0-1 0 0,-2 6 1 0 0,-15 18 13 0 0,-20 25-1410 0 0,38-51 1159 0 0,0 1 0 0 0,1-1 0 0 0,-2 5 238 0 0,3-6 14 0 0,0 0 0 0 0,0 0 0 0 0,-1 0 0 0 0,1 0 0 0 0,-5 4-14 0 0,-6 4 11 0 0,2 0-1 0 0,0 2 1 0 0,1 0-1 0 0,1 0 1 0 0,-3 7-11 0 0,-19 25 0 0 0,26-39 9 0 0,1 0 0 0 0,0 1 0 0 0,1-1 0 0 0,0 1 0 0 0,0 0 0 0 0,-1 6-9 0 0,-6 9-26 0 0,10-22 20 0 0,1 0 1 0 0,-1 1 0 0 0,0-1 0 0 0,1 1 0 0 0,0-1 0 0 0,0 1 0 0 0,0-1 0 0 0,0 1 0 0 0,0 0-1 0 0,1 1 6 0 0,-3 9 0 0 0,2-10 0 0 0,0-1 0 0 0,0 0 0 0 0,1 0 0 0 0,-1 1 0 0 0,1-1 0 0 0,0 0 0 0 0,0 2 0 0 0,-1 7 0 0 0,0-5 2 0 0,0 0 1 0 0,0 0-1 0 0,1 0 0 0 0,0-1 0 0 0,0 2-2 0 0,1-4 53 0 0,0 0-1 0 0,-1 0 1 0 0,1 0-1 0 0,1 1 0 0 0,-1-1 1 0 0,1-1-1 0 0,-1 1 1 0 0,1 0-53 0 0,1 2 305 0 0,0 1-171 0 0,2 0-56 0 0,-1 1 0 0 0,2-1 0 0 0,-1 0 0 0 0,1 0 0 0 0,0-1-78 0 0,11 15 174 0 0,-14-17-126 0 0,0-1 1 0 0,0 0 0 0 0,0 0-1 0 0,0 0 1 0 0,1-1 0 0 0,0 1-1 0 0,-1-1 1 0 0,1 0 0 0 0,0 0-1 0 0,0 0 1 0 0,0 0 0 0 0,1 0-49 0 0,12 5 108 0 0,9 6 113 0 0,0-2 0 0 0,16 5-221 0 0,12 1 80 0 0,-22-7-77 0 0,-1 0 0 0 0,1 3 1 0 0,12 7-4 0 0,6 5-1572 0 0,-22-11-4921 0 0</inkml:trace>
  <inkml:trace contextRef="#ctx0" brushRef="#br1" timeOffset="178383.239">9139 14937 6448 0 0,'-5'0'198'0'0,"5"0"-162"0"0,-1 0 0 0 0,0 0 0 0 0,0 0 0 0 0,0 0 0 0 0,0 0 0 0 0,0 0 0 0 0,0 0 1 0 0,0 0-1 0 0,0-1 0 0 0,0 1 0 0 0,0 0 0 0 0,0-1 0 0 0,1 1 0 0 0,-1-1 1 0 0,0 1-1 0 0,0-1 0 0 0,0 1-36 0 0,0-1 641 0 0,1 1 214 0 0,0 0 38 0 0,0 0-36 0 0,0 0-189 0 0,0 0-85 0 0,0 0-20 0 0,0 0-22 0 0,0 0-77 0 0,0 0-31 0 0,0 0-7 0 0,1 2-36 0 0,1 0-306 0 0,-1 0-1 0 0,0 1 1 0 0,0-1-1 0 0,0 1 1 0 0,0-1 0 0 0,0 1-1 0 0,0-1 1 0 0,-1 1-1 0 0,1 0 1 0 0,-1-1-1 0 0,0 1 1 0 0,0 1-84 0 0,-2 36 1016 0 0,0-32-422 0 0,2 1 0 0 0,-1-1 0 0 0,1 1 0 0 0,1 3-594 0 0,-1-8 75 0 0,1-1 0 0 0,-1 1 1 0 0,0 0-1 0 0,0 0 0 0 0,0-1 0 0 0,-1 1 1 0 0,1 0-1 0 0,-1 0 0 0 0,0 0-75 0 0,1-3 5 0 0,-1 0 0 0 0,1 1 0 0 0,0-1 0 0 0,0 0 0 0 0,0 0-1 0 0,1 1 1 0 0,-1-1 0 0 0,0 0 0 0 0,0 0 0 0 0,1 1 0 0 0,-1-1 0 0 0,1 1-5 0 0,-1-1-42 0 0,1 0-1 0 0,-1 1 1 0 0,1-1 0 0 0,-1 0 0 0 0,0 1-1 0 0,0-1 1 0 0,0 0 0 0 0,1 1-1 0 0,-1-1 1 0 0,-1 0 0 0 0,1 1 0 0 0,0-1-1 0 0,0 2 43 0 0,-1-1-56 0 0,0 0-1 0 0,1 0 0 0 0,-1 1 1 0 0,1-1-1 0 0,0 0 0 0 0,0 1 0 0 0,0-1 1 0 0,0 1-1 0 0,0-1 0 0 0,0 0 1 0 0,1 1-1 0 0,-1-1 0 0 0,2 2 57 0 0,-2-1 46 0 0,0 0-1 0 0,1-1 1 0 0,-1 1 0 0 0,0 0-1 0 0,-1-1 1 0 0,1 1-1 0 0,0 0 1 0 0,-1 1-46 0 0,-1 10 175 0 0,2-9-125 0 0,0-1 42 0 0,0 0 0 0 0,0 1 0 0 0,0-1 0 0 0,1 0 0 0 0,-1 1 0 0 0,1-1 0 0 0,0 0-1 0 0,1 0 1 0 0,0 3-92 0 0,-1-6 47 0 0,-1 0-1 0 0,1 0 1 0 0,0 0-1 0 0,0 0 1 0 0,0 0-1 0 0,0-1 1 0 0,-1 1-1 0 0,1 0 1 0 0,0 0-1 0 0,0-1 0 0 0,1 1 1 0 0,-1-1-1 0 0,0 1 1 0 0,0-1-1 0 0,0 1 1 0 0,0-1-1 0 0,0 0 1 0 0,1 1-1 0 0,-1-1 1 0 0,0 0-1 0 0,1 0-46 0 0,30 1 240 0 0,-25-1-276 0 0,7-1 224 0 0,-1-1-1 0 0,1-1 1 0 0,-1 0-1 0 0,0-1 1 0 0,0-1-1 0 0,8-3-187 0 0,-2 1-101 0 0,-14 5 47 0 0,0 0-1 0 0,0 0 0 0 0,0 0 0 0 0,0-1 0 0 0,-1 1 1 0 0,1-1-1 0 0,-1 0 0 0 0,0 0 0 0 0,0-1 0 0 0,0 1 1 0 0,2-3 54 0 0,-5 4-716 0 0,-1 2-828 0 0,0-1-3260 0 0,0-6-1393 0 0</inkml:trace>
  <inkml:trace contextRef="#ctx0" brushRef="#br1" timeOffset="178651.28">8970 15116 10016 0 0,'0'0'462'0'0,"0"0"-12"0"0,3-3-212 0 0,0 0-103 0 0,0 1 0 0 0,0-1 0 0 0,1 1-1 0 0,0 0 1 0 0,-1-1 0 0 0,1 2 0 0 0,0-1-1 0 0,0 0 1 0 0,0 1 0 0 0,0 0 0 0 0,0 0 0 0 0,0 0-1 0 0,1 0-134 0 0,166-23-893 0 0,-141 21-1514 0 0,5 0-1715 0 0</inkml:trace>
  <inkml:trace contextRef="#ctx0" brushRef="#br1" timeOffset="177506.501">7358 14923 2304 0 0,'0'0'292'0'0,"0"-1"668"0"0,3-2-258 0 0,1-4 91 0 0,-2 5 593 0 0,5-7-114 0 0,-6 8-1126 0 0,-1 0-1 0 0,1 0 0 0 0,0 0 1 0 0,0 0-1 0 0,0 0 1 0 0,-1 0-1 0 0,1 0 0 0 0,-1 0 1 0 0,1 0-1 0 0,-1 0 1 0 0,1 0-1 0 0,-1 0 0 0 0,1-1 1 0 0,-1 1-1 0 0,0 0 1 0 0,0-1-146 0 0,0 1 399 0 0,1 0 0 0 0,-1 0 1 0 0,0 0-1 0 0,0 0 0 0 0,1 0 0 0 0,-1 0 1 0 0,1 0-1 0 0,-1 0 0 0 0,1 0 1 0 0,-1 0-1 0 0,1 0 0 0 0,-1 0 0 0 0,1 0 1 0 0,0 0-1 0 0,0 1 0 0 0,-1-1 0 0 0,2 0-399 0 0,-6 24 91 0 0,1-12-22 0 0,1 0-1 0 0,-2 0 1 0 0,1 0-1 0 0,-2 2-68 0 0,0 0 367 0 0,0 0 0 0 0,-2 13-367 0 0,1-2 33 0 0,-1 0-1 0 0,-4 10-32 0 0,1-8 300 0 0,-3 22-300 0 0,11-40 73 0 0,-1 5 22 0 0,0 1 1 0 0,1-1-1 0 0,0 1 0 0 0,1 3-95 0 0,1-13 42 0 0,0-1 0 0 0,1 1 0 0 0,-1-1 0 0 0,0 1 0 0 0,1-1 0 0 0,0 1-1 0 0,0-1 1 0 0,0 0 0 0 0,0 0 0 0 0,1 1 0 0 0,-1-1 0 0 0,1 0 0 0 0,0 0 0 0 0,0 0 0 0 0,0 0 0 0 0,0-1 0 0 0,0 1-1 0 0,3 2-41 0 0,-2-3 56 0 0,-1 0 0 0 0,1-1-1 0 0,0 1 1 0 0,0-1-1 0 0,0 0 1 0 0,0 0 0 0 0,0 0-1 0 0,0 0 1 0 0,0 0 0 0 0,0 0-1 0 0,0-1 1 0 0,1 0-1 0 0,-1 1 1 0 0,0-1-56 0 0,5 0 103 0 0,-1-1 0 0 0,1 1 1 0 0,-1-1-1 0 0,1 0 0 0 0,3-2-103 0 0,-5 2 44 0 0,23-10 151 0 0,-20 7-156 0 0,-2 2 2 0 0,-1-1 0 0 0,1-1 0 0 0,0 1 0 0 0,-1-1 0 0 0,1 0 0 0 0,0-1-41 0 0,-7 4-13 0 0,10-8-302 0 0,-9 9 220 0 0,-1 0 0 0 0,0 0-1 0 0,1 0 1 0 0,-1-1 0 0 0,0 1 0 0 0,0 0 0 0 0,1 0 0 0 0,-1-1-1 0 0,0 1 1 0 0,0 0 0 0 0,1-1 0 0 0,-1 1 0 0 0,0 0-1 0 0,0-1 1 0 0,0 1 0 0 0,0 0 0 0 0,1-1 0 0 0,-1 1-1 0 0,0 0 1 0 0,0-1 0 0 0,0 1 0 0 0,0-1 0 0 0,0 1 0 0 0,0 0-1 0 0,0-1 1 0 0,0 1 0 0 0,0 0 0 0 0,0-1 95 0 0,-5-4-1370 0 0</inkml:trace>
  <inkml:trace contextRef="#ctx0" brushRef="#br1" timeOffset="177735.325">7201 15136 13104 0 0,'0'0'297'0'0,"0"0"39"0"0,6-3 340 0 0,-2 1-653 0 0,0 0 1 0 0,0 0-1 0 0,0 0 1 0 0,1 1-1 0 0,3-1-23 0 0,16-6 302 0 0,-12 3-5 0 0,1 2 1 0 0,-1 0 0 0 0,1 0 0 0 0,0 1-1 0 0,0 1 1 0 0,0 0 0 0 0,0 0 0 0 0,3 2-298 0 0,24-3 505 0 0,136-4 99 0 0,-68 3-544 0 0,-59 2-1329 0 0,-7 0-4837 0 0</inkml:trace>
  <inkml:trace contextRef="#ctx0" brushRef="#br1" timeOffset="166598.043">7418 10705 3224 0 0,'0'0'143'0'0,"0"0"85"0"0,0 0 253 0 0,0 0 108 0 0,0 0 19 0 0,0 0-31 0 0,0 0-154 0 0,0 0-67 0 0,0 0-17 0 0,0 0-5 0 0,0 0-4 0 0,0 0-2 0 0,0 0 0 0 0,0 0 17 0 0,0 0 72 0 0,0 0 30 0 0,0 0 8 0 0,0 0-22 0 0,0 0-94 0 0,0 0-41 0 0,0 0-8 0 0,0 0 0 0 0,0 0 12 0 0,0 0 2 0 0,0 0 0 0 0,0 0-3 0 0,0 0-12 0 0,0 0-7 0 0,0 0-2 0 0,-3 19 2005 0 0,-1 4-1735 0 0,3-21-510 0 0,0 0 0 0 0,0 1 0 0 0,1-1-1 0 0,0 0 1 0 0,-1 0 0 0 0,1 0 0 0 0,0 1 0 0 0,0-1 0 0 0,0 0 0 0 0,0 0 0 0 0,0 0 0 0 0,1 1 0 0 0,-1-1-40 0 0,3 14 172 0 0,-2-13-138 0 0,-1-1 1 0 0,0 1-1 0 0,1-1 0 0 0,0 0 0 0 0,-1 1 0 0 0,1-1 0 0 0,0 0 0 0 0,1 2-34 0 0,-2 13 315 0 0,0-13-249 0 0,0-1 0 0 0,1 1 0 0 0,-2 0 0 0 0,1 0 0 0 0,0-1 0 0 0,-1 1 0 0 0,1 0-66 0 0,-2 16 55 0 0,0-4-10 0 0,0 5-6 0 0,2 45 213 0 0,0-46-219 0 0,0-16-19 0 0,0-1 1 0 0,0 1-1 0 0,0 0 1 0 0,0 0 0 0 0,1-1-1 0 0,-1 1 1 0 0,1 0 0 0 0,0-1-15 0 0,1 5 51 0 0,0-1-1 0 0,-1 1 1 0 0,-1-1 0 0 0,1 1 0 0 0,-1-1 0 0 0,0 1-1 0 0,-1 0 1 0 0,0-1 0 0 0,0 1-51 0 0,-1 26 77 0 0,1-13 3 0 0,0-14-45 0 0,1 0 0 0 0,0-1 0 0 0,0 1 0 0 0,1 3-35 0 0,-1 38 352 0 0,4-14-234 0 0,-2 0 0 0 0,-1 22-118 0 0,-1-48 34 0 0,-1-3-14 0 0,1-1 1 0 0,-1 1 0 0 0,0 0-1 0 0,0 0 1 0 0,0 1-21 0 0,-1-2 13 0 0,1 0-1 0 0,0 0 1 0 0,1 0 0 0 0,-1 1-1 0 0,1-1 1 0 0,0 0 0 0 0,0 2-13 0 0,4 26 19 0 0,-2-17 43 0 0,-1 0 0 0 0,0-1 0 0 0,-1 1-1 0 0,0 0-61 0 0,-4 52-9 0 0,4-49 0 0 0,1-9 58 0 0,-1 0 1 0 0,-1 1-1 0 0,0 3-49 0 0,0-3 31 0 0,-2 2 13 0 0,2 1 1 0 0,0-1 0 0 0,0 1 0 0 0,1-1-1 0 0,1 7-44 0 0,2 45 64 0 0,-3-36-19 0 0,-1-21-36 0 0,1-1 1 0 0,0 1-1 0 0,1-1 1 0 0,-1 2-10 0 0,1 2 13 0 0,0 0 1 0 0,-1 0-1 0 0,0 0 0 0 0,-1 1-13 0 0,0 14 0 0 0,-2 6-71 0 0,2-25 66 0 0,0-1 0 0 0,0 1 0 0 0,1 0 0 0 0,-1-1 0 0 0,2 6 5 0 0,-1-4 1 0 0,0-1-1 0 0,0 1 0 0 0,0-1 0 0 0,-1 4 0 0 0,-1 16-11 0 0,-2 55 92 0 0,3-59 142 0 0,0-17-188 0 0,0 0 0 0 0,1 0 0 0 0,0 0 1 0 0,0 0-1 0 0,1 3-35 0 0,0 3 26 0 0,0-1 0 0 0,-1 1 0 0 0,-1-1 0 0 0,1 0 0 0 0,-2 1 0 0 0,1-1 0 0 0,-1 0 0 0 0,-1 2-26 0 0,1-3 6 0 0,1-4 6 0 0,1 0 0 0 0,-1 0-1 0 0,1 0 1 0 0,1 0-1 0 0,-1-1 1 0 0,1 4-12 0 0,1 22-120 0 0,-3-11 212 0 0,2 0 1 0 0,0 0 0 0 0,3 11-93 0 0,-2-18 35 0 0,-3 13 22 0 0,1-21-76 0 0,0 1 0 0 0,-1-1 0 0 0,2 1-1 0 0,-1-1 1 0 0,1 4 19 0 0,1 3 27 0 0,-1 0-1 0 0,0 0 1 0 0,0 0-1 0 0,-1 0 1 0 0,-1 1-1 0 0,0-1 1 0 0,0 0-1 0 0,-1 1-26 0 0,1-7 0 0 0,1 0 0 0 0,-1 0 0 0 0,1 0 0 0 0,1 0 0 0 0,-1 0 0 0 0,1 0 0 0 0,-1 0 0 0 0,2 19 0 0 0,3 4 181 0 0,-4-24-73 0 0,-1 0 0 0 0,1 0 0 0 0,0 0-1 0 0,-1 0 1 0 0,0 0 0 0 0,0 0 0 0 0,0 1-108 0 0,0 5-83 0 0,-1-1-1 0 0,2 1 0 0 0,0 5 84 0 0,1 11-419 0 0,-2-14 447 0 0,-1 0 1 0 0,0 0-1 0 0,-1 0 1 0 0,0-1-1 0 0,-2 6-28 0 0,2-3 58 0 0,0-1 0 0 0,0 1 0 0 0,2 0-1 0 0,0 10-57 0 0,0-22-64 0 0,1 16-213 0 0,-1-14 269 0 0,1-1 1 0 0,-1 1 0 0 0,0 0 0 0 0,0-1 0 0 0,0 1 0 0 0,0-1-1 0 0,-1 1 1 0 0,0 2 7 0 0,-2 18 0 0 0,3-20 0 0 0,0-1 0 0 0,0 1 0 0 0,0-1 0 0 0,-1 1 0 0 0,0-1 0 0 0,0 2 0 0 0,0-2 0 0 0,1 1 0 0 0,-1-1 0 0 0,1 0 0 0 0,0 1 0 0 0,0-1 0 0 0,0 3 0 0 0,-2 19 0 0 0,1-19 0 0 0,0 1 0 0 0,0 0 0 0 0,0-1 0 0 0,1 4 0 0 0,0-4 0 0 0,-1 1 0 0 0,0-1 0 0 0,0 1 0 0 0,-1 4 0 0 0,0-4 0 0 0,1 0 0 0 0,0 0 0 0 0,1 0 0 0 0,-1 4 0 0 0,0 11 0 0 0,3 37 0 0 0,-6-13 0 0 0,2-21 0 0 0,0 0 0 0 0,-5 14 0 0 0,-2 18 11 0 0,8-50-2 0 0,0 1-1 0 0,0-1 1 0 0,1 0 0 0 0,0 1-1 0 0,0-1 1 0 0,1 3-9 0 0,0 12 1 0 0,0-12-1 0 0,-2 8 0 0 0,1-17 0 0 0,-1 1 0 0 0,1 0 0 0 0,0 0 0 0 0,0-1 0 0 0,0 1 0 0 0,0 0 0 0 0,0 0 0 0 0,0-1 0 0 0,1 2 0 0 0,0 13 0 0 0,-3 2 0 0 0,2-13 0 0 0,0-1 0 0 0,-1 0 0 0 0,1 0 0 0 0,-1 0 0 0 0,0 0 0 0 0,0 0 0 0 0,0 0 0 0 0,-1-1 0 0 0,1 0 0 0 0,0 0 0 0 0,0 1 0 0 0,0-1 0 0 0,1 1 0 0 0,-1-1 0 0 0,1 1 0 0 0,0-1 0 0 0,0 1 0 0 0,0 1 0 0 0,0 12 0 0 0,-1-8 0 0 0,1 0 0 0 0,0 0 0 0 0,2 5 0 0 0,-2-10 0 0 0,0 1 0 0 0,0-1 0 0 0,0 0 0 0 0,0 0 0 0 0,-1 3 0 0 0,-1 18 0 0 0,3-17 0 0 0,-1 0 0 0 0,0 0 0 0 0,-1 0 0 0 0,0 0 0 0 0,0 3 0 0 0,-3 24 0 0 0,4-33 0 0 0,0-1 0 0 0,0 1 0 0 0,0-1 0 0 0,0 1 0 0 0,-1-1 0 0 0,1 1 0 0 0,0-1 0 0 0,-1 0 0 0 0,1 1 0 0 0,-1-1 0 0 0,1 0 0 0 0,-1 1 0 0 0,0-1 0 0 0,1 0 0 0 0,-1 0 0 0 0,0 1 0 0 0,0-1 0 0 0,0 0 0 0 0,0 0 0 0 0,0 0 0 0 0,0 0 0 0 0,0 0 0 0 0,1 0 0 0 0,-1 0 0 0 0,1 0 0 0 0,-1 0 0 0 0,1 0 0 0 0,0 0 0 0 0,0 0 0 0 0,0 0 0 0 0,0 1 0 0 0,0-1 0 0 0,0 0 0 0 0,0 0 0 0 0,0 0 0 0 0,0 0 0 0 0,0 0 0 0 0,0 0 0 0 0,1 0 0 0 0,-1 0 0 0 0,0 1 0 0 0,1-1 0 0 0,-1 0 0 0 0,1 0 0 0 0,0 0 0 0 0,3 18 0 0 0,1 14 0 0 0,-3-19 0 0 0,2 3 0 0 0,-2-12 0 0 0,-1 0 0 0 0,0 1 0 0 0,0-1 0 0 0,-1 0 0 0 0,0 1 0 0 0,0 2 0 0 0,0-7 0 0 0,1 0 0 0 0,-1 0 0 0 0,0 0 0 0 0,0 0 0 0 0,0 0 0 0 0,0 0 0 0 0,0 0 0 0 0,-1 0 0 0 0,1 0 0 0 0,0 0 0 0 0,0 0 0 0 0,-1 0 0 0 0,1 0 0 0 0,-1 0 0 0 0,1 0 0 0 0,-1 0 0 0 0,1-1 0 0 0,-1 1 0 0 0,1 0 0 0 0,-1 0 0 0 0,0 0 0 0 0,-2 2 0 0 0,1 6 0 0 0,5-4 0 0 0,-3-4 0 0 0,1 0 0 0 0,0 0 0 0 0,-1 0 0 0 0,1 0 0 0 0,-1-1 0 0 0,0 1 0 0 0,1 0 0 0 0,-1 0 0 0 0,0 0 0 0 0,1 0 0 0 0,-1 0 0 0 0,0 0 0 0 0,0 0 0 0 0,0 0 0 0 0,0 0 0 0 0,0 0 0 0 0,0 1 0 0 0,4 10 0 0 0,-3-11 0 0 0,-1 0 0 0 0,1 0 0 0 0,-1-1 0 0 0,1 1 0 0 0,-1 0 0 0 0,0 0 0 0 0,1 0 0 0 0,-1 0 0 0 0,0-1 0 0 0,0 1 0 0 0,1 0 0 0 0,-1 0 0 0 0,0 0 0 0 0,0 0 0 0 0,0 0 0 0 0,0 0 0 0 0,0 0 0 0 0,4 22 0 0 0,-4-21 0 0 0,-1 13 0 0 0,-4-2 0 0 0,6 14 0 0 0,-2-23-15 0 0,1-3 6 0 0,0-1 0 0 0,0 1-1 0 0,0-1 1 0 0,0 1 0 0 0,0-1-1 0 0,0 1 1 0 0,0 0 0 0 0,0-1-1 0 0,0 1 1 0 0,0-1 0 0 0,0 1-1 0 0,1-1 1 0 0,-1 1 0 0 0,0 0 0 0 0,0-1-1 0 0,1 1 1 0 0,-1-1 0 0 0,0 1-1 0 0,0-1 1 0 0,1 1 0 0 0,-1-1-1 0 0,1 0 1 0 0,-1 1 0 0 0,0-1-1 0 0,1 1 1 0 0,-1-1 0 0 0,1 0-1 0 0,-1 1 1 0 0,1-1 0 0 0,0 0 9 0 0,-1 1-226 0 0,0-1 2 0 0,0 1 38 0 0,0-1 177 0 0,0 0 0 0 0,0 0 1 0 0,0 0-1 0 0,0 0 0 0 0,0 1 1 0 0,0-1-1 0 0,0 0 0 0 0,0 0 0 0 0,0 0 1 0 0,0 1-1 0 0,0-1 0 0 0,0 0 1 0 0,0 0-1 0 0,0 0 0 0 0,0 1 1 0 0,0-1-1 0 0,-1 0 0 0 0,1 0 1 0 0,0 0-1 0 0,0 0 0 0 0,0 0 1 0 0,0 1-1 0 0,0-1 0 0 0,0 0 0 0 0,-1 0 1 0 0,1 0-1 0 0,0 0 0 0 0,0 0 1 0 0,0 0-1 0 0,0 1 0 0 0,-1-1 1 0 0,1 0 8 0 0,-2-1-214 0 0,1 1-302 0 0,2-1-1282 0 0,4-3-5025 0 0</inkml:trace>
  <inkml:trace contextRef="#ctx0" brushRef="#br1" timeOffset="167454.751">7588 14157 5064 0 0,'0'0'232'0'0,"0"0"86"0"0,0 0 238 0 0,0 0 99 0 0,0 0 17 0 0,0 0-11 0 0,0 0-73 0 0,0 0-38 0 0,0 0-6 0 0,0 0-2 0 0,0 0-6 0 0,0 0-6 0 0,0 0-2 0 0,0 0-23 0 0,0 0-94 0 0,0 0-41 0 0,0 0-8 0 0,0 0 12 0 0,0 0 61 0 0,0 0 21 0 0,0 0 7 0 0,-7 15 553 0 0,5-10-695 0 0,0 0 1 0 0,0 1 0 0 0,-1-1 0 0 0,0-1-1 0 0,1 1 1 0 0,-4 4-322 0 0,5-8-52 0 0,-3 10 271 0 0,4-11-202 0 0,0 1-1 0 0,0-1 0 0 0,-1 1 1 0 0,1-1-1 0 0,0 0 0 0 0,0 1 1 0 0,0-1-1 0 0,0 1 0 0 0,-1-1 0 0 0,1 1 1 0 0,0-1-1 0 0,0 1 0 0 0,-1-1 1 0 0,1 0-1 0 0,0 1 0 0 0,-1-1 1 0 0,1 0-1 0 0,0 1 0 0 0,-1-1 0 0 0,1 0-16 0 0,-1 1 49 0 0,0 0-1 0 0,1-1 0 0 0,-1 1 0 0 0,0 0 0 0 0,1 0 0 0 0,-1-1 0 0 0,1 1 1 0 0,-1 0-1 0 0,1 0 0 0 0,-1 0 0 0 0,1 0 0 0 0,-1 1-48 0 0,-4 7 310 0 0,-2-1-94 0 0,0 0-1 0 0,0 0 1 0 0,1 1-1 0 0,0-1 0 0 0,-4 10-215 0 0,2-5 283 0 0,8-12-155 0 0,-3 7 40 0 0,-21 39 108 0 0,14-26-295 0 0,-1 0 0 0 0,-1 0 19 0 0,2-9 275 0 0,-5 12 343 0 0,14-21-595 0 0,-1 0-1 0 0,0-1 1 0 0,1 1-1 0 0,-1 0 1 0 0,0 0-1 0 0,-1-1 1 0 0,1 1-1 0 0,0-1 1 0 0,-1 0-1 0 0,1 0 1 0 0,-2 1-23 0 0,-16 15 233 0 0,17-15-192 0 0,0 1 16 0 0,-3 6-12 0 0,3-9-2 0 0,-1-1-22 0 0,3 0 35 0 0,-8-8 181 0 0,5 3-244 0 0,0-1-1 0 0,1 1 1 0 0,-1-1-1 0 0,0-2 8 0 0,-15-22-66 0 0,2 2 66 0 0,-11-7 38 0 0,7 7-12 0 0,17 23-16 0 0,1 0-1 0 0,-1 0 1 0 0,1-1-1 0 0,-1-2-9 0 0,-9-14 26 0 0,6 8-23 0 0,6 12-5 0 0,0 0 0 0 0,0 0-1 0 0,0 0 1 0 0,0 0 0 0 0,-1 0-1 0 0,1 0 1 0 0,-2-1 2 0 0,-1-2-77 0 0,-4-3-1983 0 0,3 2-2324 0 0,-1-3-2897 0 0</inkml:trace>
  <inkml:trace contextRef="#ctx0" brushRef="#br1" timeOffset="183049.15">7481 11130 3224 0 0,'0'0'348'0'0,"0"0"253"0"0,0 0 115 0 0,0 0 20 0 0,0 0-61 0 0,0 0-285 0 0,0 0-124 0 0,0 0-30 0 0,0 0-14 0 0,0 0-39 0 0,0 0-20 0 0,0 0-3 0 0,0 0-16 0 0,0 0-62 0 0,0 0-2 0 0,0 0 8 0 0,0 0-13 0 0,0 0 10 0 0,-1 1-26 0 0,-4 3-34 0 0,4-3 47 0 0,1-1-43 0 0,0 0-1 0 0,0 0 1 0 0,-1 1-1 0 0,1-1 0 0 0,0 0 1 0 0,0 0-1 0 0,0 0 1 0 0,0 0-1 0 0,0 0 1 0 0,-1 0-1 0 0,1 1 0 0 0,0-1 1 0 0,0 0-1 0 0,0 0 1 0 0,0 0-1 0 0,0 0 0 0 0,0 0 1 0 0,0 1-1 0 0,0-1 1 0 0,0 0-1 0 0,0 0 0 0 0,0 0 1 0 0,0 1-1 0 0,0-1 1 0 0,0 0-1 0 0,0 0 1 0 0,0 0-1 0 0,0 0 0 0 0,0 1 1 0 0,0-1-1 0 0,0 0 1 0 0,0 0-1 0 0,0 0 0 0 0,0 0 1 0 0,0 1-1 0 0,0-1 1 0 0,0 0-1 0 0,0 0 1 0 0,0 0-1 0 0,0 0 0 0 0,0 1 1 0 0,1-1-1 0 0,-1 0 1 0 0,0 0-1 0 0,0 0 0 0 0,0 0 1 0 0,0 0-1 0 0,0 0 1 0 0,1 1-1 0 0,-1-1 0 0 0,0 0 1 0 0,0 0-29 0 0,8 9 788 0 0,2 0-648 0 0,-10-9-132 0 0,1 1 1 0 0,-1 0-1 0 0,1-1 0 0 0,0 1 0 0 0,0-1 0 0 0,-1 1 1 0 0,1-1-1 0 0,0 1 0 0 0,0-1 0 0 0,-1 1 0 0 0,1-1 1 0 0,0 0-1 0 0,0 1 0 0 0,0-1 0 0 0,0 0 0 0 0,-1 0 1 0 0,2 1-9 0 0,68 30 896 0 0,-59-25-692 0 0,-8-4-160 0 0,0-1 1 0 0,0 1-1 0 0,1 0 1 0 0,-1-1-1 0 0,0 0 1 0 0,1 1-1 0 0,-1-1 1 0 0,3 0-45 0 0,46 16 148 0 0,-15-4-120 0 0,-31-10 9 0 0,1 0 0 0 0,-1 0 1 0 0,0 0-1 0 0,0 1 1 0 0,-1 0-1 0 0,1 0 0 0 0,3 3-37 0 0,24 16 539 0 0,22 16 61 0 0,-48-36-538 0 0,1 2 1 0 0,-1-1 0 0 0,0 1-1 0 0,0 0 1 0 0,-1 0 0 0 0,2 2-63 0 0,-7-5 14 0 0,23 23 116 0 0,-19-20-117 0 0,-2-2 34 0 0,0 0 1 0 0,0 0 0 0 0,0 1-1 0 0,-1-1 1 0 0,1 1-1 0 0,1 3-47 0 0,7 10 75 0 0,2-1-15 0 0,-6-9-17 0 0,-1 1 1 0 0,-1-1-1 0 0,1 1 1 0 0,-1 0-1 0 0,3 8-43 0 0,12 17 550 0 0,-13-17-550 0 0,1 0 0 0 0,1-1 0 0 0,0 0 0 0 0,2 1 0 0 0,-4-7 32 0 0,-1-3-7 0 0,-1 1-1 0 0,-1 1 0 0 0,1-1 1 0 0,-1 1-1 0 0,-1 0-24 0 0,1-3 27 0 0,4 15 64 0 0,-4-10-48 0 0,1 3 127 0 0,-1-1 0 0 0,2 12-170 0 0,-5-10 117 0 0,2 6 12 0 0,-2-16-100 0 0,0 0 1 0 0,0 1-1 0 0,-1-1 0 0 0,1 1 1 0 0,-1-1-1 0 0,0 0 0 0 0,0 1 1 0 0,0-1-1 0 0,-1 1 0 0 0,0-1 1 0 0,-1 4-30 0 0,-2 11 192 0 0,-2-1 1 0 0,-1 2-193 0 0,5-14 56 0 0,-5 13 169 0 0,1 0 0 0 0,-3 17-225 0 0,4-15 67 0 0,-1 0-1 0 0,-2 0 1 0 0,0-1-1 0 0,-1 0 0 0 0,-3 5-66 0 0,-35 50 256 0 0,40-64-227 0 0,-1-1-1 0 0,0 0 0 0 0,-1-1 0 0 0,0 0 0 0 0,-3 2-28 0 0,-4 5-13 0 0,-10 8 53 0 0,-10 11 48 0 0,11-11-88 0 0,17-18 0 0 0,2 1 0 0 0,-1 0 0 0 0,-1 2 0 0 0,3-4 5 0 0,1-1-1 0 0,-1 0 0 0 0,0 0 0 0 0,0 0 0 0 0,-4 2-4 0 0,-15 12 91 0 0,8-5-95 0 0,0 0 0 0 0,-15 9 4 0 0,24-18 0 0 0,1 1 0 0 0,-1 1 0 0 0,1-1 0 0 0,0 1-1 0 0,-1 2 1 0 0,-23 20 12 0 0,-11 13 41 0 0,-19 11-53 0 0,-28 19 64 0 0,67-52-63 0 0,15-13 31 0 0,0 0 1 0 0,-1-1-1 0 0,1 1 1 0 0,-2-1-33 0 0,-12 10 13 0 0,-15 13-13 0 0,6-2 0 0 0,19-16 0 0 0,0-1 0 0 0,0 0 0 0 0,0-1 0 0 0,-1-1 0 0 0,-7 4 0 0 0,12-7 0 0 0,1 0 0 0 0,0 0 0 0 0,-1 1 0 0 0,1 0 0 0 0,1 0 0 0 0,-1 0 0 0 0,1 0 0 0 0,-4 6 0 0 0,3-5 0 0 0,0 1 0 0 0,0-1 0 0 0,-1 0 0 0 0,0 0 0 0 0,-1 0 0 0 0,6-5 0 0 0,0 0 0 0 0,0 0 0 0 0,0 0 0 0 0,0 1 0 0 0,0-1 0 0 0,0 0 0 0 0,1 1 0 0 0,-1-1 0 0 0,0 1 0 0 0,1 0 0 0 0,-8 11 0 0 0,-13 13 0 0 0,-11 14 0 0 0,-9 8 0 0 0,-3 6-72 0 0,-15 49 72 0 0,56-92 0 0 0,-1 0 0 0 0,1-7 0 0 0,1-1 0 0 0,0 1 0 0 0,0 0 0 0 0,0 0 0 0 0,0 0 0 0 0,0 0 0 0 0,1 0 0 0 0,0 0 0 0 0,0 0 0 0 0,0 1 0 0 0,0 1 0 0 0,-1 10 0 0 0,2 0 0 0 0,0 10 0 0 0,0-5 0 0 0,-1-9 0 0 0,2 7 0 0 0,-1-17 0 0 0,1 1 0 0 0,-1-1 0 0 0,0 1 0 0 0,1-1 0 0 0,-1 1 0 0 0,0-1 0 0 0,-1 1 0 0 0,1-1 0 0 0,0 1 0 0 0,-1 1 0 0 0,0-2 0 0 0,1 0 0 0 0,0 0 0 0 0,0 0 0 0 0,-1 1 0 0 0,1-1 0 0 0,1 0 0 0 0,-1 0 0 0 0,0 0 0 0 0,0 0 0 0 0,1 0 0 0 0,0 2 0 0 0,-1-2 0 0 0,0-1 0 0 0,1 1 0 0 0,-1 0 0 0 0,0 0 0 0 0,0-1 0 0 0,0 1 0 0 0,0 0 0 0 0,-1 0 0 0 0,1 1 0 0 0,-1 7 1 0 0,3-7 2 0 0,-1-1 4 0 0,0 7 31 0 0,0 0 1 0 0,-1 0-1 0 0,0 0 0 0 0,-1 5-38 0 0,1-2 172 0 0,0-9 17 0 0,2 9 76 0 0,-2 19-255 0 0,0-8 6 0 0,-1-21 6 0 0,3 10 164 0 0,0-6-175 0 0,0 3 47 0 0,3 8-75 0 0,-5-16-44 0 0,1 0-18 0 0,3 3 23 0 0,7 13 184 0 0,-7-12-128 0 0,1 0 0 0 0,-1 1 0 0 0,-1-1 0 0 0,3 5 0 0 0,-5-8 0 0 0,1 1 0 0 0,-1-1 0 0 0,1 1 0 0 0,0-1 0 0 0,0 0 0 0 0,0 1 0 0 0,1 0 0 0 0,6 5-9 0 0,-4-3 42 0 0,0-1 0 0 0,1 1 0 0 0,-1-1 0 0 0,1 0 0 0 0,0 0 0 0 0,0-1 0 0 0,0 1-1 0 0,0-1 1 0 0,1-1 0 0 0,4 2-33 0 0,23 4 135 0 0,0 2 0 0 0,-2 0-1 0 0,29 15-134 0 0,-45-18-171 0 0,0 2-1 0 0,5 3 172 0 0,11 11-5547 0 0,-10-7-918 0 0</inkml:trace>
  <inkml:trace contextRef="#ctx0" brushRef="#br1" timeOffset="171316.411">9256 10736 2760 0 0,'11'5'640'0'0,"-8"-7"-229"0"0,-2 1 13 0 0,0 1 237 0 0,-1 0-45 0 0,0 0-202 0 0,9-7 1372 0 0,-9 7-1655 0 0,0-1 1 0 0,0 1-1 0 0,0 0 1 0 0,0 0 0 0 0,0 0-1 0 0,1 0 1 0 0,-1 0-1 0 0,0-1 1 0 0,0 1-1 0 0,0 0 1 0 0,1 0-1 0 0,-1 0 1 0 0,0 0 0 0 0,0 0-1 0 0,1 0 1 0 0,-1 0-1 0 0,0 0 1 0 0,0 0-1 0 0,0-1 1 0 0,1 1-1 0 0,-1 0 1 0 0,0 0 0 0 0,0 0-1 0 0,1 0 1 0 0,-1 0-1 0 0,0 1 1 0 0,0-1-1 0 0,1 0 1 0 0,-1 0-1 0 0,0 0 1 0 0,0 0 0 0 0,0 0-1 0 0,1 0 1 0 0,-1 0-1 0 0,0 0 1 0 0,0 0-1 0 0,0 1 1 0 0,1-1-1 0 0,-1 0 1 0 0,0 0 0 0 0,0 0-132 0 0,5 13 1371 0 0,-4 20-1565 0 0,-1-31 439 0 0,1 32 65 0 0,-1-31-282 0 0,0 1-1 0 0,0 0 1 0 0,0-1-1 0 0,0 1 0 0 0,-1-1 1 0 0,1 1-1 0 0,-1 0-27 0 0,-2 20 130 0 0,2-7 16 0 0,-1 0 0 0 0,-2 10-146 0 0,2-10 96 0 0,0 0 1 0 0,0 10-97 0 0,-7 200 672 0 0,9-184-595 0 0,1-13 32 0 0,-1 0 1 0 0,-2 1-110 0 0,1-21 42 0 0,-2 17 246 0 0,1 17-288 0 0,1-6-16 0 0,1 21 1875 0 0,3 13-1859 0 0,0-26-704 0 0,-4 35 704 0 0,0-21 187 0 0,-1 6-30 0 0,0-29 152 0 0,2 22-309 0 0,1-33 148 0 0,-1 0 0 0 0,-3 17-148 0 0,-6 44 238 0 0,6-59-163 0 0,-1 11-9 0 0,2 0-1 0 0,0-24-29 0 0,2 0-1 0 0,0 11-35 0 0,1-5 47 0 0,-2 0-1 0 0,-1 14-46 0 0,-1 19 99 0 0,-7 47 53 0 0,9-75-4 0 0,-4 23-148 0 0,1-24 33 0 0,3-10-16 0 0,-1-8-3 0 0,2 0-1 0 0,-1 0 0 0 0,1 0 1 0 0,0 1-1 0 0,1 3-13 0 0,-1 43 114 0 0,-1-21-102 0 0,-1-10 46 0 0,1-10-24 0 0,0 1-1 0 0,-3 10-33 0 0,2-11 9 0 0,0 0-1 0 0,0 10-8 0 0,-1 82 128 0 0,2-82-128 0 0,1 18 0 0 0,-1-13 0 0 0,0-24 1 0 0,0 0 1 0 0,1-1 0 0 0,0 1-1 0 0,-1 0 1 0 0,2 0-1 0 0,-1 0 1 0 0,0 1-2 0 0,1 5 8 0 0,0 0-1 0 0,-1-1 1 0 0,0 1 0 0 0,-1-1-1 0 0,0 1 1 0 0,-1-1-1 0 0,-2 9-7 0 0,-3 8 11 0 0,5-20-2 0 0,0 1 0 0 0,1-1 0 0 0,0 0 0 0 0,0 1 0 0 0,0 0-1 0 0,0 1-8 0 0,-1 51 35 0 0,-7 30-35 0 0,8-78 19 0 0,2 18-8 0 0,0 0-12 0 0,-13 117 65 0 0,11-141-64 0 0,1-2 0 0 0,0 1 0 0 0,-1 0 0 0 0,1-1 0 0 0,1 1 0 0 0,-1 0 0 0 0,0 0 0 0 0,1 1 0 0 0,0-3 3 0 0,-1 0-1 0 0,1 0 0 0 0,-1 0 1 0 0,0 0-1 0 0,0 0 0 0 0,0 0 0 0 0,0 0 1 0 0,0 0-1 0 0,-1 0 0 0 0,1 0-2 0 0,-1 16 41 0 0,4 23-41 0 0,-2-37 0 0 0,-1-1 0 0 0,0 1 0 0 0,0 0 0 0 0,-1-1 0 0 0,1 1 0 0 0,-1 0 0 0 0,0 2 0 0 0,-2 16 0 0 0,2 1 0 0 0,1 18 0 0 0,1 38 64 0 0,1-69-64 0 0,-1 12 0 0 0,-2-8 0 0 0,0 0 0 0 0,1 1 0 0 0,1-1 0 0 0,-1 10 0 0 0,4 14 0 0 0,-2-30 0 0 0,-1-1 0 0 0,0 0 0 0 0,-1 0 0 0 0,0 1 0 0 0,0 1 0 0 0,1 10 16 0 0,0 0 32 0 0,-1-18-48 0 0,0 1 0 0 0,0 0 0 0 0,0 0 0 0 0,0-1 0 0 0,0 1 0 0 0,0 0 0 0 0,0 0 0 0 0,1-1 0 0 0,-1 1 0 0 0,1 1 0 0 0,0-1 0 0 0,-1-1 0 0 0,1 1 0 0 0,-1-1 0 0 0,0 1 0 0 0,1-1 0 0 0,-1 1 0 0 0,0-1 0 0 0,0 1 0 0 0,0 0 0 0 0,0-1 0 0 0,-1 1 0 0 0,1-1 0 0 0,0 1 0 0 0,-1 1 0 0 0,-1 4 6 0 0,1 1-1 0 0,-1-1 0 0 0,1 1 1 0 0,1 0-1 0 0,0-1 1 0 0,0 1-1 0 0,1 6-5 0 0,-1 29 26 0 0,0-41-26 0 0,0 0 0 0 0,0-1 0 0 0,0 1 0 0 0,0 0 0 0 0,0-1 0 0 0,1 1 0 0 0,-1-1 0 0 0,0 1 0 0 0,1 0 0 0 0,0 0 0 0 0,-1-1 0 0 0,1 0 0 0 0,-1 1 0 0 0,1-1 0 0 0,-1 0 0 0 0,0 1 0 0 0,1-1 0 0 0,-1 1 0 0 0,0-1 0 0 0,0 1 0 0 0,0-1 0 0 0,0 0 0 0 0,0 2 0 0 0,-1 0 31 0 0,1 1 0 0 0,0-1-1 0 0,0 1 1 0 0,0 0 0 0 0,1-1 0 0 0,0 2-31 0 0,1 13 206 0 0,-7 2-383 0 0,4-19 185 0 0,1 0-1 0 0,-1 1 1 0 0,1-1-1 0 0,-1 1 1 0 0,1-1-1 0 0,0 1 1 0 0,-1-1-1 0 0,1 1 1 0 0,0-1-1 0 0,0 1 1 0 0,0-1-1 0 0,0 1 1 0 0,0-1 0 0 0,1 1-1 0 0,-1 0-7 0 0,0 4 29 0 0,0-6-40 0 0,0 1-1 0 0,0-1 1 0 0,0 1-1 0 0,0-1 1 0 0,0 1 0 0 0,0-1-1 0 0,0 1 1 0 0,0-1-1 0 0,0 1 1 0 0,0-1 0 0 0,0 0-1 0 0,1 1 1 0 0,-1-1-1 0 0,0 1 1 0 0,0-1 0 0 0,0 1-1 0 0,0-1 1 0 0,1 1-1 0 0,-1-1 1 0 0,0 0-1 0 0,1 1 1 0 0,-1-1 0 0 0,0 1 11 0 0,1 0-59 0 0,-1-1-33 0 0,0 0-11 0 0,0 0-1 0 0,0 0-5 0 0,0 0-23 0 0,0 0-11 0 0,0 0-1 0 0,0-1 135 0 0,0 1-1 0 0,0 0 1 0 0,0 0 0 0 0,1 0-1 0 0,-1 0 1 0 0,0 0-1 0 0,0-1 1 0 0,0 1-1 0 0,0 0 1 0 0,0 0-1 0 0,0 0 1 0 0,1 0-1 0 0,-1 0 1 0 0,0 0-1 0 0,0 0 1 0 0,0 0 0 0 0,0 0-1 0 0,1-1 1 0 0,-1 1-1 0 0,0 0 1 0 0,0 0-1 0 0,0 0 1 0 0,1 0-1 0 0,-1 0 1 0 0,0 0-1 0 0,0 0 1 0 0,0 0-1 0 0,0 0 1 0 0,1 0 0 0 0,-1 0-1 0 0,0 0 1 0 0,0 1-1 0 0,0-1 1 0 0,0 0-1 0 0,1 0 1 0 0,-1 0-1 0 0,0 0 1 0 0,0 0-1 0 0,0 0 1 0 0,0 0-1 0 0,1 0 1 0 0,-1 0 0 0 0,0 1-1 0 0,0-1 1 0 0,0 0-1 0 0,0 0 1 0 0,0 0-1 0 0,0 0 1 0 0,0 0-1 0 0,1 1 1 0 0,-1-1-1 0 0,0 0 1 0 0,0 0 0 0 0,0 0-1 0 0,0 0 1 0 0,0 1-1 0 0,0-1 1 0 0,0 0-1 0 0,0 0 1 0 0,0 0-1 0 0,0 1 1 0 0,0-1-1 0 0,0 0 1 0 0,0 0-1 0 0,0 0 1 0 0,0 0 0 0 0,0 1-1 0 0,0-1 10 0 0,9-12-282 0 0,8-19 307 0 0,-12 23-338 0 0,0 0 0 0 0,-1 0 0 0 0,2-7 313 0 0,-2 7-345 0 0,-1-1-1 0 0,2 1 0 0 0,1-4 346 0 0,32-51-241 0 0,-19 35 133 0 0,-1 1-80 0 0,14-13 188 0 0,-22 28-7 0 0,29-31-51 0 0,-34 38 55 0 0,0 1 0 0 0,1 0 0 0 0,-1 0 1 0 0,1 0-1 0 0,0 1 0 0 0,0 0 0 0 0,3-2 3 0 0,-7 5-43 0 0,0 1 45 0 0,-1 0 1 0 0,1-1-1 0 0,-1 1 0 0 0,0 0 0 0 0,1 0 1 0 0,-1 0-1 0 0,0 0 0 0 0,0 0 0 0 0,0 0 1 0 0,0 0-1 0 0,0 0 0 0 0,0 1 0 0 0,0-1 1 0 0,0 0-1 0 0,0 1 0 0 0,0-1 0 0 0,-1 0 1 0 0,1 1-1 0 0,0-1 0 0 0,-1 1 0 0 0,0-1 1 0 0,1 1-1 0 0,-1-1 0 0 0,0 1 1 0 0,0-1-1 0 0,0 1 0 0 0,0 1-2 0 0,1 0 7 0 0,-1 2 58 0 0,0 0-1 0 0,0 1 1 0 0,-1-1-1 0 0,1 0 1 0 0,-1 0 0 0 0,0 1-1 0 0,-1-1 1 0 0,0 2-65 0 0,-3 15 688 0 0,-3 17-488 0 0,-1-1-1 0 0,-1 1 0 0 0,-3-1 1 0 0,-1-1-1 0 0,-2-1 0 0 0,-4 7-199 0 0,8-17 198 0 0,10-21-197 0 0,0 0-1 0 0,0 0 0 0 0,0 0 0 0 0,-1 0 1 0 0,0-1-1 0 0,0 0 0 0 0,0 1 0 0 0,-18 21 320 0 0,15-18-47 0 0,0 0 1 0 0,-1 0-1 0 0,0-1 1 0 0,0 0-1 0 0,-3 2-273 0 0,6-6 106 0 0,-1 1-15 0 0,1-1-1 0 0,0 0 1 0 0,-1 0 0 0 0,1-1-1 0 0,-2 1-90 0 0,3-2 26 0 0,1 0-1 0 0,0-1 0 0 0,0 1 1 0 0,-1-1-1 0 0,1 1 1 0 0,0-1-1 0 0,0 0 0 0 0,-1 0 1 0 0,1 0-1 0 0,0-1 1 0 0,-1 1-1 0 0,1 0 0 0 0,-2-1-25 0 0,-9-3 82 0 0,11 1-87 0 0,0 1 8 0 0,-3-3-2 0 0,1 0-1 0 0,0-1 1 0 0,0 1-1 0 0,1-1 0 0 0,-1 0 1 0 0,1 0-1 0 0,1 0 1 0 0,-2-2-1 0 0,-13-26-114 0 0,13 27 24 0 0,-1-1-1 0 0,2 1 1 0 0,-1-1 0 0 0,1 0 0 0 0,0 0 0 0 0,1 0 0 0 0,0-1-1 0 0,0 0 91 0 0,-21-67-2829 0 0,18 43 1426 0 0</inkml:trace>
  <inkml:trace contextRef="#ctx0" brushRef="#br1" timeOffset="185553.204">9174 11273 1376 0 0,'8'0'252'0'0,"-6"0"521"0"0,-2 0 231 0 0,0 0 48 0 0,0 0-74 0 0,0 0-359 0 0,0 0-156 0 0,0 0-30 0 0,0 0-47 0 0,0 0-172 0 0,13 5 168 0 0,3 2-174 0 0,-12-5-127 0 0,0 0 0 0 0,1 0-1 0 0,-1 0 1 0 0,0-1 0 0 0,5 1-81 0 0,20 7 653 0 0,-7-2-18 0 0,72 24 1341 0 0,-77-26-1817 0 0,0 1 0 0 0,14 6-159 0 0,-27-10 14 0 0,11 4 35 0 0,15 6 304 0 0,-1 1 0 0 0,-1 1 0 0 0,2 3-353 0 0,-6-1 281 0 0,-2 1-1 0 0,1 3-280 0 0,-6-6 55 0 0,-4-5 1 0 0,-8-5-22 0 0,0-1-1 0 0,-1 0 0 0 0,0 1 0 0 0,0 0 0 0 0,0 0 1 0 0,0 1-34 0 0,31 31 0 0 0,-29-27-2 0 0,0-1 0 0 0,1 0 0 0 0,2 1 2 0 0,23 30 70 0 0,-28-33-52 0 0,1 0 0 0 0,-1 1 0 0 0,-1-1 0 0 0,1 1 0 0 0,-1 0 0 0 0,0-1 0 0 0,-1 2 0 0 0,2 3-18 0 0,3 10 140 0 0,2 3-104 0 0,2 5-36 0 0,9 18 0 0 0,-6-5 0 0 0,-9-1 0 0 0,6 15 224 0 0,-9-51-218 0 0,-1 0 1 0 0,1 0 0 0 0,-1 0-1 0 0,-1 0 1 0 0,1 0 0 0 0,-1 0-1 0 0,0 1 1 0 0,0-1 0 0 0,0 0-1 0 0,0 0 1 0 0,-1 0 0 0 0,-1 4-7 0 0,-4 29 240 0 0,1-21-252 0 0,-2 8 4 0 0,-6 9 411 0 0,13-29-362 0 0,-1-1 1 0 0,-1 0-1 0 0,1 0 1 0 0,-1 0-1 0 0,1 0 0 0 0,-1 0 1 0 0,0 0-1 0 0,0 0 0 0 0,-1 0 1 0 0,1-1-1 0 0,-1 1 1 0 0,-1 0-42 0 0,3-3 7 0 0,0 1 0 0 0,-1-1 0 0 0,1 1 1 0 0,0-1-1 0 0,0 1 0 0 0,0 0 1 0 0,0 0-1 0 0,1-1 0 0 0,-1 2-7 0 0,-9 13 135 0 0,-2-4-72 0 0,6-5-61 0 0,-1 0 0 0 0,0-1 0 0 0,-1 1 1 0 0,-5 2-3 0 0,-7 11 0 0 0,9-9 0 0 0,-6 11 0 0 0,15-18 0 0 0,0 0 0 0 0,-1-1 0 0 0,0 1 0 0 0,1-1 0 0 0,-1 1 0 0 0,-1-1 0 0 0,-78 81 74 0 0,8-13-20 0 0,28-24-54 0 0,16-15 0 0 0,-47 36 65 0 0,32-29-67 0 0,31-27 0 0 0,-1-1 0 0 0,-10 5 2 0 0,11-6 19 0 0,0-1 1 0 0,0 2-1 0 0,-1 1-19 0 0,-11 8 12 0 0,19-16-13 0 0,1 1 1 0 0,0-1 0 0 0,0 1-1 0 0,-2 3 1 0 0,-21 22 1 0 0,-21 15-1 0 0,0 8 10 0 0,43-46 15 0 0,1 0 0 0 0,0 0 0 0 0,-3 7-25 0 0,-16 18 43 0 0,-7 10-44 0 0,-22 23 1 0 0,28-34 128 0 0,-2 8-128 0 0,-1 5 114 0 0,-18 37-177 0 0,7-7 264 0 0,30-47 59 0 0,8-23-196 0 0,1 0 0 0 0,0 0-1 0 0,-1-1 1 0 0,0 1-1 0 0,0 0 1 0 0,0 0-64 0 0,-5 8 876 0 0,5-6-920 0 0,-1 1 1 0 0,1-1-1 0 0,0 1 1 0 0,0-1-1 0 0,1 1 0 0 0,0-1 1 0 0,0 1-1 0 0,0 0 1 0 0,1 4 43 0 0,-1 0 162 0 0,2 8 34 0 0,4 36 716 0 0,2-14-280 0 0,6-5-632 0 0,-6-8 240 0 0,-7-28-237 0 0,0 1 0 0 0,0 0-1 0 0,0-1 1 0 0,0 1-1 0 0,0 0 1 0 0,0-1-1 0 0,0 1 1 0 0,0 0 0 0 0,0-1-1 0 0,0 1 1 0 0,1 0-1 0 0,-1-1 1 0 0,0 1 0 0 0,0-1-1 0 0,1 1 1 0 0,-1 0-1 0 0,0-1 1 0 0,1 1-1 0 0,-1-1 1 0 0,1 1 0 0 0,-1-1-1 0 0,1 1 1 0 0,-1-1-1 0 0,1 1-2 0 0,1 1 2 0 0,18 32 62 0 0,-16-28-47 0 0,1-1 0 0 0,0 0 0 0 0,1 0 0 0 0,-1 0 0 0 0,1 0 0 0 0,0-1 0 0 0,0 0 0 0 0,1-1 0 0 0,-1 1 0 0 0,1-1 0 0 0,-1 0 0 0 0,4 0-17 0 0,48 22-2284 0 0,47 26 2284 0 0,-83-37-928 0 0</inkml:trace>
  <inkml:trace contextRef="#ctx0" brushRef="#br2" timeOffset="192779.692">7398 11710 5064 0 0,'0'0'389'0'0,"5"-9"2311"0"0,-2 3-1493 0 0,9-3 1184 0 0,-12 9-2321 0 0,0-1-1 0 0,1 1 0 0 0,-1 0 0 0 0,1 0 0 0 0,-1 0 0 0 0,0 0 0 0 0,1-1 0 0 0,-1 1 0 0 0,1 0 1 0 0,-1 0-1 0 0,1 0 0 0 0,-1 0 0 0 0,1 0 0 0 0,-1 0 0 0 0,0 0 0 0 0,1 0 0 0 0,-1 0 0 0 0,1 0 0 0 0,-1 1 1 0 0,1-1-1 0 0,-1 0 0 0 0,0 0 0 0 0,1 0 0 0 0,-1 0 0 0 0,1 1 0 0 0,-1-1 0 0 0,0 0 0 0 0,1 0 1 0 0,-1 1-70 0 0,1-1 330 0 0,-1 0-8 0 0,2 2-236 0 0,0-1 0 0 0,-1 1 0 0 0,1 0 0 0 0,-1 0 0 0 0,1-1 0 0 0,-1 1 1 0 0,0 0-1 0 0,1 0 0 0 0,-1 0 0 0 0,0 0 0 0 0,0 1-86 0 0,0-1 81 0 0,1 5 97 0 0,1 0 1 0 0,-1 0-1 0 0,0 0 1 0 0,-1 0-1 0 0,0 4-178 0 0,1-3 120 0 0,1 56 407 0 0,0-39-487 0 0,-1 0 0 0 0,0 17-40 0 0,-12 66 136 0 0,10-107-156 0 0,0 0-1 0 0,0 0 0 0 0,0 1 1 0 0,0-1-1 0 0,-1 0 1 0 0,1 0-1 0 0,0 0 0 0 0,-1-1 1 0 0,1 1-1 0 0,-1 0 0 0 0,1 0 1 0 0,-1 0-1 0 0,0 0 21 0 0,0 0-167 0 0,1 0 0 0 0,-1 0 0 0 0,1 0 1 0 0,-1 0-1 0 0,1-1 0 0 0,0 1 0 0 0,-1 0 0 0 0,1 0 0 0 0,0 0 1 0 0,-1 0-1 0 0,1 0 0 0 0,0 0 0 0 0,0 1 167 0 0,0-2-5370 0 0</inkml:trace>
  <inkml:trace contextRef="#ctx0" brushRef="#br2" timeOffset="193227.312">7440 11835 7568 0 0,'0'0'348'0'0,"0"0"-7"0"0,0 0-168 0 0,-17-2 1523 0 0,-35 2 2578 0 0,0 3-1 0 0,-41 8-4273 0 0,62-8 229 0 0,0-2 1 0 0,1 0 0 0 0,-1-2-1 0 0,-22-4-229 0 0,-1 0 312 0 0,51 5-321 0 0,-1-1-1 0 0,1 1 0 0 0,0-1 0 0 0,-1 0 1 0 0,1 0-1 0 0,-2-1 10 0 0,2 1-152 0 0,0 0 1 0 0,0 0 0 0 0,0 0-1 0 0,-1 0 1 0 0,1 1 0 0 0,-3-1 151 0 0,16-13-1898 0 0,-2 9 475 0 0,-2 0-289 0 0</inkml:trace>
  <inkml:trace contextRef="#ctx0" brushRef="#br2" timeOffset="193628.377">7153 11706 10016 0 0,'27'3'795'0'0,"-2"0"310"0"0,-23-3-1029 0 0,-2 0-4 0 0,1 1-21 0 0,1 0 0 0 0,-1 0 0 0 0,1 0 0 0 0,-1 0 1 0 0,1 0-1 0 0,0-1 0 0 0,0 1 0 0 0,-1-1 0 0 0,1 1 1 0 0,2 0-52 0 0,29 7 1127 0 0,0 3 1 0 0,7 4-1128 0 0,-25-10 175 0 0,23 14 31 0 0,-33-16-182 0 0,1 0 0 0 0,-1 0 0 0 0,0 1 0 0 0,0-1 1 0 0,0 1-1 0 0,-1 0 0 0 0,1 0 0 0 0,-1 1 1 0 0,0-1-1 0 0,0 1 0 0 0,-1 0 0 0 0,1 0 1 0 0,-1 0-1 0 0,0 1 0 0 0,-1-1 0 0 0,1 1 1 0 0,0 2-25 0 0,-2-4 71 0 0,0 1 0 0 0,0 0 1 0 0,0-1-1 0 0,-1 1 1 0 0,0 0-1 0 0,0-1 1 0 0,0 1-1 0 0,0 0 1 0 0,-1-1-1 0 0,1 1 0 0 0,-1-1 1 0 0,-2 5-72 0 0,1-4 78 0 0,0 0 1 0 0,-1 1-1 0 0,0-1 1 0 0,0-1 0 0 0,0 1-1 0 0,0 0 1 0 0,-1-1-1 0 0,0 1 1 0 0,0-1-1 0 0,0 0 1 0 0,0 0-1 0 0,-4 1-78 0 0,3-1 53 0 0,0 0 0 0 0,1 0 0 0 0,-1 0 0 0 0,-1 3-53 0 0,-18 14 84 0 0,-43 16-1958 0 0,61-36-3851 0 0</inkml:trace>
  <inkml:trace contextRef="#ctx0" brushRef="#br2" timeOffset="194291.184">8214 11779 10136 0 0,'0'0'230'0'0,"0"0"30"0"0,0 0 19 0 0,-1 0-40 0 0,21-3 661 0 0,-16 2-694 0 0,1 0 0 0 0,0 0 0 0 0,-1 0 0 0 0,1 1 0 0 0,0-1 0 0 0,1 1-206 0 0,43-2 578 0 0,-33 0-196 0 0,-1 2 1 0 0,1-1-1 0 0,0 2 1 0 0,-1 0-1 0 0,7 2-382 0 0,82 11 1605 0 0,-84-11-1605 0 0,1-1 0 0 0,14 0 0 0 0,20 2 0 0 0,-39-1 0 0 0,-13-2 0 0 0,0 0 0 0 0,0-1 0 0 0,0 1 0 0 0,1-1 0 0 0,-1 0 0 0 0,0 0 0 0 0,3 0 0 0 0,-2 0 174 0 0,0-1 0 0 0,0 1-1 0 0,0 1 1 0 0,1-1-1 0 0,2 1-173 0 0,-5 0 118 0 0,1-1 0 0 0,0 0 0 0 0,0 0 0 0 0,0 1 0 0 0,0-2 0 0 0,0 1 0 0 0,-1 0 0 0 0,1 0 0 0 0,0-1 0 0 0,1 0-118 0 0,3 0 123 0 0,-5 1-8133 0 0,-8-2 3042 0 0</inkml:trace>
  <inkml:trace contextRef="#ctx0" brushRef="#br2" timeOffset="194745.906">8437 11673 6448 0 0,'0'0'141'0'0,"0"0"23"0"0,0 0 13 0 0,10-9 13 0 0,-5 1 1606 0 0,-9 13 2039 0 0,-7 10 773 0 0,1-4-4605 0 0,-1-1-1 0 0,0 0 0 0 0,-1 0 1 0 0,0-1-1 0 0,-1-1 0 0 0,1 0 0 0 0,-6 1-2 0 0,-56 31 0 0 0,70-37 0 0 0,5 4 72 0 0,1-2 157 0 0,-1-3-120 0 0,0 1-1 0 0,0-1 0 0 0,0 0 0 0 0,0 0 0 0 0,0 0 0 0 0,0 0 1 0 0,0 0-1 0 0,0 0 0 0 0,1-1 0 0 0,-1 1 0 0 0,1 0 1 0 0,0-1-1 0 0,-1 1 0 0 0,1-1 0 0 0,0 1 0 0 0,0-1-108 0 0,45 28 16 0 0,-38-24-16 0 0,1-1 0 0 0,-1 0 0 0 0,1 0 0 0 0,0-1 0 0 0,0-1 0 0 0,0 0 0 0 0,0 0 0 0 0,1-1 0 0 0,4 0 0 0 0,3 3-480 0 0,-8 1-4383 0 0,-3 3-1185 0 0</inkml:trace>
  <inkml:trace contextRef="#ctx0" brushRef="#br2" timeOffset="195918.692">7402 11787 4608 0 0,'0'0'208'0'0,"0"0"67"0"0,0 0 154 0 0,0 0 68 0 0,0 0 14 0 0,0 0-69 0 0,1 1-292 0 0,4 1-62 0 0,-4-1 282 0 0,-1-1 118 0 0,0 0 22 0 0,1 1-68 0 0,3 5-220 0 0,-3-5 164 0 0,-1-1 102 0 0,-3 3-264 0 0,1 1-1 0 0,-1-1 1 0 0,0 0-1 0 0,0-1 1 0 0,-2 3-224 0 0,-4 3 0 0 0,9-7 0 0 0,-1-1 0 0 0,1 0 0 0 0,0 0 0 0 0,0 1 0 0 0,0-1 0 0 0,0 0 0 0 0,0 0 0 0 0,0 1 0 0 0,0-1 0 0 0,-1 0 0 0 0,1 0 0 0 0,0 0 0 0 0,0 1 0 0 0,0-1 0 0 0,-1 0 0 0 0,1 0 0 0 0,0 0 0 0 0,0 0 0 0 0,0 1 0 0 0,-1-1 0 0 0,1 0 0 0 0,0 0 0 0 0,0 0 0 0 0,-1 0 0 0 0,1 0 0 0 0,0 0 0 0 0,0 0 0 0 0,-1 0 0 0 0,1 0 0 0 0,0 0 0 0 0,-1 0 0 0 0,1 0 0 0 0,0 0 0 0 0,0 0 0 0 0,-1 0 0 0 0,1 0 0 0 0,0 0 0 0 0,0 0 0 0 0,-9 0 0 0 0,-31 11 0 0 0,38-10 0 0 0,1 0 0 0 0,-1 0 0 0 0,0 0 0 0 0,1 0 0 0 0,-1-1 0 0 0,0 1 0 0 0,0 0 0 0 0,0-1 0 0 0,1 0 0 0 0,-1 0 0 0 0,0 1 0 0 0,-22 2 0 0 0,17-2 72 0 0,-16 5 1296 0 0,20-6-1358 0 0,-42 0 3714 0 0,-19-4-3724 0 0,29 3 971 0 0,24 1-594 0 0,0-1 1 0 0,0 0 0 0 0,-8-1-378 0 0,1-1 333 0 0,1 1 0 0 0,0 1 0 0 0,-4 1-333 0 0,-29-2 721 0 0,29 1-403 0 0,0 1 0 0 0,0 1 0 0 0,-5 1-318 0 0,-14 1 375 0 0,-63 5 424 0 0,91-8-709 0 0,-10 0 131 0 0,0 1 0 0 0,0 0 0 0 0,-10 3-221 0 0,24-3 11 0 0,-1 0 0 0 0,1-1-1 0 0,0 0 1 0 0,-1 0 0 0 0,1-1-1 0 0,-1 0-10 0 0,-9-3-707 0 0,16 1-936 0 0,7-1 103 0 0,2 3-458 0 0</inkml:trace>
  <inkml:trace contextRef="#ctx0" brushRef="#br2" timeOffset="196698.136">7291 11670 6448 0 0,'0'0'22'0'0,"0"0"0"0"0,0 0 1 0 0,0 0-1 0 0,0 0 0 0 0,0 0 0 0 0,0 0 1 0 0,0-1-1 0 0,0 1 0 0 0,0 0 0 0 0,0 0 0 0 0,0 0 1 0 0,0 0-1 0 0,0 0 0 0 0,0 0 0 0 0,0 0 1 0 0,0 0-1 0 0,0 0 0 0 0,0 0 0 0 0,0 0 1 0 0,0 0-1 0 0,0-1 0 0 0,0 1 0 0 0,1 0 1 0 0,-1 0-1 0 0,0 0 0 0 0,0 0 0 0 0,0 0 1 0 0,0 0-1 0 0,0 0 0 0 0,0 0 0 0 0,0 0 1 0 0,0 0-1 0 0,0 0 0 0 0,0 0 0 0 0,0 0 1 0 0,0 0-1 0 0,0 0 0 0 0,0 0-22 0 0,-2-3 3161 0 0,9 2 1769 0 0,-6 1-4544 0 0,-1 0 102 0 0,0 0 21 0 0,0 0-66 0 0,1 0-435 0 0,-1 0 0 0 0,1 0 1 0 0,-1 0-1 0 0,1 0 0 0 0,-1 0 0 0 0,1 0 0 0 0,-1 0 0 0 0,1 0 0 0 0,-1 0 1 0 0,1 0-1 0 0,-1 1 0 0 0,1-1 0 0 0,-1 0 0 0 0,0 0 0 0 0,1 0 0 0 0,-1 1 1 0 0,1-1-1 0 0,-1 0 0 0 0,0 1 0 0 0,1-1 0 0 0,-1 0 0 0 0,1 1-8 0 0,5 4-14 0 0,12 3 14 0 0,-10-6 0 0 0,-7-1 0 0 0,0-1 0 0 0,0 0 0 0 0,1 0 0 0 0,-1 1 0 0 0,0-1 0 0 0,0 1 0 0 0,0-1 0 0 0,0 1 0 0 0,0-1 0 0 0,0 1 0 0 0,0-1 0 0 0,0 1 0 0 0,-1 0 0 0 0,1 0 0 0 0,0-1 0 0 0,0 1 0 0 0,45 44 0 0 0,-32-31 0 0 0,-9-7 0 0 0,-4-6 0 0 0,-1 1 0 0 0,1 0 0 0 0,0-1 0 0 0,-1 1 0 0 0,1 0 0 0 0,0-1 0 0 0,0 1 0 0 0,0-1 0 0 0,1 0 0 0 0,-1 1 0 0 0,0-1 0 0 0,0 0 0 0 0,1 1 0 0 0,-1-1 0 0 0,1 0 0 0 0,-1 0 0 0 0,1 0 0 0 0,19 15 0 0 0,-14-13 0 0 0,-6-2 0 0 0,0 0 0 0 0,1 0 0 0 0,-1-1 0 0 0,0 1 0 0 0,0 0 0 0 0,0 0 0 0 0,1 0 0 0 0,-1 1 0 0 0,0-1 0 0 0,0 0 0 0 0,-1 0 0 0 0,1 1 0 0 0,0-1 0 0 0,0 1 0 0 0,28 39 0 0 0,-20-28 1355 0 0,-8-12-1412 0 0,1 1-1 0 0,-1 0 0 0 0,1 0 1 0 0,-1 0-1 0 0,0 1 0 0 0,0-1 1 0 0,0 0-1 0 0,0 0 0 0 0,0 1 1 0 0,-1-1-1 0 0,1 0 0 0 0,-1 2 58 0 0,1 0 53 0 0,-1 0 1 0 0,1 0-1 0 0,-1 0 0 0 0,0 0 1 0 0,-1 0-1 0 0,1 0 0 0 0,-1 0 0 0 0,0 0 1 0 0,0 0-1 0 0,0 0 0 0 0,0 0 0 0 0,-1 0 1 0 0,1-1-1 0 0,-1 1 0 0 0,0-1 1 0 0,0 1-1 0 0,0-1 0 0 0,-1 0 0 0 0,1 0 1 0 0,-1 0-1 0 0,0 0 0 0 0,0 0 1 0 0,0 0-1 0 0,0-1 0 0 0,0 1 0 0 0,-3 0-53 0 0,-12 9 0 0 0,-1-1 0 0 0,-1-1 0 0 0,0-1 0 0 0,0 0 0 0 0,-4-1 0 0 0,-38 9-247 0 0,42-12-4849 0 0,18-5-952 0 0</inkml:trace>
  <inkml:trace contextRef="#ctx0" brushRef="#br0" timeOffset="205071.775">7484 10669 4608 0 0,'0'0'208'0'0,"-7"0"1946"0"0,2 0-2004 0 0,-2 0-134 0 0,-3 4-16 0 0,1-3 0 0 0,4 0 0 0 0,0 4 0 0 0,0-2 0 0 0,-2 1 0 0 0,1-2 0 0 0,-2-1 72 0 0,7 0 298 0 0,-3 0 475 0 0,3 0-795 0 0,0 0-1 0 0,0 0 1 0 0,0-1 0 0 0,0 1-1 0 0,0-1 1 0 0,0 1 0 0 0,0-1-1 0 0,0 1 1 0 0,0-1-1 0 0,-1 1 1 0 0,1-1 0 0 0,0 0-1 0 0,0 0 1 0 0,0 0 0 0 0,-1 0-50 0 0,-4 1 81 0 0,5-1 255 0 0,1 0 105 0 0,0 0 21 0 0,0 0-40 0 0,0 0-174 0 0,0 0-78 0 0,0 0-12 0 0,0 0-15 0 0,0 0-47 0 0,0 0-21 0 0,0 0-3 0 0,0 0 1 0 0,0 0 6 0 0,18-1 190 0 0,-15 0-224 0 0,0 1 0 0 0,1-1 0 0 0,-1 1 0 0 0,0 0 0 0 0,0 0 0 0 0,0 0 0 0 0,0 1-1 0 0,0-1 1 0 0,0 1 0 0 0,1 0-45 0 0,27 1 266 0 0,-25 0-199 0 0,1-1 0 0 0,-1-1 0 0 0,0 1 0 0 0,0-1 0 0 0,0 0 0 0 0,6-1-67 0 0,23 0 303 0 0,-6 3 50 0 0,0-2-1 0 0,10-2-352 0 0,-5 0 851 0 0,19 3-851 0 0,-19 1 37 0 0,4-1 35 0 0,27 6-72 0 0,-47-5 69 0 0,1-1 0 0 0,10-1-69 0 0,-18 0 33 0 0,22 0-11 0 0,23 0-137 0 0,-54 0 109 0 0,-1 1 1 0 0,0-1-1 0 0,1 0 1 0 0,-1 0 0 0 0,1 0-1 0 0,-1 0 1 0 0,1 0 0 0 0,-1 0-1 0 0,1 0 1 0 0,-1 0-1 0 0,1-1 1 0 0,-1 1 0 0 0,1-1 5 0 0,5 0-10 0 0,49-2 339 0 0,-56 3-428 0 0,2 0-11 0 0,35-4-13 0 0,-20 2 128 0 0,0 0 1 0 0,14 1-6 0 0,16 1 0 0 0,-37-2 0 0 0,-4 1 0 0 0,-5-1-140 0 0,-1 2-586 0 0,-3-5-876 0 0,1 2-1458 0 0,-3-6 2244 0 0,4 8 700 0 0,1-1 1 0 0,-1 0-1 0 0,0 1 1 0 0,0-1-1 0 0,0 0 1 0 0,-1 1-1 0 0,1-1 1 0 0,0 1-1 0 0,-1 0 1 0 0,1-1-1 0 0,-1 1 1 0 0,1 0-1 0 0,-1 0 1 0 0,1 0-1 0 0,-1 0 1 0 0,0 0 115 0 0,-14-9 0 0 0,13 8 40 0 0,-13-9 321 0 0,9 4 295 0 0,8 4 681 0 0,15 3 1608 0 0,-3 0-2196 0 0,-9 1-749 0 0,0 0 0 0 0,0 0 0 0 0,0 0 0 0 0,-1 0 0 0 0,1 0 0 0 0,0 1 0 0 0,-1 0 0 0 0,1 0 0 0 0,-1 0 0 0 0,0 0 0 0 0,3 2 0 0 0,13 7 0 0 0,-12-5 0 0 0,-3-3 244 0 0,-1 1 1 0 0,1 0-1 0 0,-1 0 1 0 0,0 0-1 0 0,0 1 1 0 0,0-1-1 0 0,0 1 1 0 0,0 0-245 0 0,-1 0 76 0 0,-1-4-76 0 0,-1 0 1 0 0,1 0 0 0 0,-1 0 0 0 0,0 0 0 0 0,0 0 0 0 0,1 0-1 0 0,-1 0 1 0 0,0-1 0 0 0,0 1 0 0 0,0 0 0 0 0,0 0 0 0 0,0 0-1 0 0,0 0 1 0 0,0 0 0 0 0,0 0 0 0 0,-1 0 0 0 0,1 0 0 0 0,0 0-1 0 0,0 0 1 0 0,-1 0 0 0 0,1 0-1 0 0,-1 2-1 0 0,0 0 30 0 0,-1 1 1 0 0,1-1-1 0 0,0 0 1 0 0,-1 0-1 0 0,0 0 1 0 0,0 0 0 0 0,0 0-1 0 0,0 0 1 0 0,0 0-1 0 0,0 0 1 0 0,-1-1 0 0 0,1 1-1 0 0,-1-1 1 0 0,0 0-1 0 0,0 0 1 0 0,0 0-1 0 0,0 0 1 0 0,0 0 0 0 0,0-1-1 0 0,-1 1 1 0 0,0-1-30 0 0,-12 6 129 0 0,-1-2 0 0 0,0 0 1 0 0,-15 2-130 0 0,13-3-213 0 0,2-3-2126 0 0,12-1 1727 0 0,2 0-921 0 0</inkml:trace>
  <inkml:trace contextRef="#ctx0" brushRef="#br0" timeOffset="206762.493">7859 10428 6448 0 0,'0'0'141'0'0,"0"0"23"0"0,0 0 13 0 0,13-12 1469 0 0,7-3 914 0 0,-12 9-1519 0 0,-6 4-848 0 0,1 0 0 0 0,-1 1 0 0 0,0 0 0 0 0,1-1 1 0 0,-1 1-1 0 0,1 0 0 0 0,-1 0 0 0 0,2 0-193 0 0,0 0 250 0 0,4-2 609 0 0,13 8-362 0 0,-7-2-497 0 0,-10-2 0 0 0,-1-1 0 0 0,0 1 0 0 0,1 0 0 0 0,-1 0 0 0 0,0 0 0 0 0,0 1 0 0 0,0-1 0 0 0,0 1 0 0 0,0 0 0 0 0,0 0 0 0 0,0 0 0 0 0,0 0 0 0 0,-1 0 0 0 0,1 1 0 0 0,-1-1 0 0 0,0 1 0 0 0,2 2 0 0 0,-2-3 0 0 0,0 0 0 0 0,0 0 0 0 0,-1 0 0 0 0,1 1 0 0 0,-1-1 0 0 0,0 1 0 0 0,0-1 0 0 0,0 1 0 0 0,0-1 0 0 0,0 1 0 0 0,0 0 0 0 0,-1-1 0 0 0,1 3 0 0 0,3 14 0 0 0,-2-14 0 0 0,-1 0 0 0 0,0-1 0 0 0,0 1 0 0 0,-1 0 0 0 0,1 3 0 0 0,-5 28 0 0 0,1-30 0 0 0,5-9 41 0 0,1-2 137 0 0,0 1 0 0 0,0-1 0 0 0,0 0-1 0 0,-1 0 1 0 0,1-2-178 0 0,3-8 596 0 0,-3 6-521 0 0,0 0-1 0 0,0 1 1 0 0,-1-1-1 0 0,-1 0 1 0 0,1 0-1 0 0,-1 0 0 0 0,0-3-74 0 0,-1-1 0 0 0,0-18 0 0 0,3-20 0 0 0,-3 41 0 0 0,0-1 0 0 0,-1 1 0 0 0,0 0 0 0 0,-1-6 0 0 0,1 9 0 0 0,0 0 0 0 0,-2 2 0 0 0</inkml:trace>
  <inkml:trace contextRef="#ctx0" brushRef="#br0" timeOffset="207989.261">9293 10708 3680 0 0,'0'0'167'0'0,"0"0"-7"0"0,-2 0-18 0 0,2 0 420 0 0,0 0 171 0 0,0 0 31 0 0,0 0-31 0 0,0 0-145 0 0,0 0-63 0 0,0 0-11 0 0,0 0-2 0 0,0 0 0 0 0,0 0 0 0 0,0 0 0 0 0,0 0-68 0 0,1 0-290 0 0,170 6-136 0 0,-75-12-18 0 0,-53 5 0 0 0,-16 0 0 0 0,0 1 0 0 0,1 2 0 0 0,-13-2 0 0 0,-1 0 0 0 0,11-2 0 0 0,11 1 0 0 0,253-4 2032 0 0,-275 2-2016 0 0,-5 3-16 0 0,-1 2-64 0 0,-7-1-274 0 0,-1-1-136 0 0,0 0-34 0 0,0 0-72 0 0,0 0-286 0 0,0 0-124 0 0,-1-2-30 0 0,-9-8-4 0 0</inkml:trace>
  <inkml:trace contextRef="#ctx0" brushRef="#br0" timeOffset="208252.883">9992 10619 6448 0 0,'0'0'498'0'0,"1"0"-327"0"0,4 0-80 0 0,22-2 564 0 0,-19 2-325 0 0,1-1 0 0 0,-1 1 1 0 0,0 1-1 0 0,6 0-330 0 0,-8 0 0 0 0,-5-1 0 0 0,1 0 0 0 0,0 0 0 0 0,-1 1 0 0 0,1-1 0 0 0,-1 0 0 0 0,1 1 0 0 0,-1 0 0 0 0,1-1 0 0 0,-1 1 0 0 0,1 0 0 0 0,-1 0 0 0 0,1 0 0 0 0,0 0 0 0 0,6 2 0 0 0,-6-2 0 0 0,-1-1 0 0 0,1 0 0 0 0,0 1 0 0 0,-1-1 0 0 0,1 1 0 0 0,0 0 0 0 0,-1 0 0 0 0,1-1 0 0 0,-1 1 0 0 0,1 0 0 0 0,-1 0 0 0 0,0 0 0 0 0,1 1 0 0 0,11 10 0 0 0,-12-12 0 0 0,-1 1 0 0 0,1-1 0 0 0,-1 1 0 0 0,1-1 0 0 0,-1 1 0 0 0,1-1 0 0 0,-1 1 0 0 0,1-1 0 0 0,-1 1 0 0 0,0 0 0 0 0,1-1 0 0 0,-1 1 0 0 0,0 0 0 0 0,1-1 0 0 0,-1 1 0 0 0,0 0 0 0 0,0-1 0 0 0,0 1 0 0 0,0 0 0 0 0,0 0 0 0 0,1-1 0 0 0,-1 1 0 0 0,-1 0 0 0 0,1-1 0 0 0,0 1 0 0 0,0 0 0 0 0,0 0 0 0 0,0 0 0 0 0,-1 1 0 0 0,1 0 30 0 0,0-1 0 0 0,0 1 1 0 0,0-1-1 0 0,0 1 0 0 0,0-1 0 0 0,0 0 1 0 0,0 1-1 0 0,-1-1 0 0 0,1 1 1 0 0,-1-1-1 0 0,1 0 0 0 0,-1 1 0 0 0,1-1 1 0 0,-1 0-1 0 0,0 0 0 0 0,1 1 1 0 0,-2-1-31 0 0,-3 9 415 0 0,3-5-307 0 0,-1 0 0 0 0,0 0 0 0 0,-1-1-1 0 0,1 1 1 0 0,-1-1 0 0 0,1 1-1 0 0,-1-1 1 0 0,-1 0 0 0 0,1 0 0 0 0,-4 2-108 0 0,0 0 40 0 0,-2 2-524 0 0,0-1 1 0 0,-1-1-1 0 0,0 1 1 0 0,0-2-1 0 0,-8 4 484 0 0,10-5-662 0 0,-4 2-2834 0 0</inkml:trace>
  <inkml:trace contextRef="#ctx0" brushRef="#br0" timeOffset="208835.266">9715 10364 6448 0 0,'0'0'141'0'0,"0"0"23"0"0,0 0 13 0 0,2 0-19 0 0,0-1-135 0 0,22 5 60 0 0,-21-4 48 0 0,0 1-1 0 0,-1-1 0 0 0,1 1 0 0 0,-1 0 1 0 0,1 0-1 0 0,-1 0 0 0 0,1 0 0 0 0,-1 1 1 0 0,0-1-1 0 0,0 0 0 0 0,1 1 0 0 0,-1 0 0 0 0,0 0 1 0 0,0-1-1 0 0,0 1 0 0 0,-1 0 0 0 0,1 0 1 0 0,0 1-1 0 0,-1-1 0 0 0,0 0 0 0 0,1 0 1 0 0,-1 1-1 0 0,0-1 0 0 0,0 1 0 0 0,0-1 0 0 0,0 1 1 0 0,-1 0-1 0 0,1-1 0 0 0,-1 1 0 0 0,0-1 1 0 0,1 2-131 0 0,-2 2 0 0 0,0 1 0 0 0,0-1 0 0 0,0 1 0 0 0,-1-1 0 0 0,0 0 0 0 0,0 1 0 0 0,0-1 0 0 0,-1 0 0 0 0,-1 1 0 0 0,-9 24 0 0 0,12-26 0 0 0,0-4 0 0 0,1 0 0 0 0,0 0 0 0 0,0 0 0 0 0,-1 0 0 0 0,1 0 0 0 0,-1 0 0 0 0,1 0 0 0 0,-1 0 0 0 0,1 0 0 0 0,-1-1 0 0 0,1 1 0 0 0,-1 0 0 0 0,0 0 0 0 0,-4 9 0 0 0,1-6 72 0 0,3-3 298 0 0,1-1 118 0 0,0 0 22 0 0,0 0-68 0 0,16-11-276 0 0,5-4 246 0 0,0-2 0 0 0,-1 0 1 0 0,0-1-1 0 0,7-10-412 0 0,-5 6 233 0 0,0-7-65 0 0,-13 16-170 0 0,-6 9 2 0 0,-1 1 0 0 0,0 0 0 0 0,0-1 0 0 0,0 1 0 0 0,0-1 0 0 0,0 0 0 0 0,-1 0 0 0 0,0 1 0 0 0,0-1 0 0 0,0 0 0 0 0,0 0 0 0 0,-1 0 0 0 0,1 0 0 0 0,-1 0 0 0 0,0 0 0 0 0,0-1 0 0 0,-7-20 255 0 0,7 23-330 0 0,-1 1 0 0 0,1 0 0 0 0,-1-1 0 0 0,0 1 0 0 0,1 0 0 0 0,-1 0 0 0 0,0 0 0 0 0,0 0 0 0 0,0 0 0 0 0,0 0 0 0 0,0 0 0 0 0,0 0 0 0 0,0 0 0 0 0,0 0 0 0 0,0 0 0 0 0,0 1 0 0 0,-1-1 75 0 0,-1 0-5100 0 0</inkml:trace>
  <inkml:trace contextRef="#ctx0" brushRef="#br0" timeOffset="209776.993">11207 10826 3680 0 0,'0'0'284'0'0,"0"0"-44"0"0,0 0 509 0 0,0 0 239 0 0,7 2 993 0 0,3-2-1541 0 0,0 0 0 0 0,0-1 0 0 0,0 0 0 0 0,0-1 0 0 0,0 1 0 0 0,1-2-440 0 0,4 0 371 0 0,-1 1 0 0 0,1 0-1 0 0,12 1-370 0 0,-10 1 272 0 0,-1-2-1 0 0,13-2-271 0 0,13-2 445 0 0,1 1 0 0 0,-1 3 0 0 0,27 1-445 0 0,169-7 1208 0 0,-77 4-952 0 0,-124 1-220 0 0,-30 2-20 0 0,0 0-1 0 0,0 0 0 0 0,0 0 1 0 0,1 1-1 0 0,-1 1 1 0 0,0-1-1 0 0,0 1 1 0 0,7 1-16 0 0,-8 0 86 0 0,5-3-127 0 0,-13 1-351 0 0,-8-3-800 0 0,8 2-2405 0 0,8-3 2093 0 0</inkml:trace>
  <inkml:trace contextRef="#ctx0" brushRef="#br0" timeOffset="210104.788">12056 10669 6448 0 0,'8'0'498'0'0,"-6"0"-290"0"0,-2 0 0 0 0,8-3 1262 0 0,15 5-688 0 0,0 0 0 0 0,1 2-782 0 0,-2 1 59 0 0,-18-2-56 0 0,0 0 5 0 0,14 3 35 0 0,-4 0-32 0 0,16 15 79 0 0,-19-12 29 0 0,-11-5-77 0 0,-1-2-8 0 0,3 5 117 0 0,-2-6-128 0 0,1 0-1 0 0,-1 0 1 0 0,0 0 0 0 0,0 0 0 0 0,1 0-1 0 0,-1 0 1 0 0,0 0 0 0 0,0 0-1 0 0,0 0 1 0 0,0 0 0 0 0,0-1 0 0 0,-1 1-1 0 0,1 0 1 0 0,0 0 0 0 0,0 0 0 0 0,-1 0-23 0 0,-2 9 280 0 0,3-9-266 0 0,-1 0 0 0 0,1 1-1 0 0,-1-1 1 0 0,1 0 0 0 0,-1 0 0 0 0,1 1-1 0 0,-1-1 1 0 0,0 0 0 0 0,0 0 0 0 0,1 0-1 0 0,-1 0 1 0 0,0 0 0 0 0,0 0 0 0 0,0 0-1 0 0,0-1 1 0 0,0 1 0 0 0,0 0 0 0 0,-1 0-14 0 0,-8 4 21 0 0,0 0 0 0 0,0-1 1 0 0,-1 0-1 0 0,1-1 0 0 0,-1 0 1 0 0,-6 1-22 0 0,17-4 0 0 0,-25 6 0 0 0</inkml:trace>
  <inkml:trace contextRef="#ctx0" brushRef="#br0" timeOffset="210680.18">11748 10431 6192 0 0,'0'0'281'0'0,"0"0"-6"0"0,2 0-178 0 0,54-13 3528 0 0,-53 12-2919 0 0,-3 1-2 0 0,11 0 481 0 0,-10 0-1118 0 0,0 0 0 0 0,0 0-1 0 0,0 0 1 0 0,0 0 0 0 0,0 0 0 0 0,0 1 0 0 0,0-1 0 0 0,0 0 0 0 0,0 0-1 0 0,-1 1 1 0 0,1-1 0 0 0,0 0 0 0 0,0 1 0 0 0,0-1 0 0 0,0 1-1 0 0,-1-1 1 0 0,1 1 0 0 0,0-1 0 0 0,0 1 0 0 0,-1-1 0 0 0,1 1 0 0 0,0 0-67 0 0,-1 0 7 0 0,1-1 0 0 0,-1 1 1 0 0,1-1-1 0 0,-1 1 0 0 0,1-1 1 0 0,0 0-1 0 0,-1 1 1 0 0,1-1-1 0 0,-1 0 0 0 0,1 0 1 0 0,0 1-1 0 0,-1-1 1 0 0,1 0-1 0 0,0 0 0 0 0,0 0 1 0 0,-1 0-1 0 0,1 0 0 0 0,0 0 1 0 0,-1 0-1 0 0,1 0 1 0 0,0 0-8 0 0,0 0 8 0 0,-1 0 1 0 0,1 0 0 0 0,-1 0-1 0 0,1 0 1 0 0,0 0 0 0 0,-1 0 0 0 0,1 0-1 0 0,-1 0 1 0 0,1 1 0 0 0,0-1 0 0 0,-1 0-1 0 0,1 0 1 0 0,-1 0 0 0 0,1 1-1 0 0,0-1 1 0 0,-1 0 0 0 0,1 1 0 0 0,-1-1-1 0 0,1 0 1 0 0,-1 1 0 0 0,0-1 0 0 0,1 1-1 0 0,-1-1 1 0 0,1 1 0 0 0,-1-1-1 0 0,0 1 1 0 0,1 0-9 0 0,14 18 155 0 0,-11-15-123 0 0,0 1 1 0 0,0 0-1 0 0,0 1 0 0 0,1 1-32 0 0,7 6 89 0 0,-11-12-70 0 0,0 0 1 0 0,0-1-1 0 0,0 1 1 0 0,0-1-1 0 0,0 1 1 0 0,0 0 0 0 0,-1 0-1 0 0,1 0 1 0 0,0-1-1 0 0,0 1 1 0 0,-1 0-1 0 0,1 0 1 0 0,-1 0-1 0 0,1 0 1 0 0,-1 0-1 0 0,1 0 1 0 0,-1 0-1 0 0,0 0 1 0 0,1 0-1 0 0,-1 1 1 0 0,0-1-1 0 0,0 0 1 0 0,0 0 0 0 0,0 1-20 0 0,0-2 7 0 0,0 1 0 0 0,0-1 0 0 0,0 1 0 0 0,0-1 0 0 0,0 1 0 0 0,0 0 0 0 0,0-1 0 0 0,0 1 0 0 0,0-1 0 0 0,0 1 0 0 0,0-1 0 0 0,0 1 0 0 0,0-1 0 0 0,0 1 0 0 0,1-1 0 0 0,-1 1 0 0 0,0-1 0 0 0,0 1 0 0 0,1-1-7 0 0,-1 1-6 0 0,0-1 0 0 0,0 0 0 0 0,1 1 1 0 0,-1-1-1 0 0,0 0 0 0 0,0 0 0 0 0,0 1 0 0 0,0-1 1 0 0,0 0-1 0 0,0 1 0 0 0,0-1 0 0 0,1 0 1 0 0,-1 1-1 0 0,0-1 0 0 0,0 0 0 0 0,0 0 0 0 0,0 1 1 0 0,0-1-1 0 0,-1 0 0 0 0,1 1 0 0 0,0-1 0 0 0,0 0 1 0 0,0 1-1 0 0,0-1 0 0 0,0 0 0 0 0,0 1 0 0 0,0-1 1 0 0,-1 0-1 0 0,1 0 0 0 0,0 1 0 0 0,0-1 1 0 0,0 0-1 0 0,-1 0 0 0 0,1 1 0 0 0,0-1 0 0 0,0 0 1 0 0,-1 0-1 0 0,1 0 6 0 0,-7 10 74 0 0,7-9-43 0 0,-1 0 0 0 0,1-1 0 0 0,-1 1 0 0 0,0 0 0 0 0,1 0 0 0 0,-1 0 0 0 0,1-1 0 0 0,-1 1 0 0 0,0 0 0 0 0,0-1 0 0 0,1 1 0 0 0,-1-1 0 0 0,-1 1-31 0 0,-7 2 82 0 0,7-3-14 0 0,2 0 12 0 0,0 0-13 0 0,0 0-3 0 0,7 0 78 0 0,-2-1-31 0 0,1 0 0 0 0,0-1 1 0 0,-1 1-1 0 0,0-1 0 0 0,1 0 0 0 0,-1 0 1 0 0,0-1-1 0 0,0 0 0 0 0,0 0 1 0 0,0 0-1 0 0,1-1-111 0 0,9-7 28 0 0,-11 8-20 0 0,1 1 1 0 0,-1-1-1 0 0,-1 0 0 0 0,1-1 1 0 0,0 1-1 0 0,-1 0 0 0 0,1-2-8 0 0,0 1 10 0 0,0 0 0 0 0,0 0-1 0 0,0 0 1 0 0,1 1 0 0 0,-1 0-10 0 0,0 0 60 0 0,0 0 0 0 0,0 0 0 0 0,0-1 0 0 0,-1 1 0 0 0,1-1 1 0 0,-1 0-1 0 0,1-1-60 0 0,2-4 120 0 0,0 1 0 0 0,0 1 1 0 0,1-1-1 0 0,2-1-120 0 0,-8 8 4 0 0,0 0 0 0 0,-1 0 0 0 0,1 0 0 0 0,0 0 0 0 0,-1 0 0 0 0,1 0 0 0 0,0 0 0 0 0,-1 0 0 0 0,1 0 0 0 0,-1-1 0 0 0,0 1 0 0 0,1 0 0 0 0,-1 0-1 0 0,0 0-3 0 0,1-1 8 0 0,-1 0 0 0 0,0 1-1 0 0,1-1 1 0 0,0 1 0 0 0,-1-1-1 0 0,1 1 1 0 0,0-1-1 0 0,0 1 1 0 0,0-1-8 0 0,4-4 27 0 0,-5 6-23 0 0,1-1 0 0 0,0 0 0 0 0,0 1 0 0 0,-1-1 0 0 0,1 0-1 0 0,-1 0 1 0 0,1 1 0 0 0,-1-1 0 0 0,1 0 0 0 0,-1 0 0 0 0,1 0 0 0 0,-1 0 0 0 0,0 0 0 0 0,1 0 0 0 0,-1 0-1 0 0,0 1 1 0 0,0-1 0 0 0,0 0 0 0 0,1 0 0 0 0,-1 0 0 0 0,0 0 0 0 0,-1 0 0 0 0,1 0 0 0 0,0 0-1 0 0,0 0 1 0 0,0 0 0 0 0,0 0 0 0 0,-1 0 0 0 0,1 0-4 0 0,-1 0 5 0 0,1-1 0 0 0,0 1 0 0 0,-1 0 0 0 0,1 0 0 0 0,0 0 0 0 0,0-1 0 0 0,-1 1 0 0 0,1 0 0 0 0,0 0 0 0 0,0 0 0 0 0,1-1-5 0 0,-1 1 0 0 0,0 1 0 0 0,0-1 0 0 0,0 1 0 0 0,0-1 1 0 0,0 0-1 0 0,0 1 0 0 0,0-1 0 0 0,0 1 1 0 0,0-1-1 0 0,0 1 0 0 0,-1-1 0 0 0,1 0 0 0 0,0 1 1 0 0,0-1-1 0 0,0 1 0 0 0,-1-1 0 0 0,1 1 1 0 0,0-1-1 0 0,-1 1 0 0 0,1-1 0 0 0,0 1 0 0 0,-1-1 1 0 0,1 1-1 0 0,-1 0 0 0 0,1-1 0 0 0,-1 1 1 0 0,1-1-1 0 0,-1 1 0 0 0,1 0 0 0 0,-1 0 0 0 0,1-1 1 0 0,-1 1-1 0 0,1 0 0 0 0,-1 0 0 0 0,1 0 1 0 0,-1-1-1 0 0,0 1 0 0 0,-11-5-227 0 0,12 5 68 0 0</inkml:trace>
  <inkml:trace contextRef="#ctx1" brushRef="#br3">18965 6882,'18'-13,"6"-4,-1 1</inkml:trace>
  <inkml:trace contextRef="#ctx0" brushRef="#br2" timeOffset="225981.096">5146 11791 2760 0 0,'0'0'436'0'0,"0"0"791"0"0,2-5 1339 0 0,0 5 4717 0 0,0 7-7094 0 0,0 0 0 0 0,0 1 0 0 0,-1-1 0 0 0,0 0 0 0 0,0 4-189 0 0,0-3 77 0 0,0 1 1 0 0,0 0 0 0 0,1 0 0 0 0,2 4-78 0 0,1 5 123 0 0,-4-14-91 0 0,0 0 1 0 0,0 0-1 0 0,1 0 1 0 0,-1 0-1 0 0,1-1 1 0 0,0 1-1 0 0,2 2-32 0 0,-2-1 38 0 0,2-1-1 0 0,-1 1 1 0 0,0-1-1 0 0,1 0 0 0 0,0 0 1 0 0,0-1-1 0 0,0 1 1 0 0,0-1-1 0 0,1 0 1 0 0,-1 0-1 0 0,1 0 1 0 0,2 1-38 0 0,-3-3 306 0 0,-1 1 1 0 0,1-1-1 0 0,0 0 1 0 0,-1 0-1 0 0,1 0 1 0 0,0 0-1 0 0,0 0 1 0 0,0-1-1 0 0,0 0 1 0 0,0 0-1 0 0,3 0-306 0 0,-2-1-457 0 0,0 0 0 0 0,1 0 0 0 0,-1-1 0 0 0,0 0 0 0 0,3-1 457 0 0,-3 1 24 0 0,0-1-1 0 0,0 0 1 0 0,0 0-1 0 0,0 0 1 0 0,0 0-1 0 0,-1-1 1 0 0,1 0-1 0 0,-1 0 1 0 0,0 0-1 0 0,0 0 1 0 0,-1-1-1 0 0,1 1 1 0 0,-1-1-1 0 0,1-1-23 0 0,22-39 200 0 0,-18 36-199 0 0,-5 8-4 0 0,-1-1 1 0 0,0 0-1 0 0,-1-1 0 0 0,1 1 0 0 0,0 0 1 0 0,0-1-1 0 0,0-1 3 0 0,-1 3-91 0 0,-1 1-6 0 0,0 0 33 0 0,0 0 106 0 0,0 0 44 0 0,0 0 8 0 0,9 18 2 0 0,6 52-96 0 0,-14-66 0 0 0,0 1 0 0 0,0-1 0 0 0,1 1 0 0 0,-1-1 0 0 0,1 0 0 0 0,0 0 0 0 0,0 0 0 0 0,0 0 0 0 0,1 0 0 0 0,-1 0 0 0 0,1-1 0 0 0,0 1 0 0 0,0-1 0 0 0,1 1 0 0 0,2-1 0 0 0,-3-4 29 0 0,-1 1 0 0 0,0-1-1 0 0,1 1 1 0 0,-1-1-1 0 0,0 0 1 0 0,0 1-1 0 0,0-1 1 0 0,0 0-1 0 0,0 0 1 0 0,0-1 0 0 0,0 1-1 0 0,0 0 1 0 0,0-1-1 0 0,0 1 1 0 0,-1-1-1 0 0,1 0 1 0 0,-1 1-1 0 0,1-1 1 0 0,-1 0-1 0 0,1 0 1 0 0,-1 0 0 0 0,0 0-1 0 0,0 0 1 0 0,0 0-1 0 0,0 0 1 0 0,-1-1-29 0 0,4-7 117 0 0,0 0 0 0 0,-1 0 0 0 0,-1 0 0 0 0,0 0 0 0 0,0-2-117 0 0,-1-5 14 0 0,0-1-1 0 0,-2 1 0 0 0,0 0 1 0 0,0 0-1 0 0,-2 0 0 0 0,-2-9-13 0 0,0 9-4 0 0,4 13-35 0 0,0 0-1 0 0,-1 0 0 0 0,2 0 0 0 0,-1 0 1 0 0,0 0-1 0 0,1 0 0 0 0,0-1 0 0 0,0 1 1 0 0,0 0-1 0 0,0 0 0 0 0,1-4 40 0 0,0-1-2468 0 0,-1 9 1202 0 0</inkml:trace>
  <inkml:trace contextRef="#ctx0" brushRef="#br2" timeOffset="226504.779">5810 11861 5064 0 0,'0'0'232'0'0,"0"0"156"0"0,0 0 528 0 0,0 0 225 0 0,0 0 47 0 0,0 0-77 0 0,0 0-370 0 0,0 0-165 0 0,0 0-31 0 0,0 0-1 0 0,0 0 26 0 0,0 0 7 0 0,0 0 6 0 0,7 0 849 0 0,-5 1-1367 0 0,0 0 0 0 0,0 0 0 0 0,0 0 0 0 0,0 0 0 0 0,0 1 0 0 0,0-1 0 0 0,0 1 0 0 0,-1-1 0 0 0,1 1 0 0 0,0-1 0 0 0,-1 1 0 0 0,1 0 0 0 0,-1 0 0 0 0,0 0 0 0 0,0 0 0 0 0,0 0 0 0 0,0 0 0 0 0,0 0 0 0 0,0 0 0 0 0,0 1 0 0 0,-1-1 0 0 0,1 0 0 0 0,-1 0 0 0 0,1 1 0 0 0,-1-1 0 0 0,0 0 0 0 0,0 1 0 0 0,0-1 0 0 0,0 1-65 0 0,-1 10 128 0 0,0 0-1 0 0,-1 0 0 0 0,-1 0 0 0 0,-3 10-127 0 0,4-15-43 0 0,-18 76 331 0 0,2-28-384 0 0,17-51 107 0 0,0-3 32 0 0,-1 2-22 0 0,1-4 39 0 0,1 0 40 0 0,9 6 440 0 0,2-6-76 0 0,0 0 1 0 0,0-1-1 0 0,-1 0 0 0 0,8-3-464 0 0,42-9 504 0 0,-46 10-468 0 0,0 0 0 0 0,1 1-1 0 0,-1 0 1 0 0,4 1-36 0 0,27-3-188 0 0,-24 1-41 0 0,-2 1-25 0 0</inkml:trace>
  <inkml:trace contextRef="#ctx0" brushRef="#br2" timeOffset="232759.753">12054 11489 3224 0 0,'-22'0'253'0'0,"18"2"-203"0"0,10-2-65 0 0,5 3 719 0 0,-1 0-1 0 0,1 0 1 0 0,0-1 0 0 0,1-1 0 0 0,-1 0 0 0 0,0 0-1 0 0,2-1-703 0 0,22-2 1291 0 0,0-1 0 0 0,3-2-1291 0 0,-6 1 332 0 0,51-7 159 0 0,-34 3-341 0 0,1 2 0 0 0,0 2 0 0 0,24 3-150 0 0,-13 3-52 0 0,-34-2-93 0 0</inkml:trace>
  <inkml:trace contextRef="#ctx0" brushRef="#br2" timeOffset="233561.145">12141 13863 1376 0 0,'-1'0'107'0'0,"-3"0"69"0"0,3 0 624 0 0,-10-4 6508 0 0,11 4-7285 0 0,0 0 0 0 0,1 0 0 0 0,-1 0 0 0 0,0 0 1 0 0,0 0-1 0 0,0 0 0 0 0,0 0 0 0 0,0 0 0 0 0,1 0 0 0 0,-1 0 1 0 0,0 0-1 0 0,0 0 0 0 0,0 0 0 0 0,0 0 0 0 0,1 0 1 0 0,-1 0-1 0 0,0 0 0 0 0,0 0 0 0 0,0-1 0 0 0,0 1 0 0 0,0 0 1 0 0,0 0-1 0 0,1 0 0 0 0,-1 0 0 0 0,0 0 0 0 0,0 0 1 0 0,0 0-1 0 0,0-1 0 0 0,0 1 0 0 0,0 0 0 0 0,0 0 0 0 0,0 0 1 0 0,0 0-1 0 0,0 0 0 0 0,0 0 0 0 0,0-1 0 0 0,1 1 0 0 0,-1 0 1 0 0,0 0-1 0 0,0 0 0 0 0,0 0 0 0 0,0-1 0 0 0,0 1 1 0 0,0 0-1 0 0,0 0 0 0 0,-1 0 0 0 0,1 0 0 0 0,0 0 0 0 0,0-1 1 0 0,0 1-1 0 0,0 0 0 0 0,0 0 0 0 0,0 0 0 0 0,0 0 1 0 0,0 0-1 0 0,0-1 0 0 0,0 1 0 0 0,0 0 0 0 0,0 0 0 0 0,-1 0 1 0 0,1 0-1 0 0,0 0 0 0 0,0 0 0 0 0,0 0 0 0 0,0 0 0 0 0,0-1 1 0 0,-1 1-24 0 0,16-1 145 0 0,-1 0 0 0 0,0 0 0 0 0,0 2 1 0 0,9 0-146 0 0,-20-1 19 0 0,23 3 144 0 0,-16-2-118 0 0,0 0-1 0 0,0-1 1 0 0,1 0 0 0 0,-1-1 0 0 0,0 0 0 0 0,3-1-45 0 0,12-1 37 0 0,-1 0 0 0 0,12 1-37 0 0,16-1 51 0 0,108-5 68 0 0,-58 5-1209 0 0,-61 0-3040 0 0</inkml:trace>
  <inkml:trace contextRef="#ctx0" brushRef="#br2" timeOffset="264320.524">12397 11580 2304 0 0,'12'-5'167'0'0,"-11"5"-57"0"0,-1-1-1 0 0,0 1 1 0 0,1 0 0 0 0,-1 0 0 0 0,1-1 0 0 0,-1 1 0 0 0,1 0 0 0 0,-1-1 0 0 0,0 1 0 0 0,1-1 0 0 0,-1 1 0 0 0,0 0 0 0 0,0-1 0 0 0,1 1 0 0 0,-1-1 0 0 0,0 1 0 0 0,0-1 0 0 0,1 1 0 0 0,-1-1 0 0 0,0 1 0 0 0,0-1 0 0 0,0 1-1 0 0,0-1 1 0 0,0 1 0 0 0,0-1 0 0 0,0 1 0 0 0,0-1 0 0 0,0 1 0 0 0,0-1 0 0 0,0 1-110 0 0,0-1 1111 0 0,0 1-235 0 0,0 0-107 0 0,0 0-22 0 0,-8-2 1823 0 0,7 3-2538 0 0,1 0-1 0 0,-1-1 0 0 0,1 1 0 0 0,-1 0 0 0 0,1-1 1 0 0,-1 1-1 0 0,1 0 0 0 0,0-1 0 0 0,-1 1 0 0 0,1 0 1 0 0,0 0-1 0 0,0 0 0 0 0,-1-1 0 0 0,1 1 1 0 0,0 0-1 0 0,0 0 0 0 0,0 0 0 0 0,0-1 0 0 0,0 1 1 0 0,0 0-1 0 0,0 0 0 0 0,1 0 0 0 0,-1 0 0 0 0,0-1 1 0 0,0 1-32 0 0,1 0 19 0 0,-1 1 0 0 0,0-1 0 0 0,0 0 0 0 0,0 1 0 0 0,0-1 1 0 0,0 0-1 0 0,0 0 0 0 0,0 1 0 0 0,0-1 0 0 0,0 0 0 0 0,-1 1 0 0 0,1-1 1 0 0,-1 1-20 0 0,-6 24 310 0 0,6-22-271 0 0,0 0-1 0 0,0 0 0 0 0,-1 0 0 0 0,1 0 0 0 0,-1 0 0 0 0,0 0 0 0 0,0 0 1 0 0,0 0-39 0 0,0-1 26 0 0,0 1 0 0 0,0-1 1 0 0,1 1-1 0 0,-1 0 0 0 0,1 0 1 0 0,0 1-27 0 0,0-1 15 0 0,0 0 0 0 0,-1 0 0 0 0,1 0 0 0 0,-1 0 1 0 0,0-1-1 0 0,0 2-15 0 0,-11 12 46 0 0,10-12-25 0 0,-1-1 0 0 0,1 1-1 0 0,0-1 1 0 0,1 1-1 0 0,-1 0 1 0 0,1 0 0 0 0,-1 1-21 0 0,1-1 13 0 0,0-1 0 0 0,0 1 1 0 0,-1-1-1 0 0,0 0 0 0 0,0 0 1 0 0,-2 2-14 0 0,-6 9 13 0 0,7-10 51 0 0,4-3 3 0 0,3 4-3 0 0,-2-5-57 0 0,-1-1 1 0 0,0 0 0 0 0,1 0 0 0 0,-1 1 0 0 0,0-1 0 0 0,0 0-1 0 0,1 0 1 0 0,-1 0 0 0 0,1 1 0 0 0,-1-1 0 0 0,0 0 0 0 0,1 0-1 0 0,-1 0 1 0 0,0 0 0 0 0,1 0 0 0 0,-1 0 0 0 0,1 0 0 0 0,-1 0 0 0 0,0 0-1 0 0,1 0 1 0 0,-1 0 0 0 0,0 0 0 0 0,1 0 0 0 0,-1 0 0 0 0,1 0-1 0 0,-1 0 1 0 0,0 0 0 0 0,1 0 0 0 0,-1-1 0 0 0,0 1 0 0 0,1 0-1 0 0,-1 0 1 0 0,0 0 0 0 0,1-1 0 0 0,-1 1 0 0 0,0 0 0 0 0,1 0-1 0 0,-1-1 1 0 0,0 1 0 0 0,0 0 0 0 0,1-1-8 0 0,11-11 159 0 0,13-30-31 0 0,-23 40-128 0 0,-1 0 0 0 0,1 0 1 0 0,-1 0-1 0 0,0 0 1 0 0,0-1-1 0 0,0 1 0 0 0,0 0 1 0 0,0-1-1 0 0,0 1 1 0 0,-1-1-1 0 0,1 1 0 0 0,-1-1 1 0 0,0 1-1 0 0,0-2 0 0 0,1-2 8 0 0,0 3-2 0 0,-1 0 1 0 0,1 1 0 0 0,0-1-1 0 0,0 1 1 0 0,1 0-1 0 0,-1-1 1 0 0,0 1-1 0 0,1 0 1 0 0,-1 0 0 0 0,1 0-1 0 0,0 0 1 0 0,1-1-7 0 0,11-16 54 0 0,-5-3-40 0 0,-8 17-14 0 0,1 1 0 0 0,-1 0 0 0 0,1 0 0 0 0,0 0 0 0 0,1 0 0 0 0,-1 0 0 0 0,1 1 0 0 0,-1-1 0 0 0,3-2 0 0 0,-1 3-3 0 0,-1 0-10 0 0,1-1 0 0 0,-1 1 0 0 0,0-1 0 0 0,0 1 0 0 0,-1-1 1 0 0,2-3 12 0 0,-3 5-2 0 0,0 1 0 0 0,0 0 1 0 0,0-1-1 0 0,0 1 1 0 0,0 0-1 0 0,1 0 1 0 0,-1 0-1 0 0,0-1 0 0 0,1 1 1 0 0,-1 1-1 0 0,0-1 2 0 0,9-7 14 0 0,-10 7 44 0 0,0 1 13 0 0,0 0 20 0 0,0 0 6 0 0,0 0 6 0 0,0 0 3 0 0,1 1-82 0 0,0 0 1 0 0,0 0-1 0 0,0-1 0 0 0,0 1 1 0 0,-1 0-1 0 0,1-1 0 0 0,0 1 0 0 0,0-1 1 0 0,0 1-1 0 0,0-1 0 0 0,0 1 1 0 0,0-1-1 0 0,1 0-24 0 0,0 1 42 0 0,-2-1-40 0 0,0 0 1 0 0,0 0 0 0 0,1 0-1 0 0,-1 1 1 0 0,0-1 0 0 0,1 0 0 0 0,-1 0-1 0 0,0 0 1 0 0,0 1 0 0 0,1-1-1 0 0,-1 0 1 0 0,0 0 0 0 0,0 0 0 0 0,0 1-1 0 0,0-1 1 0 0,1 0 0 0 0,-1 1-1 0 0,0-1 1 0 0,0 0 0 0 0,0 0 0 0 0,0 1-1 0 0,0-1 1 0 0,0 0 0 0 0,0 1-1 0 0,0-1 1 0 0,1 0 0 0 0,-1 1 0 0 0,0-1-1 0 0,0 0 1 0 0,-1 1 0 0 0,1-1-1 0 0,0 0 1 0 0,0 1 0 0 0,0-1 0 0 0,0 0-1 0 0,0 0 1 0 0,0 1 0 0 0,0-1-1 0 0,0 0 1 0 0,-1 1 0 0 0,1-1-1 0 0,0 0-2 0 0,0 1-3 0 0,-1-1-1 0 0,1 1 0 0 0,0-1 0 0 0,0 1 1 0 0,0 0-1 0 0,0-1 0 0 0,-1 1 0 0 0,1-1 1 0 0,0 1-1 0 0,0-1 0 0 0,0 1 0 0 0,0 0 1 0 0,0-1-1 0 0,0 1 0 0 0,1-1 0 0 0,-1 1 1 0 0,0 0-1 0 0,0-1 0 0 0,0 1 4 0 0,12 17-101 0 0,-10-16 103 0 0,0 0 0 0 0,-1 0 0 0 0,1 0 0 0 0,-1 0 0 0 0,0 0 0 0 0,0 0 0 0 0,0 1 0 0 0,0-1 0 0 0,0 0 0 0 0,0 1 0 0 0,0-1 0 0 0,-1 1-2 0 0,1-2 5 0 0,-1 1 0 0 0,0 0 0 0 0,1-1 0 0 0,-1 1 0 0 0,1 0 0 0 0,0-1 1 0 0,0 1-1 0 0,-1-1 0 0 0,1 1 0 0 0,0-1 0 0 0,0 0 0 0 0,1 1 0 0 0,-1-1 0 0 0,0 0 0 0 0,0 0 0 0 0,0 0 0 0 0,1 1 1 0 0,0-1-6 0 0,-1 0 0 0 0,1 0 1 0 0,-1 1-1 0 0,1-1 1 0 0,-1 0 0 0 0,0 1-1 0 0,1-1 1 0 0,-1 1 0 0 0,0-1-1 0 0,0 1 1 0 0,0 0 0 0 0,0 0-1 0 0,1 3 0 0 0,-1-3 0 0 0,-1 0 0 0 0,1 1 0 0 0,0-1 0 0 0,1 0 0 0 0,-1 0 0 0 0,0 0 0 0 0,0 0 0 0 0,1 0 0 0 0,0 0 0 0 0,-1 0 0 0 0,1 0 0 0 0,1 1 0 0 0,30 27 10 0 0,-25-24 26 0 0,-6-6-33 0 0,-1 1-1 0 0,1 0 1 0 0,0 0-1 0 0,0 1 1 0 0,-1-1-1 0 0,1 0 1 0 0,0 0 0 0 0,-1 1-1 0 0,1-1 1 0 0,-1 1-1 0 0,0 0-2 0 0,25 21 112 0 0,-13-16-4474 0 0,-1-4-646 0 0</inkml:trace>
  <inkml:trace contextRef="#ctx0" brushRef="#br2" timeOffset="264772.528">12431 11720 7112 0 0,'0'0'324'0'0,"-2"0"-4"0"0,-13-6 353 0 0,15 6-642 0 0,0-1 1 0 0,0 1-1 0 0,0 0 1 0 0,0 0-1 0 0,0 0 1 0 0,0 0-1 0 0,0 0 0 0 0,0 0 1 0 0,0 0-1 0 0,0-1 1 0 0,0 1-1 0 0,0 0 1 0 0,0 0-1 0 0,0 0 1 0 0,0 0-1 0 0,0 0 0 0 0,0 0 1 0 0,0-1-1 0 0,0 1 1 0 0,0 0-1 0 0,0 0 1 0 0,0 0-1 0 0,0 0 1 0 0,0 0-1 0 0,0 0 0 0 0,0 0 1 0 0,0-1-1 0 0,0 1 1 0 0,1 0-1 0 0,-1 0 1 0 0,0 0-1 0 0,0 0 1 0 0,0 0-1 0 0,0 0 0 0 0,0 0 1 0 0,0 0-1 0 0,0 0 1 0 0,0 0-1 0 0,1 0 1 0 0,-1 0-1 0 0,0 0 1 0 0,0-1-1 0 0,0 1 0 0 0,0 0 1 0 0,0 0-1 0 0,0 0 1 0 0,0 0-1 0 0,1 0 1 0 0,-1 0-32 0 0,18-3 2210 0 0,-14 3-1957 0 0,-1 0 1 0 0,0 0-1 0 0,0 1 0 0 0,1-1 1 0 0,-1 1-1 0 0,0-1 1 0 0,0 1-1 0 0,0 0 1 0 0,0 0-1 0 0,0 1 1 0 0,0-1-254 0 0,-1 0 400 0 0,-5 13 0 0 0,3-13-395 0 0,0 1 1 0 0,0-1-1 0 0,0 1 1 0 0,0 0 0 0 0,0-1-1 0 0,0 1 1 0 0,-1-1 0 0 0,1 1-1 0 0,-1-1 1 0 0,1 1 0 0 0,-1-1-1 0 0,0 1 1 0 0,1-1 0 0 0,-1 1-1 0 0,0-1 1 0 0,0 0 0 0 0,0 1-1 0 0,0-1 1 0 0,0 0-1 0 0,0 0 1 0 0,0 0 0 0 0,-1 1-6 0 0,0-1 18 0 0,1 1 1 0 0,-1-1 0 0 0,1 1-1 0 0,0 0 1 0 0,-1-1 0 0 0,1 1-1 0 0,0 0 1 0 0,0 0 0 0 0,0 0-1 0 0,0 0 1 0 0,1 0 0 0 0,-1 0-1 0 0,0 0 1 0 0,1 0 0 0 0,-1 2-19 0 0,2 2 17 0 0,0 0 0 0 0,0 0 0 0 0,0 0 0 0 0,0 0 0 0 0,1 0 0 0 0,0 0 0 0 0,1 1-17 0 0,0 0 23 0 0,0 0-1 0 0,-1 0 0 0 0,0 0 1 0 0,0 6-23 0 0,4 14 58 0 0,-5-23-44 0 0,0-1 0 0 0,0 0 0 0 0,0 1 0 0 0,-1-1 0 0 0,1 1 0 0 0,-1-1 0 0 0,0 1-1 0 0,0-1 1 0 0,0 1 0 0 0,0-1 0 0 0,-1 1 0 0 0,0-1 0 0 0,1 0 0 0 0,-1 1 0 0 0,0-1-14 0 0,0 1 10 0 0,0 0 0 0 0,0 0 1 0 0,0 0-1 0 0,1 0 1 0 0,0-1-1 0 0,0 5-10 0 0,-3 19 1 0 0,-3-3-2 0 0,-9 18 1 0 0,2-2 61 0 0,1-12-15 0 0,10-23-29 0 0,0 0 0 0 0,0 0 0 0 0,0 0 0 0 0,0 0 0 0 0,1 0 0 0 0,0 0-1 0 0,0 2-16 0 0,-1 5 464 0 0,0-1-1 0 0,-4 11-463 0 0,1-5 587 0 0,5-16-591 0 0,0 0 0 0 0,0 0 1 0 0,0 1-1 0 0,0-1 0 0 0,0 0 0 0 0,0 0 1 0 0,0 0-1 0 0,0 1 0 0 0,0-1 1 0 0,1 0-1 0 0,-1 0 0 0 0,0 0 0 0 0,1 0 1 0 0,0 1 3 0 0,1 4-606 0 0,-1 6-793 0 0</inkml:trace>
  <inkml:trace contextRef="#ctx0" brushRef="#br2" timeOffset="265725.577">12384 13228 2304 0 0,'21'-4'101'0'0,"-21"4"-98"0"0,0 0-1 0 0,0-1 0 0 0,0 1 0 0 0,0 0 1 0 0,0 0-1 0 0,0 0 0 0 0,0 0 1 0 0,0 0-1 0 0,0 0 0 0 0,0 0 1 0 0,0 0-1 0 0,0 0 0 0 0,1 0 0 0 0,-1 0 1 0 0,0 0-1 0 0,0 0 0 0 0,0-1 1 0 0,0 1-1 0 0,0 0 0 0 0,0 0 1 0 0,0 0-1 0 0,0 0 0 0 0,0 0 0 0 0,0 0 1 0 0,0 0-1 0 0,0 0 0 0 0,0 0 1 0 0,0 0-1 0 0,0-1 0 0 0,0 1 1 0 0,0 0-1 0 0,0 0 0 0 0,0 0 1 0 0,0 0-1 0 0,0 0 0 0 0,0 0 0 0 0,0 0 1 0 0,0 0-1 0 0,0 0 0 0 0,0 0 1 0 0,-1-1-1 0 0,1 1 0 0 0,0 0 1 0 0,0 0-1 0 0,0 0 0 0 0,0 0 0 0 0,0 0 1 0 0,0 0-1 0 0,0 0 0 0 0,0 0 1 0 0,0 0-1 0 0,0 0 0 0 0,0 0 1 0 0,0 0-1 0 0,-1 0 0 0 0,1 0-2 0 0,-3-3-6 0 0,3 3 6 0 0,0 0 0 0 0,0-1 0 0 0,-1 1 0 0 0,1 0 0 0 0,0 0 0 0 0,0 0 0 0 0,0 0 0 0 0,0-1 0 0 0,0 1 0 0 0,0 0 0 0 0,0 0 0 0 0,0 0 0 0 0,0-1 0 0 0,0 1 0 0 0,0 0 0 0 0,0 0 0 0 0,0 0 0 0 0,0-1 0 0 0,0 1 0 0 0,0 0 0 0 0,0 0 0 0 0,0 0 0 0 0,0-1 0 0 0,0 1 0 0 0,0 0 0 0 0,0 0 0 0 0,0 0 0 0 0,0 0 0 0 0,0-1 0 0 0,1 1 0 0 0,0-2 757 0 0,1 0 0 0 0,0 0 0 0 0,-1 0-1 0 0,1 0 1 0 0,0 0 0 0 0,0 1 0 0 0,1-1 0 0 0,-1 0 0 0 0,0 1-757 0 0,-2-3 1232 0 0,0 4-1206 0 0,0-1 1 0 0,0 1 0 0 0,0 0-1 0 0,-1 0 1 0 0,1 0 0 0 0,0 0-1 0 0,0 0 1 0 0,0 0-1 0 0,0-1 1 0 0,0 1 0 0 0,0 0-1 0 0,0 0 1 0 0,0 0 0 0 0,0 0-1 0 0,0 0 1 0 0,0-1 0 0 0,0 1-1 0 0,0 0 1 0 0,0 0-1 0 0,0 0 1 0 0,0 0 0 0 0,0 0-1 0 0,0-1 1 0 0,0 1 0 0 0,0 0-1 0 0,0 0 1 0 0,0 0 0 0 0,0 0-1 0 0,0-1 1 0 0,0 1-1 0 0,0 0 1 0 0,0 0 0 0 0,0 0-1 0 0,0 0 1 0 0,0 0 0 0 0,1 0-1 0 0,-1-1 1 0 0,0 1 0 0 0,0 0-1 0 0,0 0 1 0 0,0 0-1 0 0,0 0 1 0 0,0 0 0 0 0,1 0-1 0 0,-1 0-26 0 0,11-2 688 0 0,-9 2-44 0 0,-2 0-10 0 0,0 0-44 0 0,0 0-174 0 0,0 0-80 0 0,0 0-14 0 0,-3 5 95 0 0,2-5-416 0 0,1 0-1 0 0,0 0 1 0 0,-1 0-1 0 0,1 0 1 0 0,0 1-1 0 0,0-1 1 0 0,0 0-1 0 0,-1 0 1 0 0,1 1-1 0 0,0-1 1 0 0,0 0-1 0 0,0 0 1 0 0,-1 1-1 0 0,1-1 1 0 0,0 0-1 0 0,0 0 1 0 0,0 1 0 0 0,0-1-1 0 0,0 0 1 0 0,0 1-1 0 0,0-1 1 0 0,0 0-1 0 0,0 0 1 0 0,0 1-1 0 0,0-1 0 0 0,-1 14 135 0 0,1-8-74 0 0,-1-3-36 0 0,1 0 0 0 0,0 0 0 0 0,1 0 0 0 0,-1 1-1 0 0,1-1 1 0 0,-1 0 0 0 0,1 0 0 0 0,0 1-25 0 0,4 23 604 0 0,-4-15-318 0 0,0-1 0 0 0,0 0 0 0 0,1 0 0 0 0,0 0 0 0 0,3 8-286 0 0,-4-15-125 0 0,0 0 0 0 0,-1 1 0 0 0,0-1 0 0 0,0 0 0 0 0,0 1 0 0 0,0-1 0 0 0,-1 0 0 0 0,0 4 125 0 0,0-3-76 0 0,0 1 0 0 0,0-1 0 0 0,1 0 0 0 0,0 1-1 0 0,0-1 1 0 0,1 2 76 0 0,-1 0 6 0 0,0 0 0 0 0,0 0 0 0 0,0 0-1 0 0,-1 0 1 0 0,0 0 0 0 0,0 0 0 0 0,-1 0 0 0 0,1 0-6 0 0,-2 1 6 0 0,2 0 1 0 0,-1 0 0 0 0,1 0-1 0 0,1 0 1 0 0,-1 6-7 0 0,1-11 32 0 0,0 0-1 0 0,0 0 0 0 0,0-1 1 0 0,-1 1-1 0 0,0 0 1 0 0,1-1-1 0 0,-1 1 1 0 0,0 0-1 0 0,-1 1-31 0 0,1-3 67 0 0,0 1-1 0 0,1 0 1 0 0,-1 0 0 0 0,0-1-1 0 0,1 1 1 0 0,-1 0 0 0 0,1 0-1 0 0,0 0 1 0 0,-1 0 0 0 0,1-1-1 0 0,0 1 1 0 0,0 0 0 0 0,1 0-1 0 0,-1 0 1 0 0,0 0-1 0 0,0 0 1 0 0,1-1 0 0 0,-1 1-1 0 0,1 0-66 0 0,0-1 47 0 0,-1 1 0 0 0,0-1 0 0 0,1 0 0 0 0,-1 1-1 0 0,0-1 1 0 0,0 0 0 0 0,0 1 0 0 0,0-1 0 0 0,0 0-1 0 0,0 1 1 0 0,0-1 0 0 0,-1 0 0 0 0,1 0 0 0 0,-1 2-47 0 0,1-2 7 0 0,0 1 1 0 0,-1-1-1 0 0,1 0 1 0 0,0 1-1 0 0,0-1 0 0 0,0 0 1 0 0,0 1-1 0 0,0-1 1 0 0,0 1-1 0 0,0-1 1 0 0,0 0-1 0 0,0 1 1 0 0,1-1-1 0 0,-1 1-7 0 0,1-1-119 0 0,0 0-1 0 0,0 0 1 0 0,-1 0-1 0 0,1 0 1 0 0,0-1-1 0 0,0 1 1 0 0,0 0-1 0 0,0-1 0 0 0,0 1 1 0 0,0 0-1 0 0,0-1 1 0 0,0 1-1 0 0,0-1 1 0 0,0 0-1 0 0,0 1 1 0 0,0-1-1 0 0,1 0 1 0 0,-1 1-1 0 0,0-1 0 0 0,0 0 1 0 0,1 0 119 0 0,-1 0-68 0 0,0 0 0 0 0,0 0 1 0 0,0 0-1 0 0,0 1 0 0 0,0-1 1 0 0,0-1-1 0 0,0 1 0 0 0,0 0 0 0 0,0 0 1 0 0,0 0-1 0 0,0 0 0 0 0,0-1 1 0 0,0 1-1 0 0,0 0 0 0 0,-1-1 0 0 0,1 1 1 0 0,0-1-1 0 0,0 1 0 0 0,0-1 0 0 0,-1 1 1 0 0,1-1-1 0 0,0 0 0 0 0,0 1 1 0 0,0-1 67 0 0,-1-1-127 0 0,1 1 0 0 0,0-1 1 0 0,0 1-1 0 0,0 0 0 0 0,0-1 1 0 0,0 1-1 0 0,0 0 0 0 0,0 0 1 0 0,1 0-1 0 0,-1 0 0 0 0,0 0 1 0 0,2 0 126 0 0,-2 0-108 0 0,0 0 1 0 0,1 0-1 0 0,-1 0 1 0 0,0 1-1 0 0,0-1 1 0 0,0 0-1 0 0,0-1 1 0 0,0 1-1 0 0,0 0 1 0 0,0 0-1 0 0,0 0 1 0 0,0 0-1 0 0,-1-1 1 0 0,1 1-1 0 0,0 0 1 0 0,-1-1-1 0 0,1 1 1 0 0,-1-1-1 0 0,0 1 1 0 0,1 0-1 0 0,-1-1 108 0 0,1-4-482 0 0,1 0-1 0 0,-1 0 1 0 0,1 0-1 0 0,0 1 1 0 0,1-1-1 0 0,0 1 1 0 0,-1-1-1 0 0,2 1 1 0 0,0-2 482 0 0,5-15-1339 0 0,-9 19 1291 0 0,1 1-1 0 0,-1 0 1 0 0,1 0 0 0 0,0 0-1 0 0,-1 0 1 0 0,1 0 0 0 0,0 0 0 0 0,0 0-1 0 0,1 1 1 0 0,-1-1 0 0 0,0 0-1 0 0,1 1 1 0 0,0-2 48 0 0,0 2-40 0 0,-2 0 56 0 0,1 0 1 0 0,0 1-1 0 0,0-1 1 0 0,0 0-1 0 0,0 0 1 0 0,-1 1-1 0 0,1-1 0 0 0,0 0 1 0 0,-1 0-1 0 0,1 0 1 0 0,-1 0-1 0 0,1 0 1 0 0,-1 0-1 0 0,1 0 0 0 0,-1 0 1 0 0,0 0-1 0 0,0 0 1 0 0,1 0-1 0 0,-1 0-16 0 0,0 0 56 0 0,0 1 1 0 0,0-1-1 0 0,1 1 0 0 0,-1-1 1 0 0,0 1-1 0 0,0 0 0 0 0,0-1 1 0 0,1 1-1 0 0,-1 0 0 0 0,0-1 1 0 0,1 1-1 0 0,-1 0 0 0 0,0-1 1 0 0,1 1-1 0 0,-1 0 0 0 0,0 0 1 0 0,1 0-1 0 0,-1-1 0 0 0,1 1 0 0 0,-1 0 1 0 0,0 0-1 0 0,1 0 0 0 0,-1 0 1 0 0,1-1-1 0 0,-1 1 0 0 0,1 0 1 0 0,-1 0-1 0 0,1 0 0 0 0,-1 0 1 0 0,0 0-1 0 0,1 0 0 0 0,-1 0 1 0 0,1 1-1 0 0,-1-1 0 0 0,1 0 1 0 0,-1 0-1 0 0,0 0 0 0 0,1 0 0 0 0,0 1-56 0 0,-1-1 108 0 0,1 0 0 0 0,-1 0-1 0 0,1 0 1 0 0,-1 0-1 0 0,1 0 1 0 0,0 1-1 0 0,-1-1 1 0 0,1 0-1 0 0,-1 0 1 0 0,1 1-1 0 0,-1-1 1 0 0,1 0-1 0 0,-1 1 1 0 0,1-1-1 0 0,-1 1 1 0 0,1-1-1 0 0,-1 0 1 0 0,0 1-1 0 0,1-1 1 0 0,-1 1-1 0 0,0-1 1 0 0,1 1-1 0 0,-1-1 1 0 0,0 1-1 0 0,0 0 1 0 0,1-1-1 0 0,-1 1 1 0 0,0-1-1 0 0,0 1 1 0 0,0-1-1 0 0,0 1 1 0 0,0 0-1 0 0,0-1 1 0 0,0 1-108 0 0,-14 32 1823 0 0,14-30-1703 0 0,-1 1 1 0 0,0 0-1 0 0,0-1 1 0 0,0 1-1 0 0,-1-1 1 0 0,1 0 0 0 0,-1 1-1 0 0,0-1 1 0 0,0 0-1 0 0,0 0 1 0 0,0 0-1 0 0,-1 0 1 0 0,1 0 0 0 0,-1-1-1 0 0,-1 2-120 0 0,3-3 16 0 0,-1 1 39 0 0,1 0 1 0 0,0-1 0 0 0,0 1-1 0 0,0 0 1 0 0,0 0 0 0 0,0-1-1 0 0,0 1 1 0 0,0 0 0 0 0,1 0-1 0 0,-1 1-55 0 0,-7 15 453 0 0,-4-6-303 0 0,10-10-120 0 0,-1 1 0 0 0,1-1 0 0 0,0 1 1 0 0,-1-1-1 0 0,1 1 0 0 0,1 0 0 0 0,-3 3-30 0 0,3-4 109 0 0,0 0 0 0 0,0 0 0 0 0,-1 1 0 0 0,1-1 0 0 0,0 0 0 0 0,-1 0 0 0 0,0 0 0 0 0,-1 1-109 0 0,-26 16 1919 0 0,25-18-1863 0 0,1 0 1 0 0,0 0 0 0 0,-1 0 0 0 0,1-1-1 0 0,-1 1 1 0 0,1-1 0 0 0,-1 0 0 0 0,1 0-1 0 0,0 0 1 0 0,-1-1 0 0 0,1 1 0 0 0,-1-1-1 0 0,1 1 1 0 0,-1-1 0 0 0,1-1 0 0 0,0 1-1 0 0,0 0 1 0 0,0-1 0 0 0,-1 1 0 0 0,1-1-1 0 0,1 0 1 0 0,-1 0 0 0 0,0 0 0 0 0,0-1-1 0 0,-1-1-56 0 0,-9-8 104 0 0,12 11-98 0 0,0 0-1 0 0,0 0 0 0 0,0 1 0 0 0,0-1 0 0 0,0 0 1 0 0,0 0-1 0 0,0 0 0 0 0,0 0 0 0 0,0-1 0 0 0,0 1 0 0 0,1 0 1 0 0,-1 0-1 0 0,0 0 0 0 0,1-1 0 0 0,-1 1 0 0 0,1 0 1 0 0,-1 0-1 0 0,1-1-5 0 0,-6-17 53 0 0,5 17-80 0 0,1 0-1 0 0,-1-1 1 0 0,0 1 0 0 0,1 0-1 0 0,-1 0 1 0 0,1 0 0 0 0,-1 0-1 0 0,1 0 1 0 0,0-1 0 0 0,0 1-1 0 0,0 0 1 0 0,0 0 0 0 0,1 0-1 0 0,-1-1 1 0 0,1 1 0 0 0,0-2 27 0 0,1-2-754 0 0,-1-1-1 0 0,0 1 1 0 0,0 0 0 0 0,1-8 754 0 0,1-10-1183 0 0,8-5-406 0 0</inkml:trace>
  <inkml:trace contextRef="#ctx0" brushRef="#br2" timeOffset="266415.704">12569 12436 2760 0 0,'21'-5'207'0'0,"-20"5"-205"0"0,0-1 1 0 0,-1 1 0 0 0,1 0 0 0 0,-1 0 0 0 0,0-1 0 0 0,1 1 0 0 0,-1 0 0 0 0,1-1 0 0 0,-1 1-1 0 0,1-1 1 0 0,-1 1 0 0 0,0 0 0 0 0,1-1 0 0 0,-1 1 0 0 0,0-1 0 0 0,1 1 0 0 0,-1-1 0 0 0,0 1-1 0 0,0-1 1 0 0,0 0-3 0 0,4-4 168 0 0,4 0 511 0 0,-7 5-521 0 0,0-1-1 0 0,0 1 0 0 0,0-1 1 0 0,0 1-1 0 0,0-1 1 0 0,-1 1-1 0 0,1-1 0 0 0,0 0 1 0 0,0 1-1 0 0,-1-1 0 0 0,1 0 1 0 0,0 0-1 0 0,-1 0 0 0 0,1 0 1 0 0,-1 1-1 0 0,1-1 0 0 0,-1 0 1 0 0,1-1-158 0 0,0-1 281 0 0,1 1 1 0 0,0 0-1 0 0,-1 0 1 0 0,1-1-1 0 0,0 1 1 0 0,0 0-1 0 0,0 0 0 0 0,1 1 1 0 0,-1-1-1 0 0,0 0 1 0 0,2 0-282 0 0,12-11 2114 0 0,-15 12-1980 0 0,0 0 0 0 0,0 0-1 0 0,0 0 1 0 0,1 0 0 0 0,-1 0-1 0 0,0 1 1 0 0,1-1 0 0 0,-1 0-1 0 0,0 1 1 0 0,1-1 0 0 0,-1 0-1 0 0,1 1 1 0 0,-1 0 0 0 0,1-1-1 0 0,-1 1 1 0 0,1 0 0 0 0,-1 0-1 0 0,1 0 1 0 0,-1 0 0 0 0,1 0-1 0 0,-1 0 1 0 0,1 0 0 0 0,-1 0-1 0 0,1 1-133 0 0,0-1 234 0 0,7 6 146 0 0,-7-4-349 0 0,0-1 1 0 0,0 1-1 0 0,-1-1 1 0 0,1 1 0 0 0,-1 0-1 0 0,1 0 1 0 0,-1 0-1 0 0,1 0 1 0 0,-1 0 0 0 0,0 0-1 0 0,0 0 1 0 0,0 0 0 0 0,0 0-1 0 0,-1 1 1 0 0,1-1-1 0 0,0 0 1 0 0,-1 1 0 0 0,0-1-1 0 0,1 0 1 0 0,-1 1 0 0 0,0 1-32 0 0,0-2 21 0 0,0 0 1 0 0,0 0-1 0 0,0-1 1 0 0,0 1-1 0 0,0 0 1 0 0,1 0-1 0 0,-1-1 1 0 0,1 1-1 0 0,0 0 1 0 0,-1-1-1 0 0,1 1 1 0 0,0 0-22 0 0,0 0 18 0 0,0-1 0 0 0,-1 1 0 0 0,1 0 0 0 0,-1-1 0 0 0,1 1 0 0 0,-1 0 0 0 0,1 0 0 0 0,-1-1 0 0 0,0 1 0 0 0,0 0 0 0 0,0 0-19 0 0,-12 44 484 0 0,11-41-428 0 0,-1 0 0 0 0,0 0-1 0 0,0 0 1 0 0,-1-1 0 0 0,1 1-1 0 0,-1-1 1 0 0,0 1 0 0 0,0-1 0 0 0,-1 0-1 0 0,1 0 1 0 0,-2 1-55 0 0,-17 23 19 0 0,20-25-14 0 0,-1 1-1 0 0,0 0 0 0 0,-1-1 0 0 0,1 1 0 0 0,-1-1 0 0 0,1 0 0 0 0,-1 0 0 0 0,0 0 0 0 0,0-1-4 0 0,-1 1 19 0 0,1 1-1 0 0,-1-1 1 0 0,1 1-1 0 0,0-1 1 0 0,0 1 0 0 0,0 0-1 0 0,1 1-18 0 0,-11 4 81 0 0,10-5 35 0 0,13-3-80 0 0,-3-2-12 0 0,1 0 0 0 0,-1-1-1 0 0,0 0 1 0 0,0 1-1 0 0,0-2 1 0 0,0 1 0 0 0,3-3-24 0 0,11-3 58 0 0,11-3-67 0 0,-7 2-372 0 0,0 0-1 0 0,16-9 382 0 0,-29 9-844 0 0,1 0-4002 0 0,0 4-379 0 0</inkml:trace>
  <inkml:trace contextRef="#ctx0" brushRef="#br2" timeOffset="266662.212">12862 12398 5064 0 0,'3'-2'99'0'0,"-2"1"-73"0"0,0 1 0 0 0,0-1 1 0 0,0 0-1 0 0,0 0 0 0 0,0 1 0 0 0,0-1 0 0 0,0 0 0 0 0,0 0 1 0 0,0 0-1 0 0,0 0 0 0 0,-1 0 0 0 0,1-1 0 0 0,0 1 0 0 0,-1 0 1 0 0,1 0-1 0 0,-1 0 0 0 0,1-2-26 0 0,-1 3 87 0 0,1-1-1 0 0,-1 0 1 0 0,0 1 0 0 0,1-1 0 0 0,-1 0 0 0 0,1 1-1 0 0,-1-1 1 0 0,1 1 0 0 0,0-1 0 0 0,-1 1-1 0 0,1-1 1 0 0,0 1 0 0 0,-1-1 0 0 0,1 1 0 0 0,0-1-87 0 0,0 1 80 0 0,-1 0 1 0 0,1 0 0 0 0,-1 0 0 0 0,1-1 0 0 0,-1 1-1 0 0,0 0 1 0 0,1 0 0 0 0,-1-1 0 0 0,1 1 0 0 0,-1 0-1 0 0,0 0 1 0 0,1-1 0 0 0,-1 1 0 0 0,0 0 0 0 0,1-1-1 0 0,-1 1 1 0 0,0-1 0 0 0,0 1 0 0 0,1 0 0 0 0,-1-1 0 0 0,0 1-1 0 0,0-1 1 0 0,0 1 0 0 0,0-1 0 0 0,1 1 0 0 0,-1-1-1 0 0,0 1 1 0 0,0-1 0 0 0,0 1 0 0 0,0-1 0 0 0,0 1-1 0 0,0 0 1 0 0,0-1 0 0 0,0 0-81 0 0,3-3 3553 0 0,-3 3-2562 0 0,-3 3-31 0 0,2-1-371 0 0,1-1-11 0 0,-3 9 334 0 0,2-8-892 0 0,1-1 0 0 0,0 1 0 0 0,-1-1 0 0 0,1 1 0 0 0,0 0 0 0 0,-1-1 0 0 0,1 1 0 0 0,0 0 0 0 0,0-1 0 0 0,0 1 0 0 0,0 0 1 0 0,0 0-1 0 0,0-1 0 0 0,0 1 0 0 0,0 0 0 0 0,0-1 0 0 0,0 1-20 0 0,2 10 314 0 0,-1-9-279 0 0,-1 0 1 0 0,1-1-1 0 0,-1 1 1 0 0,0 0 0 0 0,0 0-1 0 0,0 0 1 0 0,0 0 0 0 0,0 0-1 0 0,0 0 1 0 0,0 0-1 0 0,-1 0 1 0 0,1 1-36 0 0,-1 1 24 0 0,0-1 1 0 0,1 0-1 0 0,0 0 1 0 0,0 1-1 0 0,0-1 0 0 0,0 0 1 0 0,0 1-1 0 0,1-1 0 0 0,-1 0 1 0 0,1 0-1 0 0,0 1-24 0 0,0 0 13 0 0,0-1 1 0 0,-1 1-1 0 0,1 0 0 0 0,-1 0 1 0 0,0 0-1 0 0,0-1 0 0 0,0 2-13 0 0,-1 0 12 0 0,1 0-1 0 0,-1-1 1 0 0,1 1-1 0 0,0 0 1 0 0,0 0-1 0 0,1 0 1 0 0,0 0-1 0 0,-1 0-11 0 0,1-3 10 0 0,-1 1 0 0 0,0-1 0 0 0,0 0 0 0 0,0 0 0 0 0,0 1 0 0 0,-1-1 0 0 0,1 0 0 0 0,-1 1 0 0 0,1-1 0 0 0,-1 0 0 0 0,0 1-10 0 0,-4 19 66 0 0,5-7-38 0 0,-2-12-12 0 0,1-2-6 0 0,0 0-30 0 0,1-1 0 0 0,0 0 1 0 0,-1 0-1 0 0,1 1 1 0 0,0-1-1 0 0,0 0 0 0 0,-1 1 1 0 0,1-1-1 0 0,0 1 0 0 0,0-1 1 0 0,0 0-1 0 0,-1 1 0 0 0,1-1 1 0 0,0 0-1 0 0,0 1 0 0 0,0-1 1 0 0,0 1-1 0 0,0-1 0 0 0,0 1 1 0 0,0-1-1 0 0,0 0 1 0 0,0 1-1 0 0,0-1 0 0 0,0 1 1 0 0,0-1 19 0 0,0 0-57 0 0,0 1-1 0 0,1-1 1 0 0,-1 0 0 0 0,0 0 0 0 0,0 0 0 0 0,1 0 0 0 0,-1 1 0 0 0,0-1 0 0 0,0 0 0 0 0,1 0 0 0 0,-1 0 0 0 0,0 0-1 0 0,1 0 1 0 0,-1 0 0 0 0,0 0 0 0 0,1 0 0 0 0,-1 0 0 0 0,0 0 0 0 0,0 0 0 0 0,1 0 0 0 0,-1 0 0 0 0,0 0 0 0 0,1 0-1 0 0,-1 0 58 0 0,1 0-231 0 0,1-1 0 0 0,-1 1-1 0 0,0-1 1 0 0,0 1 0 0 0,0 0-1 0 0,0-1 1 0 0,0 0-1 0 0,0 1 1 0 0,0-1 0 0 0,0 0-1 0 0,0 1 1 0 0,0-1-1 0 0,0 0 1 0 0,0 0 0 0 0,0 0-1 0 0,-1 0 1 0 0,1 0-1 0 0,0 0 1 0 0,-1 0 0 0 0,1 0-1 0 0,0 0 1 0 0,-1 0 0 0 0,0 0-1 0 0,1-1 1 0 0,-1 1-1 0 0,0 0 1 0 0,1-1 231 0 0,-1 0-438 0 0,6-8-3684 0 0</inkml:trace>
  <inkml:trace contextRef="#ctx0" brushRef="#br2" timeOffset="266844.208">13006 12403 7512 0 0,'3'-18'341'0'0,"-3"18"-329"0"0,1-1 0 0 0,-1 1 0 0 0,0-1 0 0 0,0 1 0 0 0,0-1 0 0 0,0 1 0 0 0,0-1 0 0 0,0 1 0 0 0,-1-1 0 0 0,1 1 0 0 0,0-1 0 0 0,0 1 0 0 0,0 0 0 0 0,0-1 0 0 0,-1 1 0 0 0,1-1 0 0 0,0 1 0 0 0,0-1 0 0 0,-1 1-1 0 0,1-1 1 0 0,0 1 0 0 0,-1 0 0 0 0,1-1 0 0 0,0 1 0 0 0,-1 0 0 0 0,1-1 0 0 0,0 1 0 0 0,-1 0 0 0 0,0-1-12 0 0,1 1 4 0 0,0 0 0 0 0,-1 0 0 0 0,1 0 0 0 0,0 0 0 0 0,0-1 0 0 0,-1 1 0 0 0,1 0 0 0 0,0 0 0 0 0,0 0 0 0 0,-1-1 0 0 0,1 1 0 0 0,0 0 0 0 0,0 0 0 0 0,0-1 0 0 0,0 1 0 0 0,-1 0 0 0 0,1 0 0 0 0,0-1 0 0 0,0 1 0 0 0,0 0 0 0 0,0-1 0 0 0,0 1 0 0 0,0 0 0 0 0,0-1 0 0 0,0 1 0 0 0,0 0 0 0 0,0-1 0 0 0,0 1 0 0 0,0 0 0 0 0,0-1 0 0 0,0 1 0 0 0,0 0-4 0 0,2-5 410 0 0,2-3 1016 0 0,-4 8-1394 0 0,0-1-1 0 0,-1 1 0 0 0,1 0 0 0 0,0 0 0 0 0,0 0 0 0 0,0 0 1 0 0,0-1-1 0 0,0 1 0 0 0,0 0 0 0 0,0 0 0 0 0,0 0 0 0 0,0-1 0 0 0,0 1 1 0 0,0 0-1 0 0,-1 0 0 0 0,1 0 0 0 0,0 0 0 0 0,0 0 0 0 0,0 0 1 0 0,0-1-1 0 0,0 1 0 0 0,-1 0 0 0 0,1 0 0 0 0,0 0 0 0 0,0 0 1 0 0,0 0-1 0 0,0 0 0 0 0,-1 0 0 0 0,1 0 0 0 0,0 0 0 0 0,0 0 0 0 0,0 0 1 0 0,0 0-1 0 0,-1 0 0 0 0,1 0 0 0 0,0 0 0 0 0,0 0 0 0 0,0 0 1 0 0,-1 0-1 0 0,1 0 0 0 0,0 0 0 0 0,0 0-31 0 0,7-1 1005 0 0,9 1 1003 0 0,-15 1-1094 0 0,5 9 440 0 0,-7 1-1223 0 0,0 1 0 0 0,0-1 0 0 0,-1 0 0 0 0,0 0-1 0 0,-1 0 1 0 0,-1 0 0 0 0,0 2-131 0 0,3-11 17 0 0,0 0 1 0 0,1 0-1 0 0,0 1 0 0 0,-1-1 0 0 0,1 0 0 0 0,0 0 1 0 0,0 0-1 0 0,0 0 0 0 0,0 0 0 0 0,1 0 1 0 0,-1 0-1 0 0,1 2-17 0 0,-1-2 11 0 0,1 1-1 0 0,-1 0 1 0 0,1 0-1 0 0,-1-1 1 0 0,0 1 0 0 0,0 0-1 0 0,-1-1 1 0 0,1 1 0 0 0,0 0-1 0 0,-1 0-10 0 0,0 0 11 0 0,1 0 0 0 0,0 0-1 0 0,0 0 1 0 0,0 0 0 0 0,0-1-1 0 0,0 1 1 0 0,0 0 0 0 0,1 0-1 0 0,0 0 1 0 0,-1 0 0 0 0,1 0-1 0 0,0 0 1 0 0,0-1 0 0 0,1 1-1 0 0,-1 0 1 0 0,1-1 0 0 0,-1 1-1 0 0,1-1 1 0 0,0 0 0 0 0,2 3-11 0 0,-3-4-60 0 0,0-1-324 0 0,3-1-1528 0 0,-7-4 252 0 0,-5 0 271 0 0</inkml:trace>
  <inkml:trace contextRef="#ctx0" brushRef="#br2" timeOffset="267126.968">12846 12311 3680 0 0,'3'0'105'0'0,"-2"0"-84"0"0,-1 0 1 0 0,1 0-1 0 0,0-1 1 0 0,-1 1 0 0 0,1 0-1 0 0,-1 0 1 0 0,1 0-1 0 0,-1 0 1 0 0,0-1-1 0 0,1 1 1 0 0,-1 0-1 0 0,1 0 1 0 0,-1-1 0 0 0,1 1-1 0 0,-1 0 1 0 0,0-1-1 0 0,1 1 1 0 0,-1 0-1 0 0,0-1 1 0 0,1 1-1 0 0,-1-1 1 0 0,0 1 0 0 0,1-1-1 0 0,-1 1 1 0 0,0-1-1 0 0,0 1-21 0 0,3-3 1120 0 0,1 1 0 0 0,-1-1-1 0 0,0 1 1 0 0,1 0 0 0 0,-1 1 0 0 0,1-1-1 0 0,-1 0 1 0 0,1 1 0 0 0,0 0 0 0 0,2-1-1120 0 0,1 0-663 0 0,-2 1 966 0 0,1-1 1 0 0,-1 1 0 0 0,0 0 0 0 0,1 1-1 0 0,2 0-303 0 0,18-4 987 0 0,-12 2-740 0 0,0 1 1 0 0,0 0-1 0 0,0 1 1 0 0,0 0 0 0 0,0 1-1 0 0,1 0-247 0 0,-8 0-473 0 0,47 6 993 0 0,-28 0-1577 0 0,-5 5-3854 0 0,-20-11-662 0 0</inkml:trace>
  <inkml:trace contextRef="#ctx0" brushRef="#br2" timeOffset="267378.805">12639 12747 6912 0 0,'0'0'528'0'0,"0"0"-308"0"0,0 0-28 0 0,0 0 28 0 0,-5 6 266 0 0,5-6-388 0 0,-1 0 0 0 0,1 0-1 0 0,0 0 1 0 0,-1 0 0 0 0,1 0-1 0 0,0 0 1 0 0,0 0 0 0 0,-1 1 0 0 0,1-1-1 0 0,0 0 1 0 0,0 0 0 0 0,-1 0-1 0 0,1 0 1 0 0,0 1 0 0 0,0-1-1 0 0,0 0 1 0 0,-1 0 0 0 0,1 1-1 0 0,0-1 1 0 0,0 0 0 0 0,0 0-1 0 0,0 1 1 0 0,0-1 0 0 0,-1 0-1 0 0,1 0 1 0 0,0 1 0 0 0,0-1-1 0 0,0 0 1 0 0,0 1 0 0 0,0-1-1 0 0,0 0 1 0 0,0 0 0 0 0,0 1-1 0 0,0-1 1 0 0,0 0 0 0 0,0 1 0 0 0,0-1-98 0 0,17 4 2284 0 0,7-3-1266 0 0,0-2 0 0 0,0 0 0 0 0,-1-1 0 0 0,1-2 0 0 0,5-1-1018 0 0,14-4 445 0 0,-10 2-352 0 0,1 1 0 0 0,0 1 0 0 0,20 2-93 0 0,-52 3-44 0 0,16-1-779 0 0,-1 2 0 0 0,1 0 0 0 0,9 3 823 0 0,-18-1-6438 0 0</inkml:trace>
  <inkml:trace contextRef="#ctx0" brushRef="#br2" timeOffset="268059.936">12665 13187 6912 0 0,'17'0'439'0'0,"-27"2"886"0"0,23-7 277 0 0,-13 4-1448 0 0,0 1 132 0 0,2 0 60 0 0,3 0-124 0 0,1-1 1 0 0,-1 0 0 0 0,0 0 0 0 0,0-1 0 0 0,0 0 0 0 0,1 0-223 0 0,-1 0 301 0 0,0 0 0 0 0,1 1 1 0 0,0-1-1 0 0,-1 1 1 0 0,1 0-1 0 0,2 0-301 0 0,27-2 1919 0 0,-3 1-1668 0 0,0-2 1 0 0,25-6-252 0 0,-45 7 545 0 0,0 0 0 0 0,0 0 0 0 0,0-2 0 0 0,9-4-545 0 0,-18 7-598 0 0,-2 2 571 0 0,-1-1-1 0 0,1 1 0 0 0,-1 0 0 0 0,1-1 1 0 0,-1 1-1 0 0,1 0 0 0 0,0-1 1 0 0,-1 1-1 0 0,1 0 0 0 0,-1 0 1 0 0,1 0-1 0 0,0 0 0 0 0,-1-1 0 0 0,1 1 1 0 0,-1 0-1 0 0,1 0 0 0 0,0 0 1 0 0,-1 0-1 0 0,1 0 0 0 0,-1 1 0 0 0,1-1 28 0 0,0 0 10 0 0,-1 0-1 0 0,0-1 1 0 0,0 1-1 0 0,0 0 0 0 0,0 0 1 0 0,1 0-1 0 0,-1 0 0 0 0,0-1 1 0 0,0 1-1 0 0,0 0 1 0 0,0 0-1 0 0,0 0 0 0 0,0 0 1 0 0,0-1-1 0 0,0 1 0 0 0,0 0 1 0 0,0 0-1 0 0,0 0 1 0 0,0-1-1 0 0,1 1 0 0 0,-1 0 1 0 0,0 0-1 0 0,0-1 0 0 0,-1 1 1 0 0,1 0-1 0 0,0 0 1 0 0,0 0-1 0 0,0-1 0 0 0,0 1 1 0 0,0 0-1 0 0,0 0 0 0 0,0 0 1 0 0,0-1-10 0 0,-51-23 1832 0 0,46 22-2091 0 0,1 0 1 0 0,0 0 0 0 0,-1 0 0 0 0,1-1-1 0 0,0 0 1 0 0,0 0 0 0 0,-2-2 258 0 0,-11-7-486 0 0,13 9 442 0 0,1 0-1 0 0,-1-1 0 0 0,1 1 0 0 0,1-1 1 0 0,-1 1-1 0 0,0-1 0 0 0,1 0 0 0 0,0 0 0 0 0,-1 0 1 0 0,2-1-1 0 0,-1 1 0 0 0,-1-4 45 0 0,3 7-11 0 0,0 0 0 0 0,0 0-1 0 0,0 0 1 0 0,0 0 0 0 0,0 0 0 0 0,0-1-1 0 0,0 1 1 0 0,1 0 0 0 0,-1 0 0 0 0,0 0-1 0 0,1 0 1 0 0,-1 0 0 0 0,1 0 0 0 0,-1 0-1 0 0,1 0 1 0 0,-1 0 0 0 0,1 0 0 0 0,-1 0-1 0 0,1 1 1 0 0,0-1 0 0 0,0 0 0 0 0,0 0-1 0 0,-1 0 1 0 0,1 1 0 0 0,0-1 0 0 0,0 1-1 0 0,0-1 1 0 0,0 0 11 0 0,1 0-17 0 0,-1 0 0 0 0,1 0 0 0 0,-1 0 0 0 0,0 0 0 0 0,0 0 0 0 0,0-1 0 0 0,1 1 0 0 0,-1-1 0 0 0,-1 1 0 0 0,1 0 0 0 0,0-1 0 0 0,0-1 17 0 0,0 2-7 0 0,-1 0-6 0 0,0-1 0 0 0,1 0 0 0 0,-1 0 0 0 0,1 0 0 0 0,-1 1 0 0 0,1-1 1 0 0,0 0-1 0 0,0 1 0 0 0,0-1 0 0 0,0 1 0 0 0,0-1 0 0 0,0 1 0 0 0,0-1 0 0 0,0 1 0 0 0,0-1 0 0 0,1 1 0 0 0,-1 0 1 0 0,1 0 12 0 0,9-9 0 0 0,-9 7 0 0 0,0 1 0 0 0,0 0 0 0 0,0 0 0 0 0,0 0 0 0 0,1 0 0 0 0,-1 1 0 0 0,1-1 0 0 0,18-8-113 0 0,0 0 0 0 0,1 2 0 0 0,19-5 113 0 0,-35 12 11 0 0,1 0 0 0 0,-1 1 0 0 0,1 0-1 0 0,-1 0 1 0 0,1 0 0 0 0,-1 1 0 0 0,1 0 0 0 0,-1 0 0 0 0,0 1 0 0 0,1 0 0 0 0,2 1-11 0 0,-5-2 20 0 0,0 1-1 0 0,-1 0 1 0 0,1-1 0 0 0,-1 1 0 0 0,0 1 0 0 0,1-1-1 0 0,-1 0 1 0 0,0 1 0 0 0,0-1 0 0 0,-1 1 0 0 0,1 0-1 0 0,0 0 1 0 0,-1 0 0 0 0,0 1 0 0 0,0-1-1 0 0,0 0 1 0 0,0 1 0 0 0,1 1-20 0 0,-2 0 29 0 0,1 0 0 0 0,-1 0 0 0 0,0 0 1 0 0,0 0-1 0 0,-1 0 0 0 0,1 0 0 0 0,-1 0 0 0 0,0 0 0 0 0,0 0 0 0 0,-1 0 0 0 0,0 0 1 0 0,0 0-1 0 0,0 0 0 0 0,-1 3-29 0 0,-5 11 642 0 0,-1 0 1 0 0,0-1 0 0 0,-10 15-643 0 0,8-19 414 0 0,8-11-540 0 0,-1 0 0 0 0,1 0 0 0 0,0 0 0 0 0,0 0 0 0 0,0 0 0 0 0,1 1-1 0 0,-1-1 1 0 0,1 0 0 0 0,-1 1 0 0 0,1 1 126 0 0,1-4 21 0 0,1 1 1 0 0,-1-1-1 0 0,1 1 0 0 0,-1-1 0 0 0,1 0 0 0 0,-1 1 1 0 0,1-1-1 0 0,0 0 0 0 0,0 1 0 0 0,0-1 0 0 0,-1 0 1 0 0,1 0-1 0 0,0 0 0 0 0,1 0 0 0 0,-1 0 0 0 0,0 0 1 0 0,0 0-1 0 0,0 0 0 0 0,1-1 0 0 0,-1 1 0 0 0,1 0-21 0 0,5 0 115 0 0,0 0 0 0 0,0 0-1 0 0,0-1 1 0 0,0 0 0 0 0,0 0-1 0 0,0 0 1 0 0,4-2-115 0 0,53-11 598 0 0,-38 7-517 0 0,39-13-1213 0 0,-40 14-5497 0 0</inkml:trace>
  <inkml:trace contextRef="#ctx0" brushRef="#br1" timeOffset="286761.148">8566 15474 9672 0 0,'0'0'748'0'0,"-5"-6"-216"0"0,5 5 4310 0 0,6 18-4579 0 0,-1 1 0 0 0,-1-1 0 0 0,0 1 0 0 0,-1 0 0 0 0,-1 0 0 0 0,-1 11-263 0 0,5 29 777 0 0,-5-42-511 0 0,0 0-1 0 0,-2 8-265 0 0,3 31 543 0 0,1-11 261 0 0,-2 23-804 0 0,-1-50-36 0 0,0-9 36 0 0,1 0 0 0 0,0 0 0 0 0,1 0 0 0 0,0 0 0 0 0,1 3 0 0 0,-1-4 0 0 0,0 0 0 0 0,0 1 0 0 0,-1-1 0 0 0,0 1 0 0 0,0 2 0 0 0,9 45-290 0 0,-10-54-509 0 0,0-1-260 0 0,0 0-992 0 0,0 0-3813 0 0</inkml:trace>
  <inkml:trace contextRef="#ctx0" brushRef="#br1" timeOffset="287206.841">8503 15623 7832 0 0,'1'-9'809'0'0,"0"6"-620"0"0,0-1 1 0 0,0 0-1 0 0,0 0 0 0 0,1 1 0 0 0,-1-1 1 0 0,1 1-1 0 0,0-1 0 0 0,0 1 0 0 0,1 0 1 0 0,-1 0-1 0 0,1 0 0 0 0,-1 0 0 0 0,1 0 0 0 0,0 0 1 0 0,0 1-1 0 0,0-1 0 0 0,0 1 0 0 0,1 0 1 0 0,-1 0-1 0 0,1 0 0 0 0,-1 1 0 0 0,1-1-189 0 0,12-4 376 0 0,0 0 0 0 0,0 2 0 0 0,1 0 0 0 0,10-1-376 0 0,-11 2 20 0 0,-3 1 141 0 0,0 0 0 0 0,0 2 1 0 0,0-1-1 0 0,0 2 0 0 0,0-1 1 0 0,0 2-1 0 0,0 0 0 0 0,0 0 1 0 0,-1 1-1 0 0,1 1 0 0 0,-1 0 1 0 0,9 5-162 0 0,-16-7 32 0 0,0 1 1 0 0,0 1 0 0 0,0-1 0 0 0,0 1 0 0 0,-1-1 0 0 0,0 1 0 0 0,0 1 0 0 0,0-1 0 0 0,0 0 0 0 0,-1 1-1 0 0,0 0 1 0 0,1 0 0 0 0,-2 0 0 0 0,1 0 0 0 0,-1 0 0 0 0,0 1 0 0 0,0-1 0 0 0,0 1 0 0 0,-1 0 0 0 0,1-1-1 0 0,-1 1 1 0 0,-1 0 0 0 0,1 0 0 0 0,-1-1 0 0 0,0 1 0 0 0,-1 0 0 0 0,1 0 0 0 0,-1 0 0 0 0,0-1 0 0 0,0 1-1 0 0,-2 1-32 0 0,0 4 68 0 0,0-1 0 0 0,-2 1 0 0 0,1-1 0 0 0,-1-1 0 0 0,-1 1 0 0 0,1-1 0 0 0,-2 0 0 0 0,1 0 0 0 0,-1 0 0 0 0,-1-1 0 0 0,1 0 0 0 0,-1-1 0 0 0,-1 1 0 0 0,-3 1-68 0 0,-4 3-64 0 0,0-1-1 0 0,-1-1 0 0 0,-3 1 65 0 0,14-8-79 0 0,-1 0 0 0 0,-1 0 0 0 0,1 0 0 0 0,0-1 0 0 0,-1 0 0 0 0,1-1 0 0 0,-1 1 0 0 0,1-2 0 0 0,-5 1 79 0 0,6-1 283 0 0,1 0-1 0 0,-1 0 0 0 0,1-1 1 0 0,-1 1-1 0 0,1-1 1 0 0,-5-2-283 0 0,8 2-172 0 0,5-4-715 0 0,-2 3 971 0 0,0 0 0 0 0,1-1 0 0 0,-1 1 0 0 0,0 0 0 0 0,1 0 0 0 0,-1 0 0 0 0,1 1 0 0 0,0-1 0 0 0,-1 0 0 0 0,1 1-1 0 0,0-1 1 0 0,0 1 0 0 0,0-1 0 0 0,0 1 0 0 0,2-1-84 0 0,1 0 42 0 0,-1 0-1 0 0,1 1 1 0 0,-1 0 0 0 0,1 0-1 0 0,-1 0 1 0 0,1 0-1 0 0,0 1 1 0 0,1-1-42 0 0,4 1-148 0 0,1 1 0 0 0,-1-1 1 0 0,0 2-1 0 0,0-1 0 0 0,0 2 0 0 0,0-1 0 0 0,6 3 148 0 0,8 4 223 0 0,-1 1-1 0 0,0 1 1 0 0,7 5-223 0 0,-22-11 49 0 0,1 1 0 0 0,-1 0-1 0 0,0 0 1 0 0,0 1 0 0 0,-1 0 0 0 0,0 0-1 0 0,0 1 1 0 0,-1 0 0 0 0,4 6-49 0 0,13 28 172 0 0,-21-40-202 0 0,-1 1 1 0 0,0 0-1 0 0,0 0 0 0 0,0 0 0 0 0,0 0 1 0 0,-1 0-1 0 0,1 0 0 0 0,-1 0 0 0 0,0 0 1 0 0,0 0-1 0 0,0 0 0 0 0,0 1 0 0 0,-1 1 30 0 0,2 5-2227 0 0,0-6-1585 0 0,-1-3-1948 0 0</inkml:trace>
  <inkml:trace contextRef="#ctx0" brushRef="#br1" timeOffset="287538.242">9014 16017 6912 0 0,'0'0'314'0'0,"0"0"-6"0"0,16 0-186 0 0,65-17 6904 0 0,-57 14-6144 0 0,2-2 163 0 0,13-7 1247 0 0,-18 6-2463 0 0,-1 0 0 0 0,5-3 171 0 0,-20 6-1 0 0,0 1 0 0 0,0-1 0 0 0,0 1 1 0 0,-1-1-1 0 0,1 0 0 0 0,-1-1 1 0 0,0 1-1 0 0,1-1 0 0 0,-2 0 0 0 0,4-4 1 0 0,-7 8 9 0 0,0-1 0 0 0,0 1 0 0 0,0-1 0 0 0,1 1 0 0 0,-1-1 0 0 0,0 1 0 0 0,0-1 0 0 0,0 1 0 0 0,-1-1 0 0 0,1 1 0 0 0,0-1 0 0 0,0 1 0 0 0,0-1 0 0 0,0 1 1 0 0,0-1-1 0 0,0 1 0 0 0,-1-1 0 0 0,1 1 0 0 0,0 0 0 0 0,-1-1 0 0 0,1 1 0 0 0,0-1 0 0 0,0 1 0 0 0,-1-1 0 0 0,1 1 0 0 0,-1 0 0 0 0,1-1 0 0 0,0 1 0 0 0,-1 0 0 0 0,1 0-9 0 0,-14-12 165 0 0,12 11-135 0 0,-1-1 17 0 0,0 0 1 0 0,-1 0-1 0 0,1 0 1 0 0,-1 0-1 0 0,1 0 1 0 0,-1 1-1 0 0,0 0 1 0 0,1 0-1 0 0,-1 0 1 0 0,0 0-1 0 0,0 0 1 0 0,0 1-1 0 0,0 0 1 0 0,0 0-1 0 0,0 0 1 0 0,0 0-1 0 0,0 0 1 0 0,1 1-1 0 0,-1 0 1 0 0,0 0-1 0 0,-1 0-47 0 0,1 1 44 0 0,-1-1 0 0 0,1 1-1 0 0,0 0 1 0 0,0 1 0 0 0,-1-1-1 0 0,2 1 1 0 0,-1-1 0 0 0,0 1-1 0 0,1 0 1 0 0,-1 1 0 0 0,1-1-1 0 0,0 1 1 0 0,0-1 0 0 0,0 1-1 0 0,1 0 1 0 0,-1 0 0 0 0,-1 3-44 0 0,3-4 5 0 0,0-1 0 0 0,0 1 1 0 0,0 0-1 0 0,0-1 1 0 0,0 1-1 0 0,1-1 0 0 0,-1 1 1 0 0,1 0-1 0 0,0 0 0 0 0,0-1 1 0 0,0 1-1 0 0,0 0 0 0 0,0 0 1 0 0,0-1-1 0 0,1 1 1 0 0,0 0-1 0 0,-1-1 0 0 0,1 1 1 0 0,0-1-1 0 0,0 1 0 0 0,0-1 1 0 0,1 1-1 0 0,-1-1 1 0 0,1 0-1 0 0,-1 1 0 0 0,1-1 1 0 0,0 0-1 0 0,-1 0 0 0 0,1 0 1 0 0,1 1-6 0 0,3 1-3 0 0,0 0 0 0 0,-1 0 0 0 0,1 0 0 0 0,0-1 0 0 0,1 0 0 0 0,-1 0 1 0 0,1 0-1 0 0,-1-1 0 0 0,1 0 0 0 0,0 0 0 0 0,4 0 3 0 0,-1-1-266 0 0,1 0-1 0 0,0 0 1 0 0,-1-1-1 0 0,1-1 1 0 0,0 1-1 0 0,-1-2 1 0 0,7-1 266 0 0,5 0-1590 0 0</inkml:trace>
  <inkml:trace contextRef="#ctx0" brushRef="#br1" timeOffset="287836.036">9656 15488 6912 0 0,'-19'-3'314'0'0,"10"1"252"0"0,0 1 0 0 0,-1 0 0 0 0,1 1 0 0 0,-2-1-566 0 0,6 2 1008 0 0,1-1 0 0 0,-1 1 0 0 0,1 0 0 0 0,-1 0 0 0 0,1 1 0 0 0,-3 0-1008 0 0,1 1 147 0 0,0 0-1 0 0,0 0 0 0 0,0 1 1 0 0,0 0-1 0 0,1 0 1 0 0,0 0-1 0 0,0 1 1 0 0,0 0-1 0 0,0 0 1 0 0,1 0-1 0 0,-1 1 0 0 0,1-1 1 0 0,1 1-1 0 0,-1 0 1 0 0,1 0-1 0 0,0 0 1 0 0,0 0-1 0 0,1 1 0 0 0,-1 2-146 0 0,-4 17 36 0 0,1 0 0 0 0,1 1 1 0 0,1 0-1 0 0,1 9-36 0 0,0-8 302 0 0,2-5-200 0 0,0 0-1 0 0,1 0 0 0 0,1 0 0 0 0,2 5-101 0 0,17 91 308 0 0,-10-70-245 0 0,30 127 435 0 0,-20-102-280 0 0,-5 0 0 0 0,3 40-218 0 0,-16-99 29 0 0,-1-12-41 0 0,0 1 0 0 0,-1 0 0 0 0,0 0 0 0 0,1-1-1 0 0,-1 1 1 0 0,0 0 0 0 0,-1 0 0 0 0,1-1-1 0 0,-1 1 1 0 0,0 0 0 0 0,0-1 0 0 0,0 1 0 0 0,0-1-1 0 0,0 1 13 0 0,1-4-39 0 0,-1 0 0 0 0,1 1 0 0 0,0-1 0 0 0,0 0 0 0 0,0 0 0 0 0,-1 0 0 0 0,1 1 0 0 0,0-1 0 0 0,0 0 0 0 0,-1 0 0 0 0,1 0 0 0 0,0 1 0 0 0,0-1 0 0 0,-1 0 0 0 0,1 0 0 0 0,0 0 0 0 0,0 0 0 0 0,-1 0 0 0 0,1 0 0 0 0,0 0 0 0 0,-1 0 0 0 0,1 0 0 0 0,0 0-1 0 0,-1 0 1 0 0,1 0 0 0 0,0 0 0 0 0,0 0 0 0 0,-1 0 0 0 0,1 0 39 0 0,-2 0-349 0 0,-4 0-1178 0 0</inkml:trace>
  <inkml:trace contextRef="#ctx0" brushRef="#br1" timeOffset="288139.934">9335 16045 3224 0 0,'0'0'143'0'0,"9"0"2618"0"0,-1 0 3505 0 0,107-8 619 0 0,-12 2-6701 0 0,-62 4-291 0 0,-1-1 0 0 0,1-3 107 0 0,-12 3-1246 0 0,-4-4-1397 0 0,-15 3 1792 0 0,12-2-954 0 0</inkml:trace>
  <inkml:trace contextRef="#ctx0" brushRef="#br1" timeOffset="289125.1">9721 15995 4608 0 0,'0'0'353'0'0,"4"-11"1907"0"0,6 0-391 0 0,12-15 947 0 0,-14 15-2037 0 0,-6 8-656 0 0,1 0 0 0 0,-1 0 1 0 0,0 0-1 0 0,0-1 0 0 0,0 1 1 0 0,0-1-1 0 0,-1 1 0 0 0,1-1 0 0 0,-1 1 1 0 0,0-1-1 0 0,0 0 0 0 0,-1 0 1 0 0,1-1-124 0 0,0-7 121 0 0,-1 9-92 0 0,0 1 1 0 0,1-1-1 0 0,-1 0 1 0 0,0 1-1 0 0,0-1 1 0 0,-1 0 0 0 0,1 0-1 0 0,-1 1 1 0 0,1-1-1 0 0,-1 0 1 0 0,0 1 0 0 0,0-1-1 0 0,0 1 1 0 0,0-1-1 0 0,0 1 1 0 0,-1 0 0 0 0,1-1-30 0 0,-5-5 409 0 0,5 7-332 0 0,0 0 0 0 0,0-1 0 0 0,0 1-1 0 0,1 0 1 0 0,-1 0 0 0 0,0 0 0 0 0,-1 0 0 0 0,1 0-1 0 0,0 0 1 0 0,0 0 0 0 0,0 0 0 0 0,0 1-1 0 0,-1-1-76 0 0,1 0 224 0 0,0 3-185 0 0,0-1 0 0 0,0 0-1 0 0,0 0 1 0 0,0 0 0 0 0,0 0-1 0 0,0 0 1 0 0,0 0 0 0 0,0-1-1 0 0,0 1 1 0 0,-1 0 0 0 0,0 0-39 0 0,-2 2 54 0 0,1 0 168 0 0,0 1-1 0 0,1 0 0 0 0,-1 0 1 0 0,1-1-1 0 0,0 2 0 0 0,0-1 1 0 0,-1 3-222 0 0,-3 7 517 0 0,2-4-423 0 0,0 0-1 0 0,0 1 1 0 0,-1 10-94 0 0,0-1 50 0 0,4-14-34 0 0,0 0 1 0 0,1-1 0 0 0,-1 1-1 0 0,1 0 1 0 0,0 0-1 0 0,0 0 1 0 0,1-1-1 0 0,0 1 1 0 0,0 0 0 0 0,0 0-1 0 0,1-1 1 0 0,0 1-1 0 0,0-1 1 0 0,0 0 0 0 0,0 1-1 0 0,1-1 1 0 0,0 0-1 0 0,2 2-16 0 0,-3-4-51 0 0,0 0 0 0 0,0-1 0 0 0,1 0 0 0 0,-1 1 0 0 0,0-1-1 0 0,1 0 1 0 0,0 0 0 0 0,-1 0 0 0 0,1-1 0 0 0,0 1 0 0 0,0-1 0 0 0,0 1-1 0 0,0-1 1 0 0,0 0 0 0 0,0 0 0 0 0,0 0 0 0 0,0-1 0 0 0,1 1-1 0 0,0-1 52 0 0,0 0-60 0 0,1 0 0 0 0,0 0 0 0 0,-1-1-1 0 0,1 0 1 0 0,-1 0 0 0 0,1 0-1 0 0,-1-1 1 0 0,0 1 0 0 0,1-1 0 0 0,-1 0-1 0 0,0 0 1 0 0,0 0 0 0 0,0-1-1 0 0,0 0 61 0 0,9-7-150 0 0,0 0 0 0 0,0-1 0 0 0,-1-1 0 0 0,-1 0 0 0 0,0 0 0 0 0,0-1 150 0 0,13-17-933 0 0,1 2-1 0 0,20-18 934 0 0,-43 45-3 0 0,-1 0 0 0 0,1 0 1 0 0,0 0-1 0 0,0 0 1 0 0,0 0-1 0 0,0 0 0 0 0,1 1 1 0 0,-1-1-1 0 0,0 1 1 0 0,0-1-1 0 0,0 1 0 0 0,0 0 1 0 0,1 0-1 0 0,-1 0 1 0 0,0 0-1 0 0,0 0 0 0 0,0 1 1 0 0,0-1-1 0 0,2 1 3 0 0,3 4 95 0 0,9 20 500 0 0,-14-22-408 0 0,0 0 0 0 0,0 0 0 0 0,-1 0 0 0 0,1 1 0 0 0,-1-1 0 0 0,0 0 0 0 0,0 1 0 0 0,0-1 0 0 0,0 1 0 0 0,0 0 0 0 0,-1 2-187 0 0,8 23 1040 0 0,-7-26-988 0 0,-1 0 1 0 0,1 0 0 0 0,0 0-1 0 0,-1 0 1 0 0,1 0-1 0 0,-1 3-52 0 0,3 15 217 0 0,-2-19-183 0 0,-1 0 0 0 0,0 0 0 0 0,0 0-1 0 0,0 0 1 0 0,0 0 0 0 0,0 0 0 0 0,0 0 0 0 0,0 0 0 0 0,-1 0 0 0 0,1 0 0 0 0,-1 1-34 0 0,5-2-405 0 0,-3-1 354 0 0,0 0-1 0 0,0 1 0 0 0,0-1 0 0 0,-1 0 0 0 0,1 0 0 0 0,0 0 0 0 0,0 0 0 0 0,0 0 0 0 0,0-1 0 0 0,0 1 0 0 0,0 0 0 0 0,-1 0 1 0 0,1 0-1 0 0,0-1 0 0 0,0 1 0 0 0,0-1 0 0 0,0 1 0 0 0,-1 0 0 0 0,1-1 0 0 0,0 1 0 0 0,0-1 0 0 0,-1 0 0 0 0,1 1 0 0 0,0-1 52 0 0,65-38 182 0 0,-12 2-76 0 0,13-10-348 0 0,16-17 242 0 0,-32 27 968 0 0,-35 26-847 0 0,1-1 0 0 0,10-10-121 0 0,-25 21 0 0 0,0-1 0 0 0,0 1 0 0 0,0-1 0 0 0,0 1 0 0 0,0 0 0 0 0,0 0 0 0 0,2-1 0 0 0,4-3 2 0 0,-9 2 1 0 0,-7 0 72 0 0,1 3-206 0 0,-1 1 0 0 0,0 0 0 0 0,0 0 0 0 0,0 1-1 0 0,0 0 1 0 0,1 1 0 0 0,-1 0 0 0 0,1 0 0 0 0,0 0-1 0 0,0 1 1 0 0,0 0 0 0 0,-5 4 131 0 0,-10 9 155 0 0,1 0 0 0 0,0 1 0 0 0,0 3-155 0 0,6-5 13 0 0,7-9-27 0 0,2 1 0 0 0,-1-1-1 0 0,1 2 1 0 0,0-1 0 0 0,-3 6 14 0 0,6-9 1 0 0,1 0 0 0 0,-1 1 1 0 0,1-1-1 0 0,0 0 0 0 0,0 1 0 0 0,1-1 1 0 0,0 1-1 0 0,0 0 0 0 0,0-1 1 0 0,0 3-2 0 0,2-7 3 0 0,-1 0 0 0 0,0-1 0 0 0,0 1 0 0 0,0 0 1 0 0,1 0-1 0 0,-1-1 0 0 0,0 1 0 0 0,1 0 0 0 0,-1-1 1 0 0,1 1-1 0 0,-1-1 0 0 0,1 1 0 0 0,-1 0 0 0 0,1-1 0 0 0,-1 1 1 0 0,1-1-1 0 0,-1 1 0 0 0,1-1 0 0 0,0 0 0 0 0,-1 1 1 0 0,1-1-1 0 0,0 0 0 0 0,0 1-3 0 0,17 6-11 0 0,-16-7 15 0 0,3 1 16 0 0,0 0 0 0 0,0 0-1 0 0,1 0 1 0 0,-1-1 0 0 0,0 0-1 0 0,0 0 1 0 0,1 0 0 0 0,-1-1-20 0 0,45-8 169 0 0,-37 7-112 0 0,26-8-89 0 0,0-2 0 0 0,-1-2 0 0 0,12-6 32 0 0,-3-3-5249 0 0,-25 13-517 0 0</inkml:trace>
  <inkml:trace contextRef="#ctx0" brushRef="#br1" timeOffset="289770.499">10924 15634 2760 0 0,'-3'-3'248'0'0,"-4"-5"8186"0"0,7 8-8190 0 0,-1-1 0 0 0,0 1 0 0 0,0 0 0 0 0,1-1 0 0 0,-1 1 0 0 0,0 0 0 0 0,0 0 0 0 0,1 0 0 0 0,-1 0 1 0 0,0 0-1 0 0,0-1 0 0 0,0 2 0 0 0,0-1 0 0 0,1 0 0 0 0,-1 0-244 0 0,-1 0 161 0 0,0 0 1 0 0,1 1-1 0 0,-1-1 1 0 0,1 1-1 0 0,-1-1 0 0 0,1 1 1 0 0,0 0-1 0 0,-1 0 0 0 0,1-1 1 0 0,0 1-1 0 0,-1 0 0 0 0,1 1-161 0 0,-18 18 379 0 0,1 1 0 0 0,0 1-1 0 0,2 1 1 0 0,1 0 0 0 0,0 3-379 0 0,11-18 50 0 0,0 1 0 0 0,1-1 0 0 0,0 1 0 0 0,1 0-50 0 0,-7 19 56 0 0,7-23-35 0 0,1 0 1 0 0,-1 0-1 0 0,1 0 1 0 0,0 1-1 0 0,0-1 1 0 0,1 0-1 0 0,0 1 1 0 0,-1-1-1 0 0,2 0 1 0 0,-1 1-1 0 0,1-1 1 0 0,0 0-1 0 0,1 4-21 0 0,-1-6 26 0 0,0 0 0 0 0,0 0-1 0 0,0 0 1 0 0,1 0 0 0 0,-1-1-1 0 0,1 1 1 0 0,0 0 0 0 0,-1-1-1 0 0,1 1 1 0 0,0-1 0 0 0,1 0-1 0 0,-1 0 1 0 0,0 0 0 0 0,1 0 0 0 0,-1 0-1 0 0,1 0 1 0 0,-1-1 0 0 0,1 1-1 0 0,0-1 1 0 0,0 0 0 0 0,0 0-1 0 0,0 0 1 0 0,0 0 0 0 0,0 0-26 0 0,9 1 48 0 0,0 0 0 0 0,1-1 0 0 0,-1-1 0 0 0,0 0 0 0 0,0 0 0 0 0,0-1 0 0 0,1-1 0 0 0,-1 0 0 0 0,0 0 1 0 0,1-2-49 0 0,26-8 19 0 0,-2-2 0 0 0,16-9-19 0 0,-37 16-67 0 0,-2 1-63 0 0,-1-1 0 0 0,0-1 0 0 0,0 0-1 0 0,-1 0 1 0 0,0-2 0 0 0,5-5 130 0 0,2-3-432 0 0,0-1 0 0 0,-2-1-1 0 0,3-6 433 0 0,-15 17-92 0 0,-5 7 74 0 0,1 0 0 0 0,-1 1-1 0 0,1-1 1 0 0,0 0 0 0 0,0 1-1 0 0,0-1 1 0 0,0 1 0 0 0,0-1 0 0 0,0 1-1 0 0,0-1 1 0 0,1 0 18 0 0,-2 1 10 0 0,0 1-1 0 0,-1-1 1 0 0,1 0 0 0 0,-1 1-1 0 0,1-1 1 0 0,-1 1 0 0 0,1-1-1 0 0,-1 0 1 0 0,1 1 0 0 0,-1-1-1 0 0,1 1 1 0 0,-1 0 0 0 0,0-1-1 0 0,1 1 1 0 0,-1 0 0 0 0,0-1-1 0 0,1 1 1 0 0,-1 0 0 0 0,0-1-1 0 0,0 1-9 0 0,-2 0 49 0 0,1-1-1 0 0,-1 1 0 0 0,0 0 0 0 0,0 0 1 0 0,1 0-1 0 0,-1 0 0 0 0,0 1 0 0 0,0-1 1 0 0,0 1-1 0 0,1-1 0 0 0,-1 1 0 0 0,0 0 1 0 0,0 1-49 0 0,-36 16 508 0 0,27-9-352 0 0,1 0 0 0 0,-1 0 0 0 0,2 2 0 0 0,0-1 0 0 0,0 1 0 0 0,0 1-156 0 0,8-9 30 0 0,0 0-1 0 0,0 0 0 0 0,0 0 0 0 0,1 0 0 0 0,-1 1 1 0 0,1-1-1 0 0,0 0 0 0 0,-1 2-29 0 0,-7 17 94 0 0,5-15-65 0 0,2-5-19 0 0,0 1 0 0 0,1-1 0 0 0,0 0 0 0 0,-1 1 0 0 0,1 0 0 0 0,0-1 1 0 0,0 1-1 0 0,0 0 0 0 0,1-1 0 0 0,-1 1 0 0 0,1 0 0 0 0,0 0 0 0 0,-1 0-10 0 0,1 11 57 0 0,-1-12-45 0 0,1 0 1 0 0,0 0-1 0 0,0 0 1 0 0,0 0-1 0 0,0 0 1 0 0,0 0-1 0 0,0 0 1 0 0,1 0-1 0 0,-1 0 1 0 0,1 0-1 0 0,-1 0 0 0 0,1 0 1 0 0,0 0-1 0 0,0 0 1 0 0,0-1-1 0 0,0 2-12 0 0,1 0 40 0 0,0 0 0 0 0,0-1-1 0 0,1 1 1 0 0,-1-1-1 0 0,0 1 1 0 0,1-1 0 0 0,-1 0-1 0 0,1 0 1 0 0,0 0 0 0 0,0 0-1 0 0,0-1 1 0 0,0 1-1 0 0,0-1 1 0 0,0 0 0 0 0,0 0-1 0 0,0 0 1 0 0,0 0-1 0 0,1 0 1 0 0,-1-1 0 0 0,0 1-1 0 0,2-1-39 0 0,9 1 118 0 0,0-1-1 0 0,0-1 0 0 0,0 0 1 0 0,0 0-1 0 0,0-2 1 0 0,0 0-1 0 0,1-1-117 0 0,8-1 97 0 0,2-1 176 0 0,17-7-273 0 0,4-1 75 0 0,-13 4 2 0 0,2 0-2045 0 0,-11 5-2506 0 0,7-2-2787 0 0</inkml:trace>
  <inkml:trace contextRef="#ctx0" brushRef="#br1" timeOffset="303427.63">7232 5366 4608 0 0,'14'0'101'0'0,"-12"0"22"0"0,-2 0 5 0 0,1-1-21 0 0,5-9 223 0 0,2 0 1481 0 0,-7 9-1441 0 0,-1 1-343 0 0,0-1-1 0 0,0 1 1 0 0,0 0 0 0 0,0 0-1 0 0,0 0 1 0 0,1 0-1 0 0,-1 0 1 0 0,0 0-1 0 0,0 0 1 0 0,0 0-1 0 0,0 0 1 0 0,0 0-1 0 0,0 0 1 0 0,1 0-1 0 0,-1-1 1 0 0,0 1-1 0 0,0 0 1 0 0,0 0-1 0 0,0 0 1 0 0,0 0-1 0 0,0 0 1 0 0,0 0 0 0 0,0-1-1 0 0,0 1 1 0 0,0 0-1 0 0,0 0 1 0 0,0 0-1 0 0,0 0 1 0 0,0 0-1 0 0,1-1 1 0 0,-1 1-1 0 0,0 0 1 0 0,0 0-1 0 0,0 0 1 0 0,-1 0-27 0 0,2-1 19 0 0,-1 1 0 0 0,0-1 0 0 0,0 1 1 0 0,0-1-1 0 0,0 1 0 0 0,0-1 0 0 0,0 1 0 0 0,1 0 1 0 0,-1-1-1 0 0,0 1 0 0 0,0-1 0 0 0,1 1 0 0 0,-1 0 1 0 0,0-1-1 0 0,1 1 0 0 0,-1 0 0 0 0,0-1 0 0 0,1 1 1 0 0,-1 0-1 0 0,0 0 0 0 0,1-1 0 0 0,-1 1 1 0 0,1 0-1 0 0,-1 0 0 0 0,1 0 0 0 0,-1-1 0 0 0,1 1 1 0 0,-1 0-1 0 0,0 0 0 0 0,1 0 0 0 0,-1 0 0 0 0,1 0 1 0 0,-1 0-1 0 0,1 0 0 0 0,-1 0 0 0 0,1 0 0 0 0,-1 0 1 0 0,1 0-1 0 0,-1 0-19 0 0,2 0 369 0 0,-4 1 304 0 0,2 1-28 0 0,6 2-356 0 0,3-1-289 0 0,-2-5 0 0 0,1 2-64 0 0,-7 0-274 0 0,-1 0-136 0 0,3 1-306 0 0,-2-1 784 0 0,-1 0 0 0 0,0 0 1 0 0,1 0-1 0 0,-1 0 0 0 0,0 0 0 0 0,1 0 0 0 0,-1 0 0 0 0,0 1 0 0 0,1-1 0 0 0,-1 0 0 0 0,0 0 0 0 0,0 0 0 0 0,1 0 1 0 0,-1 0-1 0 0,0 1 0 0 0,0-1 0 0 0,1 0 0 0 0,-1 0 0 0 0,0 0 0 0 0,0 1 0 0 0,1-1 0 0 0,-1 0 0 0 0,0 0 0 0 0,0 1-4 0 0,2 3 69 0 0,0 1 107 0 0,1 0 1 0 0,-2 0-1 0 0,1 1 0 0 0,-1-1 1 0 0,1 2-177 0 0,-2-5 30 0 0,0 0 0 0 0,1 0 1 0 0,-1-1-1 0 0,-1 1 0 0 0,1 0 1 0 0,0-1-1 0 0,0 1 0 0 0,0 0 1 0 0,-1-1-1 0 0,1 1 1 0 0,-1 0-1 0 0,0-1 0 0 0,1 1 1 0 0,-1-1-1 0 0,0 1 0 0 0,0-1 1 0 0,0 1-1 0 0,0-1 0 0 0,0 0 1 0 0,0 1-31 0 0,-12 14 0 0 0,11-12 0 0 0,-1-1 0 0 0,0 1 0 0 0,0-1 0 0 0,0 1 0 0 0,0-1 0 0 0,-2 1 0 0 0,-26 30 0 0 0,30-34 0 0 0,1 1 0 0 0,0-1 0 0 0,0 0 0 0 0,-1 1 0 0 0,1-1 0 0 0,0 0 0 0 0,-1 0 0 0 0,1 1 0 0 0,0-1 0 0 0,-1 0 0 0 0,1 0 0 0 0,0 0 0 0 0,-1 1 0 0 0,1-1 0 0 0,0 0 0 0 0,-1 0 0 0 0,1 0 0 0 0,-1 0 0 0 0,1 0 0 0 0,0 0 0 0 0,-1 0 0 0 0,1 0 0 0 0,-1 0 0 0 0,1 0 0 0 0,0 0 0 0 0,-1 0 0 0 0,1 0 0 0 0,-1 0 0 0 0,1 0 0 0 0,0 0 0 0 0,-1 0 0 0 0,1 0 0 0 0,0 0 0 0 0,-1-1 0 0 0,1 1 0 0 0,0 0 0 0 0,-1 0 0 0 0,1 0 0 0 0,0-1 0 0 0,-1 1 0 0 0,1 0 0 0 0,0-1 0 0 0,-1 1 0 0 0,1 0 0 0 0,0-1 0 0 0,0 1 0 0 0,-1 0 0 0 0,1 0 1 0 0,-1-1-1 0 0,1 1 1 0 0,-1 0-1 0 0,1-1 1 0 0,-1 1 0 0 0,1-1-1 0 0,0 1 1 0 0,-1-1-1 0 0,1 1 1 0 0,-1-1-1 0 0,1 1 1 0 0,0-1-1 0 0,0 1 1 0 0,-1-1-1 0 0,1 1 1 0 0,0-1 0 0 0,0 1-1 0 0,0-1 1 0 0,-1 1-1 0 0,1-1 1 0 0,0 0-1 0 0,0 1 1 0 0,0-1-1 0 0,0 1 1 0 0,0-1 0 0 0,0 1-1 0 0,0-1 1 0 0,1 0-1 0 0,3-12-80 0 0,7-11-710 0 0,-9 18 562 0 0,0 0 0 0 0,1 1 1 0 0,-1-1-1 0 0,2 1 1 0 0,-1-1 227 0 0,15-13 54 0 0,-2 14 125 0 0,-1 1-11 0 0,-13 4 307 0 0,0 1 33 0 0,-1 0-458 0 0,1 0 0 0 0,0 0 0 0 0,-1 0 0 0 0,1 0 0 0 0,0 0 0 0 0,-1 0 0 0 0,0 1 0 0 0,1-1 0 0 0,-1 1 0 0 0,0-1 0 0 0,0 1 0 0 0,1 0 0 0 0,-1-1 0 0 0,0 1 0 0 0,-1 0 0 0 0,1 0 0 0 0,0-1 0 0 0,0 1 0 0 0,-1 0 0 0 0,1 0 0 0 0,-1 0 0 0 0,0 1-50 0 0,1 1 154 0 0,-1 0 0 0 0,0 0 0 0 0,-1 0 0 0 0,1 0 0 0 0,-1 0 0 0 0,1 0 0 0 0,-1 0 0 0 0,0 0 0 0 0,-1 0 0 0 0,-1 2-154 0 0,-4 14 11 0 0,5-15 68 0 0,0 1 1 0 0,0-1 0 0 0,0 0-1 0 0,-1 0 1 0 0,-1 2-80 0 0,-5 9 393 0 0,8-15-410 0 0,1-1 0 0 0,-1 0-1 0 0,1 0 1 0 0,-1 0 0 0 0,1 0 0 0 0,-1 0-1 0 0,1 0 1 0 0,-1 0 0 0 0,1 0 0 0 0,-1 0-1 0 0,1 0 1 0 0,-1 0 0 0 0,1-1 0 0 0,-1 1-1 0 0,1 0 1 0 0,-1 0 0 0 0,1 0 0 0 0,0-1-1 0 0,-1 1 1 0 0,1 0 0 0 0,-1-1 0 0 0,1 1-1 0 0,0 0 1 0 0,-1-1 0 0 0,1 1 0 0 0,-1 0-1 0 0,1-1 1 0 0,0 1 17 0 0,0 0-17 0 0,-2-2 5 0 0,1 1-1 0 0,0 0 0 0 0,0-1 0 0 0,0 1 1 0 0,0-1-1 0 0,1 1 0 0 0,-1-1 1 0 0,0 1-1 0 0,1-1 0 0 0,-1 1 1 0 0,1-1-1 0 0,-1 0 0 0 0,1 1 1 0 0,0-1-1 0 0,-1 0 0 0 0,1 1 0 0 0,0-2 13 0 0,3-32 9 0 0,-2 30-9 0 0,0-1 0 0 0,-1 0 0 0 0,0 1 0 0 0,0-1 1 0 0,0 0-1 0 0,0 4 0 0 0,-1-1 0 0 0,1 0 0 0 0,-1 0 0 0 0,1 1 0 0 0,0-1 0 0 0,0 0 0 0 0,0 0 0 0 0,0 0 0 0 0,1 1 0 0 0,-1-1 0 0 0,1 0 0 0 0,0 0 0 0 0,1-13-192 0 0,-2 15 118 0 0,0 0-1 0 0,0 0 1 0 0,0 0 0 0 0,0 0-1 0 0,0 0 1 0 0,0 0-1 0 0,0 0 1 0 0,1 0 0 0 0,-1 1-1 0 0,0-1 1 0 0,1 0 0 0 0,-1 0-1 0 0,0 0 1 0 0,1 0 0 0 0,-1 1-1 0 0,1-1 1 0 0,-1 0 0 0 0,1 0-1 0 0,0 1 1 0 0,-1-1 0 0 0,1 0-1 0 0,0 1 1 0 0,-1-1 0 0 0,2 0 74 0 0,2-2-1536 0 0,-4 3 1024 0 0</inkml:trace>
  <inkml:trace contextRef="#ctx0" brushRef="#br1" timeOffset="303836.698">7336 5825 8288 0 0,'-1'4'748'0'0,"0"-1"1"0"0,0 1-1 0 0,1-1 1 0 0,0 1-1 0 0,0 0 0 0 0,0-1 1 0 0,0 1-1 0 0,1 0-748 0 0,-2 33 907 0 0,-5-14-599 0 0,4-19-291 0 0,1 1 0 0 0,0-1 0 0 0,0 1 0 0 0,0-1 0 0 0,1 1 0 0 0,0 1-17 0 0,-7 75-22 0 0,4-48-406 0 0,1-2-4098 0 0,4-17-42 0 0</inkml:trace>
  <inkml:trace contextRef="#ctx0" brushRef="#br1" timeOffset="304199.316">7280 6339 1840 0 0,'0'2'83'0'0,"6"11"-28"0"0,-5-12-52 0 0,0 1-1 0 0,-1-1 0 0 0,1 0 0 0 0,0 0 0 0 0,-1 1 1 0 0,1-1-1 0 0,-1 0 0 0 0,1 1 0 0 0,-1-1 0 0 0,0 0 1 0 0,0 1-1 0 0,0-1 0 0 0,0 1 0 0 0,1-1 1 0 0,-2 0-1 0 0,1 1 0 0 0,0 0-2 0 0,0 4 755 0 0,-1 0 0 0 0,2 1 0 0 0,-1-1 0 0 0,1 0 0 0 0,0 0 0 0 0,0 0 0 0 0,0 0 0 0 0,1 0 0 0 0,0-1 0 0 0,2 5-755 0 0,2 9 1248 0 0,-5 15 370 0 0,0-16-971 0 0,-1-16-571 0 0,0 0 0 0 0,0 0 0 0 0,0 0 0 0 0,0 0 0 0 0,1-1 0 0 0,-1 1 0 0 0,0 0 0 0 0,1 0-1 0 0,0 0 1 0 0,-1 0 0 0 0,2 1-76 0 0,-2-2 26 0 0,1 1 0 0 0,-1-1 0 0 0,1 1 0 0 0,-1-1 0 0 0,0 1 0 0 0,1-1 0 0 0,-1 1 0 0 0,0-1-1 0 0,0 2-25 0 0,0-2-4 0 0,0 1 0 0 0,0-1 0 0 0,0 1 1 0 0,1-1-1 0 0,-1 1 0 0 0,0-1 0 0 0,1 1 0 0 0,-1-1 0 0 0,1 0 0 0 0,-1 1 0 0 0,1 0 4 0 0,1 2-306 0 0,-1-1 0 0 0,0 1 0 0 0,0 0 1 0 0,-1 0-1 0 0,1 0 0 0 0,-1 0 1 0 0,0 4 305 0 0,0-2-860 0 0</inkml:trace>
  <inkml:trace contextRef="#ctx0" brushRef="#br1" timeOffset="304527.448">7291 6826 3680 0 0,'2'3'40'0'0,"0"0"1"0"0,-1 0-1 0 0,1 0 0 0 0,-1 0 1 0 0,0 0-1 0 0,0 0 0 0 0,0 0 1 0 0,0 0-1 0 0,-1 0 1 0 0,1 0-1 0 0,-1 1 0 0 0,0 0-40 0 0,3 17 823 0 0,-1-11 52 0 0,0 1 1 0 0,-1-1 0 0 0,0 1 0 0 0,0 5-876 0 0,1 26 1127 0 0,-1-34-979 0 0,0-5-109 0 0,-1-1 1 0 0,0 0-1 0 0,1 1 0 0 0,-1-1 1 0 0,1 0-1 0 0,0 1 1 0 0,0-1-1 0 0,0 0 1 0 0,0 0-40 0 0,0 1 22 0 0,1 1 1 0 0,-1-1-1 0 0,0 1 1 0 0,0-1-1 0 0,0 1 1 0 0,0-1-1 0 0,-1 1 1 0 0,1-1-1 0 0,-1 3-22 0 0,0-2-33 0 0,1 0 0 0 0,-1 0 0 0 0,1 1 0 0 0,0-1 0 0 0,0 0 0 0 0,1 1 33 0 0,2 6-252 0 0</inkml:trace>
  <inkml:trace contextRef="#ctx0" brushRef="#br1" timeOffset="304528.448">7352 7447 3680 0 0,'2'9'381'0'0,"3"57"4008"0"0,-2-47-2400 0 0,-3-17-1850 0 0,1 0-1 0 0,-1 0 0 0 0,1 0 1 0 0,-1 1-1 0 0,0-1 1 0 0,0 0-1 0 0,0 0 0 0 0,0 1-138 0 0,-1 13 1013 0 0,0 0-1 0 0,1 0 1 0 0,2 15-1013 0 0,-2 36 1566 0 0,2-8-948 0 0,-3-38-1 0 0,3 20-617 0 0,-1-9 586 0 0,2 6-5231 0 0,0-16-1065 0 0</inkml:trace>
  <inkml:trace contextRef="#ctx0" brushRef="#br1" timeOffset="310669.342">4035 5473 4608 0 0,'0'0'101'0'0,"-4"0"65"0"0,-5 2 47 0 0,9-2-217 0 0,-5 1-4 0 0,-2-4 92 0 0,6 3 286 0 0,1 0 118 0 0,0 0 22 0 0,0 0-68 0 0,0 0-220 0 0,0 0 164 0 0,0 0 102 0 0,0 0 22 0 0,0 0-68 0 0,10 0-276 0 0,-3 0-166 0 0,3 0 0 0 0,-1 0 0 0 0,1-1 0 0 0,7-1 0 0 0,-13 1 0 0 0,-1 1 0 0 0,1 0 0 0 0,0 0 0 0 0,0 1 0 0 0,-1-1 0 0 0,4 1 0 0 0,12 1 0 0 0,7 0 0 0 0,-18-1 0 0 0,0-1 0 0 0,0 0 0 0 0,8-1 0 0 0,60 1 0 0 0,-53-2 0 0 0,1 2 0 0 0,5 1 0 0 0,11 0 0 0 0,-17 0 0 0 0,0 2 0 0 0,0 0 0 0 0,2 2 0 0 0,22 3 0 0 0,80 6 0 0 0,-115-13 0 0 0,70 4 0 0 0,-11 0 0 0 0,-37-3 0 0 0,0 1 0 0 0,3 2 0 0 0,-3-1 0 0 0,-1-1 0 0 0,4-1 0 0 0,-14-3 0 0 0,-11 1 0 0 0,-1 0 0 0 0,1 0 0 0 0,0 1 0 0 0,9 2 0 0 0,-6-1 0 0 0,0 0 0 0 0,0-1 0 0 0,0-1 0 0 0,14-1 0 0 0,8 0 0 0 0,98 1 2048 0 0,94-3-2048 0 0,-172 0 0 0 0,-48 2 0 0 0,14 0 0 0 0,-30 0 0 0 0,1 0 0 0 0,-1 0 0 0 0,1 0 0 0 0,-7-2 0 0 0,-17-4 0 0 0,-21 0 336 0 0,1 1 520 0 0,0 1 0 0 0,-1 3-856 0 0,1-6 0 0 0,24 6 677 0 0,20 1-403 0 0,-1 1 0 0 0,1 0 0 0 0,-1 0 0 0 0,0 0 1 0 0,0 1-275 0 0,-78 6 0 0 0,73-5 0 0 0,0-1 0 0 0,0-1 0 0 0,-2 0 0 0 0,2 0 0 0 0,0 0 0 0 0,0 1 0 0 0,-2 1 0 0 0,-6 1 0 0 0,1-1 0 0 0,-7-1 0 0 0,-16 1 0 0 0,18-1 0 0 0,1-1 0 0 0,-1 0 0 0 0,-12-3 0 0 0,25 2 0 0 0,-1 1 0 0 0,1 1 0 0 0,-2 0 0 0 0,-20 0 0 0 0,-22-2 0 0 0,17 0 0 0 0,-29 3 0 0 0,26-1 0 0 0,0-1 0 0 0,-9-3 0 0 0,22 2 0 0 0,-36 1 0 0 0,-7 0 0 0 0,50-2 0 0 0,8 0 0 0 0,0 2 0 0 0,1-1 0 0 0,-4 2 0 0 0,-113 3 0 0 0,-19-5 0 0 0,78 0 0 0 0,178 5 0 0 0,-53-1 0 0 0,43-3 0 0 0,-62-2 0 0 0,-7-1 0 0 0,0 2 0 0 0,9 2 0 0 0,73 5 0 0 0,-24 0 0 0 0,120-1 930 0 0,-42-10-1639 0 0,-71 5 544 0 0,-65 0 125 0 0,24 2 40 0 0,11 1 441 0 0,-64-3-436 0 0,37 0 587 0 0,1 2 0 0 0,2 2-592 0 0,2-1-1092 0 0,-29-3 1445 0 0,-1 1 0 0 0,1 0 0 0 0,5 2-353 0 0,21 1-1260 0 0,-11-2 1848 0 0,43 3 518 0 0,27 4-1106 0 0,-88-9-46 0 0,1 1-1 0 0,-1-1 0 0 0,0-1 1 0 0,8-1 46 0 0,-8 1-275 0 0,0 0 1 0 0,0 1 0 0 0,0 0 0 0 0,-1 0 0 0 0,2 1 274 0 0,33 2 1541 0 0,-25-4-1519 0 0,-16 1-40 0 0,-1 0 0 0 0,1 0 0 0 0,0 0 1 0 0,-1 0-1 0 0,1 0 0 0 0,-1 0 0 0 0,1 0 0 0 0,-1 1 18 0 0,30 2-428 0 0,-27-3 514 0 0,0 0 0 0 0,-1 1 1 0 0,1-1-1 0 0,0 1 0 0 0,0 0 0 0 0,2 1-86 0 0,2 1 6 0 0,0 0 0 0 0,0-1 0 0 0,0 0 0 0 0,1-1-1 0 0,-1 0 1 0 0,2 0-6 0 0,58-2-5 0 0,-27 0 7 0 0,-14 1-90 0 0,-1-1-1 0 0,1-1 0 0 0,6-3 89 0 0,-23 4-76 0 0,1 0 1 0 0,-1 1-1 0 0,1 0 1 0 0,1 1 75 0 0,15 0 2 0 0,-15 0-67 0 0,-10-1 64 0 0,-1 0 0 0 0,1 0-1 0 0,-1 0 1 0 0,1 0 0 0 0,-1 0 0 0 0,1 0-1 0 0,1-1 2 0 0,1 1 0 0 0,0 0 0 0 0,-1 0 0 0 0,1 0 0 0 0,0 0 0 0 0,-1 1 0 0 0,5 0 1 0 0,16 2-2 0 0,11-3 1 0 0,-34 1 1 0 0,16 1 9 0 0,-16-2 43 0 0,-2 0-10 0 0,0 0-104 0 0,0 0-99 0 0,0 0-31 0 0,0 0-7 0 0,0 0-33 0 0,-7-3-274 0 0,1 1-4317 0 0,6 2 236 0 0</inkml:trace>
  <inkml:trace contextRef="#ctx0" brushRef="#br1" timeOffset="311060.13">6319 5469 4376 0 0,'0'0'199'0'0,"8"5"26"0"0,64 22 1279 0 0,-39-8-58 0 0,-30-18-1338 0 0,0 1 0 0 0,0-1-1 0 0,0 1 1 0 0,-1-1 0 0 0,1 1 0 0 0,0 0-1 0 0,-1 0 1 0 0,3 2-108 0 0,-1 0 132 0 0,-2-3 9 0 0,6 12 246 0 0,17 17 885 0 0,-24-28-1080 0 0,2 30 1152 0 0,-4-28-1235 0 0,0 0-1 0 0,0 0 1 0 0,-1 0 0 0 0,1 0 0 0 0,-1-1 0 0 0,0 1 0 0 0,0 0 0 0 0,0-1 0 0 0,-1 1 0 0 0,1-1-109 0 0,-3 1 170 0 0,0 1 0 0 0,1-1 0 0 0,-2 0 0 0 0,1 0 0 0 0,0-1-1 0 0,-1 0 1 0 0,-5 3-170 0 0,4-2 154 0 0,-17 4 321 0 0,19-7-417 0 0,1 0 1 0 0,0 1-1 0 0,0-1 1 0 0,-1 1 0 0 0,-2 2-59 0 0,0-1 12 0 0,0 0 1 0 0,0-1 0 0 0,-1 0 0 0 0,1 0 0 0 0,-4 0-13 0 0,6 0-60 0 0,-1-2-690 0 0,5 0 296 0 0</inkml:trace>
  <inkml:trace contextRef="#ctx0" brushRef="#br1" timeOffset="311411.532">6640 5280 10136 0 0,'0'0'464'0'0,"1"-1"-10"0"0,1-3-222 0 0,-1 3 156 0 0,-1 1 100 0 0,0 0 22 0 0,0 0-102 0 0,0 14-906 0 0,-1 0 452 0 0,-1 0 0 0 0,0 0 1 0 0,-1 1-1 0 0,-1 0 46 0 0,-3 16 217 0 0,0-2 52 0 0,5-20-171 0 0,0 0 0 0 0,0 0 0 0 0,0 0 0 0 0,1 0 0 0 0,1 0-1 0 0,0 0 1 0 0,0 0 0 0 0,0 0 0 0 0,1 0 0 0 0,1 4-98 0 0,4 16 283 0 0,-4-19-151 0 0,0-1 1 0 0,0 1 0 0 0,1-1 0 0 0,0 0 0 0 0,0 1 0 0 0,2 1-133 0 0,-3-9 12 0 0,-1 0 1 0 0,1 1 0 0 0,0-1-1 0 0,0 0 1 0 0,0 0 0 0 0,0 0-1 0 0,0 0 1 0 0,0 0 0 0 0,0-1 0 0 0,1 1-1 0 0,-1 0 1 0 0,1-1 0 0 0,-1 0-1 0 0,1 0 1 0 0,-1 0 0 0 0,1 0-1 0 0,0 0 1 0 0,0 0 0 0 0,-1-1 0 0 0,3 1-13 0 0,0-1 19 0 0,1 1 1 0 0,0-1 0 0 0,0 0 0 0 0,-1-1-1 0 0,1 1 1 0 0,0-1 0 0 0,-1-1 0 0 0,1 1 0 0 0,2-2-20 0 0,0 1 0 0 0,-7 2 0 0 0,1 0 0 0 0,0-1 0 0 0,-1 1 0 0 0,1-1 0 0 0,0 1 0 0 0,-1-1 0 0 0,1 0 0 0 0,0 0 0 0 0,-1 0 0 0 0,1 0 0 0 0,-1 0 0 0 0,0 0 0 0 0,1 0 0 0 0,0-1 0 0 0,5-9 0 0 0</inkml:trace>
  <inkml:trace contextRef="#ctx0" brushRef="#br1" timeOffset="311754.487">6603 5391 11600 0 0,'-9'1'893'0'0,"15"0"471"0"0,6 2-1005 0 0,-5-1-196 0 0,0-1 1 0 0,0 0-1 0 0,-1 0 1 0 0,1-1-1 0 0,2 0-163 0 0,11 1 151 0 0,66 3-595 0 0,-49-3-3372 0 0,-5-1-884 0 0</inkml:trace>
  <inkml:trace contextRef="#ctx0" brushRef="#br1" timeOffset="314331.729">4063 5383 1376 0 0,'0'0'65'0'0,"0"0"143"0"0,0 0 579 0 0,0 0 254 0 0,0 0 51 0 0,0 0-111 0 0,0 0-509 0 0,0 1-337 0 0,1-1-1 0 0,0 1 1 0 0,-1 0-1 0 0,0-1 0 0 0,1 1 1 0 0,-1 0-1 0 0,1-1 0 0 0,-1 1 1 0 0,0 0-1 0 0,0-1 1 0 0,1 1-1 0 0,-1 0 0 0 0,0 0 1 0 0,0 0-135 0 0,-2 2 129 0 0,-1 7 382 0 0,-3 37 987 0 0,6-46-1292 0 0,-4 6 1094 0 0,1-4-1076 0 0,1 0 1 0 0,-1 0 0 0 0,1 0-1 0 0,-1 0 1 0 0,0-1 0 0 0,-2 2-225 0 0,5-4 96 0 0,0 0-2 0 0,0 0-4 0 0,0 0-2 0 0,0 0-4 0 0,0 0-16 0 0,0 0-4 0 0,0 0 0 0 0,0 8 984 0 0,1-9-1023 0 0,-1 0 0 0 0,1-1 0 0 0,-1 1 0 0 0,0-1 0 0 0,1 1 0 0 0,-1-1 0 0 0,0 1 0 0 0,0-1 0 0 0,0 1 0 0 0,0-1 0 0 0,0 1 0 0 0,0-1 0 0 0,-1 0-25 0 0,1-15 163 0 0,1 14-143 0 0,-1 1 1 0 0,0-1 0 0 0,0 0-1 0 0,0 0 1 0 0,-1 0 0 0 0,1 0 0 0 0,-1 0-1 0 0,0 1 1 0 0,0-1-21 0 0,-2-17 86 0 0,2-78 228 0 0,-7 25-196 0 0,7-11-54 0 0,1 12-4 0 0,-2 24-56 0 0,2 35-13 0 0,0-58 82 0 0,-4-1-73 0 0,-2-15 32 0 0,2 1 0 0 0,6-24-32 0 0,7 27 48 0 0,-4 46-32 0 0,-1-36-16 0 0,-1 19-1 0 0,-2 29 7 0 0,0 0-1 0 0,-2-5-5 0 0,0-8 59 0 0,1-7-59 0 0,1 13-3 0 0,-2 1 1 0 0,-1-6 2 0 0,-8-94 0 0 0,9 115 0 0 0,1 1 0 0 0,0-16 0 0 0,1 1 0 0 0,0 13 0 0 0,1 0 0 0 0,2-11 0 0 0,-1 12 0 0 0,-2-9 0 0 0,-1 19 0 0 0,1 0 0 0 0,-1-1 0 0 0,1 1 0 0 0,1-5 0 0 0,-1 10 0 0 0,-1 0 0 0 0,0 0 0 0 0,0-1 0 0 0,1 1 0 0 0,-1 0 0 0 0,0 0 0 0 0,0 0 0 0 0,0-1 0 0 0,0 1 0 0 0,0 0 0 0 0,-1 0 0 0 0,1 0 0 0 0,0-1 0 0 0,-1 1 0 0 0,1 1 0 0 0,0 0 0 0 0,0 0 0 0 0,0-1 0 0 0,0 1 0 0 0,-1 0 0 0 0,1-1 0 0 0,0 1 0 0 0,0 0 0 0 0,0-1 0 0 0,0 1 0 0 0,0 0 0 0 0,0-1 0 0 0,0 1 0 0 0,0-1 0 0 0,0 1 0 0 0,0 0 0 0 0,0-1 0 0 0,0 1 0 0 0,0 0 0 0 0,0-1 0 0 0,0 1 0 0 0,0 0 0 0 0,1-1 0 0 0,-1 1 0 0 0,0 0 0 0 0,0-1 0 0 0,0 1 0 0 0,1 0 0 0 0,-1-1 0 0 0,0 1 0 0 0,1-1 0 0 0,-1 1 0 0 0,0 0 0 0 0,0-1 0 0 0,1 1 0 0 0,-1-1 0 0 0,0 1 0 0 0,0 0 0 0 0,0-1 0 0 0,0 1 0 0 0,1-1 0 0 0,-1 1 0 0 0,0-1 0 0 0,0 1 0 0 0,0-1 0 0 0,0 1 0 0 0,0-1 0 0 0,0 1 0 0 0,0-1 0 0 0,0 1 0 0 0,0-1 0 0 0,1-6 0 0 0,0 5 0 0 0,0 1 0 0 0,0-1 0 0 0,0 0 0 0 0,0 1 0 0 0,-1-1 0 0 0,1 0 0 0 0,-1 0 0 0 0,1 1 0 0 0,-1-1-1 0 0,0-1 2 0 0,3-18-1 0 0,-2 1 0 0 0,0-1 0 0 0,-2-3 0 0 0,1 10 0 0 0,-1 2 44 0 0,1 10-42 0 0,0 1-1 0 0,-1-1 1 0 0,1 1 0 0 0,0 0-1 0 0,0-1 1 0 0,0 1-1 0 0,0-1 1 0 0,0 1 0 0 0,1-1-1 0 0,-1 1 1 0 0,0 0 0 0 0,1-1-2 0 0,0-1 0 0 0,0 0 0 0 0,0 0 0 0 0,-1 0 0 0 0,1 0 0 0 0,-1 0 0 0 0,0 0 0 0 0,1 0 0 0 0,-1 0 0 0 0,-1 0 0 0 0,1 0 0 0 0,0 0 0 0 0,-1 0 0 0 0,1 0 0 0 0,-1 0 0 0 0,0 0 0 0 0,3-11 0 0 0,-15-45 64 0 0,11 38-64 0 0,2 15 0 0 0,0 4 0 0 0,0 1 0 0 0,0-1 0 0 0,-1 1 0 0 0,1-1 0 0 0,0 1 0 0 0,-1-1 0 0 0,1 1 0 0 0,-1-1 0 0 0,0 1 0 0 0,1-1 0 0 0,-1 1 0 0 0,0 0 0 0 0,0-1 0 0 0,-11-18-84 0 0,12 18 16 0 0,-1-1 4 0 0,-4-2 0 0 0,4 4 10 0 0,-1-2 33 0 0,1 1-22 0 0,-1 0 22 0 0,-18 10-96 0 0,18-6 109 0 0,0-1 0 0 0,0 1 0 0 0,1 0 1 0 0,-1 0-1 0 0,0 0 0 0 0,1 0 1 0 0,-2 2 7 0 0,2-2-2 0 0,-1 0 1 0 0,0 0-1 0 0,1 0 1 0 0,-1 0-1 0 0,0 0 1 0 0,0-1 0 0 0,-1 2 1 0 0,-5 3-10 0 0,1 1 1 0 0,0-1 0 0 0,0 1 0 0 0,0 0 0 0 0,1 1 0 0 0,-2 3 9 0 0,-4 4-9 0 0,11-14 9 0 0,-11 14 0 0 0,-1 1 0 0 0,-8 16 0 0 0,18-27 2 0 0,-1 0 1 0 0,1-1 0 0 0,-1 1 0 0 0,-1-1 0 0 0,-3 4-3 0 0,7-7 70 0 0,1-1-2 0 0,0 0-31 0 0,2-1-42 0 0,0 1 0 0 0,0-1 0 0 0,0 0 0 0 0,0 0 0 0 0,0 0 1 0 0,0 0-1 0 0,0 0 0 0 0,0-1 0 0 0,0 1 0 0 0,-1 0 0 0 0,1-1 0 0 0,0 1 0 0 0,0-3 5 0 0,3 0-5 0 0,28-28 6 0 0,3-7-1 0 0,8-7-113 0 0,-34 35 47 0 0,0 0 1 0 0,6-11 65 0 0,-6 8-32 0 0,1 0 0 0 0,1 1 0 0 0,0-1 32 0 0,-12 14-2 0 0,0 0 0 0 0,1 0 1 0 0,-1 0-1 0 0,0 0 0 0 0,1 0 1 0 0,-1 0-1 0 0,0 0 0 0 0,0 0 1 0 0,1 0-1 0 0,-1 0 0 0 0,0 0 1 0 0,1 0-1 0 0,-1 1 0 0 0,0-1 1 0 0,0 0-1 0 0,1 0 0 0 0,-1 0 0 0 0,0 0 1 0 0,0 0-1 0 0,1 1 0 0 0,-1-1 1 0 0,0 0-1 0 0,0 0 0 0 0,1 0 1 0 0,-1 1-1 0 0,0-1 0 0 0,0 0 1 0 0,0 0-1 0 0,1 0 0 0 0,-1 1 1 0 0,0-1-1 0 0,0 0 0 0 0,0 0 0 0 0,0 1 2 0 0,6 7 5 0 0,-3 2 25 0 0,1 0 1 0 0,-1-1-1 0 0,0 2 1 0 0,-1-1-1 0 0,-1 0 1 0 0,1 0-1 0 0,-2 1 1 0 0,1 4-31 0 0,2 26 57 0 0,3-15-28 0 0,-4-18-190 0 0,-1 0 0 0 0,1 0 1 0 0,-1 1-1 0 0,-1-1 0 0 0,1 1 161 0 0,-1-9-582 0 0</inkml:trace>
  <inkml:trace contextRef="#ctx0" brushRef="#br1" timeOffset="325562.687">4009 3080 4608 0 0,'-15'8'200'0'0,"12"-4"48"0"0,3-4-248 0 0</inkml:trace>
  <inkml:trace contextRef="#ctx0" brushRef="#br1" timeOffset="326354.74">4089 3366 4608 0 0,'0'0'101'0'0,"0"0"22"0"0,0 0 5 0 0,0 0 51 0 0,0 0 212 0 0,-1-7 3051 0 0,3 5 2898 0 0,-1 2-6340 0 0,-1 0 0 0 0,1 0 1 0 0,-1 0-1 0 0,1 0 1 0 0,0 0-1 0 0,-1 0 1 0 0,1 0-1 0 0,0 0 1 0 0,-1 0-1 0 0,1 0 1 0 0,-1 1-1 0 0,1-1 1 0 0,-1 0-1 0 0,1 0 1 0 0,-1 1-1 0 0,1-1 1 0 0,0 0-1 0 0,-1 0 1 0 0,1 1-1 0 0,-1-1 1 0 0,0 1-1 0 0,1-1 1 0 0,-1 1-1 0 0,1-1 1 0 0,-1 0-1 0 0,0 1 1 0 0,1-1-1 0 0,-1 1 0 0 0,0 0 1 0 0,1-1-1 0 0,-1 1 1 0 0,0-1-1 0 0,0 1 1 0 0,0-1-1 0 0,1 1 1 0 0,-1 0-1 0 0,1 1-1 0 0,31 48 1115 0 0,-2-5-181 0 0,-2-6 997 0 0,-21-30-1812 0 0,3 1-390 0 0,-9-9 143 0 0,1 0-346 0 0,-2-1-33 0 0,0 0 66 0 0,-10-12 2103 0 0,2 0-1550 0 0,-7-9-84 0 0,0-1 0 0 0,0-3-27 0 0,-5-18 0 0 0,20 43 0 0 0,0 0 0 0 0,0-1 0 0 0,0 1 0 0 0,0 0 0 0 0,0 0 0 0 0,0 0 0 0 0,0 0 0 0 0,0 0 0 0 0,0-1 0 0 0,0 1 0 0 0,-1 0 0 0 0,1 0 0 0 0,0 0 0 0 0,0 0 0 0 0,0 0 0 0 0,0-1 0 0 0,0 1 0 0 0,0 0 0 0 0,1 0 0 0 0,-1 0 0 0 0,0 0 0 0 0,0-1 0 0 0,0 1 0 0 0,0 0 0 0 0,0 0 0 0 0,0 0 0 0 0,0 0 0 0 0,0 0 0 0 0,0-1 0 0 0,0 1 0 0 0,0 0 0 0 0,0 0 0 0 0,1 0 0 0 0,-1 0 0 0 0,0 0 0 0 0,0 0 0 0 0,0 0 0 0 0,0 0 0 0 0,0-1 0 0 0,0 1 0 0 0,1 0 0 0 0,-1 0 0 0 0,0 0 0 0 0,0 0 0 0 0,0 0 0 0 0,0 0 0 0 0,0 0 0 0 0,1 0 0 0 0,-1 0 0 0 0,0 0 0 0 0,0 0 0 0 0,9 0 0 0 0,-8 0 0 0 0,0 0 0 0 0,0 0 0 0 0,1 0 0 0 0,-1 0 0 0 0,0 0 0 0 0,0 0 0 0 0,0 0 0 0 0,0 0 0 0 0,0 1 0 0 0,0-1 0 0 0,0 0 0 0 0,0 1 0 0 0,0-1 0 0 0,0 0 0 0 0,0 1 0 0 0,-1 0 0 0 0,1-1 0 0 0,0 1 0 0 0,0-1 0 0 0,0 1 0 0 0,0 0 0 0 0,-1 0 0 0 0,1 0 0 0 0,2 2 0 0 0,2 0 0 0 0,-1 0 0 0 0,0 0 0 0 0,0 1 0 0 0,0 0 0 0 0,0-1 0 0 0,-1 1 0 0 0,1 1 0 0 0,0 1 0 0 0,19 23 0 0 0,-16-18-121 0 0,-4-4-1051 0 0,-3-6-5294 0 0</inkml:trace>
  <inkml:trace contextRef="#ctx0" brushRef="#br1" timeOffset="335989.996">9426 29 11976 0 0,'0'0'546'0'0,"0"0"-10"0"0,0-1-344 0 0,2 6-175 0 0,-2 8 61 0 0,-2-7 237 0 0,0 0 0 0 0,0 0 0 0 0,-1 0 0 0 0,0 0 0 0 0,0-1 0 0 0,-1 0 0 0 0,1 0 0 0 0,-1 0 1 0 0,0 0-1 0 0,-1 0-315 0 0,-10 10 440 0 0,0-1-1 0 0,-7 5-439 0 0,-18 10 0 0 0,-9 7 0 0 0,34-23 0 0 0,0-1 0 0 0,-1 0 0 0 0,-8 3 0 0 0,15-10 0 0 0,-1 0 0 0 0,1 0 0 0 0,-1-1 0 0 0,0 0 0 0 0,0-1 0 0 0,0 0 0 0 0,-3-1 0 0 0,12-1 0 0 0,-1-1 0 0 0,1 0 0 0 0,0 0 0 0 0,-1 0 0 0 0,1 0 0 0 0,0 0 0 0 0,-1 0 0 0 0,1 0 0 0 0,0 0 0 0 0,0-1 0 0 0,-1 1 0 0 0,1 0 0 0 0,0-1 0 0 0,0 1 0 0 0,-1-1 0 0 0,1 0 0 0 0,0 1 0 0 0,0-1 0 0 0,0 0 0 0 0,0 0 0 0 0,0 1 0 0 0,-1-2 0 0 0,1 0 0 0 0,0 0 0 0 0,-1 1 0 0 0,1-1 0 0 0,0 0 0 0 0,0 0 0 0 0,0-1 0 0 0,1 1 0 0 0,-1 0 0 0 0,0 0 0 0 0,1 0 0 0 0,-1 0 0 0 0,1-3 0 0 0,-1 0 0 0 0,1-1 0 0 0,0 0 0 0 0,0 0 0 0 0,1 0 0 0 0,0 0 0 0 0,0 0 0 0 0,0 0 0 0 0,0 1 0 0 0,1-1 0 0 0,1-1 0 0 0,1 0 54 0 0,0 0 0 0 0,0 0 0 0 0,1 1 0 0 0,0-1-1 0 0,0 1 1 0 0,1 0 0 0 0,0 1 0 0 0,4-4-54 0 0,4-2 534 0 0,0 1 0 0 0,1 0-1 0 0,6-3-533 0 0,-8 6 12 0 0,-7 3-12 0 0,0 0 1 0 0,1 1-1 0 0,-1 0 1 0 0,1 0-1 0 0,0 0 1 0 0,0 1-1 0 0,0 0 1 0 0,0 0-1 0 0,4 0 0 0 0,-8 2 0 0 0,0 0 0 0 0,-1 1 0 0 0,1-1 0 0 0,-1 1 0 0 0,1-1 0 0 0,-1 1 0 0 0,1 0 0 0 0,-1 0 0 0 0,0 0 0 0 0,0 1 0 0 0,1-1 0 0 0,-1 0 0 0 0,0 1 0 0 0,0 0 0 0 0,0-1 0 0 0,0 1 0 0 0,0 0 0 0 0,-1 0 0 0 0,1 0 0 0 0,-1 0 0 0 0,1 0 0 0 0,-1 1 0 0 0,6 7 0 0 0,-2 1 0 0 0,0 0 0 0 0,0 0 0 0 0,1 4 0 0 0,1 2 0 0 0,4 15 32 0 0,6 21-32 0 0,-11-29 429 0 0,1-1 0 0 0,2 0-1 0 0,0-1 1 0 0,4 4-429 0 0,-8-17-356 0 0,1-1 0 0 0,1 0 0 0 0,-1-1 0 0 0,1 0 0 0 0,1 0 0 0 0,-1 0 0 0 0,6 3 356 0 0,15 6-1023 0 0</inkml:trace>
  <inkml:trace contextRef="#ctx0" brushRef="#br1" timeOffset="337016.783">4251 2731 11976 0 0,'0'0'266'0'0,"0"0"44"0"0,0 0 15 0 0,0 0-26 0 0,-2 6-187 0 0,-4 8 44 0 0,0-1 1 0 0,0 0 0 0 0,-1-1 0 0 0,-1 0 0 0 0,-3 4-157 0 0,-47 57 1123 0 0,36-48-990 0 0,11-12 123 0 0,-1-1 0 0 0,-1 0 0 0 0,0-1 0 0 0,-1-1-1 0 0,0 0 1 0 0,0-1 0 0 0,-1 0 0 0 0,-9 3-256 0 0,16-8 24 0 0,1-1-1 0 0,-1 1 1 0 0,0-2-1 0 0,0 1 0 0 0,-8 1-23 0 0,12-4 126 0 0,1 1 1 0 0,-1-1-1 0 0,0 0 0 0 0,0 0 0 0 0,1 0 0 0 0,-1-1 0 0 0,0 1 0 0 0,0-1 0 0 0,1 0 1 0 0,-1 0-1 0 0,1 0 0 0 0,-1-1 0 0 0,1 1 0 0 0,-2-1-126 0 0,3 0 14 0 0,1 0 0 0 0,-1 1 0 0 0,0-1 0 0 0,0 0 0 0 0,1 0 0 0 0,-1 0 0 0 0,1 0 0 0 0,0 0 0 0 0,0 0 0 0 0,0-1 0 0 0,0 1-1 0 0,-1-1-13 0 0,-7-14-2 0 0,9 16 2 0 0,-1 0 0 0 0,1 0 0 0 0,-1 0-1 0 0,1-1 1 0 0,-1 1 0 0 0,1 0 0 0 0,0 0-1 0 0,0 0 1 0 0,0-1 0 0 0,0 1 0 0 0,-1 0-1 0 0,2 0 1 0 0,-1-1 0 0 0,0 1 0 0 0,0 0 0 0 0,0 0-1 0 0,0 0 1 0 0,1-1 0 0 0,-1 1 0 0 0,11-27 392 0 0,-5 16 151 0 0,-3 6-596 0 0,0 1-1 0 0,1-1 1 0 0,0 1-1 0 0,0 0 1 0 0,0 1-1 0 0,1-1 1 0 0,0 1 0 0 0,-1-1-1 0 0,2 1 1 0 0,-1 1-1 0 0,0-1 1 0 0,6-2 53 0 0,-6 4 80 0 0,1-1 0 0 0,0 1 0 0 0,0 0-1 0 0,0 0 1 0 0,0 0 0 0 0,0 1 0 0 0,1 0 0 0 0,-1 0 0 0 0,0 1 0 0 0,0 0 0 0 0,1 0 0 0 0,-1 0 0 0 0,0 1 0 0 0,0 0 0 0 0,1 0 0 0 0,-1 1 0 0 0,0-1 0 0 0,0 1 0 0 0,0 1-1 0 0,-1-1 1 0 0,1 1 0 0 0,0 0-80 0 0,94 42 0 0 0,-77-36 47 0 0,0 0-1 0 0,14 3-46 0 0,-17-7-380 0 0,0 2-1 0 0,-1 0 1 0 0,0 1-1 0 0,6 4 381 0 0,-6 0-7146 0 0</inkml:trace>
  <inkml:trace contextRef="#ctx0" brushRef="#br1" timeOffset="343416.9">7516 11125 2760 0 0,'0'0'297'0'0,"0"0"209"0"0,0 0 94 0 0,0 0 21 0 0,0 0-48 0 0,0 0-212 0 0,0 0-89 0 0,-10 7 324 0 0,7-4-574 0 0,0-1-1 0 0,0 0 1 0 0,0 0-1 0 0,-1-1 1 0 0,1 1-1 0 0,0-1 1 0 0,-1 0-1 0 0,0 0 1 0 0,1 0-1 0 0,-1 0-21 0 0,-24 8 25 0 0,27-9 31 0 0,1 0 22 0 0,0 0 4 0 0,0 0 6 0 0,0 0-13 0 0,8 0-30 0 0,-1 0 1284 0 0,-9 6-540 0 0,1-4-743 0 0,-13 14 706 0 0,-12-1-2 0 0,25-14-682 0 0,1-1-3 0 0,0 0 6 0 0,0-2-31 0 0,0 0 1 0 0,0 0 0 0 0,1 0 0 0 0,-1 0 0 0 0,0 1-1 0 0,1-1 1 0 0,-1 0 0 0 0,1 0 0 0 0,0 0 0 0 0,0 0-41 0 0,0 0 23 0 0,2-2-18 0 0,-1 1 0 0 0,1-1 0 0 0,0 1 0 0 0,0 0 0 0 0,0 0 0 0 0,1 1 1 0 0,-1-1-1 0 0,2-1-5 0 0,1 1 0 0 0,0 2 10 0 0,-5 1 14 0 0,-3 1-102 0 0,-7 5-13 0 0,7-5 10 0 0</inkml:trace>
  <inkml:trace contextRef="#ctx0" brushRef="#br1" timeOffset="346532.402">4085 5439 2304 0 0,'-1'-1'167'0'0,"-3"-3"-33"0"0,3 3 388 0 0,1 1 160 0 0,0 0 22 0 0,0 0-69 0 0,0 0-318 0 0,-1 0-1 0 0,0 0 1 0 0,0 1-1 0 0,0-1 0 0 0,-1 0 0 0 0,1 0 1 0 0,0 1-1 0 0,0-1 0 0 0,0 1 1 0 0,0-1-1 0 0,0 1 0 0 0,0 0 0 0 0,0-1 1 0 0,0 1-1 0 0,0 0 0 0 0,1 0 0 0 0,-1-1 1 0 0,0 1-1 0 0,0 1-316 0 0,-15 21 177 0 0,14-19-128 0 0,-1 0-1 0 0,1 0 0 0 0,-1 0 0 0 0,0-1 0 0 0,-2 3-48 0 0,-2 1 127 0 0,6-6-112 0 0,0 0 1 0 0,0 0-1 0 0,1 0 0 0 0,-1 0 1 0 0,0-1-1 0 0,0 1 0 0 0,-1 0 0 0 0,1 0 1 0 0,0-1-1 0 0,0 1 0 0 0,0 0 0 0 0,0-1 1 0 0,-1 0-1 0 0,1 1 0 0 0,0-1 0 0 0,0 0 1 0 0,-1 1-1 0 0,1-1 0 0 0,0 0 0 0 0,-1 0 1 0 0,0 0-16 0 0,-12 0 149 0 0,13-1-138 0 0,-1 1 1 0 0,1-1-1 0 0,-1 0 1 0 0,1 0-1 0 0,0 1 1 0 0,0-1-1 0 0,-1 0 0 0 0,1 0 1 0 0,0-1-1 0 0,0 1 1 0 0,0 0-1 0 0,0 0 1 0 0,0 0-1 0 0,0-1 0 0 0,1 1 1 0 0,-1-1-1 0 0,0 1 1 0 0,1 0-1 0 0,-1-1 1 0 0,1 1-1 0 0,-1-1-11 0 0,2-3-53 0 0,-1 1-1 0 0,1-1 1 0 0,0 0 0 0 0,1 1-1 0 0,-1-1 1 0 0,1 1 0 0 0,0 0-1 0 0,0-1 1 0 0,0 1 0 0 0,1 0-1 0 0,-1 0 1 0 0,1 0 0 0 0,0 1-1 0 0,0-1 1 0 0,1 1 0 0 0,-1-1-1 0 0,1 1 1 0 0,1-1 53 0 0,-1 1-15 0 0,0 1 0 0 0,0-1 0 0 0,1 1 0 0 0,-1 0 0 0 0,1 0 0 0 0,-1 0 0 0 0,1 1 0 0 0,0 0 0 0 0,0 0 0 0 0,-1 0-1 0 0,4 0 16 0 0,-3 0 1 0 0,-3 0-1 0 0,-1 1 0 0 0,0-1 0 0 0,0 1 0 0 0,0 0 0 0 0,0 0 0 0 0,0 0 0 0 0,0 0 0 0 0,0 0 0 0 0,0 0 0 0 0,0 0 0 0 0,0 0 0 0 0,0 0 0 0 0,0 0 0 0 0,0 0 0 0 0,0 1 0 0 0,0-1 0 0 0,0 0 0 0 0,0 1 0 0 0,0-1 0 0 0,0 1 0 0 0,0-1 0 0 0,-1 1 0 0 0,1-1 0 0 0,0 1 0 0 0,6 4 0 0 0,4 7 48 0 0,-10-7 111 0 0,-1-2 35 0 0,1-1-107 0 0,0 1 0 0 0,0 0 0 0 0,0 0 0 0 0,-1 0 0 0 0,1 0 0 0 0,-1 0 0 0 0,0-1-1 0 0,1 1 1 0 0,-1 0 0 0 0,-1 0 0 0 0,1 0 0 0 0,0 0 0 0 0,-1 0 0 0 0,0 0 0 0 0,1 0 0 0 0,-1 0 0 0 0,0-1 0 0 0,-1 1 0 0 0,1 0 0 0 0,0-1 0 0 0,-1 1 0 0 0,1-1 0 0 0,-1 1 0 0 0,0-1-1 0 0,0 0 1 0 0,0 1 0 0 0,0-1 0 0 0,0 0 0 0 0,-3 1-87 0 0,0 1 112 0 0,-2 0 0 0 0,1 0-1 0 0,0 0 1 0 0,-1-1 0 0 0,1 0 0 0 0,-1 0-1 0 0,0-1 1 0 0,0 0 0 0 0,0 0 0 0 0,-6 0-112 0 0,8-2 0 0 0,0-1 0 0 0,-1 0 0 0 0,1 0 0 0 0,0 0 0 0 0,0 0 0 0 0,0-1 0 0 0,0 0 0 0 0,1 0 0 0 0,-3-1 0 0 0,5 1 0 0 0,1 0 0 0 0,-1 0 0 0 0,1 0 0 0 0,0 0 0 0 0,0 0 0 0 0,0 0 0 0 0,0 0 0 0 0,0-1 0 0 0,0 1 0 0 0,1 0 0 0 0,-1-1 0 0 0,1 1 0 0 0,-1-2 0 0 0,-1-4 0 0 0,2 5 0 0 0,-1 0 0 0 0,1 0 0 0 0,0 0 0 0 0,0-1 0 0 0,0 1 0 0 0,0 0 0 0 0,1 0 0 0 0,-1-1 0 0 0,1 1 0 0 0,0 0 0 0 0,0 0 0 0 0,0 0 0 0 0,0 0 0 0 0,0 0 0 0 0,1 0 0 0 0,1-2 0 0 0,-1 1 0 0 0,0 1 0 0 0,0 0 0 0 0,1 0 0 0 0,-1 0 0 0 0,1 0 0 0 0,0 0 0 0 0,-1 0 0 0 0,1 1 0 0 0,1-1 0 0 0,-1 1 0 0 0,0 0 0 0 0,0 0 0 0 0,3-1 0 0 0,-5 2 0 0 0,0 1 0 0 0,0-1 0 0 0,-1 1 0 0 0,1 0 0 0 0,0-1 0 0 0,0 1 0 0 0,0 0 0 0 0,0 0 0 0 0,0 0 0 0 0,0-1 0 0 0,0 1 0 0 0,0 0 0 0 0,-1 0 0 0 0,1 0 0 0 0,0 0 0 0 0,0 1 0 0 0,1-1 0 0 0,1 1 0 0 0,-3-1 0 0 0,1 0 0 0 0,0 0 0 0 0,0 0 0 0 0,0 0 0 0 0,0 1 0 0 0,0-1 0 0 0,-1 0 0 0 0,1 1 0 0 0,0-1 0 0 0,0 1 0 0 0,-1-1 0 0 0,1 0 0 0 0,0 1 0 0 0,0 0 0 0 0,-1-1 0 0 0,1 1 0 0 0,-1-1 0 0 0,1 1 0 0 0,0 0 0 0 0,-1 0 0 0 0,1-1 0 0 0,-1 2 0 0 0,2 1 0 0 0,2 1 0 0 0,-1 1 0 0 0,1 0 0 0 0,-1 0 0 0 0,0 0 0 0 0,0 1 0 0 0,-3-2 54 0 0,1-1 1 0 0,-1 1-1 0 0,0 0 1 0 0,0-1-1 0 0,0 1 1 0 0,0 0-1 0 0,-1-1 1 0 0,1 1-1 0 0,-1 0 1 0 0,0-1-1 0 0,0 1 1 0 0,0-1-1 0 0,-1 1 1 0 0,1-1 0 0 0,-1 0-1 0 0,0 1 1 0 0,0-1-1 0 0,0 0 1 0 0,0 0-1 0 0,0-1 1 0 0,-1 1-1 0 0,0 0 1 0 0,1-1-1 0 0,-1 1 1 0 0,-1-1-55 0 0,2 1 64 0 0,-1-1 1 0 0,0 1 0 0 0,0-1-1 0 0,0 0 1 0 0,0 0-1 0 0,-1-1 1 0 0,1 1 0 0 0,0-1-1 0 0,-1 1 1 0 0,1-1 0 0 0,-1 0-1 0 0,0-1 1 0 0,1 1-1 0 0,-1 0 1 0 0,0-1 0 0 0,1 0-1 0 0,-1 0 1 0 0,0 0-1 0 0,1 0 1 0 0,-1-1 0 0 0,0 1-1 0 0,1-1 1 0 0,-1 0 0 0 0,1 0-1 0 0,-1-1-64 0 0,2 1 47 0 0,1 0 0 0 0,0 0-1 0 0,0 0 1 0 0,0 0 0 0 0,0 0 0 0 0,0 0-1 0 0,0-1 1 0 0,1 1 0 0 0,-1 0 0 0 0,0 0-1 0 0,1-1 1 0 0,-1 1 0 0 0,0-1 0 0 0,1 1-1 0 0,0 0 1 0 0,-1-1 0 0 0,1 1-1 0 0,0-1 1 0 0,0 1 0 0 0,0-1 0 0 0,0 1-1 0 0,0-1 1 0 0,0 1 0 0 0,0-1 0 0 0,0 1-1 0 0,1-1-46 0 0,0-6-24 0 0,0 1-1 0 0,1-1 1 0 0,0 1-1 0 0,2-5 25 0 0,-1 6-161 0 0,1 0-1 0 0,-1 0 0 0 0,2 1 1 0 0,-1-1-1 0 0,0 1 0 0 0,1-1 1 0 0,0 2-1 0 0,5-5 162 0 0,3-2-6466 0 0</inkml:trace>
  <inkml:trace contextRef="#ctx0" brushRef="#br1" timeOffset="357066.28">7569 11175 4752 0 0,'0'0'216'0'0,"0"0"40"0"0,0 0 42 0 0,-10-6 2000 0 0,9 6-2136 0 0,0-1 1 0 0,0 0-1 0 0,0 1 1 0 0,-1-1 0 0 0,1 1-1 0 0,0-1 1 0 0,0 1-1 0 0,-1 0 1 0 0,1-1-1 0 0,0 1 1 0 0,-1 0 0 0 0,1 0-1 0 0,0 0 1 0 0,-1 0-163 0 0,-14-3 1508 0 0,-42-2 672 0 0,36 5-2451 0 0,21 0 190 0 0,-8-5 377 0 0,6 4-210 0 0,-6-6-335 0 0,9 7 267 0 0,-1 0 0 0 0,1 0 0 0 0,0 0 1 0 0,0 0-1 0 0,0 0 0 0 0,0 0 0 0 0,0 0 0 0 0,0 0 0 0 0,-1 0 0 0 0,1 0 1 0 0,0 0-1 0 0,0 0 0 0 0,0 0 0 0 0,0-1 0 0 0,0 1 0 0 0,0 0 0 0 0,0 0 1 0 0,-1 0-1 0 0,1 0 0 0 0,0 0 0 0 0,0 0 0 0 0,0 0 0 0 0,0 0 0 0 0,0 0 1 0 0,0 0-1 0 0,0-1 0 0 0,0 1 0 0 0,0 0 0 0 0,0 0 0 0 0,-1 0 1 0 0,1 0-1 0 0,0 0 0 0 0,0 0 0 0 0,0 0 0 0 0,0-1 0 0 0,0 1 0 0 0,0 0 1 0 0,0 0-1 0 0,0 0 0 0 0,0 0 0 0 0,0 0 0 0 0,0 0 0 0 0,0-1 0 0 0,0 1 1 0 0,0 0-1 0 0,0 0 0 0 0,0 0 0 0 0,0 0 0 0 0,1 0 0 0 0,-1 0 1 0 0,0-1-1 0 0,0 1 0 0 0,0 0 0 0 0,0 0 0 0 0,0 0 0 0 0,0 0 0 0 0,0 0 1 0 0,0 0-1 0 0,0 0 0 0 0,0 0 0 0 0,1-1 0 0 0,-1 1 0 0 0,0 0 0 0 0,0 0 1 0 0,0 0-1 0 0,0 0-18 0 0,6-1 503 0 0,-6 1-561 0 0,2 0 122 0 0,-2 0 0 0 0,0 0 5 0 0,0 0 22 0 0,16 0 429 0 0,23 8 351 0 0,-38-8-799 0 0,15 6 160 0 0,16 1 663 0 0,-25-6-735 0 0,0 0 0 0 0,0 1 1 0 0,0 0-1 0 0,0 0 0 0 0,4 2-160 0 0,18 11 128 0 0,82 26 752 0 0,-90-30-800 0 0,-20-10-80 0 0,12 6 0 0 0,-2 0 0 0 0,72 32 192 0 0,-46-20-112 0 0,-30-17-69 0 0,-3 0 26 0 0,0-1 0 0 0,0 1-1 0 0,0-1 1 0 0,0 1 0 0 0,0 0 0 0 0,0 0 0 0 0,-1 1-1 0 0,1-1 1 0 0,-1 1 0 0 0,0 0-37 0 0,0-2 43 0 0,6 2-22 0 0,24 13 160 0 0,-26-10-181 0 0,0 1 0 0 0,5 6 0 0 0,0 2 0 0 0,7 11 0 0 0,-18-25 4 0 0,-1-1 0 0 0,1 1 0 0 0,0 0 0 0 0,-1-1 0 0 0,0 1 0 0 0,1 0-1 0 0,-1 0 1 0 0,1 0 0 0 0,-1-1 0 0 0,0 1 0 0 0,1 0 0 0 0,-1 0 0 0 0,0 0-1 0 0,0 0 1 0 0,0-1 0 0 0,0 1 0 0 0,0 0 0 0 0,0 0 0 0 0,0 0 0 0 0,0 0-4 0 0,1 4 18 0 0,1 4 66 0 0,2 0-88 0 0,-3-8 4 0 0,0 0 0 0 0,-1 0-1 0 0,1 0 1 0 0,-1 0-1 0 0,1 0 1 0 0,-1 0 0 0 0,0 0-1 0 0,1 0 1 0 0,-1 0 0 0 0,0 0-1 0 0,0 0 1 0 0,0 0-1 0 0,0 1 1 0 0,0-1 0 0 0,0 0-1 0 0,0 0 1 0 0,0 1 0 0 0,0-2 4 0 0,0 1 1 0 0,0-1 0 0 0,0 1-1 0 0,0 0 1 0 0,0-1-1 0 0,0 1 1 0 0,0 0-1 0 0,0-1 1 0 0,0 1 0 0 0,0 0-1 0 0,0-1 1 0 0,0 1-1 0 0,1 0 1 0 0,-1-1-1 0 0,0 1 1 0 0,1 0-5 0 0,8 29 13 0 0,-9-25-13 0 0,9 35 0 0 0,-7-26 0 0 0,6 7 0 0 0,-6-15 0 0 0,-1 1 0 0 0,-1 0 0 0 0,0 0 11 0 0,3 0 32 0 0,1-1-33 0 0,0 1 1 0 0,-2-4 32 0 0,3 7-36 0 0,2-3 71 0 0,-7-6-25 0 0,0-1 25 0 0,0 0 55 0 0,0 0 24 0 0,0 0 3 0 0,-11-21-93 0 0,9 18-35 0 0,-24-43 56 0 0,16 31 35 0 0,1-1-1 0 0,-6-14-122 0 0,12 23-13 0 0,-1 1 0 0 0,1 0 0 0 0,-1-1 0 0 0,-1 2 0 0 0,1-1-1 0 0,-1 1 1 0 0,0-1 0 0 0,-1 1 0 0 0,-2-2 13 0 0,0 0-6 0 0,0 0 0 0 0,1-1 1 0 0,0 0-1 0 0,1 0 6 0 0,0 1 1 0 0,0 0 1 0 0,0 1-1 0 0,0 0 1 0 0,-4-2-2 0 0,-13-14-41 0 0,18 18 19 0 0,0 0-1 0 0,0 0 0 0 0,-1 0 0 0 0,1 1 1 0 0,-1 0-1 0 0,-4-2 23 0 0,3 1-16 0 0,0 1 0 0 0,0-2 0 0 0,0 1 0 0 0,-3-4 16 0 0,-7-4-64 0 0,1 0 0 0 0,-7-2 64 0 0,-2-2 43 0 0,2 1 138 0 0,-23-10-181 0 0,18 3-20 0 0,20 15-269 0 0,-1 1 183 0 0,-15 3 73 0 0,21 4 33 0 0,2-2 0 0 0,-8-4 0 0 0,5 3 0 0 0,-3-7 2 0 0,6 8 7 0 0,1 0 0 0 0,-1 0 0 0 0,1 1 1 0 0,-1-1-1 0 0,0 0 0 0 0,1 0 0 0 0,-1 1 1 0 0,1-1-1 0 0,-1 1 0 0 0,0-1 1 0 0,0 1-1 0 0,1-1 0 0 0,-1 1 0 0 0,0-1 1 0 0,0 1-1 0 0,0 0 0 0 0,0-1 0 0 0,1 1 1 0 0,-2 0-10 0 0,-7-18 273 0 0,9 17-346 0 0,0 1-42 0 0,0 0-12 0 0,0 0 34 0 0,0 0 145 0 0,0 0 63 0 0,0 0 11 0 0,0 0-40 0 0,0 0-174 0 0,0 0-55 0 0,0 0-8 0 0,7 4-1 0 0,11 4 120 0 0,1-1-1 0 0,-1 0 0 0 0,1-2 1 0 0,14 3 32 0 0,3 4-19 0 0,6 1 78 0 0,-37-12-57 0 0,1 1 0 0 0,-1 0 1 0 0,1 1-1 0 0,-1-1 0 0 0,4 3-2 0 0,20 8-1 0 0,-24-11 1 0 0,0 1 0 0 0,-1-1 0 0 0,1 1 0 0 0,-1 0 0 0 0,2 2 0 0 0,4 2 0 0 0,-2-3 0 0 0,1 2 0 0 0,3 6 0 0 0,-4-6 0 0 0,3 0 0 0 0,-2 5 0 0 0,9 7-16 0 0,-10-9-71 0 0,-6-7 88 0 0,0 0 0 0 0,-1 0 0 0 0,1 0 0 0 0,0 0 0 0 0,-1 0 0 0 0,1 0-1 0 0,-1 0 1 0 0,1 2-1 0 0,38 64 0 0 0,-38-65-15 0 0,0 0-1 0 0,1 0 1 0 0,-1 0 0 0 0,1 0-1 0 0,-1-1 1 0 0,1 1-1 0 0,2 2 16 0 0,-2-3 2 0 0,0 0-1 0 0,0 1 1 0 0,0 0-1 0 0,-1 0 1 0 0,0 0-1 0 0,1 0 1 0 0,1 3-2 0 0,30 52 77 0 0,-23-34 72 0 0,3 0-158 0 0,-9-16-3 0 0,-3-5-25 0 0,0-1 1 0 0,0 1-1 0 0,-1 0 0 0 0,0 0 0 0 0,1 0 0 0 0,-1 0 0 0 0,0 0 1 0 0,0 1 36 0 0,10 18 178 0 0,-9-19-196 0 0,0 0 32 0 0,0-1 1 0 0,0 1 0 0 0,0-1-1 0 0,-1 1 1 0 0,1 0 0 0 0,-1 0-1 0 0,0 0 1 0 0,0 0 0 0 0,0 0-1 0 0,1 2-14 0 0,-2-3-4 0 0,0-1-1 0 0,1 1 1 0 0,-1-1 0 0 0,1 1-1 0 0,-1-1 1 0 0,1 0-1 0 0,0 1 1 0 0,-1-1-1 0 0,1 1 1 0 0,0-1-1 0 0,0 0 1 0 0,0 0-1 0 0,0 0 1 0 0,0 1 0 0 0,1-1 4 0 0,14 21-22 0 0,-1-6 33 0 0,-2 7 42 0 0,-10-17-53 0 0,-3 0 0 0 0,-2 2 0 0 0,4-2 0 0 0,0-4 2 0 0,1 0-6 0 0,-2 12 33 0 0,-1-13 103 0 0,0-1 21 0 0,0 0-1 0 0,0-1-25 0 0,1 0-126 0 0,-1 1 0 0 0,1-1 0 0 0,-1 0 0 0 0,0 0 0 0 0,1 1 0 0 0,-1-1 0 0 0,0 0 0 0 0,0 0 0 0 0,0 0 0 0 0,0 0 0 0 0,0 0 0 0 0,0 1 0 0 0,0-1 0 0 0,0 0 0 0 0,0 0 0 0 0,0 0 0 0 0,0 0 1 0 0,0 1-1 0 0,-1-1 0 0 0,1 0 0 0 0,0 0 0 0 0,-1 0 0 0 0,1 0-1 0 0,-1-2 1 0 0,1-1-1 0 0,-1 1 0 0 0,1 0 0 0 0,-1-1-1 0 0,0 1 1 0 0,0 0 0 0 0,-1-3 0 0 0,-3-15 16 0 0,-3-23 257 0 0,7 42-295 0 0,0-1 0 0 0,0 1 0 0 0,0-1 0 0 0,0 1-1 0 0,0-1 1 0 0,0 1 0 0 0,-1 0 0 0 0,1 0 0 0 0,-2-2 22 0 0,-8-16-33 0 0,6 10 70 0 0,1 1-1 0 0,-2-1 1 0 0,1 1-1 0 0,-1 0 1 0 0,-1 0-1 0 0,-5-5-36 0 0,-10-16-176 0 0,11 16 174 0 0,-1 0 1 0 0,-1 1-1 0 0,0 1 0 0 0,-1 0 0 0 0,0 0 1 0 0,-11-5 1 0 0,23 16-1 0 0,-22-22 1 0 0,19 18 0 0 0,-1 0 0 0 0,1 0 0 0 0,-1 1 0 0 0,-1-1 0 0 0,-49-36 0 0 0,45 33 0 0 0,2 1 0 0 0,0 1 0 0 0,0 0 0 0 0,-4-2 0 0 0,-24-16 168 0 0,5 3-120 0 0,22 15-48 0 0,-25-11 0 0 0,17 10 0 0 0,11 3-25 0 0,0 1-1 0 0,-1 0 1 0 0,0 0-1 0 0,0 1 0 0 0,-1 0 26 0 0,-20-4-233 0 0,18 4 303 0 0,0 1-47 0 0,0-1 0 0 0,0-1 0 0 0,0 0-1 0 0,1-1 1 0 0,-3 0-23 0 0,13 4 1 0 0,-11-8-58 0 0,11 8 55 0 0,0 0 1 0 0,0 0-1 0 0,0 0 0 0 0,0 0 0 0 0,0-1 1 0 0,0 1-1 0 0,0 0 0 0 0,0 0 1 0 0,0 0-1 0 0,0 0 0 0 0,0 0 0 0 0,0 0 1 0 0,0 0-1 0 0,0-1 0 0 0,0 1 1 0 0,0 0-1 0 0,0 0 0 0 0,0 0 0 0 0,0 0 1 0 0,0 0-1 0 0,0 0 0 0 0,0 0 1 0 0,0 0-1 0 0,0 0 0 0 0,0-1 0 0 0,1 1 1 0 0,-1 0-1 0 0,0 0 0 0 0,0 0 1 0 0,0 0-1 0 0,0 0 0 0 0,0 0 0 0 0,0 0 1 0 0,0 0-1 0 0,0 0 0 0 0,0 0 1 0 0,1 0-1 0 0,-1 0 0 0 0,0 0 0 0 0,0 0 1 0 0,0 0-1 0 0,0 0 0 0 0,0 0 0 0 0,0 0 1 0 0,0 0 1 0 0,15-2 34 0 0,-9 3-55 0 0,0 0 0 0 0,-1 0 0 0 0,1 0 0 0 0,-1 1-1 0 0,1 0 1 0 0,-1 0 0 0 0,3 1 21 0 0,23 8 56 0 0,70 19-184 0 0,81 18 24 0 0,-167-44 105 0 0,-12 0 3 0 0,-1-1 2 0 0,36 21 305 0 0,-12-5-583 0 0,-18-14 329 0 0,0 1 1 0 0,-1-1-1 0 0,1 2 0 0 0,-1-1 0 0 0,4 6-57 0 0,-2-3-11 0 0,0-1-1 0 0,1 0 0 0 0,2 1 12 0 0,-5-4-58 0 0,-1-2 4 0 0,-5-3 45 0 0,0 0 0 0 0,0 1 0 0 0,0-1 1 0 0,0 0-1 0 0,0 1 0 0 0,0-1 0 0 0,0 1 1 0 0,-1 0-1 0 0,1-1 0 0 0,0 1 0 0 0,0 0 1 0 0,-1-1-1 0 0,1 1 0 0 0,0 0 0 0 0,-1 0 1 0 0,1 0-1 0 0,0 0 0 0 0,-1 0 0 0 0,0-1 1 0 0,1 2 8 0 0,4 6 32 0 0,1-1-1 0 0,-1 0 1 0 0,1-1 0 0 0,0 1 0 0 0,1-1 0 0 0,0-1 0 0 0,0 1 0 0 0,5 2-32 0 0,-10-6 11 0 0,1 1 0 0 0,1 0 0 0 0,-1 1 0 0 0,0-1 0 0 0,0 1 0 0 0,1 2-11 0 0,8 9-121 0 0,1 1 162 0 0,-1 0-1 0 0,0 0 1 0 0,4 9-41 0 0,-14-16 0 0 0,-2-8 0 0 0,0 0 0 0 0,0 1 0 0 0,0-1 0 0 0,1 0 0 0 0,-1 0 0 0 0,0 1 0 0 0,1-1 0 0 0,-1 0 0 0 0,0 1 0 0 0,1-1 0 0 0,0 0 0 0 0,0 1 0 0 0,21 45-306 0 0,-7-14 612 0 0,-9-14-483 0 0,-3-9 42 0 0,0 0 239 0 0,-1 1 0 0 0,-1-1 0 0 0,0 9-104 0 0,0-13 0 0 0,-3 3 0 0 0,-3 10 0 0 0,2-3-26 0 0,3-11 28 0 0,-1 0 0 0 0,0 0 0 0 0,0 0 0 0 0,0 0 0 0 0,-1 1-2 0 0,1 5 16 0 0,-2-6-16 0 0,1-2-16 0 0,1-3-60 0 0,1 0 0 0 0,0 0 27 0 0,0 0 90 0 0,0 0 23 0 0,-3-16 150 0 0,3 13-200 0 0,-1 0 0 0 0,1 1 1 0 0,0-1-1 0 0,-1 0 0 0 0,1 1 0 0 0,0-1 1 0 0,1 0-1 0 0,-1 0 0 0 0,0 1 1 0 0,1-1-1 0 0,0-2-14 0 0,0 3 0 0 0,-1 1-1 0 0,1-1 1 0 0,-1 0 0 0 0,0 1 0 0 0,0-1-1 0 0,1 0 1 0 0,-1 1 0 0 0,-1-1 0 0 0,1 0 0 0 0,0 1-1 0 0,0-2 1 0 0,-3-11-3 0 0,2 9-9 0 0,1 0 0 0 0,-1 1-1 0 0,-1-1 1 0 0,1 1-1 0 0,-1 0 1 0 0,-1-3 12 0 0,-2-3-44 0 0,0 1 1 0 0,-1-1-1 0 0,-3-3 44 0 0,-3-4 123 0 0,9 13-133 0 0,0 0 0 0 0,0 0 1 0 0,0 0-1 0 0,0 0 0 0 0,0 1 0 0 0,-4-4 10 0 0,-22-24 142 0 0,-14-17-288 0 0,23 16 78 0 0,19 30 115 0 0,0-2-6 0 0,0 3-99 0 0,2 0-33 0 0,1 0 90 0 0,-1 0 1 0 0,0 0-1 0 0,0 1 0 0 0,1-1 0 0 0,-1 0 1 0 0,0 1-1 0 0,1-1 0 0 0,-1 0 1 0 0,1 1-1 0 0,-1 0 0 0 0,1-1 0 0 0,-1 1 1 0 0,1 0-1 0 0,-1 0 0 0 0,1 0 0 0 0,-1 0 1 0 0,1 0-1 0 0,-1 0 0 0 0,1 0 1 0 0,-1 0-1 0 0,1 0 0 0 0,-1 1 0 0 0,1-1 1 0 0,-1 1-1 0 0,0-1 0 0 0,2 2 1 0 0,2 0 0 0 0,1 1 0 0 0,-1 0 0 0 0,0 0 0 0 0,0 1 0 0 0,3 2 0 0 0,5 3 0 0 0,-6-4 0 0 0,1 1 0 0 0,-1-1 0 0 0,-1 1 0 0 0,1 0 0 0 0,-1 1 0 0 0,0-1 0 0 0,0 1 0 0 0,-1 1 0 0 0,0-1 0 0 0,0 1 0 0 0,-1 0 0 0 0,-2-5 0 0 0,0 0 0 0 0,0 1 0 0 0,-1-1 0 0 0,0 0 0 0 0,1 1 0 0 0,0 3 0 0 0,2 6 0 0 0,-3-10-35 0 0,0 1-1 0 0,0 0 1 0 0,0 0-1 0 0,-1 0 1 0 0,1-1-1 0 0,-1 1 1 0 0,0 0-1 0 0,0 0 1 0 0,-1 3 35 0 0,1 7 199 0 0,0-14-195 0 0,0 1-1 0 0,-1 0 1 0 0,1 0 0 0 0,0-1-1 0 0,0 1 1 0 0,0 0-1 0 0,0 0 1 0 0,-1-1-1 0 0,1 1 1 0 0,0 0 0 0 0,-1-1-1 0 0,1 1 1 0 0,-1 0-1 0 0,1-1 1 0 0,0 1-1 0 0,-1-1 1 0 0,0 1-4 0 0,1 0-11 0 0,-1 1-148 0 0,1-1 151 0 0,0-1-1 0 0,1 1 1 0 0,-1-1-1 0 0,0 1 1 0 0,0-1-1 0 0,0 1 1 0 0,0-1-1 0 0,1 1 1 0 0,-1 0-1 0 0,0-1 1 0 0,0 1-1 0 0,0-1 1 0 0,0 1-1 0 0,0-1 1 0 0,0 1-1 0 0,-1-1 1 0 0,1 1-1 0 0,0 0 1 0 0,0-1-1 0 0,0 1 1 0 0,0-1-1 0 0,-1 1 9 0 0,1 7 0 0 0,0-1 20 0 0,0-6 79 0 0,0-1 14 0 0,0 0-1 0 0,0 0-32 0 0,0 0-125 0 0,0 0-22 0 0,0 0 29 0 0,-1-6 73 0 0,0 0 0 0 0,0 0 1 0 0,0 0-1 0 0,0 0 1 0 0,-1 0-1 0 0,0 0 1 0 0,-3-5-36 0 0,-3-13 185 0 0,5 18-197 0 0,1-1 0 0 0,-1 1 0 0 0,0 0 0 0 0,-1 0 0 0 0,-2-3 12 0 0,-11-22-89 0 0,15 28 79 0 0,0 0 1 0 0,0 0 0 0 0,0 0 0 0 0,0 0-1 0 0,0 0 1 0 0,-3-2 9 0 0,2 2 1 0 0,1 0-1 0 0,-1 0 0 0 0,1-1 1 0 0,0 1-1 0 0,0 0 0 0 0,-1-2 0 0 0,-4-9 0 0 0,-1 1 0 0 0,-1 0 0 0 0,0 1 0 0 0,0 0 0 0 0,-1 0 0 0 0,-6-3 0 0 0,-5-10 0 0 0,15 20 0 0 0,0-1-1 0 0,0 1 1 0 0,-7-5 0 0 0,5 5 5 0 0,1-1 1 0 0,0 0-1 0 0,-3-3-5 0 0,-8-10 35 0 0,0 1-1 0 0,-21-15-34 0 0,16 16-3 0 0,-1 0 0 0 0,0 1-1 0 0,-1 2 1 0 0,-2 0 3 0 0,21 11 64 0 0,2 1-89 0 0,-1 0 0 0 0,0 0-1 0 0,1-1 1 0 0,-1 1-1 0 0,1-1 1 0 0,0 0 0 0 0,-2-2 25 0 0,4 4-43 0 0,-2-1 22 0 0,3 2-9 0 0,1 0 56 0 0,1 0-37 0 0,0 0 0 0 0,0 0-1 0 0,0 0 1 0 0,0 1 0 0 0,0-1 0 0 0,-1 0 0 0 0,1 1 0 0 0,0-1 0 0 0,0 1 0 0 0,-1-1 0 0 0,1 1 0 0 0,0-1 0 0 0,-1 1 0 0 0,1 0 11 0 0,13 7 161 0 0,-7-5-162 0 0,-1 0-1 0 0,1 1 1 0 0,-1-1-1 0 0,-1 1 1 0 0,1 1-1 0 0,0-1 1 0 0,-1 1-1 0 0,3 3 2 0 0,5 3 52 0 0,12 10-52 0 0,-8-8-10 0 0,-1 1 0 0 0,4 5 10 0 0,-14-14-66 0 0,-1 0 0 0 0,1-1 0 0 0,0 1 0 0 0,6 2 66 0 0,10 7-4 0 0,-17-10-10 0 0,3 2 60 0 0,0 0-1 0 0,0 0 0 0 0,0 1 1 0 0,-1 0-1 0 0,0 1 1 0 0,0-1-1 0 0,0 3-45 0 0,-3 1 0 0 0,-4-10 0 0 0,1 0 0 0 0,-1 0 0 0 0,0 0 0 0 0,1 0 0 0 0,-1 0 0 0 0,0 0 0 0 0,1 0 0 0 0,-1 0 0 0 0,1 0 0 0 0,0 0 0 0 0,-1-1 0 0 0,1 1 0 0 0,0 0 0 0 0,-1 0 0 0 0,7 6-41 0 0,-1 0-1 0 0,1 0 1 0 0,-2 1-1 0 0,1 0 1 0 0,-1 0-1 0 0,-1 1 1 0 0,2 2 41 0 0,2 19 273 0 0,-5-23-274 0 0,0 0-1 0 0,-1 0 1 0 0,1 1 0 0 0,-1-1 0 0 0,0 4 1 0 0,0 1-59 0 0,-1-11 55 0 0,-1 1-12 0 0,1 0 1 0 0,0 0 0 0 0,-1 0 0 0 0,0 0-1 0 0,1 0 1 0 0,-1 0 0 0 0,0 0 0 0 0,0 1-1 0 0,0-1 1 0 0,-1 0 0 0 0,1 0 0 0 0,0 0 0 0 0,-1 0-1 0 0,0 2 16 0 0,1-1 23 0 0,0 0 0 0 0,0 1 0 0 0,1-1 0 0 0,-1 0 0 0 0,1 0 0 0 0,0 0 0 0 0,0 0 0 0 0,0 1 0 0 0,0-1 0 0 0,1-1 0 0 0,-1 1 0 0 0,2 2-23 0 0,-1-2-3 0 0,-1-2 1 0 0,-1 0 0 0 0,1 0-1 0 0,0 0 1 0 0,0-1 0 0 0,0 1 0 0 0,0 0 0 0 0,0 0-1 0 0,0-1 1 0 0,0 1 0 0 0,0-1 0 0 0,0 1 0 0 0,0-1-1 0 0,0 1 1 0 0,0-1 0 0 0,0 0 0 0 0,1 1 2 0 0,6 2-731 0 0,-1-1-5261 0 0,-3-2-582 0 0</inkml:trace>
  <inkml:trace contextRef="#ctx0" brushRef="#br1" timeOffset="365973.852">7367 5280 6448 0 0,'0'0'297'0'0,"0"0"-9"0"0,-3 3 268 0 0,3-3-485 0 0,-1 0 0 0 0,1 1 0 0 0,0-1 0 0 0,-1 0 0 0 0,1 1 1 0 0,-1-1-1 0 0,1 0 0 0 0,0 0 0 0 0,-1 0 0 0 0,1 1 0 0 0,-1-1 0 0 0,1 0 0 0 0,-1 0 0 0 0,1 0 0 0 0,-1 0 0 0 0,1 0 0 0 0,-1 0 0 0 0,1 0 0 0 0,-1 0 0 0 0,1 0 0 0 0,-1 0 0 0 0,1 0 0 0 0,-1 0 0 0 0,1 0 0 0 0,-1 0 1 0 0,1-1-72 0 0,-5 1 1845 0 0,3 0-1462 0 0,2 0 113 0 0,0 0 15 0 0,0 0-69 0 0,0 0-220 0 0,0 0 164 0 0,0 0 102 0 0,0 0 22 0 0,0 0-68 0 0,1 2-292 0 0,-1-1-142 0 0,0 0 1 0 0,1-1 0 0 0,-1 1 0 0 0,0 0 0 0 0,0 0 0 0 0,0 0 0 0 0,0 0 0 0 0,0 0 0 0 0,0 0-1 0 0,0 0 1 0 0,0 0 0 0 0,0 0 0 0 0,0 0 0 0 0,0 0 0 0 0,0 0 0 0 0,-1 0 0 0 0,1 0 0 0 0,0 0-1 0 0,-1 0 1 0 0,1-1 0 0 0,-1 1 0 0 0,1 0 0 0 0,-1 0 0 0 0,1 0 0 0 0,-1-1 0 0 0,0 1 0 0 0,1 0 0 0 0,-1 0-1 0 0,0-1 1 0 0,0 1-9 0 0,-1 1 192 0 0,-8 7 210 0 0,-1 1 1 0 0,0-2-1 0 0,0 0 0 0 0,-12 6-402 0 0,17-10-4 0 0,-4 1 4 0 0,-8 1 0 0 0,11-3 0 0 0,4-4 0 0 0,4-5 0 0 0,5-4 0 0 0,-1 2 187 0 0,1 2-1 0 0,0-1 0 0 0,1 1 0 0 0,-1-1 0 0 0,1 2 1 0 0,0-1-1 0 0,1 1 0 0 0,0 0 0 0 0,-1 1 0 0 0,2-1 0 0 0,5-1-186 0 0,-7 3 0 0 0,-1 2 0 0 0,-1 5 0 0 0,-4-3 0 0 0,-1 1 0 0 0,1-1 0 0 0,-1 1 0 0 0,0-1 0 0 0,1 1 0 0 0,-1-1 0 0 0,0 1 0 0 0,0-1 0 0 0,0 1 0 0 0,0-1 0 0 0,0 1 0 0 0,-1-1 0 0 0,1 1 0 0 0,0-1 0 0 0,-1 1 0 0 0,1-1 0 0 0,-1 1 0 0 0,0-1 0 0 0,1 0 0 0 0,-2 1 0 0 0,-15 26 0 0 0,6-17 269 0 0,1-1 0 0 0,-1 0 0 0 0,-1-1 0 0 0,0 0 0 0 0,0-1 0 0 0,-1-1 0 0 0,-7 4-269 0 0,18-10 149 0 0,1-1-148 0 0,1 0-1 0 0,0 0 0 0 0,-1 0 0 0 0,1 0 1 0 0,0 0-1 0 0,-1 0 0 0 0,1 0 0 0 0,0 0 1 0 0,-1 0-1 0 0,1 0 0 0 0,0 0 0 0 0,-1 0 1 0 0,1 0-1 0 0,0 0 0 0 0,-1 0 0 0 0,1 0 0 0 0,0 0 1 0 0,-1-1-1 0 0,1 1 0 0 0,0 0 0 0 0,-1 0 1 0 0,1 0-1 0 0,0-1 0 0 0,-1 1 0 0 0,1 0 1 0 0,0 0-1 0 0,0-1 0 0 0,0 1 0 0 0,-1 0 1 0 0,1 0-1 0 0,0-1 0 0 0,0 1 0 0 0,0 0 1 0 0,-1-1-1 0 0,1 1 0 0 0,0 0 0 0 0,0-1 1 0 0,0 1-1 0 0,0 0 0 0 0,0-1 0 0 0,0 1 1 0 0,0 0-1 0 0,0-1 0 0 0,0 1 0 0 0,0 0 1 0 0,0-1-1 0 0,0 1 0 0 0,0 0 0 0 0,0-1 1 0 0,0 1-1 0 0,0 0 0 0 0,0-1 0 0 0,0 1 1 0 0,1 0-1 0 0,-1-1 0 0 0,0 1 0 0 0,0 0 1 0 0,0-1-1 0 0,1 1 0 0 0,-1 0 0 0 0,0-1 1 0 0,18-47-1 0 0,-16 45 0 0 0,-1 0 0 0 0,1 0 0 0 0,0 0 0 0 0,0 0 0 0 0,0 1 0 0 0,0-1 0 0 0,1 1 0 0 0,-1 0 0 0 0,1 0 0 0 0,-1 0 0 0 0,3-2 0 0 0,16-14 0 0 0,-18 13 0 0 0,1 1 0 0 0,-1 0 0 0 0,1 1 0 0 0,0-1 0 0 0,1 1 0 0 0,-1 0 0 0 0,1 0 0 0 0,-1 0 0 0 0,4-1 0 0 0,-8 4 0 0 0,1 0 0 0 0,-1-1 0 0 0,0 1 0 0 0,0 0 0 0 0,0 0 0 0 0,1 0 0 0 0,-1 0 0 0 0,0 0 0 0 0,0 0 0 0 0,0 0 0 0 0,1 0 0 0 0,-1 0 0 0 0,0 0 0 0 0,0 0 0 0 0,0 0 0 0 0,1 0 0 0 0,-1 0 0 0 0,0 0 0 0 0,0 0 0 0 0,1 0 0 0 0,-1 0 0 0 0,0 0 0 0 0,0 0 0 0 0,0 0 0 0 0,1 0 0 0 0,-1 0 0 0 0,0 0 0 0 0,0 0 0 0 0,0 0 0 0 0,1 0 0 0 0,-1 1 0 0 0,0-1 0 0 0,0 0 0 0 0,0 0 0 0 0,0 0 0 0 0,1 0 0 0 0,-1 1 0 0 0,0-1 0 0 0,0 0 0 0 0,0 0 0 0 0,0 0 0 0 0,1 4 0 0 0,-1-3 0 0 0,0 1 0 0 0,0-1 0 0 0,-1 0 0 0 0,1 1 0 0 0,0-1 0 0 0,0 1 0 0 0,-1-1 0 0 0,1 0 0 0 0,-1 1 0 0 0,1-1 0 0 0,-1 0 0 0 0,0 1 0 0 0,1-1 0 0 0,-1 0 0 0 0,0 0 0 0 0,0 0 0 0 0,0 1 0 0 0,-5 7 0 0 0,-5 15-1101 0 0,7-18-3704 0 0,3-5-1880 0 0</inkml:trace>
  <inkml:trace contextRef="#ctx0" brushRef="#br1" timeOffset="369601.018">7484 11232 4608 0 0,'0'0'101'0'0,"0"0"22"0"0,0 0 5 0 0,0 0 51 0 0,0 0 212 0 0,0 0 97 0 0,0 0 22 0 0,3-7 1980 0 0,-3 3-2268 0 0,0 3 164 0 0,0 1 102 0 0,0 0 22 0 0,0 0-68 0 0,-1 0-292 0 0,-1-2-134 0 0,-2 1-22 0 0,3 0 14 0 0,-1 0-1 0 0,0 1 1 0 0,0-1 0 0 0,1 0 0 0 0,-1 0-1 0 0,1 0 1 0 0,-1 0 0 0 0,1 0 0 0 0,-1 0 0 0 0,1-1-8 0 0,0 2 370 0 0,1 0 118 0 0,0 0 22 0 0,0-1-68 0 0,-2-1-292 0 0,5 0-134 0 0,38-7 56 0 0,-40 9-1 0 0,0 0 0 0 0,-1 0 1 0 0,1 0-1 0 0,0 0 0 0 0,0 0 1 0 0,0 0-1 0 0,0 0 1 0 0,-1 0-1 0 0,1 0 0 0 0,0 0 1 0 0,0 0-1 0 0,0 1 0 0 0,0-1 1 0 0,0 1-72 0 0,32 6 977 0 0,-1 1-977 0 0,-21-6 0 0 0,0 0 0 0 0,1-1 0 0 0,8-1 0 0 0,17 3 0 0 0,-15-2 0 0 0,-15-1 0 0 0,-4 0 0 0 0,-1 0 0 0 0,0 0 0 0 0,0 0 0 0 0,0 0 0 0 0,0 0 0 0 0,1 0 0 0 0,-1-1 0 0 0,0 1 0 0 0,0-1 0 0 0,0 1 0 0 0,1-2 0 0 0,-2 2 0 0 0,-1-1 0 0 0,1 1 0 0 0,-1 0 0 0 0,1-1 0 0 0,-1 1 0 0 0,1 0 0 0 0,-1 0 0 0 0,1-1 0 0 0,-1 1 0 0 0,1 0 0 0 0,-1 0 0 0 0,1 0 0 0 0,0 0 0 0 0,-1-1 0 0 0,1 1 0 0 0,-1 0 0 0 0,1 0 0 0 0,0 0 0 0 0,-1 0 0 0 0,1 1 0 0 0,0-1 0 0 0,14 1 0 0 0,-4-2 0 0 0,-3 1 0 0 0,1-1 0 0 0,-1 2 0 0 0,1-1 0 0 0,1 1 0 0 0,17 7 0 0 0,-21-6 72 0 0,-5-2 298 0 0,1 0-105 0 0,7 3 850 0 0,12 8-890 0 0,-10-4 372 0 0,-10-6-545 0 0,0 0-1 0 0,1 1 1 0 0,0-1-1 0 0,-1 0 1 0 0,1 0-1 0 0,-1-1 0 0 0,1 1 1 0 0,0 0-1 0 0,0 0 1 0 0,0-1-1 0 0,0 1-51 0 0,11 9-1107 0 0,-4-6 1107 0 0,-3 2 0 0 0,1 1 0 0 0,4 1 0 0 0,-9-8 0 0 0,13 17 0 0 0,6 1 1384 0 0,-20-16-1009 0 0,18 15-2118 0 0,-12-11 1727 0 0,1-1 16 0 0,3 6 0 0 0,4 3 0 0 0,-7-8 0 0 0,-3 2 0 0 0,-5-7 0 0 0,0-1 0 0 0,0 1 0 0 0,1 0 0 0 0,-1-1-1 0 0,0 1 1 0 0,1-1 0 0 0,-1 1 0 0 0,0 0-1 0 0,1-1 1 0 0,-1 1 0 0 0,1-1 0 0 0,-1 1-1 0 0,1-1 1 0 0,-1 0 0 0 0,1 1 0 0 0,-1-1-1 0 0,1 0 1 0 0,-1 1 0 0 0,1-1 0 0 0,0 0-1 0 0,-1 1 1 0 0,1-1 0 0 0,0 0 0 0 0,0 0 0 0 0,1 1 10 0 0,1 8 49 0 0,-2-7 73 0 0,0-1 0 0 0,-1 1 0 0 0,1 0 0 0 0,0-1 0 0 0,0 1 0 0 0,0-1 0 0 0,0 1 0 0 0,0-1 0 0 0,1 0-1 0 0,0 1-131 0 0,-1-1 13 0 0,0 0-1 0 0,0 0 1 0 0,0 0-1 0 0,0 0 1 0 0,-1 0-1 0 0,1 0 1 0 0,0 0-1 0 0,-1 1 0 0 0,1-1 1 0 0,0 0-1 0 0,-1 0 1 0 0,0 1-1 0 0,1-1 1 0 0,-1 1-13 0 0,0 0-81 0 0,1 1 0 0 0,-1-1 1 0 0,0 0-1 0 0,1 1 0 0 0,0-1 1 0 0,-1 0-1 0 0,1 1 0 0 0,0-1 1 0 0,0 0-1 0 0,1 0 0 0 0,-1 0 1 0 0,1 1 80 0 0,5 5 101 0 0,1 0 0 0 0,1-1 1 0 0,4 4-102 0 0,-10-9-66 0 0,-1 0 0 0 0,1 0 0 0 0,-1 1 0 0 0,0-1 0 0 0,0 0 0 0 0,0 1 0 0 0,0-1 0 0 0,0 1 0 0 0,-1 0 0 0 0,1 0 0 0 0,0 2 66 0 0,4 7-76 0 0,-5-11 396 0 0,4 16 826 0 0,-4-15-1252 0 0,4 7-1247 0 0,-4-7 1270 0 0,2 4 154 0 0,1 1 1669 0 0,1 0-1563 0 0,-7-7-198 0 0,-8-8 30 0 0,-7-6-9 0 0,13 12 0 0 0,1 0 0 0 0,0 0 0 0 0,0-1 0 0 0,0 1 0 0 0,0-1 0 0 0,1 0 0 0 0,-1 0 0 0 0,1 0 0 0 0,-1 0 0 0 0,1-1 0 0 0,0 1 0 0 0,-1-3 0 0 0,-22-44 0 0 0,18 37 0 0 0,-1 0 0 0 0,0 1 0 0 0,0 0 0 0 0,-1 0 0 0 0,-1 1 0 0 0,0 1 0 0 0,0-1 0 0 0,-5-2 0 0 0,-35-29 0 0 0,25 19-401 0 0,-35-26-1190 0 0,9 13 2467 0 0,35 27-655 0 0,0 1 0 0 0,0 0-1 0 0,-1 1 1 0 0,-15-3-221 0 0,-38-13-1759 0 0,64 21 1759 0 0,2 2 0 0 0,0-1 0 0 0,-1 0 0 0 0,1 0 0 0 0,0-1 0 0 0,0 1 0 0 0,0-1 0 0 0,0 0 0 0 0,0 0 0 0 0,1 0 0 0 0,-2-1 0 0 0,-32-17 1759 0 0,29 14-2229 0 0,5 4 368 0 0,1 0 0 0 0,-1 1 0 0 0,1-1 0 0 0,-1 1 0 0 0,1-1 0 0 0,-1 1 0 0 0,0 0 0 0 0,0 0 0 0 0,0 0-1 0 0,1 0 1 0 0,-1 1 0 0 0,-3-1 102 0 0,6 1 43 0 0,0 0 0 0 0,-1 0-1 0 0,1 0 1 0 0,0 0 0 0 0,-1 0-1 0 0,1 0 1 0 0,0-1-1 0 0,-1 1 1 0 0,1 0 0 0 0,0 0-1 0 0,-1 0 1 0 0,1 0 0 0 0,0-1-1 0 0,0 1 1 0 0,-1 0 0 0 0,1 0-1 0 0,0 0 1 0 0,0-1-1 0 0,-1 1 1 0 0,1 0 0 0 0,0-1-1 0 0,0 1 1 0 0,0 0-43 0 0,-7-7 883 0 0,7 6-1220 0 0,0 1-138 0 0,0 0-33 0 0,0 0 66 0 0,0 0 356 0 0,0 0 408 0 0,0 0 152 0 0,0 0 34 0 0,0 0-133 0 0,0 0-576 0 0,0 0-250 0 0,0 0-49 0 0,0 0 59 0 0,0 0 426 0 0,6 6-126 0 0,0 0 131 0 0,6 9 10 0 0,2-3 0 0 0,-13-10 0 0 0,12 19 64 0 0,-8-14 277 0 0,-4-5-183 0 0,1 1-1 0 0,-1-1 0 0 0,0 0 0 0 0,1 0 0 0 0,0-1 0 0 0,0 1 0 0 0,-1 0 0 0 0,1-1 0 0 0,0 1 0 0 0,0 0-157 0 0,12 12 16 0 0,28 20-16 0 0,-35-29 0 0 0,0 0 0 0 0,0-1 0 0 0,0 0 0 0 0,3 1 0 0 0,-3-1 0 0 0,8 2 0 0 0,7 5 0 0 0,19 16 0 0 0,-3-2 0 0 0,-32-22 0 0 0,-2-1 0 0 0,-1 0 0 0 0,0 0 0 0 0,0 1 0 0 0,0-1 0 0 0,0 1 0 0 0,0-1 0 0 0,1 2 0 0 0,-1 1 0 0 0,-2-4 0 0 0,0 0 0 0 0,0 0 0 0 0,0 0 0 0 0,0 0 0 0 0,0 0 0 0 0,0 0 0 0 0,0 0 0 0 0,1 0 0 0 0,-1 0 0 0 0,0-1 0 0 0,1 1 0 0 0,-1 0 0 0 0,0-1 0 0 0,1 1 0 0 0,9 5 0 0 0,-10-4 0 0 0,0-1 0 0 0,-1-1 0 0 0,0 1 0 0 0,0 0 0 0 0,1-1 0 0 0,-1 1 0 0 0,0 0 0 0 0,1-1 0 0 0,-1 1 0 0 0,1 0 0 0 0,-1-1 0 0 0,0 1 0 0 0,1-1 0 0 0,0 1 0 0 0,-1-1 0 0 0,1 1 0 0 0,-1-1 0 0 0,1 0 0 0 0,-1 1 0 0 0,2-1 0 0 0,27 28 0 0 0,-25-25 0 0 0,-2-1 0 0 0,0 0 0 0 0,0-1 0 0 0,-1 1 0 0 0,1 0 0 0 0,-1 1 0 0 0,1-1 0 0 0,-1 0 0 0 0,0 0 0 0 0,0 1 0 0 0,1-1 0 0 0,-2 0 0 0 0,3 4-10 0 0,-2-4 84 0 0,0 0 1 0 0,0 0-1 0 0,0 0 1 0 0,0 0-1 0 0,1 0 0 0 0,-1 0 1 0 0,1-1-1 0 0,-1 1 1 0 0,1 0-1 0 0,-1-1 0 0 0,2 1-74 0 0,6 6 0 0 0,-8-7 0 0 0,5 7 0 0 0,5 2 14 0 0,-3-3 564 0 0,-12-12 526 0 0,1 2-1112 0 0,1 0 0 0 0,-1-1-1 0 0,1 1 1 0 0,0-1 0 0 0,0 0-1 0 0,0 0 1 0 0,0 1 0 0 0,0-1-1 0 0,0-3 9 0 0,1 2-44 0 0,-1 0 0 0 0,-1 0 0 0 0,1 1 0 0 0,0-1-1 0 0,-3-3 45 0 0,-6-8-106 0 0,9 11 106 0 0,-1 1 1 0 0,1 1-1 0 0,-1-1 1 0 0,0 0-1 0 0,0 1 0 0 0,-2-2 0 0 0,-36-40 0 0 0,24 29 0 0 0,12 10 0 0 0,-1 1 0 0 0,0-1 0 0 0,-1 1 0 0 0,1 1 0 0 0,-3-2 0 0 0,-49-28 0 0 0,25 17 0 0 0,5 6 0 0 0,22 8 0 0 0,8 1-72 0 0,4 2-147 0 0,-1 0-1 0 0,1 0 1 0 0,-1 0-1 0 0,1 1 1 0 0,0 0-1 0 0,-1 0 1 0 0,0 0-1 0 0,1 1 0 0 0,1 0 220 0 0,5 3 0 0 0,1 1 0 0 0,-1 0 0 0 0,0 0 0 0 0,7 6 0 0 0,7 3 0 0 0,-21-11 0 0 0,0 0 0 0 0,0 0 0 0 0,0 0 0 0 0,4 5 0 0 0,12 9 0 0 0,-14-11 0 0 0,0-1 0 0 0,0 1 0 0 0,-1 0 0 0 0,3 4 0 0 0,6 6 0 0 0,-11-12 0 0 0,1-1 0 0 0,0 0 0 0 0,0 0 0 0 0,0 0 0 0 0,2 0 0 0 0,3 3 0 0 0,-6-2 3 0 0,0-1-1 0 0,-1 1 1 0 0,1 0-1 0 0,-1 0 1 0 0,1 2-3 0 0,11 17 326 0 0,-2-5-3 0 0,-10-13-402 0 0,1-1-1 0 0,-1 0 0 0 0,1 0 0 0 0,0-1 1 0 0,0 1-1 0 0,0-1 0 0 0,1 0 0 0 0,1 1 80 0 0,17 17 0 0 0,20 15 0 0 0,-40-36 0 0 0,7 11 0 0 0,-1-1 0 0 0,-6-6 0 0 0,-3 3 0 0 0,2-6 0 0 0,-2-2 0 0 0,0 0 0 0 0,1 0 0 0 0,-1 0 0 0 0,0 0 0 0 0,0 1 0 0 0,1-1 0 0 0,-1 0 0 0 0,0 0 0 0 0,0 0 0 0 0,1 1 0 0 0,-1-1 0 0 0,0 0 0 0 0,0 0 0 0 0,0 1 0 0 0,1-1 0 0 0,-1 0 0 0 0,0 0 0 0 0,0 1 0 0 0,0-1 0 0 0,0 0 0 0 0,0 1 0 0 0,0-1 0 0 0,1 0 0 0 0,-1 1 0 0 0,0-1 0 0 0,0 0 0 0 0,0 0 0 0 0,0 1 0 0 0,0-1 0 0 0,0 0 0 0 0,0 1 0 0 0,-1-1 0 0 0,1 0 0 0 0,0 1 0 0 0,0-1 0 0 0,0 2 60 0 0,1-1 0 0 0,-1 1 0 0 0,0-1 0 0 0,1 1 0 0 0,-1-1 0 0 0,1 1 0 0 0,0-1-1 0 0,-1 0 1 0 0,1 1 0 0 0,0-1 0 0 0,0 0 0 0 0,0 1 0 0 0,0-1 0 0 0,0 0 0 0 0,0 0 0 0 0,0 0-1 0 0,1 1-59 0 0,10 12 950 0 0,-9-9-950 0 0,2 6 0 0 0,-2-8 0 0 0,3 5 0 0 0,-5-7-4 0 0,-1 0 1 0 0,0-1 0 0 0,1 1 0 0 0,-1-1 0 0 0,0 1 0 0 0,1-1 0 0 0,-1 0 0 0 0,1 1 0 0 0,-1-1 0 0 0,0 0 0 0 0,1 1 0 0 0,-1-1 0 0 0,1 0 0 0 0,-1 1 0 0 0,1-1 0 0 0,-1 0 0 0 0,1 0 0 0 0,-1 0 0 0 0,1 0 0 0 0,0 1 0 0 0,-1-1 3 0 0,1 0-337 0 0,-1 0-138 0 0,0 0-33 0 0,0 0-4 0 0,0 0 0 0 0,0-5-1637 0 0,0 0-3989 0 0</inkml:trace>
  <inkml:trace contextRef="#ctx0" brushRef="#br1" timeOffset="371396.522">4129 5403 4608 0 0,'0'0'208'0'0,"-3"-1"9118"0"0,3-2-10204 0 0,2-2 1131 0 0,-1 1 0 0 0,1-1 1 0 0,-1 1-1 0 0,1-1 0 0 0,0 1 0 0 0,3-4-253 0 0,-1 1 379 0 0,9-13-245 0 0,-9 16-130 0 0,-1 0 0 0 0,-1 0 0 0 0,1-1 0 0 0,-1 0 0 0 0,0 1 0 0 0,0-1 0 0 0,0 0 0 0 0,0 0-4 0 0,11-39 0 0 0,-13 43 0 0 0,0 0 0 0 0,1-1 0 0 0,-1 1 0 0 0,1 0 0 0 0,0 0 0 0 0,-1 0 0 0 0,1 0 0 0 0,0 0 0 0 0,0 0 0 0 0,0 0 0 0 0,0 0 0 0 0,-1 0 0 0 0,1 0 0 0 0,0 0 0 0 0,0 0 0 0 0,-1 1 0 0 0,1-1 0 0 0,0 0 0 0 0,-1 0 0 0 0,1-1 0 0 0,-1 1 0 0 0,0 0 0 0 0,1 0 0 0 0,-1 0 0 0 0,0 0 0 0 0,1 0 0 0 0,0-6 0 0 0,1 1 0 0 0,0 0 0 0 0,1 0 0 0 0,-1 1 0 0 0,1-1 0 0 0,0 0 0 0 0,1 1 0 0 0,2-3 0 0 0,5-11 0 0 0,-4 8 0 0 0,-5 9 0 0 0,-1 0 0 0 0,0 0 0 0 0,0 0 0 0 0,1 0 0 0 0,-1 0 0 0 0,-1 0 0 0 0,1 0 0 0 0,0-1 0 0 0,0 1 0 0 0,-1 0 0 0 0,1 0 0 0 0,-1-1 0 0 0,0 1 0 0 0,0-1 0 0 0,0 2 0 0 0,1 0 0 0 0,-1 0 0 0 0,0 0 0 0 0,0 0 0 0 0,1 0 0 0 0,-1 0 0 0 0,1 0 0 0 0,-1 0 0 0 0,1 0 0 0 0,-1 0 0 0 0,1 0 0 0 0,0 0 0 0 0,-1 0 0 0 0,1 0 0 0 0,0 1 0 0 0,0-1 0 0 0,0 0 0 0 0,20-15 0 0 0,-1 1 0 0 0,6-15 0 0 0,-15 17 0 0 0,0 1 0 0 0,1 0 0 0 0,12-10 0 0 0,-20 18 0 0 0,1 0 0 0 0,-1 0 0 0 0,1-1 0 0 0,-1 0 0 0 0,-1 1 0 0 0,1-1 0 0 0,-1-1 0 0 0,2-2 0 0 0,-2 4 170 0 0,0 1 0 0 0,0 0 0 0 0,0 0 0 0 0,1 0 1 0 0,-1 0-1 0 0,3-1-170 0 0,-3 2 146 0 0,0 0 1 0 0,0 0 0 0 0,-1-1-1 0 0,1 1 1 0 0,0-1 0 0 0,-1 1-1 0 0,2-4-146 0 0,-4 6 0 0 0,0-1 0 0 0,0 1 0 0 0,1-1 0 0 0,-1 1 0 0 0,0 0 0 0 0,0-1 0 0 0,0 1 0 0 0,1-1 0 0 0,-1 1 0 0 0,0-1 0 0 0,1 1 0 0 0,-1 0 0 0 0,1-1 0 0 0,-1 1 0 0 0,0 0 0 0 0,1-1 0 0 0,-1 1 0 0 0,1 0 0 0 0,-1-1 0 0 0,1 1 0 0 0,-1 0 0 0 0,1 0 0 0 0,-1 0 0 0 0,1-1 0 0 0,3-2 0 0 0,0-2 0 0 0,0 0 0 0 0,0 1 0 0 0,1-1 0 0 0,0 1 0 0 0,3-3 0 0 0,-1 1 0 0 0,14-9 0 0 0,-1 2 0 0 0,8-2 0 0 0,0 0 0 0 0,-22 11-197 0 0,0 0-1 0 0,1 1 0 0 0,-1-1 1 0 0,1 1-1 0 0,-1 1 0 0 0,1 0 1 0 0,4-2 197 0 0,2-1-512 0 0</inkml:trace>
  <inkml:trace contextRef="#ctx0" brushRef="#br1" timeOffset="373945.808">4548 4828 1840 0 0,'0'0'83'0'0,"0"0"146"0"0,23-5 4701 0 0,-20 2-4806 0 0,1 1-1 0 0,-1 0 1 0 0,1 0-1 0 0,-1 0 1 0 0,1 0-1 0 0,0 0 1 0 0,0 1-1 0 0,0 0 0 0 0,0 0-123 0 0,6-3 227 0 0,-8 3 69 0 0,5-3 380 0 0,1 1-367 0 0,-1 0 0 0 0,1 0 1 0 0,-1 1-1 0 0,1 0 1 0 0,0 0-1 0 0,0 1 0 0 0,2 0-309 0 0,-2 0 185 0 0,2-1-91 0 0,-9 2-74 0 0,0-1 1 0 0,1 1-1 0 0,-1 0 0 0 0,0-1 1 0 0,1 1-1 0 0,-1 0 0 0 0,1 0 1 0 0,-1 0-1 0 0,0 0 0 0 0,1 0 1 0 0,-1 1-1 0 0,0-1 1 0 0,1 0-1 0 0,0 1-20 0 0,2 0 101 0 0,1 0 1 0 0,-1 0-1 0 0,1-1 0 0 0,-1 1 1 0 0,1-1-1 0 0,0 0 0 0 0,2 0-101 0 0,23 1 426 0 0,11 3-426 0 0,-41-4 0 0 0,1 0 0 0 0,-1 0 0 0 0,1 0 0 0 0,-1 0 0 0 0,1 0 0 0 0,-1 0 0 0 0,0 0 0 0 0,1 1 0 0 0,-1-1 0 0 0,1 0 0 0 0,-1 0 0 0 0,1 0 0 0 0,-1 1 0 0 0,0-1 0 0 0,1 0 0 0 0,-1 1 0 0 0,1-1 0 0 0,-1 0 0 0 0,0 1 0 0 0,0-1 0 0 0,1 1 0 0 0,1 1 0 0 0,17 8 1028 0 0,1-1 0 0 0,3 0-1028 0 0,-19-8 2 0 0,0 0-1 0 0,0 1 1 0 0,0-1 0 0 0,-1 1 0 0 0,1-1 0 0 0,-1 1 0 0 0,1 0 0 0 0,-1 0 0 0 0,1 1 0 0 0,0 0-2 0 0,4 4-1 0 0,1-1 0 0 0,0 0 0 0 0,5 2 1 0 0,-8-4 252 0 0,0 0 0 0 0,0-1 0 0 0,0 0 0 0 0,0-1 0 0 0,6 2-252 0 0,19 8 787 0 0,-25-9-787 0 0,1 2 0 0 0,15 11 0 0 0,-16-10 0 0 0,0-3 0 0 0,-2 3 0 0 0,4 4 0 0 0,-7-8 0 0 0,8 5 0 0 0,28 39 0 0 0,-27-22 0 0 0,-10-23 0 0 0,6 16 636 0 0,2 0 0 0 0,5 10-636 0 0,3 7 776 0 0,-13-28-776 0 0,-2-5 0 0 0,-1 0 0 0 0,1 1 0 0 0,-1-1 0 0 0,1 0 0 0 0,-1 0 0 0 0,1 1 0 0 0,-1-1 0 0 0,1 0 0 0 0,-1 1 0 0 0,0-1 0 0 0,0 0 0 0 0,16 25 0 0 0,-6-9 0 0 0,-7-12 0 0 0,0 0 0 0 0,0 0 0 0 0,0-1 0 0 0,3 4 0 0 0,-2-1 0 0 0,-4-6 0 0 0,0 0 0 0 0,0 0 0 0 0,0 0 0 0 0,0 0 0 0 0,0 0 0 0 0,0 0 0 0 0,1 0 0 0 0,-1 0 0 0 0,0 0 0 0 0,1 0 0 0 0,-1 0 0 0 0,1 0 0 0 0,-1 0 0 0 0,1 0 0 0 0,-1 0 0 0 0,1 0 0 0 0,-1 0 0 0 0,1 0 0 0 0,0 0 0 0 0,0-1 0 0 0,-1 1 0 0 0,2 0 0 0 0,6 10 0 0 0,-8-10 0 0 0,1 0 0 0 0,-1 0 0 0 0,0 1 0 0 0,1-1 0 0 0,-1 0 0 0 0,1 0 0 0 0,0 0 0 0 0,-1 0 0 0 0,1 0 0 0 0,0 0 0 0 0,-1 0 0 0 0,1 0 0 0 0,0-1 0 0 0,0 1 0 0 0,0 0 0 0 0,0 0 0 0 0,0-1 0 0 0,1 2 0 0 0,2 1 0 0 0,19 31 0 0 0,-22-33 0 0 0,0 0 0 0 0,0 0 0 0 0,0 0 0 0 0,0 0 0 0 0,-1 0 0 0 0,1 0 0 0 0,0 0 0 0 0,0 0 0 0 0,-1 0 0 0 0,1 0 0 0 0,-1 0 0 0 0,1 0 0 0 0,-1 1 0 0 0,0-1 0 0 0,1 0 0 0 0,-1 1 0 0 0,2 4 0 0 0,1-1 0 0 0,6 10 0 0 0,-3-10 0 0 0,-6-5 0 0 0,1 1 0 0 0,-1-1 0 0 0,1 0 0 0 0,-1 1 0 0 0,1-1 0 0 0,-1 0 0 0 0,0 1 0 0 0,1-1 0 0 0,-1 0 0 0 0,0 1 0 0 0,1-1 0 0 0,-1 1 0 0 0,0-1 0 0 0,0 1 0 0 0,1-1 0 0 0,-1 1 0 0 0,0-1 0 0 0,0 1 0 0 0,0-1 0 0 0,0 1 0 0 0,0-1 0 0 0,1 1 0 0 0,-1 0 0 0 0,0-1 0 0 0,0 3 0 0 0,17 14 0 0 0,-15-17 0 0 0,10 8 0 0 0,3 1 0 0 0,-8-4 0 0 0</inkml:trace>
  <inkml:trace contextRef="#ctx0" brushRef="#br1" timeOffset="375364.016">8265 11746 6448 0 0,'0'0'141'0'0,"0"0"23"0"0,0 0 13 0 0,0 0 55 0 0,0 0 182 0 0,0 0 76 0 0,0 0 20 0 0,0 0 2 0 0,0 0 0 0 0,0 0 0 0 0,0 9 1024 0 0,1-6-1396 0 0,-1 0-1 0 0,1 0 1 0 0,-1 0 0 0 0,0-1 0 0 0,0 1 0 0 0,0 0 0 0 0,0 0 0 0 0,-1 0 0 0 0,1 0 0 0 0,-1-1-1 0 0,-1 4-139 0 0,0 7 94 0 0,-5 40 348 0 0,3-29 459 0 0,-1 10-212 0 0,5-29-685 0 0,-1 0 1 0 0,1 1 0 0 0,-1-1 0 0 0,-2 5-5 0 0,-2 13 439 0 0,4-17-233 0 0,-1 1 0 0 0,0-1 0 0 0,0 0 0 0 0,0 0 0 0 0,-1 0 0 0 0,0 0 0 0 0,0-1 0 0 0,-3 4-206 0 0,-4 9-43 0 0,-4 5 43 0 0,9-15 0 0 0,1 0 0 0 0,-1 0 0 0 0,-2 7 0 0 0,5-10-3 0 0,-1 1 0 0 0,0 0 0 0 0,-1-1 0 0 0,1 0-1 0 0,-1 0 1 0 0,-1 1 3 0 0,0 0 317 0 0,0 0-1 0 0,0 1 1 0 0,-2 6-317 0 0,1-5 187 0 0,1 1 0 0 0,-1-1 0 0 0,-1 0 0 0 0,0-1 0 0 0,0 1 0 0 0,-2 1-187 0 0,-17 18-5 0 0,-2-1 5 0 0,16-16 0 0 0,-23 15-22 0 0,28-21 205 0 0,1 0 0 0 0,0 0-1 0 0,0 1 1 0 0,0 0 0 0 0,0 0 0 0 0,1 0 0 0 0,0 1-1 0 0,-2 2-182 0 0,0 0 88 0 0,1 0-1 0 0,-1 0 0 0 0,-1-1 1 0 0,1 0-1 0 0,-1-1 0 0 0,-1 1 1 0 0,-1-1-88 0 0,-25 22-4 0 0,29-23 4 0 0,0 0 0 0 0,-1 0 0 0 0,-5 2 0 0 0,-17 14 0 0 0,19-13 0 0 0,0 0 0 0 0,-1-1 0 0 0,0 1 0 0 0,-16 10 0 0 0,-4 2 217 0 0,-5 5 426 0 0,8-6-468 0 0,24-16-164 0 0,1 0 0 0 0,-1-1-1 0 0,0 1 1 0 0,0-1 0 0 0,-2 1-11 0 0,-7 4 53 0 0,5-2-37 0 0,1-1 1 0 0,-2-1-1 0 0,1 0 1 0 0,0 0-17 0 0,2-1 48 0 0,0 0-1 0 0,0 1 1 0 0,0 0 0 0 0,0-1-1 0 0,1 2 1 0 0,-1-1 0 0 0,-1 2-48 0 0,-18 10 624 0 0,0 2-371 0 0,23-13-200 0 0,0-2 1 0 0,-3 3-44 0 0,2 0-10 0 0,0-1-12 0 0,2-3-53 0 0,1-1-35 0 0,0 0-1048 0 0,-1 1-4359 0 0,-5 2-1868 0 0</inkml:trace>
  <inkml:trace contextRef="#ctx0" brushRef="#br1" timeOffset="376824.463">5378 5539 6448 0 0,'0'0'141'0'0,"0"0"23"0"0,0 0 13 0 0,0 0 55 0 0,0 0 182 0 0,0 0 76 0 0,0 0 20 0 0,0 0-68 0 0,0 0-220 0 0,0 0 164 0 0,0 0 102 0 0,0 0 22 0 0,0 0-68 0 0,0 0-220 0 0,0 0 164 0 0,0 0 102 0 0,0 0 22 0 0,0 0-68 0 0,1 1-292 0 0,16 9-97 0 0,-15-8 379 0 0,1 0 1 0 0,0-1 0 0 0,0 1-1 0 0,-1 0 1 0 0,1 0-1 0 0,-1 0 1 0 0,1 1 0 0 0,-1-1-1 0 0,1 3-432 0 0,-2-4 149 0 0,1 4-61 0 0,-1-3 283 0 0,9 1 1218 0 0,-4-7-1574 0 0,-5 4-12 0 0,19-2-5 0 0,-13 0 2 0 0,-1-2 0 0 0,7-4 0 0 0,-13 8 0 0 0,1 0 0 0 0,-1-1 0 0 0,1 1 0 0 0,-1 0 0 0 0,0 0 0 0 0,1-1 0 0 0,-1 1 0 0 0,1 0 0 0 0,-1-1 0 0 0,0 1 0 0 0,1-1 0 0 0,-1 1 0 0 0,0 0 0 0 0,0-1 0 0 0,1 1 0 0 0,-1-1 0 0 0,0 1 0 0 0,0-1 0 0 0,0 1 0 0 0,0-1 0 0 0,0 1 0 0 0,1-1 0 0 0,2-6 0 0 0,0 2 0 0 0,1 3 0 0 0,-6 9 0 0 0,2-6 0 0 0,-1 6 0 0 0,1-7 0 0 0,0 0 0 0 0,0 0 0 0 0,0 0 0 0 0,0 0 0 0 0,0 0 0 0 0,0 0 0 0 0,0 0 0 0 0,0 0 0 0 0,0 0 0 0 0,0 0 0 0 0,0 0 0 0 0,0 0 0 0 0,0 0 0 0 0,0 0 0 0 0,1 0 0 0 0,-1 0 0 0 0,0 0 0 0 0,0 0 0 0 0,0 0 0 0 0,0 0 0 0 0,0 0 0 0 0,0 0 0 0 0,0 0 0 0 0,0 0 0 0 0,0 0 0 0 0,0 0 0 0 0,0 1 0 0 0,0-1 0 0 0,0 0 0 0 0,0 0 0 0 0,0 0 0 0 0,0 0 0 0 0,1 0 0 0 0,-1 0 0 0 0,0 0 0 0 0,0 0 0 0 0,0 0 0 0 0,0 0 0 0 0,0 0 0 0 0,0 0 0 0 0,0 0 0 0 0,0 0 0 0 0,0 0 0 0 0,0 0 0 0 0,0 1 0 0 0,0-1 0 0 0,0 0 0 0 0,0 0 0 0 0,0 0 0 0 0,0 0 0 0 0,0 0 0 0 0,0 0 0 0 0,0 0 0 0 0,0 0 0 0 0,0 0 0 0 0,0 0 0 0 0,5-5 0 0 0,-1 2 0 0 0,-1-1 0 0 0,3 3 0 0 0,1 1 0 0 0,-2 3-64 0 0,-4-3-273 0 0,-1 0-138 0 0,1 1-33 0 0,4 3-4 0 0</inkml:trace>
  <inkml:trace contextRef="#ctx0" brushRef="#br1" timeOffset="379325.33">5426 5357 6448 0 0,'0'0'141'0'0,"0"0"23"0"0,0 0 13 0 0,0 0 55 0 0,0 0 182 0 0,0 0 76 0 0,0 0 20 0 0,0 0-68 0 0,0 0-220 0 0,0 0 164 0 0,0 0 102 0 0,3 8 464 0 0,-2-3-925 0 0,0 1 0 0 0,0-1 0 0 0,-1 0 0 0 0,1 1 0 0 0,-1 0-27 0 0,2 15 473 0 0,5 38 1133 0 0,0-21-1141 0 0,3 0 0 0 0,10 29-465 0 0,-6-33 428 0 0,-9-24-313 0 0,-1-1 0 0 0,0 1 0 0 0,-1 1 0 0 0,0-1 0 0 0,-1 0 0 0 0,0 2-115 0 0,6 33 0 0 0,-5-31 627 0 0,0 1 1 0 0,1 0-1 0 0,1 2-627 0 0,14 34 165 0 0,-18-49-165 0 0,0 0 0 0 0,-1 0 0 0 0,1 0 0 0 0,0 1 0 0 0,-1-1 0 0 0,1 0 0 0 0,-1 1 0 0 0,0-1 0 0 0,0 0 0 0 0,0 3 0 0 0,1 4 0 0 0,1 0 377 0 0,0 1 0 0 0,0-1-1 0 0,2 0 1 0 0,-1 0-1 0 0,3 4-376 0 0,6 23 165 0 0,-2-9-165 0 0,-5-16 113 0 0,-4-8-347 0 0,1 1 1 0 0,0-1-1 0 0,-1 0 0 0 0,1 0 0 0 0,0 0 0 0 0,0 0 0 0 0,1 0 0 0 0,-1 0 0 0 0,1 1 234 0 0,10 7 365 0 0,17 12-295 0 0,-20-16 707 0 0,-8-5-827 0 0,0 0-1 0 0,0 0 1 0 0,1-1-1 0 0,-1 1 1 0 0,0-1 0 0 0,1 1-1 0 0,-1-1 1 0 0,1 0-1 0 0,0 0 1 0 0,-1 0 0 0 0,1 0-1 0 0,2 0 51 0 0,-4-1-373 0 0,0 0 434 0 0,-1 1 1 0 0,1 0-1 0 0,0 0 1 0 0,0-1-1 0 0,0 1 1 0 0,0-1-1 0 0,0 1 1 0 0,0-1-1 0 0,0 1 0 0 0,0-1 1 0 0,0 1-1 0 0,0-1 1 0 0,0 0-1 0 0,0 0 1 0 0,0 1-1 0 0,1-1-61 0 0,0 0 169 0 0,9 4 295 0 0,19 6-322 0 0,-15-5-142 0 0,-11-4 0 0 0,-1 1 0 0 0,0-1 0 0 0,1-1 0 0 0,-1 1 0 0 0,0 0 0 0 0,1-1 0 0 0,-1 0 0 0 0,1 1 0 0 0,1-2 0 0 0,8 2 0 0 0,-8 0 0 0 0,0-1 0 0 0,0 0 0 0 0,0-1 0 0 0,0 1 0 0 0,0-1 0 0 0,0 0 0 0 0,3 0 0 0 0,34-4 0 0 0,-4-2 0 0 0,-26 3 0 0 0,-1 0 0 0 0,1-1 0 0 0,-1 0 0 0 0,0-1 0 0 0,-1 0 0 0 0,1 0 0 0 0,-1-1 0 0 0,-1-1 0 0 0,1 0 0 0 0,5-6 0 0 0,-13 11 0 0 0,1 0 0 0 0,-1 0 0 0 0,0 0 0 0 0,0 0 0 0 0,0-1 0 0 0,-1 1 0 0 0,1-1 0 0 0,-1 1 0 0 0,1-3 0 0 0,-2 4 0 0 0,1 0 0 0 0,0 0 0 0 0,0 0 0 0 0,0 0 0 0 0,0 0 0 0 0,1 0 0 0 0,-1 1 0 0 0,2-2 0 0 0,5-10 0 0 0,8-16 0 0 0,9-14 0 0 0,5-9 0 0 0,-10 16 0 0 0,-16 26 0 0 0,0 1 0 0 0,1-1 0 0 0,0 2 0 0 0,1-1 0 0 0,0 0 0 0 0,7-6 0 0 0,-12 14 0 0 0,0-1 0 0 0,1 0 0 0 0,-1 1 0 0 0,0-1 0 0 0,0 0 0 0 0,0 0 0 0 0,-1 0 0 0 0,1 0 0 0 0,0 0 0 0 0,0-1 0 0 0,5-12 0 0 0,57-97 0 0 0,-35 64-1293 0 0,-19 31-5173 0 0</inkml:trace>
  <inkml:trace contextRef="#ctx0" brushRef="#br1" timeOffset="386895.735">9202 2280 6448 0 0,'0'0'141'0'0,"0"0"23"0"0,2 0 13 0 0,6-3-38 0 0,0 0 0 0 0,0-1-1 0 0,-1 1 1 0 0,1-2-1 0 0,1 0-138 0 0,0-1 1000 0 0,1 1 1 0 0,-1 0-1 0 0,4 0-1000 0 0,-10 3 243 0 0,-3 2-150 0 0,1 0 0 0 0,-1 0 0 0 0,1 0 0 0 0,-1 0 0 0 0,1 0 0 0 0,-1 0 0 0 0,1 0 0 0 0,0 0 0 0 0,-1 0 0 0 0,1 0 0 0 0,-1 0 0 0 0,1 0 0 0 0,-1 0 0 0 0,1 0 0 0 0,-1 0 0 0 0,1 0 0 0 0,-1 0 0 0 0,1 1 0 0 0,-1-1 0 0 0,1 0 0 0 0,-1 0 0 0 0,0 1 0 0 0,1-1 0 0 0,-1 0 0 0 0,1 1 0 0 0,-1-1 0 0 0,0 1-93 0 0,9 3-114 0 0,-8-4 161 0 0,1 1 1 0 0,-1-1 0 0 0,0 1 0 0 0,0 0 0 0 0,0-1 0 0 0,0 1 0 0 0,0 0 0 0 0,0 0 0 0 0,0 0 0 0 0,0 0 0 0 0,0 0-1 0 0,0 0 1 0 0,0 0 0 0 0,-1 0 0 0 0,1 0 0 0 0,0 0 0 0 0,-1 0 0 0 0,1 0 0 0 0,-1 0 0 0 0,1 1 0 0 0,-1-1-1 0 0,0 0 1 0 0,1 0 0 0 0,-1 1 0 0 0,0-1 0 0 0,0 0 0 0 0,0 1 0 0 0,0-1 0 0 0,0 0 0 0 0,0 1 0 0 0,0-1-1 0 0,0 0 1 0 0,-1 0 0 0 0,1 1 0 0 0,0-1 0 0 0,-1 0 0 0 0,1 1-48 0 0,-2 1 122 0 0,0 1 0 0 0,0 0 1 0 0,0-1-1 0 0,-1 0 0 0 0,1 1 0 0 0,-1-1 0 0 0,0 0 1 0 0,0 0-1 0 0,0 0 0 0 0,-2 1-122 0 0,-4 2 268 0 0,0 0 1 0 0,-1-1-1 0 0,0 0 0 0 0,-5 2-268 0 0,2-1 44 0 0,10-4-44 0 0,2-2 0 0 0,0 1 0 0 0,1-1 0 0 0,-1 0 0 0 0,0 1 0 0 0,0-1 0 0 0,0 0 0 0 0,1 0 0 0 0,-1 1 0 0 0,0-1 0 0 0,0 0 0 0 0,0 0 0 0 0,0 0 0 0 0,0 0 0 0 0,1 0 0 0 0,-1 0 0 0 0,0 0 0 0 0,0-1 0 0 0,0 1 0 0 0,1 0 0 0 0,-1 0 0 0 0,0-1 0 0 0,0 1 0 0 0,0 0 0 0 0,1-1 0 0 0,-1 1 0 0 0,0-1 0 0 0,-2 0 0 0 0,0 0 0 0 0,1-1 0 0 0,-1 1 0 0 0,0-1 0 0 0,1 0 0 0 0,-1 1 0 0 0,-1-3 0 0 0,3 3 0 0 0,0 0 0 0 0,1 0 0 0 0,-1-1 0 0 0,0 1 0 0 0,1 0 0 0 0,-1 0 0 0 0,0-1 0 0 0,1 1 0 0 0,-1-1 0 0 0,1 1 0 0 0,0 0 0 0 0,0-1 0 0 0,-1 1 0 0 0,1-1 0 0 0,0 1 0 0 0,0-1 0 0 0,0 1 0 0 0,1-2 0 0 0,0 0 0 0 0,1 1 0 0 0,-1-1 0 0 0,0 0 0 0 0,1 1 0 0 0,-1 0 0 0 0,1-1 0 0 0,0 1 0 0 0,0 0 0 0 0,0 0 0 0 0,0 0 0 0 0,0 0 0 0 0,2-1 0 0 0,2 0 0 0 0,1 0 0 0 0,-1 0 0 0 0,1 1 0 0 0,0 0 0 0 0,-1 1 0 0 0,1-1 0 0 0,0 1 0 0 0,0 1 0 0 0,1-1 0 0 0,-4 1 0 0 0,-1-2 0 0 0,-2 2 0 0 0,0-1 0 0 0,-1 1 0 0 0,1 0 0 0 0,0-1 0 0 0,-1 1 0 0 0,1 0 0 0 0,0 0 0 0 0,0-1 0 0 0,-1 1 0 0 0,1 0 0 0 0,0 0 0 0 0,0 0 0 0 0,0 0 0 0 0,-1 0 0 0 0,1 0 0 0 0,0 0 0 0 0,0 0 0 0 0,-1 0 0 0 0,2 1 0 0 0,-1-1 0 0 0,1 0 0 0 0,-1 0 0 0 0,1 0 0 0 0,-1 0 0 0 0,1 1 0 0 0,-1-1 0 0 0,0 1 0 0 0,1-1 0 0 0,-1 1 0 0 0,0-1 0 0 0,0 1 0 0 0,1 0 0 0 0,-1 0 0 0 0,0 0 0 0 0,0-1 0 0 0,0 1 0 0 0,0 0 0 0 0,0 0 0 0 0,0 1 0 0 0,0-1 0 0 0,0 0 0 0 0,0 0 0 0 0,0 1 0 0 0,0 0 0 0 0,0 1 0 0 0,1-1 0 0 0,-2 0 0 0 0,1 1 0 0 0,0-1 0 0 0,0 0 0 0 0,-1 1 0 0 0,1-1 0 0 0,-1 1 0 0 0,0-1 0 0 0,0 2 0 0 0,0 0 0 0 0,0 0 0 0 0,-1 1 0 0 0,1-1 0 0 0,-1 0 0 0 0,0 1 0 0 0,0-1 0 0 0,0 0 0 0 0,-1 0 0 0 0,0 0 0 0 0,0 0 0 0 0,0 0 0 0 0,0-1 0 0 0,0 1 0 0 0,-1 0 0 0 0,0-1 0 0 0,1 0 0 0 0,-1 1 0 0 0,0-1 0 0 0,-1 0 0 0 0,1-1 0 0 0,-1 1 0 0 0,1-1 0 0 0,-1 1 0 0 0,0-1 0 0 0,-3 2 0 0 0,-1-1 189 0 0,1 1-1 0 0,0-1 0 0 0,-1 0 1 0 0,0 0-1 0 0,0-1 0 0 0,0 0 0 0 0,0-1 1 0 0,0 0-1 0 0,0 0 0 0 0,0 0-188 0 0,1-18 165 0 0,7 15-165 0 0,0 0 0 0 0,0 0 0 0 0,1 0 0 0 0,-1 0 0 0 0,0 0 0 0 0,1 0 0 0 0,0 0 0 0 0,-1 0 0 0 0,1 0 0 0 0,0 0 0 0 0,0 1 0 0 0,0-1 0 0 0,1-1 0 0 0,5-10 0 0 0,-5 7 0 0 0,1 0 0 0 0,1 0 0 0 0,-1 0 0 0 0,1 1 0 0 0,0-1 0 0 0,0 1 0 0 0,4-3 0 0 0,2-3 0 0 0,2 1 0 0 0,9-8 0 0 0,-12 13 0 0 0,0-1 0 0 0,1 1 0 0 0,0 1 0 0 0,0 0 0 0 0,0 1 0 0 0,3-1 0 0 0,-13 3 0 0 0,1 1 0 0 0,-1 0 0 0 0,1-1 0 0 0,-1 1 0 0 0,1 0 0 0 0,-1 0 0 0 0,1 0 0 0 0,-1-1 0 0 0,1 1 0 0 0,-1 0 0 0 0,1 0 0 0 0,-1 0 0 0 0,1 0 0 0 0,-1 0 0 0 0,1 0 0 0 0,-1 0 0 0 0,1 0 0 0 0,0 0 0 0 0,-1 0 0 0 0,1 0 0 0 0,-1 0 0 0 0,1 0 0 0 0,-1 1 0 0 0,1-1 0 0 0,-1 0 0 0 0,1 0 0 0 0,-1 1 0 0 0,1-1 0 0 0,-1 0 0 0 0,1 0 0 0 0,-1 1 0 0 0,0-1 0 0 0,1 1 0 0 0,-1-1 0 0 0,1 0 0 0 0,-1 1 0 0 0,0-1 0 0 0,1 1 0 0 0,-1-1 0 0 0,0 1 0 0 0,0-1 0 0 0,1 1 0 0 0,1 2 0 0 0,-1-2 0 0 0,0 0 0 0 0,-1 1 0 0 0,1-1 0 0 0,-1 0 0 0 0,1 1 0 0 0,-1-1 0 0 0,1 0 0 0 0,-1 1 0 0 0,0-1 0 0 0,0 0 0 0 0,0 1 0 0 0,0-1 0 0 0,0 1 0 0 0,0-1 0 0 0,0 0 0 0 0,0 1 0 0 0,0-1 0 0 0,-1 0 0 0 0,1 1 0 0 0,0-1 0 0 0,-1 0 0 0 0,1 1 0 0 0,-1-1 0 0 0,0 0 0 0 0,1 0 0 0 0,-1 1 0 0 0,0-1 0 0 0,0 0 0 0 0,-3 5 0 0 0,-1 0 0 0 0,0 0 0 0 0,0 0 0 0 0,-2 1 0 0 0,6-7 0 0 0,-6 7-7 0 0,0-1-1 0 0,0 0 0 0 0,-1 0 1 0 0,-8 4 7 0 0,-6 1-5313 0 0,9-5-735 0 0</inkml:trace>
  <inkml:trace contextRef="#ctx0" brushRef="#br1" timeOffset="387828.551">9313 7713 5984 0 0,'0'0'273'0'0,"0"0"-5"0"0,-4-3-161 0 0,1 0 93 0 0,3 3 837 0 0,0 0 358 0 0,0 0 69 0 0,0 0-119 0 0,0 0-532 0 0,0-35 2741 0 0,0 35-3550 0 0,0 0 1 0 0,0-1 0 0 0,0 1-1 0 0,0 0 1 0 0,0 0 0 0 0,0 0-1 0 0,0 0 1 0 0,-1 0 0 0 0,1 0-1 0 0,0 0 1 0 0,0 0 0 0 0,0-1 0 0 0,0 1-1 0 0,0 0 1 0 0,1 0 0 0 0,-1 0-1 0 0,0 0 1 0 0,0 0 0 0 0,0 0-1 0 0,0 0 1 0 0,0 0 0 0 0,0 0 0 0 0,0-1-1 0 0,0 1 1 0 0,0 0 0 0 0,0 0-1 0 0,0 0 1 0 0,0 0 0 0 0,0 0-1 0 0,0 0 1 0 0,0 0 0 0 0,0 0 0 0 0,0 0-1 0 0,1 0 1 0 0,-1 0 0 0 0,0 0-1 0 0,0 0 1 0 0,0-1 0 0 0,0 1-1 0 0,0 0 1 0 0,0 0 0 0 0,0 0-1 0 0,0 0 1 0 0,0 0 0 0 0,1 0 0 0 0,-1 0-1 0 0,0 0 1 0 0,0 0 0 0 0,0 0-1 0 0,0 0 1 0 0,0 0-5 0 0,3-1 31 0 0,-1-9 244 0 0,-2-12-1080 0 0,2 0 1 0 0,1-4 804 0 0,-2 14-5544 0 0</inkml:trace>
  <inkml:trace contextRef="#ctx0" brushRef="#br1" timeOffset="388073.553">9296 6773 7832 0 0,'-8'-18'816'0'0,"5"12"-305"0"0,0 0 1 0 0,0-1-1 0 0,1 1 0 0 0,0-1-511 0 0,-4-10 3428 0 0,4 14-2917 0 0,1 0 0 0 0,0-1-1 0 0,0 1 1 0 0,0 0 0 0 0,1-1 0 0 0,-1 1 0 0 0,1 0-1 0 0,0-2-510 0 0,1-27 170 0 0,0 18-173 0 0,-1-1-1 0 0,0 1 1 0 0,-2-6 3 0 0,2 15 0 0 0,0 1 0 0 0,0-1 0 0 0,0 0 0 0 0,0 1 0 0 0,1-2 0 0 0,1-12 0 0 0,2-63 531 0 0,-6 27-442 0 0,0 1-3608 0 0,2 31-2237 0 0</inkml:trace>
  <inkml:trace contextRef="#ctx0" brushRef="#br1" timeOffset="388274.357">9230 5875 11976 0 0,'0'0'266'0'0,"0"-14"668"0"0,0-6-933 0 0,0-8 1538 0 0,1 1 1 0 0,1-1-1540 0 0,-1 1 932 0 0,2-8-745 0 0,-2 25-187 0 0,0 1 0 0 0,0-1 0 0 0,-1 0 0 0 0,0-4 0 0 0,0-26 0 0 0,6-45-1673 0 0,-5 77 1034 0 0,0 0-1 0 0,-1 0 1 0 0,0 0 0 0 0,0 1-1 0 0,-2-7 640 0 0,0-2-740 0 0,1-20-1305 0 0</inkml:trace>
  <inkml:trace contextRef="#ctx0" brushRef="#br1" timeOffset="388502.843">9215 5206 10136 0 0,'-1'-8'490'0'0,"-2"-8"-144"0"0,1-1-1 0 0,0 1 0 0 0,1-17-345 0 0,-1 4 1053 0 0,1 21-652 0 0,1-1 0 0 0,0 0 0 0 0,0 1 0 0 0,1-1 0 0 0,1-4-401 0 0,1-16 603 0 0,-2 21-584 0 0,0 1 0 0 0,0-1 0 0 0,0 0 1 0 0,1 0-20 0 0,19-83 1975 0 0,-16 63-3142 0 0,1-21 1167 0 0,-1 4-1240 0 0,0 7 84 0 0,-2 12-2607 0 0,-1 7-574 0 0</inkml:trace>
  <inkml:trace contextRef="#ctx0" brushRef="#br1" timeOffset="388757.24">9239 4191 6448 0 0,'3'-49'700'0'0,"1"0"0"0"0,6-18-700 0 0,-3 18 668 0 0,-2 1 0 0 0,-1-20-668 0 0,-5 34 0 0 0,-4-18 0 0 0,1 21 0 0 0,4 14 0 0 0</inkml:trace>
  <inkml:trace contextRef="#ctx0" brushRef="#br1" timeOffset="389082.642">9246 3249 8288 0 0,'2'-2'56'0'0,"-1"0"1"0"0,0 0 0 0 0,0-1-1 0 0,0 1 1 0 0,0 0 0 0 0,0 0-1 0 0,-1-1 1 0 0,1 1 0 0 0,-1-1-1 0 0,1 1 1 0 0,-1-1 0 0 0,0 1-1 0 0,0 0 1 0 0,0-3-57 0 0,-6-39 617 0 0,2 21 309 0 0,0-6 2658 0 0,1-26-3584 0 0,5 39 149 0 0,-1 0 1 0 0,2 0 0 0 0,0 1-1 0 0,1-1 1 0 0,0 1 0 0 0,1-1-1 0 0,7-11-149 0 0,-1-4 73 0 0,30-73-1969 0 0,-37 92 1298 0 0,0 0 1 0 0,-1 0 0 0 0,0 0-1 0 0,-1-1 1 0 0,0 1 0 0 0,-1-2 597 0 0,-1-2-512 0 0</inkml:trace>
  <inkml:trace contextRef="#ctx0" brushRef="#br1" timeOffset="392003.725">10366 2242 6448 0 0,'0'0'141'0'0,"0"0"23"0"0,0 0 13 0 0,-6 0 13 0 0,1 0-116 0 0,4 0 308 0 0,1 0 108 0 0,0 0 20 0 0,0 0-68 0 0,0 0-220 0 0,0 0 164 0 0,0 0 102 0 0,0 0 22 0 0,0 0-68 0 0,32 0-238 0 0,-22 1 76 0 0,1-1 0 0 0,-1 0 1 0 0,1-1-1 0 0,-1 0 1 0 0,0-1-281 0 0,7 2 411 0 0,-16 0-393 0 0,0 1 0 0 0,1-1-1 0 0,-1 0 1 0 0,1 0 0 0 0,-1 0 0 0 0,1 0 0 0 0,-1 0 0 0 0,0 0 0 0 0,1-1 0 0 0,-1 1 0 0 0,1-1-18 0 0,6 0 0 0 0,0-1 0 0 0,0 1 0 0 0,1 0 0 0 0,-1 0 0 0 0,6 1 0 0 0,77-4 0 0 0,-75 3 0 0 0,13 1 0 0 0,31 6 0 0 0,1-1 0 0 0,-13-1 0 0 0,33-2 0 0 0,-69-2 0 0 0,18 0 0 0 0,22-3 0 0 0,-32 0 0 0 0,-12 2 0 0 0,0 0 0 0 0,0 0 0 0 0,0 1 0 0 0,0-1 0 0 0,0 2 0 0 0,0-1 0 0 0,87 6 72 0 0,-29-6 1888 0 0,-60 1-1956 0 0,0-1 1 0 0,0 0 0 0 0,-1-1 0 0 0,5 0-5 0 0,14-1-3 0 0,57-4 3 0 0,77 6 0 0 0,-143 0 0 0 0,1 0 0 0 0,1 1 0 0 0,13 1 0 0 0,-24-1 0 0 0,0 0 0 0 0,0-1 0 0 0,0 0 0 0 0,0 0 0 0 0,5-1 0 0 0,-9 1 0 0 0,-1 0 0 0 0,0-1 0 0 0,1 1 0 0 0,-1 0 0 0 0,0 0 0 0 0,1 0 0 0 0,-1 0 0 0 0,0 0 0 0 0,1 0 0 0 0,-1 0 0 0 0,0 1 0 0 0,1-1 0 0 0,-1 0 0 0 0,1 1 0 0 0,3 1 0 0 0,2-1 0 0 0,6 1 0 0 0,0-1 0 0 0,-1 0 0 0 0,10-1 0 0 0,43-2 0 0 0,-18 1 0 0 0,-17 2 0 0 0,-25-1 0 0 0,20-3 0 0 0,19 0 0 0 0,-22 3 0 0 0,-11-1 0 0 0,21 2 0 0 0,-22 0 0 0 0,0-1 0 0 0,0 0 0 0 0,0-1 0 0 0,0 0 0 0 0,5-1 0 0 0,2 1 0 0 0,9 1 0 0 0,2 0 0 0 0,29 4 0 0 0,-51-3 0 0 0,4 0 0 0 0,0 0 0 0 0,0-1 0 0 0,0-1 0 0 0,0 1 0 0 0,0-2 0 0 0,18 2 0 0 0,-16-1 0 0 0,19-2 0 0 0,-15 3 0 0 0,0-1 0 0 0,10-2 0 0 0,-11 3 0 0 0,-13 1 0 0 0,0-1 0 0 0,0 0 0 0 0,0 0 0 0 0,1 0 0 0 0,-1 0 0 0 0,0 0 0 0 0,0-1 0 0 0,1 1 0 0 0,2-2 0 0 0,14 0 0 0 0,-9 2 0 0 0,184 4 1774 0 0,-185-6-2087 0 0,-4 0 304 0 0,18 5 58 0 0,0-2 41 0 0,113-5 1149 0 0,-103-1-356 0 0,-31 5-483 0 0,6-1-975 0 0,11-2-110 0 0,-14 2 644 0 0,1 0 0 0 0,-1 0 0 0 0,1 0 0 0 0,-1 1 0 0 0,1 0 0 0 0,3 0 41 0 0,16 2 64 0 0,-19-2-64 0 0,3-2 11 0 0,-7 1 10 0 0,16-4-605 0 0,-16 3 584 0 0,-2 2 0 0 0,1 0 0 0 0,-1 0 0 0 0,1 0 0 0 0,-1-1 0 0 0,0 1 0 0 0,1 0 0 0 0,-1 0 0 0 0,0-1 0 0 0,1 1 0 0 0,-1 0 0 0 0,0-1 0 0 0,1 1 0 0 0,-1 0 0 0 0,0-1 0 0 0,0 1 0 0 0,1 0 0 0 0,-1-1 0 0 0,0 1 0 0 0,0-1 0 0 0,0 1 0 0 0,0-1 0 0 0,1 1 0 0 0,-1 0 0 0 0,0-1 0 0 0,0 1 0 0 0,0-1 0 0 0,0 1 0 0 0,0-1 0 0 0,0 1 0 0 0,0-1 0 0 0,0 1 0 0 0,-1-1 0 0 0,1 1 0 0 0,0 0 0 0 0,0-1 1 0 0,0 1-1 0 0,-1-1 0 0 0,1 1 0 0 0,0 0 0 0 0,0-1 0 0 0,0 1 0 0 0,0 0 0 0 0,-1-1 0 0 0,1 1 0 0 0,0-1 0 0 0,0 1 0 0 0,0-1 0 0 0,0 1 0 0 0,0 0 0 0 0,0-1 0 0 0,0 1 0 0 0,0-1 0 0 0,1 1 0 0 0,-1 0 0 0 0,0-1 0 0 0,0 1 0 0 0,0-1 0 0 0,0 1 0 0 0,0 0 0 0 0,1-1 0 0 0,0-7-103 0 0,-3 5 48 0 0,-1-4-4810 0 0,3 2-472 0 0</inkml:trace>
  <inkml:trace contextRef="#ctx0" brushRef="#br1" timeOffset="392279.988">12846 2045 8288 0 0,'0'0'190'0'0,"0"0"28"0"0,0 0 7 0 0,2 0-33 0 0,13 1 50 0 0,-12 2-97 0 0,-2-2-29 0 0,0 0 381 0 0,-1-1 14 0 0,2 1-69 0 0,97 29 1590 0 0,-20 1-2141 0 0,-73-29 157 0 0,0 1 1 0 0,0 0-1 0 0,-1 0 1 0 0,1 1-1 0 0,-1-1 0 0 0,0 1 1 0 0,0 1-1 0 0,0-1 1 0 0,-1 1-1 0 0,1-1 1 0 0,-1 1-1 0 0,0 1 0 0 0,0-1 1 0 0,-1 0-1 0 0,0 1 1 0 0,2 4-49 0 0,-4-8 98 0 0,0 0 0 0 0,-1-1 0 0 0,1 1 1 0 0,-1-1-1 0 0,1 1 0 0 0,-1 0 0 0 0,0 0 1 0 0,0-1-1 0 0,0 1 0 0 0,0 0 0 0 0,0-1 1 0 0,0 1-1 0 0,0 0 0 0 0,0-1 0 0 0,-1 1 1 0 0,1 0-1 0 0,-1-1 0 0 0,1 1 0 0 0,-1 0-98 0 0,-1 1 229 0 0,1 0 0 0 0,-1 0 0 0 0,0 0-1 0 0,0 0 1 0 0,-1 0 0 0 0,1-1-1 0 0,0 1 1 0 0,-1-1 0 0 0,-2 2-229 0 0,-4 2 195 0 0,0 0 0 0 0,0 0 0 0 0,-1-1 0 0 0,0 0-1 0 0,-10 3-194 0 0,-18 6-5601 0 0,19-9-29 0 0</inkml:trace>
  <inkml:trace contextRef="#ctx0" brushRef="#br1" timeOffset="393915.128">10458 1169 4608 0 0,'6'-2'212'0'0,"-5"1"-72"0"0,10-10 85 0 0,5 3 478 0 0,-15 8-573 0 0,48-21 3964 0 0,-29 15-942 0 0,-19 8-3150 0 0,0-1 0 0 0,0 1 0 0 0,-1 0 0 0 0,1-1 0 0 0,0 1 0 0 0,-1-1 1 0 0,0 1-1 0 0,1 0 0 0 0,-1 0 0 0 0,0-1 0 0 0,0 1 0 0 0,0 0 0 0 0,0-1 1 0 0,0 2-3 0 0,0 2 58 0 0,-1 20 1230 0 0,0-13-1136 0 0,1-1 0 0 0,0 1 0 0 0,1-1 0 0 0,0 1 0 0 0,3 5-152 0 0,-3-7 314 0 0,1 0 1 0 0,-1 0-1 0 0,-1 0 1 0 0,1 2-315 0 0,1 29 701 0 0,-1-32-695 0 0,0-1 0 0 0,-1 1 0 0 0,-1 8-6 0 0,1 18-2 0 0,0-24 2 0 0,0 0 0 0 0,-1 0 0 0 0,0 0 0 0 0,0 0 0 0 0,-2 2 0 0 0,1 1 0 0 0,0-1 0 0 0,0 1 0 0 0,2 1 0 0 0,-6 118 0 0 0,6-105 0 0 0,-4 192 0 0 0,2-200-21 0 0,-1-1-1 0 0,-1 0 1 0 0,-1 1-1 0 0,-2 1 22 0 0,1 0 509 0 0,1 1-1 0 0,-3 19-508 0 0,4-1 1117 0 0,2 29-1117 0 0,1-56 0 0 0,0 1 0 0 0,-1 0 0 0 0,-1-1 0 0 0,1 0 0 0 0,0 1 0 0 0,1 0 0 0 0,0-1 0 0 0,-8 69 0 0 0,6-72 190 0 0,0 1-778 0 0,2 8-3891 0 0,-2-25 2469 0 0,-4 0 986 0 0</inkml:trace>
  <inkml:trace contextRef="#ctx0" brushRef="#br1" timeOffset="394530.754">10549 1133 10136 0 0,'-16'9'1008'0'0,"10"-3"-826"0"0,1 0 1 0 0,-1 0-1 0 0,1 0 0 0 0,1 0 1 0 0,-1 1-1 0 0,1 0 1 0 0,-2 4-183 0 0,-6 15 1291 0 0,-4 14-1291 0 0,7-16 10 0 0,-3 6 1218 0 0,4-8-319 0 0,-1 0-1 0 0,-5 8-908 0 0,13-30 10 0 0,1 0 0 0 0,0 0-1 0 0,0 0 1 0 0,0 0-1 0 0,0 0 1 0 0,0 0-1 0 0,0 0 1 0 0,0 0 0 0 0,0 0-1 0 0,-1 1 1 0 0,1-1-1 0 0,0 0 1 0 0,0 0-1 0 0,0 0 1 0 0,0 0 0 0 0,0 0-1 0 0,0 0 1 0 0,0 0-1 0 0,0 1 1 0 0,0-1-1 0 0,0 0 1 0 0,0 0-1 0 0,0 0 1 0 0,0 0 0 0 0,0 0-1 0 0,0 0 1 0 0,0 1-1 0 0,0-1 1 0 0,0 0-1 0 0,0 0 1 0 0,0 0 0 0 0,0 0-1 0 0,0 0 1 0 0,0 0-1 0 0,0 1 1 0 0,0-1-1 0 0,0 0 1 0 0,0 0-1 0 0,0 0 1 0 0,0 0 0 0 0,0 0-1 0 0,1 0 1 0 0,-1 0-1 0 0,0 1 1 0 0,0-1-1 0 0,0 0 1 0 0,0 0 0 0 0,0 0-1 0 0,0 0 1 0 0,0 0-1 0 0,0 0 1 0 0,1 0-1 0 0,-1 0 1 0 0,0 0 0 0 0,0 0-1 0 0,0 0 1 0 0,0 0-1 0 0,0 0 1 0 0,1 0-10 0 0,6-2 43 0 0,-2-3-43 0 0,0 1 0 0 0,0-1 0 0 0,0 0 0 0 0,0-1 0 0 0,-1 1 0 0 0,0-1 0 0 0,0 1 0 0 0,0-2 0 0 0,6-13 0 0 0,8-18 0 0 0,-10 19 0 0 0,1 1 0 0 0,2-4 0 0 0,2-6 0 0 0,-12 23 0 0 0,1 0 0 0 0,0 0 0 0 0,0 1 0 0 0,1-1 0 0 0,-1 1 0 0 0,2-1 0 0 0,27-40 0 0 0,-31 44 0 0 0,0 1 0 0 0,0 0 0 0 0,0-1 0 0 0,1 1 0 0 0,-1-1 0 0 0,0 1 0 0 0,0 0 0 0 0,1-1 0 0 0,-1 1 0 0 0,0 0 0 0 0,1 0 0 0 0,-1-1 0 0 0,0 1 0 0 0,1 0 0 0 0,-1 0 0 0 0,0-1 0 0 0,1 1 0 0 0,-1 0 0 0 0,1 0 0 0 0,-1 0 0 0 0,1 0 0 0 0,-1 0 0 0 0,0-1 0 0 0,1 1 0 0 0,-1 0 0 0 0,1 0 0 0 0,-1 0 0 0 0,1 0 0 0 0,-1 0 0 0 0,2 1 0 0 0,-1-2 0 0 0,-1 1 0 0 0,1 0 0 0 0,-1 0 0 0 0,1 0 0 0 0,-1 0-1 0 0,1 0 1 0 0,0 0 0 0 0,-1 0 0 0 0,1 1 0 0 0,-1-1 0 0 0,1 0-1 0 0,-1 0 1 0 0,1 0 0 0 0,-1 0 0 0 0,0 1 0 0 0,1-1-1 0 0,-1 0 1 0 0,1 0 0 0 0,-1 1 0 0 0,1-1 0 0 0,-1 0 0 0 0,0 1-1 0 0,1-1 1 0 0,-1 1 0 0 0,0-1 0 0 0,1 0 0 0 0,-1 1 0 0 0,0-1-1 0 0,1 1 1 0 0,-1-1 0 0 0,0 1 0 0 0,0-1 0 0 0,0 1-1 0 0,1-1 1 0 0,-1 1 0 0 0,0-1 0 0 0,1 16 78 0 0,-1-9 132 0 0,1-1-1 0 0,-1 1 1 0 0,1-1-1 0 0,0 1 1 0 0,0-1-1 0 0,1 0 0 0 0,0 1 1 0 0,0-1-1 0 0,0 0 1 0 0,3 5-210 0 0,3 9-119 0 0,-6-15 119 0 0,-1-1 0 0 0,0-1 0 0 0,1 0 0 0 0,-1 1 0 0 0,1-1 0 0 0,-1 0 0 0 0,1 0 0 0 0,0 0 0 0 0,0 0 0 0 0,1-1 0 0 0,1 3 0 0 0,1-1-64 0 0,-4-4-7 0 0,-1 0-1 0 0,0 0 0 0 0,0 0 1 0 0,1 0-1 0 0,-1 0 0 0 0,0 0 0 0 0,0 0 1 0 0,1 0-1 0 0,-1 0 0 0 0,0 0 0 0 0,0 0 1 0 0,1 0-1 0 0,-1 0 0 0 0,0 0 1 0 0,0 0-1 0 0,1 0 0 0 0,-1 0 0 0 0,0 0 1 0 0,0 0-1 0 0,0 0 0 0 0,1 0 1 0 0,-1 0-1 0 0,0 0 0 0 0,0-1 0 0 0,1 1 1 0 0,-1 0-1 0 0,0 0 0 0 0,0 0 0 0 0,0 0 1 0 0,0-1-1 0 0,1 1 0 0 0,-1 0 1 0 0,0 0-1 0 0,0 0 0 0 0,0-1 72 0 0,5-11-1623 0 0,-2-13-342 0 0,-3 25 1878 0 0,1-16-1447 0 0</inkml:trace>
  <inkml:trace contextRef="#ctx0" brushRef="#br1" timeOffset="394944.493">10580 628 11976 0 0,'1'-1'33'0'0,"-1"1"1"0"0,0 0-1 0 0,0 0 1 0 0,1 0-1 0 0,-1 0 1 0 0,0 0-1 0 0,1 0 1 0 0,-1 0-1 0 0,0 0 1 0 0,0 0 0 0 0,1 0-1 0 0,-1 0 1 0 0,0 0-1 0 0,0 0 1 0 0,1 0-1 0 0,-1 0 1 0 0,0 0-1 0 0,0 1 1 0 0,1-1-1 0 0,-1 0 1 0 0,0 0-1 0 0,0 0 1 0 0,1 0 0 0 0,-1 0-1 0 0,0 1 1 0 0,0-1-1 0 0,0 0 1 0 0,1 0-1 0 0,-1 0 1 0 0,0 1-1 0 0,0-1 1 0 0,0 0-1 0 0,0 0 1 0 0,0 1-1 0 0,1-1 1 0 0,-1 0 0 0 0,0 0-34 0 0,5 16 175 0 0,-2 17 157 0 0,-4-25 9 0 0,0 0 0 0 0,-1 0 1 0 0,0-1-1 0 0,-1 1 1 0 0,0-1-1 0 0,-2 7-341 0 0,1-7 251 0 0,1 1 1 0 0,0-1-1 0 0,1 1 0 0 0,0 0 0 0 0,0 0 0 0 0,0 1-251 0 0,2-5 110 0 0,-1-1 0 0 0,1 1 0 0 0,-1-1 0 0 0,0 0 0 0 0,0 1 0 0 0,-1-1 0 0 0,1 0 0 0 0,-1 0 0 0 0,0 0 0 0 0,1 0 0 0 0,-1 0 0 0 0,-1 0-1 0 0,1 0 1 0 0,0-1 0 0 0,-1 1 0 0 0,1-1 0 0 0,-1 1 0 0 0,-2 1-110 0 0,-1 0 53 0 0,0 2-43 0 0,0-1 0 0 0,0 0 0 0 0,-1 0 1 0 0,1 0-1 0 0,-1-1 0 0 0,0 0 0 0 0,0 0 1 0 0,-1-1-1 0 0,1 0 0 0 0,-1-1 0 0 0,0 1-10 0 0,5-2 0 0 0,1-1 0 0 0,-1 1 0 0 0,1-1 0 0 0,0 1 0 0 0,-1-1 0 0 0,0 0 0 0 0,1 0 0 0 0,-1 0 0 0 0,1 0 0 0 0,-1-1 0 0 0,1 1 0 0 0,0-1 0 0 0,-1 1 0 0 0,1-1 0 0 0,-1 0 0 0 0,1 0 0 0 0,0 0 0 0 0,0 0 0 0 0,-1 0 0 0 0,1-1 0 0 0,0 1 0 0 0,0-1 0 0 0,0 1 0 0 0,0-1 0 0 0,1 0 0 0 0,-1 0 0 0 0,0 1 0 0 0,1-1 0 0 0,-1-1 0 0 0,0 0 0 0 0,1 0 0 0 0,-1 0 0 0 0,1 0 0 0 0,0-1 0 0 0,0 1 0 0 0,1-1 0 0 0,-1 1 0 0 0,0-1 0 0 0,1 1 0 0 0,0-1 0 0 0,0 1 0 0 0,0-1 0 0 0,1-1 0 0 0,0-6 0 0 0,1 0 0 0 0,1 0 0 0 0,1-4 0 0 0,-3 14 0 0 0,0-1 0 0 0,-1 1 0 0 0,1-1 0 0 0,0 0 0 0 0,0 1 0 0 0,0 0 0 0 0,1-1 0 0 0,-1 1 0 0 0,0 0 0 0 0,0-1 0 0 0,1 1 0 0 0,-1 0 0 0 0,1 0 0 0 0,-1 0 0 0 0,1 0 0 0 0,-1 0 0 0 0,1 1 0 0 0,0-1 0 0 0,-1 0 0 0 0,1 1 0 0 0,0-1 0 0 0,0 1 0 0 0,-1 0 0 0 0,1-1 0 0 0,0 1 0 0 0,0 0 0 0 0,0 0 0 0 0,-1 0 0 0 0,1 0 0 0 0,0 1 0 0 0,0-1 0 0 0,1 1 0 0 0,0 1 0 0 0,1-1 0 0 0,-1 1 0 0 0,0 0 0 0 0,0 0 0 0 0,-1 0 0 0 0,1 0 0 0 0,0 0 0 0 0,-1 0 0 0 0,1 2 0 0 0,18 12 0 0 0,10 0 0 0 0,-9-4 0 0 0,0 0 0 0 0,5 5 0 0 0,-21-13-85 0 0,0-1 0 0 0,0 1 0 0 0,1-2 0 0 0,-1 1 0 0 0,1 0 85 0 0,1 0-320 0 0,0 0 1 0 0,0 0-1 0 0,6 5 320 0 0,4 3-512 0 0</inkml:trace>
  <inkml:trace contextRef="#ctx0" brushRef="#br1" timeOffset="395790.77">13637 1953 8288 0 0,'12'-21'940'0'0,"-11"20"-552"0"0,-1 1 109 0 0,0 0 14 0 0,0 0 1 0 0,0 0 0 0 0,0 0 0 0 0,4 0 821 0 0,-4 0-1289 0 0,1 0 0 0 0,-1 0-1 0 0,0 0 1 0 0,0 0 0 0 0,0 0 0 0 0,0 0-1 0 0,1 0 1 0 0,-1 0 0 0 0,0 0-1 0 0,0 0 1 0 0,0 0 0 0 0,0 0 0 0 0,0 0-1 0 0,1 0 1 0 0,-1 0 0 0 0,0 0-1 0 0,0 0 1 0 0,0 0 0 0 0,0 0-1 0 0,0 1 1 0 0,1-1 0 0 0,-1 0 0 0 0,0 0-1 0 0,0 0 1 0 0,0 0 0 0 0,0 0-1 0 0,0 0 1 0 0,0 1 0 0 0,0-1 0 0 0,0 0-1 0 0,0 0 1 0 0,0 0 0 0 0,1 0-1 0 0,-1 0 1 0 0,0 1 0 0 0,0-1 0 0 0,0 0-1 0 0,0 0 1 0 0,0 0 0 0 0,0 0-1 0 0,0 1 1 0 0,0-1-44 0 0,0 1-97 0 0,2 3 323 0 0,0 0 0 0 0,-1 0 0 0 0,1 0 0 0 0,-1 0 0 0 0,0 0 0 0 0,-1 0 0 0 0,1 1 0 0 0,-1-1 1 0 0,1 0-1 0 0,-1 1-226 0 0,-5 44 1552 0 0,1-3-1174 0 0,1 13-373 0 0,1 13 113 0 0,2-62 176 0 0,1 0-1 0 0,0 0 0 0 0,1 0 1 0 0,0 0-1 0 0,1 0 0 0 0,1 2-293 0 0,-3-7 12 0 0,1 1 0 0 0,1-1-1 0 0,-1 1 1 0 0,1-1 0 0 0,0 0 0 0 0,0 0 0 0 0,0 0-1 0 0,1-1 1 0 0,0 1 0 0 0,0-1 0 0 0,0 0 0 0 0,0 0 0 0 0,1 0-1 0 0,2 2-11 0 0,-4-5 0 0 0,-1 0 0 0 0,0-1 0 0 0,1 1 0 0 0,-1-1 0 0 0,1 1 0 0 0,0-1 0 0 0,-1 0 0 0 0,1 0 0 0 0,-1 0 0 0 0,1 0 0 0 0,-1 0 0 0 0,2-1 0 0 0,28-6 0 0 0,-30 6-93 0 0,1 0 0 0 0,-1 0-1 0 0,0-1 1 0 0,0 1 0 0 0,0 0-1 0 0,0-1 1 0 0,0 0 0 0 0,-1 1 0 0 0,1-1-1 0 0,0 0 1 0 0,-1 0 0 0 0,1 0-1 0 0,-1-1 94 0 0,5-9-5758 0 0,-6 4-486 0 0</inkml:trace>
  <inkml:trace contextRef="#ctx0" brushRef="#br1" timeOffset="396114.89">13596 2129 15664 0 0,'0'0'356'0'0,"0"0"49"0"0,0 0 21 0 0,0 0-42 0 0,2 0-250 0 0,43-3-237 0 0,-1-2 0 0 0,1-1 0 0 0,22-8 103 0 0,0 0 371 0 0,-8 1-5185 0 0,-33 10-603 0 0</inkml:trace>
  <inkml:trace contextRef="#ctx0" brushRef="#br1" timeOffset="417036.276">9306 11296 1840 0 0,'0'0'300'0'0,"0"-7"1603"0"0,1 5 7142 0 0,0 2-9006 0 0,0 1 1 0 0,1-1 0 0 0,-1 0 0 0 0,0 0 0 0 0,0 1-1 0 0,0-1 1 0 0,0 1 0 0 0,0-1 0 0 0,0 1 0 0 0,0-1-1 0 0,0 1 1 0 0,-1-1 0 0 0,1 1 0 0 0,0 0 0 0 0,0 0 0 0 0,0-1-1 0 0,-1 1 1 0 0,1 0 0 0 0,0 0 0 0 0,-1 0 0 0 0,1 0-40 0 0,0 0 31 0 0,0 0 1 0 0,0-1 0 0 0,0 1 0 0 0,0 0 0 0 0,0 0 0 0 0,0-1 0 0 0,0 1 0 0 0,1-1-1 0 0,-1 1 1 0 0,0-1 0 0 0,0 1 0 0 0,1-1 0 0 0,-1 0-32 0 0,11 5 271 0 0,17 13 192 0 0,-28-17-335 0 0,17 10 281 0 0,4-2 4 0 0,-17-7-346 0 0,0 0 0 0 0,0 1 1 0 0,0-1-1 0 0,0 1 0 0 0,4 3-67 0 0,3-3 190 0 0,-7-2-165 0 0,20 4 219 0 0,-20-4-189 0 0,1 0-1 0 0,-1 0 0 0 0,0 0 1 0 0,0 1-1 0 0,0 0 0 0 0,4 1-54 0 0,-7-2 45 0 0,-1-1-1 0 0,1 1 0 0 0,0-1 0 0 0,0 1 0 0 0,0-1 0 0 0,0 0 1 0 0,0 0-1 0 0,0 0 0 0 0,1 0-44 0 0,3 0 322 0 0,2 1-262 0 0,0 1 0 0 0,0 0-1 0 0,0 0 1 0 0,-1 1-1 0 0,1-1 1 0 0,1 3-60 0 0,40 20-134 0 0,-21-7 394 0 0,-26-17-245 0 0,0 1-1 0 0,0 0 0 0 0,-1 0 0 0 0,1 0 0 0 0,0 0 0 0 0,-1 0 0 0 0,1 0 0 0 0,-1 0 0 0 0,1 1-14 0 0,-1-1 9 0 0,0 0 1 0 0,0 0-1 0 0,1 0 0 0 0,-1 0 1 0 0,1 0-1 0 0,-1 0 0 0 0,1-1 1 0 0,1 2-10 0 0,-3-3 10 0 0,1 1 0 0 0,0-1-1 0 0,-1 1 1 0 0,1 0 0 0 0,-1-1 0 0 0,1 1 0 0 0,-1 0 0 0 0,1-1 0 0 0,-1 1 0 0 0,0 0-1 0 0,1 0 1 0 0,-1 0 0 0 0,0-1 0 0 0,1 2-10 0 0,5 9 88 0 0,0-7-78 0 0,-5-4 3 0 0,0 1 0 0 0,0-1 0 0 0,0 1-1 0 0,0-1 1 0 0,0 1 0 0 0,0 0-1 0 0,0 0 1 0 0,-1-1 0 0 0,1 1-1 0 0,0 0 1 0 0,0 0 0 0 0,-1 0 0 0 0,1 0-1 0 0,0 0 1 0 0,-1 0 0 0 0,1 0-1 0 0,-1 0 1 0 0,1 1-13 0 0,0 0 91 0 0,3-1-81 0 0,7 12 84 0 0,-11-12-22 0 0,0-1 9 0 0,0 0 7 0 0,0 0-13 0 0,0 0 25 0 0,0 0 44 0 0,-8 0 417 0 0,6 1-523 0 0,0-1 0 0 0,0 0 0 0 0,0 0 0 0 0,0 0 0 0 0,0-1-1 0 0,0 1 1 0 0,1 0 0 0 0,-1-1 0 0 0,0 1 0 0 0,0-1-1 0 0,0 1 1 0 0,0-1 0 0 0,1 0 0 0 0,-1 0 0 0 0,0 0-1 0 0,-1-1-37 0 0,-57-32 212 0 0,16 9-78 0 0,31 18-109 0 0,0 0 1 0 0,1 0 0 0 0,1-1-1 0 0,-6-5-25 0 0,9 7 14 0 0,0 1-1 0 0,-1-1 1 0 0,0 1-1 0 0,0 1 1 0 0,-4-2-14 0 0,4 2-4 0 0,-18-8 4 0 0,-23-5 0 0 0,4 1 0 0 0,32 9 1 0 0,12 6-7 0 0,1 0-1 0 0,-1 0 0 0 0,0 0 0 0 0,0 0 0 0 0,0 1 1 0 0,0-1-1 0 0,1 1 0 0 0,-1-1 0 0 0,-2 1 7 0 0,-8-3-22 0 0,11 3-33 0 0,1 0-16 0 0,0 0-2 0 0,0 0-6 0 0,0 0 2 0 0,2 0 21 0 0,-1 0 55 0 0,1 0 1 0 0,-1 0-1 0 0,1 0 0 0 0,-1 0 0 0 0,0 0 1 0 0,1 0-1 0 0,-1 0 0 0 0,1 1 1 0 0,-1-1-1 0 0,0 1 0 0 0,1-1 1 0 0,-1 1-1 0 0,0-1 0 0 0,1 1 0 0 0,0 0 1 0 0,4 2 0 0 0,-1-2 0 0 0,-1 1 0 0 0,0-1 0 0 0,1 1 0 0 0,-1-1 0 0 0,0 1 0 0 0,0 0 0 0 0,1 2 0 0 0,11 4 0 0 0,37 6-117 0 0,-41-12 143 0 0,0 0 0 0 0,0-1-1 0 0,2 0-25 0 0,-1 0 86 0 0,0 0-1 0 0,-1 1 0 0 0,4 2-85 0 0,-11-4 1 0 0,-1 1 0 0 0,1 0 0 0 0,0-1 0 0 0,0 0 0 0 0,1-1-1 0 0,-1 1-13 0 0,0 0 0 0 0,-1 0 0 0 0,1 1 0 0 0,0-1 0 0 0,3 2 13 0 0,-8-2 0 0 0,1 0 0 0 0,-1 0-1 0 0,1 0 1 0 0,-1 0 0 0 0,1 0-1 0 0,0 0 1 0 0,-1 0 0 0 0,1 0-1 0 0,-1 1 1 0 0,1-1 0 0 0,-1 0-1 0 0,1 0 1 0 0,-1 1 0 0 0,1-1-1 0 0,-1 0 1 0 0,1 1 0 0 0,-1-1-1 0 0,0 0 1 0 0,1 1 0 0 0,-1-1-1 0 0,1 1 1 0 0,-1-1 0 0 0,0 0-1 0 0,0 1 1 0 0,1 0 0 0 0,0 1 7 0 0,43 21 46 0 0,-25-12-53 0 0,-8-4 0 0 0,-1-1 0 0 0,1 2 0 0 0,-1-1 0 0 0,5 7 0 0 0,19 14 118 0 0,-32-27-117 0 0,-1 0 0 0 0,1 1 0 0 0,-1-1 0 0 0,1 0 0 0 0,-1 1 1 0 0,0 0-1 0 0,0-1 0 0 0,0 1 0 0 0,0 0 0 0 0,0-1-1 0 0,0 1 0 0 0,0 0 0 0 0,0 0 0 0 0,0-1 0 0 0,1 1 0 0 0,-1 0 0 0 0,0-1 0 0 0,1 1 0 0 0,-1-1-1 0 0,1 0 1 0 0,0 1 0 0 0,6 6 0 0 0,1 1 0 0 0,-1 0 0 0 0,-1 0 0 0 0,2 4 0 0 0,9 15 75 0 0,5 16-22 0 0,-8-22 11 0 0,-3-6 522 0 0,-11-15-505 0 0,-1-1-5 0 0,0 0-11 0 0,0 0-1 0 0,-2-2-49 0 0,0 1-1 0 0,0-1 0 0 0,0 0 0 0 0,0 1 0 0 0,0-1 1 0 0,0 0-1 0 0,1 0 0 0 0,-1 0 0 0 0,0-2-14 0 0,-29-42 211 0 0,18 28-169 0 0,-1 1 0 0 0,-1 0 1 0 0,0 1-1 0 0,-1 1 0 0 0,-1 1 0 0 0,-13-10-42 0 0,19 16-42 0 0,-1 1 1 0 0,0-1-1 0 0,-1 2 0 0 0,-2-1 42 0 0,-16-8-1 0 0,23 10 1 0 0,0 0 0 0 0,1-1 0 0 0,0 0 0 0 0,0 0 0 0 0,1 0 0 0 0,-6-7 0 0 0,11 12 1 0 0,0 0-1 0 0,0 0 0 0 0,0 0 0 0 0,0 1 0 0 0,0-1 1 0 0,-1 0-1 0 0,1 0 0 0 0,0 1 0 0 0,0-1 0 0 0,-2 0 0 0 0,0 0-6 0 0,0-1 0 0 0,0 1 0 0 0,1-1 0 0 0,-1 0 0 0 0,0 1 0 0 0,1-1 0 0 0,-1-1 0 0 0,1 1 0 0 0,0 0 0 0 0,-1-1 0 0 0,0-1 6 0 0,0-1-13 0 0,2 4-51 0 0,1 1-8 0 0,0 0-16 0 0,1 0 19 0 0,2 0 67 0 0,-1 0 0 0 0,1 1 0 0 0,-1-1 0 0 0,1 0 0 0 0,-1 1 0 0 0,1-1 0 0 0,1 2 2 0 0,4 0 0 0 0,-2-1-26 0 0,0 1-1 0 0,0 0 0 0 0,-1 1 0 0 0,1-1 1 0 0,-1 1-1 0 0,0 0 0 0 0,0 0 1 0 0,0 1-1 0 0,0-1 0 0 0,2 3 27 0 0,15 10 11 0 0,31 20-11 0 0,-41-28 0 0 0,0 0 0 0 0,-1 1 0 0 0,0 1 0 0 0,-1 0 0 0 0,0 0 0 0 0,6 9 0 0 0,-10-12 0 0 0,0 1 0 0 0,0 0 0 0 0,-1 0 0 0 0,0 0 0 0 0,0 0 0 0 0,-1 1 0 0 0,0-1 0 0 0,-1 2 0 0 0,0-3-8 0 0,-1-1 0 0 0,1 0 0 0 0,0 0 0 0 0,1 0-1 0 0,3 4 9 0 0,8 16-151 0 0,8 22 87 0 0,11 10 192 0 0,-33-56-74 0 0,-1 4-33 0 0,0-5 32 0 0,0-1 11 0 0,0 0 0 0 0,0 0 2 0 0,0 0 8 0 0,0 0 17 0 0,0 0-3 0 0,0-1-70 0 0,1 0-1 0 0,0 0 1 0 0,-1 0-1 0 0,1 0 1 0 0,-1 0-1 0 0,1 0 1 0 0,-1 0-1 0 0,0 0 1 0 0,1 0-1 0 0,-1 0 1 0 0,0-1-1 0 0,0 1 1 0 0,0-1-18 0 0,-1-3 25 0 0,-1 1 0 0 0,0-1 0 0 0,0 0 0 0 0,0 1-1 0 0,0-1 1 0 0,-2 0-25 0 0,-18-38 75 0 0,12 30-93 0 0,0 1 0 0 0,0 1 0 0 0,-1 0-1 0 0,-1 0 1 0 0,-10-7 18 0 0,3 1 14 0 0,-16-17-14 0 0,-8-10-180 0 0,30 33 134 0 0,2 1 10 0 0,0 0 0 0 0,-1 1 0 0 0,0 0 0 0 0,-8-3 36 0 0,-24-5-28 0 0,34 12-21 0 0,0-1 0 0 0,0 0 0 0 0,1 0-1 0 0,-1-1 1 0 0,-5-6 49 0 0,9 9 6 0 0,-10-5-6 0 0,14 9 0 0 0,1-1 0 0 0,-1 0 0 0 0,0 0 0 0 0,0 0 0 0 0,1 0 0 0 0,-1 0 0 0 0,0 0 0 0 0,1 0 0 0 0,-1-1 0 0 0,1 1 0 0 0,-5-5 0 0 0,-1 0 0 0 0,0 0 0 0 0,0 1 0 0 0,0 0 0 0 0,-1 0 0 0 0,-2-1 0 0 0,-3-2 0 0 0,-4 1 0 0 0,8 5 0 0 0,5-1 0 0 0,4 3 0 0 0,0 0 0 0 0,0-1 0 0 0,0 1 0 0 0,0 0 0 0 0,0 0 0 0 0,0 0 0 0 0,0-1 0 0 0,0 1 0 0 0,-1 0 0 0 0,1 0 0 0 0,0 0 0 0 0,0 0 0 0 0,0 0 0 0 0,0-1 0 0 0,0 1 0 0 0,0 0 0 0 0,-1 0 0 0 0,1 0 0 0 0,0 0 0 0 0,0 0 0 0 0,0 0 0 0 0,0 0 0 0 0,-1 0 0 0 0,1-1 0 0 0,0 1 0 0 0,0 0 0 0 0,0 0 0 0 0,0 0 0 0 0,-1 0 0 0 0,1 0 0 0 0,0 0 0 0 0,0 0 0 0 0,0 0 0 0 0,-1 0 0 0 0,1 0 0 0 0,0 0 0 0 0,0 0 0 0 0,0 0 0 0 0,-1 0 0 0 0,1 1 0 0 0,0-1 0 0 0,0 0 0 0 0,-1 0 0 0 0,1 0 0 0 0,0 0 0 0 0,0 0 0 0 0,-1 0 0 0 0,1 0 0 0 0,0 0 0 0 0,-1 1 0 0 0,1-1 0 0 0,0 0 0 0 0,-1 0 0 0 0,1 0 0 0 0,0 0 0 0 0,0 0 0 0 0,-1-1 0 0 0,1 1 0 0 0,0 0 0 0 0,-1 0 0 0 0,1 0 0 0 0,0 0 0 0 0,-1 0 0 0 0,1 0 0 0 0,0 0 0 0 0,0-1 0 0 0,-1 1 0 0 0,1 0 0 0 0,0 0 0 0 0,0 0 0 0 0,-1-1 0 0 0,1 1 0 0 0,0 0 0 0 0,0 0 0 0 0,0-1 0 0 0,-3-1-18 0 0,2 2-69 0 0,1 0 68 0 0,2 1-45 0 0,12 4 68 0 0,14 6-4 0 0,-1-4 0 0 0,13 4 0 0 0,35 27-624 0 0,-64-32 611 0 0,1 2 0 0 0,-1 0 0 0 0,0 0 0 0 0,-1 1 0 0 0,7 7 13 0 0,-2-2 1 0 0,47 47-176 0 0,-32-30 226 0 0,14 9-51 0 0,-31-27-66 0 0,0 0-1 0 0,0 1 0 0 0,1 4 67 0 0,5 5 120 0 0,-9-8 53 0 0,-9-12-186 0 0,0-1 0 0 0,1 0-1 0 0,-1 0 1 0 0,1 0 0 0 0,-1 0 0 0 0,1 0-1 0 0,1 1 14 0 0,-1-1-41 0 0,-2-2 26 0 0,12 16-102 0 0,-11-14 280 0 0,-1-2 70 0 0,0 0 20 0 0,-2-1-223 0 0,1 1 0 0 0,-1-1 0 0 0,0 0 0 0 0,1 0 0 0 0,-1 0 0 0 0,1 0 0 0 0,0 0 0 0 0,-1 0 0 0 0,0-1-30 0 0,-3-2 40 0 0,-4-3-4 0 0,0-1-1 0 0,0 0 1 0 0,1 0 0 0 0,0-1 0 0 0,1 1 0 0 0,0-2 0 0 0,-2-2-36 0 0,1 1 2 0 0,-19-24 115 0 0,-28-27-117 0 0,42 48 25 0 0,-2 1 0 0 0,0 0 0 0 0,0 1-1 0 0,-1 1 1 0 0,-9-5-25 0 0,19 13 4 0 0,0 1 0 0 0,0-1 0 0 0,0 1-1 0 0,-3 0-3 0 0,4 0 0 0 0,-1 0-1 0 0,1 0 1 0 0,0 0-1 0 0,0 0 0 0 0,-2-2 1 0 0,-2-1-9 0 0,0-1 0 0 0,0 1 0 0 0,-1 1 0 0 0,0 0 0 0 0,0 0-1 0 0,0 1 1 0 0,-8-2 9 0 0,8 3-12 0 0,0 0-1 0 0,1-1 0 0 0,-9-4 13 0 0,-17-4-26 0 0,2 1 26 0 0,25 6 0 0 0,-1 2 0 0 0,0-1 0 0 0,0 1 0 0 0,-2 0 0 0 0,0 0 0 0 0,1-1 0 0 0,-1-1 0 0 0,1 0 0 0 0,0 0 0 0 0,0-1 0 0 0,1 0 0 0 0,-1-1 0 0 0,-3-4-138 0 0,12 9 79 0 0,10 2 2 0 0,0 1-1 0 0,1-1 1 0 0,-2 2-1 0 0,1-1 1 0 0,0 1-1 0 0,4 2 58 0 0,-7-3-2 0 0,29 11-38 0 0,-9-4 18 0 0,0 1 0 0 0,0 1 0 0 0,-1 1 0 0 0,4 4 22 0 0,-8-1 0 0 0,15 12 0 0 0,-33-25 0 0 0,59 40-64 0 0,33 31 408 0 0,-78-57-343 0 0,-12-12-7 0 0,0 1-1 0 0,0-1 1 0 0,0 0-1 0 0,0 0 0 0 0,2 0 7 0 0,-6-3-168 0 0,-1-1-66 0 0,0 0-20 0 0,0 0-124 0 0,0 0-518 0 0,0 0-234 0 0,0 0-43 0 0,0 0-10 0 0</inkml:trace>
  <inkml:trace contextRef="#ctx0" brushRef="#br1" timeOffset="419294.341">9313 2348 6448 0 0,'0'0'141'0'0,"0"0"23"0"0,0 0 13 0 0,6-3 13 0 0,18-8 1266 0 0,-23 11-1014 0 0,18-2-276 0 0,43-7 1882 0 0,-58 8-2048 0 0,-1 1 0 0 0,0 0 0 0 0,1 0 0 0 0,-1 1 0 0 0,1-1 0 0 0,1 1 0 0 0,10 1 0 0 0,-3-2 534 0 0,0 2 1 0 0,0-1 0 0 0,1 2-535 0 0,7 1 444 0 0,5 1 961 0 0,21 7-1405 0 0,-6-1 643 0 0,-31-9-643 0 0,-2-1 0 0 0,0 1 0 0 0,0 0 0 0 0,-1 0 0 0 0,1 1 0 0 0,-1 0 0 0 0,1 0 0 0 0,3 2 0 0 0,19 9 0 0 0,-23-12 0 0 0,-1 1 0 0 0,1-1 0 0 0,0 1 0 0 0,-1 0 0 0 0,4 4 0 0 0,6 0 460 0 0,-13-6-371 0 0,0 0 0 0 0,0-1 0 0 0,-1 1 0 0 0,1 0 0 0 0,0 0 0 0 0,-1 0 0 0 0,1 0 0 0 0,-1 0 0 0 0,1 1 0 0 0,-1-1 0 0 0,1 0-89 0 0,-1 1 68 0 0,0-1-1 0 0,1 0 0 0 0,-1 1 0 0 0,0-1 0 0 0,1 0 0 0 0,-1 0 1 0 0,1 0-1 0 0,-1 0 0 0 0,2 0-67 0 0,1 2 0 0 0,1 0 1 0 0,-1 0-1 0 0,0 1 1 0 0,0-1-1 0 0,0 1 1 0 0,-1 0-1 0 0,1 0 0 0 0,2 4 0 0 0,-4-6 0 0 0,0 1 0 0 0,1-1 0 0 0,-1 0 0 0 0,0 0 0 0 0,1 0 0 0 0,-1 0 0 0 0,1 0 0 0 0,29 22 0 0 0,-11-8 1990 0 0,-18-15-2366 0 0,-2-1-75 0 0,-1 0-49 0 0,0 0 59 0 0,1 1 291 0 0,3 3 198 0 0,-3-3 290 0 0,-1-1 136 0 0,0 0 34 0 0,0 0-65 0 0,-9-13-278 0 0,-20-14-165 0 0,25 24 0 0 0,0-1 0 0 0,0 1 0 0 0,0-1 0 0 0,1 0 0 0 0,-3-3 0 0 0,3 3 0 0 0,0 0 0 0 0,-1 0 0 0 0,0 0 0 0 0,0 1 0 0 0,-2-2 0 0 0,-48-35 0 0 0,33 26 0 0 0,-22-10 0 0 0,-8-5 0 0 0,1 10 0 0 0,34 11 0 0 0,-1 1 0 0 0,-8-2 0 0 0,-1-1 0 0 0,2 2 0 0 0,-1 1 0 0 0,-2 0 0 0 0,22 6 0 0 0,0 1 0 0 0,1 0 0 0 0,-1 0 0 0 0,0 0 0 0 0,0 1 0 0 0,1-1 0 0 0,-1 1 0 0 0,0 0 0 0 0,1 1 0 0 0,-1-1 0 0 0,1 1 0 0 0,-1 0 0 0 0,1 0 0 0 0,0 0 0 0 0,0 1 0 0 0,0-1 0 0 0,-1 2 0 0 0,-20 7 0 0 0,24-10 0 0 0,-1 0 0 0 0,1-1 0 0 0,-1 1 0 0 0,1-1 0 0 0,-1 1 0 0 0,1-1 0 0 0,-1 1 0 0 0,1-1 0 0 0,-1 0 0 0 0,0 0 0 0 0,1 0 0 0 0,-1 0 0 0 0,0 0 0 0 0,2 0 0 0 0,-1 0 0 0 0,1 0 0 0 0,0 0 0 0 0,-1 0 0 0 0,1 0 0 0 0,0 0 0 0 0,-1 0 0 0 0,1 0 0 0 0,0 0 0 0 0,0 0 0 0 0,-1 0 0 0 0,1 0 0 0 0,0 0 0 0 0,0-1 0 0 0,-1 1 0 0 0,1 0 0 0 0,0 0 0 0 0,0 0 0 0 0,-1 0 0 0 0,1-1 0 0 0,0 1 0 0 0,0 0 0 0 0,0 0 0 0 0,-1-1 0 0 0,1 1 0 0 0,0 0 0 0 0,0 0 0 0 0,0-1 0 0 0,0 1 0 0 0,0 0 0 0 0,0-1 0 0 0,-1 1 0 0 0,1 0 0 0 0,0 0 0 0 0,0-1 0 0 0,0 1 0 0 0,0 0 0 0 0,0-1 0 0 0,0 1 0 0 0,0 0 0 0 0,0 0 0 0 0,0-1 0 0 0,0 1 0 0 0,0 0 0 0 0,1-1 0 0 0,-1 1 0 0 0,0 0 0 0 0,0 0 0 0 0,0-1 0 0 0,0 1 0 0 0,0 0 0 0 0,1 0 0 0 0,-1-1 0 0 0,0 1 0 0 0,5-4 0 0 0,-4 2 0 0 0,0 2 0 0 0,0-1 0 0 0,-1 1 0 0 0,1-1 0 0 0,0 1 0 0 0,0-1 0 0 0,0 1 0 0 0,0 0 0 0 0,-1-1 0 0 0,1 1 0 0 0,0 0 0 0 0,0 0 0 0 0,0 0 0 0 0,0 0 0 0 0,0 0 0 0 0,0 0 0 0 0,0 0 0 0 0,0 0 0 0 0,0 0 0 0 0,-1 0 0 0 0,2 0 0 0 0,11 2 0 0 0,6-1 0 0 0,-14-2 0 0 0,-1 1 0 0 0,1 1 0 0 0,-1-1 0 0 0,1 1 0 0 0,0 0 0 0 0,3 1 0 0 0,10 2 0 0 0,-1-1 0 0 0,1 2 0 0 0,0 0 0 0 0,-1 2 0 0 0,37 9 0 0 0,-45-13 0 0 0,-1 0 0 0 0,0 0 0 0 0,7 4 0 0 0,18 7 0 0 0,-19-10 0 0 0,-1 1 0 0 0,1 0 0 0 0,-1 0 0 0 0,0 2 0 0 0,0-1 0 0 0,-1 2 0 0 0,9 6 0 0 0,-19-12 0 0 0,18 17 0 0 0,-16-15 0 0 0,7 7 0 0 0,-2-1 0 0 0,0 0 0 0 0,-1 1 0 0 0,2 3 0 0 0,-4-6-88 0 0,-4-4 263 0 0,-3 5-1555 0 0,1-7-5086 0 0</inkml:trace>
  <inkml:trace contextRef="#ctx0" brushRef="#br1" timeOffset="429779.287">9945 11729 4608 0 0,'0'0'101'0'0,"0"0"22"0"0,0 0 5 0 0,1-1-21 0 0,0-3-14 0 0,0 3 277 0 0,7-11 5316 0 0,-4 8-5598 0 0,-3 3 282 0 0,-1 1 118 0 0,0 0 22 0 0,0 0-68 0 0,10 20-204 0 0,-3-5 994 0 0,-2-2-504 0 0,-5-12-727 0 0,1 0 0 0 0,0 0 1 0 0,-1 0-1 0 0,1 1 0 0 0,-1-1 1 0 0,0 0-1 0 0,1 0 1 0 0,-1 0-1 0 0,0 0 0 0 0,0 1 1 0 0,1-1-1 0 0,-1 0 1 0 0,0 0-1 0 0,0 1-1 0 0,1 3-3 0 0,1 23 3 0 0,-1-9 0 0 0,0-11 0 0 0,2 2 0 0 0,0 3 0 0 0,3 23 0 0 0,-3 15 2047 0 0,-4-28-15 0 0,-5-29-2016 0 0,1 1-16 0 0,2-1-64 0 0,0 1-101 0 0,2 0 0 0 0,-1-1 0 0 0,1 1 0 0 0,0-1 0 0 0,0 1-1 0 0,0-1 1 0 0,1 0 0 0 0,0 0 165 0 0,0 3-441 0 0,3-3 291 0 0,-2-2 134 0 0,0 2 16 0 0,1 0 0 0 0,-2 3 0 0 0,-7-11 0 0 0,6 11 0 0 0,-1 0 0 0 0,0 0-235 0 0,1-1 0 0 0,-1 1-1 0 0,1 0 1 0 0,-1 0 0 0 0,0 0 0 0 0,0 0-1 0 0,0 0 1 0 0,-3-2 235 0 0,4 3-149 0 0,-2-4 132 0 0,2 5 18 0 0,-4-1-1 0 0,1 0 0 0 0,5 7 0 0 0,2 2 0 0 0,0 2 0 0 0,-2 0 64 0 0,-1-7 273 0 0,3 8 1237 0 0,-2-8-1564 0 0,-1 2-3 0 0,-14-17-8 0 0,14 11 1 0 0,0 1 0 0 0,1 13 0 0 0,0 4 0 0 0,-1-10 0 0 0,0 0 0 0 0,0 0 0 0 0,1 0 0 0 0,0 0 0 0 0,1 1 0 0 0,-2-3 139 0 0,1 0 0 0 0,-1 0 0 0 0,0 0 0 0 0,0 0 0 0 0,0 0-1 0 0,-1 0 1 0 0,1 0 0 0 0,-2 2-139 0 0,-2 31-1039 0 0,4-27 1035 0 0,-1-1 0 0 0,-1 0 0 0 0,0 0 0 0 0,0 1 4 0 0,-6 17 0 0 0,0 0 0 0 0,-3 4 0 0 0,10-30 0 0 0,0 0 0 0 0,0 1 0 0 0,1-1 0 0 0,-1 0 0 0 0,0 1 0 0 0,1-1 0 0 0,0 0 0 0 0,-1 1 0 0 0,1-1 0 0 0,0 1 0 0 0,0-1 0 0 0,-1 1 0 0 0,1 0 0 0 0,0 2 0 0 0,-2 4 247 0 0,-1-1 0 0 0,1 0 0 0 0,-2 0 0 0 0,1 0 0 0 0,-1 0 0 0 0,0-1 0 0 0,0 1 0 0 0,-1-1-247 0 0,-7 12 16 0 0,11-18-16 0 0,1 1 0 0 0,-1-1 0 0 0,1 1 0 0 0,-1-1 0 0 0,1 1 0 0 0,-1-1 0 0 0,1 1 0 0 0,-1-1 0 0 0,1 1 0 0 0,0 0 0 0 0,-1-1 0 0 0,1 1 0 0 0,0 0 0 0 0,0-1 0 0 0,-1 1 0 0 0,1 0 0 0 0,0-1 0 0 0,0 1 0 0 0,0 0 0 0 0,0-1 0 0 0,0 1 0 0 0,0 2 0 0 0,-3 6 0 0 0,2-7 0 0 0,1 0 0 0 0,-1-1 0 0 0,1 1 0 0 0,-1 0 0 0 0,0-1 0 0 0,0 1 0 0 0,1 0 0 0 0,-1-1 0 0 0,-1 1 0 0 0,1-1 0 0 0,0 1 0 0 0,0-1 0 0 0,0 0 0 0 0,-1 1 0 0 0,0 0 0 0 0,0-1 0 0 0,-3 7 0 0 0,-1 4 0 0 0,6-11 0 0 0,-1 0 0 0 0,0 0 0 0 0,1 0 0 0 0,-1 0 0 0 0,0 0 0 0 0,0-1 0 0 0,0 1 0 0 0,0 0 0 0 0,1 0 0 0 0,-1 0 0 0 0,-1 0 0 0 0,-3 2 0 0 0,5-2 0 0 0,-1 0 0 0 0,0-1 0 0 0,0 1 0 0 0,0 0 0 0 0,1 0 0 0 0,-1 0 0 0 0,0-1 0 0 0,1 1 0 0 0,-1 0 0 0 0,1 0 0 0 0,-1 0 0 0 0,1 0 0 0 0,-1 0 0 0 0,1 1 0 0 0,-4 4 0 0 0,1-3 0 0 0,-1 1 0 0 0,1-1 0 0 0,0 1 0 0 0,0 0 0 0 0,0 0 0 0 0,1 1 0 0 0,0-1 0 0 0,0 0 0 0 0,0 1 0 0 0,-2 4 0 0 0,3-4 0 0 0,-1-1 0 0 0,0 0 0 0 0,0 1 0 0 0,0-1 0 0 0,0 0 0 0 0,-1 0 0 0 0,-2 3 0 0 0,-3 2 0 0 0,7-7 0 0 0,0 0 0 0 0,-1 0 0 0 0,0 0 0 0 0,1 0 0 0 0,-1-1 0 0 0,0 1 0 0 0,-2 1 0 0 0,-15 15 0 0 0,7-6 0 0 0,9-8 0 0 0,0-1 0 0 0,0 0 0 0 0,1 1 0 0 0,-1-1 0 0 0,1 1 0 0 0,0 0 0 0 0,-2 4 0 0 0,-11 16 0 0 0,0-7 0 0 0,8-8 0 0 0,0-1 0 0 0,-1 0 0 0 0,0-1 0 0 0,0 1 0 0 0,-2-1 0 0 0,-18 21 414 0 0,21-21-440 0 0,1-1 0 0 0,-1 1 0 0 0,-5 3 26 0 0,11-9-69 0 0,-11 13 410 0 0,-19 13-341 0 0,30-26 1 0 0,1 0-1 0 0,-1 0 1 0 0,0 0-1 0 0,0-1 0 0 0,1 1 1 0 0,-1 0-1 0 0,0 0 1 0 0,0-1-1 0 0,0 1 0 0 0,0-1 1 0 0,0 1-1 0 0,0-1 1 0 0,0 1-1 0 0,0-1 1 0 0,-1 1-1 0 0,-6 3-73 0 0,6-2 50 0 0,0 1 0 0 0,-1-1 0 0 0,1 0 0 0 0,-1 0 0 0 0,0 0 1 0 0,0-1-1 0 0,0 1 0 0 0,0-1 0 0 0,0 1 23 0 0,-10 4 0 0 0,6-2 75 0 0,4 0-19 0 0,-3 4 58 0 0,-1-4-75 0 0,4-2 20 0 0,-2-2 6 0 0,3 1-11 0 0,-3 1-44 0 0,0 3-13 0 0,-3-4 153 0 0,6-1-94 0 0,1 0-3 0 0,1 0 11 0 0,1-1-10 0 0,3-3-44 0 0,23-27 54 0 0,-9 19-64 0 0,-28 21 0 0 0,-20 17 0 0 0,29-26 0 0 0,0 0 0 0 0,0 1 0 0 0,1-1 0 0 0,-1 1 0 0 0,0-1 0 0 0,0 1 0 0 0,1 0 0 0 0,-1-1 0 0 0,0 1 0 0 0,1 0 0 0 0,-1-1 0 0 0,0 1 0 0 0,1 0 0 0 0,-1 0 0 0 0,1 0 0 0 0,-1-1 0 0 0,1 1 0 0 0,0-1 0 0 0,-1 1 0 0 0,1-1 0 0 0,-1 1 0 0 0,1-1 0 0 0,-1 0 0 0 0,1 1 0 0 0,-1-1 0 0 0,0 0 0 0 0,1 1 0 0 0,-1-1 0 0 0,1 0 0 0 0,-1 0 0 0 0,0 0 0 0 0,1 1 0 0 0,-1-1 0 0 0,1 0 0 0 0,-1 0 0 0 0,-5 3 0 0 0,4-2 0 0 0,3-2 0 0 0,3-3 0 0 0,-2 3 0 0 0,-2 1 0 0 0,0 0 0 0 0,0 0 0 0 0,0 0 0 0 0,0 0 0 0 0,0 0 0 0 0,0-1 0 0 0,0 1 0 0 0,0 0 0 0 0,0 0 0 0 0,0 0 0 0 0,0 0 0 0 0,0 0 0 0 0,0 0 0 0 0,0 0 0 0 0,0 0 0 0 0,0 0 0 0 0,0 0 0 0 0,0 0 0 0 0,0 0 0 0 0,0 0 0 0 0,0 0 0 0 0,0 0 0 0 0,0 0 0 0 0,0 0 0 0 0,0 0 0 0 0,0 0 0 0 0,0 0 0 0 0,0 0 0 0 0,0 0 0 0 0,0 0 0 0 0,0 0 0 0 0,0 0 0 0 0,0 0 0 0 0,0 0 0 0 0,0-1 0 0 0,0 1 0 0 0,0 0 0 0 0,0 0 0 0 0,0 0 0 0 0,0 0 0 0 0,0 0 0 0 0,0 0 0 0 0,0 0 0 0 0,0 0 0 0 0,0 0 0 0 0,0 0 0 0 0,0 0 0 0 0,0 0 0 0 0,0 0 0 0 0,0 0 0 0 0,0 0 0 0 0,0 0 0 0 0,0 0 0 0 0,-6 1 0 0 0,0 2 0 0 0,4-2 0 0 0,-1 0 0 0 0,1 0 0 0 0,0 1 0 0 0,0-1 0 0 0,0 1 0 0 0,0-1 0 0 0,-1 2 0 0 0,1 0 0 0 0,-1-1 0 0 0,1-1 0 0 0,-1 1 0 0 0,1 0 0 0 0,-1 0 0 0 0,1-1 0 0 0,-4 2 0 0 0,6-3 0 0 0,-1 0 0 0 0,0 0 0 0 0,1 0 0 0 0,-1 0 0 0 0,1 0 0 0 0,-1 1 0 0 0,0-1 0 0 0,1 0 0 0 0,-1 1 0 0 0,1-1 0 0 0,-1 0 0 0 0,1 1 0 0 0,-1-1 0 0 0,1 0 0 0 0,-1 1 0 0 0,1-1 0 0 0,0 1 0 0 0,-1-1 0 0 0,1 1 0 0 0,-1 0 0 0 0,1-1 0 0 0,0 1 0 0 0,-1-1 0 0 0,1 1 0 0 0,-1-1 0 0 0,1 1 0 0 0,0-1 0 0 0,-1 0 0 0 0,1 1 0 0 0,-1-1 0 0 0,1 0 0 0 0,-1 1 0 0 0,0-1 0 0 0,1 0 0 0 0,-1 1 0 0 0,1-1 0 0 0,-1 0 0 0 0,1 0 0 0 0,-1 0 0 0 0,0 0 0 0 0,0 1 0 0 0,-1-1 1 0 0,2 0-1 0 0,1 0 1 0 0,1-1-1 0 0,-1 0 1 0 0,0 1 0 0 0,0-1 0 0 0,0 0-1 0 0,-1 0 1 0 0,1 0 0 0 0,0 0-1 0 0,0 0 1 0 0,0 0 0 0 0,-1 0 0 0 0,1 0-1 0 0,0 0 1 0 0,0 0-1 0 0,-1 0 56 0 0,0 1 21 0 0,1-1-26 0 0,0-3-102 0 0,-6 6 35 0 0,-1-1 16 0 0,1 0 11 0 0,4 0 42 0 0,1-1 11 0 0,-1-1-10 0 0,-3 0-33 0 0,3 0 38 0 0,1 1 33 0 0,0 0 10 0 0,0 0 2 0 0,0 0-41 0 0,0 0-160 0 0,0 0-19 0 0,0 0 44 0 0,0 0 134 0 0,0 0 33 0 0,0 0-6 0 0,0 0-37 0 0,0 0-138 0 0,0 0-14 0 0,0 0 46 0 0,0 0 141 0 0,0 0 13 0 0,0 0-39 0 0,0 0-118 0 0,0 0-51 0 0,0 0-11 0 0,0 0 31 0 0,0 0 135 0 0,0 0 60 0 0,0 0 11 0 0,0 0-34 0 0,0 0-140 0 0,0 0-20 0 0,0 0 32 0 0,0 0 110 0 0,0 0 15 0 0,0-1-20 0 0,2-2-67 0 0,-2 2-84 0 0,0 1 0 0 0,0 0 40 0 0,0 0 126 0 0,0 0 15 0 0,0 0-42 0 0,0 0-125 0 0,0 0-14 0 0,0 0 40 0 0,0 0 126 0 0,0 0 15 0 0,0 0-42 0 0,0 0-125 0 0,0 0-14 0 0,0 0 40 0 0,0 0 126 0 0,0 0 15 0 0,0 0-10 0 0,0 0-1 0 0,0 0 0 0 0,0 0 0 0 0,0 0-32 0 0,0 0-124 0 0,0 0-14 0 0,3-5-1428 0 0,-2 4-5661 0 0</inkml:trace>
  <inkml:trace contextRef="#ctx0" brushRef="#br1" timeOffset="441749.113">10621 2244 4608 0 0,'0'0'101'0'0,"0"0"22"0"0,0 0 5 0 0,0 0 51 0 0,0 0 212 0 0,0 0 97 0 0,0 0 22 0 0,-1 0-68 0 0,-3-2-220 0 0,3 2 164 0 0,1 0 102 0 0,0 0 22 0 0,0 0-68 0 0,-1 0-292 0 0,-7 0-134 0 0,5 0-16 0 0,-4 1 0 0 0,-7 6 0 0 0,8-5 0 0 0,-1 2 0 0 0,3-2 0 0 0,-2-2 72 0 0,5 0 298 0 0,1 0 118 0 0,0 0 22 0 0,0 0-68 0 0,0 0-220 0 0,0 0 164 0 0,0 0 102 0 0,0 0 22 0 0,-1 0-68 0 0,1 2-306 0 0,4-1-101 0 0,12 2 16 0 0,-7-1 335 0 0,-8-2 102 0 0,-1 0 22 0 0,0 0-68 0 0,2 0-292 0 0,0 0-133 0 0,13 4-18 0 0,2 0 1 0 0,1 3 0 0 0,-15-5 0 0 0,10 4 0 0 0,-10-5-10 0 0,14 1 92 0 0,-16-2 288 0 0,0 0-288 0 0,-1 1-1 0 0,0-1 1 0 0,1 1-1 0 0,-1-1 1 0 0,1 0-1 0 0,-1 1 1 0 0,1-1-1 0 0,-1 0 1 0 0,1 1-1 0 0,0-1 1 0 0,-1 0-1 0 0,1 1 1 0 0,-1-1-1 0 0,1 0 1 0 0,0 0 0 0 0,-1 0-1 0 0,1 0 1 0 0,0 0-82 0 0,20 7 137 0 0,-12-3-137 0 0,3 2 0 0 0,19 11 0 0 0,-21-11 0 0 0,0 2 0 0 0,37 25 0 0 0,-38-27 0 0 0,4 5 0 0 0,-8-4 0 0 0,0-1 0 0 0,1 3 0 0 0,0-1 0 0 0,1-2 0 0 0,-1 1 0 0 0,0 0 0 0 0,8 9 975 0 0,-10-13-510 0 0,-3-2-22 0 0,0 0-294 0 0,5 4-133 0 0,28 26-16 0 0,-27-24 0 0 0,1-3 0 0 0,-1-1 0 0 0,0 2 0 0 0,2-2 0 0 0,11 1 0 0 0,-9-5 0 0 0,-5 2 0 0 0,-5 0 0 0 0,0-1 0 0 0,0 0 0 0 0,0 0 0 0 0,0 1 0 0 0,0-1 0 0 0,0 0 0 0 0,0 0 0 0 0,1 0 0 0 0,-1 0 0 0 0,0 0 0 0 0,0 0 0 0 0,0-1 0 0 0,0 1 0 0 0,0 0 0 0 0,0-1 0 0 0,0 1 0 0 0,0 0 0 0 0,0-1 0 0 0,33-13 0 0 0,-34 13 0 0 0,1 1 0 0 0,0 0 0 0 0,-1-1 0 0 0,1 1 0 0 0,0 0 0 0 0,-1 0 0 0 0,1-1 0 0 0,0 1 0 0 0,-1 0 0 0 0,1 0 0 0 0,0 0 0 0 0,0 0 0 0 0,-1 0 0 0 0,1 0 0 0 0,0 0 0 0 0,0 0 0 0 0,-1 0 0 0 0,1 0 0 0 0,3 0 0 0 0,10-9 0 0 0,-4 1 0 0 0,-9 8 0 0 0,0-1 0 0 0,0 0 0 0 0,0 0 0 0 0,0 0 0 0 0,0 1 0 0 0,0-1 0 0 0,1 0 0 0 0,-1 1 0 0 0,0-1 0 0 0,0 1 0 0 0,0-1 0 0 0,2 1 0 0 0,0-1 0 0 0,3-2 0 0 0,0-1 0 0 0,0 1 0 0 0,-1-1 0 0 0,1 0 0 0 0,2-3 0 0 0,12-4 0 0 0,-14 6 0 0 0,4-4 0 0 0,2 0 0 0 0,-8 9 0 0 0,-2-2 0 0 0,17-15 0 0 0,-18 15 0 0 0,-1 2 0 0 0,0 0 0 0 0,0 0 0 0 0,0 0 0 0 0,0 0 0 0 0,0 0 0 0 0,0 0 0 0 0,0 0 0 0 0,0 0 0 0 0,0 0 0 0 0,0 0 0 0 0,0 0 0 0 0,0 0 0 0 0,0 0 0 0 0,0 0 0 0 0,0 0 0 0 0,0 0 0 0 0,0 0 0 0 0,0 0 0 0 0,0 0 0 0 0,0-1 0 0 0,0 1 0 0 0,0 0 0 0 0,0 0 0 0 0,0 0 0 0 0,0 0 0 0 0,0 0 0 0 0,0 0 0 0 0,0 0 0 0 0,0 0 0 0 0,0 0 0 0 0,0 0 0 0 0,0 0 0 0 0,0 0 0 0 0,0 0 0 0 0,0 0 0 0 0,0 0 0 0 0,0 0 0 0 0,0 0 0 0 0,0 0 0 0 0,0 0 0 0 0,0 0 0 0 0,0 0 0 0 0,0-1 0 0 0,0 1 0 0 0,0 0 0 0 0,0 0 0 0 0,0 0 0 0 0,0 0 0 0 0,0 0 0 0 0,0 0 0 0 0,0 0 0 0 0,0 0 0 0 0,0 0 0 0 0,0 0 0 0 0,0 0 0 0 0,-1 0 0 0 0,1 0 0 0 0,0 0 0 0 0,0 0 0 0 0,0 0 0 0 0,0 0 0 0 0,0 0 0 0 0,0 0 0 0 0,0 0 0 0 0,0 0 0 0 0,0 0 0 0 0,0 0 0 0 0,0 0 0 0 0,0 0 0 0 0,0 0 0 0 0,13-14 0 0 0,-7 9 0 0 0,5-3 0 0 0,-3-3 0 0 0,10-3 0 0 0,-12 6 0 0 0,8-8 0 0 0,-8 12 0 0 0,8-5 0 0 0,13-4 0 0 0,11-1 0 0 0,-23 11 0 0 0,-1-2 0 0 0,-11 4 0 0 0,1-1 0 0 0,-1 1 0 0 0,1 0 0 0 0,-1 0 0 0 0,1 0 0 0 0,0 1 0 0 0,-1-1 0 0 0,1 1 0 0 0,0 0 0 0 0,28 2 0 0 0,-22-2-8 0 0,37 1-558 0 0,-16 4-3062 0 0,-22-3 2095 0 0</inkml:trace>
  <inkml:trace contextRef="#ctx0" brushRef="#br1" timeOffset="445352.761">9193 12968 1376 0 0,'0'0'192'0'0,"0"0"271"0"0,0 0 123 0 0,0 0 22 0 0,0 0-61 0 0,13-8 289 0 0,8 0 365 0 0,-20 8-898 0 0,-1 0 7 0 0,0 0 29 0 0,0 0 12 0 0,0 0 1 0 0,0 0 5 0 0,0 0 24 0 0,0 0 17 0 0,0 0 2 0 0,0-8 2352 0 0,0 8-2547 0 0,0 0 1 0 0,0 0 0 0 0,0-1 0 0 0,0 1 0 0 0,0 0-1 0 0,0 0 1 0 0,0-1 0 0 0,0 1 0 0 0,0 0 0 0 0,0-1 0 0 0,0 1-1 0 0,-1 0 1 0 0,1 0 0 0 0,0-1 0 0 0,0 1 0 0 0,0 0-1 0 0,0 0 1 0 0,0 0 0 0 0,-1-1 0 0 0,1 1 0 0 0,0 0-1 0 0,0 0 1 0 0,0 0 0 0 0,-1-1 0 0 0,1 1 0 0 0,0 0-1 0 0,0 0 1 0 0,-1 0 0 0 0,1 0-206 0 0,-9 0 1947 0 0,-13 12-3028 0 0,13-8 1902 0 0,-11 8-326 0 0,18-11-460 0 0,0 1 0 0 0,0-1 0 0 0,0 1-1 0 0,0-1 1 0 0,-1 0 0 0 0,1 0 0 0 0,0 0-1 0 0,-1 0 1 0 0,1 0 0 0 0,-1-1 0 0 0,1 1-1 0 0,-3 0-34 0 0,-11 13 607 0 0,3-7-432 0 0,11-6-150 0 0,0 0 1 0 0,0-1-1 0 0,1 1 0 0 0,-1 0 1 0 0,1-1-1 0 0,-1 1 0 0 0,1 0 0 0 0,-1 0 1 0 0,1 1-1 0 0,-1-1 0 0 0,1 0 1 0 0,-1 1-26 0 0,0 1 25 0 0,-1-1 0 0 0,1 0 0 0 0,-1 0 1 0 0,0 0-1 0 0,1 0 0 0 0,-1 0 0 0 0,-1 0-25 0 0,2-1 43 0 0,-1 1 0 0 0,1-1-1 0 0,-1 1 1 0 0,1 0-1 0 0,0 0 1 0 0,0 0 0 0 0,0 0-1 0 0,0 0 1 0 0,0 0-1 0 0,0 1-42 0 0,-10 12-213 0 0,7-11 134 0 0,-9 10 312 0 0,11-12-195 0 0,0 0 0 0 0,0 0 1 0 0,0 1-1 0 0,1 0 0 0 0,0-1 0 0 0,-1 1 0 0 0,-1 3-38 0 0,-28 27 128 0 0,-8 18-10 0 0,15-22-54 0 0,21-25-47 0 0,0 0 1 0 0,0 0-1 0 0,0 0 1 0 0,1 1-1 0 0,0-1 1 0 0,0 1-1 0 0,-1 1-17 0 0,-8 19 80 0 0,12-25-80 0 0,0 1 0 0 0,0 0 0 0 0,0-1 0 0 0,0 1 0 0 0,-1 0 0 0 0,1-1 0 0 0,0 1 0 0 0,0-1 0 0 0,0 1 0 0 0,-1 0 0 0 0,1-1 0 0 0,0 1 0 0 0,-1-1 0 0 0,1 1 0 0 0,-1-1 0 0 0,1 1 0 0 0,0-1 0 0 0,-1 1 0 0 0,1-1 0 0 0,-1 1 0 0 0,1-1 0 0 0,-1 1 0 0 0,-2 1 0 0 0,1 1 5 0 0,-6 11 16 0 0,0 0 0 0 0,1 0 0 0 0,1 1 0 0 0,0-1 0 0 0,1 1 0 0 0,-1 3-21 0 0,-12 37 13 0 0,16-47-13 0 0,1-7 6 0 0,1 1 1 0 0,-1-1-1 0 0,1 1 0 0 0,0-1 1 0 0,0 1-1 0 0,-1-1 1 0 0,1 1-1 0 0,0-1 0 0 0,0 1 1 0 0,0-1-1 0 0,1 0 1 0 0,-1 1-1 0 0,0 0-6 0 0,0 4 95 0 0,-5 7 79 0 0,2 6-210 0 0,2-14 29 0 0,1 0 0 0 0,-1 1 0 0 0,0-1-1 0 0,-1 0 1 0 0,0 2 7 0 0,0 42-64 0 0,1-46 89 0 0,1 0 0 0 0,-1 0 0 0 0,1 0 0 0 0,0 0 0 0 0,0 0 0 0 0,0 0 0 0 0,1 0 0 0 0,0 1-25 0 0,-1 0 28 0 0,1 0 1 0 0,-1-1 0 0 0,0 1-1 0 0,0 0 1 0 0,0-1 0 0 0,-1 1-1 0 0,1 1-28 0 0,-1-2 0 0 0,2 9 0 0 0,0-1-51 0 0,0-8 34 0 0,6 7-227 0 0,18 27 228 0 0,-9-10 16 0 0,-10-18 6 0 0,-2-3 33 0 0,1 1 1 0 0,-1 0-1 0 0,2 6-39 0 0,19 30 191 0 0,13 24-258 0 0,-4 8 131 0 0,-2-30-232 0 0,-31-44 179 0 0,0 1-1 0 0,0-1 0 0 0,0 0 0 0 0,0 1 0 0 0,1-1 1 0 0,-1 0-1 0 0,0 0 0 0 0,1 0 0 0 0,-1 0 1 0 0,0 0-1 0 0,1 0 0 0 0,0 0-10 0 0,15 9 47 0 0,-2-4-612 0 0,-10-6-2880 0 0,-5 0 2261 0 0</inkml:trace>
  <inkml:trace contextRef="#ctx0" brushRef="#br1" timeOffset="447243.153">11528 2308 4608 0 0,'0'0'208'0'0,"10"-11"1504"0"0,3 0-662 0 0,-5 6 2630 0 0,-5 4-3675 0 0,-1 0-1 0 0,1 0 1 0 0,0 1 0 0 0,-1-1-1 0 0,1 1 1 0 0,0 0-1 0 0,0 0 1 0 0,0 0-1 0 0,-1 0 1 0 0,3 0-5 0 0,25 3 1810 0 0,-12 2-1644 0 0,-7-1-166 0 0,27 2 0 0 0,-37-6 0 0 0,0 0 0 0 0,0 0 0 0 0,0 0 0 0 0,-1 0 0 0 0,1 0 0 0 0,0 0 0 0 0,0 0 0 0 0,0 0 0 0 0,0 0 0 0 0,0 1 0 0 0,-1-1 0 0 0,1 0 0 0 0,0 1 0 0 0,0-1 0 0 0,-1 1 0 0 0,1-1 0 0 0,0 1 0 0 0,-1-1 0 0 0,1 1 0 0 0,0 0 0 0 0,2 1 0 0 0,52 20 930 0 0,-54-21-420 0 0,-1-1-68 0 0,2 1-292 0 0,5 3-131 0 0,-4-3-20 0 0,0 1 1 0 0,0-1-1 0 0,0 1 1 0 0,0 0-1 0 0,0-1 1 0 0,-1 1 0 0 0,2 2 0 0 0,23 15 0 0 0,-2-3 0 0 0,-6-3 0 0 0,-15-8 0 0 0,-3-1 0 0 0,2 5 0 0 0,-3-1 0 0 0,1-7 0 0 0,-1-1 0 0 0,1 0 0 0 0,-1 1 0 0 0,1-1 0 0 0,-1 1 0 0 0,0-1 0 0 0,1 1 0 0 0,-1-1 0 0 0,0 1 0 0 0,1 0 0 0 0,-1-1 0 0 0,0 1 0 0 0,0-1 0 0 0,0 1 0 0 0,1 0 0 0 0,-1-1 0 0 0,0 1 0 0 0,0-1 0 0 0,0 1 0 0 0,0 0 0 0 0,0-1 0 0 0,0 1 0 0 0,0 0 0 0 0,0-1 0 0 0,-1 1 0 0 0,1-1 0 0 0,0 0 0 0 0,0 0 0 0 0,0 0 0 0 0,0 1 0 0 0,0-1 0 0 0,0 0 0 0 0,0 0 0 0 0,0 1 0 0 0,0-1 0 0 0,1 0 0 0 0,-1 0 0 0 0,0 0 0 0 0,0 1 0 0 0,0-1 0 0 0,0 0 0 0 0,0 0 0 0 0,0 0 0 0 0,0 1 0 0 0,0-1 0 0 0,1 0 0 0 0,-1 0 0 0 0,0 0 0 0 0,0 0 0 0 0,0 1 0 0 0,0-1 0 0 0,1 0 0 0 0,-1 0 0 0 0,0 0 0 0 0,0 0 0 0 0,0 0 0 0 0,25 27 0 0 0,-20-25 0 0 0,-4-1 0 0 0,0-1 0 0 0,-1 1 0 0 0,1-1 0 0 0,0 0 0 0 0,0 1 0 0 0,0-1 0 0 0,-1 1 0 0 0,1 0 0 0 0,0-1 0 0 0,0 1 0 0 0,-1 0 0 0 0,1-1 0 0 0,-1 1 0 0 0,1 0 0 0 0,0 0 0 0 0,-1 0 0 0 0,0-1 0 0 0,0 1 0 0 0,0-1 0 0 0,0 1 0 0 0,1-1 0 0 0,-1 1 0 0 0,0-1 0 0 0,0 1 0 0 0,0-1 0 0 0,1 0 0 0 0,-1 1 0 0 0,0-1 0 0 0,1 1 0 0 0,-1-1 0 0 0,0 1 0 0 0,1-1 0 0 0,-1 0 0 0 0,1 1 0 0 0,-1-1 0 0 0,0 0 0 0 0,1 0 0 0 0,-1 1 0 0 0,1-1 0 0 0,-1 0 0 0 0,1 0 0 0 0,-1 0 0 0 0,1 1 0 0 0,-1-1 0 0 0,1 0 0 0 0,2 1 0 0 0,4 5 156 0 0,-10-3 200 0 0,3-3-349 0 0,0 0 0 0 0,0 0-1 0 0,0 0 1 0 0,0 0 0 0 0,0 0 0 0 0,1 0-1 0 0,-1 0 1 0 0,0 0 0 0 0,0 0-1 0 0,0 0 1 0 0,0 0 0 0 0,0 0 0 0 0,0 0-1 0 0,0 0 1 0 0,0 0 0 0 0,0 0 0 0 0,0 1-1 0 0,0-1 1 0 0,0 0 0 0 0,0 0 0 0 0,0 0-1 0 0,0 0 1 0 0,0 0 0 0 0,0 0 0 0 0,0 0-1 0 0,0 0 1 0 0,0 0 0 0 0,0 0 0 0 0,0 0-1 0 0,0 0 1 0 0,0 0 0 0 0,0 0 0 0 0,0 0-1 0 0,0 0 1 0 0,0 0 0 0 0,0 0 0 0 0,0 1-1 0 0,0-1 1 0 0,0 0 0 0 0,0 0 0 0 0,0 0-1 0 0,0 0 1 0 0,0 0 0 0 0,0 0 0 0 0,0 0-1 0 0,-1 0 1 0 0,1 0 0 0 0,0 0 0 0 0,0 0-1 0 0,0 0 1 0 0,0 0 0 0 0,0 0-1 0 0,0 0 1 0 0,0 0 0 0 0,0 0 0 0 0,0 0-1 0 0,0 0 1 0 0,0 0 0 0 0,0 0 0 0 0,0 0-1 0 0,0 0 1 0 0,0 0-7 0 0,11 4 509 0 0,-11-4-501 0 0,-1 0-1 0 0,1 0 0 0 0,0 0 1 0 0,0 0-1 0 0,0 0 0 0 0,0 0 0 0 0,0 0 1 0 0,0 0-1 0 0,0 0 0 0 0,0 1 0 0 0,0-1 1 0 0,0 0-1 0 0,0 0 0 0 0,0 0 0 0 0,0 0 1 0 0,0 0-1 0 0,0 0 0 0 0,0 0 0 0 0,0 0 1 0 0,0 0-1 0 0,0 0 0 0 0,0 0 0 0 0,0 0 1 0 0,0 0-1 0 0,0 0 0 0 0,0 0 0 0 0,0 0 1 0 0,0 0-1 0 0,0 1 0 0 0,1-1 0 0 0,-1 0 1 0 0,0 0-1 0 0,0 0 0 0 0,0 0 1 0 0,0 0-1 0 0,0 0 0 0 0,0 0 0 0 0,0 0 1 0 0,0 0-1 0 0,0 0 0 0 0,0 0 0 0 0,0 0 1 0 0,0 0-1 0 0,0 0 0 0 0,0 0 0 0 0,0 0 1 0 0,0 0-1 0 0,0 0 0 0 0,0 0 0 0 0,0 0 1 0 0,1 0-1 0 0,-1 0 0 0 0,0 0 0 0 0,0 0 1 0 0,0 0-1 0 0,0 0 0 0 0,0 0 0 0 0,0 0 1 0 0,0 0-1 0 0,0 0 0 0 0,0 0-7 0 0,0 0 4 0 0,0 0-1 0 0,0 0 1 0 0,0 0 0 0 0,0 0-1 0 0,-1 0 1 0 0,1 0-1 0 0,0 1 1 0 0,0-1 0 0 0,0 0-1 0 0,0 0 1 0 0,0 0 0 0 0,0 0-1 0 0,0 0 1 0 0,0 0-1 0 0,0 0 1 0 0,-1 0 0 0 0,1 1-1 0 0,0-1 1 0 0,0 0-1 0 0,0 0 1 0 0,0 0 0 0 0,0 0-1 0 0,0 0 1 0 0,0 1 0 0 0,0-1-1 0 0,0 0 1 0 0,0 0-1 0 0,0 0 1 0 0,0 0 0 0 0,0 0-1 0 0,0 0 1 0 0,0 1 0 0 0,0-1-1 0 0,0 0 1 0 0,0 0-1 0 0,0 0 1 0 0,1 0 0 0 0,-1 0-1 0 0,0 0 1 0 0,0 1-1 0 0,0-1 1 0 0,0 0 0 0 0,0 0-1 0 0,0 0 1 0 0,0 0 0 0 0,0 0-1 0 0,0 0 1 0 0,1 0-1 0 0,-1 0 1 0 0,0 0 0 0 0,0 1-1 0 0,0-1 1 0 0,0 0-4 0 0,10 3-61 0 0,-4 0-1288 0 0,18 6 1175 0 0,-19-6 637 0 0,-4-2 84 0 0,0 1 29 0 0,15 2-605 0 0,-13-2 29 0 0,-3-2 0 0 0,1 0 0 0 0,-1 0 0 0 0,0 0 0 0 0,0 0 0 0 0,0 0 0 0 0,0 0 0 0 0,0 0 0 0 0,0 0 0 0 0,0 0 0 0 0,0 0 0 0 0,0 0 0 0 0,0 0 0 0 0,0 0 0 0 0,0 0 0 0 0,0 0 0 0 0,0 0 0 0 0,0 0 0 0 0,0 0 0 0 0,0 0 0 0 0,1 0 0 0 0,-1 0 0 0 0,0 1 0 0 0,0-1 0 0 0,0 0 0 0 0,0 0 0 0 0,0 0 0 0 0,0 0 0 0 0,0 0 0 0 0,0 0 0 0 0,0 0 0 0 0,0 0 0 0 0,0 0 0 0 0,0 0 0 0 0,0 0 0 0 0,0 0 0 0 0,0 0 0 0 0,0 0 0 0 0,0 1 0 0 0,0-1 0 0 0,0 0 0 0 0,0 0 0 0 0,0 0 0 0 0,0 0 0 0 0,0 0 0 0 0,0 0 0 0 0,-1 0 0 0 0,1 0 0 0 0,0 0 0 0 0,0 0 0 0 0,0 0 0 0 0,0 0 0 0 0,0 0 0 0 0,0 0 0 0 0,0 0 0 0 0,0 0 0 0 0,0 0 0 0 0,0 1 0 0 0,0-1 0 0 0,0 0 0 0 0,0 0 0 0 0,0 0 0 0 0,0 0 0 0 0,0 0 0 0 0,-1 0 0 0 0,12 1 0 0 0,14 0 0 0 0,-20 0 0 0 0,19-5 0 0 0,-21 1 0 0 0,-5-2 0 0 0,2 4 0 0 0,0-1 0 0 0,0 1 0 0 0,0 0 0 0 0,1-1 0 0 0,-1 1 0 0 0,0 0 0 0 0,0-1 0 0 0,1 1 0 0 0,-1 0 0 0 0,1 0 0 0 0,-1-1 0 0 0,1 1 0 0 0,0 0 0 0 0,-1 0 0 0 0,1 0 0 0 0,0 0 0 0 0,0 0 0 0 0,0 0 0 0 0,0 0 0 0 0,0 0 0 0 0,0 0 0 0 0,0 0 0 0 0,0 1 0 0 0,0-1 0 0 0,0 0 0 0 0,0 1 0 0 0,0-1 0 0 0,1 1 0 0 0,-1-1 0 0 0,0 1 0 0 0,1-1 0 0 0,13-7 0 0 0,-13 7 0 0 0,0 0 0 0 0,0-1 0 0 0,0 1 0 0 0,0 0 0 0 0,1 0 0 0 0,-1 0 0 0 0,0 0 0 0 0,0 0 0 0 0,1 1 0 0 0,-3 0 0 0 0,0 0 0 0 0,1 0 0 0 0,-1 0 0 0 0,0 0 0 0 0,0 0 0 0 0,1 0 0 0 0,-1 0 0 0 0,0 0 0 0 0,1-1 0 0 0,-1 1 0 0 0,0 0 0 0 0,1 0 0 0 0,-1 0 0 0 0,0 0 0 0 0,0 0 0 0 0,1-1 0 0 0,-1 1 0 0 0,0 0 0 0 0,0 0 0 0 0,1 0 0 0 0,-1-1 0 0 0,0 1 0 0 0,0 0 0 0 0,0 0 0 0 0,1-1 0 0 0,-1 1 0 0 0,0 0 0 0 0,0-1 0 0 0,0 1 0 0 0,0 0 0 0 0,0 0 0 0 0,0-1 0 0 0,1 0 0 0 0,-1 1 0 0 0,0 0 0 0 0,0-1 0 0 0,0 1 0 0 0,0-1 0 0 0,1 1 0 0 0,-1-1 0 0 0,0 1 0 0 0,0 0 0 0 0,1-1 0 0 0,-1 1 0 0 0,0 0 0 0 0,0-1 0 0 0,1 1 0 0 0,-1 0 0 0 0,1-1 0 0 0,-1 1 0 0 0,0 0 0 0 0,1 0 0 0 0,-1-1 0 0 0,1 1 0 0 0,-1 0 0 0 0,3-2 0 0 0,-1 1 0 0 0,0 0 0 0 0,0 0 0 0 0,0 0 0 0 0,0 0 0 0 0,-1-1 0 0 0,1 1 0 0 0,0-1 0 0 0,-1 1 0 0 0,0-1 0 0 0,1 0 0 0 0,0-1 0 0 0,2-1 0 0 0,-4 3 0 0 0,1 1 0 0 0,-1 0 0 0 0,1-1 0 0 0,-1 1 0 0 0,0-1 0 0 0,1 1 0 0 0,-1 0 0 0 0,0-1 0 0 0,1 1 0 0 0,-1-1 0 0 0,0 1 0 0 0,1-1 0 0 0,-1 1 0 0 0,0-1 0 0 0,0 1 0 0 0,0-1 0 0 0,1 1 0 0 0,-1-1 0 0 0,0 0 0 0 0,0 1 0 0 0,0-1 0 0 0,0 1 0 0 0,0-1 0 0 0,0 1 0 0 0,0-1 0 0 0,0 0 0 0 0,0 1 0 0 0,-1-1 0 0 0,1 1 0 0 0,0-1 0 0 0,0 1 0 0 0,0-1 0 0 0,-1 1 0 0 0,1-1 0 0 0,0 1 0 0 0,-1-1 0 0 0,1 1 0 0 0,0-1 0 0 0,-1 1 0 0 0,1 0 0 0 0,0-1 0 0 0,-1 1 0 0 0,0-1 0 0 0,1 1 0 0 0,0-1 0 0 0,0 1 0 0 0,0 0 0 0 0,0-1 0 0 0,0 1 0 0 0,0 0 0 0 0,0-1 0 0 0,0 1 0 0 0,0 0 0 0 0,0-1 0 0 0,0 1 0 0 0,0 0 0 0 0,0-1 0 0 0,0 1 0 0 0,0 0 0 0 0,0-1 0 0 0,0 1 0 0 0,0 0 0 0 0,1-1 0 0 0,-1 1 0 0 0,0 0 0 0 0,0-1 0 0 0,0 1 0 0 0,1 0 0 0 0,-1-1 0 0 0,0 1 0 0 0,0 0 0 0 0,1 0 0 0 0,-1-1 0 0 0,0 1 0 0 0,0 0 0 0 0,1 0 0 0 0,-1 0 0 0 0,0-1 0 0 0,1 1 0 0 0,-1 0 0 0 0,0 0 0 0 0,1 0 0 0 0,-1 0 0 0 0,1 0 0 0 0,-1-1 0 0 0,1 1 0 0 0,-1 0 0 0 0,1 0 0 0 0,-1-1 0 0 0,1 1 0 0 0,-1 0 0 0 0,0-1 0 0 0,1 1 0 0 0,-1 0 0 0 0,1-1 0 0 0,-1 1 0 0 0,0-1 0 0 0,1 1 0 0 0,-1 0 0 0 0,0-1 0 0 0,0 1 0 0 0,1-1 0 0 0,-1 1 0 0 0,0-1 0 0 0,0 1 0 0 0,0-1 0 0 0,0 1 0 0 0,0-1 0 0 0,1 1 0 0 0,-1-1 0 0 0,0 1 0 0 0,0-1 0 0 0,0 0 0 0 0,-1 1 0 0 0,1-1 0 0 0,0 1 0 0 0,0 0 0 0 0,0-1 0 0 0,0 1 0 0 0,0-1 0 0 0,0 1 0 0 0,0 0 0 0 0,1-1 0 0 0,-1 1 0 0 0,0-1 0 0 0,0 1 0 0 0,0 0 0 0 0,0-1 0 0 0,0 1 0 0 0,1 0 0 0 0,-1-1 0 0 0,0 1 0 0 0,0 0 0 0 0,0-1 0 0 0,1 1 0 0 0,-1 0 0 0 0,0-1 0 0 0,1 1 0 0 0,-1 0 0 0 0,0-1 0 0 0,13-7 0 0 0,-12 8 0 0 0,0-1 0 0 0,1 1 0 0 0,-1-1 0 0 0,0 0 0 0 0,0 1 0 0 0,0-1 0 0 0,0 0 0 0 0,0 0 0 0 0,0 0 0 0 0,0 0 0 0 0,0 0 0 0 0,0 0 0 0 0,0 0 0 0 0,1-2 0 0 0,-2-1 0 0 0,0 3 0 0 0,0 1 0 0 0,0-1 0 0 0,0 1 0 0 0,0-1 0 0 0,0 1 0 0 0,0-1 0 0 0,0 1 0 0 0,0-1 0 0 0,1 1 0 0 0,-1 0 0 0 0,0-1 0 0 0,0 1 0 0 0,0-1 0 0 0,1 1 0 0 0,-1 0 0 0 0,0-1 0 0 0,0 1 0 0 0,1-1 0 0 0,-1 1 0 0 0,0 0 0 0 0,1 0 0 0 0,-1-1 0 0 0,0 1 0 0 0,1 0 0 0 0,-1-1 0 0 0,1 1 0 0 0,-1 0 0 0 0,9-4 0 0 0,-8 4 0 0 0,-1 0 0 0 0,1 0 0 0 0,-1 0 0 0 0,1 0 0 0 0,-1 0 0 0 0,1 0 0 0 0,-1-1 0 0 0,1 1 0 0 0,0 0 0 0 0,-1 0 0 0 0,1-1 0 0 0,-1 1 0 0 0,1 0 0 0 0,-1-1 0 0 0,0 1 0 0 0,1 0 0 0 0,-1-1 0 0 0,1 1 0 0 0,-1-1 0 0 0,0 1 0 0 0,1-1 0 0 0,-1 1 0 0 0,0 0 0 0 0,1-1 0 0 0,-1 0 0 0 0,0 1 0 0 0,0-1 0 0 0,0 1 0 0 0,1-1 0 0 0,-1 1 0 0 0,0-1 0 0 0,0 1 0 0 0,0-1 0 0 0,0 0 0 0 0,0 1 0 0 0,0-1 0 0 0,0 0 0 0 0,0 1 0 0 0,1-1 0 0 0,-1 0-1 0 0,0 0 1 0 0,1 0 0 0 0,-1 1 0 0 0,1-1-1 0 0,-1 0 1 0 0,0 1 0 0 0,1-1 0 0 0,0 0-1 0 0,-1 1 1 0 0,1-1 0 0 0,-1 0 0 0 0,1 1-1 0 0,0-1 1 0 0,-1 1 0 0 0,1-1 0 0 0,0 1-1 0 0,0 0 1 0 0,0-1 0 0 0,-1 1 3 0 0,1 0-1 0 0,0-1 1 0 0,-1 1-1 0 0,1 0 1 0 0,-1-1 0 0 0,1 1-1 0 0,0 0 1 0 0,-1-1-1 0 0,1 1 1 0 0,-1-1-1 0 0,1 1 1 0 0,-1-1 0 0 0,0 1-1 0 0,1-1 1 0 0,-1 1-1 0 0,1-1 1 0 0,-1 1 0 0 0,0-1-1 0 0,1 1 1 0 0,-1-1-1 0 0,0 0 1 0 0,0 1-1 0 0,0-1 1 0 0,1 0 0 0 0,-1 1-1 0 0,0-1 1 0 0,0 0-1 0 0,0 1 1 0 0,0-1-1 0 0,0 0-2 0 0,0 0 31 0 0,-1 1-1 0 0,1 0 1 0 0,0 0-1 0 0,0-1 0 0 0,-1 1 1 0 0,1 0-1 0 0,0-1 1 0 0,0 1-1 0 0,0 0 0 0 0,-1-1 1 0 0,1 1-1 0 0,0-1 1 0 0,0 1-1 0 0,0 0 0 0 0,0-1 1 0 0,0 1-1 0 0,0-1 1 0 0,0 1-1 0 0,0 0 0 0 0,0-1 1 0 0,0 1-1 0 0,0-1 1 0 0,0 1-1 0 0,0 0 0 0 0,0-1 1 0 0,0 1-1 0 0,0-1 1 0 0,1 1-1 0 0,-1 0 0 0 0,0-1 1 0 0,0 1-1 0 0,0 0 1 0 0,1-1-1 0 0,-1 1 0 0 0,0 0 1 0 0,0-1-1 0 0,1 1 1 0 0,-1 0-1 0 0,0 0 0 0 0,1-1 1 0 0,-1 1-1 0 0,0 0 1 0 0,1 0-1 0 0,-1-1 0 0 0,0 1-30 0 0,0-5 628 0 0,0 5-628 0 0,0 0-1 0 0,0 0 0 0 0,0 0 1 0 0,0-1-1 0 0,0 1 0 0 0,0 0 1 0 0,0 0-1 0 0,0-1 1 0 0,0 1-1 0 0,0 0 0 0 0,0 0 1 0 0,-1-1-1 0 0,1 1 1 0 0,0 0-1 0 0,1 0 0 0 0,-1-1 1 0 0,0 1-1 0 0,0 0 0 0 0,0 0 1 0 0,0-1-1 0 0,0 1 1 0 0,0 0-1 0 0,0 0 0 0 0,0 0 1 0 0,0-1-1 0 0,0 1 1 0 0,1 0-1 0 0,-1 0 0 0 0,0 0 1 0 0,0-1-1 0 0,0 1 0 0 0,1 0 1 0 0,2-1 0 0 0,2 0 0 0 0,8-9 0 0 0,-6 2 2 0 0,-6 7-7 0 0,-1 0 0 0 0,1 0 1 0 0,-1 0-1 0 0,1 0 0 0 0,0 0 1 0 0,0 1-1 0 0,0-1 0 0 0,-1 0 1 0 0,1 1-1 0 0,0-1 0 0 0,0 1 1 0 0,0-1-1 0 0,0 1 0 0 0,1-1 5 0 0,12-4-347 0 0,-1-1-1 0 0,1 0 1 0 0,0-1 347 0 0,-13 6 500 0 0,15-13 106 0 0,7-3-606 0 0,-23 17-3 0 0,0 0 0 0 0,1-1-1 0 0,-1 1 1 0 0,0 0 0 0 0,1 0-1 0 0,-1 0 1 0 0,0 0 0 0 0,0-1-1 0 0,1 1 1 0 0,-1 0 0 0 0,0 0-1 0 0,0 0 1 0 0,1-1 0 0 0,-1 1-1 0 0,0 0 1 0 0,0-1 0 0 0,0 1-1 0 0,1 0 1 0 0,-1 0 0 0 0,0-1-1 0 0,0 1 1 0 0,0 0 0 0 0,0-1-1 0 0,0 1 1 0 0,0 0 0 0 0,0-1-1 0 0,0 1 1 0 0,0 0 0 0 0,0-1-1 0 0,0 1 1 0 0,0 0-1 0 0,0-1 1 0 0,0 1 0 0 0,0 0-1 0 0,0-1 1 0 0,0 1 0 0 0,0 0-1 0 0,0-1 1 0 0,-1 1 3 0 0,1 0-18 0 0,0-1 0 0 0,0 1 0 0 0,0 0-1 0 0,0 0 1 0 0,0 0 0 0 0,0-1 0 0 0,0 1 0 0 0,0 0-1 0 0,0 0 1 0 0,0-1 0 0 0,0 1 0 0 0,0 0 0 0 0,0 0-1 0 0,0-1 1 0 0,0 1 0 0 0,0 0 0 0 0,0 0 0 0 0,0-1 0 0 0,0 1-1 0 0,0 0 1 0 0,0 0 0 0 0,0-1 0 0 0,0 1 0 0 0,0 0-1 0 0,0 0 1 0 0,1-1 0 0 0,-1 1 0 0 0,0 0 0 0 0,0 0-1 0 0,0 0 1 0 0,0 0 0 0 0,1-1 0 0 0,-1 1 0 0 0,0 0 0 0 0,0 0-1 0 0,1 0 1 0 0,-1 0 0 0 0,0 0 0 0 0,0-1 0 0 0,0 1-1 0 0,1 0 19 0 0,7-4-158 0 0,1 0-1 0 0,0 0 1 0 0,0 1-1 0 0,9-2 159 0 0,9-3 904 0 0,24-6-628 0 0,-13 8-6356 0 0,-9 2 467 0 0</inkml:trace>
  <inkml:trace contextRef="#ctx0" brushRef="#br1" timeOffset="456645.667">10999 8021 10136 0 0,'0'0'230'0'0,"0"0"30"0"0,0 0 19 0 0,-2-2-96 0 0,-5-5-79 0 0,2 3-27 0 0,4 3 316 0 0,1 1 106 0 0,-6-9 604 0 0,5 8-1226 0 0,1-1 0 0 0,0 1 1 0 0,0 0-1 0 0,0 0 1 0 0,0 0-1 0 0,0 0 1 0 0,0 0-1 0 0,0 0 0 0 0,1 0 1 0 0,-1 0-1 0 0,0-1 1 0 0,0 1-1 0 0,1 0 0 0 0,-1 0 1 0 0,1 0-1 0 0,-1 0 1 0 0,1 0 122 0 0,2-4-4092 0 0</inkml:trace>
  <inkml:trace contextRef="#ctx0" brushRef="#br1" timeOffset="457215.576">11065 7710 13824 0 0,'-3'-4'210'0'0,"0"1"0"0"0,0-1 0 0 0,0-1 1 0 0,0 1-1 0 0,0 0 0 0 0,1-1 1 0 0,0 0-1 0 0,0 1 0 0 0,0-1 0 0 0,1 0 1 0 0,-1 0-1 0 0,1 0 0 0 0,0 0 0 0 0,0-4-210 0 0,-8-45 1051 0 0,6 36-544 0 0,1-1 0 0 0,1 1 0 0 0,1-5-507 0 0,-2-30-1742 0 0,2 42 1664 0 0,0 0 1 0 0,1 0-1 0 0,0 0 1 0 0,1 0-1 0 0,1 0 1 0 0,-1 0-1 0 0,3-2 78 0 0,6-34-1062 0 0,-2 13-98 0 0,-7 26 586 0 0,1 0 0 0 0,-1-1 0 0 0,-1 1 0 0 0,1-7 574 0 0,0-12-488 0 0,-1 13 304 0 0,0 0 0 0 0,-1 0 0 0 0,0-1 0 0 0,-2-6 184 0 0,1 10 80 0 0,1 1 0 0 0,0 0 0 0 0,0 0 0 0 0,1 0 0 0 0,2-6-80 0 0,1-30 453 0 0,3-38 662 0 0,1 29-185 0 0,-3-15 18 0 0,-3 42-778 0 0,0 10-170 0 0,-1 13 0 0 0,0 0 0 0 0,-1 0 0 0 0,0-1 0 0 0,0 1 0 0 0,0 0 0 0 0,0 0 0 0 0,-1-3 0 0 0,0 4 0 0 0,1-1 0 0 0,0 1 0 0 0,0-1 0 0 0,0 1 0 0 0,0 0 0 0 0,1-1 0 0 0,0 1 0 0 0,1-4 0 0 0,2-16 0 0 0,4-31 0 0 0,-5 39 0 0 0,-2 10-27 0 0,-1-1 0 0 0,0 1 0 0 0,0 0 1 0 0,0-6 26 0 0,0-20-295 0 0,0 22-52 0 0,0 0 0 0 0,-1 0-1 0 0,0 0 1 0 0,0 1 0 0 0,-1-1-1 0 0,0 1 1 0 0,-1-1 0 0 0,0 1-1 0 0,-1 0 1 0 0,-1-4 347 0 0,1 7-41 0 0,0 0 0 0 0,0 0 0 0 0,0 1 0 0 0,-2-1 41 0 0,-10-15-1 0 0,-6-28 1 0 0,17 38 257 0 0,1 0 0 0 0,1 0 1 0 0,-1-1-1 0 0,2 1 1 0 0,-1-4-258 0 0,2 9 97 0 0,1 4-43 0 0,0-1 1 0 0,0 1-1 0 0,0 0 0 0 0,0-1 1 0 0,1 1-1 0 0,-1 0 1 0 0,1-1-1 0 0,0 1 1 0 0,-1 0-1 0 0,1 0 0 0 0,1-2-54 0 0,-1 2 65 0 0,0-1 0 0 0,0 0-1 0 0,0 0 1 0 0,0 0-1 0 0,-1-1 1 0 0,1 1-1 0 0,-1 0-64 0 0,6-93 1606 0 0,-7 10-1670 0 0,0 70-323 0 0,0 13 132 0 0,1 0 0 0 0,0 0-1 0 0,-1 0 1 0 0,1 0 0 0 0,1 0 0 0 0,-1 1-1 0 0,1-3 256 0 0,1-7-4778 0 0</inkml:trace>
  <inkml:trace contextRef="#ctx0" brushRef="#br1" timeOffset="458689.84">10889 5716 6448 0 0,'0'0'141'0'0,"0"0"23"0"0,0 0 13 0 0,1 0-19 0 0,5 2-52 0 0,-5-2-62 0 0,-1 0 0 0 0,1 1 0 0 0,0-1 0 0 0,-1 0-1 0 0,0 1 1 0 0,1-1 0 0 0,-1 1 0 0 0,1-1-1 0 0,-1 0 1 0 0,1 1 0 0 0,-1-1 0 0 0,0 1 0 0 0,1 0-1 0 0,-1-1 1 0 0,0 1 0 0 0,0-1 0 0 0,1 1-1 0 0,-1-1 1 0 0,0 1 0 0 0,0 0 0 0 0,0-1 0 0 0,0 1-1 0 0,0-1 1 0 0,0 2-44 0 0,0 13 939 0 0,-2-11-831 0 0,0 1-1 0 0,0-1 1 0 0,-1 0 0 0 0,1 1 0 0 0,-1-1-1 0 0,0 0 1 0 0,0 0 0 0 0,-1-1 0 0 0,1 1 0 0 0,-1-1-1 0 0,0 0 1 0 0,0 0 0 0 0,0 0 0 0 0,0 0 0 0 0,-1 0-1 0 0,1-1 1 0 0,-1 0 0 0 0,1 0 0 0 0,-2 0-108 0 0,5-2 0 0 0,0 1 0 0 0,-1-1 0 0 0,0 0 0 0 0,0 1 0 0 0,1-1 0 0 0,-1 0 0 0 0,0 0 0 0 0,0 0 0 0 0,1 0 0 0 0,-1 0 0 0 0,0 0 0 0 0,0-1 0 0 0,1 1 0 0 0,-1-1 0 0 0,0 1 0 0 0,1-1 0 0 0,-1 1 0 0 0,0-1 0 0 0,1 0 0 0 0,-1 0 0 0 0,1 0 0 0 0,-1 0 0 0 0,2 1 0 0 0,-1-1 0 0 0,1 1 0 0 0,0 0 0 0 0,-1-1 0 0 0,1 1 0 0 0,0 0 0 0 0,-1-1 0 0 0,1 1 0 0 0,0-1 0 0 0,0 1 0 0 0,-1-1 0 0 0,1 1 0 0 0,0-1 0 0 0,0 1 0 0 0,0 0 0 0 0,0-1 0 0 0,-1 1 0 0 0,1-1 0 0 0,0 1 0 0 0,0-1 0 0 0,0 1 0 0 0,0-1 0 0 0,0 1 0 0 0,0-1 0 0 0,0 1 0 0 0,0-1 0 0 0,1 1 0 0 0,-1-1 0 0 0,0 1 0 0 0,0-1 0 0 0,0 1 0 0 0,0-1 0 0 0,1 1 0 0 0,-1-1 0 0 0,0 1 0 0 0,1-1 0 0 0,-1 1 0 0 0,0 0 0 0 0,1-1 0 0 0,-1 1 0 0 0,0 0 0 0 0,1-1 0 0 0,4-4 0 0 0,-2 2 0 0 0,0 0 0 0 0,0 0 0 0 0,0 0 0 0 0,1 0 0 0 0,-1 1 0 0 0,4-3 0 0 0,-5 4 0 0 0,0 1 0 0 0,0-1 0 0 0,0 0 0 0 0,0 1 0 0 0,0-1 0 0 0,0 1 0 0 0,0 0 0 0 0,1-1 0 0 0,-1 1 0 0 0,0 0 0 0 0,0 1 0 0 0,0-1 0 0 0,0 0 0 0 0,0 0 0 0 0,0 1 0 0 0,0-1 0 0 0,0 1 0 0 0,1 0 0 0 0,-1 0 32 0 0,-1-1 1 0 0,1 1-1 0 0,-1 0 1 0 0,1 0 0 0 0,-1 0-1 0 0,0 0 1 0 0,1 0-1 0 0,-1 0 1 0 0,0 1 0 0 0,0-1-1 0 0,0 0 1 0 0,0 1-1 0 0,0-1 1 0 0,0 0-1 0 0,0 1 1 0 0,0-1 0 0 0,0 1-1 0 0,-1 0 1 0 0,1-1-1 0 0,-1 1 1 0 0,1 0 0 0 0,-1-1-1 0 0,0 2-32 0 0,2 1 181 0 0,-2-3-115 0 0,0 1 0 0 0,1-1-1 0 0,-1 1 1 0 0,0-1 0 0 0,0 1 0 0 0,0-1-1 0 0,0 1 1 0 0,0 0 0 0 0,0-1-1 0 0,-1 1 1 0 0,1-1 0 0 0,0 1 0 0 0,-1-1-1 0 0,1 1 1 0 0,-1-1 0 0 0,0 1-1 0 0,1-1 1 0 0,-1 0 0 0 0,0 1 0 0 0,0-1-1 0 0,0 0 1 0 0,0 1 0 0 0,0-1-1 0 0,0 0 1 0 0,0 0 0 0 0,0 0-66 0 0,-2 2 162 0 0,0-1 0 0 0,0 1-1 0 0,0-1 1 0 0,0 0 0 0 0,-1 0 0 0 0,1 0 0 0 0,-1 0 0 0 0,1-1 0 0 0,-3 1-162 0 0,3 0 0 0 0,0-1 0 0 0,-1 0 0 0 0,1-1 0 0 0,0 1 0 0 0,0-1 0 0 0,0 1 0 0 0,-1-1 0 0 0,1 0 0 0 0,0 0 0 0 0,0 0 0 0 0,-1-1 0 0 0,1 1 0 0 0,0-1 0 0 0,0 0 0 0 0,0 0 0 0 0,0 0 0 0 0,0 0 0 0 0,0 0 0 0 0,0-1 0 0 0,0 1 0 0 0,0-1 0 0 0,1 0 0 0 0,-2 0 0 0 0,3 1 0 0 0,0-1 0 0 0,0 1 0 0 0,1 0 0 0 0,-1-1 0 0 0,0 1 0 0 0,0-1 0 0 0,1 1 0 0 0,-1-1 0 0 0,1 1 0 0 0,-1-1 0 0 0,1 1 0 0 0,0-1 0 0 0,0 1 0 0 0,0-1 0 0 0,-1 0 0 0 0,1 1 0 0 0,1-1 0 0 0,-1 1 0 0 0,0-1 0 0 0,0 0 0 0 0,1 1 0 0 0,-1-1 0 0 0,1 0 0 0 0,0-2 0 0 0,0 0 0 0 0,0 1 0 0 0,1-1 0 0 0,0 0 0 0 0,-1 1 0 0 0,1 0 0 0 0,0-1 0 0 0,1 1 0 0 0,0-1 0 0 0,0 0 0 0 0,0 0 0 0 0,0 1 0 0 0,0 0 0 0 0,0 0 0 0 0,1 0 0 0 0,0 0 0 0 0,-1 1 0 0 0,1-1 0 0 0,0 1 0 0 0,0 0 0 0 0,0 0 0 0 0,0 0 0 0 0,0 1 0 0 0,1-1 0 0 0,-1 1 0 0 0,1 0 0 0 0,-1 1 0 0 0,4-1 0 0 0,-5 1 0 0 0,0 0 0 0 0,0 1 0 0 0,0 0 0 0 0,0-1 0 0 0,0 1 0 0 0,-1 0 0 0 0,1 1 0 0 0,0-1 0 0 0,0 0 0 0 0,-1 1 0 0 0,1-1 0 0 0,-1 1 0 0 0,1 0 0 0 0,-1 0 0 0 0,0 0 0 0 0,2 2 0 0 0,-2-2 0 0 0,-1-1 0 0 0,1 1 0 0 0,-1 0 0 0 0,0-1 0 0 0,0 1 0 0 0,0 0 0 0 0,0 0 0 0 0,0 0 0 0 0,0 0 0 0 0,0 0 0 0 0,-1 0 0 0 0,1 0 0 0 0,-1 0 0 0 0,1 0 0 0 0,-1 0 0 0 0,0 0 0 0 0,0 0 0 0 0,0 0 0 0 0,0 0 0 0 0,0 0 0 0 0,0 0 0 0 0,0 1 0 0 0,-1-1 0 0 0,1 0 0 0 0,-1 1 0 0 0,-3 7 0 0 0,3-8 0 0 0,0 0 0 0 0,1 0 0 0 0,-1-1 0 0 0,0 1 0 0 0,0 0 0 0 0,0 0 0 0 0,0-1 0 0 0,0 1 0 0 0,-1 0 0 0 0,-1 0 0 0 0,0 1 0 0 0,0-1 0 0 0,0 0 0 0 0,0 0 0 0 0,0 0 0 0 0,-1-1 0 0 0,-1 2 0 0 0,5-3-36 0 0,-1 0 1 0 0,1 0 0 0 0,0 0 0 0 0,-1 1 0 0 0,1-1 0 0 0,0 0-1 0 0,-1 0 1 0 0,1 0 0 0 0,0 0 0 0 0,-1 0 0 0 0,1 0-1 0 0,0 0 1 0 0,-1 0 0 0 0,1 1 0 0 0,0-1 0 0 0,-1 0 0 0 0,1-1-1 0 0,0 1 1 0 0,-1 0 0 0 0,1 0 0 0 0,0 0 0 0 0,-1 0 0 0 0,1 0-1 0 0,0 0 1 0 0,-1 0 0 0 0,1 0 0 0 0,0-1 0 0 0,0 1 0 0 0,-1 0 35 0 0,1-1-5100 0 0</inkml:trace>
  <inkml:trace contextRef="#ctx0" brushRef="#br1" timeOffset="460596.656">12050 5634 4608 0 0,'19'0'96'0'0,"-14"0"8"0"0,-9 0 220 0 0,3 0 64 0 0,-1 0 109 0 0,2 0-398 0 0,-5-1 25 0 0,11 5 756 0 0,-9-3-792 0 0,1-1 282 0 0,2 0 118 0 0,-18 4 2582 0 0,14-4-3032 0 0,-4 0 654 0 0,7 1-248 0 0,5 1-82 0 0,-2-1 80 0 0,8 1-276 0 0,-1 2-166 0 0,-6-2-4 0 0,-1-1-10 0 0,21 4 104 0 0,29 3 1583 0 0,-36-5-1370 0 0,38 8-303 0 0,185-3 2047 0 0,-182-7-2047 0 0,-26-1 0 0 0,15 2 0 0 0,66 4 0 0 0,-54-4 0 0 0,23 4 0 0 0,-32-1 0 0 0,14-2 0 0 0,-10-1 0 0 0,2 2 0 0 0,112 10 0 0 0,-74-8 0 0 0,-37-4 0 0 0,157 0 0 0 0,-110-3 0 0 0,-41 1 10 0 0,116-2 159 0 0,-52 2 111 0 0,-69 2 69 0 0,23-4-349 0 0,-22 1-306 0 0,-33 1 199 0 0,20-3 107 0 0,-5 1 204 0 0,0 1 0 0 0,6 3-204 0 0,13-1 5 0 0,32 2-143 0 0,19-6-313 0 0,-24 3 1040 0 0,-50 0-589 0 0,103 0 128 0 0,-117-2-54 0 0,-22 2-72 0 0,0 0-1 0 0,0 0 1 0 0,0 0-1 0 0,0 0 1 0 0,0 0 0 0 0,0 0-1 0 0,0 0 1 0 0,0 0-1 0 0,0 0 1 0 0,0 0-1 0 0,0 0 1 0 0,0 0 0 0 0,-1 0-1 0 0,1 0 1 0 0,0 0-1 0 0,0 0 1 0 0,0 0-1 0 0,0 0 1 0 0,0 0 0 0 0,0 0-1 0 0,0-1 1 0 0,0 1-1 0 0,0 0 1 0 0,0 0-1 0 0,0 0 1 0 0,0 0-1 0 0,0 0 1 0 0,0 0 0 0 0,0 0-1 0 0,0 0 1 0 0,0 0-1 0 0,0 0 1 0 0,0 0-1 0 0,0 0 1 0 0,0 0 0 0 0,0 0-1 0 0,0 0 1 0 0,0 0-1 0 0,0 0 1 0 0,0 0-1 0 0,0 0 1 0 0,0 0 0 0 0,0 0-1 0 0,1 0 1 0 0,-1-1-1 0 0,0 1 1 0 0,0 0-1 0 0,0 0 1 0 0,0 0 0 0 0,0 0-1 0 0,0 0 1 0 0,0 0-1 0 0,0 0 1 0 0,0 0-1 0 0,0 0 1 0 0,0 0-1 0 0,0 0 1 0 0,0 0 0 0 0,0 0-2 0 0,-12-2 89 0 0,-23-2 209 0 0,-13 1-298 0 0,-8-1 86 0 0,-6 0 16 0 0,0 2-1 0 0,-1 3 0 0 0,-17 4-101 0 0,-100 4 176 0 0,-82 10-176 0 0,-9-11 0 0 0,104-7 0 0 0,87-2 0 0 0,-61 7 0 0 0,82-2 454 0 0,-46-4-454 0 0,38-1 1586 0 0,-10 4-1586 0 0,8-3 0 0 0,6 0 0 0 0,-87 8 0 0 0,-18 0 0 0 0,113-3 0 0 0,-14 1 0 0 0,-8-3 0 0 0,-34 1 0 0 0,-5-4 0 0 0,108-1 0 0 0,0 0 0 0 0,0 0 0 0 0,0-1 0 0 0,-7-2 0 0 0,2-3 0 0 0,9 5 0 0 0,4 2 0 0 0,0 0 0 0 0,-1 0 0 0 0,1 0 0 0 0,0-1 0 0 0,0 1 0 0 0,-1 0 0 0 0,1 0 0 0 0,0 0 0 0 0,0 0 0 0 0,0 0 0 0 0,-1-1 0 0 0,1 1 0 0 0,0 0 0 0 0,0 0 0 0 0,0 0 0 0 0,-1-1 0 0 0,1 1 0 0 0,0 0 0 0 0,0 0 0 0 0,0-1 0 0 0,0 1 0 0 0,0 0 0 0 0,0 0 0 0 0,-1-1 0 0 0,1 1 0 0 0,0 0 0 0 0,0 0 0 0 0,0-1 0 0 0,0 1 0 0 0,0 0 0 0 0,0 0 0 0 0,0-1 0 0 0,8-4 0 0 0,-4 3 0 0 0,14-5-969 0 0,-14 5 322 0 0,0 1 1 0 0,0-1-1 0 0,0 1 0 0 0,0-1 1 0 0,2-2 646 0 0,9-4-1533 0 0</inkml:trace>
  <inkml:trace contextRef="#ctx0" brushRef="#br1" timeOffset="461610.101">14747 5662 8288 0 0,'2'-3'756'0'0,"-1"2"-702"0"0,-1 0 1 0 0,1 1-1 0 0,-1-1 1 0 0,1 0-1 0 0,-1 0 1 0 0,0 0-1 0 0,1 0 1 0 0,-1 0-1 0 0,0-1 1 0 0,0 1-1 0 0,0 0 0 0 0,0 0 1 0 0,0 0-1 0 0,0 0 1 0 0,0 0-1 0 0,0 0 1 0 0,0 0-1 0 0,0 0 1 0 0,0 0-1 0 0,-1 0 1 0 0,1 0-1 0 0,0 0 1 0 0,-1 0-1 0 0,1 0 1 0 0,-1 0-1 0 0,1 0 1 0 0,-1 0-1 0 0,0 0 1 0 0,0 0-55 0 0,-6-6 883 0 0,5 6-678 0 0,1-1 0 0 0,-1 1 0 0 0,1-1 0 0 0,-1 1 0 0 0,1-1 0 0 0,0 0 0 0 0,-1 0 0 0 0,1 0 0 0 0,0 0-205 0 0,1 0 241 0 0,0 0 1 0 0,-1 0 0 0 0,1 0 0 0 0,1 0 0 0 0,-1 0 0 0 0,0 0 0 0 0,0-1-1 0 0,1 1 1 0 0,-1 0 0 0 0,1 0-242 0 0,0 1 488 0 0,-1 1 21 0 0,0 0-66 0 0,1-1-294 0 0,1 1-66 0 0,-1-1 0 0 0,1 1-1 0 0,0 0 1 0 0,0 0 0 0 0,0 0-1 0 0,-1 0 1 0 0,1 0 0 0 0,0 0-1 0 0,0 0 1 0 0,0 0-1 0 0,0 1 1 0 0,-1-1 0 0 0,1 1-1 0 0,0-1 1 0 0,0 1 0 0 0,-1 0-1 0 0,2 0-82 0 0,4 2 426 0 0,36 10-51 0 0,18 9-375 0 0,-28-9-1526 0 0,-7-2 1492 0 0,-15-7 502 0 0,-1 0-1 0 0,1 0 0 0 0,4 0-467 0 0,-3 0 4 0 0,1-1-1 0 0,-1 1 0 0 0,0 1 0 0 0,-1 0 0 0 0,8 5-3 0 0,-6-5 0 0 0,-11-4 0 0 0,1-1 0 0 0,0 1 0 0 0,-1 0 0 0 0,1 0 0 0 0,-1 1 0 0 0,1-1 0 0 0,0 1 0 0 0,-2-1 0 0 0,-1-1 0 0 0,1 1 0 0 0,0-1 0 0 0,-1 1 0 0 0,0-1 0 0 0,1 1 0 0 0,-1-1 0 0 0,1 1 0 0 0,-1 0 0 0 0,1-1 0 0 0,-1 1 0 0 0,0-1 0 0 0,0 1 0 0 0,1 0 0 0 0,-1-1 0 0 0,0 1 0 0 0,0 0 0 0 0,0 0 0 0 0,0-1 0 0 0,1 1 0 0 0,-1 0 0 0 0,0-1 0 0 0,0 1 0 0 0,-1 0 0 0 0,1 0 0 0 0,0-1 0 0 0,0 1 0 0 0,0 0 0 0 0,0-1 0 0 0,-1 1 0 0 0,-7 16 0 0 0,4-13 226 0 0,-1 1 0 0 0,1-1-1 0 0,-1 0 1 0 0,0 0-1 0 0,0-1 1 0 0,0 0 0 0 0,0 1-1 0 0,-1-2 1 0 0,-4 3-226 0 0,-12 4-47 0 0,-22 5 47 0 0,18-6 64 0 0,-4 5-64 0 0,-12 3 0 0 0,19-6 0 0 0,19-8 0 0 0,1 0 0 0 0,-1 0 0 0 0,0 0 0 0 0,0-1 0 0 0,0 0 0 0 0,-1 1 0 0 0,-2-1 89 0 0,0 1-1 0 0,0 0 1 0 0,-1 1-1 0 0,1 0 1 0 0,-4 2-89 0 0,-6 2 1035 0 0,-6 3-1850 0 0,23-10 304 0 0,0 0-1 0 0,0 0 0 0 0,0 0 0 0 0,0 0-136 0 0,8 3-2045 0 0,11-1 1169 0 0,1-3-10 0 0</inkml:trace>
  <inkml:trace contextRef="#ctx0" brushRef="#br1" timeOffset="461978.236">15515 5514 12384 0 0,'1'-12'944'0'0,"2"3"-536"0"0,-3 8-344 0 0,0 1 0 0 0,0 2 0 0 0,0 35 112 0 0,-15 53 1370 0 0,6-45-778 0 0,2 1-1 0 0,2 0 1 0 0,2 6-768 0 0,3-38 236 0 0,1 0 1 0 0,0 0-1 0 0,2 7-236 0 0,-2-16 19 0 0,1 1 0 0 0,-1-1 0 0 0,1 1-1 0 0,0-1 1 0 0,0 0 0 0 0,1 0 0 0 0,0 1 0 0 0,0-2-1 0 0,2 5-18 0 0,-2-6 2 0 0,-1 0 0 0 0,1 0 0 0 0,0 0 0 0 0,0 0 0 0 0,0 0 0 0 0,1-1 0 0 0,0 1-2 0 0,-3-2 26 0 0,1 0 0 0 0,-1-1 0 0 0,1 1 0 0 0,-1 0 0 0 0,1-1 0 0 0,-1 1 0 0 0,1-1 0 0 0,0 0 0 0 0,-1 1 0 0 0,1-1 0 0 0,0 0-1 0 0,-1 0 1 0 0,1 0-26 0 0,0 0-71 0 0,0-1 0 0 0,-1 1 0 0 0,1-1 0 0 0,0 1 0 0 0,-1-1 0 0 0,1 0-1 0 0,-1 0 1 0 0,1 1 0 0 0,-1-1 0 0 0,1 0 0 0 0,-1-1 0 0 0,1 1 0 0 0,-1 0-1 0 0,0 0 1 0 0,0 0 0 0 0,1-1 0 0 0,-1 1 0 0 0,0-1 0 0 0,0 1 0 0 0,-1-1-1 0 0,1 1 1 0 0,0-1 0 0 0,0-1 71 0 0,5-5-6298 0 0</inkml:trace>
  <inkml:trace contextRef="#ctx0" brushRef="#br1" timeOffset="462297.388">15417 5718 3680 0 0,'0'0'284'0'0,"0"0"-187"0"0,-2 0 291 0 0,2 0 1571 0 0,0 0 679 0 0,0 0 136 0 0,0 0-276 0 0,49 6 542 0 0,321-14-3129 0 0,-350 7-279 0 0,16-1-5645 0 0</inkml:trace>
  <inkml:trace contextRef="#ctx0" brushRef="#br1" timeOffset="463743.987">12305 5710 6448 0 0,'-1'1'28'0'0,"0"0"0"0"0,0 0 0 0 0,0 0 0 0 0,1 0 0 0 0,-1 0 0 0 0,0 0 0 0 0,0 0 0 0 0,1 1 0 0 0,-1-1 0 0 0,1 0 0 0 0,-1 0 0 0 0,1 1 0 0 0,0-1 0 0 0,-1 0 0 0 0,1 1 0 0 0,0-1 0 0 0,0 0 0 0 0,0 1 0 0 0,0-1 0 0 0,0 0 0 0 0,0 1 0 0 0,0-1 0 0 0,0 0 0 0 0,1 1-28 0 0,-1-2 0 0 0,0 1 0 0 0,1-1 0 0 0,-1 1 0 0 0,0-1 0 0 0,0 0 0 0 0,0 1 0 0 0,0-1 0 0 0,0 0 0 0 0,1 1 0 0 0,-1-1 0 0 0,0 1 0 0 0,0-1 0 0 0,0 1 0 0 0,0-1 0 0 0,0 0 0 0 0,0 1 0 0 0,0-1 0 0 0,0 1 0 0 0,0-1 0 0 0,-1 0 0 0 0,1 1 0 0 0,0-1 0 0 0,0 1 0 0 0,0-1 0 0 0,0 0 0 0 0,-1 1 0 0 0,1-1 0 0 0,0 0 0 0 0,0 1 0 0 0,0-1 0 0 0,-1 0 0 0 0,1 1 0 0 0,0-1 0 0 0,-1 1 0 0 0,1-1 0 0 0,-7 30 3750 0 0,3-17-3396 0 0,4-12-349 0 0,0 0-1 0 0,0 0 1 0 0,-1 0-1 0 0,1 0 1 0 0,0 1-1 0 0,-1-1 0 0 0,1 0 1 0 0,-1 0-1 0 0,1 0 1 0 0,-1 0-1 0 0,1 0 1 0 0,-1 0-1 0 0,0 0-4 0 0,0 0-4 0 0,0 0 95 0 0,1-1-1 0 0,-1 1 1 0 0,0 0 0 0 0,0 0 0 0 0,1-1-1 0 0,-1 1 1 0 0,1 0 0 0 0,-1 0 0 0 0,1 0-1 0 0,-1 0 1 0 0,1 0 0 0 0,-1 0 0 0 0,1 0-1 0 0,0-1 1 0 0,-1 1 0 0 0,1 0 0 0 0,0 0-1 0 0,0 0 1 0 0,0 1 0 0 0,0-1 0 0 0,0 0-91 0 0,-2 8 450 0 0,1-8-390 0 0,1-1 1 0 0,0 1-1 0 0,0 0 0 0 0,-1 0 1 0 0,1-1-1 0 0,0 1 0 0 0,0 0 1 0 0,0 0-1 0 0,0 0 0 0 0,0-1 0 0 0,0 1 1 0 0,0 0-1 0 0,0 0 0 0 0,0-1 1 0 0,0 1-1 0 0,0 0 0 0 0,1 0 1 0 0,-1 0-61 0 0,0 0 442 0 0,-1 8-303 0 0,1-9-137 0 0,-1 1 0 0 0,1 0-1 0 0,0 0 1 0 0,0 0 0 0 0,-1 0-1 0 0,1 0 1 0 0,0-1-1 0 0,0 1 1 0 0,0 0 0 0 0,0 0-1 0 0,0 0 1 0 0,0 0 0 0 0,1 0-1 0 0,-1-1 1 0 0,0 1 0 0 0,1 1-2 0 0,5 3 72 0 0,-5-4 298 0 0,-1-1 118 0 0,0 0 21 0 0,-1 1-66 0 0,-6 3-294 0 0,15-34 1307 0 0,-5 17-962 0 0,-2 12-485 0 0,0-1-1 0 0,-1 1 0 0 0,0 0 0 0 0,1-1 0 0 0,-1 1 0 0 0,0 0 0 0 0,1-1 1 0 0,-1 1-1 0 0,0 0 0 0 0,0-1 0 0 0,0 1 0 0 0,0 0 0 0 0,-1-1 0 0 0,1 0-8 0 0,-1-1 0 0 0,0 0 0 0 0,0 0 0 0 0,1-1 0 0 0,-1 1 0 0 0,1 0 0 0 0,0-1 0 0 0,0 1 0 0 0,0 0 0 0 0,0-1 0 0 0,1 1 0 0 0,0-3 0 0 0,-1 1 0 0 0,1 0 0 0 0,-1 0 0 0 0,0 1 0 0 0,0-1 0 0 0,-1 0 0 0 0,0 1 0 0 0,0-5 0 0 0,-3-21 0 0 0,4 17 6 0 0,1 7 3 0 0,-1-1 1 0 0,-1 1-1 0 0,1 0 1 0 0,-1 0-1 0 0,0-1 1 0 0,0 1-1 0 0,-1-2-9 0 0,-2-3 129 0 0,2 7-25 0 0,0 0 1 0 0,1-1-1 0 0,0 0 0 0 0,0 1 0 0 0,0-1 1 0 0,0 0-1 0 0,0-3-104 0 0,1-9 275 0 0,0 1 1 0 0,-1-1-1 0 0,-1 0 0 0 0,-2-1-275 0 0,2 3 6 0 0,0 0 0 0 0,1 0 0 0 0,0-5-6 0 0,1 5-1 0 0,-1 0 1 0 0,-1 0-1 0 0,-1-5 1 0 0,2 11 0 0 0,0 1 0 0 0,1-1 0 0 0,-1 1 0 0 0,2-1 0 0 0,0-2 0 0 0,-1 2 0 0 0,1 0 0 0 0,-1-1 0 0 0,-1 1 0 0 0,0-3 0 0 0,-3-6 0 0 0,2 13 0 0 0,1 0 0 0 0,0 0 0 0 0,0 0 0 0 0,0-1 0 0 0,1 0 0 0 0,0-12 0 0 0,0-10 0 0 0,-1 0 0 0 0,-2-11 0 0 0,-8-58 0 0 0,10 89 0 0 0,-1 1 0 0 0,1-1 0 0 0,-2 1 0 0 0,0-2 0 0 0,1 3 0 0 0,0 0 0 0 0,1 0 0 0 0,-1 0 0 0 0,1 0 0 0 0,1 0 0 0 0,-1-3 0 0 0,2-21 0 0 0,0 20 147 0 0,-1-1 1 0 0,0 1 0 0 0,0-5-148 0 0,-3-40 1118 0 0,3 36-874 0 0,-1 1-1 0 0,-1-7-243 0 0,1 15 0 0 0,0 0 0 0 0,1 0 0 0 0,0 1 0 0 0,1-1 0 0 0,0 0 0 0 0,1-2 0 0 0,-1 0 0 0 0,-1 1 0 0 0,-1-4 0 0 0,0-15 0 0 0,1 18 0 0 0,0 0 0 0 0,-2-1 0 0 0,1 1 0 0 0,-1 0 0 0 0,-2-6 0 0 0,2 14 0 0 0,1-1 0 0 0,-1 0 0 0 0,2 0 0 0 0,-1 0 0 0 0,0 0 0 0 0,1 1 0 0 0,0-1 0 0 0,0 0 0 0 0,0 0 0 0 0,1-3 0 0 0,0-4 0 0 0,-2-1 0 0 0,1 1 0 0 0,-2-1 0 0 0,0 1 0 0 0,0-5 0 0 0,2 15 0 0 0,-1-3 0 0 0,0 1 0 0 0,1-1 0 0 0,0 0 0 0 0,0 1 0 0 0,0-1 0 0 0,0 0 0 0 0,0 1 0 0 0,1-1 0 0 0,0 0 0 0 0,0 1 0 0 0,0-1 0 0 0,1 1 0 0 0,1-3 0 0 0,-3 6 0 0 0,1 0 0 0 0,-1 0 0 0 0,0 0 0 0 0,1 0 0 0 0,-1 0 0 0 0,0 0 0 0 0,0 0 0 0 0,0 0 0 0 0,0 0 0 0 0,0 0 0 0 0,0 0 0 0 0,0 0 0 0 0,0 0 0 0 0,0 0 0 0 0,0 0 0 0 0,0 0 0 0 0,-1-1 0 0 0,1 1 0 0 0,0 0 0 0 0,-1 0 0 0 0,1 0 0 0 0,0-1 0 0 0,0 1 0 0 0,0 0 0 0 0,0 0 0 0 0,0 0 0 0 0,0-1 0 0 0,0 1 0 0 0,1-1 0 0 0,-1 1 0 0 0,1 0 0 0 0,-1-1 0 0 0,0 1 0 0 0,1 0 0 0 0,-1-1 0 0 0,0 1 0 0 0,0 0 0 0 0,0-1 0 0 0,0 1 0 0 0,0-1 0 0 0,0 1 0 0 0,0 0 0 0 0,-1-1 0 0 0,1 1 0 0 0,0 0 0 0 0,-1-1 0 0 0,0 0 0 0 0,-2-9 0 0 0,1-3 0 0 0,2 13 0 0 0,0 0 0 0 0,0-1 0 0 0,0 1 0 0 0,0 0 0 0 0,-1 0 0 0 0,1 0 0 0 0,0 0 0 0 0,-1-1 0 0 0,1 1 0 0 0,-1 0 0 0 0,1 0 0 0 0,-1 0 0 0 0,1 0 0 0 0,-1 0 0 0 0,0 0 0 0 0,0 0 0 0 0,1 0 0 0 0,-1 1 0 0 0,1-1 0 0 0,-1 1 0 0 0,1 0 0 0 0,0-1 0 0 0,-1 1 0 0 0,1-1 0 0 0,-1 1 0 0 0,1-1 0 0 0,0 1 0 0 0,0-1 0 0 0,-1 1 0 0 0,1 0 0 0 0,0-1 0 0 0,0 0 0 0 0,0 1 0 0 0,-1-1 0 0 0,1 1 0 0 0,0-1 0 0 0,0 1 0 0 0,0-1 0 0 0,0 1 0 0 0,0-1 0 0 0,0 1 0 0 0,0-1 0 0 0,0 1 0 0 0,0-1 0 0 0,1 1 0 0 0,-1-1 0 0 0,0 0 0 0 0,0 0 0 0 0,0 0-20 0 0,0 0 0 0 0,0 1 0 0 0,0-1-1 0 0,0 1 1 0 0,0-1 0 0 0,0 0-1 0 0,0 1 1 0 0,0-1 0 0 0,1 1 0 0 0,-1-1-1 0 0,0 0 1 0 0,0 1 0 0 0,0-1 0 0 0,1 1-1 0 0,-1-1 1 0 0,0 1 0 0 0,0-1 0 0 0,1 1-1 0 0,-1-1 1 0 0,1 1 0 0 0,-1-1 0 0 0,0 1-1 0 0,1-1 21 0 0,-1 1-20 0 0,0 0 0 0 0,0 0-1 0 0,0 0 1 0 0,0 0-1 0 0,0 0 1 0 0,1-1 0 0 0,-1 1-1 0 0,0 0 1 0 0,0 0-1 0 0,0 0 1 0 0,0 0 0 0 0,0 0-1 0 0,0 0 1 0 0,0 0-1 0 0,0-1 1 0 0,0 1 0 0 0,0 0-1 0 0,0 0 1 0 0,0 0-1 0 0,0 0 1 0 0,0 0 0 0 0,0-1-1 0 0,0 1 1 0 0,0 0-1 0 0,0 0 1 0 0,0 0 0 0 0,0 0-1 0 0,0 0 1 0 0,0 0-1 0 0,0-1 1 0 0,0 1 0 0 0,0 0-1 0 0,0 0 1 0 0,0 0-1 0 0,0 0 1 0 0,0 0 0 0 0,-1 0-1 0 0,1-1 1 0 0,0 1-1 0 0,0 0 1 0 0,0 0 0 0 0,0 0-1 0 0,0 0 1 0 0,0 0-1 0 0,0 0 21 0 0,8-13-3341 0 0,-10 5 896 0 0,2 2-3696 0 0</inkml:trace>
  <inkml:trace contextRef="#ctx0" brushRef="#br1" timeOffset="464180.008">12154 3950 11976 0 0,'0'0'266'0'0,"0"0"44"0"0,0 0 15 0 0,-1 0-26 0 0,-2-2-198 0 0,-1 2-20 0 0,3 0 285 0 0,-1 1 120 0 0,1 0-396 0 0,0 0 1 0 0,0 0-1 0 0,0 0 0 0 0,0 0 0 0 0,0 0 0 0 0,0 0 1 0 0,0 0-1 0 0,1 1 0 0 0,-1-1 0 0 0,0 0 0 0 0,1 0 1 0 0,-1 1-1 0 0,1-1 0 0 0,-1 0 0 0 0,1 1 0 0 0,0-1 1 0 0,0 1-91 0 0,-1 0 103 0 0,0 1 1 0 0,0-1 0 0 0,-1 1 0 0 0,1-1 0 0 0,0 0-1 0 0,-1 0 1 0 0,1 0 0 0 0,-1 0 0 0 0,0 0 0 0 0,-1 2-104 0 0,-10 11 428 0 0,-1 18-256 0 0,11-27-173 0 0,1 0 0 0 0,-1 0 0 0 0,0 0 0 0 0,0 0 0 0 0,0-1-1 0 0,-3 3 2 0 0,4-5 0 0 0,0-1 0 0 0,0 1 0 0 0,0-1 0 0 0,0 0 0 0 0,0 1 0 0 0,0 0 0 0 0,1-1 0 0 0,-1 1 0 0 0,1 0 0 0 0,0 0 0 0 0,0 0 0 0 0,0 0 0 0 0,0 0 0 0 0,0 0 0 0 0,1 0 0 0 0,-1 0 0 0 0,1 0 0 0 0,0 3 0 0 0,0-2 0 0 0,-1 0 0 0 0,0 0 0 0 0,0 0 0 0 0,0 1 0 0 0,0-1 0 0 0,0-1 0 0 0,-1 2 0 0 0,0-1 0 0 0,1-1 0 0 0,-1 1 0 0 0,1 0 0 0 0,0-1 0 0 0,0 1 0 0 0,1 0 0 0 0,-1 0 0 0 0,1 0 0 0 0,0 3 0 0 0,0-6 0 0 0,0 0 0 0 0,0 0 0 0 0,0 0 0 0 0,0 0 0 0 0,0 1 0 0 0,0-1 0 0 0,0 0 0 0 0,0 0 0 0 0,-1 0 0 0 0,1 0 0 0 0,0 0 0 0 0,-1 0 0 0 0,1 0 0 0 0,-1 0 0 0 0,1 0 0 0 0,-1 0 0 0 0,-1 4 0 0 0,1-4 0 0 0,0 1 0 0 0,8 5 0 0 0,11-22 0 0 0,-17 14 0 0 0,0 0 0 0 0,-1-1 0 0 0,1 1 0 0 0,0 0 0 0 0,-1 0 0 0 0,1 0 0 0 0,-1-1 0 0 0,1 1 0 0 0,-1 0 0 0 0,0-1 0 0 0,0 1 0 0 0,1 0 0 0 0,-1-2 0 0 0,0 2 0 0 0,0-1 0 0 0,0 1 0 0 0,1-1 0 0 0,-1 1 0 0 0,0-1 0 0 0,1 1 0 0 0,-1-1 0 0 0,1 1 0 0 0,0 0 0 0 0,-1-1 0 0 0,1 1 0 0 0,10-12 2 0 0,-9 11 47 0 0,1-1 0 0 0,-1 0 0 0 0,0 0 0 0 0,0 0 0 0 0,0 0 0 0 0,0 0 0 0 0,0 0 0 0 0,-1-1 0 0 0,1 0-49 0 0,3-8 322 0 0,1 0-1 0 0,1 1 1 0 0,0 0-1 0 0,4-5-321 0 0,19-32-1066 0 0,-25 38 862 0 0,1 1 0 0 0,0 0-1 0 0,3-4 205 0 0,14-19 6 0 0,-13 20-6 0 0,-8 10 0 0 0,-1 1 0 0 0,0 0 0 0 0,1-1 0 0 0,-1 1 0 0 0,0-1 0 0 0,0 0 0 0 0,0 1 0 0 0,0-1 0 0 0,0 0 0 0 0,-1 1 0 0 0,0 1 0 0 0,1-1 0 0 0,-1 1 0 0 0,0 0 0 0 0,1-1 0 0 0,-1 1 0 0 0,0-1 0 0 0,1 1 0 0 0,-1 0 0 0 0,1 0 0 0 0,-1-1 0 0 0,1 1 0 0 0,-1 0 0 0 0,1 0 0 0 0,-1-1 0 0 0,1 1 0 0 0,-1 0 0 0 0,1 0 0 0 0,-1 0 0 0 0,1 0 0 0 0,-1 0 0 0 0,1 0 0 0 0,-1 0 0 0 0,1 0 0 0 0,-1 0 0 0 0,1 0 0 0 0,-1 0 0 0 0,1 0 0 0 0,0 0 0 0 0,-1 0 0 0 0,1 1 0 0 0,-1-1 0 0 0,2 0 100 0 0,0 0 0 0 0,0 1 0 0 0,0-1 0 0 0,-1 0 0 0 0,1 1 0 0 0,0 0 0 0 0,0-1-1 0 0,-1 1 1 0 0,1 0 0 0 0,-1 0 0 0 0,1 0 0 0 0,-1 0 0 0 0,1 0 0 0 0,-1 0-1 0 0,1 1 1 0 0,-1-1 0 0 0,0 0 0 0 0,0 1-100 0 0,22 29 219 0 0,-16-19-244 0 0,-6-10 25 0 0,0 0-1 0 0,0 0 1 0 0,0 1-1 0 0,0-1 1 0 0,0 0-1 0 0,-1 1 0 0 0,1-1 1 0 0,-1 1-1 0 0,0-1 1 0 0,0 2 0 0 0,4 17 77 0 0,-2-15 125 0 0,0-1-1 0 0,0 1 0 0 0,0-1 0 0 0,-1 1 0 0 0,0 0 0 0 0,0 0 1 0 0,0 0-1 0 0,-1-1 0 0 0,0 2-201 0 0,3 13 171 0 0,-2-19-191 0 0,-1 1 1 0 0,1-1 0 0 0,-1 0-1 0 0,0 1 1 0 0,1-1 0 0 0,-1 1-1 0 0,0-1 1 0 0,0 1-1 0 0,0-1 1 0 0,0 1 0 0 0,0-1-1 0 0,0 0 1 0 0,-1 1 0 0 0,1-1-1 0 0,0 1 1 0 0,-1-1 0 0 0,1 0-1 0 0,-1 1 1 0 0,1-1-1 0 0,-1 0 1 0 0,-1 2 19 0 0,2-3-19 0 0,0 0 0 0 0,0 1 0 0 0,0-1 0 0 0,0 0 1 0 0,-1 1-1 0 0,1-1 0 0 0,0 0 0 0 0,0 0 0 0 0,0 1 0 0 0,0-1 0 0 0,0 0 0 0 0,0 1 0 0 0,0-1 0 0 0,0 0 1 0 0,0 1-1 0 0,0-1 0 0 0,0 0 0 0 0,0 0 0 0 0,0 1 0 0 0,0-1 0 0 0,0 0 0 0 0,1 1 0 0 0,-1-1 0 0 0,0 0 1 0 0,0 0-1 0 0,0 1 0 0 0,0-1 0 0 0,0 0 0 0 0,1 0 0 0 0,-1 1 0 0 0,0-1 0 0 0,0 0 0 0 0,0 0 0 0 0,1 1 1 0 0,-1-1-1 0 0,0 0 19 0 0,0 0-36 0 0,0 0 0 0 0,0 0 1 0 0,0 0-1 0 0,0 0 0 0 0,0 0 1 0 0,0 0-1 0 0,0 0 0 0 0,0 0 1 0 0,0 0-1 0 0,0 0 0 0 0,0 0 1 0 0,0 0-1 0 0,0 0 0 0 0,-1 0 1 0 0,1 0-1 0 0,0 0 0 0 0,0 0 1 0 0,0 0-1 0 0,0 0 0 0 0,0 0 1 0 0,0 0-1 0 0,0 0 0 0 0,0 0 1 0 0,0 0-1 0 0,0 1 0 0 0,0-1 1 0 0,0 0-1 0 0,0 0 0 0 0,0 0 1 0 0,0 0-1 0 0,0 0 0 0 0,0 0 1 0 0,0 0-1 0 0,0 0 0 0 0,0 0 1 0 0,0 0-1 0 0,0 0 0 0 0,0 0 1 0 0,0 0-1 0 0,0 0 0 0 0,0 0 1 0 0,0 0-1 0 0,0 1 0 0 0,0-1 1 0 0,0 0-1 0 0,0 0 0 0 0,0 0 1 0 0,0 0-1 0 0,0 0 36 0 0,-1 0-991 0 0,2-1-29 0 0,4-4-3 0 0</inkml:trace>
  <inkml:trace contextRef="#ctx0" brushRef="#br1" timeOffset="464600.159">12645 3399 15664 0 0,'-1'1'77'0'0,"0"0"1"0"0,-1 0 0 0 0,1 0 0 0 0,1 1-1 0 0,-1-1 1 0 0,0 0 0 0 0,0 0 0 0 0,0 1 0 0 0,1-1-1 0 0,-1 1 1 0 0,1-1 0 0 0,-1 1 0 0 0,1-1-1 0 0,-1 1 1 0 0,1-1 0 0 0,0 1 0 0 0,0-1 0 0 0,0 1-1 0 0,0-1 1 0 0,0 1 0 0 0,0-1 0 0 0,0 1-1 0 0,0 0-77 0 0,1 1-7 0 0,-1 0-1 0 0,0 0 0 0 0,0-1 1 0 0,-1 1-1 0 0,1 0 0 0 0,-1 0 1 0 0,1-1-1 0 0,-1 1 0 0 0,0-1 8 0 0,-2 14 0 0 0,3-15 0 0 0,0 0 0 0 0,0 0 0 0 0,0 0 0 0 0,0 1 0 0 0,0-1 0 0 0,-1 0 0 0 0,1 0 0 0 0,0 0 0 0 0,-1 0 0 0 0,1 0 0 0 0,-1 0 0 0 0,1 0 0 0 0,-1 0 0 0 0,1 0 0 0 0,-2 1 0 0 0,-10 13 0 0 0,-12 15 0 0 0,14-15 0 0 0,0-1 0 0 0,-1-1 0 0 0,-1 1 0 0 0,0-2 0 0 0,-1 0 0 0 0,-4 3 0 0 0,11-11 99 0 0,-1 1-1 0 0,1-1 0 0 0,-1 1 0 0 0,-1-1-98 0 0,-21 13 1039 0 0,26-15-998 0 0,0 0-1 0 0,0-1 1 0 0,0 0 0 0 0,0 0-1 0 0,0 0 1 0 0,-1 0-1 0 0,1-1 1 0 0,0 1-1 0 0,0-1 1 0 0,-1 1-1 0 0,1-1 1 0 0,0-1-1 0 0,-1 1 1 0 0,1 0-1 0 0,-1-1-40 0 0,2 1 0 0 0,1-1 0 0 0,0 1 0 0 0,0-1 0 0 0,-1 1 0 0 0,1-1 0 0 0,0 0 0 0 0,0 1 0 0 0,0-1 0 0 0,0 0 0 0 0,0 0 0 0 0,0 0 0 0 0,0 0 0 0 0,0 0 0 0 0,0 0 0 0 0,0 0 0 0 0,0 0 0 0 0,0 0 0 0 0,1 0 0 0 0,-1 0 0 0 0,1-1 0 0 0,-1 1 0 0 0,1 0 0 0 0,-1-1 0 0 0,1 1 0 0 0,0 0 0 0 0,-1 0 0 0 0,1-1 0 0 0,0 1 0 0 0,0-1 0 0 0,0 1 0 0 0,0 0 0 0 0,0-1 0 0 0,0 1 0 0 0,1 0 0 0 0,-1-1 0 0 0,0 1 0 0 0,1 0 0 0 0,0-1 0 0 0,-1 0 0 0 0,0 1 0 0 0,0-1 0 0 0,0 1 0 0 0,0 0 0 0 0,0-1 0 0 0,-1 1 0 0 0,1-1 0 0 0,0 1 0 0 0,0 0 0 0 0,-1-1 0 0 0,1 1 0 0 0,-1 0 0 0 0,0-1 0 0 0,1 1 0 0 0,-1 0 0 0 0,0 0 0 0 0,1 0 0 0 0,0-1 0 0 0,-1 1 0 0 0,1 0 0 0 0,-1 0 0 0 0,1 0 0 0 0,0-1 0 0 0,0 1 0 0 0,0 0 0 0 0,0 0 0 0 0,0-1 0 0 0,0 1 0 0 0,0 0 0 0 0,0-2 0 0 0,2-3 0 0 0,0 2 0 0 0,-1-1 0 0 0,0 0 0 0 0,0 0 0 0 0,0 0 0 0 0,-1 0 0 0 0,0-2 0 0 0,1 6 0 0 0,-1 0 0 0 0,0 0 0 0 0,1 0 0 0 0,-1 0 0 0 0,1 0 0 0 0,-1 0 0 0 0,1 0 0 0 0,-1 0 0 0 0,1 0 0 0 0,0 0 0 0 0,-1 0 0 0 0,1 1 0 0 0,0-1 0 0 0,0 0 0 0 0,0 0 0 0 0,0 1 0 0 0,0-1 0 0 0,-1 0 0 0 0,1 1 0 0 0,1-1 0 0 0,-1 0 0 0 0,0 1 0 0 0,-1-1 0 0 0,1 1 0 0 0,-1-1 0 0 0,1 1 0 0 0,-1 0 0 0 0,1-1 0 0 0,0 1 0 0 0,-1 0 0 0 0,1-1 0 0 0,0 1 0 0 0,-1 0 0 0 0,1 0 0 0 0,0 0 0 0 0,-1 0 0 0 0,1-1 0 0 0,0 1 0 0 0,-1 0 0 0 0,1 0 0 0 0,0 0 0 0 0,-1 1 0 0 0,1-1 0 0 0,0 0 0 0 0,-1 0 0 0 0,1 0 0 0 0,0 0 0 0 0,0 1 0 0 0,1-1 0 0 0,15 3 0 0 0,-1 1 0 0 0,0 0 0 0 0,0 1 0 0 0,14 6 0 0 0,-22-8 0 0 0,2 2 0 0 0,-1-1 0 0 0,0 1 0 0 0,0 1 0 0 0,-1 0 0 0 0,1 0 0 0 0,-1 0 0 0 0,-1 1 0 0 0,2 2 0 0 0,13 11 0 0 0,-18-16 0 0 0,0-1 0 0 0,-1 1 0 0 0,1 1 0 0 0,-1-1 0 0 0,1 3 0 0 0,-2-4 0 0 0,1 1 0 0 0,-1-1 0 0 0,1 1 0 0 0,-1-1 0 0 0,1 0 0 0 0,0 0 0 0 0,3 2 0 0 0,1-1-69 0 0,-5-3-410 0 0,-1-1-1 0 0,1 1 1 0 0,-1 0-1 0 0,1 0 1 0 0,-1 0-1 0 0,0 0 1 0 0,1 1-1 0 0,-1-1 1 0 0,0 0-1 0 0,0 0 1 0 0,1 1 479 0 0,1 9-6048 0 0</inkml:trace>
  <inkml:trace contextRef="#ctx0" brushRef="#br1" timeOffset="469018.373">12255 5628 6448 0 0,'4'0'-20'0'0,"6"0"6928"0"0,-10 1-6869 0 0,0-1 0 0 0,1 0 0 0 0,-1 0 0 0 0,0 0 0 0 0,1 1 0 0 0,-1-1 0 0 0,0 0 0 0 0,1 0 0 0 0,-1 1 0 0 0,0-1 0 0 0,0 0 0 0 0,1 0 0 0 0,-1 1 0 0 0,0-1 0 0 0,0 0 0 0 0,1 1 0 0 0,-1-1 0 0 0,0 0 0 0 0,0 1 0 0 0,0-1 0 0 0,0 1 0 0 0,0-1 0 0 0,0 0 0 0 0,0 1 0 0 0,1-1 0 0 0,-1 0 0 0 0,0 1 0 0 0,0-1 0 0 0,0 1 0 0 0,-1-1 0 0 0,1 0 0 0 0,0 1 0 0 0,0-1 0 0 0,0 0 0 0 0,0 1 0 0 0,0-1 0 0 0,0 1 0 0 0,0-1 0 0 0,-1 0 0 0 0,1 1-39 0 0,-5 14 416 0 0,5-13-414 0 0,-1 1 0 0 0,1 0 0 0 0,-1 0 0 0 0,1 0 0 0 0,0 0 0 0 0,0 0 0 0 0,0-1 0 0 0,1 1 1 0 0,0 1-3 0 0,0 12-3 0 0,-1-13 13 0 0,0-1 0 0 0,1 1 0 0 0,-1-1 0 0 0,1 1 0 0 0,-1-1 0 0 0,1 0 0 0 0,0 1 0 0 0,1 0-10 0 0,-1-1 26 0 0,0 0 0 0 0,-1 0 0 0 0,1 0 0 0 0,0 0 0 0 0,-1 0-1 0 0,1 0 1 0 0,-1 0 0 0 0,0 0 0 0 0,0 0 0 0 0,0 0 0 0 0,0 0-1 0 0,0 1 1 0 0,0-1 0 0 0,0 0-26 0 0,-1 5 248 0 0,0 1 0 0 0,1-1 0 0 0,0 1 0 0 0,0 0-1 0 0,1-1 1 0 0,1 6-248 0 0,-1-4 40 0 0,0 1-1 0 0,0-1 0 0 0,-1 10-39 0 0,-1-12 0 0 0,1 0 0 0 0,1 0 0 0 0,0 0 0 0 0,0 0 0 0 0,0 1 0 0 0,0-2 0 0 0,0 1 0 0 0,0-1 0 0 0,-1 1 0 0 0,1-1 0 0 0,-2 1 0 0 0,1 1 0 0 0,-1 3 165 0 0,1 1-1 0 0,0-1 0 0 0,0 2-164 0 0,1-4 221 0 0,-1 0-1 0 0,0 0 0 0 0,0 0 0 0 0,-1 0 1 0 0,0 0-1 0 0,-1 2-220 0 0,0-4-144 0 0,0 0 0 0 0,0 0 0 0 0,1 0 0 0 0,0 0 0 0 0,1 0 0 0 0,0 0 0 0 0,0 0 0 0 0,1 7 144 0 0,-1-7-140 0 0,0 1-1 0 0,0 0 1 0 0,-1 0 0 0 0,1 0 140 0 0,-1-1-9 0 0,0 1 0 0 0,1-1 0 0 0,0 1 0 0 0,0-1-1 0 0,2 6 10 0 0,1 7 0 0 0,0 0 0 0 0,-1 0 0 0 0,-1 9 0 0 0,1-4 0 0 0,-1-19 0 0 0,0 0 0 0 0,0-1 0 0 0,-1 1 0 0 0,0 4 0 0 0,0 4 0 0 0,0 0 0 0 0,1 0 0 0 0,1 7 0 0 0,-2-14 26 0 0,1 0-1 0 0,-2 0 0 0 0,1 0 0 0 0,-1 0 0 0 0,0 0 0 0 0,0-1 0 0 0,-1 1 0 0 0,0 0 0 0 0,0-1 0 0 0,-1 1 0 0 0,1-1 0 0 0,-1 0 1 0 0,-1 1-1 0 0,1-2 0 0 0,-1 1 0 0 0,-1 1-25 0 0,5-7 27 0 0,-1 1-1 0 0,1-1 1 0 0,0 0 0 0 0,0 1 0 0 0,-1-1 0 0 0,1 1 0 0 0,0-1-1 0 0,0 0 1 0 0,0 1 0 0 0,0-1 0 0 0,0 1 0 0 0,0-1-1 0 0,-1 1 1 0 0,1-1 0 0 0,0 1 0 0 0,0-1 0 0 0,0 1 0 0 0,1-1-1 0 0,-1 1 1 0 0,0-1 0 0 0,0 1 0 0 0,0-1 0 0 0,0 0-1 0 0,0 1 1 0 0,0-1 0 0 0,1 1 0 0 0,-1-1 0 0 0,0 1-1 0 0,0-1 1 0 0,1 0 0 0 0,-1 1 0 0 0,0-1 0 0 0,1 0 0 0 0,-1 1-1 0 0,1-1-26 0 0,3 10 419 0 0,-5-2-500 0 0,1-8 32 0 0,0 1 0 0 0,0-1-1 0 0,0 0 1 0 0,-1 0 0 0 0,1 1-1 0 0,0-1 1 0 0,0 0 0 0 0,0 1-1 0 0,0-1 1 0 0,0 0 0 0 0,0 1-1 0 0,0-1 1 0 0,0 0 0 0 0,0 0 0 0 0,0 1-1 0 0,0-1 1 0 0,1 0 0 0 0,-1 1-1 0 0,0-1 1 0 0,0 0 0 0 0,0 0-1 0 0,0 1 1 0 0,0-1 0 0 0,0 0-1 0 0,1 0 1 0 0,-1 1 0 0 0,0-1-1 0 0,0 0 1 0 0,0 0 0 0 0,1 1 0 0 0,-1-1-1 0 0,0 0 1 0 0,0 0 0 0 0,1 0-1 0 0,-1 0 1 0 0,0 1 0 0 0,0-1-1 0 0,1 0 1 0 0,-1 0 0 0 0,0 0-1 0 0,1 0 1 0 0,-1 0 0 0 0,0 0 49 0 0,2 1-488 0 0,-2-1-21 0 0,0 0-3 0 0</inkml:trace>
  <inkml:trace contextRef="#ctx0" brushRef="#br1" timeOffset="471370.344">11251 11646 2304 0 0,'-6'-7'760'0'0,"5"-7"433"0"0,-1 6 1370 0 0,-1 4 1134 0 0,3 3-3438 0 0,0 1-3 0 0,0 0-3 0 0,-2-1-67 0 0,1 1 1 0 0,-1-1-1 0 0,1 0 1 0 0,-1 0-1 0 0,1 1 1 0 0,0-1-1 0 0,-1 0 0 0 0,1 0 1 0 0,0 0-1 0 0,0-1 1 0 0,0 1-1 0 0,-2-1-186 0 0,3 1 108 0 0,-1 1-58 0 0,0 0-1 0 0,1-1 1 0 0,-1 1-1 0 0,0 0 1 0 0,0-1 0 0 0,0 1-1 0 0,1 0 1 0 0,-1-1-1 0 0,0 1 1 0 0,0-1-1 0 0,1 1 1 0 0,-1-1-1 0 0,0 1 1 0 0,1-1-1 0 0,-1 0 1 0 0,1 1 0 0 0,-1-1-1 0 0,1 0 1 0 0,-1 1-1 0 0,1-1 1 0 0,-1 0-1 0 0,1 0 1 0 0,0 1-1 0 0,-1-1 1 0 0,1-1-50 0 0,0-3 8 0 0,0 4-8 0 0,0 1 0 0 0,-1 0 0 0 0,1 0 0 0 0,0-1 0 0 0,0 1 0 0 0,0 0 0 0 0,0 0 0 0 0,0-1 0 0 0,0 1 1 0 0,0 0-1 0 0,0 0 0 0 0,0-1 0 0 0,0 1 0 0 0,0 0 0 0 0,0 0 0 0 0,0-1 0 0 0,1 1 0 0 0,-1 0 0 0 0,0 0 0 0 0,0 0 0 0 0,0-1 0 0 0,0 1 0 0 0,0 0 0 0 0,0 0 1 0 0,1-1-1 0 0,-1 1 0 0 0,0 0 0 0 0,0 0 0 0 0,0 0 0 0 0,1 0 0 0 0,-1-1 0 0 0,0 1 0 0 0,6-5 13 0 0,-5 4 45 0 0,-1 1 14 0 0,0 0 27 0 0,0 0 12 0 0,0 0 1 0 0,27 1 3463 0 0,8 6-2344 0 0,-34-7-1150 0 0,-1 0-1 0 0,25 7 584 0 0,10 0-256 0 0,-3 1-85 0 0,-8-2-16 0 0,-14-4-297 0 0,-8-2-10 0 0,1 1 0 0 0,-1-1 0 0 0,1 1 0 0 0,-1-1 0 0 0,1 1 0 0 0,-1 0-1 0 0,1 0 1 0 0,0 0 0 0 0,-2 0 1 0 0,0-1 0 0 0,0 1 0 0 0,1-1 0 0 0,-1 1 0 0 0,0-1 0 0 0,1 0 0 0 0,-1 1 0 0 0,0-1 0 0 0,1 0 0 0 0,-1 0 0 0 0,0 0 0 0 0,1 0-1 0 0,-2 0 2 0 0,5 0 8 0 0,1 0 0 0 0,-1 0 0 0 0,0 1 0 0 0,0 0 0 0 0,1 0-10 0 0,5 1 13 0 0,35 11 58 0 0,7 3-18 0 0,-23-7-25 0 0,-10-3 19 0 0,-5 3 5 0 0,-3 0 3 0 0,-7-7-29 0 0,1 1-4 0 0,1 0 1 0 0,-1 0 0 0 0,0 1 0 0 0,0-1-1 0 0,-1 1 1 0 0,1 1 0 0 0,-1-1 0 0 0,0 1-1 0 0,3 3-22 0 0,-2-3 35 0 0,-4-4-25 0 0,-1 0 0 0 0,1 0 0 0 0,-1 0 1 0 0,0 1-1 0 0,0-1 0 0 0,1 0 0 0 0,-1 0 0 0 0,0 1 0 0 0,0-1 0 0 0,0 1 0 0 0,0-1 0 0 0,0 2-10 0 0,15 27 160 0 0,-9-5-36 0 0,10 10-29 0 0,-17-34-92 0 0,1-1 0 0 0,-1 1 0 0 0,1 0 1 0 0,-1 0-1 0 0,1-1 0 0 0,-1 1 0 0 0,0 0 0 0 0,1 0 0 0 0,-1 0 1 0 0,0-1-1 0 0,0 1 0 0 0,0 0 0 0 0,1 0 0 0 0,-1 0 0 0 0,0 0 0 0 0,0-1 1 0 0,0 2-4 0 0,0-1 4 0 0,0 1 1 0 0,0-1-1 0 0,0 1 1 0 0,0-1-1 0 0,0 1 1 0 0,1-1-1 0 0,-1 1 0 0 0,1-1 1 0 0,-1 1-1 0 0,1-1 1 0 0,0 0-1 0 0,-1 1 1 0 0,1-1-1 0 0,0 0 1 0 0,0 1-1 0 0,0-1-4 0 0,1 1 22 0 0,5 15 40 0 0,-3 25-2 0 0,-3-41-51 0 0,-1 0-1 0 0,0 0 1 0 0,1 0 0 0 0,-1 0-1 0 0,0 0 1 0 0,0 1-1 0 0,0-1 1 0 0,0 0 0 0 0,0 0-1 0 0,0 0 1 0 0,0 0-1 0 0,0 0 1 0 0,0 0 0 0 0,-1 1-1 0 0,1-1 1 0 0,0 0-1 0 0,-1 0 1 0 0,1 0-1 0 0,-1 0 1 0 0,1 0-9 0 0,-4 9 158 0 0,6-2 105 0 0,1-1-258 0 0,1 5-221 0 0,-3-10 230 0 0,0-1 0 0 0,0 0-1 0 0,-1 1 1 0 0,1-1 0 0 0,-1 1-1 0 0,1-1 1 0 0,-1 1 0 0 0,0-1-1 0 0,1 1 1 0 0,-1 0-14 0 0,8 15 60 0 0,-7-16-161 0 0,-5 4-63 0 0,3-5 167 0 0,1 0 0 0 0,0 1 0 0 0,0-1 1 0 0,0 0-1 0 0,0 0 0 0 0,0 0 0 0 0,0 0 1 0 0,0 0-1 0 0,-1 1 0 0 0,1-1 0 0 0,0 0 1 0 0,0 0-1 0 0,0 0 0 0 0,0 0 0 0 0,-1 0 1 0 0,1 0-1 0 0,0 1 0 0 0,0-1 0 0 0,0 0 1 0 0,-1 0-1 0 0,1 0 0 0 0,0 0 0 0 0,0 0 1 0 0,0 0-1 0 0,-1 0 0 0 0,1 0 0 0 0,0 0 1 0 0,0 0-1 0 0,0 0 0 0 0,-1 0 0 0 0,1 0 1 0 0,0 0-1 0 0,0 0 0 0 0,0 0 0 0 0,-1 0 1 0 0,1-1-1 0 0,0 1 0 0 0,0 0 0 0 0,0 0 1 0 0,0 0-1 0 0,-1 0 0 0 0,1 0 0 0 0,0 0 1 0 0,0 0-1 0 0,0-1 0 0 0,0 1 0 0 0,0 0 1 0 0,-1 0-1 0 0,1 0 0 0 0,0 0 0 0 0,0-1 1 0 0,0 1-1 0 0,0 0 0 0 0,0 0 0 0 0,0 0 1 0 0,0-1-1 0 0,0 1 0 0 0,0 0 0 0 0,0 0 1 0 0,0 0-1 0 0,0-1 0 0 0,0 1 0 0 0,0 0 1 0 0,0 0-1 0 0,0 0 0 0 0,0-1 0 0 0,0 1 1 0 0,0 0-1 0 0,0 0 0 0 0,0-1-3 0 0,4-20 26 0 0,-2 10-17 0 0,-10-25 55 0 0,8 33-64 0 0,-1-1 0 0 0,0 0 0 0 0,0 1 0 0 0,0-1 0 0 0,0 1 0 0 0,-1-1 0 0 0,1 1 0 0 0,-1-1 0 0 0,0 1 0 0 0,0 0 0 0 0,0 0 0 0 0,-3-3 0 0 0,1 2 0 0 0,-10-32 0 0 0,-8 1 0 0 0,16 25 0 0 0,0 1 0 0 0,0-1 0 0 0,-1 1 0 0 0,-2-2 0 0 0,7 9 0 0 0,1 0 0 0 0,-1 0 0 0 0,0-1 0 0 0,1 1 0 0 0,0 0 0 0 0,0-1 0 0 0,-1 0 0 0 0,-8-14 0 0 0,7 12 0 0 0,0 1 0 0 0,0 0 0 0 0,0-1 0 0 0,1 1 0 0 0,-1-1 0 0 0,1 0 0 0 0,-1-5 0 0 0,0 4 0 0 0,0 0 0 0 0,-1 1 0 0 0,1-1 0 0 0,-1 0 0 0 0,0 1 0 0 0,-1 0 0 0 0,1 0 0 0 0,-3-2 0 0 0,-10-11 0 0 0,14 15 0 0 0,0-1 0 0 0,0 1 0 0 0,-1 1 0 0 0,1-1 0 0 0,-5-2 0 0 0,-12-10 0 0 0,20 15 0 0 0,-2-1 0 0 0,1 0 0 0 0,-1-1 0 0 0,1 1 0 0 0,-1 0 0 0 0,0 1 0 0 0,1-1 0 0 0,-1 0 0 0 0,0 0 0 0 0,0 1 0 0 0,1-1 0 0 0,-1 1 0 0 0,0-1 0 0 0,0 1 0 0 0,0 0 0 0 0,0 0 0 0 0,0 0 0 0 0,0 0 0 0 0,-5-1-322 0 0,-1 0-1 0 0,1 1 0 0 0,-1 0 1 0 0,1 0-1 0 0,0 1 0 0 0,-1-1 1 0 0,1 2-1 0 0,-2 0 323 0 0,-1 1-1115 0 0</inkml:trace>
  <inkml:trace contextRef="#ctx0" brushRef="#br1" timeOffset="475824.362">11436 11584 3744 0 0,'-12'-15'435'0'0,"11"14"-47"0"0,-1-1 0 0 0,1 0 0 0 0,0 1 0 0 0,0-1 0 0 0,0 0 0 0 0,0 0 0 0 0,1 0 1 0 0,-1 0-1 0 0,0 0-388 0 0,1 1 533 0 0,-12-7 2390 0 0,11 8-2865 0 0,0 0 1 0 0,0 0 0 0 0,0 0-1 0 0,0 0 1 0 0,0 0 0 0 0,0 0-1 0 0,0 0 1 0 0,0 1 0 0 0,0-1-1 0 0,0 0 1 0 0,0 0 0 0 0,0 1-1 0 0,1-1 1 0 0,-1 0 0 0 0,0 1-1 0 0,0-1 1 0 0,0 1 0 0 0,0-1-1 0 0,1 1 1 0 0,-1 0 0 0 0,0-1-1 0 0,0 2-58 0 0,1-2 75 0 0,-8 4 96 0 0,6-3-110 0 0,0 0-1 0 0,0 0 1 0 0,0 1 0 0 0,-1-1 0 0 0,1 0 0 0 0,0-1 0 0 0,0 1 0 0 0,0 0 0 0 0,-1-1 0 0 0,-1 1-61 0 0,3-1 215 0 0,1 0-11 0 0,-20 2 2072 0 0,12-4-747 0 0,12 6-281 0 0,17 6-562 0 0,-1-2-442 0 0,0-1-1 0 0,1-1 0 0 0,0 0 1 0 0,20 1-244 0 0,-12 0 155 0 0,-24-5-25 0 0,0-1-1 0 0,1 0 1 0 0,0 0-1 0 0,-1 0 0 0 0,3 0-129 0 0,-6-1 23 0 0,0 0 0 0 0,-1 0 0 0 0,1 0-1 0 0,0 0 1 0 0,0 0 0 0 0,-1 1-1 0 0,1-1 1 0 0,0 0 0 0 0,-1 1 0 0 0,3 0-23 0 0,1 1 4 0 0,28 8-4 0 0,-21-6 0 0 0,0 0 0 0 0,0-1 0 0 0,1-1 0 0 0,-12-2 0 0 0,13 5 0 0 0,2 3 0 0 0,-7-5 0 0 0,-6-3 0 0 0,-1 0 0 0 0,0 1 0 0 0,1-1 0 0 0,-1 1 0 0 0,1 0 0 0 0,-1-1 0 0 0,0 1 0 0 0,2 1 0 0 0,-1-1 0 0 0,-2 0 0 0 0,0-1 0 0 0,0 1 0 0 0,0-1 0 0 0,0 1 0 0 0,0-1 0 0 0,0 1 0 0 0,-1 0 0 0 0,1 0 0 0 0,0-1 0 0 0,-1 1 0 0 0,1 0 0 0 0,0 0 0 0 0,-1 0 0 0 0,1 0 0 0 0,0 0 0 0 0,1 1 33 0 0,0 0 1 0 0,0 0-1 0 0,0 0 0 0 0,0 0 0 0 0,1-1 0 0 0,-1 1 0 0 0,1-1 0 0 0,0 1-33 0 0,1 0 300 0 0,-1 0 0 0 0,1 0 0 0 0,-1 0 0 0 0,0 0-1 0 0,0 1 1 0 0,1 1-300 0 0,44 36-1090 0 0,-47-39 1590 0 0,-1-1-59 0 0,3 8-276 0 0,0 0-165 0 0,-5 0 0 0 0,3-6 0 0 0,11 16 0 0 0,-9-13 0 0 0,1 0 0 0 0,-1 0 0 0 0,0 0 0 0 0,0 1 0 0 0,0-1 0 0 0,1 3 0 0 0,-2 10 0 0 0,0-2 0 0 0,-1-15 0 0 0,-1 1 0 0 0,0-1 0 0 0,0 0 0 0 0,1 0 0 0 0,-1 0 0 0 0,0 0 0 0 0,0 0 0 0 0,0 1 0 0 0,0-1 0 0 0,0 0 0 0 0,0 0 0 0 0,0 0 0 0 0,-1 0 0 0 0,1 1 0 0 0,0-1 0 0 0,-1 1 0 0 0,-1 10 0 0 0,2-8 0 0 0,0-1 0 0 0,0 1 0 0 0,1 0 0 0 0,0 0 0 0 0,-1-1 0 0 0,2 1 0 0 0,-1 0 0 0 0,0-1 0 0 0,2 4 0 0 0,3 10 0 0 0,1-5 0 0 0,-6-11 0 0 0,0 0 0 0 0,0 0 0 0 0,-1 0 0 0 0,1-1 0 0 0,0 1 0 0 0,-1 0 0 0 0,1 0 0 0 0,-1 0 0 0 0,0 0 0 0 0,1 0 0 0 0,-1 0 0 0 0,0 0 0 0 0,1 1 0 0 0,-1-1 0 0 0,0 0 0 0 0,0-1 0 0 0,0 1 0 0 0,0 0 0 0 0,0-1 0 0 0,1 1 0 0 0,-1 0 0 0 0,0-1 0 0 0,0 1 0 0 0,1 0 0 0 0,-1-1 0 0 0,0 1 0 0 0,1-1 0 0 0,-1 1 0 0 0,1 0 0 0 0,-1-1 0 0 0,1 1 0 0 0,-1-1 0 0 0,1 1 0 0 0,-1-1 0 0 0,1 0 0 0 0,-1 1 0 0 0,0-1 0 0 0,1 1 0 0 0,-1-1 0 0 0,0 1 0 0 0,1-1 0 0 0,-1 1 0 0 0,0-1 0 0 0,0 1 0 0 0,1-1 0 0 0,-1 1 0 0 0,0 0 0 0 0,0-1 0 0 0,0 1 0 0 0,0-1 0 0 0,0 1 0 0 0,0 0 0 0 0,0-1 0 0 0,0 1 0 0 0,0-1 0 0 0,0 1 0 0 0,0 0 0 0 0,0-1 0 0 0,-1 13 24 0 0,1-12-21 0 0,0 0 0 0 0,0 0 0 0 0,0 0 1 0 0,0 0-1 0 0,0 0 0 0 0,0 0 0 0 0,0 0 0 0 0,0 0 0 0 0,-1 0 0 0 0,1 0 0 0 0,0 0 0 0 0,-1 0 0 0 0,0 1-3 0 0,-3 3 11 0 0,5 5 21 0 0,-1-9-18 0 0,-2 1-7 0 0,1-2-7 0 0,1 0 0 0 0,0 1 0 0 0,0-1 0 0 0,-1 0 0 0 0,1 0 0 0 0,0 1 0 0 0,0-1 0 0 0,-1 0 0 0 0,1 1 0 0 0,0-1 0 0 0,0 0 0 0 0,0 1 0 0 0,0-1 0 0 0,0 0 0 0 0,0 1 0 0 0,-1-1 0 0 0,1 1 0 0 0,0-1 0 0 0,0 0 0 0 0,0 1 0 0 0,0-1 0 0 0,0 0 0 0 0,0 1 0 0 0,0-1 0 0 0,0 1 0 0 0,1-1 0 0 0,-1 0 0 0 0,0 1 0 0 0,0-1 0 0 0,0 0 0 0 0,0 1 0 0 0,0-1 0 0 0,1 0 0 0 0,-1 1 0 0 0,0-1 0 0 0,0 0 0 0 0,1 1 0 0 0,-1-1 0 0 0,0 0 0 0 0,3 6 11 0 0,-3-5 44 0 0,5 0 307 0 0,-11 0-238 0 0,4-1-60 0 0,2 0 0 0 0,-6-6-13 0 0,5 6-53 0 0,1 0 0 0 0,0 0 0 0 0,-1-1 0 0 0,1 1 0 0 0,0 0 0 0 0,0 0 0 0 0,-1-1 0 0 0,1 1 0 0 0,0 0 0 0 0,0 0 0 0 0,-1-1 0 0 0,1 1 0 0 0,0 0 0 0 0,0-1-1 0 0,0 1 1 0 0,-1 0 0 0 0,1-1 0 0 0,0 1 0 0 0,0-1 0 0 0,0 1 0 0 0,0 0 0 0 0,0-1 0 0 0,0 1 0 0 0,0-1 0 0 0,0 1 0 0 0,0 0 0 0 0,0-1 0 0 0,0 1 0 0 0,0 0 0 0 0,0-1 0 0 0,0 1 0 0 0,0-1 0 0 0,1 1 2 0 0,-1-6 0 0 0,-4-8 0 0 0,3 11 0 0 0,1 0 0 0 0,-1 0 0 0 0,0 0 0 0 0,0 0 0 0 0,0 0 0 0 0,-1 1 0 0 0,1-1 0 0 0,-2-1 0 0 0,-22-47 132 0 0,22 46-127 0 0,0 1-1 0 0,1-1 0 0 0,0 0 0 0 0,0 0 1 0 0,0 0-1 0 0,1 0 0 0 0,-1 0 1 0 0,0-5-5 0 0,1 3-76 0 0,0 1 1 0 0,-1-1-1 0 0,0 1 1 0 0,-1-1 0 0 0,0 0 75 0 0,-4-6 60 0 0,0 0 1 0 0,-1 1 0 0 0,0 1-1 0 0,-2-2-60 0 0,2 2 134 0 0,-1 0 1 0 0,0 1-1 0 0,-1 0 0 0 0,0 1 0 0 0,-1 0 1 0 0,0 0-1 0 0,0 2 0 0 0,0-1 0 0 0,-3 0-134 0 0,-47-23 16 0 0,26 6-892 0 0,17 14 173 0 0,15 8 876 0 0,-1 1 0 0 0,0 0 0 0 0,0 0 0 0 0,0 0 0 0 0,0 0 0 0 0,0 1 0 0 0,0-1 1 0 0,-1 1-174 0 0,-20-7-309 0 0,20 6 264 0 0,0 0 1 0 0,0 1-1 0 0,1-1 0 0 0,-1 1 1 0 0,0 1-1 0 0,0-1 0 0 0,-1 0 45 0 0,-69-1-152 0 0,72 3 152 0 0,-1 0 0 0 0,-9-6 0 0 0,-2-1 0 0 0,15 6 0 0 0,-1 0 0 0 0,1 0 0 0 0,0 0 1 0 0,-1 0-1 0 0,1 0 0 0 0,0 0 0 0 0,0 0 0 0 0,-1 0 0 0 0,1-1 0 0 0,0 1 0 0 0,-1 0 0 0 0,1 0 0 0 0,0 0 0 0 0,0 0 0 0 0,0 0 0 0 0,-1-1 0 0 0,1 1 0 0 0,0 0 1 0 0,0 0-1 0 0,-1 0 0 0 0,1-1 0 0 0,0 1 0 0 0,0 0 0 0 0,0 0 0 0 0,0-1 0 0 0,0 1 0 0 0,-1 0 0 0 0,1 0 0 0 0,0-1 0 0 0,0 1 0 0 0,0 0 0 0 0,0-1 1 0 0,0 1-1 0 0,-2-9-13 0 0,2 8-42 0 0,0 0-14 0 0,3-3 14 0 0,6-5 43 0 0,-4 8 17 0 0,9-1-62 0 0,-8 2 46 0 0,-1-1 1 0 0,1 1-1 0 0,0 0 0 0 0,0 0 1 0 0,0 1-1 0 0,-1 0 0 0 0,4 1 11 0 0,58 21-64 0 0,-31-10-248 0 0,-1 2 0 0 0,6 5 312 0 0,-16-6 0 0 0,0 1 0 0 0,-1 1 0 0 0,0 2 0 0 0,10 10 0 0 0,30 26 0 0 0,-57-48 0 0 0,0 1 0 0 0,-1 0 0 0 0,0 0 0 0 0,3 5 0 0 0,4 5 0 0 0,-11-15 5 0 0,0 1 0 0 0,0 0 0 0 0,-1 0 0 0 0,1 0 0 0 0,0 1 0 0 0,0 1-5 0 0,-1-2 16 0 0,0 0 1 0 0,0-1-1 0 0,1 1 0 0 0,0 0 1 0 0,-1 0-1 0 0,2 1-16 0 0,1 1 86 0 0,-1 0 0 0 0,0 0 1 0 0,0 1-1 0 0,0-1 0 0 0,-1 1 0 0 0,0 0 0 0 0,1 1-86 0 0,0 12 29 0 0,-3-17-26 0 0,0 0-1 0 0,0 0 1 0 0,0 0-1 0 0,1 0 0 0 0,-1 0 1 0 0,1 0-1 0 0,-1 0 0 0 0,1 0 1 0 0,0-1-1 0 0,1 3-2 0 0,1 7 0 0 0,-3-10 0 0 0,0 0 0 0 0,0-1 0 0 0,0 1 0 0 0,0 0 0 0 0,1-1 0 0 0,-1 1 0 0 0,0 0 0 0 0,0-1 0 0 0,0 1 0 0 0,1 0 0 0 0,-1-1 0 0 0,0 1 0 0 0,1-1 0 0 0,-1 1 0 0 0,1-1 0 0 0,-1 1 0 0 0,0-1 0 0 0,1 1 0 0 0,-1-1 0 0 0,1 1 0 0 0,0-1 0 0 0,-1 1 0 0 0,2 0 0 0 0,0 1 0 0 0,-2 8 0 0 0,0-9 0 0 0,0 0 0 0 0,1 0 0 0 0,-1 0 0 0 0,0 0 0 0 0,1 0 0 0 0,-1 0 0 0 0,1 0 0 0 0,-1 0 0 0 0,1-1 0 0 0,-1 1 0 0 0,1 0 0 0 0,0 0 0 0 0,3 5 0 0 0,-4-5-13 0 0,0 0 0 0 0,0-1 0 0 0,0 1 0 0 0,0-1 1 0 0,0 1-1 0 0,0 0 0 0 0,1-1 0 0 0,-1 1 0 0 0,0-1 0 0 0,0 1 0 0 0,0-1 0 0 0,1 1 0 0 0,-1 0 0 0 0,0-1 0 0 0,1 1 0 0 0,-1-1 0 0 0,0 0 0 0 0,1 1 0 0 0,-1-1 0 0 0,1 1 0 0 0,-1-1 1 0 0,1 1-1 0 0,-1-1 13 0 0,4 4-274 0 0,-3 9 112 0 0,-1-2 126 0 0,1-11 36 0 0,-1 0-1 0 0,0 1 1 0 0,0-1 0 0 0,0 0 0 0 0,0 1 0 0 0,0-1 0 0 0,0 0 0 0 0,0 1 0 0 0,0-1 0 0 0,0 0 0 0 0,-1 1 0 0 0,1-1 0 0 0,0 0 0 0 0,0 1 0 0 0,0-1 0 0 0,0 0 0 0 0,0 0 0 0 0,-1 1 0 0 0,1-1 0 0 0,0 0 0 0 0,0 0 0 0 0,0 1 0 0 0,-1-1 0 0 0,1 0 0 0 0,0 0 0 0 0,0 1 0 0 0,-1-1 0 0 0,1 0 0 0 0,0 0 0 0 0,-6 6 2 0 0,1 0 20 0 0,4-5 96 0 0,1-1 73 0 0,0 0 22 0 0,0 0 14 0 0,0 0 44 0 0,0 0 17 0 0,0 0 6 0 0,0 0-106 0 0,0 0-453 0 0,0-4-483 0 0,0 3 690 0 0,0 0 0 0 0,0 0 1 0 0,0 0-1 0 0,0 0 1 0 0,0 0-1 0 0,0 1 0 0 0,-1-1 1 0 0,1 0-1 0 0,0 0 1 0 0,-1 0-1 0 0,1 0 0 0 0,0 0 1 0 0,-1 0-1 0 0,1 0 58 0 0,-1 0-1 0 0,1 0 0 0 0,0 1-1 0 0,-1-1 1 0 0,1 0 0 0 0,0 0-1 0 0,0 0 1 0 0,0 0 0 0 0,0 0-1 0 0,0 0 1 0 0,0 0 0 0 0,0 0-1 0 0,0 0 1 0 0,0 0 0 0 0,1 0-1 0 0,-1-1 2 0 0,1 1 1 0 0,-1-1-1 0 0,0 1 0 0 0,0 0 1 0 0,1-1-1 0 0,-1 1 0 0 0,0-1 0 0 0,0 1 1 0 0,-1 0-1 0 0,1-1 0 0 0,0 1 1 0 0,0-1-1 0 0,-1 1 0 0 0,1-1 0 0 0,-3-5 101 0 0,0-1-1 0 0,0 0 0 0 0,1 0 1 0 0,0-3-101 0 0,0 2 486 0 0,0 1 1 0 0,-1-1 0 0 0,-3-5-487 0 0,-3-13 130 0 0,7 20-158 0 0,1 0-1 0 0,-2 1 0 0 0,1-1 1 0 0,-1 1-1 0 0,0-1 0 0 0,0 1 1 0 0,-1 0-1 0 0,0 0 0 0 0,0 1 1 0 0,0-1-1 0 0,0 1 0 0 0,-1 0 1 0 0,0 0-1 0 0,-1-1 29 0 0,-11-9-705 0 0,12 9 592 0 0,-2 1 1 0 0,1-1-1 0 0,-1 1 0 0 0,0 0 113 0 0,-54-39 1557 0 0,42 33-1448 0 0,4 2-526 0 0,-1 0 1 0 0,0 1-1 0 0,0 1 1 0 0,-3 0 416 0 0,3 0 601 0 0,13 5-469 0 0,0 0 0 0 0,0 1-1 0 0,0 0 1 0 0,-1 0 0 0 0,1 0 0 0 0,-3 0-132 0 0,-75-15-163 0 0,53 12-65 0 0,1-1 0 0 0,-19-7 228 0 0,21 7-64 0 0,22 5 65 0 0,-3-1 0 0 0,-9-6-13 0 0,14 7-42 0 0,1 0-12 0 0,2 0 2 0 0,10-1 50 0 0,-8 0 14 0 0,0 1 0 0 0,0 0 0 0 0,0 0 0 0 0,0 0 0 0 0,0 0 0 0 0,2 1 0 0 0,37 5-152 0 0,24 2-171 0 0,-43-6 104 0 0,0 1 1 0 0,9 3 218 0 0,-18-1 0 0 0,-1 0 0 0 0,0 0 0 0 0,-1 2 0 0 0,2 0 0 0 0,2 1 0 0 0,-5-1 0 0 0,0 0 0 0 0,-1 1 0 0 0,0 0 0 0 0,2 2 0 0 0,8 6 0 0 0,25 28 106 0 0,-41-39-4 0 0,0 0 1 0 0,0 1-1 0 0,0-1 1 0 0,-1 1-1 0 0,3 4-102 0 0,-5-6-5 0 0,0-1 0 0 0,0 1 0 0 0,0-1 0 0 0,0 1 0 0 0,-1 0-1 0 0,1 0 1 0 0,-1 0 0 0 0,0 0 0 0 0,0 0 0 0 0,0 3 5 0 0,-1-2-44 0 0,1 0-1 0 0,1 0 1 0 0,-1 0-1 0 0,1 0 1 0 0,0 0 0 0 0,0 0-1 0 0,0 0 1 0 0,0-1-1 0 0,1 1 1 0 0,0-1 0 0 0,0 1 44 0 0,8 13-79 0 0,-5-1 79 0 0,-5-14 0 0 0,-1 0 0 0 0,1-1 0 0 0,0 1 0 0 0,0-1 0 0 0,0 1 0 0 0,1-1 0 0 0,0 2 0 0 0,-1-2 0 0 0,0 0 0 0 0,0 0 0 0 0,0 0 0 0 0,0 0 0 0 0,0 0 0 0 0,-1 1 0 0 0,1 1 0 0 0,5 13 0 0 0,-5-17 0 0 0,-1 0 0 0 0,0 1 0 0 0,0-1 0 0 0,0 0 0 0 0,1 0 0 0 0,-1 0 0 0 0,0 1 0 0 0,0-1 0 0 0,0 0 0 0 0,0 0 0 0 0,0 1 0 0 0,0-1 0 0 0,1 0 0 0 0,-1 0 0 0 0,0 1 0 0 0,0-1 0 0 0,0 0 0 0 0,0 1 0 0 0,0-1 0 0 0,0 0 0 0 0,0 0 0 0 0,0 1 0 0 0,0-1 0 0 0,0 0 0 0 0,0 0 0 0 0,0 1 0 0 0,-1-1 0 0 0,1 0 0 0 0,0 0 0 0 0,0 1 0 0 0,0-1 0 0 0,0 0 0 0 0,0 0 0 0 0,0 1 0 0 0,-1-1 0 0 0,1 0 0 0 0,0 0 0 0 0,0 0 0 0 0,0 1 0 0 0,-1-1 0 0 0,1 0 0 0 0,0 0 0 0 0,0 0 0 0 0,-1 1 0 0 0,-4 4 0 0 0,0 0 19 0 0,4-4 85 0 0,1-1 64 0 0,0 0 21 0 0,0 0-49 0 0,0 0-217 0 0,0 0-92 0 0,0 0-21 0 0,0 0 53 0 0,0 0 229 0 0,0-1-51 0 0,-1-11 494 0 0,0 12-551 0 0,1 0 0 0 0,0-1 0 0 0,0 1 0 0 0,0 0 0 0 0,0-1-1 0 0,0 1 1 0 0,0 0 0 0 0,-1-1 0 0 0,1 1 0 0 0,0 0 0 0 0,0-1 0 0 0,0 1 0 0 0,-1 0 0 0 0,1 0 0 0 0,0-1 0 0 0,0 1 0 0 0,-1 0-1 0 0,1 0 1 0 0,0 0 0 0 0,-1-1 0 0 0,1 1 0 0 0,0 0 0 0 0,-1 0 0 0 0,1 0 0 0 0,0 0 0 0 0,-1 0 0 0 0,1-1 0 0 0,0 1-1 0 0,-1 0 1 0 0,1 0 0 0 0,-1 0 16 0 0,1 0-71 0 0,0-1-1 0 0,-1 1 1 0 0,1-1-1 0 0,0 1 1 0 0,0-1-1 0 0,0 1 1 0 0,-1-1-1 0 0,1 1 1 0 0,0-1-1 0 0,0 1 1 0 0,0-1-1 0 0,0 0 1 0 0,0 1 0 0 0,0-1-1 0 0,0 1 1 0 0,0-1-1 0 0,0 1 1 0 0,0-1-1 0 0,0 1 1 0 0,0-1 71 0 0,1 0-207 0 0,-1 0 1 0 0,0 0-1 0 0,0 0 0 0 0,0 0 1 0 0,0 0-1 0 0,0 1 1 0 0,0-1-1 0 0,-1 0 1 0 0,1 0-1 0 0,0 0 1 0 0,0 0-1 0 0,-1 0 1 0 0,1 1-1 0 0,-1-2 207 0 0,-6-2-1883 0 0,6 3-4560 0 0</inkml:trace>
  <inkml:trace contextRef="#ctx0" brushRef="#br1" timeOffset="478406.245">11232 11586 2304 0 0,'0'0'101'0'0,"0"0"138"0"0,0 0 492 0 0,0 0 211 0 0,0 0 46 0 0,0 0-100 0 0,0 0-464 0 0,0 0-205 0 0,0 0-41 0 0,0 0 24 0 0,0 0 132 0 0,0 0 61 0 0,0 0 12 0 0,10 0 1550 0 0,-2 0-1662 0 0,-7 0-37 0 0,3 0 592 0 0,1-2-48 0 0,-4 2-758 0 0,0 1 1 0 0,0-1 0 0 0,0 0 0 0 0,-1 0 0 0 0,1 1 0 0 0,0-1 0 0 0,0 0 0 0 0,0 1-1 0 0,0-1 1 0 0,0 1 0 0 0,0-1 0 0 0,0 1 0 0 0,-1-1 0 0 0,1 1 0 0 0,0 0 0 0 0,0 0-45 0 0,3 4 18 0 0,-4-4 73 0 0,13 12 200 0 0,-7-6 125 0 0,-4-5-258 0 0,0 1 0 0 0,1 0 1 0 0,-1-1-1 0 0,1 1 0 0 0,-1-1 0 0 0,1 0 0 0 0,0 0 0 0 0,0 0 1 0 0,2 1-159 0 0,-4-3 176 0 0,1 1 4 0 0,3 2 88 0 0,0-1 0 0 0,0 0 0 0 0,1 0 0 0 0,-1 0 1 0 0,1-1-1 0 0,0 1 0 0 0,0-1-268 0 0,19 5 334 0 0,-16-2-147 0 0,1 0-1 0 0,-1 0 0 0 0,7 6-186 0 0,19 8 196 0 0,-8-2-110 0 0,-21-12-61 0 0,0 0-1 0 0,0-1 0 0 0,0 1 1 0 0,1-1-1 0 0,-1 0 1 0 0,1-1-1 0 0,0 1 0 0 0,3 0-24 0 0,19 7-168 0 0,-23-9-1868 0 0,-6-1-4083 0 0</inkml:trace>
  <inkml:trace contextRef="#ctx0" brushRef="#br0" timeOffset="484522.658">11329 11592 6448 0 0,'0'0'141'0'0,"0"0"23"0"0,0 0 13 0 0,0 0 55 0 0,0 0 182 0 0,0 0 76 0 0,0 0 20 0 0,0 0 2 0 0,0 0 0 0 0,0 0 0 0 0,0 0 0 0 0,0 0-70 0 0,-2-6-276 0 0,-1 1-94 0 0,3 4 298 0 0,0 1 118 0 0,-1 0-429 0 0,1 0 0 0 0,-1-1-1 0 0,1 1 1 0 0,-1 0 0 0 0,1 0-1 0 0,-1-1 1 0 0,0 1 0 0 0,1 0-1 0 0,-1 0 1 0 0,1 0 0 0 0,-1 0-1 0 0,1 0 1 0 0,-1 0 0 0 0,0 0-1 0 0,1 0 1 0 0,-1 0 0 0 0,1 0-1 0 0,-1 0 1 0 0,0 0 0 0 0,1 0-59 0 0,-1 0 386 0 0,1 0 102 0 0,0 0 22 0 0,0 0-68 0 0,-1-1-292 0 0,-1-5-62 0 0,1 5 282 0 0,1 1 118 0 0,0 0 21 0 0,0 0 3 0 0,0 0 0 0 0,0 0 0 0 0,0 0 0 0 0,0-1-69 0 0,0-3-358 0 0,20-3-1111 0 0,-15 6 1381 0 0,-2-1-292 0 0,0 1-1 0 0,0 1 1 0 0,0-1-1 0 0,0 0 1 0 0,0 1 0 0 0,0-1-1 0 0,0 1 1 0 0,0 0 0 0 0,0 0-1 0 0,0 0 1 0 0,0 0-1 0 0,2 1-62 0 0,15 1 942 0 0,0 0-1 0 0,2-2-941 0 0,6 4 165 0 0,-24-4-165 0 0,16 4 0 0 0,-8-2 0 0 0,-7-1 0 0 0,0 0 0 0 0,0 0 0 0 0,-1 1 0 0 0,1 0 0 0 0,0-1 0 0 0,1 3 0 0 0,-1-2 0 0 0,-1-1 0 0 0,-1 0 0 0 0,0 0 0 0 0,0 0 0 0 0,1 0 0 0 0,-1-1 0 0 0,1 1 0 0 0,-1-1 0 0 0,3 0 0 0 0,24 5 2068 0 0,25 6-2068 0 0,-53-10-20 0 0,11 3 20 0 0,-11-2 0 0 0,1 0 0 0 0,4 0 0 0 0,16 8 0 0 0,6 7 0 0 0,-25-16 0 0 0,13 11 0 0 0,-3 2 0 0 0,-7-7 0 0 0,-6-5 0 0 0,0-1 0 0 0,0 1 0 0 0,0-1 0 0 0,0 1 0 0 0,0-1 0 0 0,0 0 0 0 0,0 1 0 0 0,0-1 0 0 0,1 0 0 0 0,0 1 0 0 0,18 14 0 0 0,1 1 0 0 0,-11-7 0 0 0,-9-6 0 0 0,-1-2 0 0 0,6 5 0 0 0,-1 1 0 0 0,4 20 0 0 0,-8-22 0 0 0,0-2 0 0 0,12 19 0 0 0,-7-15 0 0 0,0 0 0 0 0,1-1 0 0 0,7 7 0 0 0,-8-5 0 0 0,-6-9 0 0 0,1 1 0 0 0,-1-1 0 0 0,0 1 0 0 0,1-1 0 0 0,-1 1 0 0 0,0 0 0 0 0,0-1 0 0 0,0 1 0 0 0,0 0 0 0 0,1-1 0 0 0,-1 1 0 0 0,0 0 0 0 0,0-1 0 0 0,0 1 0 0 0,0 0 0 0 0,0-1 0 0 0,0 1 0 0 0,-1 0 0 0 0,1-1 0 0 0,0 1 0 0 0,0 0 0 0 0,-1 2 0 0 0,1-2 0 0 0,-1 1 0 0 0,1 0 0 0 0,0-1 0 0 0,-1 1 0 0 0,1 0 0 0 0,-1-1 0 0 0,0 1 0 0 0,1-1 0 0 0,-1 1 0 0 0,0 0 0 0 0,-5 13 0 0 0,5-15 0 0 0,1 1 0 0 0,0-1 0 0 0,0 1 0 0 0,0-1 0 0 0,-1 1 0 0 0,1-1 0 0 0,0 1 0 0 0,0-1 0 0 0,0 1 0 0 0,0 0 0 0 0,0-1 0 0 0,0 1 0 0 0,0-1 0 0 0,0 1 0 0 0,0-1 0 0 0,0 1 0 0 0,0-1 0 0 0,1 1 0 0 0,-1-1 0 0 0,0 1 0 0 0,0-1 0 0 0,0 1 0 0 0,1-1 0 0 0,-1 1 0 0 0,0-1 0 0 0,1 1 0 0 0,-1-1 0 0 0,0 1 0 0 0,2 0 0 0 0,0 4 0 0 0,-1-4 0 0 0,0 0 0 0 0,-1 1 0 0 0,1-1 0 0 0,-1 0 0 0 0,1 1 0 0 0,-1-1 0 0 0,0 1 0 0 0,1-1 0 0 0,-1 1 0 0 0,0-1 0 0 0,0 1 0 0 0,0-1 0 0 0,0 1 0 0 0,0-1 0 0 0,0 2 0 0 0,3 7 0 0 0,-3-10 0 0 0,1 0 0 0 0,-1 1 0 0 0,0-1 0 0 0,1 1 0 0 0,-1-1 0 0 0,0 1 0 0 0,0 0 0 0 0,1-1 0 0 0,-1 1 0 0 0,0-1 0 0 0,0 1 0 0 0,0-1 0 0 0,0 1 0 0 0,0-1 0 0 0,0 1 0 0 0,0 0 0 0 0,0-1 0 0 0,0 1 0 0 0,0-1 0 0 0,0 1 0 0 0,0 0 0 0 0,0-1 0 0 0,-1 1 0 0 0,1-1 0 0 0,0 1 0 0 0,0-1 0 0 0,0 0 0 0 0,-1 1 0 0 0,1-1 0 0 0,0 1 0 0 0,0-1 0 0 0,0 0 0 0 0,0 1 0 0 0,0-1 0 0 0,0 1 0 0 0,0-1 0 0 0,0 0 0 0 0,0 1 0 0 0,0-1 0 0 0,0 1 0 0 0,0-1 0 0 0,0 0 0 0 0,0 1 0 0 0,0-1 0 0 0,1 1 0 0 0,-1-1 0 0 0,0 0 0 0 0,0 1 0 0 0,0-1 0 0 0,0 0 0 0 0,1 1 0 0 0,-1-1 0 0 0,0 0 0 0 0,1 1 0 0 0,-1-1 0 0 0,0 0 0 0 0,0 1 0 0 0,1-1 0 0 0,-1 0 0 0 0,0 0 0 0 0,0 0 0 0 0,1 1 0 0 0,-1-1 0 0 0,0 0 0 0 0,0 0 0 0 0,0 0 0 0 0,0 0 0 0 0,0 0 0 0 0,1 1 0 0 0,-1-1 0 0 0,0 0 0 0 0,0 0 0 0 0,0 0 0 0 0,0 1 0 0 0,0-1 0 0 0,0 0 0 0 0,0 0 0 0 0,0 0 0 0 0,0 1 0 0 0,0-1 0 0 0,0 0 0 0 0,0 0 0 0 0,0 0 0 0 0,0 1 0 0 0,0-1 0 0 0,0 0 0 0 0,0 0 0 0 0,0 0 0 0 0,0 1 0 0 0,0-1 0 0 0,0 0 0 0 0,0 0 0 0 0,0 0 0 0 0,-1 1 0 0 0,1-1 0 0 0,0 0 0 0 0,0 0 0 0 0,0 0 0 0 0,0 0 0 0 0,0 1 0 0 0,0-1 0 0 0,-1 0 0 0 0,1 0 0 0 0,0 0 0 0 0,0 0 0 0 0,0 0 0 0 0,-1 0 0 0 0,1 0 0 0 0,0 1 0 0 0,0-1 0 0 0,0 0 0 0 0,0 0 0 0 0,-1 0 0 0 0,1 0 0 0 0,0 0 0 0 0,-1 2 0 0 0,0-1 0 0 0,1 0 0 0 0,-1 0 0 0 0,1 0 0 0 0,-1 0 0 0 0,0 0 0 0 0,1 0 0 0 0,-1 0 0 0 0,0 0 0 0 0,0 0 0 0 0,0 0 0 0 0,1 0 0 0 0,-1-1 0 0 0,0 1 0 0 0,-1 0 0 0 0,-1 4 0 0 0,3-5 0 0 0,-1 1 0 0 0,1-1 0 0 0,0 0 0 0 0,0 0 0 0 0,0 1 0 0 0,0-1 0 0 0,0 0 0 0 0,0 0 0 0 0,0 1 0 0 0,0-1 0 0 0,0 0 0 0 0,0 1 0 0 0,0-1 0 0 0,0 0 0 0 0,0 0 0 0 0,0 1 0 0 0,0-1 0 0 0,1 0 0 0 0,-1 0 0 0 0,0 1 0 0 0,0-1 0 0 0,0 0 0 0 0,0 0 0 0 0,0 1 0 0 0,0-1 0 0 0,1 0 0 0 0,-1 0 0 0 0,0 0 0 0 0,0 1 0 0 0,0-1 0 0 0,1 0 0 0 0,-1 0 0 0 0,0 0 0 0 0,0 0 0 0 0,1 1 0 0 0,-1-1 0 0 0,4 4 0 0 0,-11-3 0 0 0,0-3 0 0 0,7 2 7 0 0,0 0 1 0 0,0 0-1 0 0,0 0 0 0 0,0 0 0 0 0,-1 0 0 0 0,1 0 0 0 0,0 0 0 0 0,0 0 0 0 0,0 0 1 0 0,0 0-1 0 0,0 0 0 0 0,-1 0 0 0 0,1 0 0 0 0,0 0 0 0 0,0 0 0 0 0,0 0 0 0 0,0-1 1 0 0,0 1-1 0 0,0 0 0 0 0,-1 0 0 0 0,1 0 0 0 0,0 0 0 0 0,0 0 0 0 0,0 0 1 0 0,0 0-1 0 0,0 0 0 0 0,0-1 0 0 0,0 1 0 0 0,0 0 0 0 0,-1 0 0 0 0,1 0 0 0 0,0 0 1 0 0,0 0-1 0 0,0 0 0 0 0,0-1 0 0 0,0 1 0 0 0,0 0 0 0 0,0 0 0 0 0,0 0 0 0 0,0 0 1 0 0,0 0-1 0 0,0-1 0 0 0,0 1 0 0 0,0 0 0 0 0,0 0 0 0 0,0 0 0 0 0,0 0 0 0 0,0 0 1 0 0,0-1-1 0 0,0 1 0 0 0,0 0 0 0 0,1 0 0 0 0,-1 0 0 0 0,0 0 0 0 0,0 0 0 0 0,0 0 1 0 0,0-1-1 0 0,0 1 0 0 0,0 0 0 0 0,0 0 0 0 0,0 0 0 0 0,0 0 0 0 0,1 0 1 0 0,-1 0-1 0 0,0 0-7 0 0,2-4 1372 0 0,-5-26-1906 0 0,1 23 573 0 0,-1 1 0 0 0,1-1 0 0 0,-1 1 0 0 0,-1 0 0 0 0,1 0 0 0 0,-1 0 0 0 0,0 0 0 0 0,-2-1-39 0 0,-6-14-875 0 0,11 18 764 0 0,0 0 0 0 0,-1 0-1 0 0,0 0 1 0 0,1 0 0 0 0,-1 1 0 0 0,-2-4 111 0 0,-7-8-24 0 0,8 10 126 0 0,-1-1 1 0 0,1 1-1 0 0,-1 0 1 0 0,-3-3-103 0 0,-15-14 1101 0 0,14 13-938 0 0,-1 1 0 0 0,1 0 0 0 0,-1 0-163 0 0,-46-35-1826 0 0,-9 3 1660 0 0,61 37 166 0 0,0 0 0 0 0,0 0 0 0 0,1 0 0 0 0,-1-1 0 0 0,0 1 0 0 0,-1-3 0 0 0,-11-9 0 0 0,-3 0 222 0 0,0 2-1 0 0,-1 0 0 0 0,-1 1 1 0 0,0 1-1 0 0,-11-3-221 0 0,16 8-369 0 0,0 0 0 0 0,0 1 0 0 0,-6 0 369 0 0,-31-6 1558 0 0,51 10-2009 0 0,1 0-49 0 0,0 0 59 0 0,0 0 355 0 0,0 0 408 0 0,0 0 152 0 0,0 0 34 0 0,0 0-133 0 0,0 0-576 0 0,0 0-250 0 0,0 0-49 0 0,0 0 59 0 0,6 0 275 0 0,-1 1 166 0 0,0-1 0 0 0,0 1 0 0 0,0 0 0 0 0,0 0 0 0 0,0 1 0 0 0,0 0 0 0 0,0 0 0 0 0,-1 0 0 0 0,1 0 0 0 0,-1 0 0 0 0,0 1 0 0 0,0 0 0 0 0,1 0 0 0 0,-2 0 0 0 0,3 3 0 0 0,1-1 0 0 0,-1 0 0 0 0,1 0 0 0 0,6 2 0 0 0,2 2 0 0 0,-1 0 0 0 0,8 6 0 0 0,-10-6 0 0 0,0-1 0 0 0,0-1 0 0 0,0 0 0 0 0,5 1 0 0 0,-13-7 0 0 0,-3-1 0 0 0,0 0 0 0 0,0 0 0 0 0,0 1 0 0 0,0-1 0 0 0,0 0 0 0 0,0 1 0 0 0,0-1 0 0 0,0 1 0 0 0,0-1 0 0 0,0 1 0 0 0,-1 0 0 0 0,1-1 0 0 0,0 1 0 0 0,0 0 0 0 0,0 0 0 0 0,-1-1 0 0 0,1 1 0 0 0,0 1 0 0 0,18 12 0 0 0,-17-13 0 0 0,1 0 0 0 0,-1 0 0 0 0,0 0 0 0 0,0 1 0 0 0,0-1 0 0 0,0 1 0 0 0,0-1 0 0 0,0 1 0 0 0,0 0 0 0 0,5 3 0 0 0,-1-2 0 0 0,-5-2 0 0 0,1 0 0 0 0,0 0 0 0 0,0 0 0 0 0,-1 0 0 0 0,1 0 0 0 0,0 0 0 0 0,-1 1 0 0 0,1-1 0 0 0,-1 1 0 0 0,0-1 0 0 0,0 1 0 0 0,1 0 0 0 0,26 18 0 0 0,-21-14 0 0 0,-5-5 0 0 0,0 1 0 0 0,0-1 0 0 0,1 1 0 0 0,-2 0 0 0 0,1 0 0 0 0,0 0 0 0 0,0 0 0 0 0,0 1 0 0 0,-1-1 0 0 0,1 1 0 0 0,-2-3 0 0 0,1 0 0 0 0,-1 1 0 0 0,0-1 0 0 0,1 1 0 0 0,-1-1 0 0 0,0 0 0 0 0,0 1 0 0 0,1-1 0 0 0,-1 1 0 0 0,0-1 0 0 0,0 1 0 0 0,0-1 0 0 0,1 1 0 0 0,-1-1 0 0 0,0 1 0 0 0,0-1 0 0 0,0 1 0 0 0,0-1 0 0 0,0 1 0 0 0,0-1 0 0 0,0 1 0 0 0,0-1 0 0 0,0 1 0 0 0,-1-1 0 0 0,1 1 0 0 0,0-1 0 0 0,0 1 0 0 0,0 0 0 0 0,-1 0 0 0 0,1 0 0 0 0,0 0 0 0 0,0 0 0 0 0,-1-1 0 0 0,1 1 0 0 0,0 0 0 0 0,0 0 0 0 0,0 0 0 0 0,0 0 0 0 0,0 0 0 0 0,0 0 0 0 0,1-1 0 0 0,-1 1 0 0 0,0 0 0 0 0,0 0 0 0 0,5 11 0 0 0,1 1 0 0 0,-6-12 0 0 0,2 5 0 0 0,0-1 0 0 0,0 0 0 0 0,-1 1 0 0 0,0-1 0 0 0,0 5 0 0 0,-2-3 0 0 0,2 0 0 0 0,2 18 0 0 0,-3-25 0 0 0,0 0 0 0 0,0 0 0 0 0,0 1 0 0 0,-1-1 0 0 0,1 0 0 0 0,0 0 0 0 0,0 0 0 0 0,0 0 0 0 0,0 1 0 0 0,0-1 0 0 0,0 0 0 0 0,0 0 0 0 0,0 0 0 0 0,0 1 0 0 0,0-1 0 0 0,0 0 0 0 0,0 0 0 0 0,0 0 0 0 0,0 0 0 0 0,0 1 0 0 0,0-1 0 0 0,0 0 0 0 0,0 0 0 0 0,0 0 0 0 0,0 0 0 0 0,0 1 0 0 0,0-1 0 0 0,0 0 0 0 0,0 0 0 0 0,0 0 0 0 0,1 0 0 0 0,-1 1 0 0 0,0-1 0 0 0,0 0 0 0 0,0 0 0 0 0,0 0 0 0 0,0 0 0 0 0,1 0 0 0 0,5 9 0 0 0,-6-7-208 0 0,0-1-870 0 0,0-1-372 0 0,0 0-71 0 0,0 0-14 0 0</inkml:trace>
  <inkml:trace contextRef="#ctx0" brushRef="#br0" timeOffset="497427.536">12340 5699 4608 0 0,'0'0'101'0'0,"0"0"22"0"0,0 0 5 0 0,0 0 51 0 0,0 0 212 0 0,0 0 97 0 0,0 0 22 0 0,3-2 284 0 0,-4 1 2950 0 0,-2-2-3594 0 0,6 1-62 0 0,-1 1 282 0 0,-2 1 118 0 0,0 0 22 0 0,0 0-68 0 0,8 1-276 0 0,-2 1-94 0 0,-5-1 298 0 0,-1-1 118 0 0,0 0 22 0 0,-1 0-68 0 0,1 0-442 0 0,0 0 0 0 0,-1 0 0 0 0,1 0 0 0 0,0 0 0 0 0,0 0 0 0 0,0 0 0 0 0,0 0 0 0 0,0 0 0 0 0,0 0 0 0 0,0 0 0 0 0,-1 0 0 0 0,1 0 0 0 0,0 0 0 0 0,0 0 0 0 0,0 0 0 0 0,0 0 0 0 0,0 0 0 0 0,0 0 0 0 0,0 0 0 0 0,0 0 0 0 0,0 0 0 0 0,-1 0-1 0 0,1 0 1 0 0,0 0 0 0 0,0 0 0 0 0,0 0 0 0 0,0 0 0 0 0,0 1 0 0 0,0-1 0 0 0,0 0 0 0 0,0 0 0 0 0,0 0 0 0 0,0 0 0 0 0,0 0 0 0 0,0 0 0 0 0,0 0 0 0 0,-1 0 0 0 0,1 0 0 0 0,0 1 0 0 0,0-1 0 0 0,0 0 0 0 0,0 0 0 0 0,0 0 0 0 0,0 0 0 0 0,0 0 0 0 0,0 0 0 0 0,0 0 0 0 0,0 0 0 0 0,0 1 0 0 0,0-1 0 0 0,0 0 0 0 0,0 0 0 0 0,0 0 0 0 0,1 0-1 0 0,-1 0 1 0 0,0 0 0 0 0,0 0 0 0 0,0 0 0 0 0,15 5 2199 0 0,-12-2-3332 0 0,-8-2-676 0 0,3 1-2559 0 0,7 0 31 0 0</inkml:trace>
  <inkml:trace contextRef="#ctx0" brushRef="#br0" timeOffset="499918.248">11292 12739 2304 0 0,'0'0'369'0'0,"0"0"713"0"0,0 0 314 0 0,0 0 62 0 0,0 0-187 0 0,0 0-830 0 0,0 0-320 0 0,0 0-18 0 0,0 0 8 0 0,0 0 14 0 0,0 0 58 0 0,0 0 29 0 0,0 0 4 0 0,0 0 16 0 0,0 0 66 0 0,0 0 29 0 0,0 0 8 0 0,0 0-13 0 0,0 0-54 0 0,0 0-20 0 0,0 0-6 0 0,3 8 459 0 0,-3-8-802 0 0</inkml:trace>
  <inkml:trace contextRef="#ctx0" brushRef="#br0" timeOffset="501540.358">11327 12769 2880 0 0,'0'0'132'0'0,"-1"2"20"0"0,-3 1-102 0 0,-7 6 4584 0 0,11-8-4589 0 0,-1-1 0 0 0,1 1-1 0 0,0-1 1 0 0,-1 1 0 0 0,1-1 0 0 0,0 1 0 0 0,-1-1 0 0 0,1 1 0 0 0,-1-1 0 0 0,1 1 0 0 0,-1-1-1 0 0,1 0 1 0 0,-1 1 0 0 0,1-1 0 0 0,-1 1 0 0 0,1-1 0 0 0,-1 0 0 0 0,1 0 0 0 0,-1 1 0 0 0,0-1-1 0 0,1 0 1 0 0,-1 0-45 0 0,-4 2 429 0 0,5-1-69 0 0,-17 11 2520 0 0,7-7-1330 0 0,7-3-1404 0 0,1-1 0 0 0,0 0 0 0 0,-1 1 0 0 0,1-1 0 0 0,-1 0 0 0 0,0-1 0 0 0,1 1 0 0 0,-1 0 0 0 0,-1 0-146 0 0,2 0 69 0 0,0 0 1 0 0,-1 1-1 0 0,1-1 1 0 0,0 1 0 0 0,0 0-1 0 0,0-1 1 0 0,1 1-1 0 0,-1 0 1 0 0,0 0 0 0 0,0 1-70 0 0,-13 17-1407 0 0,9-14 246 0 0</inkml:trace>
  <inkml:trace contextRef="#ctx0" brushRef="#br1" timeOffset="530014.595">12311 5825 4608 0 0,'4'-1'77'0'0,"13"-3"2430"0"0,-17 3-2338 0 0,8-2 2254 0 0,-8 3-2392 0 0,0 0-1 0 0,0 0 1 0 0,0 0 0 0 0,0-1-1 0 0,0 1 1 0 0,0 0 0 0 0,0 0-1 0 0,0-1 1 0 0,0 1 0 0 0,0 0-1 0 0,0 0 1 0 0,0 0 0 0 0,0-1 0 0 0,0 1-1 0 0,0 0 1 0 0,0 0 0 0 0,0-1-1 0 0,0 1 1 0 0,0 0 0 0 0,0 0-1 0 0,0 0 1 0 0,0-1 0 0 0,0 1-1 0 0,0 0 1 0 0,-1 0 0 0 0,1 0-1 0 0,0-1 1 0 0,0 1 0 0 0,0 0 0 0 0,0 0-1 0 0,0 0 1 0 0,-1 0 0 0 0,1 0-1 0 0,0-1 1 0 0,0 1 0 0 0,0 0-1 0 0,-1 0 1 0 0,1 0 0 0 0,0 0-1 0 0,0 0 1 0 0,0 0 0 0 0,-1 0 0 0 0,1 0-1 0 0,0 0 1 0 0,0 0 0 0 0,0 0-1 0 0,-1 0 1 0 0,1 0 0 0 0,0 0-31 0 0,-2-1 386 0 0,2 1 102 0 0,0 0 22 0 0,0 0 2 0 0,0 0 0 0 0,0 0 0 0 0,2 0 0 0 0,6 0-70 0 0,-3 1-292 0 0,-5 0-137 0 0,1 1 1 0 0,-1-1-1 0 0,0 0 1 0 0,1 0 0 0 0,0 0-1 0 0,-1 0 1 0 0,1 0 0 0 0,0 0-1 0 0,-1 0 1 0 0,1 0-1 0 0,0 0 1 0 0,0 0 0 0 0,0 0-1 0 0,0 0 1 0 0,1 0-14 0 0,6 9 742 0 0,-2 0-83 0 0,-5-9-621 0 0,-1 0 0 0 0,1 0 0 0 0,0 0 1 0 0,-1 0-1 0 0,1 1 0 0 0,0-1 0 0 0,-1 0 1 0 0,0 0-1 0 0,1 1 0 0 0,-1-1 0 0 0,0 0 0 0 0,1 2-38 0 0,-1-2 0 0 0,0 1 0 0 0,0-1 0 0 0,0 0 0 0 0,1 0 0 0 0,-1 1 0 0 0,1-1 0 0 0,-1 0 0 0 0,1 0 0 0 0,-1 1 0 0 0,1-1 0 0 0,0 0 0 0 0,-1 0 0 0 0,1 0 0 0 0,0 0 0 0 0,0 0 0 0 0,0 0 0 0 0,0 0 0 0 0,0 0 0 0 0,0 0 0 0 0,0 0 0 0 0,-1 0 0 0 0,1 0 0 0 0,0 0 0 0 0,-1 1 0 0 0,1-1 0 0 0,-1 0 0 0 0,1 0 0 0 0,-1 0 0 0 0,1 1 0 0 0,-1-1 0 0 0,0 0 0 0 0,0 1 0 0 0,0 0 0 0 0,0-1 0 0 0,1 0 0 0 0,-1 0 0 0 0,0 1 0 0 0,0-1 0 0 0,1 0 0 0 0,-1 0 0 0 0,1 0 0 0 0,-1 1 0 0 0,1-1 0 0 0,0 0 0 0 0,-1 0 0 0 0,1 0 0 0 0,0 0 0 0 0,0 0 0 0 0,0 0 0 0 0,0 1 0 0 0,0-1 0 0 0,1 1 0 0 0,-1 0 0 0 0,0-1 0 0 0,0 1 0 0 0,-1 0 0 0 0,1 0 0 0 0,0-1 0 0 0,0 1 0 0 0,0 2 0 0 0,3 14 228 0 0,-3-13-102 0 0,0-1 0 0 0,0 0 0 0 0,0 0 0 0 0,0 1 0 0 0,-1-1 0 0 0,0 0 0 0 0,0 1 0 0 0,0-1 0 0 0,0 1 0 0 0,-1-1 0 0 0,0 2-126 0 0,1-4-95 0 0,0 1 0 0 0,0-1 0 0 0,0 0 0 0 0,1 1 0 0 0,-1-1 0 0 0,0 1 0 0 0,1-1 0 0 0,0 0 0 0 0,0 0 0 0 0,0 1-1 0 0,0-1 1 0 0,0 0 0 0 0,0 0 0 0 0,0 0 0 0 0,2 1 95 0 0,6 16-132 0 0,-8-16 132 0 0,0 0 0 0 0,0 0 0 0 0,0-1 0 0 0,0 1 0 0 0,0 0 0 0 0,1-1 0 0 0,-1 1 0 0 0,1 0 0 0 0,0-1 0 0 0,0 0 0 0 0,1 2 0 0 0,0-1 0 0 0,-1 1-1 0 0,1-1 0 0 0,-1 0 1 0 0,0 1-1 0 0,0-1 0 0 0,0 1 1 0 0,0 0 68 0 0,0-1-1 0 0,0 1 1 0 0,0-1 0 0 0,0 1-1 0 0,1-1 1 0 0,-1 0-68 0 0,2 1 208 0 0,-1 0 1 0 0,0 0-1 0 0,-1 1 1 0 0,1-1 0 0 0,-1 1-1 0 0,0 0 1 0 0,1 2-209 0 0,6 14 130 0 0,-7-19-130 0 0,-2-1 0 0 0,1 1 0 0 0,0 0 0 0 0,0-1 0 0 0,-1 1 0 0 0,1 0 0 0 0,-1 0 0 0 0,1 0 0 0 0,-1 0 0 0 0,0 0 0 0 0,0 0 0 0 0,1-1 0 0 0,-1 1 0 0 0,-1 0 0 0 0,1 0 0 0 0,0 0 0 0 0,0 0 0 0 0,0-1 0 0 0,0 0 0 0 0,0 0 0 0 0,0 0 0 0 0,0 0 0 0 0,0 0 0 0 0,0 0 0 0 0,1 0 0 0 0,-1 0 0 0 0,0 0 0 0 0,1 0 0 0 0,-1 0 0 0 0,1 0 0 0 0,-1 0 0 0 0,1 0 0 0 0,-1 0 0 0 0,1 0 0 0 0,0-1 0 0 0,0 2 0 0 0,0-1 0 0 0,0 0 0 0 0,0 0 0 0 0,-1 0 0 0 0,1 0 0 0 0,0 0 0 0 0,-1 0 0 0 0,1 0 0 0 0,-1 0 0 0 0,1 1 0 0 0,-1-1 0 0 0,1 0 0 0 0,-1 1 0 0 0,0 1 0 0 0,0-1 0 0 0,0 0 0 0 0,1-1 0 0 0,-1 1 0 0 0,0 0 0 0 0,1 0 0 0 0,-1-1 0 0 0,1 1 0 0 0,-1 0 0 0 0,1-1 0 0 0,0 1 0 0 0,0-1 0 0 0,-1 1 0 0 0,1-1 0 0 0,0 1 0 0 0,1-1 0 0 0,-1 1 0 0 0,16 20 0 0 0,13 20 0 0 0,-25-33 0 0 0,-4-7 11 0 0,0-1-1 0 0,0 1 0 0 0,0-1 1 0 0,0 1-1 0 0,0-1 1 0 0,0 1-1 0 0,1-1 1 0 0,-1 0-1 0 0,0 0 0 0 0,2 1-10 0 0,-2 0 29 0 0,1 0-1 0 0,-1-1 1 0 0,1 1-1 0 0,-1 0 1 0 0,1 0-1 0 0,-1 0 0 0 0,0 0 1 0 0,0 0-1 0 0,1 2-28 0 0,-1-2 9 0 0,0 0-1 0 0,0 1 0 0 0,1-1 1 0 0,-1 0-1 0 0,1 0 0 0 0,-1 0 1 0 0,1 0-1 0 0,1 1-8 0 0,-2-2 4 0 0,-1-1-1 0 0,1 0 0 0 0,0 1 1 0 0,-1-1-1 0 0,1 1 1 0 0,-1-1-1 0 0,1 1 1 0 0,-1-1-1 0 0,0 1 1 0 0,1-1-1 0 0,-1 1 0 0 0,1-1 1 0 0,-1 1-1 0 0,0 0 1 0 0,0-1-1 0 0,1 1 1 0 0,-1 0-1 0 0,0-1 1 0 0,0 1-4 0 0,0-1 1 0 0,0 0 0 0 0,0 1 1 0 0,1-1-1 0 0,-1 0 0 0 0,0 0 1 0 0,0 1-1 0 0,0-1 0 0 0,0 0 1 0 0,0 0-1 0 0,1 1 0 0 0,-1-1 1 0 0,0 0-1 0 0,0 0 0 0 0,0 0 1 0 0,1 1-1 0 0,-1-1 0 0 0,0 0 0 0 0,0 0 1 0 0,0 0-1 0 0,1 0 0 0 0,-1 0 1 0 0,0 0-1 0 0,0 1 0 0 0,1-1 1 0 0,-1 0-1 0 0,0 0 0 0 0,0 0 1 0 0,1 0-1 0 0,-1 0 0 0 0,0 0 1 0 0,1 0-2 0 0,4 1 10 0 0,-3 0-5 0 0,0-1-1 0 0,-1 1 1 0 0,1-1-1 0 0,0 1 1 0 0,0 0-1 0 0,-1 0 0 0 0,1 0 1 0 0,-1 0-1 0 0,1 0 1 0 0,-1 0-1 0 0,1 0 1 0 0,0 1-5 0 0,0-1 1 0 0,-1 0 1 0 0,0 1-1 0 0,1-1 0 0 0,-1 0 1 0 0,1-1-1 0 0,-1 1 0 0 0,1 0 1 0 0,-1 0-1 0 0,1-1 1 0 0,0 1-1 0 0,-1-1 0 0 0,1 1 1 0 0,0-1-1 0 0,1 0-1 0 0,30 3 88 0 0,-19-2-14 0 0,-9 0-61 0 0,-4-1-9 0 0,0 1 0 0 0,1-1 0 0 0,-1 0-1 0 0,0 0 1 0 0,1 0 0 0 0,-1 1-1 0 0,0-1 1 0 0,1 0 0 0 0,-1-1 0 0 0,0 1-1 0 0,1 0 1 0 0,-1 0 0 0 0,0-1-1 0 0,1 1-3 0 0,31-2 72 0 0,-31 1-57 0 0,1 0 0 0 0,-1 0 0 0 0,1 0 0 0 0,-1-1 0 0 0,0 1 1 0 0,1-1-1 0 0,-1 1 0 0 0,0-1 0 0 0,0 0 0 0 0,0 0-15 0 0,5-4 27 0 0,28-22 114 0 0,31-8 86 0 0,-2 4-134 0 0,-28 10-40 0 0,-21 3-53 0 0,-8 14 1 0 0,-4 4 0 0 0,-1-1 1 0 0,0 0-1 0 0,1 0 1 0 0,-1 0-1 0 0,0 0 1 0 0,0 0-1 0 0,0 0-1 0 0,0 0 8 0 0,0 0 0 0 0,0-1 0 0 0,1 2 0 0 0,-1-1 1 0 0,1 0-1 0 0,-1 0 0 0 0,3 0-8 0 0,-2 0 1 0 0,-1 1 0 0 0,1-1 0 0 0,0 0 0 0 0,-1 0 0 0 0,1 0 0 0 0,-1 0 0 0 0,2-3-1 0 0,24-24 84 0 0,-23 24-70 0 0,0 0-1 0 0,0 0 1 0 0,0 0-1 0 0,-1-1 1 0 0,0 1-1 0 0,0-1 1 0 0,0 0-1 0 0,1-5-13 0 0,2-2 62 0 0,-5 11-54 0 0,-1-1 0 0 0,0 1 0 0 0,0 0 0 0 0,0-1 0 0 0,0 1-1 0 0,0-1 1 0 0,0-2-8 0 0,2-5 16 0 0,0 0 0 0 0,0 0-1 0 0,1 1 1 0 0,3-5-16 0 0,8-22 1 0 0,26-89-1 0 0,-21 77 0 0 0,-13 33 0 0 0,0-1 0 0 0,3-14 0 0 0,-5 16 0 0 0,0 0 0 0 0,1 0 0 0 0,0 1 0 0 0,7-9 0 0 0,8-19 0 0 0,-3 3 0 0 0,8-8 0 0 0,-19 33 0 0 0,11-15 0 0 0,-12 20 0 0 0,0-1 0 0 0,0 0 0 0 0,-1 1 0 0 0,3-10 0 0 0,11-17 0 0 0,-2 7 0 0 0,10-22 0 0 0,-22 40 0 0 0,0-2 0 0 0,1 1 0 0 0,1-1 0 0 0,0 1 0 0 0,4-4 0 0 0,12-21 0 0 0,-14 24 0 0 0,-1 0 0 0 0,0 0 0 0 0,0-3 0 0 0,0 2 0 0 0,0-1 0 0 0,9-9 0 0 0,27-41 0 0 0,-25 39 0 0 0,-13 17 0 0 0,-1 1 0 0 0,1-1 0 0 0,1 1 0 0 0,0 1 0 0 0,6-7 0 0 0,-6 8 0 0 0,-1-1 0 0 0,1-1 0 0 0,3-4 0 0 0,-5 5 0 0 0,0 1 0 0 0,0-1 0 0 0,0 1 0 0 0,1 1 0 0 0,4-4 0 0 0,8-4 0 0 0,-9 6 0 0 0,0 1 0 0 0,-1-1 0 0 0,2 2 0 0 0,-1-1 0 0 0,7-1 0 0 0,-6 4 0 0 0,2 0 0 0 0,-7 0 0 0 0,-1 0 0 0 0,0 1 0 0 0,1 0 0 0 0,-1 0 0 0 0,0 0 0 0 0,1 0 0 0 0,-1 1 0 0 0,1-1 0 0 0,-1 1 0 0 0,1 1 0 0 0,0-1 0 0 0,-1 0 0 0 0,1 1 0 0 0,-1 0 0 0 0,3 1 0 0 0,29 12 0 0 0,-32-11 0 0 0,1 1 0 0 0,-1 0 0 0 0,-1 0 0 0 0,1 0 0 0 0,-1 0 0 0 0,1 1 0 0 0,-1-1 0 0 0,1 3 0 0 0,16 21 0 0 0,0-5 0 0 0,-2 1 0 0 0,16 26 0 0 0,-15-24 0 0 0,-14-20 0 0 0,0 1 0 0 0,0 0 0 0 0,0 1 0 0 0,-1-1 0 0 0,1 2 0 0 0,5 13 0 0 0,5 9 0 0 0,-14-28 0 0 0,0 0 0 0 0,0-1 0 0 0,0 1 0 0 0,1 0 0 0 0,-1-1 0 0 0,1 0 0 0 0,2 3 0 0 0,7 12 0 0 0,19 42 0 0 0,-22-45 0 0 0,-1-1 0 0 0,0 2 0 0 0,0-1 0 0 0,-2 1 0 0 0,4 15 0 0 0,-6-23 211 0 0,-1 1-1 0 0,1-1 1 0 0,0 0-1 0 0,1 0 0 0 0,-1 0 1 0 0,5 6-211 0 0,14 25 343 0 0,6 22-1796 0 0,4 6 1457 0 0,-28-54-2499 0 0,0 0 0 0 0,3 12 2495 0 0,-4-7-7134 0 0</inkml:trace>
  <inkml:trace contextRef="#ctx0" brushRef="#br0" timeOffset="537767.107">4133 5431 4608 0 0,'0'0'101'0'0,"0"0"22"0"0,0 0 5 0 0,0 0 0 0 0</inkml:trace>
  <inkml:trace contextRef="#ctx0" brushRef="#br0" timeOffset="540279.115">4070 5520 3456 0 0,'0'0'157'0'0,"0"0"39"0"0,0 0 80 0 0,0 0 39 0 0,0 0 5 0 0,0 0-43 0 0,6-12 1254 0 0,-2-1-370 0 0,-3 12-1073 0 0,-1 0 0 0 0,1 0 0 0 0,-1 0 0 0 0,1 0-1 0 0,-1 0 1 0 0,1 0 0 0 0,-1 0 0 0 0,0 0 0 0 0,1 0 0 0 0,-1 0 0 0 0,0-1 0 0 0,0 1 0 0 0,0 0 0 0 0,0 0 0 0 0,0 0 0 0 0,0 0 0 0 0,-1-1-88 0 0,1-1 47 0 0,0 1 0 0 0,-1 0 0 0 0,1-1 1 0 0,0 1-1 0 0,0-1 0 0 0,1 1 0 0 0,-1-1 0 0 0,0 1 1 0 0,1-1-1 0 0,-1 1 0 0 0,1-1 0 0 0,0 0-47 0 0,15-33 922 0 0,-9 19-685 0 0,24-67 254 0 0,-8 23-461 0 0,-1 4 42 0 0,22-52 1092 0 0,-19 45-542 0 0,-17 46-622 0 0,0 1 0 0 0,1 0 0 0 0,6-7 0 0 0,-14 22 8 0 0,0-1 1 0 0,0 1-1 0 0,0 0 1 0 0,0 0-1 0 0,-1 0 1 0 0,1-1-1 0 0,0 1 1 0 0,-1-1-9 0 0,0 0 25 0 0,1 1 1 0 0,0 0-1 0 0,-1-1 1 0 0,1 1-1 0 0,0 0 1 0 0,0 0-1 0 0,0 0 1 0 0,0-1-26 0 0,22-26 224 0 0,-16 21-323 0 0,0 0 0 0 0,-1 0 1 0 0,4-9 98 0 0,29-38-144 0 0,-13 16 132 0 0,-14 23 37 0 0,-1-1 1 0 0,-1 0-1 0 0,8-18-25 0 0,1-4 853 0 0,1 1 0 0 0,5-4-853 0 0,-6 10 214 0 0,-7 12-214 0 0,1 1 0 0 0,0 1 0 0 0,2 1 0 0 0,0 0 0 0 0,1 0 0 0 0,0 2 0 0 0,6-4 0 0 0,41-21 1882 0 0,-58 37-1795 0 0,1-2-67 0 0,1 0-1 0 0,-1 1 1 0 0,1 0-1 0 0,6-3-19 0 0,4-2 0 0 0,-14 7 0 0 0,1 0 0 0 0,-1 0 0 0 0,1 0 0 0 0,0 1 0 0 0,-1-1 0 0 0,4 0 0 0 0,17-4 0 0 0,24-5 0 0 0,-44 10 0 0 0,1 0 0 0 0,0 1 0 0 0,0 0 0 0 0,0 0 0 0 0,0 0 0 0 0,0 0 0 0 0,0 1 0 0 0,2 0 0 0 0,-1 2 0 0 0,0-1 0 0 0,0 1 0 0 0,0 1 0 0 0,0-1 0 0 0,0 1 0 0 0,-1 0 0 0 0,0 0 0 0 0,1 0 0 0 0,-2 1 0 0 0,1 0 0 0 0,1 1 0 0 0,3 5 0 0 0,-1 1 0 0 0,1-1 0 0 0,-2 2 0 0 0,6 11 0 0 0,-4 1 0 0 0,-8-20 0 0 0,1-1 0 0 0,-1 1 0 0 0,1-1 0 0 0,0 1 0 0 0,0-1 0 0 0,2 3 0 0 0,-1-1 0 0 0,1 1 0 0 0,-2 0 0 0 0,1 0 0 0 0,-1 0 0 0 0,0 0 0 0 0,0 0 0 0 0,0 4 0 0 0,9 29 0 0 0,5 15 0 0 0,-8-29 624 0 0,6 14 366 0 0,-13-36-1141 0 0,0-1 1 0 0,0 1 0 0 0,0 0-1 0 0,0-1 1 0 0,-1 1-1 0 0,1 0 1 0 0,-1-1 0 0 0,0 3 150 0 0,0-1 206 0 0,0 0 0 0 0,1 0 0 0 0,-1-1 1 0 0,1 1-1 0 0,1 2-206 0 0,6 25 640 0 0,-4-16-651 0 0,1 0 0 0 0,0 0-1 0 0,4 6 12 0 0,4 3 0 0 0,-12-22 0 0 0,2 7 0 0 0,-2 2 0 0 0,10 19 0 0 0,-1-7 0 0 0,-9-21 0 0 0,1 0 0 0 0,-1 0 0 0 0,1 0 0 0 0,-1 0 0 0 0,0 0 0 0 0,0 3 0 0 0,5 11 0 0 0,-6-17 0 0 0,1 1 0 0 0,-1-1 0 0 0,0 1 0 0 0,0-1 0 0 0,0 0 0 0 0,1 1 0 0 0,-1-1 0 0 0,0 1 0 0 0,0-1 0 0 0,0 1 0 0 0,0-1 0 0 0,0 1 0 0 0,0-1 0 0 0,0 0 0 0 0,0 1 0 0 0,0-1 0 0 0,0 1 0 0 0,0-1 0 0 0,0 1 0 0 0,0-1 0 0 0,0 0 0 0 0,0 1 0 0 0,-1-1 0 0 0,1 1 0 0 0,0-1 0 0 0,0 1 0 0 0,0-1 0 0 0,-1 0 0 0 0,1 1 0 0 0,0-1 0 0 0,-1 0 0 0 0,1 1 0 0 0,0-1 0 0 0,-7 15 0 0 0,10-12 0 0 0,-2-2 0 0 0,1 2 0 0 0,0-1 0 0 0,0 1 0 0 0,0 0 0 0 0,-1-1 0 0 0,1 1 0 0 0,-1 0 0 0 0,0 0 0 0 0,0 0 0 0 0,0 0 0 0 0,0 0 0 0 0,0 2 0 0 0,14 32 0 0 0,-6 7 0 0 0,-6-31 0 0 0,1 16 0 0 0,-4 5 0 0 0,0-33 0 0 0,0 1 0 0 0,0-1 0 0 0,0 1 0 0 0,0-1 0 0 0,1 1 0 0 0,-1-1 0 0 0,0 1 0 0 0,1-1 0 0 0,-1 1 0 0 0,1-1 0 0 0,-1 1 0 0 0,1-1 0 0 0,0 1 0 0 0,3 13 0 0 0,-2-3 0 0 0,2 7 0 0 0,-3-17 0 0 0,1-1 0 0 0,1 8 0 0 0,-2-5 0 0 0,-2-2 0 0 0,1-1 0 0 0,-1 1 0 0 0,1 0 0 0 0,-1-1 0 0 0,1 1 0 0 0,0 0 0 0 0,0-1 0 0 0,0 1 0 0 0,0 0 0 0 0,0 0 0 0 0,0-1 0 0 0,0 1 0 0 0,1 0 0 0 0,-1 1 0 0 0,2-2 0 0 0,2 14 0 0 0,1 7 0 0 0,-5-19 0 0 0,3 7 0 0 0,-3-9 0 0 0,1 5 0 0 0,-1 1 0 0 0,0 0 0 0 0,2 1 0 0 0,5 6 0 0 0,2 17 0 0 0,-3-4 931 0 0,-7 1-699 0 0,2-24-440 0 0,0-3 184 0 0,-1 0-1 0 0,0 0 1 0 0,1 0 0 0 0,-1 0-1 0 0,0 0 1 0 0,1 0-1 0 0,-1 1 1 0 0,0-1-1 0 0,0 0 1 0 0,0 0 0 0 0,0 0-1 0 0,0 0 1 0 0,0 0-1 0 0,-1 0 1 0 0,1 1-1 0 0,0-1 1 0 0,-1 0-1 0 0,1 0 1 0 0,-1 1 24 0 0,1-1 91 0 0,0 1-1 0 0,-1-1 1 0 0,1 1-1 0 0,0-1 1 0 0,0 1-1 0 0,0-1 1 0 0,0 1 0 0 0,0-1-1 0 0,1 1 1 0 0,-1-1-1 0 0,0 1 1 0 0,1-1 0 0 0,-1 1-91 0 0,1 0-57 0 0,-1 0 1 0 0,1 0 0 0 0,-1-1 0 0 0,0 1 0 0 0,1 0 0 0 0,-1 0-1 0 0,0 0 1 0 0,-1 0 0 0 0,1 1 56 0 0,0-1-39 0 0,-1-1-1 0 0,1 1 0 0 0,0-1 1 0 0,0 1-1 0 0,-1-1 1 0 0,1 1-1 0 0,0-1 1 0 0,1 1-1 0 0,-1 0 1 0 0,0-1-1 0 0,0 1 1 0 0,1-1-1 0 0,-1 0 1 0 0,1 1-1 0 0,-1-1 1 0 0,1 1-1 0 0,0 0 40 0 0,0 1 154 0 0,0-1-1 0 0,-1 1 0 0 0,1-1 1 0 0,-1 1-1 0 0,0 0 1 0 0,0-1-1 0 0,0 2-153 0 0,4 16 467 0 0,-2-14-465 0 0,1 1-1 0 0,-1-1 1 0 0,0 1-1 0 0,0 0 1 0 0,-1 0-1 0 0,0-1 1 0 0,0 1-1 0 0,-1 0 0 0 0,1 0 1 0 0,-1 0-1 0 0,-2 7-1 0 0,1-6 0 0 0,1 0 0 0 0,0 1 0 0 0,0 6 0 0 0,1 3 0 0 0,0 0 0 0 0,-1-13 0 0 0,1 0 0 0 0,-1 1 0 0 0,-1-1 0 0 0,1 0 0 0 0,-1 1 0 0 0,1-2 0 0 0,0 0 0 0 0,0-1 0 0 0,0 1 0 0 0,1 0 0 0 0,-1-1 0 0 0,2 4 0 0 0,1 18 0 0 0,6 67 0 0 0,-8-85 38 0 0,-1 1 0 0 0,2 0 0 0 0,-1-1 0 0 0,1 1-1 0 0,2 3-37 0 0,5 26 243 0 0,-6-21-163 0 0,0 24-152 0 0,-2-34 68 0 0,-1 0 0 0 0,1 0-1 0 0,1 0 1 0 0,0 2 4 0 0,2 16 108 0 0,9 57-119 0 0,-10-58 11 0 0,-2-11 0 0 0,0-1 0 0 0,1 1 0 0 0,0 0 0 0 0,4 8 0 0 0,4 13 35 0 0,-1 0 0 0 0,-1 6-35 0 0,2 6 58 0 0,-6-27-55 0 0,-2-7 15 0 0,1 1 0 0 0,0-1 0 0 0,1 1 0 0 0,0-1-1 0 0,0 0 1 0 0,2-1 0 0 0,3 7-18 0 0,-1-3 1 0 0,-4-8 9 0 0,0 0 1 0 0,0 0 0 0 0,1 0-1 0 0,0 0 1 0 0,0-1-1 0 0,4 4-10 0 0,9 9 11 0 0,-14-13-5 0 0,0-1 0 0 0,0 0-1 0 0,0 0 1 0 0,0-1 0 0 0,1 1 0 0 0,-1-1 0 0 0,1 0 0 0 0,0 0 0 0 0,2 0-6 0 0,0 1 8 0 0,-3-2 3 0 0,1 0 0 0 0,-1 0 0 0 0,1 0 0 0 0,-1-1 0 0 0,1 1 0 0 0,0-1 0 0 0,-1 0 0 0 0,1 0 0 0 0,0-1 0 0 0,1 1-11 0 0,-1 0 7 0 0,16-2-4 0 0,4-2 4 0 0,-13 3 18 0 0,-1-1 0 0 0,1 0 0 0 0,0-1 0 0 0,-1-1 0 0 0,0 1 0 0 0,1-2 0 0 0,3-2-25 0 0,8-5 8 0 0,4-1-8 0 0,-2-2 1 0 0,0-1 0 0 0,8-7-1 0 0,2-10 11 0 0,-32 29 13 0 0,1-1 1 0 0,-1 1-1 0 0,1-1 1 0 0,-1 0-1 0 0,0 0 1 0 0,1-2-25 0 0,9-11 282 0 0,-2 5-220 0 0,-1-1-1 0 0,0 0 0 0 0,-1 0 1 0 0,0-1-1 0 0,-1-1 0 0 0,5-14-61 0 0,15-13 0 0 0,-19 25 0 0 0,11-26 0 0 0,-17 35 0 0 0,1 0 0 0 0,0 0 0 0 0,1 1 0 0 0,4-6 0 0 0,-5 7 0 0 0,1-1 0 0 0,-1 0 0 0 0,0 0 0 0 0,0-1 0 0 0,2-7 0 0 0,1-4 0 0 0,9-18 0 0 0,6-19 0 0 0,-10 32 0 0 0,-10 19 0 0 0,0 1 0 0 0,1 0 0 0 0,-2-1 0 0 0,1 0 0 0 0,0-1 0 0 0,11-43 0 0 0,1 0 0 0 0,15-30 0 0 0,13-39 0 0 0,49-122-198 0 0,-53 134-3790 0 0,-28 64 2454 0 0</inkml:trace>
  <inkml:trace contextRef="#ctx0" brushRef="#br0" timeOffset="545460.14">10726 2244 2304 0 0,'0'-7'287'0'0,"0"6"363"0"0,0 1 160 0 0,0 0 28 0 0,0 0-730 0 0,0 1 0 0 0,0-1 0 0 0,0 1 0 0 0,0-1 0 0 0,0 1 0 0 0,0-1 0 0 0,0 1 0 0 0,0-1 0 0 0,0 0 0 0 0,0 1 0 0 0,0-1 0 0 0,0 1 0 0 0,0-1 0 0 0,-1 1 0 0 0,1-1 0 0 0,0 0 0 0 0,0 1-108 0 0,-3 0 342 0 0,1 0 0 0 0,0 0 0 0 0,0 1 0 0 0,0-1 0 0 0,0 1 0 0 0,0-1 0 0 0,0 1-1 0 0,1 0 1 0 0,-2 1-342 0 0,-3 2 38 0 0,5-4 66 0 0,1-1-7 0 0,-9 14 160 0 0,6-9-182 0 0,2-4-11 0 0,-1 0-149 0 0,-2 2 1528 0 0,4-7-662 0 0,1-2-664 0 0,4-2 110 0 0,-2 3-126 0 0,0 0 0 0 0,0 0 1 0 0,-1-1-1 0 0,1 1 0 0 0,-1-1 1 0 0,1-1-102 0 0,0-2 112 0 0,0-1-1 0 0,1 1 1 0 0,0 0 0 0 0,1 0 0 0 0,0 1 0 0 0,0-1 0 0 0,3-1-112 0 0,11-14 594 0 0,16-15-594 0 0,-16 19 175 0 0,9-12 398 0 0,2-3-573 0 0,-23 27 63 0 0,0 0 0 0 0,1 1 0 0 0,0 0 0 0 0,3-2-63 0 0,10-9 7 0 0,-9 8 57 0 0,0 1 0 0 0,11-7-64 0 0,-9 2 0 0 0,-1 6 5 0 0,-9 6 11 0 0,1-1-1 0 0,-1 1 0 0 0,1 0 0 0 0,-1 0 1 0 0,1 0-1 0 0,0 1 0 0 0,0 0 1 0 0,0 0-16 0 0,0 0 0 0 0,0 0 0 0 0,0-1 0 0 0,0 0 0 0 0,0 1 0 0 0,5-4 0 0 0,-6 3 0 0 0,1 0 0 0 0,0 0 0 0 0,0 1 0 0 0,0-1 0 0 0,2 1 0 0 0,-1 0 24 0 0,0-1 1 0 0,-1 1-1 0 0,1-1 1 0 0,0 0 0 0 0,-1 0-1 0 0,1-1-24 0 0,21-9 119 0 0,-22 11-102 0 0,0 1 0 0 0,0-1 0 0 0,0 1 0 0 0,1-1 0 0 0,-1 1 0 0 0,0 1 0 0 0,0-1 0 0 0,0 1 0 0 0,0 0 0 0 0,5 1-17 0 0,-5-1 22 0 0,19 5 106 0 0,-23-6-102 0 0,2 1-6 0 0,10 8 163 0 0,-12-7-170 0 0,12 2 61 0 0,-7-1 344 0 0,0 1 1 0 0,0 0-1 0 0,0 0 0 0 0,3 4-418 0 0,29 36-1020 0 0,-31-38 1082 0 0,-6-6-54 0 0,0 1 1 0 0,0-1-1 0 0,0 1 1 0 0,-1-1-1 0 0,1 1 1 0 0,0-1-1 0 0,0 1 1 0 0,0-1-1 0 0,-1 1 1 0 0,1 0-1 0 0,0 0 1 0 0,0-1-1 0 0,-1 1 1 0 0,1 0-1 0 0,-1 0 1 0 0,1 0-1 0 0,-1-1 1 0 0,1 1-1 0 0,-1 1-8 0 0,5 5 181 0 0,-3-6-163 0 0,-1 0 0 0 0,0 1 0 0 0,0-1 0 0 0,1 0 0 0 0,-1 1 0 0 0,0-1 0 0 0,0 1 0 0 0,0-1-1 0 0,0 1 1 0 0,-1 0 0 0 0,1-1 0 0 0,0 2-18 0 0,-1-2 6 0 0,0-1 0 0 0,1 1 1 0 0,-1 0-1 0 0,0-1 0 0 0,1 1 0 0 0,-1 0 0 0 0,0-1 1 0 0,1 1-1 0 0,-1 0 0 0 0,1-1 0 0 0,-1 1 0 0 0,1-1 1 0 0,-1 1-1 0 0,1-1 0 0 0,0 1-6 0 0,12 12 122 0 0,-9-8-73 0 0,-1 0 0 0 0,0 0 0 0 0,0 1 1 0 0,0-1-1 0 0,1 4-49 0 0,-3-4 27 0 0,2-1 0 0 0,-1 1 1 0 0,0-1-1 0 0,1 0 0 0 0,0 0-27 0 0,-3-3 3 0 0,1-1-1 0 0,-1 1 0 0 0,0-1 0 0 0,1 1 0 0 0,-1-1 1 0 0,0 0-1 0 0,1 1 0 0 0,-1-1 0 0 0,0 1 0 0 0,0-1 0 0 0,1 1 1 0 0,-1-1-1 0 0,0 1 0 0 0,0 0 0 0 0,0-1 0 0 0,0 1 1 0 0,0-1-1 0 0,0 1 0 0 0,0-1 0 0 0,0 1 0 0 0,0-1 1 0 0,0 1-1 0 0,0-1 0 0 0,0 1 0 0 0,0-1 0 0 0,-1 1 0 0 0,1-1 1 0 0,0 1-1 0 0,0 0-2 0 0,0-1 3 0 0,-1 0 0 0 0,1 1 0 0 0,0-1 0 0 0,0 1 0 0 0,0-1 0 0 0,0 1 0 0 0,0-1 0 0 0,-1 1 0 0 0,1 0 0 0 0,0-1 0 0 0,0 1 0 0 0,0-1 0 0 0,1 1 1 0 0,-1-1-1 0 0,0 1 0 0 0,0-1 0 0 0,0 1 0 0 0,0-1 0 0 0,0 1 0 0 0,1-1 0 0 0,-1 1 0 0 0,0-1 0 0 0,0 0 0 0 0,1 1 0 0 0,-1-1 0 0 0,0 1-3 0 0,8 7 27 0 0,1 3 75 0 0,-10-7-87 0 0,1-2 1 0 0,0-1-12 0 0,0 0-1 0 0,1 0 1 0 0,-1 0 0 0 0,0 0-1 0 0,1 0 1 0 0,-1-1 0 0 0,1 1-1 0 0,-1 0 1 0 0,1 0 0 0 0,-1 0-1 0 0,1-1 1 0 0,0 1 0 0 0,-1 0-1 0 0,1-1 1 0 0,0 1 0 0 0,0-1-1 0 0,-1 1 1 0 0,1-1 0 0 0,0 1-1 0 0,0-1 1 0 0,0 1 0 0 0,0-1-4 0 0,0 1 3 0 0,0-1 1 0 0,-1 0-1 0 0,1 1 1 0 0,0-1-1 0 0,-1 1 1 0 0,1-1-1 0 0,0 1 1 0 0,-1-1-1 0 0,1 1 0 0 0,0-1 1 0 0,-1 1-1 0 0,1-1 1 0 0,-1 1-1 0 0,1 0 1 0 0,-1-1-1 0 0,0 1 1 0 0,1 0-1 0 0,-1 0 1 0 0,1 0-4 0 0,0 7 19 0 0,-1-6-2 0 0,0-1 0 0 0,1 1-1 0 0,-1-1 1 0 0,0 0 0 0 0,1 1-1 0 0,-1-1 1 0 0,1 1-1 0 0,-1-1 1 0 0,1 0 0 0 0,0 0-1 0 0,0 1-16 0 0,1 2 52 0 0,-1 0 0 0 0,1-1 0 0 0,-1 1-1 0 0,0 0 1 0 0,0 0 0 0 0,0 0 0 0 0,0 3-52 0 0,6 20-60 0 0,-4 1 0 0 0,-3-27 65 0 0,1 0 1 0 0,-1 0-1 0 0,0 0 0 0 0,0 0 0 0 0,0 0 1 0 0,1 0-1 0 0,-1 0 0 0 0,0 0 0 0 0,0 0 1 0 0,-1 1-1 0 0,1-1 0 0 0,0 0 0 0 0,0 0 1 0 0,0 0-1 0 0,-1 0 0 0 0,1 0 0 0 0,0 0 1 0 0,-1 0-1 0 0,1 0 0 0 0,-1 0 0 0 0,0 0-5 0 0,-1 4 46 0 0,2-4-36 0 0,-1 0 0 0 0,1 0-1 0 0,1 0 1 0 0,-1 0 0 0 0,0 1 0 0 0,0-1 0 0 0,0 0-1 0 0,0 0 1 0 0,1 0 0 0 0,-1 0 0 0 0,1 0 0 0 0,-1 0-1 0 0,1 0 1 0 0,-1 0 0 0 0,1 0 0 0 0,-1 0 0 0 0,1-1-1 0 0,0 1 1 0 0,-1 0 0 0 0,1 0 0 0 0,0 0 0 0 0,0-1-1 0 0,0 1-9 0 0,9 14 48 0 0,-8-10-69 0 0,2 5 20 0 0,-1-1 0 0 0,0 1 0 0 0,-1-1 0 0 0,1 9 1 0 0,4 14 72 0 0,-5-26-74 0 0,0 0 1 0 0,-1 0 0 0 0,0 1 0 0 0,0-1-1 0 0,0 6 2 0 0,-1-5 0 0 0,-1 2 0 0 0,2 1 0 0 0,-1-1 0 0 0,2 7 0 0 0,-1-15 0 0 0,-1 1 0 0 0,0-1 0 0 0,0 0 0 0 0,0 0 0 0 0,0 1 0 0 0,0-1 0 0 0,-1 0 0 0 0,1 1 0 0 0,0-1 0 0 0,0 0 0 0 0,-1 0 0 0 0,1 0 0 0 0,-1 0 0 0 0,1 0 0 0 0,0 0 0 0 0,-1 0 0 0 0,1 0 0 0 0,0 0 0 0 0,0 0 0 0 0,0 0 0 0 0,0 0 0 0 0,0 0 0 0 0,0 0 0 0 0,0 0 0 0 0,0-1 0 0 0,0 1 0 0 0,0 0 0 0 0,0 0 0 0 0,1 0 0 0 0,-1 0 0 0 0,0 0 0 0 0,1 0 0 0 0,-1 0 0 0 0,0-1 0 0 0,1 1 0 0 0,-1 0 0 0 0,3 3 11 0 0,-1 0 0 0 0,-1 1-1 0 0,1-1 1 0 0,-1 0-1 0 0,1 3-10 0 0,6 16 86 0 0,-7-22-83 0 0,-1 0 1 0 0,0 0-1 0 0,1 0 0 0 0,-1-1 1 0 0,0 1-1 0 0,0 0 0 0 0,1 0 1 0 0,-1 0-1 0 0,0 0 0 0 0,0 0 1 0 0,0 0-1 0 0,0 0 0 0 0,0 0 1 0 0,-1 0-4 0 0,1 0 2 0 0,0 0 1 0 0,0 0-1 0 0,0 0 0 0 0,0 0 1 0 0,0 0-1 0 0,0 0 0 0 0,1 0 1 0 0,-1 0-1 0 0,0 0 0 0 0,0 0 1 0 0,1 0-1 0 0,-1 0 0 0 0,1 0-2 0 0,0 3 7 0 0,0-1-1 0 0,0 0 1 0 0,0 1-1 0 0,0-1 1 0 0,0 1-1 0 0,-1-1 1 0 0,1 4-7 0 0,4 20 18 0 0,4 21 46 0 0,-7-33-64 0 0,-2-14 1 0 0,-1 1-1 0 0,1-1 1 0 0,0 0 0 0 0,1 1 0 0 0,-1-1-1 0 0,0 0 1 0 0,0 0 0 0 0,0 1 0 0 0,1-1-1 0 0,-1 0 1 0 0,1 0 0 0 0,-1 0 0 0 0,1 1-1 0 0,-1-1 1 0 0,2 1-1 0 0,0 1 10 0 0,0 1-1 0 0,0-1 1 0 0,-1 1 0 0 0,1 0-1 0 0,-1 0 1 0 0,1 1-10 0 0,-1-1-1 0 0,0 0 0 0 0,0 0 1 0 0,1-1-1 0 0,0 1 0 0 0,0-1 0 0 0,1 4 1 0 0,6 11-1 0 0,-3-3 13 0 0,14 14 52 0 0,-17-21-21 0 0,2 4-33 0 0,-4-10-9 0 0,-1 0 0 0 0,1 0-1 0 0,0 0 1 0 0,1 0 0 0 0,-1 0 0 0 0,0 0-1 0 0,1-1 1 0 0,-1 1 0 0 0,0 0-1 0 0,1-1 1 0 0,0 1-1 0 0,1 1 3 0 0,2 2 6 0 0,1 0 0 0 0,-1-1 0 0 0,1 1 1 0 0,1-1-1 0 0,-1 0 0 0 0,1-1 0 0 0,3 2-9 0 0,-5-2 25 0 0,-3-2-19 0 0,-1-1 0 0 0,1 1 1 0 0,0 0-1 0 0,0-1 0 0 0,0 1 1 0 0,0-1-1 0 0,0 0 0 0 0,0 0 1 0 0,0 1-1 0 0,0-1 0 0 0,0-1 0 0 0,0 1 1 0 0,1 0-7 0 0,6 1 11 0 0,-7 0-4 0 0,1-1 0 0 0,-1 0 0 0 0,0 1 0 0 0,0-1 0 0 0,1 0 0 0 0,-1 0 0 0 0,0 0 0 0 0,0-1-1 0 0,0 1 1 0 0,1-1 0 0 0,-1 1 0 0 0,2-1-7 0 0,25-5 71 0 0,-27 6-66 0 0,-1-1 1 0 0,0 1-1 0 0,1 0 1 0 0,-1-1-1 0 0,0 0 1 0 0,0 1-1 0 0,1-1 0 0 0,-1 1 1 0 0,0-1-1 0 0,1-1-5 0 0,5-1-1 0 0,69-23-63 0 0,-68 23 147 0 0,-1 0 0 0 0,0 0-1 0 0,0-1 1 0 0,2-1-83 0 0,11-6 245 0 0,-19 10-229 0 0,0 1-1 0 0,0-1 0 0 0,1 1 0 0 0,-1-1 1 0 0,0 0-1 0 0,0 0 0 0 0,-1 1 0 0 0,1-1 0 0 0,0 0 1 0 0,0 0-1 0 0,0 0 0 0 0,0 0 0 0 0,-1 0 1 0 0,1 0-1 0 0,0 0 0 0 0,-1 0 0 0 0,1 0 1 0 0,-1-1-1 0 0,1 1 0 0 0,-1 0 0 0 0,0-1-15 0 0,1 1 0 0 0,-1 0 0 0 0,0 1 0 0 0,1-1 0 0 0,-1 0 0 0 0,0 0 0 0 0,1 0 0 0 0,-1 1 0 0 0,1-1 0 0 0,0 0 0 0 0,-1 0 0 0 0,1 1 0 0 0,-1-1 0 0 0,1 0 0 0 0,0 1 0 0 0,0-1 0 0 0,-1 1 0 0 0,1-1 0 0 0,0 1 0 0 0,0-1 0 0 0,0 1 0 0 0,0-1 0 0 0,0 1 0 0 0,-1-1 0 0 0,1 1 0 0 0,0-1 0 0 0,0 1 0 0 0,-1-1 0 0 0,1 0 0 0 0,0 0 0 0 0,-1 1 0 0 0,1-1 0 0 0,-1 0 0 0 0,1 0 0 0 0,-1 1 0 0 0,1-1 0 0 0,-1 0 0 0 0,0 0 0 0 0,1-1 0 0 0,1 1 1 0 0,-1-1-1 0 0,0 1 0 0 0,0 0 0 0 0,1-1 0 0 0,-1 1 0 0 0,1 0 0 0 0,-1 0 1 0 0,1 0-1 0 0,-1 0 0 0 0,1 0 0 0 0,0 0 0 0 0,-1 1 0 0 0,1-1 0 0 0,1 0 0 0 0,14-9-27 0 0,-6-2-128 0 0,-9 10 129 0 0,-1 0-1 0 0,1 0 1 0 0,0 0-1 0 0,0 0 1 0 0,0 0-1 0 0,0 1 1 0 0,1-2 26 0 0,4-1-15 0 0,-5 3 15 0 0,0 0 0 0 0,0 0-1 0 0,0-1 1 0 0,0 1 0 0 0,0 0-1 0 0,0-1 1 0 0,-1 0 0 0 0,1 1-1 0 0,0-1 1 0 0,-1 0 0 0 0,0 0-1 0 0,2-2 1 0 0,-2 2 0 0 0,1-1 0 0 0,0 1-1 0 0,0 0 1 0 0,0-1 0 0 0,0 1-1 0 0,1 0 1 0 0,0-1 0 0 0,0 1 5 0 0,-1 1 1 0 0,0-1 0 0 0,0 0-1 0 0,0 0 1 0 0,0 0-1 0 0,-1-1 1 0 0,1 1 0 0 0,-1 0-1 0 0,1 0 1 0 0,0-3-6 0 0,14-23 92 0 0,-13 25-77 0 0,-1-1 0 0 0,1 0 0 0 0,-1 1 0 0 0,0-1 0 0 0,0 0 0 0 0,-1 0 0 0 0,1-1-1 0 0,-1 1 1 0 0,1-5-15 0 0,-2 7-3 0 0,1-1-1 0 0,-1 1 1 0 0,1-1-1 0 0,-1 1 1 0 0,1-1-1 0 0,0 1 1 0 0,0-1-1 0 0,0 1 1 0 0,0-1-1 0 0,1 1 1 0 0,-1 0-1 0 0,0 0 1 0 0,1 0-1 0 0,0-1 1 0 0,-1 2-1 0 0,1-1 1 0 0,1 0 3 0 0,-2 0-5 0 0,0 1 4 0 0,1-1 0 0 0,-1 0-1 0 0,0 0 1 0 0,0 0 0 0 0,0 0-1 0 0,0 0 1 0 0,0 0 0 0 0,0-1-1 0 0,0 1 1 0 0,-1 0-1 0 0,1-1 2 0 0,8-20 63 0 0,21-28-11 0 0,9-20-52 0 0,-36 64-21 0 0,2 1-1 0 0,-1 0 1 0 0,1 0-1 0 0,-1 0 1 0 0,2 1-1 0 0,-1-1 1 0 0,5-2 21 0 0,-2 1-425 0 0,-1 0 1 0 0,0 0-1 0 0,6-9 425 0 0,0-4-5006 0 0,3-5-1687 0 0</inkml:trace>
  <inkml:trace contextRef="#ctx0" brushRef="#br0" timeOffset="549419.136">12364 5803 1376 0 0,'0'0'65'0'0,"9"0"710"0"0,-6 0 3414 0 0,-2 0-4122 0 0,-1 0 1 0 0,1 0-1 0 0,-1 0 1 0 0,1 0-1 0 0,-1 0 0 0 0,1-1 1 0 0,-1 1-1 0 0,0 0 0 0 0,1 0 1 0 0,-1 0-1 0 0,1 0 0 0 0,-1-1 1 0 0,0 1-1 0 0,1 0 1 0 0,-1 0-1 0 0,0-1 0 0 0,1 1 1 0 0,-1 0-1 0 0,0-1 0 0 0,1 1 1 0 0,-1 0-1 0 0,0-1 0 0 0,0 1 1 0 0,1-1-1 0 0,-1 1 0 0 0,0 0 1 0 0,0-1-1 0 0,0 1 1 0 0,0-1-1 0 0,1 1 0 0 0,-1 0 1 0 0,0-1-1 0 0,0 1 0 0 0,0-1 1 0 0,0 1-1 0 0,0-1 0 0 0,0 1 1 0 0,0-1-1 0 0,0 1 0 0 0,0 0 1 0 0,-1-1-1 0 0,1 1 1 0 0,0-1-1 0 0,0 1 0 0 0,0-1 1 0 0,0 1-1 0 0,-1 0 0 0 0,1-1 1 0 0,0 1-1 0 0,0-1-67 0 0,7-11 744 0 0,-6 10-695 0 0,-1 0 0 0 0,0 1 0 0 0,1-1 0 0 0,-1 0 0 0 0,1 0 0 0 0,0 1 0 0 0,0-1 0 0 0,0 0 1 0 0,-1 1-1 0 0,2-1 0 0 0,-1 1 0 0 0,0-1-49 0 0,1 0 74 0 0,-1-1 0 0 0,1 1 0 0 0,-1-1 0 0 0,0 0 0 0 0,0 1 0 0 0,0-1 0 0 0,1-1-74 0 0,-2 2 37 0 0,1 0 1 0 0,0 0-1 0 0,-1 0 1 0 0,1 1-1 0 0,0-1 1 0 0,0 0-1 0 0,0 1 0 0 0,1-1 1 0 0,-1 1-1 0 0,0-1 1 0 0,0 1-1 0 0,1 0 1 0 0,0-1-38 0 0,-1 1 13 0 0,0 1 1 0 0,0-1 0 0 0,0 0-1 0 0,0 0 1 0 0,0 0-1 0 0,-1 0 1 0 0,1 0 0 0 0,0 0-1 0 0,0 0 1 0 0,-1 0-1 0 0,1 0 1 0 0,-1-1 0 0 0,1 1-1 0 0,-1 0 1 0 0,1 0-1 0 0,-1-1 1 0 0,0 1 0 0 0,0 0-1 0 0,1 0 1 0 0,-1-1-1 0 0,0 1 1 0 0,0 0 0 0 0,0-2-14 0 0,0 2 17 0 0,0 0 0 0 0,0-1 0 0 0,0 1 1 0 0,0 0-1 0 0,0-1 0 0 0,1 1 1 0 0,-1 0-1 0 0,1-1 0 0 0,-1 1 0 0 0,1 0 1 0 0,-1 0-1 0 0,1-1 0 0 0,0 1 1 0 0,-1 0-1 0 0,2-1-17 0 0,-1 0 32 0 0,0 0 1 0 0,1 0 0 0 0,-1 0-1 0 0,0 0 1 0 0,0 0-1 0 0,-1-1 1 0 0,1 1 0 0 0,0-2-33 0 0,1-4 82 0 0,0 0 0 0 0,0 0 0 0 0,1 1 0 0 0,0-1 1 0 0,1 1-1 0 0,0-1 0 0 0,0 0-82 0 0,15-31 505 0 0,-14 28-367 0 0,-3 5-45 0 0,0 1 0 0 0,0-1 1 0 0,0 1-1 0 0,-1-1 1 0 0,1-5-94 0 0,-1 5 48 0 0,1 1 0 0 0,-1-1 0 0 0,1 1 1 0 0,0-1-1 0 0,1 1 0 0 0,-1 0 0 0 0,1 0 0 0 0,0 0 1 0 0,0 0-1 0 0,1 0 0 0 0,0 0-48 0 0,17-27 249 0 0,23-38 33 0 0,-32 49-141 0 0,-9 17-115 0 0,0 0 1 0 0,-1 0 0 0 0,1 0 0 0 0,-1 0-1 0 0,0-1 1 0 0,-1 1 0 0 0,1-1 0 0 0,-1 0 0 0 0,1-2-27 0 0,-1 4 16 0 0,0-1 0 0 0,0 1 0 0 0,0 0 1 0 0,0 0-1 0 0,1-1 0 0 0,0 1 0 0 0,-1 0 1 0 0,1 1-1 0 0,1-2-16 0 0,9-17 125 0 0,-11 18-103 0 0,1 0 0 0 0,0 0-1 0 0,0 0 1 0 0,0 0-1 0 0,0 1 1 0 0,1-1-1 0 0,-1 1 1 0 0,1-1 0 0 0,2 0-22 0 0,11-14 45 0 0,-8 8-45 0 0,1-1 0 0 0,0 2 0 0 0,5-5 0 0 0,-4 1 0 0 0,-9 11 0 0 0,0-1 0 0 0,0 1 0 0 0,0-1 0 0 0,0 1 0 0 0,0 0 0 0 0,0 0 0 0 0,1-1 0 0 0,-1 1 0 0 0,0 0 0 0 0,2-1 0 0 0,7-3 5 0 0,-7 4 3 0 0,1-1 1 0 0,-1 0-1 0 0,0 1 1 0 0,1-2-1 0 0,-1 1 1 0 0,0 0 0 0 0,1-2-9 0 0,-1 0-1 0 0,-2 3 1 0 0,1 0 0 0 0,-1 0 0 0 0,0 0 0 0 0,0 0 0 0 0,1 0 0 0 0,-1 0 0 0 0,1 1 0 0 0,-1-1 0 0 0,1 0 0 0 0,-1 1 0 0 0,1-1 0 0 0,-1 1 0 0 0,1 0 0 0 0,0-1 0 0 0,2 0 1 0 0,12-8 9 0 0,-4 0 47 0 0,-11 7-53 0 0,1 0-1 0 0,0 1 1 0 0,0-1 0 0 0,0 1 0 0 0,0 0 0 0 0,0-1 0 0 0,1 1 0 0 0,-1 0-1 0 0,0 0 1 0 0,0 1 0 0 0,1-1 0 0 0,-1 0 0 0 0,2 1-4 0 0,9-5 11 0 0,-8 4 0 0 0,0-1-1 0 0,0 1 1 0 0,0 0-1 0 0,0 0 1 0 0,0 0-1 0 0,4 1-10 0 0,-5-1 2 0 0,18 0 60 0 0,9 1 13 0 0,-29 0-69 0 0,1-1 0 0 0,-1 1 0 0 0,0 0 0 0 0,1 0 0 0 0,-1 0 0 0 0,0 0 0 0 0,0 1 0 0 0,1-1 1 0 0,1 1-7 0 0,3 0 9 0 0,-2-1 0 0 0,-1 1 0 0 0,0 0 0 0 0,0 0-1 0 0,0 0 1 0 0,1 0 0 0 0,-1 0 0 0 0,0 1 0 0 0,2 1-9 0 0,17 6 57 0 0,-14-5 1 0 0,-1 0 0 0 0,1 0-1 0 0,-1 1 1 0 0,0 1 0 0 0,0-1-1 0 0,0 1 1 0 0,-1 1 0 0 0,6 6-58 0 0,-11-12 41 0 0,28 36 229 0 0,-24-31-236 0 0,-1 1-1 0 0,0 0 0 0 0,-1 0 0 0 0,0 1 0 0 0,2 2-33 0 0,3 7 114 0 0,5 4-3 0 0,6 13-8 0 0,-12-18-43 0 0,-5-11-40 0 0,0 0 0 0 0,-1 0 0 0 0,0 0 0 0 0,0 0 0 0 0,0 2-20 0 0,6 22 170 0 0,1 0 1 0 0,12 25-171 0 0,-15-38 77 0 0,-1 0 0 0 0,1 10-77 0 0,9 28 222 0 0,-7-34 98 0 0,-4-11-305 0 0,0 1 1 0 0,0-1-1 0 0,-1 1 1 0 0,-1 0-1 0 0,0-1 1 0 0,0 1-1 0 0,0 7-15 0 0,-1-7 39 0 0,1-1 1 0 0,-1 1-1 0 0,2-1 0 0 0,-1 0 0 0 0,2 1 1 0 0,-1-1-1 0 0,1 0 0 0 0,0-1-39 0 0,9 22-1 0 0,-4-3 137 0 0,7 13 181 0 0,-3 2 0 0 0,3 17-317 0 0,-7-25 14 0 0,-5-23 21 0 0,-2 0 1 0 0,1 0-1 0 0,-1-1 1 0 0,-1 3-36 0 0,1-4 25 0 0,-1-1 0 0 0,1 1 1 0 0,0-1-1 0 0,2 3-25 0 0,5 22 5 0 0,-1-2-5 0 0,0-1 0 0 0,2 0 0 0 0,1-1 0 0 0,-4-8 0 0 0,46 121 192 0 0,-50-136-192 0 0,0 0 0 0 0,0 0 0 0 0,0-1 0 0 0,0 0 0 0 0,4 5 0 0 0,6 8 0 0 0,-7-9 22 0 0,1 0-1 0 0,0-1 0 0 0,0 0 1 0 0,1 0-1 0 0,0-1 0 0 0,0 0 1 0 0,1 0-1 0 0,0-1 0 0 0,1 0-21 0 0,-9-5 2 0 0,0 0 0 0 0,-1-1 0 0 0,1 1 0 0 0,0-1 0 0 0,0 0 0 0 0,0 1 0 0 0,0-1 0 0 0,0 0 0 0 0,0 1 0 0 0,0-1 0 0 0,0 0 0 0 0,0 0 0 0 0,0 0 0 0 0,0 0 0 0 0,0 0 0 0 0,-1 0 0 0 0,1 0 0 0 0,0 0 0 0 0,0 0 0 0 0,1-1-2 0 0,6 1 46 0 0,-4 0-11 0 0,0 1 0 0 0,-1-1 1 0 0,1 0-1 0 0,-1-1 0 0 0,1 1 1 0 0,0-1-1 0 0,-1 1 0 0 0,1-1 1 0 0,-1 0-1 0 0,1 0 0 0 0,-1 0 1 0 0,1-1-1 0 0,0 0-35 0 0,21-6-123 0 0,-18 5 186 0 0,0 1-1 0 0,0-1 1 0 0,0-1 0 0 0,0 1 0 0 0,-1-1 0 0 0,1-1-63 0 0,26-13 33 0 0,-11 7 3 0 0,0-1 0 0 0,-2-1 0 0 0,5-4-36 0 0,-4 3 82 0 0,-8 4-2 0 0,0-1 0 0 0,5-4-80 0 0,15-13 110 0 0,-21 16-15 0 0,0 0-1 0 0,0-1 1 0 0,-1 0-1 0 0,-1-1 1 0 0,8-12-95 0 0,-9 12 67 0 0,29-45 293 0 0,7-21-360 0 0,17-27 256 0 0,-51 89-300 0 0,46-73-1656 0 0,2-14 1700 0 0,-32 56-7951 0 0</inkml:trace>
  <inkml:trace contextRef="#ctx0" brushRef="#br2" timeOffset="567787.08">4054 5439 2304 0 0,'1'2'300'0'0,"-1"0"0"0"0,1 0 0 0 0,0 0 0 0 0,-1 0 1 0 0,1 0-1 0 0,-1 0 0 0 0,0 0 0 0 0,0 0 0 0 0,1 1 0 0 0,-1-1 0 0 0,-1 0 1 0 0,1 0-1 0 0,0 2-300 0 0,-1 6 230 0 0,-2 24 2718 0 0,3-33-2837 0 0,0-1-86 0 0,0 0 1 0 0,0 1-1 0 0,0-1 1 0 0,0 0 0 0 0,0 1-1 0 0,1-1 1 0 0,-1 0-1 0 0,0 1 1 0 0,0-1 0 0 0,0 0-1 0 0,1 1 1 0 0,-1-1-1 0 0,0 0 1 0 0,0 0 0 0 0,1 1-1 0 0,-1-1 1 0 0,0 0-1 0 0,0 0 1 0 0,1 0 0 0 0,-1 1-1 0 0,0-1 1 0 0,1 0-1 0 0,-1 0 1 0 0,0 0 0 0 0,1 0-1 0 0,-1 0 1 0 0,0 0-1 0 0,1 0 1 0 0,-1 0 0 0 0,0 0-1 0 0,1 0 1 0 0,-1 0-1 0 0,1 0 1 0 0,-1 0 0 0 0,0 0-1 0 0,1 0 1 0 0,-1 0-1 0 0,0 0 1 0 0,1 0 0 0 0,-1 0-1 0 0,0 0 1 0 0,1 0-1 0 0,-1-1 1 0 0,0 1-26 0 0,6-3 11 0 0,-5 3-11 0 0,0-1 1 0 0,0 1 0 0 0,0-1 0 0 0,0 1-1 0 0,0-1 1 0 0,0 0 0 0 0,-1 1 0 0 0,1-1-1 0 0,0 0 1 0 0,-1 0 0 0 0,1 0 0 0 0,0 1-1 0 0,-1-1 1 0 0,1 0 0 0 0,-1 0 0 0 0,1 0-1 0 0,-1-1 0 0 0,3-8-63 0 0,-1 2-250 0 0,-1 0-2990 0 0,2 4 306 0 0</inkml:trace>
  <inkml:trace contextRef="#ctx0" brushRef="#br2" timeOffset="570207.489">4104 5421 3224 0 0,'0'0'143'0'0,"0"0"142"0"0,0 0 495 0 0,-3 8 2928 0 0,-4 4-3595 0 0,3-8 665 0 0,3-8 2821 0 0,2 1-3563 0 0,0 1 0 0 0,-1 0 0 0 0,2 0 0 0 0,-1-1 0 0 0,0 1 0 0 0,0 0-1 0 0,1 0 1 0 0,-1 0 0 0 0,1 0-36 0 0,10-18 647 0 0,15-62-383 0 0,12-34 681 0 0,-29 89-664 0 0,-2-1 0 0 0,-1 0 1 0 0,0-6-282 0 0,1-2 235 0 0,6-17-235 0 0,-13 49 0 0 0,1 1 0 0 0,-1-1 0 0 0,1 1 0 0 0,0 0 0 0 0,0 0 0 0 0,0-1 0 0 0,0 1 0 0 0,1 0 0 0 0,0 0 0 0 0,-1 1 0 0 0,0-1 0 0 0,0 0 0 0 0,-1 0 0 0 0,1 0 0 0 0,-1 0 0 0 0,1 0 0 0 0,0-2 0 0 0,25-75-54 0 0,-12 26 108 0 0,-10 37-36 0 0,-1 1-1 0 0,2-1 1 0 0,0 1-18 0 0,7-15 47 0 0,18-34 45 0 0,7-15-92 0 0,-3-2 10 0 0,-22 57 41 0 0,10-20 16 0 0,7-22-67 0 0,-18 40 1 0 0,12-19-1 0 0,-9 19 59 0 0,28-44 191 0 0,-32 54-192 0 0,5-11 19 0 0,2 1 0 0 0,0 2 0 0 0,7-6-77 0 0,-10 13 5 0 0,11-12 65 0 0,-14 20-218 0 0,10-9 1245 0 0,1 0-1 0 0,12-6-1096 0 0,-19 14-418 0 0,-13 8 352 0 0,0 1 1 0 0,0-1-1 0 0,0 1 0 0 0,0 0 1 0 0,1 0-1 0 0,-1 0 0 0 0,1 1 0 0 0,1-1 66 0 0,6-2 11 0 0,-7 3 7 0 0,1-1 0 0 0,-1 1 0 0 0,1 0 0 0 0,0 0 0 0 0,0 0 0 0 0,-1 1-1 0 0,4-1-17 0 0,-3 2 20 0 0,-1-1 0 0 0,1 1 0 0 0,-1 0 0 0 0,0 0 0 0 0,0 0 0 0 0,1 0 0 0 0,1 2-20 0 0,2 1 39 0 0,-1 1-1 0 0,0 1 0 0 0,0-1 0 0 0,0 1 0 0 0,-1 0 0 0 0,0 1 0 0 0,0-1 0 0 0,0 1 0 0 0,1 3-38 0 0,1 2 47 0 0,-1 0-1 0 0,-1 0 1 0 0,1 1 0 0 0,-2 0-1 0 0,2 8-46 0 0,9 16 248 0 0,-11-26-257 0 0,0 1 0 0 0,-1 0-1 0 0,1 3 10 0 0,5 18 370 0 0,6 13-370 0 0,-2-5 261 0 0,3 1-4 0 0,-11-27-181 0 0,-1-1 0 0 0,0 0 0 0 0,-1 1 0 0 0,1 6-76 0 0,8 31 249 0 0,-9-42-184 0 0,-1 0 1 0 0,0 1-1 0 0,-1 0 1 0 0,0-1-1 0 0,-1 12-65 0 0,0-18 28 0 0,-1 0 0 0 0,1 1 0 0 0,0-1 0 0 0,0 0 0 0 0,0 1 0 0 0,2 3-28 0 0,-1-4 25 0 0,-1 0 1 0 0,0 1-1 0 0,0-1 0 0 0,0 1 1 0 0,0 0-1 0 0,0 4-25 0 0,0 14 240 0 0,4 20-240 0 0,-5-42 3 0 0,4 19 108 0 0,0 1 0 0 0,2-2 0 0 0,5 12-111 0 0,-6-10 91 0 0,-5-17-61 0 0,1 0 0 0 0,0-1 0 0 0,0 1 1 0 0,0-1-1 0 0,0 1 0 0 0,2 2-30 0 0,2 4 28 0 0,1 1-1 0 0,-2 1 1 0 0,1-1-1 0 0,-1 1 0 0 0,-1-1 1 0 0,-1 1-1 0 0,1 1-27 0 0,4 18 12 0 0,-5-25 17 0 0,0 0-1 0 0,-1 0 1 0 0,1 0-1 0 0,-1 0 1 0 0,-1 5-29 0 0,1 42 80 0 0,2-30-28 0 0,-2-20-52 0 0,0 1 0 0 0,-1-1 0 0 0,1 0 1 0 0,-1 1-1 0 0,0-1 0 0 0,0 0 0 0 0,0 2 0 0 0,0-1 0 0 0,0 0-1 0 0,0 0 0 0 0,0 0 1 0 0,1 0-1 0 0,-1 0 1 0 0,1 0-1 0 0,1 3 1 0 0,3 22 58 0 0,-4-8-46 0 0,0-17-12 0 0,-1 0 0 0 0,1 0-1 0 0,-1 0 1 0 0,0 0 0 0 0,-1 0 0 0 0,1 0 0 0 0,-1 0-1 0 0,1 0 1 0 0,-1 1 0 0 0,0-3 5 0 0,1 1 0 0 0,-1-1 0 0 0,1 0 0 0 0,0 1 1 0 0,0-1-1 0 0,0 0 0 0 0,1 1 0 0 0,-1-1 0 0 0,0 0 0 0 0,1 1 0 0 0,0-1 0 0 0,-1 0 0 0 0,2 3-5 0 0,-1-2 10 0 0,1 1-1 0 0,-1-1 1 0 0,-1 1 0 0 0,1 0 0 0 0,-1-1-1 0 0,1 3-9 0 0,1 11 21 0 0,-1-14-13 0 0,-1-1 0 0 0,1 1 0 0 0,-1 0 0 0 0,0-1 0 0 0,0 1 0 0 0,0 0-1 0 0,0-1 1 0 0,0 2-8 0 0,0 1 29 0 0,-1 1 0 0 0,2-1-1 0 0,-1 0 1 0 0,1 5-29 0 0,1 11 53 0 0,-2-1-53 0 0,1-10 0 0 0,-1 0 0 0 0,-1 0 0 0 0,0 0 0 0 0,-1 6 0 0 0,-2 17 54 0 0,4-24-33 0 0,2-3 22 0 0,-4 1-22 0 0,2-5 22 0 0,0 5-33 0 0,0 0 1 0 0,1 0 45 0 0,0-7-56 0 0,-1 1 0 0 0,0 0 0 0 0,0 0 0 0 0,0-1 0 0 0,1 1-1 0 0,-1 0 1 0 0,0-1 0 0 0,0 1 0 0 0,0 0 0 0 0,0 0 0 0 0,0-1-1 0 0,-1 1 1 0 0,1 0 0 0 0,0 0 0 0 0,0-1 0 0 0,0 1 0 0 0,-1 0-1 0 0,1-1 1 0 0,-1 2 0 0 0,1 1 1 0 0,-1 1-3 0 0,2 21 15 0 0,0-25 3 0 0,0-1 0 0 0,0 1-1 0 0,0-1 1 0 0,0 1 0 0 0,0-1-1 0 0,0 1 1 0 0,0-1 0 0 0,0 1-1 0 0,-1-1 1 0 0,1 0 0 0 0,0 1-1 0 0,0-2-15 0 0,16-34 203 0 0,-10 25-170 0 0,0-1-1 0 0,-1-1 1 0 0,0 0 0 0 0,-1 1-1 0 0,2-8-32 0 0,1-2 18 0 0,30-85 46 0 0,-6 29 0 0 0,-19 44-64 0 0,5-27 0 0 0,4-9 0 0 0,-4 18 0 0 0,-5 13 0 0 0,7-12 0 0 0,-2 5 0 0 0,-9 22 0 0 0,11-19 0 0 0,-9 20 0 0 0,-1 0 0 0 0,1-9 0 0 0,-6 18 0 0 0,0-9 0 0 0,4-7 0 0 0,4 0 39 0 0,-4 6 70 0 0,2 1-1 0 0,12-20-108 0 0,-7 18-48 0 0,-1-1 0 0 0,8-21 48 0 0,-17 34-51 0 0,1 1-1 0 0,0-1 0 0 0,1 2 1 0 0,2-3 51 0 0,17-27-74 0 0,-8 5 386 0 0,10-26-312 0 0,-25 54 10 0 0,0 1 0 0 0,1-1 0 0 0,-1 1 0 0 0,6-5-10 0 0,11-18 24 0 0,-2-1-84 0 0,1 0 0 0 0,13-13 60 0 0,-20 29-170 0 0,1 1 0 0 0,4-3 170 0 0,9-8 150 0 0,-22 21-199 0 0,0 0 1 0 0,1 0-1 0 0,0 0 0 0 0,0 1 1 0 0,1-1 48 0 0,1 0-31 0 0,-6 3 24 0 0,-1 0 0 0 0,1 0 0 0 0,0 0 0 0 0,-1 1 0 0 0,1-1 0 0 0,0 0 0 0 0,0 1 0 0 0,-1 0 0 0 0,1-1 0 0 0,0 1 0 0 0,0 0 0 0 0,-1 0 0 0 0,1 0 0 0 0,1 0 7 0 0,3 1-19 0 0,-3-1-2 0 0,1 3-1 0 0,0 0 1 0 0,-1 0 0 0 0,1 0-1 0 0,-1 0 1 0 0,1 0 0 0 0,1 4 21 0 0,-5-7 0 0 0,5 7-14 0 0,-1-1 0 0 0,-1 1 0 0 0,1 0 0 0 0,-1 0 0 0 0,0 1 0 0 0,-1-1 0 0 0,1 3 14 0 0,11 29 38 0 0,-11-32-39 0 0,0-1 0 0 0,-1 1 0 0 0,0-1-1 0 0,0 1 1 0 0,0 0 0 0 0,-1 0 0 0 0,0 0 0 0 0,-1 0 0 0 0,1 2 1 0 0,-1-5 1 0 0,1 0-1 0 0,-1 0 1 0 0,1 0 0 0 0,0 0-1 0 0,0 0 1 0 0,1 0-1 0 0,1 3 0 0 0,-1-3-8 0 0,-1 0 0 0 0,1 0 0 0 0,-1 1-1 0 0,0-1 1 0 0,0 0 0 0 0,-1 1 0 0 0,1 3 8 0 0,0 19-13 0 0,0-18 6 0 0,0 0-1 0 0,-1 0 1 0 0,0 0 0 0 0,-1 0 0 0 0,0 0-1 0 0,0 0 1 0 0,-3 5 7 0 0,3-6 8 0 0,-1 1-1 0 0,1-1 1 0 0,0 0 0 0 0,1 1 0 0 0,0 0-1 0 0,1-1 1 0 0,-1 1 0 0 0,2 3-8 0 0,-1-6-9 0 0,3 17 11 0 0,1 10-57 0 0,-1 45 356 0 0,-8 43 323 0 0,-1-54-522 0 0,3-56-88 0 0,1 15 229 0 0,0 23-243 0 0,2-31 4 0 0,-1 0 0 0 0,-1-1 0 0 0,-1 1 0 0 0,0 0 0 0 0,-2 0-4 0 0,3-12 12 0 0,1 0 1 0 0,-1 0-1 0 0,1 0 1 0 0,0 0-1 0 0,1 0 1 0 0,-1 2-13 0 0,1 29 42 0 0,-6 13 70 0 0,8 3-21 0 0,-4-51-84 0 0,1 1 0 0 0,0-1 1 0 0,1 1-1 0 0,-1-1 0 0 0,0 0 0 0 0,1 1 1 0 0,-1-1-1 0 0,1 0 0 0 0,0 2-7 0 0,3 10 42 0 0,14 81 160 0 0,-10-68-284 0 0,-6-22 92 0 0,0 0 1 0 0,-1-1 0 0 0,0 1-1 0 0,0 0 1 0 0,0 0-11 0 0,1 5 54 0 0,0 0 0 0 0,0-1 0 0 0,3 5-54 0 0,-3-6 30 0 0,1 0-1 0 0,-1 0 0 0 0,-1-1 1 0 0,0 1-1 0 0,1 8-29 0 0,-2-7 56 0 0,1-6-47 0 0,-1-1 0 0 0,0 1 0 0 0,1-1 0 0 0,-1 0 0 0 0,0 1 0 0 0,-1-1-1 0 0,1 1 1 0 0,0-1 0 0 0,-1 0 0 0 0,1 1 0 0 0,-1-1 0 0 0,0 0 0 0 0,0 1 0 0 0,0-1 0 0 0,0 1-9 0 0,-3 0 8 0 0,-4 7-4 0 0,8-9-2 0 0,0-1 0 0 0,0 0-1 0 0,-1 1 1 0 0,1-1 0 0 0,0 1 0 0 0,0-1 0 0 0,0 0 0 0 0,0 1 0 0 0,0-1 0 0 0,0 0 0 0 0,0 1-1 0 0,0-1 1 0 0,0 1 0 0 0,0-1 0 0 0,1 0 0 0 0,-1 1 0 0 0,0-1 0 0 0,0 1 0 0 0,0-1-1 0 0,0 0 1 0 0,1 1 0 0 0,-1-1 0 0 0,0 0 0 0 0,0 1 0 0 0,0-1 0 0 0,1 0 0 0 0,-1 0 0 0 0,0 1-1 0 0,1-1 1 0 0,-1 0 0 0 0,0 1-2 0 0,8 6 186 0 0,-7-6-189 0 0,-1 0 0 0 0,1-1 0 0 0,-1 1 0 0 0,1 0 0 0 0,-1 0 0 0 0,1-1 0 0 0,-1 1 0 0 0,1 0 0 0 0,-1 0 0 0 0,0 0 0 0 0,0 0 0 0 0,1-1 0 0 0,-1 2 3 0 0,0-1-263 0 0</inkml:trace>
  <inkml:trace contextRef="#ctx0" brushRef="#br2" timeOffset="576436.945">3972 4689 4608 0 0,'0'0'101'0'0,"0"0"22"0"0,0 0 5 0 0,0 0 51 0 0,0 0 212 0 0,0 0 97 0 0,0 0 22 0 0,5-2 274 0 0,-2 1 3552 0 0,21-2-2704 0 0,-6 0-1027 0 0,1 2 1 0 0,-1 0 0 0 0,1 1-606 0 0,7 0 231 0 0,43-4 1208 0 0,10-1 984 0 0,82 1-3780 0 0,-96 5 2777 0 0,-46 0-1363 0 0,-1-1 0 0 0,1 0-1 0 0,14-3-56 0 0,73-6 0 0 0,110-12 0 0 0,-204 21 0 0 0,150-7 0 0 0,113-15 0 0 0,-93 8 0 0 0,-144 10 0 0 0,9-2 0 0 0,33 2 0 0 0,54 2 0 0 0,-106 0 0 0 0,-19 1 0 0 0,-1 0 0 0 0,0 1 0 0 0,6 0 0 0 0,9 1 0 0 0,23-3 0 0 0,-3 1 0 0 0,8-2 0 0 0,-31 2 0 0 0,-1 0 0 0 0,18 2 0 0 0,-25 0-12 0 0,-1-1-1 0 0,1-1 0 0 0,3 0 13 0 0,-4 0 160 0 0,0 0 1 0 0,1 1-1 0 0,5 1-160 0 0,9 0 97 0 0,0 0 1 0 0,2-2-98 0 0,11 0-582 0 0,-3-1 646 0 0,0 9 1864 0 0,-8-5-1928 0 0,-24-2 0 0 0,0 0 0 0 0,0 0 0 0 0,0 0 0 0 0,0 0 0 0 0,0 1 0 0 0,-1 0 0 0 0,1 0 0 0 0,3 1 0 0 0,-4-2 0 0 0,0 1 0 0 0,0 0 0 0 0,0-1 0 0 0,0 0 0 0 0,0 0 0 0 0,0 0 0 0 0,1 0 0 0 0,0 0 0 0 0,0 0 0 0 0,0 0 0 0 0,0 0 0 0 0,0 1 0 0 0,0 0 0 0 0,0 0 0 0 0,19 8 0 0 0,-23-9 0 0 0,0 0 0 0 0,0 0 0 0 0,0 0 0 0 0,0 0 0 0 0,0 0 0 0 0,0 0 0 0 0,0 0 0 0 0,0 0 0 0 0,0 0 0 0 0,1 0 0 0 0,-1 0 0 0 0,0 0 0 0 0,0 0 0 0 0,0 0 0 0 0,0 0 0 0 0,0 0 0 0 0,0 1 0 0 0,0-1 0 0 0,0 0 0 0 0,0 0 0 0 0,0 0 0 0 0,0 0 0 0 0,0 0 0 0 0,0 0 0 0 0,0 0 0 0 0,0 0 0 0 0,0 0 0 0 0,0 0 0 0 0,0 1 0 0 0,0-1 0 0 0,0 0 0 0 0,0 0 0 0 0,0 0 0 0 0,0 0 0 0 0,0 0 0 0 0,0 0 0 0 0,0 0 0 0 0,0 0 0 0 0,0 0 0 0 0,0 0 0 0 0,0 0 0 0 0,0 1 0 0 0,0-1 0 0 0,0 0 0 0 0,0 0 0 0 0,-1 0 0 0 0,1 0 0 0 0,0 0 0 0 0,0 0 0 0 0,0 0 0 0 0,0 0 0 0 0,0 0 0 0 0,0 0 0 0 0,0 0 0 0 0,0 0 0 0 0,-8 5 0 0 0,-6 1 0 0 0,3-4 0 0 0,0 0 0 0 0,0-1 0 0 0,0 1 0 0 0,-11-2 0 0 0,-1 1 0 0 0,-2 0 0 0 0,0-2 0 0 0,-12-2 0 0 0,5 0 0 0 0,21 3 286 0 0,0 1-1 0 0,0-1 0 0 0,-10 3-285 0 0,-22 1 1027 0 0,-111 2-862 0 0,-114-6-165 0 0,144 8 0 0 0,4-9 0 0 0,-25 0 0 0 0,-1 6 0 0 0,-11 4 0 0 0,-26 3 0 0 0,67-5 0 0 0,-42 1 0 0 0,129-7 0 0 0,-1-2 0 0 0,0-1 0 0 0,0-2 0 0 0,-12 0 0 0 0,29 3 0 0 0,-20-3 0 0 0,19 1 0 0 0,0 1 0 0 0,0 1 0 0 0,0 0 0 0 0,-5 1 0 0 0,-33-2 0 0 0,44 1 0 0 0,0 1 0 0 0,0 0 0 0 0,1 1 0 0 0,-2 0 0 0 0,-20 1 0 0 0,23-2 0 0 0,2-1 0 0 0,-1 1 0 0 0,1 0 0 0 0,0 1 0 0 0,-1-1 0 0 0,1 1 0 0 0,0 0 0 0 0,-1 0 0 0 0,1 0 0 0 0,0 1 0 0 0,0-1 0 0 0,0 1 0 0 0,-7 0 0 0 0,8-2 0 0 0,8-1 0 0 0,160-20 0 0 0,-15 12 0 0 0,291-16 0 0 0,-275 19 0 0 0,84 5 0 0 0,-30 1 0 0 0,-147-5 0 0 0,30 0 0 0 0,9 4 0 0 0,2 1 0 0 0,34 7 0 0 0,-123-5 0 0 0,5 1 0 0 0,-1 0 0 0 0,25 8 0 0 0,1-2 0 0 0,-41-7 0 0 0,-9-1 4 0 0,18 6 64 0 0,-48-9 1634 0 0,2 1-1428 0 0,-3-1-274 0 0,0 1 0 0 0,-1 1 0 0 0,-10 3 0 0 0,-27-1 0 0 0,-12-2 0 0 0,-304 7 0 0 0,67 4 0 0 0,-309 26 2048 0 0,467-25-2048 0 0,-43 3 0 0 0,169-14 0 0 0,8-1 0 0 0,1 1 0 0 0,-13 3 0 0 0,23-3 0 0 0,-1 0 0 0 0,0 0 0 0 0,1-2 0 0 0,-7 0 0 0 0,-10 0 0 0 0,19 1 0 0 0,-1-1 0 0 0,1-1 0 0 0,0 1 0 0 0,0-1 0 0 0,-7-3 0 0 0,8 3 0 0 0,-1-1 0 0 0,0 1 0 0 0,0 1 0 0 0,0 0 0 0 0,-6-1 0 0 0,13 2 0 0 0,0 0 0 0 0,-1 0 0 0 0,1 0 0 0 0,0 0 0 0 0,0-1 0 0 0,0 1 0 0 0,0 0 0 0 0,0-1 0 0 0,0 1 0 0 0,0-1 0 0 0,0 1 0 0 0,-1-2 0 0 0,-15-5 0 0 0,8 2-64 0 0,8 5-273 0 0,1 0-138 0 0,0 0-1125 0 0,0 0-4590 0 0,0 0-1967 0 0</inkml:trace>
  <inkml:trace contextRef="#ctx0" brushRef="#br2" timeOffset="583486.393">12488 5835 6448 0 0,'-8'0'141'0'0,"6"0"23"0"0,2 0 13 0 0,1 0-19 0 0,9-5-121 0 0,-7 2-42 0 0,3-2 5 0 0,-6-3 148 0 0,0 7 54 0 0,1 0-96 0 0,-1 0-31 0 0,0 1 1 0 0,0-1 0 0 0,0 0-1 0 0,-1 1 1 0 0,1-1-1 0 0,0 0 1 0 0,0 1 0 0 0,-1-1-1 0 0,1 0 1 0 0,-1 1-1 0 0,1-1 1 0 0,0 1 0 0 0,-1-1-1 0 0,1 1 1 0 0,-1-1-1 0 0,0 1 1 0 0,1-1 0 0 0,-1 1-1 0 0,1-1 1 0 0,-1 1-76 0 0,-17-8 2128 0 0,18 8-2131 0 0,-1 0 0 0 0,1 0 0 0 0,0 0 0 0 0,0 0 0 0 0,0 0 0 0 0,0 0 0 0 0,0 0 0 0 0,0 0 0 0 0,0 0 0 0 0,0 0-1 0 0,-1-1 1 0 0,1 1 0 0 0,0 0 0 0 0,0 0 0 0 0,0 0 0 0 0,0 0 0 0 0,0 0 0 0 0,0 0 0 0 0,0 0 0 0 0,0 0 0 0 0,0 0 0 0 0,0 0 0 0 0,0 0 0 0 0,-1 0 0 0 0,1 0 0 0 0,0-1 0 0 0,0 1 0 0 0,0 0 0 0 0,0 0 0 0 0,0 0 0 0 0,0 0 0 0 0,0 0 0 0 0,0 0 0 0 0,0 0 0 0 0,0 0 0 0 0,0 0 0 0 0,0-1 0 0 0,0 1 0 0 0,0 0 0 0 0,0 0 0 0 0,0 0 0 0 0,0 0 0 0 0,0 0 0 0 0,0 0 0 0 0,0 0 0 0 0,0 0 0 0 0,0-1 0 0 0,0 1 0 0 0,0 0 0 0 0,0 0 0 0 0,0 0 0 0 0,1 0 0 0 0,-1 0 0 0 0,0 0 0 0 0,0 0 3 0 0,7-3 710 0 0,4 2 2842 0 0,-23 5-3536 0 0,12-4-6 0 0,-1 0 0 0 0,1 0 0 0 0,-1 0 0 0 0,1 0 0 0 0,-1 0 0 0 0,1 0 0 0 0,-1 1 0 0 0,1-1 0 0 0,-1 0 0 0 0,1 0 0 0 0,0 0 0 0 0,-1 1 0 0 0,1-1 0 0 0,-1 0 0 0 0,1 1 0 0 0,0-1 0 0 0,-1 0 0 0 0,1 1 0 0 0,0-1 0 0 0,0 1 0 0 0,-1-1 0 0 0,1 0 0 0 0,0 1 0 0 0,0-1 0 0 0,-1 1 0 0 0,1-1 0 0 0,0 1 0 0 0,0-1 0 0 0,0 1 0 0 0,0-1-10 0 0,0 1 142 0 0,-1 0 346 0 0,1-1 21 0 0,1 1-66 0 0,6 8-283 0 0,-6-7-155 0 0,1 6-5 0 0,-3-1 72 0 0,3 8 1296 0 0,-5-7-879 0 0,-1 4-370 0 0,4-11-119 0 0,0 0 0 0 0,0 0 0 0 0,0 0 0 0 0,0-1 0 0 0,0 1 0 0 0,-1 0 0 0 0,1 0 0 0 0,0-1 0 0 0,-1 1 0 0 0,1 0 0 0 0,0-1 0 0 0,-1 1 0 0 0,1 0 0 0 0,-1-1 0 0 0,1 1 0 0 0,-1-1 0 0 0,1 1 0 0 0,-1 0 0 0 0,0-1 0 0 0,1 0 0 0 0,-1 1 0 0 0,0-1 0 0 0,1 1 0 0 0,-1-1 0 0 0,0 0 0 0 0,1 1 0 0 0,-6 2 0 0 0,0 5 0 0 0,-2 11 0 0 0,8-18 1 0 0,-1-1-1 0 0,1 1 0 0 0,-1 0 1 0 0,1-1-1 0 0,0 1 0 0 0,-1 0 1 0 0,1-1-1 0 0,0 1 0 0 0,0 0 1 0 0,-1 0-1 0 0,1-1 0 0 0,0 1 1 0 0,0 0-1 0 0,0 0 0 0 0,0-1 1 0 0,0 2-1 0 0,4 2 37 0 0,-3-4-8 0 0,0 2 2 0 0,1-1 58 0 0,-1 0 0 0 0,0 1 0 0 0,1-1 0 0 0,-1 1 0 0 0,0-1 1 0 0,0 1-1 0 0,0-1 0 0 0,0 1 0 0 0,0 0 0 0 0,-1 0 1 0 0,1-1-1 0 0,0 1 0 0 0,-1 0 0 0 0,1 0 0 0 0,-1 0-89 0 0,7 12 476 0 0,-7-13-475 0 0,1-1 1 0 0,0 1-1 0 0,-1 0 1 0 0,1 0-1 0 0,-1 0 1 0 0,1 0-1 0 0,-1 0 0 0 0,1 0 1 0 0,-1 0-1 0 0,0 0 1 0 0,1 0-1 0 0,-1 0 1 0 0,0 0-1 0 0,0 0 0 0 0,0 0 1 0 0,0 0-1 0 0,0 0-1 0 0,-1 3-20 0 0,1-3 15 0 0,0 0-1 0 0,-1 0 1 0 0,1 1 0 0 0,0-1 0 0 0,0 0-1 0 0,0 0 1 0 0,0 1 0 0 0,0-1-1 0 0,0 0 1 0 0,0 0 0 0 0,0 1-1 0 0,1-1 1 0 0,-1 0 0 0 0,0 0-1 0 0,1 0 1 0 0,-1 1 0 0 0,1-1-1 0 0,-1 0 1 0 0,1 0 0 0 0,0 0-1 0 0,0 1 6 0 0,0 1 2 0 0,0 0 0 0 0,0 0 0 0 0,-1 1 0 0 0,1-1 0 0 0,-1 0 0 0 0,1 1 0 0 0,-1-1 0 0 0,0 0 0 0 0,-1 1-1 0 0,1-1 1 0 0,-1 0 0 0 0,1 1 0 0 0,-1-1 0 0 0,-1 2-2 0 0,-1 14 117 0 0,-2-2 28 0 0,4-15-120 0 0,0-1-1 0 0,1 1 1 0 0,-1-1-1 0 0,1 1 0 0 0,-1 0 1 0 0,1-1-1 0 0,0 1 1 0 0,-1 0-1 0 0,1 0 1 0 0,0-1-1 0 0,0 1 1 0 0,0 0-1 0 0,0 0 0 0 0,1-1 1 0 0,-1 1-1 0 0,0 0-24 0 0,10 50 160 0 0,-9-49-160 0 0,-1-1 0 0 0,1 1 0 0 0,0-1 0 0 0,0 1 0 0 0,0-1 0 0 0,0 0 0 0 0,0 1 0 0 0,0-1 0 0 0,2 1 0 0 0,-2-1 0 0 0,0 0 0 0 0,1 0 0 0 0,-1 0 0 0 0,0 0 0 0 0,0 0 0 0 0,-1 1 0 0 0,1-1 0 0 0,0 0 0 0 0,-1 0 0 0 0,1 1 0 0 0,-1-1 0 0 0,0 0 0 0 0,1 1 0 0 0,-1 0 8 0 0,0-1 0 0 0,0 1-1 0 0,1-1 1 0 0,0 1-1 0 0,-1-1 1 0 0,1 1 0 0 0,0-1-1 0 0,0 1 1 0 0,2 1-8 0 0,-2-1 14 0 0,0-1 0 0 0,0 0 0 0 0,0 1 0 0 0,0 0 0 0 0,0-1 0 0 0,-1 1 0 0 0,1 0-1 0 0,-1-1 1 0 0,1 1 0 0 0,-1 0-14 0 0,6 56 176 0 0,-3-29-38 0 0,-2-25-114 0 0,0-1 0 0 0,0 1 1 0 0,-1 0-1 0 0,0 0 0 0 0,0 0 0 0 0,0-1 1 0 0,0 1-1 0 0,-1 0 0 0 0,0 3-24 0 0,-1-2 18 0 0,2 0 0 0 0,-1 0 0 0 0,1 0-1 0 0,0 0 1 0 0,0 0 0 0 0,0 1 0 0 0,1-1-1 0 0,0 0 1 0 0,0 0 0 0 0,1-1 0 0 0,0 5-18 0 0,7 29 120 0 0,6 23 72 0 0,-8-37-100 0 0,-5-22-80 0 0,-1 1 1 0 0,0-1-1 0 0,0 1 1 0 0,0-1 0 0 0,0 1-1 0 0,0-1 1 0 0,-1 1-1 0 0,0 0-12 0 0,1-1 18 0 0,-1 1 0 0 0,1-1 0 0 0,0 0-1 0 0,-1 1 1 0 0,2-1 0 0 0,-1 0 0 0 0,0 1-18 0 0,1-2 10 0 0,-1 1 0 0 0,0-1 0 0 0,-1 0 0 0 0,1 1 0 0 0,0-1 0 0 0,-1 0 1 0 0,1 1-1 0 0,-1-1 0 0 0,0 1 0 0 0,0-1 0 0 0,0 1 0 0 0,0-1 0 0 0,0 2-10 0 0,-3 4 12 0 0,2-7-9 0 0,1 0-1 0 0,0 0 1 0 0,-1 0 0 0 0,1 0 0 0 0,0 0 0 0 0,0 0-1 0 0,-1 0 1 0 0,1 0 0 0 0,0 0 0 0 0,0 1 0 0 0,0-1-1 0 0,0 0 1 0 0,1 0 0 0 0,-1 0 0 0 0,0 0 0 0 0,0 0-1 0 0,1 0 1 0 0,-1 0 0 0 0,0 0 0 0 0,1 0 0 0 0,-1 0-1 0 0,1 0 1 0 0,0 1-3 0 0,6 19 38 0 0,-6-18-31 0 0,0 1 0 0 0,0-1 0 0 0,0 0 0 0 0,0 0 1 0 0,0 0-1 0 0,1 0 0 0 0,-1 0 0 0 0,2 1-7 0 0,12 22 55 0 0,-12-21-53 0 0,-1 0-1 0 0,1-1 1 0 0,0 1-1 0 0,0 0 0 0 0,1-1 1 0 0,0 1-2 0 0,-2-2 8 0 0,0 0 1 0 0,0-1-1 0 0,0 2 1 0 0,-1-1-1 0 0,1 0 0 0 0,-1 0 1 0 0,1 0-1 0 0,-1 1 0 0 0,0-1 1 0 0,0 4-9 0 0,8 19 33 0 0,-2-3-18 0 0,-7-20-11 0 0,1 0 0 0 0,-1 0 1 0 0,1 0-1 0 0,0 0 0 0 0,0-1 1 0 0,0 1-1 0 0,0 0 0 0 0,1-1 1 0 0,1 3-5 0 0,-2-4 1 0 0,0 1 0 0 0,0-1 1 0 0,0 1-1 0 0,-1 0 0 0 0,1-1 0 0 0,0 1 1 0 0,-1 0-1 0 0,1-1 0 0 0,-1 1-1 0 0,1-1 0 0 0,-1 0 0 0 0,0 0 0 0 0,0 0 0 0 0,1 0 0 0 0,-1 0 0 0 0,1 0 0 0 0,-1 0 0 0 0,1 0 0 0 0,-1 0 0 0 0,1 0 0 0 0,-1 0 0 0 0,1 0 0 0 0,0-1 0 0 0,-1 1 0 0 0,1 0-1 0 0,0 0 1 0 0,0-1 0 0 0,0 1 0 0 0,0-1 0 0 0,0 1 0 0 0,11 8 33 0 0,-10-7-28 0 0,0-1-1 0 0,0 1 0 0 0,-1-1 1 0 0,1 0-1 0 0,0 0 1 0 0,0 0-1 0 0,0 0 1 0 0,0 0-1 0 0,0 0 1 0 0,1 0-5 0 0,16 4 96 0 0,-15-4-87 0 0,0 0 0 0 0,0 0 0 0 0,0 0 0 0 0,0 0 0 0 0,3 0-9 0 0,5 1 56 0 0,-10-1-51 0 0,0-1 0 0 0,0 1 1 0 0,-1-1-1 0 0,1 1 0 0 0,0-1 1 0 0,0 0-1 0 0,0 0 1 0 0,0 0-1 0 0,0 0 0 0 0,0 0 1 0 0,0 0-1 0 0,0-1 0 0 0,1 1-5 0 0,0 0 0 0 0,15-4 0 0 0,3-1 54 0 0,-20 5-53 0 0,0 0 0 0 0,-1 0 1 0 0,1-1-1 0 0,-1 1 0 0 0,1 0 1 0 0,-1 0-1 0 0,1 0 1 0 0,0-1-1 0 0,-1 1 0 0 0,1 0 1 0 0,-1-1-1 0 0,1 1 0 0 0,-1 0 1 0 0,1-1-1 0 0,-1 1 1 0 0,0-1-1 0 0,1 1 0 0 0,-1-1 1 0 0,1 1-1 0 0,-1-1 0 0 0,0 1 1 0 0,0-1-1 0 0,1 1 1 0 0,-1-1-1 0 0,0 1 0 0 0,0-1-1 0 0,2-3 29 0 0,31-22 37 0 0,-5 4-4 0 0,-22 16-52 0 0,-1 0 0 0 0,-1-1 1 0 0,1 0-1 0 0,-1 0 0 0 0,0 0 1 0 0,-1-1-1 0 0,0 1 0 0 0,2-5-10 0 0,-4 8 5 0 0,-1 1 1 0 0,1 0-1 0 0,0 0 0 0 0,-1-1 0 0 0,0 1 1 0 0,0-2-6 0 0,0 2 5 0 0,1-1 1 0 0,-1 1-1 0 0,1-1 0 0 0,-1 1 1 0 0,1 0-1 0 0,1-2-5 0 0,5-14 0 0 0,7-18 0 0 0,-7 12 26 0 0,2 1 1 0 0,6-13-27 0 0,-7 19 19 0 0,-1-1-1 0 0,-1 0 1 0 0,0 0 0 0 0,2-16-19 0 0,-6 22-1 0 0,-1 2 14 0 0,1 0 1 0 0,0 0 0 0 0,0 0 0 0 0,4-8-14 0 0,-2 9 5 0 0,-2 0 0 0 0,1-1 1 0 0,-1 1-1 0 0,-1-1 0 0 0,1-8-5 0 0,-1 5 72 0 0,1 0 0 0 0,0 0 0 0 0,1-1-72 0 0,2-2 75 0 0,-2 1 0 0 0,0-1-1 0 0,0-6-74 0 0,-2 13 0 0 0,1 1 0 0 0,0-1 0 0 0,1 1 0 0 0,0-1 0 0 0,0 1 0 0 0,2-1 0 0 0,-1 0 0 0 0,0-1 0 0 0,0 1 0 0 0,-1-1 0 0 0,0-6 0 0 0,3-14 0 0 0,2-15 0 0 0,-7 32 0 0 0,1 1 0 0 0,1 0 0 0 0,4-13 0 0 0,4-12 0 0 0,-8 23 0 0 0,-1 6 0 0 0,0-1 0 0 0,-1 1 0 0 0,0 0 0 0 0,0-4 0 0 0,0 8 0 0 0,0-1 0 0 0,0 1 0 0 0,0 0 0 0 0,1 0 0 0 0,-1 0 0 0 0,1 0 0 0 0,1 1 0 0 0,0-3 0 0 0,7-16 0 0 0,21-66 0 0 0,-12 44 0 0 0,-11 27 0 0 0,2-9 0 0 0,-9 22 0 0 0,6-10 0 0 0,-4 12 0 0 0,5 5 0 0 0,21 27 0 0 0,-28-27 0 0 0,1-1 0 0 0,-1 0 0 0 0,0 0 0 0 0,0 0 0 0 0,0 1 0 0 0,0-1 0 0 0,0 0 0 0 0,0 1 0 0 0,0-1 0 0 0,-1 1 0 0 0,1 1 0 0 0,5 7 0 0 0,-4-4 0 0 0,10 13 0 0 0,-9-15 0 0 0,6 15 0 0 0,-6-11 0 0 0,0-2 0 0 0,0 1 0 0 0,0 0 0 0 0,-1-1 0 0 0,0 1 0 0 0,0 0 0 0 0,-1 0 0 0 0,0 1 0 0 0,0-1 0 0 0,-1 7 0 0 0,0-10 0 0 0,0 0 0 0 0,0 0 0 0 0,0 0 0 0 0,1 0 0 0 0,0 0 0 0 0,0 4 0 0 0,3 19 0 0 0,-4-18 0 0 0,1 1 0 0 0,1-1 0 0 0,2 10 0 0 0,2 15 0 0 0,6 45 0 0 0,-6-36 0 0 0,6 13 0 0 0,-4-19 0 0 0,-2 0 0 0 0,-1 4 0 0 0,-1-10 0 0 0,0 19 0 0 0,-3-26-58 0 0,1-1 0 0 0,4 18 58 0 0,-3-24-138 0 0,13 59 179 0 0,-7-34 452 0 0,1 12-493 0 0,-8-43 63 0 0,0-1-1 0 0,1 1 1 0 0,2 4-63 0 0,-1-4-105 0 0,-1 0-1 0 0,-1 0 1 0 0,1 3 105 0 0,12 59-64 0 0,-10-53 112 0 0,3 23-84 0 0,9 30 120 0 0,-17-72-85 0 0,5 17 14 0 0,1 0 0 0 0,1 0 0 0 0,0-1 0 0 0,1 0 0 0 0,3 3-13 0 0,-6-11 18 0 0,1 0-1 0 0,0 0 1 0 0,1 0 0 0 0,0-1-1 0 0,0 0 1 0 0,1 0-1 0 0,0-1 1 0 0,0 0 0 0 0,1-1-1 0 0,5 4-17 0 0,-6-5 0 0 0,1 1 0 0 0,0-1 0 0 0,0-1 0 0 0,1 0 0 0 0,4 2 0 0 0,-7-4 6 0 0,1 0-1 0 0,-1 0 0 0 0,0-1 1 0 0,0 0-1 0 0,1 0 0 0 0,3-1-5 0 0,-7 0 3 0 0,0 0-1 0 0,-1-1 1 0 0,1 1-1 0 0,0-1 1 0 0,0 0-1 0 0,0 0 0 0 0,-1-1 1 0 0,1 1-1 0 0,-1-1 1 0 0,1 1-1 0 0,-1-1 1 0 0,0 0-1 0 0,2-2-2 0 0,53-37 0 0 0,-38 25-1 0 0,-6 5 3 0 0,-1 0 0 0 0,0-1 0 0 0,-1-1 0 0 0,0 0 0 0 0,-1 0 0 0 0,0-2-2 0 0,9-17-73 0 0,-2-1 1 0 0,-1 0 0 0 0,-2-2-1 0 0,-1 0 1 0 0,-2 0-1 0 0,5-25 73 0 0,44-144 0 0 0,-47 158 0 0 0,8-29 0 0 0,1-20 0 0 0,-13 33 0 0 0,6-27 0 0 0,9-11 0 0 0,-17 59 0 0 0,-1 0 0 0 0,-2-13 0 0 0,-3 36 0 0 0,0 2 0 0 0,1 1 0 0 0,4-14 0 0 0,2-7 0 0 0,0 3 0 0 0,-5 17 0 0 0,-1 1 0 0 0,1-10 0 0 0,5-7 0 0 0,-2 11 0 0 0,-7 20-1 0 0,0 1 1 0 0,0-1-1 0 0,0 0 0 0 0,0 1 0 0 0,1-1 1 0 0,-1 1-1 0 0,0-1 0 0 0,1 0 0 0 0,-1 1 1 0 0,0-1-1 0 0,1 1 0 0 0,-1-1 0 0 0,1 1 0 0 0,-1-1 1 0 0,0 1-1 0 0,1-1 1 0 0,4-7 3 0 0,-3-26 70 0 0,-2 33 263 0 0,0 1 134 0 0,3-3 479 0 0,-2-2-800 0 0,0 0-197 0 0,0 4-289 0 0,-1 1-138 0 0,0 0-33 0 0,0 0 66 0 0,0 0 356 0 0,0 0 408 0 0,0 0 152 0 0,0 0 34 0 0,0 0-65 0 0,3 17-479 0 0,-2-8-1298 0 0,2 1 0 0 0,-1-1 1 0 0,5 9 1333 0 0,2 3-1534 0 0</inkml:trace>
  <inkml:trace contextRef="#ctx0" brushRef="#br2" timeOffset="586783.651">12195 6669 6448 0 0,'0'0'141'0'0,"-8"0"358"0"0,13-2-467 0 0,-6-1-32 0 0,-6 4 1624 0 0,5 0-436 0 0,7 0-496 0 0,-3-1-250 0 0,0 0-292 0 0,78 11-134 0 0,-34-7 271 0 0,-6 0 866 0 0,15-1-1153 0 0,69 3 608 0 0,-62-5-608 0 0,29 5 0 0 0,-52-4 0 0 0,0-1 0 0 0,33-5 0 0 0,25 0 0 0 0,-88 4 0 0 0,182 3 0 0 0,-82-4 0 0 0,-36-1 0 0 0,39 0 0 0 0,69 1 0 0 0,14 3 0 0 0,-94-4 0 0 0,47 9 0 0 0,17-1 0 0 0,-62-4 0 0 0,26 6 0 0 0,-29-6 0 0 0,-89 0 0 0 0,-9-1 0 0 0,13 0 0 0 0,-12-1 0 0 0,-2 1 0 0 0,0-1 0 0 0,0 0 0 0 0,0 0 0 0 0,0 0 0 0 0,-1 0 0 0 0,1 0 0 0 0,0 0 0 0 0,0 0 0 0 0,0 0 0 0 0,0 0 0 0 0,-1-1 0 0 0,1 1 0 0 0,0 0 0 0 0,0 0 0 0 0,0-1 0 0 0,3-1 72 0 0,-3 1 298 0 0,-1 1 118 0 0,0 0 22 0 0,0 0-68 0 0,-15-2-204 0 0,-5-2 513 0 0,-10 0 308 0 0,12 3-971 0 0,0-1 0 0 0,-7-1-88 0 0,-25-3-11 0 0,-73 1 11 0 0,-60-3 0 0 0,-118-2 0 0 0,94 6 0 0 0,-16 1 0 0 0,191 3 0 0 0,-226 2 1614 0 0,211 0-2998 0 0,-8 3 1384 0 0,-20 0-174 0 0,-38 4 174 0 0,-8-4 0 0 0,26 3 0 0 0,42-3 0 0 0,-14-2 0 0 0,-26 2 0 0 0,57-2 0 0 0,-1-2 0 0 0,-14-2 0 0 0,-53-3 0 0 0,86 4 0 0 0,107-6 402 0 0,52 2 1216 0 0,-93 2-1646 0 0,-23 1 28 0 0,51-2 0 0 0,13 4 0 0 0,171-2 0 0 0,-94-3 0 0 0,-88 4 0 0 0,208-3 0 0 0,-60 7 0 0 0,-174-2 0 0 0,267 9 0 0 0,-130 5 0 0 0,-22-10 0 0 0,-130-4 0 0 0,-27-1 0 0 0,0 0 0 0 0,0-1 0 0 0,0 0 0 0 0,7-1 0 0 0,11 3 0 0 0,-28-2 0 0 0,0 0 0 0 0,0 0 0 0 0,0 0 0 0 0,0 0 0 0 0,0 0 0 0 0,0 0 0 0 0,0 0 0 0 0,0 0 0 0 0,0 0 0 0 0,0 0 0 0 0,0 0 0 0 0,0 0 0 0 0,0 0 0 0 0,0 0 0 0 0,0 0 0 0 0,1 0 0 0 0,-1 0 0 0 0,0 0 0 0 0,0 0 0 0 0,0 0 0 0 0,0 0 0 0 0,0 0 0 0 0,0 0 0 0 0,0 0 0 0 0,0-1 0 0 0,0 1 0 0 0,0 0 0 0 0,0 0 0 0 0,0 0 0 0 0,0 0 0 0 0,0 0 0 0 0,0 0 0 0 0,0 0 0 0 0,0 0 0 0 0,0 0 0 0 0,0 0 0 0 0,0 0 0 0 0,0 0 0 0 0,0 0 0 0 0,0 0 0 0 0,0 0 0 0 0,0-1 0 0 0,0 1 0 0 0,0 0 0 0 0,0 0 0 0 0,0 0 0 0 0,0 0 0 0 0,0 0 0 0 0,0 0 0 0 0,0 0 0 0 0,0 0 0 0 0,0 0 0 0 0,0 0 0 0 0,0 0 0 0 0,-1 0 0 0 0,1 0 0 0 0,0 0 0 0 0,0 0 0 0 0,0 0 0 0 0,0 0 0 0 0,0 0 0 0 0,-6-5 0 0 0,-7-1 0 0 0,-19-1 678 0 0,0 1-1 0 0,-1 2 0 0 0,-27 1-677 0 0,-83-7 18 0 0,-83-2-20 0 0,-105 9 2 0 0,140 1 0 0 0,-269 7 0 0 0,336-3 0 0 0,-22 2 0 0 0,-71 9 0 0 0,187-12 0 0 0,16-1 0 0 0,1 0 0 0 0,-12 2 0 0 0,23 0 0 0 0,8 0 0 0 0,9 0 0 0 0,80-2 0 0 0,220-3 0 0 0,117-2 0 0 0,-417 5 0 0 0,427-7 0 0 0,2 0 0 0 0,-56 11 0 0 0,-243 0 0 0 0,-145-4-34 0 0,0 0 0 0 0,0 0-1 0 0,0 0 1 0 0,0 0-1 0 0,0 0 1 0 0,0 0 0 0 0,0 0-1 0 0,0 0 1 0 0,0 0-1 0 0,0 0 1 0 0,0 0 0 0 0,0 0-1 0 0,0 0 1 0 0,0 0-1 0 0,0-1 1 0 0,0 1 0 0 0,0 0-1 0 0,0 0 1 0 0,0 0-1 0 0,0 0 1 0 0,0 0 0 0 0,0 0-1 0 0,0 0 1 0 0,0 0-1 0 0,0 0 1 0 0,0 0 34 0 0,-6-1-2546 0 0,2 0 80 0 0,-6-2-4219 0 0</inkml:trace>
  <inkml:trace contextRef="#ctx0" brushRef="#br2" timeOffset="595704.833">10719 2228 2760 0 0,'0'0'125'0'0,"0"0"70"0"0,0 0 206 0 0,0 0 89 0 0,0 0 19 0 0,0 0 3 0 0,0 0 0 0 0,0 0 0 0 0,-15 4 3072 0 0,15-4-3072 0 0,0 0 0 0 0,0 0-70 0 0,0 0-220 0 0,12 4 1754 0 0,-7-4-1972 0 0,0-1 0 0 0,1 0 0 0 0,-1 0 0 0 0,0 0 0 0 0,1-1-4 0 0,-1 1-1 0 0,1-1 0 0 0,-1 1 0 0 0,0 0 0 0 0,1 1 1 0 0,1-1 0 0 0,-6 1-1 0 0,1 0 0 0 0,0-1 0 0 0,0 1 0 0 0,0-1 0 0 0,0 1 0 0 0,-1-1 0 0 0,1 0 0 0 0,0 0 0 0 0,-1 0 0 0 0,1 0 0 0 0,-1 0 0 0 0,1 0 0 0 0,-1 0 0 0 0,1-1 0 0 0,-1 1 0 0 0,0 0 0 0 0,1-2 1 0 0,1 1 13 0 0,-1 0-1 0 0,0-1 1 0 0,1 1 0 0 0,-1 0-1 0 0,1 1 1 0 0,-1-1 0 0 0,3-1-13 0 0,16-5 988 0 0,0 0 0 0 0,9 0-988 0 0,7-1 0 0 0,-37 9 0 0 0,0 0 0 0 0,1 0 0 0 0,-1-1 0 0 0,0 1 0 0 0,1 0 0 0 0,-1 0 0 0 0,0 0 0 0 0,0 0 0 0 0,1 0 0 0 0,-1 0 0 0 0,0 0 0 0 0,1 0 0 0 0,-1-1 0 0 0,0 1 0 0 0,0 0 0 0 0,1 0 0 0 0,-1 0 0 0 0,0 0 0 0 0,0-1 0 0 0,0 1 0 0 0,1 0 0 0 0,-1 0 0 0 0,0-1 0 0 0,0 1 0 0 0,0 0 0 0 0,1 0 0 0 0,-1-1 0 0 0,0 1 0 0 0,0 0 0 0 0,2-2 0 0 0,6 1 0 0 0,-6 1-11 0 0,10-2 94 0 0,-11 1 287 0 0,2 2-93 0 0,1-1 1 0 0,0 1-1 0 0,0-1 0 0 0,-1 0 0 0 0,1 0 0 0 0,2-1-277 0 0,3 0 14 0 0,-8 1 357 0 0,1 1-201 0 0,0 0 0 0 0,0-1 0 0 0,0 0-1 0 0,1 1 1 0 0,-1-1 0 0 0,0 0 0 0 0,0 0 0 0 0,1-1-170 0 0,-2 1 81 0 0,42-4-2067 0 0,8 1 1986 0 0,-10 3 1717 0 0,-34-1-1967 0 0,1 1 1 0 0,0-1 0 0 0,6-2 249 0 0,-3 0-202 0 0,0 2-1 0 0,0-1 1 0 0,0 1-1 0 0,1 1 203 0 0,16 1 0 0 0,-10 4 0 0 0,-14-3 0 0 0,2-1 0 0 0,9-4 0 0 0,-8 2 0 0 0,0 1 0 0 0,0-1 0 0 0,-1 1 0 0 0,1 0 0 0 0,1 1 0 0 0,10 0 0 0 0,1 1 0 0 0,-12 0 0 0 0,37 3 0 0 0,-19-1-31 0 0,5 0 464 0 0,71 7 1157 0 0,-99-11-1590 0 0,0-1 0 0 0,0 1 0 0 0,0 1 0 0 0,0-1 0 0 0,0 0 0 0 0,0 0 0 0 0,0 1 0 0 0,0-1 0 0 0,0 1 0 0 0,0-1 0 0 0,0 1 0 0 0,0 0 0 0 0,-1 0 0 0 0,1 0 0 0 0,4 2 0 0 0,8 3 0 0 0,-12-5 0 0 0,1 0 0 0 0,0 1 0 0 0,0-1 0 0 0,0-1 0 0 0,-1 1 0 0 0,1 0 0 0 0,0-1 0 0 0,0 1 0 0 0,3-1 0 0 0,28 5 0 0 0,-6-2 0 0 0,13 0 0 0 0,5 2 0 0 0,-19-5 0 0 0,-3 2 0 0 0,14 4 0 0 0,-34-5 0 0 0,0-1 0 0 0,1 0 0 0 0,-1 0 0 0 0,0 0 0 0 0,0-1 0 0 0,1 1 0 0 0,-1-1 0 0 0,0 0 0 0 0,3-1 0 0 0,36-7 0 0 0,3 2 0 0 0,-15 8 0 0 0,-11 1 0 0 0,-13-4 0 0 0,0 0 0 0 0,12 9 0 0 0,-14-5 0 0 0,0 0 0 0 0,0 0 0 0 0,0-1 0 0 0,0 1 0 0 0,1-1 0 0 0,-1 0 0 0 0,0-1 0 0 0,1 1 0 0 0,-1-1 0 0 0,2 0 0 0 0,28 3 0 0 0,-32-2 0 0 0,0-1 0 0 0,1 1 0 0 0,-1 0 0 0 0,1-1 0 0 0,-1 0 0 0 0,0 1 0 0 0,3-2 0 0 0,23 4 0 0 0,-7-4-401 0 0,4 1-956 0 0,-25 0 1558 0 0,1 0 250 0 0,15-1 414 0 0,13 2-624 0 0,-25-1-241 0 0,18-3 0 0 0,-23 3 0 0 0,13-4 0 0 0,-13 4 0 0 0,1 0 0 0 0,-1 0 0 0 0,0 0 0 0 0,1-1 0 0 0,-1 1 0 0 0,0 0 0 0 0,1 0 0 0 0,-1 0 0 0 0,1 0 0 0 0,-1-1 0 0 0,0 1 0 0 0,0 0 0 0 0,1 0 0 0 0,-1-1 0 0 0,0 1 0 0 0,1 0 0 0 0,-1-1 0 0 0,0 1 0 0 0,0 0 0 0 0,0-1 0 0 0,1 1 0 0 0,-1 0 0 0 0,0-1 0 0 0,0 1 0 0 0,0 0 0 0 0,0-1 0 0 0,0 1 0 0 0,0-1 0 0 0,0 1 0 0 0,0 0 0 0 0,0-1 0 0 0,0-2 0 0 0,2 2 0 0 0,2-1 0 0 0,0 1 0 0 0,0-1 0 0 0,1 1 0 0 0,-1 0 0 0 0,0 0 0 0 0,1 0 0 0 0,-1 0 0 0 0,1 1 0 0 0,2 0 0 0 0,1-1 0 0 0,-1 0 0 0 0,0 0 0 0 0,5-2 0 0 0,3 0 0 0 0,-1 2 0 0 0,-10 3 0 0 0,-2 0 0 0 0,2-2 0 0 0,0-2 0 0 0,-1 2 0 0 0,0-1 0 0 0,0 0 0 0 0,0 0 0 0 0,1 1 0 0 0,-1 0 0 0 0,0 0 0 0 0,0 0 0 0 0,3 0 0 0 0,14 2 0 0 0,-14-3 0 0 0,-8-2 0 0 0,6 4 0 0 0,-35-1 0 0 0,24 0 0 0 0,4-1 0 0 0,0 1 0 0 0,0 0 0 0 0,0 0 0 0 0,0 0 0 0 0,0 0 0 0 0,0 0 0 0 0,0 1 0 0 0,-1 0 0 0 0,-15 2 0 0 0,0 1 0 0 0,-12 5 0 0 0,-19 4 0 0 0,42-11 185 0 0,-35 7 436 0 0,-1-2 0 0 0,1-1 0 0 0,-32-2-621 0 0,-127 6 0 0 0,99-3 0 0 0,-57-6 0 0 0,72-6 0 0 0,-53-2 0 0 0,49 10 0 0 0,24-1 0 0 0,-1-3 0 0 0,38-1 0 0 0,-28-5 0 0 0,38 4 0 0 0,9 1 0 0 0,0 0 0 0 0,0 0 0 0 0,1-1 0 0 0,-11-4 0 0 0,-12-6 0 0 0,-1 2 0 0 0,1 2 0 0 0,-2 0 0 0 0,-55-14 0 0 0,57 13 0 0 0,0 3 0 0 0,-1 0 0 0 0,1 2 0 0 0,-1 2 0 0 0,-32 1 0 0 0,55 3 0 0 0,-1 0 0 0 0,1 0 0 0 0,-6 3 0 0 0,4-1 0 0 0,14-3 0 0 0,0 0 0 0 0,0 1 0 0 0,0-1 0 0 0,0 1 0 0 0,0-1 0 0 0,1 0 0 0 0,-1 0 0 0 0,0 1 0 0 0,0-1 0 0 0,1 0 0 0 0,-1 1 0 0 0,0-1 0 0 0,0 0 0 0 0,1 0 0 0 0,-1 1 0 0 0,0-1 0 0 0,1 0 0 0 0,-1 0 0 0 0,0 0 0 0 0,1 1 0 0 0,-1-1 0 0 0,0 0 0 0 0,1 0 0 0 0,-1 0 0 0 0,0 0 0 0 0,1 0 0 0 0,-1 0 0 0 0,1 0 0 0 0,15 6 0 0 0,28-7 0 0 0,-1-2 0 0 0,1-2 0 0 0,5-3 0 0 0,24-2 0 0 0,1 2 0 0 0,27 3 0 0 0,23 6 0 0 0,95 14 0 0 0,-9 1 0 0 0,-58-11 0 0 0,-84-5 1024 0 0,-1-4 0 0 0,44-8-1024 0 0,-82 8 0 0 0,0-1 0 0 0,-1-2 0 0 0,4-2 0 0 0,-18 6 0 0 0,0 0 0 0 0,0 1 0 0 0,6 0 0 0 0,33-5 0 0 0,-43 6 0 0 0,0 0 0 0 0,0 0 0 0 0,9 1 0 0 0,-15 0 0 0 0,0 0 0 0 0,-1 0 0 0 0,1 0 0 0 0,-1 0 0 0 0,1 0 0 0 0,-1 1 0 0 0,1-1 0 0 0,-1 1 0 0 0,2 0 0 0 0,-3 0 0 0 0,0 0 0 0 0,1-1 0 0 0,-1 1 0 0 0,0-1 0 0 0,1 0 0 0 0,-1 0 0 0 0,1 0 0 0 0,1 0 0 0 0,-6 1 0 0 0,6 1 0 0 0,-16-2 0 0 0,8 0 0 0 0,-60 5 0 0 0,-94 2-1782 0 0,136-5-457 0 0,-6 1-4923 0 0</inkml:trace>
  <inkml:trace contextRef="#ctx0" brushRef="#br2" timeOffset="609274.975">9313 7909 4608 0 0,'0'0'101'0'0,"0"0"22"0"0,0 0 5 0 0,1 0-21 0 0,6 0-86 0 0,1-2-21 0 0,-8 2 0 0 0,1 0 0 0 0,0 0 0 0 0,0-1 0 0 0,0 1 0 0 0,-1 0 0 0 0,1-1 0 0 0,0 1 0 0 0,-1-1 0 0 0,1 1 0 0 0,0 0 0 0 0,-1-1 0 0 0,1 0 0 0 0,-1 1 0 0 0,1-1 0 0 0,0 1 0 0 0,-1-1 0 0 0,4-3 72 0 0,-4 3 298 0 0,0 1 118 0 0,0 0 22 0 0,0 0-68 0 0,1 0-292 0 0,3-3-62 0 0,-3 3 282 0 0,-1 0 118 0 0,0 0 22 0 0,0 0-68 0 0,0 0-276 0 0</inkml:trace>
  <inkml:trace contextRef="#ctx0" brushRef="#br2" timeOffset="611149.336">9400 7892 5984 0 0,'-4'-19'522'0'0,"2"10"367"0"0,1 1-1 0 0,0-1 0 0 0,0 0 1 0 0,1-1-889 0 0,0-11 1749 0 0,0 20-1421 0 0,0 1 7 0 0,0 0 13 0 0,0 0 49 0 0,0 0 19 0 0,0 0 7 0 0,0 0-37 0 0,0 0-155 0 0,0 0-67 0 0,0 0-17 0 0,0 2-27 0 0,1 1-98 0 0,0 0 0 0 0,0 0 0 0 0,-1 0 0 0 0,0 0 0 0 0,1 0 0 0 0,-1 1 1 0 0,0-1-1 0 0,0 0 0 0 0,-1 0 0 0 0,1 0 0 0 0,-1 0 0 0 0,0 1 1 0 0,0 0-23 0 0,-9 21 376 0 0,9-24-369 0 0,0 1 25 0 0,0 0 1 0 0,0 1 0 0 0,0-1 0 0 0,0 0 0 0 0,-1 0-1 0 0,1 0 1 0 0,-1 0 0 0 0,1-1 0 0 0,-1 1 0 0 0,0 0-1 0 0,0-1 1 0 0,0 1 0 0 0,0-1 0 0 0,0 1-1 0 0,0-1 1 0 0,0 0 0 0 0,0 0 0 0 0,-2 1-33 0 0,-11 4 92 0 0,14-5-82 0 0,0 0-1 0 0,0-1 0 0 0,0 1 1 0 0,0 0-1 0 0,0-1 1 0 0,0 1-1 0 0,0-1 0 0 0,-1 0 1 0 0,1 1-1 0 0,0-1 1 0 0,0 0-1 0 0,0 0 1 0 0,0 0-1 0 0,0 0 0 0 0,-1 0 1 0 0,1 0-1 0 0,0 0 1 0 0,0 0-1 0 0,0 0 1 0 0,0 0-1 0 0,0-1 0 0 0,-1 1 1 0 0,1 0-1 0 0,0-1 1 0 0,0 1-1 0 0,0-1 0 0 0,0 0-9 0 0,-7-2 602 0 0,7 3-546 0 0,1 0 0 0 0,-1 0 0 0 0,1 0 1 0 0,-1 0-1 0 0,1 0 0 0 0,-1-1 1 0 0,1 1-1 0 0,-1 0 0 0 0,1 0 1 0 0,-1-1-1 0 0,1 1 0 0 0,-1 0 0 0 0,1-1 1 0 0,0 1-1 0 0,-1 0 0 0 0,1-1 1 0 0,0 1-1 0 0,-1-1 0 0 0,1 1 0 0 0,0 0 1 0 0,-1-1-1 0 0,1 1 0 0 0,0-1 1 0 0,0 1-1 0 0,-1-1 0 0 0,1 1 1 0 0,0-1-1 0 0,0 1 0 0 0,0-1 0 0 0,0 1 1 0 0,0-1-1 0 0,0 0-56 0 0,-1-3-131 0 0,1-1 0 0 0,0 1 0 0 0,0-1 0 0 0,0 0 0 0 0,0 1 0 0 0,1-1 0 0 0,0 1 0 0 0,0-1 0 0 0,1-1 131 0 0,-1 3 20 0 0,0 0 1 0 0,0 0 0 0 0,0 0 0 0 0,0 0 0 0 0,1 1-1 0 0,0-1 1 0 0,-1 1 0 0 0,1-1 0 0 0,0 1 0 0 0,0-1 0 0 0,0 1-1 0 0,0 0 1 0 0,1 0 0 0 0,1-1-21 0 0,6-5 64 0 0,-9 7-54 0 0,1-1 0 0 0,-1 1 0 0 0,0 0 0 0 0,1 1 0 0 0,-1-1 1 0 0,1 0-1 0 0,-1 0 0 0 0,1 0 0 0 0,-1 1 0 0 0,1-1 0 0 0,-1 1 0 0 0,1-1 1 0 0,0 1-1 0 0,-1 0 0 0 0,1 0 0 0 0,0 0 0 0 0,-1 0 0 0 0,1 0 1 0 0,0 0-1 0 0,0 0-10 0 0,-1 0 7 0 0,1 0 0 0 0,-1 0 1 0 0,0 0-1 0 0,1 0 0 0 0,-1 1 1 0 0,0-1-1 0 0,0 0 0 0 0,0 1 1 0 0,1-1-1 0 0,-1 1 0 0 0,0-1 1 0 0,0 1-1 0 0,0-1 0 0 0,0 1 1 0 0,0 0-1 0 0,0 0 0 0 0,0-1 1 0 0,0 1-1 0 0,0 0 0 0 0,0 0 1 0 0,0 0-1 0 0,-1 0 0 0 0,1 0 1 0 0,0 0-1 0 0,-1 0 0 0 0,1 1 1 0 0,0-1-1 0 0,-1 0 0 0 0,0 0 1 0 0,1 1-8 0 0,0 1 29 0 0,-1 0 1 0 0,1 0 0 0 0,-1 1-1 0 0,1-1 1 0 0,-1 0-1 0 0,0 0 1 0 0,0 1 0 0 0,-1-1-1 0 0,1 1-29 0 0,-6 18 538 0 0,6-21-495 0 0,-1 0 0 0 0,1 0-1 0 0,-1 0 1 0 0,1 0 0 0 0,-1 0 0 0 0,0 0 0 0 0,1 0-1 0 0,-1-1 1 0 0,0 1 0 0 0,0 0 0 0 0,1 0 0 0 0,-1 0-1 0 0,0-1 1 0 0,0 1 0 0 0,0 0 0 0 0,0-1 0 0 0,-1 1-43 0 0,-13 7 377 0 0,14-7-335 0 0,-1 0 1 0 0,0 0-1 0 0,0 0 1 0 0,0 0 0 0 0,0 0-1 0 0,0 0 1 0 0,0-1-1 0 0,0 1 1 0 0,0-1 0 0 0,0 1-1 0 0,0-1 1 0 0,0 0-1 0 0,-1 0-42 0 0,-6 1 139 0 0,7-1-75 0 0,0 0 0 0 0,1 0-1 0 0,-1 1 1 0 0,0-1 0 0 0,0-1 0 0 0,1 1 0 0 0,-1 0-1 0 0,0 0 1 0 0,1-1 0 0 0,-1 1 0 0 0,0-1 0 0 0,1 1 0 0 0,-1-1-1 0 0,0 0-63 0 0,0 0 55 0 0,0-1 0 0 0,1 0 0 0 0,-1 0-1 0 0,0 0 1 0 0,0 0 0 0 0,1 0 0 0 0,0 0-1 0 0,-1 0 1 0 0,1-1 0 0 0,0 1 0 0 0,0 0-1 0 0,0-1 1 0 0,0 1 0 0 0,0-1 0 0 0,1 1-1 0 0,-1-1 1 0 0,1 0 0 0 0,0 1 0 0 0,-1-2-55 0 0,1-1 42 0 0,0 0 1 0 0,0 0 0 0 0,0 0-1 0 0,1 0 1 0 0,-1-1-1 0 0,1 1 1 0 0,0 0 0 0 0,1 0-1 0 0,1-3-42 0 0,-1 3 79 0 0,0 1 13 0 0,3-2-52 0 0,-3 4-17 0 0,-1 1-93 0 0,-1 1 2 0 0,0 0-1038 0 0,0 0-4380 0 0,0 0-1873 0 0</inkml:trace>
  <inkml:trace contextRef="#ctx0" brushRef="#br2" timeOffset="612808.08">7282 6647 6448 0 0,'-1'0'66'0'0,"1"1"-32"0"0,-1-1 0 0 0,0 0 0 0 0,1 0-1 0 0,-1 0 1 0 0,1 0 0 0 0,-1 0-1 0 0,0 0 1 0 0,1 0 0 0 0,-1 0 0 0 0,1 0-1 0 0,-1 0 1 0 0,0 0 0 0 0,1-1 0 0 0,-1 1-1 0 0,1 0 1 0 0,-1 0 0 0 0,0-1-34 0 0,0 0 75 0 0,1 0 1 0 0,-1 0 0 0 0,1 0-1 0 0,-1 0 1 0 0,1 0 0 0 0,-1 0-1 0 0,1 0 1 0 0,0 0 0 0 0,-1-1-1 0 0,1 1 1 0 0,0 0 0 0 0,0 0-1 0 0,0 0 1 0 0,0 0 0 0 0,0-1 0 0 0,0 0-76 0 0,-1-7 789 0 0,10-10 1189 0 0,-7 15-1820 0 0,0 0-1 0 0,1 1 1 0 0,-1 0-1 0 0,1-1 1 0 0,-1 1 0 0 0,1 0-1 0 0,0 0 1 0 0,1 0-1 0 0,-1 1 1 0 0,0-1-1 0 0,1 1 1 0 0,-1 0-1 0 0,4-2-157 0 0,-6 4 37 0 0,0-1-1 0 0,0 0 0 0 0,0 1 0 0 0,0-1 1 0 0,0 1-1 0 0,0 0 0 0 0,0-1 0 0 0,0 1 1 0 0,0 0-1 0 0,1-1 0 0 0,-1 1 1 0 0,0 0-1 0 0,0 0 0 0 0,0 0 0 0 0,0 0 1 0 0,0 0-1 0 0,0 0 0 0 0,0 1 1 0 0,1-1-1 0 0,-1 0 0 0 0,0 0 0 0 0,0 1 1 0 0,0-1-1 0 0,0 1 0 0 0,0-1 0 0 0,0 1-36 0 0,0 0 153 0 0,0-1-105 0 0,0 1-1 0 0,0 0 0 0 0,0-1 1 0 0,-1 1-1 0 0,1 0 1 0 0,0 0-1 0 0,-1 0 0 0 0,1-1 1 0 0,-1 1-1 0 0,1 0 1 0 0,-1 0-1 0 0,1 0 1 0 0,-1 0-1 0 0,0 0 0 0 0,1 0 1 0 0,-1 0-1 0 0,0 0 1 0 0,0 0-1 0 0,0 0 0 0 0,0 0 1 0 0,0 0-1 0 0,0 0 1 0 0,0 0-1 0 0,0 0 0 0 0,0 0 1 0 0,0 1-48 0 0,-9 28 601 0 0,6-21 122 0 0,2-7-662 0 0,0 0 0 0 0,0 0 0 0 0,0 0 0 0 0,-1 1 0 0 0,1-2 0 0 0,-1 1 0 0 0,1 0 0 0 0,-1 0-1 0 0,0 0 1 0 0,-1 0-61 0 0,-8 10-1 0 0,10-11 1 0 0,0 1 0 0 0,0-1 0 0 0,-1 0 0 0 0,1 0 0 0 0,0 0 0 0 0,-1 1 0 0 0,1-1 0 0 0,-1-1 0 0 0,1 1 0 0 0,-2 1 0 0 0,-19 12 0 0 0,21-13 6 0 0,1 0-3 0 0,-1-1 0 0 0,1 0 0 0 0,-1 1 1 0 0,1-1-1 0 0,-1 0 0 0 0,0 0 0 0 0,1 1 0 0 0,-1-1 0 0 0,1 0 1 0 0,-1 0-1 0 0,1 0 0 0 0,-1 0 0 0 0,0 0 0 0 0,1 0 0 0 0,-1 0 1 0 0,1 0-1 0 0,-1 0 0 0 0,0 0 0 0 0,1 0 0 0 0,-1 0 0 0 0,0-1-3 0 0,0 1 371 0 0,0 0-251 0 0,0-1 0 0 0,0 0 0 0 0,1 1 0 0 0,-1-1 0 0 0,0 0 0 0 0,1 0 0 0 0,-1 0 0 0 0,0 1 0 0 0,1-1 0 0 0,0 0 0 0 0,-1 0 0 0 0,0-1-120 0 0,2-5 19 0 0,1 0 0 0 0,-1-1 1 0 0,1 1-1 0 0,0 0 0 0 0,1 0 0 0 0,0 1 0 0 0,0-1 1 0 0,1 0-20 0 0,3-10 11 0 0,-4 13-11 0 0,0-1 0 0 0,1 0 0 0 0,-1 1 0 0 0,1 0 0 0 0,0 0 0 0 0,0 0 0 0 0,0 0 0 0 0,1 1 0 0 0,-1 0 0 0 0,1-1 0 0 0,0 2 0 0 0,0-1 0 0 0,5-1 0 0 0,-1 0 0 0 0,-8 4 0 0 0,0 0 0 0 0,0-1 0 0 0,0 1 0 0 0,-1 0 0 0 0,1 0 0 0 0,0 0 0 0 0,0 0 0 0 0,0 0 0 0 0,0-1 0 0 0,0 2 0 0 0,0-1 0 0 0,0 0 0 0 0,0 0 0 0 0,-1 0 0 0 0,1 0 0 0 0,0 0 0 0 0,0 1 0 0 0,0-1 0 0 0,0 0 0 0 0,0 1 0 0 0,-1-1 0 0 0,1 1 0 0 0,0-1 0 0 0,0 1 0 0 0,-1-1 0 0 0,1 1 0 0 0,0 0 0 0 0,-1-1 0 0 0,1 1 0 0 0,-1 0 0 0 0,1 0 0 0 0,0 0 0 0 0,0 1 0 0 0,0-1 0 0 0,0 1 0 0 0,0 0 0 0 0,0-1 0 0 0,0 1 0 0 0,-1 0 0 0 0,1-1 0 0 0,-1 1 0 0 0,1 0 0 0 0,-1 0 0 0 0,0 0 0 0 0,0 0 0 0 0,0 0 0 0 0,0-1 0 0 0,0 1 0 0 0,0 0 0 0 0,0 0 0 0 0,0 0 0 0 0,-1 1 0 0 0,0 1 0 0 0,0 0 0 0 0,0 0 0 0 0,-1 0 0 0 0,1 0 0 0 0,-1-1 0 0 0,0 1 0 0 0,0 0 0 0 0,-1 0 0 0 0,-16 35 72 0 0,-11 0 1360 0 0,27-35-1371 0 0,-1-1-1 0 0,1 0 1 0 0,0 0-1 0 0,-1 0 1 0 0,0-1-1 0 0,0 1 0 0 0,0-1 1 0 0,0 0-1 0 0,-2 1-60 0 0,5-2 0 0 0,-1 0 0 0 0,1-1 0 0 0,0 1 0 0 0,-1-1 0 0 0,1 1 0 0 0,-1-1 0 0 0,1 1 0 0 0,-1-1 0 0 0,1 0 0 0 0,-1 0 0 0 0,0 0 0 0 0,1 0 0 0 0,-1 0 0 0 0,1 0 0 0 0,-1 0 0 0 0,1-1 0 0 0,-1 1 0 0 0,-2-1 0 0 0,-9-2 0 0 0,10 0 0 0 0,2 1 0 0 0,0 1 0 0 0,0-1 0 0 0,0 1 0 0 0,-1-1 0 0 0,1 1 0 0 0,1-1 0 0 0,-1 1 0 0 0,0-1 0 0 0,0 1 0 0 0,0-1 0 0 0,1 0 0 0 0,-1 0 0 0 0,1 1 0 0 0,0-1 0 0 0,-1 0 0 0 0,1 0 0 0 0,0 0 0 0 0,0 1 0 0 0,0-1 0 0 0,0 0 0 0 0,0 0 0 0 0,1 0 0 0 0,-3-22 0 0 0,2 22 0 0 0,-1 0 0 0 0,1 1 0 0 0,0-1 0 0 0,-1 0 0 0 0,1 1 0 0 0,0-1 0 0 0,0 0 0 0 0,0 0 0 0 0,0 1 0 0 0,1-1 0 0 0,-1 0 0 0 0,0 1 0 0 0,1-1 0 0 0,0-1 0 0 0,1 0 0 0 0,-1-1 0 0 0,2 1 0 0 0,-1 0 0 0 0,0 0 0 0 0,1-1 0 0 0,-1 1 0 0 0,5-5 0 0 0,0 1 0 0 0,1-1 0 0 0,0 1 0 0 0,0 0 0 0 0,0 1 0 0 0,1 0 0 0 0,0 0 0 0 0,3-1 0 0 0,-10 6 0 0 0,1 0 0 0 0,-1 1 0 0 0,1-1 0 0 0,0 1 0 0 0,-1-1 0 0 0,1 1 0 0 0,-1 0 0 0 0,1 0 0 0 0,0 0 0 0 0,-1 0 0 0 0,1 0 0 0 0,0 1 0 0 0,-2-1 0 0 0,0 0 0 0 0,0 0 0 0 0,-1 0 0 0 0,1 1 0 0 0,0-1 0 0 0,0 0 0 0 0,-1 1 0 0 0,1-1 0 0 0,0 0 0 0 0,-1 1 0 0 0,1-1 0 0 0,0 1 0 0 0,-1-1 0 0 0,1 1 0 0 0,-1-1 0 0 0,1 1 0 0 0,0 0 0 0 0,-1-1 0 0 0,0 1 0 0 0,1-1 0 0 0,-1 1 0 0 0,1 0 0 0 0,-1 0 0 0 0,0-1 0 0 0,1 1 0 0 0,-1 0 0 0 0,0 0 0 0 0,0-1 0 0 0,0 1 0 0 0,0 0 0 0 0,0 0 0 0 0,1-1 0 0 0,-1 1 0 0 0,-1 0 0 0 0,1 0 0 0 0,1 3 0 0 0,-1-1 0 0 0,0 0 0 0 0,0-1 0 0 0,-1 1 0 0 0,1-1 0 0 0,-1 1 0 0 0,1-1 0 0 0,-1 1 0 0 0,0-1 0 0 0,0 1 0 0 0,0-1 0 0 0,0 0 0 0 0,0 0 0 0 0,0 1 0 0 0,-1 0 0 0 0,-7 14 0 0 0,8-14 0 0 0,-2 1 0 0 0,1 0 0 0 0,0-1 0 0 0,-1 0 0 0 0,1 1 0 0 0,-1-1 0 0 0,0 0 0 0 0,0-1 0 0 0,0 1 0 0 0,0 0 0 0 0,-1-1 0 0 0,1 0 0 0 0,-1 0 0 0 0,-3 2 0 0 0,1 0 0 0 0,5-3 0 0 0,0-1 0 0 0,1 0 0 0 0,-1 1 0 0 0,0-1 0 0 0,1 1 0 0 0,-1-1 0 0 0,0 0 0 0 0,0 1 0 0 0,1-1 0 0 0,-1 0 0 0 0,0 0 0 0 0,0 0 0 0 0,0 1 0 0 0,1-1 0 0 0,-1 0 0 0 0,0 0 0 0 0,0 0 0 0 0,1 0 0 0 0,-1 0 0 0 0,0-1 0 0 0,0 1 0 0 0,0 0 0 0 0,1 0 0 0 0,-1 0 0 0 0,0-1 0 0 0,0 1 0 0 0,0-1 0 0 0,-3 0 0 0 0,3 1 62 0 0,-1-1 0 0 0,1 1 0 0 0,-1-1 0 0 0,1 0 0 0 0,-1 1 0 0 0,1-1 0 0 0,-1 0 0 0 0,1 0 0 0 0,-1 0 0 0 0,1 0 0 0 0,0 0 0 0 0,0 0 0 0 0,0-1 0 0 0,0 1 0 0 0,0 0 1 0 0,0 0-1 0 0,0-1 0 0 0,0 1 0 0 0,0-1 0 0 0,0 1 0 0 0,1-1 0 0 0,-1 1 0 0 0,1-1 0 0 0,-1 1 0 0 0,1-1 0 0 0,-1 0 0 0 0,1 1 0 0 0,0-1 0 0 0,0 0 0 0 0,0 1 0 0 0,0-2-62 0 0,0-2 14 0 0,0-1 0 0 0,0 1 0 0 0,1 0-1 0 0,0 0 1 0 0,0-1 0 0 0,0 1 0 0 0,0 0 0 0 0,1 0 0 0 0,2-3-14 0 0,-1 2 0 0 0,0 2 0 0 0,1-1 0 0 0,-1 0 0 0 0,1 1 0 0 0,0-1 0 0 0,1 1 0 0 0,-1 0 0 0 0,1 0 0 0 0,0 1 0 0 0,0 0 0 0 0,0 0 0 0 0,0 0 0 0 0,1 0 0 0 0,-1 1-140 0 0,-1 1-1 0 0,0 0 1 0 0,0 0-1 0 0,1 1 1 0 0,-1-1-1 0 0,1 1 1 0 0,-1 0-1 0 0,0 0 1 0 0,1 1-1 0 0,-1-1 1 0 0,0 1-1 0 0,1 0 1 0 0,1 1 140 0 0,-5-2-6 0 0,0 1 0 0 0,0 0 1 0 0,0 0-1 0 0,0-1 0 0 0,0 1 0 0 0,0 0 1 0 0,0 0-1 0 0,0 0 0 0 0,-1 0 1 0 0,1 0-1 0 0,0 0 0 0 0,-1 0 1 0 0,1 0-1 0 0,-1 0 0 0 0,1 0 0 0 0,-1 0 1 0 0,0 0-1 0 0,1 1 0 0 0,-1-1 1 0 0,0 0-1 0 0,0 0 0 0 0,0 0 1 0 0,0 1-1 0 0,0-1 0 0 0,0 0 0 0 0,0 0 1 0 0,0 0-1 0 0,0 1 0 0 0,-1-1 6 0 0,-3 19 0 0 0,4-17 0 0 0,-1 1 0 0 0,1-1 0 0 0,-1 0 0 0 0,0 0 0 0 0,0 0 0 0 0,0 0 0 0 0,0 0 0 0 0,-1 0 0 0 0,-1 3 145 0 0,-2 0 0 0 0,1-1 0 0 0,0 1-1 0 0,-1-1 1 0 0,0 0 0 0 0,0-1 0 0 0,-1 1-1 0 0,1-1 1 0 0,-1 0 0 0 0,0 0 0 0 0,0-1-1 0 0,-5 3-144 0 0,7-4 12 0 0,0-1-1 0 0,1 1 0 0 0,-1-1 0 0 0,0 0 0 0 0,0 0 0 0 0,0 0 0 0 0,1 0 0 0 0,-1-1 0 0 0,0 0 0 0 0,0 0 0 0 0,0 0 0 0 0,0 0 0 0 0,0 0 1 0 0,0-1-1 0 0,0 0 0 0 0,0 0 0 0 0,0 0 0 0 0,1 0 0 0 0,-1-1 0 0 0,0 1 0 0 0,1-1 0 0 0,-1 0 0 0 0,0-1-11 0 0,2 2 0 0 0,1 0 0 0 0,0 0 0 0 0,0 0 0 0 0,-1-1 0 0 0,1 1 0 0 0,0 0 0 0 0,0-1 0 0 0,0 1 0 0 0,0-1 0 0 0,1 0 0 0 0,-1 1 0 0 0,0-1 0 0 0,1 1 0 0 0,-1-1 0 0 0,1 0 0 0 0,-1 0 0 0 0,1 1 0 0 0,0-1 0 0 0,0 0 0 0 0,-1 0 0 0 0,1 0 0 0 0,1 1 0 0 0,-1-1 0 0 0,0 0 0 0 0,0 0 0 0 0,1 1 0 0 0,-1-1 0 0 0,1 0 0 0 0,-1 1 0 0 0,1-1 0 0 0,0 0 0 0 0,0 1 0 0 0,0-1 0 0 0,2-5 0 0 0,1 1 0 0 0,-1 0 0 0 0,2 0 0 0 0,-1 0 0 0 0,1 1 0 0 0,-1-1 0 0 0,6-3 0 0 0,-7 7-142 0 0,0 0-1 0 0,0 1 1 0 0,0 0 0 0 0,0 0-1 0 0,0 0 1 0 0,1 0-1 0 0,-1 0 1 0 0,0 1 0 0 0,0-1-1 0 0,1 1 1 0 0,-1 0 142 0 0,8 1-7833 0 0</inkml:trace>
  <inkml:trace contextRef="#ctx0" brushRef="#br2" timeOffset="613944.861">9291 7920 10136 0 0,'0'0'230'0'0,"0"0"30"0"0,0 0 19 0 0,0 0 37 0 0,0 0 125 0 0,0 0 58 0 0,0 0 12 0 0,0 0-69 0 0,0 0-220 0 0,0 0 164 0 0,0 0 102 0 0,1-1 22 0 0,22-4 98 0 0,-2-4 3430 0 0,-20 11-4007 0 0,-3 3-26 0 0,-5 5-8 0 0,-34 5 3 0 0,40-15 0 0 0,0 0 0 0 0,0-1 0 0 0,1 1 0 0 0,-1 0 0 0 0,0 0 0 0 0,0 0 0 0 0,0-1 0 0 0,1 1 0 0 0,-1 0 0 0 0,0-1 0 0 0,0 1 0 0 0,1 0 0 0 0,-1-1 0 0 0,0 1 0 0 0,1-1 0 0 0,-1 1 0 0 0,1-1 0 0 0,-1 0 0 0 0,0 1 0 0 0,1-1 0 0 0,-1 0 0 0 0,-1-1 0 0 0,2 1 0 0 0,-1 0 0 0 0,1 0 0 0 0,0 0 0 0 0,0 0 0 0 0,-1 0 0 0 0,1 0 0 0 0,0 0 0 0 0,0 0 0 0 0,0 0 0 0 0,0 1 0 0 0,0-1 0 0 0,1 0 0 0 0,-1 0 0 0 0,0 0 0 0 0,0 0 0 0 0,1 0 0 0 0,-1 0 0 0 0,0 0 0 0 0,1 0 0 0 0,-1 0 0 0 0,1 0 0 0 0,0 0 0 0 0,-1 0 0 0 0,5-9 0 0 0,-3 5 0 0 0,0 1 0 0 0,0 0 0 0 0,0 0 0 0 0,0 0 0 0 0,1 0 0 0 0,-1 0 0 0 0,1 1 0 0 0,0-1 0 0 0,0 1 0 0 0,1-1 0 0 0,-1 1 0 0 0,4-2 0 0 0,3-2 0 0 0,-7 5 0 0 0,-1 0 0 0 0,1 1 0 0 0,0-1 0 0 0,-1 1 0 0 0,1-1 0 0 0,0 1 0 0 0,3-1 0 0 0,-5 2 0 0 0,1 0 0 0 0,0 0 0 0 0,-1-1 0 0 0,1 1 0 0 0,-1 1 0 0 0,1-1 0 0 0,0 0 0 0 0,-1 0 0 0 0,1 1 0 0 0,-1-1 0 0 0,1 0 0 0 0,0 1 0 0 0,-1 0 0 0 0,1-1 0 0 0,-1 1 0 0 0,0 0 0 0 0,1 0 0 0 0,-1 0 0 0 0,1 0 0 0 0,0 1-2 0 0,-1-1-1 0 0,1 1 1 0 0,0 0-1 0 0,-1 0 1 0 0,0 0-1 0 0,1 0 1 0 0,-1 0-1 0 0,0 0 1 0 0,0 0 0 0 0,0 0-1 0 0,0 0 1 0 0,0 1-1 0 0,-1-1 3 0 0,8 31 343 0 0,-8-29-196 0 0,0 0 14 0 0,0 0 1 0 0,0 1-1 0 0,0-1 1 0 0,-1 0-1 0 0,0 1 1 0 0,0-1-1 0 0,0 0 0 0 0,-1 0 1 0 0,1 0-1 0 0,-1 1-161 0 0,-1 0 0 0 0,0 1 0 0 0,0-1 0 0 0,-1 0 0 0 0,1 0 0 0 0,-1 0 0 0 0,-1 0 0 0 0,2-2 0 0 0,1-1 0 0 0,0 0 0 0 0,-1 0 0 0 0,1 0 0 0 0,-1 0 0 0 0,1-1 0 0 0,-1 1 0 0 0,0-1 0 0 0,0 1 0 0 0,0-1 0 0 0,0 0 0 0 0,-2 1 0 0 0,4-2 25 0 0,0 0 1 0 0,0 0-1 0 0,0 0 0 0 0,0 0 0 0 0,0 0 0 0 0,0 0 0 0 0,0 0 0 0 0,0 0 0 0 0,0 0 1 0 0,0 0-1 0 0,0-1 0 0 0,0 1 0 0 0,0 0 0 0 0,0-1 0 0 0,0 1 0 0 0,0-1 0 0 0,0 1 1 0 0,0-1-1 0 0,0 0 0 0 0,1 1 0 0 0,-1-1 0 0 0,0 0 0 0 0,0 1 0 0 0,1-1 0 0 0,-1 0 0 0 0,1 0 1 0 0,-1 1-1 0 0,0-1 0 0 0,1 0 0 0 0,0 0 0 0 0,-1 0 0 0 0,1 0 0 0 0,-1 0 0 0 0,1 0 1 0 0,0-1-26 0 0,-1 0 83 0 0,1-1 0 0 0,-1 1 0 0 0,1 0 1 0 0,0-1-1 0 0,0 1 0 0 0,0-1 1 0 0,0 1-1 0 0,0-1 0 0 0,0 1 0 0 0,1-1 1 0 0,-1 1-1 0 0,1 0 0 0 0,0-1 1 0 0,0 0-84 0 0,1-3 3 0 0,0 1 0 0 0,-1 0 1 0 0,1-1-1 0 0,0-4-3 0 0,-1 4-1 0 0,0 1 1 0 0,0-1-1 0 0,1 1 1 0 0,0-1-1 0 0,1-1 1 0 0,2-4 0 0 0,-4 8 0 0 0,0-1 0 0 0,1 1 0 0 0,-1 0 0 0 0,1 0 0 0 0,0-1 0 0 0,0 1 0 0 0,0 1 0 0 0,0-1 0 0 0,0 0 0 0 0,1 0 0 0 0,-1 1 0 0 0,1 0 0 0 0,2-2 0 0 0,-5 3 0 0 0,1 1 0 0 0,-1 0 0 0 0,1 0 0 0 0,-1 0 0 0 0,0-1 0 0 0,1 1 0 0 0,-1 0 0 0 0,1 0 0 0 0,-1 0 0 0 0,0 0 0 0 0,1 0 0 0 0,-1 0 0 0 0,1 0 0 0 0,-1 0 0 0 0,1 0 0 0 0,-1 0 0 0 0,0 0 0 0 0,1 0 0 0 0,-1 0 0 0 0,1 0 0 0 0,-1 0 0 0 0,0 1 0 0 0,1-1 0 0 0,-1 0 0 0 0,1 0 0 0 0,-1 0 0 0 0,0 1 0 0 0,1-1 0 0 0,-1 0 0 0 0,0 0 0 0 0,1 1 0 0 0,-1-1 0 0 0,0 0 0 0 0,0 1 0 0 0,1-1 0 0 0,-1 0 0 0 0,0 1 0 0 0,0-1 0 0 0,0 0 0 0 0,1 1 0 0 0,1 3-10 0 0,1 0 1 0 0,-1 0-1 0 0,0 1 0 0 0,0-1 0 0 0,0 0 0 0 0,0 1 0 0 0,-1 0 1 0 0,0-1-1 0 0,0 1 0 0 0,0 0 0 0 0,-1 0 0 0 0,1-1 0 0 0,-1 1 1 0 0,0 0-1 0 0,-1 0 0 0 0,1 0 0 0 0,-1-1 0 0 0,0 1 0 0 0,0 0 10 0 0,-1 3-15 0 0,-1 1 0 0 0,0-2-1 0 0,0 1 1 0 0,-1 0-1 0 0,0-1 1 0 0,0 1 0 0 0,-1-1-1 0 0,0-1 1 0 0,0 1 0 0 0,0-1-1 0 0,-4 4 16 0 0,8-9-72 0 0,1-1-548 0 0,0 0-266 0 0,1-1-61 0 0,7-2-12 0 0</inkml:trace>
  <inkml:trace contextRef="#ctx0" brushRef="#br2" timeOffset="667572.867">4736 11766 5064 0 0,'0'0'389'0'0,"0"0"-177"0"0,0 0 183 0 0,0 0 106 0 0,0 0 19 0 0,0 0-68 0 0,10 15 440 0 0,-9-13-758 0 0,0 0-1 0 0,-1 0 1 0 0,1 0-1 0 0,-1 0 1 0 0,1 0 0 0 0,-1 1-1 0 0,0-1 1 0 0,0 0-1 0 0,0 0 1 0 0,0 0 0 0 0,-1 1-1 0 0,1 0-133 0 0,-6 28 1610 0 0,-19 65 754 0 0,19-80-2095 0 0,5-14-232 0 0,0 0 0 0 0,0 0-1 0 0,0 0 1 0 0,0 0 0 0 0,1 0 0 0 0,-1 0 0 0 0,1 0 0 0 0,-1 1 0 0 0,1-1 0 0 0,0 0-37 0 0,-8 5 942 0 0,4-6 23 0 0,7-6-641 0 0,-2 2-235 0 0,0 1 0 0 0,0-1-1 0 0,0 0 1 0 0,-1 1-1 0 0,1-1 1 0 0,-1 0-1 0 0,1 0 1 0 0,-1 0 0 0 0,0 0-1 0 0,0 1 1 0 0,0-1-1 0 0,-1-1-88 0 0,2-15 261 0 0,4-1-239 0 0,-4 15-37 0 0,0 0 0 0 0,0-1 1 0 0,0 1-1 0 0,0-1 0 0 0,-1-1 15 0 0,0 1-1 0 0,1-1 0 0 0,-1 1 0 0 0,1-1 0 0 0,1 1-1 0 0,-1-1 1 0 0,1 1 0 0 0,0 0 0 0 0,1 0 0 0 0,0 0-1 0 0,0 0 1 0 0,2-3 1 0 0,1-1 1 0 0,1 0 0 0 0,1 1 0 0 0,0 0-1 0 0,0 0 1 0 0,7-5-1 0 0,-9 9 434 0 0,-1 1-1 0 0,1 0 1 0 0,0 0 0 0 0,3-1-434 0 0,-7 4-15 0 0,-1 1-1 0 0,0 0 1 0 0,1 0 0 0 0,-1 0 0 0 0,0 0 0 0 0,1 0 0 0 0,-1 0 0 0 0,0 0-1 0 0,1 0 1 0 0,-1 1 0 0 0,0-1 0 0 0,0 0 0 0 0,1 1 0 0 0,-1-1 0 0 0,0 1-1 0 0,0 0 1 0 0,0-1 0 0 0,1 1 0 0 0,-1 0 0 0 0,0 0 0 0 0,0-1 0 0 0,0 1 0 0 0,0 1 14 0 0,24 22-1741 0 0,-24-23 1686 0 0,22 32-139 0 0,-18-26 200 0 0,0 1 1 0 0,1-1-1 0 0,5 7-5 0 0,-5-8 0 0 0,-1 0 0 0 0,0 1 0 0 0,0 0 0 0 0,0 0 0 0 0,13 18 0 0 0,-9-9-9 0 0,-6-10 78 0 0,0 0 0 0 0,0 0 0 0 0,0-1 0 0 0,1 0 0 0 0,2 4-69 0 0,12 13 88 0 0,-11-15-72 0 0,-3-1-29 0 0,-4-5 43 0 0,0 0-1 0 0,0 0 1 0 0,0-1 0 0 0,0 1-1 0 0,0 0 1 0 0,0 0 0 0 0,0 0-1 0 0,0-1 1 0 0,0 1 0 0 0,0 0-1 0 0,0 0 1 0 0,-1-1-1 0 0,1 1 1 0 0,0 0 0 0 0,-1-1-1 0 0,1 1 1 0 0,0 0 0 0 0,-1-1-1 0 0,1 1 1 0 0,-1 0 0 0 0,1-1-1 0 0,-1 1 1 0 0,1-1 0 0 0,-1 1-1 0 0,1-1 1 0 0,-1 1-1 0 0,0-1 1 0 0,1 1 0 0 0,-1-1-1 0 0,0 0 1 0 0,1 1 0 0 0,-1-1-1 0 0,0 0 1 0 0,0 1 0 0 0,0-1-30 0 0,-2 1 97 0 0,0 1 0 0 0,0-1-1 0 0,0 0 1 0 0,0 0 0 0 0,-1-1 0 0 0,1 1 0 0 0,0-1 0 0 0,-2 1-97 0 0,-16 0 176 0 0,1 1-1 0 0,-1 1 1 0 0,-5 3-176 0 0,25-6 1 0 0,-43 8 104 0 0,15-3-68 0 0,-1 1 1 0 0,1 2 0 0 0,-27 10-38 0 0,-29 12-1650 0 0,67-22 154 0 0</inkml:trace>
  <inkml:trace contextRef="#ctx0" brushRef="#br2" timeOffset="730885.04">4397 7685 6448 0 0,'0'0'141'0'0,"-8"4"358"0"0,1-3-393 0 0,5-1 276 0 0,2 0 108 0 0,0 0 20 0 0,0 0 2 0 0,0 0 0 0 0,0 0 0 0 0,0 0 0 0 0,-1 0-70 0 0,6 2-333 0 0,-3-1-99 0 0,1 0 1 0 0,0 1 0 0 0,0-1 0 0 0,0-1-1 0 0,0 1 1 0 0,0 0 0 0 0,0-1 0 0 0,0 0-1 0 0,0 1 1 0 0,0-1 0 0 0,0 0 0 0 0,3-1-11 0 0,1 0 372 0 0,1 1 0 0 0,0-1 0 0 0,-1 1 0 0 0,1 1 0 0 0,1 0-372 0 0,0 0 62 0 0,0-1 1 0 0,0 0 0 0 0,6-1-63 0 0,65-9 1976 0 0,31-10-1976 0 0,-85 15 0 0 0,25-1 0 0 0,-14 2 0 0 0,49-7 0 0 0,-15-3 2031 0 0,32-12-2031 0 0,-58 14 16 0 0,-22 6-16 0 0,0-1 0 0 0,0 0 0 0 0,-1-2 0 0 0,12-7 0 0 0,-28 13 0 0 0,-1 1 0 0 0,1 0 0 0 0,0 0 0 0 0,5-1 0 0 0,-6 2 0 0 0,0-1 0 0 0,1 0 0 0 0,-1 0 0 0 0,0 0 0 0 0,-1 0 0 0 0,2-1 0 0 0,12-7 0 0 0,0 1 0 0 0,11-4 0 0 0,-14 7 0 0 0,0-1 0 0 0,-1 0 0 0 0,1-2 0 0 0,2-2 0 0 0,-9 6 0 0 0,0 1 0 0 0,-1-1 0 0 0,2 2 0 0 0,-1-1 0 0 0,5-1 0 0 0,-3 2 0 0 0,-1-1 0 0 0,1 0 0 0 0,6-5 0 0 0,-7 4 85 0 0,0 0 0 0 0,1 1-1 0 0,2-1-84 0 0,-3 2 297 0 0,0-1-1 0 0,-1 0 1 0 0,0 0-1 0 0,4-3-296 0 0,4-5-383 0 0,1 1-1 0 0,0 1 1 0 0,18-8 383 0 0,22-11 1159 0 0,-36 17-859 0 0,-1 1-1 0 0,3 1-299 0 0,-13 5 0 0 0,0 0 0 0 0,-1 0 0 0 0,8-7 0 0 0,16-8 0 0 0,6-1 0 0 0,-1-1 0 0 0,-1-2 0 0 0,23-20 0 0 0,53-40 0 0 0,-107 80 0 0 0,45-29 0 0 0,2 2 0 0 0,22-8 0 0 0,-57 31 0 0 0,-9 3 0 0 0,0 1 0 0 0,-1-1 0 0 0,5-3 0 0 0,-9 5 0 0 0,15-10 0 0 0,0 0 0 0 0,1 1 0 0 0,9-4 0 0 0,34-15 0 0 0,-59 29 0 0 0,0 0 0 0 0,1 0 0 0 0,-1-1 0 0 0,0 1 0 0 0,3-4 0 0 0,13-7 0 0 0,61-29 0 0 0,-2 6 0 0 0,-58 26 0 0 0,0 1 0 0 0,0 1 0 0 0,1 1 0 0 0,0 2 0 0 0,6-2 0 0 0,76-18 0 0 0,-95 22 0 0 0,1 0 0 0 0,-1 0 0 0 0,0-2 0 0 0,7-3 0 0 0,20-9 0 0 0,1 6 0 0 0,-26 7 0 0 0,0 1 0 0 0,1 0 0 0 0,0 0 0 0 0,-1 1 0 0 0,1 1 0 0 0,0 0 0 0 0,5 0 0 0 0,5 1 0 0 0,0 1 0 0 0,-1 2 0 0 0,14 2 0 0 0,-24-3 0 0 0,10 2 0 0 0,5 4 0 0 0,-19-6 0 0 0,0 0 0 0 0,0 0 0 0 0,-1 0 0 0 0,1 1 0 0 0,-1 0 0 0 0,0 0 0 0 0,4 3 0 0 0,-6-4 0 0 0,0 1 0 0 0,0-1 0 0 0,0 0 0 0 0,1 0 0 0 0,0 0 0 0 0,20 10 0 0 0,14 8 436 0 0,-21-11-1411 0 0,0 1-3829 0 0,-3-1-1244 0 0</inkml:trace>
  <inkml:trace contextRef="#ctx0" brushRef="#br2" timeOffset="732387.33">7308 6591 6448 0 0,'0'0'141'0'0,"0"0"23"0"0,0 0 13 0 0,1 0-19 0 0,22 2 789 0 0,0 0 0 0 0,19 4-947 0 0,-20-2 202 0 0,62 13 737 0 0,0 3 0 0 0,8 7-939 0 0,-49-12 183 0 0,0 2 0 0 0,-1 1 0 0 0,-1 3 0 0 0,4 4-183 0 0,-20-10 226 0 0,11 10-226 0 0,-2-2 84 0 0,10 3 53 0 0,-27-17-6 0 0,0 1 1 0 0,9 8-132 0 0,121 90 688 0 0,-46-38-304 0 0,-22-8 241 0 0,9 5 30 0 0,-51-47-535 0 0,7 6-110 0 0,-31-19 11 0 0,-1 0 1 0 0,0 1-1 0 0,2 2-21 0 0,10 5 54 0 0,-19-12-51 0 0,-1 0-1 0 0,1-1 1 0 0,-1 2-1 0 0,4 2-2 0 0,22 26 103 0 0,-12-13 236 0 0,0-1 1 0 0,13 10-340 0 0,-7-6 125 0 0,-20-17-104 0 0,1-1 0 0 0,-1 0 0 0 0,0 0-1 0 0,1 0 1 0 0,0-1 0 0 0,2 2-21 0 0,-4-3 13 0 0,0 1 0 0 0,1-1-1 0 0,-1 1 1 0 0,-1 0 0 0 0,1 0 0 0 0,0 0 0 0 0,-1 1-1 0 0,1 0-12 0 0,9 12 69 0 0,75 65 259 0 0,-39-36-243 0 0,-17-16 4 0 0,-26-26-73 0 0,-1 1 1 0 0,1 0-1 0 0,-1 0 0 0 0,0 1 1 0 0,1 2-17 0 0,0-2 141 0 0,-1 0 0 0 0,1 0 0 0 0,0-1 0 0 0,0 1 0 0 0,1-1-141 0 0,11 12 1296 0 0,91 94-777 0 0,-85-84-503 0 0,-17-18 7 0 0,1 0 0 0 0,0 0 0 0 0,3 2-23 0 0,44 45 117 0 0,-38-38-117 0 0,-12-12 0 0 0,1 0 0 0 0,-1-1 0 0 0,0 0 0 0 0,5 3 0 0 0,25 23 0 0 0,-13-10 0 0 0,3 0-386 0 0,-2 2-1 0 0,11 12 387 0 0,-32-32-1219 0 0,1 0-70 0 0,9 7-13 0 0</inkml:trace>
  <inkml:trace contextRef="#ctx0" brushRef="#br2" timeOffset="734094.506">9674 8013 3680 0 0,'0'0'167'0'0,"1"-6"26"0"0,3 1-61 0 0,-3 4 547 0 0,10-8 3204 0 0,-10 8-3682 0 0,0 1 0 0 0,0-1-1 0 0,1 0 1 0 0,-1 1 0 0 0,1-1-1 0 0,-1 1 1 0 0,0-1 0 0 0,1 1-1 0 0,-1-1 1 0 0,1 1-1 0 0,-1 0 1 0 0,1 0 0 0 0,-1 0-1 0 0,1 0 1 0 0,-1 0 0 0 0,1 0-1 0 0,-1 0 1 0 0,2 1-201 0 0,-1 0 43 0 0,0 1 0 0 0,-1-1 0 0 0,1 1-1 0 0,0 0 1 0 0,-1-1 0 0 0,1 1 0 0 0,-1 0 0 0 0,1 0 0 0 0,-1 0 0 0 0,0 0-1 0 0,0 0 1 0 0,0 1 0 0 0,0-1 0 0 0,0 0 0 0 0,0 1-43 0 0,14 25 137 0 0,-10-20-95 0 0,-1 0 1 0 0,0 0-1 0 0,2 5-42 0 0,16 30 195 0 0,-20-37-164 0 0,0-1 1 0 0,1 0-1 0 0,0 0 1 0 0,-1 0 0 0 0,2-1-1 0 0,0 2-31 0 0,8 12 79 0 0,22 35 373 0 0,1-3-186 0 0,-33-48-250 0 0,-1 1 0 0 0,1 0 0 0 0,1-1 0 0 0,-1 1-1 0 0,0-1 1 0 0,1 0 0 0 0,-1 0 0 0 0,2 1-16 0 0,9 8 55 0 0,-5-2 47 0 0,0-2 0 0 0,1 1 0 0 0,0-1 0 0 0,0-1 1 0 0,5 3-103 0 0,-5-3 88 0 0,1 1 0 0 0,-1 0 0 0 0,0 0 1 0 0,4 5-89 0 0,-8-7 18 0 0,1 0 0 0 0,0-1 0 0 0,-1 1 0 0 0,2-1 0 0 0,-1-1 0 0 0,0 1-18 0 0,23 14 68 0 0,53 36 196 0 0,-47-33-170 0 0,78 41 92 0 0,-90-51-190 0 0,4 3 61 0 0,-18-9-6 0 0,1 1 1 0 0,0-1 0 0 0,5 2-52 0 0,9 6 98 0 0,-20-10-78 0 0,0 0-1 0 0,1 0 1 0 0,-1-1-1 0 0,1 0 0 0 0,4 2-19 0 0,-4-3 36 0 0,-1 1-1 0 0,0-1 1 0 0,1 2-1 0 0,-1-1 1 0 0,0 0-1 0 0,2 2-35 0 0,17 8 157 0 0,-7-6 20 0 0,-11-5 147 0 0,1 1 0 0 0,-1 0 0 0 0,1 1 0 0 0,-1-1 0 0 0,0 1 0 0 0,0 0 0 0 0,2 1-324 0 0,24 19 224 0 0,-27-21-276 0 0,-1 1 0 0 0,1-1 0 0 0,0 0 0 0 0,0 0 0 0 0,0 0 0 0 0,0 0 0 0 0,1-1 52 0 0,-1 1-170 0 0,0-1 0 0 0,0 1 0 0 0,0 0 1 0 0,-1 0-1 0 0,1 0 0 0 0,0 1 0 0 0,-1-1 0 0 0,1 2 170 0 0,9 7 19 0 0,1 1 0 0 0,0-2-1 0 0,1 0 1 0 0,0-1 0 0 0,1 0-1 0 0,0-1-18 0 0,42 20 11 0 0,-26-5 160 0 0,-15-14-161 0 0,-12-5-10 0 0,-2 1-4 0 0,21 7 126 0 0,-20-11-115 0 0,-3-1-6 0 0,0 0-1 0 0,0 1 0 0 0,0-1 0 0 0,0 0 0 0 0,0 1 1 0 0,0-1-1 0 0,0 0 0 0 0,0 1 0 0 0,0-1 0 0 0,0 1 1 0 0,-1 0-1 0 0,1-1 0 0 0,0 1 0 0 0,0 0 0 0 0,0 0 0 0 0,8 7 0 0 0,3-2 0 0 0,-1 0 0 0 0,-9-5 0 0 0,13 7 84 0 0,12 5 102 0 0,-10-3-168 0 0,-12-7 17 0 0,-1-1 1 0 0,1 1-1 0 0,-1-1 1 0 0,1 0-1 0 0,0 0 1 0 0,0 0-1 0 0,5 0-35 0 0,-2 0 12 0 0,1 1 0 0 0,-1 0-1 0 0,7 3-11 0 0,14 5 107 0 0,-8-3-2 0 0,-17-6-82 0 0,0 0 0 0 0,0 0 0 0 0,0-1 1 0 0,1 0-1 0 0,4 1-23 0 0,25 6 53 0 0,-31-8-55 0 0,12 5 132 0 0,-14-4-66 0 0,-1-1-24 0 0,0 0-101 0 0,-5-4-28 0 0,0 0 0 0 0,0 0 1 0 0,0 1-1 0 0,-5-3 89 0 0,-11-7 88 0 0,15 9-432 0 0,0 0 0 0 0,-1 0 0 0 0,-7-2 344 0 0,-17-10-2167 0 0,-6-6-1969 0 0,-6-1 4136 0 0,21 12-4384 0 0</inkml:trace>
  <inkml:trace contextRef="#ctx0" brushRef="#br2" timeOffset="736413.788">9322 7957 7224 0 0,'0'0'165'0'0,"0"0"22"0"0,0 0 7 0 0,-1-1-23 0 0,-1-1-50 0 0,2 1 323 0 0,0 1 132 0 0,0 0 22 0 0,0 0-57 0 0,1 1-482 0 0,1 0 1 0 0,-1-1-1 0 0,1 1 0 0 0,-1 0 1 0 0,1 0-1 0 0,-1 0 1 0 0,1 0-1 0 0,-1 0 0 0 0,0 0 1 0 0,0 0-1 0 0,2 2-59 0 0,5 4 150 0 0,79 50 850 0 0,-73-48-849 0 0,0 0-1 0 0,8 9-150 0 0,14 9 177 0 0,54 29 586 0 0,27 20 24 0 0,-66-43-657 0 0,-16-10 80 0 0,5 6-210 0 0,-5-5 53 0 0,2 0 0 0 0,0-3 1 0 0,12 4-54 0 0,51 30 176 0 0,37 24-112 0 0,-11-11 107 0 0,-46-27-86 0 0,103 57 611 0 0,-32-8-176 0 0,-138-82-459 0 0,12 6 29 0 0,-1-1 0 0 0,2-2-1 0 0,11 4-89 0 0,0 0 88 0 0,-23-9-36 0 0,-1 0 0 0 0,11 1-52 0 0,24 8 194 0 0,17 8-194 0 0,-42-14 94 0 0,-13-6 59 0 0,0-1-1 0 0,0 0 0 0 0,6 0-152 0 0,11 3 394 0 0,23 5-437 0 0,12-1 43 0 0,-39-8 56 0 0,1 0-1 0 0,0-2 1 0 0,0-1-1 0 0,-1-1 1 0 0,1-1-1 0 0,13-4-55 0 0,55-18 128 0 0,54-24 147 0 0,-60 19-350 0 0,8-5 75 0 0,-58 24 0 0 0,-25 7 0 0 0,0 1 0 0 0,0 1 0 0 0,2-1 0 0 0,0 2 0 0 0,-1-2 0 0 0,0 0-1 0 0,2-1 1 0 0,27-8 12 0 0,-16 6 59 0 0,0-2-1 0 0,5-3-70 0 0,-13 5 28 0 0,-1-2 1 0 0,0 0-1 0 0,4-3-28 0 0,-4 2 30 0 0,0 0-1 0 0,8-2-29 0 0,8-2 0 0 0,-4 2 0 0 0,14-8 0 0 0,33-16 0 0 0,-70 33 0 0 0,0 1 0 0 0,0 0 0 0 0,1 0 0 0 0,-1 0 0 0 0,1 1 0 0 0,-1 0 0 0 0,0 0 0 0 0,0-1 0 0 0,-1 0 0 0 0,1 0 0 0 0,-1 0 0 0 0,0 0 0 0 0,1 0 0 0 0,1-2 0 0 0,4-3 0 0 0,0 0 0 0 0,0 1 0 0 0,7-2 0 0 0,18-11 0 0 0,-17 8 0 0 0,1 1 0 0 0,0 1 0 0 0,6-1 0 0 0,10-3 0 0 0,60-24 0 0 0,-57 24 0 0 0,-27 10 0 0 0,0-1 0 0 0,10-4 0 0 0,6-3 0 0 0,0 1 0 0 0,18-3 0 0 0,-28 8 0 0 0,45-9-53 0 0,-42 10 34 0 0,0-2 19 0 0,8-1 0 0 0,3 4 125 0 0,20-5-125 0 0,6-1 3 0 0,-11 0-3 0 0,-31 6 0 0 0,0 0 0 0 0,0 1 0 0 0,0 0 0 0 0,1 2 0 0 0,-5-1 0 0 0,1 0 0 0 0,-1-1 0 0 0,1 0 0 0 0,-1 0 0 0 0,1 0 0 0 0,-1 1 0 0 0,2 0 0 0 0,22-1-33 0 0,-21 1-25 0 0,0 1 0 0 0,8 0 58 0 0,-13 0 26 0 0,-1 0 1 0 0,0-1-1 0 0,1 0 0 0 0,-1 0 0 0 0,7-2-25 0 0,-5 0 2 0 0,0 2 0 0 0,-1-1 0 0 0,10 1-3 0 0,-2 0 0 0 0,0-1 0 0 0,7-1 0 0 0,-7 0 0 0 0,0 1 0 0 0,8 1 0 0 0,-12 0 0 0 0,0 0 0 0 0,9-2 0 0 0,-9 1 0 0 0,0 0 0 0 0,10 1 0 0 0,25-1 0 0 0,22-5 0 0 0,-21 2 0 0 0,-46 5 0 0 0,6-1 0 0 0,0 0 0 0 0,-1 0 0 0 0,1 0 0 0 0,0-1 0 0 0,-1-1 0 0 0,6-2 0 0 0,37-9 0 0 0,-10 1 0 0 0,-20 7 0 0 0,-7 3 0 0 0,-12 3 0 0 0,0 0 0 0 0,0 0 0 0 0,0-1 0 0 0,-1 1 0 0 0,1-1 0 0 0,0 1 0 0 0,0-1 0 0 0,0 0 0 0 0,-1 0 0 0 0,1 1 0 0 0,0-1 0 0 0,5-3 0 0 0,1 0-1 0 0,1 1 1 0 0,7-2 0 0 0,-4 1-13 0 0,-11 3-46 0 0,-1-3 44 0 0,0 3 18 0 0,0 1-1 0 0,0-1 0 0 0,0 1 0 0 0,0-1 1 0 0,1 1-1 0 0,-1-1 0 0 0,-1 1 0 0 0,1-1 0 0 0,0 1 1 0 0,0 0-1 0 0,0-1 0 0 0,0 1 0 0 0,0-1 1 0 0,0 1-1 0 0,0-1 0 0 0,-1 1 0 0 0,1-1 1 0 0,0 1-1 0 0,0 0 0 0 0,-1-1 0 0 0,1 1 0 0 0,0-1 1 0 0,-1 1-1 0 0,1 0 0 0 0,0-1 0 0 0,-1 1 1 0 0,1 0-1 0 0,0 0 0 0 0,-1-1 0 0 0,1 1 0 0 0,-1 0-2 0 0,-14-6-9 0 0,12 5 13 0 0,-1 0-4 0 0,-1 1 0 0 0,0-1 0 0 0,0 1 0 0 0,0 0 0 0 0,0 0 0 0 0,-4 1 0 0 0,-18-1 0 0 0,13 0-15 0 0,1 0 0 0 0,0 1 0 0 0,0 1-1 0 0,-10 2 16 0 0,-30 3-3 0 0,-38-5 14 0 0,50 3 41 0 0,7-1-51 0 0,-156 11-1 0 0,-36-1 0 0 0,113 0 0 0 0,101-13 0 0 0,-1 1 0 0 0,1 1 0 0 0,-1-1 0 0 0,-19 5 0 0 0,18-4 0 0 0,1 0 0 0 0,-9 4 0 0 0,-7 2 0 0 0,-8 5 0 0 0,11-3 0 0 0,-71 25 0 0 0,-52 16 0 0 0,143-50 0 0 0,-48 15 0 0 0,-49 23 0 0 0,50-17 0 0 0,29-14 0 0 0,0 2 0 0 0,0 1 0 0 0,0 1 0 0 0,17-9 0 0 0,-1 0 0 0 0,0 0 0 0 0,0-1 0 0 0,-4 1 0 0 0,2-1 0 0 0,1 1 0 0 0,0 0 0 0 0,-4 2 0 0 0,-2 2 0 0 0,-1-1 0 0 0,0-1 0 0 0,-10 3 0 0 0,9-4 0 0 0,1 1 0 0 0,0 1 0 0 0,-12 6 0 0 0,-63 27-10 0 0,47-19-43 0 0,29-15 74 0 0,0 1 0 0 0,1 0 0 0 0,-11 8-21 0 0,-6 3 0 0 0,21-12 0 0 0,0-1 0 0 0,1 2 0 0 0,-3 1 0 0 0,5-3 0 0 0,-1 1 0 0 0,0-2 0 0 0,0 1 0 0 0,-2-1 0 0 0,-27 17 0 0 0,23-12 0 0 0,0-2 0 0 0,-1 1 0 0 0,-13 4 0 0 0,-27 14 0 0 0,22-9 0 0 0,20-11 0 0 0,0 1 0 0 0,-10 7 0 0 0,-67 45-14 0 0,-2-5-1 0 0,-12 2 15 0 0,89-50 5 0 0,0 1-1 0 0,-1-2 1 0 0,-8 2-5 0 0,-27 10-1 0 0,21-6 1 0 0,-13 2 0 0 0,-4 1 0 0 0,40-13 27 0 0,1 0-1 0 0,0 0 1 0 0,0 0 0 0 0,-1-1-1 0 0,1 0 1 0 0,0 0-1 0 0,-1-1 1 0 0,1 1-1 0 0,0-2 1 0 0,0 1-1 0 0,0 0 1 0 0,-6-3-27 0 0,-9-2-23 0 0,10 3 30 0 0,-1-1 1 0 0,2 0-1 0 0,-1-1 0 0 0,-9-6-7 0 0,-21-9 89 0 0,-47-25-4 0 0,40 21-32 0 0,1-1 0 0 0,-24-20-53 0 0,20 13 22 0 0,-47-22-22 0 0,-129-68-21 0 0,171 90-1317 0 0,-7-3-689 0 0</inkml:trace>
  <inkml:trace contextRef="#ctx0" brushRef="#br2" timeOffset="736924.741">10503 8479 7776 0 0,'0'0'356'0'0,"0"0"-8"0"0,-4-14-212 0 0,1 8 55 0 0,0 0 0 0 0,-1 0 0 0 0,0 0 1 0 0,0 0-1 0 0,0 1 0 0 0,-1 0 0 0 0,0 0 0 0 0,0 0 1 0 0,0 1-1 0 0,0-1 0 0 0,-6-3-191 0 0,-10-5 1572 0 0,-1 1 0 0 0,-17-7-1572 0 0,5 3 489 0 0,-71-33 49 0 0,-27-5-538 0 0,-49-21-4502 0 0,122 47 42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7:38.1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145 158 6448 0 0,'0'0'498'0'0,"0"0"-187"0"0,0 0 433 0 0,0 2 227 0 0,-2 6-450 0 0,0 0 0 0 0,0 0 0 0 0,0-1 0 0 0,-1 1 0 0 0,0-1 0 0 0,-1 1 0 0 0,0-1 0 0 0,-2 4-521 0 0,-2 2 548 0 0,3-2-165 0 0,3-6-202 0 0,-1-1 0 0 0,1 1-1 0 0,-1-1 1 0 0,0 1 0 0 0,0-1 0 0 0,-4 3-181 0 0,-4 6 34 0 0,0-1 0 0 0,1 1 1 0 0,0 1-1 0 0,0 0 1 0 0,-6 15-35 0 0,14-25 60 0 0,0 1 1 0 0,0 1-1 0 0,0-1 1 0 0,1 0-1 0 0,0 0 1 0 0,0 1-1 0 0,0-1 1 0 0,1 1-61 0 0,-1-4 27 0 0,1 1 0 0 0,0-1 0 0 0,0 1 0 0 0,1-1 0 0 0,-1 0 0 0 0,0 1 1 0 0,1-1-1 0 0,-1 0 0 0 0,1 1 0 0 0,0-1 0 0 0,0 0 0 0 0,0 0 1 0 0,0 0-1 0 0,0 0 0 0 0,0 0 0 0 0,1 0 0 0 0,-1 0 0 0 0,0 0 1 0 0,2 1-28 0 0,14 13 73 0 0,-13-12-42 0 0,-1 0 0 0 0,1-1 0 0 0,0 0 1 0 0,0 1-1 0 0,0-1 0 0 0,0-1 0 0 0,0 1 0 0 0,1 0 0 0 0,-1-1 0 0 0,1 0 0 0 0,4 1-31 0 0,-1 0 109 0 0,1-1-1 0 0,-1 0 0 0 0,1-1 1 0 0,0 1-1 0 0,0-2 0 0 0,-1 1 0 0 0,1-1 1 0 0,0-1-1 0 0,0 0 0 0 0,6-1-108 0 0,1-1 445 0 0,-9 2-338 0 0,-1 0 0 0 0,1 0 0 0 0,0-1 0 0 0,-1 0 0 0 0,1 0 0 0 0,-1-1 0 0 0,0 0 0 0 0,1 0 0 0 0,-1 0-1 0 0,-1-1 1 0 0,4-2-107 0 0,1-1 84 0 0,1-1 0 0 0,0 1 0 0 0,11-5-84 0 0,-10 6-324 0 0,0 0 0 0 0,-1-2 0 0 0,7-4 324 0 0,-15 9-261 0 0,0 0 0 0 0,0 0 0 0 0,0 0 0 0 0,0 0 0 0 0,0 0 1 0 0,-1-1-1 0 0,0 1 0 0 0,1-1 0 0 0,-1 0 0 0 0,-1 0 0 0 0,1 0 0 0 0,0 0 1 0 0,-1-1 260 0 0,19-65-3738 0 0,-4 27 1828 0 0</inkml:trace>
  <inkml:trace contextRef="#ctx0" brushRef="#br0" timeOffset="216.152">537 0 4144 0 0,'7'0'68'0'0,"-5"0"-1"0"0,0 1 0 0 0,1-1-1 0 0,-1 0 1 0 0,0 1-1 0 0,0-1 1 0 0,0 1 0 0 0,0 0-1 0 0,0 0 1 0 0,2 1-67 0 0,-2-2 1576 0 0,-5 6 2878 0 0,-1 2-2768 0 0,14 55 683 0 0,-13-21-2001 0 0,1-29-37 0 0,1-1 0 0 0,0 0 0 0 0,2 8-331 0 0,8 39 1146 0 0,-6-43-789 0 0,0-1 0 0 0,-1 1 0 0 0,-1 0 1 0 0,-1 0-1 0 0,0 2-357 0 0,-1-4-381 0 0,0 1-1 0 0,1 0 1 0 0,0 0 0 0 0,3 13 381 0 0,-2-24 128 0 0,-1 1 0 0 0,1 0 0 0 0,-1 0 0 0 0,0 0 0 0 0,0 0 0 0 0,0-1 0 0 0,-1 1 0 0 0,1 0 0 0 0,-1 0-128 0 0,0 35 606 0 0,-3-33-606 0 0,-4-3 0 0 0</inkml:trace>
  <inkml:trace contextRef="#ctx0" brushRef="#br0" timeOffset="446.482">421 170 10336 0 0,'0'0'472'0'0,"0"0"-10"0"0,7-4-276 0 0,0 3 65 0 0,-1 0 0 0 0,0 1 0 0 0,0 0 0 0 0,1 0 0 0 0,-1 0 0 0 0,0 1 0 0 0,0 0 0 0 0,1 0 0 0 0,-1 0 0 0 0,0 1 0 0 0,3 1-251 0 0,33 6 1111 0 0,-26-6-1068 0 0,0 0 0 0 0,-1 2 1 0 0,1-1-1 0 0,-1 2 0 0 0,6 3-43 0 0,41 13 86 0 0,-42-17-172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15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14 10136 0 0,'0'0'230'0'0,"0"0"30"0"0,0 0 19 0 0,-1 0-40 0 0,-3 0-114 0 0,3 0 268 0 0,1 0 106 0 0,0 0 12 0 0,0 0 1 0 0,0 0 0 0 0,0 0 0 0 0,0 0 0 0 0,-1 1-373 0 0,1 1 1 0 0,-1-1-1 0 0,1 1 1 0 0,0-1 0 0 0,-1 1-1 0 0,1 0 1 0 0,0-1 0 0 0,0 1-1 0 0,0-1 1 0 0,0 1 0 0 0,0 1-140 0 0,1 0 125 0 0,-1-1-27 0 0,1 1-1 0 0,-1 0 1 0 0,1 0 0 0 0,-1-1 0 0 0,0 1 0 0 0,0 0 0 0 0,0 0 0 0 0,-1-1 0 0 0,1 1-1 0 0,-1 3-97 0 0,0-3 2 0 0,1 0-1 0 0,0 0 1 0 0,0 0-1 0 0,0 0 1 0 0,0 0-1 0 0,0 0 1 0 0,1 0-1 0 0,-1 0 1 0 0,2 2-2 0 0,1 14 74 0 0,-3 28 727 0 0,-1-32-296 0 0,1 1 0 0 0,1 8-505 0 0,0-8 59 0 0,0 0 1 0 0,-2 0-1 0 0,0 1-59 0 0,0-1-4 0 0,1 0 0 0 0,0 1-1 0 0,1 1 5 0 0,1 6 0 0 0,-2 24 0 0 0,0-23 0 0 0,0-16 0 0 0,-1 0 0 0 0,-1 0 0 0 0,0 0 0 0 0,0-1 0 0 0,0 1 0 0 0,-1-1 0 0 0,0 1 0 0 0,-4 5 0 0 0,6-10 0 0 0,0-1 0 0 0,1 0 0 0 0,-1 0 0 0 0,1 0 0 0 0,-1 0 0 0 0,1 1 0 0 0,0-1 0 0 0,0 0 0 0 0,1 0 0 0 0,-1 2 0 0 0,1 17 0 0 0,-2-5 0 0 0,-4 19 0 0 0,4-45-1402 0 0,0 0-1 0 0,-1-1 1 0 0,-1 1-1 0 0,0-3 1403 0 0,-6-12-2045 0 0</inkml:trace>
  <inkml:trace contextRef="#ctx0" brushRef="#br0" timeOffset="374">0 123 10136 0 0,'10'-33'1008'0'0,"-3"16"-953"0"0,-7 14-56 0 0,1 1 1 0 0,0-1-1 0 0,0 1 1 0 0,0 0-1 0 0,0 0 0 0 0,0-1 1 0 0,0 1-1 0 0,1 0 1 0 0,-1 0-1 0 0,1 0 1 0 0,-1 0-1 0 0,1 1 1 0 0,1-2 0 0 0,7-5 228 0 0,-7 6-49 0 0,-1 0-1 0 0,2 0 1 0 0,-1 0 0 0 0,0 0 0 0 0,0 0 0 0 0,0 0 0 0 0,1 1-179 0 0,8-3 440 0 0,1 0 0 0 0,-1 1 0 0 0,1 1 0 0 0,-1 0 0 0 0,1 1 0 0 0,3 0-440 0 0,-14 1 11 0 0,6-1 44 0 0,1 0 1 0 0,-1 1 0 0 0,1 1 0 0 0,-1-1 0 0 0,1 1 0 0 0,-1 1 0 0 0,0-1 0 0 0,2 2-56 0 0,17 5 748 0 0,-16-6-468 0 0,-1 1 1 0 0,0 0-1 0 0,4 3-280 0 0,13 4-18 0 0,-22-8 140 0 0,0-1 1 0 0,0 1 0 0 0,-1 0 0 0 0,1 0 0 0 0,-1 0 0 0 0,1 1 0 0 0,-1 0 0 0 0,0-1 0 0 0,0 1 0 0 0,0 1 0 0 0,0-1-1 0 0,1 3-122 0 0,8 4 369 0 0,-12-9-406 0 0,0-1 0 0 0,-1 0 0 0 0,1 1 0 0 0,0-1 0 0 0,0 0 0 0 0,-1 1 0 0 0,1-1 0 0 0,-1 1 0 0 0,1-1 0 0 0,0 1 0 0 0,-1 0 1 0 0,1-1-1 0 0,-1 1 0 0 0,1-1 0 0 0,-1 1 0 0 0,1 0 0 0 0,-1 0 0 0 0,0-1 0 0 0,1 1 0 0 0,-1 0 0 0 0,0 0 0 0 0,0-1 0 0 0,0 1 0 0 0,1 0 0 0 0,-1 0 0 0 0,0 0 0 0 0,0-1 0 0 0,0 1 0 0 0,0 0 0 0 0,0 0 0 0 0,0 0 37 0 0,-1 4 66 0 0,0 0 0 0 0,0 1 0 0 0,0-1 0 0 0,-1 0 0 0 0,0 1 0 0 0,0-1 0 0 0,0 0 0 0 0,-1-1 0 0 0,1 1 0 0 0,-1 0 0 0 0,0-1 0 0 0,-1 1 0 0 0,1-1 0 0 0,-1 0 0 0 0,0 0 0 0 0,0 0 0 0 0,0-1 0 0 0,0 1-1 0 0,-1-1 1 0 0,1 0 0 0 0,-2 0-66 0 0,1 0 3 0 0,-17 9-349 0 0,0-1-1 0 0,-1-1 0 0 0,1-1 0 0 0,-11 2 347 0 0,-17-2-2627 0 0,48-9 1761 0 0,-6 0-1144 0 0,7 0 986 0 0</inkml:trace>
  <inkml:trace contextRef="#ctx0" brushRef="#br0" timeOffset="738.82">419 484 13824 0 0,'0'0'314'0'0,"-1"-1"-263"0"0,1 1 0 0 0,0 0 1 0 0,-1-1-1 0 0,1 1 0 0 0,-1 0 0 0 0,1 0 0 0 0,0 0 0 0 0,-1-1 0 0 0,1 1 0 0 0,-1 0 0 0 0,1 0 1 0 0,-1 0-1 0 0,1 0 0 0 0,-1 0 0 0 0,1 0 0 0 0,0 0 0 0 0,-1 0 0 0 0,1 0 0 0 0,-1 0 0 0 0,1 0 1 0 0,-1 0-52 0 0,-20 13 124 0 0,17-9-34 0 0,1 1 1 0 0,0-1 0 0 0,0 1-1 0 0,0 0 1 0 0,1 0 0 0 0,-1 2-91 0 0,1-5 114 0 0,1 0 0 0 0,1 1-1 0 0,-1 0 1 0 0,0-1 0 0 0,1 1 0 0 0,-1 0 0 0 0,1-1-1 0 0,0 1 1 0 0,0 0 0 0 0,0-1 0 0 0,0 1 0 0 0,0 0-1 0 0,1 2-113 0 0,12 70 1456 0 0,-12-72-1396 0 0,0 1 0 0 0,0-1 0 0 0,0 1 0 0 0,1-1 0 0 0,0 0 0 0 0,0 1 0 0 0,0-1-1 0 0,0 0 1 0 0,0 0 0 0 0,1 0 0 0 0,-1 0-60 0 0,0-2-3 0 0,0 1 0 0 0,0-1 0 0 0,0 1-1 0 0,1-1 1 0 0,-1 0 0 0 0,0 0 0 0 0,0 0 0 0 0,1 0 0 0 0,-1 0-1 0 0,0 0 1 0 0,1-1 0 0 0,-1 1 0 0 0,1-1 0 0 0,-1 0 0 0 0,1 0-1 0 0,1 0 4 0 0,0 0-1 0 0,-1 0-1 0 0,0-1 0 0 0,1 0 0 0 0,-1 0 0 0 0,0 0 0 0 0,0 0 0 0 0,1 0 1 0 0,-1-1-1 0 0,0 1 0 0 0,0-1 0 0 0,-1 0 0 0 0,1 0 0 0 0,0 0 1 0 0,0 0-1 0 0,-1 0 0 0 0,0-1 0 0 0,1 1 0 0 0,-1-1 0 0 0,0 1 0 0 0,0-1 1 0 0,1-3 1 0 0,2-1 60 0 0,-1 0 0 0 0,0-1 0 0 0,-1 0 0 0 0,0 0 1 0 0,0 0-1 0 0,-1 0 0 0 0,0 0 0 0 0,1-5-60 0 0,-3 11 102 0 0,0-1 0 0 0,-1 0 1 0 0,1 1-1 0 0,0-1 0 0 0,-1 1 0 0 0,0-1 0 0 0,1 1 0 0 0,-1-1 0 0 0,0 1 1 0 0,0-1-1 0 0,0 1 0 0 0,-1 0 0 0 0,1-1 0 0 0,-1 1 0 0 0,1 0 1 0 0,-2-1-103 0 0,-7-13-30 0 0,9 14-26 0 0,1 0 0 0 0,-1 1 0 0 0,0-1-1 0 0,0 1 1 0 0,-1 0 0 0 0,1-1 0 0 0,0 1 0 0 0,0 0-1 0 0,-1 0 1 0 0,1-1 0 0 0,-1 1 0 0 0,1 0-1 0 0,-1 0 1 0 0,1 1 0 0 0,-1-1 0 0 0,1 0-1 0 0,-1 0 1 0 0,-1 1 56 0 0,-15-10-814 0 0,15 8 759 0 0,0 0 0 0 0,0 0 0 0 0,-1 1 1 0 0,1-1-1 0 0,-1 1 0 0 0,0 0 0 0 0,1-1 1 0 0,-1 2-1 0 0,0-1 0 0 0,1 0 0 0 0,-1 1 1 0 0,-1-1 54 0 0,-16 4-3766 0 0,14-1 2232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25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394 4 2304 0 0,'0'0'329'0'0,"0"0"543"0"0,0 0 236 0 0,0 0 48 0 0,14 0 3043 0 0,-9 1-4259 0 0,5 1 4102 0 0,-9-2-3859 0 0,-1 0 1 0 0,1 0-1 0 0,0 1 0 0 0,-1-1 1 0 0,1 0-1 0 0,-1 0 1 0 0,1 1-1 0 0,-1-1 1 0 0,1 0-1 0 0,-1 1 1 0 0,1-1-1 0 0,-1 0 1 0 0,1 1-1 0 0,-1-1 0 0 0,1 1 1 0 0,-1-1-1 0 0,0 1 1 0 0,1-1-1 0 0,-1 1 1 0 0,0-1-1 0 0,0 1 1 0 0,1-1-1 0 0,-1 1 1 0 0,0-1-1 0 0,0 1 0 0 0,1 0-183 0 0,-18 4 594 0 0,-11-2-425 0 0,-1-1 1 0 0,0-1-1 0 0,0-2 0 0 0,-11-2-169 0 0,33 2 40 0 0,-8 0 47 0 0,-1 0 1 0 0,1-1-1 0 0,0-1 0 0 0,-14-4-87 0 0,17 4 67 0 0,0 1 0 0 0,0 0 0 0 0,0 1 0 0 0,0 0 0 0 0,-2 1-67 0 0,12-1 12 0 0,-11 5 29 0 0,12-4-41 0 0,0 1 0 0 0,-1 0 0 0 0,0-1 0 0 0,0 1 0 0 0,0 0 0 0 0,1 0 0 0 0,-1 0 0 0 0,0 0 0 0 0,1 0 0 0 0,-1 0 0 0 0,1 1 0 0 0,-1-1 0 0 0,1 0 0 0 0,-1 1 0 0 0,1-1 0 0 0,0 1 0 0 0,0 0 0 0 0,0-1 0 0 0,0 2 0 0 0,-13 18 0 0 0,2-4 0 0 0,9-12-1 0 0,1 0 0 0 0,0 1 0 0 0,0-1 0 0 0,0 1 0 0 0,1-1 0 0 0,0 1 0 0 0,0 0 0 0 0,0 0 0 0 0,1 0-1 0 0,-1-1 1 0 0,2 4 1 0 0,-7 90-132 0 0,6-93 132 0 0,0 0 0 0 0,0 0 0 0 0,0 0 0 0 0,1 0 0 0 0,0 0 0 0 0,0 0 0 0 0,1 0 0 0 0,0 0 0 0 0,0-1 0 0 0,0 1 0 0 0,1-1 0 0 0,-1 1 0 0 0,1-1 0 0 0,1 0 0 0 0,-1 0 0 0 0,1 0 0 0 0,0 0 0 0 0,0-1 0 0 0,0 0 0 0 0,3 3 0 0 0,2 0 0 0 0,-7-5 0 0 0,0-1 0 0 0,0 1 0 0 0,0-1 0 0 0,0 1 0 0 0,0-1 0 0 0,1 0 0 0 0,-1 0 0 0 0,0 0 0 0 0,0 0 0 0 0,1 0 0 0 0,-1-1 0 0 0,1 1 0 0 0,9 1 0 0 0,-7 0 0 0 0,0-1 0 0 0,0-1 0 0 0,0 1 0 0 0,0-1 0 0 0,0 1 0 0 0,5-2 0 0 0,4 0 14 0 0,-10 1 0 0 0,0-1 0 0 0,1 1 0 0 0,-1-1 0 0 0,0 0-1 0 0,0 0 1 0 0,1 0 0 0 0,-1-1 0 0 0,0 1 0 0 0,0-1-1 0 0,2-1-13 0 0,-1 0 24 0 0,0 0 13 0 0,0 0 0 0 0,0-1 0 0 0,-1 1 0 0 0,1-1 0 0 0,-1-1-37 0 0,-2 4 13 0 0,-1-1 0 0 0,0 1-1 0 0,1-1 1 0 0,-1 0 0 0 0,0 1-1 0 0,0-1 1 0 0,0 0 0 0 0,-1 0-1 0 0,1 0 1 0 0,0 0 0 0 0,-1 0-1 0 0,1 0 1 0 0,-1 0-1 0 0,0 0 1 0 0,0 0 0 0 0,1 0-1 0 0,-1 0-12 0 0,1-8 87 0 0,-1 9-83 0 0,0 0 1 0 0,0 0-1 0 0,0 1 0 0 0,0-1 0 0 0,1 0 1 0 0,-1 0-1 0 0,0 1 0 0 0,-1-1 1 0 0,1 0-1 0 0,0 1 0 0 0,0-1 1 0 0,0 0-1 0 0,0 0 0 0 0,0 1 1 0 0,-1-1-1 0 0,1 0 0 0 0,0 1 0 0 0,-1-1 1 0 0,1 0-1 0 0,-1 1 0 0 0,1-1 1 0 0,0 1-5 0 0,-6-9 85 0 0,2 2-40 0 0,-1 0-1 0 0,0 1 1 0 0,0-1-1 0 0,-1 1 1 0 0,-2-2-45 0 0,0 1-109 0 0,-2 1 0 0 0,1 0 0 0 0,-1 0 1 0 0,0 1-1 0 0,0 0 0 0 0,0 1 0 0 0,-8-2 109 0 0,5 3-1597 0 0,12 4 1446 0 0,1-1 1 0 0,-1 0-1 0 0,1 0 0 0 0,0 0 1 0 0,-1 0-1 0 0,1 0 1 0 0,0 0-1 0 0,-1 0 0 0 0,1 1 1 0 0,0-1-1 0 0,-1 0 0 0 0,1 0 1 0 0,0 1-1 0 0,-1-1 1 0 0,1 0-1 0 0,0 0 0 0 0,-1 1 1 0 0,1-1-1 0 0,0 0 1 0 0,0 1-1 0 0,0-1 0 0 0,-1 0 1 0 0,1 1-1 0 0,0-1 1 0 0,0 0-1 0 0,0 1 0 0 0,0-1 1 0 0,0 1-1 0 0,0-1 0 0 0,-1 0 1 0 0,1 1 150 0 0,0 10-1773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25.8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1 460 5528 0 0,'16'8'568'0'0,"-16"-8"-317"0"0,1 0 1 0 0,0 1-1 0 0,-1-1 0 0 0,1 0 1 0 0,0 1-1 0 0,0-1 1 0 0,-1 0-1 0 0,1 0 1 0 0,0 0-1 0 0,-1 0 0 0 0,1 0 1 0 0,0 0-1 0 0,0 0 1 0 0,-1 0-1 0 0,1 0 0 0 0,0 0 1 0 0,-1 0-1 0 0,1 0 1 0 0,0 0-1 0 0,0 0 1 0 0,-1-1-1 0 0,1 1 0 0 0,0 0 1 0 0,-1-1-1 0 0,1 1 1 0 0,0 0-1 0 0,-1-1 0 0 0,1 1 1 0 0,-1-1-1 0 0,1 1 1 0 0,-1-1-1 0 0,1 1 1 0 0,-1-1-1 0 0,1 1 0 0 0,-1-1 1 0 0,1 0-1 0 0,-1 0-251 0 0,2-1 343 0 0,-1-1 1 0 0,1 0-1 0 0,-1 1 0 0 0,0-1 0 0 0,0 0 1 0 0,0 0-1 0 0,0-2-343 0 0,1-4 173 0 0,-1 7-149 0 0,0 0 0 0 0,-1 1 0 0 0,1-1-1 0 0,-1 0 1 0 0,0 0 0 0 0,0 0 0 0 0,1 0 0 0 0,-1 0 0 0 0,-1 0-1 0 0,1 0 1 0 0,0 0 0 0 0,0 0 0 0 0,-1 1 0 0 0,1-1 0 0 0,-1 0 0 0 0,1 0-1 0 0,-2-1-23 0 0,2 1 9 0 0,-1 0 0 0 0,0 0 0 0 0,1 0 0 0 0,0 0-1 0 0,-1 0 1 0 0,1 0 0 0 0,0 0 0 0 0,0 0 0 0 0,0 0-1 0 0,0-1-8 0 0,0-15 47 0 0,-1 10-26 0 0,1 0 1 0 0,0-1-1 0 0,0 1 0 0 0,1 0 0 0 0,0-1-21 0 0,1 0 8 0 0,-2 0-1 0 0,1-1 0 0 0,-2-6-7 0 0,3-10 56 0 0,-1 22-56 0 0,-1 1 0 0 0,1 0-1 0 0,-1 0 1 0 0,0-1 0 0 0,0 1-1 0 0,0 0 1 0 0,-1-1-1 0 0,0-1 1 0 0,1-2 8 0 0,0 0 0 0 0,0 0 0 0 0,1 0-1 0 0,0 0 1 0 0,0 1 0 0 0,1-1 0 0 0,-1 0-1 0 0,1 1 1 0 0,2-5-8 0 0,0 0-6 0 0,-4 10 1 0 0,0 0 0 0 0,1 0 0 0 0,-1 0 0 0 0,0 1 0 0 0,1-1 0 0 0,-1 0 0 0 0,0 0 0 0 0,1 1 0 0 0,-1-1 0 0 0,1 0 0 0 0,-1 1 0 0 0,1-1 0 0 0,0 0 0 0 0,-1 1 0 0 0,1-1 0 0 0,0 1 0 0 0,-1-1 0 0 0,1 1 0 0 0,0-1 0 0 0,-1 1 0 0 0,1 0 0 0 0,0-1 5 0 0,0 1-70 0 0,14 0-11 0 0,-14 0 79 0 0,-1 0 0 0 0,0 0 0 0 0,1 0-1 0 0,-1-1 1 0 0,1 1 0 0 0,-1 0 0 0 0,1 0 0 0 0,-1 1-1 0 0,1-1 1 0 0,-1 0 0 0 0,1 0 0 0 0,-1 0 0 0 0,1 0-1 0 0,-1 0 1 0 0,0 0 0 0 0,1 1 0 0 0,-1-1 0 0 0,1 0-1 0 0,-1 0 1 0 0,0 1 0 0 0,1-1 0 0 0,-1 0 0 0 0,0 0-1 0 0,1 1 1 0 0,-1-1 0 0 0,0 0 0 0 0,1 1 0 0 0,-1-1-1 0 0,0 1 1 0 0,0-1 0 0 0,1 0 0 0 0,-1 1 2 0 0,1 1-13 0 0,2-1-8 0 0,9 9-108 0 0,-7-4 88 0 0,0 1 1 0 0,0-1 0 0 0,-1 1-1 0 0,0 0 1 0 0,0 0 0 0 0,-1 1-1 0 0,3 6 41 0 0,2 3-19 0 0,3 13-43 0 0,-7-20 63 0 0,0 0 0 0 0,0 0-1 0 0,2 0 0 0 0,10 25 23 0 0,-10-21-10 0 0,0-1-1 0 0,5 7-12 0 0,-8-16 26 0 0,0 1 0 0 0,0-2 0 0 0,0 1-1 0 0,0 0 1 0 0,1-1 0 0 0,-1 1 0 0 0,1-1 0 0 0,0 0-1 0 0,3 2-25 0 0,-1-3 54 0 0,-5-2-50 0 0,0 1 0 0 0,0-1 1 0 0,0 0-1 0 0,0 0 0 0 0,0 1 1 0 0,0-1-1 0 0,1 0 0 0 0,-1 0 0 0 0,0 0 1 0 0,0 0-1 0 0,0-1 0 0 0,0 1 1 0 0,0 0-1 0 0,0 0 0 0 0,0-1 1 0 0,0 1-1 0 0,1-1 0 0 0,-1 1 0 0 0,0-1 1 0 0,0 1-1 0 0,-1-1 0 0 0,1 0 1 0 0,0 1-1 0 0,0-1 0 0 0,0 0 1 0 0,0 0-1 0 0,0 1 0 0 0,0-2-4 0 0,0 0 53 0 0,0 0-1 0 0,0-1 1 0 0,0 1 0 0 0,0-1-1 0 0,0 1 1 0 0,-1-1-1 0 0,1 1 1 0 0,0-3-53 0 0,-1 5 13 0 0,3-26 247 0 0,-2 0-1 0 0,0-1 1 0 0,-2 1-1 0 0,-1 0-259 0 0,-1-42 82 0 0,3 33-18 0 0,-3 0 0 0 0,-3-20-64 0 0,5 51 0 0 0,0 3-1 0 0,1 0 0 0 0,0 0 1 0 0,0 0-1 0 0,-1-1 1 0 0,1 1-1 0 0,0 0 1 0 0,0 0-1 0 0,0 0 1 0 0,0-1-1 0 0,1 1 1 0 0,-1 0-1 0 0,0 0 1 0 0,0 0-1 0 0,1 0 1 0 0,-1 0-1 0 0,1 0 1 0 0,-1-1-1 0 0,1 1 1 0 0,0 0 0 0 0,-1 0-59 0 0,0 1-33 0 0,0 0-11 0 0,0 0-11 0 0,0 0-46 0 0,3-5-350 0 0,-2 4-4639 0 0,-1 1-805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26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2304 0 0,'0'0'101'0'0,"0"0"290"0"0,0 0 1132 0 0,0 0 496 0 0,7 3 3848 0 0,3 9-3723 0 0,-9-11-1717 0 0,4 9 821 0 0,-1-3-1036 0 0,-1 0 0 0 0,0 1 1 0 0,0 0-1 0 0,0 0 0 0 0,-1-1 1 0 0,0 1-1 0 0,0 1 0 0 0,-1-1 1 0 0,0 0-1 0 0,-1 0 1 0 0,0 7-213 0 0,-1 9 136 0 0,-1-1 1 0 0,-1 1 0 0 0,-4 13-137 0 0,2-12 120 0 0,2 1 0 0 0,2 2-120 0 0,-2 4 155 0 0,3-26-52 0 0,-1 1 1 0 0,1-1-1 0 0,1 1 1 0 0,-1 0-1 0 0,1-1 1 0 0,0 0-1 0 0,1 1 0 0 0,-1-1 1 0 0,1 0-1 0 0,3 5-103 0 0,-5-10 7 0 0,0 0-1 0 0,0-1 1 0 0,0 1-1 0 0,0-1 1 0 0,1 1 0 0 0,-1-1-1 0 0,0 1 1 0 0,1-1-1 0 0,-1 1 1 0 0,0-1-1 0 0,1 1 1 0 0,-1-1-1 0 0,1 1 1 0 0,-1-1-1 0 0,0 0 1 0 0,1 1-1 0 0,-1-1 1 0 0,1 0-1 0 0,-1 1 1 0 0,1-1-1 0 0,-1 0 1 0 0,1 0-1 0 0,0 0 1 0 0,-1 1 0 0 0,1-1-1 0 0,0 0-6 0 0,3 2 36 0 0,-2-1 21 0 0,-1 0 1 0 0,1 0-1 0 0,-1 0 1 0 0,1 0 0 0 0,0 0-1 0 0,-1 0 1 0 0,1 0-1 0 0,0-1 1 0 0,-1 1 0 0 0,1-1-1 0 0,0 0 1 0 0,0 1-1 0 0,0-1 1 0 0,-1 0 0 0 0,1 0-1 0 0,0 0 1 0 0,2 0-58 0 0,39-4 1119 0 0,-29 2-959 0 0,17-3 237 0 0,-15 3-153 0 0,1 0 1 0 0,9 1-245 0 0,49-7 66 0 0,-51 7-41 0 0,-12 0-27 0 0,0 1 0 0 0,1 1-1 0 0,-1 0 1 0 0,3 1 2 0 0,17-2-2245 0 0,-26 2 1034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33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 11720 0 0,'0'0'264'0'0,"0"0"34"0"0,0 0 22 0 0,0 0-32 0 0,10-12 1447 0 0,-9 12-1645 0 0,-1 0 0 0 0,1 0 1 0 0,0 0-1 0 0,-1 0 0 0 0,1 0 1 0 0,-1 0-1 0 0,1 0 0 0 0,0 0 0 0 0,-1 1 1 0 0,1-1-1 0 0,-1 0 0 0 0,1 0 0 0 0,0 1 1 0 0,-1-1-1 0 0,1 0 0 0 0,-1 1 1 0 0,1-1-1 0 0,-1 0 0 0 0,1 1 0 0 0,-1-1 1 0 0,0 1-1 0 0,1-1-90 0 0,4 15 923 0 0,-5-12-1132 0 0,1 0 330 0 0,-1 1 1 0 0,0-1-1 0 0,0 0 1 0 0,0 0 0 0 0,-1 0-1 0 0,0 3-121 0 0,-1 12 761 0 0,1 8 226 0 0,2 22 517 0 0,5 42-1339 0 0,-4-77-168 0 0,1 10-48 0 0,5 19 51 0 0,-1-8 197 0 0,2 19-197 0 0,-11-35-86 0 0,2-17 86 0 0,-1 0 0 0 0,1 0 0 0 0,0 0 0 0 0,0 0 0 0 0,-1 0 0 0 0,1 0 0 0 0,0 1 0 0 0,0-1 0 0 0,0 0-1 0 0,0 0 1 0 0,1 0 0 0 0,-1 0 0 0 0,0 0 0 0 0,0 0 0 0 0,1 0 0 0 0,-1 0 0 0 0,0 0 0 0 0,1 0 0 0 0,-1 0 0 0 0,9 29 0 0 0,-8-28 20 0 0,4 2 851 0 0,-4-4-1506 0 0,-1 0-269 0 0,0 0-64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38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0 415 8752 0 0,'45'0'2122'0'0,"26"3"4122"0"0,73 2-3156 0 0,-92-6-1752 0 0,36-6-1336 0 0,-29-2-5981 0 0,-34 6-700 0 0</inkml:trace>
  <inkml:trace contextRef="#ctx0" brushRef="#br0" timeOffset="995.385">1180 180 2304 0 0,'-27'2'464'0'0,"29"-1"5679"0"0,6 0-2618 0 0,-8 1-3565 0 0,-7 0 1145 0 0,-2-2-312 0 0,8 0-109 0 0,1 0 2030 0 0,-9 0-2463 0 0,-194 2 1700 0 0,185-1-1992 0 0,-1 0 0 0 0,0 1 0 0 0,0 0 41 0 0,11 0 241 0 0,0 0-1 0 0,0 0 1 0 0,0 0-1 0 0,0 1 1 0 0,0 1 0 0 0,0-1-1 0 0,-5 4-240 0 0,8-4 7 0 0,3-1-7 0 0,-1-1 1 0 0,0 0-1 0 0,1 1 1 0 0,-1 0-1 0 0,1 0 1 0 0,-1 0-1 0 0,1 0 1 0 0,0 0-1 0 0,0 0 1 0 0,0 1-1 0 0,0-1 1 0 0,0 1-1 0 0,0-1 1 0 0,1 1-1 0 0,-1 0 1 0 0,1-1-1 0 0,0 1 1 0 0,0 0-1 0 0,0 1 0 0 0,-3 8-30 0 0,1 1 0 0 0,1 0 0 0 0,0 0 0 0 0,1 0 0 0 0,0 0-1 0 0,1 0 1 0 0,1 0 0 0 0,0 0 0 0 0,1 0 0 0 0,0-1 0 0 0,0 1 0 0 0,2 0-1 0 0,4 11 31 0 0,-6-20-22 0 0,0 0 0 0 0,1 0 0 0 0,0 0 0 0 0,-1-1 0 0 0,1 1 0 0 0,1-1-1 0 0,0 2 23 0 0,14 15 3 0 0,-13-14-3 0 0,0 0 0 0 0,0 0 0 0 0,0-1 0 0 0,1 1 0 0 0,1-1 0 0 0,0 1 0 0 0,-1-1 0 0 0,0 1 0 0 0,3 5 0 0 0,-6-8 9 0 0,0 0-1 0 0,0 0 0 0 0,0 0 0 0 0,0-1 1 0 0,0 1-1 0 0,1-1 0 0 0,-1 0 0 0 0,1 0 0 0 0,0 0 1 0 0,-1 0-1 0 0,2 0-8 0 0,16 8 59 0 0,-17-9-46 0 0,1 1 1 0 0,0-1-1 0 0,-1 0 1 0 0,1 0-1 0 0,0-1 1 0 0,0 1-1 0 0,-1-1 1 0 0,1 0-1 0 0,0 0 1 0 0,1-1-14 0 0,8 0 25 0 0,1 0 75 0 0,-11-1-79 0 0,-2-1 3 0 0,5-1 6 0 0,-6 4-23 0 0,0 0-1 0 0,0 0 1 0 0,0-1-1 0 0,0 1 1 0 0,0-1-1 0 0,0 1 0 0 0,0-1 1 0 0,0 1-1 0 0,0-1 1 0 0,0 0-1 0 0,0 1 1 0 0,0-1-1 0 0,-1 0 1 0 0,1 0-1 0 0,0 0 0 0 0,0 0 1 0 0,-1 0-1 0 0,1 1 1 0 0,-1-1-1 0 0,1 0 1 0 0,-1 0-1 0 0,1 0 1 0 0,-1-1-1 0 0,0 1 1 0 0,1 0-1 0 0,-1 0 0 0 0,0 0 1 0 0,0 0-1 0 0,0 0-6 0 0,0-2 0 0 0,0 1 0 0 0,1 0 0 0 0,-1 0 0 0 0,0 0 0 0 0,0 0 0 0 0,1 0-1 0 0,-1 0 1 0 0,1 0 0 0 0,0 0 0 0 0,0 0 0 0 0,0 0 0 0 0,0 1 0 0 0,0-1 0 0 0,0 0 0 0 0,0 0-1 0 0,0 1 1 0 0,1-1 0 0 0,-1 1 0 0 0,1-1 0 0 0,-1 1 0 0 0,2-1 0 0 0,12-17-16 0 0,-15 18 30 0 0,1-1 0 0 0,-1 1 0 0 0,1 0-1 0 0,-1 0 1 0 0,1 0 0 0 0,-1-1 0 0 0,0 1 0 0 0,0 0 0 0 0,0 0-1 0 0,1-1 1 0 0,-1 1 0 0 0,-1 0 0 0 0,1 0 0 0 0,0-1-1 0 0,0 1 1 0 0,0 0 0 0 0,-1 0 0 0 0,1-1-14 0 0,-1 1 4 0 0,1 0 1 0 0,-1-1-1 0 0,0 1 0 0 0,0 0 1 0 0,1 0-1 0 0,-1 0 0 0 0,0 0 1 0 0,0 0-1 0 0,0 0 1 0 0,0 0-1 0 0,-1 0 0 0 0,1 0 1 0 0,0 0-1 0 0,0 1 0 0 0,-1-1-4 0 0,-12-11-129 0 0,12 9 105 0 0,0 0 0 0 0,0 0 0 0 0,-1 0 1 0 0,1 0-1 0 0,-1 0 0 0 0,0 1 0 0 0,0 0 0 0 0,0-1 0 0 0,0 1 0 0 0,-3-1 24 0 0,2 0 0 0 0,1 0 0 0 0,-1 0 0 0 0,0 0 0 0 0,1 0 0 0 0,-1-1 0 0 0,0 0 0 0 0,1 1 0 0 0,0 0 0 0 0,-1 0 0 0 0,0 0 0 0 0,1 1 0 0 0,-1-1 0 0 0,0 1 0 0 0,-4-2 14 0 0,-3-1-171 0 0,-1-1 0 0 0,0 2 0 0 0,-6-2 157 0 0,16 5-317 0 0,-2 0 103 0 0,0 1-1039 0 0,3-1-2745 0 0,1 1 2494 0 0</inkml:trace>
  <inkml:trace contextRef="#ctx0" brushRef="#br0" timeOffset="1911.834">1441 630 8288 0 0,'12'3'825'0'0,"8"0"6466"0"0,-20-3-7236 0 0,1 0 0 0 0,-1 0 0 0 0,0 0 1 0 0,1 0-1 0 0,-1 1 0 0 0,1-1 0 0 0,-1 0 1 0 0,1 0-1 0 0,-1 0 0 0 0,0 0 0 0 0,1 0 1 0 0,-1-1-1 0 0,1 1 0 0 0,-1 0 1 0 0,1 0-1 0 0,-1 0 0 0 0,0 0 0 0 0,1 0 1 0 0,-1 0-1 0 0,1-1 0 0 0,-1 1 0 0 0,0 0 1 0 0,1 0-1 0 0,-1-1 0 0 0,0 1 0 0 0,1 0 1 0 0,-1-1-1 0 0,0 1 0 0 0,0 0 1 0 0,1-1-1 0 0,-1 1 0 0 0,0 0 0 0 0,0-1 1 0 0,1 1-56 0 0,-8-13 300 0 0,6 11-289 0 0,0 1 1 0 0,0 0-1 0 0,0 0 1 0 0,0-1-1 0 0,0 1 1 0 0,0-1-1 0 0,1 1 0 0 0,-1-1 1 0 0,1 1-1 0 0,-1-1 1 0 0,1 0-1 0 0,-1 1 1 0 0,1-1-1 0 0,0 1 1 0 0,0-1-1 0 0,0-1-11 0 0,2-7 85 0 0,-1 9-71 0 0,-1 0 0 0 0,0 0-1 0 0,1 0 1 0 0,-1 0 0 0 0,0 0-1 0 0,0 0 1 0 0,0 0 0 0 0,1 0-1 0 0,-1 0 1 0 0,0 0 0 0 0,-1-1-1 0 0,1 1 1 0 0,0 0 0 0 0,0 0-1 0 0,0 0 1 0 0,-1 0 0 0 0,1 0-1 0 0,0 0 1 0 0,-1 0-1 0 0,1 0 1 0 0,-1 0 0 0 0,1 0-1 0 0,-1 0 1 0 0,0 0 0 0 0,1 0-1 0 0,-1 0 1 0 0,0 0 0 0 0,0 1-1 0 0,0-1-13 0 0,-1-1 6 0 0,1 1 0 0 0,0 0 0 0 0,-1-1 0 0 0,1 1 0 0 0,0-1 0 0 0,0 1 0 0 0,0-1 0 0 0,0 0 0 0 0,0 1 0 0 0,1-1 0 0 0,-1 0 0 0 0,0 0-1 0 0,1 1 1 0 0,-1-1 0 0 0,1 0 0 0 0,0 0 0 0 0,-1 0 0 0 0,1 0 0 0 0,0 0 0 0 0,0 0 0 0 0,0 0 0 0 0,0 1 0 0 0,1-1 0 0 0,-1 0 0 0 0,1 0-1 0 0,-1 0 1 0 0,1-1-6 0 0,1 0 0 0 0,-1 0 0 0 0,0 0 0 0 0,0 0 0 0 0,0-1 0 0 0,0 1 0 0 0,-1 0 0 0 0,1 0 0 0 0,-1-1 0 0 0,0 1 0 0 0,0 0 0 0 0,0-1 0 0 0,0 1 0 0 0,-1 0 0 0 0,1-1 0 0 0,-1 1 0 0 0,0 0 0 0 0,0 0 0 0 0,0-1 0 0 0,0 1 0 0 0,-1 0 0 0 0,2 1 2 0 0,-1 0 0 0 0,1 0 0 0 0,0 1 0 0 0,0-1 0 0 0,0 0 0 0 0,0 0 0 0 0,0 0 0 0 0,0 0 0 0 0,0 1 0 0 0,1-1 0 0 0,-1 0 0 0 0,1 0 0 0 0,-1 0 0 0 0,1 1 0 0 0,0-1 0 0 0,-1 0 0 0 0,2 0-2 0 0,5-21 30 0 0,-6 9-30 0 0,-1 12-1 0 0,0 0 1 0 0,0 0-1 0 0,0 0 1 0 0,0 0-1 0 0,0 0 1 0 0,1 0-1 0 0,-1 0 1 0 0,1 0-1 0 0,-1 1 1 0 0,1-1-1 0 0,0 0 1 0 0,0 0-1 0 0,0 0 1 0 0,0 0-1 0 0,0 1 1 0 0,0-1-1 0 0,0 1 1 0 0,1-1-1 0 0,-1 1 1 0 0,1-1 0 0 0,-1 1-3 0 0,0 0-1 0 0,0 0 1 0 0,-1 0 0 0 0,1 1 0 0 0,0-1 0 0 0,0 0 0 0 0,-1 0 0 0 0,1 0 0 0 0,-1-1-1 0 0,1 1 1 0 0,-1 0 0 0 0,1 0 0 0 0,-1 0 0 0 0,1 0 0 0 0,-1 0 0 0 0,0-1-1 0 0,0 1 4 0 0,1-1 1 0 0,-1 1-1 0 0,1 0 0 0 0,-1 0 0 0 0,1 0 0 0 0,0 0 0 0 0,-1 0 0 0 0,1 0 0 0 0,0 1 0 0 0,0-1 1 0 0,-1 0-1 0 0,1 0 0 0 0,0 0 0 0 0,0 1 0 0 0,0-1 0 0 0,1 0 0 0 0,20-12-8 0 0,-13 8-46 0 0,6 2-24 0 0,-15 3 74 0 0,1 0 0 0 0,0-1 1 0 0,0 1-1 0 0,0 0 0 0 0,0 0 1 0 0,0 0-1 0 0,0 0 0 0 0,0 0 1 0 0,0 1-1 0 0,-1-1 0 0 0,1 0 1 0 0,0 0-1 0 0,0 1 0 0 0,0-1 1 0 0,0 0-1 0 0,-1 1 0 0 0,1-1 1 0 0,0 1-1 0 0,0-1 0 0 0,0 1 1 0 0,-1-1-1 0 0,1 1 4 0 0,3 2-5 0 0,0 0 13 0 0,1-1-1 0 0,-1 1 1 0 0,0 1-1 0 0,0-1 0 0 0,-1 0 1 0 0,1 1-1 0 0,-1 0 0 0 0,0 0 1 0 0,0 0-1 0 0,0 0 1 0 0,0 1-1 0 0,-1-1 0 0 0,1 1 1 0 0,-1-1-1 0 0,1 3-7 0 0,13 25 51 0 0,-9-20-79 0 0,-1 0 0 0 0,0 0 0 0 0,-1 1 0 0 0,0 0-1 0 0,0 1 29 0 0,-1 0 55 0 0,1-1 0 0 0,1 1 0 0 0,0-1-1 0 0,4 4-54 0 0,21 36-332 0 0,-30-52 374 0 0,-1-1 48 0 0,1 1 8 0 0,-1-1-96 0 0,1 1 0 0 0,-1-1 0 0 0,1 0 0 0 0,-1 0 0 0 0,1 1 0 0 0,-1-1 0 0 0,1 0 1 0 0,0 0-1 0 0,-1 0 0 0 0,1 0 0 0 0,-1 0 0 0 0,1 0 0 0 0,0 0 0 0 0,-1 0 0 0 0,1 0 0 0 0,-1 0 1 0 0,1 0-1 0 0,-1 0 0 0 0,1 0 0 0 0,0 0 0 0 0,-1-1 0 0 0,1 1 0 0 0,-1 0 0 0 0,1 0 0 0 0,-1-1 0 0 0,1 1 1 0 0,-1 0-1 0 0,1-1 0 0 0,-1 1 0 0 0,1 0 0 0 0,-1-1 0 0 0,0 1 0 0 0,1-1 0 0 0,-1 1 0 0 0,0-1 0 0 0,1 1 1 0 0,-1-1-1 0 0,0 1 0 0 0,1-1 0 0 0,-1 1 0 0 0,0-1 0 0 0,0 1 0 0 0,0-1 0 0 0,0 1 0 0 0,1-1 1 0 0,-1 0-4 0 0,0 1 7 0 0,3-9 138 0 0,0 0-1 0 0,0 0 0 0 0,-1-1 1 0 0,-1 1-1 0 0,1 0 0 0 0,-1-1 1 0 0,-1-7-144 0 0,-1-13 802 0 0,-4-24-802 0 0,2 23 238 0 0,0-17-238 0 0,0-78-300 0 0,10 100-1654 0 0,1 32-4006 0 0,-1-3 243 0 0</inkml:trace>
  <inkml:trace contextRef="#ctx0" brushRef="#br0" timeOffset="2354.72">1963 129 8288 0 0,'-29'-3'381'0'0,"20"1"127"0"0,12 4-268 0 0,8 1 5 0 0,-1 1 207 0 0,-8-3-255 0 0,-1 1 0 0 0,0 0-1 0 0,0-1 1 0 0,0 1-1 0 0,0 0 1 0 0,0 0-1 0 0,0 0 1 0 0,0 0 0 0 0,-1 0-1 0 0,1 0 1 0 0,0 1-197 0 0,1 4 395 0 0,-1-3-218 0 0,0 0-1 0 0,0 0 1 0 0,0 0 0 0 0,0 0 0 0 0,-1 0 0 0 0,1 0 0 0 0,-1 3-177 0 0,0-3 131 0 0,0 0 0 0 0,0 0 0 0 0,0 0 0 0 0,1-1 0 0 0,0 1 1 0 0,0 0-1 0 0,0 0 0 0 0,0-1 0 0 0,0 1 0 0 0,1 1-131 0 0,9 14 716 0 0,-1 1-1 0 0,-1 1-715 0 0,-6-14 116 0 0,-1 0 0 0 0,1 1 0 0 0,-2-1 0 0 0,1 1 0 0 0,-1 0 0 0 0,0 0-1 0 0,-1 5-115 0 0,1-6 72 0 0,0 1 0 0 0,0-1-1 0 0,1 1 1 0 0,0-1 0 0 0,0 0-1 0 0,0 1 1 0 0,1-1-72 0 0,0 0 94 0 0,0 0 1 0 0,-1 0-1 0 0,0 1 1 0 0,-1-1-1 0 0,1 0 1 0 0,-1 1-1 0 0,-1 0-94 0 0,0-6 70 0 0,2 8 159 0 0,13 2 212 0 0,-11-10-437 0 0,-1 0 0 0 0,1-1 0 0 0,0 0 0 0 0,0 1 0 0 0,0-1 0 0 0,0-1 0 0 0,0 1 0 0 0,0-1 0 0 0,0 1 0 0 0,0-1 0 0 0,0 0 0 0 0,0-1 0 0 0,0 1 0 0 0,0-1 0 0 0,0 1 0 0 0,3-2-4 0 0,11-3 451 0 0,-1-1-1 0 0,0 0 1 0 0,1-2-451 0 0,-17 7 39 0 0,77-27 426 0 0,-75 27-439 0 0,1 0-1 0 0,0 0 1 0 0,0 0 0 0 0,0 0-1 0 0,-1 1 1 0 0,1 0-26 0 0,0 0-6 0 0,-1-1 0 0 0,0 1 0 0 0,1-1 0 0 0,-1 0 0 0 0,0 0 0 0 0,1 0 0 0 0,-1 0 0 0 0,0 0 0 0 0,1-1 6 0 0,7-2-446 0 0,-10 4 134 0 0,0 0-1 0 0,0-1 1 0 0,1 1-1 0 0,-1-1 1 0 0,0 1-1 0 0,0-1 1 0 0,0 0-1 0 0,1 1 1 0 0,-1-1-1 0 0,0 0 1 0 0,0 0-1 0 0,0 0 313 0 0,2-1-1470 0 0</inkml:trace>
  <inkml:trace contextRef="#ctx0" brushRef="#br0" timeOffset="2651.456">2404 1 11720 0 0,'0'0'264'0'0,"0"0"-251"0"0,0 0 1 0 0,0 0-1 0 0,0 0 1 0 0,0 0-1 0 0,0 0 1 0 0,1 0-1 0 0,-1 0 1 0 0,0 0-1 0 0,0 0 1 0 0,0 0-1 0 0,0 0 1 0 0,0 1 0 0 0,0-1-1 0 0,0 0 1 0 0,0 0-1 0 0,0 0 1 0 0,0 0-1 0 0,0 0 1 0 0,0 0-1 0 0,0 0 1 0 0,0 0-1 0 0,0 0 1 0 0,0 0-1 0 0,0 0 1 0 0,0 0-1 0 0,0 0 1 0 0,0 0 0 0 0,0 1-1 0 0,0-1 1 0 0,0 0-1 0 0,0 0 1 0 0,0 0-1 0 0,0 0 1 0 0,0 0-1 0 0,0 0 1 0 0,0 0-1 0 0,0 0 1 0 0,0 0-1 0 0,0 0 1 0 0,0 0-1 0 0,-1 0 1 0 0,1 0 0 0 0,0 0-1 0 0,0 0 1 0 0,0 0-1 0 0,0 0 1 0 0,0 1-1 0 0,0-1 1 0 0,0 0-1 0 0,0 0 1 0 0,0 0-1 0 0,0 0 1 0 0,0 0-1 0 0,0 0 1 0 0,0 0-1 0 0,0 0 1 0 0,0 0-1 0 0,-1 0 1 0 0,1 0 0 0 0,0 0-1 0 0,0 0 1 0 0,0 0-1 0 0,0 0 1 0 0,0 0-1 0 0,0 0 1 0 0,0 0-1 0 0,0 0-13 0 0,4 1 14 0 0,0 0 0 0 0,1 1 0 0 0,-1 0 0 0 0,0 0 0 0 0,0 0 0 0 0,0 0 0 0 0,0 1 0 0 0,-1 0 0 0 0,1 0 1 0 0,-1 0-1 0 0,3 3-14 0 0,9 9 627 0 0,12 18-627 0 0,-20-24 357 0 0,14 18 1026 0 0,-2 0-1 0 0,-1 2 1 0 0,-1 0-1 0 0,7 18-1382 0 0,10 18 1285 0 0,-21-43-896 0 0,-1 0 0 0 0,-2 0 0 0 0,0 1-1 0 0,-1 1-388 0 0,-6-14 126 0 0,-1 0-1 0 0,0 1 1 0 0,0-1-1 0 0,-1 0 1 0 0,0 1-1 0 0,-1-1 1 0 0,0 1-1 0 0,0-1 1 0 0,-1 1-1 0 0,-1-1 1 0 0,0 0-1 0 0,0 0 1 0 0,-1 0-1 0 0,0 0 1 0 0,-1 0-1 0 0,-3 6-125 0 0,0-3 83 0 0,1-1 1 0 0,-2 1-1 0 0,0-2 0 0 0,0 1 0 0 0,-1-1 1 0 0,0 0-1 0 0,-1-1 0 0 0,0 0 0 0 0,-1 0 0 0 0,0-2 1 0 0,0 1-1 0 0,-7 3-83 0 0,-24 13-285 0 0,0-1-1 0 0,-32 10 286 0 0,-53 17-1749 0 0,62-28 838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36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0 185 12872 0 0,'1'0'73'0'0,"-1"0"1"0"0,1 0-1 0 0,-1 0 0 0 0,1 0 1 0 0,-1 0-1 0 0,1 0 1 0 0,0 0-1 0 0,-1 0 1 0 0,1 0-1 0 0,-1 0 1 0 0,1 0-1 0 0,-1 0 1 0 0,1 0-1 0 0,-1 1 1 0 0,1-1-1 0 0,-1 0 1 0 0,0 0-1 0 0,1 0 1 0 0,0 1-74 0 0,1 6 156 0 0,1 0 0 0 0,-1 0 1 0 0,-1 0-1 0 0,1 0 1 0 0,-1 0-1 0 0,-1 0 1 0 0,1 0-1 0 0,-1 1 1 0 0,-1 2-157 0 0,4 32 979 0 0,3-4-289 0 0,13 75 915 0 0,-8-63-1018 0 0,35 139 353 0 0,-28-109-748 0 0,-17-77-1270 0 0,-1-4 98 0 0,-3-9-759 0 0,-3-17-1349 0 0,2 12 1456 0 0</inkml:trace>
  <inkml:trace contextRef="#ctx0" brushRef="#br0" timeOffset="246.286">63 243 9728 0 0,'0'-2'46'0'0,"0"-1"1"0"0,0 1-1 0 0,1-1 1 0 0,-1 1-1 0 0,1-1 1 0 0,-1 1-1 0 0,1-1 1 0 0,0 1-1 0 0,0-1 1 0 0,0 1-1 0 0,0 0 1 0 0,0-1-1 0 0,1 1 1 0 0,-1 0-1 0 0,1 0 1 0 0,-1 0-1 0 0,1 0 1 0 0,0 0-1 0 0,-1 0 1 0 0,1 1-1 0 0,0-1 1 0 0,1 1-1 0 0,-1-1-46 0 0,12-7 391 0 0,-10 7-212 0 0,0-1 0 0 0,1 0 0 0 0,-1 1-1 0 0,0 0 1 0 0,1 0 0 0 0,-1 1 0 0 0,1-1 0 0 0,0 1 0 0 0,0 0 0 0 0,3 0-179 0 0,7 0 281 0 0,1 1 0 0 0,-1 1 0 0 0,0 0 0 0 0,0 1 0 0 0,0 1 0 0 0,0 0 0 0 0,0 1 0 0 0,0 1 0 0 0,-1 0 0 0 0,1 1 0 0 0,-2 1 0 0 0,1 0 0 0 0,-1 1 0 0 0,0 0-1 0 0,9 8-280 0 0,-18-13 73 0 0,-1 0 0 0 0,0 0 0 0 0,0 0 0 0 0,0 0 0 0 0,0 0 0 0 0,-1 1 0 0 0,1-1 0 0 0,-1 1 0 0 0,0-1 0 0 0,0 1 0 0 0,0 0 0 0 0,-1 0 0 0 0,1 0-1 0 0,-1 0 1 0 0,0 0 0 0 0,0 1 0 0 0,0-1 0 0 0,-1 2-73 0 0,0 0 65 0 0,0 0-1 0 0,0 0 0 0 0,-1 0 1 0 0,0 0-1 0 0,0-1 0 0 0,-1 1 1 0 0,0 0-1 0 0,0 0 1 0 0,0-1-1 0 0,0 0 0 0 0,-1 1 1 0 0,-2 3-65 0 0,1-4 14 0 0,0 0 0 0 0,1 0-1 0 0,-2-1 1 0 0,1 0 0 0 0,0 1 0 0 0,-1-1 0 0 0,-5 3-14 0 0,-3 2 5 0 0,0-1-1 0 0,-8 3-4 0 0,-3 0-120 0 0,0-2 0 0 0,0-1-1 0 0,-1 0 1 0 0,-4-1 120 0 0,19-6-367 0 0,0 1 0 0 0,-1-1 0 0 0,1-1 0 0 0,-7 0 367 0 0,13 0-149 0 0,-12 0-617 0 0</inkml:trace>
  <inkml:trace contextRef="#ctx0" brushRef="#br0" timeOffset="632.181">768 339 4144 0 0,'47'-5'1247'0'0,"-15"7"5123"0"0,-15-1-4827 0 0,0-1 0 0 0,1 0 1 0 0,-1-1-1 0 0,13-3-1543 0 0,-5 2 1664 0 0,18-1-1664 0 0,94-5 1328 0 0,-136 8-1644 0 0,-1 0-461 0 0,0 0-205 0 0,-1 1-39 0 0,-2 1-10 0 0</inkml:trace>
  <inkml:trace contextRef="#ctx0" brushRef="#br0" timeOffset="880.064">799 548 11976 0 0,'0'0'266'0'0,"0"0"44"0"0,0 0 15 0 0,7 3 75 0 0,7-1-56 0 0,1 0 1 0 0,0-1-1 0 0,0 0 1 0 0,0-2-1 0 0,0 0 1 0 0,-1 0-1 0 0,1-1 0 0 0,0-1 1 0 0,6-2-345 0 0,21-4 297 0 0,-15 4-436 0 0,-1-1 0 0 0,0-1 0 0 0,22-9 139 0 0,9-6-1785 0 0,-25 11 857 0 0</inkml:trace>
  <inkml:trace contextRef="#ctx0" brushRef="#br0" timeOffset="1119.841">1548 112 13824 0 0,'0'0'629'0'0,"0"0"-12"0"0,6 6-367 0 0,-4-2-251 0 0,-1-1 0 0 0,1 1 0 0 0,-1-1 0 0 0,0 1 0 0 0,0 0 0 0 0,0 0 0 0 0,0 3 1 0 0,5 15 80 0 0,-5-18 72 0 0,1 1 1 0 0,-1-1 0 0 0,-1 0-1 0 0,1 0 1 0 0,0 1-1 0 0,-1-1 1 0 0,0 1-153 0 0,0 0 163 0 0,0 0 1 0 0,1-1-1 0 0,-1 1 1 0 0,1 0-1 0 0,1 0-163 0 0,0 2 216 0 0,0 0 1 0 0,0 0-1 0 0,-1 0 0 0 0,1 0 0 0 0,-2 0 0 0 0,1 0 0 0 0,-1 2-216 0 0,1 1 270 0 0,0 0 0 0 0,1 0 0 0 0,0 0 0 0 0,0-1 0 0 0,1 1 0 0 0,3 5-270 0 0,-2-5 157 0 0,-1-1 1 0 0,0 1-1 0 0,-1 0 1 0 0,0 0-1 0 0,-1 0 0 0 0,1 6-157 0 0,-2-6-48 0 0,1-1 0 0 0,1 1-1 0 0,0 4 49 0 0,0-6-26 0 0,-1-1 0 0 0,0 1 0 0 0,0 0 0 0 0,-1-1-1 0 0,0 5 27 0 0,0-6 14 0 0,0 1 0 0 0,1-1 0 0 0,-1 0-1 0 0,1 0 1 0 0,1 0 0 0 0,-1 0 0 0 0,1 0-14 0 0,5 27 174 0 0,-3-16 9 0 0,-2-8-1434 0 0,-10-19-1258 0 0,1-1 536 0 0</inkml:trace>
  <inkml:trace contextRef="#ctx0" brushRef="#br0" timeOffset="1417.128">1589 82 11976 0 0,'7'-3'576'0'0,"17"-2"41"0"0,1 0 0 0 0,0 2 1 0 0,21 0-618 0 0,-38 3 238 0 0,1 0 1 0 0,-1 1-1 0 0,0 0 1 0 0,1 0-1 0 0,-1 1 0 0 0,0 0 1 0 0,0 0-1 0 0,0 1 1 0 0,0 0-1 0 0,-1 0 1 0 0,1 1-1 0 0,-1 0 0 0 0,5 3-238 0 0,0 1 359 0 0,12 9 311 0 0,-24-16-631 0 0,1 0-1 0 0,0 0 1 0 0,0 0-1 0 0,-1-1 1 0 0,1 1 0 0 0,0 0-1 0 0,-1 0 1 0 0,1 0-1 0 0,-1 0 1 0 0,1 1-1 0 0,-1-1 1 0 0,0 0 0 0 0,1 0-1 0 0,-1 0 1 0 0,0 0-1 0 0,0 0 1 0 0,0 0-1 0 0,0 0 1 0 0,0 1 0 0 0,0-1-1 0 0,0 0 1 0 0,0 1-39 0 0,-2 11 348 0 0,2-11-317 0 0,0-1 1 0 0,0 0-1 0 0,0 0 0 0 0,0 1 0 0 0,0-1 0 0 0,-1 0 1 0 0,1 0-1 0 0,0 1 0 0 0,-1-1 0 0 0,1 0 0 0 0,-1 0 0 0 0,1 0 1 0 0,-1 0-1 0 0,1 0 0 0 0,-1 0 0 0 0,0 0 0 0 0,0 0 1 0 0,0 0-1 0 0,1 0 0 0 0,-1 0 0 0 0,0 0 0 0 0,-1 0-31 0 0,-11 8 169 0 0,1-1 0 0 0,-1 0-1 0 0,0-1 1 0 0,-1-1 0 0 0,0 0-1 0 0,-2 0-168 0 0,-16 6-232 0 0,-26 8-4 0 0,17-10-6559 0 0,25-8 687 0 0</inkml:trace>
  <inkml:trace contextRef="#ctx0" brushRef="#br0" timeOffset="1752.422">2011 524 13824 0 0,'1'0'37'0'0,"0"0"0"0"0,-1 1 1 0 0,1-1-1 0 0,-1 1 1 0 0,1-1-1 0 0,-1 1 0 0 0,1 0 1 0 0,-1-1-1 0 0,1 1 0 0 0,-1-1 1 0 0,1 1-1 0 0,-1 0 1 0 0,1-1-1 0 0,-1 1 0 0 0,0 0 1 0 0,0 0-1 0 0,1-1 1 0 0,-1 1-1 0 0,0 0 0 0 0,0 0 1 0 0,0-1-1 0 0,0 1 0 0 0,0 0 1 0 0,0 0-1 0 0,0-1 1 0 0,0 1-1 0 0,0 0 0 0 0,0 0-37 0 0,-1 2 79 0 0,0-1 0 0 0,0 1 0 0 0,0 0 0 0 0,-1 0 0 0 0,1-1 0 0 0,-2 3-79 0 0,-4 7-8 0 0,0 1 357 0 0,0 0 0 0 0,-1-1 0 0 0,-2 1-349 0 0,-15 27 1920 0 0,25-39-1862 0 0,-1 0 1 0 0,1 0-1 0 0,0 0 0 0 0,0 0 0 0 0,0 0 0 0 0,0 0 0 0 0,-1-1 0 0 0,1 1 0 0 0,1 0 0 0 0,-1 0 0 0 0,0 0 0 0 0,0 0 0 0 0,0 0 0 0 0,0 0 0 0 0,1 0 0 0 0,-1 0 0 0 0,0 0 0 0 0,1 0-58 0 0,0 2 59 0 0,-1-1 10 0 0,0-1 0 0 0,1 0 0 0 0,-1 1 0 0 0,1-1 0 0 0,-1 0-1 0 0,1 1 1 0 0,-1-1 0 0 0,1 0 0 0 0,0 0 0 0 0,0 0 0 0 0,-1 0-1 0 0,1 1 1 0 0,0-1 0 0 0,0 0 0 0 0,0 0 0 0 0,0-1 0 0 0,0 1-1 0 0,1 0 1 0 0,-1 0 0 0 0,0 0 0 0 0,0-1 0 0 0,0 1 0 0 0,1-1 0 0 0,-1 1-1 0 0,0-1 1 0 0,1 1-69 0 0,1-1 34 0 0,0 1 1 0 0,0 0-1 0 0,0-1 0 0 0,0 0 1 0 0,0 0-1 0 0,1 0 0 0 0,-1 0 0 0 0,2-1-34 0 0,-5 1 0 0 0,6-1 0 0 0,0 0 0 0 0,0 0 0 0 0,-1-1 0 0 0,1 1 0 0 0,1-2 0 0 0,-6 2 0 0 0,1 1 0 0 0,-1-1 0 0 0,0 1 0 0 0,0-1 0 0 0,0 0 0 0 0,0 1 0 0 0,0-1 0 0 0,0 0 0 0 0,0 0 0 0 0,0 0 0 0 0,0 0 0 0 0,0 0 0 0 0,-1 0 0 0 0,1 0 0 0 0,0 0 0 0 0,-1 0 0 0 0,1 0 0 0 0,0-1 0 0 0,-1 1 0 0 0,0 0 0 0 0,1 0 0 0 0,-1-1 0 0 0,0 1 0 0 0,1 0 0 0 0,-1 0 0 0 0,0-2 0 0 0,0-1 0 0 0,1 0 0 0 0,-1 0-1 0 0,1 0 1 0 0,0 0-1 0 0,1 0 1 0 0,-1 0 0 0 0,1 1-1 0 0,0-1 1 0 0,-1 0 0 0 0,2-1 0 0 0,0 2 19 0 0,-1-1 1 0 0,0 0 0 0 0,-1 0 0 0 0,1 0 0 0 0,-1 0 0 0 0,0 0 0 0 0,0-1-20 0 0,-1 3 19 0 0,1 0 0 0 0,-1 0 0 0 0,-1 0 0 0 0,1 0 0 0 0,0 0 0 0 0,0 1 0 0 0,-1-1 0 0 0,1 0 0 0 0,-1 0 0 0 0,1 0 0 0 0,-1 0 0 0 0,0 0 0 0 0,0 1 0 0 0,0-1 0 0 0,0 0 0 0 0,0 1 0 0 0,0-1 0 0 0,-2-1-19 0 0,-2-2-207 0 0,0 0 0 0 0,-1 1 0 0 0,1-1 0 0 0,-1 1 1 0 0,-1 0-1 0 0,1 0 0 0 0,0 1 0 0 0,-1 0 0 0 0,0 0 0 0 0,0 0 1 0 0,0 1-1 0 0,0 0 0 0 0,0 1 0 0 0,0-1 0 0 0,0 1 0 0 0,-5 1 207 0 0,1-3-5523 0 0,-1 2-129 0 0</inkml:trace>
  <inkml:trace contextRef="#ctx0" brushRef="#br0" timeOffset="2063.147">2467 0 4144 0 0,'0'0'319'0'0,"-1"0"-210"0"0,-2 0 307 0 0,0 0 0 0 0,1 0 1 0 0,-1 1-1 0 0,1-1 0 0 0,-1 0 0 0 0,1 1 0 0 0,-1 0 1 0 0,1 0-1 0 0,-1-1 0 0 0,1 1 0 0 0,-2 1-416 0 0,-1 4 4374 0 0,1 5-3364 0 0,2-6-604 0 0,-13 27 413 0 0,1 2 1 0 0,2 0-1 0 0,0 5-819 0 0,4-14 248 0 0,4-15-115 0 0,1 1 0 0 0,0-1 0 0 0,0 1 0 0 0,1 0 0 0 0,0 4-133 0 0,0 18 386 0 0,0-23-302 0 0,1 1 0 0 0,1-1 1 0 0,0 1-1 0 0,0-1 0 0 0,1 1 0 0 0,0-1 0 0 0,2 4-84 0 0,-1-7 66 0 0,-1 1 1 0 0,0 0-1 0 0,0 0 0 0 0,-1 1 0 0 0,0-1 1 0 0,0 0-1 0 0,-1 3-66 0 0,1-8 52 0 0,0-1 1 0 0,0 1-1 0 0,1-1 0 0 0,-1 1 1 0 0,1-1-1 0 0,-1 1 0 0 0,1-1 1 0 0,0 1-1 0 0,0-1 0 0 0,0 1 1 0 0,1 0-53 0 0,17 28 490 0 0,-1-1-132 0 0,-14-23-307 0 0,0 0-1 0 0,0 0 1 0 0,1-1 0 0 0,0 1 0 0 0,0-1-1 0 0,0 0 1 0 0,0-1 0 0 0,4 3-51 0 0,4 3-18 0 0,0-2 1 0 0,0 1-1 0 0,10 4 18 0 0,-20-13-34 0 0,-1 0 0 0 0,0 0 0 0 0,0 0 0 0 0,0-1 0 0 0,1 1 0 0 0,-1-1 0 0 0,0 1 0 0 0,3-1 34 0 0,-4 0-269 0 0,12-3-2126 0 0,8-1 963 0 0,-1 0-7 0 0</inkml:trace>
  <inkml:trace contextRef="#ctx0" brushRef="#br0" timeOffset="2348.859">2880 129 2304 0 0,'-1'1'22'0'0,"0"0"1"0"0,0 0-1 0 0,0 0 1 0 0,0 0-1 0 0,0 0 0 0 0,0 0 1 0 0,0 0-1 0 0,1 0 1 0 0,-1 0-1 0 0,0 0-22 0 0,-8 14 538 0 0,8-14-230 0 0,1 0 0 0 0,-1 0 0 0 0,0 0 0 0 0,0 0-1 0 0,1 0 1 0 0,-1 0 0 0 0,1 0 0 0 0,-1 0 0 0 0,1 0 0 0 0,-1 0 0 0 0,1 0-1 0 0,0 0 1 0 0,-1 0 0 0 0,1 1 0 0 0,0-1 0 0 0,0 1-308 0 0,2 11 3180 0 0,-1-10-2742 0 0,0 0 0 0 0,0 0 1 0 0,-1 1-1 0 0,0-1 0 0 0,1 0 0 0 0,-1 0 0 0 0,-1 0 0 0 0,1 0 1 0 0,0 1-439 0 0,-1-1 119 0 0,1 1 1 0 0,-1-1-1 0 0,1 1 1 0 0,0-1-1 0 0,0 1 1 0 0,1 0-1 0 0,-1-1 1 0 0,1 1-1 0 0,-1-1 1 0 0,1 1-1 0 0,0-1 1 0 0,0 0-1 0 0,1 1 1 0 0,-1-1-1 0 0,1 0 1 0 0,0 0 0 0 0,0 0-1 0 0,0 0 1 0 0,0 0-1 0 0,1 0-119 0 0,5 11 483 0 0,-1 0-1 0 0,0 1 0 0 0,3 9-482 0 0,-6-13 84 0 0,-1-4-13 0 0,-1 0 0 0 0,0 0 0 0 0,-1 1 0 0 0,1 5-71 0 0,4 22 372 0 0,-4-31-270 0 0,-1 1 0 0 0,-1 0 0 0 0,1 0 0 0 0,-1-1 0 0 0,0 1 1 0 0,0 0-1 0 0,0 0 0 0 0,0-1 0 0 0,-1 2-102 0 0,-1 17 418 0 0,2-22-399 0 0,0 0 0 0 0,0 0 0 0 0,0 0-1 0 0,-1 0 1 0 0,1 0 0 0 0,0 1 0 0 0,-1-1 0 0 0,1 0 0 0 0,-1 0 0 0 0,1 0-1 0 0,-1 0 1 0 0,1-1 0 0 0,-1 1 0 0 0,1 0 0 0 0,-1 0 0 0 0,0 0 0 0 0,0 0-1 0 0,0-1 1 0 0,1 1 0 0 0,-1 0 0 0 0,0 0-19 0 0,0-1 1 0 0,0 1 1 0 0,0 0 0 0 0,1-1-1 0 0,-1 1 1 0 0,0 0-1 0 0,0 0 1 0 0,1 0-1 0 0,-1-1 1 0 0,1 1-1 0 0,-1 0 1 0 0,1 0-1 0 0,-1 0 1 0 0,1 0-1 0 0,0 0-1 0 0,1 4-173 0 0,-1-4-735 0 0,-2-1-348 0 0,-8 0-79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34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19 226 10136 0 0,'0'0'230'0'0,"0"0"30"0"0,-12-4 306 0 0,7 4-489 0 0,4 0 316 0 0,1 0 106 0 0,0 0 12 0 0,7-4 1025 0 0,14-3 681 0 0,0 2 1 0 0,2 0-2218 0 0,-6 2 124 0 0,-1 1 0 0 0,1 1 0 0 0,3 0-124 0 0,13 0-148 0 0,27 1 392 0 0,-14 5 76 0 0,12 4-320 0 0,-35-6 72 0 0,0-1-1 0 0,0-1 0 0 0,1-1-71 0 0,-16-1 90 0 0,65 0 274 0 0,-30-1-670 0 0,0 2 0 0 0,21 4 306 0 0,-49-2-8 0 0,0 0 0 0 0,9 4 8 0 0,-19-2-1986 0 0,-10-1 149 0 0</inkml:trace>
  <inkml:trace contextRef="#ctx0" brushRef="#br0" timeOffset="251.547">139 314 9328 0 0,'0'0'429'0'0,"0"0"-13"0"0,0 0-236 0 0,4 6 451 0 0,-2-4-498 0 0,0-1 1 0 0,0 0-1 0 0,0 0 1 0 0,0 0 0 0 0,0 0-1 0 0,0-1 1 0 0,0 1 0 0 0,0 0-1 0 0,1-1 1 0 0,-1 0-1 0 0,1 1-133 0 0,30 2 1467 0 0,-24-2-1165 0 0,120 4 870 0 0,-37-3 262 0 0,18 1-887 0 0,-32 2-547 0 0,-68-4 15 0 0,0-1-1 0 0,0 0 0 0 0,-1 0 1 0 0,1-1-1 0 0,5-2-14 0 0,10-5-4990 0 0,-19 3-363 0 0</inkml:trace>
  <inkml:trace contextRef="#ctx0" brushRef="#br0" timeOffset="590.103">536 1 10656 0 0,'-4'0'964'0'0,"-1"0"-771"0"0,4 0-53 0 0,1 0 11 0 0,2 0 1 0 0,78 19 2272 0 0,-10-5 74 0 0,54 19-2498 0 0,-111-29 137 0 0,1 1-27 0 0,0 1 0 0 0,-1 0-1 0 0,0 1 1 0 0,0 1 0 0 0,-1 0-1 0 0,0 0 1 0 0,3 4-110 0 0,27 18 1271 0 0,-38-28-1340 0 0,1 1 0 0 0,-1 1 1 0 0,0-1-1 0 0,-1 1 0 0 0,1-1 0 0 0,-1 1 0 0 0,1 0 1 0 0,-1 0-1 0 0,0 1 0 0 0,0 0 69 0 0,-1-2-32 0 0,-1 0 1 0 0,0 0-1 0 0,1 0 1 0 0,-1 0-1 0 0,-1 0 0 0 0,1 0 1 0 0,0 0-1 0 0,-1 0 1 0 0,1 0-1 0 0,-1 0 0 0 0,0 1 1 0 0,0-1-1 0 0,0 0 1 0 0,-1 0-1 0 0,1 0 0 0 0,-1 0 1 0 0,0 1 31 0 0,-1 2 179 0 0,-1 0 0 0 0,0 0 0 0 0,0-1 1 0 0,-1 1-1 0 0,0-1 0 0 0,0 0 0 0 0,0 0 0 0 0,0 0 1 0 0,-1-1-1 0 0,0 0 0 0 0,0 0 0 0 0,0 0 1 0 0,0 0-1 0 0,-1-1 0 0 0,-2 2-179 0 0,-17 8 331 0 0,0-1 0 0 0,-25 9-331 0 0,-76 22-66 0 0,73-25-2522 0 0,35-15-4237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31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256 110 5984 0 0,'84'3'3326'0'0,"-89"-5"-2872"0"0,6 2 568 0 0,1 0 73 0 0,-23 2 6 0 0,20-2-571 0 0,1 0-13 0 0,0 0-45 0 0,0 0-21 0 0,0 0-3 0 0,-14 11 671 0 0,10-5-535 0 0,-5 4-81 0 0,3-8-395 0 0,5-2-92 0 0,0 0 1 0 0,0 0 0 0 0,0 1 0 0 0,1-1-1 0 0,-1 0 1 0 0,0 0 0 0 0,0 1 0 0 0,0-1 0 0 0,1 0-1 0 0,-1 1 1 0 0,0-1 0 0 0,0 1 0 0 0,1-1-1 0 0,-1 1 1 0 0,0-1 0 0 0,1 1 0 0 0,-1 0-1 0 0,0 0-16 0 0,2 3 94 0 0,-1-4-89 0 0,0 0-1 0 0,0 0 1 0 0,0 1-1 0 0,0-1 0 0 0,0 0 1 0 0,0 0-1 0 0,0 0 0 0 0,0 1 1 0 0,0-1-1 0 0,0 0 0 0 0,0 0 1 0 0,0 0-1 0 0,0 1 0 0 0,0-1 1 0 0,0 0-1 0 0,0 0 1 0 0,0 0-1 0 0,0 1 0 0 0,0-1 1 0 0,0 0-1 0 0,0 0 0 0 0,0 0 1 0 0,0 0-1 0 0,0 1 0 0 0,-1-1 1 0 0,1 0-1 0 0,0 0 1 0 0,0 0-1 0 0,0 0 0 0 0,0 1 1 0 0,0-1-1 0 0,-1 0 0 0 0,1 0 1 0 0,0 0-1 0 0,0 0 0 0 0,0 0 1 0 0,0 0-1 0 0,-1 0 0 0 0,1 0 1 0 0,0 0-1 0 0,0 0 1 0 0,0 1-1 0 0,-1-1 0 0 0,1 0 1 0 0,0 0-1 0 0,0 0 0 0 0,0 0 1 0 0,-1 0-1 0 0,1 0 0 0 0,0 0-4 0 0,-18 5 224 0 0,-1 0 0 0 0,-7 0-224 0 0,-17 5 192 0 0,20-7-82 0 0,20-3-84 0 0,0 0 0 0 0,0 0 0 0 0,0 0 0 0 0,0 1 0 0 0,0-1 0 0 0,0 1 0 0 0,0 0 0 0 0,0 0 0 0 0,0 0 0 0 0,0 0 0 0 0,1 1 0 0 0,-2 0-26 0 0,-6 2 128 0 0,9-4-105 0 0,-1 0 0 0 0,1 1 0 0 0,-1-1 0 0 0,1 1 1 0 0,0 0-1 0 0,-1-1 0 0 0,1 1 0 0 0,0 0 1 0 0,0-1-1 0 0,-1 1 0 0 0,1 0 0 0 0,0 0 1 0 0,0 0-1 0 0,0 0 0 0 0,0 0 0 0 0,0 1 0 0 0,0 0-23 0 0,-4 3-1 0 0,1 0 0 0 0,0 0 0 0 0,0 0 0 0 0,0 1 0 0 0,0-1 0 0 0,1 1-1 0 0,0 0 1 0 0,0 1 0 0 0,1-1 0 0 0,0 0 0 0 0,0 1 0 0 0,0-1 0 0 0,1 1-1 0 0,0 2 2 0 0,0-6-7 0 0,0 0 0 0 0,1 0-1 0 0,-1 0 1 0 0,0-1 0 0 0,0 1-1 0 0,0 0 1 0 0,-1 0-1 0 0,0 0 8 0 0,1-1-1 0 0,-1 0-1 0 0,1 0 0 0 0,0 0 0 0 0,1 0 0 0 0,-1 0 1 0 0,0 0-1 0 0,0 1 0 0 0,1-1 0 0 0,-1 0 0 0 0,1 0 0 0 0,0 0 1 0 0,0 1-1 0 0,0-1 0 0 0,0 0 0 0 0,0 0 0 0 0,0 2 2 0 0,3 16 0 0 0,-3-16 0 0 0,0 0 0 0 0,0 0 0 0 0,1 0 0 0 0,-1 0 0 0 0,1 0 0 0 0,0-1 0 0 0,1 1 0 0 0,-1 0 0 0 0,0-1 0 0 0,1 1 0 0 0,0-1 0 0 0,0 1 0 0 0,0-1 0 0 0,0 0 0 0 0,5 4 0 0 0,-5-5-1 0 0,-1 0-1 0 0,1-1 1 0 0,0 1 0 0 0,-1 0 0 0 0,1 0-1 0 0,-1 0 1 0 0,0 0 0 0 0,1 0-1 0 0,-1 2 2 0 0,1 4-33 0 0,-2-7 31 0 0,0 0 0 0 0,0 0 0 0 0,0 0 0 0 0,1 0 0 0 0,-1-1 0 0 0,0 1 0 0 0,0 0 0 0 0,1 0 0 0 0,-1 0 0 0 0,1 0 0 0 0,-1-1 0 0 0,0 1 0 0 0,1 0 1 0 0,0-1-1 0 0,-1 1 0 0 0,1 0 0 0 0,-1-1 0 0 0,1 1 0 0 0,0 0 2 0 0,9 6-28 0 0,-8-6 25 0 0,0 0 0 0 0,0 0 1 0 0,0 0-1 0 0,-1 0 0 0 0,1 0 1 0 0,0 0-1 0 0,-1 1 0 0 0,1-1 1 0 0,-1 0-1 0 0,1 1 0 0 0,-1 0 1 0 0,0-1-1 0 0,0 1 0 0 0,1 1 3 0 0,2 5-48 0 0,-4-7 47 0 0,1 0 0 0 0,0 0 0 0 0,0 0 0 0 0,1 0 0 0 0,-1-1 0 0 0,0 1 0 0 0,0 0 0 0 0,0 0 0 0 0,0-1 0 0 0,1 1 0 0 0,-1-1 0 0 0,1 1 1 0 0,22 10 0 0 0,-20-9 6 0 0,-1-1-2 0 0,-1 0 1 0 0,0 0 0 0 0,1-1 0 0 0,-1 1 0 0 0,1-1 0 0 0,-1 1-1 0 0,1-1 1 0 0,-1 0 0 0 0,1 0 0 0 0,-1 0 0 0 0,1 0 0 0 0,-1 0-1 0 0,1 0-4 0 0,2 0 28 0 0,0 0-36 0 0,-1 0 0 0 0,1 0 0 0 0,-1 0 0 0 0,0 0 0 0 0,1-1 0 0 0,-1 0 0 0 0,0 0 0 0 0,1 0 0 0 0,-1 0 0 0 0,0 0 0 0 0,0-1 0 0 0,0 0 0 0 0,0 0 0 0 0,0 0 8 0 0,-1 0-5 0 0,-1 1 0 0 0,1 0 0 0 0,-1 0 0 0 0,1 0 0 0 0,0 0 0 0 0,-1 0 0 0 0,1 0 0 0 0,1 1 5 0 0,-1-1 31 0 0,-1 1 0 0 0,0-1 1 0 0,1 0-1 0 0,-1 1 0 0 0,1-1 0 0 0,-1 0 0 0 0,0 0 1 0 0,2-2-32 0 0,-3 3 13 0 0,-1 0-1 0 0,1-1 1 0 0,0 1 0 0 0,-1 0 0 0 0,1-1 0 0 0,-1 1-1 0 0,1-1 1 0 0,0 1 0 0 0,-1-1 0 0 0,1 1 0 0 0,-1-1-1 0 0,0 1 1 0 0,1-1 0 0 0,-1 0 0 0 0,1 1 0 0 0,-1-1-1 0 0,0 0 1 0 0,0 1 0 0 0,1-1 0 0 0,-1 0 0 0 0,0 1-1 0 0,0-1 1 0 0,0 0 0 0 0,0 1 0 0 0,0-1 0 0 0,0 0-1 0 0,0 0 1 0 0,0 1 0 0 0,0-1 0 0 0,0 0 0 0 0,0 1-1 0 0,0-1 1 0 0,0 0 0 0 0,0 1 0 0 0,-1-1 0 0 0,1 0-13 0 0,-2-2 5 0 0,0 0 0 0 0,1 1 0 0 0,-2-1 0 0 0,1 0 0 0 0,0 1 1 0 0,0 0-1 0 0,-2-1-5 0 0,-7-10 116 0 0,9 11-99 0 0,1-1-1 0 0,-1 1 0 0 0,0 0 1 0 0,0 0-1 0 0,0 0 1 0 0,0 0-1 0 0,-1 0 1 0 0,1 0-1 0 0,-1 0 1 0 0,1 1-1 0 0,-1-1 1 0 0,1 1-1 0 0,-1-1 1 0 0,0 1-1 0 0,1 0 1 0 0,-1 1-1 0 0,-2-2-16 0 0,-2 0 4 0 0,5 1-1 0 0,1 1 0 0 0,0 0 1 0 0,0-1-1 0 0,0 1 0 0 0,0-1 0 0 0,0 1 0 0 0,-1-1 1 0 0,1 0-1 0 0,0 1 0 0 0,0-1 0 0 0,1 0 0 0 0,-1 0 0 0 0,0 1 1 0 0,0-1-1 0 0,0 0 0 0 0,0 0 0 0 0,1 0 0 0 0,-1 0 1 0 0,0-1-4 0 0,0 1 3 0 0,-1-1 1 0 0,1 1 0 0 0,-1-1-1 0 0,0 1 1 0 0,0 0 0 0 0,0 0 0 0 0,0 0-1 0 0,-1 0 1 0 0,1 0 0 0 0,0 0 0 0 0,0 1-1 0 0,-1-1 1 0 0,1 1 0 0 0,0-1 0 0 0,-2 1-4 0 0,-10-3 0 0 0,10 2 3 0 0,-8-7 29 0 0,8 6-13 0 0,0 0-105 0 0,-1-1 0 0 0,1 1 0 0 0,-1 1 0 0 0,0-1 1 0 0,0 1-1 0 0,1 0 0 0 0,-1 0 0 0 0,-5-1 86 0 0,10 2-567 0 0,0 0-771 0 0,-2 0-3205 0 0,-6 0-1375 0 0</inkml:trace>
  <inkml:trace contextRef="#ctx0" brushRef="#br0" timeOffset="561.01">514 494 5528 0 0,'4'1'117'0'0,"-3"0"-89"0"0,-1-1 0 0 0,1 0-1 0 0,-1 0 1 0 0,1 0 0 0 0,-1 1 0 0 0,1-1 0 0 0,-1 0 0 0 0,1 0 0 0 0,-1 1-1 0 0,1-1 1 0 0,-1 0 0 0 0,0 1 0 0 0,1-1 0 0 0,-1 1 0 0 0,0-1-1 0 0,1 0 1 0 0,-1 1 0 0 0,0-1 0 0 0,0 1 0 0 0,1-1 0 0 0,-1 1 0 0 0,0-1-1 0 0,0 1 1 0 0,0-1 0 0 0,0 1-28 0 0,4 1 415 0 0,-4-2-354 0 0,0 0 0 0 0,-1 0 0 0 0,1 0 0 0 0,0 0 0 0 0,0 0 0 0 0,0 1 0 0 0,0-1 0 0 0,0 0 0 0 0,0 0 0 0 0,-1 0 0 0 0,1 0 1 0 0,0 0-1 0 0,0 0 0 0 0,0 0 0 0 0,0 0 0 0 0,0 0 0 0 0,0 0 0 0 0,0 0 0 0 0,0 1 0 0 0,0-1 0 0 0,0 0 0 0 0,0 0 0 0 0,-1 0 0 0 0,1 0 0 0 0,0 0 1 0 0,0 0-1 0 0,0 0 0 0 0,0 1 0 0 0,0-1 0 0 0,0 0 0 0 0,0 0 0 0 0,0 0 0 0 0,0 0 0 0 0,0 0 0 0 0,0 0 0 0 0,0 1 0 0 0,0-1 0 0 0,0 0 0 0 0,0 0 1 0 0,0 0-1 0 0,0 0 0 0 0,0 0 0 0 0,0 0 0 0 0,1 0 0 0 0,-1 1 0 0 0,0-1 0 0 0,0 0 0 0 0,0 0 0 0 0,0 0 0 0 0,0 0 0 0 0,0 0 0 0 0,0 0 0 0 0,0 0 0 0 0,0 0 1 0 0,0 0-1 0 0,1 1 0 0 0,-1-1 0 0 0,0 0 0 0 0,0 0 0 0 0,0 0 0 0 0,0 0 0 0 0,0 0 0 0 0,0 0 0 0 0,0 0 0 0 0,1 0 0 0 0,-1 0-61 0 0,-1 1 1527 0 0,1-1-663 0 0,0 0-288 0 0,-10-1 461 0 0,5-1-409 0 0,-1 1-1 0 0,1-1 0 0 0,0 0 1 0 0,-3-2-628 0 0,3 1 126 0 0,5 3-115 0 0,-1 0 0 0 0,1 0-1 0 0,0 0 1 0 0,0 0 0 0 0,-1 0-1 0 0,1 0 1 0 0,0 0 0 0 0,-1 0-1 0 0,1 0 1 0 0,0 0 0 0 0,0 0 0 0 0,-1-1-1 0 0,1 1 1 0 0,0 0 0 0 0,0 0-1 0 0,-1 0 1 0 0,1 0 0 0 0,0-1-1 0 0,0 1 1 0 0,0 0 0 0 0,-1 0 0 0 0,1 0-1 0 0,0-1 1 0 0,0 1 0 0 0,0 0-1 0 0,0 0 1 0 0,0-1 0 0 0,0 1-1 0 0,-1 0 1 0 0,1 0 0 0 0,0-1 0 0 0,0 1-1 0 0,0 0 1 0 0,0-1 0 0 0,0 1-1 0 0,0 0 1 0 0,0 0 0 0 0,0-1-1 0 0,0 1 1 0 0,0 0 0 0 0,0-1-1 0 0,0 1 1 0 0,0 0 0 0 0,0 0 0 0 0,1-1-1 0 0,-1 1 1 0 0,0 0 0 0 0,0 0-1 0 0,0-1 1 0 0,0 1 0 0 0,0 0-1 0 0,1 0 1 0 0,-1-1 0 0 0,0 1-11 0 0,1 0 26 0 0,-1-1 1 0 0,0 0-1 0 0,1 1 1 0 0,-1-1-1 0 0,0 1 0 0 0,0-1 1 0 0,1 1-1 0 0,-1-1 1 0 0,0 0-1 0 0,0 1 1 0 0,0-1-1 0 0,0 0 0 0 0,0 1 1 0 0,0-1-1 0 0,0 0 1 0 0,0 1-1 0 0,0-1 0 0 0,0 0-26 0 0,0 0 37 0 0,-1-1 3 0 0,1 1 0 0 0,-1-1 1 0 0,1 0-1 0 0,0 1 1 0 0,-1-1-1 0 0,1 0 0 0 0,0 1 1 0 0,0-1-1 0 0,0 0 1 0 0,1 1-1 0 0,-1-1 1 0 0,0 1-1 0 0,0-1 0 0 0,1 0 1 0 0,-1 1-1 0 0,1-1 1 0 0,0 1-1 0 0,-1-1 0 0 0,1 1 1 0 0,0-1-1 0 0,0 1 1 0 0,0-1-41 0 0,0 1 9 0 0,0 0 1 0 0,-1 0-1 0 0,1 0 1 0 0,0 1-1 0 0,-1-1 1 0 0,1 0-1 0 0,-1 0 1 0 0,0 0-1 0 0,1 0 0 0 0,-1 0 1 0 0,0 0-1 0 0,1 0 1 0 0,-1 0-1 0 0,0 0 1 0 0,0 0-1 0 0,0 0 1 0 0,0 0-1 0 0,0-1 1 0 0,0 1-1 0 0,0 0 1 0 0,0 0-1 0 0,-1 0 1 0 0,1 0-1 0 0,0 0 1 0 0,-1 0-1 0 0,1 0 1 0 0,0 0-1 0 0,-1 1 0 0 0,0-2-9 0 0,-1-2 24 0 0,2 3-20 0 0,0 0-1 0 0,0 0 1 0 0,0 0-1 0 0,0 0 1 0 0,0 0 0 0 0,0 0-1 0 0,0 0 1 0 0,0 1-1 0 0,0-1 1 0 0,0 0-1 0 0,0 0 1 0 0,1 0-1 0 0,-1 0 1 0 0,0 0-1 0 0,0 1 1 0 0,1-1-1 0 0,-1 0 1 0 0,1 0-1 0 0,-1 0 1 0 0,1 1-1 0 0,-1-1 1 0 0,1 0-1 0 0,-1 1 1 0 0,1-1-1 0 0,0 0-3 0 0,0 0 5 0 0,0 0 0 0 0,0 0 0 0 0,-1 0 0 0 0,1 0-1 0 0,0 0 1 0 0,-1 0 0 0 0,1 0 0 0 0,-1 0 0 0 0,1 0-1 0 0,-1 0 1 0 0,1 0 0 0 0,-1 0 0 0 0,0-1 0 0 0,0 1-1 0 0,1 0-4 0 0,-9-43 112 0 0,10 26-112 0 0,-1 16 4 0 0,-1 0 0 0 0,1 0 1 0 0,-1 0-1 0 0,0-1 0 0 0,0 1 0 0 0,0 0 0 0 0,0 0 0 0 0,0 0 0 0 0,0 0 0 0 0,-1-1 0 0 0,1 1 1 0 0,-1 0-1 0 0,1 0-4 0 0,-5-8 8 0 0,4 9-7 0 0,0 1-1 0 0,1-1 0 0 0,-1 0 0 0 0,1 0 0 0 0,0 0 0 0 0,-1 1 0 0 0,1-1 0 0 0,0 0 0 0 0,-1 0 0 0 0,1 0 0 0 0,0 0 0 0 0,0 0 0 0 0,0 0 0 0 0,0 0 0 0 0,0 0 0 0 0,0 0 0 0 0,0 1 0 0 0,0-1 1 0 0,0 0-1 0 0,0 0 0 0 0,0 0 0 0 0,0 0 0 0 0,1 0 0 0 0,-1 0 0 0 0,0 0 0 0 0,1 1 0 0 0,-1-1 0 0 0,1 0 0 0 0,-1 0 0 0 0,1 0 0 0 0,-1 1 0 0 0,1-1 0 0 0,0 0 0 0 0,-1 1 0 0 0,1-1 0 0 0,0 0 0 0 0,-1 0 0 0 0,1 0 0 0 0,-1 0 0 0 0,1 0 0 0 0,-1 0 0 0 0,1 0 0 0 0,-1 0 0 0 0,0 0 0 0 0,0 0 0 0 0,1 0 0 0 0,-1-1 0 0 0,0 1 0 0 0,0 0 0 0 0,0 0 0 0 0,0 0 0 0 0,0 0 0 0 0,-1 0 0 0 0,1 0 0 0 0,0 0 0 0 0,0 0 0 0 0,-1 0 0 0 0,1 0 0 0 0,-1-1 0 0 0,0 1 0 0 0,1 0 0 0 0,0 0 0 0 0,-1-1 0 0 0,1 1 0 0 0,0 0 0 0 0,-1 0 0 0 0,1 0 0 0 0,0 0 0 0 0,0 0 0 0 0,0 0 0 0 0,0 0 0 0 0,0-1 0 0 0,0 1 0 0 0,0 0 0 0 0,1 0 0 0 0,-1 0 0 0 0,0 0 0 0 0,1 0 0 0 0,-1 0 0 0 0,0 0 0 0 0,1 0 0 0 0,-1 0 0 0 0,1 0 0 0 0,0 0 0 0 0,0-1 0 0 0,3-3 1 0 0,-3 3-9 0 0,0 1 0 0 0,0-1 0 0 0,0 1 0 0 0,1-1 0 0 0,-1 1 0 0 0,0 0 0 0 0,1-1 0 0 0,-1 1 1 0 0,1 0-1 0 0,-1 0 0 0 0,1 0 0 0 0,0 0 0 0 0,-1 0 0 0 0,1 0 0 0 0,0 1 0 0 0,0-1 1 0 0,0 0-1 0 0,0 1 0 0 0,-1 0 0 0 0,1-1 0 0 0,0 1 0 0 0,0 0 0 0 0,0 0 0 0 0,0 0 1 0 0,0 0-1 0 0,0 0 0 0 0,0 0 0 0 0,0 1 0 0 0,0-1 0 0 0,-1 1 0 0 0,1-1 0 0 0,1 2 8 0 0,-1-2-4 0 0,-1 0-1 0 0,0 0 1 0 0,0 1-1 0 0,0-1 1 0 0,0 1 0 0 0,0-1-1 0 0,0 1 1 0 0,1-1-1 0 0,-1 1 1 0 0,0 0-1 0 0,-1-1 1 0 0,1 1-1 0 0,0 0 1 0 0,0 0-1 0 0,0 0 1 0 0,0-1-1 0 0,0 1 1 0 0,-1 0-1 0 0,1 0 1 0 0,0 0-1 0 0,-1 1 1 0 0,1-1-1 0 0,-1 0 1 0 0,1 0 4 0 0,-1 2-5 0 0,0-1 0 0 0,1 1 0 0 0,-1 0 0 0 0,0-1 0 0 0,-1 1 0 0 0,1 0 0 0 0,0 0 0 0 0,-1 1 5 0 0,0-2 11 0 0,1 0 0 0 0,0 0 0 0 0,-1 0 0 0 0,1 0 0 0 0,0 0-1 0 0,0 0 1 0 0,0 1 0 0 0,0-1 0 0 0,0 0 0 0 0,1 0 0 0 0,-1 0 0 0 0,1 0 0 0 0,-1 0 0 0 0,1 0-11 0 0,5 6 58 0 0,-5-7-51 0 0,0-1 0 0 0,0 1 0 0 0,0 0 0 0 0,-1 0 0 0 0,1 0 0 0 0,0 0 0 0 0,-1 0 0 0 0,1 0 0 0 0,-1 0 0 0 0,1 0 1 0 0,-1 0-1 0 0,0 0 0 0 0,1 0 0 0 0,-1 0 0 0 0,0 0 0 0 0,0 1 0 0 0,1-1 0 0 0,-1 0 0 0 0,0 0 0 0 0,0 0 0 0 0,0 1-7 0 0,-4 8-15 0 0,3-8 7 0 0,1-1 1 0 0,-1 0-1 0 0,1 0 0 0 0,0 1 1 0 0,-1-1-1 0 0,1 0 0 0 0,0 0 1 0 0,-1 1-1 0 0,1-1 0 0 0,0 0 1 0 0,0 1-1 0 0,0-1 0 0 0,0 0 1 0 0,1 1-1 0 0,-1-1 0 0 0,0 0 1 0 0,0 0-1 0 0,1 2 8 0 0,11 16-120 0 0,-10-17 110 0 0,-1 0 0 0 0,1 1 0 0 0,-1-1 0 0 0,1 1 1 0 0,-1-1-1 0 0,0 1 0 0 0,0 0 0 0 0,0-1 0 0 0,0 1 0 0 0,0 0 0 0 0,-1 0 0 0 0,1 1 10 0 0,-1-2 0 0 0,1 1 0 0 0,0 0 0 0 0,-1-1 0 0 0,1 1 0 0 0,0-1 0 0 0,0 1 0 0 0,0-1-1 0 0,1 1 1 0 0,-1-1 0 0 0,1 0 0 0 0,-1 0 0 0 0,1 0 0 0 0,1 2 0 0 0,3 2 5 0 0,1 0 0 0 0,-1-1 0 0 0,5 3-5 0 0,-7-5 8 0 0,-2-2 3 0 0,-1 0 0 0 0,0 0 0 0 0,0 0 0 0 0,0 0 0 0 0,0 0 0 0 0,0 0 0 0 0,0 0 0 0 0,0 0 0 0 0,0 0 0 0 0,-1 0 0 0 0,1 1 0 0 0,0-1 0 0 0,-1 0 0 0 0,1 0 0 0 0,-1 1 0 0 0,1-1 0 0 0,-1 1 0 0 0,0-1 0 0 0,1 1-11 0 0,-1-1 2 0 0,1 1 1 0 0,0-1-1 0 0,0 0 0 0 0,0 1 1 0 0,0-1-1 0 0,0 0 0 0 0,0 0 1 0 0,1 1-1 0 0,-1-1 0 0 0,0 0 1 0 0,1 0-1 0 0,-1 0 0 0 0,0-1 1 0 0,1 1-1 0 0,-1 0 0 0 0,1 0 1 0 0,-1-1-1 0 0,1 1 0 0 0,0-1 1 0 0,0 1-3 0 0,5 1-74 0 0,-5-1-32 0 0,-1 0 128 0 0,0 0 0 0 0,0 0 0 0 0,1 0-1 0 0,-1-1 1 0 0,0 1 0 0 0,0 0 0 0 0,1-1 0 0 0,-1 1 0 0 0,0-1 0 0 0,1 0 0 0 0,-1 1-22 0 0,8-8 57 0 0,-9 7-48 0 0,0-1 1 0 0,0 0 0 0 0,0 0 0 0 0,0 1 0 0 0,0-1 0 0 0,0 0 0 0 0,-1 1-1 0 0,1-1 1 0 0,0 1 0 0 0,0-1 0 0 0,-1 0 0 0 0,1 1 0 0 0,0-1-1 0 0,-1 1 1 0 0,1-1 0 0 0,0 1 0 0 0,-1-1-10 0 0,0-1 29 0 0,1 0 0 0 0,0 1 0 0 0,0-1 0 0 0,0 0 0 0 0,0 1 0 0 0,0-1 0 0 0,0 0 0 0 0,0 1 0 0 0,0-1 0 0 0,1 0 0 0 0,-1 1 0 0 0,1-1 0 0 0,-1 0 0 0 0,1 1 0 0 0,0-1 0 0 0,0 1 0 0 0,-1-1-1 0 0,2 0-28 0 0,3-11 112 0 0,-3-6-22 0 0,-3 16-78 0 0,1 1 0 0 0,0 0 0 0 0,1-1 0 0 0,-1 1 0 0 0,0 0 0 0 0,0 0 0 0 0,1-1 0 0 0,0 1 0 0 0,-1 0 0 0 0,1-1-12 0 0,3-4 49 0 0,-3 6-34 0 0,0-1-1 0 0,0 1 0 0 0,0 0 0 0 0,0-1 0 0 0,-1 1 0 0 0,1-1 1 0 0,-1 1-1 0 0,1-1 0 0 0,-1 1 0 0 0,1-1 0 0 0,-1 1 1 0 0,0-1-1 0 0,0 0 0 0 0,0 1 0 0 0,0-1 0 0 0,0 1 0 0 0,0-1-14 0 0,-3-9 91 0 0,2 10-72 0 0,0-1-1 0 0,0 0 0 0 0,1 0 0 0 0,-1 0 0 0 0,1 0 0 0 0,-1 0 1 0 0,1 0-1 0 0,0 0 0 0 0,0 0 0 0 0,0 0 0 0 0,0 0 1 0 0,0 0-19 0 0,3-11 69 0 0,-2 10-53 0 0,0 1-1 0 0,0-1 1 0 0,-1 0 0 0 0,1 0 0 0 0,-1 0 0 0 0,0 0 0 0 0,0 1-1 0 0,0-1 1 0 0,0 0 0 0 0,0 0 0 0 0,-1 0 0 0 0,1 0 0 0 0,-1 0-1 0 0,0-1-15 0 0,-5-9 55 0 0,4 6-99 0 0,-1 1 1 0 0,1-1 0 0 0,0 1 0 0 0,1-1 0 0 0,-1 0 0 0 0,1 1-1 0 0,0-4 44 0 0,1 9-2 0 0,0 0-1 0 0,0 0 0 0 0,-1 0 0 0 0,1-1 0 0 0,-1 1 1 0 0,1 0-1 0 0,-1 0 0 0 0,1 0 0 0 0,-1 0 1 0 0,1 0-1 0 0,-1 0 0 0 0,0 0 0 0 0,0 0 0 0 0,0 0 1 0 0,0 0-1 0 0,1 1 0 0 0,-1-1 0 0 0,0 0 1 0 0,0 1-1 0 0,-1-2 3 0 0,-3-1 31 0 0,5 3-26 0 0,0 0-1 0 0,-1 0 0 0 0,1 0 1 0 0,0-1-1 0 0,0 1 0 0 0,-1 0 1 0 0,1 0-1 0 0,0 0 0 0 0,0-1 1 0 0,-1 1-1 0 0,1 0 0 0 0,0 0 1 0 0,0-1-1 0 0,-1 1 0 0 0,1 0 1 0 0,0 0-1 0 0,0-1 0 0 0,0 1 1 0 0,0 0-1 0 0,0-1 0 0 0,-1 1 1 0 0,1 0-1 0 0,0-1 0 0 0,0 1 1 0 0,0 0-1 0 0,0-1 0 0 0,0 1 1 0 0,0 0-1 0 0,0-1 0 0 0,0 1 1 0 0,0 0-1 0 0,0-1 0 0 0,0 1 1 0 0,0 0-1 0 0,0-1 0 0 0,1 1 1 0 0,-1 0-1 0 0,0 0 0 0 0,0-1 1 0 0,0 1-1 0 0,0 0 0 0 0,0-1 1 0 0,1 1-1 0 0,-1 0 0 0 0,0 0 1 0 0,0-1-1 0 0,1 1 0 0 0,-1 0 1 0 0,0 0-1 0 0,0-1 0 0 0,1 1-4 0 0,-1 0 4 0 0,0 0 0 0 0,0 0 0 0 0,1 0 0 0 0,-1 0 0 0 0,0-1-1 0 0,0 1 1 0 0,0 0 0 0 0,0 0 0 0 0,1 0 0 0 0,-1 0 0 0 0,0-1 0 0 0,0 1 0 0 0,0 0-1 0 0,0 0 1 0 0,0 0 0 0 0,1-1 0 0 0,-1 1 0 0 0,0 0 0 0 0,0 0 0 0 0,0-1-1 0 0,0 1 1 0 0,0 0 0 0 0,0 0 0 0 0,0 0 0 0 0,0-1 0 0 0,0 1 0 0 0,0 0-1 0 0,0 0 1 0 0,0-1 0 0 0,0 1 0 0 0,0 0 0 0 0,0 0 0 0 0,0-1 0 0 0,0 1-1 0 0,-1 0 1 0 0,1 0 0 0 0,0 0 0 0 0,0-1 0 0 0,0 1 0 0 0,0 0 0 0 0,0 0 0 0 0,0 0-1 0 0,-1-1 1 0 0,1 1 0 0 0,0 0 0 0 0,0 0-4 0 0,-4-2-12 0 0,-6-5-94 0 0,10 7 102 0 0,0 0 0 0 0,-1 0 0 0 0,1 0 0 0 0,0-1 0 0 0,0 1-1 0 0,0 0 1 0 0,0 0 0 0 0,0 0 0 0 0,0 0 0 0 0,-1 0 0 0 0,1-1-1 0 0,0 1 1 0 0,0 0 0 0 0,0 0 0 0 0,0 0 0 0 0,0 0 0 0 0,0-1-1 0 0,0 1 1 0 0,0 0 0 0 0,0 0 0 0 0,0 0 0 0 0,0 0 0 0 0,0-1-1 0 0,0 1 1 0 0,0 0 0 0 0,0 0 0 0 0,0 0 0 0 0,0 0 0 0 0,0-1-1 0 0,0 1 1 0 0,0 0 0 0 0,0 0 0 0 0,0 0 0 0 0,0 0 0 0 0,0-1-1 0 0,0 1 1 0 0,1 0 0 0 0,-1 0 0 0 0,0 0 0 0 0,0 0 0 0 0,0-1-1 0 0,0 1 1 0 0,0 0 0 0 0,0 0 0 0 0,1 0 0 0 0,-1 0 0 0 0,0 0-1 0 0,0 0 1 0 0,0 0 0 0 0,0 0 0 0 0,1 0 0 0 0,-1-1 0 0 0,0 1-1 0 0,0 0 5 0 0,4 0-160 0 0,1-1-1 0 0,-1 1 1 0 0,0-1-1 0 0,0 1 0 0 0,1 1 1 0 0,-1-1-1 0 0,0 0 1 0 0,0 1-1 0 0,4 1 161 0 0,2 1-1451 0 0,-8-2-69 0 0</inkml:trace>
  <inkml:trace contextRef="#ctx0" brushRef="#br0" timeOffset="878.848">1027 26 1840 0 0,'-18'0'80'0'0,"18"0"16"0"0,9 3-96 0 0,-9-3 0 0 0,-3 0 0 0 0,3 0 0 0 0,0 0 384 0 0,0 0 64 0 0,0 0 0 0 0,-10 5 8 0 0,1-1-360 0 0</inkml:trace>
  <inkml:trace contextRef="#ctx0" brushRef="#br0" timeOffset="1216.004">920 68 3224 0 0,'0'0'143'0'0,"-1"0"-3"0"0,-4-1-111 0 0,6-5 272 0 0,-1 6 10 0 0,-2-1 369 0 0,26-7 6226 0 0,-23 8-6873 0 0,0 0 71 0 0,0 0 0 0 0,0 0 1 0 0,0-1-1 0 0,0 1 0 0 0,0 0 0 0 0,-1 0 1 0 0,1 0-1 0 0,0 1 0 0 0,0-1 0 0 0,0 0 0 0 0,0 0 1 0 0,0 0-1 0 0,0 1 0 0 0,0-1 0 0 0,0 0 1 0 0,0 1-1 0 0,-1-1 0 0 0,1 1 0 0 0,0-1 0 0 0,0 1 1 0 0,0 0-1 0 0,-1-1 0 0 0,1 1 0 0 0,0 0 1 0 0,-1-1-1 0 0,1 1 0 0 0,-1 0 0 0 0,1 0 1 0 0,-1-1-1 0 0,1 1 0 0 0,-1 0 0 0 0,1 0-104 0 0,-1 0 64 0 0,1 0-1 0 0,-1 0 0 0 0,0 1 1 0 0,0-1-1 0 0,1 0 0 0 0,-1 0 1 0 0,0 0-1 0 0,0 0 0 0 0,0 0 1 0 0,0 0-1 0 0,0 1 0 0 0,0-1 1 0 0,-1 0-1 0 0,1 0 0 0 0,0 0 1 0 0,-1 0-1 0 0,1 0 0 0 0,0 0 1 0 0,-1 0-1 0 0,0 0 0 0 0,1 1-63 0 0,-1-1 53 0 0,0 1 1 0 0,1-1-1 0 0,-1 1 0 0 0,1-1 1 0 0,-1 1-1 0 0,1-1 0 0 0,0 1 0 0 0,-1-1 1 0 0,1 1-1 0 0,0-1 0 0 0,0 1 0 0 0,0 0-53 0 0,2 7 230 0 0,-1-8-184 0 0,0 1 0 0 0,-1-1-1 0 0,0 1 1 0 0,1 0 0 0 0,-1-1-1 0 0,0 1 1 0 0,0-1-1 0 0,0 1 1 0 0,0 0 0 0 0,0-1-1 0 0,0 1 1 0 0,0 0 0 0 0,-1-1-1 0 0,1 1 1 0 0,-1-1-1 0 0,1 2-45 0 0,-5 7 167 0 0,4-7-101 0 0,0-1-1 0 0,-1 1 1 0 0,1 0 0 0 0,0 0-1 0 0,1 0 1 0 0,-1 0 0 0 0,0 0 0 0 0,1 0-1 0 0,0 0 1 0 0,-1 0 0 0 0,1 0-1 0 0,1 0 1 0 0,-1 0 0 0 0,0 0-1 0 0,1 1-65 0 0,0 1 84 0 0,-1 0-1 0 0,1 0 0 0 0,-1 0 0 0 0,0 0 1 0 0,-1 0-1 0 0,1 0 0 0 0,-1 0 0 0 0,0 0-83 0 0,0-1 45 0 0,0 0-1 0 0,1 0 1 0 0,-1 0-1 0 0,1 0 1 0 0,0 0-1 0 0,0 0 1 0 0,1 1-1 0 0,-1-1 1 0 0,1 0-1 0 0,0 0 1 0 0,0 0-1 0 0,0 0-44 0 0,0-2 24 0 0,0 1 0 0 0,0 0 0 0 0,0 0 0 0 0,0 0 0 0 0,-1-1 0 0 0,1 1 0 0 0,-1 0 0 0 0,0 0 0 0 0,0 0 0 0 0,0 0 0 0 0,0 0 0 0 0,0 0 0 0 0,-1 0 0 0 0,1 0 0 0 0,-1 0 0 0 0,0 0 0 0 0,0-1 0 0 0,-1 2-24 0 0,2-1 11 0 0,0-1 0 0 0,-1 0-1 0 0,1 0 1 0 0,0 0 0 0 0,0 1-1 0 0,0-1 1 0 0,0 0 0 0 0,0 0-1 0 0,1 0 1 0 0,-1 0 0 0 0,1 1-1 0 0,-1-1 1 0 0,1 1-11 0 0,0-1 0 0 0,0 0 0 0 0,-1-1 0 0 0,1 1-1 0 0,-1 0 1 0 0,1 0 0 0 0,-1 0 0 0 0,0-1 0 0 0,0 1 0 0 0,0 0-1 0 0,0 0 1 0 0,0 0 0 0 0,0 0 0 0 0,-1-1 0 0 0,1 1 0 0 0,-1 0 0 0 0,1 0-1 0 0,-1 0 1 0 0,-1 1 44 0 0,1 0 0 0 0,0 0 0 0 0,0 0 0 0 0,0 0 0 0 0,1 0 0 0 0,-1 0 0 0 0,1 0 0 0 0,0 0 0 0 0,-1 0 0 0 0,1 0 0 0 0,1 2-44 0 0,-1 2 92 0 0,0-6-81 0 0,0 0 0 0 0,0-1 0 0 0,-1 1-1 0 0,1 0 1 0 0,0-1 0 0 0,0 1 0 0 0,0 0-1 0 0,-1-1 1 0 0,1 1 0 0 0,0 0 0 0 0,-1-1 0 0 0,1 1-1 0 0,0-1 1 0 0,-1 1 0 0 0,1-1 0 0 0,-1 1-1 0 0,1-1 1 0 0,-1 1 0 0 0,1-1 0 0 0,-1 1-1 0 0,1-1 1 0 0,-1 1 0 0 0,0-1 0 0 0,1 0-1 0 0,-1 0 1 0 0,0 1-11 0 0,-2 1 39 0 0,3-2-29 0 0,0 0-1 0 0,0 0 1 0 0,-1 1-1 0 0,1-1 1 0 0,0 0-1 0 0,0 1 1 0 0,0-1 0 0 0,-1 0-1 0 0,1 0 1 0 0,0 1-1 0 0,0-1 1 0 0,0 0 0 0 0,0 1-1 0 0,0-1 1 0 0,0 0-1 0 0,0 1 1 0 0,0-1-1 0 0,0 1 1 0 0,0-1 0 0 0,0 0-1 0 0,0 1 1 0 0,0-1-1 0 0,0 0 1 0 0,0 1-1 0 0,0-1 1 0 0,0 0 0 0 0,0 1-1 0 0,1-1 1 0 0,-1 0-1 0 0,0 0 1 0 0,0 1-1 0 0,0-1 1 0 0,1 0 0 0 0,-1 1-1 0 0,0-1 1 0 0,0 0-1 0 0,1 0 1 0 0,-1 1-10 0 0,0-1 1 0 0,0 0 0 0 0,0 0 0 0 0,0 0-1 0 0,0 0 1 0 0,0 0 0 0 0,0 0 0 0 0,0 0 0 0 0,-1 0 0 0 0,1 0 0 0 0,0 0 0 0 0,0 0-1 0 0,0 0 1 0 0,0 0 0 0 0,0 0 0 0 0,0 0 0 0 0,0 0 0 0 0,0 0 0 0 0,0 0-1 0 0,0 0 1 0 0,0 0 0 0 0,0 0 0 0 0,0 0 0 0 0,0 0 0 0 0,0 0 0 0 0,0 0 0 0 0,0 0-1 0 0,0 0 1 0 0,0 0 0 0 0,0 0 0 0 0,0 0 0 0 0,0 0 0 0 0,0 0 0 0 0,-1 1-1 0 0,1-1 1 0 0,0 0 0 0 0,0 0 0 0 0,0 0 0 0 0,0 0 0 0 0,0 0 0 0 0,0 0 0 0 0,0 0-1 0 0,0 0 1 0 0,0 0 0 0 0,0 0 0 0 0,0 0 0 0 0,0 0 0 0 0,1 0 0 0 0,-1 0-1 0 0,0 0 1 0 0,0 0 0 0 0,0 1 0 0 0,0-1 0 0 0,0 0 0 0 0,0 0 0 0 0,0 0 0 0 0,0 0-1 0 0,0 0 1 0 0,0 0 0 0 0,0 0 0 0 0,0 0 0 0 0,0 0 0 0 0,0 0 0 0 0,0 0-1 0 0,0 0 1 0 0,0 0 0 0 0,0 0 0 0 0,0 0 0 0 0,0 0 0 0 0,0 0-1 0 0,7 2 28 0 0,7-1 23 0 0,-4-2 11 0 0,1 1 1 0 0,-1-2 0 0 0,4 0-63 0 0,1-1 78 0 0,-15 3-74 0 0,1 0-1 0 0,-1 0 0 0 0,1 0 0 0 0,-1 0 1 0 0,1-1-1 0 0,-1 1 0 0 0,0 0 1 0 0,1 0-1 0 0,-1-1 0 0 0,0 1 0 0 0,1 0 1 0 0,-1 0-1 0 0,0-1 0 0 0,1 1 1 0 0,-1 0-1 0 0,0-1 0 0 0,1 1 0 0 0,-1 0 1 0 0,0-1-1 0 0,0 1 0 0 0,1-1-3 0 0,1-2 14 0 0,20-6 129 0 0,-17 7-106 0 0,0 1 1 0 0,-1-1-1 0 0,1-1 1 0 0,-1 1 0 0 0,3-2-38 0 0,-2 1 44 0 0,0 1 0 0 0,0 0 0 0 0,0 0 0 0 0,0 1 0 0 0,0-1 0 0 0,0 1 0 0 0,0 0 0 0 0,1 0 0 0 0,-1 1 0 0 0,0-1 0 0 0,5 1-44 0 0,12 2 16 0 0,25 4-18 0 0,-4 2 82 0 0,-40-8-35 0 0,3 4-11 0 0,2 4-33 0 0,-5-5-4 0 0,-2-2-1 0 0,0 0 0 0 0,0 0-1 0 0,0 0 1 0 0,0 0 0 0 0,1 0 0 0 0,-1-1-1 0 0,0 1 1 0 0,0 0 0 0 0,1-1 0 0 0,-1 1 0 0 0,0-1-1 0 0,1 1 1 0 0,-1-1 0 0 0,1 0 0 0 0,-1 0 4 0 0,14 5-134 0 0,-12-5-546 0 0,0 1 0 0 0,0-1-1 0 0,0 1 1 0 0,0-1-1 0 0,0 0 1 0 0,0 0 0 0 0,2-1 680 0 0,7-2-1750 0 0</inkml:trace>
  <inkml:trace contextRef="#ctx0" brushRef="#br0" timeOffset="1775.916">1754 1 10136 0 0,'0'0'464'0'0,"0"0"-10"0"0,10 9 1339 0 0,-8-6 1686 0 0,-8 8-2334 0 0,5-8-984 0 0,0 0 0 0 0,0-1 0 0 0,-1 0 0 0 0,0 1 1 0 0,1-1-1 0 0,-1 0 0 0 0,0 0 0 0 0,0 1 0 0 0,0-2 0 0 0,0 1 0 0 0,-2 1-161 0 0,-7 5 92 0 0,0-1-1 0 0,0 0 0 0 0,-1-1 0 0 0,0-1 0 0 0,-2 1-91 0 0,-3 1 225 0 0,0 2-1 0 0,1 0 0 0 0,0 0 0 0 0,1 2 0 0 0,0-1 1 0 0,-4 5-225 0 0,0-2 300 0 0,14-10-359 0 0,1-1 0 0 0,-1 2-1 0 0,1-1 1 0 0,0 0 0 0 0,0 1 0 0 0,0-1 0 0 0,0 1-1 0 0,-2 3 60 0 0,6-7 0 0 0,0 1 0 0 0,-1-1 0 0 0,1 0 0 0 0,0 0 0 0 0,0 1 0 0 0,0-1 0 0 0,-1 0 0 0 0,1 1 0 0 0,0-1 0 0 0,0 0 0 0 0,0 1 0 0 0,-1-1 0 0 0,1 0 0 0 0,0 1 0 0 0,0-1 0 0 0,0 0 0 0 0,0 1 0 0 0,0-1 0 0 0,0 0 0 0 0,0 1 0 0 0,0-1 0 0 0,0 0 0 0 0,0 1 0 0 0,0-1 0 0 0,0 0 0 0 0,0 1 0 0 0,0-1 0 0 0,0 1 0 0 0,0-1 0 0 0,0 0 0 0 0,1 1 0 0 0,-1-1 0 0 0,0 0 0 0 0,0 1 0 0 0,1 0 0 0 0,-1 3-30 0 0,0 0 0 0 0,0 0-1 0 0,1 1 1 0 0,-1-1 0 0 0,1 0-1 0 0,0 0 1 0 0,1 0 0 0 0,-1 0-1 0 0,1 0 1 0 0,-1 0-1 0 0,1 0 1 0 0,0-1 0 0 0,1 1-1 0 0,-1 0 1 0 0,1-1 0 0 0,-1 0-1 0 0,4 3 31 0 0,18 28-637 0 0,-22-32 728 0 0,0 1 0 0 0,-1-1 0 0 0,1 0-1 0 0,-1 1 1 0 0,1 0 0 0 0,-1-1 0 0 0,0 1-91 0 0,0-1 23 0 0,-1 0 0 0 0,1 0 0 0 0,0 0 0 0 0,0 0 1 0 0,0 0-1 0 0,1-1 0 0 0,-1 1 0 0 0,0 0 0 0 0,1-1 0 0 0,-1 1 0 0 0,1-1 0 0 0,-1 1 0 0 0,1-1 1 0 0,0 0-1 0 0,0 1-23 0 0,2 0 9 0 0,2 3 35 0 0,1-1-1 0 0,0-1 1 0 0,0 1 0 0 0,0-1-1 0 0,0 0 1 0 0,1-1 0 0 0,-1 0 0 0 0,1 0-1 0 0,0 0-43 0 0,3 1 84 0 0,-8-1-59 0 0,-1-1-1 0 0,1 0 0 0 0,0-1 1 0 0,-1 1-1 0 0,1 0 0 0 0,0-1 1 0 0,0 1-1 0 0,0-1 0 0 0,0 0 1 0 0,-1 0-1 0 0,1 0 0 0 0,1 0-24 0 0,11 2 542 0 0,-13-1-2117 0 0,3-1-3739 0 0,0 0-1194 0 0</inkml:trace>
  <inkml:trace contextRef="#ctx0" brushRef="#br0" timeOffset="2094.266">1996 15 2760 0 0,'0'0'631'0'0,"0"0"1607"0"0,-1 1 707 0 0,-5 9 1698 0 0,-3 5-1329 0 0,6-11-3118 0 0,1-1 0 0 0,-1 1 0 0 0,0-1 0 0 0,0 0 0 0 0,0 0 0 0 0,0 0-1 0 0,-1 0 1 0 0,1-1 0 0 0,-1 1-196 0 0,-56 35 1073 0 0,48-30-829 0 0,1 1-1 0 0,0 0 0 0 0,1 1 1 0 0,-1 0-1 0 0,2 0 0 0 0,-3 4-243 0 0,-3 3 32 0 0,14-16-17 0 0,0 0-1 0 0,0 0 1 0 0,0 0-1 0 0,1 0 0 0 0,-1 0 1 0 0,0 1-1 0 0,0-1 0 0 0,1 0 1 0 0,-1 0-1 0 0,1 1 1 0 0,-1-1-1 0 0,1 0 0 0 0,-1 1 1 0 0,1-1-1 0 0,0 1 0 0 0,0-1 1 0 0,0 0-1 0 0,-1 1 1 0 0,2-1-1 0 0,-1 1 0 0 0,0-1 1 0 0,0 1-1 0 0,0-1 1 0 0,1 0-1 0 0,-1 1 0 0 0,0-1 1 0 0,1 0-1 0 0,-1 1 0 0 0,1-1 1 0 0,0 0-1 0 0,0 0 1 0 0,-1 1-1 0 0,1-1 0 0 0,0 0 1 0 0,0 0-1 0 0,0 0 0 0 0,0 0 1 0 0,0 0-1 0 0,0 0 1 0 0,0 0-1 0 0,0 0 0 0 0,1 0-14 0 0,17 14-11 0 0,0-1-1 0 0,1 0 1 0 0,0-2 0 0 0,1 0-1 0 0,0-1 1 0 0,1-1-1 0 0,4 0 12 0 0,-12-4-85 0 0,0 0-1 0 0,-1 1 1 0 0,1 0-1 0 0,9 8 86 0 0,-14-9 38 0 0,-3-3-59 0 0,-5-3-83 0 0,-1 0-11 0 0,0 0-229 0 0,1 1-973 0 0,7 1-414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46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13072 0 0,'0'0'297'0'0,"8"3"394"0"0,1-1-588 0 0,0 0 0 0 0,0 0 0 0 0,0-1 0 0 0,0 0 0 0 0,1-1-103 0 0,6 1 505 0 0,73 1 3203 0 0,-65-2-3178 0 0,-18 0-471 0 0,1 1-1 0 0,-1 0 0 0 0,1 0 1 0 0,-1 1-1 0 0,1 0-58 0 0,0 0-10 0 0,-1-1-1 0 0,1 0 1 0 0,-1 0-1 0 0,1 0 1 0 0,0 0 10 0 0,9 2-1828 0 0,-6 0 713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7:37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19 215 5984 0 0,'-2'-1'274'0'0,"0"-1"1"0"0,1 0-1 0 0,-1 0 1 0 0,0 0-1 0 0,1 0 1 0 0,0 0-1 0 0,0-1 1 0 0,0 1-1 0 0,0 0 1 0 0,0 0 0 0 0,0-1-1 0 0,0 1 1 0 0,1-1-1 0 0,-1 1 1 0 0,1 0-1 0 0,-1-1 1 0 0,1 1-1 0 0,0-1 1 0 0,0-2-275 0 0,3-2 0 0 0,0 1 93 0 0,1 0 1 0 0,-1 0-1 0 0,1 1 0 0 0,0-1 1 0 0,1 1-1 0 0,-1 0 1 0 0,1 0-1 0 0,0 1 1 0 0,4-4-94 0 0,4 0 350 0 0,0 0 1 0 0,0 0-1 0 0,4 0-350 0 0,-13 6 22 0 0,-2 1-1 0 0,5-3-6 0 0,0 1-1 0 0,-1-1 0 0 0,1 2 1 0 0,0-1-1 0 0,0 1 1 0 0,0 0-1 0 0,1 0 1 0 0,-1 1-1 0 0,0 0 1 0 0,3 1-15 0 0,-3 0 12 0 0,1-1 90 0 0,-1 1 0 0 0,1 0 0 0 0,0 1 0 0 0,0 0 0 0 0,-1 0 0 0 0,1 1 0 0 0,0 0 0 0 0,-1 0 0 0 0,2 1-102 0 0,9 4 362 0 0,-14-6-293 0 0,-1 1 0 0 0,1-1-1 0 0,-1 1 1 0 0,1-1 0 0 0,-1 1-1 0 0,1 1 1 0 0,-1-1 0 0 0,0 0-1 0 0,0 1 1 0 0,0-1 0 0 0,0 1-69 0 0,4 5 0 0 0,1 0 0 0 0,-1 1 0 0 0,2 5 0 0 0,-6-10 0 0 0,-1 0 0 0 0,0 0 0 0 0,0 1 0 0 0,0-1 0 0 0,-1 1 0 0 0,1-1 0 0 0,-1 1 0 0 0,0 0 0 0 0,0 2 0 0 0,0 2 104 0 0,-1-1 1 0 0,0 0-1 0 0,0 1 1 0 0,-1-1-1 0 0,0 0 1 0 0,0 0 0 0 0,-1 0-1 0 0,0 1 1 0 0,0-1-1 0 0,-1-1 1 0 0,0 1 0 0 0,0 0-1 0 0,-1-1 1 0 0,0 0-1 0 0,0 1 1 0 0,-1-2 0 0 0,0 1-1 0 0,-4 4-104 0 0,1-3 24 0 0,1 0-1 0 0,-1 0 1 0 0,-1-1 0 0 0,1 0-1 0 0,-1 0 1 0 0,-1-1-1 0 0,-4 3-23 0 0,8-6 56 0 0,-19 11-150 0 0,0-1-1 0 0,-10 3 95 0 0,28-13 157 0 0,-1-1 1 0 0,0 1-1 0 0,0-1 0 0 0,0 0 1 0 0,-1-1-1 0 0,1 0 0 0 0,0 0 1 0 0,-1-1-1 0 0,1 0 0 0 0,-2-1-157 0 0,7 1-111 0 0,0-1 0 0 0,1 0 0 0 0,-1 0 0 0 0,0 0 0 0 0,1 0 0 0 0,-1 0 0 0 0,-1-2 111 0 0,4 3-30 0 0,0-1 0 0 0,0 0 1 0 0,0 0-1 0 0,0 0 0 0 0,1 0 0 0 0,-1 0 0 0 0,0 0 0 0 0,1 0 0 0 0,-1 1 1 0 0,1-1-1 0 0,-1 0 0 0 0,1 0 0 0 0,-1 0 0 0 0,1 1 0 0 0,-1-1 1 0 0,1 0-1 0 0,0 1 0 0 0,-1-1 0 0 0,1 0 30 0 0,1-1-40 0 0,0 1 40 0 0,-1-1 0 0 0,1 1 0 0 0,0 0 0 0 0,0-1 0 0 0,0 1 0 0 0,0 0 0 0 0,0 1 0 0 0,0-1 0 0 0,0 0 0 0 0,0 0 0 0 0,1 1 0 0 0,29-7 0 0 0,-28 6 0 0 0,3 0 0 0 0,0 0 0 0 0,-1 1 0 0 0,1 0 0 0 0,0 0 0 0 0,0 0 0 0 0,-1 1 0 0 0,4 0 0 0 0,29 6 22 0 0,-28-5 120 0 0,0 0 1 0 0,1 0-1 0 0,-1 1 1 0 0,0 0-1 0 0,-1 1 0 0 0,9 4-142 0 0,-3 0 613 0 0,-11-6-789 0 0,0 0 0 0 0,0 1 1 0 0,0 0-1 0 0,0 0 1 0 0,0 0-1 0 0,2 3 176 0 0,-4-4-22 0 0,0 0 0 0 0,0 0 0 0 0,0 0 0 0 0,1-1-1 0 0,-1 1 1 0 0,1-1 0 0 0,-1 0 0 0 0,1 0 0 0 0,0 0 22 0 0,-2-1-70 0 0,10 2-80 0 0,-9-3 9 0 0,0 0-1 0 0,0 1 0 0 0,-1-1 0 0 0,1 0 0 0 0,0-1 1 0 0,-1 1-1 0 0,1 0 0 0 0,-1-1 0 0 0,1 1 0 0 0,-1-1 1 0 0,0 0-1 0 0,2-1 142 0 0,-2 0-755 0 0,0 1 0 0 0,0 0-1 0 0,0-1 1 0 0,0 0 0 0 0,-1 1 0 0 0,1-1 0 0 0,0-2 755 0 0,3-12-4524 0 0</inkml:trace>
  <inkml:trace contextRef="#ctx0" brushRef="#br0" timeOffset="325.372">548 105 8288 0 0,'0'-7'129'0'0,"1"1"0"0"0,0 0 0 0 0,0 0 0 0 0,0 0 0 0 0,1 0 1 0 0,0 0-1 0 0,1-2-129 0 0,0 0 550 0 0,-1 1 1 0 0,0-1 0 0 0,1-7-551 0 0,-2 7 292 0 0,-1 8-255 0 0,0 0 1 0 0,0-1-1 0 0,1 1 1 0 0,-1 0-1 0 0,0-1 1 0 0,0 1-1 0 0,0 0 1 0 0,0-1-1 0 0,0 1 1 0 0,0 0-1 0 0,0-1 1 0 0,1 1-1 0 0,-1 0 1 0 0,0 0-1 0 0,0-1 1 0 0,0 1-1 0 0,1 0 1 0 0,-1 0-1 0 0,0-1 1 0 0,0 1 0 0 0,1 0-1 0 0,-1 0 1 0 0,0 0-1 0 0,0 0 1 0 0,1-1-1 0 0,-1 1 1 0 0,0 0-1 0 0,1 0 1 0 0,-1 0-1 0 0,0 0 1 0 0,0 0-1 0 0,1 0 1 0 0,-1 0-1 0 0,0 0 1 0 0,1 0-1 0 0,-1 0 1 0 0,0 0-1 0 0,1 0 1 0 0,-1 0-1 0 0,0 0 1 0 0,1 0-38 0 0,1 0-2 0 0,0 0 514 0 0,-2 0 0 0 0,5 0 496 0 0,-4 0-970 0 0,0 0 0 0 0,0 0 0 0 0,-1-1 0 0 0,1 1 0 0 0,0 0 0 0 0,0 0 0 0 0,0 0 0 0 0,-1 0 0 0 0,1 1 0 0 0,0-1 0 0 0,0 0 0 0 0,0 0 0 0 0,-1 0 0 0 0,1 1 0 0 0,0-1 0 0 0,0 1-38 0 0,11 21 20 0 0,-9-17 286 0 0,1 1-1 0 0,-2 0 0 0 0,1-1 0 0 0,-1 1 0 0 0,1 0 0 0 0,-1 2-305 0 0,9 51 2312 0 0,2 31-3241 0 0,-9-32-170 0 0,3 4 1083 0 0,-7-57 16 0 0,1 0 0 0 0,0 0 0 0 0,0 0 0 0 0,0 0 0 0 0,0 0 0 0 0,1 0 0 0 0,0 0 0 0 0,0-1 0 0 0,3 4 0 0 0,-5-6 2 0 0,1-1 0 0 0,-1 0-1 0 0,1 0 1 0 0,-1 0-1 0 0,1 0 1 0 0,0 0-1 0 0,0 0 1 0 0,0 0-1 0 0,0 0 1 0 0,0 0-1 0 0,0 0 1 0 0,0 0-1 0 0,0 0 1 0 0,0-1-1 0 0,0 1 1 0 0,0 0-1 0 0,0-1 1 0 0,1 1-1 0 0,-1-1 1 0 0,0 0-1 0 0,0 1 1 0 0,1-1-1 0 0,-1 0 1 0 0,0 1-1 0 0,0-1 1 0 0,2 0-2 0 0,7-2-4854 0 0,-5-2-563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45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88 7112 0 0,'0'0'157'0'0,"0"0"23"0"0,0 0 13 0 0,0-12 13 0 0,-3 7-156 0 0,-1-1 5116 0 0,3 7-2776 0 0,3 11-2213 0 0,1 3 280 0 0,-9 122 1430 0 0,3-56-1303 0 0,-4 0 0 0 0,-3 0-584 0 0,5-41 348 0 0,2-1 0 0 0,2 3-348 0 0,1-40 136 0 0,0-2-160 0 0,0 0-40 0 0,0 0-26 0 0,0 0-112 0 0,0 0-43 0 0,10-14-910 0 0,11-37-2778 0 0,-14 36 2015 0 0</inkml:trace>
  <inkml:trace contextRef="#ctx0" brushRef="#br0" timeOffset="305.086">61 66 9584 0 0,'1'-5'284'0'0,"0"1"0"0"0,-1 0 0 0 0,2-1 0 0 0,-1 1 1 0 0,0 0-1 0 0,1 0 0 0 0,0 0 0 0 0,0 0 0 0 0,0 1 1 0 0,1-2-285 0 0,-2 3 138 0 0,1 1 1 0 0,-1-1-1 0 0,1 1 1 0 0,0-1-1 0 0,-1 1 1 0 0,1-1 0 0 0,0 1-1 0 0,0 0 1 0 0,0 0-1 0 0,0 0 1 0 0,0 0-1 0 0,0 0 1 0 0,0 1 0 0 0,0-1-1 0 0,0 1 1 0 0,0-1-1 0 0,0 1 1 0 0,0 0-1 0 0,0-1 1 0 0,1 1 0 0 0,-1 0-139 0 0,9 1 180 0 0,0-1 0 0 0,-1 1 1 0 0,1 1-1 0 0,0 0 1 0 0,-1 1-1 0 0,0-1 1 0 0,1 2-1 0 0,-1 0 1 0 0,6 3-181 0 0,-10-4 35 0 0,0 0 0 0 0,-1 1 0 0 0,1-1 0 0 0,-1 1 0 0 0,0 1 0 0 0,0-1 0 0 0,0 1 0 0 0,0 0 0 0 0,-1 0 0 0 0,0 0 0 0 0,0 0 1 0 0,0 1-1 0 0,-1 0 0 0 0,0-1 0 0 0,0 1 0 0 0,0 1-35 0 0,2 5 185 0 0,-4-9-152 0 0,1 0 0 0 0,-1 1 0 0 0,0-1 0 0 0,0 1 0 0 0,0-1-1 0 0,0 3-32 0 0,0 5-5 0 0,0-8 21 0 0,-1 0 0 0 0,1 0 1 0 0,-1 0-1 0 0,0 0 0 0 0,0 0 1 0 0,0 0-1 0 0,0 0 0 0 0,0 0 1 0 0,-1 0-1 0 0,1 0 0 0 0,-1 0 1 0 0,0 0-1 0 0,0 0 0 0 0,0 0 1 0 0,-1 0-1 0 0,1 0 0 0 0,-1 1-16 0 0,-7 9 44 0 0,6-6-32 0 0,-1-1 0 0 0,1 0 0 0 0,-1-1 0 0 0,-1 1 0 0 0,1-1 0 0 0,-1 0 0 0 0,0 0 0 0 0,0 0 0 0 0,-1 0 0 0 0,1-1 0 0 0,-1 0 0 0 0,0 0 0 0 0,-1 0-12 0 0,-53 20-483 0 0,18-10-5397 0 0,28-10 700 0 0</inkml:trace>
  <inkml:trace contextRef="#ctx0" brushRef="#br0" timeOffset="628.938">307 498 8288 0 0,'-26'8'381'0'0,"25"-7"-346"0"0,-1 0-1 0 0,0 0 1 0 0,1 1-1 0 0,-1-1 0 0 0,1 0 1 0 0,-1 1-1 0 0,1-1 1 0 0,0 1-1 0 0,-1-1 1 0 0,1 1-1 0 0,0-1 1 0 0,0 1-1 0 0,0 0 1 0 0,0 0-1 0 0,0-1 1 0 0,1 1-1 0 0,-1 0 1 0 0,1 0-1 0 0,-1 0 1 0 0,0 2-35 0 0,-6 15 1195 0 0,3-13-800 0 0,1 0-1 0 0,-1 0 0 0 0,2 0 0 0 0,-1 0 1 0 0,1 1-1 0 0,0-1 0 0 0,0 1 0 0 0,1 0 1 0 0,-1 0-1 0 0,2-1 0 0 0,-1 1 0 0 0,1 0 1 0 0,0 1-395 0 0,0-7 393 0 0,5 3 290 0 0,-5-4-650 0 0,0 1-1 0 0,0-1 1 0 0,0 0-1 0 0,1 1 1 0 0,-1-1-1 0 0,0 1 0 0 0,1-1 1 0 0,-1 0-1 0 0,0 1 1 0 0,1-1-1 0 0,-1 0 1 0 0,0 0-1 0 0,1 1 0 0 0,-1-1 1 0 0,1 0-1 0 0,-1 0 1 0 0,1 1-1 0 0,-1-1 1 0 0,1 0-1 0 0,-1 0 0 0 0,0 0 1 0 0,1 0-1 0 0,-1 0 1 0 0,1 0-1 0 0,-1 0 0 0 0,1 0-32 0 0,4 1 75 0 0,1-1-1 0 0,-1-1 0 0 0,1 1 1 0 0,-1-1-1 0 0,0 0 0 0 0,1 0 0 0 0,-1 0 1 0 0,0-1-1 0 0,0 0 0 0 0,0 0 1 0 0,0 0-1 0 0,0-1 0 0 0,0 0 0 0 0,0 0 1 0 0,-1 0-1 0 0,0 0 0 0 0,1 0 1 0 0,-1-1-1 0 0,-1 0 0 0 0,1 0 0 0 0,2-4-74 0 0,-4 6 37 0 0,-1 0 0 0 0,1 1 0 0 0,-1-2 0 0 0,0 1 0 0 0,0 0 0 0 0,0 0 0 0 0,0 0 0 0 0,0 0 0 0 0,-1-1-1 0 0,1 1 1 0 0,-1 0 0 0 0,1-1 0 0 0,-1 1 0 0 0,0-1 0 0 0,0 1 0 0 0,0 0 0 0 0,0-1 0 0 0,0 1 0 0 0,-1-1 0 0 0,1 1-1 0 0,-1 0 1 0 0,0-2-37 0 0,0 2-37 0 0,1 0 1 0 0,-1 0-1 0 0,0 0 0 0 0,0 0 0 0 0,0 0 0 0 0,0 0 0 0 0,-1 0 0 0 0,1 1 0 0 0,-1-1 0 0 0,1 0 0 0 0,-1 1 0 0 0,1-1 1 0 0,-1 1-1 0 0,0-1 0 0 0,0 1 37 0 0,-4-4-227 0 0,0 2 1 0 0,0-1-1 0 0,0 1 0 0 0,-3-1 227 0 0,5 2-216 0 0,0 0-1 0 0,0 1 0 0 0,0 0 1 0 0,-1 0-1 0 0,1 0 0 0 0,-2 0 217 0 0,6 1-549 0 0,0 0-84 0 0,0 0-20 0 0,0 0-3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48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70 6448 0 0,'0'0'38'0'0,"0"0"0"0"0,-1 0 0 0 0,1 0 0 0 0,0 0 0 0 0,0 0 0 0 0,-1 0 0 0 0,1-1 0 0 0,0 1 0 0 0,0 0 0 0 0,-1 0 0 0 0,1 0 0 0 0,0-1 0 0 0,0 1 0 0 0,0 0 0 0 0,-1 0 1 0 0,1 0-1 0 0,0-1 0 0 0,0 1 0 0 0,0 0 0 0 0,0 0 0 0 0,0-1 0 0 0,0 1 0 0 0,-1 0 0 0 0,1-1 0 0 0,0 1 0 0 0,0 0 0 0 0,0 0 0 0 0,0-1 0 0 0,0 1 0 0 0,0 0 0 0 0,0 0 0 0 0,0-1 0 0 0,0 1 0 0 0,0 0 0 0 0,1-1 0 0 0,-1 1 0 0 0,0 0 0 0 0,0 0 1 0 0,0-1-1 0 0,0 1-38 0 0,2-4 7344 0 0,0 9-7086 0 0,-1 0 0 0 0,0 0 0 0 0,0 0 0 0 0,0 0-1 0 0,0 0 1 0 0,-1 0 0 0 0,0 0 0 0 0,0 0 0 0 0,0 0-258 0 0,0 6 92 0 0,2 14 193 0 0,0 9 86 0 0,-2-18-223 0 0,0-1-1 0 0,1 1 1 0 0,1-1-1 0 0,0 3-147 0 0,1-1 246 0 0,-1 0 0 0 0,-1 0 0 0 0,-1 6-246 0 0,-4 64 424 0 0,3-68-358 0 0,-1 1 0 0 0,-4 15-66 0 0,2-6 40 0 0,-10 55 167 0 0,16-70-179 0 0,-2-11 29 0 0,1-1 1 0 0,0 1-1 0 0,-1 0 1 0 0,1 0 0 0 0,-1 0-1 0 0,0-1 1 0 0,0 4-58 0 0,4-34-899 0 0,2-68-4066 0 0,-6 74-596 0 0</inkml:trace>
  <inkml:trace contextRef="#ctx0" brushRef="#br0" timeOffset="314.643">54 65 6448 0 0,'-1'-1'106'0'0,"0"1"-30"0"0,0-1-1 0 0,1 1 1 0 0,-1 0 0 0 0,1-1-1 0 0,-1 1 1 0 0,0 0-1 0 0,1-1 1 0 0,-1 1-1 0 0,1-1 1 0 0,-1 1-1 0 0,1-1 1 0 0,-1 1-1 0 0,1-1 1 0 0,-1 1 0 0 0,1-1-1 0 0,0 1 1 0 0,-1-1-1 0 0,1 0 1 0 0,0 1-1 0 0,-1-1 1 0 0,1 0-1 0 0,0 1 1 0 0,0-1-1 0 0,0 0 1 0 0,0 1-1 0 0,0-1 1 0 0,0 0 0 0 0,0 1-1 0 0,0-1 1 0 0,0 0-1 0 0,0 1 1 0 0,0-2-76 0 0,0 1 338 0 0,1 0-144 0 0,-1-1 0 0 0,1 1 0 0 0,-1 0 0 0 0,1-1 0 0 0,-1 1 0 0 0,1 0 1 0 0,0 0-1 0 0,-1 0 0 0 0,1 0 0 0 0,0 0 0 0 0,0 0 0 0 0,0 0 0 0 0,0 0 1 0 0,0 0-1 0 0,0 0 0 0 0,0 0 0 0 0,0 0 0 0 0,0 1 0 0 0,1-1-194 0 0,4-10 1472 0 0,0 9-1367 0 0,0 0-1 0 0,0 0 1 0 0,0 0-1 0 0,0 1 1 0 0,0 0 0 0 0,1 0-1 0 0,-1 1 1 0 0,0-1-1 0 0,0 1 1 0 0,1 1-1 0 0,-1-1 1 0 0,0 1-1 0 0,2 0-104 0 0,5 2 260 0 0,0 0-1 0 0,0 1 0 0 0,0 0 1 0 0,-1 1-1 0 0,10 5-259 0 0,-2 0 263 0 0,0 1-1 0 0,0 1 1 0 0,4 4-263 0 0,-18-11 114 0 0,1 1 0 0 0,-1-1 0 0 0,0 1 1 0 0,0 1-1 0 0,0-1 0 0 0,-1 1 0 0 0,0 0 0 0 0,0 0 0 0 0,-1 1 0 0 0,1 1-114 0 0,-4-6 14 0 0,0 0-1 0 0,0 0 1 0 0,-1-1-1 0 0,1 1 1 0 0,-1 0-1 0 0,1 0 1 0 0,-1 0-1 0 0,0 0 0 0 0,0 0 1 0 0,0 0-1 0 0,0 0 1 0 0,-1 0-1 0 0,1 0 1 0 0,-1-1-1 0 0,0 1 1 0 0,0 0-1 0 0,0 0 0 0 0,0-1 1 0 0,0 1-1 0 0,-1 0 1 0 0,1-1-1 0 0,-1 1 1 0 0,0-1-1 0 0,1 0 0 0 0,-1 0 1 0 0,0 1-1 0 0,-1 0-13 0 0,-5 4 36 0 0,0 1 0 0 0,-1-1 0 0 0,1-1 0 0 0,-1 1 0 0 0,-1-1 0 0 0,-6 2-36 0 0,-50 24 677 0 0,49-23-744 0 0,-1 0 0 0 0,0-1 0 0 0,-1-1 0 0 0,0 0 0 0 0,0-2 0 0 0,0 0 0 0 0,-5 0 67 0 0,6-2-2868 0 0,-1-2-1 0 0,-14 1 2869 0 0,24-2-6073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49.6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 9648 0 0,'0'0'216'0'0,"0"0"32"0"0,0 0 12 0 0,13 7 2024 0 0,-11-6-2124 0 0,-1 0 1 0 0,0-1 0 0 0,1 1-1 0 0,-1 0 1 0 0,1-1-1 0 0,0 1 1 0 0,-1-1 0 0 0,1 1-1 0 0,-1-1 1 0 0,1 0 0 0 0,0 0-1 0 0,-1 0 1 0 0,1 1 0 0 0,0-2-1 0 0,1 1-160 0 0,30-3 1702 0 0,200-26 930 0 0,-220 27-2736 0 0,0 0-346 0 0,1 0 0 0 0,0 1 0 0 0,0 1 0 0 0,8 0 450 0 0,-12 1-6303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49.8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11056 0 0,'0'0'852'0'0,"0"0"-463"0"0,6 6 795 0 0,-2-4-932 0 0,-1 0 1 0 0,1 0-1 0 0,0 0 0 0 0,0-1 1 0 0,1 1-1 0 0,-1-1 0 0 0,0 0 1 0 0,0 0-1 0 0,1 0 0 0 0,-1-1 1 0 0,0 0-1 0 0,1 0 1 0 0,2 0-253 0 0,15 2 637 0 0,-12-2-360 0 0,1 0-1 0 0,-1 0 0 0 0,0-1 1 0 0,4 0-277 0 0,16-2 246 0 0,-8 2-456 0 0,55-3 808 0 0,-25 0-5847 0 0,-19 1-721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50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1 152 4608 0 0,'0'0'353'0'0,"0"0"45"0"0,4-2 2167 0 0,-3 2 825 0 0,0 2 3657 0 0,2 9-6940 0 0,0 0 1 0 0,-1 0-1 0 0,0 0 1 0 0,-1 0-1 0 0,0 4-107 0 0,5 111 1147 0 0,-6-87-1054 0 0,0 41 136 0 0,7 40-229 0 0,-6-102-50 0 0,-1-10-182 0 0,1-1 0 0 0,-1 1 0 0 0,2 0 0 0 0,-1-1 0 0 0,3 8 232 0 0,-4-14-510 0 0,0-1-51 0 0,0 0-208 0 0,0 0-95 0 0,0 0-585 0 0,0-1-2373 0 0,0-4-1016 0 0</inkml:trace>
  <inkml:trace contextRef="#ctx0" brushRef="#br0" timeOffset="297.322">16 237 9904 0 0,'-2'-7'248'0'0,"1"0"0"0"0,0 0 0 0 0,1 0 0 0 0,-1 0 0 0 0,1 0 1 0 0,1 0-1 0 0,-1 0 0 0 0,1 0 0 0 0,1-4-248 0 0,-1 8 148 0 0,-1 0 1 0 0,1 1-1 0 0,0-1 0 0 0,0 0 0 0 0,0 0 1 0 0,0 1-1 0 0,1-1 0 0 0,-1 1 0 0 0,1-1 1 0 0,-1 1-1 0 0,1 0 0 0 0,0 0 1 0 0,0 0-1 0 0,0 0 0 0 0,0 0 0 0 0,0 0 1 0 0,0 0-1 0 0,1 0 0 0 0,-1 1 0 0 0,1-1 1 0 0,-1 1-1 0 0,1 0 0 0 0,0 0 1 0 0,1-1-149 0 0,3 1 109 0 0,4-3 403 0 0,1 1 0 0 0,-1 1 0 0 0,1 0 0 0 0,0 1 0 0 0,4 0-512 0 0,-4 1 230 0 0,1 1 0 0 0,-1 0-1 0 0,0 0 1 0 0,0 1 0 0 0,0 1 0 0 0,0 0 0 0 0,5 2-230 0 0,-10-2-123 0 0,-1 0 0 0 0,0 0-1 0 0,0 1 1 0 0,0-1 0 0 0,0 1-1 0 0,0 1 1 0 0,-1-1 0 0 0,1 1 0 0 0,-1 0-1 0 0,-1 0 1 0 0,1 0 0 0 0,-1 1-1 0 0,3 4 124 0 0,-6-8 29 0 0,0 0 0 0 0,0 0 0 0 0,0 0 0 0 0,0 0-1 0 0,0 0 1 0 0,0 0 0 0 0,-1 0 0 0 0,1 0-1 0 0,-1 0 1 0 0,0 0 0 0 0,0 1 0 0 0,1-1 0 0 0,-1 0-1 0 0,-1 0 1 0 0,1 0 0 0 0,0 1 0 0 0,0-1 0 0 0,-1 0-1 0 0,1 0 1 0 0,-1 0 0 0 0,0 0 0 0 0,0 0-1 0 0,0 0 1 0 0,0 0 0 0 0,0 0 0 0 0,0 0 0 0 0,0 0-1 0 0,0-1 1 0 0,-1 1 0 0 0,1 0 0 0 0,-1-1-1 0 0,1 1 1 0 0,-1-1 0 0 0,0 1-29 0 0,-5 3 7 0 0,0 0 0 0 0,0 0 1 0 0,0-1-1 0 0,0 1 0 0 0,0-2 0 0 0,-1 1 0 0 0,0-1 0 0 0,-2 1-7 0 0,-14 6-31 0 0,18-7-176 0 0,1-1-1 0 0,-1 0 1 0 0,0 1-1 0 0,-5 0 208 0 0,-42 10-5834 0 0,51-12 4138 0 0</inkml:trace>
  <inkml:trace contextRef="#ctx0" brushRef="#br0" timeOffset="598.768">350 488 10136 0 0,'0'2'230'0'0,"-1"16"45"0"0,0-1 1 0 0,-1 1-1 0 0,-3 9-275 0 0,1 22 2096 0 0,4-46-1989 0 0,-1-1 0 0 0,1 1 1 0 0,0 0-1 0 0,0-1 1 0 0,0 1-1 0 0,0 0 0 0 0,0-1 1 0 0,1 1-1 0 0,-1 0 1 0 0,1-1-1 0 0,-1 1 0 0 0,1 0 1 0 0,0-1-1 0 0,0 1 1 0 0,0-1-1 0 0,1 0 0 0 0,-1 1 1 0 0,0-1-1 0 0,1 0 1 0 0,0 0-1 0 0,-1 0 0 0 0,1 0 1 0 0,0 0-1 0 0,0 0 1 0 0,0 0-1 0 0,0-1 0 0 0,0 1 1 0 0,1-1-1 0 0,-1 1 1 0 0,0-1-1 0 0,1 0 0 0 0,-1 0 1 0 0,1 0-1 0 0,-1 0 0 0 0,1-1 1 0 0,0 1-1 0 0,-1 0 1 0 0,1-1-1 0 0,0 0 0 0 0,0 0-107 0 0,6 0 172 0 0,0-1 0 0 0,0 0 0 0 0,0 0 0 0 0,0-1 0 0 0,0 0 0 0 0,-1 0 0 0 0,1-1-172 0 0,-5 1 15 0 0,0 1 0 0 0,0-1 0 0 0,0 0 0 0 0,0 0 0 0 0,-1 0 0 0 0,1-1 0 0 0,-1 1 0 0 0,1-1 0 0 0,-1 0 0 0 0,0 0 0 0 0,0 0 0 0 0,0 0 0 0 0,-1 0-1 0 0,1-1 1 0 0,0-1-15 0 0,-1 2 16 0 0,-1 0 0 0 0,0 0 0 0 0,0 0 0 0 0,0 0 0 0 0,0 0 0 0 0,-1-1 0 0 0,1 1 0 0 0,-1 0 0 0 0,0 0 0 0 0,0-1-1 0 0,0 1 1 0 0,0 0 0 0 0,-1 0 0 0 0,1-1 0 0 0,-1 1 0 0 0,0 0 0 0 0,0 0 0 0 0,0 0 0 0 0,0 0 0 0 0,0 0 0 0 0,-1 0-1 0 0,1 0 1 0 0,-1 0 0 0 0,0 1 0 0 0,0-1 0 0 0,-1-1-16 0 0,-1-1 1 0 0,0 1-1 0 0,-1-1 1 0 0,0 1-1 0 0,1 0 1 0 0,-1 0-1 0 0,-1 0 0 0 0,1 1 1 0 0,0 0-1 0 0,-1 0 1 0 0,0 0-1 0 0,1 1 1 0 0,-1 0-1 0 0,-1-1 0 0 0,-14-2-234 0 0,1-1-2979 0 0,-21-2 3213 0 0,17 3-3370 0 0,10 4 1644 0 0</inkml:trace>
  <inkml:trace contextRef="#ctx0" brushRef="#br0" timeOffset="1348.712">1152 158 11144 0 0,'0'0'248'0'0,"0"0"34"0"0,0 0 22 0 0,0 0-29 0 0,0 0-78 0 0,0 0 337 0 0,-7 4 2712 0 0,-5 0-2725 0 0,1 0-78 0 0,-1 0-1 0 0,0-1 1 0 0,0 0 0 0 0,0-1 0 0 0,0 0-1 0 0,-8 0-442 0 0,-6-1 17 0 0,17-1-17 0 0,0 1 0 0 0,1-1 0 0 0,-1-1-1 0 0,-2 0 1 0 0,-35-7 9 0 0,23 3-12 0 0,-1 1 0 0 0,0 1 1 0 0,0 2-1 0 0,-18 0 3 0 0,38 1 15 0 0,-1 0 0 0 0,0 1 0 0 0,1 0-1 0 0,-1-1 1 0 0,1 2 0 0 0,-1-1 0 0 0,1 0 0 0 0,0 1 0 0 0,-1 0 0 0 0,1 0 0 0 0,0 0 0 0 0,0 0 0 0 0,0 1 0 0 0,1 0 0 0 0,-1 0 0 0 0,0 0 0 0 0,1 0 0 0 0,0 0-1 0 0,0 1 1 0 0,0-1 0 0 0,0 1 0 0 0,1 0 0 0 0,-1 0 0 0 0,1 0 0 0 0,-2 3-15 0 0,0 2-31 0 0,0 0-1 0 0,1 1 1 0 0,-1 0-1 0 0,2 0 1 0 0,-1 0-1 0 0,2 0 1 0 0,-1 0-1 0 0,1 1 1 0 0,1-1-1 0 0,0 1 32 0 0,0-6 0 0 0,0 1 0 0 0,1 0 0 0 0,0-1 0 0 0,0 1 0 0 0,0-1 0 0 0,1 1 0 0 0,-1-1 0 0 0,1 0 0 0 0,1 1 0 0 0,-1-1 0 0 0,1 0 0 0 0,0 0 0 0 0,0-1 0 0 0,0 1 0 0 0,1-1 0 0 0,-1 1 0 0 0,1-1 0 0 0,0 0 0 0 0,1-1 0 0 0,-1 1 0 0 0,1-1 0 0 0,-1 1 0 0 0,1-1 0 0 0,0-1 0 0 0,0 1 0 0 0,6 1 0 0 0,13 4 72 0 0,-3-1-145 0 0,-1-2-1 0 0,2 0 74 0 0,-15-3 119 0 0,0-1 0 0 0,0-1 0 0 0,0 1 0 0 0,1-1 0 0 0,-1-1 0 0 0,0 1 0 0 0,0-1-1 0 0,0 0-118 0 0,11-2 635 0 0,-15 3-605 0 0,0 0 0 0 0,0 0 0 0 0,0 0 0 0 0,0-1 1 0 0,0 0-1 0 0,0 1 0 0 0,0-1 0 0 0,0 0 0 0 0,-1 0 0 0 0,1-1 0 0 0,0 1 0 0 0,-1 0 0 0 0,1-1 0 0 0,-1 0 0 0 0,1 1 0 0 0,0-2-30 0 0,-2 2-6 0 0,0 0-1 0 0,0 0 0 0 0,0 0 1 0 0,0-1-1 0 0,0 1 1 0 0,0 0-1 0 0,0-1 0 0 0,0 1 1 0 0,-1 0-1 0 0,1-1 0 0 0,-1 1 1 0 0,1-1-1 0 0,-1 1 0 0 0,1-1 1 0 0,-1 1-1 0 0,0-1 1 0 0,0 0-1 0 0,1 1 0 0 0,-1-1 1 0 0,0 1-1 0 0,-1-1 0 0 0,1 1 1 0 0,0-1-1 0 0,0 1 1 0 0,-1-1-1 0 0,1 0 0 0 0,-1 1 1 0 0,1 0-1 0 0,-1-1 0 0 0,0 1 1 0 0,1-1-1 0 0,-1 1 0 0 0,0 0 1 0 0,0-1-1 0 0,0 1 1 0 0,0 0-1 0 0,0 0 0 0 0,0 0 1 0 0,-1-1 6 0 0,-5-4-54 0 0,0 0 0 0 0,0 0-1 0 0,0 1 1 0 0,-1 0 0 0 0,0 0 0 0 0,0 0 0 0 0,0 1 0 0 0,0 1 0 0 0,-5-2 54 0 0,-17-5-658 0 0,-1 1 1 0 0,-2 2 657 0 0,25 5 68 0 0,-8-1-53 0 0,0 0-1 0 0,0 1 0 0 0,-11 1-14 0 0,25 1-623 0 0,2 0-751 0 0,0 0-3006 0 0,0 0-1285 0 0</inkml:trace>
  <inkml:trace contextRef="#ctx0" brushRef="#br0" timeOffset="1908.608">1331 617 11976 0 0,'9'2'1082'0'0,"-3"-1"-816"0"0,-4-1 131 0 0,-2 0 92 0 0,0 0 21 0 0,0 0 36 0 0,0 0 148 0 0,-2-2 65 0 0,-7-16 1019 0 0,8 14-1594 0 0,0 1-1 0 0,0 0 1 0 0,-1 0 0 0 0,0 0 0 0 0,1 0-1 0 0,-2-1-183 0 0,-1-2 193 0 0,1 0-1 0 0,0 0 0 0 0,0 0 0 0 0,1-1 0 0 0,0 1 0 0 0,0-1 0 0 0,0 0 0 0 0,1 1 0 0 0,0-1 0 0 0,0-7-192 0 0,-4-13 455 0 0,3 14-297 0 0,1 6-133 0 0,-1 0 1 0 0,0-1-1 0 0,0 1 1 0 0,0 0-1 0 0,-1 0 1 0 0,0 1-1 0 0,-1-3-25 0 0,2 6 0 0 0,1-1 0 0 0,0 1 0 0 0,-1 0 0 0 0,1-1 0 0 0,1 1 0 0 0,-1-1 0 0 0,0 1 0 0 0,1-1 0 0 0,0 0 0 0 0,0 1 0 0 0,0-1 0 0 0,0 1 0 0 0,1-1 0 0 0,1-10 0 0 0,0 0 0 0 0,4-9 0 0 0,1-21-448 0 0,-7 39 352 0 0,0 3 51 0 0,0 1 40 0 0,0 1 0 0 0,0-1-1 0 0,0 1 1 0 0,0-1 0 0 0,0 1 0 0 0,0-1 0 0 0,0 1 0 0 0,0-1-1 0 0,0 1 1 0 0,0-1 0 0 0,1 1 0 0 0,-1 0 0 0 0,0-1 0 0 0,0 1-1 0 0,1-1 1 0 0,-1 1 0 0 0,0-1 0 0 0,0 1 0 0 0,1 0 0 0 0,-1-1-1 0 0,0 1 1 0 0,1 0 0 0 0,-1-1 0 0 0,1 1 0 0 0,-1 0 0 0 0,1-1-1 0 0,-1 1 1 0 0,0 0 0 0 0,1 0 0 0 0,-1 0 0 0 0,1-1-1 0 0,-1 1 1 0 0,1 0 5 0 0,0-1 0 0 0,0 0 0 0 0,1 0 0 0 0,-1 0 0 0 0,1 1 0 0 0,-1-1 0 0 0,1 0 0 0 0,-1 1 0 0 0,1-1 0 0 0,-1 1 0 0 0,1-1 0 0 0,-1 1 0 0 0,1 0 0 0 0,0 0 0 0 0,-1 0 0 0 0,1 0 0 0 0,0 0 0 0 0,-1 0 0 0 0,1 0 0 0 0,-1 0 0 0 0,1 1 0 0 0,0-1 0 0 0,-1 0 0 0 0,1 1 0 0 0,-1 0 0 0 0,1-1 0 0 0,-1 1 0 0 0,1 0 0 0 0,-1 0 0 0 0,0 0 0 0 0,1 0 0 0 0,-1 0 0 0 0,0 0 0 0 0,0 0 0 0 0,0 0 0 0 0,1 0 0 0 0,-1 0 0 0 0,0 1 0 0 0,-1-1 0 0 0,1 1 0 0 0,0-1 0 0 0,0 1 0 0 0,7 9-4 0 0,1-1-1 0 0,0 0 1 0 0,7 5 4 0 0,-4-3-40 0 0,24 26 3 0 0,-25-25 30 0 0,0-1 1 0 0,1 0-1 0 0,1-1 0 0 0,0 0 0 0 0,0 0 1 0 0,1-2-1 0 0,10 6 7 0 0,-15-9-15 0 0,13 9 26 0 0,-21-15 0 0 0,0 0 1 0 0,0 0-1 0 0,-1 1 0 0 0,1-1 1 0 0,0 0-1 0 0,-1 0 0 0 0,1 0 1 0 0,0 0-1 0 0,0 0 1 0 0,-1 0-1 0 0,1 0 0 0 0,0 0 1 0 0,-1-1-1 0 0,1 1 0 0 0,0 0 1 0 0,0 0-1 0 0,-1-1 0 0 0,1 1 1 0 0,0 0-1 0 0,-1-1 0 0 0,1 1 1 0 0,-1 0-1 0 0,1-1 0 0 0,0 1 1 0 0,-1-1-1 0 0,1 1 0 0 0,-1-1 1 0 0,1 0-1 0 0,-1 1 1 0 0,0-1-1 0 0,1 1 0 0 0,-1-1 1 0 0,0 0-1 0 0,1 1 0 0 0,-1-1-11 0 0,4-12 139 0 0,-3 13-135 0 0,-1-1 0 0 0,0 0 0 0 0,1 0 0 0 0,-1 0 0 0 0,0 1 0 0 0,1-1 0 0 0,-1 0 0 0 0,0 0 0 0 0,0 0 0 0 0,0 0 0 0 0,0 1 0 0 0,0-1 1 0 0,0 0-1 0 0,0 0 0 0 0,0 0 0 0 0,0 0 0 0 0,0 0 0 0 0,0 1 0 0 0,-1-1 0 0 0,1 0 0 0 0,0 0 0 0 0,-1 0 0 0 0,1 1 0 0 0,0-1 0 0 0,-1 0 0 0 0,1 0 0 0 0,-1 1 0 0 0,1-1 0 0 0,-1 0-4 0 0,-10-16 216 0 0,1-1-1 0 0,1 0 1 0 0,0 0-1 0 0,2-1 1 0 0,-1-2-216 0 0,-6-16-600 0 0,6 15 864 0 0,1-1 1 0 0,1 0 0 0 0,0-10-265 0 0,-1-2-537 0 0,6 32 523 0 0,1 1 1 0 0,0 0-1 0 0,0-1 0 0 0,0 1 1 0 0,0 0-1 0 0,0-1 1 0 0,1 1-1 0 0,-1 0 0 0 0,1-2 14 0 0,0 2 49 0 0,-1 0-1 0 0,1 0 1 0 0,-1 0-1 0 0,0 0 1 0 0,0 0-1 0 0,1 0 1 0 0,-2 0-1 0 0,1 0 1 0 0,0 0-1 0 0,0 0 1 0 0,-1-2-49 0 0,1 2-39 0 0,-1 1-1 0 0,1-1 1 0 0,0 1 0 0 0,0 0 0 0 0,0-1 0 0 0,0 1 0 0 0,0-1 0 0 0,0 1 0 0 0,0-1-1 0 0,1 1 1 0 0,-1-1 0 0 0,1 1 0 0 0,-1 0 0 0 0,1-1 0 0 0,-1 1 0 0 0,1-1 0 0 0,0 1 39 0 0,0-3-409 0 0,0 3-75 0 0,12-1-1378 0 0,-4 4-2990 0 0,0 3-1573 0 0</inkml:trace>
  <inkml:trace contextRef="#ctx0" brushRef="#br0" timeOffset="2334.885">1857 1 11952 0 0,'0'0'266'0'0,"0"0"44"0"0,0 0 14 0 0,0 0-31 0 0,0 0-122 0 0,0 0 205 0 0,1 1 110 0 0,2 5-222 0 0,0-1-1 0 0,-1 0 0 0 0,1 0 0 0 0,-1 1 1 0 0,0 0-1 0 0,-1-1 0 0 0,0 1 0 0 0,0 0 1 0 0,0 0-1 0 0,0 0 0 0 0,-1-1 1 0 0,0 1-1 0 0,0 0 0 0 0,-1 0 0 0 0,0 3-263 0 0,0 7 221 0 0,1-1 0 0 0,0 0 1 0 0,1 0-1 0 0,1 1 0 0 0,1 1-221 0 0,1 18 78 0 0,-3-26-54 0 0,-1-1 0 0 0,-1 1 0 0 0,1-1 1 0 0,-2 7-25 0 0,-2 23 47 0 0,4-18-47 0 0,-1-11 0 0 0,1 1 0 0 0,0-1 0 0 0,1 1 0 0 0,2 6 0 0 0,-3-13 0 0 0,1 1 0 0 0,0-1 0 0 0,0 0 0 0 0,1 0 0 0 0,-1 0 0 0 0,1 0 0 0 0,0 0 0 0 0,-1 0 0 0 0,1 0 0 0 0,0-1 0 0 0,1 1 0 0 0,-1-1 0 0 0,0 1 0 0 0,1-1 0 0 0,1 1 0 0 0,-1-1 0 0 0,0 0 0 0 0,0 0 0 0 0,-1-1 0 0 0,2 0 0 0 0,-1 1 0 0 0,0-1 0 0 0,0 0 0 0 0,0 0 0 0 0,0-1 0 0 0,1 1 0 0 0,-1-1 0 0 0,0 0 0 0 0,1 1 0 0 0,-1-2 0 0 0,0 1 0 0 0,1 0 0 0 0,-1-1 0 0 0,2 0 0 0 0,152-14 1734 0 0,-86 10-1212 0 0,14 2-522 0 0,-11 11-14 0 0,-59-8 1 0 0,0 1 1 0 0,0 1 0 0 0,3 1 12 0 0,8 3-5952 0 0,-13-3-796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56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0 1840 0 0,'0'0'453'0'0,"0"0"1233"0"0,0 0 539 0 0,0 0 109 0 0,0 0-186 0 0,0 0-876 0 0,4 12 1852 0 0,-4-7-2819 0 0,0-1-1 0 0,0 0 0 0 0,0 1 1 0 0,-1-1-1 0 0,0 0 1 0 0,0 1-1 0 0,0-1 1 0 0,0 0-1 0 0,0 0 0 0 0,-1 0 1 0 0,-1 4-305 0 0,-6 17 839 0 0,-1 7-284 0 0,-7 16-555 0 0,-7 23 1093 0 0,21-61-1058 0 0,-1-1 1 0 0,1 0-1 0 0,-4 4-35 0 0,2-5 15 0 0,2 0 0 0 0,-1 0 0 0 0,1 0 0 0 0,1 0 0 0 0,-1 1-15 0 0,2-5 12 0 0,0-1-1 0 0,0 0 1 0 0,0 1-1 0 0,-1-1 1 0 0,1 0-1 0 0,-2 2-11 0 0,-8 19-107 0 0,10-23 27 0 0,1-1-123 0 0,0 0-49 0 0,0 0-11 0 0,0 0-9 0 0,1-2-33 0 0,9-40-2075 0 0,10-23 2380 0 0,5-19-1330 0 0,-6 2 635 0 0,-13 53 579 0 0,-4 20 226 0 0,0 0-1 0 0,0 0 1 0 0,1 0 0 0 0,0 0 0 0 0,0 0 0 0 0,5-7-110 0 0,-8 16 50 0 0,0 0 1 0 0,0 0 0 0 0,0 0 0 0 0,1-1 0 0 0,-1 1 0 0 0,0 0 0 0 0,0 0 0 0 0,0 0 0 0 0,1 0 0 0 0,-1 0-1 0 0,0-1 1 0 0,0 1 0 0 0,0 0 0 0 0,1 0 0 0 0,-1 0 0 0 0,0 0 0 0 0,0 0 0 0 0,1 0 0 0 0,-1 0 0 0 0,0 0 0 0 0,0 0-1 0 0,1 0 1 0 0,-1 0 0 0 0,0 0 0 0 0,0 0 0 0 0,1 0 0 0 0,-1 0 0 0 0,0 0 0 0 0,0 0 0 0 0,1 0 0 0 0,-1 1 0 0 0,0-1-1 0 0,0 0-50 0 0,12 7 324 0 0,11 15-676 0 0,-19-18 806 0 0,-3-3-405 0 0,0 0 1 0 0,0 1 0 0 0,0-1-1 0 0,0 1 1 0 0,0-1 0 0 0,0 1-1 0 0,-1-1 1 0 0,1 1 0 0 0,0 0-1 0 0,-1-1 1 0 0,1 1 0 0 0,-1 0-50 0 0,3 7 53 0 0,27 49 123 0 0,25 47 405 0 0,-44-87-549 0 0,0-1 0 0 0,2 2-32 0 0,9 4 98 0 0,-14-15-38 0 0,-5-6-7 0 0,5 3-28 0 0,4 2 31 0 0,-8-6-54 0 0,11 2 75 0 0,0 3-23 0 0,-13-4-53 0 0,-1 0 8 0 0,1 0 44 0 0,2 10 63 0 0,-3 3-3 0 0,-1-12-75 0 0,0-2-24 0 0,3 10 187 0 0,-2-10-131 0 0,-1-1 2 0 0,0 1-41 0 0,0 0 1 0 0,0-1-1 0 0,-1 1 0 0 0,1 0 0 0 0,0-1 0 0 0,0 1 0 0 0,-1 0 0 0 0,1-1 0 0 0,-1 1 0 0 0,1 0 0 0 0,0-1 0 0 0,-1 1 0 0 0,1-1 0 0 0,-1 1 0 0 0,1-1 0 0 0,-1 1 0 0 0,0-1 1 0 0,1 1-1 0 0,-1-1 0 0 0,1 0 0 0 0,-1 1-31 0 0,-17 8 241 0 0,9-6-77 0 0,6-2-108 0 0,0 0 1 0 0,0 0 0 0 0,-1 0-1 0 0,1-1 1 0 0,0 1 0 0 0,-1-1-1 0 0,-3 0-56 0 0,-6 1 138 0 0,-12 1 164 0 0,-1-1-1 0 0,-22-2-301 0 0,2 0 139 0 0,-127 3 431 0 0,166 0-494 0 0,6-2-78 0 0,0 0 1 0 0,0 1-1 0 0,0-1 0 0 0,0 0 1 0 0,0 1-1 0 0,0-1 0 0 0,0 0 1 0 0,0 0-1 0 0,0 0 0 0 0,0 0 0 0 0,0 0 1 0 0,0 0-1 0 0,0 0 0 0 0,0-1 1 0 0,-1 1-1 0 0,1 0 0 0 0,0 0 0 0 0,0-1 1 0 0,0 1-1 0 0,1-1 0 0 0,-2 0 2 0 0,1 1-337 0 0,1 0-138 0 0,0 0-33 0 0,0 0-44 0 0,16-3-2937 0 0,-4 0-3133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57.2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4 7112 0 0,'0'0'324'0'0,"0"0"-4"0"0,-3-3 120 0 0,3 3 2844 0 0,-1 0 3493 0 0,2 20-5776 0 0,1-1 1 0 0,2 11-1002 0 0,3 18 867 0 0,5 0-507 0 0,-4-10-360 0 0,-5-24 7 0 0,0 0 0 0 0,-1 0 0 0 0,0 0 0 0 0,-1 3-7 0 0,-1 36 346 0 0,3 0 0 0 0,9 43-346 0 0,-10-82 199 0 0,1-1-107 0 0,-1 0 0 0 0,-1 1 0 0 0,0 11-92 0 0,-1-23-199 0 0,0-2-87 0 0,0 0-24 0 0,0 0 16 0 0,0 0 71 0 0,0 0 30 0 0,0 0 7 0 0,-4-17-1520 0 0,2 11 1166 0 0,-2-2-18 0 0,1 0 0 0 0,0 0 1 0 0,1 0-1 0 0,-2-7 558 0 0,-9-53-2779 0 0,1 1-2799 0 0,0-18 5578 0 0,11 69-52 0 0,1 0-1 0 0,0 0 1 0 0,1-1 52 0 0,0 6 786 0 0,0 0 0 0 0,1 1 0 0 0,1-1 0 0 0,2-7-786 0 0,-3 15 190 0 0,-1 1 0 0 0,0 0 0 0 0,1 0 1 0 0,-1 0-1 0 0,1 0 0 0 0,0 0 0 0 0,0 0 0 0 0,-1 0 1 0 0,1 1-1 0 0,0-1 0 0 0,1 1 0 0 0,-1-1 1 0 0,0 1-1 0 0,2-1-190 0 0,2-1 376 0 0,1 0-1 0 0,0 0 1 0 0,0 0 0 0 0,3 0-376 0 0,-4 2 106 0 0,0 0-1 0 0,0 0 1 0 0,0 1 0 0 0,0 0-1 0 0,0 0 1 0 0,-1 1 0 0 0,1-1-1 0 0,0 1 1 0 0,0 0-1 0 0,0 1 1 0 0,0-1 0 0 0,-1 1-1 0 0,1 1 1 0 0,-1-1 0 0 0,4 3-106 0 0,0 0 118 0 0,0 0 0 0 0,0 1 1 0 0,-1 0-1 0 0,0 1 1 0 0,0-1-1 0 0,0 2 1 0 0,-1-1-1 0 0,4 6-118 0 0,-4-5 436 0 0,-6-7-361 0 0,0-1 0 0 0,0 1-1 0 0,-1 0 1 0 0,1 0 0 0 0,0-1 0 0 0,0 1 0 0 0,-1 0-1 0 0,1 0 1 0 0,0 0 0 0 0,-1 0 0 0 0,1 0 0 0 0,-1 0-1 0 0,1 0 1 0 0,-1 0 0 0 0,1 0 0 0 0,-1 1 0 0 0,0-1-1 0 0,0 0 1 0 0,1 0 0 0 0,-1 0 0 0 0,0 0-1 0 0,0 0 1 0 0,0 1 0 0 0,0-1 0 0 0,-1 0 0 0 0,1 0-1 0 0,0 0 1 0 0,0 0 0 0 0,-1 0 0 0 0,1 0 0 0 0,0 1-1 0 0,-1-1-74 0 0,-2 4 95 0 0,0 0 0 0 0,0-1-1 0 0,0 1 1 0 0,0-1-1 0 0,-1 0 1 0 0,0 0 0 0 0,0 0-1 0 0,0-1 1 0 0,0 1-1 0 0,0-1 1 0 0,-1 0 0 0 0,0 0-1 0 0,1 0 1 0 0,-1-1-1 0 0,0 0 1 0 0,0 0 0 0 0,0 0-1 0 0,-1 0 1 0 0,1-1-1 0 0,0 0 1 0 0,-1 0 0 0 0,-2 0-95 0 0,-18 2 72 0 0,2 1-1205 0 0,1-2-1 0 0,-12 0 1134 0 0,16-2-7422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58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272 18 6936 0 0,'1'0'316'0'0,"23"-4"120"0"0,6-6 1694 0 0,-28 10-1386 0 0,-2 0 22 0 0,0 0-42 0 0,0 0-186 0 0,0 0-80 0 0,0 0-12 0 0,0 0-14 0 0,0 0-38 0 0,-1-1-366 0 0,1 1 1 0 0,0 0 0 0 0,0 0 0 0 0,0 0 0 0 0,0-1-1 0 0,0 1 1 0 0,-1 0 0 0 0,1 0 0 0 0,0 0 0 0 0,0 0-1 0 0,0-1 1 0 0,-1 1 0 0 0,1 0 0 0 0,0 0 0 0 0,0 0-1 0 0,0 0 1 0 0,-1 0 0 0 0,1 0 0 0 0,0 0 0 0 0,0 0-1 0 0,-1 0 1 0 0,1 0 0 0 0,0-1 0 0 0,0 1 0 0 0,0 0-1 0 0,-1 0 1 0 0,1 0 0 0 0,0 1 0 0 0,0-1 0 0 0,-1 0-1 0 0,1 0 1 0 0,0 0 0 0 0,0 0 0 0 0,-1 0 0 0 0,1 0-29 0 0,-12 2 490 0 0,9-1-326 0 0,-9 1 99 0 0,1 1 1 0 0,0 1-1 0 0,-4 1-263 0 0,-15 5 169 0 0,6-1-142 0 0,0 0 1 0 0,0 1-1 0 0,-19 12-27 0 0,39-20 0 0 0,-8 8 0 0 0,11-10 0 0 0,0 1 0 0 0,0 0-1 0 0,1 0 1 0 0,-1 0-1 0 0,0 0 1 0 0,1 0-1 0 0,-1 0 1 0 0,1-1-1 0 0,-1 1 1 0 0,1 1-1 0 0,-1-1 1 0 0,1 0-1 0 0,0 0 1 0 0,-1 0-1 0 0,1 0 1 0 0,0 0-1 0 0,0 0 1 0 0,0 0-1 0 0,0 0 1 0 0,0 0-1 0 0,0 1 1 0 0,0-1-1 0 0,0 0 1 0 0,0 0-1 0 0,1 0 1 0 0,-1 0-1 0 0,0 0 1 0 0,1 0-1 0 0,-1 0 1 0 0,1 0-1 0 0,-1 0 1 0 0,1 0-1 0 0,-1 0 1 0 0,1 0-1 0 0,0 0 1 0 0,2 3-7 0 0,1 1-1 0 0,0-1 0 0 0,0 0 0 0 0,0 0 0 0 0,1 0 0 0 0,3 2 8 0 0,3 1-14 0 0,1 0 0 0 0,-1 0 0 0 0,6 0 14 0 0,-5-1-7 0 0,-1 0 0 0 0,1 0-1 0 0,8 8 8 0 0,12 7-7 0 0,-21-14 59 0 0,-1-1 0 0 0,0 2-1 0 0,2 1-51 0 0,-10-6 60 0 0,1 0 0 0 0,-1 0 0 0 0,0 0 0 0 0,0 0-1 0 0,0 0 1 0 0,0 2-60 0 0,5 7 272 0 0,-5-10-212 0 0,-1 0 0 0 0,0-1 0 0 0,0 1 0 0 0,-1 0 0 0 0,1 0 0 0 0,0 0 0 0 0,0 0 0 0 0,-1 0 1 0 0,1 0-1 0 0,-1 0 0 0 0,0 0 0 0 0,0 0 0 0 0,0 0 0 0 0,0 0 0 0 0,0 0 0 0 0,0 0 0 0 0,0 0 0 0 0,-1 0 0 0 0,1 0 0 0 0,-1 0 0 0 0,1 0 0 0 0,-1 0 0 0 0,0 0 0 0 0,0 0 0 0 0,0 0 0 0 0,0 0 0 0 0,0 0-60 0 0,-5 8 318 0 0,4-8-263 0 0,1 1 0 0 0,0-1 0 0 0,-1 0 0 0 0,0 0 0 0 0,0 1 0 0 0,1-1 0 0 0,-1 0 0 0 0,0 0 0 0 0,-1-1 0 0 0,1 1 0 0 0,0 0 0 0 0,0-1 0 0 0,-1 1 0 0 0,1-1 0 0 0,-1 0 0 0 0,-1 1-55 0 0,-18 6 140 0 0,0 0 1 0 0,0-2-1 0 0,-5 1-140 0 0,4-3 109 0 0,1-1 1 0 0,-20 0-110 0 0,34-3 17 0 0,0 0 0 0 0,-1-1 0 0 0,1 0 1 0 0,1 0-1 0 0,-1 0 0 0 0,0-1 0 0 0,0-1 0 0 0,1 1 0 0 0,-5-3-17 0 0,12 5-12 0 0,-1 0 0 0 0,1 0 0 0 0,-1-1-1 0 0,1 1 1 0 0,0 0 0 0 0,-1-1 0 0 0,1 1 0 0 0,-1 0-1 0 0,1-1 1 0 0,0 1 0 0 0,-1-1 0 0 0,1 1-1 0 0,0-1 1 0 0,-1 1 0 0 0,1 0 0 0 0,0-1 0 0 0,0 1-1 0 0,-1-1 1 0 0,1 0 0 0 0,0 1 0 0 0,0-1 12 0 0,-5-7-577 0 0,5 7 492 0 0,-1 1-1 0 0,0-1 1 0 0,0 1 0 0 0,0-1-1 0 0,1 1 1 0 0,-1-1-1 0 0,0 0 1 0 0,1 0 0 0 0,-1 1-1 0 0,1-1 1 0 0,-1 0 0 0 0,1 0-1 0 0,-1 0 1 0 0,1 0-1 0 0,-1 1 1 0 0,1-1 0 0 0,0 0-1 0 0,0 0 1 0 0,-1 0-1 0 0,1 0 1 0 0,0 0 0 0 0,0 0-1 0 0,0 0 1 0 0,0 0 0 0 0,0 0-1 0 0,0 0 1 0 0,0 0-1 0 0,0 0 1 0 0,1 0 0 0 0,-1 0-1 0 0,0 0 1 0 0,0 1 0 0 0,1-2 85 0 0,-1 0-184 0 0,1-9-941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59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10 307 12552 0 0,'0'0'572'0'0,"0"0"-10"0"0,-2 8-284 0 0,1-2-32 0 0,-1-1 0 0 0,1 0 1 0 0,0 1-1 0 0,0-1 1 0 0,0 1-1 0 0,1-1 0 0 0,-1 1 1 0 0,2 4-247 0 0,5 46 2368 0 0,-2-35-1220 0 0,2 0 0 0 0,0-1 0 0 0,6 12-1148 0 0,-3-9 116 0 0,-9-20-148 0 0,9 15-285 0 0,-8-17 170 0 0,-1-1-346 0 0,3-3-1991 0 0,3-4-4210 0 0</inkml:trace>
  <inkml:trace contextRef="#ctx0" brushRef="#br0" timeOffset="294.338">15 210 11888 0 0,'0'0'256'0'0,"0"0"64"0"0,0 0 0 0 0,0 0 24 0 0,0 0-280 0 0,0 0-64 0 0,0 0 0 0 0,0 0 0 0 0,0 0 0 0 0,0 0 0 0 0,0 0 72 0 0,0 0-72 0 0,0 0-72 0 0,0 0-56 0 0,7 2 0 0 0,-1 1-8 0 0</inkml:trace>
  <inkml:trace contextRef="#ctx0" brushRef="#br0" timeOffset="749.759">409 251 10136 0 0,'0'0'464'0'0,"0"0"-10"0"0,-7-5-276 0 0,1 3 94 0 0,1 0 0 0 0,-1 0 0 0 0,0 0 0 0 0,1 1 0 0 0,-1 0 0 0 0,0 0 0 0 0,0 1 0 0 0,0-1 0 0 0,0 1 0 0 0,0 0 0 0 0,0 1 0 0 0,0 0 0 0 0,1 0 0 0 0,-1 0 0 0 0,0 0 0 0 0,0 1 0 0 0,1 0 0 0 0,-2 1-272 0 0,-12 4 639 0 0,16-6-554 0 0,-1 0 0 0 0,1 0 1 0 0,0 0-1 0 0,0 1 1 0 0,0-1-1 0 0,0 1 0 0 0,0 0 1 0 0,0 0-1 0 0,1 0 1 0 0,-1 0-1 0 0,0 0 0 0 0,0 2-85 0 0,-1 0 102 0 0,0 0 0 0 0,1 0-1 0 0,-1 1 1 0 0,1 0-1 0 0,0-1 1 0 0,0 1 0 0 0,1 0-1 0 0,-1 0 1 0 0,1 0-1 0 0,0 1 1 0 0,1-1 0 0 0,-1 0-1 0 0,1 1 1 0 0,0-1-1 0 0,0 3-101 0 0,-1 8 110 0 0,1-14-94 0 0,1 0-1 0 0,0 0 1 0 0,-1 0-1 0 0,1 0 0 0 0,0 0 1 0 0,0 0-1 0 0,0 0 1 0 0,0 1-1 0 0,0-1 1 0 0,1 0-1 0 0,-1 0 1 0 0,0 0-1 0 0,1 0 1 0 0,0 0-1 0 0,-1 0 1 0 0,1-1-1 0 0,0 1 1 0 0,0 0-1 0 0,0 0-15 0 0,1 1 24 0 0,-1-1 0 0 0,0 1 0 0 0,0-1-1 0 0,0 1 1 0 0,0-1 0 0 0,0 1 0 0 0,-1-1-1 0 0,1 1 1 0 0,-1 0 0 0 0,0 0 0 0 0,0 0-24 0 0,2 9-54 0 0,-1-10 34 0 0,-1-1 0 0 0,1 1 0 0 0,0-1 0 0 0,0 1 0 0 0,0-1-1 0 0,0 0 1 0 0,0 0 0 0 0,0 1 0 0 0,0-1 0 0 0,1 0 0 0 0,-1 0-1 0 0,0 0 1 0 0,1 0 0 0 0,-1 0 0 0 0,0-1 0 0 0,1 1 0 0 0,-1 0-1 0 0,1-1 1 0 0,0 1 0 0 0,-1-1 0 0 0,2 1 20 0 0,3 1-3 0 0,-1-1-1 0 0,1 0 1 0 0,0 0 0 0 0,-1 0-1 0 0,4-1 4 0 0,-3 0 46 0 0,0 0-1 0 0,0-1 1 0 0,0 0-1 0 0,0 0 1 0 0,-1 0-1 0 0,1-1 1 0 0,0 0-1 0 0,-1 0 1 0 0,1-1-1 0 0,-1 1 1 0 0,4-3-46 0 0,-2 0-59 0 0,0 0 1 0 0,0-1-1 0 0,-1 1 1 0 0,0-1-1 0 0,0 0 1 0 0,0-1-1 0 0,0 0 0 0 0,3-7 59 0 0,-5 8 0 0 0,-4 6 0 0 0,1 0-1 0 0,-1-1 0 0 0,0 1 0 0 0,0 0 0 0 0,0 0 1 0 0,0 0-1 0 0,0-1 0 0 0,0 1 0 0 0,1 0 0 0 0,-1 0 1 0 0,0 0-1 0 0,0 0 0 0 0,0 0 0 0 0,1-1 0 0 0,-1 1 1 0 0,0 0-1 0 0,0 0 0 0 0,0 0 0 0 0,1 0 0 0 0,-1 0 1 0 0,0 0-1 0 0,0 0 0 0 0,1 0 0 0 0,-1 0 0 0 0,0 0 0 0 0,0 0 1 0 0,0 0-1 0 0,1 0 0 0 0,-1 0 0 0 0,0 0 0 0 0,0 0 1 0 0,1 0-1 0 0,-1 0 0 0 0,0 0 0 0 0,0 0 0 0 0,1 0 1 0 0,-1 0-1 0 0,0 0 0 0 0,0 0 0 0 0,0 0 0 0 0,1 1 1 0 0,-1-1-1 0 0,0 0 0 0 0,0 0 0 0 0,0 0 0 0 0,0 0 1 0 0,3 5-23 0 0,0 1-20 0 0,0-1 0 0 0,-1 1 0 0 0,0 0 0 0 0,0 0-1 0 0,0 0 1 0 0,-1 0 0 0 0,0 0 0 0 0,0 3 43 0 0,4 16-59 0 0,-4-21 59 0 0,-1 0 0 0 0,1-1 0 0 0,-1 1 0 0 0,0 0 0 0 0,0 0 0 0 0,-1 0 0 0 0,1 0 0 0 0,-1-1 0 0 0,-1 3 0 0 0,-1 21 0 0 0,2-8 49 0 0,0 0-1 0 0,-1 0 0 0 0,-1-1 1 0 0,0 1-1 0 0,-2 0 0 0 0,0-1 0 0 0,-1 0 1 0 0,-1-1-1 0 0,-5 10-48 0 0,7-18 219 0 0,-1-2 1 0 0,0 1-1 0 0,0-1 0 0 0,-1 1 1 0 0,0-2-1 0 0,0 1 0 0 0,0-1 1 0 0,-2 1-220 0 0,4-4 5 0 0,1 0 1 0 0,-1 0 0 0 0,0-1 0 0 0,-1 1 0 0 0,1-1-1 0 0,0 0 1 0 0,-1-1 0 0 0,1 1 0 0 0,-3 0-6 0 0,5-2 34 0 0,0 0 1 0 0,0 1 0 0 0,0-1 0 0 0,1 0 0 0 0,-1 0 0 0 0,0 0 0 0 0,0-1 0 0 0,0 1 0 0 0,0-1-1 0 0,0 0 1 0 0,1 0 0 0 0,-1 0 0 0 0,0 0 0 0 0,1 0 0 0 0,-1 0 0 0 0,1-1 0 0 0,-1 1-1 0 0,1-1 1 0 0,-1 0-35 0 0,-1-1-59 0 0,0-1-1 0 0,0 0 0 0 0,1 0 0 0 0,-1 0 1 0 0,-1-3 59 0 0,-2-9-1498 0 0,7 14 930 0 0,-1 1 1 0 0,1-1 0 0 0,0 1 0 0 0,0-1 0 0 0,0 1 0 0 0,0-1 0 0 0,0 1 0 0 0,0-1 0 0 0,1 1 0 0 0,-1-1 567 0 0,5-9-6244 0 0</inkml:trace>
  <inkml:trace contextRef="#ctx0" brushRef="#br0" timeOffset="1158.911">525 299 13824 0 0,'0'0'629'0'0,"0"0"-12"0"0,0 2-393 0 0,16 30-172 0 0,-14-27 28 0 0,0-1-1 0 0,0 1 1 0 0,0-1-1 0 0,0 0 1 0 0,1 0-1 0 0,0 0 1 0 0,0 1-80 0 0,13 20 872 0 0,8 15 591 0 0,-12-27-908 0 0,-11-12-526 0 0,1 0 0 0 0,-1-1-1 0 0,0 1 1 0 0,0 0-1 0 0,0 0 1 0 0,-1 0 0 0 0,1 0-1 0 0,0 0 1 0 0,0 0-1 0 0,-1 1 1 0 0,1-1-1 0 0,0 0 1 0 0,-1 0 0 0 0,1 0-1 0 0,-1 1 1 0 0,1-1-1 0 0,-1 1-28 0 0,-2-6 342 0 0,2 4-334 0 0,-1-1 1 0 0,1 1 0 0 0,0 0-1 0 0,0 0 1 0 0,0 0 0 0 0,0 0 0 0 0,-1-1-1 0 0,1 1 1 0 0,0 0 0 0 0,0 0-1 0 0,0-1 1 0 0,0 1 0 0 0,0 0-1 0 0,0 0 1 0 0,0 0 0 0 0,0-1-1 0 0,0 1 1 0 0,0 0 0 0 0,0 0-1 0 0,0-1 1 0 0,0 1 0 0 0,0 0-1 0 0,0 0 1 0 0,0-1 0 0 0,0 1 0 0 0,0 0-1 0 0,0 0 1 0 0,0-1 0 0 0,0 1-1 0 0,0 0 1 0 0,0 0 0 0 0,0-1-1 0 0,0 1 1 0 0,0 0 0 0 0,1 0-1 0 0,-1 0 1 0 0,0-1 0 0 0,0 1-1 0 0,0 0-8 0 0,3-6-20 0 0,0 0-1 0 0,0 0 1 0 0,-1-1-1 0 0,0 1 1 0 0,0-1-1 0 0,0-2 21 0 0,6-20-317 0 0,-6 22 317 0 0,-1 5-1 0 0,0-1 1 0 0,-1 1-1 0 0,1 0 1 0 0,0-1-1 0 0,0 1 1 0 0,0 0 0 0 0,1 0-1 0 0,-1 0 1 0 0,1 0-1 0 0,-1 0 1 0 0,1 0 0 0 0,-1 0-1 0 0,1 0 1 0 0,0 1-1 0 0,0-1 1 0 0,0 1 0 0 0,0-1-1 0 0,0 1 1 0 0,0 0-1 0 0,0 0 1 0 0,1 0 0 0 0,-1 0-1 0 0,0 0 1 0 0,2 0 0 0 0,-3 0-6 0 0,0 1 1 0 0,0 0-1 0 0,1 0 1 0 0,-1 0 0 0 0,0 0-1 0 0,0-1 1 0 0,1 2-1 0 0,-1-1 1 0 0,0 0-1 0 0,0 0 1 0 0,1 0-1 0 0,-1 1 1 0 0,0-1 0 0 0,0 0-1 0 0,1 1 1 0 0,-1-1-1 0 0,0 1 1 0 0,0-1-1 0 0,0 1 1 0 0,0 0-1 0 0,0 0 1 0 0,0-1 0 0 0,0 1-1 0 0,0 0 1 0 0,0 0-1 0 0,0 0 1 0 0,-1 0-1 0 0,1 0 6 0 0,2 2-10 0 0,29 34-57 0 0,-27-30 88 0 0,1 0 0 0 0,-1 1 0 0 0,0 0-1 0 0,-1 0 1 0 0,0 1 0 0 0,0-1 0 0 0,0 3-21 0 0,-1-3 22 0 0,0-1 1 0 0,0 1 0 0 0,1 0-1 0 0,0-1 1 0 0,1 0 0 0 0,0 0-1 0 0,0 0 1 0 0,0-1 0 0 0,2 2-23 0 0,-5-7-252 0 0,0 1 1 0 0,1-1 0 0 0,-1 0-1 0 0,1 1 1 0 0,-1-1 0 0 0,1 0-1 0 0,-1 0 1 0 0,1-1 0 0 0,-1 1-1 0 0,1-1 1 0 0,0 1 0 0 0,-1-1-1 0 0,1 0 1 0 0,0 0 0 0 0,-1 0 0 0 0,1 0-1 0 0,0 0 1 0 0,-1-1 0 0 0,1 1-1 0 0,0-1 1 0 0,-1 0 0 0 0,1 0-1 0 0,-1 0 1 0 0,3-1 251 0 0,14-6-1869 0 0</inkml:trace>
  <inkml:trace contextRef="#ctx0" brushRef="#br0" timeOffset="1800.018">1148 299 10592 0 0,'0'0'488'0'0,"-5"0"157"0"0,3 0-431 0 0,0 0 0 0 0,1 0 0 0 0,-1 1 0 0 0,0-1 0 0 0,1 0 0 0 0,-1 1 0 0 0,1-1 0 0 0,-1 1-1 0 0,0 0 1 0 0,1-1 0 0 0,-1 1 0 0 0,1 0 0 0 0,0 0 0 0 0,-1 0 0 0 0,1 0 0 0 0,0 0 0 0 0,-1 1-214 0 0,-2 1 786 0 0,1 1 0 0 0,0 0-1 0 0,1 0 1 0 0,-1 0 0 0 0,1 1-786 0 0,-8 9 44 0 0,-25 24-45 0 0,27-30 98 0 0,0 0 1 0 0,0 0-1 0 0,1 1 0 0 0,0 0 1 0 0,1 1-1 0 0,0-1 0 0 0,0 1-97 0 0,-6 11 494 0 0,10-18-468 0 0,0 1 1 0 0,-1-1-1 0 0,2 1 0 0 0,-1 0 0 0 0,0-1 1 0 0,1 1-1 0 0,-1 0 0 0 0,1 3-26 0 0,-4 11 64 0 0,5-17-10 0 0,1 0-61 0 0,0-1 0 0 0,1 0 0 0 0,-1 1 0 0 0,0-1 0 0 0,0 0 0 0 0,0 0 0 0 0,0 0 0 0 0,1 0 0 0 0,-1 0 1 0 0,0 0-1 0 0,0 0 0 0 0,0-1 0 0 0,0 1 0 0 0,0 0 0 0 0,0-1 0 0 0,1 1 0 0 0,-1 0 0 0 0,0-1 0 0 0,1 0 7 0 0,1-1-43 0 0,3 0 4 0 0,-1-1-1 0 0,0 1 1 0 0,0-1 0 0 0,0 0-1 0 0,-1-1 1 0 0,1 0 0 0 0,-1 1-1 0 0,0-1 1 0 0,0 0 0 0 0,0-1-1 0 0,0 1 1 0 0,-1-1 0 0 0,1 0-1 0 0,-1-1 40 0 0,20-23-448 0 0,-5 5 568 0 0,-17 23-32 0 0,-1 1-134 0 0,19 3-280 0 0,-17-2 325 0 0,0 0-1 0 0,-1 0 0 0 0,1 0 1 0 0,0 1-1 0 0,0-1 0 0 0,-1 0 0 0 0,1 1 1 0 0,-1-1-1 0 0,1 1 0 0 0,-1-1 1 0 0,0 1-1 0 0,2 1 2 0 0,9 11 0 0 0,-11-13 4 0 0,1 1 0 0 0,-1-1-1 0 0,0 1 1 0 0,0-1-1 0 0,0 1 1 0 0,0 0-1 0 0,0-1 1 0 0,0 1 0 0 0,0 0-1 0 0,-1 0 1 0 0,1-1-1 0 0,-1 1 1 0 0,1 2-4 0 0,0-1 118 0 0,0-1 1 0 0,0 1-1 0 0,0 0 1 0 0,0-1-1 0 0,0 1 1 0 0,1 0-1 0 0,0 1-118 0 0,1 0 170 0 0,-1-1-1 0 0,0 1 1 0 0,0-1-1 0 0,0 1 1 0 0,-1 0-1 0 0,1 2-169 0 0,0-1 3 0 0,0-2-23 0 0,0 0-1 0 0,0 0 1 0 0,0 0 0 0 0,1 0-1 0 0,-1 0 1 0 0,1-1-1 0 0,-1 1 1 0 0,1-1-1 0 0,2 1 21 0 0,9 10 99 0 0,-13-12-88 0 0,1 0-1 0 0,-1-1 1 0 0,1 1-1 0 0,-1 0 1 0 0,1-1 0 0 0,0 1-1 0 0,-1-1 1 0 0,1 0-1 0 0,0 1 1 0 0,0-1-1 0 0,-1 0 1 0 0,1 0 0 0 0,0 0-1 0 0,0 0 1 0 0,-1-1-1 0 0,1 1 1 0 0,1-1-11 0 0,0 1 9 0 0,5-1 19 0 0,0 0 0 0 0,0 0 0 0 0,0-1 0 0 0,0 0 0 0 0,0 0 0 0 0,0-1 0 0 0,-1 0 0 0 0,1-1 0 0 0,-1 1 0 0 0,0-1 0 0 0,0-1 0 0 0,0 0-28 0 0,7-5 52 0 0,-9 7-77 0 0,0-1 0 0 0,-1 1 0 0 0,1-1 1 0 0,-1 0-1 0 0,0 0 0 0 0,0 0 0 0 0,0 0 1 0 0,0-1-1 0 0,-1 0 0 0 0,0 1 0 0 0,0-1 0 0 0,0-1 1 0 0,0-2 24 0 0,2-6-4 0 0,0-1 1 0 0,-2 0-1 0 0,0 0 1 0 0,-1-1 0 0 0,1-6 3 0 0,-1-79-15 0 0,-2 84 1 0 0,2-128-762 0 0,-4 107 661 0 0,1 29 152 0 0,1-1 0 0 0,0 1 0 0 0,1-9-37 0 0,-1 17 25 0 0,0 0-1 0 0,0 0 0 0 0,0 0 0 0 0,0 0 1 0 0,0 0-1 0 0,0 0 0 0 0,-1 0 0 0 0,1 0 1 0 0,0 0-1 0 0,0 0 0 0 0,-1 0 0 0 0,1 0 0 0 0,0 0 1 0 0,-1 0-1 0 0,1 0 0 0 0,-1 0 0 0 0,0 0 1 0 0,1 1-1 0 0,-1-1 0 0 0,0 0 0 0 0,1 0 1 0 0,-1 1-1 0 0,0-1 0 0 0,0 0 0 0 0,1 1 1 0 0,-1-1-1 0 0,0 0 0 0 0,0 1-24 0 0,0 0 1 0 0,1-1 1 0 0,0 1-1 0 0,0 0 1 0 0,0 0-1 0 0,-1 0 1 0 0,1-1-1 0 0,0 1 1 0 0,0 0-1 0 0,-1 0 1 0 0,1 0-1 0 0,0 0 0 0 0,-1 0 1 0 0,1 0-1 0 0,0-1 1 0 0,-1 1-1 0 0,1 0 1 0 0,0 0-1 0 0,-1 0 1 0 0,1 0-1 0 0,0 0 1 0 0,0 0-1 0 0,-1 0 0 0 0,1 0 1 0 0,0 0-1 0 0,-1 1 1 0 0,1-1-1 0 0,0 0 1 0 0,-1 0-1 0 0,1 0 1 0 0,0 0-1 0 0,-1 0-1 0 0,0 4-5 0 0,1-4 6 0 0,-1 2-1 0 0,0-1 0 0 0,0 0 0 0 0,0 1 0 0 0,1-1 0 0 0,-1 1 0 0 0,0-1 0 0 0,1 1 0 0 0,-1 0 0 0 0,1-1 0 0 0,-1 1 0 0 0,1 0 0 0 0,0-1 0 0 0,-1 1 0 0 0,1 0 0 0 0,0 0 0 0 0,0-1 0 0 0,0 1 0 0 0,1 0 0 0 0,-1 1 0 0 0,1 5 0 0 0,-1 0 0 0 0,0-1 0 0 0,-2 8 0 0 0,2-8 0 0 0,-1 0 0 0 0,1-1 0 0 0,0 1 0 0 0,0 0 0 0 0,2 5 0 0 0,0 5 0 0 0,0 1 0 0 0,-1 0 0 0 0,-1 0 0 0 0,-2 8 0 0 0,1-3 0 0 0,1 1 0 0 0,1 5 0 0 0,0 29-15 0 0,-2-40 175 0 0,1-1 0 0 0,1 1-1 0 0,1 0-159 0 0,0 4 630 0 0,-1-1-1 0 0,-2 20-629 0 0,0-24 65 0 0,1 0 1 0 0,1-1-1 0 0,0 1 0 0 0,1 0 1 0 0,2 7-66 0 0,-1-12-203 0 0,-2-8-11 0 0,0-1-1 0 0,0 1 1 0 0,0 0-1 0 0,0-1 1 0 0,0 1-1 0 0,1-1 0 0 0,0 0 1 0 0,-1 1-1 0 0,2 0 215 0 0,6 7-7675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1:23.6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7056 0 0,'0'0'322'0'0,"0"0"-7"0"0,0 0-90 0 0,0 0 381 0 0,0 0 186 0 0,0 0 37 0 0,0 0-12 0 0,0 0-87 0 0,0 0-40 0 0,0 0-8 0 0,1 1-25 0 0,5 2-266 0 0,1 0 1 0 0,-1 0-1 0 0,1-1 1 0 0,-1 0-1 0 0,1 0 1 0 0,0 0-1 0 0,0-1 1 0 0,2 0-392 0 0,3 0 366 0 0,0 0 0 0 0,0-1 1 0 0,0 0-1 0 0,9-2-366 0 0,30-2 727 0 0,-28 2-21 0 0,20-3-706 0 0,92-12 440 0 0,-133 17-443 0 0,-1-1 2 0 0,0 1-1 0 0,0 0 0 0 0,0 0 0 0 0,1 0 1 0 0,-1-1-1 0 0,0 1 0 0 0,0 0 0 0 0,0 0 1 0 0,0 1-1 0 0,0-1 0 0 0,0 0 0 0 0,0 0 1 0 0,0 0-1 0 0,0 1 0 0 0,0-1 1 0 0,0 1-1 0 0,0-1 0 0 0,0 0 0 0 0,1 2 2 0 0,-1-2-186 0 0,-1 0-64 0 0,0 0-7 0 0,0 1 62 0 0,0 0 1 0 0,-1 0-1 0 0,1-1 0 0 0,0 1 0 0 0,-1 0 0 0 0,1 0 1 0 0,-1 0-1 0 0,1-1 0 0 0,-1 1 0 0 0,1 0 1 0 0,-1-1-1 0 0,0 1 0 0 0,1 0 195 0 0,-9 4-1234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7:40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23 10136 0 0,'-3'-4'184'0'0,"2"3"-127"0"0,1 1-1 0 0,-1-1 1 0 0,1 0-1 0 0,0 0 0 0 0,-1 0 1 0 0,1 0-1 0 0,-1 0 1 0 0,1 1-1 0 0,0-1 0 0 0,0 0 1 0 0,0 0-1 0 0,-1 0 1 0 0,1 0-1 0 0,0 0 0 0 0,0 0 1 0 0,0 0-1 0 0,0 0 1 0 0,1-1-57 0 0,-1 1 644 0 0,0 1 188 0 0,0 0 37 0 0,5 1 229 0 0,-9 1-1012 0 0,1-1-15 0 0,4 0-71 0 0,1-1 1 0 0,-1 1 0 0 0,0-1-1 0 0,0 1 1 0 0,0 0 0 0 0,1-1-1 0 0,-1 1 1 0 0,0 0 0 0 0,0 0 0 0 0,0 0-1 0 0,0 0 1 0 0,-1 0 0 0 0,1 0-1 0 0,0 0 1 0 0,0 0 0 0 0,0 0-1 0 0,-1 0 1 0 0,1 0 0 0 0,-1 1-1 0 0,1-1 1 0 0,-1 0 0 0 0,1 0 0 0 0,-1 2-1 0 0,2 2 44 0 0,0 0 0 0 0,0 1 0 0 0,0-1 1 0 0,0 0-1 0 0,2 1-44 0 0,-2-2 31 0 0,0-1 1 0 0,0 0-1 0 0,0 1 1 0 0,-1-1-1 0 0,0 1 1 0 0,1 0-1 0 0,-1-1 1 0 0,0 1-1 0 0,-1 0 1 0 0,1 0 0 0 0,-1 2-32 0 0,-1 1 0 0 0,0 1 0 0 0,0-1 1 0 0,-1 0-1 0 0,0 0 0 0 0,-1 1 0 0 0,1-2-11 0 0,0-1-1 0 0,0 1 1 0 0,1 0-1 0 0,0-1 1 0 0,0 1-1 0 0,0 0 0 0 0,1 0 1 0 0,0 1 11 0 0,1 15 182 0 0,1-7 153 0 0,-2 1 0 0 0,0 12-335 0 0,-1 5 392 0 0,2 1 0 0 0,1 0 0 0 0,7 30-392 0 0,-8-57 114 0 0,-1 1 139 0 0,1 1 0 0 0,-1-1-1 0 0,-1 0 1 0 0,0 2-253 0 0,1-2 68 0 0,-1-1 1 0 0,1 1-1 0 0,0-1 0 0 0,1 1 0 0 0,0 1-68 0 0,-1-4-108 0 0,0 0 0 0 0,0 1 0 0 0,0-1-1 0 0,0 0 1 0 0,-1 0 0 0 0,0 0 0 0 0,0 1-1 0 0,-1-1 1 0 0,1 0 0 0 0,-1 0 0 0 0,0-1-1 0 0,0 1 1 0 0,-1 0 0 0 0,-1 3 108 0 0,0-1 71 0 0,2-1-49 0 0,2-5 84 0 0,0-1 21 0 0,0 0-175 0 0,0 0-711 0 0,-1-7-1434 0 0,2-3 1051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1:23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 6912 0 0,'-4'2'116'0'0,"-7"7"390"0"0,11-9-195 0 0,0 0 745 0 0,34 2 6035 0 0,19 3-7091 0 0,-26-2 892 0 0,0-1-1 0 0,28-2-891 0 0,105 0 2384 0 0,1-4-1896 0 0,-144 3-451 0 0,-14 0-50 0 0,0 1 0 0 0,0-1 0 0 0,0 1 0 0 0,0 0 0 0 0,0 0 0 0 0,2 1 13 0 0,-3-1-434 0 0,2 1 930 0 0,1-2-6491 0 0,3-2-310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1:27.0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83 6048 0 0,'0'0'273'0'0,"0"0"-5"0"0,9-3-161 0 0,-3 3 17 0 0,-5 0 518 0 0,-1 0 220 0 0,0 0 39 0 0,0 0-18 0 0,0 0-117 0 0,0-1-685 0 0,1 1-1 0 0,-1-1 0 0 0,0 1 0 0 0,1-1 1 0 0,-1 1-1 0 0,0 0 0 0 0,1-1 1 0 0,-1 1-1 0 0,0-1 0 0 0,1 1 1 0 0,-1 0-1 0 0,1-1 0 0 0,-1 1 0 0 0,1 0 1 0 0,-1 0-1 0 0,1-1 0 0 0,-1 1 1 0 0,1 0-1 0 0,-1 0 0 0 0,1 0 0 0 0,-1-1 1 0 0,1 1-81 0 0,0 0 145 0 0,0 0 0 0 0,-1 0 1 0 0,1 0-1 0 0,-1 0 0 0 0,1-1 0 0 0,0 1 1 0 0,-1 0-1 0 0,1-1 0 0 0,-1 1 1 0 0,1 0-1 0 0,-1-1 0 0 0,1 1 0 0 0,-1 0 1 0 0,1-1-1 0 0,-1 1 0 0 0,1-1 1 0 0,-1 1-1 0 0,0-1 0 0 0,1 1 0 0 0,-1-1 1 0 0,0 1-1 0 0,1-1 0 0 0,-1 0 1 0 0,0 1-146 0 0,4-11 922 0 0,-3 10-821 0 0,0 0 1 0 0,-1 0 0 0 0,1 0-1 0 0,-1 0 1 0 0,1 0-1 0 0,-1-1 1 0 0,1 1 0 0 0,-1 0-1 0 0,0 0 1 0 0,0 0-1 0 0,1-2-101 0 0,-2 2 59 0 0,1-1 0 0 0,-1 1 0 0 0,1-1 0 0 0,-1 1 0 0 0,1 0-1 0 0,-1-1 1 0 0,0 1 0 0 0,1-1 0 0 0,-1 1 0 0 0,0 0 0 0 0,0 0-1 0 0,0-1 1 0 0,0 1 0 0 0,0 0 0 0 0,0 0 0 0 0,-1 0 0 0 0,1 0-1 0 0,0 0 1 0 0,-1 0 0 0 0,1 1 0 0 0,-1-1-59 0 0,-5-5 84 0 0,5 5-50 0 0,0 1-1 0 0,1-1 0 0 0,-1 1 0 0 0,0-1 0 0 0,0 1 0 0 0,0-1 0 0 0,1 1 0 0 0,-1 0 0 0 0,0 0 0 0 0,0 0 0 0 0,0 0 1 0 0,0 0-1 0 0,1 0 0 0 0,-2 1-33 0 0,-4-1 74 0 0,2 0-57 0 0,0 0 0 0 0,1 0 0 0 0,-1 0 1 0 0,0 0-1 0 0,0 1 0 0 0,1 0 0 0 0,-1 0 1 0 0,1 0-1 0 0,-1 1 0 0 0,1 0 0 0 0,-1-1 0 0 0,-2 3-17 0 0,4-3 0 0 0,3-1 0 0 0,-1 0 0 0 0,1 0 0 0 0,-1 0 0 0 0,0 0 0 0 0,1 1 0 0 0,-1-1 0 0 0,1 0 0 0 0,-1 0 0 0 0,1 1 0 0 0,-1-1 0 0 0,1 0 0 0 0,-1 1 0 0 0,1-1 0 0 0,0 0 0 0 0,-1 1 0 0 0,1-1 0 0 0,-1 0 0 0 0,1 1 0 0 0,0-1 0 0 0,-1 1 0 0 0,1 0 0 0 0,-25 23 0 0 0,21-21 1 0 0,0 1 0 0 0,0-1-1 0 0,1 1 1 0 0,0 0-1 0 0,0 1 1 0 0,0-1-1 0 0,0 0 1 0 0,-1 3-1 0 0,-9 14 59 0 0,4-1-270 0 0,3-4-146 0 0,3-11 432 0 0,1 2 0 0 0,1-1 0 0 0,-1 0 0 0 0,1 0 1 0 0,0 0-1 0 0,1 1 0 0 0,-1-1 0 0 0,1 0 0 0 0,1 7-75 0 0,-1-4-69 0 0,0-7 34 0 0,0 0 1 0 0,0 0-1 0 0,0 0 0 0 0,1 0 1 0 0,-1 0-1 0 0,0 0 0 0 0,1 0 1 0 0,0-1-1 0 0,-1 1 0 0 0,1 0 1 0 0,0 0-1 0 0,0 0 0 0 0,0-1 1 0 0,0 1-1 0 0,0 0 0 0 0,0-1 1 0 0,1 1-1 0 0,-1-1 0 0 0,0 0 1 0 0,1 1-1 0 0,-1-1 0 0 0,2 1 35 0 0,2 1 755 0 0,2 0-218 0 0,22-2 115 0 0,-22 0-676 0 0,0-1 0 0 0,0 1-1 0 0,0-1 1 0 0,0-1-1 0 0,0 1 1 0 0,0-1 0 0 0,0-1-1 0 0,0 1 1 0 0,0-1-1 0 0,0-1 25 0 0,-2 1-2 0 0,0 0-1 0 0,0 0 1 0 0,0-1 0 0 0,0 0-1 0 0,0 0 1 0 0,2-3 2 0 0,-3 3-10 0 0,0 0 0 0 0,0 1 0 0 0,0-1 1 0 0,0 1-1 0 0,2-1 10 0 0,-3 1-6 0 0,1 0 1 0 0,-1 0 0 0 0,1 0-1 0 0,-1 0 1 0 0,0 0-1 0 0,0-1 1 0 0,0 1 0 0 0,0-1-1 0 0,0-1 6 0 0,-1 2 25 0 0,2-2 26 0 0,-1-1 0 0 0,0 1-1 0 0,1-1 1 0 0,-2 1 0 0 0,1-1-1 0 0,0 0 1 0 0,-1 0 0 0 0,0 0 0 0 0,0-1-1 0 0,0 1-50 0 0,4-10-99 0 0,-5 13 95 0 0,0-1 0 0 0,0 1 1 0 0,0-1-1 0 0,0 1 1 0 0,0-1-1 0 0,0 0 0 0 0,-1 0 1 0 0,1 1-1 0 0,-1-1 0 0 0,0 0 1 0 0,0 0-1 0 0,0 1 1 0 0,0-2 3 0 0,-1 3-19 0 0,-2 5 12 0 0,-2 6 7 0 0,4-2 0 0 0,1 0 0 0 0,-1 0 0 0 0,1 0 0 0 0,1 0 0 0 0,-1 0 0 0 0,1 0 0 0 0,1 0 0 0 0,-1-1 0 0 0,3 4 0 0 0,-4-9 0 0 0,0-1 0 0 0,0 0 0 0 0,1 0 0 0 0,-1 0 0 0 0,0 1 0 0 0,1-1 0 0 0,0 0 0 0 0,-1 0 0 0 0,1 0 0 0 0,-1 0 0 0 0,1 0 0 0 0,0 0 0 0 0,0 0 0 0 0,0 0 0 0 0,0 0 0 0 0,0 0 0 0 0,-1-1 0 0 0,1 1 0 0 0,1 0 0 0 0,-1-1 0 0 0,0 1 0 0 0,0 0 0 0 0,0-1 0 0 0,6 4 0 0 0,-5-2 0 0 0,0-1 0 0 0,0 0 0 0 0,0 0 0 0 0,0 0 0 0 0,0 0 0 0 0,1 0 0 0 0,-1 0 0 0 0,0-1 0 0 0,0 1 0 0 0,1-1 0 0 0,-1 1 0 0 0,0-1 0 0 0,1 0 0 0 0,0 0 0 0 0,36-2 0 0 0,-32 1 0 0 0,7-1-34 0 0,0 0 1 0 0,0-1-1 0 0,0-1 0 0 0,1-1 34 0 0,14-6-6214 0 0,-19 6-308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1:28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115 110 1376 0 0,'0'0'65'0'0,"0"0"185"0"0,13-15 7008 0 0,1-5-3103 0 0,-13 19-3493 0 0,-1 1-38 0 0,0 0-16 0 0,0 0-6 0 0,9-1 2613 0 0,-9 9-3128 0 0,-1 0 0 0 0,-1-1 0 0 0,1 1 0 0 0,-1-1-1 0 0,0 1 1 0 0,-1-1 0 0 0,0 0 0 0 0,0 0 0 0 0,-1 0-1 0 0,-2 4-86 0 0,2-4 180 0 0,1-1-1 0 0,0 0 0 0 0,1 1 0 0 0,0 0 0 0 0,-1 3-179 0 0,-6 17 412 0 0,-4 12-50 0 0,-2 6-748 0 0,7-25 286 0 0,1 0-1 0 0,0 5 101 0 0,-9 25 9 0 0,1-9-9 0 0,2-4 0 0 0,11-35 4 0 0,2-2 0 0 0,0 1-1 0 0,-1 0 1 0 0,1-1 0 0 0,0 1-1 0 0,-1 0 1 0 0,1-1 0 0 0,0 1-1 0 0,0 0 1 0 0,0-1-1 0 0,0 1 1 0 0,0 0 0 0 0,-1 0-1 0 0,1-1 1 0 0,0 1 0 0 0,1 0-1 0 0,-1 0 1 0 0,0-1 0 0 0,0 2-4 0 0,0-1 88 0 0,0-1-7 0 0,0 0-8 0 0,0 0-27 0 0,10-15 114 0 0,-8 10-62 0 0,1-1 1 0 0,0 0-1 0 0,-1 1 0 0 0,0-1 1 0 0,-1 0-1 0 0,2-6-98 0 0,6-20-413 0 0,3-2 61 0 0,-5 17 230 0 0,-1 0-1 0 0,4-3 123 0 0,-1-1-626 0 0,-1 0 0 0 0,6-18 626 0 0,1-7-150 0 0,-6 20 150 0 0,-5 14 0 0 0,0 1 0 0 0,1 0 0 0 0,0-1 0 0 0,1 2 0 0 0,0-1 0 0 0,2-3 0 0 0,-4 7 0 0 0,-3 7 0 0 0,-1-1 0 0 0,0 1 0 0 0,0 0 0 0 0,1-1 0 0 0,-1 1 0 0 0,1 0 0 0 0,-1-1 0 0 0,0 1 0 0 0,1 0 0 0 0,-1-1 0 0 0,1 1 0 0 0,-1 0 0 0 0,0 0 0 0 0,1 0 0 0 0,-1-1 0 0 0,1 1 0 0 0,-1 0 0 0 0,1 0 0 0 0,-1 0 0 0 0,1 0 0 0 0,-1 0 0 0 0,1 0 0 0 0,-1 0 0 0 0,1 0 0 0 0,-1 0 0 0 0,1 0 0 0 0,-1 0 0 0 0,0 0 0 0 0,1 1 0 0 0,-1-1 0 0 0,1 0 0 0 0,-1 0 0 0 0,1 0 0 0 0,-1 0 0 0 0,1 1 0 0 0,-1-1 0 0 0,0 0 0 0 0,1 1 0 0 0,-1-1 0 0 0,0 0 0 0 0,1 1 0 0 0,-1-1 0 0 0,1 1 0 0 0,1 0 7 0 0,0 0-1 0 0,1 0 0 0 0,-1 1 0 0 0,0 0 0 0 0,0-1 1 0 0,0 1-1 0 0,-1 0 0 0 0,1 0 0 0 0,0 0 0 0 0,-1 0 1 0 0,1 0-1 0 0,-1 0 0 0 0,1 1-6 0 0,14 33 143 0 0,-4-7-165 0 0,16 29 178 0 0,-21-40-200 0 0,1 0-1 0 0,1-1 1 0 0,1 0 0 0 0,0-1-1 0 0,8 9 45 0 0,4 7 0 0 0,-16-23 0 0 0,0 0 0 0 0,0-1 0 0 0,2 2 0 0 0,-6-8 1 0 0,0 1-2 0 0,3 8 23 0 0,-4-10-5 0 0,-1 0 0 0 0,0 0 0 0 0,1 0 0 0 0,-1 0 0 0 0,0 0 0 0 0,0 0 0 0 0,0 0 0 0 0,0 0 0 0 0,0 0 0 0 0,0 0 0 0 0,0 0 0 0 0,0 0 0 0 0,0 0 0 0 0,0 0 0 0 0,-1 0 0 0 0,1 0 0 0 0,0 0 0 0 0,-1 0-17 0 0,0 1 10 0 0,-1-1 0 0 0,1 0 0 0 0,0 1 0 0 0,-1-1 0 0 0,1 0 0 0 0,-1 0-1 0 0,1 0 1 0 0,-1 0 0 0 0,0 0 0 0 0,1 0 0 0 0,-1 0 0 0 0,0-1 0 0 0,0 1 0 0 0,0-1-1 0 0,0 1 1 0 0,0-1-10 0 0,-35 5 163 0 0,10-2-92 0 0,17-2-55 0 0,-1 0 0 0 0,1-1 0 0 0,0 0 0 0 0,-1-1 0 0 0,1 0 0 0 0,-4-1-16 0 0,-19-2 40 0 0,-46-7 24 0 0,23 4-389 0 0,55 7 290 0 0,1 0 0 0 0,-1 0 0 0 0,1 0 0 0 0,0 0 0 0 0,-1 0 0 0 0,1 0 0 0 0,-1-1-1 0 0,1 1 1 0 0,-1 0 0 0 0,1 0 0 0 0,0-1 0 0 0,-1 1 0 0 0,1 0 0 0 0,0 0 0 0 0,-1-1 0 0 0,1 1 0 0 0,0 0 0 0 0,-1-1 0 0 0,1 1 0 0 0,0 0-1 0 0,0-1 1 0 0,-1 1 0 0 0,1-1 0 0 0,0 1 0 0 0,0-1 35 0 0,0 1-146 0 0,0 0-1 0 0,0-1 0 0 0,0 1 1 0 0,0 0-1 0 0,0-1 1 0 0,0 1-1 0 0,0 0 1 0 0,0-1-1 0 0,0 1 0 0 0,0 0 1 0 0,0-1-1 0 0,0 1 1 0 0,0 0-1 0 0,1-1 1 0 0,-1 1-1 0 0,0 0 1 0 0,0 0-1 0 0,0-1 0 0 0,1 1 1 0 0,-1 0-1 0 0,0 0 1 0 0,0-1-1 0 0,1 1 1 0 0,-1 0 146 0 0,5-4-1280 0 0</inkml:trace>
  <inkml:trace contextRef="#ctx0" brushRef="#br0" timeOffset="371.92">602 1 7832 0 0,'-5'12'832'0'0,"4"-9"-471"0"0,0 1 0 0 0,0-1 0 0 0,0 0 0 0 0,0 1 0 0 0,1-1 0 0 0,-1 1 0 0 0,1-1 1 0 0,0 1-1 0 0,0-1 0 0 0,0 1 0 0 0,1 2-361 0 0,0 9 904 0 0,0 1-352 0 0,1 0 1 0 0,1 0-1 0 0,0 0 1 0 0,2 0-553 0 0,0 7 610 0 0,11 36 852 0 0,-4 24-198 0 0,-9-47-1028 0 0,0-9 117 0 0,-1 1-1 0 0,-2 0 0 0 0,-1 4-352 0 0,-2 2 57 0 0,-1 10 205 0 0,1 9-262 0 0,0-37 81 0 0,-3 1-53 0 0,6-15-322 0 0,-13-11-1193 0 0,11 6 977 0 0,0 0 0 0 0,0 0 0 0 0,1 0 0 0 0,-1-1 0 0 0,1 1 0 0 0,-1-1 0 0 0,1 1 0 0 0,0-1 0 0 0,0-3 510 0 0,0 3-311 0 0,-5-22-1494 0 0</inkml:trace>
  <inkml:trace contextRef="#ctx0" brushRef="#br0" timeOffset="662.536">608 180 3224 0 0,'1'-2'240'0'0,"-1"0"48"0"0,1 0 1 0 0,0 0-1 0 0,0 1 1 0 0,0-1-1 0 0,0 0 0 0 0,0 0 1 0 0,1 1-1 0 0,-1-1 1 0 0,0 0-1 0 0,1 1 0 0 0,-1-1 1 0 0,1 1-1 0 0,0 0 1 0 0,-1 0-1 0 0,1 0 1 0 0,2-1-289 0 0,0 0 464 0 0,-1 0 0 0 0,1 1 1 0 0,0-1-1 0 0,1 1 0 0 0,-1 0 1 0 0,0 1-1 0 0,0-1 0 0 0,3 1-464 0 0,2-1 411 0 0,0 2 0 0 0,1-1 0 0 0,-1 1 0 0 0,0 1 0 0 0,0-1 0 0 0,0 2 0 0 0,8 2-411 0 0,-8-2 318 0 0,-1 2-1 0 0,1-1 0 0 0,-1 1 1 0 0,0 0-1 0 0,7 6-317 0 0,-12-8 243 0 0,1 0-1 0 0,-1 0 1 0 0,0 1 0 0 0,0-1-1 0 0,0 1 1 0 0,-1 0 0 0 0,1-1-1 0 0,-1 1 1 0 0,2 4-243 0 0,-4-6 61 0 0,1-1 0 0 0,0 1 0 0 0,-1 0-1 0 0,0-1 1 0 0,1 1 0 0 0,-1 0 0 0 0,0 0 0 0 0,0-1 0 0 0,0 1 0 0 0,0 0-1 0 0,0 0 1 0 0,0-1 0 0 0,-1 1 0 0 0,1 0 0 0 0,-1-1 0 0 0,1 1 0 0 0,-1 0-1 0 0,1-1 1 0 0,-1 1 0 0 0,0 0 0 0 0,0-1 0 0 0,0 1 0 0 0,0-1 0 0 0,0 0 0 0 0,0 1-1 0 0,-1 0-60 0 0,-1 1 59 0 0,-1 0 0 0 0,0 0-1 0 0,1 0 1 0 0,-1-1 0 0 0,0 1-1 0 0,-1-1 1 0 0,1 0 0 0 0,0 0-1 0 0,-1 0 1 0 0,1-1 0 0 0,-1 1-1 0 0,1-1-58 0 0,-14 2 68 0 0,0 0-1 0 0,-10 0-67 0 0,-3 1-219 0 0,-8-1-987 0 0,13-3-3885 0 0,4 0-1087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1:39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31 6992 0 0,'0'0'322'0'0,"0"0"-7"0"0,0 0-58 0 0,0 0 515 0 0,-10-4 2969 0 0,9 3 3227 0 0,16 3-6635 0 0,0 0-1 0 0,1 0 0 0 0,-1-2 1 0 0,1 0-1 0 0,-1-1 0 0 0,9-1-332 0 0,37-2 461 0 0,-44 4-329 0 0,-1-2 0 0 0,15-3-132 0 0,18-2 113 0 0,-10 2-28 0 0,-29 3-73 0 0,-1 0 0 0 0,1 1 0 0 0,0 0 0 0 0,0 1-1 0 0,3 0-11 0 0,13 1 46 0 0,-21-1-79 0 0,1-1 0 0 0,-1 2 0 0 0,0-1 1 0 0,0 0-1 0 0,1 1 0 0 0,-1 0 0 0 0,3 1 33 0 0,-1 3-622 0 0,-6-2-5955 0 0,-4 1 137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1:39.3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 13560 0 0,'0'0'306'0'0,"0"0"46"0"0,0 0 23 0 0,0 0-44 0 0,7-1-207 0 0,166-19 2603 0 0,-83 11-2862 0 0,-23 4-66 0 0,50-4 325 0 0,-74 7-4645 0 0,-24 1-1073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1:40.1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365 80 5064 0 0,'2'0'47'0'0,"-1"-1"1"0"0,1 1-1 0 0,-1-1 1 0 0,1 1-1 0 0,-1-1 1 0 0,0 0-1 0 0,1 1 1 0 0,-1-1-1 0 0,0 0 1 0 0,1 0-1 0 0,-1 0 1 0 0,0 0-1 0 0,0 0 1 0 0,0-1-1 0 0,0 1 1 0 0,0-1-48 0 0,0 1 240 0 0,0-1-1 0 0,-1 1 1 0 0,0 0 0 0 0,1-1 0 0 0,-1 1 0 0 0,0 0 0 0 0,1-1 0 0 0,-1 1 0 0 0,0-1 0 0 0,0 1 0 0 0,0 0 0 0 0,0-1 0 0 0,-1 1 0 0 0,1-1 0 0 0,0 1 0 0 0,-1 0 0 0 0,1-1 0 0 0,0 1 0 0 0,-1 0 0 0 0,0-1 0 0 0,1 1 0 0 0,-1 0 0 0 0,0 0-1 0 0,1 0 1 0 0,-1-1 0 0 0,0 1 0 0 0,0 0 0 0 0,0 0-240 0 0,-1 0 60 0 0,0-1 0 0 0,1 1 0 0 0,-1 0 0 0 0,0-1 0 0 0,1 1 1 0 0,-1 0-1 0 0,0 0 0 0 0,0 0 0 0 0,0 1 0 0 0,0-1 0 0 0,0 0 0 0 0,0 1 0 0 0,0-1 0 0 0,0 1-60 0 0,-17-6 826 0 0,16 4-676 0 0,-1 1 0 0 0,0 0-1 0 0,1 0 1 0 0,-1 0 0 0 0,0 1 0 0 0,0-1 0 0 0,1 1 0 0 0,-1 0 0 0 0,0 0-1 0 0,0 0 1 0 0,0 1-150 0 0,-44 7 1201 0 0,41-6-1006 0 0,-6 0 1 0 0,1 2-1 0 0,-1-1 1 0 0,1 2 0 0 0,0 0-1 0 0,1 0 1 0 0,-1 1 0 0 0,1 0-1 0 0,0 1 1 0 0,-9 7-196 0 0,-1 3 101 0 0,13-12-34 0 0,1 1 0 0 0,0 0 0 0 0,0 0-1 0 0,0 0 1 0 0,1 1 0 0 0,0 0 0 0 0,0 0 0 0 0,0 0 0 0 0,1 1-1 0 0,-3 6-66 0 0,6-9 2 0 0,0 0-1 0 0,0-1 1 0 0,0 1-1 0 0,1 0 0 0 0,0 1 1 0 0,0-1-1 0 0,-1 4-1 0 0,2-7-15 0 0,0 1 0 0 0,0-1 0 0 0,1 1 0 0 0,-1-1 0 0 0,1 1 1 0 0,-1-1-1 0 0,1 0 0 0 0,0 1 0 0 0,0-1 0 0 0,0 0 0 0 0,0 0 0 0 0,0 0 0 0 0,0 1 0 0 0,0-1 0 0 0,1 0 1 0 0,-1-1-1 0 0,1 1 0 0 0,0 0 15 0 0,1 1 28 0 0,0 0 0 0 0,1-1 0 0 0,-1 1 0 0 0,1-1 0 0 0,-1 0 0 0 0,1 0 0 0 0,0 0 0 0 0,0-1 0 0 0,0 0 0 0 0,0 1 0 0 0,0-1 0 0 0,0 0 0 0 0,0-1 0 0 0,0 1 0 0 0,0-1 0 0 0,0 0 0 0 0,1 0 0 0 0,-1 0 0 0 0,3-1-28 0 0,6 0 102 0 0,0-1 0 0 0,-1-1 0 0 0,1 0 0 0 0,-1-1 0 0 0,11-5-102 0 0,11-4 339 0 0,-1-2-1 0 0,13-9-338 0 0,-36 18-4 0 0,0 0 0 0 0,0-1 1 0 0,-1 0-1 0 0,0 0 0 0 0,0-1 0 0 0,-1 0 1 0 0,0-1-1 0 0,-1 0 0 0 0,5-6 4 0 0,7-4 118 0 0,-14 15-37 0 0,-13 13-59 0 0,5-6-33 0 0,0 0-1 0 0,0 1 1 0 0,1-1 0 0 0,0 1-1 0 0,-1 0 1 0 0,1-1-1 0 0,1 1 1 0 0,-1 0-1 0 0,1 0 1 0 0,-1 1-1 0 0,1-1 1 0 0,0 0 0 0 0,0 2 11 0 0,0-1 17 0 0,1 1 1 0 0,-1-1 0 0 0,1 0 0 0 0,0 0 0 0 0,0 0 0 0 0,1 0 0 0 0,-1 0 0 0 0,1 0 0 0 0,0 0-1 0 0,1 0 1 0 0,0 1-18 0 0,-2-6-9 0 0,10 20-468 0 0,-10-19 389 0 0,1 0 0 0 0,-1 0 1 0 0,1 0-1 0 0,-1 0 0 0 0,1 0 0 0 0,0-1 1 0 0,0 1-1 0 0,-1 0 0 0 0,1 0 0 0 0,0-1 0 0 0,0 1 1 0 0,0 0-1 0 0,0-1 0 0 0,0 1 0 0 0,0-1 0 0 0,0 1 1 0 0,0-1-1 0 0,0 0 88 0 0,4 1-790 0 0,0 0-1 0 0,1-1 1 0 0,-1 0 0 0 0,0 0 0 0 0,0 0 0 0 0,5-2 790 0 0,9-3-1728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2:05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90 4608 0 0,'0'0'101'0'0,"0"0"22"0"0,0 0 5 0 0,0 0 51 0 0,0 0 212 0 0,0 0 97 0 0,0 0 22 0 0,0 0 2 0 0,0 0 0 0 0,0 0 0 0 0,0 0 0 0 0,0 0-70 0 0,0 15-276 0 0,1-11 90 0 0,0 1 0 0 0,0 0 0 0 0,-1 0 0 0 0,0 0 0 0 0,0 0 0 0 0,0 0 0 0 0,-1 0 0 0 0,-1 5-256 0 0,3 7 365 0 0,1-3 200 0 0,-11 85 553 0 0,6-2-1118 0 0,2-46 0 0 0,1-38 0 0 0,0 0 0 0 0,0 0 0 0 0,-3 9 0 0 0,3-1 0 0 0,0-14 0 0 0,0 0 0 0 0,0 0 0 0 0,-1 0 0 0 0,0-1 0 0 0,0 1 0 0 0,-1 4 0 0 0,2-3 0 0 0,2-3 72 0 0,-1-4 298 0 0,-1-1 118 0 0,0 0 22 0 0,0 0-68 0 0,-2-30 322 0 0,2 23-150 0 0,-1-1-1 0 0,1 1 1 0 0,1-1 0 0 0,-1 1-1 0 0,1-1-613 0 0,4-32-625 0 0,-3 27 164 0 0,-1 0 0 0 0,4-9 461 0 0,-4 12-7 0 0,1 1-1 0 0,-1-1 1 0 0,0-7 7 0 0,3-23 408 0 0,4-4 559 0 0,-4 18-344 0 0,7-19-623 0 0,-4 2-98 0 0,-6 34-159 0 0,0 1 0 0 0,0 0-1 0 0,1-1 1 0 0,0 1 0 0 0,2-5 257 0 0,5-18-611 0 0,-9 26 611 0 0,1 1 0 0 0,0-1 1 0 0,0 1-1 0 0,0 0 0 0 0,1-1 1 0 0,-1 1-1 0 0,1 0 0 0 0,0 0 1 0 0,1 0-1 0 0,-1 1 0 0 0,2-3 0 0 0,2 2 0 0 0,1 3 0 0 0,1 6 0 0 0,-2 0 0 0 0,0 0 0 0 0,0 1 0 0 0,-1 0 0 0 0,1 0 0 0 0,-2 0 0 0 0,3 4 0 0 0,24 43 0 0 0,-26-45 0 0 0,5 10 0 0 0,0-1 0 0 0,1-1 0 0 0,11 13 0 0 0,0-2 886 0 0,12 24-886 0 0,15 18 221 0 0,-32-44-1064 0 0,-13-18 790 0 0,0 0 1 0 0,1-1-1 0 0,0 1 0 0 0,0-1 0 0 0,1 0 53 0 0,1 1 51 0 0,-5-5 83 0 0,-1 0-1 0 0,1 0 0 0 0,-1 0 1 0 0,1-1-1 0 0,0 1 0 0 0,0-1 0 0 0,0 1 1 0 0,0-1-1 0 0,0 0 0 0 0,2 2-133 0 0,-3-4-54 0 0,0 1 0 0 0,0-1 0 0 0,1 1 0 0 0,-1-1 0 0 0,0 1 0 0 0,0-1 0 0 0,0 0 0 0 0,0 0 0 0 0,0 1 0 0 0,0-1 0 0 0,0 0 0 0 0,0 0 0 0 0,0 0 0 0 0,0 0-1 0 0,0 0 1 0 0,-1 0 0 0 0,1 0 0 0 0,0-1 0 0 0,-1 1 0 0 0,1 0 0 0 0,-1 0 0 0 0,1 0 0 0 0,-1-1 0 0 0,1 1 0 0 0,-1 0 0 0 0,0-1 54 0 0,2-3 84 0 0,-1-1 1 0 0,0 1 0 0 0,0-1-1 0 0,0 0 1 0 0,0-2-85 0 0,-5-84 1590 0 0,-5-17-1590 0 0,5 56 0 0 0,3 39 0 0 0,0 0 0 0 0,0 0 0 0 0,1 0 0 0 0,1 0 0 0 0,1-3 0 0 0,-1 5-187 0 0,-1 11 123 0 0,0-1 0 0 0,0 0-1 0 0,1 1 1 0 0,-1-1 0 0 0,0 1 0 0 0,1-1 0 0 0,-1 1-1 0 0,1-1 1 0 0,-1 1 0 0 0,1-1 0 0 0,0-1 64 0 0,1 2-526 0 0,-1 0 0 0 0,0 0 0 0 0,0-1 1 0 0,0 1-1 0 0,1 0 0 0 0,-1 0 1 0 0,0 0-1 0 0,1 1 0 0 0,1-2 526 0 0,11-5-2032 0 0,-1 4-14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2:05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127 141 11976 0 0,'0'0'266'0'0,"-14"11"769"0"0,12-8-1034 0 0,0-1 0 0 0,1 1 0 0 0,-1-1 0 0 0,0 1 0 0 0,1 0 0 0 0,0-1-1 0 0,-1 1 1 0 0,1 0 0 0 0,0 0 0 0 0,1 0 0 0 0,-1 0 0 0 0,0 1-1 0 0,0 0 0 0 0,0 0 0 0 0,0 1 0 0 0,-1-1 0 0 0,1 0 0 0 0,-3 3 0 0 0,-5 12 0 0 0,0 1 0 0 0,1 0 0 0 0,0 1 0 0 0,-1 11 0 0 0,-8 21 0 0 0,-8 25 0 0 0,24-73 0 0 0,1 1 0 0 0,0-1 0 0 0,0 1 0 0 0,1-1 0 0 0,-1 0 0 0 0,1 0 0 0 0,1 3 0 0 0,-2-7 0 0 0,0 0 0 0 0,0 0 0 0 0,0 0 0 0 0,1 0 0 0 0,-1 0 0 0 0,0 1 0 0 0,1-1 0 0 0,-1 0 0 0 0,1 0 0 0 0,-1 0 0 0 0,1 0 0 0 0,-1 0 0 0 0,1 0 0 0 0,0 0 0 0 0,0 0 0 0 0,-1-1 0 0 0,1 1 0 0 0,0 0 0 0 0,0 0 0 0 0,0-1 0 0 0,0 1 0 0 0,0 0 0 0 0,0-1 0 0 0,0 1 0 0 0,2 1 0 0 0,2 1 179 0 0,1 0 0 0 0,0 0 0 0 0,-1 0 0 0 0,1-1 0 0 0,0 1 0 0 0,0-2 0 0 0,0 1 0 0 0,4 0-179 0 0,5 1 398 0 0,1-1 0 0 0,-1-1 0 0 0,1-1 0 0 0,0 0 0 0 0,5-1-398 0 0,19 0 665 0 0,5-5-665 0 0,-37 3-9 0 0,-1 1-1112 0 0,-4 1-3588 0 0,-3 1-259 0 0</inkml:trace>
  <inkml:trace contextRef="#ctx0" brushRef="#br0" timeOffset="288.563">44 351 11976 0 0,'0'0'266'0'0,"0"0"44"0"0,2-1 15 0 0,1-1-285 0 0,1 0 0 0 0,-1 1 1 0 0,1 0-1 0 0,-1-1 0 0 0,1 1 0 0 0,0 0 0 0 0,0 1 1 0 0,0-1-1 0 0,0 1 0 0 0,-1 0 0 0 0,5 0-40 0 0,8 1-26 0 0,1 0 0 0 0,4 2 26 0 0,17 2 21 0 0,76 5-21 0 0,-85-7-42 0 0,-21-2-52 0 0,-1 0 0 0 0,0 0 1 0 0,1-1-1 0 0,-1 0 0 0 0,0 0 0 0 0,1-1 1 0 0,-1 1-1 0 0,0-2 0 0 0,6 0 94 0 0,-12 1-4426 0 0</inkml:trace>
  <inkml:trace contextRef="#ctx0" brushRef="#br0" timeOffset="567.743">155 192 13824 0 0,'-3'-3'250'0'0,"0"1"0"0"0,1 0 0 0 0,-1-1 0 0 0,1 1 0 0 0,0-1 0 0 0,-1-2-250 0 0,3 5 0 0 0,0 0 0 0 0,0 0 1 0 0,0-1-1 0 0,0 1 0 0 0,0 0 1 0 0,0-1-1 0 0,0 1 1 0 0,0 0-1 0 0,0 0 0 0 0,0-1 1 0 0,1 1-1 0 0,-1 0 0 0 0,0 0 1 0 0,0 0-1 0 0,0-1 1 0 0,0 1-1 0 0,0 0 0 0 0,1 0 1 0 0,-1 0-1 0 0,0-1 0 0 0,0 1 1 0 0,0 0-1 0 0,1 0 0 0 0,-1 0 1 0 0,0 0-1 0 0,0 0 1 0 0,1-1-1 0 0,-1 1 0 0 0,0 0 1 0 0,0 0-1 0 0,1 0 0 0 0,-1 0 1 0 0,0 0-1 0 0,0 0 1 0 0,1 0-1 0 0,7-3-1 0 0,1 0 1 0 0,1 0 0 0 0,-1 1 0 0 0,1 0 0 0 0,-1 1 0 0 0,1 0 0 0 0,0 0 0 0 0,0 1 0 0 0,5 1 0 0 0,22-2 0 0 0,27-1-2246 0 0,42 4 2246 0 0,-86 0-4778 0 0</inkml:trace>
  <inkml:trace contextRef="#ctx0" brushRef="#br0" timeOffset="825.935">677 1 10136 0 0,'-8'0'230'0'0,"6"0"30"0"0,2 0 19 0 0,0 11 8 0 0,5 50 581 0 0,-3-43-467 0 0,0 0 0 0 0,-2 1 1 0 0,0 0-402 0 0,-1 60 669 0 0,1-44 28 0 0,-2 0 1 0 0,-4 26-698 0 0,3-32 0 0 0,1 0 0 0 0,1 4 0 0 0,0-5 0 0 0,-1-1 0 0 0,-4 20 0 0 0,4-33 0 0 0,1-9 0 0 0,0 0 0 0 0,0 0 0 0 0,0 0 0 0 0,0-1 0 0 0,-1 1 0 0 0,0 0 0 0 0,0-1 0 0 0,-1 2 0 0 0,-1 5 15 0 0,4-8-25 0 0,-1-1 0 0 0,0 1 0 0 0,1-1 0 0 0,-1 1 0 0 0,0-1 0 0 0,-1 0 0 0 0,1 0 1 0 0,0 1 9 0 0,0-2-338 0 0,-4-1-644 0 0,4 0 470 0 0</inkml:trace>
  <inkml:trace contextRef="#ctx0" brushRef="#br0" timeOffset="1139.677">639 141 10136 0 0,'0'0'230'0'0,"0"0"30"0"0,1 0 19 0 0,2-3-245 0 0,-1 1 1 0 0,1 0-1 0 0,-1 0 0 0 0,1 0 1 0 0,0 0-1 0 0,0 0 0 0 0,1 0-34 0 0,8-6 47 0 0,-8 6-47 0 0,-1 0 0 0 0,1 1 0 0 0,0-1 0 0 0,1 1 0 0 0,-1 0 0 0 0,0 0 0 0 0,0 0 0 0 0,1 0 0 0 0,-1 1 0 0 0,0-1 0 0 0,4 1 0 0 0,3-1 0 0 0,5 1 417 0 0,0 0 1 0 0,0 1-1 0 0,0 1 1 0 0,-1 1 0 0 0,12 2-418 0 0,-3 2 310 0 0,0 1 0 0 0,0 0 0 0 0,1 3-310 0 0,5 0 336 0 0,-22-9-249 0 0,0 1 0 0 0,0-1-1 0 0,0 2 1 0 0,0-1 0 0 0,0 1 0 0 0,-1 1 0 0 0,0-1 0 0 0,0 1 0 0 0,6 5-87 0 0,-9-2 0 0 0,-4-7 25 0 0,1 0 0 0 0,-1 0 0 0 0,0 0 0 0 0,1 0 1 0 0,-1 0-1 0 0,0 0 0 0 0,0 0 0 0 0,0 0 0 0 0,0 0 1 0 0,0 0-1 0 0,0 0 0 0 0,0 0 0 0 0,0 0 0 0 0,0 0 0 0 0,0 0 1 0 0,-1 0-1 0 0,1 0 0 0 0,0 0 0 0 0,-1 0 0 0 0,1 0 1 0 0,-1 0-1 0 0,1-1 0 0 0,-1 1 0 0 0,1 0 0 0 0,-1 0 1 0 0,0 0-1 0 0,1-1 0 0 0,-1 1 0 0 0,0 0 0 0 0,0-1 1 0 0,0 1-26 0 0,-1 1 149 0 0,-6 4-30 0 0,0 0 1 0 0,0-1-1 0 0,-1 1 0 0 0,0-2 0 0 0,0 0 0 0 0,0 0 1 0 0,0 0-1 0 0,-1-1 0 0 0,0 0-119 0 0,-14 5 44 0 0,-71 20-1201 0 0,61-17-4629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2:20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513 27 4608 0 0,'0'0'101'0'0,"0"0"22"0"0,6-2 112 0 0,2 1-214 0 0,-1-3 51 0 0,30-14 4368 0 0,-36 18-4262 0 0,0 0 0 0 0,0-1 1 0 0,0 1-1 0 0,0 0 1 0 0,0 0-1 0 0,0 0 0 0 0,0 0 1 0 0,0 0-1 0 0,0 0 1 0 0,0 0-1 0 0,0 0 0 0 0,0 0 1 0 0,0 0-1 0 0,0 0 0 0 0,0 1 1 0 0,0-1-1 0 0,0 0 1 0 0,0 1-1 0 0,-1-1 0 0 0,2 1-178 0 0,2 0 169 0 0,-4-1-159 0 0,1 1 1 0 0,-1-1 0 0 0,1 0-1 0 0,-1 0 1 0 0,0 0 0 0 0,1 1 0 0 0,-1-1-1 0 0,1 0 1 0 0,-1 0 0 0 0,0 1-1 0 0,0-1 1 0 0,1 0 0 0 0,-1 0 0 0 0,0 1-1 0 0,1-1 1 0 0,-1 1 0 0 0,0-1-1 0 0,0 0 1 0 0,1 1 0 0 0,-1-1-1 0 0,0 0 1 0 0,0 1 0 0 0,0-1 0 0 0,0 1-1 0 0,0-1 1 0 0,0 1 0 0 0,0-1-1 0 0,0 0 1 0 0,1 1 0 0 0,-1-1 0 0 0,-1 1-1 0 0,1-1 1 0 0,0 1 0 0 0,0-1-1 0 0,0 0 1 0 0,0 1-11 0 0,-1 1 85 0 0,0 1-1 0 0,1-1 1 0 0,-1 0-1 0 0,-1 0 1 0 0,1 1-1 0 0,0-1 1 0 0,0 0 0 0 0,-2 1-85 0 0,-2 3 232 0 0,0 1 1 0 0,-1-1-1 0 0,-1 0 1 0 0,-5 5-233 0 0,-41 28 0 0 0,33-24 300 0 0,-2 0 0 0 0,1-2 1 0 0,-2-1-1 0 0,1 0 0 0 0,-16 4-300 0 0,-38 21 546 0 0,11-1 385 0 0,39-17-248 0 0,24-18-1134 0 0,2-1-49 0 0,0 0 59 0 0,0 1 291 0 0,0 0 170 0 0,0 1-1 0 0,0-1 0 0 0,1 0 0 0 0,-1 1 0 0 0,0-1 0 0 0,1 0 0 0 0,-1 0 1 0 0,1 1-1 0 0,-1-1 0 0 0,1 0 0 0 0,0 0 0 0 0,-1 0 0 0 0,1 0 0 0 0,0 0 1 0 0,0 0-1 0 0,0 0 0 0 0,0 0 0 0 0,0 0 0 0 0,0 0-19 0 0,19 11 663 0 0,99 33-479 0 0,-65-22-57 0 0,-27-12 203 0 0,25 14-330 0 0,-13-5 243 0 0,-23-13-102 0 0,-1 1-1 0 0,0 1 0 0 0,0 0 0 0 0,8 8-140 0 0,-17-12 16 0 0,-1 0-54 0 0,-4-4-168 0 0,-1-1-88 0 0,0 0-24 0 0,0 0-162 0 0,0 0-673 0 0,0 0-293 0 0</inkml:trace>
  <inkml:trace contextRef="#ctx0" brushRef="#br0" timeOffset="1853.232">1 519 10680 0 0,'0'0'241'0'0,"0"0"38"0"0,0 0 11 0 0,0 0-28 0 0,0 0-94 0 0,0 0 230 0 0,0 0 125 0 0,0 0 21 0 0,0 0-27 0 0,1 1-137 0 0,98 55 2192 0 0,-85-49-2457 0 0,0-1-1 0 0,1-1 1 0 0,0 0-1 0 0,5 1-114 0 0,16 5 127 0 0,8 2 209 0 0,36 5-336 0 0,-26-6 215 0 0,9 2 381 0 0,-36-9-1726 0 0,0 1-3564 0 0,-14-2-788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0:01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3574 856 1376 0 0,'-36'-2'395'0'0,"15"5"3968"0"0,18-2-3937 0 0,0 0 0 0 0,0-1 0 0 0,0 0 0 0 0,0 1 0 0 0,0-1 0 0 0,0 0 0 0 0,0 0 0 0 0,0-1 0 0 0,0 1-426 0 0,-2-1 140 0 0,-1 1 0 0 0,1 0 1 0 0,-1 1-1 0 0,1-1 1 0 0,0 1-1 0 0,-1 0 0 0 0,0 0-140 0 0,-3 1 193 0 0,0 0-1 0 0,1-1 1 0 0,-7 0-193 0 0,-18-1 209 0 0,-124 2 1190 0 0,-28-3-205 0 0,-11-8-1194 0 0,180 8 6 0 0,-364-24 15 0 0,309 17 218 0 0,39 3-65 0 0,-1 2 0 0 0,-6 1-174 0 0,-127-4 265 0 0,-4-2 86 0 0,-148 4-527 0 0,301 3 176 0 0,12 0 0 0 0,1 1 0 0 0,-1 0 0 0 0,0 0 0 0 0,1 1 0 0 0,-3-1 0 0 0,-41 4 0 0 0,43-2 0 0 0,5-2 0 0 0,0 0 0 0 0,-1 0 0 0 0,1 1 0 0 0,0-1 0 0 0,0 0 0 0 0,-1 0 0 0 0,1 0 0 0 0,0 1 0 0 0,0-1 0 0 0,-1 0 0 0 0,1 0 0 0 0,0 1 0 0 0,0-1 0 0 0,0 0 0 0 0,0 0 0 0 0,-1 1 0 0 0,1-1 0 0 0,0 0 0 0 0,0 1 0 0 0,0-1 0 0 0,0 0 0 0 0,0 1 0 0 0,0-1 0 0 0,0 0 0 0 0,0 0 0 0 0,0 1 0 0 0,0-1 0 0 0,0 0 0 0 0,0 1 0 0 0,0-1 0 0 0,0 0 0 0 0,0 1 0 0 0,0-1 0 0 0,0 0 0 0 0,0 1 0 0 0,0-1 0 0 0,0 0 0 0 0,0 1 0 0 0,1-1 0 0 0,-1 0 0 0 0,0 0 0 0 0,0 0 0 0 0,5 16 544 0 0,1 0 1 0 0,0 0-1 0 0,1-1 1 0 0,3 4-545 0 0,-3-6-31 0 0,0 0 0 0 0,-1 1 0 0 0,-1 0 0 0 0,0 0-1 0 0,-1 0 1 0 0,0 2 31 0 0,8 74 767 0 0,-4 8-767 0 0,-1-13-695 0 0,9 32 695 0 0,-3-12 386 0 0,-7-53 421 0 0,-2 1 0 0 0,-2 11-807 0 0,2 35-24 0 0,-2-15 24 0 0,-2-55 0 0 0,0 0 0 0 0,3 0 0 0 0,3 17 0 0 0,-2-21 0 0 0,-1-1 0 0 0,0 1 0 0 0,-2-1 0 0 0,-1 1 0 0 0,-2 19 0 0 0,1-31 0 0 0,1 1 0 0 0,2 10 0 0 0,-1-13 0 0 0,-1 0 0 0 0,1 0 0 0 0,-2 0 0 0 0,-1 10 0 0 0,2-19 18 0 0,0 0-1 0 0,-1 0 1 0 0,1 0-1 0 0,0-1 1 0 0,0 1-1 0 0,1 0 1 0 0,-1 0-1 0 0,0 0 1 0 0,1 1-18 0 0,1 10-2845 0 0,-2-12 1330 0 0,0-1-18 0 0</inkml:trace>
  <inkml:trace contextRef="#ctx0" brushRef="#br0" timeOffset="925.637">1818 2291 8288 0 0,'0'0'381'0'0,"0"0"-6"0"0,2 0-242 0 0,41-3 164 0 0,-19 0-109 0 0,0 2 0 0 0,5 0-188 0 0,188-2 2118 0 0,-90 2-2300 0 0,328 5 2188 0 0,-302 7-1114 0 0,4 0-272 0 0,-3-5-586 0 0,150 2-4 0 0,-150-4 1812 0 0,26 4-1575 0 0,-161-7-108 0 0,1 0 0 0 0,0 2-159 0 0,-7-1 169 0 0,-1 0 0 0 0,0-1 0 0 0,1-1 1 0 0,-1 0-1 0 0,0 0 0 0 0,2-2-169 0 0,-9 1 500 0 0,9-4-591 0 0,-10 2 55 0 0,-2 2 80 0 0,-1 1-38 0 0,-1 0 0 0 0,1-1 0 0 0,-1 1 0 0 0,1 0 0 0 0,-1 0 0 0 0,1-1 0 0 0,-1 1 0 0 0,0-1 0 0 0,1 1 0 0 0,-1 0 0 0 0,0-1 0 0 0,1 1 0 0 0,-1-1 0 0 0,0 1 0 0 0,1-1 0 0 0,-1 1 0 0 0,0-1 0 0 0,0 1 0 0 0,1-1 0 0 0,-1 1 0 0 0,0-1 0 0 0,0 1 0 0 0,0-1 0 0 0,0 1 0 0 0,0-1 0 0 0,0 1 0 0 0,0-1 0 0 0,0 0 0 0 0,0 1 0 0 0,0-1 0 0 0,0 1 0 0 0,0-1 0 0 0,0 1 0 0 0,-1-1-6 0 0,3-11 252 0 0,-1 9-202 0 0,-1 1 1 0 0,1 0-1 0 0,-1 0 0 0 0,0 0 0 0 0,0 0 1 0 0,0-1-1 0 0,0 1 0 0 0,0 0 0 0 0,-1-2-50 0 0,-18-106 688 0 0,17 80-557 0 0,2 24-126 0 0,-1 0 0 0 0,1-1 0 0 0,-1 1 0 0 0,0 0 0 0 0,-1 0-5 0 0,-32-93 108 0 0,29 84-92 0 0,-12-52-16 0 0,9 49 0 0 0,1 0 0 0 0,0 1 0 0 0,1-1 0 0 0,1 0 0 0 0,-2-16 0 0 0,-1-35 360 0 0,2-10-360 0 0,4 56-77 0 0,-1 0 0 0 0,-1 0 0 0 0,-2-1 77 0 0,-2-12-54 0 0,-3-23-17 0 0,3 14 69 0 0,-2 0 0 0 0,-9-23 2 0 0,17 60 0 0 0,0 0 0 0 0,1 0 0 0 0,0 0 0 0 0,0-1 0 0 0,0-3 0 0 0,1 3 0 0 0,-1-1 0 0 0,0 1 0 0 0,-2-6 0 0 0,-2-11 3 0 0,-3-10-59 0 0,7 29 46 0 0,-1 0 0 0 0,1 0 0 0 0,1 0 0 0 0,-1 0 0 0 0,1-1 0 0 0,1 1 0 0 0,-1 0 0 0 0,2-5 10 0 0,0-20 5 0 0,-2 31 0 0 0,0 1-1 0 0,0-1 0 0 0,0 1 0 0 0,0-1 1 0 0,-1 1-1 0 0,1-1 0 0 0,0 1 0 0 0,0-1 0 0 0,-1 1 1 0 0,1-1-1 0 0,0 1 0 0 0,-1-1 0 0 0,1 1 1 0 0,0-1-1 0 0,-1 1 0 0 0,1 0 0 0 0,-1-1 1 0 0,1 1-1 0 0,0 0 0 0 0,-1-1 0 0 0,1 1 0 0 0,-1 0 1 0 0,1-1-1 0 0,-1 1 0 0 0,0 0 0 0 0,1 0 1 0 0,-1 0-1 0 0,0-1-4 0 0,-12-1 65 0 0,4 2-423 0 0,-18 1-5 0 0,8 2-5665 0 0,4-1-174 0 0</inkml:trace>
  <inkml:trace contextRef="#ctx0" brushRef="#br0" timeOffset="2506.898">2513 56 5984 0 0,'-21'-12'273'0'0,"18"9"-5"0"0,6 1-172 0 0,-3-7 324 0 0,0 8-192 0 0,1-1-25 0 0,-1 2-159 0 0,0 0-1 0 0,1-1 1 0 0,-1 1 0 0 0,0 0-1 0 0,0 0 1 0 0,0 0 0 0 0,0-1 0 0 0,0 1-1 0 0,0 0 1 0 0,0 0 0 0 0,0 0 0 0 0,-1-1-1 0 0,1 1 1 0 0,0 0 0 0 0,0 0-1 0 0,0 0 1 0 0,0-1 0 0 0,0 1 0 0 0,0 0-1 0 0,0 0 1 0 0,0 0 0 0 0,0 0 0 0 0,-1-1-1 0 0,1 1 1 0 0,0 0 0 0 0,0 0-1 0 0,0 0 1 0 0,0 0 0 0 0,0 0 0 0 0,-1-1-1 0 0,1 1 1 0 0,0 0 0 0 0,0 0-44 0 0,0 0 37 0 0,0 0 1 0 0,-1 0-1 0 0,1 0 0 0 0,0 0 1 0 0,0 0-1 0 0,0 0 1 0 0,0 0-1 0 0,0 0 0 0 0,0-1 1 0 0,-1 1-1 0 0,1 0 1 0 0,0 0-1 0 0,0 0 0 0 0,0 0 1 0 0,0 0-1 0 0,0 0 1 0 0,0-1-1 0 0,0 1 0 0 0,0 0 1 0 0,0 0-1 0 0,0 0 0 0 0,0 0 1 0 0,-1 0-1 0 0,1-1 1 0 0,0 1-1 0 0,0 0 0 0 0,0 0 1 0 0,0 0-1 0 0,0 0 1 0 0,0 0-1 0 0,0-1 0 0 0,0 1 1 0 0,1 0-1 0 0,-1 0 1 0 0,0 0-1 0 0,0 0 0 0 0,0-1-37 0 0,0 1 37 0 0,0 0-1 0 0,0 0 0 0 0,1 0 0 0 0,-1 0 1 0 0,0 0-1 0 0,0-1 0 0 0,0 1 1 0 0,0 0-1 0 0,1 0 0 0 0,-1 0 0 0 0,0-1 1 0 0,0 1-1 0 0,0 0 0 0 0,0 0 0 0 0,0 0 1 0 0,0-1-1 0 0,1 1 0 0 0,-1 0 0 0 0,0 0 1 0 0,0-1-1 0 0,0 1 0 0 0,0 0 1 0 0,0 0-1 0 0,0-1 0 0 0,0 1 0 0 0,0 0 1 0 0,0 0-1 0 0,0-1 0 0 0,0 1 0 0 0,0 0 1 0 0,-1 0-1 0 0,1-1 0 0 0,0 1 1 0 0,0 0-1 0 0,0 0 0 0 0,0 0 0 0 0,0-1 1 0 0,0 1-1 0 0,0 0 0 0 0,-1 0 0 0 0,1 0 1 0 0,0-1-1 0 0,0 1 0 0 0,0 0 1 0 0,-1 0-1 0 0,1 0 0 0 0,0 0 0 0 0,0-1-36 0 0,-4-4 314 0 0,3 4 109 0 0,-6 2-220 0 0,-1 0 0 0 0,1 1 1 0 0,-1-1-1 0 0,1 2 0 0 0,0-1 1 0 0,0 1-1 0 0,0 0 0 0 0,0 0 1 0 0,0 1-1 0 0,1 0 0 0 0,-3 2-203 0 0,-22 12 452 0 0,8-3-482 0 0,-4 3 8 0 0,19-14 38 0 0,6-4 2 0 0,0 1 0 0 0,0 0 0 0 0,0-1 0 0 0,0 1 0 0 0,0 0 1 0 0,0 0-1 0 0,1 0 0 0 0,-1 0 0 0 0,0 1 0 0 0,1-1 0 0 0,-1 0 1 0 0,1 1-1 0 0,-1-1 0 0 0,1 1 0 0 0,0-1 0 0 0,0 1 0 0 0,0 0 1 0 0,-1-1-1 0 0,2 1 0 0 0,-1 0 0 0 0,0 0 0 0 0,0 0 0 0 0,0 0 1 0 0,1 1-19 0 0,-1-1 22 0 0,0 1 1 0 0,1-1-1 0 0,-1 0 1 0 0,0 0-1 0 0,0 0 1 0 0,0 0 0 0 0,0-1-1 0 0,-1 1 1 0 0,1 0-23 0 0,0 0 10 0 0,-1-1 0 0 0,1 1 0 0 0,0-1 1 0 0,1 1-1 0 0,-1-1 0 0 0,0 1 0 0 0,0 0 0 0 0,1 0 1 0 0,-1-1-1 0 0,1 1 0 0 0,-1 0 0 0 0,1 0 1 0 0,0 1-11 0 0,0 3 21 0 0,0-3 13 0 0,0 1-1 0 0,0-1 1 0 0,0 0-1 0 0,-1 1 1 0 0,1-1-1 0 0,-1 0 1 0 0,0 1 0 0 0,0-1-1 0 0,0 0 1 0 0,0 1-34 0 0,-1-1 60 0 0,1 0 1 0 0,1 1 0 0 0,-1-1-1 0 0,0 0 1 0 0,1 0-1 0 0,0 1 1 0 0,0-1-1 0 0,0 1 1 0 0,0-1 0 0 0,0 0-1 0 0,0 1 1 0 0,2 2-61 0 0,-1 3-91 0 0,0 7-149 0 0,-2-15 225 0 0,1 1 0 0 0,0-1 0 0 0,0 0 0 0 0,0 0 0 0 0,0 1 0 0 0,0-1 0 0 0,0 0 0 0 0,1 0 1 0 0,-1 1-1 0 0,0-1 0 0 0,1 0 0 0 0,-1 0 0 0 0,1 0 0 0 0,-1 1 0 0 0,1-1 0 0 0,-1 0 0 0 0,1 0 0 0 0,0 0 1 0 0,-1 0-1 0 0,1 0 0 0 0,0 0 0 0 0,0 0 0 0 0,0-1 0 0 0,0 1 0 0 0,0 0 0 0 0,0 0 0 0 0,0-1 1 0 0,1 1 13 0 0,8 6-49 0 0,-1-1 136 0 0,1 0 1 0 0,0 0 0 0 0,0-1-1 0 0,0-1 1 0 0,0 1 0 0 0,1-2-1 0 0,0 0 1 0 0,-1 0 0 0 0,1 0-1 0 0,9 0-86 0 0,-1-2-67 0 0,-1 0 0 0 0,0-1 0 0 0,0-1 0 0 0,0 0-1 0 0,8-3 68 0 0,-7 1 48 0 0,0-1 0 0 0,4-3-48 0 0,-22 7 9 0 0,1 0-1 0 0,-1-1 0 0 0,0 0 0 0 0,0 1 0 0 0,1-1 0 0 0,-1 0 0 0 0,0 0 0 0 0,0 0 0 0 0,0 0 0 0 0,0 0 0 0 0,0 0-8 0 0,14-9 71 0 0,-8 7-75 0 0,-4 2 10 0 0,1 0 1 0 0,-1 0-1 0 0,0 0 0 0 0,0-1 0 0 0,0 1 0 0 0,0-1 0 0 0,0 0 0 0 0,-1 0 1 0 0,1 0-1 0 0,0 0 0 0 0,-1 0 0 0 0,0-1 0 0 0,1 1 0 0 0,-1-1 0 0 0,0 0-6 0 0,2-3 0 0 0,-3 6 0 0 0,-1 0 0 0 0,1-1 0 0 0,-1 1 0 0 0,1 0 0 0 0,-1-1 0 0 0,0 1 0 0 0,1 0 0 0 0,-1-1 0 0 0,0 1 0 0 0,1-1 0 0 0,-1 1 0 0 0,0-1 0 0 0,0 1 0 0 0,1 0 0 0 0,-1-1 0 0 0,0 1 0 0 0,0-1 0 0 0,0 1 0 0 0,0-1 0 0 0,0 1 0 0 0,0-1 0 0 0,0 1 0 0 0,0-1 0 0 0,0 0 0 0 0,0 1 0 0 0,0-1 0 0 0,0 1 0 0 0,0-1 0 0 0,0 1 0 0 0,0-1 0 0 0,0 1 0 0 0,0-1 0 0 0,-1 1 0 0 0,1 0 0 0 0,0-1 0 0 0,0 1 0 0 0,-1-1 0 0 0,-16-12 0 0 0,-9-2 0 0 0,25 15 0 0 0,-2-1 0 0 0,0-1 0 0 0,0 1 0 0 0,0 0 0 0 0,-1 0 0 0 0,1 1 0 0 0,-1-1 0 0 0,-1 1 0 0 0,0-1 0 0 0,4 1 0 0 0,-1 0 0 0 0,1 0 0 0 0,-1 0 0 0 0,1 0 0 0 0,-1 0 0 0 0,1 0 0 0 0,-1 1 0 0 0,1-1 0 0 0,-1 0 0 0 0,1 1 0 0 0,-1-1 0 0 0,1 1 0 0 0,0 0 0 0 0,-1-1 0 0 0,1 1 0 0 0,-4 2 0 0 0,0-1 0 0 0,0 1 0 0 0,0 0 0 0 0,1 0 0 0 0,0 0 0 0 0,-1 1 0 0 0,1-1 0 0 0,0 1 0 0 0,-1 3 0 0 0,-13 10 0 0 0,16-16 0 0 0,1 0 0 0 0,0 0 0 0 0,0 1 0 0 0,0-1 0 0 0,0 0 0 0 0,0 1 0 0 0,0-1 0 0 0,1 1 0 0 0,-1-1 0 0 0,0 1 0 0 0,1-1 0 0 0,-1 1 0 0 0,1 0 0 0 0,-1-1 0 0 0,1 1 0 0 0,0 0 0 0 0,0-1 0 0 0,0 1 0 0 0,3 33 0 0 0,0-9 0 0 0,-3-25 0 0 0,0 1 0 0 0,0-1 0 0 0,0 0 0 0 0,1 1 0 0 0,-1-1 0 0 0,1 1 0 0 0,-1-1 0 0 0,1 0 0 0 0,-1 1 0 0 0,1-1 0 0 0,0 0 0 0 0,0 0 0 0 0,0 1 0 0 0,-1-1 0 0 0,1 0 0 0 0,0 0 0 0 0,0 0 0 0 0,1 0 0 0 0,-1 0 0 0 0,0 0 0 0 0,9 9 0 0 0,-7-2 0 0 0,-4-3 0 0 0,0-5 0 0 0,1 1 0 0 0,0-1 0 0 0,0 1 0 0 0,0-1 0 0 0,-1 1 0 0 0,1-1 0 0 0,0 1 0 0 0,0-1 0 0 0,0 1 0 0 0,0-1 0 0 0,0 1 0 0 0,0-1 0 0 0,0 0 0 0 0,0 1 0 0 0,0-1 0 0 0,0 1 0 0 0,1-1 0 0 0,-1 1 0 0 0,0-1 0 0 0,0 1 0 0 0,0-1 0 0 0,0 1 0 0 0,1-1 0 0 0,-1 1 0 0 0,2 1 0 0 0,0-1 0 0 0,1 1 0 0 0,-1-1 0 0 0,1 1 0 0 0,-1-1 0 0 0,1 0 0 0 0,-1 0 0 0 0,1 0 0 0 0,1 1 0 0 0,1-1-2 0 0,0 1-1 0 0,0-1 0 0 0,0 0 0 0 0,0-1 0 0 0,1 1 0 0 0,-1-1 3 0 0,15 2 611 0 0,-12-1-493 0 0,1-1 1 0 0,-1 1-1 0 0,0-2 1 0 0,1 1 0 0 0,-1-1-1 0 0,1 0 1 0 0,-1-1-1 0 0,0 0 1 0 0,0 0-1 0 0,0-1 1 0 0,0 0 0 0 0,0 0-1 0 0,1-2-118 0 0,5-6 120 0 0,-10 8-115 0 0,0 1 0 0 0,0-1 0 0 0,-1 1 0 0 0,1-1 0 0 0,1 1-1 0 0,0 0-4 0 0,7-2-29 0 0,14-7 0 0 0,-25 11 23 0 0,1-1 1 0 0,-1 0-1 0 0,0 0 0 0 0,1 0 0 0 0,-1 0 0 0 0,0 0 0 0 0,0 0 0 0 0,0 0 0 0 0,0 0 0 0 0,0 0 0 0 0,0 0 0 0 0,0-1 1 0 0,0 1-1 0 0,0 0 0 0 0,-1-1 6 0 0,2-2-2 0 0,0 0 0 0 0,-1 1 1 0 0,1-1-1 0 0,1 0 0 0 0,-1 1 0 0 0,0-1 1 0 0,1 1-1 0 0,0 0 0 0 0,-1 0 0 0 0,3-1 2 0 0,-4 3 1 0 0,0-1-1 0 0,0 1 1 0 0,0 0-1 0 0,-1 0 1 0 0,1 0-1 0 0,0-1 0 0 0,0 1 1 0 0,-1 0-1 0 0,1-1 1 0 0,-1 1-1 0 0,1 0 0 0 0,-1-1 1 0 0,0 1-1 0 0,0-1 1 0 0,1 1-1 0 0,-1-1 1 0 0,0 1-1 0 0,0-1 0 0 0,0 1 0 0 0,0-1 11 0 0,0 0 0 0 0,0 0 0 0 0,0 0 0 0 0,0 0-1 0 0,1 0 1 0 0,-1 0 0 0 0,1 0 0 0 0,-1 0 0 0 0,1 0-1 0 0,1-1-10 0 0,13-22 128 0 0,-10 19-119 0 0,0-1 0 0 0,-1 0 0 0 0,0 0 0 0 0,-1-1-1 0 0,3-5-8 0 0,-2 2-37 0 0,6-23-44 0 0,-10 32 76 0 0,1-1 0 0 0,-1 1 0 0 0,0 0 0 0 0,0 0 0 0 0,0 0 0 0 0,0 0 0 0 0,0-1 0 0 0,0 1-1 0 0,-1 0 1 0 0,1 0 0 0 0,-1 0 0 0 0,1 0 0 0 0,-1 0 0 0 0,-1-1 5 0 0,-3-7-29 0 0,4 10 28 0 0,0-1 0 0 0,0 0 0 0 0,1 0-1 0 0,-1 0 1 0 0,1 1 0 0 0,-1-1 0 0 0,1 0 0 0 0,-1 0 0 0 0,1 0 0 0 0,-1 0-1 0 0,1 0 1 0 0,0 0 0 0 0,0 0 0 0 0,-1 0 0 0 0,1 0 0 0 0,0 0 0 0 0,0 0 0 0 0,0-1-1 0 0,0 1 1 0 0,0 0 0 0 0,0 0 0 0 0,0 0 0 0 0,1 0 0 0 0,-1 0 0 0 0,0 0-1 0 0,1 0 1 0 0,-1 0 0 0 0,0 0 0 0 0,1 0 0 0 0,-1 0 0 0 0,1 0 0 0 0,0 1-1 0 0,-1-1 2 0 0,1 0 0 0 0,-1 0 0 0 0,1 0 0 0 0,0 0 0 0 0,-1 0 0 0 0,1 0 0 0 0,-1 0 0 0 0,1 0 0 0 0,-1 0 0 0 0,1 0 0 0 0,-1-1 0 0 0,0 1 0 0 0,0 0 0 0 0,1 0 0 0 0,-1 0 0 0 0,0-1 0 0 0,0 1 0 0 0,0 0 0 0 0,0 0 0 0 0,-1-1 0 0 0,1 1 0 0 0,0 0 0 0 0,0 0 0 0 0,-1 0 0 0 0,1-1 0 0 0,-1 0 0 0 0,0 1 0 0 0,0 0 0 0 0,0 0 0 0 0,0 1 0 0 0,0-1 0 0 0,0 0 0 0 0,0 0 0 0 0,0 0 0 0 0,0 1 0 0 0,0-1 0 0 0,0 1 0 0 0,0-1 0 0 0,-1 1 0 0 0,1-1 0 0 0,0 1 0 0 0,0 0 0 0 0,-1-1 0 0 0,1 1 0 0 0,0 0 0 0 0,0 0 0 0 0,-1 0 0 0 0,1 0 0 0 0,-1 0 0 0 0,0 0 0 0 0,1 0-2 0 0,0-1 0 0 0,0 1 0 0 0,0 0 0 0 0,1 0 0 0 0,-1 0 0 0 0,0 0-1 0 0,0 0 1 0 0,0 0 0 0 0,0 0 0 0 0,0 0 0 0 0,0 0 0 0 0,0 0-1 0 0,1 0 1 0 0,-1 1 0 0 0,0-1 0 0 0,0 0 0 0 0,0 1 0 0 0,0-1 0 0 0,0 1-1 0 0,1-1 1 0 0,-1 0 0 0 0,0 1 0 0 0,0 0 2 0 0,-1 1-11 0 0,1-2 7 0 0,0 1-1 0 0,1 0 1 0 0,-1-1-1 0 0,0 1 1 0 0,0 0-1 0 0,1-1 0 0 0,-1 1 1 0 0,1 0-1 0 0,-1 0 1 0 0,1-1-1 0 0,-1 1 1 0 0,1 0-1 0 0,-1 0 0 0 0,1 0 1 0 0,0 0-1 0 0,-1 0 1 0 0,1 0-1 0 0,0 0 1 0 0,0 0 4 0 0,-1 22-76 0 0,1-7-12 0 0,-1-5 33 0 0,1 1 0 0 0,0-1 0 0 0,1 1 55 0 0,0 26-55 0 0,-1-32 64 0 0,0 0 1 0 0,1-1-1 0 0,0 1 1 0 0,1 6-10 0 0,-1-9 26 0 0,0 0-1 0 0,0 1 1 0 0,0-1 0 0 0,-1 1-1 0 0,1-1 1 0 0,-1 1 0 0 0,0-1-1 0 0,0 1 1 0 0,-1-1-1 0 0,1 1 1 0 0,-1-1 0 0 0,1 1-1 0 0,-1-1 1 0 0,-1 3-26 0 0,1-4-12 0 0,0-1-1 0 0,0 0 1 0 0,0 1-1 0 0,0-1 1 0 0,1 1 0 0 0,-1 0-1 0 0,0-1 1 0 0,1 1-1 0 0,-1-1 1 0 0,1 1 0 0 0,0 0-1 0 0,0-1 1 0 0,-1 1-1 0 0,1 0 1 0 0,0 0 0 0 0,0-1-1 0 0,1 1 1 0 0,-1 0-1 0 0,0-1 1 0 0,1 1-1 0 0,-1 0 1 0 0,0-1 0 0 0,1 1-1 0 0,0-1 1 0 0,-1 1-1 0 0,2 1 13 0 0,-1-2-14 0 0,-1 1 0 0 0,1-1 0 0 0,-1 1 0 0 0,0 0 0 0 0,1-1 0 0 0,-1 1-1 0 0,0-1 1 0 0,0 1 0 0 0,0 0 0 0 0,0 0 14 0 0,0-1 0 0 0,0 0 0 0 0,0 0 0 0 0,0 0-1 0 0,0 0 1 0 0,0 0 0 0 0,0 0 0 0 0,0 0 0 0 0,0 0 0 0 0,1 0 0 0 0,-1-1-1 0 0,0 1 1 0 0,1 0 0 0 0,-1 0 0 0 0,0 0 0 0 0,1 0 0 0 0,-1 0 0 0 0,1-1 0 0 0,0 1-1 0 0,0 0 1 0 0,6 7 0 0 0,-5-7 0 0 0,-1 1 0 0 0,1-1 0 0 0,-1 1 0 0 0,1 0 0 0 0,-1 0 0 0 0,1 0 0 0 0,-1 0 0 0 0,0 0 0 0 0,0 0 0 0 0,0 1 0 0 0,0-2 2 0 0,1 0-1 0 0,-1 1 0 0 0,1-1 0 0 0,-1 0 0 0 0,1 1 0 0 0,0-1 1 0 0,-1 0-1 0 0,1 0 0 0 0,0 0 0 0 0,0-1 0 0 0,0 1 0 0 0,0 0 1 0 0,0-1-1 0 0,0 1 0 0 0,-1-1 0 0 0,3 1-1 0 0,8 2 104 0 0,-8-2-81 0 0,0 0-1 0 0,1 0 0 0 0,-1 0 1 0 0,1-1-1 0 0,-1 1 1 0 0,1-1-1 0 0,-1 0 1 0 0,1-1-1 0 0,-1 1 1 0 0,0-1-1 0 0,1 0 1 0 0,-1 0-1 0 0,4-2-22 0 0,-2 1 6 0 0,-1 0-1 0 0,1 0 1 0 0,-1-1-1 0 0,0 1 0 0 0,0-1 1 0 0,0-1-1 0 0,0 1 1 0 0,-1-1-1 0 0,1 1 1 0 0,0-3-6 0 0,-4 6 0 0 0,-1-1 1 0 0,1 1-1 0 0,-1-1 1 0 0,0 1-1 0 0,1-1 1 0 0,-1 0-1 0 0,0 1 1 0 0,0-1-1 0 0,1 1 1 0 0,-1-1-1 0 0,0 0 1 0 0,0 1-1 0 0,0-1 1 0 0,0 0-1 0 0,0 1 1 0 0,0-1-1 0 0,0 1 1 0 0,0-1-1 0 0,0 0 1 0 0,0 1-1 0 0,0-1 1 0 0,0 0-1 0 0,0 0 0 0 0,-1 1 0 0 0,1-1 0 0 0,0 0 0 0 0,0 1 0 0 0,0-1 0 0 0,0 0 0 0 0,0 0 0 0 0,0 0 0 0 0,0 1 0 0 0,0-1 0 0 0,0 0 0 0 0,0 1 0 0 0,0-1 0 0 0,1 0 0 0 0,-1 0 0 0 0,0 1 0 0 0,1-1 0 0 0,-1 0 0 0 0,0 1 0 0 0,1-1 0 0 0,-1 0-1 0 0,1 1 1 0 0,-1-1 0 0 0,10-8-1 0 0,-8 7-3 0 0,-1 1 1 0 0,0 0-1 0 0,1 0 0 0 0,-1-1 1 0 0,0 1-1 0 0,1 0 1 0 0,-1-1-1 0 0,0 0 0 0 0,0 1 1 0 0,0-1-1 0 0,0 1 1 0 0,0-1-1 0 0,-1 0 0 0 0,1 0 1 0 0,0 0-1 0 0,-1 1 1 0 0,0-1-1 0 0,1 0 0 0 0,-1 0 1 0 0,0 0-1 0 0,0 0 4 0 0,0-2-16 0 0,0-1 0 0 0,0 1 1 0 0,0 0-1 0 0,1 0 0 0 0,-1-1 0 0 0,1 1 1 0 0,0 0-1 0 0,0 0 0 0 0,1 0 0 0 0,-1 0 0 0 0,1 0 1 0 0,0 0-1 0 0,1-2 16 0 0,1 2-31 0 0,-2 1-1 0 0,1-1 1 0 0,0 0 0 0 0,-1-1 0 0 0,1 1 0 0 0,-1 0 0 0 0,0-1-1 0 0,-1 1 1 0 0,1-1 0 0 0,-1 0 0 0 0,0 1 0 0 0,0-1-1 0 0,0-1 32 0 0,0 0-18 0 0,1 1 0 0 0,0 1-1 0 0,0-1 1 0 0,0 0-1 0 0,1 0 1 0 0,0 1-1 0 0,0-1 1 0 0,0 1 0 0 0,0 0-1 0 0,1 0 1 0 0,-1 0-1 0 0,1 1 1 0 0,1-1 18 0 0,18-23-81 0 0,-23 26 82 0 0,0 1-1 0 0,1 0 0 0 0,-1 0 0 0 0,0 0 0 0 0,0-1 0 0 0,0 1 0 0 0,0 0 0 0 0,0 0 0 0 0,0-1 1 0 0,0 1-1 0 0,0 0 0 0 0,0 0 0 0 0,0-1 0 0 0,0 1 0 0 0,0 0 0 0 0,0 0 0 0 0,0-1 0 0 0,0 1 1 0 0,0 0-1 0 0,0 0 0 0 0,0 0 0 0 0,0-1 0 0 0,0 1 0 0 0,0 0 0 0 0,0 0 0 0 0,0-1 0 0 0,0 1 1 0 0,-1 0-1 0 0,1 0 0 0 0,0 0 0 0 0,0-1 0 0 0,0 1 0 0 0,0 0 0 0 0,-1 0 0 0 0,1 0 0 0 0,0 0 0 0 0,0-1 1 0 0,0 1-1 0 0,-12-6-14 0 0,11 6 20 0 0,0 0 1 0 0,1 0-1 0 0,-1-1 0 0 0,0 1 0 0 0,0 0 0 0 0,1-1 1 0 0,-1 1-1 0 0,0-1 0 0 0,0 1 0 0 0,1-1 0 0 0,-1 1 1 0 0,0-1-1 0 0,1 1 0 0 0,-1-1 0 0 0,1 0 0 0 0,-1 1 1 0 0,1-1-1 0 0,-1 0 0 0 0,1 1 0 0 0,-1-1-6 0 0,1 0 125 0 0,0 1 3 0 0,-1 0-113 0 0,1 1 0 0 0,-1 0 0 0 0,0-1-1 0 0,0 1 1 0 0,1 0 0 0 0,-1 0 0 0 0,1 0-1 0 0,-1-1 1 0 0,1 1 0 0 0,-1 0 0 0 0,1 0-1 0 0,-1 0 1 0 0,1 0 0 0 0,0 0 0 0 0,0 0-1 0 0,-1 0 1 0 0,1 0-15 0 0,-1 1 29 0 0,-16 52 123 0 0,-10 23-106 0 0,10-49-5 0 0,16-26-35 0 0,-1 0-1 0 0,0 0 1 0 0,1 0 0 0 0,-1 0-1 0 0,1 0 1 0 0,0 1 0 0 0,-1-1-1 0 0,1 1 1 0 0,0-1-1 0 0,1 0 1 0 0,-1 1 0 0 0,0 0-1 0 0,1-1 1 0 0,-1 1-1 0 0,1-1 1 0 0,0 1 0 0 0,0 0-1 0 0,0-1 1 0 0,0 1 0 0 0,0 0-1 0 0,1-1 1 0 0,-1 1-1 0 0,1 0-5 0 0,2 6 0 0 0,9 32 0 0 0,-11-38 0 0 0,-1 0 0 0 0,1-1 0 0 0,-1 1 0 0 0,0 0 0 0 0,0-1 0 0 0,0 1 0 0 0,0 0 0 0 0,-1 0 0 0 0,1-1 0 0 0,-1 1 0 0 0,1 0 0 0 0,-1-1 0 0 0,-1 3 0 0 0,-1 1 0 0 0,2-5 0 0 0,0 0 0 0 0,0 0 0 0 0,1 0 0 0 0,-1 0 0 0 0,0 0 0 0 0,1 1 0 0 0,-1-1 0 0 0,1 0 0 0 0,-1 0 0 0 0,1 0 0 0 0,0 0 0 0 0,-1 1 0 0 0,1-1 0 0 0,0 0 0 0 0,0 0 0 0 0,0 1 0 0 0,0-1 0 0 0,0 0 0 0 0,0 0 0 0 0,0 1 0 0 0,1-1 0 0 0,-1 0 0 0 0,0 0 0 0 0,1 0 0 0 0,-1 1 0 0 0,0-1 0 0 0,1 0 0 0 0,0 0 0 0 0,-1 0 0 0 0,5 6 0 0 0,-3-5 0 0 0,0 0 0 0 0,-1 1 0 0 0,1-1 0 0 0,0 1 0 0 0,-1-1 0 0 0,0 1 0 0 0,0 0 0 0 0,0 0 0 0 0,0 0 0 0 0,0 0 0 0 0,-1-2 6 0 0,0 1-1 0 0,1-1 0 0 0,-1 0 0 0 0,0 1 0 0 0,0-1 1 0 0,1 0-1 0 0,-1 0 0 0 0,0 0 0 0 0,1 1 0 0 0,0-1 1 0 0,-1 0-1 0 0,1 0 0 0 0,0 0 0 0 0,-1 0 0 0 0,1 0-5 0 0,18 9-1292 0 0,-18-10 1216 0 0,15 8-6377 0 0</inkml:trace>
  <inkml:trace contextRef="#ctx0" brushRef="#br0" timeOffset="3833.27">624 1415 8288 0 0,'-5'0'164'0'0,"4"0"-110"0"0,0 0 0 0 0,0 0 0 0 0,0 0 0 0 0,0 0 0 0 0,-1 0 0 0 0,1 0 0 0 0,0 0 0 0 0,0-1 0 0 0,0 1 0 0 0,0 0 0 0 0,0-1 0 0 0,0 1 0 0 0,0-1 0 0 0,0 0 0 0 0,-1 0-54 0 0,1 1 366 0 0,1 0 120 0 0,0 0 24 0 0,0 0 2 0 0,0 0 0 0 0,0 0 0 0 0,27-3 62 0 0,-22 2-483 0 0,0 0 0 0 0,0 0 0 0 0,0 1 0 0 0,0 0 0 0 0,0 0 0 0 0,2 0-91 0 0,4 1 104 0 0,0-1 0 0 0,0 0 1 0 0,0-1-1 0 0,0-1 0 0 0,1 0-104 0 0,24-2 409 0 0,116-4 135 0 0,74-6 30 0 0,156 2-574 0 0,-195 9 0 0 0,145 4 884 0 0,-118 2-387 0 0,187 9-157 0 0,-311-8-494 0 0,27 2 153 0 0,204 5 274 0 0,-263-9-186 0 0,3 3-87 0 0,-5-1-207 0 0,1-1 207 0 0,307 3 0 0 0,68 7 64 0 0,-374-12-64 0 0,33 2 0 0 0,119 2 0 0 0,-164-6 0 0 0,-17 3 27 0 0,-1 0 0 0 0,6 3-27 0 0,39 3 10 0 0,24-6-2 0 0,25 2 152 0 0,29 3-160 0 0,-81-8 0 0 0,-28 3 335 0 0,17-3-335 0 0,-17 1 1041 0 0,22 2-1041 0 0,-50-1 60 0 0,20 4 12 0 0,-30-5-37 0 0,1 1-1 0 0,0-1 1 0 0,0 1-1 0 0,-1-1 1 0 0,1-1-1 0 0,0 1 1 0 0,0-1-1 0 0,3 0-34 0 0,17-2 290 0 0,17-1-452 0 0,-27-8-222 0 0,-15 12 208 0 0</inkml:trace>
  <inkml:trace contextRef="#ctx0" brushRef="#br0" timeOffset="5237.47">597 1640 10136 0 0,'0'0'230'0'0,"0"0"30"0"0,0 0 19 0 0,0 0-40 0 0,4 2-114 0 0,2-1 82 0 0,0 0-1 0 0,0 0 1 0 0,-1 0 0 0 0,1 0 0 0 0,0-1-1 0 0,0 0 1 0 0,0 0 0 0 0,4-2-207 0 0,10 1 357 0 0,128-4-357 0 0,10-8 0 0 0,-23 1 0 0 0,-67 5 395 0 0,-32 2 650 0 0,33 1-1045 0 0,75-2 608 0 0,33-1-608 0 0,-48 1 0 0 0,-55 6 250 0 0,22 6-250 0 0,49 1 198 0 0,5-6-520 0 0,101 14 322 0 0,-224-13 131 0 0,0-1 0 0 0,15-3-131 0 0,32 1 381 0 0,199 10 951 0 0,-205-3-1135 0 0,-29-1-228 0 0,20-2 31 0 0,204 9 270 0 0,-111-2-657 0 0,-47-7 722 0 0,70 5-709 0 0,-106-3 819 0 0,21-4-445 0 0,15 1-270 0 0,149 5 103 0 0,-139 0 167 0 0,80 3 0 0 0,-160-9 0 0 0,15 4 0 0 0,3 0 0 0 0,88 7 0 0 0,-44-3 0 0 0,31-3 0 0 0,-43-2 0 0 0,7 1 188 0 0,-63-2-985 0 0,-28-3-5249 0 0</inkml:trace>
  <inkml:trace contextRef="#ctx0" brushRef="#br0" timeOffset="5899.47">5332 1298 12208 0 0,'8'-6'581'0'0,"-12"3"-52"0"0,-18 1-201 0 0,22 2-214 0 0,0 0-2 0 0,0 0 29 0 0,0 0 124 0 0,0 0 58 0 0,0 0 12 0 0,0 0-7 0 0,0 0-32 0 0,0 0-10 0 0,0 0-4 0 0,4 15 969 0 0,3-10-819 0 0,-3-1-118 0 0,1 0 0 0 0,-1-1 1 0 0,1 1-1 0 0,0-1 0 0 0,5 2-314 0 0,-1-1 49 0 0,0 2 1 0 0,0-1-1 0 0,2 3-49 0 0,17 10 357 0 0,60 32 113 0 0,-71-41 114 0 0,0 0 1 0 0,15 5-585 0 0,19 10-55 0 0,-23-12 55 0 0,-21-9 0 0 0,0 0 0 0 0,0 1 0 0 0,0-1 0 0 0,0 1 0 0 0,3 3 0 0 0,-2-1 0 0 0,1 0 0 0 0,-1-1 0 0 0,9 3 0 0 0,-9-4 0 0 0,0 0 0 0 0,0 0 0 0 0,-1 0 0 0 0,1 1 0 0 0,4 5 0 0 0,6 2-11 0 0,-17-12 52 0 0,1 1 0 0 0,-1 0-1 0 0,1 0 1 0 0,-1-1 0 0 0,0 1 0 0 0,1 0 0 0 0,-1 0 0 0 0,0 0 0 0 0,0 0 0 0 0,0 1 0 0 0,0-1-1 0 0,0 0 1 0 0,0 0 0 0 0,0 1 0 0 0,0-1 0 0 0,0 1 0 0 0,0-1 0 0 0,-1 1 0 0 0,1-1 0 0 0,-1 1-1 0 0,1-1 1 0 0,-1 1-41 0 0,1 2 68 0 0,-1-1-1 0 0,0 0 0 0 0,0 0 0 0 0,0 0 0 0 0,0 0 0 0 0,-1 1 1 0 0,1-1-1 0 0,-1 0 0 0 0,0 0 0 0 0,0 0 0 0 0,0 0 1 0 0,0 0-1 0 0,-1 0 0 0 0,1-1 0 0 0,-1 1 0 0 0,0 0 0 0 0,-1 1-67 0 0,-4 6 22 0 0,-1-1-1 0 0,0 0 0 0 0,0-1 0 0 0,-3 2-21 0 0,-17 15-3 0 0,-2-2 1 0 0,0-1-1 0 0,-1-1 3 0 0,1-2 40 0 0,0-2-1 0 0,-1-1 1 0 0,-1-1-1 0 0,0-2 1 0 0,-1-1 0 0 0,0-2-1 0 0,-8 1-39 0 0,10-5-307 0 0,-2 1-2707 0 0,-24 7 3014 0 0,31-5-1095 0 0</inkml:trace>
  <inkml:trace contextRef="#ctx0" brushRef="#br0" timeOffset="7798.466">5 716 6448 0 0,'3'-8'202'0'0,"-1"0"0"0"0,1 0 1 0 0,-1-1-1 0 0,0 1 0 0 0,-1-1 1 0 0,0 1-1 0 0,0-1 0 0 0,-1-4-202 0 0,-1 5 428 0 0,1 7-363 0 0,0 1 0 0 0,-1-1 0 0 0,1 0 0 0 0,0 1 0 0 0,0-1 0 0 0,0 0 0 0 0,0 0 1 0 0,0 1-1 0 0,1-1 0 0 0,-1 0 0 0 0,0 1 0 0 0,0-1 0 0 0,0 0 0 0 0,1 0 0 0 0,-1 1 0 0 0,0-1 0 0 0,1 0-65 0 0,3-8 3448 0 0,-6 24-1776 0 0,7 143 1156 0 0,1 1-969 0 0,-6-111-1851 0 0,3 0 0 0 0,2 3-8 0 0,-4-46 0 0 0,0-3 0 0 0,-1 0 0 0 0,1 0 0 0 0,-1 0 0 0 0,0 0 0 0 0,0 0 0 0 0,0 0 0 0 0,0 0 0 0 0,-1-1 0 0 0,1 1 0 0 0,0 0 0 0 0,-1 0 0 0 0,0 1 0 0 0,-5 9 0 0 0,6-12 0 0 0,0 0 0 0 0,0 0 0 0 0,0 0 0 0 0,0 0 0 0 0,0 0 0 0 0,0 1 0 0 0,0-1 0 0 0,0 0 0 0 0,0 0 0 0 0,0 0 0 0 0,0 0 0 0 0,0 0 0 0 0,0 0 0 0 0,0 0 0 0 0,0 1 0 0 0,-1-1 0 0 0,1 0 0 0 0,0 0 0 0 0,0 0 0 0 0,0 0 0 0 0,0 0 0 0 0,0 0 0 0 0,0 0 0 0 0,0 0 0 0 0,0 0 0 0 0,-1 0 0 0 0,1 0 0 0 0,0 0 0 0 0,0 0 0 0 0,0 0 0 0 0,0 0 0 0 0,0 1 0 0 0,0-1 0 0 0,0 0 0 0 0,-1 0 0 0 0,1 0 0 0 0,0 0 0 0 0,0 0 0 0 0,0 0 0 0 0,0-1 0 0 0,0 1 0 0 0,0 0 0 0 0,-1 0 0 0 0,1 0 0 0 0,-4-5 0 0 0,-1-11 0 0 0,5 15 0 0 0,-6-22-753 0 0,1 0-1 0 0,1 0 0 0 0,1-1 1 0 0,1-1 753 0 0,0-95-2914 0 0,2 90 2339 0 0,4-105-1057 0 0,-4 109 2296 0 0,2 1 0 0 0,0-1 0 0 0,7-25-664 0 0,-8 47 89 0 0,0 1 0 0 0,0-1 0 0 0,0 0 0 0 0,1 1 0 0 0,-1-1 0 0 0,1 1 0 0 0,0-1 0 0 0,0 1 0 0 0,0 0 0 0 0,1 0 0 0 0,-1 0 0 0 0,1 0 0 0 0,-1 0 0 0 0,1 0 0 0 0,0 1 0 0 0,0-1 0 0 0,0 1 0 0 0,1 0 0 0 0,-1 0 0 0 0,0 0 0 0 0,1 1 0 0 0,0-1 1 0 0,0 0-90 0 0,2 1 0 0 0,1-1 0 0 0,0 1 0 0 0,0 1 0 0 0,0-1 0 0 0,0 1 0 0 0,-1 0 0 0 0,1 0 0 0 0,0 1 0 0 0,4 1 0 0 0,28 4 358 0 0,-30-6-142 0 0,1 2 0 0 0,-1-1 1 0 0,1 1-1 0 0,-1 1 0 0 0,6 2-216 0 0,0 1 470 0 0,-10-5-455 0 0,-1 0 1 0 0,0 1-1 0 0,0 0 1 0 0,0 0-1 0 0,0 0 0 0 0,0 1 1 0 0,0-1-1 0 0,0 1 0 0 0,1 1-15 0 0,3 4 12 0 0,0 0 0 0 0,0 0 0 0 0,-1 0 0 0 0,0 1 0 0 0,-1 0 0 0 0,3 6-12 0 0,-7-12 0 0 0,0 0 0 0 0,-1 1 0 0 0,1-1 0 0 0,-1 1 0 0 0,1-1 0 0 0,-1 1 0 0 0,0 0 0 0 0,-1 0 0 0 0,1-1 0 0 0,-1 1 0 0 0,1 0 0 0 0,-1 0 0 0 0,0 0 0 0 0,-1-1 0 0 0,1 1 0 0 0,-1 0 0 0 0,1 0 0 0 0,-1-1 0 0 0,0 1 0 0 0,-1 0 0 0 0,1-1 0 0 0,0 1 0 0 0,-1-1 0 0 0,0 0 0 0 0,0 1 0 0 0,0-1 0 0 0,0 0 0 0 0,-1 0 0 0 0,1 0 0 0 0,-1 0 0 0 0,0-1 0 0 0,1 1 0 0 0,-3 1 0 0 0,-10 9-127 0 0,6-4 370 0 0,0-1-1 0 0,0-1 0 0 0,-1 0 0 0 0,1 0 0 0 0,-1 0 1 0 0,-1-1-1 0 0,1-1 0 0 0,-1 0-242 0 0,-24 7 83 0 0,-1-1-1 0 0,-35 5-82 0 0,9-10 0 0 0,48-8-876 0 0,21-4-4658 0 0,3 4-79 0 0</inkml:trace>
  <inkml:trace contextRef="#ctx0" brushRef="#br0" timeOffset="8734.057">269 1009 8288 0 0,'0'0'190'0'0,"0"0"28"0"0,0 0 7 0 0,-1 0-33 0 0,0-3-77 0 0,0 2 273 0 0,1 0-101 0 0,0 0 0 0 0,0 1 0 0 0,0-1 0 0 0,0 0 0 0 0,-1 1 0 0 0,1-1 0 0 0,0 0 0 0 0,0 1 0 0 0,-1-1 0 0 0,1 0 0 0 0,0 1 0 0 0,-1-1 0 0 0,1 0 0 0 0,-1 1 0 0 0,1-1 0 0 0,-1 1-287 0 0,-1 0 90 0 0,0 1 0 0 0,0 0 0 0 0,0 0 1 0 0,0 0-1 0 0,0 0 0 0 0,0 0 1 0 0,0 1-1 0 0,0-1 0 0 0,0 0 0 0 0,1 1 1 0 0,-1 0-1 0 0,1-1 0 0 0,-1 1 1 0 0,1 0-1 0 0,-1 1-90 0 0,-1 1 252 0 0,1 1 0 0 0,-1-1 0 0 0,1 0 1 0 0,1 1-1 0 0,-1 0 0 0 0,0-1 0 0 0,1 1 0 0 0,0 0-252 0 0,0 0 109 0 0,0 0-1 0 0,1-1 1 0 0,-1 1-1 0 0,1 0 1 0 0,0 0-1 0 0,0 0 1 0 0,1 0-1 0 0,-1 0 1 0 0,1-1-1 0 0,0 1 1 0 0,0 0-1 0 0,1-1 0 0 0,-1 1 1 0 0,1 0-1 0 0,0-1 1 0 0,0 0-1 0 0,1 1-108 0 0,-2-4 0 0 0,20 24 0 0 0,-20-23 0 0 0,1-1 0 0 0,-1 1 0 0 0,1-1 0 0 0,0 1 0 0 0,0-1 0 0 0,-1 0 0 0 0,1 0 0 0 0,0 0 0 0 0,0 0 0 0 0,0 0 0 0 0,0 0 0 0 0,0 0 0 0 0,1-1 0 0 0,5 1-131 0 0,0 0 0 0 0,1-1 0 0 0,0 0-1 0 0,-1 0 1 0 0,0-1 0 0 0,1-1 0 0 0,-1 1-1 0 0,2-2 132 0 0,-7 3 50 0 0,1-1 0 0 0,-1-1 0 0 0,0 1 0 0 0,0 0 0 0 0,1-1 0 0 0,-1 0 0 0 0,0 0 0 0 0,-1 0 0 0 0,1 0 0 0 0,0 0 0 0 0,0 0 0 0 0,-1-1 0 0 0,0 1 0 0 0,1-1 0 0 0,-1 0 0 0 0,0 1 0 0 0,0-1 0 0 0,0 0 0 0 0,-1-1 0 0 0,1 1 0 0 0,-1-1-50 0 0,0-1 0 0 0,0 0 0 0 0,0-1 0 0 0,-1 1 0 0 0,0-1 0 0 0,0 1 0 0 0,0-1 0 0 0,-1 1 0 0 0,-1-5 0 0 0,2 8 0 0 0,-1 0 0 0 0,0 0 0 0 0,0 0 0 0 0,0 1 0 0 0,0-1 0 0 0,-1 0 0 0 0,1 0 0 0 0,0 1 0 0 0,-1-1 0 0 0,1 1 0 0 0,-1-1 0 0 0,1 1 0 0 0,-1 0 0 0 0,0 0 0 0 0,0-1 0 0 0,1 1 0 0 0,-1 0 0 0 0,0 1 0 0 0,0-1 0 0 0,0 0 0 0 0,-7-2 0 0 0,0 0 0 0 0,0 1 0 0 0,-8-2 0 0 0,-7 2-401 0 0,7 2-4453 0 0,17 0 4766 0 0,-13 0-5960 0 0</inkml:trace>
  <inkml:trace contextRef="#ctx0" brushRef="#br0" timeOffset="9812.835">4893 551 6848 0 0,'0'0'314'0'0,"0"0"-6"0"0,1-3-198 0 0,-2 3-80 0 0,1 0 0 0 0,0-1 1 0 0,-1 1-1 0 0,1 0 0 0 0,0-1 1 0 0,0 1-1 0 0,-1-1 0 0 0,1 1 1 0 0,0-1-1 0 0,0 1 0 0 0,0 0 1 0 0,0-1-1 0 0,0 1 0 0 0,-1-1 1 0 0,1 1-1 0 0,0-1 0 0 0,0 1 1 0 0,0-1-1 0 0,0 1 0 0 0,0-1 1 0 0,1 1-1 0 0,-1-1 0 0 0,0 1 1 0 0,0-1-1 0 0,0 1 0 0 0,0 0 1 0 0,0-1-31 0 0,2-3 313 0 0,-2 4 124 0 0,0 0 158 0 0,0 0 69 0 0,0 0 9 0 0,-1-1-535 0 0,1 1 0 0 0,0 0-1 0 0,0 0 1 0 0,0 0 0 0 0,-1 0 0 0 0,1 0 0 0 0,0-1-1 0 0,0 1 1 0 0,-1 0 0 0 0,1 0 0 0 0,0 0 0 0 0,0 0 0 0 0,-1 0-1 0 0,1 0 1 0 0,0 0 0 0 0,0 0 0 0 0,-1 0 0 0 0,1 0-1 0 0,0 0 1 0 0,0 0 0 0 0,-1 0 0 0 0,1 0 0 0 0,0 0-1 0 0,0 0 1 0 0,-1 1-138 0 0,2 2 54 0 0,0 1 0 0 0,0 0 0 0 0,0 0 0 0 0,-1 0 0 0 0,1 1 0 0 0,-1-1 0 0 0,0 0 0 0 0,-1 0 0 0 0,1 0 0 0 0,-1 0 0 0 0,1 0 0 0 0,-1 0 0 0 0,-1 0 0 0 0,1 0 0 0 0,-1 1-54 0 0,2-3 7 0 0,-1 0 0 0 0,1 0 0 0 0,0 1 0 0 0,0-1 0 0 0,0 0 0 0 0,0 0 0 0 0,0 0 0 0 0,0 0 0 0 0,1 0 0 0 0,-1 1 1 0 0,1-1-1 0 0,0 1-7 0 0,0 0 22 0 0,-1-1 1 0 0,1 1-1 0 0,0-1 1 0 0,-1 1-1 0 0,0 0 1 0 0,0-1-1 0 0,0 1 1 0 0,0 0 0 0 0,0 1-23 0 0,0-4 3 0 0,-2 8 58 0 0,1 0 0 0 0,0 0 1 0 0,0-1-1 0 0,1 1 0 0 0,0 0 0 0 0,1 0 1 0 0,0 6-62 0 0,1-3 95 0 0,-1 0 0 0 0,0 1 0 0 0,-1-1 0 0 0,0 1 0 0 0,-2 9-95 0 0,1-13 52 0 0,1-2-1 0 0,0-1-1 0 0,1 0 1 0 0,-1 0-1 0 0,2 5-50 0 0,-1-6 45 0 0,0 1-1 0 0,0 0 1 0 0,-1 0-1 0 0,0 0 0 0 0,0 2-44 0 0,0 1 54 0 0,0 0 0 0 0,0 1 0 0 0,1-1 0 0 0,0 0 0 0 0,2 4-54 0 0,-1-1 25 0 0,-1-1 0 0 0,0 1-1 0 0,0 2-24 0 0,-1-3 0 0 0,1-7 0 0 0,-1 1 0 0 0,0-1 0 0 0,0 1 0 0 0,-1-1 0 0 0,1 1 0 0 0,0-1 0 0 0,-1 1 0 0 0,0-1 0 0 0,-1 3 0 0 0,-1 2 0 0 0,5-3-26 0 0,-1-4-104 0 0,-2-7-4724 0 0,-3-2-447 0 0</inkml:trace>
  <inkml:trace contextRef="#ctx0" brushRef="#br0" timeOffset="10086.567">4889 509 8288 0 0,'0'0'21'0'0,"0"0"1"0"0,0 0-1 0 0,-1 0 0 0 0,1 0 1 0 0,0 0-1 0 0,0 0 0 0 0,0 0 1 0 0,-1 0-1 0 0,1 0 1 0 0,0 0-1 0 0,0 0 0 0 0,0 0 1 0 0,0 0-1 0 0,0-1 1 0 0,-1 1-1 0 0,1 0 0 0 0,0 0 1 0 0,0 0-1 0 0,0 0 1 0 0,0 0-1 0 0,0-1 0 0 0,0 1 1 0 0,-1 0-1 0 0,1 0 1 0 0,0 0-1 0 0,0 0 0 0 0,0-1 1 0 0,0 1-1 0 0,0 0 1 0 0,0 0-1 0 0,0 0 0 0 0,0-1 1 0 0,0 1-1 0 0,0 0 0 0 0,0 0 1 0 0,0 0-1 0 0,0 0 1 0 0,0-1-1 0 0,0 1 0 0 0,0 0 1 0 0,0 0-22 0 0,6-9 198 0 0,-5 9-57 0 0,-1-1-1 0 0,1 0 1 0 0,0 0-1 0 0,-1 1 1 0 0,1-1-1 0 0,0 0 0 0 0,-1 0 1 0 0,1 0-1 0 0,-1 0 1 0 0,0 0-1 0 0,1 0 1 0 0,-1 0-1 0 0,0-1-140 0 0,1 2 119 0 0,-1-1 1 0 0,1 1-1 0 0,-1-1 0 0 0,1 0 1 0 0,-1 1-1 0 0,1-1 0 0 0,0 1 0 0 0,-1-1 1 0 0,1 1-1 0 0,-1-1 0 0 0,1 1 1 0 0,0 0-1 0 0,-1-1 0 0 0,1 1 1 0 0,0 0-1 0 0,0 0 0 0 0,-1-1 0 0 0,1 1 1 0 0,0 0-1 0 0,0 0-119 0 0,0 0 199 0 0,4-2-60 0 0,0 1 0 0 0,-1 0-1 0 0,1 0 1 0 0,0 0-1 0 0,0 1 1 0 0,-1 0 0 0 0,1 0-1 0 0,0 0 1 0 0,2 1-139 0 0,43 9 427 0 0,-28-5-516 0 0,-20-5 89 0 0,-1 1 0 0 0,0-1 0 0 0,1 1 0 0 0,-1-1 0 0 0,0 1 0 0 0,1 0 0 0 0,-1-1 0 0 0,0 1 0 0 0,0 0 0 0 0,0 0 0 0 0,0 0 0 0 0,1 0 0 0 0,-1 1 0 0 0,1-1 0 0 0,-1 0 0 0 0,1 0 0 0 0,-1 0 0 0 0,1 0 0 0 0,-1 0 0 0 0,1 0 0 0 0,0-1 0 0 0,0 1 0 0 0,15 4 3 0 0,-8-2 102 0 0,-1-1-1 0 0,1 2 0 0 0,-1-1 1 0 0,4 3-105 0 0,8 4 536 0 0,-15-8-432 0 0,0 0 1 0 0,0 1-1 0 0,-1-1 0 0 0,1 1 0 0 0,-1 0 0 0 0,0 1 1 0 0,0-1-1 0 0,0 1 0 0 0,0-1 0 0 0,1 2-104 0 0,-5-4 1 0 0,1 0 0 0 0,-1 0 0 0 0,1 0 0 0 0,-1 0-1 0 0,1-1 1 0 0,-1 1 0 0 0,0 0 0 0 0,1 0-1 0 0,-1 0 1 0 0,0 0 0 0 0,0 0 0 0 0,1 0-1 0 0,-1 0 1 0 0,0 0 0 0 0,0 0 0 0 0,0 0 0 0 0,0 0-1 0 0,-1 0 1 0 0,1 0 0 0 0,0 1-1 0 0,0-1 1 0 0,-1 0 1 0 0,1 0-1 0 0,0 0 1 0 0,0 1-1 0 0,0-1 1 0 0,0 0-1 0 0,0 0 1 0 0,0 1-1 0 0,1-1 1 0 0,-1 0-1 0 0,0 0 1 0 0,1 1-2 0 0,2 6 38 0 0,-2-7-27 0 0,0 0-1 0 0,-1 1 1 0 0,1-1 0 0 0,0 0-1 0 0,-1 0 1 0 0,0 0 0 0 0,1 1 0 0 0,-1-1-1 0 0,0 0 1 0 0,1 1 0 0 0,-1-1-1 0 0,0 0 1 0 0,0 1 0 0 0,0-1-1 0 0,0 0 1 0 0,0 0 0 0 0,-1 1-1 0 0,1-1 1 0 0,0 0 0 0 0,-1 1-1 0 0,1-1 1 0 0,-1 0 0 0 0,1 0-1 0 0,-1 1-10 0 0,-5 10 87 0 0,5-9-59 0 0,0 0 0 0 0,0-1-1 0 0,0 1 1 0 0,-1 0 0 0 0,0-1 0 0 0,1 1 0 0 0,-1-1 0 0 0,0 1-1 0 0,0-1 1 0 0,0 0 0 0 0,-1 0 0 0 0,1 0 0 0 0,0 0 0 0 0,-1 0-1 0 0,0 0-27 0 0,-82 43 432 0 0,75-40-450 0 0,0 0-1 0 0,-1-1 0 0 0,0-1 1 0 0,-4 2 18 0 0,-18 5-246 0 0,24-7-62 0 0,-1 0-1 0 0,1-1 0 0 0,-1-1 1 0 0,-4 1 308 0 0,3-1-483 0 0,-4 2-375 0 0</inkml:trace>
  <inkml:trace contextRef="#ctx0" brushRef="#br0" timeOffset="60130.158">6638 973 6448 0 0,'0'0'136'0'0,"0"0"32"0"0,10 0 8 0 0,0 0 16 0 0,-4 0-192 0 0,0 0 0 0 0,-6 0 0 0 0,10 4 0 0 0,-4-4 592 0 0,-6 0 80 0 0,0 0 24 0 0,0 0 0 0 0,0 0-24 0 0</inkml:trace>
  <inkml:trace contextRef="#ctx0" brushRef="#br0" timeOffset="60818.178">6692 1005 15360 0 0,'-30'-1'577'0'0,"20"0"-402"0"0,-1 1 1 0 0,1 0-1 0 0,-1 0 0 0 0,-2 2-175 0 0,-1-1 49 0 0,1 0 0 0 0,-1-1 0 0 0,1-1 0 0 0,-12-1-49 0 0,-13-1-3 0 0,-60-3 315 0 0,-61-12-312 0 0,33-6 232 0 0,110 21 100 0 0,0 0 0 0 0,0 1 0 0 0,-16 0-332 0 0,30 2 160 0 0,-3 0 136 0 0,5-1-287 0 0,0 1 0 0 0,0 0 1 0 0,0 0-1 0 0,-1 0 1 0 0,1-1-1 0 0,0 1 1 0 0,0 0-1 0 0,-1 0 0 0 0,1 0 1 0 0,0 0-1 0 0,0 0 1 0 0,-1-1-1 0 0,1 1 1 0 0,0 0-1 0 0,0 0 1 0 0,-1 0-1 0 0,1 0 0 0 0,0 0 1 0 0,-1 0-1 0 0,1 0 1 0 0,0 0-1 0 0,0 0 1 0 0,-1 0-1 0 0,1 0 0 0 0,0 0 1 0 0,0 0-1 0 0,-1 0 1 0 0,1 1-1 0 0,0-1 1 0 0,-1 0-1 0 0,1 0 0 0 0,0 0 1 0 0,0 0-1 0 0,-1 0 1 0 0,1 1-1 0 0,0-1 1 0 0,0 0-1 0 0,0 0 0 0 0,-1 0 1 0 0,1 1-1 0 0,0-1 1 0 0,0 0-1 0 0,0 0 1 0 0,0 0-1 0 0,-1 1 1 0 0,1-1-1 0 0,0 0 0 0 0,0 1-9 0 0,-2 11-36 0 0,1-10 61 0 0,1 0-1 0 0,-1 0 1 0 0,1 0 0 0 0,-1 1-1 0 0,1-1 1 0 0,0 0-1 0 0,0 0 1 0 0,0 1-1 0 0,0-1 1 0 0,1 0-1 0 0,-1 0 1 0 0,0 1 0 0 0,1-1-1 0 0,0 0 1 0 0,-1 0-1 0 0,1 0 1 0 0,0 0-25 0 0,2 6 134 0 0,-1 0 0 0 0,0 1 1 0 0,-1-1-1 0 0,0 0 0 0 0,0 1 1 0 0,-1-1-1 0 0,0 1 0 0 0,0 2-134 0 0,-1 0 64 0 0,-4 69 616 0 0,1 61-662 0 0,-2-10 706 0 0,5-110-341 0 0,-1-1 1 0 0,0 0 0 0 0,-3 3-384 0 0,-4 37-357 0 0,0-6 532 0 0,6-40-78 0 0,0 1-1 0 0,1 0 0 0 0,0 12-96 0 0,-4 116 504 0 0,6-85-729 0 0,4-33 85 0 0,-4-24 285 0 0,0-1 78 0 0,0 0-219 0 0,0 0 1 0 0,0 1-1 0 0,0-1 1 0 0,0 0-1 0 0,0 0 0 0 0,0 0 1 0 0,0 1-1 0 0,0-1 1 0 0,0 0-1 0 0,1 0 1 0 0,-1 0-1 0 0,0 1 0 0 0,0-1 1 0 0,0 0-1 0 0,0 0 1 0 0,1 0-1 0 0,-1 0 0 0 0,0 0 1 0 0,0 0-1 0 0,0 1 1 0 0,0-1-1 0 0,1 0 1 0 0,-1 0-1 0 0,0 0 0 0 0,0 0 1 0 0,1 0-1 0 0,-1 0 1 0 0,0 0-1 0 0,0 0 0 0 0,0 0 1 0 0,1 0-1 0 0,-1 0 1 0 0,0 0-1 0 0,0 0 0 0 0,0 0 1 0 0,1 0-1 0 0,-1 0 1 0 0,0 0-1 0 0,0 0 1 0 0,1 0-1 0 0,-1 0 0 0 0,0 0 1 0 0,0 0-1 0 0,0-1 1 0 0,1 1-1 0 0,-1 0 0 0 0,0 0 1 0 0,0 0-5 0 0,2-2-201 0 0,0 0 1 0 0,-1-1-1 0 0,1 1 1 0 0,-1 0-1 0 0,1-1 0 0 0,-1 1 1 0 0,0-1-1 0 0,0 0 1 0 0,1-1 200 0 0,2-7-2167 0 0,0 1-5203 0 0</inkml:trace>
  <inkml:trace contextRef="#ctx0" brushRef="#br0" timeOffset="61561.362">6686 937 5152 0 0,'0'0'233'0'0,"1"0"-9"0"0,28-13 760 0 0,-28 12-489 0 0,-1 1 35 0 0,0 0 145 0 0,0 0 58 0 0,0 0 17 0 0,0 0-12 0 0,0 0-56 0 0,0 0-30 0 0,0 0-4 0 0,3 14 1056 0 0,-1-4-1467 0 0,-1 1 1 0 0,-1-1-1 0 0,0 0 1 0 0,-1 0 0 0 0,1 0-1 0 0,-2 0-237 0 0,-1 32 1142 0 0,-2 189 282 0 0,-2-69-240 0 0,11-61-955 0 0,-1-52 1374 0 0,-3 46-1603 0 0,-1-67 253 0 0,3 15-253 0 0,-1-25-4 0 0,0 0 0 0 0,-2 0 0 0 0,0 0-1 0 0,-1 0 1 0 0,-1 4 4 0 0,0-3 0 0 0,0 1 0 0 0,1 7 0 0 0,-6 32 0 0 0,-1-31 368 0 0,8-15-365 0 0,1-12 9 0 0,0-1 0 0 0,0 0 0 0 0,0 1 0 0 0,0-1 1 0 0,0 1-1 0 0,0-1 0 0 0,0 0 0 0 0,0 1 0 0 0,0-1 0 0 0,0 1 0 0 0,0-1 0 0 0,0 0 0 0 0,0 1 0 0 0,-1-1 0 0 0,1 0 0 0 0,0 1 0 0 0,0-1 0 0 0,0 1 0 0 0,-1-1 0 0 0,1 0 0 0 0,0 1 0 0 0,0-1 0 0 0,-1 0 0 0 0,1 0 0 0 0,0 1 0 0 0,-1-1 0 0 0,1 0 0 0 0,0 0 0 0 0,-1 1 0 0 0,1-1-12 0 0,-19 14-421 0 0,-13 0 2174 0 0,28-13-1750 0 0,-1 1-1 0 0,1-1 1 0 0,-1 0-1 0 0,1 0 1 0 0,-1-1-1 0 0,-3 1-2 0 0,0 0 1 0 0,-116 7-458 0 0,104-5 484 0 0,0-2 0 0 0,1-1 0 0 0,-1 0 0 0 0,-7-2-27 0 0,-78-13 242 0 0,11 1-127 0 0,84 13-115 0 0,1 0 0 0 0,0 0 0 0 0,-1 0 0 0 0,1-1 0 0 0,0 0 0 0 0,-1-1 0 0 0,1 0 0 0 0,0 0 0 0 0,-4-3 0 0 0,-14-9-550 0 0,-47-28-6074 0 0,59 34-409 0 0</inkml:trace>
  <inkml:trace contextRef="#ctx0" brushRef="#br0" timeOffset="62542.278">6526 215 1376 0 0,'-1'-1'26'0'0,"0"0"-1"0"0,0 0 1 0 0,1-1 0 0 0,-1 1-1 0 0,1 0 1 0 0,-1-1 0 0 0,1 1-1 0 0,-1 0 1 0 0,1-1 0 0 0,0 0-26 0 0,1-25 6359 0 0,0 11-2698 0 0,-1 16-2888 0 0,0 0-59 0 0,0 0-30 0 0,0 0-4 0 0,0 0-23 0 0,0 0-94 0 0,0 0-41 0 0,0 0-9 0 0,1 6 86 0 0,11 64 138 0 0,-3-15-10 0 0,7 68-118 0 0,-7-67-609 0 0,-8-29 0 0 0,-1-5 0 0 0,-3-8 436 0 0,2-12 51 0 0,-18-3 630 0 0,-19-20-1109 0 0,23 13-6 0 0,0 1-1 0 0,-11-5-1 0 0,20 10 46 0 0,1 1 0 0 0,-1-1 0 0 0,0 1 0 0 0,0 0 0 0 0,1 0-1 0 0,-1 1 1 0 0,0 0 0 0 0,0 0 0 0 0,-5 1-46 0 0,2 0-36 0 0,-1-1 0 0 0,0 1 0 0 0,1-2 0 0 0,-1 1 0 0 0,0-1 0 0 0,-4-1 36 0 0,10 1-13 0 0,0 0 0 0 0,0 1 0 0 0,0 0 0 0 0,0 0 0 0 0,0 0-1 0 0,-1 0 1 0 0,1 1 0 0 0,0 0 0 0 0,0 0 0 0 0,0 0 0 0 0,0 0-1 0 0,0 1 14 0 0,2-2 2 0 0,0 1-1 0 0,0 0 1 0 0,0 0-1 0 0,0 0 1 0 0,0 0-1 0 0,0 0 1 0 0,0 1-1 0 0,0-1 1 0 0,1 0-1 0 0,-1 1 1 0 0,1-1-1 0 0,-1 1 1 0 0,1 0-1 0 0,-1 0 1 0 0,1-1-1 0 0,0 1 1 0 0,0 0-1 0 0,0 0 1 0 0,0 0-1 0 0,0 0 1 0 0,1 0-1 0 0,-1 2-1 0 0,0-2 34 0 0,1 1 0 0 0,-1-1 0 0 0,1 1-1 0 0,0-1 1 0 0,0 0 0 0 0,0 1 0 0 0,1-1 0 0 0,-1 1 0 0 0,0-1-1 0 0,1 0 1 0 0,0 1 0 0 0,-1-1 0 0 0,1 0 0 0 0,0 1 0 0 0,0-1 0 0 0,0 0-1 0 0,1 0 1 0 0,-1 0 0 0 0,0 0 0 0 0,1 0 0 0 0,0 0 0 0 0,-1 0-1 0 0,1-1 1 0 0,0 1 0 0 0,0 0-34 0 0,6 3 100 0 0,-1-1-1 0 0,1 1 1 0 0,0-2-1 0 0,0 1 1 0 0,0-1-1 0 0,3 1-99 0 0,1 0 218 0 0,9 2-153 0 0,0-1 1 0 0,0-1-1 0 0,0 0 0 0 0,5-2-65 0 0,-13 0 3 0 0,2-1-377 0 0,-1 0-1 0 0,1-1 1 0 0,0-1-1 0 0,-1 0 1 0 0,1-1-1 0 0,-1-1 1 0 0,1 0-1 0 0,-1-1 375 0 0,-12 3-149 0 0,1 1-1 0 0,-1-1 0 0 0,0 0 0 0 0,0 0 0 0 0,0-1 0 0 0,0 1 0 0 0,0 0 0 0 0,0-1 1 0 0,0 1-1 0 0,-1-1 0 0 0,1 1 0 0 0,0-1 0 0 0,-1 0 0 0 0,0 0 0 0 0,1 0 150 0 0,6-8-1246 0 0,15-10-5071 0 0</inkml:trace>
  <inkml:trace contextRef="#ctx0" brushRef="#br0" timeOffset="62974.187">6802 470 11976 0 0,'0'0'266'0'0,"0"0"44"0"0,0 0 15 0 0,0 0-26 0 0,6 6 678 0 0,-1-4-588 0 0,-1 1 0 0 0,0-1 0 0 0,1 1 0 0 0,0-1 0 0 0,-1-1 0 0 0,1 1 0 0 0,0-1 0 0 0,0 0 0 0 0,0 0 0 0 0,0 0 0 0 0,0-1 0 0 0,0 1 0 0 0,0-1 0 0 0,2-1-389 0 0,1 0 94 0 0,0 0 0 0 0,0-1 0 0 0,-1-1 0 0 0,1 1 0 0 0,0-1 0 0 0,-1 0-1 0 0,0-1 1 0 0,0 0 0 0 0,0 0 0 0 0,2-2-94 0 0,-5 3 32 0 0,-1 0 0 0 0,1 0 1 0 0,-1 0-1 0 0,0-1 0 0 0,0 1 0 0 0,0-1 0 0 0,-1 0 0 0 0,1 0 1 0 0,-1 1-1 0 0,0-2 0 0 0,0 1 0 0 0,0 0 0 0 0,-1 0 1 0 0,1-1-1 0 0,0-3-32 0 0,-2 5 30 0 0,1 0 0 0 0,-1 1 1 0 0,0-1-1 0 0,0 1 0 0 0,-1-1 1 0 0,1 1-1 0 0,0-1 0 0 0,-1 0 0 0 0,0 1 1 0 0,1 0-1 0 0,-1-1 0 0 0,0 1 1 0 0,0-1-1 0 0,-1 0-30 0 0,1 1 1 0 0,1 1-1 0 0,-1 0 1 0 0,1 0 0 0 0,-1-1-1 0 0,0 1 1 0 0,0 0 0 0 0,0 0-1 0 0,0 0 1 0 0,0 0 0 0 0,0 0-1 0 0,0 0 1 0 0,0 0 0 0 0,0 0-1 0 0,0 0 1 0 0,-1 0 0 0 0,1 0 0 0 0,0 1-1 0 0,-1-1 1 0 0,1 1 0 0 0,0-1-1 0 0,-1 1 1 0 0,1-1 0 0 0,-1 1-1 0 0,1 0 1 0 0,0 0 0 0 0,-1 0-1 0 0,0 0 0 0 0,-4 1-18 0 0,-1 0 0 0 0,1 1 0 0 0,0 0 0 0 0,-1 1 0 0 0,1-1 0 0 0,0 1 0 0 0,0 0 0 0 0,1 1 0 0 0,-1 0 18 0 0,-5 4-13 0 0,0 0 0 0 0,1 0 0 0 0,0 1 0 0 0,0 2 13 0 0,0-1 122 0 0,4-4-100 0 0,1-1-1 0 0,0 0 0 0 0,0 1 1 0 0,1 0-1 0 0,-3 4-21 0 0,6-8 0 0 0,0 0-1 0 0,0 0 1 0 0,0 0 0 0 0,1 0-1 0 0,-1 0 1 0 0,1 0 0 0 0,-1 0 0 0 0,1 0-1 0 0,-1 0 1 0 0,1 0 0 0 0,0 0-1 0 0,0 0 1 0 0,0 0 0 0 0,1 0 0 0 0,-1 0-1 0 0,0 0 1 0 0,1 0 0 0 0,-1 0-1 0 0,1 0 1 0 0,0 0 0 0 0,-1 0 0 0 0,1 0-1 0 0,0-1 1 0 0,2 3 0 0 0,-1 0 0 0 0,1-1 0 0 0,0 0 0 0 0,0 1 0 0 0,0-1 0 0 0,0 0 0 0 0,0-1 0 0 0,1 1 0 0 0,0 0 0 0 0,-1-1 0 0 0,1 0 0 0 0,0 0 0 0 0,0 0 0 0 0,3 0 0 0 0,7 4 0 0 0,1-2 0 0 0,0 0 0 0 0,7 1 0 0 0,-19-5 0 0 0,0 0 1 0 0,0 1-1 0 0,0-2 0 0 0,0 1 0 0 0,0 0 0 0 0,0 0 0 0 0,0-1 0 0 0,-1 0 0 0 0,1 0 0 0 0,0 0 0 0 0,0 0 0 0 0,0 0 0 0 0,19-5-13 0 0,-11 4-785 0 0,0-1 0 0 0,-1 0 0 0 0,1-1 0 0 0,-1 0-1 0 0,0 0 1 0 0,7-5 798 0 0,0-3-1694 0 0</inkml:trace>
  <inkml:trace contextRef="#ctx0" brushRef="#br0" timeOffset="63291.402">7284 121 10592 0 0,'0'0'818'0'0,"-10"11"1121"0"0,2 9-967 0 0,0 1-1 0 0,2 0 1 0 0,0 0 0 0 0,-3 21-972 0 0,3-11 909 0 0,3-11-658 0 0,0 0 1 0 0,2 0 0 0 0,1 1-1 0 0,0-1 1 0 0,1 1-252 0 0,1 28-20 0 0,-1-34-45 0 0,0-1 0 0 0,1 0-1 0 0,1 2 66 0 0,-1-5-3966 0 0,-2-11 2433 0 0</inkml:trace>
  <inkml:trace contextRef="#ctx0" brushRef="#br0" timeOffset="63645.403">7341 394 6912 0 0,'26'-3'799'0'0,"1"0"0"0"0,7 2-799 0 0,-10 0 1046 0 0,0 0 0 0 0,-1-2 0 0 0,7-2-1046 0 0,-24 4 244 0 0,-1 0 45 0 0,0 0 1 0 0,0 0-1 0 0,0-1 1 0 0,0 0-1 0 0,0 1 1 0 0,0-2-1 0 0,-1 1 1 0 0,5-3-290 0 0,12-11 1806 0 0,-26-2-726 0 0,4 17-1059 0 0,-1-1 0 0 0,1 1-1 0 0,-1-1 1 0 0,1 1 0 0 0,-1-1 0 0 0,1 1 0 0 0,-1 0-1 0 0,0 0 1 0 0,0 0 0 0 0,1 0 0 0 0,-1 0-1 0 0,0 0 1 0 0,0 0 0 0 0,0 0 0 0 0,0 1-1 0 0,0-1 1 0 0,0 1 0 0 0,0 0 0 0 0,0-1 0 0 0,-1 1-1 0 0,1 0 1 0 0,0 0 0 0 0,0 0 0 0 0,0 1-1 0 0,-2-1-20 0 0,-1 1 181 0 0,-1 0 0 0 0,1 0 0 0 0,-1 0 0 0 0,1 0 0 0 0,0 1 0 0 0,0 0 0 0 0,0 0 0 0 0,0 0 0 0 0,-3 2-181 0 0,-5 5-52 0 0,-1 1 0 0 0,1 0-1 0 0,1 1 1 0 0,-3 4 52 0 0,12-12 21 0 0,0 0 0 0 0,0 0 0 0 0,0 0 0 0 0,1 1 0 0 0,-1 0 0 0 0,1-1 0 0 0,0 1 0 0 0,0 0 0 0 0,0 0 0 0 0,1 0 0 0 0,-1 0 0 0 0,1 0 0 0 0,0 0 0 0 0,0 0 0 0 0,1 1 0 0 0,-1-1-1 0 0,1 0 1 0 0,0 1 0 0 0,0-1-21 0 0,1 1 100 0 0,1 0-1 0 0,0 0 0 0 0,0 0 1 0 0,1 0-1 0 0,-1 0 0 0 0,1-1 1 0 0,0 1-1 0 0,0-1 0 0 0,1 0 1 0 0,-1 0-1 0 0,1 0 0 0 0,0 0 1 0 0,0 0-1 0 0,1 0-99 0 0,0 0 13 0 0,1-1-1 0 0,-1 1 1 0 0,1-1-1 0 0,-1 0 1 0 0,1 0-1 0 0,0-1 1 0 0,0 0-1 0 0,0 0 1 0 0,0 0-1 0 0,0-1 1 0 0,1 0-1 0 0,-1 0 1 0 0,0 0-1 0 0,1-1 1 0 0,-1 0-1 0 0,0 0 1 0 0,1-1-1 0 0,-1 0-12 0 0,15 0-855 0 0,2-1-4845 0 0,-10-3-544 0 0</inkml:trace>
  <inkml:trace contextRef="#ctx0" brushRef="#br0" timeOffset="64275.051">7778 183 12896 0 0,'0'0'297'0'0,"0"0"39"0"0,-3 5 327 0 0,1 1-630 0 0,0 1 0 0 0,-1-1 1 0 0,0 0-1 0 0,-3 6-33 0 0,3-7 66 0 0,0 0-1 0 0,0 1 1 0 0,0 0 0 0 0,1 0-1 0 0,0 0 1 0 0,0 0 0 0 0,1 1-66 0 0,-8 31 587 0 0,5-25-33 0 0,1 1 0 0 0,0 9-554 0 0,-10 45 1671 0 0,1-4-615 0 0,8-49-877 0 0,-2 10-181 0 0,6-24 15 0 0,0 0 0 0 0,0 0 0 0 0,0-1 0 0 0,0 1 0 0 0,0 0 0 0 0,0 0 0 0 0,0 0 0 0 0,0 0 0 0 0,0-1 0 0 0,0 1 0 0 0,1 0 0 0 0,-1 0 0 0 0,0-1 0 0 0,0 1 0 0 0,1 0 0 0 0,-1 0-1 0 0,1-1 1 0 0,-1 1 0 0 0,1 0 0 0 0,-1-1 0 0 0,1 1 0 0 0,-1 0 0 0 0,1-1 0 0 0,0 1-13 0 0,-1-1 36 0 0,0 0-218 0 0,0 0-98 0 0,0 0-22 0 0,2-1-24 0 0,28-10-667 0 0,-18 7 552 0 0,0-1 1 0 0,-1 0-1 0 0,4-2 441 0 0,-12 5-83 0 0,29-17-1287 0 0,-1-2 1 0 0,6-5 1369 0 0,-4 0-1938 0 0,16-9 1938 0 0,-41 31 38 0 0,-6 3 240 0 0,-2 1 132 0 0,0 0 35 0 0,0 0 18 0 0,1 2 546 0 0,1 4-498 0 0,-4 0-260 0 0,-1 0 0 0 0,0-1 0 0 0,0 0 0 0 0,0 1 1 0 0,0-1-1 0 0,-1 0 0 0 0,0-1 0 0 0,0 1 0 0 0,-4 3-251 0 0,-14 18 274 0 0,-10 32 633 0 0,31-56-854 0 0,0 1 1 0 0,0-1-1 0 0,0 1 0 0 0,0-1 1 0 0,0 1-1 0 0,0-1 1 0 0,1 1-1 0 0,-1-1 0 0 0,1 1 1 0 0,0 0-1 0 0,-1-1 1 0 0,1 1-1 0 0,1 0 1 0 0,-1-1-1 0 0,0 1 0 0 0,1 0 1 0 0,0 1-54 0 0,11-10 186 0 0,34-32-90 0 0,-31 25-208 0 0,0 1 0 0 0,1 0 0 0 0,0 1 0 0 0,0 1 0 0 0,18-8 112 0 0,-29 16-17 0 0,0 0-1 0 0,0 0 0 0 0,1 0 0 0 0,-1 1 0 0 0,3-1 18 0 0,-6 2-20 0 0,-1 0-1 0 0,1 0 1 0 0,-1 1-1 0 0,0-1 1 0 0,1 0-1 0 0,-1 0 1 0 0,1 1-1 0 0,-1-1 1 0 0,1 1-1 0 0,-1-1 1 0 0,1 1 20 0 0,8 3-374 0 0,-8-3 337 0 0,-1-1-1 0 0,0 1 0 0 0,0-1 0 0 0,1 1 0 0 0,-1 0 0 0 0,0 0 0 0 0,0-1 0 0 0,0 1 0 0 0,0 0 0 0 0,0 0 0 0 0,0 0 0 0 0,0 0 0 0 0,-1 0 1 0 0,1 1-1 0 0,0-1 0 0 0,0 1 38 0 0,9 23-7 0 0,-3-6 140 0 0,-7-16-82 0 0,1-1 0 0 0,0 1-1 0 0,-1-1 1 0 0,1 1 0 0 0,-1-1-1 0 0,0 1 1 0 0,0-1 0 0 0,0 1-1 0 0,0 2-50 0 0,0 17 391 0 0,2 0-75 0 0,-1-17-170 0 0,-1 0 1 0 0,1 0-1 0 0,-1 0 0 0 0,1 0 0 0 0,1-1 0 0 0,0 5-146 0 0,-1-8 54 0 0,-1-1-1 0 0,1 0 0 0 0,-1 1 0 0 0,0-1 0 0 0,1 0 1 0 0,-1 0-1 0 0,1 1 0 0 0,-1-1 0 0 0,1 0 1 0 0,-1 0-1 0 0,1 0 0 0 0,-1 1 0 0 0,1-1 0 0 0,-1 0 1 0 0,1 0-1 0 0,-1 0 0 0 0,1 0 0 0 0,-1 0 0 0 0,1 0 1 0 0,-1 0-1 0 0,1 0 0 0 0,-1 0 0 0 0,1-1-53 0 0,13-1 296 0 0,-12 2-189 0 0,4-2-135 0 0,0 1 0 0 0,0-2 1 0 0,0 1-1 0 0,0-1 0 0 0,0 1 0 0 0,1-2 28 0 0,10-5-86 0 0,19-9-34 0 0,-2-1 0 0 0,25-19 120 0 0,-39 24-158 0 0</inkml:trace>
  <inkml:trace contextRef="#ctx0" brushRef="#br0" timeOffset="71114.873">6476 2789 2304 0 0,'0'0'287'0'0,"0"0"363"0"0,3-7 3157 0 0,-3 7-3804 0 0,9-5 97 0 0,-8 4-60 0 0,-1 1 0 0 0,0 0 0 0 0,0 0 0 0 0,0 0-1 0 0,1-1 1 0 0,-1 1 0 0 0,0 0 0 0 0,0 0-1 0 0,1 0 1 0 0,-1 0 0 0 0,0-1 0 0 0,1 1-1 0 0,-1 0 1 0 0,0 0 0 0 0,0 0 0 0 0,1 0-1 0 0,-1 0 1 0 0,0 0 0 0 0,1 0 0 0 0,-1 0 0 0 0,0 0-1 0 0,0 0 1 0 0,1 0 0 0 0,-1 0 0 0 0,0 0-1 0 0,1 0 1 0 0,-1 0 0 0 0,0 0 0 0 0,0 0-1 0 0,1 0 1 0 0,-1 1 0 0 0,0-1 0 0 0,1 0-40 0 0,4-5 3520 0 0,-3 5-102 0 0,-7 5-2013 0 0,2-3-1328 0 0,0 1-1 0 0,0-1 0 0 0,-1 0 1 0 0,1 0-1 0 0,-1-1 0 0 0,1 1 1 0 0,-1-1-1 0 0,0 1 0 0 0,1-1 1 0 0,-1 0-1 0 0,0-1 0 0 0,0 1 0 0 0,-1-1-76 0 0,-11 1 5 0 0,0 0 0 0 0,-12-2-5 0 0,-9 0 89 0 0,-145 3-250 0 0,132-2 509 0 0,15 1-290 0 0,17-1 115 0 0,-1 1 0 0 0,1-2-1 0 0,0-1 1 0 0,-10-2-173 0 0,3 0 187 0 0,-1 1-1 0 0,1 1 1 0 0,-24 2-187 0 0,48 0-69 0 0,9 16 105 0 0,2 0-17 0 0,-4-8-11 0 0,0 1 0 0 0,-1 1 0 0 0,0-1 0 0 0,0 1-1 0 0,1 6-7 0 0,-1-1 3 0 0,-1 1 0 0 0,0 0 0 0 0,-1 0 0 0 0,0 6-3 0 0,2 6 25 0 0,-1 6 222 0 0,2 59-319 0 0,-6 3 1585 0 0,-7 230-907 0 0,4-287-753 0 0,0-9 690 0 0,1 0-1 0 0,1-1 1 0 0,2 5-543 0 0,1 16-24 0 0,-2-29-124 0 0,1 1 0 0 0,1 3 148 0 0,2 23 510 0 0,-3-30-465 0 0,0 0 0 0 0,3 12-45 0 0,3-7-132 0 0,-7-19-32 0 0,1 1 0 0 0,-1-1-1 0 0,1 0 1 0 0,0 1-1 0 0,0-1 1 0 0,1 0 0 0 0,1 4 164 0 0,-3-7-495 0 0,0-1-17 0 0,0 0-75 0 0,0 0-285 0 0,0 0-120 0 0,0 0-668 0 0,0 0-2693 0 0,0 0-1157 0 0</inkml:trace>
  <inkml:trace contextRef="#ctx0" brushRef="#br0" timeOffset="71685.985">5956 3927 2304 0 0,'0'0'428'0'0,"0"0"956"0"0,0 0 413 0 0,7 3 1795 0 0,33 2-813 0 0,16-2-467 0 0,-38-2-2130 0 0,0 0-1 0 0,0 0 1 0 0,5 3-182 0 0,68 10 1117 0 0,-15-8-10 0 0,-54-6-742 0 0,-1 2 0 0 0,0 0 0 0 0,0 2 0 0 0,0 0 0 0 0,3 2-365 0 0,-15-4-334 0 0,0 0 1 0 0,0 0-1 0 0,0-1 0 0 0,3 0 334 0 0,-4 0-34 0 0,0-1 0 0 0,0 2-1 0 0,0-1 1 0 0,0 1-1 0 0,3 2 35 0 0,3 2 642 0 0,-6-2-148 0 0,-1 0 1 0 0,1-1 0 0 0,0 0-1 0 0,7 1-494 0 0,-15-4 41 0 0,1 0-1 0 0,0 0 0 0 0,-1 0 0 0 0,1-1 0 0 0,-1 1 0 0 0,1 0 1 0 0,-1-1-1 0 0,1 1 0 0 0,-1 0 0 0 0,1-1 0 0 0,-1 1 0 0 0,1 0 1 0 0,-1-1-1 0 0,1 1 0 0 0,-1-1 0 0 0,0 1 0 0 0,1-1 0 0 0,-1 1 1 0 0,0-1-1 0 0,1 1 0 0 0,-1-1 0 0 0,0 1 0 0 0,0-1 1 0 0,1 1-1 0 0,-1-1 0 0 0,0 0 0 0 0,0 1 0 0 0,0-1 0 0 0,0 1 1 0 0,0-1-1 0 0,0 0 0 0 0,0 1 0 0 0,0-1-40 0 0,2-22 595 0 0,-2 23-580 0 0,-1-66 909 0 0,-9-61-924 0 0,-7-45 160 0 0,7 39-5 0 0,0-8-146 0 0,3 59-9 0 0,5-75 0 0 0,2 123 0 0 0,0 0 0 0 0,3 1 0 0 0,1-1 0 0 0,1 1 0 0 0,8-26 0 0 0,6-15-64 0 0,-18 70 137 0 0,-1 0-354 0 0,1 1-2952 0 0,-1 3-4069 0 0</inkml:trace>
  <inkml:trace contextRef="#ctx0" brushRef="#br0" timeOffset="73340.177">7111 2249 10136 0 0,'24'-7'230'0'0,"-23"7"-206"0"0,-1 0 0 0 0,1-1-1 0 0,-1 1 1 0 0,1 0 0 0 0,-1 0-1 0 0,1-1 1 0 0,-1 1 0 0 0,1 0-1 0 0,-1-1 1 0 0,0 1-1 0 0,1-1 1 0 0,-1 1 0 0 0,1 0-1 0 0,-1-1 1 0 0,0 1 0 0 0,0-1-1 0 0,1 1 1 0 0,-1-1 0 0 0,0 1-1 0 0,0-1 1 0 0,1 1 0 0 0,-1-1-1 0 0,0 1 1 0 0,0-1 0 0 0,0 0-1 0 0,0 1 1 0 0,0-1-24 0 0,2-4 139 0 0,-1 5-138 0 0,-1-1 1 0 0,1 1-1 0 0,-1 0 1 0 0,0-1-1 0 0,1 1 1 0 0,-1 0 0 0 0,0-1-1 0 0,1 1 1 0 0,-1 0-1 0 0,0-1 1 0 0,0 1-1 0 0,1-1 1 0 0,-1 1-1 0 0,0 0 1 0 0,0-1 0 0 0,0 1-1 0 0,1-1 1 0 0,-1 1-1 0 0,0-1 1 0 0,0 1-1 0 0,0-1 1 0 0,0 1-2 0 0,0-1 34 0 0,-1 0 1 0 0,1 1 0 0 0,-1-1-1 0 0,1 0 1 0 0,-1 1-1 0 0,1-1 1 0 0,-1 1 0 0 0,0-1-1 0 0,1 1 1 0 0,-1-1 0 0 0,0 1-1 0 0,1-1 1 0 0,-1 1-1 0 0,0-1-34 0 0,0 0 263 0 0,-1 1 0 0 0,1-1-1 0 0,0 0 1 0 0,0 0 0 0 0,0 0-1 0 0,1-1 1 0 0,-1 1 0 0 0,0 0-1 0 0,0 0 1 0 0,0 0 0 0 0,1 0-1 0 0,-1-1 1 0 0,1 1 0 0 0,-1 0-1 0 0,1-1 1 0 0,-1 1 0 0 0,1-1-263 0 0,0 1 954 0 0,0 1-289 0 0,0 0-121 0 0,0 0-28 0 0,0 0-72 0 0,0 0-242 0 0,0 0 54 0 0,0 0 52 0 0,0 0 10 0 0,0 17 112 0 0,-9 73 268 0 0,6-47-698 0 0,3 38 0 0 0,0-39 0 0 0,3 64 0 0 0,-18-136 1448 0 0,13 24-1172 0 0,1 3-239 0 0,0 0 0 0 0,-1-1 0 0 0,1 1 0 0 0,-1 0 0 0 0,1 0 0 0 0,-1 0-1 0 0,0 0 1 0 0,0 0 0 0 0,-2-1-37 0 0,-14-23 0 0 0,16 24 0 0 0,1 0 0 0 0,-1 0 0 0 0,0 0 0 0 0,0 0 0 0 0,0 0 0 0 0,0 1 0 0 0,-1-1 0 0 0,1 1 0 0 0,-1-1 0 0 0,1 1 0 0 0,-1 0 0 0 0,0 0 0 0 0,0 0 0 0 0,0 0 0 0 0,0 0 0 0 0,-1 1 0 0 0,-1-2 0 0 0,3 3 0 0 0,1 0 0 0 0,-1 0 0 0 0,1 0 0 0 0,0 0 0 0 0,-1 1 0 0 0,1-1 0 0 0,0 0 0 0 0,-1 0 0 0 0,1 1 0 0 0,0-1 0 0 0,-1 1 0 0 0,1-1 0 0 0,0 1 0 0 0,0 0 0 0 0,-1-1 0 0 0,1 1 0 0 0,0 0 0 0 0,0 0 0 0 0,0 0 0 0 0,0 0 0 0 0,-1 1 0 0 0,0 1 0 0 0,-1 0 0 0 0,0 0 0 0 0,1 0 0 0 0,-1 0 0 0 0,1 1 0 0 0,-1 2 0 0 0,0 1 0 0 0,0 0 0 0 0,1 0 0 0 0,0 0 0 0 0,0 1 0 0 0,1-1 0 0 0,0 1 0 0 0,0-1 0 0 0,1 1 0 0 0,0-1 0 0 0,1 6 0 0 0,0-9-1 0 0,0 0 0 0 0,0 0 0 0 0,1-1 0 0 0,0 1 0 0 0,-1 0 0 0 0,1-1 0 0 0,0 1 0 0 0,1-1 0 0 0,-1 0 0 0 0,1 0 0 0 0,-1 0 0 0 0,1 0 0 0 0,0 0 0 0 0,0 0 0 0 0,0-1 0 0 0,2 1 1 0 0,-2-1 1 0 0,1 0 1 0 0,-1 0-1 0 0,1 0 0 0 0,0-1 0 0 0,0 1 0 0 0,0-1 0 0 0,0 0 0 0 0,0 0 0 0 0,0-1 0 0 0,0 1 0 0 0,0-1 1 0 0,0 0-1 0 0,2 0-1 0 0,16 2 9 0 0,-15-2-212 0 0,1-1-1 0 0,-1 1 1 0 0,1-2 0 0 0,-1 1-1 0 0,1-1 1 0 0,-1 0 0 0 0,0 0-1 0 0,0-1 1 0 0,0 0-1 0 0,3-2 204 0 0,-8 4-74 0 0,4-2-1018 0 0,0 0 0 0 0,0 0 0 0 0,-1-1-1 0 0,1 1 1 0 0,-1-1 0 0 0,0-1 0 0 0,-1 1-1 0 0,1-1 1 0 0,-1 0 0 0 0,4-4 1092 0 0,-8 8-146 0 0,1 0 0 0 0,-1-1-1 0 0,1 1 1 0 0,-1 0 0 0 0,1-1 0 0 0,-1 1-1 0 0,0 0 1 0 0,0-1 0 0 0,1 1 0 0 0,-1-1 0 0 0,0 1-1 0 0,0 0 1 0 0,0-1 146 0 0,-1-1-272 0 0,1 2-244 0 0,-4-13 860 0 0,7 19 7385 0 0,17 22-5992 0 0,-15-24-1593 0 0,-1 1 1 0 0,1-1-1 0 0,1 0 0 0 0,-1-1 1 0 0,0 1-1 0 0,1-1 0 0 0,-1 0 1 0 0,1 0-1 0 0,-1-1 0 0 0,1 1 1 0 0,5-1-145 0 0,-1 1 108 0 0,0-2 1 0 0,0 1-1 0 0,0-1 1 0 0,0 0-1 0 0,0-1 1 0 0,6-1-109 0 0,-12 1 50 0 0,0 0 1 0 0,0 0-1 0 0,0 0 1 0 0,0-1-1 0 0,0 1 0 0 0,0-1 1 0 0,-1 0-1 0 0,1 0 1 0 0,0 0-1 0 0,-1-1 1 0 0,0 1-1 0 0,1-1 1 0 0,-1 0-1 0 0,0 0 1 0 0,0 0-1 0 0,-1 0 1 0 0,1 0-1 0 0,-1-1 0 0 0,1 1 1 0 0,-1-1-1 0 0,0 0 1 0 0,0 1-1 0 0,-1-1 1 0 0,1 0-1 0 0,-1 0 1 0 0,0 0-1 0 0,0 0 1 0 0,0-1-1 0 0,-1 1 0 0 0,1 0 1 0 0,-1 0-1 0 0,0-4-50 0 0,-4-28 146 0 0,4 34-141 0 0,-1 0 0 0 0,1 0 0 0 0,-1 0 0 0 0,1 0 0 0 0,-1 1 0 0 0,0-1-1 0 0,0 0 1 0 0,0 0 0 0 0,0 0 0 0 0,0 1 0 0 0,0-1 0 0 0,-1 1 0 0 0,1-1 0 0 0,0 1 0 0 0,-1-1-5 0 0,1 2-90 0 0,0 0 97 0 0,0 0 1 0 0,1 0-1 0 0,-1 0 1 0 0,0 0-1 0 0,0 0 1 0 0,0 0 0 0 0,1 0-1 0 0,-1-1 1 0 0,0 1-1 0 0,0 0 1 0 0,0 0-1 0 0,1 0 1 0 0,-1-1-1 0 0,-1 0-7 0 0,1 1 22 0 0,0-1-1 0 0,0 1 0 0 0,0 0 0 0 0,0-1 0 0 0,0 1 1 0 0,0 0-1 0 0,0 0 0 0 0,0 0 0 0 0,-1 0 0 0 0,1 0 0 0 0,0 0 1 0 0,-1 0-22 0 0,-1 1-24 0 0,-1 1 1 0 0,1 0 0 0 0,0-1 0 0 0,0 1-1 0 0,-1 1 1 0 0,2-1 0 0 0,-1 0-1 0 0,0 1 1 0 0,-2 2 23 0 0,-21 27 654 0 0,23-27-680 0 0,0 0 0 0 0,1 1 0 0 0,0-1 0 0 0,0 1 1 0 0,0-1-1 0 0,0 1 0 0 0,1 0 0 0 0,0-1 0 0 0,0 1 1 0 0,0 0-1 0 0,1 0 0 0 0,0 0 0 0 0,0 0 0 0 0,1 2 26 0 0,-1-5 0 0 0,1 0-1 0 0,0 0 0 0 0,0 0 1 0 0,1 0-1 0 0,-1 0 0 0 0,1-1 1 0 0,-1 1-1 0 0,1 0 0 0 0,0-1 0 0 0,2 3 1 0 0,23 23-75 0 0,-24-26 32 0 0,-1 0 1 0 0,1 0 0 0 0,0 0 0 0 0,0-1 0 0 0,1 1-1 0 0,-1-1 1 0 0,0 0 0 0 0,0 0 0 0 0,1 0 0 0 0,-1 0-1 0 0,0 0 1 0 0,1-1 0 0 0,-1 0 0 0 0,1 1 0 0 0,-1-1-1 0 0,1-1 1 0 0,-1 1 0 0 0,1 0 0 0 0,-1-1 0 0 0,0 0-1 0 0,1 0 1 0 0,-1 0 42 0 0,0 0-482 0 0,0 0 1 0 0,0 0-1 0 0,0 0 0 0 0,0-1 1 0 0,0 0-1 0 0,0 1 0 0 0,-1-1 1 0 0,1 0-1 0 0,0-1 482 0 0,6-5-6233 0 0</inkml:trace>
  <inkml:trace contextRef="#ctx0" brushRef="#br0" timeOffset="74372.359">7568 2275 11976 0 0,'0'0'546'0'0,"0"0"-10"0"0,-3 5 127 0 0,0 10 262 0 0,2-1-1 0 0,0 1 1 0 0,0-1 0 0 0,2 14-925 0 0,0 0 27 0 0,3-1 1080 0 0,1-6-408 0 0,-5-13-679 0 0,1-1-1 0 0,0 0 1 0 0,1 0 0 0 0,-1 0 0 0 0,2 0-1 0 0,-1 0 1 0 0,1-1 0 0 0,0 1 0 0 0,0 0-1 0 0,2 1-19 0 0,-4-6-6 0 0,1 1 0 0 0,0-1-1 0 0,0 0 1 0 0,0 1-1 0 0,0-1 1 0 0,0 0 0 0 0,1 0-1 0 0,-1 0 1 0 0,1-1-1 0 0,-1 1 1 0 0,1-1-1 0 0,0 1 1 0 0,-1-1 0 0 0,1 0-1 0 0,0 0 1 0 0,0 0-1 0 0,0 0 1 0 0,0-1 0 0 0,0 1-1 0 0,0-1 1 0 0,0 1-1 0 0,0-1 1 0 0,0 0 0 0 0,0-1-1 0 0,1 1 7 0 0,0 0-142 0 0,-1-1 0 0 0,0 1-1 0 0,0-1 1 0 0,1 0 0 0 0,-1 0 0 0 0,0 0-1 0 0,0 0 1 0 0,0 0 0 0 0,0-1 0 0 0,0 1-1 0 0,-1-1 1 0 0,1 0 0 0 0,0 0 0 0 0,-1 0-1 0 0,1 0 1 0 0,0-1 142 0 0,16-12-847 0 0,-14 12 671 0 0,-1 0-1 0 0,0-1 0 0 0,0 1 1 0 0,-1-1-1 0 0,1 1 1 0 0,2-5 176 0 0,17-19-664 0 0,-15 18 412 0 0,0-1 1 0 0,0 0-1 0 0,1-3 252 0 0,-8 10-27 0 0,1 0 0 0 0,-1 1 0 0 0,1-1 1 0 0,-1 0-1 0 0,0 0 0 0 0,0 0 0 0 0,-1 0 0 0 0,1 0 0 0 0,0 0 1 0 0,-1-1-1 0 0,0 0 27 0 0,0 3 54 0 0,0 0 1 0 0,0 0-1 0 0,0 1 0 0 0,-1-1 1 0 0,1 0-1 0 0,0 0 1 0 0,0 0-1 0 0,-1 0 1 0 0,1 0-1 0 0,-1 0 0 0 0,1 0 1 0 0,-1 1-1 0 0,1-1 1 0 0,-1 0-1 0 0,1 0 0 0 0,-1 1 1 0 0,0-1-1 0 0,1 0 1 0 0,-1 1-1 0 0,0-1 1 0 0,0 1-1 0 0,1-1 0 0 0,-1 1 1 0 0,0-1-1 0 0,0 1 1 0 0,0-1-1 0 0,0 1 1 0 0,1 0-1 0 0,-1 0 0 0 0,0-1 1 0 0,0 1-1 0 0,0 0 1 0 0,0 0-1 0 0,0 0 0 0 0,0 0 1 0 0,0 0-55 0 0,-6 0 204 0 0,0 0 0 0 0,0 1 0 0 0,-1 0 0 0 0,1 0 0 0 0,0 1 0 0 0,0 0 0 0 0,1 0 0 0 0,-1 0 0 0 0,0 1 0 0 0,1 0 0 0 0,-5 3-204 0 0,-12 4 290 0 0,20-8-246 0 0,-1 0 0 0 0,0 1 0 0 0,0-1-1 0 0,1 1 1 0 0,-1-1 0 0 0,1 1-1 0 0,0 0 1 0 0,0 1 0 0 0,0-1-1 0 0,0 0 1 0 0,0 1 0 0 0,1 0 0 0 0,0 0-1 0 0,-1-1 1 0 0,2 1 0 0 0,-1 0-1 0 0,-1 3-43 0 0,1 0 23 0 0,0-1-1 0 0,1 0 0 0 0,-1 1 1 0 0,1-1-1 0 0,1 1 0 0 0,-1-1 0 0 0,1 1 1 0 0,0-1-1 0 0,0 1 0 0 0,1-1 0 0 0,1 4-22 0 0,-2-8 7 0 0,1-1-1 0 0,-1 1 1 0 0,1-1-1 0 0,0 1 0 0 0,0-1 1 0 0,0 0-1 0 0,0 1 1 0 0,0-1-1 0 0,0 0 0 0 0,0 0 1 0 0,0 0-1 0 0,0 0 0 0 0,0 0 1 0 0,0 0-1 0 0,1 0 1 0 0,-1 0-1 0 0,1 0 0 0 0,-1-1 1 0 0,0 1-1 0 0,1 0 1 0 0,-1-1-1 0 0,1 1 0 0 0,-1-1 1 0 0,1 0-1 0 0,1 1-6 0 0,6 0 44 0 0,0 0 0 0 0,-1 0 1 0 0,1-1-1 0 0,2 0-44 0 0,-7 0 27 0 0,11 0-21 0 0,0-1-1 0 0,0 0 0 0 0,0-2 1 0 0,0 1-1 0 0,-1-2 0 0 0,3-1-5 0 0,-9 3-269 0 0,0-1 0 0 0,0-1 0 0 0,-1 1-1 0 0,1-1 1 0 0,-1-1 0 0 0,0 1 0 0 0,0-1 0 0 0,0 0 0 0 0,0-1-1 0 0,-1 0 1 0 0,2-3 269 0 0,6-3-536 0 0,-12 10 499 0 0,0 1 0 0 0,0-1 1 0 0,0 1-1 0 0,0-1 0 0 0,0 0 0 0 0,0 0 0 0 0,-1 0 0 0 0,1 0 0 0 0,-1 0 0 0 0,1 0 0 0 0,-1-1 1 0 0,0 1-1 0 0,0 0 0 0 0,0-1 0 0 0,0 0 37 0 0,-9 15 1031 0 0,3-7-716 0 0,0 3 101 0 0,0 0-1 0 0,1 1 1 0 0,-1-1-1 0 0,2 1 1 0 0,-2 2-416 0 0,4-7-39 0 0,0-1 1 0 0,0 0-1 0 0,0 1 0 0 0,1-1 1 0 0,-1 1-1 0 0,1-1 0 0 0,0 1 0 0 0,0 0 1 0 0,0-1-1 0 0,0 1 0 0 0,0-1 1 0 0,1 1-1 0 0,0-1 0 0 0,0 1 1 0 0,0 0 38 0 0,0-2 224 0 0,2 1-109 0 0,0 0 1 0 0,0-1-1 0 0,1 1 1 0 0,-1-1-1 0 0,1 1 1 0 0,0-1 0 0 0,-1 0-1 0 0,3 0-115 0 0,-4-1 11 0 0,0 0 1 0 0,0-1-1 0 0,0 1 0 0 0,0-1 0 0 0,0 0 1 0 0,0 1-1 0 0,0-1 0 0 0,0 0 0 0 0,0 0 1 0 0,0 0-1 0 0,0 0 0 0 0,0-1 0 0 0,0 1 0 0 0,0 0 1 0 0,0-1-1 0 0,0 0 0 0 0,0 1 0 0 0,1-2-11 0 0,0 1-3 0 0,1-1-41 0 0,1 0-1 0 0,0 0 1 0 0,-1-1 0 0 0,0 0 0 0 0,1 1 0 0 0,-1-1 0 0 0,0-1 0 0 0,0 1 0 0 0,-1-1-1 0 0,1 1 1 0 0,-1-1 0 0 0,0 0 0 0 0,1-2 44 0 0,1-2-357 0 0,-1 1 0 0 0,-1-1-1 0 0,1 0 1 0 0,-1 0 0 0 0,-1 0 0 0 0,1-1-1 0 0,-1-1 358 0 0,8-61-6886 0 0,-8 56 4320 0 0,-2-19-131 0 0,0 32 2792 0 0,0 0 1 0 0,-1 0-1 0 0,1 0 0 0 0,-1 0 0 0 0,1-1 1 0 0,-1 1-1 0 0,0 0 0 0 0,0 0 0 0 0,0 0 1 0 0,0 0-1 0 0,0 1 0 0 0,0-1 1 0 0,-2-1-96 0 0,3 2 901 0 0,0 1 204 0 0,-1 0-862 0 0,-1 1 0 0 0,1-1 0 0 0,0 1 0 0 0,0-1 0 0 0,0 1 0 0 0,0-1 0 0 0,0 1 0 0 0,0 0 0 0 0,0-1-1 0 0,0 1 1 0 0,0 0 0 0 0,1 0 0 0 0,-1 0 0 0 0,0 0 0 0 0,0 0 0 0 0,1 0 0 0 0,-1 0 0 0 0,1 0 0 0 0,-1 0 0 0 0,1 0 0 0 0,-1 0 0 0 0,1 0 0 0 0,-1 0-243 0 0,-8 28 1021 0 0,5-11-486 0 0,1 1-1 0 0,1-1 1 0 0,1 1-1 0 0,1 0 1 0 0,0-1-1 0 0,2 1 1 0 0,0 0-1 0 0,1 2-534 0 0,0 3 466 0 0,-2-18-237 0 0,0 0 0 0 0,0 0-1 0 0,0 1 1 0 0,1-1-1 0 0,2 6-228 0 0,-4-12 39 0 0,0 0 0 0 0,0 1 0 0 0,0-1 0 0 0,1 0 0 0 0,-1 1 0 0 0,0-1 0 0 0,0 0 0 0 0,0 1 0 0 0,1-1 0 0 0,-1 0-1 0 0,0 1 1 0 0,1-1 0 0 0,-1 0 0 0 0,0 1 0 0 0,1-1 0 0 0,-1 0 0 0 0,0 0 0 0 0,1 0 0 0 0,-1 1 0 0 0,0-1 0 0 0,1 0 0 0 0,-1 0-1 0 0,0 0 1 0 0,1 0 0 0 0,-1 0 0 0 0,1 0 0 0 0,-1 0 0 0 0,1 0-39 0 0,12-5 400 0 0,12-20-453 0 0,-19 18 128 0 0,0 0-159 0 0,0 0-1 0 0,-1-1 1 0 0,0 0-1 0 0,4-7 85 0 0,5-9-382 0 0,-11 20 311 0 0,6-12-432 0 0,2 0 0 0 0,0 1 1 0 0,1 0-1 0 0,1 0 0 0 0,0 2 0 0 0,4-4 503 0 0,-16 16 54 0 0,17 7 894 0 0,-18-6-938 0 0,1 1 1 0 0,0-1-1 0 0,0 1 1 0 0,-1 0-1 0 0,1-1 0 0 0,0 1 1 0 0,-1 0-1 0 0,1 0 1 0 0,-1-1-1 0 0,1 1 1 0 0,-1 0-1 0 0,0 0 1 0 0,1 0-1 0 0,-1 0 1 0 0,0 0-1 0 0,1 0 0 0 0,-1-1 1 0 0,0 1-1 0 0,0 0 1 0 0,0 0-1 0 0,0 0 1 0 0,0 0-1 0 0,0 0 1 0 0,0 0-1 0 0,0 0-10 0 0,0 1 9 0 0,0 0 0 0 0,0 0 1 0 0,0 0-1 0 0,0-1 0 0 0,1 1 0 0 0,-1 0 0 0 0,1 0 0 0 0,0 1-9 0 0,8 12 99 0 0,-7-11-62 0 0,0-1 0 0 0,0 1-1 0 0,0-1 1 0 0,-1 1 0 0 0,1 0-1 0 0,-1-1 1 0 0,0 1-1 0 0,0 1-36 0 0,0-2 62 0 0,0 1 1 0 0,-1-1-1 0 0,1 0 0 0 0,1 0 0 0 0,-1 1 0 0 0,0-1 0 0 0,1 0 0 0 0,0 0 0 0 0,-1 0 0 0 0,1 0 0 0 0,0 0 0 0 0,1-1 0 0 0,-1 1 1 0 0,0-1-1 0 0,1 1 0 0 0,-1-1 0 0 0,1 0 0 0 0,0 0 0 0 0,0 0 0 0 0,0 0 0 0 0,0 0 0 0 0,0-1 0 0 0,0 0 0 0 0,0 1 0 0 0,3-1-62 0 0,-4 0 66 0 0,1 0 0 0 0,-1-1 0 0 0,0 1 0 0 0,1-1 0 0 0,-1 1-1 0 0,1-1 1 0 0,-1 0 0 0 0,1 0 0 0 0,-1 0 0 0 0,0-1 0 0 0,3 0-66 0 0,25-12 252 0 0,-28 12-249 0 0,2-1-13 0 0,0 0-1 0 0,0 0 1 0 0,0-1-1 0 0,-1 1 1 0 0,1-1-1 0 0,-1 0 1 0 0,0 0-1 0 0,0 0 1 0 0,3-3 10 0 0,2-6-134 0 0</inkml:trace>
  <inkml:trace contextRef="#ctx0" brushRef="#br0" timeOffset="76631.278">593 1139 9416 0 0,'0'0'208'0'0,"0"0"33"0"0,0 0 16 0 0,-1 0-33 0 0,1 0-178 0 0,-1 1 0 0 0,1-1 1 0 0,-1 0-1 0 0,1 1 0 0 0,-1-1 0 0 0,1 0 0 0 0,-1 1 0 0 0,1-1 0 0 0,0 0 0 0 0,-1 1 0 0 0,1-1 0 0 0,0 1 0 0 0,-1-1 0 0 0,1 1 0 0 0,0-1 0 0 0,0 1 1 0 0,-1-1-1 0 0,1 1 0 0 0,0-1 0 0 0,0 1 0 0 0,0-1 0 0 0,0 1 0 0 0,0-1 0 0 0,0 1 0 0 0,0 0 0 0 0,0-1 0 0 0,0 1 0 0 0,0-1 0 0 0,0 1 0 0 0,0-1 0 0 0,0 1-46 0 0,8 14 1333 0 0,-5-11-1407 0 0,12 32 665 0 0,-12-27-267 0 0,0-1 0 0 0,1 0 0 0 0,0 0 0 0 0,0 0 0 0 0,1 1-324 0 0,1-1 156 0 0,12 18 761 0 0,10 18-917 0 0,-24-37 51 0 0,1 0 0 0 0,0-1 0 0 0,0 0 0 0 0,0 0 0 0 0,1-1 0 0 0,0 1 0 0 0,1-1-51 0 0,18 19 180 0 0,10 9 42 0 0,-25-24-182 0 0,0 0 0 0 0,-1 1 0 0 0,0 0-1 0 0,0 0 1 0 0,2 5-40 0 0,-1-1 21 0 0,0 0 0 0 0,1-1 0 0 0,1 0-1 0 0,3 2-20 0 0,-2-2 22 0 0,-1 0 0 0 0,0 1-1 0 0,7 12-21 0 0,-9-11 8 0 0,0 1 0 0 0,-1 0-1 0 0,-1 0 1 0 0,-1 1 0 0 0,0 0-1 0 0,-1 1 1 0 0,0 6-8 0 0,-5-21-14 0 0,-1 0 0 0 0,0 0 1 0 0,0 0-1 0 0,0 0 0 0 0,0 0 1 0 0,0 0-1 0 0,-1 0 14 0 0,1-1-99 0 0,-1 0 0 0 0,1 0 0 0 0,0 0 0 0 0,0 0 0 0 0,0 0 0 0 0,0 0 0 0 0,0 0 0 0 0,0 0 0 0 0,1 0 0 0 0,-1 0 0 0 0,1 0 0 0 0,-1 0 0 0 0,1 0 0 0 0,0 0 0 0 0,0 0 99 0 0,4 9-3922 0 0,-1-5-1236 0 0</inkml:trace>
  <inkml:trace contextRef="#ctx0" brushRef="#br0" timeOffset="77174.036">647 1405 3224 0 0,'-5'2'1140'0'0,"3"0"2328"0"0,1 3-3196 0 0,0 1 1 0 0,0-1 0 0 0,1 1-1 0 0,-1-1 1 0 0,1 1 0 0 0,1 0-1 0 0,-1-1 1 0 0,1 1 0 0 0,0 0-1 0 0,0-1-272 0 0,0 2 386 0 0,6 17 394 0 0,-5-20-591 0 0,-1 1 1 0 0,0-1 0 0 0,0 0-1 0 0,0 1 1 0 0,0 3-190 0 0,0 8 152 0 0,1 0 0 0 0,0 0 0 0 0,1 0 0 0 0,2 3-152 0 0,4 29 542 0 0,-7-35-117 0 0,0 1 0 0 0,4 10-425 0 0,-4-14 186 0 0,1 1 0 0 0,-2-1 0 0 0,1 4-186 0 0,3 21 50 0 0,-1-17-68 0 0,6 22 427 0 0,-3 1 1 0 0,1 14-410 0 0,-1 5 453 0 0,2 17 108 0 0,-7-51-304 0 0,5 18-257 0 0,-4-27-24 0 0,-1 0 0 0 0,0 1 0 0 0,-1-1-1 0 0,-1 17 25 0 0,-2-17 0 0 0,1-9 0 0 0,0 0 0 0 0,1 0 0 0 0,0 0 0 0 0,1 8 0 0 0,3 8 6 0 0,-3-16 13 0 0,1 0-1 0 0,-1 0 1 0 0,0 1-1 0 0,-1 4-18 0 0,-1 11 15 0 0,-1-2-14 0 0,2-1-1 0 0,1 19 0 0 0,6 101 0 0 0,-5-60 0 0 0,-4-25-5 0 0,0-40 45 0 0,1 0 0 0 0,2 12-40 0 0,0-9 150 0 0,2 23 1089 0 0,-2 25-1239 0 0,0 40 134 0 0,0-37-781 0 0,-2-49 428 0 0,-1 0 1 0 0,-1 4 218 0 0,0-8-11 0 0,1 1 1 0 0,1-1 0 0 0,1 1-1 0 0,0 5 11 0 0,2 1 244 0 0,-1 1 0 0 0,-1-1-1 0 0,-3 23-243 0 0,2-37 49 0 0,0 0 1 0 0,1 0-1 0 0,1 0 0 0 0,0 0 1 0 0,0 0-1 0 0,0 0 0 0 0,2 0 1 0 0,-1-1-1 0 0,4 8-49 0 0,-4-9-161 0 0,-1 1 1 0 0,1-1-1 0 0,-1 1 0 0 0,-1 2 161 0 0,1-2-189 0 0,0-1 0 0 0,0 1-1 0 0,0-1 1 0 0,3 5 189 0 0,0 1-95 0 0,-2-10 89 0 0,0 1 0 0 0,0 0 0 0 0,-1 0 1 0 0,0 0-1 0 0,0 0 0 0 0,0 0 0 0 0,-1 0 1 0 0,1 0-1 0 0,-1 0 0 0 0,0 0 0 0 0,-1 1 6 0 0,1-3-56 0 0,-1-1-1 0 0,1 1 1 0 0,0-1-1 0 0,0 1 0 0 0,0-1 1 0 0,0 0-1 0 0,0 1 0 0 0,1-1 1 0 0,-1 1-1 0 0,1-1 1 0 0,-1 0-1 0 0,1 1 0 0 0,0-1 1 0 0,0 0-1 0 0,0 0 0 0 0,0 0 1 0 0,1 1-1 0 0,-1-1 1 0 0,2 1 56 0 0,0 6-1219 0 0,-5-4-2584 0 0,2-4-1091 0 0</inkml:trace>
  <inkml:trace contextRef="#ctx0" brushRef="#br0" timeOffset="77677.293">848 1796 10136 0 0,'18'0'464'0'0,"-25"20"168"0"0,15 8-650 0 0,-6-21 3 0 0,0-1 0 0 0,0 0 0 0 0,0 1 0 0 0,-1 2 15 0 0,5 39-9 0 0,-2-20 769 0 0,0 15-760 0 0,10 61 1096 0 0,-13-68-717 0 0,0-2 123 0 0,2 1 0 0 0,2 7-502 0 0,-2-15 245 0 0,0 0 0 0 0,-2-1 0 0 0,-2 4-245 0 0,1 3 313 0 0,3 19-313 0 0,2 14 195 0 0,-2-28 34 0 0,5 28-229 0 0,1-9 68 0 0,-2 0 0 0 0,-2 1 0 0 0,-4 0 0 0 0,-3 31-68 0 0,2-53 311 0 0,1 0 0 0 0,4 25-311 0 0,0 12 257 0 0,-4-57-213 0 0,1 24 106 0 0,-2 0-1 0 0,-2 11-149 0 0,0-20 115 0 0,2 0 1 0 0,3 27-116 0 0,0-26-13 0 0,-2 0 0 0 0,-3 17 13 0 0,1-32-33 0 0,1 0 0 0 0,1-1 0 0 0,0 1 0 0 0,4 14 33 0 0,-4-23 0 0 0,-1 0 0 0 0,0 0 0 0 0,0 8 0 0 0,-1-8 0 0 0,1-1 0 0 0,0 1 0 0 0,1-1 0 0 0,0 4 0 0 0,2 4 0 0 0,-1-6 0 0 0,-1 0 0 0 0,0-1 0 0 0,0 1 0 0 0,0 0 0 0 0,-2 8 0 0 0,1-13-9 0 0,0 0-1 0 0,0-1 0 0 0,1 1 1 0 0,-1 0-1 0 0,1 0 0 0 0,1 3 10 0 0,-1-3-29 0 0,0 0 1 0 0,0 0-1 0 0,0-1 0 0 0,-1 1 1 0 0,0 0-1 0 0,0 0 0 0 0,0 0 0 0 0,0 0 29 0 0,-5 22-152 0 0,2-3 0 0 0</inkml:trace>
  <inkml:trace contextRef="#ctx0" brushRef="#br0" timeOffset="78890.629">691 3726 6448 0 0,'-7'-6'685'0'0,"7"6"-685"0"0,0 0 1 0 0,0 0-1 0 0,0-1 0 0 0,-1 1 1 0 0,1 0-1 0 0,0 0 0 0 0,0-1 1 0 0,0 1-1 0 0,0 0 0 0 0,0 0 1 0 0,0-1-1 0 0,0 1 0 0 0,-1 0 0 0 0,1 0 1 0 0,0-1-1 0 0,0 1 0 0 0,0 0 1 0 0,0 0-1 0 0,0-1 0 0 0,0 1 1 0 0,0 0-1 0 0,0 0 0 0 0,1-1 1 0 0,-1 1-1 0 0,0 0 0 0 0,0 0 0 0 0,0-1 1 0 0,0 1-1 0 0,0 0 0 0 0,0 0 1 0 0,0-1-1 0 0,0 1 0 0 0,1 0 1 0 0,-1 0-1 0 0,0-1 0 0 0,0 1 1 0 0,0 0-1 0 0,1 0 0 0 0,-1 0 1 0 0,0 0-1 0 0,0-1 0 0 0,0 1 0 0 0,1 0 0 0 0,6-6-2 0 0,-7 6 2 0 0,5-2 61 0 0,0-1 1 0 0,0 1-1 0 0,-1 0 1 0 0,1 1-1 0 0,1-1 1 0 0,-1 1-1 0 0,0 0 0 0 0,4 0-61 0 0,44-1 630 0 0,102-4 801 0 0,518-16-607 0 0,-634 20-768 0 0,105-10 225 0 0,5 0 128 0 0,-49 4-205 0 0,-71 6-107 0 0,554-57 280 0 0,-197 23 857 0 0,-14 21-1722 0 0,-101 10 1054 0 0,397-6-254 0 0,-609 8-267 0 0,99-3 6 0 0,90-2-112 0 0,-135 2-2 0 0,222 2-141 0 0,-142 5 257 0 0,12-1 1783 0 0,-97 1-1412 0 0,24-1-473 0 0,-76 0-3909 0 0,-53 0-1036 0 0</inkml:trace>
  <inkml:trace contextRef="#ctx0" brushRef="#br0" timeOffset="79976.235">1122 3872 1840 0 0,'-5'-2'29'0'0,"0"0"1"0"0,0 1-1 0 0,0 0 0 0 0,0 0 1 0 0,0 0-1 0 0,-4 1-29 0 0,3 0 39 0 0,4 0 29 0 0,0 0 0 0 0,1 0 1 0 0,-1 0-1 0 0,0 1 0 0 0,1-1 0 0 0,-1 0 1 0 0,1 1-1 0 0,-1-1 0 0 0,1 1 0 0 0,-1-1 1 0 0,0 1-1 0 0,1 0 0 0 0,0 0 0 0 0,-1-1 1 0 0,0 2-69 0 0,1-1 231 0 0,-1 0 1 0 0,0 1 0 0 0,0-1 0 0 0,0 0 0 0 0,0 0-1 0 0,0 0 1 0 0,0 0 0 0 0,0 0 0 0 0,0-1 0 0 0,-1 1-1 0 0,1-1 1 0 0,0 1 0 0 0,0-1 0 0 0,-2 0-232 0 0,-33-2 850 0 0,10 0 1056 0 0,26 2-1785 0 0,0 0 0 0 0,0 0 1 0 0,0 0-1 0 0,1 1 0 0 0,-1-1 0 0 0,0 0 1 0 0,0 1-1 0 0,1-1 0 0 0,-1 1 1 0 0,0-1-1 0 0,1 1 0 0 0,-1-1 0 0 0,0 1 1 0 0,1-1-1 0 0,-1 1-121 0 0,1-1 43 0 0,-1 0-1 0 0,1 1 1 0 0,0-1-1 0 0,0 0 1 0 0,0 0 0 0 0,-1 1-1 0 0,1-1 1 0 0,0 0-1 0 0,0 0 1 0 0,0 1 0 0 0,0-1-1 0 0,0 0 1 0 0,-1 0-1 0 0,1 1 1 0 0,0-1-1 0 0,0 0 1 0 0,0 1 0 0 0,0-1-1 0 0,0 0 1 0 0,0 0-1 0 0,0 1 1 0 0,0-1 0 0 0,0 0-1 0 0,0 1 1 0 0,0-1-1 0 0,0 0 1 0 0,1 0 0 0 0,-1 1-1 0 0,0-1 1 0 0,0 0-1 0 0,0 0 1 0 0,0 1 0 0 0,0-1-1 0 0,0 0 1 0 0,1 0-1 0 0,-1 1 1 0 0,0-1-1 0 0,0 0 1 0 0,0 0 0 0 0,1 1-1 0 0,-1-1 1 0 0,0 0-1 0 0,0 0 1 0 0,1 0 0 0 0,-1 0-43 0 0,4 3 32 0 0,0-1 0 0 0,1 0 0 0 0,-1 0 1 0 0,1 0-1 0 0,-1-1 0 0 0,1 0 0 0 0,-1 1 1 0 0,1-2-1 0 0,0 1 0 0 0,3 0-32 0 0,7-1 90 0 0,0-1-1 0 0,12-1-89 0 0,20-1-29 0 0,-24 1 209 0 0,-1 0 0 0 0,1-2 0 0 0,-1-1 0 0 0,13-4-180 0 0,38-7 1154 0 0,62-9-919 0 0,104-16 1259 0 0,-147 28-1155 0 0,133-15 46 0 0,-81 11-201 0 0,-35 3-94 0 0,165-7-540 0 0,90 11 450 0 0,-85 4 0 0 0,100 18 896 0 0,-299-7-879 0 0,105 3 156 0 0,-149-7-153 0 0,19-1 34 0 0,11-3-54 0 0,-29-1-14 0 0,-2 1 206 0 0,0 0 0 0 0,1 3 0 0 0,13 1-192 0 0,156 10-1714 0 0,-3-16 2477 0 0,-107 1-344 0 0,35 5-419 0 0,27 5 10 0 0,-89-7 19 0 0,-46 0 237 0 0,0 1-1 0 0,17 2-265 0 0,31 4-98 0 0,-1-4 0 0 0,1-2 0 0 0,12-5 98 0 0,26-1 398 0 0,-75 5-598 0 0,23-4-56 0 0,-42 3 256 0 0,1 2 0 0 0,8-1 0 0 0,27-1 0 0 0,7-3 89 0 0,1 3 0 0 0,48 4-89 0 0,-11 0-1020 0 0,-78-2-18 0 0</inkml:trace>
  <inkml:trace contextRef="#ctx0" brushRef="#br0" timeOffset="156506.753">2290 957 11976 0 0,'21'-20'1082'0'0,"-21"20"-1077"0"0,0 0 0 0 0,0-1 0 0 0,0 1 1 0 0,0 0-1 0 0,1 0 0 0 0,-1 0 0 0 0,0 0 0 0 0,0 0 0 0 0,0-1 0 0 0,0 1 0 0 0,0 0 0 0 0,0 0 0 0 0,0 0 0 0 0,0 0 0 0 0,0-1 0 0 0,0 1 0 0 0,0 0 0 0 0,0 0 1 0 0,0 0-1 0 0,0-1 0 0 0,0 1 0 0 0,0 0 0 0 0,0 0 0 0 0,0 0 0 0 0,0 0 0 0 0,0-1 0 0 0,0 1 0 0 0,0 0 0 0 0,0 0 0 0 0,0 0 0 0 0,0 0 0 0 0,0-1 0 0 0,-1 1 1 0 0,1 0-1 0 0,0 0 0 0 0,0 0 0 0 0,0 0 0 0 0,0 0 0 0 0,0-1 0 0 0,0 1-5 0 0,-3-1 11 0 0,2 1 10 0 0,-2-3 296 0 0,3 2-307 0 0,0 1 0 0 0,0-1 1 0 0,1 1-1 0 0,-1 0 0 0 0,0-1 1 0 0,1 1-1 0 0,-1 0 0 0 0,0 0 1 0 0,1-1-1 0 0,-1 1 0 0 0,1 0 1 0 0,-1 0-1 0 0,0-1 1 0 0,1 1-1 0 0,-1 0 0 0 0,1 0 1 0 0,-1 0-1 0 0,1 0 0 0 0,-1 0 1 0 0,0 0-1 0 0,1 0 0 0 0,-1 0 1 0 0,1 0-11 0 0,0-1-1 0 0,0 1 1 0 0,0 0 0 0 0,0 0 0 0 0,0 1 0 0 0,0-1 0 0 0,0 0 0 0 0,0 0-1 0 0,-1 0 1 0 0,1 1 0 0 0,0-1 0 0 0,0 0 0 0 0,0 1 0 0 0,0-1-1 0 0,0 1 1 0 0,0-1 0 0 0,-1 1 0 0 0,1-1 0 0 0,0 1 0 0 0,0-1 0 0 0,2 3-8 0 0,-3-3 6 0 0,1 1-1 0 0,-1-1 1 0 0,1 1 0 0 0,-1-1-1 0 0,1 1 1 0 0,-1-1 0 0 0,1 1-1 0 0,-1 0 1 0 0,0-1-1 0 0,0 1 1 0 0,1 0 0 0 0,-1-1-1 0 0,0 1 1 0 0,0 0 0 0 0,0-1-1 0 0,1 1 1 0 0,-1 0 0 0 0,0 0-1 0 0,0-1 1 0 0,0 1 0 0 0,0 0-1 0 0,0 0 3 0 0,0 3-1 0 0,1-2 1 0 0,-1-1 0 0 0,1 0 0 0 0,-1 1 0 0 0,1-1 0 0 0,-1 1 1 0 0,0-1-1 0 0,1 1 0 0 0,-1-1 0 0 0,0 1 0 0 0,0-1 0 0 0,0 1 1 0 0,0-1-1 0 0,0 1 0 0 0,-1-1 0 0 0,1 1 0 0 0,0-1 0 0 0,-1 0 0 0 0,1 1 1 0 0,-1-1-1 0 0,1 1 0 0 0,-1-1 0 0 0,1 0 0 0 0,-1 1 0 0 0,0-1 1 0 0,0 0-1 0 0,0 0 0 0 0,0 0 0 0 0,0 1 0 0 0,0-1 0 0 0,0 0 1 0 0,0 0-1 0 0,0-1 0 0 0,-2 3 90 0 0,0-2-1 0 0,1 1 1 0 0,-1 0 0 0 0,0-1-1 0 0,0 1 1 0 0,0-1 0 0 0,0 0 0 0 0,0 0-1 0 0,-1 0 1 0 0,1 0 0 0 0,0 0-1 0 0,0-1 1 0 0,-1 0 0 0 0,1 0-90 0 0,2 0 7 0 0,1 0 1 0 0,-1 0 0 0 0,1 0-1 0 0,-1 0 1 0 0,1 0-1 0 0,-1-1 1 0 0,1 1-1 0 0,-1 0 1 0 0,1 0-1 0 0,-1-1 1 0 0,1 1-1 0 0,0 0 1 0 0,-1-1 0 0 0,1 1-1 0 0,-1 0 1 0 0,1-1-1 0 0,0 1 1 0 0,-1-1-1 0 0,1 1 1 0 0,0-1-1 0 0,0 1 1 0 0,-1 0-1 0 0,1-1 1 0 0,0 1 0 0 0,0-1-1 0 0,-1 0 1 0 0,1 1-1 0 0,0-1 1 0 0,0 1-1 0 0,0-1 1 0 0,0 1-1 0 0,0-1 1 0 0,0 1-1 0 0,0-1 1 0 0,0 1 0 0 0,0-1-1 0 0,0 0-7 0 0,4-20 12 0 0,-2 18-77 0 0,1-1 0 0 0,-1 0 0 0 0,1 0 1 0 0,0 1-1 0 0,0 0 0 0 0,0-1 1 0 0,0 1-1 0 0,1 0 0 0 0,-1 1 1 0 0,1-1-1 0 0,0 0 0 0 0,0 1 0 0 0,0 0 1 0 0,0 0-1 0 0,0 0 0 0 0,0 1 1 0 0,1-1-1 0 0,-1 1 0 0 0,2 0 65 0 0,7 0-1474 0 0</inkml:trace>
  <inkml:trace contextRef="#ctx0" brushRef="#br0" timeOffset="156892.379">2923 1005 10136 0 0,'0'0'464'0'0,"0"0"-10"0"0,6-12-136 0 0,-3 9 139 0 0,0 0 1 0 0,0 0-1 0 0,1 0 1 0 0,-1 1-1 0 0,1-1 1 0 0,0 1-1 0 0,0 0 1 0 0,0 0-1 0 0,1-1-457 0 0,14-6-185 0 0,-17 7 230 0 0,0 1 0 0 0,0 0 0 0 0,0 1 1 0 0,0-1-1 0 0,0 0 0 0 0,0 1 1 0 0,1-1-1 0 0,-1 1 0 0 0,0 0 0 0 0,1-1 1 0 0,-1 1-1 0 0,0 0 0 0 0,0 0 1 0 0,1 1-1 0 0,-1-1 0 0 0,0 0 0 0 0,0 1 1 0 0,1 0-1 0 0,-1-1 0 0 0,0 1 1 0 0,0 0-1 0 0,0 0 0 0 0,0 0 0 0 0,0 0 1 0 0,0 0-1 0 0,0 1 0 0 0,-1-1 1 0 0,1 1-1 0 0,0 0-45 0 0,1 0 31 0 0,-1 0 0 0 0,0 0 0 0 0,0 0 0 0 0,0 0 0 0 0,-1 1 0 0 0,1-1 0 0 0,0 1 0 0 0,-1-1 0 0 0,0 1 0 0 0,0 0 0 0 0,1-1 0 0 0,-1 1 0 0 0,-1 0 0 0 0,1 0 0 0 0,0 0 0 0 0,-1 0 0 0 0,0 0 0 0 0,1 0 0 0 0,-1 0 0 0 0,0 0 0 0 0,0 0 0 0 0,-1 0-31 0 0,1-2 4 0 0,0-1-1 0 0,0 1 0 0 0,0 0 0 0 0,0-1 0 0 0,-1 1 0 0 0,1 0 0 0 0,0-1 1 0 0,0 1-1 0 0,-1-1 0 0 0,1 1 0 0 0,-1 0 0 0 0,1-1 0 0 0,0 1 0 0 0,-1-1 0 0 0,1 1 1 0 0,-1-1-1 0 0,1 1 0 0 0,-1-1 0 0 0,1 0 0 0 0,-1 1 0 0 0,1-1 0 0 0,-1 1 0 0 0,0-1 1 0 0,1 0-1 0 0,-2 1-3 0 0,1-1 1 0 0,0 0 0 0 0,0 0 0 0 0,0 0 0 0 0,-1 0 0 0 0,1 0 0 0 0,0 0 0 0 0,0 0 0 0 0,-1-1 0 0 0,1 1 0 0 0,0 0 0 0 0,0-1 0 0 0,0 1-1 0 0,-1-1 1 0 0,-2-1-2 0 0,1 1 0 0 0,0-1 0 0 0,0 0 0 0 0,0 0 1 0 0,1 0-1 0 0,-1 0 0 0 0,0-1 0 0 0,1 1 0 0 0,-2-3 1 0 0,3 4-20 0 0,0 0-1 0 0,0 0 1 0 0,1 0-1 0 0,-1-1 1 0 0,0 1-1 0 0,1 0 1 0 0,0 0-1 0 0,-1-1 1 0 0,1 1-1 0 0,0 0 1 0 0,-1 0-1 0 0,1-1 1 0 0,0 1-1 0 0,0 0 1 0 0,0-1-1 0 0,0 1 1 0 0,0 0-1 0 0,0-1 1 0 0,0 1-1 0 0,1 0 0 0 0,-1-1 1 0 0,1 1-1 0 0,-1 0 1 0 0,0 0-1 0 0,1-1 21 0 0,5-8-4117 0 0,-5 9 3353 0 0,5-7-4393 0 0</inkml:trace>
  <inkml:trace contextRef="#ctx0" brushRef="#br0" timeOffset="157292.882">2572 1841 3224 0 0,'-9'-7'737'0'0,"6"6"-204"0"0,1 0 636 0 0,-1 1 0 0 0,1-1-1 0 0,-1 0 1 0 0,1 0-1 0 0,0 0 1 0 0,0-1-1 0 0,-2 0-1168 0 0,-10-3 3445 0 0,12 4-3364 0 0,0 1 0 0 0,0-1 0 0 0,0 0 0 0 0,0 1 0 0 0,0-1 0 0 0,0 0 0 0 0,1 0 0 0 0,-1-1 0 0 0,0 1-81 0 0,1 1-4 0 0,1-1 1 0 0,0 1-1 0 0,0 0 1 0 0,0 0 0 0 0,-1-1-1 0 0,1 1 1 0 0,0 0-1 0 0,0-1 1 0 0,0 1-1 0 0,0 0 1 0 0,0 0 0 0 0,0-1-1 0 0,0 1 1 0 0,0 0-1 0 0,-1-1 1 0 0,1 1 0 0 0,0 0-1 0 0,0-1 1 0 0,0 1-1 0 0,1 0 1 0 0,-1-1 0 0 0,0 1-1 0 0,0 0 1 0 0,0-1 3 0 0,9-10 435 0 0,-4 8-360 0 0,0 0 0 0 0,1 0-1 0 0,-1 0 1 0 0,1 0 0 0 0,0 1 0 0 0,3-1-75 0 0,-1 0 29 0 0,-1 1-51 0 0,0 0 0 0 0,0 0-1 0 0,0 1 1 0 0,1 0-1 0 0,-1 0 1 0 0,0 0 0 0 0,1 1-1 0 0,-1 0 1 0 0,1 1-1 0 0,3 0 23 0 0,-11-1 0 0 0,2 0 0 0 0,-1 1 0 0 0,1-1 0 0 0,-1 0 0 0 0,1 1 0 0 0,-1 0 0 0 0,1-1 0 0 0,-1 1 0 0 0,0 0 0 0 0,1-1 0 0 0,-1 1 0 0 0,0 0 0 0 0,0 0 0 0 0,0 0 0 0 0,0 0 0 0 0,0 0 0 0 0,0 1 0 0 0,0-1 0 0 0,1 1 0 0 0,-2-2 2 0 0,1 1-1 0 0,-1-1 1 0 0,1 0-1 0 0,-1 1 1 0 0,0-1-1 0 0,1 0 1 0 0,-1 1-1 0 0,0-1 1 0 0,1 0-1 0 0,-1 1 0 0 0,0-1 1 0 0,0 1-1 0 0,0-1 1 0 0,1 1-1 0 0,-1-1 1 0 0,0 0-1 0 0,0 1 1 0 0,0-1-1 0 0,0 1 1 0 0,0-1-1 0 0,0 1 0 0 0,0-1 1 0 0,0 1-1 0 0,0-1 1 0 0,0 1-1 0 0,0-1 1 0 0,0 1-1 0 0,0-1 1 0 0,0 1-1 0 0,0-1 1 0 0,0 1-1 0 0,-1-1-1 0 0,1 1 7 0 0,-3 21 121 0 0,1-20-132 0 0,0 0 0 0 0,1 0 0 0 0,-1 0 0 0 0,0 0 0 0 0,0 0 0 0 0,0-1 0 0 0,0 1 0 0 0,0-1 0 0 0,0 1 0 0 0,-1-1 0 0 0,1 0-1 0 0,0 0 1 0 0,-1 0 0 0 0,1 0 0 0 0,-1 0 0 0 0,1 0 0 0 0,-1-1 0 0 0,0 0 0 0 0,1 1 0 0 0,-2-1 4 0 0,3 0-267 0 0,-1 0-1 0 0,0 0 1 0 0,1 0-1 0 0,-1 0 1 0 0,1-1-1 0 0,-1 1 0 0 0,0-1 1 0 0,1 1-1 0 0,-1-1 1 0 0,1 1-1 0 0,-1-1 1 0 0,1 0-1 0 0,-1 0 268 0 0,2 1-1206 0 0</inkml:trace>
  <inkml:trace contextRef="#ctx0" brushRef="#br0" timeOffset="157592.477">1943 1835 10136 0 0,'2'-5'255'0'0,"0"0"1"0"0,-1 0-1 0 0,0 0 1 0 0,0 0-1 0 0,0 0 1 0 0,-1 0-1 0 0,0 0 1 0 0,0-1-1 0 0,0 1 1 0 0,0 0-1 0 0,-1-3-255 0 0,0 7 383 0 0,1-1 0 0 0,0 0 0 0 0,0 0 0 0 0,0 1 0 0 0,0-1 0 0 0,0 0 0 0 0,0 0 0 0 0,1 1 0 0 0,-1-1 0 0 0,1 0 0 0 0,-1 0 0 0 0,1 1 0 0 0,0-1 0 0 0,0-1-383 0 0,1 1 98 0 0,-1-1 0 0 0,1 1 1 0 0,0 0-1 0 0,0-1 0 0 0,0 1 1 0 0,0 0-1 0 0,0 0 1 0 0,2-1-99 0 0,4-2-290 0 0,0 1 1 0 0,0 0-1 0 0,0 0 1 0 0,0 0-1 0 0,2 1 290 0 0,-8 2-172 0 0,-1 1 92 0 0,7-2-109 0 0,0 2 0 0 0,0-1 0 0 0,-1 1 0 0 0,1 0 0 0 0,3 1 189 0 0,2 1-938 0 0</inkml:trace>
  <inkml:trace contextRef="#ctx0" brushRef="#br0" timeOffset="157859.038">3168 1833 14280 0 0,'0'0'654'0'0,"0"0"-11"0"0,0 0-358 0 0,2 4 214 0 0,-3-3 3211 0 0,-2-1-3394 0 0,2 0-266 0 0,0 0-1 0 0,0 0 1 0 0,0 0-1 0 0,-1 0 1 0 0,1 0-1 0 0,0 0 0 0 0,0 0 1 0 0,0-1-1 0 0,0 1 1 0 0,0 0-1 0 0,0-1 1 0 0,-1 1-1 0 0,1-1 1 0 0,0 1-1 0 0,0-1 1 0 0,0 1-1 0 0,0-1 1 0 0,1 0-1 0 0,-1 1 1 0 0,0-1-1 0 0,0 0-49 0 0,0 0-2 0 0,1 1 0 0 0,0-1 0 0 0,-1 0 0 0 0,1 1 0 0 0,0-1 0 0 0,0 0 0 0 0,-1 1 0 0 0,1-1 0 0 0,0 0 0 0 0,0 1 0 0 0,0-1 0 0 0,0 0 0 0 0,0 0 0 0 0,0 1-1 0 0,0-1 1 0 0,0 0 0 0 0,0 0 0 0 0,0 1 0 0 0,0-1 0 0 0,1 0 0 0 0,-1 1 0 0 0,0-1 2 0 0,5-11-1302 0 0,1 3-290 0 0</inkml:trace>
  <inkml:trace contextRef="#ctx0" brushRef="#br0" timeOffset="158155.676">3209 1437 16671 0 0,'0'0'368'0'0,"0"-4"80"0"0,-4-2 8 0 0,8 0 8 0 0,1 0-368 0 0,-1 1-96 0 0,-8 0 0 0 0,2 1 0 0 0,2-1 0 0 0,0 5 0 0 0,0 0 0 0 0,0-5 0 0 0,2 1-784 0 0,-2 4-120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7:41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0 12552 0 0,'26'0'602'0'0,"-24"0"-258"0"0,-2 0-34 0 0,8 3-190 0 0,45 1 72 0 0,-29-2 94 0 0,13 4 308 0 0,-22-3-480 0 0,-8-1-89 0 0,-1-1 0 0 0,1 1 0 0 0,-1 0-1 0 0,1 0 1 0 0,-1 1 0 0 0,0 0 0 0 0,3 2-25 0 0,24 9 0 0 0,-33-14 0 0 0,1 0 0 0 0,-1 1 0 0 0,1-1 0 0 0,-1 0 0 0 0,1 1 0 0 0,0-1 0 0 0,-1 0 0 0 0,1 1 0 0 0,-1-1 0 0 0,0 1 0 0 0,1-1 0 0 0,-1 0 0 0 0,1 1 0 0 0,-1-1 0 0 0,0 1 0 0 0,1 0 0 0 0,-1-1 0 0 0,0 1 0 0 0,1-1 0 0 0,-1 1 0 0 0,0-1 0 0 0,0 1 0 0 0,0 0 0 0 0,-1 15 0 0 0,1-14 0 0 0,-1 0 0 0 0,1-1 0 0 0,0 1 0 0 0,0 0 0 0 0,0 0 0 0 0,0 0 0 0 0,0 0 0 0 0,0 0 0 0 0,0 0 0 0 0,1-1 0 0 0,-1 1 0 0 0,1 1 0 0 0,0 0 62 0 0,0 0 1 0 0,0 0 0 0 0,0 0 0 0 0,0 0 0 0 0,-1 0 0 0 0,1 0 0 0 0,-1 0 0 0 0,0 0 0 0 0,0 0 0 0 0,0 0-1 0 0,0 1 1 0 0,-1 2-63 0 0,-1 2 269 0 0,0 0-1 0 0,-1 0 0 0 0,0-1 0 0 0,-1 2-268 0 0,-2 6 119 0 0,3-8-111 0 0,-4 11 52 0 0,-1 0 0 0 0,-10 14-60 0 0,-79 130 352 0 0,80-126-38 0 0,15-30-217 0 0,0 0 0 0 0,-1 0 0 0 0,0-1 0 0 0,0 1 0 0 0,0 0 0 0 0,0-1 0 0 0,-1 0 0 0 0,0 0 0 0 0,0 0 0 0 0,-3 2-97 0 0,5-6-8 0 0,0 1 0 0 0,0 0-1 0 0,0 0 1 0 0,1 0 0 0 0,-1 0 0 0 0,0 0-1 0 0,1 0 1 0 0,0 0 0 0 0,-1 1 0 0 0,1-1-1 0 0,0 0 1 0 0,0 1 0 0 0,0-1 0 0 0,1 1-1 0 0,-1 0 1 0 0,1-1 0 0 0,-1 1 0 0 0,1-1 0 0 0,0 1-1 0 0,0 0 1 0 0,0-1 0 0 0,0 1 8 0 0,1-2-17 0 0,0 0 1 0 0,0 0 0 0 0,0 0-1 0 0,0 0 1 0 0,0 0 0 0 0,0-1-1 0 0,1 1 1 0 0,-1 0-1 0 0,0-1 1 0 0,0 1 0 0 0,1-1-1 0 0,-1 1 1 0 0,0-1 0 0 0,1 1 16 0 0,-1-1-50 0 0,2 0-62 0 0,0 1 0 0 0,0-1 0 0 0,1 1 0 0 0,-1-1 0 0 0,0 0 0 0 0,1 0 0 0 0,-1-1 0 0 0,3 1 112 0 0,1-1 17 0 0,0 0 143 0 0,0 0 0 0 0,0 0 0 0 0,0-1-1 0 0,4-1-159 0 0,-8 2 40 0 0,-1 0 0 0 0,1 0-1 0 0,0 0 1 0 0,-1-1 0 0 0,1 1 0 0 0,-1 0-1 0 0,0-1 1 0 0,1 0 0 0 0,-1 1 0 0 0,0-1-1 0 0,1-2-39 0 0,-2 3 30 0 0,0-1 0 0 0,-1 1 0 0 0,1-1 0 0 0,-1 0 1 0 0,1 1-1 0 0,-1-1 0 0 0,0 0 0 0 0,0 1 0 0 0,1-1 0 0 0,-1 0 0 0 0,0 1 0 0 0,-1-2-30 0 0,2-6 194 0 0,-1 3-96 0 0,0-1 0 0 0,0 1-1 0 0,0 0 1 0 0,-1-1 0 0 0,0 1-1 0 0,0 0 1 0 0,-1-1 0 0 0,0 1 0 0 0,-1-3-98 0 0,-5-11 193 0 0,-2-1 0 0 0,0 0-193 0 0,1 5 82 0 0,-3-6-6 0 0,-2 0-1 0 0,-13-16-75 0 0,10 15 110 0 0,1-1 0 0 0,-1-5-110 0 0,7 11 151 0 0,1 0 1 0 0,1-1-1 0 0,-2-7-151 0 0,-5-2 0 0 0,13 26 0 0 0,1 0 0 0 0,-1-1 0 0 0,0 1 0 0 0,1-1 0 0 0,0 1 0 0 0,-1-1 0 0 0,1 1 0 0 0,0-1 0 0 0,1 0 0 0 0,-1 0 0 0 0,0 0 0 0 0,1 1 0 0 0,-1-1 0 0 0,1 0 0 0 0,0 0 0 0 0,0 0 0 0 0,0-1 0 0 0,1-16 8 0 0,-2 19-34 0 0,1 0 0 0 0,0 0 0 0 0,0-1 0 0 0,0 1 1 0 0,0 0-1 0 0,0 0 0 0 0,0 0 0 0 0,0 0 1 0 0,0 0-1 0 0,0 0 0 0 0,0-1 0 0 0,1 1 0 0 0,-1 0 1 0 0,0 0-1 0 0,1 0 0 0 0,-1 0 0 0 0,1 0 1 0 0,-1 0-1 0 0,1 0 0 0 0,0 0 0 0 0,-1 0 0 0 0,1 1 1 0 0,0-1-1 0 0,0 0 0 0 0,-1 0 0 0 0,1 0 0 0 0,0 1 1 0 0,0-1-1 0 0,0 0 0 0 0,0 1 0 0 0,0-1 1 0 0,0 1-1 0 0,0-1 0 0 0,0 1 26 0 0,10-6-1769 0 0,1 1-5056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2:42.6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15 669 8288 0 0,'0'0'190'0'0,"-5"14"445"0"0,-2-1-520 0 0,6-12 273 0 0,1-1 109 0 0,0 0 14 0 0,0 0 1 0 0,0 0 0 0 0,0-4-240 0 0,-1 0-1 0 0,1 0 1 0 0,0 0 0 0 0,0 0 0 0 0,0-1 0 0 0,1 1 0 0 0,-1 0 0 0 0,1 0-1 0 0,1-2-271 0 0,-2 4 114 0 0,8-38 446 0 0,-1 0 0 0 0,-2-9-560 0 0,-1 11 93 0 0,4-11-93 0 0,-2 13 349 0 0,1-27-349 0 0,-5 43 520 0 0,1 0 0 0 0,1 0 0 0 0,2-5-520 0 0,1-3 45 0 0,-2 11-45 0 0,0 0 0 0 0,1 1 0 0 0,1 0 0 0 0,4-7 0 0 0,-10 21 0 0 0,1-1 0 0 0,0 1 0 0 0,0-1 0 0 0,0 1 0 0 0,0 0 0 0 0,0 0 0 0 0,1 0 0 0 0,-1 1 0 0 0,1-1 0 0 0,1-1 0 0 0,-4 2 0 0 0,0 1 0 0 0,1-1 0 0 0,-1 1 0 0 0,1 0 0 0 0,-1-1 0 0 0,1 1 0 0 0,-1-1 0 0 0,1 1 0 0 0,0 0 0 0 0,-1 0 0 0 0,1-1 0 0 0,-1 1 0 0 0,1 0 0 0 0,0 0 0 0 0,-1 0 0 0 0,1-1 0 0 0,-1 1 0 0 0,1 0 0 0 0,0 0 0 0 0,-1 0 0 0 0,1 0 0 0 0,0 0 0 0 0,-1 0 0 0 0,1 0 0 0 0,0 1 0 0 0,-1-1 0 0 0,1 0 0 0 0,-1 0 0 0 0,1 0 0 0 0,1 1 0 0 0,3 0 148 0 0,-1 0-1 0 0,1 0 0 0 0,0 1 0 0 0,-1 0 0 0 0,1-1 0 0 0,-1 2 0 0 0,0-1 0 0 0,1 0 0 0 0,-1 1 0 0 0,0 0 0 0 0,-1 0 0 0 0,1 0 0 0 0,0 0 0 0 0,0 1-147 0 0,-2-1-27 0 0,14 12 29 0 0,-2 1 0 0 0,1 1 0 0 0,-2 1 0 0 0,0 0 0 0 0,-2 0 0 0 0,0 1 0 0 0,-1 1 0 0 0,2 6-2 0 0,12 37 0 0 0,-5-16-210 0 0,-15-35-146 0 0,1 1 0 0 0,0-1-1 0 0,1 0 1 0 0,1-1-1 0 0,3 6 357 0 0,-8-13 1 0 0,-2-3 3 0 0,0 0-1 0 0,1 0 0 0 0,-1-1 1 0 0,0 1-1 0 0,1 0 0 0 0,-1-1 1 0 0,0 1-1 0 0,1 0 0 0 0,-1-1 1 0 0,1 1-1 0 0,0-1 0 0 0,-1 1 1 0 0,1-1-1 0 0,-1 1 0 0 0,1-1 0 0 0,0 1 1 0 0,-1-1-1 0 0,1 0 0 0 0,0 1-3 0 0,0-1 57 0 0,-1 0 0 0 0,1 0 0 0 0,-1 0 0 0 0,1 0 0 0 0,0 0 0 0 0,-1 0-1 0 0,1 0 1 0 0,-1 0 0 0 0,1 0 0 0 0,-1 0 0 0 0,1 0 0 0 0,0 0 0 0 0,-1-1-1 0 0,1 1 1 0 0,-1 0 0 0 0,1 0 0 0 0,-1-1 0 0 0,1 1 0 0 0,-1 0 0 0 0,1-1-1 0 0,-1 1 1 0 0,0 0 0 0 0,1-1 0 0 0,-1 1 0 0 0,1-1 0 0 0,-1 1 0 0 0,0-1-1 0 0,1 1 1 0 0,-1-1 0 0 0,0 1 0 0 0,0-1-57 0 0,4-6 34 0 0,0 0 0 0 0,-1-1 0 0 0,0 1 0 0 0,0-1 0 0 0,-1 1 0 0 0,0-1-1 0 0,0-1-33 0 0,7-64 2001 0 0,0-39-2001 0 0,-7 87-25 0 0,4-70 25 0 0,-5 65 0 0 0,0 0 0 0 0,7-29 0 0 0,-8 58-9 0 0,0 0 1 0 0,0 0-1 0 0,1 0 0 0 0,-1 0 0 0 0,0 0 0 0 0,1 0 0 0 0,-1 0 0 0 0,0 0 0 0 0,1 0 0 0 0,-1 0 1 0 0,1 0-1 0 0,-1 0 0 0 0,1 1 0 0 0,0-1 0 0 0,-1 0 0 0 0,2 0 9 0 0,-2 1-30 0 0,0 0 0 0 0,0 0-1 0 0,0 0 1 0 0,0 0 0 0 0,0-1-1 0 0,0 1 1 0 0,0 0 0 0 0,1 0 0 0 0,-1 0-1 0 0,0 0 1 0 0,0 0 0 0 0,0 0-1 0 0,0 0 1 0 0,0 0 0 0 0,0 0 0 0 0,0-1-1 0 0,0 1 1 0 0,0 0 0 0 0,0 0-1 0 0,0 0 1 0 0,0 0 0 0 0,0 0 0 0 0,0 0-1 0 0,0 0 1 0 0,0-1 0 0 0,0 1-1 0 0,0 0 1 0 0,0 0 0 0 0,0 0 0 0 0,0 0-1 0 0,0 0 1 0 0,0 0 0 0 0,0 0-1 0 0,0-1 1 0 0,0 1 0 0 0,0 0 0 0 0,0 0-1 0 0,0 0 1 0 0,0 0 0 0 0,0 0-1 0 0,0 0 31 0 0,18 1-3341 0 0,-10 4 1817 0 0,1 3-10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1:40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4 144 3224 0 0,'0'0'143'0'0,"-2"0"188"0"0,0 1 9082 0 0,3 1-8087 0 0,0 0-1215 0 0,1 0 0 0 0,-1 0 0 0 0,1 0 0 0 0,-1 1 0 0 0,0-1 0 0 0,0 0 0 0 0,0 1 0 0 0,-1-1 0 0 0,1 1 0 0 0,0-1 0 0 0,-1 1 0 0 0,0-1 0 0 0,1 1 0 0 0,-1 0 0 0 0,0-1 0 0 0,-1 1 0 0 0,1-1 0 0 0,0 1 0 0 0,-1-1 0 0 0,1 1-1 0 0,-1 1-110 0 0,0 0 132 0 0,1 0 1 0 0,0 0-1 0 0,0 0 0 0 0,0 0 0 0 0,0 0 0 0 0,1 0 0 0 0,-1 0 0 0 0,1 0 0 0 0,0 0 0 0 0,1 1-132 0 0,3 23 727 0 0,9 81-92 0 0,-10-66-358 0 0,0 9 193 0 0,-2 1-470 0 0,5 5 914 0 0,-5-47-706 0 0,-1-1-147 0 0,-2-8-1040 0 0,-1-6-1188 0 0,-4-6-46 0 0,3-1-3760 0 0</inkml:trace>
  <inkml:trace contextRef="#ctx0" brushRef="#br0" timeOffset="302.172">16 102 10136 0 0,'1'-2'230'0'0,"8"-17"401"0"0,-9 17-596 0 0,1-1 1 0 0,0 1 0 0 0,0 0-1 0 0,0-1 1 0 0,0 1 0 0 0,0 0 0 0 0,1-1-1 0 0,-1 1 1 0 0,1 0 0 0 0,-1 0-1 0 0,1 0 1 0 0,0 0 0 0 0,0 0 0 0 0,0 1-1 0 0,0-1 1 0 0,0 1 0 0 0,2-2-36 0 0,-1 2 131 0 0,-1 0 0 0 0,1 0 0 0 0,1 0 0 0 0,-1 0 0 0 0,0 1 0 0 0,0-1 1 0 0,0 1-1 0 0,0 0 0 0 0,0-1 0 0 0,0 2 0 0 0,1-1 0 0 0,-1 0 0 0 0,0 1 0 0 0,0-1 1 0 0,2 2-132 0 0,-1-1 175 0 0,1 1 1 0 0,-1 0 0 0 0,0 0-1 0 0,0 0 1 0 0,0 1 0 0 0,0 0-1 0 0,0-1 1 0 0,-1 1 0 0 0,1 1 0 0 0,0 0-176 0 0,7 6 274 0 0,-2-1 361 0 0,-1-1 0 0 0,1 1 0 0 0,-2 1 0 0 0,1-1 0 0 0,2 6-635 0 0,-8-11 2 0 0,0 1 0 0 0,0 0 0 0 0,-1-1-1 0 0,0 1 1 0 0,1 0 0 0 0,-1 0 0 0 0,-1 0 0 0 0,1 0 0 0 0,-1 0 0 0 0,0 0 0 0 0,0 0 0 0 0,-1 0 0 0 0,1 0 0 0 0,-1 0 0 0 0,0 0 0 0 0,0-1 0 0 0,-1 1 0 0 0,1 0 0 0 0,-2 1-2 0 0,0 0 55 0 0,0 0 0 0 0,0 0 1 0 0,0 0-1 0 0,-1 0 1 0 0,0 0-1 0 0,-1-1 1 0 0,1 0-1 0 0,-1 0 0 0 0,0 0 1 0 0,0-1-1 0 0,0 1 1 0 0,-1-1-1 0 0,-2 1-55 0 0,-20 13-95 0 0,22-13-103 0 0,0-1-1 0 0,-1 1 0 0 0,0-2 0 0 0,0 1 0 0 0,-1 0 1 0 0,1-1-1 0 0,-1-1 0 0 0,1 1 0 0 0,-8 0 199 0 0,3-2-1019 0 0</inkml:trace>
  <inkml:trace contextRef="#ctx0" brushRef="#br0" timeOffset="603.107">406 590 13824 0 0,'0'2'314'0'0,"-1"0"-246"0"0,0-1 0 0 0,0 1 0 0 0,-1 0 0 0 0,1-1 0 0 0,0 1 0 0 0,-1-1 0 0 0,1 0 0 0 0,-1 1 0 0 0,1-1-1 0 0,-1 0 1 0 0,1 0 0 0 0,-1 0 0 0 0,-1 1-68 0 0,0 0 43 0 0,0 0 1 0 0,0 0-1 0 0,0 0 0 0 0,0 0 0 0 0,1 1 0 0 0,-1-1 1 0 0,1 1-44 0 0,-6 9 295 0 0,1 1 0 0 0,0 1 0 0 0,1-1 0 0 0,0 1 0 0 0,1 0 0 0 0,0 2-295 0 0,5-15 45 0 0,0-1-1 0 0,0 1 1 0 0,0-1-1 0 0,-1 1 1 0 0,1 0 0 0 0,0-1-1 0 0,0 1 1 0 0,0-1-1 0 0,0 1 1 0 0,0-1-1 0 0,0 1 1 0 0,1 0-1 0 0,-1-1 1 0 0,0 1 0 0 0,0-1-1 0 0,0 1 1 0 0,0-1-1 0 0,1 1 1 0 0,-1-1-1 0 0,0 1 1 0 0,1-1 0 0 0,-1 1-1 0 0,0-1 1 0 0,1 1-1 0 0,-1-1 1 0 0,0 0-1 0 0,1 1 1 0 0,-1-1-1 0 0,1 1 1 0 0,-1-1 0 0 0,1 0-1 0 0,-1 1 1 0 0,1-1-1 0 0,-1 0 1 0 0,1 0-1 0 0,-1 0 1 0 0,1 1 0 0 0,-1-1-45 0 0,4 1 106 0 0,-1 0-1 0 0,1-1 1 0 0,0 1 0 0 0,-1-1 0 0 0,1 0 0 0 0,3 0-106 0 0,-4 0 72 0 0,1 0-1 0 0,0 0 0 0 0,-1-1 1 0 0,1 1-1 0 0,0-1 1 0 0,-1 0-1 0 0,1 0 0 0 0,-1 0 1 0 0,1-1-1 0 0,-1 1 0 0 0,1-1 1 0 0,-1 0-1 0 0,0 0 0 0 0,0 0 1 0 0,0 0-1 0 0,0 0 0 0 0,0-1 1 0 0,-1 1-1 0 0,1-1 1 0 0,-1 0-1 0 0,0 0 0 0 0,1 0 1 0 0,-1 0-1 0 0,0 0 0 0 0,-1-1-71 0 0,2-2 12 0 0,0-1 0 0 0,-1 0-1 0 0,0 0 1 0 0,0 0-1 0 0,-1 0 1 0 0,0 0 0 0 0,0-6-12 0 0,-1 6 78 0 0,1 6-88 0 0,-1-1 0 0 0,1 1 1 0 0,-1-1-1 0 0,0 1 0 0 0,0-1 0 0 0,0 1 1 0 0,0-1-1 0 0,0 1 0 0 0,0-1 0 0 0,0 0 1 0 0,-1 1-1 0 0,1-1 0 0 0,0 1 0 0 0,-1 0 1 0 0,1-1-1 0 0,-1 1 0 0 0,0-1 0 0 0,0 1 0 0 0,1 0 1 0 0,-1-1-1 0 0,0 1 0 0 0,0 0 0 0 0,0 0 1 0 0,0 0-1 0 0,0 0 0 0 0,0 0 0 0 0,-1-1 10 0 0,1 1-28 0 0,0 0 0 0 0,0 0 0 0 0,0-1 0 0 0,0 1 0 0 0,0 0-1 0 0,0-1 1 0 0,1 1 0 0 0,-1-1 0 0 0,0 1 0 0 0,1-1 28 0 0,-1 1-42 0 0,1-1 0 0 0,-1 1 0 0 0,1-1 1 0 0,-1 1-1 0 0,0 0 0 0 0,1 0 0 0 0,-1-1 0 0 0,0 1 0 0 0,0 0 1 0 0,0 0-1 0 0,0 0 0 0 0,0 0 0 0 0,-1 0 42 0 0,-6-4-290 0 0,-1 0-1 0 0,-1 0 1 0 0,1 1 0 0 0,0 1 0 0 0,-1 0-1 0 0,0 0 1 0 0,0 1 0 0 0,1 0 0 0 0,-2 0-1 0 0,1 1 1 0 0,0 1 0 0 0,0 0-1 0 0,0 0 1 0 0,0 1 290 0 0,-4 2-5910 0 0</inkml:trace>
  <inkml:trace contextRef="#ctx0" brushRef="#br0" timeOffset="1840.612">1332 630 11976 0 0,'0'0'266'0'0,"0"0"44"0"0,0 0 15 0 0,0 0-26 0 0,0 0-34 0 0,0 0 595 0 0,13-16 3538 0 0,-11 11-4185 0 0,0 0 0 0 0,0 0 0 0 0,0-1 0 0 0,0 1 0 0 0,-1 0 0 0 0,0 0 0 0 0,0-1 0 0 0,0 1 0 0 0,-1-1 0 0 0,0 1-1 0 0,0-1 1 0 0,0-3-213 0 0,0-25 209 0 0,4-64-209 0 0,-2 28 0 0 0,-2 46 0 0 0,1-1 0 0 0,1 0 0 0 0,2-5 0 0 0,6-31 0 0 0,-10 60 0 0 0,0 1 0 0 0,0-1 0 0 0,0 1 0 0 0,1-1 0 0 0,-1 1 0 0 0,0-1 0 0 0,0 1 0 0 0,0-1 0 0 0,0 1 0 0 0,0-1 0 0 0,1 1 0 0 0,-1-1 0 0 0,0 1 0 0 0,0 0 0 0 0,1-1 0 0 0,-1 1 0 0 0,0 0 0 0 0,1-1 0 0 0,-1 1 0 0 0,1 0 0 0 0,-1-1 0 0 0,0 1 0 0 0,1 0 0 0 0,-1-1 0 0 0,1 1 0 0 0,-1 0 0 0 0,5-3 16 0 0,-4 3 62 0 0,-1 0 4 0 0,1 1-2 0 0,2 4-96 0 0,-1-1 0 0 0,1 1 0 0 0,-1-1 0 0 0,0 1-1 0 0,0 0 1 0 0,0 0 0 0 0,-1 0 0 0 0,1 0 0 0 0,-1 0-1 0 0,0 1 1 0 0,-1-1 0 0 0,1 5 16 0 0,-1-1-2 0 0,2 0 0 0 0,0 1 0 0 0,2 8 2 0 0,12 38 0 0 0,1 7 0 0 0,-14-55 0 0 0,0-1 0 0 0,0 1 0 0 0,1-1 0 0 0,0 1 0 0 0,0-1 0 0 0,3 2 0 0 0,35 54-181 0 0,-41-61 185 0 0,0-1 1 0 0,0 1-1 0 0,0-1 1 0 0,0 0-1 0 0,0 1 1 0 0,0-1-1 0 0,1 0 0 0 0,-1 0 1 0 0,0 0-1 0 0,1 0 1 0 0,-1 0-1 0 0,1 0 0 0 0,-1-1 1 0 0,1 1-1 0 0,-1 0 1 0 0,1-1-1 0 0,-1 1 1 0 0,1-1-1 0 0,0 1 0 0 0,-1-1 1 0 0,1 0-1 0 0,0 0 1 0 0,-1 0-1 0 0,1 0 0 0 0,0 0 1 0 0,0 0-1 0 0,-1 0 1 0 0,1 0-1 0 0,0-1 0 0 0,-1 1 1 0 0,1-1-1 0 0,0 0-4 0 0,-1 1 0 0 0,1 0 0 0 0,-1-1 0 0 0,0 1 0 0 0,0 0 0 0 0,0-1 0 0 0,0 1 0 0 0,0-1 0 0 0,0 0 0 0 0,0 1 0 0 0,0-1 0 0 0,0 0 0 0 0,0 1 0 0 0,0-1 0 0 0,0 0 0 0 0,-1 0 0 0 0,1 0 0 0 0,0 0 0 0 0,-1 0 0 0 0,1 0 0 0 0,0 0 0 0 0,-1 0 0 0 0,1 0 0 0 0,-1 0 0 0 0,0 0 0 0 0,1 0 0 0 0,-1 0 0 0 0,0-1 0 0 0,1 0 0 0 0,0-1 0 0 0,0 1 0 0 0,0-1 0 0 0,1 1 0 0 0,-1 0 0 0 0,1-1 0 0 0,0 1 0 0 0,-1 0 0 0 0,0 1 0 0 0,0 0 0 0 0,0-1 0 0 0,0 0 0 0 0,0 1 0 0 0,-1-1 0 0 0,1 1 0 0 0,0-1 0 0 0,-1 0 0 0 0,1 0 0 0 0,-1 1 0 0 0,1-1 0 0 0,-1 0 0 0 0,0 0 0 0 0,0 1 0 0 0,0-1 0 0 0,0 0 0 0 0,0 0 0 0 0,-3-34 0 0 0,2-9 0 0 0,1 34 132 0 0,-1 1 0 0 0,-1-1-1 0 0,-1-6-131 0 0,1 8 260 0 0,0-1-1 0 0,1 1 0 0 0,0-1 0 0 0,1-7-259 0 0,0-35 239 0 0,-1 36-561 0 0,1-1 1 0 0,0 0 0 0 0,2 1 0 0 0,0-1-1 0 0,1-3 322 0 0,-2 17-2 0 0,0-1-1 0 0,-1 0 1 0 0,0 1-1 0 0,0-1 1 0 0,0 0-1 0 0,0 1 1 0 0,-1-5 2 0 0,1 6 0 0 0,-1 0 0 0 0,1-1 0 0 0,0 1 0 0 0,0 0 0 0 0,0-1 0 0 0,0 1 1 0 0,0-1-1 0 0,0 1 0 0 0,1 0 0 0 0,-1-1 0 0 0,1 1 0 0 0,0 0 0 0 0,0-1 0 0 0,-1 1 0 0 0,2-1 0 0 0,-1 1 4 0 0,-1 0 0 0 0,1 1-1 0 0,-1-1 1 0 0,0 0 0 0 0,0 0-1 0 0,1 0 1 0 0,-1 0 0 0 0,0 0-1 0 0,0 0 1 0 0,-1 0-1 0 0,1 1 1 0 0,0-1-4 0 0,-3-9-117 0 0,3 13-57 0 0,0-1 0 0 0,0 1 0 0 0,0 0 0 0 0,1 0 0 0 0,-1 0-1 0 0,1-1 1 0 0,0 1 0 0 0,-1 0 0 0 0,2 0 174 0 0,5 10-5018 0 0,1-1-1379 0 0</inkml:trace>
  <inkml:trace contextRef="#ctx0" brushRef="#br0" timeOffset="2406.957">1902 1 3680 0 0,'0'0'284'0'0,"0"0"55"0"0,0 0 924 0 0,0 0 427 0 0,0 0 80 0 0,0 0-130 0 0,0 0-625 0 0,0 0-278 0 0,0 0-53 0 0,0 0-53 0 0,0 0-180 0 0,7 0 1734 0 0,-6 0-2059 0 0,0 0 1 0 0,0 0-1 0 0,0 1 1 0 0,-1-1-1 0 0,1 0 1 0 0,0 1-1 0 0,0-1 1 0 0,0 1-1 0 0,0-1 1 0 0,-1 1-1 0 0,1-1 0 0 0,0 1 1 0 0,-1 0-1 0 0,1-1 1 0 0,0 1-127 0 0,5 5 69 0 0,-4-5 67 0 0,-2 0-84 0 0,0 0-1 0 0,0 1 0 0 0,0-1 0 0 0,0 0 0 0 0,1 1 1 0 0,-1-1-1 0 0,0 0 0 0 0,1 1 0 0 0,-1-1 0 0 0,1 0 1 0 0,0 0-1 0 0,-1 0 0 0 0,1 0 0 0 0,0 1 0 0 0,1-1-51 0 0,-2 0 22 0 0,1 0-1 0 0,0 0 0 0 0,-1 0 1 0 0,1 0-1 0 0,-1 0 0 0 0,1 0 0 0 0,-1 0 1 0 0,1 1-1 0 0,-1-1 0 0 0,0 0 0 0 0,1 0 1 0 0,-1 0-1 0 0,0 0 0 0 0,0 1 1 0 0,0-1-1 0 0,0 0 0 0 0,0 0 0 0 0,0 0 1 0 0,0 1-22 0 0,-6 24 94 0 0,4-18-255 0 0,1-4 143 0 0,0-1 1 0 0,0 0-1 0 0,0 0 1 0 0,0 1-1 0 0,-1-1 1 0 0,-1 2 17 0 0,-2 10 7 0 0,2 7 18 0 0,-1 5 111 0 0,0-1 0 0 0,-2 1-1 0 0,0-1 1 0 0,-9 19-136 0 0,8-27 57 0 0,2 1-1 0 0,0 0 1 0 0,-1 13-57 0 0,1-8-267 0 0,1 21 42 0 0,4-42 324 0 0,0 0 0 0 0,0 1 0 0 0,0-1 1 0 0,1 0-1 0 0,-1 0 0 0 0,1 0 0 0 0,0 0 0 0 0,0 0 0 0 0,1 2-99 0 0,2 12 430 0 0,-3-15-393 0 0,-1 0 0 0 0,1 0 0 0 0,0 0 0 0 0,0 1 0 0 0,0-1 0 0 0,0-1 0 0 0,0 1 0 0 0,0 0 0 0 0,0 0 0 0 0,0 0 0 0 0,1 0 0 0 0,-1-1 0 0 0,1 1 0 0 0,-1-1 0 0 0,1 1 0 0 0,0-1 0 0 0,0 0 0 0 0,0 0 0 0 0,-1 1 0 0 0,1-1-1 0 0,0 0 1 0 0,0-1 0 0 0,1 1-37 0 0,6 2 290 0 0,0 0-1 0 0,1 0 0 0 0,0-1 0 0 0,6 0-289 0 0,-1 1 233 0 0,18 1 519 0 0,1-1 0 0 0,8-1-752 0 0,-2 0 654 0 0,13 3-654 0 0,-4 0 131 0 0,3-1-131 0 0,30 1-421 0 0,-20 1-551 0 0,-27-3 460 0 0</inkml:trace>
  <inkml:trace contextRef="#ctx0" brushRef="#br0" timeOffset="70968.386">1046 277 6448 0 0,'45'4'768'0'0,"-33"1"2429"0"0,-19-2-1800 0 0,-18-1-655 0 0,20-1-558 0 0,1-1 1 0 0,-1 1 0 0 0,1 0 0 0 0,-1 0 0 0 0,-2 1-185 0 0,3-1 98 0 0,1 1 0 0 0,-1-2 0 0 0,1 1 0 0 0,-1 0 0 0 0,0-1 1 0 0,1 1-1 0 0,-1-1 0 0 0,-3-1-98 0 0,-110-12 1355 0 0,74 1-595 0 0,25 10-433 0 0,14 1-192 0 0,-1 0 1 0 0,0 0 0 0 0,0 1 0 0 0,0 0 0 0 0,0 0-1 0 0,0 0 1 0 0,0 1 0 0 0,0-1 0 0 0,-3 2-136 0 0,-24 8 1526 0 0,30-9-1623 0 0,-1 0 0 0 0,0 0-1 0 0,1 0 1 0 0,-1 1-1 0 0,0-1 1 0 0,1 1-1 0 0,0 0 1 0 0,-1 0 0 0 0,1 0-1 0 0,0 0 1 0 0,0 0-1 0 0,0 0 1 0 0,0 1-1 0 0,1-1 98 0 0,-7 8-22 0 0,1-1-1 0 0,0 2 0 0 0,1-1 0 0 0,0 1 23 0 0,4-6-5 0 0,0 1 0 0 0,0-1 0 0 0,0 0 0 0 0,1 1 0 0 0,-1 0 0 0 0,1-1 0 0 0,1 1 0 0 0,-1 0 0 0 0,1 2 5 0 0,0-5 7 0 0,0-1-1 0 0,0 1 0 0 0,0-1 1 0 0,0 1-1 0 0,1 0 0 0 0,-1-1 1 0 0,1 1-1 0 0,0-1 0 0 0,-1 1 1 0 0,1-1-1 0 0,0 0 0 0 0,1 1 1 0 0,-1-1-1 0 0,0 0 0 0 0,1 0 0 0 0,-1 0 1 0 0,1 0-1 0 0,0 0 0 0 0,-1 0 1 0 0,1 0-1 0 0,0 0 0 0 0,0-1 1 0 0,0 1-1 0 0,1-1 0 0 0,-1 1 1 0 0,0-1-1 0 0,1 0 0 0 0,-1 0 1 0 0,0 0-1 0 0,1 0 0 0 0,-1-1 1 0 0,1 1-1 0 0,-1 0 0 0 0,2-1-6 0 0,1 1 36 0 0,5 0 54 0 0,-1 0 0 0 0,0 0 0 0 0,1-1-1 0 0,-1 0 1 0 0,1-1 0 0 0,-1 0 0 0 0,0-1-1 0 0,1 0 1 0 0,4-1-90 0 0,-7 0 66 0 0,22-6 667 0 0,19-11-733 0 0,-40 17 85 0 0,0-2-1 0 0,0 1 0 0 0,0-1 1 0 0,-1 0-1 0 0,0-1 1 0 0,0 1-1 0 0,0-1 1 0 0,0-1-85 0 0,-7 6 6 0 0,1 0 0 0 0,-1 1 0 0 0,0-1 0 0 0,1 0 0 0 0,-1 1 1 0 0,1-1-1 0 0,-1 0 0 0 0,0 0 0 0 0,0 0 0 0 0,1 1 0 0 0,-1-1 0 0 0,0 0 1 0 0,0 0-1 0 0,0 0 0 0 0,0 0 0 0 0,0 1 0 0 0,0-1 0 0 0,0 0 0 0 0,0 0 1 0 0,0 0-1 0 0,-1 0 0 0 0,1 1 0 0 0,0-1 0 0 0,0 0 0 0 0,-1 0 0 0 0,1 0 1 0 0,0 1-1 0 0,-1-1 0 0 0,1 0 0 0 0,-1 1 0 0 0,1-1 0 0 0,-1 0 0 0 0,0 1 0 0 0,1-1 1 0 0,-1 1-1 0 0,1-1 0 0 0,-1 1 0 0 0,0-1-6 0 0,-3-3 7 0 0,0 1 0 0 0,-1 0 1 0 0,1 1-1 0 0,0-1 0 0 0,-5-1-7 0 0,1 0-217 0 0,-1 0-1 0 0,1 0 1 0 0,-1 1 0 0 0,0 0-1 0 0,0 1 1 0 0,0 0 0 0 0,-1 0-1 0 0,-7 0 218 0 0,-2 2-1069 0 0,-3-4-46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2:55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40 6448 0 0,'-6'-11'482'0'0,"0"1"-278"0"0,0 3-144 0 0,5 7 322 0 0,-11-9 3178 0 0,10 6-3626 0 0,6 12 4308 0 0,-1-2-4226 0 0,-2-6-16 0 0,-1 0 0 0 0,1 0 0 0 0,-1 0 0 0 0,1 1 0 0 0,0-1 0 0 0,-1 0 0 0 0,1 0 0 0 0,0 0 0 0 0,0 0 0 0 0,0 0 0 0 0,0 0 0 0 0,0 0 0 0 0,0-1 0 0 0,0 1 0 0 0,0 0 0 0 0,0-1 0 0 0,1 1 0 0 0,-1 0 0 0 0,0-1 0 0 0,1 1 0 0 0,13 7 316 0 0,14 6 807 0 0,-22-11-960 0 0,0 0-1 0 0,0 1 0 0 0,0-1 0 0 0,1 2-162 0 0,-1 0-10 0 0,0-1 0 0 0,1 0-1 0 0,-1-1 1 0 0,3 1 10 0 0,-6-2 0 0 0,13 3 0 0 0,-1 0 0 0 0,0 2 0 0 0,0 0 0 0 0,0 0 0 0 0,-1 2 0 0 0,8 6 0 0 0,-17-12 0 0 0,0 1 0 0 0,-1-1 0 0 0,0 1 0 0 0,1 0 0 0 0,-2 1 0 0 0,5 3 0 0 0,-7-7 0 0 0,-2 0 0 0 0,1 0 0 0 0,0-1 0 0 0,-1 1 0 0 0,1 0 0 0 0,-1 0 0 0 0,1-1 0 0 0,-1 1 0 0 0,1 0 0 0 0,-1 0 0 0 0,1 0 0 0 0,-1 0 0 0 0,0 0 0 0 0,0 0 0 0 0,1-1 0 0 0,-1 1 0 0 0,0 0 0 0 0,0 1 0 0 0,3 8 0 0 0,1 3 0 0 0,-6-9 0 0 0,1-2 0 0 0,0 2-1 0 0,0-1-1 0 0,0 0 1 0 0,0 0-1 0 0,-1 0 1 0 0,1 0-1 0 0,-1-1 0 0 0,1 1 1 0 0,-1 0-1 0 0,0 0 1 0 0,0-1-1 0 0,0 1 0 0 0,0-1 1 0 0,-1 0-1 0 0,1 0 1 0 0,-1 0-1 0 0,1 0 0 0 0,-1 0 1 0 0,0 0 1 0 0,-9 5 80 0 0,0-1 0 0 0,0 0 1 0 0,-11 3-81 0 0,10-4 230 0 0,-39 12 284 0 0,-1-1 0 0 0,0-3-1 0 0,-28 2-513 0 0,47-7-969 0 0,1 1 0 0 0,-14 7 969 0 0,-14 4 10 0 0,54-19-28 0 0,6-1-26 0 0,0 0-1 0 0,0 1 0 0 0,0-1 1 0 0,-1 0-1 0 0,1 0 0 0 0,0 1 1 0 0,0-1-1 0 0,0 1 0 0 0,0-1 1 0 0,0 1-1 0 0,0-1 0 0 0,0 1 1 0 0,0 0-1 0 0,1 0 0 0 0,-1-1 1 0 0,0 1-1 0 0,0 1 45 0 0,-1-1-4037 0 0,2-1-1380 0 0</inkml:trace>
  <inkml:trace contextRef="#ctx0" brushRef="#br0" timeOffset="473.521">744 423 4608 0 0,'0'0'101'0'0,"0"0"22"0"0,0 0 5 0 0,1-1-21 0 0,18-1 356 0 0,-17 2 25 0 0,-2 0 22 0 0,5 2 4018 0 0,-5-2-4439 0 0,0 0 0 0 0,0 0 0 0 0,0 0 0 0 0,1 0 0 0 0,-1 0 0 0 0,0 0 0 0 0,0 0 0 0 0,0 0 0 0 0,0 0 0 0 0,0 0 0 0 0,0 0 0 0 0,0 0 0 0 0,1 0 0 0 0,-1 0 0 0 0,0 0 0 0 0,0 0 0 0 0,0 0 0 0 0,0 0 0 0 0,0 0 0 0 0,0 1 0 0 0,0-1 0 0 0,0 0 0 0 0,0 0 0 0 0,0 0 0 0 0,1 0 0 0 0,-1 0 0 0 0,0 0 0 0 0,0 0 0 0 0,0 0 0 0 0,0 0 0 0 0,0 1 0 0 0,0-1 0 0 0,0 0 0 0 0,0 0 0 0 0,0 0 0 0 0,0 0 0 0 0,0 0 0 0 0,0 0 0 0 0,0 0 0 0 0,0 1 0 0 0,0-1 0 0 0,0 0 0 0 0,0 0 0 0 0,0 0 0 0 0,0 0 0 0 0,0 0 0 0 0,0 0 0 0 0,0 1-89 0 0,-7 3 207 0 0,0 0 0 0 0,-1 0 0 0 0,1-1 1 0 0,-1 0-1 0 0,0 0 0 0 0,0-1 1 0 0,0 0-1 0 0,-6 1-207 0 0,-14 5 389 0 0,-51 17-389 0 0,-4 3 0 0 0,-32 3 0 0 0,42-14 0 0 0,-68 14 0 0 0,17-4-1337 0 0,89-19-119 0 0,15-4 434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2:29.637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671 468 1376 0 0,'17'-6'134'0'0,"-15"0"-111"0"0,-1 4 97 0 0,0 0 360 0 0,1-1-1 0 0,-1 0 1 0 0,0 1-1 0 0,1-1 1 0 0,-1 0-1 0 0,0 0 1 0 0,-1 1-1 0 0,1-1 1 0 0,0 0-1 0 0,-1 0 0 0 0,0 0 1 0 0,0 0-1 0 0,0-3-479 0 0,0 3 477 0 0,0 0 0 0 0,0 0 0 0 0,-1 0-1 0 0,1 0 1 0 0,-1 0 0 0 0,0 0-1 0 0,0 0 1 0 0,0 0 0 0 0,0 1-1 0 0,-1-1 1 0 0,1 0 0 0 0,-2 0-477 0 0,-3-9 1333 0 0,5 11-1255 0 0,0 0 0 0 0,0 0 0 0 0,0 0 0 0 0,0 0 1 0 0,0 1-1 0 0,0-1 0 0 0,0 0 0 0 0,0 0 1 0 0,0 1-1 0 0,0-1 0 0 0,-1 1 0 0 0,1-1 0 0 0,0 1 1 0 0,0 0-1 0 0,-1-1 0 0 0,1 1 0 0 0,0 0 0 0 0,-1 0 1 0 0,1 0-1 0 0,0 0 0 0 0,-1 0 0 0 0,1 0 1 0 0,0 0-1 0 0,0 0 0 0 0,-1 0 0 0 0,1 1 0 0 0,0-1 1 0 0,-1 1-79 0 0,-7 1 254 0 0,0 1 0 0 0,0 0 1 0 0,-4 2-255 0 0,13-5 2 0 0,-14 6 73 0 0,1 1 0 0 0,0 0-1 0 0,0 1 1 0 0,1 1 0 0 0,-5 4-75 0 0,3-1 56 0 0,1 0-1 0 0,1 1 1 0 0,0 1 0 0 0,0 0 0 0 0,2 0 0 0 0,0 1 0 0 0,0 1-1 0 0,0 2-55 0 0,4-4 29 0 0,1 0 0 0 0,0 0-1 0 0,1 1 1 0 0,0 0 0 0 0,2 0-1 0 0,-1 6-28 0 0,3-17-98 0 0,0 0-1 0 0,0 0 1 0 0,1-1-1 0 0,0 1 0 0 0,0 0 1 0 0,0-1-1 0 0,0 1 0 0 0,0-1 1 0 0,1 1-1 0 0,-1-1 1 0 0,1 0-1 0 0,0 0 0 0 0,0 1 1 0 0,0-1-1 0 0,0 0 1 0 0,1 0 98 0 0,-1-1-127 0 0,-2-2 157 0 0,1 1 0 0 0,-1-1 0 0 0,1 0 0 0 0,0 1 0 0 0,-1-1 0 0 0,1 0 0 0 0,-1 0-1 0 0,1 0 1 0 0,0 0 0 0 0,-1 0 0 0 0,1 0 0 0 0,-1 0 0 0 0,1 0 0 0 0,0 0 0 0 0,-1 0-1 0 0,1 0 1 0 0,0 0 0 0 0,-1 0 0 0 0,1 0-30 0 0,1-1 110 0 0,3 1 13 0 0,1-2 1 0 0,-1 1-1 0 0,0-1 0 0 0,1 1 1 0 0,-1-1-1 0 0,0-1 0 0 0,0 1 1 0 0,0-1-1 0 0,-1 0 0 0 0,1 0 1 0 0,2-3-124 0 0,5-2 43 0 0,0 0-21 0 0,0-1 1 0 0,0 0-1 0 0,-1 0 1 0 0,-1-2-1 0 0,4-3-22 0 0,12-17 34 0 0,5-10-34 0 0,-11 14-8 0 0,-14 17 8 0 0,0-1 0 0 0,0 1 0 0 0,-1-1 0 0 0,3-10 0 0 0,-2 6 0 0 0,-7 27-15 0 0,0 0 0 0 0,1 1 0 0 0,0-1 0 0 0,2 11 15 0 0,-2 18-24 0 0,0-30-12 0 0,0 0 1 0 0,0 1-1 0 0,2-1 1 0 0,0 3 35 0 0,2 13-15 0 0,-3-17 16 0 0,0-1-1 0 0,1 0 0 0 0,2 7 0 0 0,-3-14 169 0 0,0 1-574 0 0,0 0 0 0 0,-1 0 0 0 0,1 0 0 0 0,1 0 0 0 0,-1 0 0 0 0,0-1 0 0 0,1 1 0 0 0,-1 0 0 0 0,1-1 1 0 0,0 1-1 0 0,0-1 0 0 0,0 0 0 0 0,0 1 0 0 0,0-1 0 0 0,1 0 0 0 0,-1 0 0 0 0,2 0 405 0 0,11 0-2460 0 0</inkml:trace>
  <inkml:trace contextRef="#ctx0" brushRef="#br0" timeOffset="2018.183">2471 589 8288 0 0,'-3'2'137'0'0,"-3"3"-39"0"0,5-4-30 0 0,0 0-1 0 0,1 0 0 0 0,0 0 0 0 0,-1 1 0 0 0,1-1 0 0 0,0 0 1 0 0,0 0-1 0 0,0 1 0 0 0,-1-1 0 0 0,1 0 0 0 0,1 1-67 0 0,-1-2 148 0 0,0 0 0 0 0,-1 0-1 0 0,1 1 1 0 0,0-1-1 0 0,0 0 1 0 0,0 0 0 0 0,0 0-1 0 0,0 0 1 0 0,0 0-1 0 0,1 1 1 0 0,-1-1 0 0 0,0 0-1 0 0,0 0 1 0 0,0 0-1 0 0,0 0 1 0 0,0 0-1 0 0,0 0 1 0 0,0 1 0 0 0,0-1-1 0 0,0 0 1 0 0,0 0-1 0 0,0 0 1 0 0,0 0 0 0 0,0 0-1 0 0,1 0 1 0 0,-1 0-1 0 0,0 0 1 0 0,0 1 0 0 0,0-1-1 0 0,0 0 1 0 0,0 0-1 0 0,0 0 1 0 0,1 0 0 0 0,-1 0-1 0 0,0 0 1 0 0,0 0-1 0 0,0 0 1 0 0,0 0 0 0 0,0 0-1 0 0,1 0 1 0 0,-1 0-1 0 0,0 0 1 0 0,0 0 0 0 0,0 0-1 0 0,0 0 1 0 0,0 0-1 0 0,1 0 1 0 0,-1 0-1 0 0,0 0 1 0 0,0 0 0 0 0,0 0-1 0 0,0 0 1 0 0,0 0-148 0 0,11-8 2134 0 0,-8 6-2046 0 0,-1 0-1 0 0,1-1 1 0 0,-1 1-1 0 0,0-1 1 0 0,0 0-1 0 0,0 0 1 0 0,-1 0-1 0 0,1-1-87 0 0,2-8 98 0 0,-1-1 0 0 0,-1 1 0 0 0,0-1 0 0 0,-1 0 0 0 0,0 0 0 0 0,-1 0 0 0 0,0 0 0 0 0,-3-12-98 0 0,3 14 29 0 0,0 0-1 0 0,1 0 0 0 0,1-10-28 0 0,2-18 83 0 0,-3 18-80 0 0,2-1 0 0 0,0 1 1 0 0,1 0-1 0 0,1-1 0 0 0,3-2-3 0 0,-7 19 0 0 0,2-3 33 0 0,0 0-1 0 0,0 0 0 0 0,1 0 0 0 0,0 1 0 0 0,5-6-32 0 0,-2 1 279 0 0,-6 11-299 0 0,-1 1-1 0 0,1 0 1 0 0,-1-1-1 0 0,1 1 1 0 0,-1 0-1 0 0,1-1 1 0 0,-1 1 0 0 0,1 0-1 0 0,-1-1 1 0 0,1 1-1 0 0,-1 0 1 0 0,1 0-1 0 0,0 0 1 0 0,-1 0-1 0 0,1 0 1 0 0,-1-1-1 0 0,1 1 1 0 0,0 0-1 0 0,-1 0 1 0 0,1 0-1 0 0,-1 1 1 0 0,1-1-1 0 0,0 0 1 0 0,-1 0-1 0 0,1 0 1 0 0,-1 0-1 0 0,1 0 1 0 0,-1 1 0 0 0,1-1-1 0 0,-1 0 1 0 0,1 1-1 0 0,0-1 1 0 0,-1 0 20 0 0,16 12-501 0 0,-8 0 417 0 0,-1 1-1 0 0,-1 0 0 0 0,0 0 0 0 0,-1 0 0 0 0,0 1 0 0 0,-1-1 0 0 0,0 3 85 0 0,8 23-30 0 0,7 21 30 0 0,-4-12 0 0 0,5 6 0 0 0,-9-21-3 0 0,-8-24 71 0 0,0 1 1 0 0,1-1-1 0 0,0 0 0 0 0,0 0 0 0 0,1 0 1 0 0,0 0-1 0 0,2 2-68 0 0,-6-10 53 0 0,-1-1 13 0 0,7-6 120 0 0,-6 5-164 0 0,0-1-1 0 0,1 0 0 0 0,-1 1 1 0 0,0-1-1 0 0,0 0 0 0 0,0 1 1 0 0,0-1-1 0 0,-1 0 0 0 0,1 0 1 0 0,0 0-1 0 0,-1 0 0 0 0,1 0 1 0 0,-1 0-1 0 0,0 0 0 0 0,0-1-21 0 0,0-33 230 0 0,0 18-120 0 0,-3-49 204 0 0,1 33-131 0 0,2 0 0 0 0,2-12-183 0 0,1 14 77 0 0,1 0-218 0 0,-1-16 141 0 0,-3 33 33 0 0,2 0 1 0 0,1-9-35 0 0,1-6 183 0 0,-2 24-204 0 0,-1 1-1 0 0,1-1 0 0 0,0 0 1 0 0,0 0-1 0 0,1 1 0 0 0,-1 0 1 0 0,1-1-1 0 0,1 1 0 0 0,-1 0 1 0 0,1 0-1 0 0,-1 1 0 0 0,3-2 23 0 0,-6 6-129 0 0,2 0-242 0 0,3-1 79 0 0,8 1-1403 0 0,-4 2-2885 0 0,0 2-1664 0 0</inkml:trace>
  <inkml:trace contextRef="#ctx0" brushRef="#br0" timeOffset="2529.302">3239 4 6912 0 0,'0'0'314'0'0,"1"-1"-6"0"0,-1 1-247 0 0,1-1 0 0 0,-1 1-1 0 0,0 0 1 0 0,1 0-1 0 0,-1 0 1 0 0,0-1-1 0 0,1 1 1 0 0,-1 0-1 0 0,0 0 1 0 0,1 0-1 0 0,-1 0 1 0 0,1 0 0 0 0,-1 0-1 0 0,0 0 1 0 0,1 0-1 0 0,-1 0 1 0 0,1 0-1 0 0,-1 0 1 0 0,0 0-1 0 0,1 0 1 0 0,-1 0-1 0 0,1 0 1 0 0,-1 0 0 0 0,0 0-1 0 0,1 0 1 0 0,-1 0-1 0 0,0 1 1 0 0,1-1-1 0 0,-1 0 1 0 0,0 0-1 0 0,1 0 1 0 0,-1 1-1 0 0,0-1 1 0 0,1 0 0 0 0,-1 1-1 0 0,0-1 1 0 0,0 0-1 0 0,0 0 1 0 0,1 1-1 0 0,-1-1 1 0 0,0 0-1 0 0,0 1 1 0 0,0-1 0 0 0,1 1-1 0 0,-1-1 1 0 0,0 0-1 0 0,0 1-60 0 0,1 0 685 0 0,1 2-326 0 0,1 0 1 0 0,-1 1-1 0 0,1-1 0 0 0,-1 0 1 0 0,0 1-1 0 0,0 0 0 0 0,0-1 1 0 0,-1 1-1 0 0,0 0 0 0 0,1 0 1 0 0,-1 0-1 0 0,0 0 0 0 0,-1 0 0 0 0,1 0 1 0 0,-1 0-360 0 0,1 4 131 0 0,-1 0 1 0 0,0 0-1 0 0,0 0 1 0 0,0 0-1 0 0,-1 0 1 0 0,-1 0-1 0 0,0 3-131 0 0,-1 0 0 0 0,1-7 0 0 0,1 1 0 0 0,0 0 0 0 0,0 0 0 0 0,0 0 0 0 0,1 0 0 0 0,-1 0 0 0 0,1 0 0 0 0,0 2 0 0 0,0 0 0 0 0,0 1 0 0 0,0-1 0 0 0,-1 0 0 0 0,-1 1 0 0 0,1 0 0 0 0,-3 16 0 0 0,1-10 0 0 0,0 0 0 0 0,-1 0 0 0 0,-1 3 0 0 0,0-3 0 0 0,1 1 0 0 0,-1 12 0 0 0,3-19-5 0 0,1-1-1 0 0,-1 0 0 0 0,-1 0 0 0 0,0 0 6 0 0,1 0 117 0 0,-1-1-1 0 0,1 1 1 0 0,1 0-1 0 0,-2 6-116 0 0,2-6 286 0 0,-1 0 0 0 0,1 0 1 0 0,-1 0-1 0 0,-1 0 0 0 0,0 1-286 0 0,-7 21 174 0 0,10-28-161 0 0,0-1-1 0 0,-1 1 0 0 0,1 0 0 0 0,0-1 0 0 0,0 1 0 0 0,0 0 0 0 0,0 0 0 0 0,0-1 1 0 0,0 1-1 0 0,0 0 0 0 0,0-1 0 0 0,0 1 0 0 0,0 0 0 0 0,0-1 0 0 0,0 1 0 0 0,1 0 1 0 0,-1-1-1 0 0,0 1 0 0 0,0 0 0 0 0,1-1 0 0 0,-1 1 0 0 0,1 0 0 0 0,-1-1 0 0 0,0 1 1 0 0,1-1-1 0 0,-1 1 0 0 0,1-1 0 0 0,0 1-12 0 0,0 0 55 0 0,1 0 0 0 0,0 0 0 0 0,0-1 1 0 0,0 1-1 0 0,-1-1 0 0 0,1 1 0 0 0,0-1 0 0 0,0 1 0 0 0,2-1-55 0 0,0 0 130 0 0,1 0-1 0 0,-1 0 1 0 0,1 0-1 0 0,-1-1 1 0 0,1 0-1 0 0,2-1-129 0 0,17-1 347 0 0,103-12-243 0 0,-89 11-104 0 0,-13 0 0 0 0,1 2 0 0 0,3 1 0 0 0,-8 1 0 0 0,21 0 0 0 0,16 3 0 0 0,-52-3 54 0 0,2 1-627 0 0,1 0 1 0 0,0 0-1 0 0,-1 1 1 0 0,1 0-1 0 0,4 2 573 0 0,-1 1-1023 0 0</inkml:trace>
  <inkml:trace contextRef="#ctx0" brushRef="#br0" timeOffset="315.38">1058 295 9872 0 0,'2'-5'96'0'0,"-1"1"-1"0"0,1 0 1 0 0,0 0 0 0 0,0 1 0 0 0,0-1 0 0 0,1 0 0 0 0,-1 1 0 0 0,1-1 0 0 0,0 1-1 0 0,0 0 1 0 0,1-1-96 0 0,6-8 11 0 0,-9 11 51 0 0,0-1 0 0 0,0 1 0 0 0,0-1 0 0 0,1 1 0 0 0,-1 0 0 0 0,1-1 0 0 0,-1 1 0 0 0,1 0 0 0 0,-1 0-1 0 0,1 0 1 0 0,1-1-62 0 0,-2 2 86 0 0,-1 0 0 0 0,0 0 0 0 0,1 0 0 0 0,-1 0 0 0 0,0 0 0 0 0,0 0 0 0 0,1 0-1 0 0,-1 0 1 0 0,0 0 0 0 0,1 0 0 0 0,-1 0 0 0 0,0 0 0 0 0,1 0 0 0 0,-1 0 0 0 0,0 0 0 0 0,1 0 0 0 0,-1 0-1 0 0,0 0 1 0 0,0 1 0 0 0,1-1 0 0 0,-1 0 0 0 0,0 0 0 0 0,0 0 0 0 0,1 0 0 0 0,-1 1 0 0 0,0-1 0 0 0,0 0-1 0 0,1 0 1 0 0,-1 1 0 0 0,0-1 0 0 0,0 0 0 0 0,0 0 0 0 0,0 1 0 0 0,1-1 0 0 0,-1 0 0 0 0,0 1-1 0 0,0-1 1 0 0,0 0 0 0 0,0 1-86 0 0,6 20 1286 0 0,-3 25-399 0 0,-4-29-513 0 0,0 0 1 0 0,-4 14-375 0 0,-3 27 236 0 0,4 8-104 0 0,-2 31-15 0 0,6-84-119 0 0,0 23 73 0 0,2 0-1 0 0,2 9-70 0 0,-3-38-1044 0 0,-2-13 181 0 0,1-5 320 0 0</inkml:trace>
  <inkml:trace contextRef="#ctx0" brushRef="#br0" timeOffset="609.034">1141 155 10912 0 0,'3'-6'530'0'0,"0"2"-430"0"0,1 0 0 0 0,-1 1-1 0 0,1-1 1 0 0,0 1-1 0 0,0 0 1 0 0,0 0 0 0 0,1 0-1 0 0,-1 0 1 0 0,1 1-1 0 0,-1 0 1 0 0,1 0 0 0 0,0 0-1 0 0,0 1 1 0 0,0-1 0 0 0,0 1-1 0 0,0 0 1 0 0,0 1-1 0 0,0-1 1 0 0,0 1 0 0 0,1 0-1 0 0,-1 0 1 0 0,0 1-1 0 0,0-1 1 0 0,0 1 0 0 0,0 0-1 0 0,0 1 1 0 0,0-1 0 0 0,1 2-100 0 0,1 0 193 0 0,0 0 1 0 0,0 1 0 0 0,-1 0 0 0 0,1 0 0 0 0,-1 1 0 0 0,0-1-1 0 0,0 1 1 0 0,-1 1 0 0 0,1-1 0 0 0,-1 1 0 0 0,0 0 0 0 0,-1 0-1 0 0,3 5-193 0 0,-5-8 70 0 0,-1 0-1 0 0,1 0 0 0 0,-1 0 0 0 0,0 1 0 0 0,0-1 0 0 0,-1 0 0 0 0,1 1 0 0 0,-1-1 0 0 0,1 0 0 0 0,-1 1 0 0 0,0-1 0 0 0,0 1 0 0 0,0-1 0 0 0,-1 1 0 0 0,0 1-69 0 0,-2 7 242 0 0,0 1-1 0 0,-1-1 0 0 0,-4 7-241 0 0,5-10 51 0 0,-1-1-15 0 0,1-1 0 0 0,-2 1 0 0 0,1-1 1 0 0,-1 0-1 0 0,0-1 0 0 0,0 1 0 0 0,-1-1 0 0 0,1 0 0 0 0,-5 3-36 0 0,-7 5-496 0 0,0-1-1 0 0,-1 0 1 0 0,-1-1 496 0 0,14-9-436 0 0,-1 0 0 0 0,0 0 0 0 0,1-1-1 0 0,-1 1 1 0 0,0-1 0 0 0,-1-1 436 0 0,1 1-359 0 0,-16 4-1175 0 0</inkml:trace>
  <inkml:trace contextRef="#ctx0" brushRef="#br0" timeOffset="915.356">1493 670 1840 0 0,'-13'6'2940'0'0,"-6"10"5005"0"0,1 2-5168 0 0,15-14-2981 0 0,-4 4 359 0 0,1 0 1 0 0,0 0-1 0 0,0 1 0 0 0,1 0 1 0 0,0 0-1 0 0,1 0 0 0 0,-1 1 0 0 0,2-1 1 0 0,0 1-1 0 0,0 0 0 0 0,-1 7-155 0 0,6 17 131 0 0,-1-13-34 0 0,-1-21-88 0 0,0 1 0 0 0,1-1 0 0 0,-1 1 0 0 0,0-1-1 0 0,0 0 1 0 0,0 1 0 0 0,0-1 0 0 0,1 1 0 0 0,-1-1 0 0 0,0 0-1 0 0,0 1 1 0 0,1-1 0 0 0,-1 0 0 0 0,0 1 0 0 0,1-1 0 0 0,-1 0-1 0 0,0 0 1 0 0,1 1 0 0 0,-1-1 0 0 0,0 0 0 0 0,1 0 0 0 0,-1 0 0 0 0,1 1-1 0 0,-1-1 1 0 0,0 0 0 0 0,1 0 0 0 0,-1 0 0 0 0,1 0 0 0 0,-1 0-1 0 0,0 0 1 0 0,1 0 0 0 0,-1 0 0 0 0,1 0 0 0 0,-1 0 0 0 0,1 0 0 0 0,-1 0-1 0 0,0 0 1 0 0,1 0 0 0 0,-1 0 0 0 0,1 0 0 0 0,-1-1 0 0 0,1 1-1 0 0,-1 0-8 0 0,19-7 307 0 0,-17 6-253 0 0,0-1 0 0 0,1 1 1 0 0,-1-1-1 0 0,0 0 0 0 0,0 0 0 0 0,-1 0 1 0 0,1 0-1 0 0,0 0 0 0 0,-1-1 0 0 0,1 1 1 0 0,-1 0-1 0 0,0-1 0 0 0,1 1 0 0 0,-1-1 1 0 0,0 1-1 0 0,-1-1 0 0 0,1 0-54 0 0,2-9 132 0 0,-1 0-1 0 0,0 1 0 0 0,0-6-131 0 0,-1 8 5 0 0,-1 2-12 0 0,-1 1 0 0 0,0-1 1 0 0,0 1-1 0 0,0 0 0 0 0,-1-1 0 0 0,1 1 0 0 0,-2 0 0 0 0,1 0 0 0 0,-1 0 1 0 0,0 0-1 0 0,-2-2 7 0 0,-2-8-182 0 0,0 1-107 0 0,-6-12 764 0 0,7 10-3898 0 0,5 11 1443 0 0</inkml:trace>
  <inkml:trace contextRef="#ctx0" brushRef="#br0" timeOffset="22958.349">2195 306 6448 0 0,'0'0'141'0'0,"-4"-4"358"0"0,2 3-403 0 0,2 0 232 0 0,-20-7 4808 0 0,15 6-4721 0 0,0 1 0 0 0,1-1 1 0 0,-1 1-1 0 0,0 0 1 0 0,0 0-1 0 0,-1 1 1 0 0,1-1-1 0 0,-4 1-415 0 0,-45 3 885 0 0,41-2-463 0 0,-24 3-562 0 0,-24 7 140 0 0,21-4 91 0 0,-73 19 63 0 0,86-21 582 0 0,-22 7-736 0 0,40-9 140 0 0,0 0 0 0 0,0 1 0 0 0,0 0 0 0 0,0 0 0 0 0,1 1 0 0 0,-8 5-140 0 0,13-8 26 0 0,0 1-1 0 0,0 0 0 0 0,1-1 1 0 0,-1 1-1 0 0,1 0 0 0 0,-1 1 1 0 0,1-1-1 0 0,0 0 0 0 0,0 1 1 0 0,0-1-1 0 0,1 1 0 0 0,-1 0 1 0 0,1-1-1 0 0,0 1 0 0 0,0 0 1 0 0,0 0-1 0 0,1 0 0 0 0,-1 0-25 0 0,1 1-39 0 0,0-2 24 0 0,0 0 0 0 0,0 0 0 0 0,0 0 0 0 0,0 0 1 0 0,1 0-1 0 0,-1 0 0 0 0,1 0 0 0 0,0 0 1 0 0,0 0-1 0 0,0 0 0 0 0,0 0 0 0 0,0-1 0 0 0,1 2 15 0 0,1 0 12 0 0,-1-1-1 0 0,1 1 0 0 0,0-1 0 0 0,0 0 0 0 0,0 0 0 0 0,0 0 1 0 0,1 0-1 0 0,-1-1 0 0 0,1 1 0 0 0,0-1 0 0 0,-1 0 0 0 0,1 0 1 0 0,0 0-1 0 0,0 0 0 0 0,2-1-11 0 0,3 2 13 0 0,0-1 1 0 0,0 0-1 0 0,0 0 1 0 0,1-1-1 0 0,-1 0 0 0 0,6-1-13 0 0,2-1 0 0 0,-1 0 0 0 0,0-1 0 0 0,0-1 0 0 0,0-1 0 0 0,12-4 0 0 0,-24 6 71 0 0,0 0 1 0 0,0 1-1 0 0,-1-1 0 0 0,1-1 0 0 0,-1 1 0 0 0,0 0 0 0 0,1-1 0 0 0,-1 0 0 0 0,-1 0 0 0 0,1 0 0 0 0,0 0 0 0 0,-1 0 0 0 0,1-1-71 0 0,10-11 584 0 0,-12 14-568 0 0,0-1-1 0 0,0 0 1 0 0,0 1-1 0 0,-1-1 0 0 0,1 0 1 0 0,0 1-1 0 0,-1-1 1 0 0,1 0-1 0 0,-1 0 0 0 0,1 1 1 0 0,-1-1-1 0 0,0 0 1 0 0,0 0-1 0 0,0 0 0 0 0,0 0 1 0 0,0 1-1 0 0,0-1 0 0 0,-1 0 1 0 0,1 0-1 0 0,-1 0 1 0 0,1 0-1 0 0,-1 1 0 0 0,1-1 1 0 0,-2-1-16 0 0,1 0-82 0 0,-1 0 0 0 0,1 0 1 0 0,-1 0-1 0 0,0 0 0 0 0,0 0 0 0 0,0 0 1 0 0,0 1-1 0 0,0-1 0 0 0,-1 1 0 0 0,1 0 1 0 0,-1 0-1 0 0,1-1 0 0 0,-4 0 82 0 0,-6-3-1265 0 0,-1 1-3355 0 0,1 4-1565 0 0</inkml:trace>
  <inkml:trace contextRef="#ctx0" brushRef="#br0" timeOffset="27993.742">379 1730 8288 0 0,'0'0'190'0'0,"0"0"28"0"0,0 0 7 0 0,1 0-33 0 0,3 3-77 0 0,-2-2 332 0 0,1 0 1 0 0,-1-1-1 0 0,1 1 1 0 0,-1 0-1 0 0,1-1 1 0 0,0 1-1 0 0,-1-1 1 0 0,1 0-1 0 0,-1 0 1 0 0,3 0-448 0 0,-4 0-7 0 0,0 0 519 0 0,-1 0 0 0 0,13-5 96 0 0,-11 3-536 0 0,-1 1 1 0 0,1-1 0 0 0,0 1-1 0 0,-1-1 1 0 0,0 1 0 0 0,1-1-1 0 0,-1 0 1 0 0,0 0 0 0 0,0 0-1 0 0,0 1 1 0 0,0-1 0 0 0,0 0 0 0 0,-1-1-1 0 0,1 1 1 0 0,0 0 0 0 0,-1-2-73 0 0,2-4 666 0 0,-2-1 0 0 0,1 0 0 0 0,-1-6-666 0 0,1-12 701 0 0,13-51-2444 0 0,-7 4 1727 0 0,-3 54 478 0 0,-1 1-1 0 0,-2-1 0 0 0,1-15-461 0 0,-2 33 55 0 0,0 0 0 0 0,0 0 0 0 0,1 0 0 0 0,-1 0 0 0 0,1 0 0 0 0,-1 0 0 0 0,1 0 0 0 0,0 0 0 0 0,0 0 0 0 0,-1 0 0 0 0,2 0-55 0 0,4-12 3 0 0,-6 13-35 0 0,0 0 0 0 0,0 1-1 0 0,0-1 1 0 0,1 1 0 0 0,-1-1 0 0 0,0 1-1 0 0,0-1 1 0 0,0 0 0 0 0,1 1-1 0 0,-1-1 1 0 0,0 1 0 0 0,1-1-1 0 0,-1 1 1 0 0,1 0 0 0 0,-1-1-1 0 0,0 1 1 0 0,1-1 0 0 0,-1 1-1 0 0,1 0 1 0 0,-1-1 0 0 0,1 1 0 0 0,-1 0-1 0 0,1-1 1 0 0,-1 1 0 0 0,1 0-1 0 0,-1 0 1 0 0,1 0 0 0 0,0 0-1 0 0,0-1 33 0 0,0 1-61 0 0,0 0 0 0 0,1 1-1 0 0,-1-1 1 0 0,0 0 0 0 0,0 0 0 0 0,1 1-1 0 0,-1-1 1 0 0,0 1 0 0 0,1-1-1 0 0,-1 1 1 0 0,0 0 0 0 0,0-1-1 0 0,0 1 62 0 0,3 2-32 0 0,0 0 0 0 0,-1 0 0 0 0,1 0-1 0 0,-1 0 1 0 0,0 0 0 0 0,0 1 0 0 0,0-1-1 0 0,0 1 33 0 0,18 29 0 0 0,7 7 0 0 0,-8-12 0 0 0,16 29 0 0 0,-26-40 0 0 0,1-1 0 0 0,0 0 0 0 0,1-1 0 0 0,1 0 0 0 0,0-1 0 0 0,7 4 0 0 0,-19-17 30 0 0,0 0 0 0 0,0 0-1 0 0,-1-1 1 0 0,1 1-1 0 0,0 0 1 0 0,0-1 0 0 0,0 1-1 0 0,0-1 1 0 0,0 1 0 0 0,0-1-1 0 0,0 1 1 0 0,1-1-1 0 0,-1 0 1 0 0,0 0 0 0 0,0 0-1 0 0,0 1 1 0 0,0-1-1 0 0,0 0 1 0 0,0 0 0 0 0,0 0-1 0 0,1-1 1 0 0,-1 1-1 0 0,0 0 1 0 0,0 0 0 0 0,0-1-1 0 0,0 1 1 0 0,0 0-1 0 0,0-1 1 0 0,0 1 0 0 0,0-1-1 0 0,0 0 1 0 0,0 1-1 0 0,0-1-29 0 0,1 0 10 0 0,0-1-1 0 0,0 1 0 0 0,-1-1 0 0 0,1 0 1 0 0,0 1-1 0 0,-1-1 0 0 0,1 0 1 0 0,-1 0-1 0 0,0 0 0 0 0,1 0 0 0 0,-1 0 1 0 0,0-1-1 0 0,0 1 0 0 0,0-1-9 0 0,2-14 242 0 0,0 0 0 0 0,-1 0 0 0 0,0-15-242 0 0,0-5 159 0 0,-1 25-159 0 0,-1 0 0 0 0,-1 0 0 0 0,0-4 0 0 0,-1 4 0 0 0,2 0 0 0 0,-1 0 0 0 0,2-1 0 0 0,-1-60 1440 0 0,0 1-896 0 0,0 71-881 0 0,0 1-138 0 0,0 0-33 0 0,0 0-4 0 0,2 0 261 0 0,0 1-1 0 0,0-1 1 0 0,0 0-1 0 0,-1 1 1 0 0,1 0-1 0 0,0-1 1 0 0,-1 1-1 0 0,1 0 0 0 0,1 1 252 0 0,4 5-4298 0 0,-1-1-1315 0 0</inkml:trace>
  <inkml:trace contextRef="#ctx0" brushRef="#br0" timeOffset="29085.906">1744 1232 10136 0 0,'0'0'230'0'0,"0"0"30"0"0,-6 7 258 0 0,-1 4-506 0 0,0 1 0 0 0,0 0 0 0 0,1 0 0 0 0,-4 13-12 0 0,-16 44 0 0 0,13-36 0 0 0,1 0 0 0 0,-7 33 0 0 0,0 4 0 0 0,17-62 0 0 0</inkml:trace>
  <inkml:trace contextRef="#ctx0" brushRef="#br0" timeOffset="29363.823">1748 1232 11976 0 0,'0'0'266'0'0,"6"-3"369"0"0,0 2-595 0 0,-1 0 0 0 0,0 0 0 0 0,1 0 0 0 0,-1 0 0 0 0,1 1 0 0 0,-1 0 0 0 0,1 0 0 0 0,-1 0 0 0 0,1 1 0 0 0,-1-1 0 0 0,3 2-40 0 0,-1-1 6 0 0,0 1-1 0 0,0 0 0 0 0,-1 1 0 0 0,1-1 0 0 0,-1 1 0 0 0,0 0 0 0 0,0 1 0 0 0,6 3-5 0 0,-11-6 59 0 0,1 0-1 0 0,-1 0 0 0 0,0 1 1 0 0,0-1-1 0 0,1 0 0 0 0,-1 0 1 0 0,0 1-1 0 0,0-1 0 0 0,0 1 1 0 0,-1-1-1 0 0,1 1 0 0 0,0-1 1 0 0,0 1-1 0 0,-1 0 1 0 0,1-1-1 0 0,-1 1 0 0 0,0 0 1 0 0,1-1-1 0 0,-1 1 0 0 0,0 0 1 0 0,0-1-1 0 0,0 1 0 0 0,0 0 1 0 0,0 0-1 0 0,0-1 0 0 0,-1 1 1 0 0,1 0-1 0 0,-1-1 0 0 0,1 1 1 0 0,-1 0-1 0 0,1-1 0 0 0,-1 1 1 0 0,0-1-1 0 0,0 1 1 0 0,0-1-1 0 0,0 2-58 0 0,-2 1-6 0 0,-1 0 1 0 0,1 1 0 0 0,-1-1-1 0 0,0 0 1 0 0,0-1 0 0 0,0 1-1 0 0,0-1 1 0 0,0 0-1 0 0,-1 0 1 0 0,0 0 0 0 0,-1 0 5 0 0,-21 9 702 0 0,-1-2 1 0 0,-1-1 0 0 0,-10 1-703 0 0,-14 2-4907 0 0,34-9-502 0 0</inkml:trace>
  <inkml:trace contextRef="#ctx0" brushRef="#br0" timeOffset="28325.132">1119 1302 10136 0 0,'0'0'464'0'0,"0"0"-10"0"0,2 9 1164 0 0,-3 1-1524 0 0,0-1 0 0 0,-1 1 1 0 0,0-1-1 0 0,-1 0 1 0 0,0 0-1 0 0,-3 6-94 0 0,-1 6 42 0 0,-1-2-42 0 0,6-13 0 0 0,0-1 0 0 0,0 1 0 0 0,0 0 0 0 0,1-1 0 0 0,0 1 0 0 0,0 2 0 0 0,-4 19 0 0 0,4-22 0 0 0,0-1 0 0 0,0 1 0 0 0,0-1 0 0 0,1 1 0 0 0,-1-1 0 0 0,1 1 0 0 0,1-1 0 0 0,-1 3 0 0 0,1-4 0 0 0,-1-1 0 0 0,0 0 0 0 0,0-1 0 0 0,1 1 0 0 0,-1 0 0 0 0,1-1 0 0 0,-1 1 0 0 0,1 0 0 0 0,-1-1 0 0 0,1 1 0 0 0,0-1 0 0 0,0 1 0 0 0,0-1 0 0 0,0 0 0 0 0,0 1 0 0 0,0-1 0 0 0,0 0 0 0 0,0 0 0 0 0,1 0 0 0 0,-1 0 0 0 0,0 0 0 0 0,1 0 0 0 0,-1 0 0 0 0,1 0 0 0 0,-1 0 0 0 0,1-1 0 0 0,-1 1 0 0 0,1 0 0 0 0,1-1 0 0 0,4 4 184 0 0,1-1 1 0 0,-1-1 0 0 0,1 1-1 0 0,-1-1 1 0 0,1-1 0 0 0,0 0 0 0 0,0 0-1 0 0,0 0 1 0 0,-1-1 0 0 0,1 0 0 0 0,3 0-185 0 0,12 0 19 0 0,-20 0-19 0 0,1 1-1 0 0,0-1 0 0 0,0 0 1 0 0,-1-1-1 0 0,1 1 1 0 0,1-1 0 0 0,42-7 0 0 0,-44 9 0 0 0,-2-1 0 0 0,0 0 0 0 0,0 0 0 0 0,0 0 0 0 0,0-1 0 0 0,0 1 0 0 0,0 0 0 0 0,0 0 0 0 0,0-1 0 0 0,0 1 0 0 0,0-1 0 0 0,0 1 0 0 0,0-1 0 0 0,0 1 0 0 0,0-1 0 0 0,-1 1 0 0 0,2-1 0 0 0,-2 0-19 0 0,1 1 0 0 0,-1 0 0 0 0,1 0 0 0 0,0 0 0 0 0,-1-1 0 0 0,1 1 0 0 0,-1 0 0 0 0,1-1 1 0 0,-1 1-1 0 0,1-1 0 0 0,-1 1 0 0 0,1-1 0 0 0,-1 1 0 0 0,0-1 0 0 0,1 1 0 0 0,-1-1 0 0 0,0 1 0 0 0,1-1 1 0 0,-1 1-1 0 0,0-1 0 0 0,0 1 0 0 0,1-1 0 0 0,-1 0 0 0 0,0 0 19 0 0,-4-6-774 0 0,4 5 618 0 0,-4-3-356 0 0</inkml:trace>
  <inkml:trace contextRef="#ctx0" brushRef="#br0" timeOffset="28588.797">1065 1445 10136 0 0,'0'0'230'0'0,"0"0"30"0"0,0 0 19 0 0,7-3 8 0 0,-5 2-287 0 0,2-1 0 0 0,1 0 0 0 0,-1 0 0 0 0,0 1 0 0 0,1 0 0 0 0,-1 0 0 0 0,0 0 0 0 0,1 0 0 0 0,-1 1 0 0 0,1 0 0 0 0,0 0 0 0 0,3 0 0 0 0,13 2 522 0 0,0-1 0 0 0,0-1 1 0 0,0-1-523 0 0,18 0 505 0 0,-11-1-486 0 0,-15 0-21 0 0,0 1 1 0 0,12 0 1 0 0,-3-1-402 0 0,-20 2-72 0 0,-2 0-34 0 0,0 0-4 0 0</inkml:trace>
  <inkml:trace contextRef="#ctx0" brushRef="#br0" timeOffset="28856.912">1143 1313 10136 0 0,'0'0'230'0'0,"-2"-5"309"0"0,-1-1-300 0 0,3 6-238 0 0,0-1 0 0 0,-1 1 1 0 0,1 0-1 0 0,0-1 1 0 0,0 1-1 0 0,0 0 0 0 0,0-1 1 0 0,0 1-1 0 0,0 0 1 0 0,0 0-1 0 0,0-1 0 0 0,0 1 1 0 0,0 0-1 0 0,0-1 0 0 0,0 1 1 0 0,0 0-1 0 0,0-1 1 0 0,0 1-1 0 0,0 0 0 0 0,0-1 1 0 0,0 1-1 0 0,0 0 1 0 0,0-1-1 0 0,1 1 0 0 0,-1 0 1 0 0,0 0-1 0 0,0-1 0 0 0,0 1 1 0 0,1 0-1 0 0,-1 0 1 0 0,0-1-1 0 0,0 1 0 0 0,0 0 1 0 0,1 0-1 0 0,-1 0 1 0 0,0-1-2 0 0,1 1-2 0 0,-1-1 33 0 0,1 0 1 0 0,0 0 0 0 0,0 0 0 0 0,0 0 0 0 0,0 0-1 0 0,0 0 1 0 0,0 1 0 0 0,0-1 0 0 0,0 0-1 0 0,1 0 1 0 0,-1 1 0 0 0,0-1 0 0 0,0 1 0 0 0,1-1-1 0 0,-1 1 1 0 0,0 0 0 0 0,0-1 0 0 0,1 1-1 0 0,-1 0 1 0 0,0 0 0 0 0,1 0 0 0 0,0 0-32 0 0,4-1 270 0 0,14-3-132 0 0,1 1 0 0 0,-1 0 0 0 0,1 2 0 0 0,0 0 0 0 0,8 2-138 0 0,-10-1-455 0 0,4 0-3965 0 0</inkml:trace>
  <inkml:trace contextRef="#ctx0" brushRef="#br1" timeOffset="51631.982">6909 3135 13328 0 0,'0'0'298'0'0,"0"0"46"0"0,0 0 24 0 0,0 0-38 0 0,6 5-206 0 0,-3-2-118 0 0,-1 1 0 0 0,0-1 0 0 0,0 1 0 0 0,-1 0 0 0 0,1-1 1 0 0,-1 1-1 0 0,0 0 0 0 0,1 0 0 0 0,-2 0-6 0 0,8 40 117 0 0,-6-30-75 0 0,6 73 845 0 0,-4-41-29 0 0,2 6-858 0 0,1 4 485 0 0,-3-23 97 0 0,4 16-582 0 0,-6-40 146 0 0,1 1 1 0 0,-1-1-1 0 0,2 0 0 0 0,-1 0 0 0 0,1 0 1 0 0,1-1-1 0 0,1 3-146 0 0,-4-9 81 0 0,0 1 0 0 0,0-1-1 0 0,0 0 1 0 0,0 0 0 0 0,0 0 0 0 0,1 0 0 0 0,-1 0-1 0 0,1 0 1 0 0,-1-1 0 0 0,1 1 0 0 0,0-1 0 0 0,0 0-1 0 0,0 0 1 0 0,-1 0 0 0 0,1 0 0 0 0,0 0 0 0 0,0-1-1 0 0,0 1 1 0 0,1-1 0 0 0,-1 0 0 0 0,0 0 0 0 0,0 0-1 0 0,2 0-80 0 0,10-2 273 0 0,-1 0 0 0 0,0 0 0 0 0,1-2 1 0 0,6-2-274 0 0,-6 2 149 0 0,59-14 516 0 0,72-7-665 0 0,-98 18-1355 0 0,0-2 0 0 0,5-3 1355 0 0,-19 1-1442 0 0</inkml:trace>
  <inkml:trace contextRef="#ctx0" brushRef="#br1" timeOffset="48841.962">3560 3450 10136 0 0,'0'0'464'0'0,"0"0"-10"0"0,0 0-228 0 0,0 0 127 0 0,0 0 88 0 0,0 0 21 0 0,9 10 1099 0 0,-7-7-1313 0 0,-1 1-1 0 0,0-1 1 0 0,0 1 0 0 0,0 0-1 0 0,0-1 1 0 0,-1 1-248 0 0,4 12 321 0 0,12 26 1855 0 0,-11-31-2008 0 0,-1 0 0 0 0,0 1-1 0 0,1 4-167 0 0,8 32-56 0 0,-9-37 108 0 0,-2-1 0 0 0,0 1 0 0 0,0 0 0 0 0,-1 0 0 0 0,0 4-52 0 0,1-7 82 0 0,-2-7-76 0 0,1 0 0 0 0,-1 0 0 0 0,0 0 0 0 0,1 0 0 0 0,-1 0 0 0 0,0 0 0 0 0,0 0 0 0 0,0 0 0 0 0,0 0 0 0 0,0 0 0 0 0,0 0 0 0 0,0 0 0 0 0,0 0 0 0 0,0 0 0 0 0,0 0 0 0 0,-1 0 0 0 0,1 0 0 0 0,0 0 0 0 0,-1 0 0 0 0,1 0 0 0 0,-1 0 0 0 0,1 0-6 0 0,-4 4-1359 0 0,4-5-75 0 0</inkml:trace>
  <inkml:trace contextRef="#ctx0" brushRef="#br1" timeOffset="49030.46">3680 3384 10136 0 0,'0'0'777'0'0,"1"-1"-505"0"0,4-3-127 0 0,-4 3 446 0 0,-1 1 186 0 0,21 2 943 0 0,-17 0-1737 0 0,1 0-1 0 0,-1 1 0 0 0,0-1 1 0 0,-1 1-1 0 0,1-1 0 0 0,0 1 1 0 0,-1 0-1 0 0,1 0 0 0 0,-1 1 1 0 0,0-1-1 0 0,0 2 18 0 0,7 9-203 0 0,-1 0 0 0 0,4 8 203 0 0,9 14-1341 0 0,-12-22 592 0 0</inkml:trace>
  <inkml:trace contextRef="#ctx0" brushRef="#br1" timeOffset="49361.789">3957 3652 3224 0 0,'0'0'539'0'0,"0"0"1051"0"0,0-19 5657 0 0,-1 15-6859 0 0,0-1 1 0 0,0 0 0 0 0,0 0 0 0 0,-1 1 0 0 0,0-1 0 0 0,1 1-389 0 0,-2-4 328 0 0,-4-10 663 0 0,1-1 0 0 0,0-8-991 0 0,6 25 77 0 0,-1 1-1 0 0,1-1 0 0 0,0 1 0 0 0,0-1 0 0 0,0 1 0 0 0,1-1 0 0 0,-1 1 1 0 0,0-1-1 0 0,1 1 0 0 0,-1-1 0 0 0,1 1 0 0 0,-1 0 0 0 0,1-1 0 0 0,-1 1 1 0 0,1 0-1 0 0,0-1 0 0 0,0 1 0 0 0,0 0 0 0 0,0 0 0 0 0,0 0 0 0 0,0-1-76 0 0,4-2-183 0 0,-1 0 0 0 0,1 0-1 0 0,-1 1 1 0 0,5-2 183 0 0,-6 3-78 0 0,-3 1 78 0 0,1 1 0 0 0,0-1 0 0 0,0 1 0 0 0,0-1 0 0 0,0 1 0 0 0,-1 0 0 0 0,1-1 0 0 0,0 1 0 0 0,0 0 0 0 0,0-1 0 0 0,0 1 0 0 0,0 0 0 0 0,0 0 0 0 0,0 0 0 0 0,0 0 0 0 0,0 0 0 0 0,0 0 0 0 0,0 0 0 0 0,0 0 0 0 0,0 0 0 0 0,0 1 0 0 0,0-1 0 0 0,10 2 0 0 0,-8-2 0 0 0,0 1 0 0 0,0 0 0 0 0,-1 0 0 0 0,1 0 0 0 0,0 0 0 0 0,-1 0 0 0 0,1 0 0 0 0,0 1 0 0 0,-1 0 0 0 0,0-1 0 0 0,2 3 0 0 0,25 24 0 0 0,-13-11 0 0 0,-7-10 35 0 0,-1 1 0 0 0,0 0 0 0 0,0 1 0 0 0,-1 0 0 0 0,-1 0 0 0 0,1 1 0 0 0,-1 0 0 0 0,-1 0 0 0 0,0 0 0 0 0,2 6-35 0 0,-6-13-20 0 0,5 18 287 0 0,-6-20-275 0 0,0 0 0 0 0,1 0 0 0 0,-1 0 1 0 0,0 0-1 0 0,0 0 0 0 0,0 0 0 0 0,0 0 0 0 0,-1 0 0 0 0,1 1 0 0 0,0-1 0 0 0,0 0 1 0 0,-1 0-1 0 0,1 0 0 0 0,0 0 0 0 0,-1 0 0 0 0,1 0 0 0 0,-1 0 8 0 0,0 0-937 0 0,1 0-3339 0 0,-3 4-1429 0 0</inkml:trace>
  <inkml:trace contextRef="#ctx0" brushRef="#br1" timeOffset="49673.021">4502 3392 10136 0 0,'0'0'464'0'0,"0"0"-10"0"0,0-1-259 0 0,-1 1-1 0 0,1-1 0 0 0,-1 1 0 0 0,1-1 0 0 0,-1 1 1 0 0,1 0-1 0 0,-1-1 0 0 0,1 1 0 0 0,-1 0 0 0 0,1-1 1 0 0,-1 1-1 0 0,0 0 0 0 0,1 0 0 0 0,-1-1 1 0 0,0 1-195 0 0,-8 3 338 0 0,-1-1 0 0 0,1 1 0 0 0,-1 1 0 0 0,-7 4-338 0 0,12-6 136 0 0,1 0 0 0 0,0 1 0 0 0,0 0 0 0 0,0 0 0 0 0,0 0 0 0 0,1 1 0 0 0,-1-1 0 0 0,-2 4-136 0 0,-5 4 298 0 0,9-9-172 0 0,0 0 0 0 0,0 0 0 0 0,-1 1 0 0 0,1-1 0 0 0,1 1 1 0 0,-1-1-1 0 0,0 2-126 0 0,-3 4 843 0 0,2-2-748 0 0,-1 1 1 0 0,1 0 0 0 0,0 0 0 0 0,0 0-1 0 0,1 1 1 0 0,0 1-96 0 0,1-7-37 0 0,1 0 0 0 0,0 1 0 0 0,0-1 1 0 0,0 1-1 0 0,0-1 0 0 0,0 1 0 0 0,0-1 0 0 0,1 1 0 0 0,0-1 0 0 0,-1 0 0 0 0,1 1 0 0 0,0-1 1 0 0,0 0-1 0 0,0 1 0 0 0,0-1 0 0 0,0 0 0 0 0,1 0 0 0 0,-1 0 0 0 0,1 0 0 0 0,-1 0 0 0 0,2 0 37 0 0,-1 1 24 0 0,1 0-1 0 0,0-1 0 0 0,0 0 0 0 0,0 0 0 0 0,0 0 0 0 0,0 0 0 0 0,0 0 0 0 0,0-1 1 0 0,0 1-1 0 0,1-1 0 0 0,-1 0 0 0 0,1 0 0 0 0,0 0-23 0 0,5 2 91 0 0,-1-1-45 0 0,0 1 1 0 0,1-2-1 0 0,-1 1 0 0 0,0-1 0 0 0,1 0 0 0 0,-1-1 0 0 0,1 0 0 0 0,-1-1 0 0 0,1 0 0 0 0,-1 0 0 0 0,1 0 0 0 0,-1-1 0 0 0,3-1-46 0 0,-4 0-743 0 0,-1 1 1 0 0,1-1-1 0 0,-1 0 0 0 0,0-1 1 0 0,0 1-1 0 0,2-3 743 0 0,2-2-5526 0 0</inkml:trace>
  <inkml:trace contextRef="#ctx0" brushRef="#br1" timeOffset="50185.529">4631 3431 5984 0 0,'0'0'273'0'0,"0"0"-5"0"0,2 9 852 0 0,14 46 3151 0 0,-11-38-3748 0 0,1 0 0 0 0,0-1 1 0 0,1 1-1 0 0,6 10-523 0 0,10 22 2962 0 0,-21-45-2543 0 0,-1-2-296 0 0,0 1 0 0 0,-1-1 0 0 0,1 1 0 0 0,0-1 0 0 0,-1 1 0 0 0,1 0 0 0 0,-1-1 0 0 0,0 1-1 0 0,0-1 1 0 0,0 2-123 0 0,-14-9 262 0 0,13 3-231 0 0,-1 1 1 0 0,1 0 0 0 0,0-1-1 0 0,-1 1 1 0 0,1-1-1 0 0,0 0 1 0 0,0 1 0 0 0,0-1-1 0 0,0 0 1 0 0,0 0 0 0 0,1 0-1 0 0,-1 1 1 0 0,0-1-1 0 0,1 0-31 0 0,0-2-34 0 0,0 1 0 0 0,0-1 0 0 0,0 1 0 0 0,0 0 0 0 0,1-1 0 0 0,0 1 0 0 0,0 0 0 0 0,0-1 0 0 0,0 1 0 0 0,0 0 0 0 0,0 0-1 0 0,2-1 35 0 0,-1 1-64 0 0,0 1 0 0 0,0-1 0 0 0,0 1 0 0 0,1 0 0 0 0,-1 0 0 0 0,1 0 0 0 0,-1 0 0 0 0,1 1 0 0 0,0-1 0 0 0,0 1 0 0 0,-1-1 0 0 0,1 1 0 0 0,3-1 64 0 0,9-3 141 0 0,0 1-1 0 0,0 1 1 0 0,0 0 0 0 0,0 0 0 0 0,11 1-141 0 0,10 1-877 0 0,31 3 877 0 0,-61-1-6 0 0,0-1-1 0 0,0 0 1 0 0,0 0 0 0 0,-1 0 0 0 0,1-1-1 0 0,0 0 1 0 0,0 0 0 0 0,-1-1 0 0 0,1 1 0 0 0,0-1-1 0 0,-1-1 1 0 0,0 1 0 0 0,1-1 0 0 0,-1 0-1 0 0,1-1 7 0 0,11-5 161 0 0,-15 8-161 0 0,0 0 0 0 0,0 1 0 0 0,-1-1 0 0 0,1 0 0 0 0,0 0 0 0 0,-1 0 0 0 0,1 0 0 0 0,-1 0 0 0 0,1-1 0 0 0,-1 1 0 0 0,1 0 0 0 0,-1-1 0 0 0,0 1 0 0 0,0-1 0 0 0,0 1 0 0 0,0-1 0 0 0,0 0-1 0 0,1-1 1 0 0,1-5 0 0 0,-2 8-4 0 0,-1-1 0 0 0,0 0 1 0 0,1 1-1 0 0,-1-1 0 0 0,0 0 0 0 0,0 1 0 0 0,1-1 1 0 0,-1 0-1 0 0,0 1 0 0 0,0-1 0 0 0,0 0 1 0 0,0 0-1 0 0,0 1 0 0 0,0-1 0 0 0,0 0 1 0 0,0 1-1 0 0,0-1 0 0 0,0 0 0 0 0,0 0 4 0 0,-3-10 43 0 0,3 10-43 0 0,0 0 1 0 0,0 0 0 0 0,0 0-1 0 0,0 0 1 0 0,0 0 0 0 0,0 1-1 0 0,0-1 1 0 0,-1 0 0 0 0,1 0-1 0 0,0 0 1 0 0,-1 0 0 0 0,1 1-1 0 0,0-1 1 0 0,-1 0 0 0 0,1 0-1 0 0,-1 1 1 0 0,1-1 0 0 0,-1 0 0 0 0,0 1-1 0 0,1-1 1 0 0,-1 0 0 0 0,1 1-1 0 0,-1-1 1 0 0,0 1 0 0 0,0-1-1 0 0,1 1 1 0 0,-1-1 0 0 0,0 1-1 0 0,0 0 1 0 0,0-1 0 0 0,0 1-1 0 0,0 0 0 0 0,-9-2-6 0 0,7 1-10 0 0,0 1 0 0 0,0-1-1 0 0,0 1 1 0 0,-1 0 0 0 0,1 0-1 0 0,0 0 1 0 0,0 0-1 0 0,0 0 1 0 0,0 1 0 0 0,0 0-1 0 0,-1-1 1 0 0,1 1 16 0 0,-2 1-9 0 0,-1 0 1 0 0,0 0-1 0 0,1 1 1 0 0,0-1-1 0 0,0 1 1 0 0,-1 1-1 0 0,2-1 0 0 0,-1 1 1 0 0,0-1-1 0 0,1 1 1 0 0,-2 2 8 0 0,3-3 9 0 0,1 0-1 0 0,0 0 1 0 0,0 0 0 0 0,0 0-1 0 0,1 0 1 0 0,-1 0 0 0 0,1 0-1 0 0,0 0 1 0 0,0 1-1 0 0,0-1 1 0 0,0 1 0 0 0,0-1-1 0 0,1 1 1 0 0,-1-1 0 0 0,1 1-1 0 0,0-1 1 0 0,0 1 0 0 0,1-1-1 0 0,-1 3-8 0 0,1-2 9 0 0,-1 0-1 0 0,1-1 0 0 0,0 1 0 0 0,0-1 1 0 0,0 0-1 0 0,1 1 0 0 0,-1-1 0 0 0,1 0 0 0 0,0 0 1 0 0,0 0-1 0 0,0 0 0 0 0,0 0 0 0 0,0 0 0 0 0,1 0 1 0 0,-1-1-1 0 0,1 1 0 0 0,0-1 0 0 0,0 0 0 0 0,2 2-8 0 0,0 0-54 0 0,2 1 115 0 0,1 1 1 0 0,0-1-1 0 0,7 3-61 0 0,-12-7-90 0 0,0 1-1 0 0,0-1 1 0 0,0-1 0 0 0,0 1-1 0 0,0 0 1 0 0,0-1-1 0 0,0 1 1 0 0,0-1 0 0 0,0 0-1 0 0,0 0 1 0 0,0 0 0 0 0,0 0-1 0 0,3-1 91 0 0,21-2-3058 0 0,-14 0-2134 0 0</inkml:trace>
  <inkml:trace contextRef="#ctx0" brushRef="#br1" timeOffset="50575.893">5404 3417 1840 0 0,'-2'0'512'0'0,"-4"0"1064"0"0,-1 1 0 0 0,1 0 0 0 0,-1 0 0 0 0,1 0 0 0 0,0 0 0 0 0,0 1 0 0 0,-3 1-1576 0 0,5-1 188 0 0,0 0 1 0 0,0 0-1 0 0,1 0 1 0 0,-1 0-1 0 0,1 0 1 0 0,-1 1-1 0 0,1 0 1 0 0,-1 0-189 0 0,-8 8 482 0 0,9-8-338 0 0,0 0 0 0 0,-1 0 1 0 0,1 1-1 0 0,0-1 0 0 0,0 1 1 0 0,1-1-1 0 0,-1 1 0 0 0,1 0 1 0 0,0 0-1 0 0,-2 3-144 0 0,3-3 58 0 0,-1 0 1 0 0,0-1 0 0 0,0 1-1 0 0,-1-1 1 0 0,1 1 0 0 0,-1-1-59 0 0,1 0 37 0 0,0 0 1 0 0,0-1-1 0 0,0 1 1 0 0,0 0-1 0 0,1 1 1 0 0,-1-1-1 0 0,1 0 1 0 0,-1 3-38 0 0,1-2 18 0 0,0 1-1 0 0,-1-1 1 0 0,1 0 0 0 0,-1-1-1 0 0,0 1 1 0 0,0 0 0 0 0,0 0 0 0 0,0-1-1 0 0,-1 1 1 0 0,1-1-18 0 0,1-1 12 0 0,1-1-1 0 0,-1 1 1 0 0,1-1-1 0 0,0 1 1 0 0,-1-1 0 0 0,1 0-1 0 0,0 1 1 0 0,0-1-1 0 0,0 1 1 0 0,0-1 0 0 0,0 1-1 0 0,1-1 1 0 0,-1 1-12 0 0,1 6 300 0 0,1-8-238 0 0,0-1 0 0 0,0 1 1 0 0,1 0-1 0 0,-1-1 0 0 0,0 0 0 0 0,0 1 1 0 0,0-1-1 0 0,2-1-62 0 0,-3 2-2 0 0,8-3 26 0 0,0-1 0 0 0,-1 1 0 0 0,1-1 1 0 0,-1-1-1 0 0,0 0 0 0 0,0 0 0 0 0,6-6-24 0 0,-12 9 18 0 0,-1 1-1 0 0,0-1 1 0 0,0 0 0 0 0,0 0-1 0 0,0 0 1 0 0,0 0 0 0 0,0 0-1 0 0,0 0 1 0 0,-1 0-1 0 0,1 0 1 0 0,0-3-18 0 0,-1 3-132 0 0,1 0 1 0 0,-1-1-1 0 0,1 1 0 0 0,0 0 0 0 0,0-1 0 0 0,0 1 1 0 0,0 0-1 0 0,0 0 0 0 0,2-2 132 0 0,-1 1-137 0 0,0 1-26 0 0,-1 1 0 0 0,0-1 0 0 0,1 1 0 0 0,-1-1 0 0 0,0 0 0 0 0,0 0 1 0 0,0 0-1 0 0,-1 1 0 0 0,1-1 0 0 0,0 0 0 0 0,0-1 163 0 0,-1 2-25 0 0,1 0 0 0 0,-1-1 0 0 0,1 1 0 0 0,0 0 0 0 0,-1 0 0 0 0,1 0-1 0 0,0 0 1 0 0,0 0 0 0 0,0 0 0 0 0,0 0 0 0 0,0 1 0 0 0,0-1 0 0 0,0 0 0 0 0,0 0 0 0 0,0 1 0 0 0,1-1 0 0 0,-1 1 0 0 0,0-1 0 0 0,0 1 0 0 0,0-1 0 0 0,1 1 0 0 0,-1 0 0 0 0,0 0 0 0 0,1-1 25 0 0,0 2 46 0 0,1-1 0 0 0,-1 1 0 0 0,0 0 0 0 0,0 0 0 0 0,0 0 0 0 0,1 0 0 0 0,-1 0 0 0 0,0 0 0 0 0,0 0 1 0 0,0 1-1 0 0,0 0-46 0 0,5 3 109 0 0,-3 2 58 0 0,-3-4-144 0 0,26 38 120 0 0,-26-39-136 0 0,1 0 0 0 0,-1 0 0 0 0,0 0 0 0 0,1-1-1 0 0,0 1 1 0 0,-1 0 0 0 0,1-1 0 0 0,0 1 0 0 0,0-1 0 0 0,0 1 0 0 0,0-1 0 0 0,0 0 0 0 0,0 0-7 0 0,13 9 59 0 0,-13-9-72 0 0,0 1 0 0 0,1-1 0 0 0,-1 0 0 0 0,0 0 0 0 0,1 0 0 0 0,0 0 0 0 0,-1-1 0 0 0,1 1 0 0 0,-1-1 0 0 0,1 1 0 0 0,0-1-1 0 0,-1 0 1 0 0,1 0 13 0 0,37-2-2659 0 0,-39 2 2628 0 0,16-1-1055 0 0</inkml:trace>
  <inkml:trace contextRef="#ctx0" brushRef="#br1" timeOffset="51084.52">5720 3350 9672 0 0,'-14'0'440'0'0,"11"0"-6"0"0,1 0-278 0 0,1 0-89 0 0,0 0-1 0 0,0 0 0 0 0,0 1 0 0 0,0-1 0 0 0,0 0 0 0 0,0 0 1 0 0,1 1-1 0 0,-1-1 0 0 0,0 0 0 0 0,0 1 0 0 0,0-1 1 0 0,0 1-1 0 0,0-1 0 0 0,1 1 0 0 0,-1-1 0 0 0,0 1 1 0 0,0 0-1 0 0,1 0 0 0 0,-1-1 0 0 0,0 1 0 0 0,1 0 0 0 0,-1 0 1 0 0,1-1-1 0 0,-1 1 0 0 0,1 0 0 0 0,0 0 0 0 0,-1 0 1 0 0,1 0-67 0 0,-8 11 1136 0 0,6-11-1076 0 0,1 0 1 0 0,0 0 0 0 0,0 0-1 0 0,1 0 1 0 0,-1 0 0 0 0,0 0-1 0 0,0 1 1 0 0,0-1 0 0 0,1 0-1 0 0,-1 1 1 0 0,1-1 0 0 0,-1 0-1 0 0,1 1 1 0 0,-1-1 0 0 0,1 1-1 0 0,0-1 1 0 0,0 1 0 0 0,0 0-61 0 0,0 1 0 0 0,1 0 0 0 0,-1-1 0 0 0,0 1 0 0 0,0 0 0 0 0,0 0 0 0 0,0 0 0 0 0,-1 0 0 0 0,1 0 0 0 0,-1 0 0 0 0,0 1 0 0 0,1-1-6 0 0,0 0 1 0 0,0 1-1 0 0,1-1 1 0 0,0 0-1 0 0,-1 0 1 0 0,1 0-1 0 0,0 0 1 0 0,0 0-1 0 0,1 0 1 0 0,-1 0-1 0 0,1-1 1 0 0,-1 1 0 0 0,1 0-1 0 0,1 1 6 0 0,8 15-3 0 0,-9-15 2 0 0,0 0 0 0 0,0 0 0 0 0,1 0 1 0 0,0 0-1 0 0,0 0 0 0 0,1 0 1 0 0,-2-1 17 0 0,1 0 0 0 0,-1 1-1 0 0,1-1 1 0 0,-1 0 0 0 0,0 1 0 0 0,2 3-17 0 0,-3-4 22 0 0,0 0 0 0 0,0 0 0 0 0,1 0 0 0 0,-1-1 0 0 0,1 1 0 0 0,0-1 0 0 0,0 1 0 0 0,0-1 0 0 0,0 0 0 0 0,0 0 0 0 0,0 1 0 0 0,3 0-22 0 0,-4-2 32 0 0,0 1 0 0 0,1 0 1 0 0,-1-1-1 0 0,0 1 1 0 0,0 0-1 0 0,0-1 1 0 0,0 1-1 0 0,0 0 1 0 0,0 0-1 0 0,-1 0 0 0 0,1 0 1 0 0,-1 0-1 0 0,1 0 1 0 0,-1 0-1 0 0,0 0 1 0 0,0 0-1 0 0,0 0 1 0 0,0 1-33 0 0,0-3 20 0 0,0 1 1 0 0,-1 0 0 0 0,1 0 0 0 0,0-1-1 0 0,-1 1 1 0 0,1-1 0 0 0,-1 1 0 0 0,1 0-1 0 0,-1-1 1 0 0,1 1 0 0 0,-1-1 0 0 0,1 1 0 0 0,-1-1-1 0 0,0 1 1 0 0,1-1 0 0 0,-1 0 0 0 0,0 1-1 0 0,1-1 1 0 0,-1 0 0 0 0,0 1 0 0 0,0-1-1 0 0,0 0-20 0 0,-1 1 54 0 0,-13 9 395 0 0,-7 2-113 0 0,-3-5-77 0 0,0 0 0 0 0,0-2 0 0 0,-3 0-259 0 0,5-1 215 0 0,17-4-215 0 0,0 0-1 0 0,0 0 0 0 0,0 0 1 0 0,0 0-1 0 0,0-1 0 0 0,-1-1 1 0 0,5 2-96 0 0,3-1 82 0 0,0 0 0 0 0,-1 1 0 0 0,1-1-1 0 0,0 0 1 0 0,0 1 0 0 0,0-1-1 0 0,0 0 1 0 0,0 1 0 0 0,0-1-1 0 0,0 1 1 0 0,0 0 0 0 0,0-1-1 0 0,1 1 15 0 0,0-1-18 0 0,21-7-146 0 0,1 0 0 0 0,1 1 164 0 0,-1 0-93 0 0,92-26 18 0 0,-96 27 75 0 0,-2-1 0 0 0,3-2 0 0 0,10-3 0 0 0,-23 8 0 0 0,1-1 0 0 0,-1 0 0 0 0,0 0 0 0 0,0 0 0 0 0,4-5 0 0 0,13-9 0 0 0,3-1 35 0 0,8-9-35 0 0,9-6 29 0 0,-43 33-33 0 0,1 0-1 0 0,0-1 1 0 0,-1 0-1 0 0,0 1 1 0 0,1-1-1 0 0,-1 0 0 0 0,1-2 5 0 0,6-8-32 0 0,-9 13 32 0 0,0 0 0 0 0,1 0 0 0 0,-1-1 0 0 0,0 1 0 0 0,0 0 0 0 0,0 0 0 0 0,0 0 0 0 0,0 0 0 0 0,0-1 0 0 0,0 1 0 0 0,1 0 0 0 0,-1 0 0 0 0,0 0 0 0 0,0-1 0 0 0,0 1 0 0 0,0 0 0 0 0,0 0 0 0 0,0 0 0 0 0,0-1 0 0 0,0 1 0 0 0,0 0 0 0 0,0 0 0 0 0,0 0 0 0 0,0-1 0 0 0,0 1 0 0 0,0 0 0 0 0,0 0 0 0 0,0 0 0 0 0,-1-1 0 0 0,1 1 0 0 0,0 0 0 0 0,0 0 0 0 0,0 0-1 0 0,0-1 1 0 0,0 1 0 0 0,-9-5 3 0 0,7 5 11 0 0,0-1-1 0 0,0 1 1 0 0,0-1 0 0 0,0 1-1 0 0,0 0 1 0 0,0 0 0 0 0,0 0-1 0 0,0 0 1 0 0,1 0 0 0 0,-1 0-1 0 0,-1 1-13 0 0,-10 2 83 0 0,10-3-46 0 0,0 1 1 0 0,0 0-1 0 0,0-1 0 0 0,0 1 0 0 0,1 0 0 0 0,-1 1 0 0 0,0-1 0 0 0,0 0 0 0 0,1 1 0 0 0,-1 0 0 0 0,1-1 0 0 0,-2 2-37 0 0,-12 12 157 0 0,11-11-157 0 0,0 0 1 0 0,1 0-1 0 0,0 1 1 0 0,0-1-1 0 0,0 1 1 0 0,1 0-1 0 0,-1 1 0 0 0,0 0 38 0 0,1-1 0 0 0,0 1 0 0 0,1 0 0 0 0,-2 4-38 0 0,3-8 7 0 0,1-1 1 0 0,0 1-1 0 0,-1 0 1 0 0,1 0 0 0 0,0 0-1 0 0,0 0 1 0 0,0 0-1 0 0,0 0 1 0 0,0 0-1 0 0,1 0 1 0 0,-1 0-1 0 0,0 0 1 0 0,1 0-1 0 0,0 0 1 0 0,-1 0-1 0 0,2 1-7 0 0,-1-1 0 0 0,0 0 0 0 0,-1 1 0 0 0,1-1 0 0 0,0 0 0 0 0,-1 1 0 0 0,0-1 0 0 0,1 0 0 0 0,-1 1 0 0 0,0-1 0 0 0,0 0 0 0 0,0-1 0 0 0,0 1 0 0 0,0-1 0 0 0,1 1 0 0 0,-1 0 0 0 0,0-1 0 0 0,1 1 0 0 0,0-1 0 0 0,-1 1 0 0 0,1-1 0 0 0,0 1 0 0 0,0-1 0 0 0,-1 0 0 0 0,1 1 0 0 0,0-1 0 0 0,1 0 0 0 0,0 1 0 0 0,4 3-67 0 0,0 0 0 0 0,0 0 0 0 0,1-1 0 0 0,0 0 0 0 0,-1 0 0 0 0,2-1 0 0 0,-1 1 0 0 0,3-1 67 0 0,11 2-264 0 0</inkml:trace>
  <inkml:trace contextRef="#ctx0" brushRef="#br0" timeOffset="30049.276">555 1973 3680 0 0,'-5'-1'61'0'0,"-17"0"1330"0"0,21 1-1003 0 0,1 0 109 0 0,0 0 14 0 0,0 0 1 0 0,0 0 0 0 0,0 0 0 0 0,0 0 0 0 0,0 0-47 0 0,0 0-194 0 0,0 0-82 0 0,0 0-18 0 0,0 0 21 0 0,0 0 100 0 0,0 0 41 0 0,0 0 10 0 0,9-2 54 0 0,37-5 536 0 0,-44 7-423 0 0,-1 0-68 0 0,60 6-180 0 0,-48-6-196 0 0,0 1 1 0 0,0 0 0 0 0,0 1-1 0 0,7 2-66 0 0,-10-2-89 0 0,0-1 0 0 0,1 0-1 0 0,6-1 90 0 0,8 2-38 0 0,113 2 1422 0 0,139-5-883 0 0,-105-2-394 0 0,201-6 1775 0 0,-258 8-1725 0 0,220 5-149 0 0,-199-4-8 0 0,-51 0 0 0 0,2 3 0 0 0,238 14 0 0 0,-232-15-4202 0 0,-69 1 2669 0 0</inkml:trace>
  <inkml:trace contextRef="#ctx0" brushRef="#br0" timeOffset="31128.96">250 2675 6504 0 0,'8'-5'298'0'0,"-7"4"-4"0"0,5-2-182 0 0,-4 1 60 0 0,0 0-1 0 0,-1 0 1 0 0,1 0 0 0 0,-1-1 0 0 0,1 1-1 0 0,-1-1 1 0 0,1 1 0 0 0,-1-1 0 0 0,0 1-1 0 0,0-1 1 0 0,-1 0-172 0 0,0 2 665 0 0,0 1-55 0 0,-12-10 1079 0 0,6 9-1523 0 0,0 1 1 0 0,-1-1-1 0 0,1 2 0 0 0,0-1 1 0 0,0 1-1 0 0,0-1 0 0 0,0 2 1 0 0,0-1-1 0 0,1 1 0 0 0,-5 1-166 0 0,-6 3 207 0 0,0 1-1 0 0,1 1 1 0 0,-3 1-207 0 0,6-1 124 0 0,1 0 0 0 0,0 1 0 0 0,0 1 1 0 0,-5 6-125 0 0,8-8 63 0 0,2-2-38 0 0,0 1 0 0 0,1 0 1 0 0,0 1-1 0 0,0-1 1 0 0,-1 4-26 0 0,-6 9 1 0 0,9-15-1 0 0,1 1 1 0 0,-1-1 0 0 0,1 0 0 0 0,0 0 0 0 0,0 1 0 0 0,1-1 0 0 0,-1 1 0 0 0,1 0 0 0 0,1-1 0 0 0,-1 1 0 0 0,1 0 0 0 0,0 0 0 0 0,0-1 0 0 0,1 4-1 0 0,-1-8 10 0 0,1 1 0 0 0,-1-1 0 0 0,1 1 0 0 0,0-1 0 0 0,0 1-1 0 0,0-1 1 0 0,0 0 0 0 0,0 1 0 0 0,0-1 0 0 0,0 0 0 0 0,0 0 0 0 0,0 1 0 0 0,1-1 0 0 0,-1 0 0 0 0,0-1 0 0 0,1 1 0 0 0,-1 0 0 0 0,1 0 0 0 0,-1 0-1 0 0,1-1 1 0 0,-1 1 0 0 0,1-1 0 0 0,-1 1 0 0 0,1-1 0 0 0,0 0 0 0 0,-1 0 0 0 0,2 1-10 0 0,2-1 41 0 0,1 1 0 0 0,-1-1 0 0 0,1 0 0 0 0,-1 0 0 0 0,1 0 0 0 0,-1-1 0 0 0,0 0 0 0 0,1 0-41 0 0,14-4 171 0 0,-1-1 0 0 0,1-1 1 0 0,-2-1-1 0 0,19-10-171 0 0,-26 12 45 0 0,-1-1-1 0 0,0 0 1 0 0,0-1 0 0 0,-1 1-1 0 0,0-2 1 0 0,0 0 0 0 0,-1 0-1 0 0,6-8-44 0 0,3-7 63 0 0,10-14 1494 0 0,-26 37-1469 0 0,-1 1-76 0 0,0 0-1 0 0,1 0 1 0 0,-1 0-1 0 0,0 0 1 0 0,0-1-1 0 0,0 1 1 0 0,1 0-1 0 0,-1 0 1 0 0,0 0-1 0 0,0-1 1 0 0,0 1-1 0 0,0 0 1 0 0,0 0-1 0 0,0-1 1 0 0,1 1-1 0 0,-1 0 1 0 0,0 0-1 0 0,0-1 1 0 0,0 1-1 0 0,0 0 1 0 0,0 0-1 0 0,0-1 1 0 0,0 1-1 0 0,0 0 1 0 0,0-1-1 0 0,0 1 1 0 0,0 0-1 0 0,0 0 1 0 0,0-1-1 0 0,0 1 1 0 0,-1 0-1 0 0,1 0 1 0 0,0-1-1 0 0,0 1 1 0 0,0 0 0 0 0,0 0-1 0 0,0-1 1 0 0,0 1-1 0 0,-1 0 1 0 0,1 0-1 0 0,0 0 1 0 0,0-1-1 0 0,0 1-11 0 0,-1-1-117 0 0,1 1-290 0 0,0 0-117 0 0,-7 20-815 0 0,5-14 1325 0 0,0 0 1 0 0,1 0-1 0 0,-1 1 0 0 0,1-1 0 0 0,0 0 0 0 0,1 1 0 0 0,0-1 0 0 0,0 1 0 0 0,0-1 0 0 0,1 0 0 0 0,0 1 0 0 0,0-1 0 0 0,0 0 0 0 0,1 1 14 0 0,5 5-1 0 0,-3-11-4 0 0,-3-1 0 0 0,0 1-118 0 0,1 0-299 0 0,6 0-122 0 0,1-3-28 0 0</inkml:trace>
  <inkml:trace contextRef="#ctx0" brushRef="#br0" timeOffset="31442.244">590 2432 10568 0 0,'0'0'233'0'0,"0"0"39"0"0,3 14 372 0 0,-1 3-612 0 0,-1 1 0 0 0,-1-1 0 0 0,-2 14-32 0 0,0-10 73 0 0,2 0 1 0 0,1 6-74 0 0,-1-2 121 0 0,0-1 0 0 0,-2 0 0 0 0,0 1-121 0 0,-3 50 229 0 0,4-51-120 0 0,-1 0 0 0 0,-1 0 1 0 0,-1 1-110 0 0,1-19 44 0 0,3-5-3127 0 0,0-10-1142 0 0</inkml:trace>
  <inkml:trace contextRef="#ctx0" brushRef="#br0" timeOffset="31682.717">615 2376 3224 0 0,'3'-6'288'0'0,"-1"4"-157"0"0,0 0 0 0 0,1 0 0 0 0,-1 0 0 0 0,0 0 0 0 0,1 0 0 0 0,-1 0 0 0 0,1 1 0 0 0,0-1 0 0 0,0 1 0 0 0,-1 0 0 0 0,1 0 0 0 0,0 0 0 0 0,0 0 0 0 0,0 0 0 0 0,0 1 0 0 0,1-1-131 0 0,3 0 399 0 0,0 0 1 0 0,0 1-1 0 0,0-1 1 0 0,0 1 0 0 0,0 1-1 0 0,6 0-399 0 0,39 11 1285 0 0,-47-10-1132 0 0,0-1 0 0 0,-1 1 1 0 0,1 1-1 0 0,0-1 0 0 0,-1 1 0 0 0,1 0 0 0 0,-1 0 1 0 0,4 3-154 0 0,1 2 194 0 0,-5-5-77 0 0,0 1 1 0 0,0-1 0 0 0,0 1-1 0 0,-1 0 1 0 0,0 0 0 0 0,0 0-1 0 0,0 0-117 0 0,-2-3 30 0 0,-1 1 0 0 0,1-1 0 0 0,-1 0 0 0 0,1 0 0 0 0,-1 1 0 0 0,0-1 0 0 0,1 0 1 0 0,-1 1-1 0 0,0-1 0 0 0,0 0 0 0 0,0 1 0 0 0,0-1 0 0 0,0 0 0 0 0,0 1 0 0 0,-1-1 0 0 0,1 0 0 0 0,0 1 0 0 0,-1-1 0 0 0,1 0 0 0 0,-1 0 0 0 0,1 1 0 0 0,-1-1 0 0 0,1 0 0 0 0,-1 0 0 0 0,0 0 0 0 0,0 0 0 0 0,0 0 0 0 0,1 0 0 0 0,-2 1-30 0 0,-7 6 161 0 0,0 0 0 0 0,-1 0 0 0 0,0 0 1 0 0,0-1-1 0 0,-1-1 0 0 0,0 0 0 0 0,0 0 1 0 0,0-1-1 0 0,-2 0-161 0 0,-23 11 135 0 0,26-10-148 0 0,-1-2-1 0 0,0 1 0 0 0,0-2 1 0 0,0 1-1 0 0,0-1 0 0 0,0-1 1 0 0,-1 0-1 0 0,-4-1 14 0 0,-2 0-97 0 0</inkml:trace>
  <inkml:trace contextRef="#ctx0" brushRef="#br0" timeOffset="32042.73">820 2810 7368 0 0,'-2'1'333'0'0,"-3"2"-231"0"0,-1 0 0 0 0,1 0-1 0 0,0 1 1 0 0,0 0 0 0 0,1 0 0 0 0,-1 0 0 0 0,1 0-1 0 0,-1 2-101 0 0,-6 5 903 0 0,-5 4 205 0 0,2 0-1 0 0,-12 16-1107 0 0,25-30 44 0 0,0 1-1 0 0,0-1 1 0 0,1 0-1 0 0,-1 1 1 0 0,1-1 0 0 0,0 1-1 0 0,-1-1 1 0 0,1 1-1 0 0,0-1 1 0 0,0 1 0 0 0,0-1-1 0 0,0 1 1 0 0,0-1 0 0 0,0 2-44 0 0,0 1 89 0 0,0-3 26 0 0,11 8 271 0 0,-7-7-311 0 0,-1-2 0 0 0,1 1 0 0 0,0 0 0 0 0,-1-1 0 0 0,1 1 0 0 0,0-1 0 0 0,0 0 1 0 0,-1 0-1 0 0,1-1 0 0 0,0 1 0 0 0,-1-1 0 0 0,1 0 0 0 0,0 0 0 0 0,0 0-75 0 0,8-4 201 0 0,-1 0 1 0 0,0 0 0 0 0,7-5-202 0 0,-13 7 14 0 0,-3 2-29 0 0,0 0 1 0 0,0-1 0 0 0,0 0 0 0 0,0 0-1 0 0,0 1 1 0 0,0-1 0 0 0,-1 0-1 0 0,1 0 1 0 0,-1-1 0 0 0,1 1 0 0 0,-1 0-1 0 0,0 0 1 0 0,0-1 0 0 0,0 1 0 0 0,0-1-1 0 0,0 1 1 0 0,0-1 0 0 0,-1 1 0 0 0,1-1-1 0 0,-1 1 1 0 0,0-1 0 0 0,0 0 0 0 0,0 1-1 0 0,0-1 1 0 0,0 0 0 0 0,0 1-1 0 0,-1-1 1 0 0,1 1 0 0 0,-1-1 0 0 0,0 1-1 0 0,0-1 1 0 0,0 1 0 0 0,0-1 14 0 0,-5-6-1009 0 0</inkml:trace>
  <inkml:trace contextRef="#ctx0" brushRef="#br0" timeOffset="32645.489">1505 2458 5984 0 0,'4'-1'-569'0'0,"2"-2"5371"0"0,-5 2-135 0 0,-6 0-3775 0 0,-41 6-437 0 0,14-2-366 0 0,-13 3-89 0 0,10 1-8 0 0,-15 3 98 0 0,-27 1-90 0 0,22-4 57 0 0,-10 4-57 0 0,-36 5-4 0 0,97-15 3 0 0,0-1-1 0 0,0 1 1 0 0,1 0-1 0 0,-1 0 0 0 0,0 1 1 0 0,0-1-1 0 0,0 1 1 0 0,1 0-1 0 0,-1 0 0 0 0,1 0 1 0 0,0 0-1 0 0,-1 0 1 0 0,1 1-1 0 0,0-1 0 0 0,0 1 1 0 0,0 0-1 0 0,1 0 1 0 0,-1 0-1 0 0,0 2 2 0 0,1-1-9 0 0,0-1 0 0 0,1 0 0 0 0,-1 0 0 0 0,1 0 0 0 0,0 1 1 0 0,0-1-1 0 0,0 1 0 0 0,1-1 0 0 0,-1 1 0 0 0,1-1 0 0 0,0 1 0 0 0,0-1 0 0 0,0 1 0 0 0,0-1 0 0 0,0 1 0 0 0,1-1 0 0 0,0 1 1 0 0,-1-1-1 0 0,2 0 0 0 0,-1 1 0 0 0,0-1 0 0 0,1 1 9 0 0,2 5-10 0 0,1 0 0 0 0,0-1 1 0 0,0 1-1 0 0,1-1 0 0 0,0 0 0 0 0,1 0 0 0 0,0-1 1 0 0,0 0-1 0 0,0 0 0 0 0,1-1 0 0 0,0 0 1 0 0,7 5 9 0 0,4 0 0 0 0,-11-5 0 0 0,0 0 0 0 0,1-1 0 0 0,-1 0 0 0 0,1-1 0 0 0,1 0 0 0 0,-1 0 0 0 0,0-1 0 0 0,1 0 0 0 0,2-1 0 0 0,1 0 63 0 0,0 0 1 0 0,1-1 0 0 0,0 0 0 0 0,10-2-64 0 0,-20 1 35 0 0,1-1 1 0 0,-1 1 0 0 0,1-1-1 0 0,-1 0 1 0 0,1 0 0 0 0,-1-1-1 0 0,0 0 1 0 0,0 1-1 0 0,1-1 1 0 0,-1-1 0 0 0,-1 1-1 0 0,1 0 1 0 0,0-1 0 0 0,0 0-1 0 0,-1 0 1 0 0,1-1-36 0 0,-3 3 25 0 0,0 0 1 0 0,1-1 0 0 0,-1 1-1 0 0,0-1 1 0 0,0 1 0 0 0,0-1-1 0 0,0 0 1 0 0,0 1 0 0 0,-1-1-1 0 0,1 0 1 0 0,0 0-1 0 0,-1 0 1 0 0,1 1 0 0 0,-1-1-1 0 0,0 0 1 0 0,0 0 0 0 0,1 0-1 0 0,-1 0 1 0 0,-1 0 0 0 0,1 0-1 0 0,0 0-25 0 0,-1-1 23 0 0,0 0 0 0 0,0 0 0 0 0,0 1 0 0 0,0-1 0 0 0,-1 0 1 0 0,1 1-1 0 0,-1-1 0 0 0,1 1 0 0 0,-1 0 0 0 0,0-1 0 0 0,0 1 0 0 0,-2-2-23 0 0,-5-3 17 0 0,0 0 0 0 0,0 1 1 0 0,0-1-1 0 0,-1 2 0 0 0,0-1 0 0 0,-8-2-17 0 0,-4-2-167 0 0,-24-9 196 0 0,41 18-582 0 0,1 0-1 0 0,-1 0 1 0 0,0 0 0 0 0,1 1-1 0 0,-4-1 554 0 0,6 1-982 0 0</inkml:trace>
  <inkml:trace contextRef="#ctx0" brushRef="#br0" timeOffset="34064.903">2283 2293 8952 0 0,'0'0'406'0'0,"4"-6"140"0"0,-3 4-363 0 0,0 0 1 0 0,1 1-1 0 0,-1-1 1 0 0,1 0 0 0 0,-1 1-1 0 0,1 0 1 0 0,-1-1-1 0 0,1 1 1 0 0,0 0 0 0 0,0 0-1 0 0,0 0 1 0 0,0 0-1 0 0,-1 0 1 0 0,1 0-1 0 0,1 0 1 0 0,-1 1 0 0 0,0-1-1 0 0,0 1 1 0 0,0-1-1 0 0,0 1 1 0 0,0 0-1 0 0,0 0 1 0 0,0 0 0 0 0,1 0-1 0 0,-1 0 1 0 0,0 1-1 0 0,0-1 1 0 0,0 1 0 0 0,2 0-184 0 0,-3-1 268 0 0,13 7 676 0 0,-12-4-907 0 0,0 0 0 0 0,0 0 0 0 0,1 0 1 0 0,-2 0-1 0 0,1 0 0 0 0,0 1 1 0 0,1 3-38 0 0,-2 2 48 0 0,0 0 0 0 0,-1 0 0 0 0,0 0 0 0 0,-1 5-48 0 0,0 9 10 0 0,0-3 258 0 0,-2 0 0 0 0,0 0 0 0 0,-1 0 0 0 0,-1-1 0 0 0,-1 1-1 0 0,-2 3-267 0 0,-10 36-856 0 0,3-17 248 0 0,5-16 609 0 0,-27 74-1 0 0,33-94-1 0 0,3-5 20 0 0,1 0 0 0 0,-1 0 1 0 0,1 0-1 0 0,-1 1 1 0 0,0-1-1 0 0,1 0 0 0 0,0 0 1 0 0,-1 0-1 0 0,1 0 1 0 0,0 0-1 0 0,0 1 1 0 0,-1-1-1 0 0,1 0 0 0 0,0 0 1 0 0,0 2-20 0 0,1-3 17 0 0,-1 1 1 0 0,0-1 0 0 0,0 0-1 0 0,1 1 1 0 0,-1-1-1 0 0,0 0 1 0 0,1 1 0 0 0,-1-1-1 0 0,0 0 1 0 0,1 1-1 0 0,-1-1 1 0 0,1 0-1 0 0,-1 1 1 0 0,1-1 0 0 0,-1 0-1 0 0,0 0 1 0 0,1 0-1 0 0,-1 0 1 0 0,1 1 0 0 0,-1-1-1 0 0,1 0 1 0 0,-1 0-1 0 0,1 0 1 0 0,-1 0-1 0 0,1 0 1 0 0,-1 0 0 0 0,1 0-1 0 0,-1 0 1 0 0,1 0-1 0 0,-1 0-17 0 0,16-1 378 0 0,28-13 923 0 0,-23 6-918 0 0,-14 6-262 0 0,1-1-1 0 0,0 1 1 0 0,0 0 0 0 0,7-1-121 0 0,33-1 382 0 0,23 1-382 0 0,24-1 127 0 0,-51 1-37 0 0,0 2 0 0 0,12 2-90 0 0,-34 0-1472 0 0,-3-1-5554 0 0</inkml:trace>
  <inkml:trace contextRef="#ctx0" brushRef="#br1" timeOffset="47117.13">3082 2303 6448 0 0,'3'-17'1164'0'0,"-2"7"-257"0"0,-1 7-798 0 0,1 0 1 0 0,-1 1-1 0 0,0-1 0 0 0,-1 1 0 0 0,1-1 0 0 0,0 0 1 0 0,-1-1-110 0 0,0-1 88 0 0,-1 1-1 0 0,1-1 1 0 0,-1 1 0 0 0,0 0 0 0 0,0 0 0 0 0,0 0 0 0 0,-1 0 0 0 0,1 0 0 0 0,-1 0 0 0 0,0 0-1 0 0,0 1 1 0 0,0 0 0 0 0,-1-1 0 0 0,1 1 0 0 0,-1 0 0 0 0,-1 0-88 0 0,-6-4 361 0 0,0 2 0 0 0,0-1 0 0 0,0 2 1 0 0,-1-1-1 0 0,-1 1-361 0 0,-24-10 612 0 0,20 9-322 0 0,0-1 0 0 0,0 2 0 0 0,-1 0 1 0 0,0 1-1 0 0,1 1 0 0 0,-1 1 1 0 0,-14 0-291 0 0,21 1 45 0 0,1-1 0 0 0,-1 0 0 0 0,-7-3-45 0 0,7 2 20 0 0,1 0 0 0 0,-1 1 1 0 0,-8-1-21 0 0,-18 2 26 0 0,-110 3 7 0 0,121-1 438 0 0,0 2 0 0 0,0 0 0 0 0,1 1 0 0 0,-15 6-471 0 0,24-6 278 0 0,-2 1 92 0 0,0 0 0 0 0,0 1 0 0 0,1 1 0 0 0,0 0 0 0 0,-2 2-370 0 0,-16 9 28 0 0,25-14-131 0 0,1 0 0 0 0,0 0-1 0 0,0 0 1 0 0,-7 7 103 0 0,-11 10-631 0 0,8-7 159 0 0,2 0 0 0 0,-2 2 472 0 0,-10 13-269 0 0,-5 4 663 0 0,2 2 0 0 0,-3 5-394 0 0,26-29 71 0 0,0 1 1 0 0,1 0-1 0 0,1 1 1 0 0,0-1-1 0 0,0 1 1 0 0,2 1 0 0 0,-1-1-1 0 0,-1 11-71 0 0,-4 23-1171 0 0,1 13 1171 0 0,8-44 13 0 0,0 0 0 0 0,2 1 0 0 0,0-1 0 0 0,1 0-1 0 0,1 7-12 0 0,2-1 0 0 0,0 0 0 0 0,2 0 0 0 0,0 0 0 0 0,1-1 0 0 0,2 0 0 0 0,0 0 0 0 0,2-1 0 0 0,0 0 0 0 0,7 9 0 0 0,-2-6 0 0 0,2-1 0 0 0,0-1 0 0 0,1-1 0 0 0,1 0 0 0 0,1-1 0 0 0,1-1 0 0 0,1-2 0 0 0,0 0 0 0 0,15 7 0 0 0,-17-13 160 0 0,1-2-1 0 0,-1 0 0 0 0,2-2 1 0 0,-1 0-1 0 0,1-2 0 0 0,0 0 1 0 0,0-2-1 0 0,1 0 0 0 0,10-1-159 0 0,12-2 222 0 0,-1-1-1 0 0,1-3 1 0 0,0-1-1 0 0,16-6-221 0 0,-9-2 246 0 0,0-3-1 0 0,-1-2 0 0 0,19-11-245 0 0,-48 20 82 0 0,0-2-1 0 0,-2-1 0 0 0,1-1 1 0 0,-1 0-1 0 0,11-11-81 0 0,-15 10 56 0 0,5-3 82 0 0,-1-2 0 0 0,-1 0-1 0 0,14-17-137 0 0,-14 14 173 0 0,-8 8-45 0 0,0 0 0 0 0,-1-1 0 0 0,0-1-1 0 0,8-15-127 0 0,-8 10 0 0 0,-1-1 0 0 0,-1-1 0 0 0,-1 1 0 0 0,-1-2 0 0 0,0 1 0 0 0,-2-1 0 0 0,1-12 0 0 0,-5 13 57 0 0,0 0-1 0 0,-1 0 1 0 0,-1-1-1 0 0,-1-4-56 0 0,-1 14 1 0 0,1 0-1 0 0,-2 0 1 0 0,0 1 0 0 0,0 0 0 0 0,-1 0-1 0 0,-1 0 1 0 0,-4-8-1 0 0,4 11-260 0 0,1 0-520 0 0,-1 1 1 0 0,0-1-1 0 0,-5-6 780 0 0,-1 4-7119 0 0</inkml:trace>
  <inkml:trace contextRef="#ctx0" brushRef="#br1" timeOffset="47745.582">2840 3274 7712 0 0,'0'0'356'0'0,"0"0"-8"0"0,-2-7 530 0 0,2 4 5465 0 0,2 5-6286 0 0,0 0 0 0 0,0 1 0 0 0,0 0 0 0 0,0-1 0 0 0,0 1 0 0 0,0 0 0 0 0,-1 0 0 0 0,0 0 0 0 0,1 0 0 0 0,-1 2-57 0 0,1-1 22 0 0,0 1 0 0 0,0-1 0 0 0,0 0 0 0 0,0 0 0 0 0,3 3-22 0 0,22 34 11 0 0,-20-29-11 0 0,1 1 0 0 0,6 5 0 0 0,22 31-1 0 0,-20-27 7 0 0,0-1-1 0 0,4 3-5 0 0,-10-14 0 0 0,-2-1 350 0 0,1 0 1 0 0,0 0-1 0 0,0 0 1 0 0,1-1-1 0 0,0-1 1 0 0,10 6-351 0 0,-12-9-87 0 0,31 15-666 0 0,-35-17 506 0 0,0-1-1 0 0,0 0 0 0 0,0 0 0 0 0,0 0 1 0 0,0 0-1 0 0,0-1 0 0 0,0 1 0 0 0,0-1 1 0 0,1 0 247 0 0,8-2-916 0 0</inkml:trace>
  <inkml:trace contextRef="#ctx0" brushRef="#br1" timeOffset="48221.112">2780 3406 4608 0 0,'0'0'353'0'0,"0"0"-7"0"0,0 0 828 0 0,0 0 385 0 0,0 0 75 0 0,0 0-202 0 0,0 0-926 0 0,0 1-409 0 0,-1 1-115 0 0,1 0 1 0 0,1 0-1 0 0,-1 0 0 0 0,0 0 1 0 0,0 0-1 0 0,1 0 0 0 0,-1 0 1 0 0,1 0-1 0 0,-1 0 0 0 0,1 0 18 0 0,5 19-28 0 0,0 11 532 0 0,-5-30-347 0 0,2 6 52 0 0,3 4 349 0 0,-6-12-529 0 0,1 0-1 0 0,-1 0 1 0 0,0 0 0 0 0,0 0 0 0 0,0 0 0 0 0,0 0-1 0 0,0 0 1 0 0,0 0 0 0 0,1 0 0 0 0,-1 0-1 0 0,0 0 1 0 0,0 0 0 0 0,0 0 0 0 0,0 0 0 0 0,0 0-1 0 0,0 0 1 0 0,1 0 0 0 0,-1 0 0 0 0,0 0-1 0 0,0 0 1 0 0,0 0 0 0 0,0 0 0 0 0,0-1 0 0 0,0 1-1 0 0,0 0 1 0 0,0 0 0 0 0,1 0 0 0 0,-1 0-1 0 0,0 0 1 0 0,0 0 0 0 0,0 0 0 0 0,0-1 0 0 0,0 1-1 0 0,0 0 1 0 0,0 0 0 0 0,0 0 0 0 0,0 0 0 0 0,0 0-1 0 0,0 0 1 0 0,0-1 0 0 0,0 1 0 0 0,0 0-1 0 0,0 0 1 0 0,0 0 0 0 0,0 0-29 0 0,2-28 1862 0 0,-2 11-1489 0 0,1 0 0 0 0,1 1 0 0 0,0-1 0 0 0,1 0 0 0 0,5-14-373 0 0,8-33 113 0 0,-13 54-102 0 0,-2 6-4 0 0,1 0 0 0 0,-1 0 0 0 0,1 0 0 0 0,0 0 0 0 0,0 0 0 0 0,0 0 0 0 0,0 0 0 0 0,1 0 0 0 0,0 1 0 0 0,-1-1 0 0 0,1 1 0 0 0,1 0-7 0 0,0-1 7 0 0,1 0 1 0 0,0 0-1 0 0,0 0 0 0 0,0 1 0 0 0,0 0 1 0 0,1 0-1 0 0,-1 0 0 0 0,1 1-7 0 0,-4 1 0 0 0,1 1 0 0 0,-1 0-1 0 0,0 0 1 0 0,0 0 0 0 0,0 0 0 0 0,0 0-1 0 0,0 0 1 0 0,0 1 0 0 0,0-1 0 0 0,0 1-1 0 0,0-1 1 0 0,0 1 0 0 0,0 0 0 0 0,0 0-1 0 0,0 0 1 0 0,0 0 0 0 0,0 0 0 0 0,0 0-1 0 0,0 1 1 0 0,10 6 0 0 0,-8-6 0 0 0,0 0 0 0 0,-1 0 0 0 0,1 1 0 0 0,0 0 0 0 0,-1-1 0 0 0,0 2 0 0 0,0-1 0 0 0,2 2 0 0 0,6 9-87 0 0,0-1 0 0 0,14 12 87 0 0,-19-20-457 0 0,0 0 1 0 0,0 0-1 0 0,0-1 1 0 0,0 0-1 0 0,1 0 1 0 0,0-1-1 0 0,0 0 1 0 0,1 0 456 0 0,14 4-1405 0 0</inkml:trace>
  <inkml:trace contextRef="#ctx0" brushRef="#br1" timeOffset="52896.886">1877 1065 4608 0 0,'0'0'101'0'0,"3"-4"150"0"0,-2 4-245 0 0,-1-1 1 0 0,0 1-1 0 0,1 0 1 0 0,-1-1-1 0 0,1 1 0 0 0,-1 0 1 0 0,1 0-1 0 0,-1-1 1 0 0,1 1-1 0 0,-1 0 1 0 0,1 0-1 0 0,-1 0 0 0 0,1-1 1 0 0,-1 1-1 0 0,1 0 1 0 0,0 0-1 0 0,-1 0 1 0 0,1 0-1 0 0,-1 0 1 0 0,1 0-1 0 0,-1 0 0 0 0,1 0 1 0 0,0 1-7 0 0,2-1 52 0 0,-3 0 16 0 0,1-1 0 0 0,0 1 0 0 0,0 0 0 0 0,-1 0 1 0 0,1 0-1 0 0,0-1 0 0 0,-1 1 0 0 0,1-1 0 0 0,0 1 0 0 0,-1 0 0 0 0,1-1 1 0 0,0 1-1 0 0,-1-1 0 0 0,1 1 0 0 0,-1-1 0 0 0,1 1 0 0 0,-1-1 0 0 0,1 0-68 0 0,-1 1 74 0 0,0-1-1 0 0,0 1 1 0 0,0 0-1 0 0,0-1 0 0 0,0 1 1 0 0,0 0-1 0 0,0-1 1 0 0,0 1-1 0 0,0 0 0 0 0,0-1 1 0 0,-1 1-1 0 0,1-1 1 0 0,0 1-1 0 0,0 0 0 0 0,0 0 1 0 0,0-1-1 0 0,0 1 1 0 0,-1 0-1 0 0,1-1 0 0 0,0 1 1 0 0,0 0-1 0 0,-1 0 1 0 0,1-1-1 0 0,0 1 0 0 0,0 0 1 0 0,-1 0-74 0 0,-2-3 222 0 0,0 1 0 0 0,0 0 0 0 0,-1 0 0 0 0,1 1-1 0 0,-1-1 1 0 0,-3 0-222 0 0,-9-3 494 0 0,-1 1-1 0 0,0 0 1 0 0,0 2-1 0 0,-1 0 1 0 0,-10 1-494 0 0,1-1 1186 0 0,-22-4-1186 0 0,-13-3 0 0 0,0 3 0 0 0,-1 3 0 0 0,-6 2 0 0 0,-91 6 1391 0 0,92-2-900 0 0,-56 3-408 0 0,1 5 0 0 0,-15 9-83 0 0,75-7 0 0 0,0 3 0 0 0,-30 14 0 0 0,74-23 0 0 0,1 0 0 0 0,1 2 0 0 0,0 0 0 0 0,0 1 0 0 0,-5 5 0 0 0,-6 6 0 0 0,2 0 0 0 0,-15 17 0 0 0,21-16 0 0 0,1 0 0 0 0,1 2 0 0 0,2 0 0 0 0,0 1 0 0 0,-6 14 0 0 0,13-22 0 0 0,0 0 0 0 0,2 1 0 0 0,0 0 0 0 0,1 0 0 0 0,0 1 0 0 0,2-1 0 0 0,0 1 0 0 0,1 0 0 0 0,1 1 0 0 0,1-1 0 0 0,1 0 0 0 0,0 0 0 0 0,2 1 0 0 0,0-1 0 0 0,3 10 0 0 0,-2-17 0 0 0,1 0 0 0 0,0 0 0 0 0,1 0 0 0 0,0-1 0 0 0,1 0 0 0 0,1 0 0 0 0,-1 0 0 0 0,2-1 0 0 0,-1 0 0 0 0,1 0 0 0 0,1-1 0 0 0,0 0 0 0 0,0-1 0 0 0,7 5 0 0 0,1 0 0 0 0,0-2 0 0 0,1 0 0 0 0,0-1 0 0 0,1 0 0 0 0,0-2 0 0 0,0 0 0 0 0,1-2 0 0 0,10 3 0 0 0,33 7 941 0 0,1-3 0 0 0,47 2-941 0 0,-40-9-203 0 0,-1-4-1 0 0,1-2 0 0 0,0-4 1 0 0,-1-3-1 0 0,1-2 0 0 0,-2-4 1 0 0,62-20 203 0 0,-92 21 418 0 0,5 0-322 0 0,0-3-1 0 0,-1-1 1 0 0,0-3-96 0 0,-7 1-238 0 0,-1-1 0 0 0,12-11 238 0 0,-31 18 269 0 0,0 0 0 0 0,-1-1 0 0 0,0 0 0 0 0,-1-2 0 0 0,10-12-269 0 0,-11 10 7 0 0,6-6-3 0 0,-2 0-1 0 0,0-2 1 0 0,0-2-4 0 0,-13 19 0 0 0,0 1-1 0 0,-1-1 1 0 0,1 0 0 0 0,-2-1 0 0 0,1 1 0 0 0,-1 0 0 0 0,0-1 0 0 0,-1 1 0 0 0,0-1 0 0 0,0 0 0 0 0,-1 1-1 0 0,0-6 1 0 0,-1 9 0 0 0,1-5 0 0 0,-1-1 0 0 0,0 1 0 0 0,0-1 0 0 0,-2 1 0 0 0,1 0 0 0 0,-1 0 0 0 0,0 0 0 0 0,-1 0 0 0 0,-5-9 0 0 0,0 2-295 0 0,2 6-4184 0 0,4 3-930 0 0</inkml:trace>
  <inkml:trace contextRef="#ctx0" brushRef="#br1" timeOffset="53438.685">2025 1431 11976 0 0,'0'0'546'0'0,"0"0"-10"0"0,6-5-322 0 0,-4 3-214 0 0,1 0 0 0 0,0 1 0 0 0,0-1 0 0 0,0 1 0 0 0,0 0 0 0 0,0 0 0 0 0,0 0 0 0 0,0 0 0 0 0,0 1 0 0 0,3-1 0 0 0,13-3 0 0 0,0-3 0 0 0,1 2 0 0 0,1 0 0 0 0,17-4 0 0 0,-16 3 23 0 0,85-24 985 0 0,2 6 1 0 0,5 3-1009 0 0,117-7 16 0 0,16 8-16 0 0,-137 15 0 0 0,179-4 0 0 0,-184 10 0 0 0,105 3 0 0 0,92 17 0 0 0,-269-17 0 0 0,51 5 0 0 0,0 5 0 0 0,17 7 0 0 0,-79-14 0 0 0,-1 1 0 0 0,1 1 0 0 0,-1 0 0 0 0,9 8 0 0 0,-25-15-468 0 0,-1 1 0 0 0,0-1 0 0 0,0 1 0 0 0,0 0 0 0 0,-1 1 0 0 0,1-1 0 0 0,-1 1 0 0 0,0-1 0 0 0,2 3 468 0 0,-2 0-4772 0 0</inkml:trace>
  <inkml:trace contextRef="#ctx0" brushRef="#br1" timeOffset="54121.66">5257 963 13824 0 0,'0'0'314'0'0,"0"0"46"0"0,-9 12 466 0 0,9-10-825 0 0,0-1 0 0 0,0 1 0 0 0,0-1 0 0 0,0 1 0 0 0,0-1 0 0 0,0 1 0 0 0,0-1 0 0 0,1 0 0 0 0,-1 1 0 0 0,1-1 0 0 0,-1 1 1 0 0,1-1-2 0 0,-1 1-1 0 0,1-1 1 0 0,-1 1 0 0 0,1 0 0 0 0,-1 0 0 0 0,1-1 0 0 0,-1 1 0 0 0,0 0 0 0 0,0 0 0 0 0,0-1 0 0 0,0 2 0 0 0,0-1 0 0 0,0 0 0 0 0,0 0 0 0 0,0 0 0 0 0,0 0 0 0 0,0 0 0 0 0,0 0 0 0 0,1 0 0 0 0,-1 0 0 0 0,1 0 0 0 0,0 0 0 0 0,-1-1 0 0 0,1 1 0 0 0,-1 0 0 0 0,1 0 0 0 0,-1 0 0 0 0,0 0 0 0 0,1 0 0 0 0,-1-1 0 0 0,0 1 0 0 0,0 0 0 0 0,-1 0 0 0 0,1 1 0 0 0,-4 13 0 0 0,3-12 0 0 0,0 0 0 0 0,0 0 0 0 0,0 1 0 0 0,1-1 0 0 0,-1 0 0 0 0,1 1 0 0 0,0-1 0 0 0,1 4 0 0 0,2 14-45 0 0,-1-13-225 0 0,-1 0 1 0 0,0 1-1 0 0,0-1 1 0 0,-1 0 0 0 0,-1 10 269 0 0,1-16-24 0 0,-1 0 1 0 0,2 0-1 0 0,-1-1 1 0 0,0 1-1 0 0,0 0 1 0 0,1 0-1 0 0,0 0 1 0 0,0 0-1 0 0,-1 0 1 0 0,2-1-1 0 0,-1 2 24 0 0,0-2 80 0 0,0 1-1 0 0,0-1 1 0 0,0 1 0 0 0,0-1-1 0 0,-1 1 1 0 0,1 0 0 0 0,-1-1-1 0 0,0 1 1 0 0,0 0 0 0 0,0-1 0 0 0,0 1-1 0 0,0 0 1 0 0,0 1-80 0 0,-1-1 50 0 0,1-1 0 0 0,0 1 1 0 0,0 0-1 0 0,0 0 0 0 0,1 0 1 0 0,-1 0-1 0 0,1 1-50 0 0,-1-3 11 0 0,1 1 0 0 0,-1-1 0 0 0,1 1 0 0 0,-1-1 0 0 0,0 1 0 0 0,0-1 0 0 0,0 1 0 0 0,0-1 0 0 0,0 1 1 0 0,0-1-1 0 0,0 1 0 0 0,0-1 0 0 0,-1 1 0 0 0,1-1 0 0 0,-1 1 0 0 0,1-1 0 0 0,-1 0 0 0 0,1 1 0 0 0,-1-1 0 0 0,0 0 0 0 0,0 1 0 0 0,1-1 1 0 0,-1 0-12 0 0,0 0 0 0 0,0 0 0 0 0,1 0 0 0 0,-1 0 0 0 0,0-1 0 0 0,0 1 0 0 0,0 0 0 0 0,0 0 0 0 0,1-1 0 0 0,-1 1 0 0 0,0-1 0 0 0,0 1 0 0 0,0-1 0 0 0,0 1 0 0 0,0-1 0 0 0,-1 0 0 0 0,1 1 0 0 0,-1-1 0 0 0,-1 1 0 0 0,2-1 0 0 0,0 1 0 0 0,-1-1 0 0 0,1 1 0 0 0,0-1 0 0 0,0 1 0 0 0,-1-1 0 0 0,1 0 0 0 0,0 1 0 0 0,-1-1 0 0 0,1 0 0 0 0,-1 0 0 0 0,1 0 0 0 0,0 0 0 0 0,-1 0 0 0 0,1-1 0 0 0,0 1 0 0 0,-1 0 0 0 0,1 0 0 0 0,-1-1 0 0 0,-3 0 0 0 0,3 0 0 0 0,0 1 0 0 0,0-1 0 0 0,-1 1 0 0 0,1-1 0 0 0,0 1 0 0 0,0-1 0 0 0,0 0 0 0 0,0 0 0 0 0,0 0 0 0 0,-4-2 0 0 0,-3 0 94 0 0,5 1 138 0 0,0 1 0 0 0,0 0 1 0 0,0 0-1 0 0,-1 0 0 0 0,1 0 0 0 0,-1 1 0 0 0,1-1 0 0 0,-3 1-232 0 0,4 0 147 0 0,0 0 0 0 0,0 0 0 0 0,0 1 0 0 0,0-1 0 0 0,0 1 0 0 0,0-1 0 0 0,0 1 0 0 0,1 0 0 0 0,-1 0 0 0 0,0 0 0 0 0,0 1 0 0 0,1-1 0 0 0,-2 1-147 0 0,0 1-84 0 0,0-1 1 0 0,1 1-1 0 0,-1 0 0 0 0,0 0 0 0 0,1 1 1 0 0,0-1-1 0 0,0 1 0 0 0,0-1 0 0 0,0 1 1 0 0,1 0-1 0 0,-1 0 0 0 0,1 0 0 0 0,0 1 1 0 0,0-1-1 0 0,1 0 0 0 0,-1 1 0 0 0,1-1 1 0 0,0 1-1 0 0,0 0 0 0 0,0-1 0 0 0,1 6 84 0 0,-1 1 0 0 0,1-10 0 0 0,0 1 0 0 0,0-1 0 0 0,0 1 0 0 0,0 0 0 0 0,0-1 0 0 0,0 1 0 0 0,0 0 0 0 0,0-1 0 0 0,1 1 0 0 0,-1-1 0 0 0,1 1 0 0 0,-1 0 0 0 0,1-1 0 0 0,-1 1 0 0 0,1-1 0 0 0,0 0 0 0 0,0 1 0 0 0,0-1 0 0 0,0 1 0 0 0,0-1 0 0 0,0 0 0 0 0,9 12-4 0 0,-8-12 31 0 0,-1 1 0 0 0,0 0 0 0 0,1-1 0 0 0,-1 1 0 0 0,1 0 0 0 0,-1-1 0 0 0,1 0 0 0 0,0 1 0 0 0,-1-1 0 0 0,1 0 1 0 0,0 0-1 0 0,0 0 0 0 0,0 0 0 0 0,0 0 0 0 0,1 0-27 0 0,12 4 457 0 0,1-1 1 0 0,0-1-1 0 0,1 0 1 0 0,7 0-458 0 0,-12-3-732 0 0,0 0 0 0 0,0-1 0 0 0,0 0 0 0 0,8-2 732 0 0,35-9-1514 0 0,-5 0-19 0 0</inkml:trace>
  <inkml:trace contextRef="#ctx0" brushRef="#br1" timeOffset="54560.222">5650 1361 15664 0 0,'0'0'32'0'0,"-1"0"0"0"0,1 0 0 0 0,0 0 0 0 0,-1 0 0 0 0,1 0 0 0 0,0 0 0 0 0,-1 0 0 0 0,1 0 0 0 0,0-1 0 0 0,-1 1 1 0 0,1 0-1 0 0,0 0 0 0 0,-1 0 0 0 0,1 0 0 0 0,0-1 0 0 0,0 1 0 0 0,-1 0 0 0 0,1 0 0 0 0,0-1 0 0 0,0 1 1 0 0,0 0-1 0 0,-1 0 0 0 0,1-1 0 0 0,0 1 0 0 0,0 0 0 0 0,0-1 0 0 0,0 1 0 0 0,-1 0 0 0 0,1-1 0 0 0,0 1 1 0 0,0 0-33 0 0,8-7 882 0 0,1 1-1064 0 0,4-10 182 0 0,-11 14 0 0 0,-1-1 0 0 0,1 1 0 0 0,0 0 0 0 0,0 0 0 0 0,0 0 0 0 0,0 0 0 0 0,0 0 0 0 0,0 1 0 0 0,1-1 0 0 0,10-9 0 0 0,-13 10 0 0 0,0 1 0 0 0,1-1 0 0 0,-1 1 0 0 0,0-1 0 0 0,0 0 0 0 0,0 1 0 0 0,1-1 0 0 0,-1 0 0 0 0,0 1 0 0 0,0-1 0 0 0,0 0 0 0 0,0 0 0 0 0,0 1 0 0 0,-1-1 0 0 0,1 0 0 0 0,0 1 0 0 0,0-1 0 0 0,0 0 0 0 0,0 1 0 0 0,-1-1 0 0 0,1 1 0 0 0,0-1 0 0 0,-1 0 0 0 0,1 0 0 0 0,0 0 0 0 0,-1 0 0 0 0,1 0 0 0 0,0 0 0 0 0,0 0 0 0 0,0 1 0 0 0,0-1 0 0 0,0 0 0 0 0,0 0 0 0 0,0 0 0 0 0,0 0 0 0 0,1 0 0 0 0,-1 0 0 0 0,0 0 0 0 0,0 0 0 0 0,1 0 0 0 0,-1 0 0 0 0,0 0 0 0 0,1 1 0 0 0,-1-1 0 0 0,0 0 0 0 0,0 0 0 0 0,0 1 0 0 0,1-1 0 0 0,-1 0 0 0 0,0 0 0 0 0,0 0 0 0 0,0 0 0 0 0,0 1 0 0 0,-1-1 0 0 0,1 0 0 0 0,0 0 0 0 0,0 0 0 0 0,0 1 0 0 0,-1-1 0 0 0,1 0 0 0 0,-21-28 456 0 0,19 27-349 0 0,0-1-1 0 0,-1 1 0 0 0,1 0 0 0 0,-1 0 0 0 0,1 0 0 0 0,-1 1 0 0 0,0-1 0 0 0,0 0 1 0 0,0 1-1 0 0,0 0 0 0 0,0 0 0 0 0,0 0 0 0 0,0 0 0 0 0,0 0 0 0 0,-2 0-106 0 0,4 1 0 0 0,-1-1 0 0 0,1 1 0 0 0,0 0 0 0 0,0-1-1 0 0,-1 1 1 0 0,1 0 0 0 0,0 0 0 0 0,0 0 0 0 0,-1 0-1 0 0,1 0 1 0 0,0 0 0 0 0,-1 0 0 0 0,1 0 0 0 0,-1 0 0 0 0,-3 1-46 0 0,-2-1-140 0 0,-1 1-1 0 0,1 0 0 0 0,0 0 1 0 0,-1 0-1 0 0,1 0 0 0 0,0 1 1 0 0,0 1-1 0 0,-5 1 187 0 0,4 0 208 0 0,6-3-157 0 0,-1 0 0 0 0,1-1 0 0 0,0 1-1 0 0,0 0 1 0 0,0 1 0 0 0,0-1 0 0 0,0 0 0 0 0,1 1-1 0 0,-1-1 1 0 0,0 1 0 0 0,1-1 0 0 0,-1 1 0 0 0,1 0 0 0 0,-1-1-1 0 0,1 1 1 0 0,0 0 0 0 0,0 0 0 0 0,-1 1-51 0 0,1-1-81 0 0,0 0 1 0 0,0 0 0 0 0,-1 0-1 0 0,1 0 1 0 0,-1 0-1 0 0,1-1 1 0 0,-1 1 0 0 0,1-1-1 0 0,-2 1 81 0 0,3-1-15 0 0,-1-1 0 0 0,0 1-1 0 0,0 0 1 0 0,0-1 0 0 0,0 1-1 0 0,0 0 1 0 0,1 0-1 0 0,-1 0 1 0 0,0 0 0 0 0,1 0-1 0 0,-1 0 1 0 0,1 0 0 0 0,-1 0-1 0 0,1 0 1 0 0,-1 0 0 0 0,1 0-1 0 0,0 0 1 0 0,-1 0 0 0 0,1 0-1 0 0,0 0 1 0 0,0 0 0 0 0,0 0-1 0 0,0 1 1 0 0,0-1-1 0 0,0 0 1 0 0,0 1 15 0 0,0-1 49 0 0,0 0-1 0 0,0 0 1 0 0,0 0-1 0 0,0 0 1 0 0,0 1 0 0 0,-1-1-1 0 0,1 0 1 0 0,0 0-1 0 0,-1 0 1 0 0,1 0 0 0 0,-1 0-1 0 0,1 0 1 0 0,-1 0-1 0 0,0 0 1 0 0,1 0-1 0 0,-1 0 1 0 0,0 0 0 0 0,0 0-1 0 0,0 0-48 0 0,0 0 41 0 0,0 0 1 0 0,0 0-1 0 0,0 1 0 0 0,0-1 0 0 0,0 0 1 0 0,0 1-1 0 0,0-1 0 0 0,1 1 0 0 0,-1-1 0 0 0,0 1 1 0 0,1 0-1 0 0,-1-1 0 0 0,1 1 0 0 0,0-1 0 0 0,-1 2-41 0 0,2 9 17 0 0,0-9-17 0 0,-1 0 0 0 0,0 0 0 0 0,0 0 0 0 0,0 0-1 0 0,0 0 1 0 0,-1 2 0 0 0,0-3 0 0 0,1 0 0 0 0,0-1 0 0 0,0 1 0 0 0,0-1 0 0 0,0 1 0 0 0,0 0 0 0 0,0-1 0 0 0,0 1 0 0 0,0-1 0 0 0,1 1 0 0 0,-1-1 0 0 0,1 1 0 0 0,-1 0 0 0 0,1-1 0 0 0,0 0 0 0 0,-1 1 0 0 0,1-1 0 0 0,0 1 0 0 0,0-1 0 0 0,0 0 0 0 0,0 0 0 0 0,0 1 0 0 0,0-1 0 0 0,1 0 0 0 0,8 12 0 0 0,-9-10 0 0 0,1-1 0 0 0,0 0 0 0 0,0 0 0 0 0,0 0 0 0 0,0 0 0 0 0,1-1 0 0 0,-1 1 0 0 0,0-1 0 0 0,1 1 0 0 0,-1-1 0 0 0,1 0 0 0 0,0 0 0 0 0,-1 0 0 0 0,38 11 0 0 0,-29-10 0 0 0,7 2-395 0 0,0-1 0 0 0,1-1 0 0 0,0-1 1 0 0,11 0 394 0 0,-4-2-3039 0 0,0-1 0 0 0,23-6 3039 0 0,-25 3-2046 0 0</inkml:trace>
  <inkml:trace contextRef="#ctx0" brushRef="#br1" timeOffset="54804.365">6015 1268 15664 0 0,'0'0'356'0'0,"-5"0"475"0"0,-9 2-616 0 0,-1 0-1 0 0,1 1 1 0 0,0 0-1 0 0,-13 6-214 0 0,23-8 110 0 0,-3 2-15 0 0,1 0-1 0 0,0 0 1 0 0,0 0-1 0 0,0 1 0 0 0,0 0 1 0 0,0 0-1 0 0,1 0 0 0 0,-1 1 1 0 0,1 0-1 0 0,0 0 0 0 0,1 0 1 0 0,-1 1-1 0 0,1-1 0 0 0,0 1 1 0 0,1 0-1 0 0,-1 0 0 0 0,-1 7-94 0 0,-6 4 0 0 0,10-16 0 0 0,0-1 0 0 0,0 1 0 0 0,1 0 0 0 0,-1 0 0 0 0,0 0 0 0 0,0 0 0 0 0,1 0 0 0 0,-1 0 0 0 0,1 0 0 0 0,-1 1 0 0 0,1-1 0 0 0,-1 0 0 0 0,1 0 0 0 0,0 0 0 0 0,0 0 0 0 0,-1 1 0 0 0,1-1 0 0 0,0 0 0 0 0,0 0 0 0 0,0 1 0 0 0,0-1 0 0 0,0 0 0 0 0,1 0 0 0 0,-1 0 0 0 0,0 1 0 0 0,1-1 0 0 0,-1 0 0 0 0,0 1 0 0 0,1 0 0 0 0,-1-1 0 0 0,0 1 0 0 0,0 0 0 0 0,0 0 0 0 0,0 0 0 0 0,0 0 0 0 0,0-1 0 0 0,-1 1 0 0 0,1 0 0 0 0,-1 0 0 0 0,1 0 0 0 0,0-1 0 0 0,-1 1 0 0 0,1-1 0 0 0,0 1 0 0 0,-1-1 0 0 0,1 1 0 0 0,0-1 0 0 0,0 1 0 0 0,0-1 0 0 0,1 1 0 0 0,-1-1 0 0 0,0 1 0 0 0,0-1 0 0 0,1 1 0 0 0,-1-1 0 0 0,1 1 0 0 0,-1-1 0 0 0,1 1 0 0 0,0-1 0 0 0,19 14 0 0 0,-16-13 1 0 0,0 1-1 0 0,0-1 0 0 0,0 0 1 0 0,0-1-1 0 0,0 1 1 0 0,1-1-1 0 0,-1 1 0 0 0,0-1 1 0 0,1-1-1 0 0,-1 1 0 0 0,1-1 1 0 0,2 1-1 0 0,25-2-1429 0 0,-2-3-3557 0 0,-11 1-627 0 0</inkml:trace>
  <inkml:trace contextRef="#ctx0" brushRef="#br1" timeOffset="55115.442">6172 1165 11976 0 0,'1'2'266'0'0,"2"6"0"0"0,-2-7-224 0 0,0 0 0 0 0,-1 1 0 0 0,1-1-1 0 0,0 1 1 0 0,-1-1 0 0 0,0 1-1 0 0,1 0 1 0 0,-1-1 0 0 0,0 1-1 0 0,1-1 1 0 0,-1 1 0 0 0,0 0 0 0 0,0-1-1 0 0,-1 1 1 0 0,1-1 0 0 0,0 2-42 0 0,-1-1 4 0 0,0 0 1 0 0,0 0-1 0 0,1-1 1 0 0,-1 1-1 0 0,0 0 0 0 0,1 0 1 0 0,0 0-1 0 0,-1 0 1 0 0,1 0-1 0 0,0 0 1 0 0,0 0-1 0 0,0 0 1 0 0,0 0-1 0 0,0 0 1 0 0,1 0-1 0 0,-1 0 1 0 0,1 0-1 0 0,-1 0 1 0 0,1 0-1 0 0,0 0 1 0 0,0-1-1 0 0,-1 1 1 0 0,1 0-1 0 0,1 0 1 0 0,-1 0-5 0 0,0-1 24 0 0,0 1 1 0 0,-1 0-1 0 0,1 0 1 0 0,0 0 0 0 0,-1 0-1 0 0,0 0 1 0 0,1 0-1 0 0,-1 0 1 0 0,0 0-1 0 0,0 0 1 0 0,0 0 0 0 0,0 0-1 0 0,0 0 1 0 0,-1 1-25 0 0,1 0 82 0 0,0 0 1 0 0,-1-1 0 0 0,1 1-1 0 0,1 0 1 0 0,-1 0 0 0 0,0-1-1 0 0,1 2-82 0 0,0 0 136 0 0,1 1-1 0 0,0-1 0 0 0,0 0 1 0 0,0 1-1 0 0,1-1 1 0 0,-1 0-136 0 0,0-1-65 0 0,0-1 1 0 0,0 1-1 0 0,0 0 1 0 0,-1 1-1 0 0,1-1 1 0 0,-1 0-1 0 0,0 0 1 0 0,0 1-1 0 0,0 2 65 0 0,-1-4-57 0 0,0 0-1 0 0,0 0 1 0 0,0 0 0 0 0,1 0-1 0 0,-1 0 1 0 0,0 0-1 0 0,1 0 1 0 0,0 0 0 0 0,-1-1-1 0 0,1 1 1 0 0,0 0-1 0 0,0 0 1 0 0,0-1 0 0 0,0 1-1 0 0,0 0 1 0 0,0-1-1 0 0,0 1 1 0 0,1-1 0 0 0,0 1 57 0 0,-1-1-3 0 0,-1 0 1 0 0,1 0-1 0 0,0 0 1 0 0,0 1 0 0 0,0-1-1 0 0,-1 0 1 0 0,1 0 0 0 0,-1 1-1 0 0,1-1 1 0 0,-1 1 0 0 0,1-1 2 0 0,-1 0 17 0 0,0 0 0 0 0,0 0 0 0 0,1 0 0 0 0,-1 0 0 0 0,0 0 0 0 0,1 0 1 0 0,-1 0-1 0 0,1 0 0 0 0,-1-1 0 0 0,1 1 0 0 0,0 0 0 0 0,-1 0 0 0 0,1 0 1 0 0,0-1-1 0 0,-1 1 0 0 0,1 0 0 0 0,0-1 0 0 0,0 1 0 0 0,0-1 0 0 0,-1 1 1 0 0,1-1-1 0 0,0 1 0 0 0,0-1 0 0 0,1 0-17 0 0,-1 1 64 0 0,-1-1 1 0 0,1 0 0 0 0,0 1-1 0 0,0-1 1 0 0,0 0-1 0 0,0 1 1 0 0,-1-1-1 0 0,1 1 1 0 0,0-1-1 0 0,-1 1 1 0 0,1-1-1 0 0,0 1 1 0 0,-1 0-1 0 0,1-1 1 0 0,0 1-1 0 0,-1 0 1 0 0,1 0-1 0 0,-1-1 1 0 0,0 1 0 0 0,1 1-65 0 0,2 3 284 0 0,1-3-268 0 0,0-1-16 0 0,-4-1-11 0 0,0 0 0 0 0,0 0 0 0 0,0 0 0 0 0,0 0 1 0 0,1 0-1 0 0,-1 0 0 0 0,0 0 0 0 0,0 0 1 0 0,0 1-1 0 0,0-1 0 0 0,0 0 0 0 0,0 0 0 0 0,0 0 1 0 0,0 0-1 0 0,0 0 0 0 0,0 0 0 0 0,0 0 1 0 0,0 0-1 0 0,0 0 0 0 0,0 0 0 0 0,0 0 1 0 0,0 0-1 0 0,0 0 0 0 0,0 0 0 0 0,0 0 0 0 0,0 0 1 0 0,0 0-1 0 0,0 0 0 0 0,0 0 0 0 0,0 0 1 0 0,0 0-1 0 0,0 0 0 0 0,0 0 0 0 0,-1 0 0 0 0,1 0 1 0 0,0 0-1 0 0,0 1 0 0 0,0-1 11 0 0,8-3-926 0 0,10-4-661 0 0,-18 7 1078 0 0,0 0-71 0 0,0 0-286 0 0,0 0-124 0 0,-4-2-30 0 0,-14-6-4 0 0</inkml:trace>
  <inkml:trace contextRef="#ctx0" brushRef="#br1" timeOffset="56601.859">6226 1433 6448 0 0,'0'0'297'0'0,"1"1"-9"0"0,6 4-188 0 0,-2 7 619 0 0,-7-8 801 0 0,-1-1-1292 0 0,2-2 284 0 0,-12 9 592 0 0,11-8-1091 0 0,1-1-18 0 0,2 8 85 0 0,1 4 1730 0 0,0-6-1660 0 0,-2-7-135 0 0,0 0 1 0 0,0 1 0 0 0,0-1 0 0 0,0 0 0 0 0,0 1-1 0 0,0-1 1 0 0,0 0 0 0 0,0 0 0 0 0,0 1 0 0 0,0-1-1 0 0,0 0 1 0 0,0 1 0 0 0,0-1 0 0 0,1 0 0 0 0,-1 1 0 0 0,0-1-1 0 0,0 0 1 0 0,0 0 0 0 0,0 1 0 0 0,1-1 0 0 0,-1 0-1 0 0,0 0 1 0 0,0 0 0 0 0,1 1 0 0 0,-1-1 0 0 0,0 0-1 0 0,0 0 1 0 0,1 0 0 0 0,-1 1 0 0 0,0-1 0 0 0,0 0-1 0 0,1 0 1 0 0,-1 0 0 0 0,0 0 0 0 0,1 0 0 0 0,-1 0-16 0 0,2 2 511 0 0,-5 3-135 0 0,3-3 66 0 0,0-2-437 0 0,0 0-1 0 0,0 0 1 0 0,0 0-1 0 0,1 0 1 0 0,-1 0-1 0 0,0 0 1 0 0,0 0-1 0 0,0 0 1 0 0,0 1 0 0 0,1-1-1 0 0,-1 0 1 0 0,0 0-1 0 0,0 0 1 0 0,0 0-1 0 0,0 1 1 0 0,0-1-1 0 0,0 0 1 0 0,1 0-1 0 0,-1 0 1 0 0,0 1-1 0 0,0-1 1 0 0,0 0-1 0 0,0 0 1 0 0,0 0 0 0 0,0 1-1 0 0,0-1 1 0 0,0 0-1 0 0,0 0 1 0 0,0 0-1 0 0,0 1 1 0 0,0-1-1 0 0,0 0 1 0 0,0 0-1 0 0,0 0 1 0 0,0 1-5 0 0,-1-1 0 0 0,1 0 0 0 0,0 1 1 0 0,-1-1-1 0 0,1 0 0 0 0,0 1 1 0 0,-1-1-1 0 0,1 0 0 0 0,-1 1 0 0 0,1-1 1 0 0,0 0-1 0 0,-1 0 0 0 0,1 0 0 0 0,-1 0 1 0 0,1 1-1 0 0,-1-1 0 0 0,1 0 1 0 0,-1 0-1 0 0,1 0 0 0 0,-1 0 0 0 0,1 0 1 0 0,-1 0-1 0 0,1 0 0 0 0,0 0 1 0 0,-1 0-1 0 0,1 0 9 0 0,0 0 1 0 0,0 0-1 0 0,-1 0 1 0 0,1 0 0 0 0,0 0-1 0 0,0 0 1 0 0,0 0 0 0 0,0 0-1 0 0,0 0 1 0 0,-1 0 0 0 0,1 0-1 0 0,0 0 1 0 0,0 0 0 0 0,0 0-1 0 0,0 0 1 0 0,0 0 0 0 0,0 0-1 0 0,-1 0 1 0 0,1 0 0 0 0,0 0-1 0 0,0 0 1 0 0,0-1-1 0 0,0 1 1 0 0,0 0 0 0 0,0 0-1 0 0,-1 0 1 0 0,1 0 0 0 0,0 0-1 0 0,0 0 1 0 0,0 0 0 0 0,0 0-1 0 0,0-1 1 0 0,0 1 0 0 0,0 0-1 0 0,0 0 1 0 0,0 0 0 0 0,0 0-1 0 0,0 0 1 0 0,0 0 0 0 0,0-1-1 0 0,0 1 1 0 0,0 0-1 0 0,0 0 1 0 0,0 0 0 0 0,0 0-1 0 0,0 0 1 0 0,0-1 0 0 0,0 1-1 0 0,0 0 1 0 0,0 0 0 0 0,0 0-1 0 0,0 0-9 0 0,6-11 956 0 0,2-4-366 0 0,-6 12-590 0 0,-1 0 0 0 0,1 0 0 0 0,0 1 0 0 0,0-1 0 0 0,0 0 0 0 0,0 1 0 0 0,0 0 0 0 0,1-1 0 0 0,-1 1 0 0 0,1-1 0 0 0,-1 1 0 0 0,0-1 0 0 0,0 0 0 0 0,0 0 0 0 0,1-2 0 0 0,17-29 0 0 0,-15 29 0 0 0,-2-1 0 0 0,1 0 0 0 0,0-1 0 0 0,-1 1 0 0 0,0 0 0 0 0,-1-2 0 0 0,0 4 0 0 0,0 0 0 0 0,0 0 0 0 0,0 0 0 0 0,1 0 0 0 0,0 0 0 0 0,2-2 0 0 0,-3 3 0 0 0,0 1 0 0 0,0 0 0 0 0,-1-1 0 0 0,1 1 0 0 0,-1-1 0 0 0,1 0 0 0 0,-1 1 0 0 0,0-1 0 0 0,0 0 0 0 0,0 0 0 0 0,0 0 0 0 0,0 0 0 0 0,0-1 0 0 0,-1 2 0 0 0,0 0 0 0 0,0 0 0 0 0,0 1 0 0 0,0-1 0 0 0,1 0 0 0 0,-1 0 0 0 0,0 1 0 0 0,1-1 0 0 0,0 0 0 0 0,-1 1 0 0 0,1-1 0 0 0,0 0 0 0 0,0 1 0 0 0,0-1 0 0 0,0 1 0 0 0,0-1 0 0 0,0 1 0 0 0,1 0 0 0 0,-1 0 0 0 0,0-1 0 0 0,1 1 0 0 0,-1 0 0 0 0,1 0 0 0 0,2-2 0 0 0,-2 1 0 0 0,0 1 0 0 0,0 0 0 0 0,0-1 0 0 0,0 1 0 0 0,1 0 0 0 0,-1 0 0 0 0,0 1 0 0 0,1-1 0 0 0,-1 0 0 0 0,1 1 0 0 0,-1 0 0 0 0,1-1 0 0 0,-1 1 0 0 0,2 0 0 0 0,3 0 0 0 0,1 0 0 0 0,0 1 0 0 0,0 0 0 0 0,1 0 0 0 0,-6 0 0 0 0,1-1 0 0 0,0 1 0 0 0,0 0 0 0 0,-1 0 0 0 0,1 0 0 0 0,0 1 0 0 0,0-1 0 0 0,-1 1 0 0 0,1 0 0 0 0,0 1 0 0 0,4 1 0 0 0,0 0 0 0 0,0-1 0 0 0,8 3 0 0 0,13 4 0 0 0,-18-5 0 0 0,0-1 0 0 0,1 0 0 0 0,-1-1 0 0 0,1 0 0 0 0,0-1 0 0 0,9 1 0 0 0,-14-2 0 0 0,1-1 0 0 0,-1 0 0 0 0,1 0 0 0 0,-1-1 0 0 0,0 0 0 0 0,0 0 0 0 0,1-1 0 0 0,-1 0 0 0 0,0 0 0 0 0,0 0 0 0 0,5-3 0 0 0,-6 1 0 0 0,0 1 0 0 0,0-1 0 0 0,0 0 0 0 0,0-1 0 0 0,-1 1 0 0 0,5-5 0 0 0,-9 7 0 0 0,1 0 0 0 0,-1 1 0 0 0,1-1 0 0 0,-1 0 0 0 0,0 0 0 0 0,1 0 0 0 0,-1 0 0 0 0,0-1 0 0 0,-1 1 0 0 0,1 0 0 0 0,0 0 0 0 0,0 0 0 0 0,-1-1 0 0 0,0 1 0 0 0,1 0 0 0 0,-1-1 0 0 0,0 1 0 0 0,0-1 0 0 0,0 1 0 0 0,0 0 0 0 0,-1-2 0 0 0,1 2 0 0 0,1 1 0 0 0,-1 1 0 0 0,0-1 0 0 0,0 1 0 0 0,0-1 0 0 0,0 1 0 0 0,0-1 0 0 0,0 1 0 0 0,0-1 0 0 0,0 1 0 0 0,0-1 0 0 0,0 1 0 0 0,0-1 0 0 0,0 1 0 0 0,0-1 0 0 0,0 1 0 0 0,-1 0 0 0 0,1-1 0 0 0,0 1 0 0 0,0-1 0 0 0,0 1 0 0 0,-1-1 0 0 0,1 1 0 0 0,-1-1 0 0 0,0 0 0 0 0,0-1 0 0 0,0 0 0 0 0,0 1 0 0 0,0-1 0 0 0,-1 1 0 0 0,1-1 0 0 0,-1 1 0 0 0,1 0 0 0 0,-1 0 0 0 0,0-1 0 0 0,1 1 0 0 0,-1 0 0 0 0,0 1 0 0 0,0-1 0 0 0,0 0 0 0 0,0 0 0 0 0,1 1 0 0 0,-1-1 0 0 0,0 1 0 0 0,0 0 0 0 0,0-1 0 0 0,0 1 0 0 0,0 0 0 0 0,0 0 0 0 0,0 1 0 0 0,-2-1 0 0 0,1 0 0 0 0,0 1 0 0 0,0-1 0 0 0,-1 1 0 0 0,1 0 0 0 0,0-1 0 0 0,0 2 0 0 0,0-1 0 0 0,0 0 0 0 0,0 1 0 0 0,0-1 0 0 0,1 1 0 0 0,-1 0 0 0 0,0 0 0 0 0,1 0 0 0 0,-1 0 0 0 0,1 0 0 0 0,-7 10 0 0 0,0-1 0 0 0,1 1 0 0 0,1 1 0 0 0,0-1 0 0 0,1 1 0 0 0,0 1 0 0 0,1-1 0 0 0,0 1 0 0 0,-1 12 0 0 0,3-18 0 0 0,2 1 0 0 0,-1 0 0 0 0,1-1 0 0 0,1 1 0 0 0,0 0 0 0 0,0 1 0 0 0,0-7 0 0 0,0 1 0 0 0,1 0 0 0 0,0 0 0 0 0,-1 0 0 0 0,1 0 0 0 0,0-1 0 0 0,1 1 0 0 0,-1 0 0 0 0,1-1 0 0 0,0 1 0 0 0,0-1 0 0 0,0 0 0 0 0,0 0 0 0 0,2 2 0 0 0,5 7 2 0 0,-8-10 3 0 0,0 0-1 0 0,0 0 1 0 0,0-1 0 0 0,1 1-1 0 0,-1-1 1 0 0,0 1 0 0 0,1-1 0 0 0,-1 0-1 0 0,1 1 1 0 0,0-1 0 0 0,-1 0-1 0 0,1 0 1 0 0,0 0 0 0 0,0 0-1 0 0,0 0-4 0 0,7 2 174 0 0,1-1 0 0 0,0 0 0 0 0,0 0 0 0 0,0-1 0 0 0,0 0-1 0 0,0 0 1 0 0,0-2 0 0 0,0 1 0 0 0,0-1 0 0 0,0 0-1 0 0,6-3-173 0 0,0 1-279 0 0,-1-2 0 0 0,0 0-1 0 0,-1-1 1 0 0,1 0 0 0 0,-1-2-1 0 0,0 1 1 0 0,-1-2 0 0 0,0 1-1 0 0,0-2 1 0 0,0 0 279 0 0,0-2-956 0 0,1-1 0 0 0,-1 0 0 0 0,10-13 956 0 0,-17 18-344 0 0,0-1-1 0 0,0 0 1 0 0,-1 0 0 0 0,0 0-1 0 0,-1-1 1 0 0,0 1 0 0 0,2-7 344 0 0,-6 16 39 0 0,1-1 0 0 0,-1 0 1 0 0,0 0-1 0 0,1 0 0 0 0,-1 0 1 0 0,0 0-1 0 0,0 0 0 0 0,0 0 1 0 0,0 0-1 0 0,0 0 0 0 0,0 0 0 0 0,0 0 1 0 0,0 0-1 0 0,-1 0 0 0 0,1 0 1 0 0,0 0-1 0 0,0 0 0 0 0,-1 0 1 0 0,1 0-1 0 0,-1 0 0 0 0,1 1 1 0 0,-1-1-1 0 0,1 0 0 0 0,-1 0-39 0 0,0 0 130 0 0,0 0 0 0 0,0 1 0 0 0,0-1 0 0 0,0 1 0 0 0,0-1 0 0 0,0 0 0 0 0,0 1 0 0 0,-1 0 0 0 0,1-1-1 0 0,0 1 1 0 0,0 0 0 0 0,-1 0 0 0 0,1-1 0 0 0,0 1 0 0 0,0 0 0 0 0,-1 0-130 0 0,-4 1 508 0 0,0-1 0 0 0,0 1 0 0 0,0 0 0 0 0,0 1 0 0 0,0-1 0 0 0,-6 3-508 0 0,3 1 100 0 0,0 0 0 0 0,0 0 0 0 0,1 1 0 0 0,-1 0 0 0 0,1 0 0 0 0,1 1 0 0 0,-1 0 0 0 0,1 1 0 0 0,0 0 0 0 0,1 0 0 0 0,0 0 0 0 0,0 1 0 0 0,1-1 0 0 0,0 1 0 0 0,0 1 0 0 0,1-1 0 0 0,0 1 0 0 0,1 0 0 0 0,-1 3-100 0 0,4-13 7 0 0,0 1-1 0 0,0 0 1 0 0,0 0 0 0 0,0 0-1 0 0,-1-1 1 0 0,1 1 0 0 0,0 0-1 0 0,0 0 1 0 0,1 0 0 0 0,-1-1-1 0 0,0 1 1 0 0,0 0 0 0 0,0 0-1 0 0,0-1 1 0 0,1 1 0 0 0,-1 0-1 0 0,0 0 1 0 0,1-1 0 0 0,-1 1-1 0 0,1 0 1 0 0,-1-1 0 0 0,1 1-1 0 0,-1 0-6 0 0,2 1 12 0 0,-2-1-12 0 0,1-1 0 0 0,-1 1 0 0 0,0 0 0 0 0,1-1 0 0 0,0 1 0 0 0,-1-1 0 0 0,1 1 0 0 0,-1 0 0 0 0,1-1 0 0 0,0 1 0 0 0,-1-1 0 0 0,1 0 0 0 0,0 1 0 0 0,-1-1 0 0 0,1 1 0 0 0,0-1 0 0 0,0 0 0 0 0,-1 0 0 0 0,1 1 0 0 0,0-1 0 0 0,0 0 0 0 0,0 0 0 0 0,0 0 0 0 0,-1 0 0 0 0,1 0 0 0 0,0 0 0 0 0,0 0 0 0 0,2 0 0 0 0,-1 0 0 0 0,0 0 0 0 0,1 1 0 0 0,-1-1 0 0 0,1-1 0 0 0,-1 1 0 0 0,0 0 0 0 0,0-1 0 0 0,1 1 0 0 0,-1-1 0 0 0,0 1 0 0 0,0-1 0 0 0,1 0 0 0 0,-1 0 0 0 0,0 0 0 0 0,0 0 0 0 0,0-1 0 0 0,0 1 0 0 0,0 0 0 0 0,-1-1 0 0 0,1 1 0 0 0,1-2 0 0 0,14-9 0 0 0,-8 8 0 0 0,-6 3 0 0 0,-1 0 0 0 0,1-1 0 0 0,0 1 0 0 0,0 0 0 0 0,0 0 0 0 0,0 1 0 0 0,0-1 0 0 0,0 1 0 0 0,0-1 0 0 0,0 1 0 0 0,0 0 0 0 0,0 0 0 0 0,0 0 0 0 0,0 1 0 0 0,0-1 0 0 0,0 1 0 0 0,0-1 0 0 0,-1 1 0 0 0,1 0 0 0 0,0 0 0 0 0,0 1 0 0 0,0-1 0 0 0,-1 0 0 0 0,1 1 0 0 0,0 0 0 0 0,0-1 0 0 0,9 11 0 0 0,14 18 0 0 0,-12-17 0 0 0,-6-12 0 0 0,-3-1 0 0 0,-2 2-24 0 0,1-1-1 0 0,0 0 0 0 0,-1-1 0 0 0,1 1 0 0 0,0-1 1 0 0,0 1-1 0 0,-1-1 0 0 0,1 0 0 0 0,0-1 0 0 0,0 1 0 0 0,-1-1 1 0 0,1 1-1 0 0,0-1 0 0 0,-1 0 0 0 0,1-1 0 0 0,-1 1 1 0 0,1-1-1 0 0,-1 1 0 0 0,1-2 25 0 0,5-2-464 0 0,0-1 0 0 0,0-1 0 0 0,-1 0 0 0 0,0 0 0 0 0,2-4 464 0 0,-7 9-128 0 0,3-6-229 0 0,0 0 1 0 0,0 0 0 0 0,0 0-1 0 0,-1 0 1 0 0,-1-1 0 0 0,1 0-1 0 0,-1-2 357 0 0,16-27-1025 0 0,-10 21 389 0 0,-2 0-1 0 0,3-9 637 0 0,2-4-143 0 0,-3 3 385 0 0,5-9 2774 0 0,-15 35-2405 0 0,0 1-99 0 0,0 0-21 0 0,0 0-57 0 0,2 1-400 0 0,0 0 0 0 0,-1 1 0 0 0,1-1-1 0 0,-1 0 1 0 0,1 1 0 0 0,-1-1 0 0 0,0 0-1 0 0,0 1 1 0 0,0 0 0 0 0,1-1 0 0 0,-1 1-34 0 0,1 1 48 0 0,8 10-6 0 0,-1 2 0 0 0,7 12-42 0 0,-7-12 16 0 0,26 63 101 0 0,-7-24 2099 0 0,7 23-2216 0 0,-34-74 6 0 0,0 0-1 0 0,0 0 0 0 0,0 0 0 0 0,0-1 0 0 0,-1 1 0 0 0,0 0 0 0 0,1 0 0 0 0,-1 0 1 0 0,0 0-1 0 0,0 0 0 0 0,-1 0 0 0 0,1 0 0 0 0,-1 0 0 0 0,0 2-5 0 0,1-3 42 0 0,-1-1 0 0 0,0 1 0 0 0,1-1-1 0 0,-1 1 1 0 0,0-1 0 0 0,0 1 0 0 0,0-1 0 0 0,0 1-1 0 0,0-1 1 0 0,0 0 0 0 0,-1 0 0 0 0,1 1 0 0 0,0-1-1 0 0,-1 0 1 0 0,1 0 0 0 0,-1 0 0 0 0,1-1 0 0 0,-1 1-1 0 0,1 0 1 0 0,-1 0 0 0 0,1-1 0 0 0,-1 1 0 0 0,0-1-1 0 0,1 0 1 0 0,-1 1 0 0 0,-1-1-42 0 0,-28 6 337 0 0,21-4-281 0 0,1 0 0 0 0,-1 0 0 0 0,1-1 0 0 0,-3-1-56 0 0,-23 0 0 0 0,57-13 0 0 0,-18 11-9 0 0,1 1-1 0 0,-1-1 1 0 0,1 1-1 0 0,0 0 0 0 0,0 0 1 0 0,0 1-1 0 0,0-1 0 0 0,0 1 10 0 0,21-3-159 0 0,-11-1 153 0 0,0-1 0 0 0,8-4 6 0 0,9-3 0 0 0,-14 5 99 0 0,0-1-1 0 0,17-10-98 0 0,23-11-123 0 0,-18 11 50 0 0,6-5 73 0 0,-4 2-1 0 0,-30 14 8 0 0,0 0 1 0 0,-1 0-1 0 0,0-2 0 0 0,0 1 0 0 0,-1-1 0 0 0,0 0 0 0 0,-1-1 0 0 0,0-1 0 0 0,3-3-7 0 0,-11 13 5 0 0,0 0-1 0 0,0 0 1 0 0,0-1-1 0 0,-1 1 1 0 0,1 0-1 0 0,0 0 1 0 0,-1 0-1 0 0,1 0 1 0 0,-1-1-1 0 0,1 1 0 0 0,-1 0 1 0 0,1-1-1 0 0,-1 1 1 0 0,0 0-1 0 0,0-1 1 0 0,1 1-1 0 0,-1 0 1 0 0,0-1-1 0 0,0 1 1 0 0,-1 0-1 0 0,1-1 1 0 0,0 1-1 0 0,0 0 1 0 0,-1-1-1 0 0,1 1 0 0 0,-1 0 1 0 0,1-1-1 0 0,-1 1 1 0 0,1 0-1 0 0,-1 0 1 0 0,0 0-1 0 0,1-1 1 0 0,-1 1-1 0 0,0 0 1 0 0,0 0-1 0 0,0 0 1 0 0,0 0-1 0 0,0 1 0 0 0,0-1 1 0 0,0 0-1 0 0,0 0 1 0 0,-1 1-1 0 0,1-1-4 0 0,0 0 0 0 0,-1 1 0 0 0,0-1 0 0 0,1 1 0 0 0,-1 0 0 0 0,0-1 0 0 0,1 1 0 0 0,-1 0 0 0 0,0 0 0 0 0,1 0 0 0 0,-1 0 0 0 0,0 0 0 0 0,1 1 0 0 0,-1-1 0 0 0,0 0 0 0 0,1 1 0 0 0,-1-1 0 0 0,0 1 0 0 0,-28 13 0 0 0,24-10 0 0 0,-3 0 1 0 0,2 1-1 0 0,-1 0 0 0 0,0 0 0 0 0,1 1 0 0 0,0 0 1 0 0,1 0-1 0 0,-6 7 0 0 0,8-9-8 0 0,0 1 1 0 0,1 1 0 0 0,-1-1-1 0 0,1 0 1 0 0,0 1-1 0 0,1 0 1 0 0,-1-1 0 0 0,1 1-1 0 0,0 0 1 0 0,0 0-1 0 0,0 5 8 0 0,2-8 5 0 0,0-1-1 0 0,0 1 0 0 0,0-1 1 0 0,0 1-1 0 0,0-1 0 0 0,1 1 1 0 0,-1-1-1 0 0,1 1 0 0 0,-1-1 1 0 0,1 1-1 0 0,0-1 0 0 0,0 0 1 0 0,0 0-1 0 0,0 1 0 0 0,1-1 1 0 0,-1 0-1 0 0,1 0 0 0 0,-1 0 1 0 0,1 0-1 0 0,0 0 0 0 0,-1-1 1 0 0,1 1-1 0 0,2 1-4 0 0,2 1-197 0 0,0 0 0 0 0,0 0 0 0 0,1-1 0 0 0,0 0 0 0 0,-1 0-1 0 0,1 0 1 0 0,3 0 197 0 0,12 6-1408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3:27.5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0 177 2760 0 0,'0'0'107'0'0,"0"0"-19"0"0,10 5 5 0 0,43 21-93 0 0,-46-22 0 0 0,-1 1 0 0 0,1-1 0 0 0,-1 1 0 0 0,0 1 0 0 0,3 2 0 0 0,10 10 0 0 0,-15-15 0 0 0,-1 0 0 0 0,0 1 0 0 0,0-1 0 0 0,0 1 0 0 0,0 2 0 0 0,1-2 0 0 0</inkml:trace>
  <inkml:trace contextRef="#ctx0" brushRef="#br0" timeOffset="542.109">98 580 6448 0 0,'1'5'78'0'0,"1"0"1"0"0,-1 0-1 0 0,0 0 1 0 0,-1 1-1 0 0,1-1 1 0 0,-1 0-1 0 0,0 1 1 0 0,-1-1 0 0 0,0 2-79 0 0,0 13 911 0 0,1-19-401 0 0,-2 4 282 0 0,3-5 3024 0 0,0-1-3683 0 0,1 0 0 0 0,0 0-1 0 0,0-1 1 0 0,0 1 0 0 0,-1-1 0 0 0,1 0 0 0 0,0 0 0 0 0,-1 1 0 0 0,0-1 0 0 0,1 0 0 0 0,-1 0 0 0 0,0 0 0 0 0,0 0 0 0 0,0-1 0 0 0,0 1 0 0 0,-1 0 0 0 0,1 0 0 0 0,0 0 0 0 0,-1-1 0 0 0,0 1 0 0 0,1-2-133 0 0,0-10 604 0 0,1 0-1 0 0,-2-1 1 0 0,0 1-604 0 0,0 13 4 0 0,1-79 1612 0 0,-2 50-1608 0 0,1-1 0 0 0,3-28-8 0 0,-3 18 0 0 0,-1 30 0 0 0,1-1 0 0 0,0 1 0 0 0,1-2 0 0 0,-1-13 0 0 0,-1 22 0 0 0,1 0 0 0 0,0 0 0 0 0,0 0 0 0 0,0 0 0 0 0,0 0 0 0 0,1-3 0 0 0,0 0 0 0 0,2 9 0 0 0,0 0 0 0 0,-1 1 0 0 0,1-1 0 0 0,0 0 0 0 0,-1 1 0 0 0,0-1 0 0 0,2 3 0 0 0,58 86 0 0 0,-37-52 0 0 0,-4-5 0 0 0,2-1 0 0 0,12 12 0 0 0,-26-34 0 0 0,20 20 0 0 0,-23-25 0 0 0,-5-6 0 0 0,-1 1 0 0 0,1-1 0 0 0,-1 1 0 0 0,1-1 0 0 0,-1 0 0 0 0,1 0 0 0 0,-1 1 0 0 0,1-1 0 0 0,-1 0 0 0 0,1 0 0 0 0,0 0 0 0 0,-1 1 0 0 0,1-1 0 0 0,0 0 0 0 0,-1 0 0 0 0,1 0 0 0 0,-1 0 0 0 0,1 0 0 0 0,0 0 0 0 0,-1 0 0 0 0,1-1 0 0 0,0 1 0 0 0,-1 0 0 0 0,1 0 0 0 0,-1 0 0 0 0,1-1 0 0 0,-1 1 0 0 0,1 0 0 0 0,0 0 0 0 0,-1-1 0 0 0,1 1 0 0 0,-1-1 0 0 0,1 1 0 0 0,-1 0 0 0 0,0-1 0 0 0,1 1 0 0 0,-1-1 0 0 0,1 0 0 0 0,0 0 5 0 0,0 0-1 0 0,0 0 0 0 0,0 0 1 0 0,0 0-1 0 0,0-1 0 0 0,-1 1 1 0 0,1 0-1 0 0,0-1 0 0 0,-1 1 1 0 0,1-1-1 0 0,-1 1 0 0 0,0 0 1 0 0,1-1-1 0 0,-1-1-4 0 0,3-24 612 0 0,-2 22-354 0 0,0-27 958 0 0,-1-16-1216 0 0,-1 24-33 0 0,1 1 0 0 0,1-1 0 0 0,3-15 33 0 0,0 17 0 0 0,-3 10 0 0 0,1 1 0 0 0,1 0 0 0 0,3-10 0 0 0,5-19 5 0 0,-9 29-28 0 0,0 0 0 0 0,1 0 0 0 0,3-6 23 0 0,-5 16-69 0 0,0 1 0 0 0,0-1-1 0 0,0 1 1 0 0,0 0 0 0 0,0-1 0 0 0,0 1-1 0 0,0 0 1 0 0,0 0 0 0 0,0-1-1 0 0,0 1 1 0 0,0 0 0 0 0,0 0 0 0 0,0 0-1 0 0,0 0 1 0 0,0 0 0 0 0,0 0-1 0 0,0 1 1 0 0,1-1 69 0 0,-2 0-73 0 0,7 1-101 0 0,8 7-5925 0 0,-8-1 4053 0 0</inkml:trace>
  <inkml:trace contextRef="#ctx0" brushRef="#br0" timeOffset="805.201">624 194 6448 0 0,'1'6'305'0'0,"4"11"255"0"0,0 1 0 0 0,-2-1-1 0 0,0 1 1 0 0,0 0 0 0 0,-2 1 0 0 0,0 10-560 0 0,5 49 3152 0 0,-6-76-3085 0 0,0 0 1 0 0,0 0 0 0 0,1 0 0 0 0,-1 0 0 0 0,1 0 0 0 0,-1 0 0 0 0,1 0-1 0 0,0 0 1 0 0,0 0 0 0 0,0 0 0 0 0,0 0 0 0 0,0 0 0 0 0,0-1 0 0 0,1 1-1 0 0,-1 0 1 0 0,0-1 0 0 0,1 1 0 0 0,0-1 0 0 0,-1 0 0 0 0,1 1 0 0 0,0-1 0 0 0,-1 0-1 0 0,1 0 1 0 0,0 0 0 0 0,0 0 0 0 0,0 0 0 0 0,0-1 0 0 0,0 1 0 0 0,1 0-68 0 0,6 0 420 0 0,0 1 0 0 0,1-1 0 0 0,-1-1 0 0 0,1 0 0 0 0,-1 0 0 0 0,0-1 0 0 0,1 0 0 0 0,2-1-420 0 0,11-1 598 0 0,-14 2-828 0 0,-1 0-1 0 0,1 0 1 0 0,-1-1 0 0 0,1 0-1 0 0,4-2 231 0 0,2-2-217 0 0,1 1 1 0 0,0 1-1 0 0,1 1 217 0 0,0-1 22 0 0,0 0-1 0 0,9-4-21 0 0,13-8-1163 0 0,-38 15-4657 0 0</inkml:trace>
  <inkml:trace contextRef="#ctx0" brushRef="#br0" timeOffset="1017.596">633 325 11976 0 0,'5'-6'901'0'0,"23"-7"-462"0"0,-21 10-446 0 0,-1 0 0 0 0,0 0 0 0 0,1 1 0 0 0,1-1 7 0 0,35-5 0 0 0,8-1 0 0 0,103-25 2024 0 0,-111 26-1903 0 0,-2 1-501 0 0,-16-3-3557 0 0,-18 7-835 0 0</inkml:trace>
  <inkml:trace contextRef="#ctx0" brushRef="#br0" timeOffset="1278.275">677 64 10136 0 0,'-2'-2'150'0'0,"2"2"-96"0"0,-1 0 1 0 0,1-1 0 0 0,0 1-1 0 0,-1-1 1 0 0,1 1 0 0 0,-1-1-1 0 0,1 1 1 0 0,0-1-1 0 0,0 1 1 0 0,-1-1 0 0 0,1 1-1 0 0,0-1 1 0 0,0 0-1 0 0,0 1 1 0 0,-1-1 0 0 0,1 1-1 0 0,0-1-54 0 0,0-1 33 0 0,0 1-1 0 0,0 0 0 0 0,0 0 1 0 0,1-1-1 0 0,-1 1 0 0 0,0 0 1 0 0,1 0-1 0 0,-1 0 0 0 0,1-1 1 0 0,-1 1-1 0 0,1 0 0 0 0,-1 0 1 0 0,1 0-1 0 0,0 0 0 0 0,0 0 1 0 0,-1 0-1 0 0,1 0 0 0 0,0 0 1 0 0,0 0-1 0 0,0 0 1 0 0,0 1-1 0 0,0-1 0 0 0,0 0 1 0 0,0 1-33 0 0,3-2 224 0 0,0 0 0 0 0,0 0 0 0 0,1 1 0 0 0,-1-1 0 0 0,4 0-224 0 0,2 0 169 0 0,8-2-169 0 0,0 0 0 0 0,0 1 0 0 0,0 2 0 0 0,0-1 0 0 0,0 2 0 0 0,9 1 0 0 0,29-1 0 0 0,-35-1 0 0 0,0 2 0 0 0,-1 0 0 0 0,13 3 0 0 0,-10-1 0 0 0</inkml:trace>
  <inkml:trace contextRef="#ctx0" brushRef="#br0" timeOffset="1846.74">1306 42 8288 0 0,'0'0'381'0'0,"0"0"-6"0"0,0 0-171 0 0,0 0 176 0 0,0 0 106 0 0,0 0 24 0 0,0 0 2 0 0,0 0 0 0 0,0 0 0 0 0,0 0 0 0 0,1 2 0 0 0,9 12-47 0 0,-2 1 0 0 0,0 0 0 0 0,0 0 0 0 0,-2 1 0 0 0,1 2-465 0 0,25 87 747 0 0,-15-45 372 0 0,-9-22-1119 0 0,-6-30 0 0 0,-1 0 0 0 0,1 0 0 0 0,0 0 0 0 0,3 7 0 0 0,-2-5 333 0 0,0 0-1 0 0,0 1 0 0 0,-1-1 1 0 0,0 6-333 0 0,3 16 284 0 0,-3-26-674 0 0,-1 0 1 0 0,-1 0 0 0 0,1 1-1 0 0,-1 4 390 0 0,0-11 0 0 0,0 0 0 0 0,0 1 0 0 0,0-1 0 0 0,-1 0 0 0 0,1 1 0 0 0,0-1 0 0 0,0 0 0 0 0,0 1 0 0 0,0-1 0 0 0,0 0 0 0 0,0 1 0 0 0,-1-1 0 0 0,1 0 0 0 0,0 0 0 0 0,0 1 0 0 0,0-1 0 0 0,-1 0 0 0 0,1 0 0 0 0,0 0 0 0 0,0 1 0 0 0,-1-1 0 0 0,1 0 0 0 0,0 0 0 0 0,-1 0 0 0 0,1 0 0 0 0,0 1 0 0 0,0-1 0 0 0,-1 0 0 0 0,1 0 0 0 0,0 0 0 0 0,-1 0 0 0 0,1 0 0 0 0,0 0 0 0 0,-1 0 0 0 0,1 0 0 0 0,0 0 0 0 0,-1 0 0 0 0,1 0 0 0 0,0 0 0 0 0,-1 0 0 0 0,1 0 0 0 0,0 0 0 0 0,-1-1 0 0 0,1 1 0 0 0,-11-3 0 0 0,-5-9-4814 0 0,6 1-603 0 0</inkml:trace>
  <inkml:trace contextRef="#ctx0" brushRef="#br0" timeOffset="2128.988">1347 135 8288 0 0,'4'-8'110'0'0,"0"0"1"0"0,0 0 0 0 0,1 0-1 0 0,0 0 1 0 0,1 1 0 0 0,-1 0-1 0 0,2 0 1 0 0,-1 1 0 0 0,1-1-1 0 0,-1 1 1 0 0,2 1 0 0 0,1-2-111 0 0,0 3 363 0 0,-1 1 1 0 0,1 0-1 0 0,0 0 0 0 0,0 1 1 0 0,0 0-1 0 0,0 0 1 0 0,3 1-364 0 0,-6 1 102 0 0,0 0 1 0 0,0 0 0 0 0,0 0 0 0 0,-1 1-1 0 0,1 0 1 0 0,0 0 0 0 0,0 0 0 0 0,-1 1-1 0 0,1 0 1 0 0,-1 0 0 0 0,2 0-103 0 0,7 6 307 0 0,1 0-1 0 0,-1 1 1 0 0,3 2-307 0 0,-12-7 131 0 0,0 0 0 0 0,0 0 0 0 0,0 1 0 0 0,-1 0 0 0 0,0-1 0 0 0,0 2 0 0 0,0-1 0 0 0,0 0-1 0 0,-1 1 1 0 0,3 5-131 0 0,-5-9 58 0 0,0 1-1 0 0,0-1 1 0 0,0 0-1 0 0,0 0 1 0 0,-1 0-1 0 0,1 0 1 0 0,-1 1-1 0 0,1-1 1 0 0,-1 0-1 0 0,0 1 1 0 0,0-1-1 0 0,0 0 1 0 0,0 1-1 0 0,0-1 1 0 0,-1 0-1 0 0,1 0 1 0 0,-1 1-1 0 0,1-1 1 0 0,-1 0-1 0 0,0 0 1 0 0,0 0-1 0 0,0 0 1 0 0,0 0-1 0 0,0 0 1 0 0,-1 0-1 0 0,1 0 1 0 0,0 0-1 0 0,-1 0 1 0 0,0-1-1 0 0,1 1 1 0 0,-1-1-1 0 0,-1 2-57 0 0,-7 3 49 0 0,0 0-1 0 0,-1 0 0 0 0,0-1 0 0 0,0-1 1 0 0,0 0-1 0 0,0 0 0 0 0,-8 1-48 0 0,-34 6-821 0 0,2-4-3454 0 0,11-2-1134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16T07:33:46.5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11 487 11256 0 0,'0'0'256'0'0,"1"-2"34"0"0,0-1-196 0 0,0 0 0 0 0,0 0 0 0 0,-1-1 0 0 0,0 1 0 0 0,1 0 0 0 0,-1 0 0 0 0,0-1-94 0 0,0 0 11 0 0,0 0-1 0 0,0 0 1 0 0,1 0-1 0 0,-1 1 1 0 0,1-1 0 0 0,0 0-11 0 0,1-14 342 0 0,-2 17-291 0 0,-1 0 1 0 0,1 0-1 0 0,0 0 1 0 0,0 0 0 0 0,0 0-1 0 0,0-1 1 0 0,1 1-1 0 0,-1 0 1 0 0,0 0-1 0 0,0 0 1 0 0,0 0 0 0 0,1 0-1 0 0,-1 0 1 0 0,1 0-1 0 0,-1 0 1 0 0,1 0 0 0 0,-1 0-1 0 0,1 0-51 0 0,0 0 584 0 0,-1 1 22 0 0,0 0-24 0 0,0 0-104 0 0,0 0-44 0 0,0 0-9 0 0,0 0-30 0 0,-7 21 290 0 0,0-1-395 0 0,5-14-231 0 0,0-1-1 0 0,0 0 1 0 0,1 1-1 0 0,-1-1 0 0 0,1 1 1 0 0,1 0-1 0 0,-1 5-58 0 0,1 18 125 0 0,-1 43 283 0 0,2-43 119 0 0,-1-29-270 0 0,1 1-185 0 0,-1-1 0 0 0,1 1 0 0 0,-1-1 0 0 0,1 0 0 0 0,0 0 0 0 0,-1 1 0 0 0,1-1 0 0 0,0 0 0 0 0,0 0 0 0 0,-1 0 0 0 0,1 0 0 0 0,0 0 0 0 0,-1 0 0 0 0,1 0 0 0 0,0 0 0 0 0,0 0-72 0 0,3-3 56 0 0,0 0-1 0 0,-1-1 0 0 0,1 1 1 0 0,-1-1-1 0 0,0 0 0 0 0,0 0 1 0 0,-1 0-1 0 0,1 0 0 0 0,-1-1 1 0 0,2-2-56 0 0,2-6 53 0 0,-1-1-1 0 0,0 1 1 0 0,0-3-53 0 0,1-9-145 0 0,-2 9 50 0 0,1 0-1 0 0,5-12 96 0 0,-5 14 0 0 0,0-1 0 0 0,-2 0 0 0 0,0 1 0 0 0,1-11 0 0 0,6-29 0 0 0,-4 31 23 0 0,8-35-534 0 0,9-14 511 0 0,-10 30-158 0 0,-10 30 182 0 0,1-1-1 0 0,1 0 1 0 0,0 1 0 0 0,0 0-1 0 0,6-9-23 0 0,-9 20 18 0 0,-1-1 1 0 0,0 1-1 0 0,0 0 0 0 0,0 0 0 0 0,0 0 0 0 0,1 0 0 0 0,-1 0 0 0 0,1 0 1 0 0,-1 0-1 0 0,1 0 0 0 0,-1 1 0 0 0,1-1 0 0 0,-1 1 0 0 0,1-1 0 0 0,-1 1 0 0 0,1-1 1 0 0,0 1-1 0 0,-1 0 0 0 0,1 0-18 0 0,-1-1 4 0 0,1 1 1 0 0,-1 0-1 0 0,0 0 1 0 0,1 0 0 0 0,-1 1-1 0 0,0-1 1 0 0,1 0-1 0 0,-1 0 1 0 0,0 1-1 0 0,0-1 1 0 0,1 0-1 0 0,-1 1 1 0 0,0 0-1 0 0,0-1 1 0 0,0 1-1 0 0,0 0 1 0 0,1-1-1 0 0,-1 1 1 0 0,0 0 0 0 0,0 0-1 0 0,-1 0 1 0 0,1 0-1 0 0,0 0 1 0 0,1 1-5 0 0,13 20 11 0 0,-10-16-11 0 0,-1 0 0 0 0,0 0 0 0 0,0 1-1 0 0,3 6 1 0 0,78 215 877 0 0,-65-175-842 0 0,-8-21 59 0 0,-5-18 150 0 0,-2 1-1 0 0,0 0 0 0 0,0 2-243 0 0,-2-4 55 0 0,0 4 30 0 0,2-1-1 0 0,2 6-84 0 0,-6-17 6 0 0,1 0-1 0 0,0-1 1 0 0,0 0 0 0 0,1 1-1 0 0,0-1 1 0 0,-1 0-1 0 0,1 0 1 0 0,0 0 0 0 0,1-1-1 0 0,1 2-5 0 0,2 0-603 0 0,-6-7-934 0 0,-8-13-2692 0 0,5 12 3408 0 0,-7-11-5292 0 0</inkml:trace>
  <inkml:trace contextRef="#ctx0" brushRef="#br0" timeOffset="279.914">142 316 5064 0 0,'-17'0'610'0'0,"15"0"-257"0"0,0-1 1 0 0,0 1-1 0 0,0 0 1 0 0,0 0 0 0 0,0 1-1 0 0,0-1 1 0 0,1 0 0 0 0,-1 1-1 0 0,0-1 1 0 0,0 1-1 0 0,0-1 1 0 0,-1 1-354 0 0,1 3 4057 0 0,8 3-2868 0 0,-3-4 893 0 0,-1 0-1945 0 0,-1 0 1 0 0,1 0-1 0 0,0 0 1 0 0,0-1-1 0 0,0 1 1 0 0,0-1-1 0 0,0 1 1 0 0,1-1-1 0 0,-1 0 0 0 0,1 0 1 0 0,-1 0-1 0 0,1 0 1 0 0,0 0-1 0 0,0-1 1 0 0,0 1-1 0 0,0-1 1 0 0,0 0-1 0 0,0 0 1 0 0,0 0-1 0 0,2 0-137 0 0,10 3 228 0 0,0-2-1 0 0,0 0 1 0 0,15 0-228 0 0,-16-1 138 0 0,8-1-98 0 0,-1-1 0 0 0,0 0 0 0 0,0-2 0 0 0,0-1 0 0 0,8-3-40 0 0,20-2-1805 0 0,-25 2-2953 0 0,-5-4-1470 0 0</inkml:trace>
  <inkml:trace contextRef="#ctx0" brushRef="#br0" timeOffset="561.781">693 95 13184 0 0,'0'0'604'0'0,"0"2"-14"0"0,1 4-537 0 0,0 0 0 0 0,-1 1 0 0 0,0-1 0 0 0,-1 0 0 0 0,1 0 0 0 0,-1 0 0 0 0,0 0 0 0 0,-1 1 0 0 0,1-1-53 0 0,-1 3 167 0 0,0 1 0 0 0,0 0 1 0 0,1 7-168 0 0,1 17 1153 0 0,2 0 0 0 0,2 0-1 0 0,1 2-1152 0 0,-4-23 228 0 0,2-1 0 0 0,0 1 0 0 0,1 0 0 0 0,0-1 0 0 0,0 1 0 0 0,2-1 0 0 0,-1 0 0 0 0,5 5-228 0 0,-9-15 22 0 0,-1-1 0 0 0,1 0 0 0 0,0 0 0 0 0,0 0 0 0 0,-1 0 0 0 0,1 0-1 0 0,0 0 1 0 0,0 0 0 0 0,0 0 0 0 0,0 0 0 0 0,0-1 0 0 0,0 1 0 0 0,1 0-1 0 0,-1-1 1 0 0,0 1 0 0 0,0 0 0 0 0,0-1 0 0 0,1 0 0 0 0,-1 1 0 0 0,0-1-1 0 0,1 0 1 0 0,-1 1 0 0 0,0-1 0 0 0,0 0 0 0 0,1 0 0 0 0,-1 0 0 0 0,0 0-1 0 0,1 0 1 0 0,-1-1 0 0 0,0 1 0 0 0,1 0 0 0 0,-1-1 0 0 0,0 1 0 0 0,0 0-1 0 0,1-1 1 0 0,-1 0 0 0 0,0 1 0 0 0,0-1 0 0 0,0 0 0 0 0,0 1-1 0 0,1-1-20 0 0,4-5 42 0 0,1 0 0 0 0,-1 0 1 0 0,0 0-1 0 0,0-1 1 0 0,-1 1-1 0 0,1-2-43 0 0,1-1 99 0 0,0 1-163 0 0,5-8-351 0 0,2 1-1 0 0,4-4 416 0 0,-14 16-58 0 0,0-1 0 0 0,0 1-1 0 0,1 0 1 0 0,-1 0 0 0 0,1 0 0 0 0,-1 0-1 0 0,1 1 1 0 0,0 0 0 0 0,0 0 0 0 0,0 0-1 0 0,1 1 59 0 0,-3 0-32 0 0,-1 1 0 0 0,1 0 0 0 0,-1 0-1 0 0,1 0 1 0 0,-1 0 0 0 0,1 0-1 0 0,-1 1 1 0 0,1-1 0 0 0,-1 1 0 0 0,1-1-1 0 0,-1 1 1 0 0,0 0 0 0 0,1 0-1 0 0,-1 0 1 0 0,0 0 0 0 0,0 1 0 0 0,0-1-1 0 0,0 1 1 0 0,0-1 0 0 0,0 1 0 0 0,0 0-1 0 0,0-1 1 0 0,0 1 0 0 0,-1 0-1 0 0,1 0 1 0 0,-1 0 0 0 0,1 2 32 0 0,3 5 229 0 0,0-1 0 0 0,-1 1 1 0 0,0 0-1 0 0,0 0 0 0 0,-1 1 0 0 0,1 5-229 0 0,7 42 608 0 0,-10-47-377 0 0,-1 0-1 0 0,-1 1 1 0 0,1-1-1 0 0,-2 0 1 0 0,1 0-1 0 0,-2 0 1 0 0,-2 9-231 0 0,4-15-68 0 0,-1 0 1 0 0,1 0 0 0 0,-1-1 0 0 0,0 1 0 0 0,0 0-1 0 0,-1-1 1 0 0,1 1 0 0 0,-1-1 0 0 0,1 0 0 0 0,-2 1 67 0 0,4-4 18 0 0,0 0 0 0 0,0 0 0 0 0,-1 0 1 0 0,1 0-1 0 0,0 0 0 0 0,0 0 0 0 0,0 0 0 0 0,0 0 1 0 0,0 1-1 0 0,0-1 0 0 0,-1 0 0 0 0,1 0 0 0 0,0-1 1 0 0,0 1-1 0 0,0 0 0 0 0,0 0 0 0 0,0 0 1 0 0,0 0-1 0 0,-1 0 0 0 0,1 0 0 0 0,0 0 0 0 0,0 0 1 0 0,0 0-1 0 0,0 0 0 0 0,0 0 0 0 0,0 0 0 0 0,0 0 1 0 0,-1 0-1 0 0,1 0 0 0 0,0 0 0 0 0,0-1 1 0 0,0 1-1 0 0,0 0 0 0 0,0 0 0 0 0,0 0 0 0 0,0 0 1 0 0,0 0-1 0 0,0 0 0 0 0,0 0 0 0 0,0-1 0 0 0,0 1 1 0 0,0 0-1 0 0,0 0 0 0 0,0 0-18 0 0,-1-1 72 0 0,-4-14-1224 0 0,14 32 641 0 0</inkml:trace>
  <inkml:trace contextRef="#ctx0" brushRef="#br0" timeOffset="926.045">1546 252 17823 0 0,'0'0'407'0'0,"0"0"60"0"0,0 0 21 0 0,0 0-60 0 0,-7 4-266 0 0,-44 17-16 0 0,36-16-87 0 0,0 1 0 0 0,0 1 1 0 0,0 0-1 0 0,1 1 0 0 0,0 0 1 0 0,-5 6-60 0 0,8-6 13 0 0,-19 19 206 0 0,28-25-160 0 0,0 0 1 0 0,1 1 0 0 0,-1 0 0 0 0,0-1 0 0 0,1 1 0 0 0,-1 0 0 0 0,1 0 0 0 0,0 0 0 0 0,0 0-1 0 0,0 0 1 0 0,0 2-60 0 0,2 6 220 0 0,0-8-274 0 0,1 1-1 0 0,1-1 1 0 0,-1 0-1 0 0,0 0 1 0 0,1 0-1 0 0,0 0 0 0 0,-1-1 1 0 0,1 1-1 0 0,0-1 1 0 0,0 1-1 0 0,1-1 1 0 0,-1 0-1 0 0,0 0 1 0 0,1-1-1 0 0,-1 1 0 0 0,4 1 55 0 0,23 13-691 0 0,-10-2 455 0 0,-12-9 362 0 0,0 1 1 0 0,0 0-1 0 0,-1 0 1 0 0,4 5-127 0 0,-9-9 5 0 0,0 0 1 0 0,0 0 0 0 0,0 1 0 0 0,-1-1-1 0 0,1 1 1 0 0,-1-1 0 0 0,0 1 0 0 0,0 0-1 0 0,0-1 1 0 0,0 1-6 0 0,0-2 40 0 0,-1 0-1 0 0,0 0 1 0 0,0 0-1 0 0,0 0 1 0 0,0 0-1 0 0,0 0 1 0 0,0 0-1 0 0,0 0 1 0 0,0 0-1 0 0,0 0 1 0 0,-1 0-1 0 0,1 0 1 0 0,0 0-1 0 0,0 0 1 0 0,-1 0-1 0 0,1-1 1 0 0,-1 1-1 0 0,1 0 1 0 0,-1 0-1 0 0,1 0 1 0 0,-1-1-1 0 0,0 1 1 0 0,1 0-1 0 0,-1 0 1 0 0,0-1-1 0 0,1 1 1 0 0,-1-1-1 0 0,0 1 1 0 0,0-1-1 0 0,0 1 1 0 0,0-1-1 0 0,0 1 1 0 0,0-1-40 0 0,-52 16 981 0 0,44-14-933 0 0,0 0 0 0 0,1 0 0 0 0,-1-1 0 0 0,-9 0-48 0 0,-12 2 20 0 0,25-2-26 0 0,1 0 0 0 0,-1 0 0 0 0,1 1 0 0 0,-1 0 0 0 0,1 0 0 0 0,-1 1 6 0 0,-22 7-324 0 0,26-10 203 0 0,-1 1 1 0 0,1-1-1 0 0,-1 0 0 0 0,1 0 1 0 0,-1 0-1 0 0,1 0 0 0 0,-1 0 1 0 0,1-1-1 0 0,-1 1 0 0 0,1 0 1 0 0,-1-1-1 0 0,1 1 0 0 0,-1-1 0 0 0,1 1 1 0 0,0-1-1 0 0,-1 0 0 0 0,0 0 121 0 0,1 0-1473 0 0,1 1-976 0 0,0 0-3680 0 0</inkml:trace>
  <inkml:trace contextRef="#ctx0" brushRef="#br0" timeOffset="1855.196">2014 327 6448 0 0,'0'0'147'0'0,"0"0"1"0"0,0 0 0 0 0,0 0-1 0 0,0 0 1 0 0,0 0-1 0 0,0-1 1 0 0,0 1 0 0 0,0 0-1 0 0,0 0 1 0 0,0 0-1 0 0,0 0 1 0 0,0 0 0 0 0,0 0-1 0 0,0 0 1 0 0,0 0-1 0 0,0 0 1 0 0,0 0 0 0 0,0 0-1 0 0,0 0 1 0 0,-1 0 0 0 0,1-1-1 0 0,0 1 1 0 0,0 0-1 0 0,0 0 1 0 0,1 0 0 0 0,-1 0-1 0 0,0 0 1 0 0,0 0-1 0 0,0 0 1 0 0,0 0 0 0 0,0 0-1 0 0,0 0 1 0 0,0 0-1 0 0,0 0 1 0 0,0-1-148 0 0,-18 2 2243 0 0,-24 6-1204 0 0,28-3-919 0 0,-9 2 558 0 0,1 1-1 0 0,-1 1 0 0 0,1 2 0 0 0,-8 4-677 0 0,23-11 155 0 0,1 0 1 0 0,0 1-1 0 0,0 0 1 0 0,0 0 0 0 0,0 0-1 0 0,0 1 1 0 0,1 0-1 0 0,0 0 1 0 0,0 0-1 0 0,0 1 1 0 0,1-1-1 0 0,0 1-155 0 0,3-5 17 0 0,0 0-1 0 0,0 1 0 0 0,0-1 1 0 0,1 0-1 0 0,-1 0 0 0 0,1 0 0 0 0,-1 1 1 0 0,1-1-1 0 0,-1 0 0 0 0,1 0 1 0 0,0 1-1 0 0,0-1 0 0 0,-1 0 0 0 0,1 1 1 0 0,0-1-1 0 0,0 0 0 0 0,0 1 0 0 0,0-1 1 0 0,1 0-1 0 0,-1 1 0 0 0,0-1 1 0 0,1 0-1 0 0,-1 0 0 0 0,0 1 0 0 0,1-1 1 0 0,0 0-1 0 0,-1 0 0 0 0,1 0 1 0 0,0 1-1 0 0,-1-1 0 0 0,1 0 0 0 0,0 0 1 0 0,0 0-17 0 0,1 3 63 0 0,1-1 0 0 0,-1 1 1 0 0,1-1-1 0 0,-1 0 0 0 0,1 0 1 0 0,0 0-1 0 0,0 0 1 0 0,0 0-64 0 0,-1-3 26 0 0,0 1 0 0 0,-1 0 0 0 0,1-1 0 0 0,-1 1 0 0 0,1-1 0 0 0,0 1 0 0 0,0-1 0 0 0,-1 0 0 0 0,1 0 0 0 0,0 0 0 0 0,0 0 0 0 0,-1 0 0 0 0,1 0 0 0 0,0 0 0 0 0,0-1 0 0 0,-1 1 0 0 0,1 0 0 0 0,0-1 0 0 0,0 0-26 0 0,84-29 309 0 0,-80 27-314 0 0,0 0-1 0 0,0-1 0 0 0,-1 0 1 0 0,0 0-1 0 0,1 0 0 0 0,-1 0 1 0 0,-1-1-1 0 0,1-1 6 0 0,8-6-19 0 0,-3 3 86 0 0,-1 0-93 0 0,1 1 1 0 0,0 0-1 0 0,0 0 1 0 0,0 1-1 0 0,2 0 26 0 0,-9 6 8 0 0,1-1 1 0 0,-1 1-1 0 0,0 0 0 0 0,1-1 0 0 0,-1 1 1 0 0,0 1-1 0 0,1-1 0 0 0,-1 1 1 0 0,1-1-1 0 0,-1 1 0 0 0,1 0 0 0 0,-1 0 1 0 0,1 0-1 0 0,-1 1 0 0 0,1-1 0 0 0,-1 1 1 0 0,1 0-1 0 0,-1 0 0 0 0,0 0 0 0 0,3 2-8 0 0,-4-2 0 0 0,1 0 0 0 0,0 0 0 0 0,-1 0 0 0 0,1 1 0 0 0,-1-1 0 0 0,1 1 0 0 0,-1 0 0 0 0,0 0 0 0 0,0 0 0 0 0,0 0 0 0 0,0 0 0 0 0,0 0 0 0 0,0 1 0 0 0,0-1 0 0 0,-1 0 0 0 0,1 1 0 0 0,-1 0 0 0 0,1 1 0 0 0,3 7-51 0 0,0 1 0 0 0,-1 0 0 0 0,-1-1 0 0 0,0 1 0 0 0,0 1 0 0 0,0 7 51 0 0,3 17 409 0 0,-3-28-315 0 0,0 7 1255 0 0,12-19-887 0 0,-13 2-462 0 0,0-1 0 0 0,-1 0 0 0 0,1 1 0 0 0,-1-1 0 0 0,1 0 0 0 0,-1 0 0 0 0,0 0 0 0 0,0-1 0 0 0,0 1 0 0 0,0 0 0 0 0,0 0 0 0 0,0 0 0 0 0,-1-1 0 0 0,1-1 0 0 0,7-18 0 0 0,3 6 106 0 0,1 0 0 0 0,1 1 0 0 0,0 1 0 0 0,6-5-106 0 0,42-29-336 0 0,-53 41 288 0 0,1 1-1 0 0,0 0 1 0 0,1 0-1 0 0,-1 0 1 0 0,1 2-1 0 0,0-1 1 0 0,9-2 48 0 0,-4 2-118 0 0,1 1-1 0 0,-1 0 1 0 0,1 1 0 0 0,0 1 0 0 0,2 0 118 0 0,35 3-1029 0 0,-17 0 940 0 0,47 4-841 0 0,-67-3-842 0 0,1 2-5053 0 0</inkml:trace>
  <inkml:trace contextRef="#ctx0" brushRef="#br0" timeOffset="2725.747">908 666 8496 0 0,'0'0'388'0'0,"0"0"-11"0"0,0 0-132 0 0,0 0 325 0 0,0 0 172 0 0,0 0 33 0 0,0 0-4 0 0,0 0-49 0 0,0 0-18 0 0,0 0-6 0 0,0 0 8 0 0,0 0 45 0 0,0 0 17 0 0,0 0 6 0 0,0 0-68 0 0,0 0-297 0 0,0 0-126 0 0,0 0-26 0 0,0 0 27 0 0,0 0 145 0 0,0 0 69 0 0,-6 5 459 0 0,-20 5-708 0 0,22-9-249 0 0,1 0 0 0 0,0 0 0 0 0,-1 0 0 0 0,1-1 0 0 0,-1 0 0 0 0,1 0 0 0 0,0 0 0 0 0,-3 0 0 0 0,1 0 65 0 0,-1 0-1 0 0,1 0 1 0 0,0 0 0 0 0,0-1-1 0 0,0 0 1 0 0,-4-1-65 0 0,-5-4-2922 0 0,7 2-4007 0 0</inkml:trace>
  <inkml:trace contextRef="#ctx0" brushRef="#br0" timeOffset="3860.612">2605 352 11976 0 0,'0'0'266'0'0,"0"0"44"0"0,0 0 15 0 0,0 0-26 0 0,-3 2 287 0 0,2 0 2260 0 0,-3 12-1832 0 0,3-14-982 0 0,1 1-1 0 0,0 0 1 0 0,-1-1 0 0 0,1 1 0 0 0,-1 0 0 0 0,1-1 0 0 0,0 1 0 0 0,0 0 0 0 0,-1 0 0 0 0,1-1 0 0 0,0 1 0 0 0,0 0 0 0 0,0 0-1 0 0,0 0 1 0 0,0-1 0 0 0,0 1 0 0 0,0 0 0 0 0,0 0 0 0 0,0 0 0 0 0,1-1 0 0 0,-1 1 0 0 0,0 0 0 0 0,0 0 0 0 0,1-1 0 0 0,-1 1-1 0 0,1 0-31 0 0,-1 0 24 0 0,1 0 1 0 0,0 0-1 0 0,-1 0 0 0 0,1 0 0 0 0,0 0 0 0 0,-1 0 0 0 0,1 0 0 0 0,-1 0 0 0 0,0 0 0 0 0,1 0 0 0 0,-1 1 0 0 0,0-1 0 0 0,0 0 0 0 0,1 0 0 0 0,-1 0 0 0 0,0 0 0 0 0,0 1 0 0 0,-1-1 0 0 0,1 0 0 0 0,0 0 0 0 0,0 0 1 0 0,0 0-1 0 0,-1 1 0 0 0,1-1 0 0 0,-1 0 0 0 0,1 0 0 0 0,-1 1-24 0 0,-2 5 81 0 0,3-6-71 0 0,0 1 1 0 0,0-1-1 0 0,-1 0 0 0 0,1 0 1 0 0,0 0-1 0 0,0 1 0 0 0,0-1 1 0 0,0 0-1 0 0,1 0 0 0 0,-1 1 1 0 0,0-1-1 0 0,0 0 0 0 0,1 0 1 0 0,-1 0-1 0 0,1 0 1 0 0,-1 0-1 0 0,1 0 0 0 0,-1 0 1 0 0,1 1-1 0 0,0-1 0 0 0,0 0-10 0 0,0 1 0 0 0,0-1 0 0 0,0 1 0 0 0,0-1 0 0 0,0 1 0 0 0,-1 0 0 0 0,1-1 0 0 0,0 1 0 0 0,-1 0 0 0 0,1 0 0 0 0,-1-1 0 0 0,0 1 0 0 0,0 1 0 0 0,0 8 2 0 0,0-7 6 0 0,0-1-1 0 0,-1 0 0 0 0,2 1 0 0 0,-1-1 1 0 0,0 0-1 0 0,1 0 0 0 0,-1 1 1 0 0,1-1-1 0 0,0 0 0 0 0,0 1-7 0 0,6 11 175 0 0,-3-8 1 0 0,-1 1 0 0 0,1 0 0 0 0,-2 1 0 0 0,1 0-176 0 0,13 66 1118 0 0,-4 1-1118 0 0,-11-65 0 0 0,-1 0 0 0 0,0 0 0 0 0,0 0 0 0 0,0 31 0 0 0,8 5 0 0 0,-4-32 0 0 0,-2 0 0 0 0,0 0 0 0 0,0 11 0 0 0,-2-23 23 0 0,0 1-1 0 0,1-1 1 0 0,-1 0-1 0 0,1 1 0 0 0,0-1 1 0 0,0 1-23 0 0,0-2 57 0 0,0 0 0 0 0,0 0-1 0 0,-1 0 1 0 0,1 0 0 0 0,-1 0 0 0 0,0 0 0 0 0,0 0 0 0 0,0 0 0 0 0,0 0 0 0 0,0 0-1 0 0,0 0 1 0 0,0 0 0 0 0,0 0 0 0 0,-1 1-57 0 0,-3 9 361 0 0,2-8-315 0 0,1-1 0 0 0,-1 1 0 0 0,1 0 0 0 0,1 0 0 0 0,-1 0 0 0 0,0 0 0 0 0,1 1-46 0 0,0-4-68 0 0,-1 0 0 0 0,1 0 0 0 0,0 0 0 0 0,-1 0 0 0 0,1 0 0 0 0,-1 0 0 0 0,0 1 0 0 0,1-1 0 0 0,-1-1 0 0 0,0 1 0 0 0,1 0 0 0 0,-1 0 0 0 0,0 0 0 0 0,0 0 0 0 0,0 0 0 0 0,0-1 0 0 0,0 1 1 0 0,0 0-1 0 0,0-1 0 0 0,0 1 68 0 0,-2 1-410 0 0,0-1 1 0 0,0 1-1 0 0,1-1 1 0 0,-1 0-1 0 0,0 0 1 0 0,-3 1 409 0 0,-2-2-4769 0 0,1-2-1475 0 0</inkml:trace>
  <inkml:trace contextRef="#ctx0" brushRef="#br0" timeOffset="4169.348">2576 416 10136 0 0,'4'-2'96'0'0,"0"1"1"0"0,0-1 0 0 0,0 1 0 0 0,0 0 0 0 0,0 0-1 0 0,0 0 1 0 0,1 0 0 0 0,-1 1 0 0 0,0 0 0 0 0,0 0-1 0 0,1 0 1 0 0,-1 1 0 0 0,0-1 0 0 0,0 1 0 0 0,1 0-1 0 0,-1 0 1 0 0,0 0 0 0 0,0 1 0 0 0,0-1 0 0 0,1 2-97 0 0,14 3 485 0 0,-16-6-353 0 0,0 1-1 0 0,0 0 1 0 0,0 0 0 0 0,0 0 0 0 0,0 0 0 0 0,0 0 0 0 0,0 1 0 0 0,-1 0 0 0 0,1-1 0 0 0,0 1 0 0 0,0 1-132 0 0,1-1 174 0 0,-1 1 0 0 0,1 0 1 0 0,0-1-1 0 0,1 0 0 0 0,-1 0 1 0 0,2 1-175 0 0,-1-2 133 0 0,-1 1 0 0 0,0 0 0 0 0,0 0 1 0 0,0 1-1 0 0,0-1 0 0 0,0 1 0 0 0,-1 0 1 0 0,2 1-134 0 0,91 103 2718 0 0,-92-104-2657 0 0,-1 1 1 0 0,0-1-1 0 0,0 0 0 0 0,0 1 0 0 0,0 0 1 0 0,-1 0-1 0 0,1 0 0 0 0,-1 0 1 0 0,0 0-1 0 0,0 0 0 0 0,-1 1 0 0 0,1-1 1 0 0,-1 1-1 0 0,0-1 0 0 0,0 1 0 0 0,0-1 1 0 0,-1 1-1 0 0,0-1 0 0 0,0 1 1 0 0,0 0-1 0 0,0-1 0 0 0,-1 5-61 0 0,0-7 37 0 0,-1 0 1 0 0,1 0-1 0 0,0 0 0 0 0,-1 0 0 0 0,1 0 1 0 0,-1 0-1 0 0,0 0 0 0 0,1 0 1 0 0,-1-1-1 0 0,0 1 0 0 0,0-1 0 0 0,0 1 1 0 0,-1-1-38 0 0,-30 18 303 0 0,21-14-225 0 0,0 0 0 0 0,0-1 0 0 0,0-1 0 0 0,0 0-1 0 0,-5 0-77 0 0,-67 7-69 0 0,54-7-82 0 0,24-2 138 0 0,-36 3-1061 0 0,-15-2 1074 0 0,45-2-154 0 0,0 0 1 0 0,0-1 0 0 0,0-1 0 0 0,0 0 0 0 0,0-1 0 0 0,-11-3 153 0 0,21 5-98 0 0,0 0 0 0 0,0 0 0 0 0,0 0 0 0 0,1 0 0 0 0,-1 0 0 0 0,0 0 0 0 0,1 0 0 0 0,-1-1 0 0 0,1 1 0 0 0,-1-1 0 0 0,1 1 0 0 0,0-1 0 0 0,0 1 0 0 0,-1-2 98 0 0,-4-7-4776 0 0,6 8-821 0 0</inkml:trace>
  <inkml:trace contextRef="#ctx0" brushRef="#br0" timeOffset="4465.029">3123 179 13824 0 0,'0'0'629'0'0,"-4"6"212"0"0,2-4-825 0 0,0 1-1 0 0,0-1 1 0 0,0 1-1 0 0,0-1 1 0 0,1 1-1 0 0,-1-1 1 0 0,0 1-1 0 0,1 0 1 0 0,0 0-1 0 0,0 0 1 0 0,0 0-1 0 0,0 0 1 0 0,0 0 0 0 0,1 3-16 0 0,-2 7 285 0 0,1 0 0 0 0,1 0 0 0 0,0 1-285 0 0,-1 20 848 0 0,0 3 390 0 0,2 0 0 0 0,1 1 0 0 0,7 33-1238 0 0,-6-43 404 0 0,10 40-258 0 0,-7-24-136 0 0,-4-31 11 0 0,0 0 0 0 0,0 0-1 0 0,-1 3-20 0 0,-1-9-25 0 0,0-3-37 0 0,0-1 0 0 0,0 1-1 0 0,0-1 1 0 0,-1 1 0 0 0,1-1 0 0 0,-2 4 62 0 0,2-6-427 0 0,0-1-850 0 0,-1 0-3523 0 0,-6 0-1505 0 0</inkml:trace>
  <inkml:trace contextRef="#ctx0" brushRef="#br0" timeOffset="4795.735">2871 413 3680 0 0,'0'0'167'0'0,"16"0"2310"0"0,34-1 4960 0 0,-16 0-4769 0 0,27 3-2668 0 0,-51-2 119 0 0,1 0 1 0 0,-1-1 0 0 0,0 0-1 0 0,0 0 1 0 0,1-1-120 0 0,1 0 105 0 0,0 0 1 0 0,11 1-106 0 0,26 1 98 0 0,25 0-524 0 0,8-3 426 0 0,-67 0-415 0 0</inkml:trace>
  <inkml:trace contextRef="#ctx0" brushRef="#br0" timeOffset="5046.719">3458 400 12176 0 0,'12'11'561'0'0,"-12"-11"-541"0"0,1 1 1 0 0,-1-1 0 0 0,0 0-1 0 0,0 1 1 0 0,0-1-1 0 0,0 0 1 0 0,0 0-1 0 0,-1 1 1 0 0,1-1-1 0 0,0 0 1 0 0,0 1-1 0 0,0-1 1 0 0,0 0 0 0 0,0 0-1 0 0,0 1 1 0 0,0-1-1 0 0,0 0 1 0 0,-1 0-1 0 0,1 1 1 0 0,0-1-1 0 0,0 0 1 0 0,0 0-1 0 0,-1 1 1 0 0,1-1 0 0 0,0 0-1 0 0,0 0 1 0 0,-1 0-1 0 0,1 0 1 0 0,0 1-1 0 0,0-1 1 0 0,-1 0-1 0 0,1 0 1 0 0,0 0-21 0 0,-1 1 59 0 0,-1 2 37 0 0,0 0-1 0 0,0 0 1 0 0,1 1-1 0 0,-1-1 0 0 0,1 1 1 0 0,0-1-1 0 0,0 1 1 0 0,0 0-1 0 0,0 0-95 0 0,-6 18 1579 0 0,6-17-1258 0 0,-1-1 1 0 0,1 1-1 0 0,0 0 1 0 0,0-1-1 0 0,0 1 1 0 0,1 5-322 0 0,-3 12 838 0 0,1-9-426 0 0,0 0 0 0 0,1 0-1 0 0,1 11-411 0 0,1-20 437 0 0,0 0 1 0 0,0 0-1 0 0,1 0 0 0 0,0 0 1 0 0,0 0-1 0 0,0 0 0 0 0,1 1-437 0 0,-2-4 396 0 0,9 0-848 0 0,-8-1 388 0 0,-1 0-1 0 0,0 0 0 0 0,0 0 1 0 0,0 0-1 0 0,0 0 1 0 0,1 0-1 0 0,-1 0 1 0 0,0 0-1 0 0,0 0 0 0 0,0-1 1 0 0,0 1-1 0 0,0 0 1 0 0,0-1-1 0 0,1 1 1 0 0,-1-1-1 0 0,0 0 65 0 0,0-1-1828 0 0,-3-3-5430 0 0</inkml:trace>
  <inkml:trace contextRef="#ctx0" brushRef="#br0" timeOffset="5047.719">3610 256 13824 0 0,'-1'0'142'0'0,"-7"-2"-228"0"0,7 2 421 0 0,3 3 786 0 0,6 2-1121 0 0,1 0 0 0 0,0-1 0 0 0,0 1 0 0 0,3 0 0 0 0,5 2 0 0 0,-12-4 0 0 0</inkml:trace>
  <inkml:trace contextRef="#ctx0" brushRef="#br0" timeOffset="5753.131">4102 345 14224 0 0,'-16'-2'131'0'0,"12"2"-51"0"0,0-1 0 0 0,0 1-1 0 0,0 0 1 0 0,0 0 0 0 0,0 0-1 0 0,0 0 1 0 0,-4 1-80 0 0,1 1 88 0 0,-1 0 0 0 0,1 0 0 0 0,0 1 0 0 0,0-1 1 0 0,0 2-1 0 0,0-1 0 0 0,0 1 0 0 0,1 0 0 0 0,-2 1-88 0 0,2-1-63 0 0,0-1 0 0 0,0 0 0 0 0,-1 0-1 0 0,-6 2 64 0 0,5-2 180 0 0,1 0-1 0 0,-1 1 1 0 0,-7 4-180 0 0,-25 14 1254 0 0,28-16-986 0 0,1 0-1 0 0,0 0 1 0 0,0 1-1 0 0,1 1 1 0 0,0 0-1 0 0,-2 2-267 0 0,-45 48 978 0 0,51-51-641 0 0,0-1 0 0 0,1 1 0 0 0,-1 1 1 0 0,-3 6-338 0 0,-2 4 195 0 0,9-16-182 0 0,1 0 0 0 0,0 0-1 0 0,-1 0 1 0 0,1 0 0 0 0,0 1 0 0 0,0-1 0 0 0,0 1 0 0 0,1-1 0 0 0,-1 1 0 0 0,1-1 0 0 0,-1 1 0 0 0,1-1 0 0 0,0 2-13 0 0,0-2 82 0 0,10 11 145 0 0,-9-12-231 0 0,1 0 1 0 0,-1 1-1 0 0,1-1 0 0 0,0 0 1 0 0,-1 0-1 0 0,1 0 0 0 0,0-1 1 0 0,-1 1-1 0 0,1 0 0 0 0,0-1 1 0 0,0 1-1 0 0,0-1 0 0 0,0 1 1 0 0,-1-1-1 0 0,1 0 0 0 0,0 0 1 0 0,0 0-1 0 0,0 0 0 0 0,0 0 1 0 0,1-1 3 0 0,6 0 424 0 0,1-1 1 0 0,-1 0-1 0 0,6-2-424 0 0,-8 2 277 0 0,-2 0-316 0 0,0 0 0 0 0,0-1-1 0 0,0 1 1 0 0,-1-1 0 0 0,1 0-1 0 0,-1 0 1 0 0,0 0 0 0 0,2-2 39 0 0,33-34-50 0 0,-18 18 376 0 0,-17 17-308 0 0,0-1 1 0 0,0 0-1 0 0,0 0 0 0 0,0-1 1 0 0,0-1-19 0 0,-1 2-58 0 0,0 0 0 0 0,0 0 0 0 0,0 1-1 0 0,1 0 1 0 0,-1 0 0 0 0,1 0 0 0 0,1-1 58 0 0,3-2-85 0 0,0 1 1 0 0,0 0-1 0 0,1 0 0 0 0,-1 1 0 0 0,1 0 1 0 0,5-1 84 0 0,-8 4-79 0 0,0 0 1 0 0,0 0 0 0 0,0 1-1 0 0,1 0 1 0 0,-1 0-1 0 0,0 1 1 0 0,0 0 0 0 0,1 0-1 0 0,-1 0 1 0 0,0 1-1 0 0,3 0 79 0 0,-7-1 22 0 0,0 0 0 0 0,0 0 0 0 0,1 1 0 0 0,-1-1-1 0 0,0 1 1 0 0,0-1 0 0 0,0 1 0 0 0,1 0 0 0 0,-1 0 0 0 0,0 0-1 0 0,0 0 1 0 0,0 0 0 0 0,0 0 0 0 0,0 1 0 0 0,-1-1-1 0 0,1 1 1 0 0,0-1 0 0 0,-1 1 0 0 0,1 0 0 0 0,-1-1 0 0 0,1 1-1 0 0,0 1-21 0 0,0 1-58 0 0,1 0-1 0 0,0 0 1 0 0,0-1-1 0 0,0 1 1 0 0,3 2 58 0 0,-3-4-2 0 0,-1 1 0 0 0,1-1 0 0 0,-1 1 0 0 0,0 0 0 0 0,1-1 0 0 0,-1 1 0 0 0,-1 0 0 0 0,1 0 0 0 0,0 0 0 0 0,0 4 2 0 0,10 14 414 0 0,-11-20-367 0 0,1 1 0 0 0,-1 0 0 0 0,1 1-1 0 0,-1-1 1 0 0,0 0 0 0 0,0 0 0 0 0,0 1 0 0 0,0-1 0 0 0,-1 0-1 0 0,1 1 1 0 0,-1-1 0 0 0,1 1 0 0 0,-1 1-47 0 0,0 4 63 0 0,1 0-1 0 0,0 0 1 0 0,0 0 0 0 0,1 3-63 0 0,-1-8 22 0 0,0 0 1 0 0,0 0 0 0 0,0-1-1 0 0,0 1 1 0 0,0 0 0 0 0,0 0-1 0 0,1 0 1 0 0,0-1 0 0 0,-1 1-1 0 0,1-1 1 0 0,0 1 0 0 0,1 0-23 0 0,-3-3 3 0 0,0 1 1 0 0,0-1 0 0 0,0 0 0 0 0,0 1 0 0 0,-1-1-1 0 0,1 0 1 0 0,0 0 0 0 0,0 1 0 0 0,0-1 0 0 0,0 0 0 0 0,-1 0-1 0 0,1 1 1 0 0,0-1 0 0 0,0 0 0 0 0,-1 0 0 0 0,1 0-1 0 0,0 1 1 0 0,0-1 0 0 0,-1 0 0 0 0,1 0 0 0 0,0 0-1 0 0,-1 0 1 0 0,1 0 0 0 0,0 1 0 0 0,0-1 0 0 0,-1 0 0 0 0,1 0-1 0 0,0 0 1 0 0,-1 0 0 0 0,1 0 0 0 0,0 0 0 0 0,-1 0-1 0 0,1 0 1 0 0,0 0 0 0 0,-1 0-4 0 0,-9-5 24 0 0,9 5-22 0 0,1 0 0 0 0,-1 0-1 0 0,0-1 1 0 0,1 1 0 0 0,-1 0 0 0 0,1-1 0 0 0,-1 1 0 0 0,0-1-1 0 0,1 1 1 0 0,-1-1 0 0 0,1 1 0 0 0,-1-1 0 0 0,1 1 0 0 0,-1-1-1 0 0,1 1 1 0 0,-1-1-2 0 0,2-5 22 0 0,-1 5-20 0 0,-2-17-2 0 0,1 15 0 0 0,0 1 0 0 0,1-1 0 0 0,-1 1 0 0 0,1-1 0 0 0,0 1 0 0 0,0-1 0 0 0,0 1 0 0 0,0-1 0 0 0,0 0 0 0 0,1 1 0 0 0,-1 0 0 0 0,1-1 0 0 0,0 0 0 0 0,4-8 0 0 0,-3 7 0 0 0,0-1 0 0 0,0 1 0 0 0,-1 0 0 0 0,1-1 0 0 0,0-3 0 0 0,-2 4 0 0 0,0 0 0 0 0,1 0 0 0 0,0 0 0 0 0,0 0 0 0 0,0 1 0 0 0,0-1 0 0 0,1 0 0 0 0,0 0 0 0 0,0 1 0 0 0,0-1 0 0 0,0 0 0 0 0,0 1 0 0 0,0 0 0 0 0,1 0 0 0 0,0 0 0 0 0,0 0 0 0 0,-1 0 0 0 0,2 0 0 0 0,39-32-174 0 0,-41 33 165 0 0,1 1 0 0 0,-1-1 0 0 0,1 0 0 0 0,0 1 0 0 0,-1 0 0 0 0,1 0 1 0 0,0 0-1 0 0,1-1 9 0 0,-1 2 21 0 0,0-1 1 0 0,0 0-1 0 0,-1 0 1 0 0,1-1-1 0 0,-1 1 1 0 0,1-1-1 0 0,-1 1 1 0 0,3-2-22 0 0,-4 2-8 0 0,0 0 0 0 0,0 1 1 0 0,1-1-1 0 0,-1 1 0 0 0,0 0 0 0 0,0-1 1 0 0,1 1-1 0 0,-1 0 0 0 0,0 0 0 0 0,1 0 1 0 0,-1 0-1 0 0,0 0 0 0 0,1 0 0 0 0,-1 0 0 0 0,0 0 1 0 0,0 0-1 0 0,1 1 0 0 0,-1-1 0 0 0,0 0 1 0 0,1 1 7 0 0,0 0-21 0 0,0-1-130 0 0,5 4 14 0 0,20 16 356 0 0,-20-11-89 0 0,-4-5-102 0 0,3 3-5 0 0,0 1 0 0 0,-1-1 0 0 0,0 1 0 0 0,0 0 0 0 0,-1 0-1 0 0,0 0 1 0 0,1 4-23 0 0,30 42 0 0 0,-26-40 182 0 0,-7-12-123 0 0,0 0 0 0 0,-1 0-1 0 0,1 0 1 0 0,-1 1-1 0 0,0-1 1 0 0,1 0 0 0 0,-1 0-1 0 0,0 1 1 0 0,-1-1-1 0 0,1 1 1 0 0,0-1 0 0 0,-1 1-1 0 0,1 1-58 0 0,-1-1 50 0 0,0-1 0 0 0,1 0 0 0 0,-1 0 0 0 0,1 0 0 0 0,0 0 0 0 0,-1 0 0 0 0,1 0 0 0 0,0 0-50 0 0,0 0 6 0 0,0-1 0 0 0,0 0 0 0 0,-1 1 0 0 0,1-1-1 0 0,-1 1 1 0 0,1-1 0 0 0,-1 0 0 0 0,0 1 0 0 0,1-1 0 0 0,-1 1 0 0 0,0-1 0 0 0,0 1 0 0 0,0-1 0 0 0,0 1 0 0 0,-1-1 0 0 0,1 1 0 0 0,0-1 0 0 0,-1 1-6 0 0,-1 5 53 0 0,7-1 11 0 0,-8 0 0 0 0,13-2-1089 0 0,-5-5-548 0 0,-8-4 125 0 0,-4 1-3753 0 0,-3 1-1655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16T07:33:45.5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203 422 11544 0 0,'-39'-8'264'0'0,"31"6"34"0"0,8 2 20 0 0,0 0-41 0 0,0 0-94 0 0,0 0 275 0 0,0 0 140 0 0,0 0 30 0 0,0 0-18 0 0,-3 1-88 0 0,-7 1-217 0 0,1-1 27 0 0,1 1 0 0 0,-1 0 0 0 0,0 0 0 0 0,1 1 0 0 0,-3 1-332 0 0,10-3 103 0 0,-1 0 0 0 0,1 0 0 0 0,0 0 1 0 0,0 0-1 0 0,0 0 0 0 0,0 0 0 0 0,0 1 0 0 0,0-1 1 0 0,0 0-1 0 0,0 1 0 0 0,0-1 0 0 0,0 1-103 0 0,0 0 116 0 0,0 0 0 0 0,0 0 0 0 0,0-1 0 0 0,0 1-1 0 0,-1 0 1 0 0,1-1 0 0 0,-1 1 0 0 0,0 0-116 0 0,-2 1 179 0 0,-1 1-1 0 0,1 1 0 0 0,0-1 1 0 0,0 0-1 0 0,0 1 1 0 0,1 0-1 0 0,0 0 1 0 0,0 0-1 0 0,-2 3-178 0 0,-1 6 16 0 0,0 1-1 0 0,-4 14-15 0 0,10-27 4 0 0,-1 0 0 0 0,1 0 0 0 0,0 0-1 0 0,0 0 1 0 0,0 0 0 0 0,0 0 0 0 0,0 0-1 0 0,0 0 1 0 0,0 0 0 0 0,1 0 0 0 0,-1 0-1 0 0,1 0 1 0 0,0 0 0 0 0,-1 0 0 0 0,1 0-1 0 0,1 1-3 0 0,4 16 0 0 0,-5-17 0 0 0,0 0 0 0 0,-1 0 0 0 0,1 0 0 0 0,0 0 0 0 0,0 0 0 0 0,0-1 0 0 0,0 1 0 0 0,1 0 0 0 0,-1 0 0 0 0,0-1 0 0 0,1 1 0 0 0,-1-1 0 0 0,1 1 0 0 0,-1-1 0 0 0,1 0 0 0 0,0 1 0 0 0,0-1 0 0 0,-1 0 0 0 0,3 0 0 0 0,6 7 0 0 0,-10-7 0 0 0,1-1 0 0 0,0 1 0 0 0,-1 0 0 0 0,1-1 0 0 0,0 1 0 0 0,0-1 0 0 0,-1 1 0 0 0,1-1 0 0 0,0 1 0 0 0,0-1 0 0 0,0 0 0 0 0,0 1 0 0 0,0-1 0 0 0,0 0 0 0 0,0 1 0 0 0,15 0 98 0 0,1 0 0 0 0,-1-1 0 0 0,1 0 0 0 0,13-3-98 0 0,-17 1 160 0 0,0-1 0 0 0,-1 0-1 0 0,0-1 1 0 0,0-1-1 0 0,0 0 1 0 0,-1 0-1 0 0,1-1 1 0 0,-1-1 0 0 0,0 0-1 0 0,3-3-159 0 0,36-40-53 0 0,-47 47 6 0 0,0 1 1 0 0,0 0-1 0 0,-1-1 0 0 0,0 1 1 0 0,1-1-1 0 0,-1 0 0 0 0,0 0 1 0 0,0 0-1 0 0,-1 0 0 0 0,1 0 1 0 0,0 0-1 0 0,-1-1 0 0 0,0 1 1 0 0,0 0-1 0 0,0-1 0 0 0,0 1 1 0 0,-1-1-1 0 0,1 1 0 0 0,-1-1 1 0 0,0 1-1 0 0,0-1 0 0 0,0 1 1 0 0,0-1-1 0 0,-1 1 0 0 0,1-1 1 0 0,-2-1 46 0 0,1 3 10 0 0,0 0 1 0 0,0 0 0 0 0,-1 1-1 0 0,1-1 1 0 0,-1 0 0 0 0,1 1-1 0 0,-1 0 1 0 0,0-1 0 0 0,1 1-1 0 0,-1 0 1 0 0,0 0-1 0 0,0 0 1 0 0,0 0 0 0 0,0 0-1 0 0,0 0 1 0 0,0 1 0 0 0,0-1-1 0 0,0 0 1 0 0,0 1-11 0 0,-8-3 23 0 0,0 1 0 0 0,-1 1-1 0 0,-4-1-22 0 0,1 1 36 0 0,-1 1 0 0 0,1 0 0 0 0,0 1-1 0 0,0 1 1 0 0,-1 0 0 0 0,-6 3-36 0 0,7-2 237 0 0,12-3-275 0 0,0 0 1 0 0,0 0 0 0 0,0 1 0 0 0,0-1 0 0 0,0 1-1 0 0,0-1 1 0 0,1 1 0 0 0,-1 0 0 0 0,0 0 0 0 0,0 0-1 0 0,0 0 1 0 0,1 0 0 0 0,-1 0 0 0 0,0 1 0 0 0,0 0 37 0 0,19 3 894 0 0,-11-4-960 0 0,0 1-56 0 0,0-2 1 0 0,0 1-1 0 0,0 0 0 0 0,0-1 1 0 0,0 0-1 0 0,0-1 1 0 0,0 0-1 0 0,1 0 122 0 0,51-12-529 0 0,-28 6 364 0 0,25-7 74 0 0,0-3-1 0 0,30-13 92 0 0,-60 20 8 0 0,1-1 0 0 0,-2-1 0 0 0,1-1 0 0 0,-2-1 0 0 0,0-2 0 0 0,-1 0 0 0 0,14-13-8 0 0,-9 5-100 0 0,-18 17 40 0 0,0-1 0 0 0,0 0 0 0 0,0-1 0 0 0,-1 0 0 0 0,-1 0 0 0 0,0 0 0 0 0,0-1 0 0 0,-1 0 0 0 0,4-8 60 0 0,4-8 0 0 0,-12 23 0 0 0,0 0 0 0 0,1-1 0 0 0,-1 1 0 0 0,-1-1 0 0 0,1 0 0 0 0,-1 0 0 0 0,1 0 0 0 0,-1 0 0 0 0,0 0 0 0 0,0 0 0 0 0,-1 0 0 0 0,1 0 0 0 0,-1 0 0 0 0,0-1 0 0 0,0 2 8 0 0,-1-1-1 0 0,1 1 1 0 0,-1 0-1 0 0,1-1 1 0 0,-1 1-1 0 0,0 0 1 0 0,0-1-1 0 0,-1 1 1 0 0,1 0-1 0 0,-1 0 1 0 0,1 0-1 0 0,-1 0 1 0 0,0 0-8 0 0,0 1 16 0 0,0 0 0 0 0,-1 1-1 0 0,1-1 1 0 0,0 0 0 0 0,-1 1 0 0 0,1 0 0 0 0,-1-1-1 0 0,1 1 1 0 0,-1 0 0 0 0,1 0 0 0 0,-1 0 0 0 0,0 1 0 0 0,1-1-1 0 0,-1 1 1 0 0,0-1 0 0 0,0 1-16 0 0,-6-1 35 0 0,0 0 0 0 0,0 1 0 0 0,1 0-1 0 0,-1 0 1 0 0,0 1 0 0 0,-3 1-35 0 0,7-1 4 0 0,0 0 0 0 0,1 0 0 0 0,-1 1 0 0 0,1 0 0 0 0,-1 0 0 0 0,1 0 0 0 0,0 0 0 0 0,0 1 0 0 0,0 0 0 0 0,0 0 0 0 0,1 0 0 0 0,-4 3-4 0 0,-3 5 7 0 0,0 1 1 0 0,0 0-1 0 0,1 1 0 0 0,1 0 0 0 0,0 0 0 0 0,1 1 0 0 0,0 0 0 0 0,-1 5-7 0 0,0 3 2 0 0,1 0-1 0 0,1 0 0 0 0,1 1 1 0 0,1-1-1 0 0,1 8-1 0 0,-3 15 0 0 0,0 22 0 0 0,4-19 0 0 0,3 0 0 0 0,2 0 0 0 0,2 7 0 0 0,3 18 0 0 0,-5-43 0 0 0,1 0 0 0 0,1 0 0 0 0,2 2 0 0 0,12 54 0 0 0,-10-43 0 0 0,5 13 0 0 0,8 32 63 0 0,-11-44-1080 0 0,-11-41-3948 0 0,0-3-1723 0 0</inkml:trace>
  <inkml:trace contextRef="#ctx0" brushRef="#br0" timeOffset="305.323">319 749 17503 0 0,'-1'-1'110'0'0,"1"1"0"0"0,0-1 0 0 0,-1 0 0 0 0,1 0 0 0 0,0 1 0 0 0,0-1 0 0 0,0 0 0 0 0,-1 0 0 0 0,1 1 0 0 0,0-1 0 0 0,0 0-1 0 0,0 0 1 0 0,0 0 0 0 0,0 1 0 0 0,0-1 0 0 0,1-1-110 0 0,13-5 170 0 0,-12 5-175 0 0,0 1 1 0 0,0-1-1 0 0,1 1 1 0 0,-1 0 0 0 0,1 0-1 0 0,-1 0 1 0 0,3-1 4 0 0,48-7 37 0 0,1 3 0 0 0,-1 2 1 0 0,27 2-38 0 0,-22 1 84 0 0,270-15-1642 0 0,-288 16 1046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16T07:33:39.7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0 235 8288 0 0,'5'-2'123'0'0,"-2"-1"-52"0"0,-7-8 624 0 0,4 10-651 0 0,0 0 1 0 0,0 0-1 0 0,1 1 0 0 0,-1-1 0 0 0,1 0 1 0 0,-1 0-1 0 0,1 1 0 0 0,-1-1 1 0 0,1 0-1 0 0,-1 1 0 0 0,1-1 0 0 0,-1 1 1 0 0,1-1-1 0 0,0 1 0 0 0,-1-1 0 0 0,1 1 1 0 0,0-1-1 0 0,-1 1 0 0 0,1 0 1 0 0,0-1-1 0 0,0 1-44 0 0,1-1 203 0 0,-1 0 1 0 0,1 0-1 0 0,-1 1 0 0 0,1-1 1 0 0,-1 0-1 0 0,1 1 1 0 0,0-1-1 0 0,0 1 1 0 0,-1 0-1 0 0,1-1-203 0 0,-8-2 358 0 0,17 3 1577 0 0,-7 0-465 0 0,-7 12-627 0 0,2-9-666 0 0,0 0 0 0 0,1 0-1 0 0,-1 0 1 0 0,1 0-1 0 0,0 0 1 0 0,0 3-177 0 0,0 11 1008 0 0,-19 132 431 0 0,15-89-808 0 0,2 1 0 0 0,3 10-631 0 0,0-4-338 0 0,3-41 514 0 0,6-10-363 0 0,-8-13 189 0 0,0-1 11 0 0,9 9 63 0 0,-8-8-54 0 0,0-1 1 0 0,1 1-1 0 0,-1-1 0 0 0,1 0 1 0 0,0 0-1 0 0,-1 0 0 0 0,1-1 1 0 0,0 1-1 0 0,0-1 0 0 0,0 0 1 0 0,0 0-1 0 0,0 0 1 0 0,4 0-23 0 0,10 0 242 0 0,1 0 0 0 0,11-1-242 0 0,-8-1-98 0 0,38-1 506 0 0,45-8-408 0 0,-80 8-28 0 0,18 1 28 0 0,-22 1-166 0 0,1-1 0 0 0,10-2 166 0 0,-30 3-124 0 0,0-1-1 0 0,0 1 1 0 0,0-1-1 0 0,0 0 1 0 0,0 1-1 0 0,-1-1 1 0 0,1 0-1 0 0,1-1 125 0 0,-2 1-487 0 0,0 1-1 0 0,0-1 0 0 0,0 0 1 0 0,0 1-1 0 0,-1-1 1 0 0,1 0-1 0 0,0 0 1 0 0,0 0-1 0 0,-1 0 1 0 0,1 1-1 0 0,-1-1 0 0 0,1 0 1 0 0,-1 0-1 0 0,1 0 1 0 0,-1 0-1 0 0,0-1 488 0 0,1-5-5682 0 0</inkml:trace>
  <inkml:trace contextRef="#ctx0" brushRef="#br0" timeOffset="312.83">227 571 3224 0 0,'-12'-11'525'0'0,"-6"-1"3251"0"0,14 10-3134 0 0,0 0 1 0 0,0-1-1 0 0,0 0 0 0 0,0 0 0 0 0,0 0 0 0 0,1 0 1 0 0,-1 0-1 0 0,1-1 0 0 0,-1 0-642 0 0,4 3 616 0 0,0 1-548 0 0,-1 0 0 0 0,1-1-1 0 0,0 1 1 0 0,0 0 0 0 0,0 0 0 0 0,0 0 0 0 0,0 0-1 0 0,-1 0 1 0 0,1 0 0 0 0,0 0 0 0 0,0 0 0 0 0,0 0-1 0 0,0 0 1 0 0,0 0 0 0 0,-1 0 0 0 0,1 0 0 0 0,0 0-1 0 0,0 0 1 0 0,0 0 0 0 0,0 0 0 0 0,0 0 0 0 0,0 1-1 0 0,-1-1 1 0 0,1 0 0 0 0,0 0 0 0 0,0 0 0 0 0,0 0-1 0 0,0 0 1 0 0,0 0 0 0 0,0 0 0 0 0,0 0-1 0 0,-1 0 1 0 0,1 1 0 0 0,0-1 0 0 0,0 0 0 0 0,0 0-1 0 0,0 0 1 0 0,0 0 0 0 0,0 0 0 0 0,0 0 0 0 0,0 1-1 0 0,0-1 1 0 0,0 0 0 0 0,0 0 0 0 0,0 0 0 0 0,0 0-1 0 0,0 0 1 0 0,0 1 0 0 0,0-1 0 0 0,0 0 0 0 0,0 0-1 0 0,0 0 1 0 0,0 0-68 0 0,7 8 1559 0 0,-4-5-1627 0 0,0-1 0 0 0,0 0 0 0 0,-1-1 0 0 0,2 1 0 0 0,-1 0 0 0 0,2 0 68 0 0,8 0 2 0 0,-1-1 0 0 0,1 0 1 0 0,0 0-1 0 0,0-2 0 0 0,0 1 0 0 0,0-2 1 0 0,2 0-3 0 0,-4 0 46 0 0,1-1-1 0 0,-1-1 1 0 0,0 0 0 0 0,2-1-46 0 0,0 0 94 0 0,-1 0-1 0 0,1 1 1 0 0,6 0-94 0 0,31-8 42 0 0,-1-2 0 0 0,15-7-42 0 0,-27 8 0 0 0,-29 11 12 0 0,13-5 11 0 0,-1-1-1 0 0,7-4-22 0 0,-22 9-1425 0 0,-9 0 194 0 0,-1 2 209 0 0</inkml:trace>
  <inkml:trace contextRef="#ctx0" brushRef="#br0" timeOffset="575.981">68 225 12176 0 0,'10'-2'648'0'0,"12"0"40"0"0,51-5 2389 0 0,1 4-3077 0 0,28-2 1049 0 0,80-3-776 0 0,-104 10-5543 0 0,-51 1-171 0 0</inkml:trace>
  <inkml:trace contextRef="#ctx0" brushRef="#br0" timeOffset="960.703">820 366 11976 0 0,'-12'1'1082'0'0,"12"-1"-1073"0"0,-1 0-1 0 0,1 0 0 0 0,-1 1 1 0 0,0-1-1 0 0,1 0 0 0 0,-1 1 0 0 0,1-1 1 0 0,-1 0-1 0 0,1 1 0 0 0,0-1 1 0 0,-1 1-1 0 0,1-1 0 0 0,-1 1 1 0 0,1-1-1 0 0,0 1 0 0 0,-1-1 1 0 0,1 1-1 0 0,0-1 0 0 0,-1 1 0 0 0,1-1 1 0 0,0 1-1 0 0,0 0 0 0 0,0-1 1 0 0,0 1-1 0 0,-1 0 0 0 0,1-1-8 0 0,0 3 32 0 0,-2-1 13 0 0,1 1-1 0 0,-1-1 0 0 0,1 1 1 0 0,0-1-1 0 0,0 1 1 0 0,0 0-1 0 0,0 0 0 0 0,1-1 1 0 0,-1 1-1 0 0,1 0 0 0 0,0 0 1 0 0,0 0-1 0 0,0-1 1 0 0,0 3-45 0 0,-1 2 107 0 0,1-1 0 0 0,-1 1 0 0 0,-1-1 1 0 0,-1 6-108 0 0,1-5 104 0 0,1 0 1 0 0,0 0 0 0 0,0 0 0 0 0,-1 6-105 0 0,4 14 397 0 0,-2-16 20 0 0,0-1 0 0 0,0 1-1 0 0,-1 4-416 0 0,1-13 69 0 0,0 1 0 0 0,0-1 0 0 0,0 1-1 0 0,0 0 1 0 0,1-1 0 0 0,-1 1-1 0 0,1-1 1 0 0,0 1 0 0 0,0-1-69 0 0,-1 0 16 0 0,1 0-1 0 0,-1 0 1 0 0,1-1 0 0 0,-1 1 0 0 0,1 0-1 0 0,-1 0 1 0 0,0 0 0 0 0,0 0 0 0 0,0 0 0 0 0,0 0-1 0 0,0-1 1 0 0,-1 1 0 0 0,1 0 0 0 0,0 0-1 0 0,-1 0 1 0 0,0 1-16 0 0,0-1 34 0 0,1 0 0 0 0,-1 0 0 0 0,1 0 0 0 0,0 0 0 0 0,-1 1 0 0 0,1-1 0 0 0,0 0 0 0 0,1 0 1 0 0,-1 0-1 0 0,0 0 0 0 0,1 1-34 0 0,-1 9 354 0 0,0-11-155 0 0,-3 1-100 0 0,3-2-80 0 0,0 0 0 0 0,-1 1 0 0 0,1-1 1 0 0,0 0-1 0 0,0 0 0 0 0,-1 0 0 0 0,1 1 0 0 0,0-1 0 0 0,-1 0 1 0 0,1 0-1 0 0,0 0 0 0 0,-1 0 0 0 0,1 0 0 0 0,0 0 0 0 0,-1 0 1 0 0,1 0-1 0 0,0 1 0 0 0,-1-1 0 0 0,1 0 0 0 0,0-1 1 0 0,-1 1-1 0 0,1 0 0 0 0,0 0 0 0 0,-1 0 0 0 0,1 0 0 0 0,0 0 1 0 0,-1 0-1 0 0,1 0 0 0 0,0 0 0 0 0,-1 0 0 0 0,1-1 1 0 0,0 1-1 0 0,0 0 0 0 0,-1 0 0 0 0,1 0 0 0 0,0-1 0 0 0,0 1 1 0 0,-1 0-1 0 0,1-1 0 0 0,0 1 0 0 0,0 0 0 0 0,0 0 1 0 0,-1-1-1 0 0,1 1 0 0 0,0 0 0 0 0,0-1-19 0 0,-1 0 14 0 0,1 0-1 0 0,0 0 0 0 0,0 0 1 0 0,-1 0-1 0 0,1 0 1 0 0,0 0-1 0 0,0 0 1 0 0,0 0-1 0 0,0 0 1 0 0,0-1-1 0 0,0 1 0 0 0,1 0 1 0 0,-1 0-1 0 0,0 0-13 0 0,1-1 1 0 0,0 0-1 0 0,1-1 1 0 0,-1 1-1 0 0,0 0 1 0 0,1 0-1 0 0,-1 0 0 0 0,1 0 1 0 0,0 1-1 0 0,0-1 1 0 0,1-1-1 0 0,-1 2-19 0 0,0-1 0 0 0,-1 0 1 0 0,1 0-1 0 0,0 0 0 0 0,0 0 1 0 0,-1 0-1 0 0,1 0 0 0 0,-1-1 0 0 0,1-1 19 0 0,0-2-46 0 0,1 1-1 0 0,0 0 1 0 0,0 0 0 0 0,0 0-1 0 0,0 0 1 0 0,1 1-1 0 0,-1-1 1 0 0,3 0 46 0 0,-4 1-15 0 0,3-2-27 0 0,0-1 1 0 0,-1 0-1 0 0,0 0 1 0 0,-1 0 0 0 0,2-4 41 0 0,-2 3-31 0 0,1 1-1 0 0,0-1 1 0 0,0 1 0 0 0,1 0 0 0 0,4-5 31 0 0,-6 7-16 0 0,1 0 0 0 0,0 0 0 0 0,-1 0 1 0 0,0-1-1 0 0,0-1 16 0 0,2-3-16 0 0,-4 9 16 0 0,0 0 0 0 0,0 0 0 0 0,0 0 0 0 0,0-1 0 0 0,1 1 0 0 0,-1 0 0 0 0,0 0 0 0 0,0 1 0 0 0,0-1 0 0 0,1 0 0 0 0,-1 0 0 0 0,1 1 0 0 0,-1-1 0 0 0,1 0 0 0 0,2-1 0 0 0,-3 2 0 0 0,-1 0 0 0 0,0 0 1 0 0,0 0-1 0 0,1 0 0 0 0,-1 0 0 0 0,0 0 0 0 0,1-1 0 0 0,-1 1 0 0 0,0 0 0 0 0,0 0 0 0 0,1 0 0 0 0,-1-1 0 0 0,0 1 0 0 0,0 0 0 0 0,0 0 0 0 0,1 0 0 0 0,-1-1 0 0 0,0 1 0 0 0,0 0 0 0 0,0 0 0 0 0,0-1 0 0 0,1 1 0 0 0,-1 0 0 0 0,0-1 0 0 0,0 1 0 0 0,0 0 0 0 0,0 0 0 0 0,0-1 0 0 0,0 1 0 0 0,0 0 0 0 0,0-1 0 0 0,0 1 0 0 0,0 0 0 0 0,0-1 0 0 0,0 1 0 0 0,0 0 0 0 0,0 0 0 0 0,0-1 1 0 0,0 1-1 0 0,0 0 0 0 0,-1-1 0 0 0,1 1 0 0 0,0 0 0 0 0,0-1 0 0 0,0 1 1 0 0,0 0 1 0 0,0 0 0 0 0,-1 0 0 0 0,1 0 0 0 0,0 0-1 0 0,0-1 1 0 0,0 1 0 0 0,0 0 0 0 0,0 0 0 0 0,0 0-1 0 0,0 0 1 0 0,0-1 0 0 0,0 1 0 0 0,0 0 0 0 0,0 0 0 0 0,0 0-1 0 0,0 0 1 0 0,0-1 0 0 0,0 1 0 0 0,0 0 0 0 0,0 0-1 0 0,0 0 1 0 0,0-1 0 0 0,0 1 0 0 0,0 0 0 0 0,0 0-1 0 0,0 0 1 0 0,0 0 0 0 0,0 0 0 0 0,0-1 0 0 0,1 1-1 0 0,-1 0 1 0 0,0 0 0 0 0,0 0 0 0 0,0 0 0 0 0,0 0-1 0 0,0 0 1 0 0,0-1 0 0 0,1 1 0 0 0,-1 0 0 0 0,0 0-1 0 0,0 0 1 0 0,0 0 0 0 0,0 0 0 0 0,1 0 0 0 0,-1 0 0 0 0,0 0-1 0 0,0 0 1 0 0,0 0 0 0 0,0 0 0 0 0,1 0-2 0 0,24-5 172 0 0,-23 5-11 0 0,10 6 228 0 0,6 0-182 0 0,3 2 17 0 0,-20-7-205 0 0,0-1 1 0 0,0 1 0 0 0,-1-1-1 0 0,1 1 1 0 0,0 0 0 0 0,0-1 0 0 0,-1 1-1 0 0,1 0 1 0 0,-1-1 0 0 0,1 1-1 0 0,0 0 1 0 0,-1 0 0 0 0,1 0-1 0 0,-1 0 1 0 0,0-1 0 0 0,1 1-1 0 0,-1 0 1 0 0,0 0 0 0 0,1 0-1 0 0,-1 0-19 0 0,0 1 28 0 0,1 0-1 0 0,0-1 1 0 0,0 1-1 0 0,-1 0 0 0 0,1 0 1 0 0,0-1-1 0 0,0 1 1 0 0,0-1-1 0 0,1 1 1 0 0,-1-1-1 0 0,0 0 0 0 0,1 1 1 0 0,-1-1-1 0 0,0 0 1 0 0,2 1-28 0 0,-2-1 32 0 0,1 0-1 0 0,0 1 1 0 0,-1-1 0 0 0,1 1 0 0 0,-1-1 0 0 0,1 1 0 0 0,-1 0-1 0 0,0 0 1 0 0,0 0 0 0 0,0 0 0 0 0,0 0 0 0 0,0 0-32 0 0,0 2 96 0 0,0 0 1 0 0,0 1-1 0 0,-1-1 1 0 0,1 0-1 0 0,-1 3-96 0 0,2 17 178 0 0,2-12-168 0 0,-3-9-10 0 0,0-1 0 0 0,0 0 0 0 0,-1 1 0 0 0,1-1 0 0 0,0 1 0 0 0,-1 0 0 0 0,0-1 0 0 0,1 1 0 0 0,-1-1 0 0 0,0 1 0 0 0,-1-1 0 0 0,1 1 0 0 0,0 0 0 0 0,-5 5-6 0 0,4-7 1 0 0,1 0-1 0 0,-1-1 1 0 0,1 1-1 0 0,-1 0 1 0 0,1 0-1 0 0,0 0 0 0 0,-1-1 1 0 0,1 1-1 0 0,0 0 1 0 0,-1 0-1 0 0,1 0 1 0 0,0 0-1 0 0,0 0 1 0 0,0-1-1 0 0,0 1 0 0 0,0 0 1 0 0,0 0-1 0 0,0 0 1 0 0,0 0-1 0 0,0 0 1 0 0,0 0 5 0 0,5 5-57 0 0,-5-5 53 0 0,1-1 0 0 0,-1 0 0 0 0,1 1 1 0 0,-1-1-1 0 0,0 1 0 0 0,1-1 0 0 0,-1 0 0 0 0,0 1 1 0 0,1-1-1 0 0,-1 1 0 0 0,0-1 0 0 0,1 1 1 0 0,-1-1-1 0 0,0 1 0 0 0,0 0 0 0 0,0-1 1 0 0,1 1-1 0 0,-1-1 0 0 0,0 1 0 0 0,0-1 1 0 0,0 1-1 0 0,0 0 0 0 0,0-1 0 0 0,0 1 0 0 0,0-1 1 0 0,0 1-1 0 0,-1-1 0 0 0,1 1 0 0 0,0-1 1 0 0,0 1-1 0 0,0 0 0 0 0,-1-1 0 0 0,1 1 4 0 0,-8 9-13 0 0,8-9 17 0 0,-1-1 0 0 0,1 0 0 0 0,-1 1 1 0 0,1-1-1 0 0,-1 0 0 0 0,1 1 0 0 0,0-1 1 0 0,-1 0-1 0 0,1 1 0 0 0,0-1 0 0 0,-1 1 1 0 0,1-1-1 0 0,0 1 0 0 0,0-1 0 0 0,-1 1 1 0 0,1-1-1 0 0,0 1 0 0 0,0-1 0 0 0,0 1 1 0 0,0-1-1 0 0,0 1 0 0 0,-1-1 0 0 0,1 1 1 0 0,0-1-1 0 0,0 1 0 0 0,0 0 0 0 0,1-1 1 0 0,-1 1-1 0 0,0-1 0 0 0,0 1 0 0 0,0-1 1 0 0,0 1-1 0 0,0-1 0 0 0,1 1 0 0 0,-1-1 1 0 0,0 1-1 0 0,0-1 0 0 0,1 1 1 0 0,-1-1-1 0 0,0 0 0 0 0,1 1 0 0 0,-1-1 1 0 0,0 1-1 0 0,1-1 0 0 0,-1 0 0 0 0,1 1 1 0 0,-1-1-1 0 0,1 0 0 0 0,-1 0 0 0 0,1 1 1 0 0,-1-1-1 0 0,1 0 0 0 0,-1 0 0 0 0,1 0-4 0 0,2 7-1147 0 0,-3-7 1128 0 0,0 0 0 0 0,0 1 0 0 0,0-1 0 0 0,0 0 0 0 0,0 1 0 0 0,1-1 0 0 0,-1 0 0 0 0,0 0 0 0 0,0 1 0 0 0,0-1 0 0 0,0 0 0 0 0,0 1 0 0 0,1-1 0 0 0,-1 0 0 0 0,0 0 0 0 0,0 0 0 0 0,0 1 0 0 0,1-1 0 0 0,-1 0 0 0 0,0 0 0 0 0,0 0 0 0 0,1 1 0 0 0,-1-1 0 0 0,0 0 0 0 0,0 0 1 0 0,1 0-1 0 0,-1 0 0 0 0,0 0 0 0 0,0 0 0 0 0,1 0 0 0 0,-1 1 0 0 0,1-1 19 0 0,14 0-150 0 0,-5-3-1167 0 0,-8-3-5189 0 0</inkml:trace>
  <inkml:trace contextRef="#ctx0" brushRef="#br0" timeOffset="1492.424">1324 16 10136 0 0,'-7'-3'144'0'0,"4"2"-58"0"0,1 0 0 0 0,-1 0 0 0 0,0 0 0 0 0,1 1 0 0 0,-1-1 0 0 0,0 1 0 0 0,0-1 0 0 0,0 1 0 0 0,0 0-86 0 0,-15 2 744 0 0,18-2-718 0 0,0 0 0 0 0,0 1 0 0 0,0-1 1 0 0,0 0-1 0 0,0 0 0 0 0,0 0 0 0 0,0 1 0 0 0,0-1 0 0 0,0 0 0 0 0,0 0 0 0 0,0 0 0 0 0,0 1 0 0 0,0-1 1 0 0,0 0-1 0 0,0 0 0 0 0,1 0 0 0 0,-1 1 0 0 0,0-1 0 0 0,0 0 0 0 0,0 0 0 0 0,0 0 0 0 0,0 0 1 0 0,1 0-1 0 0,-1 1 0 0 0,0-1 0 0 0,0 0 0 0 0,0 0 0 0 0,0 0 0 0 0,1 0 0 0 0,-1 0 0 0 0,0 0-26 0 0,1 0 29 0 0,-1 1-1 0 0,0-1 0 0 0,1 0 1 0 0,-1 0-1 0 0,0 1 0 0 0,1-1 1 0 0,-1 0-1 0 0,0 1 0 0 0,1-1 1 0 0,-1 0-1 0 0,0 1 0 0 0,0-1 1 0 0,1 1-1 0 0,-1-1 0 0 0,0 0 1 0 0,0 1-1 0 0,0-1 0 0 0,1 1 1 0 0,-1-1-1 0 0,0 1 0 0 0,0-1-28 0 0,-2 7 459 0 0,1-6-383 0 0,1 0 0 0 0,0 1 1 0 0,-1-1-1 0 0,1 0 0 0 0,0 0 1 0 0,0 0-1 0 0,0 0 0 0 0,0 1 1 0 0,0-1-1 0 0,0 0 1 0 0,0 0-1 0 0,0 0 0 0 0,0 0 1 0 0,0 1-1 0 0,1-1 0 0 0,-1 0 1 0 0,0 0-1 0 0,1 0 1 0 0,0 1-77 0 0,2 6 261 0 0,1 1 1 0 0,-2 0 0 0 0,1 0-1 0 0,-1 0 1 0 0,0 1 0 0 0,-1-1-1 0 0,0 0-261 0 0,2 17 737 0 0,0 0-1 0 0,3 2-736 0 0,3 20 843 0 0,-2-14-673 0 0,-5-26-150 0 0,-1 0-1 0 0,1-1 1 0 0,-1 1-1 0 0,0 0 0 0 0,-1-1 1 0 0,0 1-1 0 0,0 0 1 0 0,-1 0-1 0 0,0-1 0 0 0,0 2-19 0 0,0-4 43 0 0,1 0 0 0 0,-1 0 0 0 0,1 0 0 0 0,0-1 0 0 0,1 1 0 0 0,-1 0 0 0 0,2 2-43 0 0,-2-1 48 0 0,1-1 1 0 0,0 0 0 0 0,-1 1-1 0 0,0-1 1 0 0,0 0-1 0 0,-1 4-48 0 0,-4 9 184 0 0,3-14-126 0 0,1 0-1 0 0,0-1 0 0 0,0 1 0 0 0,1 0 0 0 0,-1 0 0 0 0,1 0 0 0 0,0 2-57 0 0,1 10 177 0 0,-1-9-113 0 0,1-1 0 0 0,-1 1 0 0 0,0 0 0 0 0,-1 0-1 0 0,1-1 1 0 0,-1 1 0 0 0,-1 0-64 0 0,2-4 1 0 0,-1 0 0 0 0,1 0-1 0 0,-1-1 1 0 0,1 1-1 0 0,0 0 1 0 0,0 0 0 0 0,0 0-1 0 0,0-1 1 0 0,1 1 0 0 0,-1 0-1 0 0,1 0 1 0 0,0-1 0 0 0,0 1-1 0 0,0 0 1 0 0,0-1-1 0 0,0 1 1 0 0,0-1 0 0 0,1 0-1 0 0,0 2 0 0 0,-1-3 6 0 0,-1 0 0 0 0,1 1 0 0 0,0-1 0 0 0,-1 0 0 0 0,1 1 0 0 0,-1-1 0 0 0,1 1 0 0 0,-1-1 0 0 0,0 1 0 0 0,0-1 0 0 0,1 1 0 0 0,-1-1 0 0 0,0 1 0 0 0,0-1 0 0 0,0 1 0 0 0,-1-1 0 0 0,1 1 0 0 0,0-1 0 0 0,-1 1 0 0 0,1-1 0 0 0,-1 1 0 0 0,1-1 0 0 0,-1 1-6 0 0,1-1 2 0 0,-1-1 0 0 0,1 1-1 0 0,0-1 1 0 0,0 0-1 0 0,0 1 1 0 0,0-1 0 0 0,0 1-1 0 0,0-1 1 0 0,0 1-1 0 0,0-1 1 0 0,0 1-1 0 0,0-1 1 0 0,0 0-1 0 0,0 1 1 0 0,0-1-1 0 0,0 1 1 0 0,0-1-1 0 0,0 0 1 0 0,1 1-1 0 0,-1-1 1 0 0,0 1-2 0 0,1-1 6 0 0,-1 1 0 0 0,0-1-1 0 0,1 1 1 0 0,-1-1 0 0 0,0 0 0 0 0,0 1 0 0 0,1-1-1 0 0,-1 1 1 0 0,0-1 0 0 0,0 1 0 0 0,0-1 0 0 0,1 1 0 0 0,-1-1-1 0 0,0 1 1 0 0,0 0 0 0 0,0-1 0 0 0,0 1 0 0 0,0-1-1 0 0,0 1 1 0 0,0 0-6 0 0,-6 2 23 0 0,6-3-21 0 0,-1 0 1 0 0,1 0 0 0 0,0 0 0 0 0,0 0 0 0 0,-1 0 0 0 0,1 0-1 0 0,0 0 1 0 0,0 0 0 0 0,-1 1 0 0 0,1-1 0 0 0,0 0 0 0 0,0 0 0 0 0,-1 0-1 0 0,1 0 1 0 0,0 0 0 0 0,0 1 0 0 0,0-1 0 0 0,-1 0 0 0 0,1 0 0 0 0,0 0-1 0 0,0 1 1 0 0,0-1 0 0 0,0 0 0 0 0,-1 0 0 0 0,1 0 0 0 0,0 1-1 0 0,0-1 1 0 0,0 0 0 0 0,0 0 0 0 0,0 1-3 0 0,-6-4 65 0 0,6 3-64 0 0,-1 0-7 0 0,1 0 0 0 0,-1 0 1 0 0,0 0-1 0 0,1 0 0 0 0,-1 0 0 0 0,0 0 0 0 0,1 0 0 0 0,-1-1 0 0 0,1 1 0 0 0,-1 0 0 0 0,1 0 0 0 0,-1-1 0 0 0,0 1 0 0 0,1 0 0 0 0,-1-1 0 0 0,1 1 0 0 0,0-1 0 0 0,-1 1 0 0 0,1-1 0 0 0,-1 1 0 0 0,1-1 1 0 0,-1 1-1 0 0,1-1 0 0 0,0 1 0 0 0,0-1 0 0 0,-1 1 0 0 0,1-1 0 0 0,0 1 0 0 0,0-1 0 0 0,-1 0 0 0 0,1 1 0 0 0,0-1 0 0 0,0 0 0 0 0,0 1 0 0 0,0-1 0 0 0,0 1 0 0 0,0-1 0 0 0,0 0 0 0 0,0 1 1 0 0,0-1-1 0 0,0 0 0 0 0,1 1 0 0 0,-1-1 6 0 0,0 0-7 0 0,0 0 1 0 0,-1-1 0 0 0,1 1-1 0 0,0 0 1 0 0,-1 0 0 0 0,1 0-1 0 0,-1 0 1 0 0,1-1-1 0 0,-1 1 1 0 0,1 0 0 0 0,-1 0-1 0 0,0 0 1 0 0,1 0 0 0 0,-1 0-1 0 0,0 0 1 0 0,0 1 0 0 0,0-1-1 0 0,0-1 7 0 0,0 2 0 0 0,0-1 0 0 0,0 0 0 0 0,0 1 0 0 0,1-1 0 0 0,-1 0 1 0 0,0 0-1 0 0,1 0 0 0 0,-1 0 0 0 0,0 0 0 0 0,1 0 0 0 0,-1 0 0 0 0,1 0 0 0 0,-1 0 0 0 0,1 0 0 0 0,0 0 0 0 0,0 0 0 0 0,-1 0 0 0 0,1 0 0 0 0,0 0 0 0 0,0 0 0 0 0,0 0 0 0 0,0-1 0 0 0,0 1 0 0 0,0 0 0 0 0,5-13 1 0 0,-4 11-4 0 0,0 1 0 0 0,0-1 0 0 0,0 0 0 0 0,-1 1 0 0 0,1-1 0 0 0,-1 0 0 0 0,1 0 0 0 0,-1 0 0 0 0,0 0 3 0 0,-3-19-97 0 0,2 19 75 0 0,1-1 0 0 0,-1 1 0 0 0,1-1 0 0 0,-1 1-1 0 0,1-1 1 0 0,0 1 0 0 0,0-1 0 0 0,1 1 0 0 0,-1-1-1 0 0,1 1 1 0 0,0 0 0 0 0,0-1 0 0 0,0 1 0 0 0,0 0-1 0 0,2-3 23 0 0,0 1-52 0 0,0 1 0 0 0,1-1 0 0 0,0 1 0 0 0,0 0 0 0 0,4-4 52 0 0,-5 6-62 0 0,0-1 0 0 0,0 0 1 0 0,0 0-1 0 0,0 0 0 0 0,-1-1 1 0 0,1 1-1 0 0,-1 0 0 0 0,0-1 0 0 0,1-3 62 0 0,0-4-217 0 0,-3 9 196 0 0,1 1-1 0 0,-1 0 1 0 0,0 0 0 0 0,0 0 0 0 0,1-1 0 0 0,-1 1 0 0 0,1 0-1 0 0,-1 0 1 0 0,1 0 0 0 0,-1 0 0 0 0,1 0 0 0 0,0 0-1 0 0,0 0 1 0 0,-1 0 0 0 0,1 0 0 0 0,0 0 0 0 0,0 0-1 0 0,0 0 1 0 0,0 1 0 0 0,0-1 21 0 0,14-8-21 0 0,-12 8 46 0 0,0 0-1 0 0,0-1 1 0 0,0 0-1 0 0,0 1 1 0 0,0-1 0 0 0,-1 0-1 0 0,1-1 1 0 0,-1 1-1 0 0,1 0 1 0 0,-1-1 0 0 0,0 1-1 0 0,0-1 1 0 0,1-1-25 0 0,-2 2 8 0 0,0 0 0 0 0,1 0 1 0 0,-1 0-1 0 0,1 0 0 0 0,-1 1 1 0 0,1-1-1 0 0,0 1 0 0 0,-1-1 0 0 0,1 1 1 0 0,0 0-1 0 0,0 0 0 0 0,0-1 1 0 0,0 1-1 0 0,0 1 0 0 0,0-1 1 0 0,0 0-1 0 0,1 0 0 0 0,-1 1 0 0 0,0-1 1 0 0,0 1-1 0 0,1 0 0 0 0,1 0-8 0 0,-2 0 80 0 0,1 0 18 0 0,1 1-55 0 0,-1-1 0 0 0,1 1-1 0 0,0 0 1 0 0,-1 1 0 0 0,1-1 0 0 0,-1 1 0 0 0,0-1 0 0 0,1 1 0 0 0,-1 0 0 0 0,0 0 0 0 0,0 0-1 0 0,0 1 1 0 0,-1-1 0 0 0,1 1 0 0 0,0 0 0 0 0,-1-1 0 0 0,0 1 0 0 0,1 0 0 0 0,-1 0 0 0 0,0 1 0 0 0,-1-1-1 0 0,1 0 1 0 0,0 2-43 0 0,-1-3 10 0 0,0 3 8 0 0,0-1 0 0 0,1 0 0 0 0,-1 1 0 0 0,1-1 0 0 0,0 0 0 0 0,1 0 0 0 0,-1 0 0 0 0,1-1 0 0 0,-1 1 0 0 0,1 0 0 0 0,1 0-18 0 0,4 3 9 0 0,-6-6-9 0 0,0 1 1 0 0,0 0-1 0 0,0-1 0 0 0,0 1 0 0 0,0 0 1 0 0,0 0-1 0 0,-1 0 0 0 0,1 1 0 0 0,-1-1 0 0 0,1 0 1 0 0,-1 0-1 0 0,0 1 0 0 0,0-1 0 0 0,0 2 0 0 0,0 14 0 0 0,-1-16 0 0 0,0 1 0 0 0,0 0 0 0 0,0 0 0 0 0,1 0 0 0 0,-1-1 0 0 0,1 1 0 0 0,-1 0 0 0 0,2 1 0 0 0,8 14 0 0 0,-9-17 0 0 0,0 1 0 0 0,1 0 0 0 0,-1 0 0 0 0,0 0 0 0 0,0 0 0 0 0,0 0 0 0 0,0 0 0 0 0,0 0 0 0 0,-1 1 0 0 0,1-1 0 0 0,-1 0 0 0 0,1 0 0 0 0,-1 1 0 0 0,0-1 0 0 0,0 0 0 0 0,0 0 0 0 0,0 3 0 0 0,-7 18 39 0 0,6-20-15 0 0,0-1-1 0 0,0 1 1 0 0,0 0 0 0 0,0-1-1 0 0,1 1 1 0 0,-1 0-1 0 0,1-1 1 0 0,0 1-1 0 0,0 0 1 0 0,0 0 0 0 0,0-1-1 0 0,0 1 1 0 0,0 0-1 0 0,1-1 1 0 0,-1 1-1 0 0,2 2-23 0 0,-1-1 9 0 0,0 0 0 0 0,0 0-1 0 0,0 0 1 0 0,0 1 0 0 0,-1 2-9 0 0,1-6-19 0 0,-1 1 0 0 0,0-1 0 0 0,0 0 0 0 0,0 0 0 0 0,0 0 1 0 0,-1 0-1 0 0,1 0 0 0 0,0 0 0 0 0,0 1 0 0 0,-1-1 0 0 0,1 0 0 0 0,0 0 0 0 0,-1 0 1 0 0,1 0-1 0 0,-1 0 0 0 0,0 0 0 0 0,1 0 0 0 0,-1 0 0 0 0,0 0 0 0 0,1-1 1 0 0,-1 1-1 0 0,0 0 0 0 0,0 0 0 0 0,0 0 19 0 0,-8 2-313 0 0,-3 2 334 0 0,10-4-2078 0 0,6-1-2580 0 0,6-2-1607 0 0</inkml:trace>
  <inkml:trace contextRef="#ctx0" brushRef="#br0" timeOffset="2274.637">1973 305 5984 0 0,'0'0'464'0'0,"-2"0"-306"0"0,7-2 1992 0 0,-4 3 150 0 0,-5 1-208 0 0,3-2-1934 0 0,1 1 0 0 0,-1-1 0 0 0,1 1 0 0 0,-1-1 0 0 0,1 0 0 0 0,-1 1 0 0 0,1-1-1 0 0,-1 1 1 0 0,1-1 0 0 0,0 1 0 0 0,-1-1 0 0 0,1 1 0 0 0,0-1 0 0 0,-1 1 0 0 0,1-1 0 0 0,0 1-158 0 0,-8 9 832 0 0,-1-4-597 0 0,5-4-106 0 0,0 0 0 0 0,0 1 0 0 0,0 0 1 0 0,0-1-1 0 0,1 2 0 0 0,-1-1 0 0 0,1 0 1 0 0,0 1-1 0 0,-1 0-129 0 0,-3 6 302 0 0,0-1 0 0 0,-1 0 0 0 0,-2 3-302 0 0,5-8 42 0 0,0 1 1 0 0,1 0-1 0 0,0 0 1 0 0,0 0 0 0 0,0 1-1 0 0,0 0 1 0 0,1-1 0 0 0,0 1-1 0 0,0 0 1 0 0,1 1-1 0 0,-1 2-42 0 0,1-4 84 0 0,0 1-1 0 0,-1 0 0 0 0,1 0 0 0 0,-1-1 1 0 0,0 1-1 0 0,-1-1 0 0 0,0 1-83 0 0,1-3 93 0 0,1 1-1 0 0,-1-1 0 0 0,1 1 1 0 0,0 0-1 0 0,0-1 0 0 0,0 1 1 0 0,1 0-1 0 0,-1 0 0 0 0,1 0 1 0 0,0 0-1 0 0,0 0 0 0 0,0 1 1 0 0,1-1-1 0 0,0 0 0 0 0,0 4-92 0 0,0-3 69 0 0,1-2-60 0 0,-1-1 0 0 0,0 1 0 0 0,0-1 0 0 0,0 1 0 0 0,0-1 0 0 0,0 1 0 0 0,0-1-1 0 0,-1 1 1 0 0,1-1 0 0 0,-1 0 0 0 0,1 1 0 0 0,-2 0-9 0 0,2-2 0 0 0,-1 1 5 0 0,0 1-1 0 0,-1-1 1 0 0,1 1 0 0 0,0 0-1 0 0,0 0 1 0 0,1 0-1 0 0,-2 2-4 0 0,3-3 3 0 0,-1 0-1 0 0,0-1 1 0 0,1 1-1 0 0,-1 0 1 0 0,1 0-1 0 0,-1-1 1 0 0,1 1-1 0 0,0 0 1 0 0,-1-1-1 0 0,1 1 0 0 0,0-1 1 0 0,0 1-1 0 0,1 0-2 0 0,-1-1 0 0 0,0 0 0 0 0,-1 1 0 0 0,1-1 0 0 0,-1 0 0 0 0,1 1 0 0 0,-1-1 0 0 0,1 1 0 0 0,-1-1 0 0 0,0 0 0 0 0,0 1 0 0 0,1-1 0 0 0,-1 1 0 0 0,0-1 0 0 0,0 1 0 0 0,-1-1 0 0 0,1 0 0 0 0,0 1 0 0 0,0-1 0 0 0,-1 1 0 0 0,0 0 0 0 0,-1 16 0 0 0,2-18 0 0 0,0 1 0 0 0,0-1 0 0 0,0 0 0 0 0,0 1 0 0 0,0-1 0 0 0,0 0 0 0 0,0 1 0 0 0,0-1 0 0 0,0 1 0 0 0,0-1 0 0 0,0 0 0 0 0,0 1 0 0 0,0-1 0 0 0,1 0 0 0 0,-1 1 0 0 0,0-1 0 0 0,0 0 0 0 0,0 1 0 0 0,1-1 0 0 0,-1 0 0 0 0,0 0 0 0 0,0 1 0 0 0,1-1 0 0 0,-1 0 0 0 0,14 4 0 0 0,-12-3 0 0 0,0-1 0 0 0,0 1 0 0 0,0-1 0 0 0,1 0 0 0 0,-1 0 0 0 0,0 0 0 0 0,0 0 0 0 0,0 0 0 0 0,1 0 0 0 0,-1 0 0 0 0,0-1 0 0 0,0 1 0 0 0,0-1 0 0 0,1 0 0 0 0,-1 0 0 0 0,2 0 0 0 0,-1-2 0 0 0,1 1 0 0 0,0-1 0 0 0,-1 0 0 0 0,0 0 0 0 0,0 0 0 0 0,2-2 0 0 0,4-5 0 0 0,-2 3 0 0 0,0-1 0 0 0,-1 0 0 0 0,1 0 0 0 0,3-9 0 0 0,-5 9 0 0 0,1 0 0 0 0,0 0 0 0 0,0 1 0 0 0,0-1 0 0 0,2 0 0 0 0,0 1 0 0 0,-4 4 0 0 0,0 0 0 0 0,0-1 0 0 0,0 1 0 0 0,-1-1 0 0 0,1 0 0 0 0,-1 0 0 0 0,0-1 0 0 0,0 1 0 0 0,0 0 0 0 0,-1-1 0 0 0,0 0 0 0 0,1 0 0 0 0,0-3 0 0 0,8-25 0 0 0,-7 23 0 0 0,0 1 0 0 0,-1-1 0 0 0,1-8 0 0 0,-4 17 0 0 0,0-1 0 0 0,0 1 0 0 0,0-1 0 0 0,0 1 0 0 0,0 0 0 0 0,-1-1 0 0 0,1 1 0 0 0,0 0 0 0 0,-1-1 0 0 0,0 1 0 0 0,1 0 0 0 0,-1-2 0 0 0,0 3 0 0 0,1-1 0 0 0,-1 0 0 0 0,1 0 0 0 0,-1 0 0 0 0,1 0 0 0 0,0 1 0 0 0,-1-1 0 0 0,1 0 0 0 0,0 0 0 0 0,0 0 0 0 0,-1 0 0 0 0,1 0 0 0 0,0 0 0 0 0,0 0 0 0 0,0 0 0 0 0,0 1 0 0 0,1-1 0 0 0,-1 0 0 0 0,0 0 0 0 0,0 0 0 0 0,0 0 0 0 0,1 0 0 0 0,-1 0 0 0 0,1 0 0 0 0,9-8 0 0 0,-10 9 2 0 0,0 0 0 0 0,1 0 0 0 0,-1 0 0 0 0,0 0 0 0 0,0-1 0 0 0,0 1 0 0 0,0 0 0 0 0,1 0 0 0 0,-1 0 0 0 0,0 0 0 0 0,0 0 0 0 0,0-1 0 0 0,0 1 0 0 0,0 0 0 0 0,0 0 0 0 0,1 0 0 0 0,-1 0 0 0 0,0-1 0 0 0,0 1 0 0 0,0 0 0 0 0,0 0 0 0 0,0 0 0 0 0,0-1 0 0 0,0 1 0 0 0,0 0 0 0 0,0 0 0 0 0,0-1 0 0 0,0 1 0 0 0,0 0 0 0 0,0 0-1 0 0,0 0 1 0 0,0-1 0 0 0,0 1 0 0 0,0 0 0 0 0,0 0 0 0 0,0 0 0 0 0,0-1 0 0 0,-1 1 0 0 0,1 0 0 0 0,0 0 0 0 0,0 0 0 0 0,0 0 0 0 0,0-1 0 0 0,0 1 0 0 0,0 0 0 0 0,-1 0 0 0 0,1 0 0 0 0,0 0 0 0 0,0 0 0 0 0,0-1 0 0 0,0 1 0 0 0,-1 0 0 0 0,1 0 0 0 0,0 0 0 0 0,0 0 0 0 0,-1 0-2 0 0,0-2 106 0 0,7 2-27 0 0,-4 0-16 0 0,-2 0-160 0 0,3 1-19 0 0,4 3 60 0 0,12 7 54 0 0,-18-10 10 0 0,0-1-1 0 0,0 1 0 0 0,-1-1 0 0 0,1 1 0 0 0,0 0 1 0 0,-1-1-1 0 0,1 1 0 0 0,0 0 0 0 0,-1 0 1 0 0,1 0-1 0 0,-1-1 0 0 0,1 1 0 0 0,-1 0 1 0 0,1 0-1 0 0,-1 0 0 0 0,0 0 0 0 0,1 0 0 0 0,-1 0 1 0 0,0 1-8 0 0,-1 7 82 0 0,1-8-75 0 0,0 0 0 0 0,-1 0 0 0 0,1 0 0 0 0,0 0 0 0 0,0 0 0 0 0,0 0 0 0 0,0 0-1 0 0,0 0 1 0 0,0 1 0 0 0,1-1 0 0 0,-1 0 0 0 0,0 0 0 0 0,0 0 0 0 0,1 0 0 0 0,-1 0 0 0 0,1 0-1 0 0,-1 0 1 0 0,1 0-7 0 0,10 14-23 0 0,-10-14 10 0 0,1 1 0 0 0,-1 0-1 0 0,0-1 1 0 0,1 1 0 0 0,-1 0 0 0 0,0 0 0 0 0,0 0 0 0 0,0-1 0 0 0,0 1 0 0 0,0 0 0 0 0,-1 1 0 0 0,1-1 0 0 0,-1 0 0 0 0,1 0 0 0 0,-1 0 0 0 0,0 0-1 0 0,0 0 1 0 0,0 0 0 0 0,0 1 13 0 0,0 3-17 0 0,-1-1 0 0 0,1 1 0 0 0,0 0 0 0 0,1 0 0 0 0,-1-1-1 0 0,1 1 1 0 0,2 4 17 0 0,-3-9 0 0 0,0 1 0 0 0,1-1 0 0 0,-1 0 0 0 0,0 0 0 0 0,1 1 0 0 0,-1-1 0 0 0,0 0 0 0 0,0 0 0 0 0,0 1 0 0 0,0-1 0 0 0,-1 0 0 0 0,1 1 0 0 0,0-1 0 0 0,0 0 0 0 0,-1 0 0 0 0,1 1 0 0 0,-1-1 0 0 0,1 0 0 0 0,-1 0 0 0 0,1 0 0 0 0,-1 0 0 0 0,0 1 0 0 0,-4 8 0 0 0,4-10 0 0 0,1 1 0 0 0,0 0 0 0 0,0 0 0 0 0,0-1-1 0 0,-1 1 1 0 0,1 0 0 0 0,0 0 0 0 0,0-1 0 0 0,0 1 0 0 0,0 0-1 0 0,0 0 1 0 0,0-1 0 0 0,1 1 0 0 0,-1 0 0 0 0,0-1 0 0 0,0 1-1 0 0,0 0 1 0 0,1 0 0 0 0,-1-1 0 0 0,0 1 0 0 0,1 0 0 0 0,-1-1-1 0 0,1 1 1 0 0,-1-1 0 0 0,1 1 0 0 0,-1 0 0 0 0,1-1-1 0 0,-1 1 1 0 0,1-1 0 0 0,-1 0 0 0 0,1 1 0 0 0,16 22 69 0 0,-17-22 269 0 0,26-5 1087 0 0,-13 1-1276 0 0,-12-2-132 0 0,-1 5-18 0 0,0-1 1 0 0,0 1-1 0 0,0-1 0 0 0,0 1 0 0 0,0-1 0 0 0,0 1 1 0 0,0 0-1 0 0,0-1 0 0 0,0 1 0 0 0,0-1 0 0 0,0 1 1 0 0,0-1-1 0 0,0 1 0 0 0,1 0 0 0 0,-1-1 0 0 0,0 1 0 0 0,0-1 1 0 0,0 1-1 0 0,1 0 0 0 0,-1-1 0 0 0,0 1 0 0 0,1 0 1 0 0,-1 0-1 0 0,0-1 0 0 0,1 1 0 0 0,-1 0 1 0 0,3-2-36 0 0,-1 0 0 0 0,0 0-1 0 0,0 0 1 0 0,0-1 0 0 0,0 1-1 0 0,0 0 1 0 0,0-1 0 0 0,0 1-1 0 0,-1-1 1 0 0,1 1 0 0 0,-1-1-1 0 0,1-2 37 0 0,18-27-35 0 0,-15 26 124 0 0,-1 0 0 0 0,0-1 1 0 0,-1 1-1 0 0,1-1 0 0 0,1-6-89 0 0,-4 11 2 0 0,0-1 0 0 0,-1 1-1 0 0,1-1 1 0 0,0 1 0 0 0,0 0 0 0 0,1-1 0 0 0,-1 1 0 0 0,0 0-1 0 0,1 0 1 0 0,-1 0 0 0 0,1 0 0 0 0,0 0 0 0 0,0 0 0 0 0,-1 1-1 0 0,1-1 1 0 0,2-1-2 0 0,11-8 0 0 0,-14 9 0 0 0,0 1 0 0 0,1-1 0 0 0,-1 1 0 0 0,1 0 0 0 0,-1 0 0 0 0,1 0 0 0 0,-1 0 0 0 0,1 0 0 0 0,0 0 0 0 0,0 0 0 0 0,-1 1 0 0 0,1-1 0 0 0,0 1 0 0 0,0-1 0 0 0,0 1 0 0 0,2-1-44 0 0,1 1-1 0 0,-1 0 1 0 0,0 0 0 0 0,1 0-1 0 0,-1 1 1 0 0,0 0-1 0 0,1 0 1 0 0,-1 0 0 0 0,0 0-1 0 0,3 2 45 0 0,-5-3-18 0 0,0 1-1 0 0,0 0 1 0 0,-1 0-1 0 0,1 0 1 0 0,0 0-1 0 0,-1 0 1 0 0,1 0-1 0 0,-1 0 1 0 0,1 0-1 0 0,-1 1 1 0 0,0-1-1 0 0,1 1 1 0 0,-1-1-1 0 0,0 1 1 0 0,0-1-1 0 0,0 1 1 0 0,0 0-1 0 0,0-1 1 0 0,-1 1-1 0 0,1 0 1 0 0,0 0-1 0 0,-1 0 1 0 0,1-1-1 0 0,-1 3 19 0 0,1 3 7 0 0,1 1 0 0 0,0-1 1 0 0,0 1-1 0 0,3 5-7 0 0,-2-5 13 0 0,0 0-1 0 0,-1 0 1 0 0,0 1 0 0 0,0 3-13 0 0,6 49 398 0 0,6 19-398 0 0,-14-72 22 0 0,0-8-8 0 0,1 0 0 0 0,-1 1-1 0 0,0-1 1 0 0,0 0 0 0 0,0 0 0 0 0,1 1-1 0 0,-1-1 1 0 0,0 0 0 0 0,0 0-1 0 0,1 0 1 0 0,-1 1 0 0 0,0-1-1 0 0,0 0 1 0 0,1 0 0 0 0,-1 0 0 0 0,0 0-1 0 0,0 1 1 0 0,1-1 0 0 0,-1 0-1 0 0,0 0 1 0 0,1 0 0 0 0,-1 0-1 0 0,0 0 1 0 0,1 0 0 0 0,-1 0 0 0 0,0 0-1 0 0,1 0 1 0 0,-1 0 0 0 0,0 0-14 0 0,1 0 1 0 0,-1-1 0 0 0,0 1 0 0 0,1 0 0 0 0,-1-1 0 0 0,0 1-1 0 0,1 0 1 0 0,-1-1 0 0 0,0 1 0 0 0,0-1 0 0 0,1 1 0 0 0,-1-1 0 0 0,0 1 0 0 0,0 0 0 0 0,0-1 0 0 0,0 1 0 0 0,0-1 0 0 0,1 1 0 0 0,-1-1 0 0 0,0 1 0 0 0,0-1 0 0 0,0 1 0 0 0,0-1 0 0 0,0 1 0 0 0,-1-1 0 0 0,1 1 0 0 0,0 0 0 0 0,0-1 0 0 0,0 1 0 0 0,0-1-1 0 0,0-5 40 0 0,2-2-39 0 0,-1 3 9 0 0,0 0 1 0 0,0 0-1 0 0,0 0 1 0 0,0 0-1 0 0,-1-4-10 0 0,1 5-32 0 0,-1-1-1 0 0,1 1 1 0 0,0 0 0 0 0,1 0 0 0 0,-1-1-1 0 0,1 1 1 0 0,0 0 0 0 0,1-1 32 0 0,6-16-121 0 0,-5 12 102 0 0,0 1 0 0 0,0-1-1 0 0,1 1 1 0 0,0 0-1 0 0,1 1 1 0 0,0-1 0 0 0,0 1 19 0 0,14-18 247 0 0,-17 21-311 0 0,0 0 0 0 0,0 0 0 0 0,1 1 0 0 0,-1-1 0 0 0,1 1-1 0 0,-1 0 1 0 0,1 0 0 0 0,2-1 64 0 0,-5 3-38 0 0,1 0 0 0 0,-1 0-1 0 0,1 1 1 0 0,-1-1 0 0 0,1 1-1 0 0,-1-1 1 0 0,1 1 0 0 0,-1-1-1 0 0,1 1 1 0 0,0 0 0 0 0,-1-1 0 0 0,1 1-1 0 0,-1 0 1 0 0,1 0 0 0 0,0 1-1 0 0,-1-1 1 0 0,1 0 0 0 0,-1 0-1 0 0,1 1 1 0 0,0-1 0 0 0,-1 1 0 0 0,1-1-1 0 0,-1 1 1 0 0,1 0 0 0 0,-1 0 38 0 0,1 0-18 0 0,-1 0 1 0 0,0 0 0 0 0,0 0 0 0 0,0 1 0 0 0,1-1-1 0 0,-1 0 1 0 0,-1 1 0 0 0,1-1 0 0 0,0 1 0 0 0,0 0 17 0 0,4 5 212 0 0,25 25 1056 0 0,-23-25-1318 0 0,1 1-1 0 0,-1-1 0 0 0,0 1 0 0 0,-1 1 1 0 0,0-1-1 0 0,0 1 0 0 0,-1 0 0 0 0,4 8 51 0 0,-1 1 268 0 0,0 0 0 0 0,7 9-268 0 0,9 10-1200 0 0,-23-35 570 0 0,0-2-184 0 0,11 2-3219 0 0,-3-2-2193 0 0</inkml:trace>
  <inkml:trace contextRef="#ctx0" brushRef="#br0" timeOffset="2840.11">3165 212 13704 0 0,'0'0'40'0'0,"0"-1"0"0"0,0 1 0 0 0,0 0 0 0 0,0-1 0 0 0,0 1 1 0 0,0 0-1 0 0,1 0 0 0 0,-1-1 0 0 0,0 1 0 0 0,0 0 0 0 0,0 0 1 0 0,0-1-1 0 0,1 1 0 0 0,-1 0 0 0 0,0 0 0 0 0,0 0 0 0 0,0-1 1 0 0,1 1-1 0 0,-1 0 0 0 0,0 0 0 0 0,0 0 0 0 0,1 0 1 0 0,-1-1-1 0 0,0 1 0 0 0,0 0 0 0 0,1 0 0 0 0,-1 0 0 0 0,0 0 1 0 0,0 0-1 0 0,1 0 0 0 0,-1 0-40 0 0,17-8 707 0 0,-17 8-687 0 0,0 0-1 0 0,0 0 1 0 0,0 0-1 0 0,0 0 1 0 0,0 0-1 0 0,0 0 1 0 0,0 0 0 0 0,0 0-1 0 0,0 0 1 0 0,0 0-1 0 0,0 0 1 0 0,0 0-1 0 0,0-1 1 0 0,0 1 0 0 0,-1 0-1 0 0,1 0 1 0 0,0 0-1 0 0,0 0 1 0 0,0 0-1 0 0,0 0 1 0 0,0 0-1 0 0,0 0 1 0 0,0 0 0 0 0,0 0-1 0 0,0 0 1 0 0,1 0-1 0 0,-1 0 1 0 0,0 0-1 0 0,0 0 1 0 0,0 0 0 0 0,0 0-1 0 0,0 0 1 0 0,0 0-20 0 0,-14 3 1481 0 0,2 3-1006 0 0,-1-1 0 0 0,1 2-1 0 0,0 0 1 0 0,0 0 0 0 0,1 1-1 0 0,0 1 1 0 0,-3 2-475 0 0,3-2 239 0 0,2 1 0 0 0,-1-1 1 0 0,1 2-1 0 0,1-1 0 0 0,-1 2-239 0 0,-10 13 307 0 0,14-19-229 0 0,0 0 0 0 0,0 0 1 0 0,1 1-1 0 0,0-1 0 0 0,0 1 0 0 0,-1 4-78 0 0,-8 15 166 0 0,10-21-149 0 0,1-1 1 0 0,0 0 0 0 0,0 1 0 0 0,0-1-1 0 0,0 1 1 0 0,1 0 0 0 0,-1-1 0 0 0,1 1-1 0 0,0 2-17 0 0,0 0 25 0 0,0 0-1 0 0,-1-1 0 0 0,1 1 0 0 0,-1 0 1 0 0,-3 5-25 0 0,-1 6 98 0 0,5-17-86 0 0,1 1 0 0 0,-1 0 1 0 0,1-1-1 0 0,0 1 0 0 0,0 0 0 0 0,0-1 0 0 0,0 1 0 0 0,0 0 0 0 0,0 0 0 0 0,1-1 0 0 0,-1 1 1 0 0,1 0-1 0 0,-1-1 0 0 0,1 1 0 0 0,-1 0-12 0 0,4 15 90 0 0,-3-13-97 0 0,0 1 0 0 0,0 0 0 0 0,1-1 0 0 0,-1 1 0 0 0,1-1 0 0 0,0 1 0 0 0,0-1 0 0 0,0 0 0 0 0,1 0 0 0 0,-1 0 0 0 0,1 0 0 0 0,0 0 0 0 0,1-1 0 0 0,-1 1 0 0 0,0-1 0 0 0,4 2 7 0 0,-1 1 35 0 0,2-1 0 0 0,-1 0 1 0 0,1 0-1 0 0,0 0 1 0 0,0-1-1 0 0,0-1 1 0 0,0 1-1 0 0,5 0-35 0 0,-1-1-16 0 0,1-1 0 0 0,-1 0 0 0 0,0-1 0 0 0,1 0 0 0 0,-1-1 0 0 0,1 0 0 0 0,-1-1 0 0 0,1 0 0 0 0,-1-1 0 0 0,0-1 0 0 0,8-2 16 0 0,4-3-27 0 0,0 0 1 0 0,0-2 0 0 0,-1-1-1 0 0,0-1 1 0 0,3-3 26 0 0,-12 6-28 0 0,0-1-1 0 0,-1 0 1 0 0,0-1 0 0 0,-1-1 0 0 0,4-4 28 0 0,12-16 54 0 0,11-19-54 0 0,-32 42-49 0 0,0-1 1 0 0,-1 0-1 0 0,2-5 49 0 0,-6 12-51 0 0,0-1 0 0 0,-1 1-1 0 0,0-1 1 0 0,0 1 0 0 0,0-1 0 0 0,0 1 0 0 0,0-1 0 0 0,-1 0 0 0 0,0 1 0 0 0,0-1-1 0 0,0 0 1 0 0,0-2 51 0 0,0 5-9 0 0,0 0 0 0 0,0 0 0 0 0,0 0 0 0 0,0-1 0 0 0,0 1 0 0 0,0 0 0 0 0,0 0 0 0 0,1 0 0 0 0,-1-1 0 0 0,0 1 0 0 0,1 0 0 0 0,-1 0 0 0 0,1 0 0 0 0,-1 0 0 0 0,1-1 9 0 0,1 0 53 0 0,-2 1-34 0 0,0 0 1 0 0,0 0 0 0 0,0 1 0 0 0,-1-1 0 0 0,1 0-1 0 0,0 1 1 0 0,0-1 0 0 0,0 0 0 0 0,-1 1-1 0 0,1-1 1 0 0,0 0 0 0 0,-1 1 0 0 0,1-1 0 0 0,-1 1-1 0 0,1-1 1 0 0,-1 1 0 0 0,1-1 0 0 0,-1 1-1 0 0,1-1 1 0 0,-1 1 0 0 0,1-1 0 0 0,-1 1 0 0 0,1-1-1 0 0,-1 1 1 0 0,0 0-20 0 0,-17-11-216 0 0,16 10 113 0 0,-1 0-1 0 0,1 1 0 0 0,0-1 0 0 0,-1 1 1 0 0,1 0-1 0 0,0-1 0 0 0,-1 1 0 0 0,1 0 1 0 0,0 0-1 0 0,-1 1 0 0 0,1-1 1 0 0,0 0-1 0 0,-2 1 104 0 0,-31 11-261 0 0,21-6 290 0 0,8-4 53 0 0,0 1-1 0 0,0-1 0 0 0,1 1 0 0 0,-1 1 0 0 0,1-1 1 0 0,0 1-1 0 0,0-1 0 0 0,0 2 0 0 0,1-1 1 0 0,-1 0-1 0 0,1 1 0 0 0,0 0 0 0 0,0 0 0 0 0,1 0 1 0 0,-1 0-1 0 0,1 1 0 0 0,1 0 0 0 0,-1-1 1 0 0,1 1-1 0 0,-1 0 0 0 0,2 0 0 0 0,-1 0 0 0 0,1 0 1 0 0,-1 7-82 0 0,2-12-11 0 0,-3 20-27 0 0,1 0-1 0 0,2 7 39 0 0,0-21-14 0 0,0-1 0 0 0,1 1 0 0 0,0-1 0 0 0,0 1 0 0 0,0-1 0 0 0,1 0 0 0 0,0 1 0 0 0,1-1 0 0 0,1 5 14 0 0,6 2-64 0 0,-5-11 30 0 0,-2-1 28 0 0,3 2-31 0 0,0 0 0 0 0,1-1 0 0 0,-1 1 0 0 0,1-1 0 0 0,0-1 0 0 0,-1 1 0 0 0,1-1 0 0 0,0 0 0 0 0,0-1 0 0 0,0 0 0 0 0,0 0 0 0 0,0 0 0 0 0,0-1 0 0 0,4 0 37 0 0,9-3-276 0 0,-4 2-353 0 0,-1 0 1 0 0,1-2-1 0 0,-1 0 0 0 0,0 0 0 0 0,0-2 1 0 0,8-3 628 0 0,19-16-1619 0 0,-7 2-11 0 0</inkml:trace>
  <inkml:trace contextRef="#ctx0" brushRef="#br0" timeOffset="4315.53">3896 330 8288 0 0,'0'0'381'0'0,"0"0"-6"0"0,-1 2-242 0 0,-11 42 1531 0 0,5-9 2867 0 0,2-7-2881 0 0,3-18-1549 0 0,1-1 1 0 0,0 0-1 0 0,0 1 0 0 0,1-1 0 0 0,1 9-101 0 0,0 4 425 0 0,-1-17-303 0 0,0 0 0 0 0,1 1 0 0 0,0-1 0 0 0,0 0 0 0 0,1 0 0 0 0,0 2-122 0 0,6 22 514 0 0,-8-28-454 0 0,0 1 0 0 0,1 0 0 0 0,-1-1-1 0 0,1 1 1 0 0,0-1 0 0 0,0 1 0 0 0,-1-1-1 0 0,1 1 1 0 0,0-1 0 0 0,0 0 0 0 0,1 1-60 0 0,-2-2 57 0 0,-1 1 1 0 0,1-1 0 0 0,0 0-1 0 0,0 1 1 0 0,0-1 0 0 0,0 0-1 0 0,0 1 1 0 0,0-1-1 0 0,-1 0 1 0 0,1 1 0 0 0,0-1-1 0 0,0 0 1 0 0,0 0 0 0 0,-1 1-1 0 0,1-1 1 0 0,0 0 0 0 0,0 0-1 0 0,-1 1 1 0 0,1-1 0 0 0,0 0-1 0 0,-1 0 1 0 0,1 0-1 0 0,0 1 1 0 0,-1-1 0 0 0,1 0-1 0 0,0 0-57 0 0,0-1-7 0 0,0 0 1 0 0,0 1-1 0 0,0-1 0 0 0,1 0 0 0 0,-1 0 0 0 0,0 1 0 0 0,0-1 1 0 0,0 0-1 0 0,0 0 0 0 0,0 0 0 0 0,0 0 0 0 0,-1 1 0 0 0,1-1 0 0 0,0 0 1 0 0,0 0-1 0 0,0 1 0 0 0,-1-1 0 0 0,1 0 0 0 0,0 0 0 0 0,-1 1 0 0 0,1-1 1 0 0,-1 0-1 0 0,1 1 0 0 0,-1-1 0 0 0,1 1 0 0 0,-1-1 0 0 0,0 0 7 0 0,0 0 8 0 0,1 0-1 0 0,-1 0 1 0 0,0 0-1 0 0,0 0 1 0 0,1 0-1 0 0,-1 0 1 0 0,1-1-1 0 0,-1 1 1 0 0,1 0-1 0 0,-1 0 1 0 0,1-1-1 0 0,0 1 1 0 0,0 0-1 0 0,-1-1 1 0 0,1 1-1 0 0,0-1-7 0 0,3-8 69 0 0,-3 8-64 0 0,1 0 0 0 0,0-1 0 0 0,-1 1 0 0 0,0 0 0 0 0,1 0 0 0 0,-1 0 0 0 0,0 0 0 0 0,0-2-5 0 0,-2-5-133 0 0,2 7 64 0 0,-1-1 0 0 0,1 1 1 0 0,0-1-1 0 0,0 1 0 0 0,0-1 1 0 0,0 1-1 0 0,0-1 0 0 0,0 1 0 0 0,1-1 1 0 0,-1 1-1 0 0,1-2 69 0 0,2-4-197 0 0,0-1-1 0 0,0 1 1 0 0,0 0 0 0 0,1 0-1 0 0,1 0 1 0 0,3-6 197 0 0,7-12-279 0 0,-13 21 188 0 0,1-1 0 0 0,0 1 1 0 0,0 0-1 0 0,1 0 0 0 0,-1 0 0 0 0,1 0 0 0 0,3-2 91 0 0,7-6-395 0 0,-10 9 297 0 0,1 0 1 0 0,0 0 0 0 0,0 0-1 0 0,0 0 1 0 0,0 1-1 0 0,3-2 98 0 0,-6 4 28 0 0,0 1 1 0 0,0-1-1 0 0,0 0 0 0 0,0 1 0 0 0,0 0 0 0 0,0-1 1 0 0,1 1-1 0 0,-1 0 0 0 0,0 0 0 0 0,0 0 0 0 0,0 0 1 0 0,0 1-1 0 0,0-1 0 0 0,1 0 0 0 0,-1 1 0 0 0,0 0 1 0 0,0-1-1 0 0,0 1 0 0 0,0 0 0 0 0,0 0 0 0 0,0 0-28 0 0,2 2 90 0 0,1 0 0 0 0,-1 0 0 0 0,1 0 0 0 0,-1 1-1 0 0,0-1 1 0 0,-1 1 0 0 0,1 0 0 0 0,0 0-1 0 0,-1 0 1 0 0,0 1 0 0 0,1 0-90 0 0,4 10 288 0 0,-1 0 0 0 0,6 15-288 0 0,2 5 252 0 0,-4-14-72 0 0,-6-13-65 0 0,0 0-1 0 0,-1 1 0 0 0,0-1 1 0 0,-1 1-1 0 0,1 4-114 0 0,-4-12 39 0 0,1-1-1 0 0,-1 1 0 0 0,0 0 0 0 0,0 0 0 0 0,0-1 0 0 0,0 1 0 0 0,0 0 0 0 0,0 0 1 0 0,0-1-1 0 0,0 1 0 0 0,0 0 0 0 0,0 0 0 0 0,0-1 0 0 0,-1 1 0 0 0,1 0 0 0 0,0 0 1 0 0,0-1-1 0 0,-1 1 0 0 0,1 0 0 0 0,0-1 0 0 0,-1 1 0 0 0,1 0 0 0 0,-1 0-38 0 0,0-1 6 0 0,1 0-1 0 0,-1 0 1 0 0,1 0-1 0 0,-1 0 0 0 0,1 0 1 0 0,-1 0-1 0 0,0 0 1 0 0,1 0-1 0 0,-1 0 1 0 0,1 0-1 0 0,-1-1 0 0 0,1 1 1 0 0,-1 0-1 0 0,1 0 1 0 0,-1-1-1 0 0,1 1 1 0 0,-1 0-1 0 0,1 0 0 0 0,-1-1 1 0 0,1 1-1 0 0,0 0 1 0 0,-1-1-1 0 0,1 1 1 0 0,-1-1-1 0 0,1 1 0 0 0,0-1 1 0 0,0 1-1 0 0,-1-1 1 0 0,1 1-1 0 0,0 0 1 0 0,0-1-1 0 0,-1 0-5 0 0,0-1-9 0 0,-1-1 0 0 0,1 1 0 0 0,0-1 0 0 0,0 0 0 0 0,0 0 1 0 0,0 1-1 0 0,1-1 0 0 0,-1 0 0 0 0,1 0 0 0 0,0 0 0 0 0,-1 0 0 0 0,1 0 0 0 0,1 0 0 0 0,-1-1 9 0 0,1-2 2 0 0,0-1 0 0 0,0 0 0 0 0,0 1 0 0 0,1-1 0 0 0,1-2-2 0 0,5-8-77 0 0,-1 1-1 0 0,2 0 1 0 0,0 1-1 0 0,1-1 1 0 0,1 2-1 0 0,4-5 78 0 0,-14 18-63 0 0,0 0 0 0 0,0-1 0 0 0,1 1 0 0 0,-1 0 0 0 0,0 0 0 0 0,1 0 0 0 0,-1 0 0 0 0,0 0 0 0 0,1 0 0 0 0,-1 0 0 0 0,1 1 0 0 0,0-1 0 0 0,-1 0 0 0 0,1 1-1 0 0,0-1 1 0 0,-1 1 0 0 0,1 0 0 0 0,0-1 0 0 0,-1 1 0 0 0,1 0 0 0 0,0 0 0 0 0,0 0 0 0 0,-1 1 0 0 0,1-1 0 0 0,0 0 63 0 0,5 2 4 0 0,0 0 0 0 0,0 0-1 0 0,-1 1 1 0 0,0 0 0 0 0,5 2-4 0 0,-6-2-26 0 0,0 0 171 0 0,-1 0 0 0 0,0 0-1 0 0,1 0 1 0 0,-1 1 0 0 0,0 0-1 0 0,-1 0 1 0 0,1 0 0 0 0,-1 0-1 0 0,3 4-144 0 0,3 7 289 0 0,0 0 0 0 0,2 6-289 0 0,-2-2-102 0 0,6 10 44 0 0,1 0 93 0 0,-13-23-9 0 0,0-1 0 0 0,0 1 0 0 0,1 0 0 0 0,-1-1 0 0 0,1 0-1 0 0,1 0 1 0 0,4 5-26 0 0,0-1 17 0 0,-9-8-17 0 0,1 1 0 0 0,0-1 0 0 0,0 0 0 0 0,1 0 0 0 0,-1 0 0 0 0,0 0 0 0 0,0 0 0 0 0,0 0 0 0 0,1-1 0 0 0,-1 1 0 0 0,0 0-1 0 0,1-1 1 0 0,0 1 0 0 0,9 3 0 0 0,1-1 0 0 0,-1-1 0 0 0,1 0 0 0 0,0 0 0 0 0,8-1 0 0 0,-14-1-52 0 0,1 0-1 0 0,-1 0 0 0 0,1-1 0 0 0,-1 0 1 0 0,0 0-1 0 0,1-1 0 0 0,-1 1 0 0 0,0-1 1 0 0,6-3 52 0 0,-3 1-49 0 0,-1-1 1 0 0,0 0-1 0 0,0 0 0 0 0,0-1 1 0 0,-1 0-1 0 0,0 0 1 0 0,0-1-1 0 0,0 1 1 0 0,-1-2-1 0 0,3-3 49 0 0,6-10-111 0 0,0-1-1 0 0,-2 0 1 0 0,3-8 111 0 0,10-40 233 0 0,-24 66-276 0 0,0 0 0 0 0,0-1 0 0 0,0 0 0 0 0,-1 1 0 0 0,0-1 0 0 0,0 0 0 0 0,0 1 0 0 0,0-1 0 0 0,-1 0 0 0 0,0 0 0 0 0,0 0 0 0 0,0 1 0 0 0,-1-1 0 0 0,1 0 0 0 0,-2-1 43 0 0,2 4 43 0 0,0 0 1 0 0,-1 0 0 0 0,0 1-1 0 0,1-1 1 0 0,-1 1-1 0 0,0-1 1 0 0,0 1 0 0 0,0-1-1 0 0,0 1 1 0 0,0-1 0 0 0,0 1-1 0 0,0 0 1 0 0,0 0-1 0 0,-1 0 1 0 0,1-1 0 0 0,-1 1-1 0 0,1 0 1 0 0,0 1-1 0 0,-1-1 1 0 0,0 0 0 0 0,1 0-1 0 0,-1 1 1 0 0,1-1 0 0 0,-1 1-1 0 0,0-1 1 0 0,0 1-1 0 0,1 0 1 0 0,-1-1 0 0 0,0 1-1 0 0,1 0 1 0 0,-2 0-44 0 0,-1 0 31 0 0,-1 0 1 0 0,1 1-1 0 0,0-1 1 0 0,0 1 0 0 0,0 0-1 0 0,0 0 1 0 0,0 0-1 0 0,0 0 1 0 0,0 1-1 0 0,1-1 1 0 0,-1 1-1 0 0,-3 3-31 0 0,0-1 86 0 0,0 1 0 0 0,0 0 0 0 0,1 0 0 0 0,0 1 0 0 0,0 0 0 0 0,0 0 0 0 0,1 1 0 0 0,0 0 0 0 0,0-1 0 0 0,1 2 0 0 0,-1-1 0 0 0,-1 7-86 0 0,3-8 93 0 0,0 1 0 0 0,0 0 1 0 0,1 1-1 0 0,0-1 0 0 0,1 0 0 0 0,0 1 0 0 0,0-1 0 0 0,0 0 0 0 0,1 1 0 0 0,0-1 0 0 0,1 6-93 0 0,-1 2 0 0 0,0-12 0 0 0,0-1 0 0 0,0 1 0 0 0,0-1 0 0 0,1 1 0 0 0,-1-1 0 0 0,0 1 0 0 0,1-1 0 0 0,0 1 0 0 0,-1-1 0 0 0,1 0 0 0 0,1 1 0 0 0,4 10-8 0 0,-4-9-18 0 0,-1 0 1 0 0,1 0-1 0 0,0-1 0 0 0,1 1 1 0 0,-1-1-1 0 0,1 1 1 0 0,-1-1-1 0 0,1 0 1 0 0,0 0-1 0 0,2 1 26 0 0,-1-1 16 0 0,-1 0 0 0 0,1 0 0 0 0,0-1 0 0 0,1 0 0 0 0,-1 0 0 0 0,0 0 0 0 0,1 0 0 0 0,-1 0 0 0 0,1-1 0 0 0,0 0 0 0 0,-1 0 0 0 0,1 0 0 0 0,0-1 0 0 0,0 1 0 0 0,-1-1 0 0 0,1 0 0 0 0,0-1 0 0 0,2 0-16 0 0,5-2 4 0 0,0-1 0 0 0,-1-1 1 0 0,1 0-1 0 0,-1 0 0 0 0,0-1 0 0 0,0-1 0 0 0,-1 0 0 0 0,0 0 0 0 0,6-7-4 0 0,14-12-434 0 0,-2-2 1 0 0,9-13 433 0 0,-23 25-237 0 0,0 1 0 0 0,1 0-1 0 0,0 1 1 0 0,1 1 0 0 0,7-4 237 0 0,-20 15 8 0 0,0 0 0 0 0,0 1 0 0 0,0-1 0 0 0,0 1 0 0 0,0 0-1 0 0,0 0 1 0 0,0 0 0 0 0,0 0 0 0 0,1 1-8 0 0,8 1 69 0 0,-10 2-78 0 0,-2-2 14 0 0,2 1-12 0 0,0 1 1 0 0,0 0-1 0 0,-1 0 0 0 0,1 0 0 0 0,-1 0 0 0 0,0 0 0 0 0,0 0 0 0 0,0 0 0 0 0,0 0 0 0 0,0 0 0 0 0,0 0 1 0 0,-1 0-1 0 0,0 1 0 0 0,0 0 7 0 0,0 10 101 0 0,0 1 1 0 0,-3 11-102 0 0,0 10 533 0 0,3 40 649 0 0,0-74-1237 0 0,0-1-16 0 0,0 3 27 0 0,0-3 110 0 0,0-1 15 0 0,10-1-8 0 0,-3-2-73 0 0,0 1 0 0 0,-1-1 0 0 0,1 0 0 0 0,-1 0 0 0 0,0-1 0 0 0,0 0 0 0 0,4-3 0 0 0,37-36 0 0 0,-33 29 0 0 0,0 1 0 0 0,8-5 0 0 0,-16 13-26 0 0,0 1-1 0 0,1 0 0 0 0,0 1 0 0 0,-1-1 1 0 0,1 1-1 0 0,0 1 0 0 0,1-1 0 0 0,-1 1 0 0 0,0 0 1 0 0,1 1-1 0 0,-1 0 0 0 0,1 0 0 0 0,-1 0 1 0 0,1 1-1 0 0,1 1 27 0 0,-4-2 25 0 0,0 1 0 0 0,0 1 0 0 0,0-1 1 0 0,0 1-1 0 0,0 0 0 0 0,0 0 0 0 0,0 0 0 0 0,0 1 0 0 0,4 1-25 0 0,-5 0-50 0 0,1 0 0 0 0,-1 0-1 0 0,0 1 1 0 0,1-1-1 0 0,-2 1 1 0 0,1 0 0 0 0,0 0-1 0 0,-1 0 1 0 0,0 0 0 0 0,2 3 50 0 0,1 3-354 0 0,12 15 821 0 0,0-1 0 0 0,12 11-467 0 0,-24-30 33 0 0,0 1 0 0 0,0-2 1 0 0,0 1-1 0 0,1-1 1 0 0,0 0-1 0 0,3 2-33 0 0,-2-2 66 0 0,0 0 1 0 0,-1 1 0 0 0,0 0-1 0 0,5 4-66 0 0,-10-7-7 0 0,1 0 0 0 0,0 0 0 0 0,-1 0 0 0 0,1-1 0 0 0,0 1 1 0 0,0-1-1 0 0,0 0 0 0 0,0 0 0 0 0,0 0 0 0 0,0 0 0 0 0,1 0 0 0 0,-1-1 0 0 0,0 1 0 0 0,0-1 0 0 0,0 0 0 0 0,1 0 0 0 0,-1 0 0 0 0,0 0 0 0 0,0-1 0 0 0,1 1 0 0 0,-1-1 0 0 0,0 0 0 0 0,2-1 7 0 0,6-2 65 0 0,0-1 0 0 0,0-1 0 0 0,-1 0 0 0 0,9-6-65 0 0,-15 8-1 0 0,0 1 1 0 0,0-1 0 0 0,0 0-1 0 0,0 0 1 0 0,-1-1-1 0 0,0 1 1 0 0,0 0 0 0 0,0-1-1 0 0,0 0 1 0 0,-1 0-1 0 0,0 0 1 0 0,1-2 0 0 0,4-16-282 0 0,-1-1 0 0 0,0 1-1 0 0,1-23 283 0 0,-2 12-297 0 0,-2 21 10 0 0,-2-1 0 0 0,1 1 0 0 0,-2-2 287 0 0,1-37-1257 0 0,-1-26-1422 0 0,-4-8 2679 0 0,2 60-43 0 0,1 9 235 0 0,0 0 1 0 0,-2 0-1 0 0,-1-3-192 0 0,4 18 180 0 0,0 2-16 0 0,0 0-4 0 0,-8 21 454 0 0,1 7-178 0 0,2 0 1 0 0,1 0 0 0 0,1 0-1 0 0,1 19-436 0 0,3-26 116 0 0,1 0 0 0 0,2 0 0 0 0,3 10-116 0 0,-6-26 110 0 0,6 22 293 0 0,1 0 1 0 0,2-1 0 0 0,1 0-1 0 0,9 14-403 0 0,-14-27 58 0 0,0-1-1 0 0,1 0 1 0 0,0 0-1 0 0,1-1 1 0 0,0 1-1 0 0,1-2 1 0 0,0 1-1 0 0,1-2 0 0 0,0 1 1 0 0,5 2-58 0 0,-6-5 42 0 0,0-1 0 0 0,0 0 0 0 0,1-1 0 0 0,-1 0 0 0 0,1 0 0 0 0,6 1-42 0 0,-10-4 26 0 0,0 0 1 0 0,0-1-1 0 0,0 0 0 0 0,1 0 1 0 0,-1 0-1 0 0,0-1 1 0 0,0 0-1 0 0,1 0 1 0 0,-1-1-1 0 0,0 1 1 0 0,0-1-1 0 0,3-1-26 0 0,-5 1-134 0 0,-1 0 0 0 0,1 0-1 0 0,0 0 1 0 0,-1-1 0 0 0,1 1-1 0 0,-1-1 1 0 0,1 0 0 0 0,-1 0 0 0 0,0 0-1 0 0,2-2 135 0 0,-4 3-96 0 0,0-1 0 0 0,1 0 0 0 0,-1 0-1 0 0,0 1 1 0 0,0-1 0 0 0,0 0 0 0 0,0 0-1 0 0,0 0 1 0 0,-1 0 0 0 0,1 0 0 0 0,0 0-1 0 0,-1-1 1 0 0,0 1 0 0 0,1 0 0 0 0,-1 0-1 0 0,0 0 1 0 0,0 0 0 0 0,0-1 0 0 0,-1 1-1 0 0,1 0 97 0 0,-1-6-1717 0 0,1 0-1 0 0,-2 1 1 0 0,1-1-1 0 0,-2-3 1718 0 0,-7-10-6285 0 0</inkml:trace>
  <inkml:trace contextRef="#ctx0" brushRef="#br0" timeOffset="4561.702">5909 292 1840 0 0,'-14'-2'571'0'0,"-13"2"6718"0"0,17 2-2852 0 0,10-2-4320 0 0,0 0 0 0 0,0 0 0 0 0,0 0 0 0 0,0 0 1 0 0,0 0-1 0 0,1 0 0 0 0,-1 0 0 0 0,0 0 0 0 0,0 0 0 0 0,0 0 0 0 0,0 0 0 0 0,0 0 0 0 0,0 0 0 0 0,0 0 0 0 0,0 0 0 0 0,0 0 1 0 0,0 0-1 0 0,0 1 0 0 0,0-1 0 0 0,0 0 0 0 0,1 0 0 0 0,-1 0 0 0 0,0 0 0 0 0,0 0 0 0 0,0 0 0 0 0,0 0 0 0 0,0 0 0 0 0,0 0 1 0 0,0 0-1 0 0,0 0 0 0 0,0 0 0 0 0,0 0 0 0 0,0 0 0 0 0,0 0 0 0 0,0 1 0 0 0,0-1 0 0 0,0 0 0 0 0,0 0 0 0 0,0 0 0 0 0,0 0 1 0 0,0 0-1 0 0,0 0 0 0 0,0 0 0 0 0,0 0 0 0 0,0 0 0 0 0,0 0 0 0 0,0 0 0 0 0,0 1 0 0 0,0-1 0 0 0,0 0 0 0 0,0 0 0 0 0,0 0 1 0 0,0 0-1 0 0,0 0 0 0 0,0 0 0 0 0,0 0 0 0 0,0 0 0 0 0,0 0 0 0 0,0 0 0 0 0,0 0 0 0 0,0 0 0 0 0,-1 0 0 0 0,1 0 1 0 0,0 0-1 0 0,0 0 0 0 0,0 1-117 0 0,13 2 418 0 0,0 1 0 0 0,0-1 1 0 0,0-1-1 0 0,3 0-418 0 0,16 3-19 0 0,-10-3-158 0 0,-1 0-1 0 0,0-2 0 0 0,0 0 1 0 0,0-1-1 0 0,3-2 178 0 0,15 0-6022 0 0,-17 3-1115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16T07:33:54.9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3 188 13824 0 0,'0'1'64'0'0,"-1"-1"0"0"0,1 1 1 0 0,0 0-1 0 0,0 0 0 0 0,-1-1 1 0 0,1 1-1 0 0,0 0 0 0 0,0 0 1 0 0,0 0-1 0 0,0-1 0 0 0,0 1 1 0 0,0 0-1 0 0,0 0 0 0 0,0-1 1 0 0,0 1-1 0 0,1 0 1 0 0,-1 0-1 0 0,0 0 0 0 0,0-1 1 0 0,1 1-1 0 0,-1 0-64 0 0,14 24 729 0 0,-11-20-520 0 0,-1 0 1 0 0,1-1 0 0 0,-1 1 0 0 0,1 0-1 0 0,-1 0 1 0 0,-1 0 0 0 0,1 1 0 0 0,-1-1-1 0 0,1 4-209 0 0,-4 14 590 0 0,1-18-465 0 0,1 0 1 0 0,0-1-1 0 0,-1 1 0 0 0,2 0 1 0 0,-1 0-1 0 0,0-1 0 0 0,2 4-125 0 0,-1-3 15 0 0,0-1 0 0 0,0 1 0 0 0,0 0 0 0 0,0 0 0 0 0,-1 0 0 0 0,1-1 0 0 0,-1 1 0 0 0,-1 0 0 0 0,1 0 0 0 0,-1 0 0 0 0,0 1-15 0 0,-2 40 642 0 0,2-33-22 0 0,0 0 1 0 0,-2 12-621 0 0,2-19 16 0 0,1 0 0 0 0,-1 0-1 0 0,1 1 1 0 0,1-1 0 0 0,-1 0-1 0 0,1 1 1 0 0,0-1 0 0 0,0 0 0 0 0,1 0-1 0 0,0 1-15 0 0,4 17 8 0 0,-5-21-8 0 0,0 0 0 0 0,-1-1 0 0 0,2 1 0 0 0,-1-1 0 0 0,0 1 0 0 0,0-1 0 0 0,1 1 0 0 0,-1-1 0 0 0,1 0 0 0 0,0 0 0 0 0,0 0 0 0 0,0 0 0 0 0,0 0 0 0 0,0 0 0 0 0,0 0 0 0 0,1 0 0 0 0,7 4 0 0 0,-1 0 0 0 0,1-1 0 0 0,6 2 0 0 0,-6-2 0 0 0,-1-1 118 0 0,1 0-1 0 0,0-1 0 0 0,0 0 1 0 0,0-1-1 0 0,0 0 0 0 0,6 0-117 0 0,13 0 632 0 0,19-1-632 0 0,-16-2 227 0 0,-1-2 1 0 0,0 0-1 0 0,2-3-227 0 0,-24 4-125 0 0,1 1 31 0 0,1-1 1 0 0,-1-1-1 0 0,0 1 0 0 0,0-2 1 0 0,0 1-1 0 0,0-2 1 0 0,4-1 93 0 0,-13 5-54 0 0,-1 1-1 0 0,1-1 1 0 0,0 0 0 0 0,-1 0 0 0 0,1 1 0 0 0,0-1 0 0 0,-1 0 0 0 0,1 0 0 0 0,-1 0-1 0 0,1 1 1 0 0,-1-1 0 0 0,0 0 0 0 0,1 0 0 0 0,-1 0 0 0 0,0 0 0 0 0,0 0 0 0 0,1 0 0 0 0,-1 0-1 0 0,0 0 55 0 0,0-20-1222 0 0,-1 14 534 0 0,0-9-572 0 0,-4 2-11 0 0</inkml:trace>
  <inkml:trace contextRef="#ctx0" brushRef="#br0" timeOffset="231.13">22 425 4608 0 0,'0'0'208'0'0,"15"-6"381"0"0,-7 4 1077 0 0,0 0 1 0 0,0 1-1 0 0,0-1 0 0 0,0 2 0 0 0,6-1-1666 0 0,10-1 1426 0 0,7 0-1128 0 0,16 2-298 0 0,8 0 798 0 0,98-8 1759 0 0,-93 3-2253 0 0,0-3 0 0 0,19-7-304 0 0,-69 14 0 0 0,-7 1 0 0 0,-1 0 0 0 0,0-1 0 0 0,0 1 0 0 0,0 0 0 0 0,0-1 0 0 0,0 1 0 0 0,0-1 0 0 0,0 0 0 0 0,0 0 0 0 0,0 0 0 0 0,0 0 0 0 0,0 0 0 0 0,0 0 0 0 0,0 0 0 0 0,1-2 0 0 0,-3 3-41 0 0,0 0 0 0 0,0-1 0 0 0,1 1 0 0 0,-1-1 0 0 0,0 1 0 0 0,0 0 0 0 0,0-1 0 0 0,0 1 0 0 0,0-1 0 0 0,0 1 0 0 0,0-1 0 0 0,1 1 0 0 0,-1-1 0 0 0,-1 1 0 0 0,1 0 0 0 0,0-1 0 0 0,0 1 0 0 0,0-1 0 0 0,0 1 0 0 0,0-1 0 0 0,0 1 0 0 0,0-1-1 0 0,-1 1 1 0 0,1 0 0 0 0,0-1 0 0 0,0 1 0 0 0,0 0 0 0 0,-1-1 0 0 0,1 1 0 0 0,0-1 0 0 0,-1 1 0 0 0,1 0 0 0 0,0 0 0 0 0,-1-1 0 0 0,1 1 0 0 0,0 0 0 0 0,-1-1 0 0 0,1 1 41 0 0,-17-13-2643 0 0,6 6 1110 0 0</inkml:trace>
  <inkml:trace contextRef="#ctx0" brushRef="#br0" timeOffset="483.497">133 176 8288 0 0,'-1'0'31'0'0,"0"-1"0"0"0,-1 1 1 0 0,1 0-1 0 0,-1-1 0 0 0,1 1 0 0 0,0-1 1 0 0,-1 1-1 0 0,1-1 0 0 0,0 0 0 0 0,0 0 1 0 0,-1 1-1 0 0,1-1 0 0 0,0-1-31 0 0,-11-5 1340 0 0,2 7 4268 0 0,22-6-4218 0 0,-11 5-1364 0 0,0 0-1 0 0,0 0 1 0 0,0 0-1 0 0,1 1 1 0 0,-1-1-1 0 0,0 1 1 0 0,1-1-1 0 0,-1 1 1 0 0,1-1-1 0 0,0 1-25 0 0,10-2 21 0 0,1 1 0 0 0,0 1 0 0 0,-1 0 0 0 0,1 1 0 0 0,5 1-21 0 0,8 1 289 0 0,11 2 173 0 0,-21-3-206 0 0,-1 0 0 0 0,7-1-256 0 0,49-2-559 0 0,59 1 537 0 0,-98 2 349 0 0,-2-1-158 0 0,13 3-169 0 0,53 5-1171 0 0,-62-4-333 0 0,1-2-1 0 0,0-1 1505 0 0,10-2-1094 0 0</inkml:trace>
  <inkml:trace contextRef="#ctx0" brushRef="#br0" timeOffset="852.273">1174 256 14280 0 0,'0'0'51'0'0,"0"0"0"0"0,1 1 1 0 0,-1-1-1 0 0,0 1 0 0 0,0-1 1 0 0,0 1-1 0 0,0-1 0 0 0,0 0 1 0 0,0 1-1 0 0,1-1 0 0 0,-1 1 1 0 0,0-1-1 0 0,0 1 0 0 0,-1-1 1 0 0,1 0-1 0 0,0 1 0 0 0,0-1 1 0 0,0 1-1 0 0,0-1 1 0 0,0 1-1 0 0,0-1 0 0 0,0 0 1 0 0,-1 1-1 0 0,1-1 0 0 0,0 1 1 0 0,0-1-1 0 0,-1 0 0 0 0,1 1 1 0 0,0-1-1 0 0,-1 0 0 0 0,1 1 1 0 0,0-1-52 0 0,-16 16 86 0 0,5-4 290 0 0,-8 9 86 0 0,12-13-345 0 0,0 0 1 0 0,0 0-1 0 0,0 3-117 0 0,-11 13 580 0 0,-1-1 0 0 0,-10 10-580 0 0,5-6 784 0 0,18-21-558 0 0,0 0-1 0 0,0-1 1 0 0,0 0-1 0 0,-2 1-225 0 0,-22 19 569 0 0,20-14-392 0 0,3-3-65 0 0,0 0 1 0 0,-1-1-1 0 0,-1 1 1 0 0,1-1-1 0 0,-1-1 1 0 0,0 1-113 0 0,-8 1-99 0 0,0 0 1 0 0,0 0-1 0 0,-1-2 0 0 0,0 0 1 0 0,0-1-1 0 0,0-1 0 0 0,-1-1 1 0 0,-5 0 98 0 0,22-2-37 0 0,0-1 0 0 0,-1 0 0 0 0,1 0-1 0 0,0 0 1 0 0,0 0 0 0 0,0 0 0 0 0,0 0 0 0 0,0-1 0 0 0,-1 1 0 0 0,1-1 0 0 0,0 0 0 0 0,0 1 0 0 0,0-1 0 0 0,0 0 0 0 0,1 0 0 0 0,-1 0 0 0 0,0 0 0 0 0,0-1-1 0 0,0 1 1 0 0,0-1 37 0 0,0-1-267 0 0,-1 0 0 0 0,2 1 0 0 0,-1-1 0 0 0,0 0 0 0 0,0 0-1 0 0,1 0 1 0 0,0 0 0 0 0,-1 0 0 0 0,1 0 0 0 0,0-1 0 0 0,1 1-1 0 0,-1-2 268 0 0,-1-6-960 0 0,2 0 0 0 0,-1 1 0 0 0,1-1-1 0 0,1 0 1 0 0,0 1 0 0 0,0-1 0 0 0,3-10 960 0 0,0 9-302 0 0,0 0 1 0 0,0 0-1 0 0,1 0 0 0 0,0 0 1 0 0,1 1-1 0 0,1 0 1 0 0,0 0-1 0 0,2-2 302 0 0,1 0 614 0 0,0 2 0 0 0,1-1 0 0 0,1 1 1 0 0,0 1-1 0 0,0 0 0 0 0,6-3-614 0 0,-15 11 197 0 0,-1 1 0 0 0,0-1 0 0 0,1 1 0 0 0,-1-1 1 0 0,1 1-1 0 0,-1 0 0 0 0,1 0 0 0 0,0 0 0 0 0,-1 1 1 0 0,1-1-1 0 0,0 1 0 0 0,-1-1 0 0 0,1 1 0 0 0,0 0 1 0 0,0 0-1 0 0,0 0 0 0 0,-1 0 0 0 0,1 1 0 0 0,0-1 1 0 0,-1 1-1 0 0,1-1 0 0 0,0 1 0 0 0,-1 0 0 0 0,1 0 0 0 0,0 0 1 0 0,0 1-198 0 0,3 2 334 0 0,-1 0 0 0 0,1 1 1 0 0,-1-1-1 0 0,0 1 0 0 0,0 0 0 0 0,0 1 1 0 0,-1-1-1 0 0,1 1 0 0 0,1 4-334 0 0,6 9 454 0 0,0 2-1 0 0,0 2-453 0 0,25 47 1148 0 0,-14-27-435 0 0,3 12-713 0 0,-3-8 279 0 0,-20-43-305 0 0,-1 1-1 0 0,1-1 0 0 0,0 0 0 0 0,0 0 0 0 0,0-1 0 0 0,1 1 0 0 0,-1-1 1 0 0,1 1-1 0 0,2 0 27 0 0,18 21-1230 0 0,-23-25 971 0 0,-1 0-1 0 0,1 0 0 0 0,-1 0 0 0 0,1 0 1 0 0,-1 0-1 0 0,1 0 0 0 0,0 0 0 0 0,-1 0 0 0 0,1 0 1 0 0,-1-1-1 0 0,1 1 0 0 0,-1 0 0 0 0,0 0 1 0 0,1 0-1 0 0,-1-1 0 0 0,1 1 0 0 0,-1 0 0 0 0,1 0 1 0 0,-1-1-1 0 0,0 1 0 0 0,1-1 260 0 0,-1 1-568 0 0,5-5-5872 0 0</inkml:trace>
  <inkml:trace contextRef="#ctx0" brushRef="#br0" timeOffset="1047.302">1307 85 16008 0 0,'0'0'362'0'0,"0"0"47"0"0,0 0 30 0 0,1 1-46 0 0,6 6-404 0 0,-1 1 0 0 0,-1-1 0 0 0,1 1 0 0 0,-1 0 0 0 0,-1 0 0 0 0,1 0 0 0 0,-1 1 0 0 0,-1-1-1 0 0,2 6 12 0 0,73 191 3960 0 0,-64-168-3960 0 0,-7-20 0 0 0,-1 1 0 0 0,-1 1 0 0 0,3 14 0 0 0,-7-29-305 0 0,4 35 885 0 0,-5-13-6834 0 0,-2-16-406 0 0</inkml:trace>
  <inkml:trace contextRef="#ctx0" brushRef="#br0" timeOffset="1754.255">1426 451 13648 0 0,'0'0'628'0'0,"1"0"-18"0"0,50 2-355 0 0,-18-1-108 0 0,22-1-147 0 0,-34-3 362 0 0,-1-1 1 0 0,0 0 0 0 0,0-2-1 0 0,2-1-362 0 0,33-8 747 0 0,-15 6 102 0 0,0-3 0 0 0,20-8-849 0 0,-55 18 18 0 0,-1 0 0 0 0,1 0 0 0 0,-1-1 0 0 0,0 1 0 0 0,0-1 0 0 0,0 0 0 0 0,0 0 0 0 0,-1 0 0 0 0,1 0 0 0 0,-1-1 0 0 0,0 0 0 0 0,1 0-18 0 0,-4 4 0 0 0,0 0 0 0 0,1-1 0 0 0,-1 1 0 0 0,0 0 0 0 0,0 0 0 0 0,0-1 0 0 0,1 1 0 0 0,-1 0 0 0 0,0-1 0 0 0,0 1 0 0 0,0 0 0 0 0,0-1 0 0 0,0 1 0 0 0,1 0 0 0 0,-1 0 0 0 0,0-1 0 0 0,0 1 0 0 0,0 0 0 0 0,0-1 0 0 0,0 1 0 0 0,0 0 0 0 0,0-1 0 0 0,0 1 0 0 0,0 0 0 0 0,0-1 0 0 0,-1 1 0 0 0,1 0 0 0 0,0-1 0 0 0,0 1 0 0 0,0 0 0 0 0,0-1 0 0 0,0 1 0 0 0,-1 0 0 0 0,1-1 0 0 0,0 1 0 0 0,0 0 0 0 0,0 0 0 0 0,-1-1 0 0 0,1 1 0 0 0,0 0 0 0 0,0 0 0 0 0,-1 0 0 0 0,1-1 0 0 0,0 1 0 0 0,0 0 0 0 0,-1 0 0 0 0,1 0 0 0 0,0 0 0 0 0,-1 0 0 0 0,1 0 0 0 0,0-1 0 0 0,-5-1 0 0 0,0 0 0 0 0,0 0 0 0 0,0 1 0 0 0,0 0 0 0 0,0-1 0 0 0,0 2 0 0 0,-1-1 0 0 0,1 0 0 0 0,0 1 0 0 0,0 0 0 0 0,-4 1 0 0 0,-1-1 10 0 0,1 2 0 0 0,-1-1 0 0 0,1 1 0 0 0,0 1 0 0 0,0-1-1 0 0,0 1 1 0 0,0 1 0 0 0,0 0 0 0 0,1 0 0 0 0,0 1 0 0 0,0 0-1 0 0,0 0 1 0 0,0 1 0 0 0,1 0 0 0 0,0 1 0 0 0,-3 3-10 0 0,7-8 29 0 0,1 1 1 0 0,0 0-1 0 0,0 0 0 0 0,0 0 1 0 0,0 0-1 0 0,1 0 1 0 0,-1 1-1 0 0,1-1 0 0 0,0 1 1 0 0,0-1-1 0 0,0 0 1 0 0,0 1-1 0 0,0 0 0 0 0,1-1 1 0 0,0 1-1 0 0,0-1 1 0 0,0 1-1 0 0,0 0 0 0 0,0 1-29 0 0,0-1-43 0 0,0 1-1 0 0,1-1 0 0 0,-1 1 1 0 0,1-1-1 0 0,0 0 0 0 0,0 1 1 0 0,0-1-1 0 0,1 0 0 0 0,-1 0 44 0 0,0-1 34 0 0,1-1 0 0 0,-1 0 0 0 0,0 0 0 0 0,1 0 0 0 0,0 0 0 0 0,-1 0-1 0 0,1 0 1 0 0,0-1 0 0 0,0 1 0 0 0,0 0 0 0 0,0-1 0 0 0,0 1 0 0 0,0-1 0 0 0,0 0 0 0 0,1 0 0 0 0,-1 0-34 0 0,2 1 42 0 0,-1 0 1 0 0,1-1 0 0 0,0 1 0 0 0,0-1-1 0 0,0 0 1 0 0,0 0 0 0 0,0 0 0 0 0,0-1-1 0 0,0 1 1 0 0,0-1 0 0 0,0 0 0 0 0,0 0-1 0 0,0-1 1 0 0,0 1 0 0 0,0-1 0 0 0,0 0-1 0 0,0 0 1 0 0,1 0-43 0 0,81-37 429 0 0,-79 35-428 0 0,0-1-1 0 0,-1 0 0 0 0,0 0 1 0 0,0 0-1 0 0,4-4 0 0 0,-4 3-5 0 0,0 0 0 0 0,0 0 1 0 0,1 1-1 0 0,6-3 5 0 0,-3 2-102 0 0,0 1 0 0 0,0-2 0 0 0,0 1 0 0 0,0-2 102 0 0,-5 4-111 0 0,0 0 1 0 0,0 0-1 0 0,0 1 0 0 0,0 0 0 0 0,1 0 1 0 0,-1 0-1 0 0,1 0 0 0 0,-1 1 1 0 0,1 0-1 0 0,0 0 0 0 0,0 1 0 0 0,3-1 111 0 0,-6 1-10 0 0,0 0 0 0 0,1 0-1 0 0,-1 1 1 0 0,0-1 0 0 0,0 1-1 0 0,0-1 1 0 0,0 1 0 0 0,0 0-1 0 0,0 0 1 0 0,0 0 0 0 0,0 1-1 0 0,0-1 1 0 0,0 1 0 0 0,0 0-1 0 0,-1-1 1 0 0,1 1 0 0 0,-1 0-1 0 0,1 1 1 0 0,-1-1-1 0 0,0 0 1 0 0,0 1 0 0 0,0-1-1 0 0,1 2 11 0 0,2 4 0 0 0,0 1 0 0 0,-1 1 0 0 0,0-1 0 0 0,0 1 0 0 0,-1-1 0 0 0,1 4 0 0 0,4 12 351 0 0,-6-21-177 0 0,0 0-1 0 0,-1 1 1 0 0,1-1-1 0 0,-1 0 1 0 0,0 0-1 0 0,0 2-173 0 0,0 2 122 0 0,0 1 0 0 0,1 0-1 0 0,0-1 1 0 0,1 0-1 0 0,1 3-121 0 0,-4-11 53 0 0,0 0-1 0 0,0 0 0 0 0,1 0 0 0 0,-1 0 0 0 0,0 0 0 0 0,0 0 1 0 0,0 0-1 0 0,1 0 0 0 0,-1 0 0 0 0,0 0 0 0 0,0 0 1 0 0,0 0-1 0 0,1 0 0 0 0,-1-1 0 0 0,0 1 0 0 0,0 0 0 0 0,0 0 1 0 0,1 0-1 0 0,-1 0 0 0 0,0 0 0 0 0,0-1 0 0 0,0 1 1 0 0,0 0-1 0 0,0 0 0 0 0,0 0 0 0 0,1 0 0 0 0,-1-1 0 0 0,0 1 1 0 0,0 0-1 0 0,0 0 0 0 0,0-1 0 0 0,0 1 0 0 0,0 0 1 0 0,0 0-1 0 0,0 0 0 0 0,0-1 0 0 0,0 1 0 0 0,0 0 1 0 0,0 0-53 0 0,10-20 130 0 0,5-12-248 0 0,9-5 118 0 0,-15 22 0 0 0,0 2 0 0 0,0-1 0 0 0,8-6 0 0 0,11-13 45 0 0,-21 24-185 0 0,0 0 0 0 0,0 1 0 0 0,1-1 0 0 0,1 1 0 0 0,0 1 0 0 0,0 0 0 0 0,0 0 1 0 0,0 1-1 0 0,11-6 140 0 0,-14 9-31 0 0,1 1 0 0 0,-1-1-1 0 0,0 1 1 0 0,1 0 0 0 0,0 0 0 0 0,-1 1 0 0 0,1 0 0 0 0,0 0 0 0 0,-1 1 0 0 0,1 0 0 0 0,0 0 0 0 0,0 1 0 0 0,-1-1 0 0 0,1 1 0 0 0,0 1 0 0 0,-1-1 0 0 0,1 1 0 0 0,-1 1 0 0 0,1-1 0 0 0,-1 1-1 0 0,0 0 1 0 0,0 0 0 0 0,0 1 0 0 0,1 0 31 0 0,-4-2 1 0 0,1 1 0 0 0,-1-1 0 0 0,1 1 0 0 0,-1-1 0 0 0,0 1 0 0 0,0 0 0 0 0,0 0 0 0 0,-1 0 0 0 0,1 0 0 0 0,-1 1 0 0 0,1-1-1 0 0,-1 1 1 0 0,0 1-1 0 0,13 19 200 0 0,-13-21-188 0 0,0 0 1 0 0,0 1 0 0 0,0-1-1 0 0,0 0 1 0 0,0 0 0 0 0,-1 1-1 0 0,1-1 1 0 0,-1 1 0 0 0,0 1-13 0 0,0-3-189 0 0,0 0 0 0 0,-1 0 0 0 0,1-1 0 0 0,0 1 1 0 0,0-1-1 0 0,0 1 0 0 0,0-1 0 0 0,0 1 0 0 0,1-1 0 0 0,-1 0 1 0 0,0 1-1 0 0,1-1 0 0 0,-1 0 0 0 0,1 0 0 0 0,-1 0 0 0 0,2 1 189 0 0,3 1-3383 0 0,-4-1-3273 0 0</inkml:trace>
  <inkml:trace contextRef="#ctx0" brushRef="#br0" timeOffset="2471.712">2603 415 6448 0 0,'0'0'297'0'0,"0"0"-9"0"0,0 0-49 0 0,0 0 491 0 0,0 0 240 0 0,0 0 43 0 0,1 2 10 0 0,7 19 2526 0 0,-6-16-3415 0 0,-1-1-1 0 0,0 1 1 0 0,0 0 0 0 0,0-1 0 0 0,0 1 0 0 0,-1 0-1 0 0,0 0 1 0 0,0 0 0 0 0,-1 3-134 0 0,0 8 632 0 0,1-1 0 0 0,1 1 0 0 0,0 0 0 0 0,0-1 0 0 0,3 7-632 0 0,-3-9 145 0 0,-1-11-101 0 0,1 1 0 0 0,-1 0 0 0 0,0-1 1 0 0,1 1-1 0 0,-1-1 0 0 0,1 0 0 0 0,0 1 0 0 0,0-1 0 0 0,1 3-44 0 0,-1-4 144 0 0,0 2 117 0 0,-1-3-228 0 0,0 1 0 0 0,0-1 0 0 0,0 1 0 0 0,0-1 0 0 0,1 0 0 0 0,-1 1 0 0 0,0-1 0 0 0,0 1 0 0 0,0-1 0 0 0,0 0 0 0 0,0 1 0 0 0,1-1 0 0 0,-1 0 0 0 0,0 1 0 0 0,0-1 0 0 0,1 0 0 0 0,-1 0 0 0 0,0 1 0 0 0,0-1 0 0 0,1 0 0 0 0,-1 1 0 0 0,0-1 0 0 0,1 0 0 0 0,-1 0 0 0 0,1 0 0 0 0,-1 0 0 0 0,0 1 0 0 0,1-1 0 0 0,-1 0-33 0 0,2-1 25 0 0,-1 0 0 0 0,1 1-1 0 0,-1-1 1 0 0,1 0 0 0 0,-1 0 0 0 0,0 0 0 0 0,1 0 0 0 0,-1-1 0 0 0,0 1 0 0 0,0 0 0 0 0,0-1 0 0 0,1 1-1 0 0,-1 0 1 0 0,-1-1 0 0 0,1 1 0 0 0,0-1 0 0 0,0 0 0 0 0,-1 1 0 0 0,1-1 0 0 0,-1 1 0 0 0,1-1 0 0 0,-1 0 0 0 0,1 0-1 0 0,-1 1 1 0 0,0-1-25 0 0,1-4 0 0 0,1 0 0 0 0,0 0 0 0 0,0 1 0 0 0,0-1 0 0 0,0 0 0 0 0,1 1 0 0 0,0 0 0 0 0,0 0 0 0 0,1 0 0 0 0,0-1 0 0 0,6-8-13 0 0,2-3-22 0 0,1 0-1 0 0,1 1 0 0 0,0 1 0 0 0,15-14 36 0 0,-6 9-358 0 0,-18 14 404 0 0,1 1 0 0 0,0 0 0 0 0,0 0 0 0 0,1 1 0 0 0,-1-1 0 0 0,8-2-46 0 0,-10 5 134 0 0,0 0-346 0 0,0 0-1 0 0,0 1 1 0 0,0-1 0 0 0,0 1 0 0 0,0 0-1 0 0,1 0 1 0 0,-1 0 0 0 0,4 0 212 0 0,-8 2-7 0 0,1-1 0 0 0,0 0 0 0 0,-1 0 0 0 0,1 1 0 0 0,-1-1 0 0 0,1 0 0 0 0,0 0 0 0 0,-1 1 0 0 0,1-1 0 0 0,-1 1 0 0 0,1-1 0 0 0,-1 1 0 0 0,1-1 0 0 0,-1 1 0 0 0,0-1 0 0 0,1 1 0 0 0,-1-1 0 0 0,1 1 0 0 0,-1-1 0 0 0,0 1 0 0 0,0-1 0 0 0,1 2 7 0 0,0 0-12 0 0,3 2 215 0 0,-1 0 0 0 0,0 1 0 0 0,-1-1-1 0 0,1 1 1 0 0,-1-1 0 0 0,1 1 0 0 0,-1 1-203 0 0,9 18 476 0 0,-10-21-485 0 0,1-1 0 0 0,-1 1-1 0 0,0 0 1 0 0,-1 0 0 0 0,1-1-1 0 0,0 1 1 0 0,-1 0 0 0 0,0 2 9 0 0,1-2-8 0 0,-1 0 1 0 0,0 0 0 0 0,1 0-1 0 0,0 0 1 0 0,0-1 0 0 0,0 1-1 0 0,0 0 1 0 0,1 1 7 0 0,1 4 27 0 0,1-1 0 0 0,-1 1 0 0 0,-1-1 0 0 0,2 6-27 0 0,-3-8 12 0 0,1 1 0 0 0,0 0-1 0 0,0-1 1 0 0,0 0-1 0 0,1 1 1 0 0,-1-1 0 0 0,1 0-1 0 0,2 2-11 0 0,-1-3 15 0 0,0 0-1 0 0,0-1 1 0 0,0 1-1 0 0,0-1 1 0 0,1 0-1 0 0,0 0 0 0 0,-1 0 1 0 0,1 0-1 0 0,0-1 1 0 0,0 0-1 0 0,0 0 1 0 0,1 0-1 0 0,-1-1 1 0 0,0 0-1 0 0,1 0 1 0 0,-1 0-1 0 0,1 0-14 0 0,5-1-668 0 0,1 0 1 0 0,-1 0-1 0 0,0-1 1 0 0,0 0-1 0 0,1-1 1 0 0,-1 0-1 0 0,0-1 1 0 0,2 0 667 0 0,14-9-6141 0 0</inkml:trace>
  <inkml:trace contextRef="#ctx0" brushRef="#br0" timeOffset="3063.045">3456 352 12896 0 0,'-5'0'160'0'0,"0"1"0"0"0,-1 0 0 0 0,1 0 0 0 0,0 1 1 0 0,0 0-1 0 0,0 0 0 0 0,0 0 0 0 0,0 0 1 0 0,-3 3-161 0 0,-6 2 588 0 0,-12 8 308 0 0,2 1 0 0 0,0 0 0 0 0,0 2 0 0 0,2 1 0 0 0,-5 5-896 0 0,15-12 9 0 0,1-1-1 0 0,-9 12-8 0 0,13-12 172 0 0,7-9-46 0 0,0 0 19 0 0,-1-1 343 0 0,1-1 21 0 0,2 1-114 0 0,3 0-433 0 0,1 0 0 0 0,-1-1 0 0 0,0 1-1 0 0,1-1 1 0 0,-1 0 0 0 0,0-1 0 0 0,1 1 0 0 0,-1-1 0 0 0,0 0-1 0 0,1 0 1 0 0,-1 0 0 0 0,4-3 38 0 0,7-2 98 0 0,0-2-1 0 0,0 0 1 0 0,4-4-98 0 0,26-13 14 0 0,-33 18 108 0 0,17-6-1178 0 0,-28 12 1052 0 0,0 1 0 0 0,0-1-1 0 0,0 1 1 0 0,0 0 0 0 0,0 0-1 0 0,0 0 1 0 0,0 0 0 0 0,0 0-1 0 0,0 0 1 0 0,0 0 0 0 0,0 1-1 0 0,0-1 1 0 0,0 1 0 0 0,1 0 4 0 0,1 1 3 0 0,0 0 0 0 0,0 1 0 0 0,-1-1 1 0 0,1 1-1 0 0,-1 0 0 0 0,0 0 0 0 0,1 0 1 0 0,-2 0-1 0 0,1 0 0 0 0,0 1 0 0 0,-1-1 0 0 0,3 4-3 0 0,9 13-424 0 0,-2-4 298 0 0,-7-10 342 0 0,0 1 0 0 0,0-1 0 0 0,1-1 0 0 0,1 2-216 0 0,-3-3 72 0 0,0-1 0 0 0,0 0 1 0 0,1 0-1 0 0,-1-1 1 0 0,1 1-1 0 0,0-1 0 0 0,0 0 1 0 0,-1 0-1 0 0,1-1 1 0 0,1 1-1 0 0,-1-1 0 0 0,0 0 1 0 0,0-1-1 0 0,0 1 1 0 0,0-1-1 0 0,1 0 0 0 0,1 0-72 0 0,-2-1 31 0 0,-1 1-1 0 0,0-1 1 0 0,0 0-1 0 0,0 0 1 0 0,0 0-1 0 0,0-1 1 0 0,0 1-1 0 0,0-1 1 0 0,0 0-1 0 0,3-2-30 0 0,2-2 63 0 0,0 0-1 0 0,-1-1 1 0 0,1 0-1 0 0,-1 0-62 0 0,21-28 679 0 0,-7 9-226 0 0,-19 23-500 0 0,0-1 0 0 0,-1 1 1 0 0,1-1-1 0 0,0 0 0 0 0,-1 0 0 0 0,0 0 1 0 0,0 0-1 0 0,0 0 0 0 0,0 0 0 0 0,-1-1 1 0 0,0 1-1 0 0,0-1 0 0 0,0 0 47 0 0,2-4-90 0 0,0 0 1 0 0,0 1 0 0 0,0-1-1 0 0,1 1 1 0 0,1 0-1 0 0,2-5 90 0 0,-1 5-52 0 0,-2-1 0 0 0,1 0 0 0 0,-1 0 0 0 0,0 0 0 0 0,1-8 52 0 0,9-48-248 0 0,-2 11 46 0 0,13-40 202 0 0,-18 61 0 0 0,-6 29 0 0 0,-1 0 0 0 0,1-1 0 0 0,-1 1 0 0 0,1 0 0 0 0,1 0 0 0 0,-1 0 0 0 0,0 0 0 0 0,1 0 0 0 0,0 1 0 0 0,0-1 0 0 0,0 0 0 0 0,0 1 0 0 0,1-1 0 0 0,4-4 0 0 0,-9 8 0 0 0,-14 14 0 0 0,12-10 0 0 0,1 0 0 0 0,0 1 0 0 0,0-1 0 0 0,1 0 0 0 0,-1 1 0 0 0,1 0 0 0 0,0-1 0 0 0,0 1 0 0 0,0 2 0 0 0,-10 21 0 0 0,4-14 160 0 0,1 0 0 0 0,1 1 0 0 0,0 0-1 0 0,1 1 1 0 0,0-1 0 0 0,2 1-1 0 0,0 0 1 0 0,0-1 0 0 0,2 1 0 0 0,-1 7-160 0 0,1 10 168 0 0,-4 16-168 0 0,2-17 154 0 0,0 17-154 0 0,-2 21 27 0 0,5-67-25 0 0,0 0 0 0 0,1-1 0 0 0,-1 1 0 0 0,0 0 0 0 0,1-1 0 0 0,0 1 0 0 0,-1-1 0 0 0,1 1 1 0 0,0-1-1 0 0,0 1 0 0 0,0-1 0 0 0,1 0 0 0 0,-1 1-2 0 0,24 27 22 0 0,-10-12-18 0 0,-10-12-4 0 0,-1 0 0 0 0,2 0 0 0 0,-1 0 0 0 0,1-1 0 0 0,0 1 0 0 0,0-2 0 0 0,6 5 0 0 0,5 1 13 0 0,-5-2 31 0 0,1-1 0 0 0,0 0-1 0 0,11 4-43 0 0,-11-6-355 0 0,0-1 0 0 0,1 0 1 0 0,0 0-1 0 0,0-1 0 0 0,8 0 355 0 0,3-5-1082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16T07:33:54.1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21 135 9672 0 0,'0'0'440'0'0,"0"0"-6"0"0,0 0-120 0 0,0 0 518 0 0,0 0 257 0 0,0 0 51 0 0,0 0-112 0 0,0 0-515 0 0,0 0-227 0 0,0 0-44 0 0,0 0-2 0 0,4 13 585 0 0,-2 28 1213 0 0,-2-36-1837 0 0,4 95 1696 0 0,-4-87-1835 0 0,-2 0 0 0 0,1 0 0 0 0,-2 0 0 0 0,-1 4-62 0 0,4-15 0 0 0,0 0 0 0 0,1-1 0 0 0,-1 1 0 0 0,0 0 0 0 0,1 0 0 0 0,-1 0 0 0 0,1 0 0 0 0,0 0 0 0 0,-1 0 0 0 0,3 6 0 0 0,-3-8-14 0 0,0 0 0 0 0,0 1-1 0 0,0-1 1 0 0,0 1 0 0 0,0-1-1 0 0,0 0 1 0 0,0 1 0 0 0,0-1-1 0 0,0 1 1 0 0,1-1-1 0 0,-1 0 1 0 0,0 1 0 0 0,0-1-1 0 0,0 0 1 0 0,0 1 0 0 0,1-1-1 0 0,-1 0 1 0 0,0 1 0 0 0,0-1-1 0 0,1 0 1 0 0,-1 0 0 0 0,0 1-1 0 0,1-1 1 0 0,-1 0 0 0 0,0 0-1 0 0,1 0 1 0 0,-1 1-1 0 0,0-1 1 0 0,1 0 0 0 0,-1 0-1 0 0,0 0 1 0 0,1 0 0 0 0,-1 0-1 0 0,1 0 1 0 0,-1 1 0 0 0,1-1 14 0 0,-1-1-140 0 0,0 1 1 0 0,1 0 0 0 0,-1 0 0 0 0,0 0 0 0 0,1 0-1 0 0,-1-1 1 0 0,0 1 0 0 0,0 0 0 0 0,0 0 0 0 0,1-1-1 0 0,-1 1 1 0 0,0 0 0 0 0,0 0 0 0 0,0-1 0 0 0,1 1-1 0 0,-1 0 1 0 0,0-1 0 0 0,0 1 0 0 0,0 0 0 0 0,0-1-1 0 0,0 1 1 0 0,0 0 0 0 0,0-1 0 0 0,0 1 0 0 0,0 0 0 0 0,0-1-1 0 0,0 1 1 0 0,0 0 0 0 0,0-1 0 0 0,0 1 0 0 0,0 0 139 0 0,-2-17-1883 0 0,5-5-18 0 0</inkml:trace>
  <inkml:trace contextRef="#ctx0" brushRef="#br0" timeOffset="285.259">6 16 11976 0 0,'-5'-11'588'0'0,"5"11"-557"0"0,0 0 0 0 0,0-1-1 0 0,0 1 1 0 0,0 0 0 0 0,0 0 0 0 0,0 0-1 0 0,0-1 1 0 0,1 1 0 0 0,-1 0 0 0 0,0 0-1 0 0,0 0 1 0 0,0-1 0 0 0,0 1-1 0 0,0 0 1 0 0,0 0 0 0 0,1 0 0 0 0,-1 0-1 0 0,0 0 1 0 0,0 0 0 0 0,0-1-1 0 0,1 1 1 0 0,-1 0 0 0 0,0 0 0 0 0,0 0-1 0 0,0 0 1 0 0,0 0 0 0 0,1 0 0 0 0,-1 0-1 0 0,0 0 1 0 0,0 0 0 0 0,1 0-1 0 0,-1 0 1 0 0,0 0-31 0 0,5 0 337 0 0,1 0 1 0 0,-1 1-1 0 0,0-1 0 0 0,1 1 1 0 0,-1 1-338 0 0,3-1 63 0 0,-7-1-96 0 0,1 0 0 0 0,-1 1 0 0 0,0-1 0 0 0,1 0 0 0 0,-1 1 0 0 0,0-1 0 0 0,1 0 0 0 0,-1 1 1 0 0,0 0-1 0 0,0-1 0 0 0,1 1 0 0 0,-1 0 0 0 0,0-1 0 0 0,0 1 0 0 0,0 0 33 0 0,9 5-597 0 0,13 0-26 0 0,2 0-7 0 0</inkml:trace>
  <inkml:trace contextRef="#ctx0" brushRef="#br0" timeOffset="551.146">312 125 2304 0 0,'2'14'162'0'0,"-2"-13"-134"0"0,0-1-1 0 0,-1 1 1 0 0,1 0 0 0 0,0 0 0 0 0,1 0-1 0 0,-1 0 1 0 0,0 0 0 0 0,0 0-1 0 0,0-1 1 0 0,0 1 0 0 0,1 0 0 0 0,-1 0-1 0 0,0 0 1 0 0,1-1 0 0 0,-1 1 0 0 0,1 0-1 0 0,-1 0-27 0 0,0-1 15 0 0,1 1 308 0 0,0-1 1 0 0,0 1-1 0 0,0 0 1 0 0,0 0 0 0 0,-1 0-1 0 0,1 0 1 0 0,0 0-1 0 0,-1 0 1 0 0,1 0-1 0 0,0 0 1 0 0,-1 0-1 0 0,1 0 1 0 0,-1 0-1 0 0,0 0 1 0 0,1 0-1 0 0,-1 1 1 0 0,0-1-1 0 0,0 0 1 0 0,0 0-1 0 0,0 0 1 0 0,0 1 0 0 0,0-1-1 0 0,0 0 1 0 0,0 0-1 0 0,0 0 1 0 0,-1 1-324 0 0,1 1 454 0 0,0 0 0 0 0,0 0 1 0 0,0 0-1 0 0,1 0 0 0 0,-1 0 1 0 0,0 0-1 0 0,1-1 0 0 0,0 1 1 0 0,1 3-455 0 0,-1-3-7 0 0,0 0 0 0 0,0-1 0 0 0,-1 1 1 0 0,1 0-1 0 0,-1 0 0 0 0,1 0 0 0 0,-1 0 0 0 0,0 0 1 0 0,0 0-1 0 0,-1 2 7 0 0,0 3 102 0 0,0-7-51 0 0,1 1 0 0 0,-1-1 0 0 0,1 1 0 0 0,-1-1 0 0 0,1 1 0 0 0,0-1 0 0 0,0 1 0 0 0,0-1 0 0 0,0 1 0 0 0,0-1 0 0 0,0 1 0 0 0,1-1 0 0 0,-1 1 0 0 0,0-1 0 0 0,1 1 0 0 0,-1-1 0 0 0,1 1 0 0 0,0-1 0 0 0,0 2-51 0 0,0-1 97 0 0,0 0 1 0 0,0 1-1 0 0,0-1 1 0 0,-1 0 0 0 0,1 1-1 0 0,-1-1 1 0 0,1 1-1 0 0,-1-1 1 0 0,0 2-98 0 0,4 18 1180 0 0,-3-19-972 0 0,-1-3-192 0 0,0 0 0 0 0,0 0-1 0 0,0 0 1 0 0,0 0-1 0 0,1 1 1 0 0,-1-1 0 0 0,0 0-1 0 0,0 0 1 0 0,0 0-1 0 0,0 0 1 0 0,0 0 0 0 0,0 0-1 0 0,0 0 1 0 0,0 1 0 0 0,1-1-1 0 0,-1 0 1 0 0,0 0-1 0 0,0 0 1 0 0,0 0 0 0 0,0 0-1 0 0,0 0 1 0 0,1 0-1 0 0,-1 0 1 0 0,0 0 0 0 0,0 0-1 0 0,0 0 1 0 0,0 0 0 0 0,0 0-1 0 0,1 0 1 0 0,-1 0-1 0 0,0 0 1 0 0,0 0 0 0 0,0 0-1 0 0,0 0 1 0 0,1 0-1 0 0,-1 0 1 0 0,0 0 0 0 0,0 0-1 0 0,0 0 1 0 0,0 0 0 0 0,0 0-1 0 0,0 0-15 0 0,1 0-12 0 0,0 0 14 0 0,-1 0 0 0 0,1 0 1 0 0,0 0-1 0 0,0 0 0 0 0,0 0 0 0 0,0 0 0 0 0,0-1 0 0 0,-1 1 0 0 0,1 0 1 0 0,0 0-1 0 0,0 0 0 0 0,0-1 0 0 0,-1 1 0 0 0,1-1 0 0 0,0 1 1 0 0,-1 0-1 0 0,1-1-2 0 0,0-5-7 0 0,-1 5 10 0 0,1-18-3 0 0,-1 13 0 0 0,0 0 0 0 0,0 0 0 0 0,1 0 0 0 0,0 0 0 0 0,0 0 0 0 0,0 0 0 0 0,1 0 0 0 0,0 0 0 0 0,1-1 0 0 0,2-2 0 0 0,0-1 0 0 0,-1 1 0 0 0,4-11 0 0 0,-7 17 0 0 0,1 0 0 0 0,-1-1 0 0 0,1 1 0 0 0,0 0 0 0 0,0 0 0 0 0,0 1 0 0 0,2-3 0 0 0,-2 3 0 0 0,0-1 0 0 0,0 0 0 0 0,0 0 0 0 0,0 0 0 0 0,0 0 0 0 0,-1 0 0 0 0,1 0 0 0 0,0-3 0 0 0,-1 4 0 0 0,0-1 0 0 0,1 0 0 0 0,0 1 0 0 0,0 0 0 0 0,-1-1 0 0 0,1 1 0 0 0,0 0 0 0 0,1 0 0 0 0,-1 0 0 0 0,0 0 0 0 0,1 0 0 0 0,-1 0 0 0 0,1 1 0 0 0,0-1 0 0 0,-1 1 0 0 0,2-1 0 0 0,0 0 0 0 0,0 0 0 0 0,0 1 0 0 0,0-1 0 0 0,1 1 0 0 0,-1 0 0 0 0,0 0 0 0 0,0 0 0 0 0,1 1 0 0 0,-1-1 0 0 0,5 1 0 0 0,11 3 3 0 0,-17-3-3 0 0,-1 0-1 0 0,1 0 1 0 0,-1 0 0 0 0,0 1 0 0 0,1-1 0 0 0,-1 1 0 0 0,0 0 0 0 0,1 0 0 0 0,-1-1-1 0 0,1 2 1 0 0,-1 0 8 0 0,0 0 0 0 0,0 0 0 0 0,0 0 0 0 0,0 1 0 0 0,-1-1 0 0 0,1 1 0 0 0,0-1 0 0 0,-1 1 0 0 0,0-1-1 0 0,1 2-7 0 0,13 16 0 0 0,-14-19 0 0 0,1 0 0 0 0,-1 1 0 0 0,1-1 0 0 0,-1 1 0 0 0,0 0 0 0 0,0-1 0 0 0,1 1 0 0 0,-1 0 0 0 0,-1 0 0 0 0,1-1 0 0 0,0 1 0 0 0,0 0 0 0 0,-1 0 0 0 0,1 0 0 0 0,-1 0 0 0 0,1 0 0 0 0,-1 0 0 0 0,0 1 0 0 0,5 37-1 0 0,-3-20 22 0 0,-1-17-1 0 0,0 0 0 0 0,0 0 0 0 0,0 0 0 0 0,0 0 0 0 0,1 0 0 0 0,-1 0 0 0 0,1 0 0 0 0,0 0 0 0 0,0 0 0 0 0,0-1 0 0 0,0 1 0 0 0,1 0-20 0 0,-1 0-8 0 0,0-1 0 0 0,0 1 0 0 0,0 0 1 0 0,0 0-1 0 0,0 0 0 0 0,-1 0 0 0 0,1 0 0 0 0,-1 0 1 0 0,0 0-1 0 0,0 1 8 0 0,-1-3-28 0 0,1 0 0 0 0,-1 0 0 0 0,1 1 0 0 0,-1-1 0 0 0,1 0 0 0 0,-1 0 1 0 0,1 0-1 0 0,0 0 0 0 0,-1 0 0 0 0,1 0 0 0 0,0 0 0 0 0,0 0 0 0 0,0 0 0 0 0,0-1 1 0 0,0 1-1 0 0,0 0 0 0 0,0-1 0 0 0,0 1 0 0 0,0 0 0 0 0,0-1 0 0 0,1 1 28 0 0,28 7-2869 0 0,-27-8 2339 0 0,4 1-5266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7:41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87 5064 0 0,'0'0'389'0'0,"0"0"-80"0"0,0 0 591 0 0,0 0 284 0 0,0 0 58 0 0,0 0-162 0 0,2 0-712 0 0,1-1-323 0 0,16 3-50 0 0,10 2 75 0 0,0-2 1 0 0,1-1 0 0 0,7-2-71 0 0,89-7 393 0 0,-20 0-192 0 0,244-10 986 0 0,29 10 185 0 0,-165 5-1108 0 0,-52-1-253 0 0,91 4-11 0 0,127 0 308 0 0,-149-2 24 0 0,-103 1-149 0 0,149 2 234 0 0,151 8 240 0 0,-346-6-494 0 0,272-1 384 0 0,-214-3-410 0 0,42-2 190 0 0,-53-4 417 0 0,-94 3-580 0 0,-1-2 0 0 0,25-8-164 0 0,-33 5 108 0 0,1-1-524 0 0,-10 8-4323 0 0,-16 2-981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16T07:33:59.50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614 103 9216 0 0,'42'-18'706'0'0,"-41"17"-683"0"0,0 0 0 0 0,1 0 0 0 0,-1 1 0 0 0,0-1 0 0 0,0 0 0 0 0,0 0-1 0 0,0 0 1 0 0,0 0 0 0 0,-1 0 0 0 0,1 0 0 0 0,0 0 0 0 0,0-1 0 0 0,-1 1-1 0 0,1 0 1 0 0,-1 0 0 0 0,1-1 0 0 0,-1 1 0 0 0,1 0 0 0 0,-1-1 0 0 0,0 1-1 0 0,1 0 1 0 0,-1-1 0 0 0,0 1 0 0 0,0 0 0 0 0,0-1 0 0 0,0 1 0 0 0,0 0-1 0 0,-1-1 1 0 0,1 0-23 0 0,0-5 525 0 0,-1 5-310 0 0,1 0 0 0 0,-1 0 0 0 0,0 0 0 0 0,1 0 0 0 0,-1 0 0 0 0,0 0 0 0 0,0 0 0 0 0,0 0-1 0 0,-1 0 1 0 0,1 0 0 0 0,0 1 0 0 0,-1-1 0 0 0,1 0 0 0 0,-1 1 0 0 0,1-1 0 0 0,-1 1 0 0 0,0 0-1 0 0,0-1 1 0 0,0 1 0 0 0,1 0 0 0 0,-1 0 0 0 0,0 0 0 0 0,0 0 0 0 0,0 1 0 0 0,-1-1 0 0 0,1 1 0 0 0,0-1-1 0 0,0 1-214 0 0,-6-1 59 0 0,1 1 0 0 0,-1 1 0 0 0,0 0 0 0 0,1 0 0 0 0,-1 0 0 0 0,-6 2-59 0 0,-8 2 336 0 0,-6 0 270 0 0,-1 2 1 0 0,2 1-1 0 0,-1 1 1 0 0,1 1-1 0 0,0 2 0 0 0,-21 12-606 0 0,1 3 364 0 0,2 2 0 0 0,0 2 0 0 0,2 2 0 0 0,-3 6-364 0 0,-20 19-777 0 0,57-49 462 0 0,6-7 376 0 0,1-1-1 0 0,0 1 1 0 0,-1 0 0 0 0,1 0 0 0 0,0 1-1 0 0,0-1 1 0 0,1 0 0 0 0,-1 0 0 0 0,0 1-1 0 0,1-1 1 0 0,-1 1 0 0 0,1 0 0 0 0,0-1 0 0 0,0 1-1 0 0,0 0 1 0 0,0 0 0 0 0,1 0 0 0 0,-1 0-61 0 0,1 8 405 0 0,-1-9-428 0 0,1 0-1 0 0,0 1 0 0 0,0-1 1 0 0,0 0-1 0 0,0 0 0 0 0,0 0 1 0 0,0 0-1 0 0,0 1 1 0 0,1-1-1 0 0,-1 0 0 0 0,1 0 1 0 0,-1 0-1 0 0,1 0 0 0 0,0 0 1 0 0,0 0-1 0 0,0 0 0 0 0,0 0 1 0 0,0 0-1 0 0,1-1 1 0 0,-1 1-1 0 0,1 1 24 0 0,20 15-100 0 0,-14-11 36 0 0,0 0 1 0 0,0-1 0 0 0,1 0-1 0 0,-1 0 1 0 0,8 3 63 0 0,-1-2-226 0 0,-1 0 1 0 0,1-1-1 0 0,0-1 1 0 0,1 0-1 0 0,-1-1 1 0 0,1-1-1 0 0,0 0 1 0 0,0-1-1 0 0,1-1 226 0 0,0-1-84 0 0,-1 0-1 0 0,1-1 0 0 0,0-1 0 0 0,-1-1 1 0 0,1 0-1 0 0,-1-1 0 0 0,2-2 85 0 0,78-22-1350 0 0,-57 17-186 0 0,-1-1 0 0 0,14-7 1536 0 0,37-16-1219 0 0,-77 29 1107 0 0,0-1-1 0 0,0 0 1 0 0,-1 0 0 0 0,0-1 0 0 0,5-5 112 0 0,-16 13 23 0 0,0 0 1 0 0,0 0 0 0 0,1 0 0 0 0,-1 0-1 0 0,0 0 1 0 0,0-1 0 0 0,0 1 0 0 0,1 0-1 0 0,-1 0 1 0 0,0 0 0 0 0,0 0 0 0 0,0 0-1 0 0,0-1 1 0 0,0 1 0 0 0,1 0 0 0 0,-1 0-1 0 0,0 0 1 0 0,0-1 0 0 0,0 1 0 0 0,0 0 0 0 0,0 0-1 0 0,0 0 1 0 0,0-1 0 0 0,0 1 0 0 0,0 0-1 0 0,0 0 1 0 0,0 0 0 0 0,0-1 0 0 0,0 1-1 0 0,0 0 1 0 0,0 0 0 0 0,0 0 0 0 0,0-1-1 0 0,0 1 1 0 0,0 0 0 0 0,0 0 0 0 0,0-1-1 0 0,0 1 1 0 0,0 0 0 0 0,0 0 0 0 0,-1 0-24 0 0,-9-4 384 0 0,-20 2 23 0 0,13 3 25 0 0,0 2 0 0 0,0-1 0 0 0,0 2 0 0 0,0 1-1 0 0,1 0 1 0 0,-2 1-432 0 0,-9 3 327 0 0,15-6-172 0 0,1 1 0 0 0,0 1-1 0 0,1 0 1 0 0,-1 0 0 0 0,1 1-1 0 0,0 0 1 0 0,-4 4-155 0 0,9-5 26 0 0,0 0 1 0 0,0 0-1 0 0,1 1 1 0 0,0-1-1 0 0,-2 5-26 0 0,-2 2 17 0 0,8-11-17 0 0,-1-1 0 0 0,1 1 0 0 0,-1-1 0 0 0,1 0 0 0 0,0 1 0 0 0,-1-1 0 0 0,1 1 0 0 0,0-1 0 0 0,0 1 0 0 0,-1 0 0 0 0,1-1 0 0 0,0 1 0 0 0,0-1 0 0 0,0 1 0 0 0,-1-1 0 0 0,1 1 0 0 0,0 0 0 0 0,0-1 0 0 0,0 1 0 0 0,0-1 0 0 0,0 1 0 0 0,0 0 0 0 0,0-1 0 0 0,0 1 0 0 0,1-1 0 0 0,-1 1 0 0 0,0-1 0 0 0,0 1 0 0 0,0 0 0 0 0,1-1 0 0 0,-1 1 0 0 0,0-1 0 0 0,1 1 0 0 0,8 3 0 0 0,-9-4 0 0 0,2 0 23 0 0,-1 1 0 0 0,1-1-1 0 0,-1 1 1 0 0,1-1-1 0 0,0 0 1 0 0,-1 0-1 0 0,1 0 1 0 0,0 0-1 0 0,-1 0 1 0 0,1 0 0 0 0,0 0-1 0 0,-1-1 1 0 0,1 1-1 0 0,0 0 1 0 0,0-1-23 0 0,26-10 213 0 0,-19 6-166 0 0,26-10-197 0 0,-1-1 1 0 0,-1-2-1 0 0,-1-1 0 0 0,30-24 150 0 0,-56 38 0 0 0,-1 1 0 0 0,1 1 0 0 0,1-1 0 0 0,-1 1 0 0 0,1 0 0 0 0,3-1 0 0 0,-9 4 0 0 0,-1 0 0 0 0,1-1 0 0 0,0 1 0 0 0,-1 0 0 0 0,1 0 0 0 0,0 0 0 0 0,0 0 0 0 0,-1-1 0 0 0,1 1 0 0 0,0 0 0 0 0,0 0 0 0 0,0 1 0 0 0,-1-1 0 0 0,1 0 0 0 0,0 0 0 0 0,0 0 0 0 0,-1 0 0 0 0,1 1 0 0 0,0-1 0 0 0,-1 0 0 0 0,2 1 0 0 0,2 8 0 0 0,-3-7 0 0 0,9 24 684 0 0,-9-22-513 0 0,0 0 0 0 0,0 0 0 0 0,1 0 0 0 0,-1-1 0 0 0,1 1-1 0 0,0-1 1 0 0,2 4-171 0 0,-1-4-22 0 0,-1 1-1 0 0,-1 0 1 0 0,1 0-1 0 0,0 0 0 0 0,-1 0 1 0 0,0 0-1 0 0,0 1 23 0 0,8 19-56 0 0,-8-22 79 0 0,1 3 13 0 0,1 0 0 0 0,0-1-1 0 0,0 1 1 0 0,0-1 0 0 0,0 0 0 0 0,4 4-36 0 0,-5-6 4 0 0,0-1 0 0 0,0 1 0 0 0,0-1 1 0 0,0 0-1 0 0,0 1 0 0 0,1-1 0 0 0,-1 0 1 0 0,0 0-1 0 0,1-1 0 0 0,-1 1 0 0 0,1 0 1 0 0,-1-1-1 0 0,1 0 0 0 0,-1 1 0 0 0,1-1 1 0 0,-1 0-1 0 0,1 0 0 0 0,-1 0 0 0 0,1-1-4 0 0,2 1 0 0 0,0-1 0 0 0,-1 0 0 0 0,1 0 0 0 0,0-1 0 0 0,0 1 0 0 0,-1-1 0 0 0,1 0 0 0 0,-1-1 0 0 0,0 1 0 0 0,4-3 0 0 0,4-4 0 0 0,-1 0 0 0 0,-1 0 0 0 0,1-2 0 0 0,21-19 0 0 0,-20 18 0 0 0,5-3 0 0 0,-3 4-4 0 0,8-8 49 0 0,-21 19-26 0 0,-1-1-1 0 0,1 0 0 0 0,0 0 1 0 0,0 1-1 0 0,1-1 0 0 0,-1 1 1 0 0,0-1-1 0 0,0 1 0 0 0,0-1 1 0 0,0 1-1 0 0,0-1 0 0 0,1 1 1 0 0,-1 0-1 0 0,0 0 0 0 0,1 0-18 0 0,-2 0-6 0 0,1 0 0 0 0,-1 0-1 0 0,0 0 1 0 0,1 0 0 0 0,-1 0 0 0 0,1 0-1 0 0,-1 1 1 0 0,1-1 0 0 0,-1 0-1 0 0,0 0 1 0 0,1 1 0 0 0,-1-1-1 0 0,0 0 1 0 0,1 0 0 0 0,-1 1 0 0 0,0-1-1 0 0,1 0 1 0 0,-1 1 0 0 0,0-1-1 0 0,0 0 1 0 0,1 1 0 0 0,-1-1-1 0 0,0 1 1 0 0,0-1 0 0 0,0 1 0 0 0,0-1-1 0 0,1 0 1 0 0,-1 1 0 0 0,0-1-1 0 0,0 1 1 0 0,0-1 0 0 0,0 1-1 0 0,0-1 1 0 0,0 0 0 0 0,0 1 0 0 0,0-1-1 0 0,0 1 1 0 0,0-1 0 0 0,-1 1-1 0 0,1-1 1 0 0,0 1 0 0 0,0-1 0 0 0,0 0-1 0 0,0 1 7 0 0,0 12 1 0 0,7 3-1 0 0,-4-12 0 0 0,-1-1 0 0 0,0 1 0 0 0,-1 1 0 0 0,1-1 0 0 0,-1 0 0 0 0,0 0 0 0 0,0 2 0 0 0,0-3 1 0 0,0 0-1 0 0,0-1 1 0 0,0 1-1 0 0,0 0 1 0 0,0 0-1 0 0,1-1 1 0 0,-1 1-1 0 0,1 0 1 0 0,0 0-1 0 0,10 18-65 0 0,-9-16 66 0 0,0 0-1 0 0,0 0 0 0 0,1-1 1 0 0,-1 1-1 0 0,1-1 0 0 0,0 0 0 0 0,0 0 1 0 0,0 0-1 0 0,4 1 0 0 0,-6-3 16 0 0,0-1 0 0 0,-1 0 0 0 0,1 0 0 0 0,0 0 1 0 0,0 0-1 0 0,0 0 0 0 0,0-1 0 0 0,0 1 0 0 0,1-1 0 0 0,-1 1 0 0 0,0-1 0 0 0,0 0 1 0 0,0 0-1 0 0,0 1 0 0 0,0-2 0 0 0,1 1 0 0 0,-1 0 0 0 0,0 0 0 0 0,0-1 0 0 0,0 1 0 0 0,0-1 1 0 0,0 0-17 0 0,1 0-4 0 0,0 0 1 0 0,0 0-1 0 0,0 0 1 0 0,0-1 0 0 0,-1 1-1 0 0,1-1 1 0 0,-1 0 0 0 0,1 0-1 0 0,-1 0 1 0 0,0 0-1 0 0,0 0 1 0 0,0-1 0 0 0,0 1-1 0 0,0-1 1 0 0,0 0 3 0 0,9-17-80 0 0,-1 0 1 0 0,-2-1-1 0 0,6-19 80 0 0,-12 32 0 0 0,0 1 0 0 0,-1-1 0 0 0,-1 1 0 0 0,1-1 0 0 0,-1 0 0 0 0,1-14 0 0 0,1 0-6 0 0,-1 13 0 0 0,-1 1-1 0 0,1-1 1 0 0,0 1-1 0 0,1 0 0 0 0,0-1 1 0 0,1 1-1 0 0,-1 0 1 0 0,1 0-1 0 0,1 1 0 0 0,1-3 7 0 0,0-3-603 0 0,1 1-980 0 0,-1 7-3186 0 0,-3-2-1475 0 0</inkml:trace>
  <inkml:trace contextRef="#ctx0" brushRef="#br0" timeOffset="278.822">1663 278 15632 0 0,'0'0'718'0'0,"1"2"-19"0"0,0-1-690 0 0,-1-1 1 0 0,0 1 0 0 0,1 0-1 0 0,-1 0 1 0 0,1 0 0 0 0,-1-1-1 0 0,0 1 1 0 0,0 0-1 0 0,1 0 1 0 0,-1 0 0 0 0,0 0-1 0 0,0 0 1 0 0,0-1 0 0 0,0 1-1 0 0,0 0 1 0 0,0 0 0 0 0,0 0-1 0 0,-1 0 1 0 0,1 0-1 0 0,0-1 1 0 0,0 1 0 0 0,-1 0-1 0 0,1 0 1 0 0,0 0 0 0 0,-1-1-1 0 0,1 1 1 0 0,-1 0-1 0 0,1 0-9 0 0,-3 5 9 0 0,3-5-5 0 0,-1 0 0 0 0,1-1 0 0 0,0 1 0 0 0,0-1 0 0 0,0 1-1 0 0,0 0 1 0 0,-1-1 0 0 0,1 1 0 0 0,0 0 0 0 0,0-1 0 0 0,1 1-1 0 0,-1 0 1 0 0,0-1 0 0 0,0 1 0 0 0,0-1 0 0 0,0 1-1 0 0,0 0 1 0 0,1-1 0 0 0,-1 1 0 0 0,0-1 0 0 0,0 1 0 0 0,1 0-1 0 0,-1-1 1 0 0,1 1 0 0 0,-1-1 0 0 0,0 1 0 0 0,1-1-1 0 0,-1 1 1 0 0,1-1 0 0 0,-1 0 0 0 0,1 1 0 0 0,-1-1 0 0 0,1 1-4 0 0,0-1 15 0 0,-1 0 1 0 0,1 1 0 0 0,0-1 0 0 0,-1 1 0 0 0,1 0-1 0 0,-1-1 1 0 0,1 1 0 0 0,-1-1 0 0 0,1 1 0 0 0,-1 0-1 0 0,1-1 1 0 0,-1 1 0 0 0,0 0 0 0 0,1 0 0 0 0,-1-1 0 0 0,0 1-1 0 0,0 0 1 0 0,0 0 0 0 0,1-1 0 0 0,-1 1 0 0 0,0 0-1 0 0,0 0 1 0 0,0 0 0 0 0,0-1 0 0 0,0 1-16 0 0,-10 36 797 0 0,3-16-333 0 0,6-19-361 0 0,0 1 1 0 0,0-1 0 0 0,0 1-1 0 0,1 0 1 0 0,-1-1-1 0 0,0 1 1 0 0,1 0-1 0 0,0 0 1 0 0,0 0 0 0 0,0-1-1 0 0,0 1 1 0 0,0 2-104 0 0,0-4 59 0 0,1 1 0 0 0,-1-1 0 0 0,0 0 0 0 0,0 1 0 0 0,0-1 0 0 0,0 1 0 0 0,0-1 0 0 0,0 1 0 0 0,0-1 0 0 0,0 0 0 0 0,0 1 0 0 0,-1-1 0 0 0,1 0 0 0 0,-1 1 0 0 0,1-1 0 0 0,-1 0 0 0 0,1 1 0 0 0,-1-1 0 0 0,0 0 0 0 0,0 0 0 0 0,1 0 0 0 0,-1 0 0 0 0,0 0 0 0 0,0 1 0 0 0,0-2 0 0 0,-1 2-59 0 0,2-2 32 0 0,-1 1 0 0 0,1-1 0 0 0,-1 1-1 0 0,1-1 1 0 0,-1 1 0 0 0,1-1 0 0 0,0 1-1 0 0,-1-1 1 0 0,1 1 0 0 0,0-1-1 0 0,-1 1 1 0 0,1 0 0 0 0,0-1 0 0 0,0 1-1 0 0,0-1 1 0 0,-1 1 0 0 0,1 0 0 0 0,0-1-1 0 0,0 1 1 0 0,0 0 0 0 0,0-1 0 0 0,0 1-1 0 0,0 0 1 0 0,0 0-32 0 0,9 12 656 0 0,-8-11-656 0 0,1-1 0 0 0,-1 1-1 0 0,0-1 1 0 0,0 1-1 0 0,0 0 1 0 0,0-1 0 0 0,0 1-1 0 0,0 0 1 0 0,0 0 0 0 0,0 1-14 0 0,0-1 1 0 0,1 0-1 0 0,-1 1 0 0 0,1-1 1 0 0,-1 0-1 0 0,1 0 0 0 0,0 0 1 0 0,0 0-1 0 0,0-1 1 0 0,0 1-1 0 0,0-1 0 0 0,0 1 1 0 0,0-1-1 0 0,1 1 0 0 0,-1-1 1 0 0,1 0-1 0 0,-1 0 0 0 0,0 0 1 0 0,1-1-1 0 0,0 1 1 0 0,-1-1-1 0 0,3 1 14 0 0,-3-1-586 0 0,-1 1 0 0 0,1-1 0 0 0,0 0 0 0 0,0 0 0 0 0,0 0 0 0 0,0-1 0 0 0,0 1 0 0 0,0 0 0 0 0,0-1 0 0 0,-1 1 0 0 0,1-1 0 0 0,0 0 0 0 0,1 0 586 0 0,7-5-6632 0 0</inkml:trace>
  <inkml:trace contextRef="#ctx0" brushRef="#br0" timeOffset="559.919">2026 7 15000 0 0,'0'0'686'0'0,"0"1"-15"0"0,0-1-661 0 0,-1 0-1 0 0,1 1 1 0 0,0-1 0 0 0,0 0 0 0 0,0 1 0 0 0,-1-1 0 0 0,1 1-1 0 0,0-1 1 0 0,0 0 0 0 0,0 1 0 0 0,0-1 0 0 0,0 0-1 0 0,0 1 1 0 0,0-1 0 0 0,0 1 0 0 0,0-1 0 0 0,0 0-1 0 0,0 1 1 0 0,0-1 0 0 0,0 1 0 0 0,0-1 0 0 0,0 0-1 0 0,0 1 1 0 0,1-1 0 0 0,-1 0 0 0 0,0 1-10 0 0,1 1 11 0 0,-1 5 79 0 0,0 0 0 0 0,0 1 0 0 0,-1-1-1 0 0,-1 7-89 0 0,-1 20 347 0 0,2-24-339 0 0,0-1 1 0 0,-1 1-1 0 0,-2 8-8 0 0,-2 21 79 0 0,2 1 314 0 0,-2 0 0 0 0,-2 0 1 0 0,-1-1-1 0 0,-2 0 0 0 0,-9 18-393 0 0,14-45 0 0 0,0 0 0 0 0,0 0 0 0 0,-1-1 0 0 0,-12 22 0 0 0,18-31-130 0 0,0 0-1 0 0,-1 0 0 0 0,1 0 1 0 0,-1 0-1 0 0,0 0 0 0 0,1 0 1 0 0,-1-1-1 0 0,0 1 0 0 0,0 0 1 0 0,0-1-1 0 0,0 0 0 0 0,0 1 1 0 0,-1-1-1 0 0,1 0 0 0 0,0 0 1 0 0,-1 0-1 0 0,1 0 0 0 0,-3 0 131 0 0,4-1-863 0 0</inkml:trace>
  <inkml:trace contextRef="#ctx0" brushRef="#br0" timeOffset="1095.592">1807 308 11088 0 0,'0'0'248'0'0,"3"0"34"0"0,19-2-69 0 0,-1 0 0 0 0,1-2 0 0 0,-1 0 0 0 0,1-2-213 0 0,51-8 792 0 0,70-3 954 0 0,-108 12-1512 0 0,-25 3 54 0 0,1 1-1 0 0,-1-1 0 0 0,1 2 0 0 0,6 0-287 0 0,-14 0 98 0 0,0 0-1 0 0,0 0 1 0 0,0 1-1 0 0,0 0 0 0 0,0-1 1 0 0,0 1-1 0 0,0 0 1 0 0,0 1-1 0 0,-1-1 0 0 0,1 0-97 0 0,-2 0 54 0 0,0 0 0 0 0,0-1-1 0 0,0 1 1 0 0,-1 0 0 0 0,1 0 0 0 0,0 0-1 0 0,0-1 1 0 0,-1 1 0 0 0,1 0-1 0 0,-1 0 1 0 0,1 0 0 0 0,-1 0 0 0 0,1 0-1 0 0,-1 1 1 0 0,1-1 0 0 0,-1 0-1 0 0,0 0 1 0 0,0 0 0 0 0,0 0-1 0 0,1 0 1 0 0,-1 0 0 0 0,0 0 0 0 0,-1 1-1 0 0,1-1 1 0 0,0 0 0 0 0,0 0-1 0 0,0 0-53 0 0,1 14 536 0 0,-1-14-533 0 0,0 1 0 0 0,1-1-1 0 0,-1 0 1 0 0,0 0 0 0 0,0 0-1 0 0,0 0 1 0 0,0 1 0 0 0,0-1-1 0 0,0 0 1 0 0,0 0 0 0 0,-1 0-1 0 0,1 0 1 0 0,0 0 0 0 0,0 1-1 0 0,-1-1-2 0 0,0 1-3 0 0,0-1-1 0 0,0 1 0 0 0,1-1 0 0 0,-1 1 0 0 0,0-1 1 0 0,1 1-1 0 0,-1-1 0 0 0,1 1 0 0 0,0 0 0 0 0,-1-1 1 0 0,1 1-1 0 0,0 0 0 0 0,0-1 0 0 0,0 1 0 0 0,0-1 0 0 0,1 1 1 0 0,-1 0-1 0 0,0-1 0 0 0,1 1 0 0 0,-1-1 0 0 0,1 2 4 0 0,-1-2 3 0 0,1 1-1 0 0,-1-1 0 0 0,0 0 0 0 0,0 0 0 0 0,0 0 0 0 0,0 0 0 0 0,0 0 1 0 0,0 0-1 0 0,0 0 0 0 0,0 0 0 0 0,0 0 0 0 0,-1 0 0 0 0,1 1 0 0 0,0-1 1 0 0,-1 0-1 0 0,1 0 0 0 0,-1 0 0 0 0,1 0-2 0 0,-1 0 5 0 0,0 0-1 0 0,1 0 1 0 0,0 0 0 0 0,-1 0-1 0 0,1 0 1 0 0,0 0 0 0 0,-1 1-1 0 0,1-1 1 0 0,0 0 0 0 0,0 0-1 0 0,0 0 1 0 0,0 1 0 0 0,0-1-1 0 0,0 1-4 0 0,4 28 484 0 0,-4-29-479 0 0,0 0-1 0 0,0-1 1 0 0,0 1-1 0 0,0-1 0 0 0,0 1 1 0 0,0 0-1 0 0,0-1 0 0 0,0 1 1 0 0,1-1-1 0 0,-1 1 1 0 0,0-1-1 0 0,0 1 0 0 0,1 0 1 0 0,-1-1-1 0 0,0 1 0 0 0,1-1 1 0 0,-1 0-1 0 0,1 1 1 0 0,-1-1-1 0 0,0 1 0 0 0,1-1 1 0 0,-1 0-1 0 0,1 1 0 0 0,-1-1 1 0 0,1 0-1 0 0,0 1 1 0 0,-1-1-1 0 0,1 0 0 0 0,-1 0 1 0 0,1 1-1 0 0,-1-1 0 0 0,1 0 1 0 0,0 0-5 0 0,19 0-323 0 0,-20 0 321 0 0,19-2-138 0 0,-10 2 368 0 0,-1-1 0 0 0,1 0 0 0 0,0-1 0 0 0,0 0 0 0 0,-1-1-228 0 0,18-5 335 0 0,25-12 66 0 0,18-16-227 0 0,-34 16-1358 0 0,11-3 1184 0 0,-33 17-193 0 0,0 1 0 0 0,1 1 0 0 0,0 0-1 0 0,-1 0 1 0 0,10 0 193 0 0,0 2 0 0 0,-19 4 0 0 0,-1 1 0 0 0,5 0 0 0 0,-5-2 0 0 0,1 0 0 0 0,-1 0 0 0 0,0 1 0 0 0,0-1 0 0 0,0 1 0 0 0,2 1 0 0 0,-4-2 0 0 0,0 0 0 0 0,0 0 0 0 0,0 0 0 0 0,0 0 0 0 0,0 0 0 0 0,-1 0 0 0 0,1 0 0 0 0,0 0 0 0 0,-1 0 0 0 0,1 0 0 0 0,-1 0 0 0 0,1 1 0 0 0,-1-1 0 0 0,1 0 0 0 0,-1 0 0 0 0,0 1 0 0 0,0-1 0 0 0,0 0 0 0 0,0 0 0 0 0,0 2 0 0 0,4 29 537 0 0,-3-27-378 0 0,0 0 0 0 0,0 0 1 0 0,0 0-1 0 0,-1 0 0 0 0,0 0 0 0 0,0 0 1 0 0,0 0-1 0 0,-2 3-159 0 0,-5 32 50 0 0,3-20-97 0 0,0 0-1 0 0,-1 0 1 0 0,-7 16 47 0 0,-19 38 206 0 0,-3-1 0 0 0,-3-2 1 0 0,-19 23-207 0 0,29-50 130 0 0,-17 42-130 0 0,4-7-348 0 0,24-52 791 0 0,-10 15-443 0 0,19-33 75 0 0,0 0 0 0 0,0 0 0 0 0,-1-1 0 0 0,-1 0-1 0 0,1 0 1 0 0,-1-1-75 0 0,-7 6 14 0 0,8-6 0 0 0,-1 0-1 0 0,0-1 1 0 0,-1 0 0 0 0,1 0 0 0 0,-1-1-1 0 0,-1 0-13 0 0,-20 6 135 0 0,-1-2-1 0 0,-1 0 1 0 0,1-3-1 0 0,-33 4-134 0 0,4-6 184 0 0,1-1 1 0 0,-21-5-185 0 0,61 1-18 0 0,0-1 0 0 0,-1 0 0 0 0,1-2-1 0 0,0 0 1 0 0,-9-5 18 0 0,16 5 12 0 0,-1-2-1 0 0,1 0 1 0 0,1 0-1 0 0,-1-1 1 0 0,1 0-1 0 0,0-2 1 0 0,1 1-1 0 0,-2-3-11 0 0,-19-23-18 0 0,31 34 13 0 0,1 0 0 0 0,0-1 0 0 0,0 1 0 0 0,-1-1 0 0 0,1 1 0 0 0,0 0 0 0 0,0-1 0 0 0,0 1 0 0 0,0-1 0 0 0,0 1 0 0 0,-1 0 0 0 0,1-1 0 0 0,0 1 0 0 0,0-1 0 0 0,0 1 0 0 0,0 0 0 0 0,0-1 0 0 0,0 1 0 0 0,0-1 0 0 0,0 1 0 0 0,1-1 0 0 0,-1 1 0 0 0,0 0 0 0 0,0-1 0 0 0,0 1 0 0 0,0 0 0 0 0,1-1 0 0 0,-1 1 0 0 0,0-1 1 0 0,0 1-1 0 0,1 0 0 0 0,-1-1 0 0 0,0 1 0 0 0,0 0 0 0 0,1 0 0 0 0,-1-1 0 0 0,0 1 5 0 0,1 0-19 0 0,-1-1 0 0 0,0 1 0 0 0,1 0 0 0 0,-1 0 1 0 0,0-1-1 0 0,1 1 0 0 0,-1 0 0 0 0,0-1 0 0 0,0 1 1 0 0,1 0-1 0 0,-1-1 0 0 0,0 1 0 0 0,0-1 0 0 0,0 1 1 0 0,0 0-1 0 0,1-1 0 0 0,-1 1 0 0 0,0-1 0 0 0,0 1 1 0 0,0-1-1 0 0,0 1 0 0 0,0 0 0 0 0,0-1 0 0 0,0 1 1 0 0,0-1-1 0 0,0 1 0 0 0,-1-1 0 0 0,1 1 0 0 0,0 0 1 0 0,0-1-1 0 0,0 1 0 0 0,0-1 0 0 0,0 1 0 0 0,-1 0 1 0 0,1-1-1 0 0,0 1 0 0 0,0 0 0 0 0,-1-1 0 0 0,1 1 19 0 0,13-3-612 0 0,15 3-2065 0 0,-16 0 1078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5:18.754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278 353 2304 0 0,'7'-14'1779'0'0,"-1"1"1489"0"0,-4 11-2762 0 0,-1-1-1 0 0,1 0 1 0 0,-1 1 0 0 0,0-1 0 0 0,0 1-1 0 0,0-1 1 0 0,-1 0 0 0 0,1 0-1 0 0,0-2-505 0 0,1-2 570 0 0,-2 6-450 0 0,1 1 0 0 0,-1-1 0 0 0,1 1 0 0 0,-1-1 0 0 0,0 0 0 0 0,0 1 0 0 0,1-1 0 0 0,-1 0 0 0 0,0 1 0 0 0,0-1 0 0 0,0 0 0 0 0,0 0 0 0 0,0 1 0 0 0,0-1 0 0 0,0 0 0 0 0,0 1 0 0 0,0-1 0 0 0,0 0-120 0 0,-1-1 179 0 0,1 0 0 0 0,-1 0 0 0 0,0 0 0 0 0,0 0 0 0 0,1 0 0 0 0,-1 1 0 0 0,0-1 0 0 0,-1 0 0 0 0,1 0 0 0 0,0 1 0 0 0,-1-1 0 0 0,1 1 0 0 0,0-1 0 0 0,-1 1 0 0 0,0 0 0 0 0,1 0 0 0 0,-1-1 0 0 0,0 1 0 0 0,0 0 0 0 0,1 0 0 0 0,-1 1 0 0 0,0-1 1 0 0,0 0-1 0 0,0 1 0 0 0,0-1 0 0 0,0 1 0 0 0,0-1 0 0 0,-2 1-179 0 0,-2-1 138 0 0,0 0 0 0 0,0 1 1 0 0,0-1-1 0 0,0 1 0 0 0,0 0 1 0 0,0 1-1 0 0,0-1 0 0 0,0 1 0 0 0,0 1 1 0 0,1-1-1 0 0,-3 1-138 0 0,-1 2 81 0 0,3-2-26 0 0,0 0 1 0 0,1 0-1 0 0,-1 1 0 0 0,0 0 0 0 0,1 0 0 0 0,0 0 0 0 0,0 1 0 0 0,0-1 0 0 0,0 2-55 0 0,-17 11 167 0 0,18-14-191 0 0,0 1 0 0 0,0 0 0 0 0,1 0 0 0 0,-1 0 0 0 0,1 0 0 0 0,-2 2 24 0 0,-11 13-166 0 0,12-13 214 0 0,-1 0 0 0 0,1 0-1 0 0,0 0 1 0 0,0 1 0 0 0,1-1 0 0 0,0 1 0 0 0,0 0 0 0 0,-2 3-48 0 0,-6 18 217 0 0,9-22-205 0 0,0-1 1 0 0,0 1 0 0 0,0-1 0 0 0,0 1-1 0 0,1 0 1 0 0,0 0 0 0 0,0-1-1 0 0,0 1 1 0 0,1 5-13 0 0,-1 1 23 0 0,1-4-10 0 0,0 0 0 0 0,0-1 0 0 0,1 1-1 0 0,-1 0 1 0 0,1 0 0 0 0,1-1 0 0 0,-1 1-1 0 0,3 4-12 0 0,2 12-7 0 0,-5-19 48 0 0,0 0 0 0 0,0 0 0 0 0,0-1-1 0 0,1 1 1 0 0,-1 0 0 0 0,3 3-41 0 0,2 4 239 0 0,2 2 56 0 0,0-1 0 0 0,11 13-295 0 0,-15-21-37 0 0,0 0 0 0 0,0 0 0 0 0,1 0 0 0 0,-1-1 0 0 0,1 1 1 0 0,0-1-1 0 0,0 0 0 0 0,0 0 0 0 0,4 1 37 0 0,3 1-10 0 0,-1-1 0 0 0,1 0 0 0 0,0-1 0 0 0,0 0 0 0 0,0-1 0 0 0,0 0 0 0 0,0-1 0 0 0,1-1 0 0 0,-1 0 0 0 0,0 0 0 0 0,1-1 0 0 0,-1-1 0 0 0,0 0 0 0 0,0 0-1 0 0,0-1 1 0 0,0-1 0 0 0,-1 0 0 0 0,1-1 0 0 0,-1 0 0 0 0,0-1 0 0 0,1 0 10 0 0,-3 0 45 0 0,-1 1 0 0 0,0-1 0 0 0,0 0-1 0 0,0-1 1 0 0,-1 0 0 0 0,0 0-1 0 0,0 0 1 0 0,-1-1 0 0 0,1-1-45 0 0,12-14-312 0 0,-16 21 239 0 0,0-1 1 0 0,-1 1-1 0 0,0-1 0 0 0,0 0 1 0 0,0 1-1 0 0,0-1 0 0 0,0 0 1 0 0,0-1-1 0 0,-1 1 0 0 0,1 0 1 0 0,-1 0-1 0 0,0-1 73 0 0,4-9-398 0 0,-4 11 473 0 0,0 1 1 0 0,0-1-1 0 0,0 0 0 0 0,0 1 0 0 0,-1-1 1 0 0,1 0-1 0 0,-1 0 0 0 0,0 0 0 0 0,1 1 0 0 0,-1-1 1 0 0,0 0-1 0 0,0 0 0 0 0,0 0 0 0 0,0 0 1 0 0,0 0-76 0 0,0 1-41 0 0,-1 0 1 0 0,1 0 0 0 0,0 0 0 0 0,0-1-1 0 0,0 1 1 0 0,-1 0 0 0 0,1 0-1 0 0,0 0 1 0 0,-1 0 0 0 0,1-1 0 0 0,-1 1-1 0 0,0 0 1 0 0,1 0 0 0 0,-1 0 0 0 0,0 0-1 0 0,1 0 1 0 0,-1 1 0 0 0,0-1-1 0 0,0 0 1 0 0,0 0 0 0 0,0 0 0 0 0,0 1-1 0 0,0-1 1 0 0,0 0 0 0 0,0 1 0 0 0,0-1-1 0 0,0 1 1 0 0,0-1 0 0 0,-1 1-1 0 0,1 0 1 0 0,0 0 0 0 0,0-1 0 0 0,0 1-1 0 0,-1 0 41 0 0,-4 0 1 0 0,1-1 0 0 0,0 1 0 0 0,-1 0 1 0 0,1 1-1 0 0,0 0 0 0 0,-1-1 0 0 0,1 2 0 0 0,0-1 0 0 0,0 1 0 0 0,0-1 0 0 0,0 1 0 0 0,-3 2-1 0 0,-2 0 50 0 0,6-2-19 0 0,1-1-1 0 0,0 1 1 0 0,0 0 0 0 0,1 0-1 0 0,-1 0 1 0 0,0 0-1 0 0,1 1 1 0 0,-1-1 0 0 0,1 1-1 0 0,0-1 1 0 0,-1 1-31 0 0,-2 5-23 0 0,0 0-1 0 0,0-1 1 0 0,-2 6 23 0 0,5-8-29 0 0,0 0 0 0 0,0 1 0 0 0,1-1 1 0 0,0 0-1 0 0,-1 1 0 0 0,2-1 0 0 0,-1 1 0 0 0,1-1 1 0 0,0 1-1 0 0,0 0 0 0 0,0-1 0 0 0,1 5 29 0 0,0 9 36 0 0,-1-16-17 0 0,0-1 1 0 0,-1 0 0 0 0,1 1 0 0 0,1-1-1 0 0,-1 1 1 0 0,0-1 0 0 0,1 0 0 0 0,-1 1-1 0 0,1-1 1 0 0,-1 0 0 0 0,1 1 0 0 0,0-1-1 0 0,0 0 1 0 0,0 0 0 0 0,0 0 0 0 0,1 0-1 0 0,-1 0 1 0 0,1 0 0 0 0,-1 0 0 0 0,1 0-1 0 0,-1-1 1 0 0,1 1 0 0 0,0 0 0 0 0,0-1-20 0 0,2 2 13 0 0,0-1 0 0 0,0 0-1 0 0,0-1 1 0 0,0 1 0 0 0,0-1 0 0 0,0 1 0 0 0,0-1 0 0 0,0 0 0 0 0,1-1 0 0 0,-1 1 0 0 0,0-1 0 0 0,1 0 0 0 0,-1 0 0 0 0,2 0-13 0 0,10-2 281 0 0,0 0 0 0 0,0-1 1 0 0,3-2-282 0 0,-15 5 73 0 0,14-6-64 0 0,-1 0 0 0 0,0-1 0 0 0,0-1 0 0 0,0 0 0 0 0,-1-2 1 0 0,0 0-1 0 0,-1 0 0 0 0,0-1 0 0 0,1-2-9 0 0,-1-1 226 0 0,14-14-226 0 0,-6 4 36 0 0,-15 15-35 0 0,-1 1-1 0 0,0-2 1 0 0,-1 1-1 0 0,0-1 1 0 0,0 0-1 0 0,-1 0 1 0 0,1-4-1 0 0,11-18-64 0 0,-10 17-238 0 0,0 0 1 0 0,0-1-1 0 0,-2 0 0 0 0,0 0 0 0 0,-1-1 0 0 0,0 1 0 0 0,0-15 302 0 0,-3 26-38 0 0,0-2 24 0 0,0 0-1 0 0,-1 1 1 0 0,1-1 0 0 0,-2 0 0 0 0,1 0-1 0 0,-1 1 1 0 0,1-1 0 0 0,-2 1 0 0 0,1-1 0 0 0,-1 1-1 0 0,-1-3 15 0 0,-2-2 7 0 0,3 5-6 0 0,0 1 1 0 0,-1 0-1 0 0,1 0 1 0 0,-4-4-2 0 0,5 8 12 0 0,1 0 1 0 0,-1 0-1 0 0,0 0 0 0 0,1 0 1 0 0,-1 1-1 0 0,0-1 1 0 0,0 0-1 0 0,1 0 0 0 0,-1 1 1 0 0,0-1-1 0 0,0 1 1 0 0,0-1-1 0 0,0 1 1 0 0,0-1-1 0 0,0 1 0 0 0,0 0 1 0 0,0-1-1 0 0,0 1 1 0 0,0 0-1 0 0,0 0 0 0 0,0 0 1 0 0,0 0-1 0 0,0 0 1 0 0,0 0-1 0 0,0 0 1 0 0,0 0-1 0 0,-1 0 0 0 0,1 0-12 0 0,0 1 0 0 0,1-1 1 0 0,-1 1-1 0 0,0-1 0 0 0,0 0 0 0 0,0 1 0 0 0,1 0 0 0 0,-1-1 0 0 0,0 1 0 0 0,1-1 1 0 0,-1 1-1 0 0,1 0 0 0 0,-1-1 0 0 0,1 1 0 0 0,-1 0 0 0 0,1 0 0 0 0,-1 0 1 0 0,1-1-1 0 0,-1 2 0 0 0,-6 19-24 0 0,4-9-79 0 0,-18 70-202 0 0,19-75 323 0 0,1 0 1 0 0,0-1-1 0 0,0 1 0 0 0,0 0 1 0 0,1 0-1 0 0,0 0 0 0 0,0 2-18 0 0,0 17 159 0 0,-1-10-72 0 0,0-2-199 0 0,0 1 0 0 0,1-1-1 0 0,2 12 113 0 0,0-8-115 0 0,-1-12 104 0 0,-1 0 0 0 0,1-1-1 0 0,0 1 1 0 0,1 0 0 0 0,0 0 0 0 0,-1 0-1 0 0,2-1 1 0 0,-1 1 11 0 0,12 18 292 0 0,1-1-1 0 0,6 5-291 0 0,-17-22-2 0 0,-3-4 2 0 0,0 0 0 0 0,1 0 0 0 0,-1 0 0 0 0,1-1 0 0 0,-1 1 0 0 0,1-1 0 0 0,0 1 0 0 0,-1-1 0 0 0,1 1 0 0 0,0-1 0 0 0,0 0 0 0 0,0 0 0 0 0,0 0 0 0 0,0 0 0 0 0,0 0 0 0 0,0-1 0 0 0,1 1 0 0 0,-1-1 0 0 0,1 0 0 0 0,-1 0 0 0 0,1-1 0 0 0,-1 1 0 0 0,1 0 0 0 0,-1-1 0 0 0,0 1 0 0 0,1-1 0 0 0,-1 0 0 0 0,0 0 0 0 0,1 0 0 0 0,-1 0 0 0 0,2-1 0 0 0,17-8 0 0 0,-17 8 0 0 0,1 1 0 0 0,-1-1 0 0 0,1 0 0 0 0,-1-1 0 0 0,0 1 0 0 0,0-1 0 0 0,0 0 0 0 0,0 0 0 0 0,-1 0 0 0 0,1 0 0 0 0,0-2 0 0 0,13-18 0 0 0,-6 9 0 0 0,-1-1 0 0 0,0-1 0 0 0,1-4 0 0 0,18-40-884 0 0,-2-2 884 0 0,-17 36-868 0 0,-2-1 0 0 0,0 0 0 0 0,3-21 868 0 0,-10 35-374 0 0,0 0 0 0 0,0 0 0 0 0,-2-3 374 0 0,1 3-519 0 0,0 0 1 0 0,2-12 518 0 0,2 4-212 0 0,-1 9 215 0 0,-1 0-1 0 0,-1 0 1 0 0,0 0-1 0 0,-1 0 1 0 0,0 0 0 0 0,-1-10-3 0 0,1 21 71 0 0,0 0 0 0 0,-1 0 1 0 0,1 0-1 0 0,0 0 1 0 0,-1 1-1 0 0,1-1 1 0 0,-1 0-1 0 0,1 0 1 0 0,-1 0-1 0 0,1 0 1 0 0,-1 1-1 0 0,1-1 0 0 0,-1 0 1 0 0,0 0-1 0 0,1 1 1 0 0,-1-1-1 0 0,0 0 1 0 0,0 1-1 0 0,0-1 1 0 0,1 1-1 0 0,-1-1 0 0 0,0 1-71 0 0,-9 11 510 0 0,8-8-417 0 0,1 1-1 0 0,-1-1 1 0 0,1 1 0 0 0,-1 0-1 0 0,1 0 1 0 0,0 0 0 0 0,0 0-1 0 0,1 0 1 0 0,-1-1 0 0 0,1 1 0 0 0,0 0-1 0 0,0 0 1 0 0,1 3-93 0 0,-3 21 140 0 0,-9 88 128 0 0,1-7 73 0 0,-5 32 566 0 0,14-113-827 0 0,1 1 0 0 0,1 0 0 0 0,1-1 0 0 0,5 20-80 0 0,-4-35-139 0 0,0-1 0 0 0,0 0 0 0 0,1 0 0 0 0,1 0 0 0 0,0 0 0 0 0,1 0 0 0 0,6 8 139 0 0,0-5-7085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5:15.715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16 568 2760 0 0,'0'-1'207'0'0,"0"-1"-50"0"0,0 0 107 0 0,0 0 0 0 0,0 1 0 0 0,-1-1 0 0 0,1 0 0 0 0,-1 1 0 0 0,0-1 0 0 0,1 0 0 0 0,-1 1 0 0 0,0-1 0 0 0,0 0-264 0 0,0 1 76 0 0,0 1 0 0 0,1-1 0 0 0,-1 0 0 0 0,1 0 0 0 0,-1 0 0 0 0,1 0-1 0 0,-1 0 1 0 0,1 0 0 0 0,0 0 0 0 0,-1 0 0 0 0,1 0 0 0 0,0 0 0 0 0,0 0 0 0 0,0-1 0 0 0,0 1 0 0 0,0 0 0 0 0,0 0 0 0 0,0 0 0 0 0,0 0 0 0 0,0 0-1 0 0,1-1-75 0 0,1-2 311 0 0,-2 4-268 0 0,1-1 0 0 0,-1 1 0 0 0,0 0 0 0 0,0-1 0 0 0,0 1 0 0 0,1-1 0 0 0,-1 1 1 0 0,0-1-1 0 0,0 1 0 0 0,0-1 0 0 0,0 1 0 0 0,0-1 0 0 0,0 1 0 0 0,0 0 0 0 0,0-1 0 0 0,0 1 0 0 0,0-1 1 0 0,0 1-1 0 0,0-1 0 0 0,0 1 0 0 0,0-1 0 0 0,0 1 0 0 0,0-1 0 0 0,-1 1 0 0 0,1-1 0 0 0,0 1 0 0 0,0 0 0 0 0,-1-1 1 0 0,1 1-1 0 0,0-1 0 0 0,0 1 0 0 0,-1 0 0 0 0,1-1 0 0 0,0 1 0 0 0,-1 0 0 0 0,1-1 0 0 0,-1 1 0 0 0,1 0-43 0 0,-1-1 51 0 0,1 1-1 0 0,0-1 0 0 0,-1 1 1 0 0,1-1-1 0 0,0 1 0 0 0,0-1 1 0 0,-1 0-1 0 0,1 1 0 0 0,0-1 1 0 0,0 1-1 0 0,0-1 0 0 0,0 0 1 0 0,0 1-1 0 0,0-1 0 0 0,0 0 1 0 0,0 1-1 0 0,0-1 1 0 0,0 1-1 0 0,0-1 0 0 0,0 0 1 0 0,0 1-1 0 0,1-1-50 0 0,7-15 1040 0 0,-7 14-820 0 0,1-1 0 0 0,-1 1 0 0 0,0-1 0 0 0,1 0 0 0 0,-1 1 0 0 0,0-4-220 0 0,7-21 1329 0 0,1-10-336 0 0,-8 29-766 0 0,1 0 1 0 0,0 0-1 0 0,2-5-227 0 0,-2 7 105 0 0,0 0-1 0 0,0 0 1 0 0,-1 1-1 0 0,0-1 1 0 0,0 0-1 0 0,0 0 1 0 0,-1-1-1 0 0,0 1-104 0 0,2-43 1805 0 0,-1 37-1385 0 0,-1-1 1 0 0,1 1 0 0 0,-2-5-421 0 0,2-8-412 0 0,0 24 391 0 0,-1-1-1 0 0,1 0 0 0 0,-1 0 1 0 0,0 0-1 0 0,0 0 0 0 0,0 0 1 0 0,0 1-1 0 0,0-1 0 0 0,0 0 1 0 0,0 0-1 0 0,-1 0 0 0 0,1 0 1 0 0,-1 1-1 0 0,0-3 22 0 0,1 4 10 0 0,-1-1 0 0 0,1 1 0 0 0,0 0 0 0 0,0-1 0 0 0,0 1 0 0 0,-1-1 0 0 0,1 1 0 0 0,0-1 0 0 0,0 1 0 0 0,0-1-1 0 0,0 1 1 0 0,0-1 0 0 0,0 1 0 0 0,0-1 0 0 0,0 1 0 0 0,0-1 0 0 0,0 1 0 0 0,0-1 0 0 0,1 1 0 0 0,-1 0 0 0 0,0-1 0 0 0,0 1 0 0 0,0-1 0 0 0,1 1 0 0 0,-1-1 0 0 0,0 1-10 0 0,3-8 862 0 0,-1 12-662 0 0,-2-4-201 0 0,0 0 0 0 0,1 0 1 0 0,-1 1-1 0 0,0-1 0 0 0,0 0 0 0 0,1 0 1 0 0,-1 1-1 0 0,0-1 0 0 0,0 0 1 0 0,0 1-1 0 0,0-1 0 0 0,1 0 0 0 0,-1 1 1 0 0,0-1-1 0 0,0 0 0 0 0,0 1 0 0 0,0-1 1 0 0,0 1-1 0 0,0-1 0 0 0,0 0 0 0 0,0 1 1 0 0,-1 31 1 0 0,0 2-12 0 0,-6 31-41 0 0,6-47 50 0 0,-6 12 4 0 0,6-25 8 0 0,-1 1 0 0 0,1 0 1 0 0,0 0-1 0 0,0 0 1 0 0,1 3-11 0 0,7 85 10 0 0,-7-83-10 0 0,1 1 0 0 0,0-1 0 0 0,1 0 0 0 0,0 0 0 0 0,3 5 0 0 0,-1 19 1 0 0,-3-29-3 0 0,-1 0 0 0 0,1 0 0 0 0,0 0 0 0 0,0 0 1 0 0,1 0-1 0 0,0 2 2 0 0,0-4-13 0 0,-1 0 1 0 0,0 0-1 0 0,0 1 0 0 0,-1-1 1 0 0,1 0-1 0 0,-1 1 13 0 0,0-2-3 0 0,0 0 1 0 0,0 0-1 0 0,1 0 0 0 0,-1 0 0 0 0,1 0 0 0 0,0 0 0 0 0,0 0 1 0 0,0 0-1 0 0,0 0 0 0 0,1 0 0 0 0,0 0 3 0 0,-2-2 4 0 0,1 0 1 0 0,0 0-1 0 0,0 1 0 0 0,0-1 1 0 0,0 0-1 0 0,-1 1 0 0 0,1-1 1 0 0,-1 0-1 0 0,1 1 1 0 0,-1-1-1 0 0,1 1 0 0 0,-1-1 1 0 0,0 1-1 0 0,1-1 0 0 0,-1 1-4 0 0,2-1 48 0 0,5 2-16 0 0,-6-3 63 0 0,1 0-3 0 0,6-2-33 0 0,0-1-1 0 0,-1 0 1 0 0,1 0-1 0 0,-1-1 1 0 0,1 0-1 0 0,-1 0 1 0 0,-1 0-1 0 0,2-2-58 0 0,-4 3 7 0 0,-2 1-5 0 0,0 1-1 0 0,0 0 0 0 0,0-1 0 0 0,0 0 0 0 0,-1 1 0 0 0,1-1 0 0 0,0 0 0 0 0,-1 0 0 0 0,0 0 0 0 0,1 0 1 0 0,-1 0-1 0 0,0 0 0 0 0,0 0 0 0 0,0-1 0 0 0,0 0-1 0 0,1-2 11 0 0,0 0 1 0 0,0 0-1 0 0,0 1 0 0 0,1-1 0 0 0,1-2-11 0 0,-2 4 3 0 0,0 0 0 0 0,0-1 0 0 0,0 1-1 0 0,-1 0 1 0 0,1-1 0 0 0,-1 1 0 0 0,0-1-1 0 0,0 1 1 0 0,0-1 0 0 0,-1 0 0 0 0,1-3-3 0 0,-1-1 136 0 0,1 0 0 0 0,0 0 0 0 0,0 0 0 0 0,0 0 0 0 0,1 0-136 0 0,-2 7 18 0 0,1 0 0 0 0,-1-1 0 0 0,0 1 0 0 0,0 0 0 0 0,-1-1 1 0 0,1 1-1 0 0,0 0 0 0 0,0 0 0 0 0,-1-1 0 0 0,1 1 0 0 0,0 0 0 0 0,-1 0 0 0 0,1-1 1 0 0,-1 0-19 0 0,0 1 0 0 0,0 0 1 0 0,1 0-1 0 0,-1 0 1 0 0,1 0-1 0 0,0 0 1 0 0,-1 0-1 0 0,1-1 1 0 0,0 1-1 0 0,0 0 1 0 0,0 0-1 0 0,-1 0 1 0 0,1-1-1 0 0,1 1 1 0 0,-1 0-1 0 0,0 0 1 0 0,0 0-1 0 0,0-1 0 0 0,6-10 0 0 0,-5 11 0 0 0,0-1 0 0 0,0 1 0 0 0,0-1 0 0 0,0 0 0 0 0,-1 1 0 0 0,1-1 0 0 0,-1 0 0 0 0,1 0 0 0 0,-1 1 0 0 0,1-1 0 0 0,-1 0 0 0 0,0 0 0 0 0,0 1-1 0 0,0-1 1 0 0,0 1-1 0 0,0 0 0 0 0,0 0 0 0 0,0-1 0 0 0,1 1 0 0 0,-1 0 0 0 0,0 0 0 0 0,1 0 0 0 0,-1 0 1 0 0,1-1-1 0 0,-1 1 0 0 0,1 0 0 0 0,0 0 0 0 0,-1 0 0 0 0,1 0 0 0 0,0 0 0 0 0,0 0 0 0 0,0 0 1 0 0,0 1-1 0 0,0-1 0 0 0,0 0 0 0 0,0 0 0 0 0,0 1 0 0 0,0-1 0 0 0,0 0 0 0 0,0 1 0 0 0,0-1 1 0 0,0 1-1 0 0,0 0 0 0 0,1-1 0 0 0,-1 1 0 0 0,0 0 1 0 0,0 0-9 0 0,-1 0 1 0 0,0 0-1 0 0,0 0 0 0 0,0 0 1 0 0,1 0-1 0 0,-1 0 1 0 0,0-1-1 0 0,0 1 0 0 0,0 0 1 0 0,1 0-1 0 0,-1 0 0 0 0,0 0 1 0 0,0 0-1 0 0,0 0 1 0 0,0 0-1 0 0,1-1 0 0 0,-1 1 1 0 0,0 0-1 0 0,0 0 0 0 0,0 0 1 0 0,0 0-1 0 0,0-1 1 0 0,1 1-1 0 0,-1 0 0 0 0,0 0 1 0 0,0 0-1 0 0,0 0 0 0 0,0-1 1 0 0,0 1-1 0 0,0 0 1 0 0,0 0-1 0 0,0-1 0 0 0,0 1 1 0 0,0 0-1 0 0,0 0 0 0 0,0 0 1 0 0,0-1-1 0 0,0 1 1 0 0,0 0-1 0 0,0 0 0 0 0,0 0 1 0 0,0-1-1 0 0,0 1 0 0 0,0 0 1 0 0,0 0-1 0 0,-1 0 1 0 0,1-1-1 0 0,0 1 0 0 0,0 0 1 0 0,0 0-1 0 0,0 0 9 0 0,0 0-10 0 0,1 0 0 0 0,-1 0 0 0 0,1 0 0 0 0,0 0 0 0 0,-1 0 0 0 0,1 0 0 0 0,-1 0 0 0 0,1 0 0 0 0,-1 0 0 0 0,1 0 0 0 0,-1 0 0 0 0,1 1 0 0 0,-1-1 0 0 0,1 0 0 0 0,-1 1 0 0 0,1-1 0 0 0,-1 0 0 0 0,1 0 0 0 0,-1 1 0 0 0,1-1 0 0 0,-1 1 0 0 0,1-1 0 0 0,-1 1 0 0 0,0-1 0 0 0,1 0 0 0 0,-1 1 0 0 0,0-1 0 0 0,0 1 0 0 0,1-1 0 0 0,-1 1 0 0 0,0 0 0 0 0,0-1 0 0 0,0 1 0 0 0,0-1 0 0 0,1 1 0 0 0,-1 0 10 0 0,0 2 16 0 0,0 1-1 0 0,0 0 0 0 0,-1 0 1 0 0,1 0-1 0 0,-2 3-15 0 0,2-4 0 0 0,-1 1 0 0 0,0-1 0 0 0,1 1 0 0 0,0 0 0 0 0,0-1 0 0 0,0 1 0 0 0,0 0 0 0 0,1 2-4 0 0,0 1 0 0 0,0 0 0 0 0,-1-1 0 0 0,0 3 4 0 0,0-4-9 0 0,0 0 0 0 0,0 0-1 0 0,0-1 1 0 0,1 1 0 0 0,-1 0 0 0 0,1 0 0 0 0,0-1 0 0 0,1 1 0 0 0,0 0 9 0 0,7 14-41 0 0,-6-16 39 0 0,-2 1 1 0 0,1-1 0 0 0,0 1 0 0 0,-1-1-1 0 0,1 1 1 0 0,-1-1 0 0 0,0 1 0 0 0,0 0 0 0 0,-1-1-1 0 0,1 5 2 0 0,-1-6-2 0 0,0 0-1 0 0,0 0 0 0 0,0 0 0 0 0,1 1 0 0 0,-1-1 1 0 0,1 0-1 0 0,-1 0 0 0 0,1 0 0 0 0,-1 0 0 0 0,1 0 1 0 0,0 0-1 0 0,0 0 0 0 0,1 1 3 0 0,1 1-5 0 0,0-1 0 0 0,0 0 0 0 0,0-1-1 0 0,0 1 1 0 0,1 0 0 0 0,0-1 5 0 0,-1 0 3 0 0,-2-1-3 0 0,0 0 0 0 0,0 0 0 0 0,0-1 0 0 0,0 1 0 0 0,0 0 0 0 0,0 0 0 0 0,0 0 0 0 0,0 0 0 0 0,0 0 0 0 0,-1 0 0 0 0,1 0 0 0 0,0 1 0 0 0,-1-1 0 0 0,1 0 0 0 0,-1 0 0 0 0,1 0 0 0 0,-1 1 0 0 0,0-1 0 0 0,1 0 0 0 0,-1 1 0 0 0,0-1 0 0 0,0 1 0 0 0,1 0 0 0 0,-1-1 0 0 0,1 1 0 0 0,0-1 0 0 0,-1 1 0 0 0,1-1 0 0 0,0 1 0 0 0,0-1 0 0 0,0 0 0 0 0,0 0 0 0 0,1 1 0 0 0,-1-1 0 0 0,0 0 0 0 0,0 0 0 0 0,1 0 0 0 0,-1 0 0 0 0,1-1 0 0 0,-1 1 0 0 0,2 0 0 0 0,8 7 14 0 0,-4-1 30 0 0,-7-6-36 0 0,1 0 0 0 0,0 0 0 0 0,-1 0 0 0 0,1 0 0 0 0,0-1 0 0 0,0 1 0 0 0,-1 0 0 0 0,1 0 0 0 0,0-1 0 0 0,0 1 0 0 0,0-1-1 0 0,0 1 1 0 0,0-1 0 0 0,0 1 0 0 0,0-1 0 0 0,0 0 0 0 0,0 1 0 0 0,0-1 0 0 0,0 0 0 0 0,0 0 0 0 0,0 0 0 0 0,0 0 0 0 0,0 0-1 0 0,1 0 1 0 0,-1 0-8 0 0,4-1 73 0 0,-7-1-11 0 0,2 2-58 0 0,-1 0 1 0 0,1 0-1 0 0,0 0 0 0 0,0 0 1 0 0,0 0-1 0 0,-1 0 1 0 0,1-1-1 0 0,0 1 1 0 0,0 0-1 0 0,0 0 1 0 0,0 0-1 0 0,0 0 1 0 0,-1 0-1 0 0,1 0 0 0 0,0 0 1 0 0,0 0-1 0 0,0 0 1 0 0,0-1-1 0 0,0 1 1 0 0,0 0-1 0 0,-1 0 1 0 0,1 0-1 0 0,0 0 0 0 0,0 0 1 0 0,0-1-1 0 0,0 1 1 0 0,0 0-1 0 0,0 0 1 0 0,0 0-1 0 0,0 0 1 0 0,0-1-1 0 0,0 1 1 0 0,0 0-1 0 0,0 0 0 0 0,0 0 1 0 0,0 0-1 0 0,0-1 1 0 0,0 1-1 0 0,0 0 1 0 0,0 0-1 0 0,0 0 1 0 0,0 0-1 0 0,0-1 0 0 0,0 1 1 0 0,0 0-1 0 0,0 0 1 0 0,0 0-1 0 0,0 0 1 0 0,0-1-1 0 0,1 1 1 0 0,-1 0-1 0 0,0 0 0 0 0,0 0 1 0 0,0 0-1 0 0,0 0 1 0 0,0 0-1 0 0,0 0 1 0 0,1-1-1 0 0,-1 1 1 0 0,0 0-5 0 0,7-4 73 0 0,-5 2-41 0 0,0 1-1 0 0,0 0 0 0 0,0-1 1 0 0,0 1-1 0 0,0-1 1 0 0,0 1-1 0 0,0-1 1 0 0,0 0-1 0 0,-1 0 0 0 0,1 0 1 0 0,-1 0-1 0 0,1 0 1 0 0,-1 0-1 0 0,0 0 1 0 0,0-1-1 0 0,0 1 0 0 0,0 0 1 0 0,0-1-1 0 0,-1 0-31 0 0,2-1 43 0 0,-1 0 0 0 0,1 0 0 0 0,-1 0 0 0 0,1 1 0 0 0,0-1 0 0 0,1 0 0 0 0,-1 1 0 0 0,2-2-43 0 0,-2 2 16 0 0,0 0 0 0 0,0 0 0 0 0,0 0 0 0 0,0 0 0 0 0,0 0 0 0 0,-1-1 0 0 0,0 1 0 0 0,1-1 0 0 0,-1 1 0 0 0,0-1-16 0 0,-1-13 56 0 0,0 14-47 0 0,0 0 1 0 0,0 0 0 0 0,0 0-1 0 0,0 0 1 0 0,1 1-1 0 0,-1-1 1 0 0,1 0-1 0 0,1-2-9 0 0,3-8 9 0 0,-3 10-2 0 0,0-1 0 0 0,-1 1 0 0 0,1-1 0 0 0,-1 0 0 0 0,0 0 0 0 0,0 1 0 0 0,0-1-1 0 0,-1 0 1 0 0,1 0 0 0 0,-1 0 0 0 0,0 0 0 0 0,0 0 0 0 0,0 1 0 0 0,-1-4-7 0 0,-1-7 16 0 0,0 0 0 0 0,1 1 1 0 0,1-1-1 0 0,1-4-16 0 0,-1-5 1 0 0,0 20-1 0 0,-1 0 0 0 0,1 0 0 0 0,-1 0 0 0 0,0 0 0 0 0,0 0 0 0 0,0 0 0 0 0,0 0 0 0 0,0 0 0 0 0,-1 0 0 0 0,1 0 0 0 0,-1 1 0 0 0,1 0 0 0 0,0-1 0 0 0,0 1 0 0 0,1-1 0 0 0,-1 1 0 0 0,0-1 0 0 0,1 0 0 0 0,0 1 0 0 0,-1-1 0 0 0,1-1 0 0 0,3-6 0 0 0,-3 8 0 0 0,1 1 0 0 0,-1 0 0 0 0,0-1 0 0 0,1 1 0 0 0,-1 0 0 0 0,0-1 0 0 0,0 1 0 0 0,0-1 0 0 0,0 1 0 0 0,0 0 0 0 0,0-1 0 0 0,0 1 0 0 0,-1 0 0 0 0,1-1 0 0 0,0 1 0 0 0,-1 0 0 0 0,0-2 0 0 0,-7-9 1 0 0,7 11-5 0 0,1 0 1 0 0,-1 0-1 0 0,0-1 1 0 0,0 1-1 0 0,0 0 1 0 0,1 0-1 0 0,-1-1 1 0 0,1 1-1 0 0,-1 0 1 0 0,1-1-1 0 0,-1 1 1 0 0,1 0-1 0 0,0-1 1 0 0,0 1-1 0 0,-1-1 1 0 0,1 1-1 0 0,0 0 1 0 0,0-1-1 0 0,1 1 1 0 0,-1-1-1 0 0,0 1 1 0 0,0-1-1 0 0,1 0 4 0 0,7-42-1128 0 0,-7 42 1063 0 0,0 1 0 0 0,0 0 0 0 0,0-1 0 0 0,1 1 0 0 0,-1 0 0 0 0,0 0-1 0 0,0 0 1 0 0,1 0 0 0 0,-1 0 0 0 0,1-1 65 0 0,7-4-547 0 0,-9 6 514 0 0,0-1 1 0 0,0 1 0 0 0,0 0-1 0 0,0 0 1 0 0,0 0-1 0 0,0 0 1 0 0,0 0-1 0 0,0 0 1 0 0,0 0-1 0 0,0 0 1 0 0,1 0 0 0 0,-1 0-1 0 0,0-1 1 0 0,0 1-1 0 0,0 0 1 0 0,0 0-1 0 0,0 0 1 0 0,0 0-1 0 0,0 0 1 0 0,0 0-1 0 0,0-1 1 0 0,0 1 0 0 0,0 0-1 0 0,0 0 1 0 0,0 0-1 0 0,0 0 1 0 0,0 0-1 0 0,0 0 1 0 0,0 0-1 0 0,0-1 1 0 0,0 1 0 0 0,0 0-1 0 0,0 0 1 0 0,0 0-1 0 0,0 0 1 0 0,0 0-1 0 0,-1 0 1 0 0,1 0-1 0 0,0-1 1 0 0,0 1 0 0 0,0 0-1 0 0,0 0 1 0 0,0 0-1 0 0,0 0 1 0 0,0 0-1 0 0,0 0 1 0 0,0 0-1 0 0,-1 0 33 0 0,3-1-4759 0 0,11-1-1469 0 0</inkml:trace>
  <inkml:trace contextRef="#ctx0" brushRef="#br0" timeOffset="550.48">737 14 8752 0 0,'-11'-3'673'0'0,"11"3"-633"0"0,0 0 0 0 0,-1 0 0 0 0,1 0 0 0 0,0 0 0 0 0,0 0 1 0 0,0 0-1 0 0,-1 0 0 0 0,1 0 0 0 0,0 1 0 0 0,0-1 0 0 0,-1 0 0 0 0,1 0 0 0 0,0 0 0 0 0,0 0 0 0 0,0 0 0 0 0,-1 0 1 0 0,1 1-1 0 0,0-1 0 0 0,0 0 0 0 0,0 0 0 0 0,0 0 0 0 0,-1 1 0 0 0,1-1 0 0 0,0 0 0 0 0,0 0 0 0 0,0 0 0 0 0,0 1 0 0 0,0-1 1 0 0,0 0-1 0 0,0 0 0 0 0,0 1 0 0 0,-1-1 0 0 0,1 0 0 0 0,0 0 0 0 0,0 1 0 0 0,0-1 0 0 0,0 0 0 0 0,0 0 0 0 0,0 1 0 0 0,1-1 1 0 0,-1 0-1 0 0,0 0 0 0 0,0 1 0 0 0,0-1-40 0 0,1 12 1308 0 0,-1-11-1196 0 0,0 0 0 0 0,1 0 0 0 0,-1 0 0 0 0,1 0 0 0 0,-1 0 0 0 0,1 0 0 0 0,0-1 0 0 0,-1 1 0 0 0,1 0 0 0 0,0 0 0 0 0,0 0-112 0 0,0 0 42 0 0,-1 0 0 0 0,1-1 0 0 0,0 1 0 0 0,-1 0 1 0 0,1-1-1 0 0,-1 1 0 0 0,1 0 0 0 0,-1-1 0 0 0,0 1 0 0 0,1 0 0 0 0,-1 0 0 0 0,0 0 0 0 0,1-1 1 0 0,-1 1-1 0 0,0 0 0 0 0,0 0 0 0 0,0 0-42 0 0,0 9 334 0 0,0-7-288 0 0,0-1 0 0 0,0 1-1 0 0,0-1 1 0 0,0 0 0 0 0,1 1-1 0 0,-1-1 1 0 0,1 0 0 0 0,-1 1-1 0 0,1-1 1 0 0,0 0 0 0 0,0 1-1 0 0,0-1 1 0 0,0 0-46 0 0,0 1 12 0 0,0 1 0 0 0,0-1-1 0 0,-1 0 1 0 0,1 1 0 0 0,-1-1 0 0 0,0 0 0 0 0,0 1 0 0 0,0-1 0 0 0,0 0-1 0 0,0 1 1 0 0,-1-1 0 0 0,0 0 0 0 0,0 1 0 0 0,0 1-12 0 0,-4 23 262 0 0,6-2 67 0 0,-1-21-251 0 0,0 0-1 0 0,1 0 1 0 0,-2 0 0 0 0,1 0 0 0 0,-1 0-1 0 0,1 0 1 0 0,-2 4-78 0 0,-3 4 122 0 0,4-10-92 0 0,-1 0 0 0 0,1 0 0 0 0,0 0 0 0 0,0 1 0 0 0,1-1 0 0 0,-1 0 0 0 0,1 0-1 0 0,-1 1 1 0 0,1-1 0 0 0,0 2-30 0 0,4 14 139 0 0,-2-16-110 0 0,-2 1 0 0 0,1-1 0 0 0,0 1 0 0 0,-1-1 0 0 0,1 1 0 0 0,-1-1 0 0 0,0 1 0 0 0,0-1-29 0 0,-4 21 112 0 0,3-17-83 0 0,-1 0-1 0 0,2 0 0 0 0,-1-1 0 0 0,1 1 0 0 0,0 0 0 0 0,0 0 0 0 0,1 3-28 0 0,5 16 83 0 0,-4-18-49 0 0,0 1-1 0 0,0-1 0 0 0,-1 0 0 0 0,0 6-33 0 0,-1-10 21 0 0,0 1 0 0 0,0 0 0 0 0,1-1 0 0 0,-1 1-1 0 0,1-1 1 0 0,0 1 0 0 0,1-1 0 0 0,-1 0-1 0 0,1 1 1 0 0,0-1 0 0 0,0 0 0 0 0,2 4-21 0 0,-3-7 18 0 0,-1 1-1 0 0,1 0 1 0 0,0 0 0 0 0,-1 0 0 0 0,0 0 0 0 0,1 0 0 0 0,-1 0-1 0 0,0 0 1 0 0,0 0 0 0 0,0 0 0 0 0,0 0 0 0 0,0 0-1 0 0,-1 0 1 0 0,1 0 0 0 0,-1 1-18 0 0,0 0 46 0 0,1 0 0 0 0,-1 0 0 0 0,1 1 0 0 0,0-1 0 0 0,0 0-1 0 0,0 2-45 0 0,1-3 27 0 0,-1-1 0 0 0,-1 0 0 0 0,1 1 0 0 0,0-1 0 0 0,0 0 0 0 0,0 1 0 0 0,-1-1-1 0 0,1 0 1 0 0,-1 1 0 0 0,1-1 0 0 0,-1 0 0 0 0,1 0 0 0 0,-1 0 0 0 0,0 0 0 0 0,0 1-1 0 0,1-1 1 0 0,-1 0 0 0 0,0 0 0 0 0,0 0 0 0 0,0 0 0 0 0,0-1 0 0 0,0 1 0 0 0,-1 1-27 0 0,-1 0 37 0 0,0 4 344 0 0,2-4-203 0 0,-6-2-162 0 0,8-10 316 0 0,-1 9-321 0 0,0-1 0 0 0,0 0 0 0 0,0 0 0 0 0,0 0-1 0 0,0 1 1 0 0,0-1 0 0 0,0 0 0 0 0,1 0 0 0 0,-1 1 0 0 0,1-1 0 0 0,-1 0 0 0 0,1 1-1 0 0,0-1-10 0 0,0 1 8 0 0,0 0-1 0 0,0 0 0 0 0,0 0 0 0 0,-1 0 0 0 0,1 0 0 0 0,0 0 1 0 0,0 0-1 0 0,0 0 0 0 0,-1-1 0 0 0,1 1 0 0 0,-1 0 0 0 0,1 0 1 0 0,-1-1-1 0 0,0 1 0 0 0,1 0 0 0 0,-1-1 0 0 0,0 1 0 0 0,0 0 1 0 0,0-1-1 0 0,0 1 0 0 0,0 0 0 0 0,0-1 0 0 0,0 1 0 0 0,0-1 1 0 0,0 1-1 0 0,-1-1-7 0 0,1 0 5 0 0,0 0-1 0 0,0 0 0 0 0,0 0 0 0 0,0 0 0 0 0,0 0 0 0 0,1 0-1 0 0,-1 0 1 0 0,1 1 0 0 0,-1-1 0 0 0,1 0 0 0 0,0 0 0 0 0,-1 0 0 0 0,1 1-1 0 0,0-1 1 0 0,0 1 0 0 0,1-1 0 0 0,-1 0 0 0 0,1 0-4 0 0,-1 0 0 0 0,1 0 0 0 0,-1 0-1 0 0,1 0 1 0 0,-1 0 0 0 0,0 0 0 0 0,0-1 0 0 0,0 1 0 0 0,0 0 0 0 0,0-1-1 0 0,0 0 1 0 0,0-26 2 0 0,-1 25 25 0 0,0 0 0 0 0,0 0 1 0 0,0 0-1 0 0,0 0 0 0 0,1 0 1 0 0,0 0-1 0 0,0 0 0 0 0,0 1 1 0 0,0-1-1 0 0,0 0 0 0 0,1 0 1 0 0,1-1-28 0 0,1-2 73 0 0,-2 5-55 0 0,-1 0 0 0 0,0 0 0 0 0,1 0 0 0 0,-1 0-1 0 0,0 0 1 0 0,-1 0 0 0 0,1 0 0 0 0,0 0 0 0 0,0 0 0 0 0,-1 0 0 0 0,1-1 0 0 0,-1 1-18 0 0,-1-5-111 0 0,1 6 87 0 0,-1 0 0 0 0,1 1-1 0 0,0-1 1 0 0,0 0 0 0 0,0 0-1 0 0,0 1 1 0 0,0-1 0 0 0,0 0-1 0 0,0 0 1 0 0,0 1 0 0 0,0-1 0 0 0,0 0-1 0 0,1 1 1 0 0,-1-1 0 0 0,0 0-1 0 0,0 0 1 0 0,1 1 0 0 0,-1-1-1 0 0,0 1 1 0 0,1-1 0 0 0,-1 0 0 0 0,1 1-1 0 0,-1-1 1 0 0,0 1 0 0 0,1-1-1 0 0,0 1 1 0 0,-1-1 24 0 0,13-8-349 0 0,-10 7 260 0 0,1-1-1 0 0,-1 0 0 0 0,1 1 1 0 0,-1-1-1 0 0,0-1 0 0 0,1 0 90 0 0,0 0 7 0 0,1 1-1 0 0,-1 0 0 0 0,1 0 0 0 0,0 0 1 0 0,0 0-1 0 0,0 1 0 0 0,0 0 0 0 0,0 0 0 0 0,0 0 1 0 0,0 1-1 0 0,1-1 0 0 0,2 1-6 0 0,-4 1-13 0 0,1-1-1 0 0,-1 1 1 0 0,1 0-1 0 0,0 1 1 0 0,-1-1-1 0 0,1 1 1 0 0,3 1 13 0 0,2 0 147 0 0,-8-2-108 0 0,-1 1 1 0 0,1 0-1 0 0,0-1 0 0 0,-1 1 0 0 0,1 0 0 0 0,-1 0 0 0 0,1 0 0 0 0,0 0 0 0 0,0 0-39 0 0,3 3-64 0 0,-3-3 45 0 0,-1-1-1 0 0,0 1 0 0 0,-1 0 1 0 0,1-1-1 0 0,0 1 0 0 0,0 0 1 0 0,0-1-1 0 0,0 1 0 0 0,0 0 1 0 0,-1 0-1 0 0,1 0 0 0 0,0 0 1 0 0,-1 0-1 0 0,1 0 0 0 0,-1 0 1 0 0,1 0-1 0 0,-1 0 0 0 0,1 0 1 0 0,-1 0-1 0 0,0 0 0 0 0,1 0 1 0 0,-1 0-1 0 0,0 0 0 0 0,0 0 1 0 0,0 0-1 0 0,0 1 0 0 0,0-1 1 0 0,0 0-1 0 0,0 0 0 0 0,0 0 1 0 0,-1 1 19 0 0,1 6-11 0 0,0-6 11 0 0,0-1 0 0 0,0 0 0 0 0,1 0 0 0 0,-1 0 0 0 0,0 1 0 0 0,1-1 0 0 0,-1 0 0 0 0,1 0 0 0 0,-1 0 0 0 0,1 0 0 0 0,-1 0 0 0 0,1 1 0 0 0,0-2 0 0 0,-1 1 0 0 0,1-1 0 0 0,-1 1 0 0 0,0 0 0 0 0,1-1 0 0 0,-1 1 0 0 0,0 0 0 0 0,1-1 0 0 0,-1 1 0 0 0,0 0 0 0 0,0-1 0 0 0,0 1 0 0 0,0 0 0 0 0,0-1 0 0 0,0 1 0 0 0,0 0 0 0 0,0 0 0 0 0,0-1 0 0 0,0 1 0 0 0,0 0 0 0 0,0-1 0 0 0,0 1 0 0 0,0 0 0 0 0,-1 0 0 0 0,1-1 0 0 0,0 1 0 0 0,0-1 0 0 0,-1 1 0 0 0,1 0 0 0 0,-2 2 0 0 0,1-2 0 0 0,0 0 0 0 0,0 1 0 0 0,0-1 0 0 0,0 1 0 0 0,0-1 0 0 0,0 1 0 0 0,0-1 0 0 0,1 1 0 0 0,-1 0 0 0 0,0 0 0 0 0,1-1 0 0 0,0 1 0 0 0,-1 0 0 0 0,1 0 0 0 0,0-1 0 0 0,0 1 0 0 0,0 0 0 0 0,0 0 0 0 0,0 0 0 0 0,0-1 0 0 0,1 1 0 0 0,-1 0 0 0 0,1 0 0 0 0,-1-1 0 0 0,1 1 0 0 0,0 0 0 0 0,0 2 35 0 0,-1 0-1 0 0,1 0 0 0 0,0 0 0 0 0,-1 0 0 0 0,0 0 0 0 0,0 0 1 0 0,0 0-1 0 0,-1 0 0 0 0,0 3-34 0 0,-1 17 436 0 0,2-23-407 0 0,0 0-1 0 0,1 1 0 0 0,-1-1 0 0 0,0 0 0 0 0,1 1 0 0 0,-1-1 0 0 0,1 0 0 0 0,-1 0 1 0 0,1 1-1 0 0,0-1 0 0 0,-1 0 0 0 0,1 0 0 0 0,0 0 0 0 0,1 1-28 0 0,-2-1 20 0 0,1 0-1 0 0,0 0 1 0 0,0-1-1 0 0,-1 1 0 0 0,1 0 1 0 0,-1 0-1 0 0,1 0 1 0 0,-1 1-1 0 0,1-1 1 0 0,-1 0-1 0 0,0 0 1 0 0,1 0-1 0 0,-1 0 1 0 0,0 0-1 0 0,0 0 0 0 0,0 1 1 0 0,0-1-1 0 0,0 0-19 0 0,-2 7 126 0 0,2-7-109 0 0,-1 0 0 0 0,1-1 0 0 0,0 1-1 0 0,-1 0 1 0 0,1 0 0 0 0,0 0 0 0 0,0 0-1 0 0,0 0 1 0 0,-1 0 0 0 0,1 0 0 0 0,0 0-1 0 0,1 0 1 0 0,-1 0 0 0 0,0 0 0 0 0,0 0-1 0 0,0 0 1 0 0,1 0-17 0 0,3 7 30 0 0,-3-7-42 0 0,-1 0 1 0 0,1-1 0 0 0,-1 1-1 0 0,1 0 1 0 0,-1 0-1 0 0,1 0 1 0 0,-1 0 0 0 0,0 1-1 0 0,1-1 1 0 0,-1 0 0 0 0,0 0-1 0 0,0 0 1 0 0,0 0-1 0 0,0 0 1 0 0,0 0 0 0 0,0 0-1 0 0,0 0 1 0 0,0 0-1 0 0,0 1 12 0 0,0 0-8 0 0,0-1-1 0 0,0 1 0 0 0,0-1 1 0 0,0 1-1 0 0,0-1 0 0 0,1 1 1 0 0,-1-1-1 0 0,0 1 0 0 0,1-1 1 0 0,0 1-1 0 0,-1-1 0 0 0,1 1 9 0 0,0-1 0 0 0,-2 3 11 0 0,-5 0 32 0 0,5 0-393 0 0,1-4 33 0 0,9-3-998 0 0,5 0-3418 0 0,-3 0-1485 0 0</inkml:trace>
  <inkml:trace contextRef="#ctx0" brushRef="#br0" timeOffset="871.415">1178 341 10592 0 0,'4'2'262'0'0,"6"5"479"0"0,-10-7-726 0 0,0 1 0 0 0,0 0 0 0 0,0-1 0 0 0,0 1 0 0 0,0-1 0 0 0,0 1 0 0 0,0 0 1 0 0,0-1-1 0 0,0 1 0 0 0,0 0 0 0 0,0-1 0 0 0,0 1 0 0 0,0-1 0 0 0,-1 1 0 0 0,1 0 0 0 0,0-1 0 0 0,-1 1 0 0 0,1-1-15 0 0,-3 18 1743 0 0,3-16-1565 0 0,0 0 0 0 0,0 0 0 0 0,0 0 0 0 0,0-1 0 0 0,0 1 0 0 0,-1 0 0 0 0,1 0 0 0 0,-1 0 0 0 0,0-1 0 0 0,0 2-178 0 0,-1 1 157 0 0,1-3-116 0 0,0 1 1 0 0,0-1-1 0 0,0 1 0 0 0,1-1 0 0 0,-1 1 0 0 0,0-1 0 0 0,1 1 0 0 0,0-1 0 0 0,-1 1 0 0 0,1-1 0 0 0,0 1 1 0 0,-1-1-1 0 0,1 1 0 0 0,0 0 0 0 0,0-1 0 0 0,1 1 0 0 0,-1 0 0 0 0,0 0-41 0 0,0 2 86 0 0,0 0 0 0 0,0-1 0 0 0,0 1 0 0 0,-1 0 0 0 0,1-1 0 0 0,-2 4-86 0 0,1-3 124 0 0,0-1 0 0 0,1 1-1 0 0,-1 0 1 0 0,1-1 0 0 0,0 1 0 0 0,0 0 0 0 0,0-1 0 0 0,1 4-124 0 0,6 50 1318 0 0,-7-55-1279 0 0,1-1 0 0 0,0 1-1 0 0,-1-1 1 0 0,1 1 0 0 0,0 0-1 0 0,0-1 1 0 0,0 0 0 0 0,0 1-1 0 0,0-1 1 0 0,1 1 0 0 0,-1-1-39 0 0,0 0 34 0 0,0 0 0 0 0,0 0 0 0 0,0 0 0 0 0,0 0 0 0 0,0 0 0 0 0,-1 0 0 0 0,1 0 0 0 0,0 0 0 0 0,-1 0 0 0 0,1 0 0 0 0,-1 1 0 0 0,1-1 0 0 0,-1 0 0 0 0,0 0 0 0 0,1 1 0 0 0,-1 0-34 0 0,-1 8 274 0 0,0-9-246 0 0,1 0 0 0 0,0 0 0 0 0,0 0 0 0 0,0 1 0 0 0,0-1 1 0 0,0 0-1 0 0,0 0 0 0 0,0 0 0 0 0,0 0 0 0 0,0 0 0 0 0,0 0 1 0 0,0 0-1 0 0,1 0 0 0 0,-1 0 0 0 0,0 0 0 0 0,1 0 0 0 0,-1 0 1 0 0,1 0-1 0 0,-1 0 0 0 0,1 0-28 0 0,0 0 13 0 0,-1 0-9 0 0,1-1 1 0 0,-1 0 0 0 0,0 1 0 0 0,1-1-1 0 0,-1 1 1 0 0,0-1 0 0 0,0 1 0 0 0,0-1-1 0 0,1 0 1 0 0,-1 1 0 0 0,0-1 0 0 0,0 1-1 0 0,0-1 1 0 0,0 1 0 0 0,0-1-1 0 0,0 1 1 0 0,0-1 0 0 0,0 1 0 0 0,0-1-1 0 0,0 1 1 0 0,0-1 0 0 0,0 1 0 0 0,0-1-1 0 0,0 1 1 0 0,0-1 0 0 0,-1 1 0 0 0,1-1-1 0 0,0 1-4 0 0,-1 6 66 0 0,-3-3-577 0 0,6-5-433 0 0,3-1 453 0 0,1-3-4242 0 0,-7-1-1485 0 0</inkml:trace>
  <inkml:trace contextRef="#ctx0" brushRef="#br0" timeOffset="1204.37">1272 132 16527 0 0,'10'0'360'0'0,"-10"0"80"0"0,-6-4 8 0 0,6 4 24 0 0,9-2-376 0 0,-9 2-96 0 0,0 0 0 0 0,0 0 0 0 0,0 0-176 0 0,0 0-48 0 0,0 0-16 0 0,0 0 0 0 0,-9 0 136 0 0,9 0 24 0 0,9 0 8 0 0,-9 0-4527 0 0,0 0-905 0 0</inkml:trace>
  <inkml:trace contextRef="#ctx0" brushRef="#br0" timeOffset="1515.1">1524 0 15664 0 0,'0'2'356'0'0,"1"1"-246"0"0,-1 0 1 0 0,1 0 0 0 0,-1 0-1 0 0,0 0 1 0 0,0 0 0 0 0,0 0-1 0 0,0 1 1 0 0,-1-1 0 0 0,1 0-1 0 0,-1 0-110 0 0,-2 20 243 0 0,3-14-241 0 0,-1 1 0 0 0,-1-1 1 0 0,1 0-1 0 0,-2 0 0 0 0,1 0 0 0 0,-4 8-2 0 0,3-10 1 0 0,2-4-1 0 0,1 1 0 0 0,-1-1 0 0 0,1 1 0 0 0,0 0 0 0 0,0-1-1 0 0,0 1 1 0 0,0 0 0 0 0,0-1 0 0 0,2 4 0 0 0,-2-2 3 0 0,1-1 0 0 0,-1 1 0 0 0,0 0 0 0 0,0 0 0 0 0,0-1-1 0 0,0 3-2 0 0,-4 10 48 0 0,2-4 32 0 0,-1 0 0 0 0,2 0 0 0 0,-1 11-80 0 0,-2 28 279 0 0,2-40-167 0 0,0 1 1 0 0,1-1-1 0 0,1 1 0 0 0,0-1 0 0 0,2 7-112 0 0,-1-11 34 0 0,1 1 7 0 0,-1 0 0 0 0,0 0 0 0 0,0 0 0 0 0,-1 0 0 0 0,0 0 0 0 0,-1 4-41 0 0,-1 27 79 0 0,2-30-61 0 0,0-1 1 0 0,-1 1-1 0 0,0 0 0 0 0,-2 7-18 0 0,2-3 139 0 0,-1 4-436 0 0,-2-11-4511 0 0,-8-2-1201 0 0</inkml:trace>
  <inkml:trace contextRef="#ctx0" brushRef="#br0" timeOffset="1718.306">1464 391 13824 0 0,'4'0'118'0'0,"-1"0"43"0"0,1 0 1 0 0,-1 0-1 0 0,0 0 0 0 0,0 1 0 0 0,0-1 0 0 0,0 1 0 0 0,1 0-161 0 0,-3 0 19 0 0,0-1 0 0 0,0 1 0 0 0,-1-1 0 0 0,1 1-1 0 0,0 0 1 0 0,-1-1 0 0 0,1 1 0 0 0,0 0 0 0 0,-1-1 0 0 0,1 1 0 0 0,-1 0-1 0 0,1 0 1 0 0,-1 0 0 0 0,1 0-19 0 0,5 8-14 0 0,5-4 14 0 0,-10-5 0 0 0,0 1 0 0 0,0-1 0 0 0,0 0 0 0 0,0 1 0 0 0,0-1 0 0 0,0 1 0 0 0,0 0 0 0 0,0-1 0 0 0,0 1 0 0 0,0 0 0 0 0,0 0 0 0 0,-1 0 0 0 0,1-1 0 0 0,0 1 0 0 0,0 0 0 0 0,-1 0 0 0 0,1 0 0 0 0,0 1 0 0 0,0-1 0 0 0,0 0 0 0 0,0 0 0 0 0,0 0 0 0 0,0 1 0 0 0,0-1 0 0 0,0 0 0 0 0,0 0 0 0 0,1-1 0 0 0,-1 1 0 0 0,0 0 0 0 0,2 0 0 0 0,8 7 0 0 0,-8-6 20 0 0,0 0 0 0 0,0 1 0 0 0,0-1 0 0 0,0-1 1 0 0,0 1-1 0 0,1 0 0 0 0,-1-1 0 0 0,0 1 0 0 0,1-1 1 0 0,-1 0-1 0 0,1 0 0 0 0,0-1 0 0 0,-1 1 0 0 0,1-1 0 0 0,0 0 1 0 0,-1 0-1 0 0,2 0-20 0 0,0 0 193 0 0,1-1 1 0 0,0 1-1 0 0,-1-1 1 0 0,1 0-1 0 0,-1-1 1 0 0,1 1-1 0 0,-1-1 1 0 0,0 0-1 0 0,1-1 1 0 0,-1 1-1 0 0,0-1-193 0 0,26-14 1008 0 0,-24 13-1031 0 0,0 1 0 0 0,0-1 0 0 0,0 0 0 0 0,-1 0 0 0 0,1-1-1 0 0,-1 0 1 0 0,-1 0 0 0 0,6-5 23 0 0,8-13-411 0 0,-13 17 288 0 0,0-1 0 0 0,-1 1 0 0 0,1-1 0 0 0,-2 0 0 0 0,1-1 1 0 0,-1 1-1 0 0,0-1 0 0 0,0 0 0 0 0,-1 0 0 0 0,0 0 0 0 0,0-1 123 0 0,-3 8-3 0 0,0 0 0 0 0,0 0 0 0 0,0 0 0 0 0,0 1 0 0 0,0-1 0 0 0,0 0 0 0 0,0 0-1 0 0,0 0 1 0 0,-1 0 0 0 0,1 1 0 0 0,0-1 0 0 0,0 0 0 0 0,-1 0 0 0 0,1 0-1 0 0,0 1 1 0 0,-1-1 0 0 0,1 0 0 0 0,-1 1 0 0 0,1-1 0 0 0,-1 0 0 0 0,0 1-1 0 0,1-1 1 0 0,-1 1 0 0 0,1-1 0 0 0,-1 1 0 0 0,0-1 0 0 0,0 1 0 0 0,1-1-1 0 0,-1 1 1 0 0,0 0 0 0 0,0-1 0 0 0,1 1 0 0 0,-1 0 0 0 0,0 0 0 0 0,0-1 0 0 0,0 1-1 0 0,0 0 1 0 0,0 0 3 0 0,-1 0 26 0 0,0-1 0 0 0,0 1 0 0 0,0 0-1 0 0,0 0 1 0 0,0 0 0 0 0,-1 0 0 0 0,1 0 0 0 0,0 1 0 0 0,0-1-1 0 0,0 1 1 0 0,0-1 0 0 0,0 1 0 0 0,0 0 0 0 0,0 0-1 0 0,-1 1-25 0 0,-7 5 56 0 0,0 1-1 0 0,1 1 0 0 0,0 0 0 0 0,0 0 0 0 0,1 1 0 0 0,1 0 0 0 0,0 0 0 0 0,0 1 0 0 0,-1 3-55 0 0,4-7 133 0 0,2 0 0 0 0,-1 0 0 0 0,1 1 0 0 0,0-1 0 0 0,-1 5-133 0 0,-1 5 197 0 0,2-5-99 0 0,1-1-1 0 0,0 0 1 0 0,1 1 0 0 0,0-1-1 0 0,0 4-97 0 0,1 11 242 0 0,-1-24-232 0 0,0 1 0 0 0,0-1-1 0 0,0 1 1 0 0,1-1-1 0 0,-1 1 1 0 0,1-1 0 0 0,0 0-1 0 0,0 1 1 0 0,-1-1 0 0 0,1 0-1 0 0,1 1 1 0 0,-1-1-1 0 0,0 0 1 0 0,1 0 0 0 0,-1 0-1 0 0,1 0 1 0 0,-1 0-1 0 0,2 0-9 0 0,0 1 3 0 0,0-1 0 0 0,1 1 0 0 0,-1-1-1 0 0,1 0 1 0 0,0 0 0 0 0,0 0-1 0 0,0-1 1 0 0,0 1 0 0 0,0-1 0 0 0,2 1-3 0 0,8 0-3 0 0,0 0 0 0 0,0 0 0 0 0,0-2 1 0 0,1 1-1 0 0,-1-2 0 0 0,1 0 3 0 0,16-3-1289 0 0,0-4-5157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7:35.768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310 176 4608 0 0,'-32'-3'448'0'0,"23"2"-62"0"0,0 0 0 0 0,0 0 0 0 0,0 1 0 0 0,0 0 0 0 0,0 1 0 0 0,0 0 0 0 0,0 0 0 0 0,0 1 0 0 0,0 0 0 0 0,0 0 0 0 0,1 1 0 0 0,-1 1 0 0 0,1-1 0 0 0,0 1 0 0 0,0 1 0 0 0,-2 1-386 0 0,1-1 40 0 0,1 0 0 0 0,0 1 0 0 0,1 0 1 0 0,-1 0-1 0 0,1 1 0 0 0,0 0 0 0 0,1 0 1 0 0,0 1-1 0 0,0-1 0 0 0,0 1 0 0 0,-1 5-40 0 0,0-1 134 0 0,1 0 0 0 0,1 1 0 0 0,0 0-1 0 0,0 0 1 0 0,1 0 0 0 0,1 1 0 0 0,0-1-1 0 0,1 1 1 0 0,1 0 0 0 0,0 0 0 0 0,1-1 0 0 0,1 8-134 0 0,-1-14 170 0 0,1 0 1 0 0,1 1 0 0 0,-1-1-1 0 0,1 0 1 0 0,1 0 0 0 0,2 7-171 0 0,-3-11 85 0 0,0 1 0 0 0,1 0 1 0 0,-1-1-1 0 0,0 1 0 0 0,1-1 1 0 0,0 0-1 0 0,0 1 0 0 0,0-1 1 0 0,0-1-1 0 0,1 1 0 0 0,-1 0 1 0 0,4 1-86 0 0,0-1 7 0 0,-1 0 1 0 0,1 0 0 0 0,0 0 0 0 0,0-1 0 0 0,1 0 0 0 0,-1 0 0 0 0,0-1-1 0 0,1 0 1 0 0,-1 0 0 0 0,1-1 0 0 0,6 0-8 0 0,11-2 138 0 0,0-1-1 0 0,23-6-137 0 0,-29 5 81 0 0,-10 2 109 0 0,-1 0 0 0 0,1-1-1 0 0,-1-1 1 0 0,1 1 0 0 0,-1-1 0 0 0,0 0-1 0 0,-1-1 1 0 0,8-5-190 0 0,0-2-105 0 0,0-1 1 0 0,0 0-1 0 0,7-11 105 0 0,-15 16-199 0 0,0-1 0 0 0,-1 0 1 0 0,0 0-1 0 0,0 0 0 0 0,-1-1 0 0 0,-1 0 0 0 0,1 0 1 0 0,1-10 198 0 0,-5 12 0 0 0,-1 7 0 0 0,0 1 0 0 0,0-1 0 0 0,0 0 0 0 0,0 1 0 0 0,-1-1 0 0 0,1 1 0 0 0,0-1 0 0 0,0 1 0 0 0,0-1 0 0 0,-1 1 0 0 0,1-1 0 0 0,0 1 0 0 0,0-1 0 0 0,-1 1 0 0 0,1-1 0 0 0,0 1 0 0 0,-1 0 0 0 0,1-1 0 0 0,-1 1 0 0 0,1 0 0 0 0,0-1 0 0 0,-1 1 0 0 0,1 0 0 0 0,-1-1 0 0 0,1 1 0 0 0,-1 0 0 0 0,1 0 0 0 0,-1-1 0 0 0,1 1 0 0 0,-1 0 0 0 0,0 0 0 0 0,1 0 0 0 0,-1 0 0 0 0,1 0 0 0 0,-1 0 0 0 0,1 0 0 0 0,-1 0 0 0 0,1 0 0 0 0,-1 0 0 0 0,0 0 0 0 0,1 0 0 0 0,-1 0 0 0 0,1 1 0 0 0,-19 8 0 0 0,18-9 0 0 0,-4 4 0 0 0,1 0 0 0 0,-1 0 0 0 0,1 0 0 0 0,0 1 0 0 0,0-1 0 0 0,1 1 0 0 0,-1 0 0 0 0,1 0 0 0 0,0 0 0 0 0,1 1 0 0 0,-1-1 0 0 0,1 1 0 0 0,0 0 0 0 0,0-1 0 0 0,1 1 0 0 0,0 0 0 0 0,-1 4 0 0 0,0-1 0 0 0,1-8 0 0 0,1 0 0 0 0,-1 1 0 0 0,1-1 0 0 0,0 0 0 0 0,0 1 0 0 0,0-1 0 0 0,-1 0 0 0 0,1 1 0 0 0,0-1 0 0 0,0 0 0 0 0,1 1 0 0 0,-1-1 0 0 0,0 0 0 0 0,0 1 0 0 0,1 0 0 0 0,6 23 0 0 0,-4-21 109 0 0,0-1 0 0 0,0 1 0 0 0,1-1 0 0 0,0 0 0 0 0,0 0 0 0 0,0 0 0 0 0,0 0 0 0 0,0 0 0 0 0,0-1 0 0 0,1 0 0 0 0,-1 0 0 0 0,5 1-109 0 0,-8-2 75 0 0,1-1-17 0 0,1 1-1 0 0,-1-1 1 0 0,1 1-1 0 0,-1-1 1 0 0,1 0-1 0 0,-1 0 1 0 0,1 0-1 0 0,-1 0 1 0 0,0-1-1 0 0,1 1 1 0 0,2-1-58 0 0,20-2-25 0 0,-16 4 25 0 0,1-1 0 0 0,-1 0 0 0 0,1 0 0 0 0,-1-1 0 0 0,0-1 0 0 0,2 1 0 0 0,42-19 0 0 0,-45 18 16 0 0,0-1 0 0 0,1-1-1 0 0,-1 0 1 0 0,0 0 0 0 0,-1 0-1 0 0,1-1 1 0 0,5-5-16 0 0,-9 7 111 0 0,-1 1 0 0 0,0-2-1 0 0,0 1 1 0 0,0 0 0 0 0,0-1 0 0 0,-1 1 0 0 0,0-1 0 0 0,1 0-1 0 0,-1 0 1 0 0,-1 0 0 0 0,1 0 0 0 0,-1 0 0 0 0,1 0-1 0 0,-1 0 1 0 0,0 0 0 0 0,0-4-111 0 0,2-7 43 0 0,0 0 1 0 0,1 1-1 0 0,0-1 1 0 0,3-2-44 0 0,10-36-9 0 0,-13 29 9 0 0,0 1 0 0 0,-2 0 0 0 0,0-1 0 0 0,-2 1 0 0 0,0-1 0 0 0,-2-3 0 0 0,2-9-370 0 0,0 30 222 0 0,1 0 0 0 0,-1 0-1 0 0,-1 0 1 0 0,1 0-1 0 0,-1 0 1 0 0,0 0 0 0 0,0 0-1 0 0,-2-5 149 0 0,2 9 111 0 0,1 0-1 0 0,-1 0 1 0 0,1 0-1 0 0,0 0 1 0 0,-1-1-1 0 0,1 1 1 0 0,0 0 0 0 0,1 0-1 0 0,-1 0 1 0 0,0-2-111 0 0,1-7 17 0 0,-1 10-468 0 0,0 1-49 0 0,0 0 127 0 0,0 0 574 0 0,0 0 250 0 0,-3 7 422 0 0,2 3-1122 0 0,-1-1 0 0 0,2 1 0 0 0,-1 0 0 0 0,1-1 0 0 0,1 1 0 0 0,-1 0 0 0 0,3 5 249 0 0,-1 2-8 0 0,0 1 0 0 0,0 13 8 0 0,1 15 0 0 0,1-4 34 0 0,-3-25 325 0 0,0-1 0 0 0,2 0-1 0 0,-1 0 1 0 0,2 0-1 0 0,1 3-358 0 0,45 107-1219 0 0,-49-124 1166 0 0,0 0-1 0 0,0-1 0 0 0,0 1 0 0 0,0 0 0 0 0,0-1 1 0 0,0 1-1 0 0,0-1 0 0 0,1 1 0 0 0,-1-1 0 0 0,0 0 0 0 0,2 1 54 0 0,10 6-17 0 0,-8-9 20 0 0,-4 1-5 0 0,1-1 43 0 0,0 1-1 0 0,0-1 1 0 0,0 0-1 0 0,0 1 0 0 0,0-1 1 0 0,0 0-1 0 0,0 0 0 0 0,0 0 1 0 0,-1 0-1 0 0,1-1 0 0 0,0 1 1 0 0,-1 0-1 0 0,1-1 0 0 0,-1 1 1 0 0,0-1-1 0 0,1 1 0 0 0,-1-1 1 0 0,0 0-1 0 0,0 0 0 0 0,0 0 1 0 0,0 1-1 0 0,0-1 1 0 0,0-1-41 0 0,2-4 209 0 0,0-1 1 0 0,0 1-1 0 0,0-1 1 0 0,-1 1-1 0 0,0-6-209 0 0,8-68-1893 0 0,-3-22 1893 0 0,-5 62-83 0 0,0-8 83 0 0,-2 25 0 0 0,1 1 0 0 0,2-1 0 0 0,4-22 0 0 0,-7 38 0 0 0,0 8 0 0 0,3 5 0 0 0,0 4 0 0 0,-1 0 0 0 0,0 0 0 0 0,0 0 0 0 0,-1 0 0 0 0,0 1 0 0 0,0 3 0 0 0,-1-3 0 0 0,5 133 1650 0 0,-2-25-1308 0 0,-2-98-342 0 0,1 0 0 0 0,1 0 0 0 0,1 0 0 0 0,5 17 0 0 0,-8-33 15 0 0,1 0-1 0 0,0 0 0 0 0,0 0 0 0 0,0 0 0 0 0,1-1 0 0 0,-1 1 1 0 0,1-1-1 0 0,1 2-14 0 0,-3-4-56 0 0,0 0-1 0 0,0 0 1 0 0,0 0 0 0 0,0 0-1 0 0,0 0 1 0 0,1 0 0 0 0,-1 0 0 0 0,0 0-1 0 0,0-1 1 0 0,1 1 0 0 0,-1 0 0 0 0,0-1-1 0 0,1 1 1 0 0,-1-1 0 0 0,1 1 0 0 0,-1-1-1 0 0,1 0 1 0 0,-1 0 0 0 0,1 0-1 0 0,-1 0 1 0 0,1 0 0 0 0,-1 0 0 0 0,1 0-1 0 0,-1 0 1 0 0,2-1 56 0 0,6-2-6466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7:50.095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139 31 11976 0 0,'-26'-7'546'0'0,"21"4"-10"0"0,5 3-529 0 0,0-1 1 0 0,-1 0-1 0 0,1 1 0 0 0,0-1 0 0 0,0 0 0 0 0,0 1 0 0 0,-1-1 1 0 0,1 0-1 0 0,0 1 0 0 0,-1-1 0 0 0,1 1 0 0 0,0-1 0 0 0,-1 0 1 0 0,1 1-1 0 0,-1-1 0 0 0,1 1 0 0 0,-1 0 0 0 0,1-1 0 0 0,-1 1 1 0 0,1-1-1 0 0,-1 1 0 0 0,0 0 0 0 0,1-1 0 0 0,-1 1 0 0 0,1 0 1 0 0,-1 0-1 0 0,0-1 0 0 0,1 1 0 0 0,-1 0 0 0 0,0 0 0 0 0,1 0-7 0 0,-2-1 65 0 0,-1-1 74 0 0,3 2-50 0 0,0 0-1 0 0,-1-1 0 0 0,1 1 1 0 0,0 0-1 0 0,-1-1 0 0 0,1 1 1 0 0,-1 0-1 0 0,1 0 0 0 0,-1-1 0 0 0,1 1 1 0 0,-1 0-1 0 0,1 0 0 0 0,-1 0 1 0 0,1 0-1 0 0,-1 0 0 0 0,1 0 1 0 0,-1 0-1 0 0,1 0 0 0 0,-1 0-88 0 0,-14 2 146 0 0,12 2-124 0 0,2-2-24 0 0,0-1 2 0 0,0 1 0 0 0,0-1 0 0 0,1 1 0 0 0,-1-1 0 0 0,0 1 0 0 0,1 0 0 0 0,0-1 0 0 0,-1 1 0 0 0,1 0 0 0 0,0-1 0 0 0,0 1 0 0 0,0 0 0 0 0,0-1 0 0 0,0 1 0 0 0,0 0 0 0 0,0-1 0 0 0,1 1 0 0 0,-1 0 0 0 0,0-1 0 0 0,1 2 0 0 0,2 18 0 0 0,-4-13 0 0 0,0-1 0 0 0,1 0 0 0 0,0 1 0 0 0,0-1 0 0 0,0 1 0 0 0,1 0 0 0 0,0-1 23 0 0,-1 1 0 0 0,0-1 0 0 0,-1 0 0 0 0,1 1 1 0 0,-1-1-1 0 0,-1 3-23 0 0,-3 30 303 0 0,4-23 142 0 0,-1-1-1 0 0,0 0 1 0 0,-5 15-445 0 0,3-13 136 0 0,1 0-1 0 0,-1 15-135 0 0,2 16 9 0 0,2-19 452 0 0,-2 0 0 0 0,-2 5-461 0 0,-4 24-268 0 0,1 40 268 0 0,8-58-286 0 0,0-29 818 0 0,0 0 1 0 0,-2 12-533 0 0,2 2 550 0 0,0-22-544 0 0,-1-1 0 0 0,0 1 1 0 0,0-1-1 0 0,0 1 0 0 0,0 0 0 0 0,0-1 1 0 0,-1 1-1 0 0,0-1 0 0 0,0 2-6 0 0,0-3 0 0 0,1 1 0 0 0,-1 0 0 0 0,1 0 0 0 0,0 0 0 0 0,0 0 0 0 0,0-1 0 0 0,0 1 0 0 0,0 0 0 0 0,0 7 0 0 0,0-3 0 0 0,-3-1-64 0 0,3-4-273 0 0,6-11-1771 0 0,3-4-4030 0 0</inkml:trace>
  <inkml:trace contextRef="#ctx0" brushRef="#br0" timeOffset="275.406">255 152 13824 0 0,'0'0'314'0'0,"1"0"-281"0"0,-1 0-1 0 0,0 0 1 0 0,1 0-1 0 0,-1 0 1 0 0,0 1-1 0 0,0-1 1 0 0,1 0-1 0 0,-1 0 1 0 0,0 0-1 0 0,0 1 1 0 0,0-1 0 0 0,1 0-1 0 0,-1 0 1 0 0,0 1-1 0 0,0-1 1 0 0,0 0-1 0 0,0 0 1 0 0,1 1-1 0 0,-1-1 1 0 0,0 0-1 0 0,0 0 1 0 0,0 1-1 0 0,0-1 1 0 0,0 0-1 0 0,0 1 1 0 0,0-1-1 0 0,0 0 1 0 0,0 1-1 0 0,0-1 1 0 0,0 0-1 0 0,0 0 1 0 0,0 1 0 0 0,0-1-33 0 0,-1 1 3 0 0,1-1 1 0 0,-1 1-1 0 0,1-1 1 0 0,-1 1-1 0 0,1-1 1 0 0,-1 1-1 0 0,1 0 1 0 0,0-1-1 0 0,-1 1 1 0 0,1 0-1 0 0,0-1 1 0 0,-1 1-1 0 0,1 0 1 0 0,0-1-1 0 0,0 1 1 0 0,0 0-1 0 0,0-1 1 0 0,0 1 0 0 0,0 0-1 0 0,0 0 1 0 0,0-1-1 0 0,0 1 1 0 0,0 0-1 0 0,0-1 1 0 0,0 1-1 0 0,0 0 1 0 0,1 0-1 0 0,-1-1 1 0 0,0 1-1 0 0,0 0 1 0 0,1-1-1 0 0,-1 1 1 0 0,1-1-1 0 0,-1 1-3 0 0,2 4 5 0 0,-1-4-5 0 0,-1 0 0 0 0,0 0 0 0 0,0 0 0 0 0,1 0 0 0 0,-1 0 0 0 0,0 0 0 0 0,0 0 0 0 0,0 0 0 0 0,0 0 0 0 0,-1 1 0 0 0,1-1 0 0 0,0 0 0 0 0,0 0 0 0 0,0 0 0 0 0,-1 0 0 0 0,1 0 0 0 0,-1 0 0 0 0,1-1 0 0 0,-1 1 0 0 0,1 0 0 0 0,-1 0 0 0 0,0 1 0 0 0,0-1 0 0 0,0 0 0 0 0,0 1 0 0 0,1-1 0 0 0,-1 1 0 0 0,0-1 0 0 0,1 1 0 0 0,-1 0 0 0 0,1-1 0 0 0,0 1 0 0 0,-1-1 0 0 0,1 2 0 0 0,1 1 0 0 0,-1 0 0 0 0,1-1 0 0 0,0 1 0 0 0,0 0 0 0 0,1 3 0 0 0,5 22 0 0 0,-8-7 0 0 0,0-18 0 0 0,1-1 0 0 0,-1 0 0 0 0,1 0 0 0 0,0 0 0 0 0,0 1 0 0 0,0-1 0 0 0,1 0 0 0 0,-1 0 0 0 0,1 1 0 0 0,0-1 0 0 0,0 0 0 0 0,0 0 0 0 0,2 3 0 0 0,-1 0 0 0 0,1-1 0 0 0,-1 1 0 0 0,0 0 0 0 0,1 6 0 0 0,-3-10 0 0 0,0 1 0 0 0,0 0 0 0 0,0-1 0 0 0,0 1 0 0 0,0 0 0 0 0,0-1 0 0 0,-1 1 0 0 0,1 0 0 0 0,-1-1 0 0 0,0 1 0 0 0,0-1 0 0 0,0 1 0 0 0,0 0 0 0 0,-3 3 102 0 0,1 0 0 0 0,0 1 0 0 0,1-1 1 0 0,-1 1-1 0 0,2-1 0 0 0,-1 1 1 0 0,0 0-1 0 0,1 0 0 0 0,1-1 0 0 0,-1 1 1 0 0,1 0-1 0 0,0 0 0 0 0,0 0 0 0 0,2 3-102 0 0,-2-4 132 0 0,1-1-1 0 0,-1 0 0 0 0,0 0 0 0 0,-1 0 1 0 0,1 1-132 0 0,-1-2 97 0 0,1-1 1 0 0,-1 1 0 0 0,1-1 0 0 0,0 1-1 0 0,1 0 1 0 0,-1-1 0 0 0,1 1 0 0 0,-1-1-1 0 0,2 3-97 0 0,3 4 292 0 0,-4-9-257 0 0,0 0 0 0 0,-1 1 0 0 0,1-1 0 0 0,0 0 0 0 0,-1 0 0 0 0,1 0 0 0 0,-1 1-1 0 0,1-1 1 0 0,-1 0 0 0 0,0 1 0 0 0,0-1 0 0 0,1 0 0 0 0,-1 1 0 0 0,0-1 0 0 0,0 0-1 0 0,0 1 1 0 0,0-1 0 0 0,-1 0 0 0 0,1 1-35 0 0,-6 8 114 0 0,5-9-112 0 0,1 0 1 0 0,-1 0-1 0 0,0 0 1 0 0,1 0-1 0 0,-1 0 1 0 0,0 0 0 0 0,1 0-1 0 0,-1 1 1 0 0,1-1-1 0 0,0 0 1 0 0,-1 0 0 0 0,1 0-1 0 0,0 0 1 0 0,0 1-1 0 0,0-1 1 0 0,0 0 0 0 0,0 0-1 0 0,0 1 1 0 0,0-1-1 0 0,0 1-2 0 0,5 10-4 0 0,-4-11-15 0 0,0 1 0 0 0,0-1 0 0 0,-1 0 0 0 0,1 1 0 0 0,-1-1 0 0 0,1 1 1 0 0,-1-1-1 0 0,1 1 0 0 0,-1-1 0 0 0,0 1 0 0 0,0-1 0 0 0,0 1 0 0 0,0-1 0 0 0,0 1 0 0 0,0-1 1 0 0,0 1-1 0 0,0-1 0 0 0,-1 1 0 0 0,1-1 0 0 0,-1 1 0 0 0,1-1 19 0 0,-1 1-71 0 0,0 0-1 0 0,0 0 0 0 0,0 0 1 0 0,1 0-1 0 0,-1 0 1 0 0,1 0-1 0 0,-1 1 1 0 0,1-1-1 0 0,0 0 0 0 0,0 0 1 0 0,0 0-1 0 0,0 0 1 0 0,0 0-1 0 0,0 1 0 0 0,1-1 1 0 0,-1 0-1 0 0,1 0 1 0 0,-1 0-1 0 0,1 0 1 0 0,0 0-1 0 0,0 0 0 0 0,0 0 72 0 0,1 8-16 0 0,-2-9-2 0 0,0-1 0 0 0,0 1 0 0 0,0-1-1 0 0,0 1 1 0 0,0-1 0 0 0,0 1-1 0 0,0-1 1 0 0,0 1 0 0 0,0-1-1 0 0,0 1 1 0 0,0-1 0 0 0,0 1 0 0 0,1-1-1 0 0,-1 1 1 0 0,0-1 0 0 0,0 1-1 0 0,1-1 1 0 0,-1 1 0 0 0,0-1-1 0 0,0 0 1 0 0,1 1 0 0 0,-1-1-1 0 0,0 1 1 0 0,1-1 0 0 0,-1 0 0 0 0,1 1-1 0 0,-1-1 1 0 0,1 0 18 0 0,-1 1-418 0 0,-12 2-91 0 0,1-3-3 0 0</inkml:trace>
  <inkml:trace contextRef="#ctx0" brushRef="#br0" timeOffset="874.58">16 580 6448 0 0,'0'0'297'0'0,"0"0"-9"0"0,0 0-188 0 0,12 5-87 0 0,-11-5-13 0 0,0 1 0 0 0,0-1 0 0 0,0 0 0 0 0,0 1-1 0 0,0-1 1 0 0,0 0 0 0 0,0 1 0 0 0,0 0 0 0 0,-1-1 0 0 0,1 1-1 0 0,0-1 1 0 0,0 1 0 0 0,0 0 0 0 0,-1 0 0 0 0,2-1 0 0 0,0 1 0 0 0,0-1 0 0 0,0 1 0 0 0,0-1 0 0 0,0 0 0 0 0,0 0-1 0 0,0 0 1 0 0,0 0 0 0 0,0 0 0 0 0,0 0 0 0 0,2-1 0 0 0,2 1 71 0 0,20 0 646 0 0,-4 1 319 0 0,1-2 1 0 0,0 0 0 0 0,-1-1 0 0 0,1-2-1 0 0,2 0-1036 0 0,7-3 148 0 0,-22 6-142 0 0,0-1 0 0 0,0-1 0 0 0,5-1-6 0 0,7-2 0 0 0,-19 6 0 0 0,0 0 0 0 0,1-1 0 0 0,-1 0 0 0 0,0 0 0 0 0,0 0 0 0 0,0 0 0 0 0,0 0 0 0 0,0-1 0 0 0,-1 1 0 0 0,1-1 0 0 0,1-1 0 0 0,-1 1 61 0 0,0 0 0 0 0,1 1 1 0 0,-1-1-1 0 0,0 0 1 0 0,0 1-1 0 0,1 0 1 0 0,-1 0-1 0 0,1 0 1 0 0,-1 0-1 0 0,3 0-61 0 0,-2 1 103 0 0,1-1 0 0 0,-1 0 1 0 0,0-1-1 0 0,0 1 0 0 0,0-1 0 0 0,0 0 0 0 0,0 0 1 0 0,2-1-104 0 0,21-13 592 0 0,-10 7-574 0 0,-15 5-18 0 0,-1 1-2 0 0,-1 3 2 0 0,0 0 0 0 0,1-1 0 0 0,-1 1 0 0 0,0-1 0 0 0,1 1 0 0 0,-1 0 0 0 0,0-1 0 0 0,1 1 0 0 0,-1-1 0 0 0,0 1 0 0 0,0 0 0 0 0,1-1 0 0 0,-1 1 0 0 0,0-1 0 0 0,0 1 0 0 0,0-1 0 0 0,0 1 0 0 0,0-1 0 0 0,0 1 0 0 0,0-1 0 0 0,0 1 0 0 0,0-1 0 0 0,0 0 0 0 0,-14-6 0 0 0,7 4 0 0 0,0 1 0 0 0,0 1 0 0 0,0-1 0 0 0,0 1 0 0 0,0 0 0 0 0,-12 1 0 0 0,15 1 0 0 0,0 0 0 0 0,-1 0 0 0 0,1 1 0 0 0,1-1 0 0 0,-1 1 0 0 0,0 0 0 0 0,0 0 0 0 0,1 0 0 0 0,-1 1 0 0 0,1 0 0 0 0,-1-1 0 0 0,1 1 0 0 0,0 0 0 0 0,-1 2 0 0 0,4 2 0 0 0,0-6 0 0 0,0-1 0 0 0,0 1 0 0 0,1-1 0 0 0,-1 1 0 0 0,0-1 0 0 0,0 1 0 0 0,0-1 0 0 0,0 1 0 0 0,0-1 0 0 0,0 1 0 0 0,0 0 0 0 0,0-1 0 0 0,-1 1 0 0 0,1-1 0 0 0,0 1 0 0 0,0-1 0 0 0,0 1 0 0 0,0-1 0 0 0,-1 0 0 0 0,1 1 0 0 0,0-1 0 0 0,-1 1 0 0 0,-8 6 0 0 0,7-7 0 0 0,1 1 0 0 0,0-1 0 0 0,0 1 0 0 0,-1 0 0 0 0,1 0 0 0 0,0-1 0 0 0,0 1 0 0 0,0 0 0 0 0,0 0 0 0 0,0 0 0 0 0,0 0 0 0 0,0 0 0 0 0,1 1 0 0 0,-1-1 0 0 0,0 0 0 0 0,1 0 0 0 0,-1 0 0 0 0,0 1 0 0 0,1-1 0 0 0,-1 3 0 0 0,0 0 0 0 0,0 0 0 0 0,-1 0 0 0 0,1-1 0 0 0,-1 1 0 0 0,0 0 0 0 0,0-1 0 0 0,-1 1 0 0 0,1-1 0 0 0,0 0 0 0 0,-1 0 0 0 0,0 0 0 0 0,-2 3 0 0 0,5-5-1 0 0,-1-1 1 0 0,1 1-1 0 0,0-1 1 0 0,-1 1-1 0 0,1-1 1 0 0,0 1-1 0 0,0-1 1 0 0,-1 1-1 0 0,1-1 1 0 0,0 1-1 0 0,0-1 1 0 0,0 1-1 0 0,0-1 1 0 0,-1 1-1 0 0,1 0 1 0 0,0-1-1 0 0,0 1 1 0 0,0-1-1 0 0,0 1 1 0 0,1-1-1 0 0,-1 1 1 0 0,0 0-1 0 0,0-1 1 0 0,0 1-1 0 0,0-1 1 0 0,0 1-1 0 0,1-1 1 0 0,-1 1-1 0 0,0-1 1 0 0,1 1-1 0 0,-1-1 1 0 0,0 1-1 0 0,1-1 1 0 0,-1 1-1 0 0,1-1 1 0 0,-1 1 4 0 0,1-1 0 0 0,-1 1 0 0 0,0-1 0 0 0,1 1 0 0 0,-1 0-1 0 0,1-1 1 0 0,-1 1 0 0 0,0-1 0 0 0,0 1 0 0 0,1 0 0 0 0,-1-1 0 0 0,0 1 0 0 0,0 0 0 0 0,0-1-1 0 0,0 1 1 0 0,0 0 0 0 0,0 0 0 0 0,0-1 0 0 0,0 1 0 0 0,0 0 0 0 0,0-1 0 0 0,0 1 0 0 0,0 0-4 0 0,-5 8 192 0 0,4-8-160 0 0,1-1 1 0 0,-1 1 0 0 0,1 0-1 0 0,0-1 1 0 0,-1 1 0 0 0,1 0-1 0 0,-1-1 1 0 0,1 1 0 0 0,0 0-1 0 0,0 0 1 0 0,0-1 0 0 0,-1 1-1 0 0,1 0 1 0 0,0 0 0 0 0,0-1-1 0 0,0 1 1 0 0,0 0 0 0 0,0 0-1 0 0,0-1 1 0 0,0 1 0 0 0,0 0-1 0 0,1 0 1 0 0,-1-1 0 0 0,0 1-1 0 0,0 0 1 0 0,1 0 0 0 0,-1-1-1 0 0,0 1 1 0 0,1 0 0 0 0,-1-1-1 0 0,0 1 1 0 0,1 0 0 0 0,-1-1-1 0 0,1 1 1 0 0,0-1-1 0 0,-1 1-32 0 0,10 10 425 0 0,-6-7-408 0 0,-1 0 0 0 0,1 0-1 0 0,0 0 1 0 0,-1-1 0 0 0,1 0-1 0 0,1 1 1 0 0,-1-1-1 0 0,1-1 1 0 0,-1 1 0 0 0,1-1-1 0 0,3 2-16 0 0,10 3 0 0 0,-15-4 0 0 0,0 0 0 0 0,19 9 0 0 0,-21-11 0 0 0,-1-1 0 0 0,1 1 0 0 0,-1-1 0 0 0,1 1 0 0 0,0-1 0 0 0,-1 1 0 0 0,1-1 0 0 0,-1 1 0 0 0,1-1 0 0 0,0 0 0 0 0,0 1 0 0 0,-1-1 0 0 0,1 0 0 0 0,0 1 0 0 0,-1-1 0 0 0,1 0 0 0 0,0 0 0 0 0,0 0 0 0 0,-1 0 0 0 0,1 0 0 0 0,0 0 0 0 0,0 0 0 0 0,-1 0 0 0 0,1 0 0 0 0,0 0 0 0 0,3-1 0 0 0,-1 1 0 0 0,-1 0 0 0 0,-1 1 0 0 0,0-1 0 0 0,0 0 0 0 0,0 0 0 0 0,1 0 0 0 0,-1 0 0 0 0,0 0 0 0 0,0-1 0 0 0,1 1 0 0 0,-1 0 0 0 0,0-1 0 0 0,0 1 0 0 0,0 0 0 0 0,0-1 0 0 0,1 1 0 0 0,-1-1 0 0 0,0 0 0 0 0,0 1 0 0 0,0-1 0 0 0,0 0 0 0 0,0 0 0 0 0,0 0 0 0 0,0 0 0 0 0,0 0 0 0 0,0 0 0 0 0,0 0 0 0 0,0 0 0 0 0,0 0 0 0 0,1 0 0 0 0,-1 0 0 0 0,0 0 0 0 0,1 0 0 0 0,-1 1 0 0 0,0-1 0 0 0,1 1 0 0 0,-1-1 0 0 0,1 1 0 0 0,0-1 0 0 0,14-6 0 0 0,3-11 0 0 0,-15 13 0 0 0,1 1 0 0 0,0-1 0 0 0,0 1 0 0 0,3-2 0 0 0,-4 4 0 0 0,-2 1 0 0 0,0-1 0 0 0,0 1 0 0 0,0 0 0 0 0,0-1 0 0 0,0 1 0 0 0,0-1 0 0 0,0 1 0 0 0,0-1 0 0 0,-1 0 0 0 0,1 0 0 0 0,-1 0 0 0 0,1 0 0 0 0,-1 0 0 0 0,0 0 0 0 0,0 0 0 0 0,0-1 0 0 0,0 1 0 0 0,0 0 0 0 0,0-2 0 0 0,0 2-59 0 0,0 0-1 0 0,0 0 0 0 0,0-1 0 0 0,0 1 0 0 0,1 0 0 0 0,-1 1 0 0 0,1-1 0 0 0,-1 0 0 0 0,1 0 0 0 0,0 1 1 0 0,0-1-1 0 0,-1 0 0 0 0,1 1 0 0 0,1-1 60 0 0,0 1-264 0 0,-1-1 0 0 0,1-1-1 0 0,-1 1 1 0 0,0 0 0 0 0,1-1 0 0 0,-1 1 0 0 0,1-2 264 0 0,3-12-1515 0 0,0 2-18 0 0</inkml:trace>
  <inkml:trace contextRef="#ctx0" brushRef="#br0" timeOffset="1468.397">709 381 8288 0 0,'5'0'34'0'0,"-2"0"11"0"0,1 1 0 0 0,0-1 0 0 0,-1 1 0 0 0,1 0 0 0 0,-1 0-1 0 0,3 1-44 0 0,-5-2 20 0 0,0 1-1 0 0,0-1 0 0 0,0 1 1 0 0,0-1-1 0 0,-1 1 0 0 0,1-1 1 0 0,0 1-1 0 0,0 0 0 0 0,-1-1 1 0 0,1 1-1 0 0,-1 0 0 0 0,1 0 1 0 0,0 0-1 0 0,-1-1 0 0 0,1 1 1 0 0,-1 0-1 0 0,0 0 0 0 0,1 0 0 0 0,-1 0 1 0 0,0 0-1 0 0,0 0 0 0 0,1 0 1 0 0,-1 0-1 0 0,0 0 0 0 0,0 0 1 0 0,0 0-1 0 0,0 0-19 0 0,0 1 3 0 0,0 0 0 0 0,0 0 1 0 0,0 1-1 0 0,0-1 0 0 0,1 0 0 0 0,-1 0 1 0 0,1 0-1 0 0,-1 0 0 0 0,1 0 0 0 0,0 0 1 0 0,-1 0-1 0 0,2 1-3 0 0,-1-2 10 0 0,-1-1-1 0 0,0 1 1 0 0,0-1 0 0 0,0 1 0 0 0,0-1 0 0 0,0 1 0 0 0,0-1 0 0 0,0 1 0 0 0,0-1 0 0 0,0 1-1 0 0,0-1 1 0 0,-1 1 0 0 0,1-1 0 0 0,0 1 0 0 0,0-1 0 0 0,0 0 0 0 0,-1 1 0 0 0,1-1-1 0 0,0 1 1 0 0,0-1 0 0 0,-1 1 0 0 0,1-1 0 0 0,0 0 0 0 0,-1 1 0 0 0,1-1 0 0 0,-1 0-1 0 0,1 1 1 0 0,0-1 0 0 0,-1 0 0 0 0,1 0 0 0 0,-1 1 0 0 0,1-1 0 0 0,-1 0 0 0 0,1 0-10 0 0,-1 0 16 0 0,1 1 0 0 0,-1-1 0 0 0,1 0 0 0 0,0 0 0 0 0,-1 0 0 0 0,1 1 0 0 0,-1-1 0 0 0,1 0 0 0 0,0 1 0 0 0,-1-1 0 0 0,1 0 0 0 0,0 1 0 0 0,-1-1 0 0 0,1 0 0 0 0,0 1 0 0 0,-1-1 0 0 0,1 0 0 0 0,0 1 0 0 0,0-1 0 0 0,0 1 0 0 0,-1-1 0 0 0,1 1 0 0 0,0-1 0 0 0,0 1 0 0 0,0-1 1 0 0,0 1-1 0 0,0-1 0 0 0,0 0 0 0 0,0 1 0 0 0,0-1 0 0 0,0 1 0 0 0,0-1 0 0 0,0 1 0 0 0,0-1 0 0 0,0 1 0 0 0,0-1 0 0 0,0 1 0 0 0,1-1 0 0 0,-1 1-16 0 0,7 7 365 0 0,-6-8-348 0 0,-1 1 0 0 0,1-1 0 0 0,-1 0 0 0 0,1 1 0 0 0,-1-1 1 0 0,0 1-1 0 0,1-1 0 0 0,-1 1 0 0 0,1-1 0 0 0,-1 1 0 0 0,0-1 1 0 0,1 1-1 0 0,-1-1 0 0 0,0 1 0 0 0,0-1 0 0 0,1 1 0 0 0,-1-1 1 0 0,0 1-1 0 0,0-1 0 0 0,0 1 0 0 0,0 0 0 0 0,0-1 0 0 0,0 1 1 0 0,0-1-1 0 0,0 1 0 0 0,0 0 0 0 0,0-1 0 0 0,0 1 0 0 0,0-1 1 0 0,0 1-1 0 0,-1 0 0 0 0,1-1 0 0 0,0 1 0 0 0,0-1 0 0 0,-1 1 1 0 0,1-1-1 0 0,0 1 0 0 0,-1-1 0 0 0,1 1 0 0 0,0-1 0 0 0,-1 1 1 0 0,1-1-1 0 0,-1 1-17 0 0,1-1 0 0 0,-1 1 0 0 0,1-1 1 0 0,-1 1-1 0 0,1-1 0 0 0,0 1 1 0 0,-1-1-1 0 0,1 1 0 0 0,0-1 0 0 0,-1 1 1 0 0,1-1-1 0 0,0 1 0 0 0,0 0 1 0 0,0-1-1 0 0,0 1 0 0 0,-1 0 1 0 0,1-1-1 0 0,0 1 0 0 0,0-1 1 0 0,0 1-1 0 0,0 0 0 0 0,0-1 0 0 0,0 1 1 0 0,1 0-1 0 0,-1-1 0 0 0,0 1 1 0 0,0-1-1 0 0,0 1 0 0 0,1 0 1 0 0,-1-1-1 0 0,0 1 0 0 0,1 0 0 0 0,0 0 18 0 0,1 1 0 0 0,-1-1-1 0 0,1 0 1 0 0,0 1 0 0 0,-1-1-1 0 0,1 0 1 0 0,0 0 0 0 0,1 1-18 0 0,-2-2 38 0 0,0 0 0 0 0,0 1 0 0 0,0-1-1 0 0,0 1 1 0 0,0-1 0 0 0,0 1 0 0 0,0 0 0 0 0,0-1 0 0 0,0 1 0 0 0,0 0 0 0 0,-1 0-1 0 0,1-1 1 0 0,0 1 0 0 0,0 0 0 0 0,-1 0 0 0 0,1 0 0 0 0,-1 0 0 0 0,1 0 0 0 0,-1 0-1 0 0,1 0 1 0 0,-1 1-38 0 0,-2 2 272 0 0,2-3-258 0 0,0-1 0 0 0,0 0 0 0 0,0 0 0 0 0,0 0-1 0 0,0 1 1 0 0,-1-1 0 0 0,1 0 0 0 0,0 0 0 0 0,0 1 0 0 0,0-1 0 0 0,0 0 0 0 0,0 0 0 0 0,0 1-1 0 0,0-1 1 0 0,0 0 0 0 0,0 0 0 0 0,0 1 0 0 0,0-1 0 0 0,0 0 0 0 0,0 0 0 0 0,0 1-1 0 0,0-1 1 0 0,0 0 0 0 0,0 0 0 0 0,0 1 0 0 0,0-1 0 0 0,0 0 0 0 0,0 0 0 0 0,1 0 0 0 0,-1 1-1 0 0,0-1 1 0 0,0 0 0 0 0,0 0 0 0 0,0 1 0 0 0,1-1 0 0 0,-1 0 0 0 0,0 0 0 0 0,0 0-1 0 0,0 0 1 0 0,1 1 0 0 0,-1-1 0 0 0,0 0 0 0 0,0 0 0 0 0,0 0 0 0 0,1 0 0 0 0,-1 0 0 0 0,0 0-1 0 0,0 0 1 0 0,1 0-14 0 0,4 3 90 0 0,5 4-15 0 0,-10-7-75 0 0,0 1 0 0 0,0-1 0 0 0,1 0 0 0 0,-1 0 0 0 0,0 1 0 0 0,0-1 0 0 0,0 0 0 0 0,0 0 0 0 0,0 1 0 0 0,0-1 0 0 0,0 0 0 0 0,0 0 0 0 0,0 1 0 0 0,0-1 0 0 0,0 0 0 0 0,0 1 0 0 0,0-1 1 0 0,0 0-1 0 0,0 0 0 0 0,0 1 0 0 0,0-1 0 0 0,-1 0 0 0 0,1 0 0 0 0,0 1 0 0 0,0-1 0 0 0,0 0 0 0 0,0 0 0 0 0,0 1 0 0 0,-1-1 0 0 0,1 0 0 0 0,0 0 0 0 0,0 0 0 0 0,0 0 0 0 0,-1 1 0 0 0,1-1 0 0 0,0 0 0 0 0,0 0 0 0 0,-1 0 0 0 0,1 0 0 0 0,0 0 0 0 0,0 0 0 0 0,-1 1 0 0 0,-3 4 218 0 0,8-2 274 0 0,-4-3-473 0 0,0 0-1 0 0,0 0 0 0 0,0 0 0 0 0,0 0 1 0 0,1 0-1 0 0,-1 0 0 0 0,0 0 0 0 0,0 0 0 0 0,0 0 1 0 0,1 0-1 0 0,-1 1 0 0 0,0-1 0 0 0,0 0 1 0 0,0 0-1 0 0,0 0 0 0 0,0 0 0 0 0,1 0 1 0 0,-1 0-1 0 0,0 1 0 0 0,0-1 0 0 0,0 0 0 0 0,0 0 1 0 0,0 0-1 0 0,0 1 0 0 0,0-1 0 0 0,0 0 1 0 0,0 0-1 0 0,0 0 0 0 0,0 0 0 0 0,1 1 0 0 0,-1-1 1 0 0,0 0-1 0 0,0 0 0 0 0,0 0 0 0 0,0 1 1 0 0,-1-1-1 0 0,1 0 0 0 0,0 0 0 0 0,0 0 1 0 0,0 1-19 0 0,-1 0 442 0 0,-2 5-292 0 0,3-6-150 0 0,0 1 1 0 0,0-1 0 0 0,-1 1 0 0 0,1-1 0 0 0,0 1-1 0 0,-1-1 1 0 0,1 1 0 0 0,-1-1 0 0 0,1 0 0 0 0,-1 1-1 0 0,1-1 1 0 0,0 1 0 0 0,-1-1 0 0 0,1 0-1 0 0,-1 0 1 0 0,0 1 0 0 0,1-1 0 0 0,-1 0 0 0 0,1 0-1 0 0,-1 0 1 0 0,1 0 0 0 0,-1 1 0 0 0,1-1 0 0 0,-1 0-1 0 0,0 0 0 0 0,-5 2-1 0 0,11 3-1 0 0,6 2 561 0 0,-13-1 284 0 0,2-6-806 0 0,1 1 20 0 0,0-1 0 0 0,1 1 0 0 0,-1-1 0 0 0,0 1 0 0 0,1-1-1 0 0,-1 0 1 0 0,1 0 0 0 0,-1 1 0 0 0,0-1 0 0 0,1 0-57 0 0,-2 0 23 0 0,1 0 6 0 0,-1 0 0 0 0,0 0 0 0 0,0 0 0 0 0,1 1 0 0 0,-1-1 0 0 0,0 0-1 0 0,0 0 1 0 0,1 0 0 0 0,-1 1 0 0 0,0-1 0 0 0,0 0 0 0 0,0 0 0 0 0,0 1-1 0 0,1-1 1 0 0,-1 0 0 0 0,0 1 0 0 0,0-1 0 0 0,0 0 0 0 0,0 1-1 0 0,0-1 1 0 0,0 0 0 0 0,0 0 0 0 0,0 1 0 0 0,0-1 0 0 0,0 0 0 0 0,0 1-1 0 0,0-1 1 0 0,0 0 0 0 0,0 1 0 0 0,0-1 0 0 0,0 0 0 0 0,0 1 0 0 0,0-1-1 0 0,-1 0 1 0 0,1 0 0 0 0,0 1 0 0 0,0-1-29 0 0,-6 12 763 0 0,0-9-742 0 0,3-1-602 0 0,7 3-11 0 0,-18 2 1 0 0,14-7 591 0 0,-1 0-1 0 0,1 0 1 0 0,0 0-1 0 0,-1 0 0 0 0,1 0 1 0 0,0 0-1 0 0,0 0 1 0 0,-1 0-1 0 0,1 1 0 0 0,0-1 1 0 0,-1 0-1 0 0,1 0 1 0 0,0 0-1 0 0,0 1 0 0 0,-1-1 1 0 0,1 0-1 0 0,0 0 1 0 0,0 1-1 0 0,-1-1 0 0 0,1 0 1 0 0,0 1-1 0 0,0-1 0 0 0,0 0 1 0 0,0 0-1 0 0,0 1 1 0 0,-1-1-1 0 0,1 0 0 0 0,0 1 1 0 0,7 5 2 0 0,-1-2-3 0 0,-6-4 1 0 0,0 0 0 0 0,0 1 0 0 0,1-1 0 0 0,-1 0 0 0 0,0 0 0 0 0,0 0 0 0 0,0 0 0 0 0,1 1 0 0 0,-1-1 0 0 0,0 0 0 0 0,0 0 0 0 0,0 1 0 0 0,0-1 0 0 0,0 0 0 0 0,1 0 0 0 0,-1 1 0 0 0,0-1 0 0 0,0 0 0 0 0,0 0 0 0 0,0 1 0 0 0,0-1 0 0 0,0 0 0 0 0,0 1 0 0 0,0-1 0 0 0,0 0 0 0 0,0 0 0 0 0,0 1 0 0 0,0-1 0 0 0,0 0 0 0 0,0 0 0 0 0,0 1 0 0 0,-1-1 0 0 0,1 0 0 0 0,0 0 0 0 0,0 1 0 0 0,0-1 0 0 0,0 0 0 0 0,0 0 0 0 0,0 1 0 0 0,-1-1 0 0 0,1 0 0 0 0,0 0 0 0 0,0 0 0 0 0,0 1 0 0 0,-1-1 0 0 0,1 0 0 0 0,0 0 0 0 0,0 0 0 0 0,-1 0 0 0 0,1 0 0 0 0,0 1 0 0 0,0-1 0 0 0,0 0 0 0 0,0 0 0 0 0,-1 0 0 0 0,1 1 0 0 0,0-1 0 0 0,1 0 0 0 0,-1 0 0 0 0,0 0 0 0 0,0 1 0 0 0,0-1 0 0 0,0 0 0 0 0,0 0 0 0 0,0 0 0 0 0,0 1 0 0 0,0-1 0 0 0,0 0 0 0 0,0 0 0 0 0,0 0 0 0 0,0 0 0 0 0,1 1 0 0 0,-1-1 0 0 0,0 0 0 0 0,0 0 0 0 0,0 0 0 0 0,0 0 0 0 0,1 0 0 0 0,-1 1 0 0 0,0-1 0 0 0,0 0 0 0 0,0 0 0 0 0,0 0 0 0 0,1 0 0 0 0,-1 0 0 0 0,0 0 0 0 0,0 0 0 0 0,0 0 0 0 0,1 0 0 0 0,-1 0 0 0 0,0 0 0 0 0,16 6 0 0 0,-15-6 0 0 0,-1 0 0 0 0,0 0 0 0 0,0 0 0 0 0,0 0 0 0 0,1 0 0 0 0,-1 0 0 0 0,0 0 0 0 0,0 0 0 0 0,0 0 0 0 0,1 0 0 0 0,-1 0 0 0 0,0 0 0 0 0,0 0 0 0 0,0 0 0 0 0,1 1 0 0 0,-1-1 0 0 0,0 0 0 0 0,0 0 0 0 0,0 0 0 0 0,0 0 0 0 0,0 0 0 0 0,1 0 0 0 0,-1 1 0 0 0,0-1 0 0 0,0 0 0 0 0,0 0 0 0 0,0 0 0 0 0,0 1 0 0 0,0-1 0 0 0,0 0 0 0 0,1 0 0 0 0,-1 0 0 0 0,0 0 0 0 0,0 1 0 0 0,0-1 0 0 0,0 0 0 0 0,0 0 0 0 0,0 1 0 0 0,-6 3 0 0 0,9 1 0 0 0,-11 7 876 0 0,8-12-858 0 0,0 0 0 0 0,0 0 0 0 0,0 0 0 0 0,1 0 0 0 0,-1 1 0 0 0,0-1 0 0 0,0 0 0 0 0,0 0 0 0 0,0 1 0 0 0,0-1 0 0 0,0 0 0 0 0,1 0 0 0 0,-1 0 0 0 0,0 1 0 0 0,0-1 0 0 0,0 0 0 0 0,0 0 0 0 0,0 1 0 0 0,0-1 0 0 0,0 0 0 0 0,0 0 0 0 0,0 1 0 0 0,0-1 0 0 0,0 0 0 0 0,0 0 0 0 0,0 1 0 0 0,0-1 0 0 0,-1 0 0 0 0,1 0 0 0 0,0 1 0 0 0,0-1 0 0 0,0 0 0 0 0,0 0 0 0 0,0 0 0 0 0,0 1 0 0 0,-1-1 0 0 0,1 0 0 0 0,0 0 0 0 0,0 0 0 0 0,0 1 0 0 0,-1-1 0 0 0,1 0 0 0 0,0 0 0 0 0,0 0 0 0 0,0 0 0 0 0,-1 0 0 0 0,1 0 0 0 0,0 1 0 0 0,0-1 0 0 0,-1 0-18 0 0,-14 5 208 0 0,14-5-216 0 0,-2 1 16 0 0,-1 0-1 0 0,4 0-7 0 0,0-1 0 0 0,0 0 0 0 0,0 0 1 0 0,0 1-1 0 0,0-1 0 0 0,0 0 0 0 0,0 1 0 0 0,0-1 0 0 0,0 0 0 0 0,0 1 0 0 0,1-1 0 0 0,-1 0 0 0 0,0 0 0 0 0,0 1 0 0 0,0-1 0 0 0,0 0 0 0 0,1 0 0 0 0,-1 1 0 0 0,0-1 0 0 0,0 0 0 0 0,1 0 0 0 0,-1 0 0 0 0,0 1 0 0 0,0-1 0 0 0,1 0 0 0 0,-1 0 0 0 0,4 4 0 0 0,7 3 0 0 0,-1-4 0 0 0,-13-1 0 0 0,10-1 0 0 0,-10 1 0 0 0,1-1 42 0 0,0-1 0 0 0,0 0 0 0 0,0 0 0 0 0,-1-1 0 0 0,1 1 0 0 0,0 0-1 0 0,0-1 1 0 0,0 1 0 0 0,-1-1-42 0 0,2 1 66 0 0,-4-3 365 0 0,8 1-65 0 0,-2 1 277 0 0,-12-7-478 0 0,11 8-165 0 0,0-1 0 0 0,0 1 0 0 0,0-1 0 0 0,0 1 0 0 0,0-1 0 0 0,0 1 0 0 0,0 0 0 0 0,0-1 0 0 0,0 1 0 0 0,0-1 0 0 0,0 1 0 0 0,1 0 0 0 0,-1-1 0 0 0,0 1 0 0 0,0 0 0 0 0,0-1 0 0 0,1 1 0 0 0,-1 0 0 0 0,0-1 0 0 0,0 1 0 0 0,1 0 0 0 0,-1-1 0 0 0,0 1 0 0 0,1 0 0 0 0,-1 0 0 0 0,0-1 0 0 0,1 1 0 0 0,-1 0 0 0 0,0 0 0 0 0,1 0 0 0 0,-1 0 0 0 0,1-1 0 0 0,1 0 0 0 0,-1 0 0 0 0,0 0 0 0 0,1 0 0 0 0,-1 0 0 0 0,0-1 0 0 0,0 1 0 0 0,0 0 0 0 0,0-1 0 0 0,0 1 0 0 0,0-1 0 0 0,0 0 0 0 0,0 1 0 0 0,0-1 0 0 0,-1 0 0 0 0,1 1 0 0 0,-1-1 0 0 0,1 0 0 0 0,0 1 0 0 0,0-1 0 0 0,0 1 0 0 0,0-1 0 0 0,0 1 0 0 0,0-1 0 0 0,0 1 0 0 0,1 0 0 0 0,-1 0 0 0 0,1-1 0 0 0,3-1 0 0 0,-4 2 0 0 0,1 0 0 0 0,-1 0 0 0 0,1 0 0 0 0,-1 0 0 0 0,1 0 0 0 0,-1 0 0 0 0,0 0 0 0 0,1 0 0 0 0,-1-1 0 0 0,0 1 0 0 0,0-1 0 0 0,0 1 0 0 0,0-1 0 0 0,0 1 0 0 0,-1-5 0 0 0,-1 5 0 0 0,1 1 0 0 0,0-1 0 0 0,0 1 0 0 0,0-1 0 0 0,0 1 0 0 0,0 0 0 0 0,0-1 0 0 0,0 1 0 0 0,0-1 0 0 0,0 1 0 0 0,0 0 0 0 0,0-1 0 0 0,1 1 0 0 0,-1-1 0 0 0,0 1 0 0 0,0 0 0 0 0,0-1 0 0 0,0 1 0 0 0,1-1 0 0 0,-1 1 0 0 0,0 0 0 0 0,0-1 0 0 0,1 1 0 0 0,-1 0 0 0 0,0-1 0 0 0,1 1 0 0 0,-1 0 0 0 0,0 0 0 0 0,1-1 0 0 0,-1 1 0 0 0,0 0 0 0 0,1 0 0 0 0,7-6 0 0 0,-5 4 0 0 0,0 0 0 0 0,-1 0 0 0 0,1 0 0 0 0,0-1 0 0 0,-1 1 0 0 0,1-1 0 0 0,-1 1 0 0 0,0-1 0 0 0,0 0 0 0 0,0 0 0 0 0,0 0 0 0 0,0 0 0 0 0,0-1 0 0 0,-2 2 0 0 0,1 0 0 0 0,0 1 0 0 0,0-1 0 0 0,0 1 0 0 0,0 0 0 0 0,0-1 0 0 0,0 1 0 0 0,1 0 0 0 0,-1 0 0 0 0,0 0 0 0 0,1 0 0 0 0,0-1 0 0 0,-1 2 0 0 0,0-1 0 0 0,0 0 0 0 0,0 0 0 0 0,0 0 0 0 0,0 1 0 0 0,0-1 0 0 0,-1 0 0 0 0,1 0 0 0 0,0 0 0 0 0,0 0 0 0 0,-1 0 0 0 0,1 0 0 0 0,0-1 0 0 0,-1 1 0 0 0,0 0 0 0 0,1 0 0 0 0,0-4 0 0 0,-1 4 0 0 0,0 1 0 0 0,0-1 0 0 0,0 1 0 0 0,0 0 0 0 0,0-1 0 0 0,0 1 0 0 0,0-1 0 0 0,0 1 0 0 0,0-1 0 0 0,1 1 0 0 0,-1 0 0 0 0,0-1 0 0 0,0 1 0 0 0,1 0 0 0 0,-1-1 0 0 0,0 1 0 0 0,0 0 0 0 0,1-1 0 0 0,-1 1 0 0 0,0 0 0 0 0,1-1 0 0 0,-1 1 0 0 0,0 0 0 0 0,1 0 0 0 0,-1 0 0 0 0,1-1 0 0 0,-1 1 0 0 0,0 0 0 0 0,1 0 0 0 0,-1 0 0 0 0,1 0 0 0 0,15-9-12 0 0,1 2-1 0 0,0 0 0 0 0,0 1 0 0 0,1 1 0 0 0,17-3 13 0 0,-4 0-812 0 0,-29 8 304 0 0,-2 0-208 0 0,0 0-857 0 0,0 0-379 0 0,0 0-80 0 0,0 0-14 0 0</inkml:trace>
  <inkml:trace contextRef="#ctx0" brushRef="#br0" timeOffset="2080.37">1049 484 10136 0 0,'3'-3'547'0'0,"-3"3"-540"0"0,0 0 0 0 0,0 0 0 0 0,0 0 0 0 0,0 0 0 0 0,0 0 0 0 0,1 0-1 0 0,-1 0 1 0 0,0 0 0 0 0,0 0 0 0 0,0 0 0 0 0,0 0 0 0 0,0 0 0 0 0,0 0 0 0 0,0 0-1 0 0,0 0 1 0 0,0 0 0 0 0,0 0 0 0 0,0 0 0 0 0,0 0 0 0 0,0 0 0 0 0,0 0 0 0 0,0 0-1 0 0,0 0 1 0 0,0 0 0 0 0,0 0 0 0 0,0 0 0 0 0,1 0 0 0 0,-1 0 0 0 0,0-1-1 0 0,0 1 1 0 0,0 0 0 0 0,0 0 0 0 0,0 0 0 0 0,0 0 0 0 0,0 0 0 0 0,0 0 0 0 0,0 0-1 0 0,0 0 1 0 0,0 0 0 0 0,0 0 0 0 0,0 0 0 0 0,0 0 0 0 0,0 0 0 0 0,0 0 0 0 0,0-1-1 0 0,0 1 1 0 0,0 0 0 0 0,0 0 0 0 0,-1 0 0 0 0,1 0 0 0 0,0 0 0 0 0,0 0 0 0 0,0 0-1 0 0,0 0 1 0 0,0 0 0 0 0,0 0 0 0 0,0 0 0 0 0,0 0 0 0 0,0 0 0 0 0,0 0-1 0 0,0 0 1 0 0,0 0 0 0 0,0 0 0 0 0,0 0 0 0 0,0 0 0 0 0,0 0 0 0 0,0 0-7 0 0,-7 0 48 0 0,9 0 29 0 0,-1 0 316 0 0,-1 0 106 0 0,6 0 454 0 0,1 1-803 0 0,1 8 189 0 0,-7-9-309 0 0,-1 0 0 0 0,1 1 1 0 0,-1-1-1 0 0,1 0 0 0 0,-1 1 0 0 0,0-1 0 0 0,1 1 0 0 0,-1-1 1 0 0,0 0-1 0 0,1 1 0 0 0,-1-1 0 0 0,0 1 0 0 0,1-1 0 0 0,-1 1 1 0 0,0-1-1 0 0,0 1 0 0 0,0-1 0 0 0,0 1 0 0 0,1-1 1 0 0,-1 1-1 0 0,0 0 0 0 0,0-1 0 0 0,0 1 0 0 0,0-1 0 0 0,0 1 1 0 0,0-1-1 0 0,0 1 0 0 0,0-1 0 0 0,-1 1 0 0 0,1-1 0 0 0,0 1 1 0 0,0-1-1 0 0,0 1 0 0 0,0-1 0 0 0,-1 1 0 0 0,1-1 1 0 0,0 1-31 0 0,-1 1 78 0 0,1-1 1 0 0,0 1 0 0 0,-1-1 0 0 0,1 1 0 0 0,0-1 0 0 0,0 1-1 0 0,0-1 1 0 0,0 1 0 0 0,0-1 0 0 0,1 1 0 0 0,-1-1 0 0 0,0 1-1 0 0,1-1 1 0 0,-1 1 0 0 0,1 0-79 0 0,0 0 108 0 0,0 1 0 0 0,-1-1 1 0 0,1 0-1 0 0,-1 1 0 0 0,0-1 0 0 0,0 1 0 0 0,1-1 0 0 0,-2 1-108 0 0,-4 13 485 0 0,4-14-473 0 0,1 0 1 0 0,-1 0-1 0 0,0 0 0 0 0,1 0 1 0 0,-1 0-1 0 0,1 0 0 0 0,-1 0 1 0 0,1 0-1 0 0,0 0 0 0 0,0 2-12 0 0,2 4 1 0 0,-1-7 3 0 0,-1 0 1 0 0,0 0-1 0 0,1 0 0 0 0,-1 0 0 0 0,0 0 0 0 0,0 0 1 0 0,1 0-1 0 0,-1 0 0 0 0,0 0 0 0 0,0 1 0 0 0,0-1 1 0 0,0 0-1 0 0,-1 0 0 0 0,1 0 0 0 0,0 0 0 0 0,0 0 0 0 0,-1 1-4 0 0,-4 7 177 0 0,5-8-130 0 0,-1 0 1 0 0,0 0 0 0 0,0 0-1 0 0,1 0 1 0 0,-1 1 0 0 0,1-1-1 0 0,-1 0 1 0 0,1 0 0 0 0,0 0-1 0 0,0 1 1 0 0,-1-1 0 0 0,1 0-1 0 0,0 1 1 0 0,0-1 0 0 0,0 0-1 0 0,0 0 1 0 0,0 1 0 0 0,0-1-1 0 0,1 0 1 0 0,-1 1 0 0 0,0-1-1 0 0,1 0 1 0 0,-1 0 0 0 0,1 0-1 0 0,0 1-47 0 0,-1 1 47 0 0,1-1 0 0 0,-1 0-1 0 0,1 0 1 0 0,-1 0 0 0 0,0 0-1 0 0,0 0 1 0 0,0 0 0 0 0,0 1-1 0 0,0-1 1 0 0,0 0 0 0 0,-1 0-1 0 0,1 0 1 0 0,-1 1-47 0 0,1-1 0 0 0,-1-1 0 0 0,1 1 0 0 0,-1-1 0 0 0,1 1 0 0 0,0 0 0 0 0,0-1 0 0 0,0 1 1 0 0,0 0-1 0 0,0-1 0 0 0,0 1 0 0 0,0 0 0 0 0,1-1 0 0 0,-1 1 0 0 0,0 0 0 0 0,1-1 0 0 0,0 1 0 0 0,-1-1 0 0 0,1 1 0 0 0,0 0 0 0 0,0-1 0 0 0,9 15 0 0 0,-10-15 0 0 0,0 0 0 0 0,0 0 0 0 0,0 0 0 0 0,0 0 0 0 0,0 0 0 0 0,0 0 0 0 0,0 1 0 0 0,-1-1 0 0 0,1 0 0 0 0,0 0 0 0 0,-1 0 0 0 0,1 0 0 0 0,-1 0 0 0 0,1 0 0 0 0,0-1 0 0 0,-1 1 0 0 0,1-1 0 0 0,0 0 0 0 0,0 1 0 0 0,0-1 0 0 0,0 0 0 0 0,0 0 0 0 0,0 1 0 0 0,0-1 0 0 0,0 0 0 0 0,0 1 0 0 0,0-1 0 0 0,0 0 0 0 0,0 0 0 0 0,0 1 0 0 0,0-1 0 0 0,0 0 0 0 0,0 1 0 0 0,0-1 0 0 0,0 0 0 0 0,0 1 0 0 0,0-1 0 0 0,0 0 0 0 0,1 0 0 0 0,-1 1 0 0 0,0-1 0 0 0,0 0 0 0 0,0 0 0 0 0,0 1 0 0 0,1-1 0 0 0,3 4 0 0 0,1 1 0 0 0,-7-2 0 0 0,-8 5 0 0 0,6-1 0 0 0,7-2 0 0 0,-4-1 233 0 0,4-6-23 0 0,7-6 1230 0 0,-3 6-1345 0 0,3-1-31 0 0,-10 2-63 0 0,1 1-1 0 0,-1 0 0 0 0,0 0 0 0 0,0 0 0 0 0,0-1 0 0 0,0 1 0 0 0,0 0 1 0 0,0 0-1 0 0,0-1 0 0 0,0 1 0 0 0,0 0 0 0 0,0 0 0 0 0,0-1 0 0 0,0 1 1 0 0,0 0-1 0 0,0 0 0 0 0,0-1 0 0 0,0 1 0 0 0,0 0 0 0 0,0 0 1 0 0,0-1-1 0 0,0 1 0 0 0,0 0 0 0 0,0 0 0 0 0,0-1 0 0 0,0 1 0 0 0,-1 0 1 0 0,1 0-1 0 0,0 0 0 0 0,0-1 0 0 0,0 1 0 0 0,0 0 0 0 0,-1 0 0 0 0,1 0 1 0 0,0 0-1 0 0,0-1 0 0 0,0 1 0 0 0,-1 0 0 0 0,1 0 0 0 0,0 0 0 0 0,0 0 0 0 0,-1-1 0 0 0,1 1 0 0 0,0 0 0 0 0,0 0 0 0 0,0-1 0 0 0,0 1 0 0 0,-1 0 0 0 0,1-1 0 0 0,0 1 0 0 0,0 0 0 0 0,0-1 0 0 0,0 1 0 0 0,0 0 0 0 0,0-1 0 0 0,0 1 0 0 0,0 0 0 0 0,0-1 0 0 0,0 1 0 0 0,0 0 0 0 0,0-1 0 0 0,0 1 0 0 0,0 0 0 0 0,0-1 0 0 0,1 1 0 0 0,-1 0 0 0 0,0-1 0 0 0,0 1 0 0 0,0 0 0 0 0,0-1 0 0 0,1 1 0 0 0,-1 0 0 0 0,0 0 0 0 0,0-1 0 0 0,1 1 0 0 0,-1 0 0 0 0,0 0 0 0 0,1-1 0 0 0,-1 1 0 0 0,0 0 0 0 0,1-1 0 0 0,-1 1 0 0 0,0 0 0 0 0,0-1 0 0 0,1 1 0 0 0,-1-1 0 0 0,0 1 0 0 0,0 0 0 0 0,1-1 0 0 0,-1 1 0 0 0,0-1 0 0 0,0 1 0 0 0,0-1 0 0 0,0 1 0 0 0,0-1 0 0 0,0 1 0 0 0,0-1 0 0 0,0 1 0 0 0,0 0 0 0 0,0-1 0 0 0,0 1 0 0 0,0-1 0 0 0,0 1 0 0 0,0-1 0 0 0,0 1 0 0 0,0-1 0 0 0,-1 1 0 0 0,1 0 0 0 0,0-1 0 0 0,0 1 0 0 0,-1-1 0 0 0,1 1 0 0 0,0 0 0 0 0,0-1 0 0 0,-1 1 0 0 0,1-1 0 0 0,-1 1 0 0 0,1 0 0 0 0,0 0 0 0 0,0 0 0 0 0,-1 0 0 0 0,1-1 0 0 0,0 1 0 0 0,0 0 0 0 0,-1 0 0 0 0,1 0 0 0 0,0-1 0 0 0,0 1 0 0 0,0 0 0 0 0,-1 0 0 0 0,1-1 0 0 0,0 1 0 0 0,0 0 0 0 0,0-1 0 0 0,0 1 0 0 0,0 0 0 0 0,0 0 0 0 0,0-1 0 0 0,0 1 0 0 0,-1 0 0 0 0,1-1 0 0 0,0 1 0 0 0,0 0 0 0 0,0-1 0 0 0,0 1 0 0 0,1 0 0 0 0,-1-1 0 0 0,0 1 0 0 0,0 0 0 0 0,0-1 0 0 0,0 1 0 0 0,0 0 0 0 0,0 0 0 0 0,0-1 0 0 0,0 1 0 0 0,1 0 0 0 0,-1 0 0 0 0,0-1 0 0 0,0 1 0 0 0,1 0 0 0 0,0-3 0 0 0,-1 3 0 0 0,0-1 0 0 0,0 1 0 0 0,1 0 0 0 0,-1 0 0 0 0,0-1 0 0 0,0 1 0 0 0,0 0 0 0 0,0-1 0 0 0,0 1 0 0 0,0 0 0 0 0,0 0 0 0 0,0-1 0 0 0,0 1 0 0 0,0 0 0 0 0,0-1 0 0 0,-1 1 0 0 0,1 0 0 0 0,0 0 0 0 0,0-1 0 0 0,0 1 0 0 0,0 0 0 0 0,0 0 0 0 0,0-1 0 0 0,-1 1 0 0 0,1 0 0 0 0,0 0 0 0 0,0-1 0 0 0,0 1 0 0 0,-1 0 0 0 0,1 0 0 0 0,0 0 0 0 0,0 0 0 0 0,-1-1 0 0 0,1 1 0 0 0,0 0 0 0 0,0 0 0 0 0,-1 0 0 0 0,1 0 0 0 0,0 0 0 0 0,-1 0 0 0 0,1 0 0 0 0,0-1 0 0 0,-1 1 0 0 0,1 0 0 0 0,0 0 0 0 0,0 0 0 0 0,-1 0 0 0 0,1 0 0 0 0,0-1 0 0 0,0 1 0 0 0,-1 0 0 0 0,1 0 0 0 0,0 0 0 0 0,0-1 0 0 0,0 1 0 0 0,-1 0 0 0 0,1 0 0 0 0,0-1 0 0 0,0 1 0 0 0,0 0 0 0 0,0-1 0 0 0,0 1 0 0 0,0 0 0 0 0,-1 0 0 0 0,1-1 0 0 0,0 1 0 0 0,0 0 0 0 0,0-1 0 0 0,0 1 0 0 0,0 0 0 0 0,0-1 0 0 0,0 1 0 0 0,0 0 0 0 0,1-1 0 0 0,5-6 0 0 0,-6 7 0 0 0,0 0 0 0 0,1-1 0 0 0,-1 1 0 0 0,0 0 0 0 0,0 0 0 0 0,1 0 0 0 0,-1 0 0 0 0,0 0 0 0 0,0-1 0 0 0,0 1 0 0 0,0 0 0 0 0,1 0 0 0 0,-1 0 0 0 0,0 0 0 0 0,0-1 0 0 0,0 1 0 0 0,0 0 0 0 0,0 0 0 0 0,0 0 0 0 0,0-1 0 0 0,1 1 0 0 0,-1 0 0 0 0,0 0 0 0 0,0-1 0 0 0,0 1 0 0 0,0 0 0 0 0,0 0 0 0 0,0-1 0 0 0,0 1 0 0 0,0 0 0 0 0,0 0 0 0 0,0-1 0 0 0,0 1 0 0 0,0 0 0 0 0,-1 0 0 0 0,1 0 0 0 0,0-1 0 0 0,0 1 0 0 0,0 0 0 0 0,0 0 0 0 0,0-1 0 0 0,0 1 0 0 0,0 0 0 0 0,-1 0 0 0 0,1 0 0 0 0,0 0 0 0 0,0-1 0 0 0,0-2 0 0 0,1-1 0 0 0,0 1 0 0 0,-1-1 0 0 0,1 0 0 0 0,1 1 0 0 0,-1 0 0 0 0,0-1 0 0 0,2 0 0 0 0,-2 2 0 0 0,0 1 0 0 0,1 0 0 0 0,-1-1 0 0 0,0 1 0 0 0,1 0 0 0 0,-1 0 0 0 0,1 0 0 0 0,0 0 0 0 0,-1 0 0 0 0,1 0 0 0 0,-1 1 0 0 0,0 0 0 0 0,0 0 0 0 0,0-1 0 0 0,0 1 0 0 0,0-1 0 0 0,-1 1 0 0 0,1 0 0 0 0,0-1 0 0 0,0 1 0 0 0,0-1 0 0 0,-1 0 0 0 0,1 1 0 0 0,0-1 0 0 0,-1 0 0 0 0,1 1 0 0 0,-1-1 0 0 0,1 0 0 0 0,-1 0 0 0 0,1 1 0 0 0,-1-1 0 0 0,1 0 0 0 0,-1 0 0 0 0,0 0 0 0 0,1 0 0 0 0,-1 0 0 0 0,0 1 0 0 0,0-1 0 0 0,0 0 0 0 0,0 0 0 0 0,0 0 0 0 0,0 0 0 0 0,0-1 0 0 0,0 0 0 0 0,0 0 0 0 0,0 0 0 0 0,0 0 0 0 0,1 1 0 0 0,-1-1 0 0 0,0 0 0 0 0,1 0 0 0 0,-1 0 0 0 0,1 0 0 0 0,0 1 0 0 0,-1-1 0 0 0,1 0 0 0 0,0 0 0 0 0,0 1 0 0 0,-1-1 0 0 0,1 0 0 0 0,-1 0 0 0 0,0 0 0 0 0,1 0 0 0 0,-1 1 0 0 0,0-1 0 0 0,0 0 0 0 0,0 0 0 0 0,0 0 0 0 0,-1 0 0 0 0,1 0 0 0 0,0 1 0 0 0,0 0 0 0 0,-1-1 0 0 0,1 1 0 0 0,0 0 0 0 0,0 0 0 0 0,1-1 0 0 0,-1 1 0 0 0,0 0 0 0 0,0-1 0 0 0,1 1 0 0 0,-1 0 0 0 0,0 0 0 0 0,1-1 0 0 0,-1 1 0 0 0,1 0 0 0 0,0 0 0 0 0,-1 0 0 0 0,1 0 0 0 0,0 0 0 0 0,0 0 0 0 0,0 0 0 0 0,0 0 0 0 0,0 0 0 0 0,0 0 0 0 0,0 0 0 0 0,0 0 0 0 0,0 1-9 0 0,-1 0 0 0 0,1-1 0 0 0,-1 1 0 0 0,0 0 1 0 0,1 0-1 0 0,-1-1 0 0 0,1 1 0 0 0,-1 0 0 0 0,0-1 0 0 0,0 1 0 0 0,1 0 0 0 0,-1-1 0 0 0,0 1 0 0 0,1-1 0 0 0,-1 1 0 0 0,0-1 0 0 0,0 1 0 0 0,0 0 0 0 0,0-1 0 0 0,1 1 0 0 0,-1-1 0 0 0,0 1 0 0 0,0-1 0 0 0,0 1 0 0 0,0-1 0 0 0,0 1 0 0 0,0-1 0 0 0,0 1 0 0 0,0-1 0 0 0,0 1 1 0 0,-1-1 7 0 0,1-1-122 0 0,0 1 91 0 0,0 1 1 0 0,0-1-1 0 0,0 1 1 0 0,0-1-1 0 0,1 1 1 0 0,-1-1-1 0 0,0 1 1 0 0,0-1-1 0 0,0 1 1 0 0,1-1-1 0 0,-1 1 1 0 0,0-1-1 0 0,1 1 1 0 0,-1-1-1 0 0,0 1 1 0 0,1 0-1 0 0,-1-1 0 0 0,0 1 1 0 0,1 0-1 0 0,-1-1 1 0 0,1 1-1 0 0,-1 0 1 0 0,1-1-1 0 0,-1 1 32 0 0,16-8-484 0 0,-9 5 300 0 0,-1-1 170 0 0,1 0 0 0 0,-1 1 0 0 0,1 0 1 0 0,0 0-1 0 0,0 1 0 0 0,0-1 0 0 0,0 2 1 0 0,1-1-1 0 0,-1 1 0 0 0,1 0 0 0 0,-1 0 0 0 0,4 1 14 0 0,0 0 0 0 0,-6-1 0 0 0,-1 1 0 0 0,1 0 0 0 0,-1 0 0 0 0,1 1 0 0 0,4 0 0 0 0,9 7 0 0 0,-14-6 0 0 0,-4-2 0 0 0,0 0 0 0 0,0 0 0 0 0,1 0 0 0 0,-1 1 0 0 0,0-1 0 0 0,0 0 0 0 0,0 0 0 0 0,1 0 0 0 0,-1 0 0 0 0,0 0 0 0 0,0 0 0 0 0,0 1 0 0 0,0-1 0 0 0,1 0 0 0 0,-1 0 0 0 0,0 0 0 0 0,0 0 0 0 0,0 1 0 0 0,0-1 0 0 0,0 0 0 0 0,0 0 0 0 0,1 0 0 0 0,-1 1 0 0 0,0-1 0 0 0,0 0 0 0 0,0 0 0 0 0,0 1 0 0 0,0-1 0 0 0,0 0 0 0 0,0 0 0 0 0,0 0 0 0 0,0 1 0 0 0,0-1 0 0 0,0 0 0 0 0,0 0 0 0 0,0 1 0 0 0,0-1 0 0 0,0 0 0 0 0,0 0 0 0 0,-1 0 0 0 0,1 1 0 0 0,0-1 0 0 0,0 0 0 0 0,0 0 0 0 0,0 1 0 0 0,0-1 0 0 0,0 0 0 0 0,-1 0 0 0 0,1 0 0 0 0,0 1 0 0 0,0-1 0 0 0,0 0 0 0 0,0 0 0 0 0,0 1 0 0 0,0-1 0 0 0,0 0 0 0 0,0 1 0 0 0,0-1 0 0 0,0 0 0 0 0,0 0 0 0 0,0 1 0 0 0,0-1 0 0 0,0 0 0 0 0,0 0 0 0 0,0 1 0 0 0,0-1 0 0 0,0 0 0 0 0,1 0 0 0 0,-1 1 0 0 0,0-1 0 0 0,0 0 0 0 0,0 0 0 0 0,0 0 0 0 0,0 1 0 0 0,1-1 0 0 0,-1 0 0 0 0,0 0 0 0 0,0 0 0 0 0,0 1 0 0 0,1-1 0 0 0,-1 0 0 0 0,31 27 0 0 0,-16-23-72 0 0,8 3-786 0 0,-21-7-380 0 0,-2 0-3060 0 0,0 0-1315 0 0</inkml:trace>
  <inkml:trace contextRef="#ctx0" brushRef="#br0" timeOffset="2351.98">1521 473 11976 0 0,'0'0'266'0'0,"0"0"44"0"0,0 0 15 0 0,0 0-26 0 0,0 8-187 0 0,0-5-68 0 0,-1 1 1 0 0,1-1-1 0 0,-1 0 1 0 0,0 0-1 0 0,0 0 1 0 0,0 1 0 0 0,0 0-45 0 0,-1-2 142 0 0,1 1 0 0 0,0 0 0 0 0,1 0 0 0 0,-1-1 0 0 0,0 1 0 0 0,1 0 0 0 0,0 0 0 0 0,-1 0 0 0 0,1 0 0 0 0,0-1 0 0 0,1 3-142 0 0,0 22 161 0 0,-2-22-49 0 0,1 1 0 0 0,0-1-1 0 0,1 0 1 0 0,0 5-112 0 0,0-8 103 0 0,-1 0 0 0 0,0 0 0 0 0,1 0 0 0 0,-1 0-1 0 0,0 0 1 0 0,0 0 0 0 0,0-1 0 0 0,-1 1 0 0 0,1 0 0 0 0,0 0 0 0 0,-1 0-1 0 0,1 0 1 0 0,-1 0 0 0 0,0 1-103 0 0,-1 2 172 0 0,6-1-185 0 0,-2 19 91 0 0,0-17 836 0 0,3-10-1318 0 0,2-3-3473 0 0,2 1-2171 0 0</inkml:trace>
  <inkml:trace contextRef="#ctx0" brushRef="#br0" timeOffset="2655.816">1580 308 11976 0 0,'0'0'256'0'0,"0"0"64"0"0,0 0 0 0 0,0 0 32 0 0,0 0-288 0 0,0 0-64 0 0,0 0 0 0 0,0 0 0 0 0,0 0 0 0 0,0 0 0 0 0,0 0 0 0 0,0 0 0 0 0,0 0 0 0 0,4 8 0 0 0,-1 1 0 0 0,-1-3-3536 0 0,-2-6-720 0 0</inkml:trace>
  <inkml:trace contextRef="#ctx0" brushRef="#br0" timeOffset="2949.273">1873 387 13824 0 0,'-1'7'147'0'0,"0"0"1"0"0,0 0 0 0 0,-1 0 0 0 0,0-1 0 0 0,0 1-1 0 0,-1 0 1 0 0,0-1 0 0 0,0 1 0 0 0,-1-1 0 0 0,1 0 0 0 0,-1 0-1 0 0,-3 2-147 0 0,-14 27 1170 0 0,16-25-922 0 0,-3 3-188 0 0,1 1 0 0 0,1 0 0 0 0,0 1 0 0 0,1-1 0 0 0,1 1 0 0 0,-2 7-60 0 0,6-19 0 0 0,-1 0-1 0 0,1 0 0 0 0,0-1 0 0 0,0 1 0 0 0,0 0 0 0 0,0 0 0 0 0,0 0 1 0 0,0-2 3 0 0,0 0 0 0 0,1-1-1 0 0,-1 1 1 0 0,0 0 0 0 0,0 0-1 0 0,1-1 1 0 0,-1 1 0 0 0,1 0-1 0 0,-1 0 1 0 0,0-1 0 0 0,1 1 0 0 0,-1 0-1 0 0,1-1 1 0 0,0 1 0 0 0,-1-1-1 0 0,1 1 1 0 0,-1 0 0 0 0,1-1-1 0 0,0 1 1 0 0,0-1 0 0 0,-1 0 0 0 0,1 1-1 0 0,0-1 1 0 0,0 0 0 0 0,-1 1-1 0 0,1-1 1 0 0,0 0 0 0 0,0 0-1 0 0,0 0-2 0 0,4 0 55 0 0,0 0 0 0 0,0 0-1 0 0,-1-1 1 0 0,1 0 0 0 0,0 0-1 0 0,-1 0 1 0 0,1 0 0 0 0,-1-1-1 0 0,0 0 1 0 0,1 0-1 0 0,-1 0 1 0 0,0 0 0 0 0,0-1-1 0 0,3-2-54 0 0,5-2-615 0 0,-6 3 726 0 0,0-1-1 0 0,0 0 1 0 0,-1 1 0 0 0,0-2 0 0 0,0 1-1 0 0,0-1 1 0 0,0 1 0 0 0,-1-1 0 0 0,0-1-1 0 0,0 1 1 0 0,-1 0 0 0 0,0-1 0 0 0,0 0-1 0 0,0 0 1 0 0,-1 0-111 0 0,-1 3 5 0 0,0-1 0 0 0,-1 1 0 0 0,0 0 0 0 0,0-1 0 0 0,0 1 0 0 0,0-1 0 0 0,0 1 0 0 0,-1 0 0 0 0,0-1 0 0 0,0 1 0 0 0,0 0 0 0 0,-1 0 0 0 0,1-1 0 0 0,-1 1 0 0 0,0 0 0 0 0,0 1 0 0 0,0-1 0 0 0,-1 0 0 0 0,1 1 0 0 0,-1-1 0 0 0,0 1 0 0 0,0 0 0 0 0,0 0 0 0 0,-1 0 0 0 0,1 0 0 0 0,-1 0 0 0 0,1 1 0 0 0,-1 0 0 0 0,0-1 0 0 0,0 1 0 0 0,0 1 0 0 0,0-1 0 0 0,-4 0-5 0 0,2 0-115 0 0,1 1 0 0 0,0 1-1 0 0,0-1 1 0 0,-1 1 0 0 0,1 0-1 0 0,-1 0 1 0 0,1 1 0 0 0,0-1-1 0 0,-1 1 1 0 0,1 0 0 0 0,0 1-1 0 0,-1 0 116 0 0,-17 5-360 0 0,-23 10 1498 0 0,29-9-956 0 0,-10 4 291 0 0,12 2-5865 0 0,12-8-656 0 0</inkml:trace>
  <inkml:trace contextRef="#ctx0" brushRef="#br0" timeOffset="3229.872">2100 146 13824 0 0,'0'0'314'0'0,"0"0"46"0"0,0 9 354 0 0,-2 22-657 0 0,-1 0 0 0 0,-3 10-57 0 0,4-30 10 0 0,-1 11-10 0 0,-2 10 0 0 0,0 14 0 0 0,-8 66 0 0 0,4 14 1874 0 0,-4-8-1709 0 0,13-117-165 0 0,0 1 0 0 0,-1 0 0 0 0,1 0 0 0 0,-1-1 0 0 0,1 1 0 0 0,-1 0 0 0 0,0 0 0 0 0,0-1 0 0 0,0 1 0 0 0,0-1 0 0 0,0 1 0 0 0,0-1 0 0 0,0 1 0 0 0,0-1 0 0 0,0 0 0 0 0,-1 1 0 0 0,-2-1 0 0 0</inkml:trace>
  <inkml:trace contextRef="#ctx0" brushRef="#br0" timeOffset="3230.872">2002 462 13824 0 0,'6'-11'304'0'0,"3"-3"64"0"0,4 2 16 0 0,0 2 0 0 0,0-4-312 0 0,9 4-72 0 0,0 2 0 0 0,9 0 0 0 0,1 0 0 0 0,-1 2 0 0 0,6 0 0 0 0,-2 4-4080 0 0,0-2-832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8:40.096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0 9 11576 0 0,'0'0'512'0'0,"0"0"104"0"0,0 0-488 0 0,0 0-128 0 0,0 0 0 0 0,9-3 0 0 0,1 0-1056 0 0,-1 1-224 0 0,-9 2-56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8:37.382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182 241 6504 0 0,'21'-5'298'0'0,"-23"1"267"0"0,2 4-550 0 0,0 0-1 0 0,-1 0 0 0 0,1-1 1 0 0,0 1-1 0 0,0 0 1 0 0,-1 0-1 0 0,1 0 0 0 0,0-1 1 0 0,0 1-1 0 0,0 0 1 0 0,0 0-1 0 0,-1-1 0 0 0,1 1 1 0 0,0 0-1 0 0,0-1 0 0 0,0 1 1 0 0,0 0-1 0 0,0-1 1 0 0,0 1-1 0 0,-1 0 0 0 0,1 0 1 0 0,0-1-1 0 0,0 1 1 0 0,0 0-1 0 0,0-1 0 0 0,0 1 1 0 0,0 0-1 0 0,0-1 1 0 0,1 1-1 0 0,-1 0 0 0 0,0-1 1 0 0,0 1-1 0 0,0 0 1 0 0,0-1-1 0 0,0 1 0 0 0,0 0 1 0 0,1 0-1 0 0,-1-1 1 0 0,0 1-1 0 0,0 0 0 0 0,0 0 1 0 0,1-1-15 0 0,-1 1 66 0 0,1 0-1 0 0,-1 0 1 0 0,1 0 0 0 0,-1 0 0 0 0,1-1 0 0 0,-1 1 0 0 0,1 0-1 0 0,-1-1 1 0 0,0 1 0 0 0,1 0 0 0 0,-1 0 0 0 0,1-1 0 0 0,-1 1-1 0 0,0-1 1 0 0,1 1 0 0 0,-1 0 0 0 0,0-1 0 0 0,1 1-1 0 0,-1-1 1 0 0,0 1 0 0 0,0-1 0 0 0,1 1 0 0 0,-1-1 0 0 0,0 1-1 0 0,0-1 1 0 0,0 1 0 0 0,0-1 0 0 0,0 1 0 0 0,0-1-66 0 0,0 0 115 0 0,0 0 1 0 0,-1 1-1 0 0,1-1 1 0 0,-1 1-1 0 0,1-1 1 0 0,0 0 0 0 0,-1 1-1 0 0,0-1 1 0 0,1 1-1 0 0,-1-1 1 0 0,1 1-1 0 0,-1-1 1 0 0,0 1-1 0 0,1-1 1 0 0,-1 1-1 0 0,0 0 1 0 0,1 0-1 0 0,-1-1-115 0 0,-3 0 288 0 0,1-1 1 0 0,0 1-1 0 0,-1 0 0 0 0,0 0 0 0 0,1 1 0 0 0,-1-1 0 0 0,0 1 0 0 0,-2-1-288 0 0,-11 8 861 0 0,8-2-637 0 0,5-3-137 0 0,1 0-1 0 0,-1 1 1 0 0,1-1-1 0 0,-1 1 1 0 0,1 0 0 0 0,0 0-1 0 0,0 0 1 0 0,0 1-1 0 0,0-1 1 0 0,1 1 0 0 0,-1 0-87 0 0,-12 15 184 0 0,11-14-110 0 0,0-1 0 0 0,0 1 0 0 0,1 0 0 0 0,-3 5-74 0 0,-8 11 184 0 0,8-11-1 0 0,0 0-1 0 0,0 0 0 0 0,1 1 0 0 0,1 0 0 0 0,-2 3-182 0 0,1-2 31 0 0,-7 36-303 0 0,12-47 283 0 0,0 1 1 0 0,0 0-1 0 0,0 0 0 0 0,0 0 1 0 0,1 0-1 0 0,-1 0 0 0 0,0 0 1 0 0,1 0-1 0 0,0 0 1 0 0,-1-1-1 0 0,1 1 0 0 0,0 0 1 0 0,0 0-1 0 0,0-1 1 0 0,0 1-1 0 0,0-1 0 0 0,0 1 1 0 0,1 0-12 0 0,1 3 3 0 0,-2-3 12 0 0,1 0 0 0 0,-1 1-1 0 0,1-1 1 0 0,-1 0 0 0 0,1 0 0 0 0,0 0 0 0 0,0-1 0 0 0,0 1 0 0 0,0 0 0 0 0,0-1 0 0 0,0 1 0 0 0,0-1-1 0 0,2 1-14 0 0,-3-1 4 0 0,1-1 0 0 0,-1 1-1 0 0,1 0 1 0 0,-1 0 0 0 0,0 0-1 0 0,1 0 1 0 0,-1 0 0 0 0,0 1-1 0 0,1 0-3 0 0,3 3 38 0 0,0 0-1 0 0,1 0 0 0 0,-1 0 1 0 0,1-1-1 0 0,0 1 0 0 0,0-2 1 0 0,1 1-1 0 0,4 1-37 0 0,0 3 62 0 0,-9-7-55 0 0,-1 0-1 0 0,1 0 1 0 0,0 0 0 0 0,0 0 0 0 0,0 0-1 0 0,0 0 1 0 0,0 0 0 0 0,0 0 0 0 0,2 0-7 0 0,7 0 63 0 0,1 0 1 0 0,-1 0-1 0 0,0-1 1 0 0,0 0-1 0 0,0-1 1 0 0,2 0-64 0 0,21-5 280 0 0,11-4-280 0 0,0 0 181 0 0,-36 7-165 0 0,1-1-1 0 0,0 1 0 0 0,-1-2 0 0 0,0 1 0 0 0,2-2-15 0 0,-10 5-1 0 0,-1 1 3 0 0,0 0-1 0 0,1 0 1 0 0,-1 0-1 0 0,0 0 1 0 0,0 0 0 0 0,0 0-1 0 0,1-1 1 0 0,-1 1-1 0 0,0 0 1 0 0,0 0-1 0 0,0 0 1 0 0,1 0 0 0 0,-1-1-1 0 0,0 1 1 0 0,0 0-1 0 0,0 0 1 0 0,0 0-1 0 0,0-1 1 0 0,1 1 0 0 0,-1 0-1 0 0,0 0 1 0 0,0-1-1 0 0,0 1 1 0 0,0 0-1 0 0,0 0 1 0 0,0-1 0 0 0,0 1-1 0 0,0 0 1 0 0,0 0-1 0 0,0-1-1 0 0,0 1 0 0 0,0 0 1 0 0,0 0-1 0 0,0-1 0 0 0,0 1 0 0 0,0 0 0 0 0,0 0 1 0 0,0-1-1 0 0,0 1 0 0 0,0 0 0 0 0,1 0 1 0 0,-1 0-1 0 0,0-1 0 0 0,0 1 0 0 0,0 0 0 0 0,0 0 1 0 0,0 0-1 0 0,0-1 0 0 0,1 1 0 0 0,-1 0 0 0 0,0 0 1 0 0,0 0-1 0 0,0 0 0 0 0,0-1 0 0 0,1 1 0 0 0,-1 0 1 0 0,0 0-1 0 0,0 0 0 0 0,1 0 0 0 0,-1 0 0 0 0,0 0 0 0 0,3-2-12 0 0,-2 2 6 0 0,-1 0 0 0 0,0 0 0 0 0,1 0 0 0 0,-1 0 0 0 0,1 0 0 0 0,-1 0 0 0 0,0 0 0 0 0,1-1 0 0 0,-1 1 0 0 0,0 0 0 0 0,1 0 0 0 0,-1 0 0 0 0,0-1 0 0 0,1 1 0 0 0,-1 0 0 0 0,0 0 0 0 0,0-1 0 0 0,1 1 0 0 0,-1 0 0 0 0,0 0 0 0 0,0-1 0 0 0,1 1 0 0 0,-1 0 0 0 0,0-1 0 0 0,0 1 0 0 0,0 0 0 0 0,0-1 0 0 0,0 1 0 0 0,1 0 0 0 0,-1-1 0 0 0,0 1 0 0 0,0-1 0 0 0,0 1 0 0 0,0 0 0 0 0,0-1 0 0 0,0 1 0 0 0,0-1 6 0 0,0 1-36 0 0,0-1 0 0 0,0 1 0 0 0,0 0 0 0 0,0-1 0 0 0,0 1 0 0 0,0 0 0 0 0,0-1 0 0 0,0 1 0 0 0,0-1 0 0 0,0 1 0 0 0,0 0 0 0 0,1-1 0 0 0,-1 1 0 0 0,0 0 0 0 0,0-1 0 0 0,0 1 0 0 0,1 0 0 0 0,-1 0 0 0 0,0-1 0 0 0,0 1 0 0 0,1 0 0 0 0,-1 0 0 0 0,0-1 0 0 0,0 1 0 0 0,1 0 0 0 0,-1 0 0 0 0,0 0 0 0 0,1-1 0 0 0,-1 1 0 0 0,1 0 0 0 0,-1 0 0 0 0,0 0 0 0 0,1 0 0 0 0,-1 0 36 0 0,2-1-555 0 0,8-5-5735 0 0</inkml:trace>
  <inkml:trace contextRef="#ctx0" brushRef="#br0" timeOffset="272.01">521 322 8752 0 0,'2'0'342'0'0,"-1"0"0"0"0,0 0 0 0 0,1 0 0 0 0,-1 1 0 0 0,1-1 0 0 0,-1 0 0 0 0,0 0 0 0 0,1 1 0 0 0,-1-1 0 0 0,0 1 0 0 0,1-1 0 0 0,0 2-342 0 0,-2-2 59 0 0,1 0 1 0 0,-1 1 0 0 0,0-1 0 0 0,1 1 0 0 0,-1-1 0 0 0,0 1 0 0 0,1-1 0 0 0,-1 1 0 0 0,0-1 0 0 0,0 1 0 0 0,1-1 0 0 0,-1 1 0 0 0,0-1 0 0 0,0 1 0 0 0,0 0 0 0 0,0-1 0 0 0,0 1 0 0 0,0-1 0 0 0,0 1 0 0 0,0-1 0 0 0,0 1 0 0 0,0 0 0 0 0,0-1 0 0 0,0 1-1 0 0,0-1 1 0 0,0 1 0 0 0,-1-1 0 0 0,1 1 0 0 0,0-1 0 0 0,0 1 0 0 0,-1-1 0 0 0,1 1-60 0 0,0 0 38 0 0,0 0-1 0 0,0 0 1 0 0,-1-1-1 0 0,1 1 1 0 0,0 0-1 0 0,0 0 1 0 0,1 0-1 0 0,-1 0 1 0 0,0 0-1 0 0,0 0 1 0 0,0-1-1 0 0,0 1 1 0 0,1 0-1 0 0,-1 0 1 0 0,0 0-1 0 0,1-1 1 0 0,-1 1-1 0 0,1 0 1 0 0,-1 0-38 0 0,4 10 595 0 0,-4-8-424 0 0,0 0 1 0 0,-1 0-1 0 0,1 0 0 0 0,-1 0 1 0 0,0-1-1 0 0,0 1 0 0 0,-1 1-171 0 0,1-2 84 0 0,0 1 1 0 0,0 0-1 0 0,1 0 0 0 0,-1 0 0 0 0,0 0 0 0 0,1 0 0 0 0,0 1-84 0 0,0-2 46 0 0,-1 0 0 0 0,1 0 1 0 0,0 0-1 0 0,-1 0 0 0 0,1 0 0 0 0,-1 0 0 0 0,1 0 0 0 0,-1 0 0 0 0,0 0 1 0 0,0 0-1 0 0,0 0 0 0 0,0 0 0 0 0,0-1 0 0 0,0 1 0 0 0,-1 0-46 0 0,-2 4 72 0 0,3-5-57 0 0,1 0-1 0 0,-1 0 1 0 0,1 0-1 0 0,-1 0 1 0 0,1 0-1 0 0,0 0 1 0 0,-1 1 0 0 0,1-1-1 0 0,0 0 1 0 0,0 0-1 0 0,0 0 1 0 0,0 1-1 0 0,0-1 1 0 0,0 0-1 0 0,0 0 1 0 0,0 1 0 0 0,1-1-1 0 0,-1 0 1 0 0,0 0-15 0 0,1 1 24 0 0,-1 0 0 0 0,1 0 0 0 0,-1 0 1 0 0,0 1-1 0 0,0-1 0 0 0,0 0 0 0 0,0 0 1 0 0,-1 0-25 0 0,1 2 14 0 0,-1-1 0 0 0,0 1 0 0 0,1-1 1 0 0,0 1-1 0 0,0-1 0 0 0,0 0 0 0 0,0 1 0 0 0,0-1 0 0 0,1 1 1 0 0,0-1-1 0 0,-1 1 0 0 0,1-1 0 0 0,0 0 0 0 0,1 2-14 0 0,0-1 23 0 0,-1 0 0 0 0,0-1 0 0 0,-1 1 0 0 0,1 0 0 0 0,-1 0 0 0 0,0 0-1 0 0,0 2-22 0 0,1-5 4 0 0,-1 0 0 0 0,0 0 0 0 0,1 0-1 0 0,-1 0 1 0 0,1 0 0 0 0,-1 0 0 0 0,1 0-1 0 0,-1 0 1 0 0,1 0 0 0 0,0 0 0 0 0,0 0-1 0 0,-1 0 1 0 0,1 0 0 0 0,0 0-1 0 0,0 0 1 0 0,0-1-4 0 0,6 9 28 0 0,-7-8-28 0 0,0-1 0 0 0,0 0 1 0 0,0 0-1 0 0,1 1 1 0 0,-1-1-1 0 0,0 0 0 0 0,0 0 1 0 0,0 1-1 0 0,0-1 0 0 0,0 0 1 0 0,0 0-1 0 0,-1 1 0 0 0,1-1 1 0 0,0 0-1 0 0,0 0 1 0 0,0 1-1 0 0,0-1 0 0 0,0 0 1 0 0,0 0-1 0 0,0 1 0 0 0,0-1 1 0 0,-1 0-1 0 0,1 0 0 0 0,0 1 1 0 0,0-1-1 0 0,0 0 1 0 0,0 0-1 0 0,-1 0 0 0 0,1 0 1 0 0,0 1-1 0 0,0-1 0 0 0,-1 0 1 0 0,1 0-1 0 0,0 0 0 0 0,0 0 0 0 0,-2 1 10 0 0,0 0 9 0 0,4 6 12 0 0,-1-7-38 0 0,-1 0-1 0 0,0 0 1 0 0,0 0-1 0 0,0 0 0 0 0,0 1 1 0 0,0-1-1 0 0,0 0 1 0 0,0 0-1 0 0,0 0 0 0 0,0 0 1 0 0,0 1-1 0 0,0-1 1 0 0,0 0-1 0 0,0 0 0 0 0,0 0 1 0 0,0 0-1 0 0,0 1 1 0 0,0-1-1 0 0,0 0 1 0 0,0 0-1 0 0,0 0 0 0 0,0 0 1 0 0,0 1-1 0 0,0-1 1 0 0,0 0-1 0 0,-1 0 0 0 0,1 0 1 0 0,0 0-1 0 0,0 0 1 0 0,0 1-1 0 0,0-1 0 0 0,0 0 1 0 0,0 0-1 0 0,0 0 1 0 0,-1 0-1 0 0,1 0 0 0 0,0 0 1 0 0,0 0-1 0 0,0 0 1 0 0,0 0-1 0 0,-1 1 0 0 0,1-1 1 0 0,0 0-1 0 0,0 0 1 0 0,0 0-1 0 0,0 0 0 0 0,-1 0 1 0 0,1 0-1 0 0,0 0 1 0 0,0 0-1 0 0,0 0 0 0 0,0 0 1 0 0,-1 0-1 0 0,1 0 1 0 0,0 0-1 0 0,0 0 0 0 0,0-1 1 0 0,0 1-1 0 0,-1 0 1 0 0,1 0-1 0 0,0 0 0 0 0,0 0 1 0 0,0 0 7 0 0,-3-3-3377 0 0,1-7 2001 0 0</inkml:trace>
  <inkml:trace contextRef="#ctx0" brushRef="#br0" timeOffset="520.863">440 143 15344 0 0,'15'-7'704'0'0,"-14"7"-675"0"0,-1 0 1 0 0,0 0 0 0 0,0-1-1 0 0,0 1 1 0 0,1 0 0 0 0,-1-1-1 0 0,0 1 1 0 0,0-1 0 0 0,0 1 0 0 0,0 0-1 0 0,0-1 1 0 0,0 1 0 0 0,0 0-1 0 0,0-1 1 0 0,0 1 0 0 0,0 0-1 0 0,0-1 1 0 0,0 1 0 0 0,0-1 0 0 0,0 1-1 0 0,0 0 1 0 0,0-1 0 0 0,0 1-1 0 0,-1 0 1 0 0,1-1 0 0 0,0 1-1 0 0,0 0 1 0 0,0-1 0 0 0,-1 1 0 0 0,1 0-1 0 0,0 0-29 0 0,-1-3 39 0 0,1 1-23 0 0,0 1-1 0 0,1-1 0 0 0,-1 1 0 0 0,0 0 0 0 0,1-1 0 0 0,-1 1 0 0 0,1 0 0 0 0,0 0 0 0 0,-1-1 1 0 0,1 1-1 0 0,0 0 0 0 0,0 0 0 0 0,0 0 0 0 0,0 0 0 0 0,0-1-15 0 0,2-3 470 0 0,-3 5-465 0 0,0 0 1 0 0,0 0-1 0 0,0 0 1 0 0,0-1-1 0 0,0 1 0 0 0,0 0 1 0 0,0 0-1 0 0,0 0 1 0 0,1-1-1 0 0,-1 1 1 0 0,0 0-1 0 0,0 0 0 0 0,0 0 1 0 0,0 0-1 0 0,0 0 1 0 0,0-1-1 0 0,1 1 0 0 0,-1 0 1 0 0,0 0-1 0 0,0 0 1 0 0,0 0-1 0 0,0 0 1 0 0,0 0-1 0 0,1 0 0 0 0,-1 0 1 0 0,0-1-1 0 0,0 1 1 0 0,0 0-1 0 0,1 0 0 0 0,-1 0 1 0 0,0 0-1 0 0,0 0 1 0 0,0 0-1 0 0,1 0 1 0 0,-1 0-1 0 0,0 0 0 0 0,0 0 1 0 0,0 0-1 0 0,1 0 1 0 0,-1 0-1 0 0,0 1-5 0 0,3-2 30 0 0,-1 0-21 0 0,0 1 0 0 0,1 0 0 0 0,-1 0 0 0 0,0-1 0 0 0,0 1 1 0 0,0 0-1 0 0,0 1 0 0 0,0-1 0 0 0,0 0 0 0 0,0 1 0 0 0,0-1 0 0 0,0 1 0 0 0,0-1 0 0 0,0 1 0 0 0,0 0 0 0 0,0 0 0 0 0,0 0 0 0 0,0 1-9 0 0,8 8-574 0 0,-8-8 289 0 0,0 0 1 0 0,0 0 0 0 0,-1 0-1 0 0,1 0 1 0 0,0 0 0 0 0,0-1-1 0 0,1 1 285 0 0,21 15-1373 0 0,-11-2-16 0 0</inkml:trace>
  <inkml:trace contextRef="#ctx0" brushRef="#br0" timeOffset="801.012">657 364 12784 0 0,'2'1'58'0'0,"0"-1"-1"0"0,0 1 1 0 0,0-1 0 0 0,-1 1 0 0 0,1 0 0 0 0,0 0 0 0 0,-1 0 0 0 0,1 0 0 0 0,-1 0 0 0 0,1 0 0 0 0,-1 0 0 0 0,1 0-1 0 0,-1 1 1 0 0,0-1 0 0 0,0 1 0 0 0,0-1 0 0 0,1 1 0 0 0,-1-1 0 0 0,-1 1 0 0 0,1 0 0 0 0,0-1 0 0 0,0 1 0 0 0,-1 0-1 0 0,1 1-57 0 0,-1-3-5 0 0,11 11 5 0 0,-10-10 3 0 0,0 0 1 0 0,0-1-1 0 0,0 1 1 0 0,0 0-1 0 0,0-1 1 0 0,0 1-1 0 0,0 0 1 0 0,-1 0-1 0 0,1 0 1 0 0,0 0-1 0 0,-1 0 1 0 0,1 0-1 0 0,-1 0 1 0 0,1 0-1 0 0,-1 0 1 0 0,1 0-1 0 0,-1 0 1 0 0,0 0-1 0 0,1 1-3 0 0,-2 8 15 0 0,1-8 5 0 0,0-1 1 0 0,0 0 0 0 0,0 0-1 0 0,-1 0 1 0 0,2 1 0 0 0,-1-1-1 0 0,0 0 1 0 0,0 0-1 0 0,0 0 1 0 0,1 0 0 0 0,-1 1-1 0 0,0-1 1 0 0,1 0 0 0 0,-1 0-1 0 0,1 0 1 0 0,-1 0 0 0 0,1 0-1 0 0,0 0 1 0 0,0 0-21 0 0,-1 1 50 0 0,1-1-1 0 0,0 1 1 0 0,-1 0 0 0 0,1-1-1 0 0,-1 1 1 0 0,1 0 0 0 0,-1-1 0 0 0,0 1-1 0 0,1 0 1 0 0,-1 0 0 0 0,0-1-1 0 0,0 1 1 0 0,-1 0 0 0 0,1-1 0 0 0,0 1-1 0 0,0 0 1 0 0,-1 0 0 0 0,1-1-1 0 0,-1 1 1 0 0,0-1 0 0 0,1 1 0 0 0,-1 0-50 0 0,0 0 67 0 0,0 0 0 0 0,0 1 0 0 0,1-1 0 0 0,-1 0 0 0 0,1 1 0 0 0,-1-1 0 0 0,1 1 0 0 0,0-1 0 0 0,0 0 0 0 0,0 1 0 0 0,0 0-67 0 0,1-1 54 0 0,0 0 1 0 0,-1 1 0 0 0,0-1-1 0 0,1 0 1 0 0,-1 0 0 0 0,0 1 0 0 0,0-1-1 0 0,0 0 1 0 0,-1 1 0 0 0,1-1 0 0 0,0 0-1 0 0,-1 0 1 0 0,0 0 0 0 0,1 1 0 0 0,-1-1-1 0 0,-1 1-54 0 0,2-2 17 0 0,0 0-1 0 0,0 0 0 0 0,0 0 0 0 0,0 0 0 0 0,-1 0 1 0 0,1 1-1 0 0,1-1 0 0 0,-1 0 0 0 0,0 0 0 0 0,0 0 1 0 0,0 0-1 0 0,1 0 0 0 0,-1 0 0 0 0,0 0 0 0 0,1 0 1 0 0,-1 0-1 0 0,1 0-16 0 0,-1 0 16 0 0,1 0 1 0 0,-1 0-1 0 0,1 0 0 0 0,-1 0 1 0 0,0 0-1 0 0,1 0 0 0 0,-1 0 1 0 0,0 0-1 0 0,0 1 0 0 0,0-1 0 0 0,0 0 1 0 0,0 0-1 0 0,0 0 0 0 0,0 0 1 0 0,0 0-1 0 0,-1 0 0 0 0,1 0 1 0 0,0 0-17 0 0,0 0 4 0 0,-1-1-1 0 0,1 1 1 0 0,0-1 0 0 0,0 1 0 0 0,0-1-1 0 0,-1 1 1 0 0,1-1 0 0 0,0 1-1 0 0,0 0 1 0 0,0-1 0 0 0,0 1 0 0 0,0-1-1 0 0,0 1 1 0 0,0-1 0 0 0,0 1 0 0 0,0-1-1 0 0,1 1 1 0 0,-1-1 0 0 0,0 1 0 0 0,0 0-1 0 0,0-1 1 0 0,1 1 0 0 0,-1-1 0 0 0,0 0-1 0 0,0 1 1 0 0,1-1 0 0 0,-1 1-4 0 0,12 6 90 0 0,-5-4-65 0 0,-2 2 89 0 0,-1-2-7 0 0,-5-13 418 0 0,1 7-503 0 0,0 0-1 0 0,0 0 1 0 0,0 1 0 0 0,0-1 0 0 0,-1 0-1 0 0,1 0 1 0 0,-1 1 0 0 0,0-3-22 0 0,-1 3 1 0 0,1-1 0 0 0,0 1 0 0 0,0-1 0 0 0,0 0 0 0 0,0 1 0 0 0,1-1 0 0 0,-1 0 0 0 0,1 0 0 0 0,-1 0 0 0 0,1 0 0 0 0,0 1 0 0 0,0-1 0 0 0,0 0 0 0 0,1 0-1 0 0,-1 0 1 0 0,1 0 0 0 0,-1 1 0 0 0,1-1 0 0 0,0 0-1 0 0,0 1 0 0 0,-1 0 0 0 0,0 0-1 0 0,0-1 1 0 0,0 1-1 0 0,0 0 1 0 0,0 0-1 0 0,-1-1 1 0 0,1 1 0 0 0,0 0-1 0 0,-1 0 1 0 0,0-2 0 0 0,0 2-6 0 0,0 0 0 0 0,1 0-1 0 0,-1 0 1 0 0,1 0 0 0 0,0 0 0 0 0,0 0 0 0 0,0 0 0 0 0,0 0 0 0 0,0-1 0 0 0,0-1 6 0 0,3-3-33 0 0,0 0 0 0 0,0 0 0 0 0,1 1 0 0 0,0-1 0 0 0,0 1 0 0 0,0 0 0 0 0,4-4 33 0 0,14-21-200 0 0,-19 27 181 0 0,0-1-1 0 0,0 1 0 0 0,1 0 0 0 0,-1 1 1 0 0,1-1-1 0 0,0 1 0 0 0,3-3 20 0 0,13-11-115 0 0,-17 14 167 0 0,1 1 1 0 0,0-1-1 0 0,0 1 0 0 0,0-1 0 0 0,0 1 1 0 0,0 0-1 0 0,1 1 0 0 0,3-2-52 0 0,20-9 709 0 0,-23 9-937 0 0,0 1 1 0 0,0 0-1 0 0,0 0 0 0 0,0 1 1 0 0,0-1-1 0 0,0 1 0 0 0,2 0 228 0 0,14 0-1184 0 0</inkml:trace>
  <inkml:trace contextRef="#ctx0" brushRef="#br0" timeOffset="2282.297">1214 286 7832 0 0,'-29'-5'356'0'0,"24"4"-7"0"0,2 1-221 0 0,-22 3 168 0 0,-15 7 5304 0 0,21-6-4240 0 0,17-3-1162 0 0,0 0 1 0 0,0 0-1 0 0,1 0 1 0 0,-1 0-1 0 0,0 0 1 0 0,1 0 0 0 0,-1 0-1 0 0,1 0 1 0 0,-1 1-1 0 0,1-1 1 0 0,0 0-1 0 0,-1 1 1 0 0,1-1-1 0 0,0 1-198 0 0,-11 11 481 0 0,11-12-497 0 0,0 0 0 0 0,0-1-1 0 0,0 1 1 0 0,0 0 0 0 0,0 0 0 0 0,0 0 0 0 0,0 0 0 0 0,0 0 0 0 0,1 0 0 0 0,-1 0 0 0 0,0 0 0 0 0,1 0-1 0 0,-1 0 1 0 0,1 0 0 0 0,-1 0 0 0 0,1 1 0 0 0,0-1 0 0 0,-1 0 0 0 0,1 0 0 0 0,0 1 0 0 0,0-1-1 0 0,0 0 1 0 0,0 0 0 0 0,0 1 0 0 0,0-1 0 0 0,0 0 0 0 0,0 0 0 0 0,1 1 0 0 0,-1-1 0 0 0,0 0 16 0 0,2 9-3 0 0,-2-9 6 0 0,0 1 0 0 0,-1-1 0 0 0,1 1 0 0 0,0-1 0 0 0,0 0-1 0 0,-1 1 1 0 0,1-1 0 0 0,-1 0 0 0 0,1 1 0 0 0,-1-1-1 0 0,0 1-2 0 0,1-1 3 0 0,-1 0 0 0 0,1 0 0 0 0,-1-1-1 0 0,1 1 1 0 0,-1 0 0 0 0,1 0-1 0 0,0 0 1 0 0,0 0 0 0 0,-1 0 0 0 0,1 0-1 0 0,0 0 1 0 0,0-1 0 0 0,0 1-1 0 0,0 0 1 0 0,0 0 0 0 0,0 0 0 0 0,0 0-1 0 0,1 0 1 0 0,-1 0 0 0 0,0 0-1 0 0,0 0 1 0 0,1 0-3 0 0,3 7 25 0 0,-3-7-24 0 0,0 0 0 0 0,-1-1 0 0 0,1 1 0 0 0,-1 0-1 0 0,1 0 1 0 0,-1 0 0 0 0,0 0 0 0 0,1 0 0 0 0,-1 0 0 0 0,0 0 0 0 0,1 0 0 0 0,-1 0 0 0 0,0 0 0 0 0,0 0 0 0 0,0 0 0 0 0,0 0 0 0 0,0 0 0 0 0,0 0 0 0 0,0 0 0 0 0,0 0 0 0 0,-1 0 0 0 0,1 0 0 0 0,0 0 0 0 0,0 0 0 0 0,-1 0 0 0 0,1-1 0 0 0,-1 1 0 0 0,1 0-1 0 0,-1 0 1 0 0,1 0-1 0 0,-1 0 3 0 0,1 0 0 0 0,-1 1 0 0 0,1-1 0 0 0,0 0-1 0 0,-1 1 1 0 0,1-1 0 0 0,0 0 0 0 0,0 0-1 0 0,0 1 1 0 0,0-1 0 0 0,0 0 0 0 0,0 1 0 0 0,1-1-1 0 0,-1 0 1 0 0,0 1 0 0 0,1-1 0 0 0,-1 0-1 0 0,1 0 1 0 0,-1 0 0 0 0,1 1 0 0 0,-1-1 0 0 0,1 0-3 0 0,0 1 1 0 0,0 0 1 0 0,0 0 0 0 0,0 0-1 0 0,-1 0 1 0 0,1 1 0 0 0,-1-1-1 0 0,1 0 1 0 0,-1 1-2 0 0,0-1 4 0 0,0 0 0 0 0,1 1 0 0 0,-1-1 1 0 0,0 0-1 0 0,1 0 0 0 0,0 0 0 0 0,-1 0 0 0 0,1 0 0 0 0,0 0 0 0 0,0 0 0 0 0,0 0 0 0 0,1-1 1 0 0,-1 1-1 0 0,0 0 0 0 0,1 0 0 0 0,-1-1 0 0 0,1 1 0 0 0,-1-1-4 0 0,6 5 41 0 0,-1-1 1 0 0,1-1-1 0 0,0 1 0 0 0,1-1-41 0 0,1 2 53 0 0,-7-5-39 0 0,0-1-1 0 0,1 1 1 0 0,-1-1-1 0 0,0 0 1 0 0,0 1-1 0 0,0-1 1 0 0,0 0-1 0 0,1 0 1 0 0,-1-1 0 0 0,0 1-1 0 0,0 0 1 0 0,1-1-14 0 0,1 0 20 0 0,1 0 43 0 0,0 0 0 0 0,0-1 0 0 0,0 1 0 0 0,-1-1-1 0 0,1-1 1 0 0,0 1 0 0 0,-1-1 0 0 0,0 1 0 0 0,2-2-63 0 0,17-10 60 0 0,-21 13-60 0 0,0 0 0 0 0,0 0 0 0 0,0 0-1 0 0,-1 0 1 0 0,1-1 0 0 0,0 1 0 0 0,-1 0-1 0 0,1-1 1 0 0,-1 1 0 0 0,1-1 0 0 0,-1 0 0 0 0,0 1-1 0 0,0-1 1 0 0,0 0 0 0 0,0 0 0 0 0,0 0 0 0 0,5-7-23 0 0,6-1-118 0 0,-11 9 126 0 0,0 0-1 0 0,0 1 0 0 0,0-1 0 0 0,1 0 1 0 0,-1 0-1 0 0,0 0 0 0 0,0 0 0 0 0,0 0 0 0 0,-1 0 1 0 0,1 0-1 0 0,0-1 0 0 0,0 1 0 0 0,-1 0 0 0 0,1-1 16 0 0,-1 1-1 0 0,1-1 0 0 0,-1 1 0 0 0,0 0 0 0 0,1-1 0 0 0,-1 1 0 0 0,1 0 0 0 0,-1 0 0 0 0,1-1 0 0 0,0 1 0 0 0,0 0 0 0 0,-1 0 0 0 0,1 0 0 0 0,0 0 0 0 0,0 0 0 0 0,0 0 0 0 0,0 0 0 0 0,0 0 0 0 0,0 0 0 0 0,0 0 0 0 0,1 0 1 0 0,2-1 0 0 0,-3 2 0 0 0,-1 0 0 0 0,0 0 0 0 0,0 0 0 0 0,0 0 0 0 0,1 0 0 0 0,-1 0 0 0 0,0 0 0 0 0,0 0 0 0 0,0-1 0 0 0,1 1 0 0 0,-1 0 0 0 0,0 0 0 0 0,0 0 0 0 0,0 0 0 0 0,0 0 0 0 0,1-1 0 0 0,-1 1 0 0 0,0 0 0 0 0,0 0 0 0 0,0 0 0 0 0,0-1 0 0 0,0 1 0 0 0,0 0 0 0 0,0 0 0 0 0,1 0 0 0 0,-1-1 0 0 0,0 1 0 0 0,0 0 0 0 0,0 0 0 0 0,0-1 0 0 0,0 1 0 0 0,0 0 0 0 0,0 0 0 0 0,0 0 0 0 0,0-1 0 0 0,0 1 0 0 0,0 0 0 0 0,0 0 0 0 0,0-1 0 0 0,0 1 0 0 0,0 0 0 0 0,0-1 0 0 0,0 1 0 0 0,0 0 0 0 0,1-1 0 0 0,-1 1 0 0 0,0 0 0 0 0,0-1 0 0 0,0 1 0 0 0,1 0 0 0 0,-1 0 0 0 0,0-1 0 0 0,1 1 0 0 0,-1 0 0 0 0,0 0 0 0 0,0-1 0 0 0,1 1 0 0 0,-1 0 0 0 0,0 0 0 0 0,1 0 0 0 0,-1 0 0 0 0,1 0 0 0 0,-1 0 0 0 0,0-1 0 0 0,1 1 0 0 0,-1 0 0 0 0,0 0 0 0 0,1 0 0 0 0,-1 0 0 0 0,0 0 0 0 0,1 0 0 0 0,-1 0 0 0 0,1 1 0 0 0,-1-1 0 0 0,0 0 0 0 0,1 0 0 0 0,-1 0 0 0 0,0 0 0 0 0,16 5 0 0 0,-13-5 0 0 0,-3 0 0 0 0,1 0 0 0 0,-1 0 0 0 0,1 1 0 0 0,-1-1 0 0 0,1 0 0 0 0,-1 0 0 0 0,1 0 0 0 0,-1 0 0 0 0,1 0 0 0 0,-1 1 0 0 0,1-1 0 0 0,-1 0 0 0 0,0 1 0 0 0,1-1 0 0 0,-1 0 0 0 0,1 0 0 0 0,-1 1 0 0 0,0-1 0 0 0,1 1 0 0 0,-1-1 0 0 0,0 0 0 0 0,0 1 0 0 0,1-1 0 0 0,-1 1 0 0 0,0-1 0 0 0,0 1 0 0 0,1-1 0 0 0,-1 1 0 0 0,0 0 0 0 0,-1-1 0 0 0,1 1 0 0 0,0 0 0 0 0,0-1 0 0 0,0 1 0 0 0,-1 0 0 0 0,1 0 0 0 0,0-1 0 0 0,0 1 1 0 0,0 0-1 0 0,0 0 0 0 0,0-1 0 0 0,1 1 0 0 0,-1 0 0 0 0,0 0 0 0 0,0-1 0 0 0,0 1 0 0 0,1 0 0 0 0,-1 0 0 0 0,0-1 0 0 0,1 1 0 0 0,-1-1 0 0 0,1 1 0 0 0,-1 0 0 0 0,0-1 0 0 0,1 1 0 0 0,0-1 0 0 0,-1 1 0 0 0,1-1 0 0 0,3 7 10 0 0,-6 6 46 0 0,2-12-52 0 0,-1 0-1 0 0,1 0 1 0 0,0-1-1 0 0,-1 1 1 0 0,1 0-1 0 0,0 0 1 0 0,0 0 0 0 0,0-1-1 0 0,0 1 1 0 0,0 0-1 0 0,0 0 1 0 0,0 0-1 0 0,0 0 1 0 0,0-1-1 0 0,0 1 1 0 0,0 0-1 0 0,0 0 1 0 0,1 0-1 0 0,-1-1 1 0 0,0 1-1 0 0,0 0 1 0 0,1 0-1 0 0,-1-1 1 0 0,1 1-1 0 0,-1 0-3 0 0,5 5 28 0 0,-4-5-23 0 0,0 0 0 0 0,0 0 0 0 0,-1-1-1 0 0,1 1 1 0 0,-1 0 0 0 0,1 0-1 0 0,0 0 1 0 0,-1 0 0 0 0,0 0 0 0 0,1 0-1 0 0,-1 0 1 0 0,1 0 0 0 0,-1 0-1 0 0,0 0 1 0 0,0 1 0 0 0,0-1 0 0 0,0 0-1 0 0,0 0-4 0 0,1 1 7 0 0,-1-1 0 0 0,1 0-1 0 0,-1 0 1 0 0,1 0-1 0 0,0 0 1 0 0,0 0-1 0 0,-1 0 1 0 0,1 0-1 0 0,0 0 1 0 0,0 0 0 0 0,0 0-1 0 0,0 0 1 0 0,0 0-1 0 0,0-1 1 0 0,0 1-1 0 0,0 0 1 0 0,1 0-7 0 0,1 0 41 0 0,0 1-1 0 0,0-1 1 0 0,-1 1 0 0 0,1-1-1 0 0,0 0 1 0 0,0 0-1 0 0,1 0-40 0 0,-1-1 15 0 0,0 0 0 0 0,1 1 0 0 0,-1-1 0 0 0,0-1 0 0 0,0 1 0 0 0,1 0 0 0 0,-1-1 0 0 0,0 0 0 0 0,0 0 0 0 0,0 0 0 0 0,0 0 0 0 0,0 0-1 0 0,0-1 1 0 0,0 1 0 0 0,0-1 0 0 0,0 0 0 0 0,1-1-15 0 0,4-3 72 0 0,-1-2 0 0 0,0 1-1 0 0,0-1 1 0 0,5-7-72 0 0,1-1 86 0 0,14-31-17 0 0,-25 43-69 0 0,8-7-12 0 0,-9 11 6 0 0,-1-1 0 0 0,0 1-1 0 0,1 0 1 0 0,-1 0 0 0 0,1 0-1 0 0,-1 0 1 0 0,1 0 0 0 0,-1 0-1 0 0,0 0 1 0 0,1 0 0 0 0,-1 0-1 0 0,1 0 1 0 0,-1 0 0 0 0,1 1-1 0 0,-1-1 1 0 0,0 0 0 0 0,1 0-1 0 0,-1 0 1 0 0,1 0-1 0 0,-1 1 1 0 0,0-1 0 0 0,1 0-1 0 0,-1 0 1 0 0,0 1 0 0 0,1-1-1 0 0,-1 0 1 0 0,0 1 0 0 0,1-1-1 0 0,-1 0 1 0 0,0 1 0 0 0,0-1-1 0 0,1 1 1 0 0,-1-1 0 0 0,0 0-1 0 0,0 1 7 0 0,1 0 18 0 0,8 11 81 0 0,-1 2-1 0 0,7 12-98 0 0,7 12 158 0 0,-20-35-137 0 0,0 0-1 0 0,-1-1 1 0 0,1 1-1 0 0,0 0 1 0 0,1-1-1 0 0,-1 1 1 0 0,0-1-1 0 0,1 0 1 0 0,-1 0-1 0 0,1 0 1 0 0,0 0-1 0 0,0 0 1 0 0,-1-1-1 0 0,1 1 1 0 0,0-1-1 0 0,1 1 1 0 0,-1-1-1 0 0,0 0 1 0 0,0-1-1 0 0,0 1 1 0 0,1 0-1 0 0,-1-1 1 0 0,3 0-21 0 0,-4 0 15 0 0,0 0 0 0 0,1 0-1 0 0,-1 0 1 0 0,0-1 0 0 0,0 1 0 0 0,0-1 0 0 0,0 1 0 0 0,0-1-1 0 0,0 0 1 0 0,0 0 0 0 0,0 0 0 0 0,0 0 0 0 0,0 0-15 0 0,21-21 271 0 0,-17 16-226 0 0,1-2 5 0 0,2 0 2 0 0,-1-1 1 0 0,0 0-1 0 0,-1-1 0 0 0,0 0 1 0 0,0 0-1 0 0,-1-1 0 0 0,1-1-52 0 0,5-22-216 0 0,0-1 0 0 0,-3 0 0 0 0,0-1 0 0 0,-3 0 0 0 0,-1-2 216 0 0,1 3-408 0 0,-2 10 132 0 0,-1-1 0 0 0,-1 0 0 0 0,-2 0 0 0 0,-1-13 276 0 0,1 35 30 0 0,-1 0 0 0 0,1 1 0 0 0,-1-1-1 0 0,0 1 1 0 0,1-1 0 0 0,-2 1 0 0 0,1-1-1 0 0,0 1 1 0 0,-1-1 0 0 0,-1-2-30 0 0,2 5 238 0 0,1 1 2 0 0,0 0-8 0 0,0 0-32 0 0,0 0-9 0 0,-9 17 178 0 0,7-10-376 0 0,1-1 0 0 0,0 0 0 0 0,0 1 0 0 0,0-1 0 0 0,1 1 1 0 0,0-1-1 0 0,0 1 0 0 0,0-1 0 0 0,1 1 0 0 0,1 1 7 0 0,0 25-55 0 0,-1 8 49 0 0,0 0 0 0 0,7 32 6 0 0,-2-38 0 0 0,-3-7 0 0 0,2 0 0 0 0,1-1 0 0 0,2 1 0 0 0,1 2 0 0 0,-4-19 31 0 0,0 1 0 0 0,0-1 0 0 0,1 0 0 0 0,1-1-1 0 0,0 0 1 0 0,8 10-31 0 0,-13-17 10 0 0,1-1 0 0 0,0 1 0 0 0,0-1 0 0 0,0 1-1 0 0,0-1 1 0 0,0 0 0 0 0,0 0 0 0 0,0 0 0 0 0,1-1 0 0 0,-1 1 0 0 0,3 0-10 0 0,-3-2-32 0 0,-1 1-1 0 0,1-1 1 0 0,-1 0 0 0 0,1 1 0 0 0,-1-1 0 0 0,1 0 0 0 0,-1-1 0 0 0,1 1 0 0 0,-1 0 0 0 0,1-1 0 0 0,-1 0 0 0 0,1 1 0 0 0,-1-1 0 0 0,0 0 0 0 0,1 0 0 0 0,-1 0-1 0 0,0-1 1 0 0,1 0 32 0 0,19-12-1792 0 0,-1-2 0 0 0,0 0 0 0 0,-1-1 0 0 0,-1-1-1 0 0,15-20 1793 0 0,2-13-2410 0 0,-13 16 954 0 0,-21 33 1543 0 0,-1 0 1 0 0,0 1-1 0 0,0-1 1 0 0,1 0-1 0 0,-1 0 0 0 0,-1 0 1 0 0,1 0-1 0 0,0 0 1 0 0,0 0-1 0 0,-1 0 1 0 0,1 0-1 0 0,-1 0 1 0 0,0 0-1 0 0,1 0 1 0 0,-1 0-1 0 0,0-1 0 0 0,0 1 1 0 0,-1 0-1 0 0,1 0 1 0 0,0 0-1 0 0,-1-1-87 0 0,1 2 226 0 0,-1 0 0 0 0,0-1-1 0 0,0 1 1 0 0,0 0-1 0 0,0-1 1 0 0,0 1 0 0 0,0 0-1 0 0,0 0 1 0 0,0 0 0 0 0,-1 0-1 0 0,1 0 1 0 0,0 0 0 0 0,0 1-1 0 0,-1-1 1 0 0,1 0 0 0 0,-1 1-1 0 0,1-1 1 0 0,-1 0 0 0 0,1 1-1 0 0,-1 0 1 0 0,1-1 0 0 0,-1 1-1 0 0,1 0 1 0 0,-1 0 0 0 0,1 0-1 0 0,-1 0 1 0 0,-1 0-226 0 0,-3 1 372 0 0,0-1 1 0 0,0 1-1 0 0,0 1 1 0 0,0-1-1 0 0,0 1 1 0 0,1 0-1 0 0,-1 0 1 0 0,1 0 0 0 0,-1 1-1 0 0,-1 2-372 0 0,-1-1 221 0 0,0 1 1 0 0,1 1-1 0 0,0-1 0 0 0,0 1 1 0 0,0 1-1 0 0,-4 4-221 0 0,2-1 56 0 0,1 1 0 0 0,0 0 1 0 0,1 1-1 0 0,0-1 0 0 0,0 1 0 0 0,-4 12-56 0 0,10-21 6 0 0,1-2-3 0 0,-1 0 0 0 0,1 0-1 0 0,0-1 1 0 0,-1 1 0 0 0,1 0 0 0 0,0 0 0 0 0,0 0 0 0 0,0 0 0 0 0,-1 0 0 0 0,1 0 0 0 0,0 0 0 0 0,1 0-1 0 0,-1 0 1 0 0,0 0 0 0 0,0 0 0 0 0,0 0 0 0 0,0 0 0 0 0,1-1 0 0 0,-1 1 0 0 0,0 0 0 0 0,1 0-1 0 0,-1 0 1 0 0,1 0-3 0 0,0 0 4 0 0,-1 0-1 0 0,0-1 1 0 0,1 1-1 0 0,-1-1 1 0 0,1 1-1 0 0,-1 0 1 0 0,1-1-1 0 0,-1 1 1 0 0,1-1-1 0 0,-1 0 1 0 0,1 1-1 0 0,-1-1 1 0 0,1 1 0 0 0,0-1-1 0 0,-1 0 1 0 0,1 1-1 0 0,0-1 1 0 0,-1 0-1 0 0,1 0 1 0 0,0 1-1 0 0,0-1 1 0 0,-1 0-1 0 0,1 0 1 0 0,0 0-1 0 0,-1 0 1 0 0,1 0-1 0 0,0 0 1 0 0,0 0-1 0 0,-1 0 1 0 0,1 0-1 0 0,0-1 1 0 0,-1 1-1 0 0,1 0 1 0 0,0 0-1 0 0,-1-1 1 0 0,1 1-1 0 0,0 0 1 0 0,-1-1-1 0 0,1 1 1 0 0,0-1-1 0 0,-1 1-3 0 0,5-3-51 0 0,-1-1 0 0 0,1 1 0 0 0,-1-1 0 0 0,0 0 0 0 0,0 0 0 0 0,-1-1 0 0 0,1 1 1 0 0,-1-1-1 0 0,0 0 0 0 0,0 0 0 0 0,0 0 0 0 0,-1-1 51 0 0,17-24-773 0 0,-15 21 505 0 0,-4 8 250 0 0,1 0 0 0 0,-1 0 0 0 0,0 0 0 0 0,1 0 0 0 0,-1 0 0 0 0,1 0-1 0 0,-1 0 1 0 0,1 0 0 0 0,0 0 0 0 0,-1 0 0 0 0,1 1 0 0 0,0-1 0 0 0,0 0 0 0 0,-1 0 0 0 0,1 1 0 0 0,0-1 0 0 0,0 1 0 0 0,0-1 0 0 0,0 1 0 0 0,0-1 0 0 0,0 1-1 0 0,0-1 1 0 0,0 1 18 0 0,0 0-7 0 0,-1 0 0 0 0,1 0-1 0 0,0 0 1 0 0,0 0 0 0 0,0 0 0 0 0,0 0-1 0 0,-1 0 1 0 0,1 0 0 0 0,0 1-1 0 0,0-1 1 0 0,-1 0 0 0 0,1 1-1 0 0,0-1 1 0 0,0 0 0 0 0,-1 1-1 0 0,1-1 1 0 0,0 1 0 0 0,-1-1-1 0 0,1 1 1 0 0,-1-1 0 0 0,1 1 0 0 0,-1-1-1 0 0,1 1 1 0 0,-1 0 0 0 0,1 0 7 0 0,10 13-54 0 0,0 6 36 0 0,-8-15 10 0 0,-1 0 1 0 0,1-1-1 0 0,0 1 1 0 0,0 0-1 0 0,1-1 0 0 0,2 3 8 0 0,6 6 0 0 0,-11-10 0 0 0,1-1 0 0 0,0 0 0 0 0,-1 0 0 0 0,1-1 0 0 0,0 1 0 0 0,0 0 0 0 0,0-1 0 0 0,1 1 0 0 0,-1-1 0 0 0,0 1 0 0 0,1-1 0 0 0,-1 0 0 0 0,1 0 0 0 0,1 1 7 0 0,1-1-1 0 0,0 1 0 0 0,-1-1 0 0 0,1 0 1 0 0,0-1-1 0 0,0 1 0 0 0,0-1 0 0 0,0 0 1 0 0,0 0-1 0 0,0 0 0 0 0,0-1 1 0 0,0 0-1 0 0,0 0 0 0 0,-1 0 0 0 0,1-1 1 0 0,0 1-1 0 0,-1-1 0 0 0,1 0 0 0 0,-1 0 1 0 0,1-1-1 0 0,-1 1 0 0 0,0-1 0 0 0,1-1-6 0 0,5-4-441 0 0,0 0 0 0 0,0-1-1 0 0,-1-1 1 0 0,0 0 0 0 0,-1 0-1 0 0,0 0 1 0 0,-1-1 0 0 0,4-7 441 0 0,-4 7-357 0 0,-1 0-699 0 0,1 0 0 0 0,0 1 0 0 0,6-7 1056 0 0,-11 15-121 0 0,0 0 0 0 0,0 0 0 0 0,0 0 0 0 0,0 0 0 0 0,1 1 0 0 0,-1-1 0 0 0,0 0 0 0 0,1 1 0 0 0,-1 0 0 0 0,1 0-1 0 0,-1-1 1 0 0,1 1 0 0 0,0 1 0 0 0,-1-1 0 0 0,1 0 0 0 0,0 1 0 0 0,0-1 0 0 0,1 1 121 0 0,-3 0 46 0 0,1 1 0 0 0,0-1 0 0 0,-1 1-1 0 0,1-1 1 0 0,0 1 0 0 0,-1-1 0 0 0,1 1 0 0 0,-1 0 0 0 0,1 0-1 0 0,-1 0 1 0 0,1 0 0 0 0,-1 0 0 0 0,1 0 0 0 0,-1 0 0 0 0,0 0-1 0 0,0 1 1 0 0,1 0-46 0 0,0 0 88 0 0,0 0-1 0 0,-1 0 0 0 0,0 0 0 0 0,1 0 0 0 0,-1 1 1 0 0,0-1-1 0 0,0 0 0 0 0,0 1 0 0 0,0-1 0 0 0,0 0 1 0 0,-1 2-88 0 0,7 31 919 0 0,-4-27-662 0 0,-2 0 1 0 0,1 0-1 0 0,-1 0 1 0 0,0 8-258 0 0,0 21 604 0 0,0-22-37 0 0,-1 1 1 0 0,0 0 0 0 0,-1 0 0 0 0,-1 0-1 0 0,-2 8-567 0 0,4-23 58 0 0,0-1 0 0 0,0 0-1 0 0,0 1 1 0 0,0-1 0 0 0,0 1-1 0 0,0-1 1 0 0,0 0-1 0 0,0 1 1 0 0,0-1 0 0 0,-1 1-1 0 0,1-1 1 0 0,0 0-1 0 0,0 1 1 0 0,0-1 0 0 0,0 0-1 0 0,-1 1 1 0 0,1-1 0 0 0,0 0-1 0 0,0 1 1 0 0,-1-1-1 0 0,1 0 1 0 0,0 0 0 0 0,-1 1-1 0 0,1-1 1 0 0,0 0 0 0 0,-1 0-1 0 0,1 0 1 0 0,0 1-1 0 0,-1-1 1 0 0,1 0 0 0 0,0 0-1 0 0,-1 0 1 0 0,1 0-1 0 0,0 0 1 0 0,-1 0 0 0 0,1 0-1 0 0,-1 1 1 0 0,1-1 0 0 0,0 0-1 0 0,-1-1 1 0 0,1 1-1 0 0,-1 0 1 0 0,1 0 0 0 0,0 0-1 0 0,-1 0-57 0 0,0 0 80 0 0,0-1-1 0 0,1 0 1 0 0,-1 1-1 0 0,0-1 0 0 0,0 0 1 0 0,0 0-1 0 0,1 1 1 0 0,-1-1-1 0 0,1 0 1 0 0,-1 0-1 0 0,0 0 1 0 0,1 0-1 0 0,-1 0 0 0 0,1 0 1 0 0,0 0-1 0 0,-1 0-79 0 0,-1-6 121 0 0,0 0-1 0 0,1-1 0 0 0,0 1 0 0 0,0 0 1 0 0,0-1-1 0 0,1 1 0 0 0,0 0 0 0 0,1-1 1 0 0,0 1-1 0 0,1-7-120 0 0,3-3 9 0 0,0 0 1 0 0,1 0-1 0 0,0 1 0 0 0,2-2-9 0 0,-3 9-220 0 0,1 0 0 0 0,0 1 0 0 0,0-1-1 0 0,1 1 1 0 0,1-1 220 0 0,4-5-1584 0 0,3-3-5674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8:47.827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282 261 10136 0 0,'-1'-4'138'0'0,"1"0"-1"0"0,-1 0 1 0 0,0 0 0 0 0,0 0 0 0 0,0 0 0 0 0,-1 1-1 0 0,-1-4-137 0 0,2 5 90 0 0,1 1-1 0 0,-1 0 0 0 0,0 0 0 0 0,1 0 0 0 0,-1 0 1 0 0,0 0-1 0 0,0 1 0 0 0,0-1 0 0 0,0 0 1 0 0,0 0-1 0 0,0 0 0 0 0,0 1 0 0 0,0-1 0 0 0,0 1 1 0 0,-1-1-1 0 0,1 1 0 0 0,0-1 0 0 0,0 1 0 0 0,0-1 1 0 0,-1 1-1 0 0,1 0 0 0 0,0 0 0 0 0,-1 0 0 0 0,1 0 1 0 0,0 0-1 0 0,0 0 0 0 0,-1 0 0 0 0,1 0-89 0 0,-15 2 879 0 0,9-2-585 0 0,0 1 0 0 0,0 0 1 0 0,1 0-1 0 0,-1 1 0 0 0,0 0 0 0 0,1 0 0 0 0,0 1 0 0 0,-1 0-294 0 0,2-1 106 0 0,-3 2 98 0 0,0 0 1 0 0,-1 1 0 0 0,2 0-1 0 0,-2 2-204 0 0,-17 12 318 0 0,18-14-223 0 0,0 1-1 0 0,0 0 0 0 0,1 1 0 0 0,0-1 0 0 0,-4 7-94 0 0,-21 32 220 0 0,30-41-197 0 0,0 0 0 0 0,1 0 0 0 0,-1 0 0 0 0,1 0 0 0 0,0 0-1 0 0,0 0 1 0 0,1 1 0 0 0,-1-1 0 0 0,1 0 0 0 0,0 1-1 0 0,0-1 1 0 0,0 0 0 0 0,0 1 0 0 0,1-1 0 0 0,0 0 0 0 0,0 0-1 0 0,0 0-22 0 0,0-1 28 0 0,1 0 1 0 0,-1-1-1 0 0,1 1 0 0 0,-1-1 0 0 0,1 1 0 0 0,0-1 0 0 0,0 0 0 0 0,0 0 0 0 0,0 1 0 0 0,1-2 0 0 0,-1 1 0 0 0,1 0 0 0 0,0 0-28 0 0,3 2 65 0 0,-1 0 0 0 0,1-1-1 0 0,1 0 1 0 0,-1 0-1 0 0,3 1-64 0 0,2-2 61 0 0,1 1-1 0 0,-1-2 0 0 0,1 1 1 0 0,0-2-1 0 0,0 1 0 0 0,0-2 1 0 0,-1 0-1 0 0,1 0 0 0 0,0-1 1 0 0,-1 0-1 0 0,1-1 0 0 0,-1 0 1 0 0,0-1-1 0 0,0-1 0 0 0,0 1 1 0 0,9-7-61 0 0,-10 5 4 0 0,-1-1 1 0 0,-1 0-1 0 0,1-1 1 0 0,-1 0-1 0 0,-1 0 1 0 0,0-1 0 0 0,0 1-1 0 0,0-2 1 0 0,-1 1-1 0 0,0-1 1 0 0,-1 0-1 0 0,0-1-4 0 0,-4 10-11 0 0,-1-1 0 0 0,1 0 1 0 0,-1 0-1 0 0,0 0 0 0 0,1 1 0 0 0,-1-1 0 0 0,0 0 0 0 0,0 0 0 0 0,0 0 0 0 0,0 0 0 0 0,0 1 0 0 0,-1-2 11 0 0,1 3-4 0 0,0-1 0 0 0,0 1 0 0 0,0-1 0 0 0,-1 1 0 0 0,1-1 0 0 0,0 1 0 0 0,0-1 0 0 0,-1 1 0 0 0,1-1 0 0 0,0 1 0 0 0,-1-1 0 0 0,1 1 0 0 0,0-1 0 0 0,-1 1 0 0 0,1 0 0 0 0,-1-1 0 0 0,1 1 0 0 0,-1-1 0 0 0,1 1 0 0 0,-1 0 0 0 0,1 0 0 0 0,-1-1 0 0 0,1 1 0 0 0,-1 0 0 0 0,1 0 0 0 0,-1 0 0 0 0,1 0 1 0 0,-1-1-1 0 0,0 1 0 0 0,1 0 0 0 0,-1 0 0 0 0,1 0 0 0 0,-1 0 0 0 0,1 0 0 0 0,-1 1 0 0 0,0-1 0 0 0,1 0 0 0 0,-1 0 0 0 0,0 0 4 0 0,-4 2-19 0 0,0-1 0 0 0,-1 1 1 0 0,1 0-1 0 0,0 0 0 0 0,0 0 1 0 0,1 1-1 0 0,-1 0 0 0 0,0 0 1 0 0,1 0-1 0 0,0 1 0 0 0,-1-1 1 0 0,1 1-1 0 0,1 0 0 0 0,-1 0 1 0 0,1 0-1 0 0,-1 1 0 0 0,1-1 1 0 0,0 1-1 0 0,1 0 0 0 0,-1 0 1 0 0,1 0-1 0 0,0 0 0 0 0,0 0 1 0 0,1 0-1 0 0,-1 1 0 0 0,1 1 19 0 0,-1 1-11 0 0,1 0-1 0 0,0-1 0 0 0,0 1 1 0 0,0 0-1 0 0,1 0 1 0 0,0 0-1 0 0,2 5 12 0 0,-2-10 0 0 0,1-1 1 0 0,-1 1-1 0 0,1 0 0 0 0,0-1 1 0 0,0 1-1 0 0,0-1 1 0 0,1 1-1 0 0,-1-1 0 0 0,1 0 1 0 0,-1 1-1 0 0,1-1 1 0 0,0 0-1 0 0,0 0 0 0 0,-1 0 1 0 0,2 0-1 0 0,-1-1 1 0 0,0 1-1 0 0,0 0 0 0 0,0-1 1 0 0,1 0-1 0 0,-1 1 1 0 0,1-1-1 0 0,-1 0 0 0 0,2 0 0 0 0,1 1 28 0 0,1-1-1 0 0,-1 1 0 0 0,1-1 0 0 0,-1-1 1 0 0,0 1-1 0 0,1-1 0 0 0,0 0 0 0 0,-1 0 1 0 0,1 0-1 0 0,4-2-27 0 0,8-2 152 0 0,-1 0 1 0 0,13-6-153 0 0,-7 2 54 0 0,-13 4-23 0 0,0 0-1 0 0,0-1 1 0 0,-1 0-1 0 0,1-1 1 0 0,-1 0-1 0 0,-1 0 0 0 0,3-3-30 0 0,10-7 91 0 0,-8 5-55 0 0,-1-1-1 0 0,0-1 1 0 0,0 0-1 0 0,-2-1 0 0 0,1 0 1 0 0,-2 0-1 0 0,2-5-35 0 0,0 3-8 0 0,9-18-228 0 0,-1 0 0 0 0,-1-2 0 0 0,-2 0 0 0 0,-2-1 0 0 0,-1 0 0 0 0,6-31 236 0 0,-19 65-27 0 0,1 0-1 0 0,0 0 1 0 0,-1 0-1 0 0,1 0 1 0 0,-1 0-1 0 0,0 0 1 0 0,0 0-1 0 0,0 0 0 0 0,-1 0 1 0 0,1 0-1 0 0,-1 0 1 0 0,0-1 27 0 0,1 3 4 0 0,0 1 0 0 0,-1-1 1 0 0,1 1-1 0 0,0 0 0 0 0,0 0 1 0 0,-1-1-1 0 0,1 1 0 0 0,0 0 1 0 0,-1-1-1 0 0,1 1 0 0 0,0 0 0 0 0,-1 0 1 0 0,1 0-1 0 0,0-1 0 0 0,-1 1 1 0 0,1 0-1 0 0,0 0 0 0 0,-1 0 1 0 0,1 0-1 0 0,-1 0 0 0 0,1 0 1 0 0,0 0-1 0 0,-1 0 0 0 0,1 0 0 0 0,-1 0 1 0 0,1 0-1 0 0,0 0 0 0 0,-1 0 1 0 0,1 0-1 0 0,-1 0 0 0 0,1 0 1 0 0,0 0-1 0 0,-1 0 0 0 0,1 1 1 0 0,-1-1-1 0 0,1 0 0 0 0,-1 0-4 0 0,-11 8 225 0 0,9-3-207 0 0,0-1-1 0 0,0 0 1 0 0,0 1 0 0 0,1-1 0 0 0,0 1 0 0 0,0 0 0 0 0,0 0-1 0 0,0 0 1 0 0,0 3-18 0 0,-8 48 2 0 0,2 10-64 0 0,3 0-1 0 0,2 9 63 0 0,3-64-1 0 0,1 0 0 0 0,0 0 0 0 0,1 1 1 0 0,0-1-1 0 0,0 0 0 0 0,1 0 0 0 0,1-1 0 0 0,0 1 0 0 0,1-1 0 0 0,-1 0 0 0 0,2 0 0 0 0,4 6 1 0 0,-9-14 17 0 0,1 0-1 0 0,-1-1 1 0 0,1 1-1 0 0,0-1 0 0 0,0 1 1 0 0,-1-1-1 0 0,1 0 0 0 0,0 1 1 0 0,1-1-1 0 0,-1 0 1 0 0,0 0-1 0 0,0-1 0 0 0,0 1 1 0 0,0 0-1 0 0,1-1 0 0 0,-1 1 1 0 0,0-1-1 0 0,1 0 1 0 0,-1 0-1 0 0,0 0 0 0 0,1 0 1 0 0,-1 0-1 0 0,0 0 0 0 0,1-1 1 0 0,-1 1-1 0 0,1-1-16 0 0,2 0 26 0 0,0-1-1 0 0,0 0 1 0 0,0 0 0 0 0,-1 0-1 0 0,1 0 1 0 0,-1-1 0 0 0,1 0-1 0 0,-1 0 1 0 0,0 0 0 0 0,0 0-1 0 0,2-3-25 0 0,15-15 172 0 0,-14 15-196 0 0,0-1 0 0 0,-1 1 0 0 0,1-1 0 0 0,-2-1 0 0 0,1 1 0 0 0,-1-1 0 0 0,0 0 0 0 0,0 0 0 0 0,-1-1 0 0 0,1-2 24 0 0,-2 2-104 0 0,7-19-466 0 0,-1-1 0 0 0,-1-1 0 0 0,-1 0 0 0 0,0-11 570 0 0,-5 21-1428 0 0,2 1-1 0 0,1-2 1429 0 0,-1 4-1136 0 0,-1-1 0 0 0,1-13 1136 0 0,-1 13-365 0 0,-2 16 412 0 0,-1-1 0 0 0,1 1 0 0 0,-1 0 0 0 0,1-1 0 0 0,-1 1 0 0 0,0 0 0 0 0,0-1 0 0 0,0 1-1 0 0,0-1 1 0 0,0 1 0 0 0,-1 0 0 0 0,1-1 0 0 0,-1 1 0 0 0,1 0 0 0 0,-1-1-47 0 0,1 3 61 0 0,0 0 0 0 0,0 0 0 0 0,0 0 0 0 0,0 0 0 0 0,1 0 0 0 0,-1 0 0 0 0,0 0 0 0 0,0 0 0 0 0,0-1 0 0 0,0 1 0 0 0,1 0 0 0 0,-1 0 0 0 0,0 0 0 0 0,0 0 0 0 0,0 0 0 0 0,0 0 0 0 0,1 0 0 0 0,-1 0 0 0 0,0 0 0 0 0,0 0 0 0 0,0 0 0 0 0,0 0 0 0 0,1 0 0 0 0,-1 0 0 0 0,0 1 0 0 0,0-1 0 0 0,0 0 0 0 0,0 0 0 0 0,0 0 0 0 0,1 0 0 0 0,-1 0 0 0 0,0 0 0 0 0,0 0 0 0 0,0 0 0 0 0,0 0 0 0 0,0 1 1 0 0,0-1-1 0 0,1 0-61 0 0,-3 7 474 0 0,0 1 1 0 0,1-1-1 0 0,0 0 1 0 0,0 1-1 0 0,1-1 1 0 0,0 1-1 0 0,1 0 1 0 0,0 4-475 0 0,0 32 290 0 0,-4-11-675 0 0,2 0-1 0 0,2-1 1 0 0,3 27 385 0 0,-1-21 188 0 0,-1-17 8 0 0,1 0 1 0 0,1 3-197 0 0,-1-9 156 0 0,0 0-1 0 0,2 0 0 0 0,0 0 0 0 0,0 0 0 0 0,5 7-155 0 0,-8-18-17 0 0,1 0-1 0 0,-1 0 1 0 0,1-1-1 0 0,-1 1 1 0 0,1-1-1 0 0,0 1 1 0 0,0-1-1 0 0,1 0 1 0 0,-1 0-1 0 0,1 0 1 0 0,-1-1-1 0 0,1 1 1 0 0,0-1-1 0 0,1 1 18 0 0,4 3-4733 0 0,-2-1-1680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7:10.211"/>
    </inkml:context>
    <inkml:brush xml:id="br0">
      <inkml:brushProperty name="width" value="0.05" units="cm"/>
      <inkml:brushProperty name="height" value="0.05" units="cm"/>
      <inkml:brushProperty name="color" value="#0000FF"/>
    </inkml:brush>
  </inkml:definitions>
  <inkml:trace contextRef="#ctx0" brushRef="#br0">3038 442 3680 0 0,'0'0'160'0'0,"0"0"40"0"0,-7 0-200 0 0,7 0 0 0 0,0 0 0 0 0,-3-2 0 0 0,-4 2 1568 0 0,1 0 280 0 0,6 0 48 0 0,0 0 16 0 0,-3-3-1712 0 0,-3 0-336 0 0,3 3-72 0 0,3 0-2784 0 0,0 0-560 0 0</inkml:trace>
  <inkml:trace contextRef="#ctx0" brushRef="#br0" timeOffset="93114.626">1 368 1840 0 0,'0'0'329'0'0,"0"0"711"0"0,0 0 308 0 0,1-2-131 0 0,0 1 0 0 0,0-1 0 0 0,0 1 0 0 0,0-1-1 0 0,0 1 1 0 0,0 0 0 0 0,1 0 0 0 0,-1-1 0 0 0,2 0-1217 0 0,5 10 264 0 0,-1 1 1 0 0,0-1-1 0 0,0 1 1 0 0,0 0-1 0 0,-1 0 1 0 0,-1 1 0 0 0,0 0-1 0 0,0 0 1 0 0,-1 0-1 0 0,3 11-264 0 0,-3-10 79 0 0,-1 0 1 0 0,0 0-1 0 0,-1 1 0 0 0,0-1 1 0 0,-1 1-1 0 0,0 4-79 0 0,-1-15 65 0 0,0-1-1 0 0,-1 1-50 0 0,1-1 0 0 0,0 0 0 0 0,0 0 0 0 0,0 1 0 0 0,0-1-1 0 0,0 0 1 0 0,0 0 0 0 0,0 1 0 0 0,0-1 0 0 0,-1 0 0 0 0,1 0-1 0 0,0 0 1 0 0,0 1 0 0 0,0-1 0 0 0,0 0 0 0 0,-1 0 0 0 0,1 0-1 0 0,0 0 1 0 0,0 0 0 0 0,0 1 0 0 0,-1-1 0 0 0,1 0-1 0 0,0 0 1 0 0,0 0 0 0 0,-1 0 0 0 0,1 0 0 0 0,0 0 0 0 0,0 0-1 0 0,-1 0 1 0 0,1 0 0 0 0,0 0 0 0 0,0 0 0 0 0,-1 0 0 0 0,1 0-1 0 0,0 0 1 0 0,0 0 0 0 0,-1 0 0 0 0,1 0-14 0 0,-8-9 238 0 0,7 5-216 0 0,-1 1-1 0 0,0-1 0 0 0,1 0 1 0 0,0 0-1 0 0,-1-3-21 0 0,2-2-76 0 0,0-1 1 0 0,1 1-1 0 0,0 0 0 0 0,0-1 0 0 0,1 1 0 0 0,0 0 1 0 0,1 0-1 0 0,0 0 0 0 0,3-8 76 0 0,3-6-13 0 0,-7 17 5 0 0,0 0 0 0 0,0 1 0 0 0,1-1 0 0 0,0 1 0 0 0,0-1-1 0 0,0 1 1 0 0,4-4 8 0 0,-4 6-12 0 0,-1 0 0 0 0,1 1-1 0 0,0-1 1 0 0,0 1 0 0 0,0 0 0 0 0,0 0-1 0 0,0 0 1 0 0,0 0 0 0 0,1 1 0 0 0,-1-1-1 0 0,1 1 1 0 0,-1 0 0 0 0,1 0 0 0 0,-1 0-1 0 0,1 0 1 0 0,2 0 12 0 0,-4 1-2 0 0,1 0 0 0 0,0 0 0 0 0,-1 0 0 0 0,1 0 0 0 0,-1 1 1 0 0,1-1-1 0 0,0 1 0 0 0,-1 0 0 0 0,1-1 0 0 0,-1 1 0 0 0,1 0 0 0 0,-1 1 0 0 0,0-1 0 0 0,1 0 0 0 0,-1 1 0 0 0,0-1 0 0 0,0 1 1 0 0,0-1-1 0 0,0 2 2 0 0,6 4 46 0 0,-1 1 0 0 0,-1 0 0 0 0,1 1 1 0 0,1 2-47 0 0,6 9 107 0 0,-11-17-34 0 0,-1 1-1 0 0,1 0 0 0 0,0-1 1 0 0,-1 1-1 0 0,0 0 1 0 0,0 0-1 0 0,0 1 1 0 0,-1-1-1 0 0,1 0 1 0 0,-1 1-1 0 0,0-1 0 0 0,0 1-72 0 0,-1-8 34 0 0,1 0-1 0 0,0-1 0 0 0,0 1 0 0 0,0 1 0 0 0,1-1 0 0 0,-1 0 0 0 0,1-1-33 0 0,5-10-57 0 0,-4 2-83 0 0,1 0 0 0 0,0 1 0 0 0,1 0 0 0 0,0 0 0 0 0,7-10 140 0 0,-11 18-17 0 0,4-3-45 0 0,2 2 0 0 0,-3 4 48 0 0,0 1 1 0 0,0-1-1 0 0,0 1 0 0 0,0 0 1 0 0,0 0-1 0 0,-1 1 1 0 0,1-1-1 0 0,-1 1 1 0 0,1 0-1 0 0,-1 0 0 0 0,1 0 14 0 0,4 4 51 0 0,0 0-1 0 0,0 1 1 0 0,-1 0-1 0 0,0 0 1 0 0,0 0-1 0 0,1 4-50 0 0,5 5 41 0 0,-1-4-41 0 0,-6-5 0 0 0,0-1 0 0 0,-1 1 0 0 0,4 6 0 0 0,-6-9 0 0 0,0 0 0 0 0,0 0 0 0 0,1 0 0 0 0,0-1 0 0 0,2 2 0 0 0,14 17 0 0 0,-19-22-2 0 0,20 26 24 0 0,-21-25-15 0 0,1 0 0 0 0,0 0 0 0 0,0-1 0 0 0,0 1-1 0 0,0 0 1 0 0,0 0 0 0 0,0 0 0 0 0,0-1-1 0 0,0 1 1 0 0,0-1 0 0 0,0 1 0 0 0,0 0 0 0 0,0-1-1 0 0,0 0 1 0 0,0 1 0 0 0,1-1 0 0 0,-1 0 0 0 0,0 0-1 0 0,0 1 1 0 0,0-1 0 0 0,1 0 0 0 0,-1 0-1 0 0,1 0-6 0 0,4-3-53 0 0,0 0-1 0 0,0 0 1 0 0,-1 0-1 0 0,1-1 1 0 0,-1 0-1 0 0,0 0 0 0 0,0 0 1 0 0,0-1-1 0 0,0 0 1 0 0,-1 1-1 0 0,0-2 1 0 0,0 1-1 0 0,2-4 54 0 0,-4 5-417 0 0,1-1 0 0 0,-2 1 0 0 0,1-1 0 0 0,0 0 0 0 0,-1 0 0 0 0,0 0 0 0 0,1-1 417 0 0,4-42-1008 0 0,-4 44 1058 0 0,-2 4 212 0 0,0 0 82 0 0,0 0 9 0 0,0 0 2 0 0,0 0-17 0 0,0 0-9 0 0,12 16 539 0 0,4 10-189 0 0,6 7-282 0 0,-17-28-324 0 0,0 1 0 0 0,0-1 0 0 0,0 1-1 0 0,1-1 1 0 0,2 1-73 0 0,-5-4 45 0 0,-1-1-1 0 0,0 1 1 0 0,1-1 0 0 0,-1 0 0 0 0,1 0 0 0 0,-1 0-1 0 0,1 0 1 0 0,0 0 0 0 0,-1-1 0 0 0,1 1-1 0 0,0-1 1 0 0,-1 0 0 0 0,1 0 0 0 0,0 0 0 0 0,0 0-1 0 0,1 0-44 0 0,7-1 33 0 0,13-2 49 0 0,-23 3-71 0 0,-1 0 0 0 0,1 0 0 0 0,0-1 0 0 0,0 1 0 0 0,0 0 0 0 0,-1 0 0 0 0,1-1 0 0 0,0 1 0 0 0,-1 0 0 0 0,1-1 0 0 0,0 1 0 0 0,-1-1 0 0 0,1 1 0 0 0,0-1 0 0 0,-1 1 0 0 0,1-1 0 0 0,-1 1 0 0 0,1-1 0 0 0,-1 0 0 0 0,1 1 0 0 0,-1-1 0 0 0,0 0 0 0 0,1 0-11 0 0,0-1 24 0 0,-1 0 0 0 0,1 0 0 0 0,0 0 0 0 0,0 0 0 0 0,1 0 0 0 0,-1 0 0 0 0,0 0 0 0 0,1 0-24 0 0,0 0 12 0 0,-1 0 0 0 0,0 0 0 0 0,1 0 0 0 0,-1 0 0 0 0,0 0 0 0 0,0 0 0 0 0,0 0 0 0 0,0 0 0 0 0,-1-1 0 0 0,1 0-12 0 0,1-8 6 0 0,0 4-21 0 0,-1 0-1 0 0,0 0 0 0 0,0 0 1 0 0,-1 0-1 0 0,0 0 0 0 0,0-4 16 0 0,0 3-201 0 0,5 13 82 0 0,8 18 33 0 0,-10-18 76 0 0,1 2 15 0 0,0-1 0 0 0,1 0-1 0 0,-1 0 1 0 0,1 0 0 0 0,1 0-1 0 0,-1-1 1 0 0,1 0 0 0 0,0 0-1 0 0,5 3-4 0 0,-7-6 28 0 0,-1 0-1 0 0,1 0 0 0 0,-1 0 0 0 0,1 0 1 0 0,0-1-1 0 0,0 0 0 0 0,0 1 1 0 0,0-1-1 0 0,0-1 0 0 0,0 1 0 0 0,0-1 1 0 0,0 1-1 0 0,0-1 0 0 0,0 0 0 0 0,0-1 1 0 0,0 1-1 0 0,0-1 0 0 0,0 0 0 0 0,1 0-27 0 0,0 0 23 0 0,-1-1-1 0 0,1 0 1 0 0,-1 0-1 0 0,0-1 1 0 0,0 1-1 0 0,0-1 1 0 0,0 0-1 0 0,0 0 1 0 0,0 0-1 0 0,-1 0 1 0 0,0 0-1 0 0,1-1 1 0 0,-1 0-1 0 0,2-3-22 0 0,6-13-218 0 0,-8 15 64 0 0,0 0 0 0 0,0 0 0 0 0,-1 0 0 0 0,1 0 0 0 0,-1 0 0 0 0,0-1 0 0 0,0-5 154 0 0,6-20-1104 0 0,-5 21 234 0 0,-1 0 0 0 0,0 0 0 0 0,0-5 870 0 0,6-32-3704 0 0,-4 19 1816 0 0</inkml:trace>
  <inkml:trace contextRef="#ctx0" brushRef="#br0" timeOffset="93378.796">1184 0 10800 0 0,'0'0'496'0'0,"0"0"-14"0"0,0 0-139 0 0,0 0 566 0 0,0 0 283 0 0,0 0 59 0 0,0 0-103 0 0,-1 2-482 0 0,-1 8-446 0 0,1 0 0 0 0,0 1 0 0 0,0-1-1 0 0,1 1 1 0 0,0 0 0 0 0,1-1 0 0 0,1 10-220 0 0,0-2 67 0 0,0 20 94 0 0,-1-17 30 0 0,1-1-1 0 0,3 15-190 0 0,1 13 390 0 0,-5-32-312 0 0,2-1-1 0 0,-1 1 1 0 0,2 1-78 0 0,5 24 89 0 0,-6-28-1 0 0,-1 0-1 0 0,1-1 1 0 0,1 0-1 0 0,1 0 1 0 0,1 3-88 0 0,17 20 308 0 0,-9-15-138 0 0,-11-17-124 0 0,-1-1 0 0 0,1 0 0 0 0,0 0 0 0 0,-1 0-1 0 0,1 0 1 0 0,0 0 0 0 0,0-1 0 0 0,0 1 0 0 0,1-1 0 0 0,-1 0-1 0 0,0 0 1 0 0,0 0 0 0 0,1 0 0 0 0,-1-1 0 0 0,1 1 0 0 0,-1-1-1 0 0,0 0 1 0 0,1 0 0 0 0,0 0-46 0 0,0-1-108 0 0,1 0 0 0 0,-1-1-1 0 0,0 0 1 0 0,0 0 0 0 0,0 0 0 0 0,0 0-1 0 0,0-1 1 0 0,0 1 0 0 0,0-1 0 0 0,-1 0-1 0 0,3-3 109 0 0,-1 1-570 0 0,0 0-1 0 0,0 0 1 0 0,-1-1-1 0 0,0 0 1 0 0,0 0 0 0 0,-1 0-1 0 0,2-2 571 0 0,14-39-4457 0 0,-9 18 2172 0 0</inkml:trace>
  <inkml:trace contextRef="#ctx0" brushRef="#br0" timeOffset="93645.155">1499 193 10048 0 0,'0'0'462'0'0,"-1"0"-12"0"0,-1-2-129 0 0,1 2 539 0 0,1 0 268 0 0,0 0 51 0 0,0 0-86 0 0,3 11 155 0 0,7 84 1040 0 0,15 19-838 0 0,-6-18-916 0 0,-19-89-1422 0 0,0-6-3989 0 0,0-1-1691 0 0</inkml:trace>
  <inkml:trace contextRef="#ctx0" brushRef="#br0" timeOffset="93881.34">1357 353 6912 0 0,'6'-1'774'0'0,"-1"0"0"0"0,1 1 0 0 0,-1 0 1 0 0,1 0-1 0 0,-1 0 0 0 0,1 1 0 0 0,-1 0 0 0 0,3 0-774 0 0,25 3 3428 0 0,12-3-2988 0 0,-4 0 705 0 0,14-3-1145 0 0,8-6-1 0 0,-51 6-324 0 0,1 0 1 0 0,-1-1-1 0 0,3-1 325 0 0,28-5-1574 0 0,-21 2 1118 0 0,-21 6 524 0 0,1 1 0 0 0,-1 0 0 0 0,0 0 0 0 0,0 0 0 0 0,0 0 0 0 0,0 0 0 0 0,1 1 0 0 0,-1-1 0 0 0,0 0 0 0 0,0 0 0 0 0,0 1 0 0 0,0-1 0 0 0,0 1 0 0 0,0-1 0 0 0,0 1 1 0 0,0-1-1 0 0,0 1 0 0 0,0 0 0 0 0,1 0-68 0 0,13 19 3470 0 0,-6-7-2917 0 0,-7-8-229 0 0,1 0 1 0 0,-1 0-1 0 0,1 1 0 0 0,-1 0 1 0 0,-1-1-1 0 0,1 4-324 0 0,0 5 428 0 0,-1-11-362 0 0,-1 1 0 0 0,1 0 0 0 0,0-1 0 0 0,0 1 0 0 0,0 0 0 0 0,2 2-66 0 0,0 1 91 0 0,-2-1-16 0 0,-1-4 11 0 0,0-2-11 0 0,0 0-10 0 0,0 0-43 0 0,0 0-182 0 0,0 0-86 0 0,1-1-1503 0 0,3-4-5973 0 0</inkml:trace>
  <inkml:trace contextRef="#ctx0" brushRef="#br0" timeOffset="94147.184">1785 123 6448 0 0,'0'0'288'0'0,"0"-8"56"0"0,2 2-280 0 0,-2 6-64 0 0,0 0 0 0 0,7-5 0 0 0,-3 0 1776 0 0,2-1 336 0 0,-1 0 72 0 0,2 6 16 0 0,-1-5-1768 0 0,1 5-352 0 0,8 3-80 0 0,-2-1 0 0 0,-4 1-528 0 0,4 0-112 0 0</inkml:trace>
  <inkml:trace contextRef="#ctx0" brushRef="#br0" timeOffset="94416.073">2021 179 6912 0 0,'0'2'314'0'0,"2"36"2419"0"0,2 1-1 0 0,6 29-2732 0 0,-1-16 4138 0 0,-2 13-4138 0 0,7 102 2698 0 0,-7-71-1963 0 0,-5-61-600 0 0,-2-26-96 0 0,0 0 0 0 0,1 0 1 0 0,0 0-1 0 0,1 6-39 0 0,-1-14 14 0 0,-1 1 1 0 0,1-1-1 0 0,-1 0 1 0 0,0 1-1 0 0,0-1 1 0 0,0 1-1 0 0,0-1 1 0 0,0 1-1 0 0,0-1 0 0 0,0 1-14 0 0,-2 15 235 0 0,2-16-153 0 0,0-1-48 0 0,0 0-197 0 0,-6-9-5999 0 0,0 2-170 0 0</inkml:trace>
  <inkml:trace contextRef="#ctx0" brushRef="#br0" timeOffset="94659.946">2056 328 8752 0 0,'1'-1'95'0'0,"-1"0"-1"0"0,1-1 1 0 0,-1 1 0 0 0,1 0 0 0 0,0 0-1 0 0,0 0 1 0 0,-1 0 0 0 0,1 0 0 0 0,0 0-1 0 0,0 0 1 0 0,0 0 0 0 0,0 0 0 0 0,0 1 0 0 0,1-1-1 0 0,-1 0 1 0 0,0 1 0 0 0,0-1 0 0 0,0 1-1 0 0,1-1 1 0 0,-1 1 0 0 0,1-1-95 0 0,2 0 346 0 0,-1 1 1 0 0,1 0-1 0 0,-1-1 0 0 0,1 1 1 0 0,0 1-1 0 0,-1-1 0 0 0,3 1-346 0 0,-2 0 218 0 0,0 1 0 0 0,0 0 0 0 0,0 0-1 0 0,-1 1 1 0 0,1-1 0 0 0,0 1 0 0 0,-1-1-1 0 0,0 1 1 0 0,2 2-218 0 0,14 14 1056 0 0,0 1 0 0 0,-2 1 0 0 0,0 0 0 0 0,-1 1-1056 0 0,-11-12-208 0 0,1 0-1 0 0,-1 0 1 0 0,3 9 208 0 0,-7-17 17 0 0,-1-1 27 0 0,1 1-1 0 0,-1-1 1 0 0,1 1 0 0 0,-1-1-1 0 0,1 1 1 0 0,-1-1 0 0 0,0 1-1 0 0,0-1 1 0 0,0 1 0 0 0,0 0-1 0 0,0-1 1 0 0,0 1 0 0 0,0-1-1 0 0,-1 1 1 0 0,1-1 0 0 0,0 1-1 0 0,-1-1 1 0 0,1 1 0 0 0,-1-1-1 0 0,0 1-43 0 0,-1 1 42 0 0,1-1-1 0 0,-1 0 0 0 0,0 0 1 0 0,0 1-1 0 0,0-1 1 0 0,0-1-1 0 0,0 1 1 0 0,0 0-1 0 0,-1 0 0 0 0,-1 1-41 0 0,-6 2 38 0 0,-1 0-1 0 0,1-1 0 0 0,0 0 0 0 0,-1-1 0 0 0,-3 1-37 0 0,-22 4-2977 0 0,-20 2 2977 0 0,19-6-1150 0 0</inkml:trace>
  <inkml:trace contextRef="#ctx0" brushRef="#br0" timeOffset="95863.082">2508 325 9872 0 0,'-6'-3'216'0'0,"0"2"0"0"0,-1-1 0 0 0,0 1 0 0 0,1 0 0 0 0,-1 0 1 0 0,0 1-1 0 0,0 0 0 0 0,1 0 0 0 0,-7 1-216 0 0,7 0 411 0 0,-1 0 1 0 0,1 1-1 0 0,0 0 1 0 0,0 0-1 0 0,0 1 1 0 0,0 0-412 0 0,3-2 146 0 0,0 1 1 0 0,1-1-1 0 0,-1 1 0 0 0,1 0 1 0 0,-1-1-1 0 0,1 1 1 0 0,0 0-1 0 0,0 1 0 0 0,0-1 1 0 0,0 0-1 0 0,0 1 1 0 0,1-1-1 0 0,-1 1 1 0 0,1-1-147 0 0,-7 9 554 0 0,7-11-509 0 0,1 1 0 0 0,-1-1 0 0 0,1 0 0 0 0,-1 1 0 0 0,1-1 0 0 0,0 1 0 0 0,-1-1-1 0 0,1 1 1 0 0,0-1 0 0 0,-1 1 0 0 0,1-1 0 0 0,0 1 0 0 0,-1-1 0 0 0,1 1 0 0 0,0-1 0 0 0,0 1 0 0 0,0 0 0 0 0,0-1 0 0 0,0 1-1 0 0,-1-1 1 0 0,1 1 0 0 0,0 0 0 0 0,0-1 0 0 0,1 1 0 0 0,-1-1 0 0 0,0 1 0 0 0,0 0 0 0 0,0-1 0 0 0,0 1 0 0 0,0-1 0 0 0,1 1-1 0 0,-1 0-44 0 0,3 13 402 0 0,-3-13-475 0 0,0 1 0 0 0,0-1 0 0 0,1 1 0 0 0,-1-1 0 0 0,0 1 0 0 0,1-1 1 0 0,-1 1-1 0 0,1-1 0 0 0,-1 0 0 0 0,1 1 0 0 0,0-1 0 0 0,0 1 73 0 0,3 3 15 0 0,0-1 0 0 0,0 0-1 0 0,0 0 1 0 0,1-1 0 0 0,-1 1 0 0 0,1-1-1 0 0,0 0 1 0 0,-1 0 0 0 0,2-1 0 0 0,-1 1-1 0 0,0-1 1 0 0,0 0 0 0 0,1-1 0 0 0,-1 1-1 0 0,1-1 1 0 0,-1 0 0 0 0,1 0-1 0 0,3-1-14 0 0,-4 0-23 0 0,-1 0-1 0 0,1-1 1 0 0,-1 0-1 0 0,0 0 0 0 0,1 0 1 0 0,-1 0-1 0 0,0-1 0 0 0,0 1 1 0 0,0-1-1 0 0,0 0 0 0 0,0 0 1 0 0,0-1-1 0 0,-1 1 1 0 0,1-1-1 0 0,-1 0 0 0 0,1 0 1 0 0,-1 0-1 0 0,0 0 0 0 0,0 0 1 0 0,-1-1-1 0 0,1 0 1 0 0,-1 1-1 0 0,1-1 0 0 0,-1 0 1 0 0,0 0-1 0 0,-1 0 0 0 0,1 0 1 0 0,-1-1-1 0 0,1-1 24 0 0,-2 5 34 0 0,2-4 100 0 0,-2 0 0 0 0,1 0 0 0 0,0 0 0 0 0,-1 0-1 0 0,0 1 1 0 0,0-2-134 0 0,1 9 21 0 0,0-1-1 0 0,0 1 0 0 0,0-1 0 0 0,1 1 0 0 0,-1-1 0 0 0,1 0 0 0 0,-1 0 0 0 0,1 1 0 0 0,0-1-20 0 0,3 4 41 0 0,0 3-215 0 0,0-1 1 0 0,1-1 0 0 0,1 1-1 0 0,-1-1 1 0 0,1 0 0 0 0,0-1-1 0 0,0 1 1 0 0,4 1 173 0 0,-9-7-826 0 0</inkml:trace>
  <inkml:trace contextRef="#ctx0" brushRef="#br0" timeOffset="96165.786">2902 202 9672 0 0,'-5'-1'345'0'0,"0"-1"0"0"0,1 1 0 0 0,-1 0 1 0 0,0 0-1 0 0,0 1 0 0 0,1-1 0 0 0,-1 1 1 0 0,0 0-1 0 0,0 0 0 0 0,0 1 0 0 0,1-1 1 0 0,-1 1-1 0 0,0 0 0 0 0,0 0 1 0 0,1 1-1 0 0,-1-1 0 0 0,1 1 0 0 0,-1 0 1 0 0,-3 3-346 0 0,3-3 113 0 0,0 2 0 0 0,0-1 0 0 0,0 0 0 0 0,1 1 1 0 0,-1 0-1 0 0,1 0 0 0 0,0 0 0 0 0,0 1 1 0 0,0-1-1 0 0,1 1 0 0 0,-1 1-113 0 0,2-3 20 0 0,0 1 0 0 0,0 0 0 0 0,0 0 0 0 0,1 0 0 0 0,-1 0-1 0 0,1 0 1 0 0,0 0 0 0 0,0 0 0 0 0,1 0 0 0 0,-1 0 0 0 0,1 1 0 0 0,0-1 0 0 0,0 0 0 0 0,0 0-1 0 0,1 5-19 0 0,1-2 5 0 0,0 0-1 0 0,0 0 0 0 0,0 0 1 0 0,1-1-1 0 0,0 1 0 0 0,0 0 1 0 0,4 3-5 0 0,-5-6 12 0 0,1 0 1 0 0,0 0-1 0 0,-1-1 1 0 0,1 1 0 0 0,1-1-1 0 0,-1 0 1 0 0,1 0-1 0 0,-1 0 1 0 0,1 0 0 0 0,0-1-1 0 0,0 1 1 0 0,2 0-13 0 0,30 17 70 0 0,-10-7 33 0 0,-25-12-50 0 0,-1-1-47 0 0,0 1-1 0 0,0 0 0 0 0,-1-1 0 0 0,1 1 0 0 0,0-1 0 0 0,-1 1 0 0 0,1-1 1 0 0,0 1-1 0 0,-1-1 0 0 0,1 1 0 0 0,0-1 0 0 0,-1 1 0 0 0,1-1 0 0 0,-1 1 1 0 0,1-1-1 0 0,-1 0 0 0 0,1 1 0 0 0,-1-1 0 0 0,1 0 0 0 0,-1 1 0 0 0,1-1 1 0 0,-1 0-6 0 0,-16 6 15 0 0,9-3-5 0 0,0 0 23 0 0,-1-1 0 0 0,1 0 0 0 0,-1 0 0 0 0,-8 0-33 0 0,8-1-58 0 0,0 1-1 0 0,0 0 0 0 0,-9 2 59 0 0,-12 5-1689 0 0,18-6-4292 0 0</inkml:trace>
  <inkml:trace contextRef="#ctx0" brushRef="#br0" timeOffset="96474.018">3072 233 13360 0 0,'-4'-6'1209'0'0,"3"6"-1127"0"0,0-1-1 0 0,0 0 1 0 0,0 0-1 0 0,0 1 1 0 0,0-1 0 0 0,0 1-1 0 0,-1-1 1 0 0,1 1 0 0 0,0-1-1 0 0,0 1 1 0 0,-1 0 0 0 0,1-1-1 0 0,0 1 1 0 0,-1 0 0 0 0,1 0-1 0 0,0 0 1 0 0,0 0 0 0 0,-1 0-1 0 0,1 0 1 0 0,-1 1-82 0 0,-1-1 547 0 0,2 1-335 0 0,-1-1 0 0 0,1 1 0 0 0,-1 0 0 0 0,1-1 0 0 0,-1 1 0 0 0,1 0 0 0 0,-1 0 0 0 0,1 0 0 0 0,0 0 0 0 0,0 0 0 0 0,-2 2-212 0 0,0 0 100 0 0,2-1-99 0 0,-1 0 1 0 0,0 0 0 0 0,1 0-1 0 0,0 0 1 0 0,-1 0-1 0 0,1 1 1 0 0,0-1-1 0 0,0 0 1 0 0,0 1 0 0 0,1-1-1 0 0,-1 1 1 0 0,0-1-1 0 0,1 1 1 0 0,0-1 0 0 0,0 1-1 0 0,-1-1 1 0 0,1 1-1 0 0,1-1 1 0 0,-1 1-1 0 0,0-1 1 0 0,1 1 0 0 0,-1-1-1 0 0,1 1 1 0 0,0 1-2 0 0,1 3 4 0 0,1 0 1 0 0,-1 0 0 0 0,1-1-1 0 0,0 1 1 0 0,1-1-1 0 0,0 0 1 0 0,0 0-1 0 0,3 4-4 0 0,11 10 0 0 0,-11-13 0 0 0,-1 0 0 0 0,0 0 0 0 0,0 1 0 0 0,0 0 0 0 0,-1 0 0 0 0,3 8 0 0 0,-7-15 14 0 0,-1 0 0 0 0,1 0-1 0 0,-1 0 1 0 0,0 0-1 0 0,1 0 1 0 0,-1 1-1 0 0,0-1 1 0 0,0 0-1 0 0,0 0 1 0 0,0 0-1 0 0,0 0 1 0 0,0 1 0 0 0,0-1-1 0 0,0 0 1 0 0,0 0-1 0 0,-1 0 1 0 0,1 0-1 0 0,0 1 1 0 0,-1-1-1 0 0,1 0 1 0 0,-1 0 0 0 0,0 0-1 0 0,1 0 1 0 0,-1 0-1 0 0,0 0 1 0 0,1 0-1 0 0,-1-1 1 0 0,0 1-1 0 0,0 0 1 0 0,0 0 0 0 0,0 0-1 0 0,0-1 1 0 0,0 1-1 0 0,0 0 1 0 0,0-1-14 0 0,-3 3 77 0 0,-4 4 12 0 0,0-1 1 0 0,-1 0-1 0 0,1-1 0 0 0,-1 0 0 0 0,-1 0 0 0 0,1-1 0 0 0,-9 3-89 0 0,-11 2 127 0 0,-30 4-127 0 0,22-5-225 0 0,22-5-1291 0 0,5-3-5245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21T08:19:39.92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7:45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373 658 8288 0 0,'-17'-5'275'0'0,"15"1"-82"0"0,7-1-28 0 0,-3 4-55 0 0,-5 0-28 0 0,1 1-64 0 0,-12-6 12 0 0,13 6-30 0 0,1 0 0 0 0,0 0 0 0 0,0-1-1 0 0,-1 1 1 0 0,1 0 0 0 0,0 0 0 0 0,0-1-1 0 0,-1 1 1 0 0,1 0 0 0 0,0 0 0 0 0,0-1 0 0 0,0 1-1 0 0,-1 0 1 0 0,1-1 0 0 0,0 1 0 0 0,0 0-1 0 0,0-1 1 0 0,0 1 0 0 0,0 0 0 0 0,0-1 0 0 0,0 1-1 0 0,0 0 1 0 0,0-1 0 0 0,0 1 0 0 0,0 0-1 0 0,0-1 1 0 0,0 1 0 0 0,0 0 0 0 0,0-1 0 0 0,0 1-1 0 0,0 0 1 0 0,0-1 0 0 0,0 1 0 0 0,1 0-1 0 0,-1-1 1 0 0,0 1 0 0 0,0 0 0 0 0,0-1 0 0 0,1 1-1 0 0,-1 0 1 0 0,0 0 0 0 0,0-1 0 0 0,1 1 0 0 0,-1-1 41 0 0,0 0 0 0 0,0 0 1 0 0,0 0-1 0 0,0 0 0 0 0,0 0 0 0 0,0 0 1 0 0,0 0-1 0 0,0 0 0 0 0,0 0 1 0 0,-1 0-1 0 0,1 0 0 0 0,0 0 0 0 0,-1 0 1 0 0,1 0-1 0 0,-1 0 0 0 0,1 0 1 0 0,-1 0-1 0 0,1 0 0 0 0,-1 0 0 0 0,0 1 1 0 0,1-1-1 0 0,-1 0 0 0 0,0 0 1 0 0,0 0-42 0 0,-5-8 481 0 0,17 4 111 0 0,-10 5-595 0 0,-1 0 1 0 0,0-1-1 0 0,0 1 1 0 0,0 0-1 0 0,1 0 1 0 0,-1 0-1 0 0,0 0 1 0 0,0-1-1 0 0,0 1 1 0 0,0 0-1 0 0,0 0 1 0 0,1-1-1 0 0,-1 1 1 0 0,0 0-1 0 0,0 0 1 0 0,0 0 0 0 0,0-1-1 0 0,0 1 1 0 0,0 0-1 0 0,0 0 1 0 0,0-1-1 0 0,0 1 1 0 0,0 0-1 0 0,0-1 1 0 0,0 1-1 0 0,0 0 1 0 0,0 0-1 0 0,0-1 1 0 0,0 1-1 0 0,0 0 1 0 0,0 0-1 0 0,0-1 1 0 0,0 1 2 0 0,-8-12 274 0 0,7 11-131 0 0,0-1 0 0 0,-1 1 0 0 0,1 0 0 0 0,0 0 0 0 0,-1 0 0 0 0,1-1 0 0 0,-1 1 0 0 0,1 1 0 0 0,-1-1 0 0 0,0 0 0 0 0,1 0 0 0 0,-1 1 0 0 0,0-1 0 0 0,0 1 0 0 0,1-1 0 0 0,-2 1-143 0 0,-2 0 204 0 0,0 0 1 0 0,1 0 0 0 0,-1 0 0 0 0,0 1 0 0 0,0 0-1 0 0,0 0 1 0 0,1 0 0 0 0,-1 1 0 0 0,0 0 0 0 0,1-1-1 0 0,0 2 1 0 0,-1-1 0 0 0,1 0 0 0 0,0 1-1 0 0,-4 3-204 0 0,4-3 104 0 0,-1 1-1 0 0,1-1 0 0 0,-1 0 0 0 0,0 0 0 0 0,0-1 0 0 0,-5 3-103 0 0,-19 10-11 0 0,28-14 11 0 0,0-1 0 0 0,1 1 0 0 0,-1-1 0 0 0,0 1 0 0 0,1 0 0 0 0,-1 0 0 0 0,1-1 0 0 0,-1 1 0 0 0,1 0 0 0 0,-1 0 0 0 0,1 0 0 0 0,-1-1 0 0 0,1 1 0 0 0,0 0 0 0 0,0 0 0 0 0,-1 0 0 0 0,1 0 0 0 0,0 0 0 0 0,0 0 0 0 0,0 0 0 0 0,0 0 0 0 0,0 0 0 0 0,0 0 0 0 0,0-1 0 0 0,0 1 0 0 0,1 0 0 0 0,-1 1 0 0 0,0 0 0 0 0,1-1 0 0 0,-1 1 0 0 0,0 0 0 0 0,0 0 0 0 0,0-1 0 0 0,0 1 0 0 0,-1 0 0 0 0,1 0 0 0 0,-1 1 0 0 0,-2 4 0 0 0,2-5 0 0 0,0-1 0 0 0,1 1 0 0 0,-1 0 0 0 0,0-1 0 0 0,1 1 0 0 0,0-1 0 0 0,-1 1 0 0 0,1 0 0 0 0,0 0 0 0 0,0-1 0 0 0,0 1 0 0 0,0 0 0 0 0,0-1 0 0 0,0 1 0 0 0,0 0 0 0 0,1 1 0 0 0,2 6 0 0 0,-2-7 0 0 0,0 0 0 0 0,-1-1 0 0 0,1 1 0 0 0,0 0 0 0 0,-1 0 0 0 0,1 0 0 0 0,-1 0 0 0 0,0 0 0 0 0,0 0 0 0 0,0 0 0 0 0,0 0 0 0 0,0 0 0 0 0,0 0 0 0 0,0 0 0 0 0,-1 0 0 0 0,-3 7 2 0 0,4-8 2 0 0,-1 1-1 0 0,1-1 1 0 0,-1 0-1 0 0,0 0 1 0 0,1 0-1 0 0,0 0 1 0 0,-1 1-1 0 0,1-1 1 0 0,0 0-1 0 0,0 0 1 0 0,0 1-1 0 0,0-1 1 0 0,0 0-1 0 0,0 0 1 0 0,0 1-1 0 0,0-1 1 0 0,0 0-1 0 0,0 1 1 0 0,1-1-1 0 0,-1 1-3 0 0,7 10 200 0 0,-6-10-140 0 0,1 0 0 0 0,-1 0 0 0 0,0 0-1 0 0,0 1 1 0 0,0-1 0 0 0,0 0 0 0 0,0 0 0 0 0,0 1 0 0 0,-1-1 0 0 0,1 1 0 0 0,-1 1-60 0 0,-1 13 432 0 0,0-15-416 0 0,1 0 0 0 0,-1 1-1 0 0,1-1 1 0 0,0 0 0 0 0,0 0-1 0 0,0 0 1 0 0,0 1 0 0 0,1-1-1 0 0,-1 0 1 0 0,0 0 0 0 0,1 0-1 0 0,0 0 1 0 0,-1 1-1 0 0,1-1 1 0 0,0 0 0 0 0,1 1-16 0 0,8 11-386 0 0,-8-12 295 0 0,0 1-1 0 0,0-1 1 0 0,0 1-1 0 0,0 0 1 0 0,-1-1-1 0 0,1 1 1 0 0,-1 0-1 0 0,0 0 1 0 0,0 0-1 0 0,0 0 1 0 0,0 2 91 0 0,-1 5-121 0 0,0-8 118 0 0,0-1 1 0 0,0 0-1 0 0,0 1 0 0 0,0-1 0 0 0,0 1 0 0 0,0-1 1 0 0,0 0-1 0 0,0 1 0 0 0,1-1 0 0 0,-1 1 0 0 0,0-1 1 0 0,1 0-1 0 0,-1 0 0 0 0,1 1 0 0 0,0-1 0 0 0,0 1 3 0 0,6 7 0 0 0,1-1 0 0 0,0 0 0 0 0,1-1 0 0 0,0 0 0 0 0,0 0 0 0 0,0-1 0 0 0,1 0 0 0 0,0 0 0 0 0,0-1 0 0 0,7 2 0 0 0,-11-5 0 0 0,-1-1 0 0 0,1 1 0 0 0,-1-2 0 0 0,1 1 0 0 0,0 0 0 0 0,-1-1 0 0 0,1 0 0 0 0,5-1 0 0 0,3-1 0 0 0,1 0 0 0 0,8-4 0 0 0,-18 5 0 0 0,-1 0 0 0 0,0 0 0 0 0,1-1 0 0 0,-1 1 0 0 0,0-1 0 0 0,0-1 0 0 0,0 1 0 0 0,-1 0 0 0 0,1-1 0 0 0,0 0 0 0 0,-1 0 0 0 0,0 0 0 0 0,2-1 0 0 0,-1 0 0 0 0,0-1 0 0 0,1 1 0 0 0,0 0 0 0 0,0 1 0 0 0,0-1 0 0 0,0 1 0 0 0,1 0 0 0 0,-2 1 0 0 0,0 0 0 0 0,0 0 0 0 0,0-1 0 0 0,-1 0 0 0 0,1 1 0 0 0,-1-1 0 0 0,1 0 0 0 0,-1-1 0 0 0,0 1 0 0 0,0 0 0 0 0,-1-1 0 0 0,1 0 0 0 0,-1 0 0 0 0,0 1 0 0 0,0 1-1 0 0,-1-1 0 0 0,1 0 0 0 0,0 1 1 0 0,0 0-1 0 0,0-1 0 0 0,3-1 1 0 0,-3 3 9 0 0,0-1-1 0 0,-1 0 1 0 0,1 0 0 0 0,0 0-1 0 0,-1 0 1 0 0,1 0 0 0 0,-1 0-1 0 0,1-2-8 0 0,1-3 153 0 0,12-24 1014 0 0,-14 30-1142 0 0,0 0-1 0 0,-1-1 0 0 0,1 1 0 0 0,0 0 0 0 0,-1 0 0 0 0,1-1 0 0 0,-1 1 0 0 0,1-1 1 0 0,-1 1-1 0 0,1 0 0 0 0,-1-1 0 0 0,0 1 0 0 0,0-1 0 0 0,0 1 0 0 0,0-1 0 0 0,0 1 1 0 0,0-1-1 0 0,0 1 0 0 0,-1 0 0 0 0,1-1 0 0 0,0 1 0 0 0,-1-1 0 0 0,1 1 0 0 0,-1 0 1 0 0,0-1-25 0 0,-3-15 4 0 0,3 15-4 0 0,1 1 0 0 0,1 0 0 0 0,-1-1 0 0 0,0 1 0 0 0,0 0 0 0 0,0-1 0 0 0,1 1 0 0 0,-1 0 0 0 0,0 0 0 0 0,1-1 0 0 0,-1 1 0 0 0,1 0 0 0 0,0 0 0 0 0,-1 0 0 0 0,2-1 0 0 0,-2 1 0 0 0,1 1 0 0 0,-1-1 0 0 0,1 0 0 0 0,-1 1 0 0 0,1-1 0 0 0,-1 0 0 0 0,0 1 0 0 0,1-1 0 0 0,-1 0 0 0 0,0 0 0 0 0,0 1 0 0 0,1-1 0 0 0,-1 0 0 0 0,0 0 0 0 0,0 1 0 0 0,0-1 0 0 0,0 0 0 0 0,0 0 0 0 0,0 0 0 0 0,0 1 0 0 0,0-1 0 0 0,0 0 0 0 0,0 0 0 0 0,-1 0 0 0 0,1 1 0 0 0,0-1 0 0 0,0 0 0 0 0,-1 1 0 0 0,1-1 0 0 0,-1 0 0 0 0,1 0 0 0 0,-1 1 0 0 0,1-1 0 0 0,-1 1 0 0 0,1-1 0 0 0,-1 0 0 0 0,1 1 0 0 0,-1-1 0 0 0,0 1 0 0 0,1-1 0 0 0,-1 1 0 0 0,0 0 0 0 0,1-1 0 0 0,-1 1 0 0 0,-20-12 0 0 0,16 10 0 0 0,-1-1 0 0 0,1-1 0 0 0,0 1 0 0 0,0-1 0 0 0,0 0 0 0 0,1 2 0 0 0,0-1 0 0 0,1 1 0 0 0,-1-1 0 0 0,0 1 0 0 0,0 1 0 0 0,0-1 0 0 0,0 0 0 0 0,0 1 0 0 0,0 0 0 0 0,-1 0 0 0 0,1 0 0 0 0,0 0 0 0 0,-1 1 0 0 0,-7-2 0 0 0,-13-4 0 0 0,11 1 0 0 0,7 2 0 0 0,1 2 0 0 0,-1-1 0 0 0,0 1 0 0 0,0 0 0 0 0,0 0 0 0 0,-3 1 0 0 0,-26 0-64 0 0,29 7-748 0 0,1-2 456 0 0,5-4 190 0 0,0-1-1 0 0,0 1 1 0 0,0 0 0 0 0,0 0-1 0 0,0 0 1 0 0,0 0 0 0 0,0 0-1 0 0,0 0 1 0 0,0 0 0 0 0,1 0-1 0 0,-1 0 1 0 0,0 0 0 0 0,1 0-1 0 0,-1 0 1 0 0,1 0 0 0 0,-1 1-1 0 0,1-1 1 0 0,-1 0 0 0 0,1 0 0 0 0,0 1-1 0 0,0 0 167 0 0,-2 0-1524 0 0,-4 4-10 0 0</inkml:trace>
  <inkml:trace contextRef="#ctx0" brushRef="#br0" timeOffset="633.386">777 315 11976 0 0,'0'0'546'0'0,"3"0"-10"0"0,9 1-344 0 0,-4 3-170 0 0,-2 2 7 0 0,24 36 781 0 0,-27-38-727 0 0,-1 0 0 0 0,1 1-1 0 0,-1-1 1 0 0,-1 1 0 0 0,1-1 0 0 0,0 1-1 0 0,-1 0 1 0 0,0-1 0 0 0,0 4-83 0 0,0-2 88 0 0,0 0 1 0 0,1 0 0 0 0,-1 0-1 0 0,1-1 1 0 0,0 1 0 0 0,2 2-89 0 0,-2-4 135 0 0,0 1 1 0 0,0-1 0 0 0,-1 1-1 0 0,1 0 1 0 0,-1-1-1 0 0,0 1 1 0 0,0 0-1 0 0,-1 0 1 0 0,0-1-1 0 0,0 3-135 0 0,0 1 131 0 0,1 0-1 0 0,-1 0 1 0 0,1 0-1 0 0,0 0 1 0 0,2 4-131 0 0,-1-3-7 0 0,-1 0 0 0 0,1 0 0 0 0,-1 5 7 0 0,-1-10 0 0 0,0 1 0 0 0,1-1 0 0 0,0 0 0 0 0,0 1 0 0 0,0-1 0 0 0,0 0 0 0 0,1-1 0 0 0,-1 0 0 0 0,-1 1 0 0 0,1-1 0 0 0,0 0 0 0 0,-1 0 0 0 0,0 0 0 0 0,0 0 0 0 0,0 0 0 0 0,0 1 0 0 0,0 0 0 0 0,-1-1 0 0 0,0 1 0 0 0,1 0 0 0 0,0 0 0 0 0,0-1 0 0 0,0 1 0 0 0,1 0 0 0 0,-1-1 0 0 0,1 1 0 0 0,0 0 0 0 0,0-1 0 0 0,0 1 0 0 0,0-1 0 0 0,1 1 0 0 0,0 0 0 0 0,-2-3 0 0 0,1 0 0 0 0,-1 0 0 0 0,1 0 0 0 0,-1 1 0 0 0,0-1 0 0 0,1 0 0 0 0,-1 0 0 0 0,0 0 0 0 0,0 1 0 0 0,0-1 0 0 0,0 0 0 0 0,0 0 0 0 0,0 0 0 0 0,0 1 0 0 0,0-1 0 0 0,0 0 0 0 0,-1 0 0 0 0,1 0 0 0 0,0 0 0 0 0,-1 1 0 0 0,-1 5 0 0 0,2-7 0 0 0,0 0 0 0 0,0 1 0 0 0,0-1 0 0 0,0 0 0 0 0,0 1 0 0 0,0-1 0 0 0,0 0 0 0 0,0 1 0 0 0,0-1 0 0 0,0 0 0 0 0,0 1 0 0 0,0-1 0 0 0,0 0 0 0 0,0 1 0 0 0,1-1 0 0 0,-1 0 0 0 0,0 1 0 0 0,0-1 0 0 0,0 0 0 0 0,1 0 0 0 0,-1 1 0 0 0,0-1 0 0 0,6 5 0 0 0,-4-6 0 0 0,-2-4 0 0 0,1 0 0 0 0,0 0 0 0 0,0 0 0 0 0,1 0 0 0 0,0 0 0 0 0,0 1 0 0 0,0-1 0 0 0,1 0 0 0 0,-1 1 0 0 0,1-1 0 0 0,0 1 0 0 0,1 0 0 0 0,-1 0 0 0 0,2-1 0 0 0,0-1 0 0 0,1 0 0 0 0,0 0 0 0 0,0 0 0 0 0,1 0 0 0 0,0 1 0 0 0,0 1 0 0 0,0-1 0 0 0,0 1 0 0 0,1 0 0 0 0,0 0 0 0 0,0 1 0 0 0,0 0 0 0 0,6-1 0 0 0,18-4 0 0 0,-26 6 0 0 0,0 0 0 0 0,0 0 0 0 0,0 1 0 0 0,1 0 0 0 0,-1 0 0 0 0,4 1 0 0 0,-4 0 0 0 0,-1 0 0 0 0,0 1 0 0 0,1 0 0 0 0,-1 0 0 0 0,1 0 0 0 0,-1 1 0 0 0,0 0 0 0 0,0 0 0 0 0,0 0 0 0 0,0 0 0 0 0,0 1 0 0 0,0 0 0 0 0,-1 0 0 0 0,1 0 0 0 0,0 2 0 0 0,-2-3 0 0 0,-1 0 0 0 0,0 0 0 0 0,0 1 0 0 0,0-1 0 0 0,0 1 0 0 0,0-1 0 0 0,0 1 0 0 0,-1 0 0 0 0,1 0 0 0 0,-1 0 0 0 0,0 0 0 0 0,0 0 0 0 0,0 0 0 0 0,0 0 0 0 0,0 0 0 0 0,-1 0 0 0 0,0 0 0 0 0,1 1 0 0 0,-1-1 0 0 0,0 0 0 0 0,0 0 0 0 0,-1 0 0 0 0,1 0 0 0 0,-1 1 0 0 0,0-1 0 0 0,0 1 0 0 0,-1 2 76 0 0,0-1-1 0 0,0 0 1 0 0,-1 0-1 0 0,0 0 1 0 0,0 0-1 0 0,0 0 0 0 0,0-1 1 0 0,-1 1-1 0 0,0-1 1 0 0,0 0-1 0 0,0 0 0 0 0,0 0 1 0 0,-1 0-1 0 0,1-1 1 0 0,-5 2-76 0 0,-8 4 298 0 0,0 0 1 0 0,-1-1 0 0 0,0-1 0 0 0,0-1-299 0 0,-6 3-279 0 0,10-5 279 0 0,-1 0 0 0 0,1-2 0 0 0,-1 1 0 0 0,0-2 0 0 0,0 0 0 0 0,-1-1 0 0 0,-16 2 0 0 0,24-2 0 0 0,0 0 0 0 0,0 0 0 0 0,0-1 0 0 0,0 0 0 0 0,-1 0 0 0 0,1-1 0 0 0,7 1-52 0 0,0 1 0 0 0,0-1 0 0 0,-1 0 0 0 0,1 0 0 0 0,0 1-1 0 0,0-1 1 0 0,0 0 0 0 0,0 0 0 0 0,0 0 0 0 0,0 0-1 0 0,0 0 1 0 0,1 0 0 0 0,-1 0 0 0 0,0 0 0 0 0,1 0 0 0 0,-1-2 51 0 0,-8-19-3231 0 0,6 14-588 0 0,2-1-1148 0 0</inkml:trace>
  <inkml:trace contextRef="#ctx0" brushRef="#br0" timeOffset="1167.936">1591 360 15664 0 0,'0'0'356'0'0,"0"0"49"0"0,0 0 21 0 0,2 1-42 0 0,-1-1-375 0 0,0 1-1 0 0,0-1 1 0 0,-1 0 0 0 0,1 1-1 0 0,0-1 1 0 0,0 1-1 0 0,0-1 1 0 0,0 1-1 0 0,-1 0 1 0 0,1-1-1 0 0,0 1 1 0 0,-1 0-1 0 0,1-1 1 0 0,0 1-1 0 0,-1 0 1 0 0,1 0-1 0 0,-1 0-8 0 0,2 2 3 0 0,2 5-3 0 0,0-1 0 0 0,0 1 0 0 0,0 0 0 0 0,-1 1 0 0 0,0-1 0 0 0,-1 0 0 0 0,0 1 0 0 0,0 0 0 0 0,-1 3 0 0 0,7 23 0 0 0,-7-29 0 0 0,0 0 0 0 0,-1 1 0 0 0,1-1 0 0 0,-1 0 0 0 0,0 1 0 0 0,-1 1 0 0 0,0 0 0 0 0,1-1 0 0 0,0 0 0 0 0,0 0 0 0 0,1 1 0 0 0,1 6 0 0 0,13 29 246 0 0,-11-35-48 0 0,0 1-1 0 0,-1 0 1 0 0,-1 0 0 0 0,1 0 0 0 0,-1 0-1 0 0,0 4-197 0 0,3 37 562 0 0,-2-30-552 0 0,-1-1-1 0 0,-1 1 0 0 0,-1 0 0 0 0,0 0 0 0 0,-3 16-9 0 0,0-20 254 0 0,0 0 0 0 0,0-1 0 0 0,-2 0 0 0 0,0 0 0 0 0,0 0 0 0 0,-2 0 0 0 0,0-1 0 0 0,-6 9-254 0 0,4-8 6 0 0,-2-1 0 0 0,0 0 0 0 0,-4 4-6 0 0,10-14 0 0 0,0 1-1 0 0,0-1 1 0 0,-1 1 0 0 0,1-1 0 0 0,-1-1 0 0 0,0 1 0 0 0,0-1-1 0 0,0 0 1 0 0,-7 2 0 0 0,-7 2 0 0 0,15-4 0 0 0,-1-1 0 0 0,0 0 0 0 0,1 0 0 0 0,-1-1 0 0 0,0 0 0 0 0,0 0 0 0 0,0 0 0 0 0,-3-1 0 0 0,4 0-87 0 0,1 1-1 0 0,-1-2 1 0 0,0 1-1 0 0,1-1 0 0 0,-1 1 1 0 0,0-1-1 0 0,1-1 1 0 0,-1 1-1 0 0,1-1 0 0 0,-4-1 88 0 0,5 2-202 0 0,0 0-1 0 0,1-1 1 0 0,-1 1-1 0 0,0-1 0 0 0,1 0 1 0 0,-1 0-1 0 0,1 1 1 0 0,0-2-1 0 0,-1 1 0 0 0,1 0 1 0 0,0 0-1 0 0,0-1 1 0 0,0 1-1 0 0,1-1 1 0 0,-1 0-1 0 0,1 1 0 0 0,-1-1 1 0 0,1 0-1 0 0,-1-2 203 0 0,-8-30-1524 0 0,2-3-10 0 0</inkml:trace>
  <inkml:trace contextRef="#ctx0" brushRef="#br0" timeOffset="1460.417">1621 197 18687 0 0,'0'0'416'0'0,"0"0"80"0"0,-3-7 16 0 0,3 1 8 0 0,-4-1-416 0 0,8 0-104 0 0,-1 0 0 0 0,-3 7 0 0 0,-7-7-128 0 0,7 7-56 0 0,7-3-8 0 0,-7 3 0 0 0,0 0-544 0 0,0 0-120 0 0,0 0-16 0 0,0 0-3927 0 0,4-7-793 0 0</inkml:trace>
  <inkml:trace contextRef="#ctx0" brushRef="#br0" timeOffset="1786.2">2031 478 15664 0 0,'0'-1'356'0'0,"3"-5"-239"0"0,0 0 1 0 0,1 1-1 0 0,-1 0 1 0 0,1 0 0 0 0,0 0-1 0 0,0 0 1 0 0,1 1 0 0 0,-1-1-1 0 0,1 1 1 0 0,0 0 0 0 0,0 1-1 0 0,5-3-117 0 0,-2 0-22 0 0,0 0-1 0 0,0 0 0 0 0,-1-1 1 0 0,1 0-1 0 0,-1-1 23 0 0,-3 3-221 0 0,0 0 0 0 0,1 1 0 0 0,-1 0 0 0 0,1 0 0 0 0,0 0 0 0 0,2-1 221 0 0,-4 3-119 0 0,-2 2 101 0 0,-1 0 0 0 0,1-1 0 0 0,-1 1-1 0 0,1 0 1 0 0,-1 0 0 0 0,1-1 0 0 0,-1 1 0 0 0,0 0-1 0 0,1-1 1 0 0,-1 1 0 0 0,1-1 0 0 0,-1 1-1 0 0,0 0 1 0 0,1-1 0 0 0,-1 1 0 0 0,0-1 0 0 0,1 1-1 0 0,-1-1 1 0 0,0 1 0 0 0,0-1 0 0 0,0 1-1 0 0,1-1 1 0 0,-1 0 0 0 0,0 1 0 0 0,0-1 0 0 0,0 0 18 0 0,4-7-18 0 0,-4 7 18 0 0,0 1 0 0 0,0 0 0 0 0,0 0 0 0 0,1-1 0 0 0,-1 1 0 0 0,0 0 0 0 0,0 0 0 0 0,0-1 0 0 0,0 1 0 0 0,0 0 0 0 0,1 0 1 0 0,-1-1-1 0 0,0 1 0 0 0,0 0 0 0 0,0-1 0 0 0,0 1 0 0 0,0 0 0 0 0,0-1 0 0 0,0 1 0 0 0,0 0 0 0 0,0 0 0 0 0,0-1 0 0 0,0 1 0 0 0,0 0 0 0 0,0-1 0 0 0,0 1 0 0 0,-1 0 0 0 0,1-1 0 0 0,0 1 0 0 0,0 0 0 0 0,0 0 0 0 0,0-1 0 0 0,0 1 0 0 0,-1 0 0 0 0,1 0 0 0 0,0-1 0 0 0,0 1 0 0 0,0 0 0 0 0,-1 0 0 0 0,1 0 0 0 0,0-1 0 0 0,0 1 0 0 0,-1 0 0 0 0,1 0 0 0 0,0 0 0 0 0,-1 0 0 0 0,1 0 0 0 0,0 0 0 0 0,0-1 0 0 0,-1 1 1 0 0,1 0-1 0 0,-1 0 0 0 0,-1-1 108 0 0,-1 0 0 0 0,1-1 0 0 0,-1 1 0 0 0,0 0 0 0 0,0 0 0 0 0,1 1 1 0 0,-1-1-1 0 0,0 1 0 0 0,0-1 0 0 0,0 1 0 0 0,0 0 0 0 0,0 0 0 0 0,0 0 1 0 0,0 0-1 0 0,1 1 0 0 0,-1-1 0 0 0,0 1 0 0 0,0 0 0 0 0,0 0 0 0 0,1 0 1 0 0,-1 0-1 0 0,0 0 0 0 0,1 1 0 0 0,-1-1 0 0 0,1 1 0 0 0,-1-1 0 0 0,0 2-108 0 0,-4 2 274 0 0,-1 0-1 0 0,0-1 1 0 0,-1 0-1 0 0,-1 0-273 0 0,1 0 9 0 0,0 1 0 0 0,0-1-1 0 0,-3 4-8 0 0,0 1 0 0 0,1 1 0 0 0,1 0 0 0 0,-5 6 0 0 0,-3 3 0 0 0,11-10 0 0 0,0 0 0 0 0,0 0 0 0 0,1 1 0 0 0,0-1 0 0 0,1 2 0 0 0,0-1 0 0 0,0 0 0 0 0,1 1 0 0 0,1 1 0 0 0,2-10 0 0 0,0 1 0 0 0,1-1 0 0 0,-1 1 0 0 0,1-1 0 0 0,-1 1 0 0 0,1-1 0 0 0,0 1 0 0 0,0-1 0 0 0,0 1 0 0 0,1-1 0 0 0,-1 1 0 0 0,0-1 0 0 0,1 1 0 0 0,0-1 0 0 0,-1 1 0 0 0,1-1 0 0 0,0 0 0 0 0,0 1 0 0 0,1-1 0 0 0,-1 0 0 0 0,0 0 0 0 0,1 0 0 0 0,-1 0 0 0 0,1 0 0 0 0,0 0 0 0 0,0 0 0 0 0,-1 0 0 0 0,2 0 0 0 0,3 2 0 0 0,-1 1 0 0 0,1-1 0 0 0,-1 0 0 0 0,1 0 0 0 0,0 0 0 0 0,0-1 0 0 0,0 0 0 0 0,0 0 0 0 0,0-1 0 0 0,1 0 0 0 0,3 1 0 0 0,-5-2 0 0 0,6 2 0 0 0,-1-1 0 0 0,0-1 0 0 0,1 1 0 0 0,-1-2 0 0 0,1 1 0 0 0,-1-2 0 0 0,1 1 0 0 0,3-2 0 0 0,29-7-2793 0 0,32-13 2793 0 0,-51 15-1022 0 0</inkml:trace>
  <inkml:trace contextRef="#ctx0" brushRef="#br0" timeOffset="2091.344">2572 325 18055 0 0,'-9'1'874'0'0,"-10"4"-52"0"0,13-4-793 0 0,-1 0 1 0 0,1 1 0 0 0,0 0 0 0 0,0 0 0 0 0,0 0 0 0 0,1 1 0 0 0,-1 0 0 0 0,1 0 0 0 0,-1 0 0 0 0,1 1 0 0 0,0 0 0 0 0,-4 3-30 0 0,-2 5-72 0 0,1 0 0 0 0,0 1 0 0 0,-6 10 72 0 0,6-8-166 0 0,5-8 118 0 0,0 1 1 0 0,0 0-1 0 0,1 0 0 0 0,0 0 0 0 0,0 0 48 0 0,3-6 60 0 0,1 1 0 0 0,-1-1-1 0 0,1 0 1 0 0,-1 0 0 0 0,1 0 0 0 0,0 0-1 0 0,-1 0 1 0 0,1 0 0 0 0,0 0 0 0 0,1 1-1 0 0,-1-1 1 0 0,0 0 0 0 0,1 0 0 0 0,-1 0-1 0 0,1 0 1 0 0,-1 0 0 0 0,1 0 0 0 0,0 0-1 0 0,0 0 1 0 0,0 0 0 0 0,0 0 0 0 0,0-1-1 0 0,1 2-59 0 0,10 13 545 0 0,-7-9-534 0 0,-1-1-1 0 0,1 0 1 0 0,1 0-1 0 0,-1-1 1 0 0,1 1-1 0 0,1 0-10 0 0,2 0-7 0 0,0 0 0 0 0,0 0 0 0 0,0-1 0 0 0,0-1 0 0 0,1 0 0 0 0,-1 0 0 0 0,1 0-1 0 0,0-1 1 0 0,7 0 7 0 0,-8 0-357 0 0,0-1 0 0 0,0 0 0 0 0,0-1 0 0 0,0 0 0 0 0,1-1 0 0 0,-1 0 0 0 0,0 0 0 0 0,4-1 357 0 0,-8 0-597 0 0,0 0 0 0 0,0-1-1 0 0,0 1 1 0 0,0-1-1 0 0,0 0 1 0 0,-1-1-1 0 0,1 1 1 0 0,-1-1-1 0 0,5-3 598 0 0,-6 4-1534 0 0</inkml:trace>
  <inkml:trace contextRef="#ctx0" brushRef="#br0" timeOffset="2331.042">2809 28 18079 0 0,'0'0'828'0'0,"2"0"-17"0"0,10 7-470 0 0,-10-2-368 0 0,-2-3 62 0 0,12 16 220 0 0,-8-12-162 0 0,-1-1 0 0 0,0 0 0 0 0,0 1 0 0 0,0 0-1 0 0,0 0 1 0 0,0 4-93 0 0,14 36 492 0 0,-1 2-408 0 0,-14-41-88 0 0,1 0 0 0 0,-1 0 0 0 0,1-1 0 0 0,2 4 4 0 0,-2-5 48 0 0,0-1-1 0 0,-1 2 0 0 0,0-1 0 0 0,0 0 0 0 0,0 0 1 0 0,-1 0-1 0 0,0 1 0 0 0,0-1 0 0 0,0 1 0 0 0,-1 1-47 0 0,5 56 1174 0 0,-4-35-1981 0 0,0-23 686 0 0,0-1-1 0 0,-1 1 1 0 0,0-1-1 0 0,0 0 1 0 0,0 1-1 0 0,0-1 1 0 0,-1 1 0 0 0,0-1-1 0 0,0 0 1 0 0,0 1-1 0 0,0-1 1 0 0,-1 0-1 0 0,1 0 1 0 0,-2 2 121 0 0,2-5-348 0 0,1-1-841 0 0,0 0-3491 0 0,0 0-1497 0 0</inkml:trace>
  <inkml:trace contextRef="#ctx0" brushRef="#br0" timeOffset="2614.337">2969 284 1840 0 0,'1'-2'83'0'0,"1"0"-73"0"0,1 0 1 0 0,-1 1 0 0 0,1-1 0 0 0,0 0 0 0 0,0 1-1 0 0,0 0 1 0 0,1-1-11 0 0,15-8 18 0 0,-6 4 2140 0 0,-1-1 0 0 0,1 2-1 0 0,1 0 1 0 0,-1 0 0 0 0,10-1-2158 0 0,-3 2 1074 0 0,1 0 0 0 0,15 0-1074 0 0,8-1 1303 0 0,-38 5-1001 0 0,1 0 1 0 0,-1 1 0 0 0,1-1-1 0 0,-1 1 1 0 0,0 0 0 0 0,0 1-1 0 0,1 0 1 0 0,0 0-303 0 0,7 2 532 0 0,-12-3-431 0 0,0 0 0 0 0,0-1 0 0 0,0 1 1 0 0,0 0-1 0 0,0 0 0 0 0,-1 0 0 0 0,1 0 1 0 0,0 1-1 0 0,-1-1 0 0 0,1 0 0 0 0,-1 1 0 0 0,1-1 1 0 0,-1 1-1 0 0,0 0 0 0 0,1 0-101 0 0,14 30 881 0 0,-7-14-314 0 0,-7-14-443 0 0,0 0 0 0 0,-1 0 0 0 0,1 0 0 0 0,-1 0 0 0 0,0 0 0 0 0,0 1 0 0 0,-1-1 0 0 0,1 0 0 0 0,-1 2-124 0 0,-1 42 310 0 0,0-19-225 0 0,1-24-81 0 0,0 0 1 0 0,0 0-1 0 0,-1 0 1 0 0,0 0 0 0 0,0 0-1 0 0,0 0 1 0 0,-1 0-1 0 0,1 0 1 0 0,-1 0-1 0 0,0-1 1 0 0,0 1-1 0 0,-1-1 1 0 0,0 2-5 0 0,2-5-16 0 0,0-1 1 0 0,1 1 0 0 0,-1 0 0 0 0,1 0 0 0 0,-1 0-1 0 0,1 0 1 0 0,0 0 0 0 0,-1 1 0 0 0,1-1-1 0 0,0 0 1 0 0,0 0 0 0 0,0 1 15 0 0,0-1-116 0 0,0-1-11 0 0,0 0-1 0 0,0 0-170 0 0,0 0-717 0 0,0 0-312 0 0,-1-1-1133 0 0,-1-5-4279 0 0</inkml:trace>
  <inkml:trace contextRef="#ctx0" brushRef="#br0" timeOffset="2881.869">3373 42 16416 0 0,'0'0'373'0'0,"0"0"55"0"0,0 0 20 0 0,0 0-54 0 0,1-1-254 0 0,5-2-145 0 0,-3 2-63 0 0,-1 1-1 0 0,1-1 1 0 0,0 0-1 0 0,0 1 1 0 0,0-1-1 0 0,0 1 1 0 0,0 0-1 0 0,-1 0 1 0 0,1 0-1 0 0,1 1 69 0 0,3-1-416 0 0,-5 0 169 0 0,0 0 1 0 0,0 0 0 0 0,0 1-1 0 0,0-1 1 0 0,0 1-1 0 0,0-1 1 0 0,0 1-1 0 0,0 0 1 0 0,0-1-1 0 0,1 2 247 0 0,4 1-1876 0 0,-6-2-4 0 0</inkml:trace>
  <inkml:trace contextRef="#ctx0" brushRef="#br0" timeOffset="3380.844">3614 259 13272 0 0,'-1'2'62'0'0,"1"0"1"0"0,-1-1 0 0 0,0 1 0 0 0,1 0 0 0 0,-1 0 0 0 0,1 0 0 0 0,0-1-1 0 0,0 1 1 0 0,-1 0 0 0 0,1 0 0 0 0,0 0 0 0 0,1 0 0 0 0,-1 0 0 0 0,0 1-63 0 0,9 29 555 0 0,-3-11-534 0 0,16 63 1804 0 0,-21-81-1645 0 0,1 1 1 0 0,-1-1-1 0 0,1 0 1 0 0,0 0-1 0 0,0 0 1 0 0,0-1-1 0 0,0 1 1 0 0,0 0-181 0 0,0-2 362 0 0,-2-1-28 0 0,1 1-100 0 0,-1-1-211 0 0,1 1 0 0 0,-1-1-1 0 0,1 1 1 0 0,-1-1 0 0 0,1 1-1 0 0,-1-1 1 0 0,1 0 0 0 0,0 1-1 0 0,-1-1 1 0 0,1 0 0 0 0,0 1-1 0 0,-1-1 1 0 0,1 0 0 0 0,0 0-1 0 0,-1 0 1 0 0,1 0 0 0 0,0 0-1 0 0,-1 0 1 0 0,1 0 0 0 0,0 0-23 0 0,24-13 26 0 0,-21 10-26 0 0,1 0 0 0 0,-2 0 0 0 0,1 0 0 0 0,0-1 0 0 0,0 1 0 0 0,-1-1 0 0 0,0 0 0 0 0,0 0 0 0 0,0 0 0 0 0,0-1 0 0 0,-1 1 0 0 0,2-5 0 0 0,0 2 0 0 0,0 0 0 0 0,0 0 0 0 0,1 1 0 0 0,-1 0 0 0 0,5-4 0 0 0,2-2 12 0 0,-1-1 0 0 0,5-7-12 0 0,-6 7-156 0 0,1 0 0 0 0,6-6 156 0 0,6 2-340 0 0,-9 7 282 0 0,-10 9 57 0 0,0 0 0 0 0,13-8 5 0 0,-14 9 4 0 0,0 0 60 0 0,0 0 46 0 0,23 3 140 0 0,-14 1-135 0 0,52 33 26 0 0,-53-32-145 0 0,0 0 0 0 0,0-1 0 0 0,5 2 0 0 0,21 8 0 0 0,-32-12 52 0 0,0 0 0 0 0,1-1 0 0 0,-1 1 0 0 0,0-1 0 0 0,0 0 0 0 0,1 0 0 0 0,-1-1 0 0 0,1 1 0 0 0,-1-1 0 0 0,1 0 0 0 0,-1 0 0 0 0,0-1 0 0 0,1 1 0 0 0,-1-1 0 0 0,1 0-1 0 0,-1 0 1 0 0,0-1 0 0 0,0 1 0 0 0,0-1 0 0 0,0 0 0 0 0,0 0 0 0 0,0 0 0 0 0,3-3-52 0 0,13-9 44 0 0,-13 10-45 0 0,0-1 0 0 0,0 0 0 0 0,-1-1 1 0 0,1 1-1 0 0,-1-1 0 0 0,-1-1 1 0 0,1 1-1 0 0,-1-1 0 0 0,4-5 1 0 0,-4 2-114 0 0,-1 1 0 0 0,1-1-1 0 0,-2 0 1 0 0,1 0-1 0 0,-1 0 1 0 0,-1-1 0 0 0,0 1-1 0 0,0-1 1 0 0,-1 1-1 0 0,0-2 115 0 0,-1 11 6 0 0,0-1 0 0 0,-1 0 0 0 0,1 1 0 0 0,0-1 0 0 0,-1 1 0 0 0,1-1 0 0 0,-1 0 0 0 0,1 1 0 0 0,-1-1 0 0 0,0 1 0 0 0,1-1 0 0 0,-1 1 0 0 0,0-1 0 0 0,0 1 0 0 0,0 0 0 0 0,0 0 0 0 0,0-1 0 0 0,-1 1 0 0 0,1 0 0 0 0,0 0 0 0 0,0 0 0 0 0,-1 0 0 0 0,1 0 0 0 0,-1 0 0 0 0,1 1 0 0 0,-1-1 0 0 0,1 0 0 0 0,-1 1 0 0 0,1-1 0 0 0,-1 1 0 0 0,0 0 0 0 0,1-1 0 0 0,-1 1-1 0 0,0 0 1 0 0,1 0 0 0 0,-1 0 0 0 0,0 0 0 0 0,1 0 0 0 0,-1 0 0 0 0,0 1 0 0 0,1-1 0 0 0,-1 1 0 0 0,1-1 0 0 0,-1 1 0 0 0,0-1 0 0 0,1 1 0 0 0,-1 0 0 0 0,1 0-6 0 0,-20 12 888 0 0,18-11-845 0 0,0-1 1 0 0,0 1-1 0 0,0 0 1 0 0,0-1-1 0 0,1 1 1 0 0,-1 1-1 0 0,1-1 1 0 0,0 0-1 0 0,-1 0 0 0 0,1 1 1 0 0,0 0-1 0 0,0-1 1 0 0,1 1-1 0 0,-1 0 1 0 0,0 0-1 0 0,1 0 1 0 0,-1 2-44 0 0,-1 4 26 0 0,0 1 0 0 0,1 0 0 0 0,0-1 0 0 0,0 1 0 0 0,1 4-26 0 0,1-9 1 0 0,0-1 0 0 0,0 1 0 0 0,0-1 0 0 0,0 1 0 0 0,1-1 0 0 0,0 1 0 0 0,0-1 0 0 0,0 1 0 0 0,0-1 0 0 0,1 0-1 0 0,0 0 1 0 0,0 1 0 0 0,0-1-1 0 0,8 16-1 0 0,-9-17 19 0 0,0 1 0 0 0,1-1 0 0 0,0 0 0 0 0,-1 0 0 0 0,1 1 0 0 0,0-2 0 0 0,0 1-1 0 0,0 0 1 0 0,1 0 0 0 0,-1-1 0 0 0,3 3-18 0 0,3 0 4 0 0,-1-1 0 0 0,1 0-1 0 0,0 0 1 0 0,0-1-1 0 0,0 0 1 0 0,0-1 0 0 0,0 1-1 0 0,1-2 1 0 0,-1 1-1 0 0,1-1 1 0 0,-1 0 0 0 0,1-1-1 0 0,0 0 1 0 0,-1 0-1 0 0,1-1 1 0 0,0 0 0 0 0,1-1-4 0 0,3-1-575 0 0,0 0 0 0 0,11-4 575 0 0,8-6-5782 0 0,-12 3-639 0 0</inkml:trace>
  <inkml:trace contextRef="#ctx0" brushRef="#br0" timeOffset="3685.969">4821 3 19319 0 0,'-1'0'-5'0'0,"-1"-1"123"0"0,0 1 0 0 0,0-1 0 0 0,-1 1 0 0 0,1-1 0 0 0,0 1 0 0 0,0 0 0 0 0,-1 0 1 0 0,1 0-1 0 0,0 0 0 0 0,-1 1 0 0 0,1-1 0 0 0,0 0 0 0 0,0 1 0 0 0,0 0 0 0 0,-1-1 0 0 0,1 1 0 0 0,0 0 0 0 0,-1 1-118 0 0,-2 2 4 0 0,3-2-11 0 0,0-1 1 0 0,0 1-1 0 0,0 0 0 0 0,0 0 0 0 0,0 0 0 0 0,0 0 1 0 0,0 0-1 0 0,1 0 0 0 0,-1 0 0 0 0,1 1 0 0 0,-1-1 1 0 0,1 0-1 0 0,0 1 0 0 0,0-1 0 0 0,0 1 0 0 0,0 0 1 0 0,1-1-1 0 0,-1 1 0 0 0,1 0 7 0 0,-1 3-23 0 0,1-1 1 0 0,0 1-1 0 0,1-1 1 0 0,0 1-1 0 0,-1-1 0 0 0,2 1 1 0 0,-1-1-1 0 0,0 1 0 0 0,1-1 1 0 0,0 0-1 0 0,1 0 0 0 0,-1 0 1 0 0,1 0-1 0 0,0 0 1 0 0,0 0 22 0 0,7 8-56 0 0,-1-1 0 0 0,2 0 0 0 0,0-1 0 0 0,10 8 56 0 0,3 4 30 0 0,-9-9 189 0 0,1 0 0 0 0,1-1 0 0 0,8 6-219 0 0,1 1-157 0 0,-26-20 157 0 0,0 1 1 0 0,0-1 0 0 0,0 0 0 0 0,0 0 0 0 0,0 1-1 0 0,0-1 1 0 0,0 0 0 0 0,0 1 0 0 0,0-1 0 0 0,0 0-1 0 0,0 0 1 0 0,0 1 0 0 0,0-1 0 0 0,-1 0 0 0 0,1 0-1 0 0,0 0 1 0 0,0 1 0 0 0,0-1 0 0 0,0 0 0 0 0,0 0 0 0 0,0 1-1 0 0,-1-1 1 0 0,1 0 0 0 0,0 0 0 0 0,0 0 0 0 0,0 0-1 0 0,-1 1 1 0 0,1-1 0 0 0,0 0 0 0 0,0 0 0 0 0,-1 0-1 0 0,1 0 1 0 0,0 0 0 0 0,0 0-1 0 0,-10 7 113 0 0,9-6-99 0 0,-7 2-166 0 0,0 1-1 0 0,0-1 0 0 0,-1 0 0 0 0,1-1 0 0 0,-1 0 1 0 0,0 0-1 0 0,1-1 0 0 0,-1 0 0 0 0,-2-1 153 0 0,0 2-387 0 0,-22-1-1709 0 0,0 2-4385 0 0</inkml:trace>
  <inkml:trace contextRef="#ctx0" brushRef="#br0" timeOffset="4268.301">4933 731 15664 0 0,'0'0'718'0'0,"0"0"-19"0"0,0 0-438 0 0,0 0-180 0 0,-8 3-17 0 0,-27 7 171 0 0,0-2 0 0 0,-1-1 0 0 0,0-2 0 0 0,-15 0-235 0 0,25-3 906 0 0,-22 6-906 0 0,8-1 520 0 0,-84 11 1098 0 0,-78-1-1618 0 0,2-7 160 0 0,-646 28 1448 0 0,458-10-1346 0 0,-31 23-244 0 0,97 2-18 0 0,58-9 0 0 0,204-35-51 0 0,-346 45 1542 0 0,-134 0-883 0 0,403-39-608 0 0,-61 6 0 0 0,77-7 0 0 0,38-4 0 0 0,12-2 0 0 0,18-1 0 0 0,-40-1 0 0 0,65-6 0 0 0,6 3-279 0 0,-1-2-259 0 0,5-5-2803 0 0,25 7-4508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21T08:19:40.25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1,'0'0,"0"0,0 0,0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9:12.878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4904 67 3224 0 0,'-3'2'440'0'0,"2"-1"639"0"0,1-1 280 0 0,0 0 60 0 0,0 0-103 0 0,0 0-480 0 0,0 0-209 0 0,0 0-41 0 0,0 0-52 0 0,0 0-188 0 0,0 0-83 0 0,3 1-135 0 0,0 1 0 0 0,-1-1 0 0 0,1 1 0 0 0,-1 0 0 0 0,0-1 0 0 0,0 1 0 0 0,3 2-128 0 0,-4-3 83 0 0,37 45 1085 0 0,-29-35-1009 0 0,-1 0 0 0 0,0 0 1 0 0,-1 1-1 0 0,5 10-159 0 0,-7-13 63 0 0,14 29 142 0 0,-2 1 0 0 0,-2 1 1 0 0,0 4-206 0 0,21 54 509 0 0,-25-68-227 0 0,-2 0 0 0 0,3 16-282 0 0,1 4 186 0 0,-4-6 213 0 0,-1 0-1 0 0,-2 0 0 0 0,-1 31-398 0 0,-3-38 164 0 0,4 78 271 0 0,-5-93-328 0 0,-1 1 0 0 0,-1 0 0 0 0,-3 16-107 0 0,-1 19 156 0 0,0-8-94 0 0,-1-1 0 0 0,-5 13-62 0 0,-1 8-109 0 0,6-32 363 0 0,-1 1 0 0 0,-3 0-254 0 0,2-8 255 0 0,3-11-187 0 0,-1 1 0 0 0,-2-1 1 0 0,-5 13-69 0 0,-28 49-822 0 0,24-51-574 0 0,8-17 728 0 0</inkml:trace>
  <inkml:trace contextRef="#ctx0" brushRef="#br0" timeOffset="23436.461">5074 243 10336 0 0,'0'0'233'0'0,"0"0"39"0"0,0 0 15 0 0,0 0 21 0 0,0 0 84 0 0,0 0 37 0 0,13-5 898 0 0,-12 4-1208 0 0,12-5 340 0 0,0 1 0 0 0,0 0 0 0 0,0 0 1 0 0,13-1-460 0 0,25-8 666 0 0,-11 2-523 0 0,60-11-735 0 0,-87 22-117 0 0</inkml:trace>
  <inkml:trace contextRef="#ctx0" brushRef="#br0" timeOffset="23625.793">5166 486 9648 0 0,'36'-14'606'0'0,"1"0"0"0"0,1 3 0 0 0,0 1 0 0 0,2 1-606 0 0,31-1 184 0 0,-39 7-3570 0 0,-16 2-412 0 0</inkml:trace>
  <inkml:trace contextRef="#ctx0" brushRef="#br0" timeOffset="23878.321">5241 739 5064 0 0,'0'0'389'0'0,"2"0"-250"0"0,41-10 2670 0 0,-15 4-1351 0 0,-23 4-1301 0 0,0 0 0 0 0,0 1-1 0 0,1 0 1 0 0,-1 0 0 0 0,0 1 0 0 0,1 0-157 0 0,13-2 873 0 0,1 0 1 0 0,0-1 0 0 0,14-4-874 0 0,9-1 1299 0 0,-13 2-760 0 0,-10 2-860 0 0,0 1 0 0 0,0 1 0 0 0,1 0 1 0 0,15 2 320 0 0,-14 0-432 0 0</inkml:trace>
  <inkml:trace contextRef="#ctx0" brushRef="#br0" timeOffset="24175.863">5193 1091 10136 0 0,'14'-5'230'0'0,"-11"4"30"0"0,9-1 306 0 0,0 1-590 0 0,0-1 0 0 0,-1 0 0 0 0,1 0 0 0 0,-1-1 1 0 0,9-4 23 0 0,22-5-5 0 0,1 0 131 0 0,-19 5-23 0 0,1 1 0 0 0,6 1-103 0 0,-13 2 0 0 0</inkml:trace>
  <inkml:trace contextRef="#ctx0" brushRef="#br0" timeOffset="24456.884">5143 1491 8808 0 0,'1'0'28'0'0,"-1"-1"1"0"0,1 1 0 0 0,-1 0-1 0 0,1-1 1 0 0,0 1-1 0 0,-1 0 1 0 0,1-1 0 0 0,-1 1-1 0 0,1 0 1 0 0,-1 0 0 0 0,1-1-1 0 0,0 1 1 0 0,-1 0-1 0 0,1 0 1 0 0,0 0 0 0 0,-1 0-1 0 0,1 0 1 0 0,-1 0 0 0 0,1 0-1 0 0,0 0 1 0 0,-1 0-1 0 0,1 0 1 0 0,0 0-29 0 0,13-2 302 0 0,-4-2-291 0 0,1-1 1 0 0,0 1-1 0 0,0 1 0 0 0,0 0 1 0 0,1 1-12 0 0,14-5 27 0 0,25-5 51 0 0,0 2 0 0 0,28-1-78 0 0,-60 8 0 0 0</inkml:trace>
  <inkml:trace contextRef="#ctx0" brushRef="#br0" timeOffset="24642.448">5149 1798 9848 0 0,'69'7'1064'0'0,"-54"-5"-650"0"0,0 1 1 0 0,12 4-415 0 0,14 2 160 0 0,-8-1-46 0 0,-25-5-252 0 0,0-1 1 0 0,0 0-1 0 0,0-1 0 0 0,0 0 0 0 0,5 0 138 0 0,5-1-4030 0 0</inkml:trace>
  <inkml:trace contextRef="#ctx0" brushRef="#br0" timeOffset="-1070.97">495 11 4144 0 0,'0'0'319'0'0,"-9"-10"3079"0"0,7 10-3251 0 0,1 0 0 0 0,-1 1-1 0 0,1-1 1 0 0,-1 1 0 0 0,1 0-1 0 0,-1-1 1 0 0,1 1 0 0 0,-1 0-1 0 0,1 0 1 0 0,0 0 0 0 0,-1 0 0 0 0,1 0-1 0 0,0 0 1 0 0,0 0 0 0 0,0 0-1 0 0,0 1 1 0 0,0-1-147 0 0,-4 3 709 0 0,1 1-400 0 0,1-1 0 0 0,-1 1 0 0 0,1-1 0 0 0,0 1-1 0 0,-3 5-308 0 0,-8 12 776 0 0,4-9-426 0 0,1 0 0 0 0,0 1 0 0 0,1 0 0 0 0,1 0 0 0 0,0 1 0 0 0,1 0 0 0 0,-1 6-350 0 0,-4 11 238 0 0,0-2 82 0 0,-2 18-320 0 0,0 10 281 0 0,-15 80 435 0 0,17-85 196 0 0,4-19-47 0 0,0 14-865 0 0,2-9-576 0 0,-3 43 32 0 0,2 42 544 0 0,5-67 142 0 0,1 35-9 0 0,8 48-133 0 0,26 123 569 0 0,-31-241-412 0 0,1-1 0 0 0,7 19-157 0 0,-4-16 259 0 0,2 22-259 0 0,-7-36 29 0 0,0-1 0 0 0,0 1 0 0 0,0-1 0 0 0,1 0 0 0 0,1 0 0 0 0,0 1-29 0 0,1 3 51 0 0,0-1 0 0 0,2 14-51 0 0,5 14 55 0 0,-1-7-3 0 0,6 13 101 0 0,-4-13 24 0 0,-10-25-173 0 0,0 1-1 0 0,0-1 1 0 0,1-1-1 0 0,0 1 0 0 0,1 0 1 0 0,1 1-4 0 0,1 0-423 0 0,13 16 566 0 0,-3-12-5854 0 0,-4-8-399 0 0</inkml:trace>
  <inkml:trace contextRef="#ctx0" brushRef="#br0" timeOffset="21709.94">259 1623 4608 0 0,'0'0'353'0'0,"1"0"-231"0"0,4 0 295 0 0,0-1 0 0 0,-1 1 0 0 0,1-1 0 0 0,0 0 0 0 0,-1 0 0 0 0,4-2-417 0 0,-6 3 205 0 0,-1-1 1 0 0,1 0-1 0 0,-1 1 0 0 0,1 0 1 0 0,0-1-1 0 0,-1 1 1 0 0,1 0-1 0 0,0 0 0 0 0,-1 0 1 0 0,1 0-1 0 0,0 0 1 0 0,-1 0-1 0 0,1 0 0 0 0,0 0 1 0 0,-1 1-1 0 0,1-1 1 0 0,-1 1-1 0 0,1-1 0 0 0,-1 1 1 0 0,1 0-1 0 0,-1-1 1 0 0,1 1-1 0 0,0 1-205 0 0,3 3 1033 0 0,-11-2-228 0 0,5-3-816 0 0,-1 1 589 0 0,0-1-56 0 0,-12 5-185 0 0,-1 1 1 0 0,1 1-1 0 0,0 0 0 0 0,0 1 1 0 0,1 1-1 0 0,0 0 1 0 0,1 0-1 0 0,-3 4-337 0 0,5-4 20 0 0,0 2-1 0 0,-5 6-19 0 0,-16 18-441 0 0,26-30 156 0 0,-7 6-874 0 0,10-11 403 0 0,2 0-99 0 0,0 0-15 0 0</inkml:trace>
  <inkml:trace contextRef="#ctx0" brushRef="#br0" timeOffset="22033.492">357 1251 7368 0 0,'-10'-5'554'0'0,"10"5"-535"0"0,0 0-1 0 0,0 0 1 0 0,1 0 0 0 0,-1 0 0 0 0,0 0 0 0 0,0 0-1 0 0,0 0 1 0 0,0 0 0 0 0,0 0 0 0 0,0 0-1 0 0,0 0 1 0 0,0 0 0 0 0,0 0 0 0 0,0 0 0 0 0,0 0-1 0 0,0 0 1 0 0,0 0 0 0 0,0 0 0 0 0,0 0-1 0 0,0 0 1 0 0,0 0 0 0 0,0 0 0 0 0,0 0 0 0 0,0-1-1 0 0,0 1 1 0 0,0 0 0 0 0,0 0 0 0 0,0 0-1 0 0,0 0 1 0 0,0 0 0 0 0,0 0 0 0 0,0 0 0 0 0,0 0-1 0 0,0 0 1 0 0,0 0 0 0 0,0 0 0 0 0,0 0-1 0 0,0 0 1 0 0,0 0 0 0 0,0 0 0 0 0,0 0 0 0 0,0 0-1 0 0,0 0 1 0 0,0 0 0 0 0,0 0 0 0 0,0 0-1 0 0,0-1 1 0 0,0 1 0 0 0,0 0-19 0 0,2-1 474 0 0,-31 28 1568 0 0,-26 12 357 0 0,-6 6-910 0 0,32-26-834 0 0,16-9-592 0 0,0-2 0 0 0,0 1 0 0 0,-1-2 0 0 0,-1 0 0 0 0,1-1 1 0 0,-10 3-64 0 0,22-9-130 0 0,0 1 0 0 0,0-1 0 0 0,0 0 0 0 0,0 0 1 0 0,0 0-1 0 0,0 0 0 0 0,0 0 0 0 0,0 0 0 0 0,0 0 1 0 0,0-1-1 0 0,0 1 0 0 0,1-1 0 0 0,-1 0 0 0 0,0 1 1 0 0,0-1-1 0 0,0 0 0 0 0,0-1 130 0 0,-1 0-5113 0 0</inkml:trace>
  <inkml:trace contextRef="#ctx0" brushRef="#br0" timeOffset="22240.062">266 920 9672 0 0,'0'0'440'0'0,"0"0"-6"0"0,-2 1-278 0 0,-19 1-32 0 0,16-2 28 0 0,-1 1-1 0 0,1 0 0 0 0,-1 0 1 0 0,-3 1-152 0 0,-16 3 366 0 0,22-5-314 0 0,-1 1-1 0 0,0 0 0 0 0,1-1 1 0 0,-1 1-1 0 0,1 1 0 0 0,-1-1 1 0 0,1 0-1 0 0,-1 1 0 0 0,1 0 1 0 0,0 0-52 0 0,-6 2 137 0 0,1 1 0 0 0,-1-1 0 0 0,0-1 0 0 0,0 1 0 0 0,0-1 0 0 0,-6 0-137 0 0,-8 4 190 0 0,17-5-167 0 0,-24 4 62 0 0,29-6-140 0 0,1 1 1 0 0,-1-1-1 0 0,0 0 1 0 0,1 0 0 0 0,-1 0-1 0 0,0 0 1 0 0,0 0-1 0 0,1 0 1 0 0,-1 0 0 0 0,0 0-1 0 0,0 0 1 0 0,1 0-1 0 0,-1 0 1 0 0,0-1-1 0 0,0 1 1 0 0,1 0 0 0 0,-1 0-1 0 0,0-1 1 0 0,1 1-1 0 0,-1 0 1 0 0,0-1 0 0 0,1 1-1 0 0,-1-1 1 0 0,1 1-1 0 0,-1-1 1 0 0,1 1 0 0 0,-1-1-1 0 0,1 1 1 0 0,-1-1-1 0 0,1 0 1 0 0,-1 0 54 0 0,1-4-4265 0 0</inkml:trace>
  <inkml:trace contextRef="#ctx0" brushRef="#br0" timeOffset="22474.607">312 566 8840 0 0,'0'0'400'0'0,"0"0"0"0"0,-1-1-256 0 0,-2 0-102 0 0,1 1 1 0 0,-1-1-1 0 0,1 1 1 0 0,-1 0-1 0 0,1 0 1 0 0,-1 0-1 0 0,0 0 0 0 0,1 0 1 0 0,-1 0-1 0 0,-2 1-42 0 0,-29 8 434 0 0,12-2-380 0 0,14-6-48 0 0,-9 4 52 0 0,-1-1 1 0 0,0 0 0 0 0,1-2-1 0 0,-1 0 1 0 0,-1-1-1 0 0,1-1 1 0 0,-11-1-59 0 0,28 1-14 0 0,0-1 1 0 0,0 1-1 0 0,0 0 1 0 0,1 0 0 0 0,-1 0-1 0 0,0-1 1 0 0,1 1-1 0 0,-1 0 1 0 0,0-1 0 0 0,1 1-1 0 0,-1 0 1 0 0,0-1-1 0 0,1 1 1 0 0,-1-1-1 0 0,1 1 1 0 0,-1-1 0 0 0,1 0-1 0 0,-1 1 1 0 0,1-1-1 0 0,-1 1 1 0 0,1-1 0 0 0,-1 0-1 0 0,1 1 1 0 0,0-1-1 0 0,-1 0 1 0 0,1 0 0 0 0,0 1-1 0 0,0-1 1 0 0,0 0-1 0 0,0 0 1 0 0,-1 1-1 0 0,1-1 1 0 0,0 0 0 0 0,0 0 13 0 0,3-8-488 0 0</inkml:trace>
  <inkml:trace contextRef="#ctx0" brushRef="#br0" timeOffset="22797.603">312 210 6912 0 0,'-4'-9'874'0'0,"1"7"-408"0"0,0-1-1 0 0,0 1 1 0 0,-1 0-1 0 0,1 1 0 0 0,-1-1 1 0 0,1 1-1 0 0,-1-1 1 0 0,0 1-1 0 0,0 0 0 0 0,0 0 1 0 0,-2 0-466 0 0,-8 0 808 0 0,0 0 0 0 0,-9 0-808 0 0,-144 6 332 0 0,154-5-5658 0 0</inkml:trace>
  <inkml:trace contextRef="#ctx0" brushRef="#br1" timeOffset="30870.756">1572 400 1376 0 0,'-18'0'107'0'0,"17"0"-76"0"0,3 0 60 0 0,-1 0 433 0 0,-1 0 175 0 0,8 6 1983 0 0,-1-3-2262 0 0,1 0-1 0 0,1 0 0 0 0,4 1-419 0 0,10 4 1178 0 0,-21-7-1150 0 0,1 0-1 0 0,-1 0 1 0 0,0 0 0 0 0,1 0 0 0 0,-1 0-1 0 0,1 0 1 0 0,-1-1 0 0 0,1 0-28 0 0,35 3 942 0 0,1-2-1 0 0,12-3-941 0 0,17 0 413 0 0,-36 4-127 0 0,0 1 0 0 0,5 2-286 0 0,39 3 476 0 0,290 29 297 0 0,-73 0-570 0 0,-152-12-130 0 0,-60-11-29 0 0,122 28 623 0 0,-124-24-774 0 0,-36-8-82 0 0,3-1 189 0 0,52 9 78 0 0,-35-6 148 0 0,12-1-226 0 0,39 6 0 0 0,-58-8 0 0 0,-17-3 0 0 0,-1 2 0 0 0,0 2 0 0 0,8 4 0 0 0,-12-5-70 0 0,0-1 0 0 0,1-1 0 0 0,32 0 70 0 0,-18-1-30 0 0,-17-3 32 0 0,-16-1 34 0 0,-1 0 0 0 0,8 2-36 0 0,14 0 61 0 0,-27-4-42 0 0,-1 1 0 0 0,0 0 0 0 0,7 2-19 0 0,11 3 12 0 0,1-1-1 0 0,-1-1 1 0 0,22 0-12 0 0,-17-2 14 0 0,0 1 1 0 0,15 5-15 0 0,-27-4 19 0 0,0-1 0 0 0,18-1-19 0 0,24 4 26 0 0,-6 0 27 0 0,-27-4-42 0 0,15 4-11 0 0,83 16 0 0 0,-47-10 0 0 0,-73-11-1 0 0,0 1 1 0 0,1-1 0 0 0,-1-1 0 0 0,1 1 0 0 0,40 5 65 0 0,-3-1-65 0 0,4 0-144 0 0,-42-4 128 0 0,1-1 16 0 0,-2 2 16 0 0,-5-1 70 0 0,-1-1 45 0 0,0 0 12 0 0,0 0-38 0 0,0 0-161 0 0,0 0-68 0 0,0 0-17 0 0,0 0 37 0 0,0 0 169 0 0,0 0 79 0 0,0 0 15 0 0,0 0-42 0 0,0 0-180 0 0,0 0-81 0 0,0 0-14 0 0,0 0 43 0 0,0 0 190 0 0,0 0 79 0 0,0 0 20 0 0,0 0-45 0 0,0 0-196 0 0,0 0-86 0 0,0 0-20 0 0,0 0 43 0 0,0 0 197 0 0,0 0 86 0 0,0 0 21 0 0,0 0-45 0 0,0 0-196 0 0,0 0-86 0 0,0 0-20 0 0,-13 10 485 0 0,11-9-200 0 0,0-1 0 0 0,0 1 0 0 0,-1-1 0 0 0,1 0 0 0 0,0 0 0 0 0,-1 0 0 0 0,1 0 0 0 0,0 0 0 0 0,-1 0 0 0 0,-1-1-112 0 0,1 1 3 0 0,0 0 1 0 0,0 0 0 0 0,0 0-1 0 0,0 1 1 0 0,0-1-1 0 0,0 1 1 0 0,1-1 0 0 0,-2 1-4 0 0,-8 2-207 0 0,-22 0 168 0 0,0-2 0 0 0,-1-1 0 0 0,-15-4 39 0 0,-35 1 39 0 0,-35 4 433 0 0,16 5-695 0 0,41-2 180 0 0,15 0 219 0 0,-17 1 19 0 0,-23-2-456 0 0,-52 11 261 0 0,82-7 276 0 0,-265 19-575 0 0,114-10 527 0 0,33-3-644 0 0,-83 7 783 0 0,10 4-223 0 0,-17 3-144 0 0,-16-1-450 0 0,249-24 425 0 0,-108 9-148 0 0,64-6 222 0 0,51-4-38 0 0,-1 1 0 0 0,1 2 0 0 0,-7 1-11 0 0,14-1 214 0 0,-1-1-1 0 0,-12 1-213 0 0,-4-1 36 0 0,-166 17-477 0 0,103-13 989 0 0,-7 0-760 0 0,70-3 15 0 0,8-1 204 0 0,0 0 0 0 0,0 2 0 0 0,-3 3-7 0 0,3-1 15 0 0,-1 0 1 0 0,0-2-1 0 0,-11 1-15 0 0,-16 2-152 0 0,34-4 258 0 0,-23 1-106 0 0,-104 3 384 0 0,117-4-383 0 0,1 1 1 0 0,-4 2-2 0 0,-10 2-197 0 0,28-6 58 0 0,4 0 105 0 0,-1-1 0 0 0,1-1 0 0 0,-6 1 34 0 0,11-2 67 0 0,0 1 0 0 0,0 0 1 0 0,0 1-1 0 0,-4 1-67 0 0,4-1 22 0 0,0-1 0 0 0,0 1 0 0 0,0-1 0 0 0,-4 0-22 0 0,-51 8-370 0 0,-9-1 370 0 0,5-2 72 0 0,52-5-61 0 0,12-1-5 0 0,0 0 0 0 0,0 0 0 0 0,0 0 0 0 0,0 0 0 0 0,0 0 1 0 0,1 0-1 0 0,-1-1 0 0 0,0 1 0 0 0,0-1 0 0 0,0 0 0 0 0,0 0-6 0 0,1 0 5 0 0,0 1 0 0 0,-1-1 0 0 0,1 1-1 0 0,0 0 1 0 0,0 0 0 0 0,0 0 0 0 0,0 0-1 0 0,0 1 1 0 0,-1-1 0 0 0,1 0 0 0 0,0 1-1 0 0,0 0 1 0 0,0-1 0 0 0,0 1 0 0 0,0 0 0 0 0,0 0-5 0 0,-1 1-26 0 0,0-1 0 0 0,0 0 0 0 0,0 0 0 0 0,0-1 0 0 0,0 1 0 0 0,0 0 0 0 0,-1-1 26 0 0,2 0 0 0 0,0 0-1 0 0,0 1 1 0 0,0-1 0 0 0,1 1-1 0 0,-1-1 1 0 0,0 1 0 0 0,0-1 0 0 0,1 1-1 0 0,-1 0 1 0 0,0 0 2 0 0,0 0-1 0 0,1 0 1 0 0,-1-1-1 0 0,0 1 1 0 0,0-1-1 0 0,1 1 1 0 0,-1-1-1 0 0,0 0 1 0 0,0 0-2 0 0,-5 1-2 0 0,0 0 0 0 0,0 1 0 0 0,0-1 0 0 0,0 1 0 0 0,-2 1 2 0 0,-7 2 12 0 0,11-4 65 0 0,0 1-1 0 0,0-1 1 0 0,0-1-1 0 0,0 1 1 0 0,-2-1-77 0 0,4 2-174 0 0,3-2 170 0 0,-1 1 0 0 0,1-1 0 0 0,0 0 1 0 0,0 0-1 0 0,-1 0 0 0 0,1 0 0 0 0,0 1 0 0 0,0-1 1 0 0,-1 0-1 0 0,1 0 0 0 0,0 0 0 0 0,-1 0 1 0 0,1 0-1 0 0,0 0 0 0 0,-1 0 0 0 0,1 0 0 0 0,0 0 1 0 0,0 0-1 0 0,-1 0 0 0 0,1 0 0 0 0,0 0 1 0 0,-1 0-1 0 0,1 0 0 0 0,0 0 0 0 0,-1 0 0 0 0,1 0 1 0 0,0 0-1 0 0,0-1 0 0 0,-1 1 0 0 0,1 0 1 0 0,0 0-1 0 0,0 0 0 0 0,-1 0 0 0 0,1-1 0 0 0,0 1 1 0 0,0 0-1 0 0,-1 0 0 0 0,1 0 0 0 0,0-1 1 0 0,0 1 3 0 0,-1-1-64 0 0,2 2-12 0 0,0-1 80 0 0,0 1 0 0 0,0 0 0 0 0,0-1 0 0 0,0 1 0 0 0,1-1 0 0 0,-1 0 0 0 0,0 1 0 0 0,0-1 0 0 0,1 0 0 0 0,-1 0 0 0 0,0 1 0 0 0,0-1 0 0 0,1 0 0 0 0,-1-1 0 0 0,0 1 0 0 0,0 0 0 0 0,1 0 0 0 0,-1 0-4 0 0,7-1 136 0 0,8 1-18 0 0,0 2 0 0 0,10 1-118 0 0,88 11-1023 0 0,34 20 923 0 0,-69-11 347 0 0,-52-15-199 0 0,3 3-43 0 0,1-1 0 0 0,1-2 1 0 0,2-1-6 0 0,11 2 64 0 0,38 13-64 0 0,-41-13 71 0 0,-29-6-10 0 0,0 0 0 0 0,0 0 0 0 0,5 3-61 0 0,-2 0-45 0 0,-1-2 0 0 0,1 0 0 0 0,8 0 45 0 0,34 10-143 0 0,26 6 255 0 0,-53-13 4 0 0,-22-5-93 0 0,1 0 1 0 0,-1 1 0 0 0,1 0-1 0 0,3 2-23 0 0,3 4 45 0 0,-13-7-42 0 0,1 0 1 0 0,-1 0 0 0 0,1-1-1 0 0,-1 1 1 0 0,1-1 0 0 0,0 1-1 0 0,-1-1 1 0 0,1 0 0 0 0,2 0-4 0 0,4 0 19 0 0,1 1 0 0 0,-1 1 1 0 0,0 0-1 0 0,6 2-19 0 0,18 7 211 0 0,-17-5-145 0 0,-15-6-20 0 0,1 1 0 0 0,-1-1 0 0 0,1 0 0 0 0,-1 0 0 0 0,1 0 0 0 0,0-1 0 0 0,-1 1 0 0 0,1-1 0 0 0,1 1-46 0 0,-1-1 40 0 0,-4 0-19 0 0,2 1-8 0 0,1 0 0 0 0,0 0 1 0 0,0 0-1 0 0,0 0 0 0 0,-1 0 1 0 0,1-1-1 0 0,0 1 0 0 0,0 0 1 0 0,0-1-1 0 0,0 0 1 0 0,1 1-14 0 0,-1-2 0 0 0,11 7 14 0 0,-12-5 57 0 0,-1-1 4 0 0,0 0-3 0 0,-1-2-99 0 0,0-1 1 0 0,0 1-1 0 0,-1 0 1 0 0,1 0 0 0 0,-1 0-1 0 0,1 0 1 0 0,-1 0 0 0 0,0 0-1 0 0,0 0 1 0 0,0 0 0 0 0,0 1-1 0 0,0-1 1 0 0,-1 0 26 0 0,3 2-17 0 0,-5-4-693 0 0,3 3 6 0 0,0 0 0 0 0,0-1 1 0 0,0 1-1 0 0,0-1 1 0 0,0 0-1 0 0,0 0 0 0 0,0 1 1 0 0,1-1-1 0 0,-1-2 704 0 0,-3-5-1941 0 0</inkml:trace>
  <inkml:trace contextRef="#ctx0" brushRef="#br1" timeOffset="31380.255">1386 1633 3224 0 0,'-2'0'373'0'0,"-4"-1"828"0"0,-6-2 1802 0 0,4 3 2412 0 0,20 5-5343 0 0,14 8-72 0 0,-7-8-27 0 0,-10-3 140 0 0,0 0-1 0 0,0 1 0 0 0,0 0 1 0 0,0 1-1 0 0,0 0 1 0 0,7 5-113 0 0,-14-8 6 0 0,-1-1 1 0 0,0 1-1 0 0,0 0 1 0 0,-1 0-1 0 0,1 0 1 0 0,0 0-1 0 0,0 0 1 0 0,0 0-1 0 0,-1 0 1 0 0,1 0-1 0 0,0 0 1 0 0,-1 0 0 0 0,1 1-7 0 0,0 0 12 0 0,0-1 0 0 0,-1 1 0 0 0,1-1 0 0 0,0 1 0 0 0,0-1 0 0 0,0 0 0 0 0,0 0 1 0 0,0 1-1 0 0,0-1 0 0 0,0 0 0 0 0,1 0 0 0 0,-1 0 0 0 0,0 0 0 0 0,1 0 1 0 0,-1-1-1 0 0,0 1 0 0 0,1 0 0 0 0,-1-1 0 0 0,1 1 0 0 0,-1-1 0 0 0,1 1 1 0 0,1 0-13 0 0,-9 14 856 0 0,5-14-797 0 0,0-1 0 0 0,0 1 1 0 0,0 0-1 0 0,-1-1 0 0 0,1 1 1 0 0,0-1-1 0 0,0 1 0 0 0,0-1 1 0 0,0 0-1 0 0,-1 1 0 0 0,1-1 1 0 0,0 0-61 0 0,0 0 31 0 0,-1 0 0 0 0,1 1 0 0 0,0-1-1 0 0,0 0 1 0 0,0 1 0 0 0,0-1 0 0 0,-1 1-1 0 0,1-1 1 0 0,0 1 0 0 0,0-1 0 0 0,0 1-1 0 0,0 0 1 0 0,0-1 0 0 0,0 1 0 0 0,1 0-1 0 0,-2 1-28 0 0,-6 5 231 0 0,7-7-229 0 0,1 0 0 0 0,-1 1 0 0 0,1-1 0 0 0,0 0 0 0 0,-1 1 0 0 0,1-1 0 0 0,-1 0 0 0 0,1 1 0 0 0,0-1 0 0 0,-1 0 0 0 0,1 1 0 0 0,0-1 0 0 0,-1 1 0 0 0,1-1 0 0 0,0 1 0 0 0,0-1 0 0 0,-1 1 0 0 0,1-1 0 0 0,0 1 0 0 0,0-1 0 0 0,0 1 0 0 0,0-1 0 0 0,0 1 0 0 0,0-1 0 0 0,0 1 0 0 0,0-1 0 0 0,0 1 0 0 0,0-1-4 0 0,-2 4 18 0 0,1-4-15 0 0,1 1 0 0 0,0-1 0 0 0,-1 1 1 0 0,1 0-1 0 0,-1-1 0 0 0,1 1 0 0 0,0 0 0 0 0,-1-1 0 0 0,1 1 1 0 0,0 0-1 0 0,0 0 0 0 0,0-1 0 0 0,0 1 0 0 0,0 0 0 0 0,-1 0 1 0 0,1 0-1 0 0,0-1 0 0 0,1 1 0 0 0,-1 0 0 0 0,0 0 0 0 0,0-1 0 0 0,0 2-2 0 0,7 12 64 0 0,-8-9-128 0 0,-1-3 97 0 0,0 0 0 0 0,0 1 1 0 0,0-1-1 0 0,0 0 0 0 0,0 0 0 0 0,-1 0 0 0 0,1-1 0 0 0,0 1 0 0 0,-1 0 0 0 0,0-1 0 0 0,1 0 0 0 0,-3 1-33 0 0,-36 10 249 0 0,33-11-249 0 0,1 1 1 0 0,-1 0-1 0 0,1 1 1 0 0,-1-1-1 0 0,1 2 0 0 0,0-1 0 0 0,3-1-25 0 0,-1 0 0 0 0,0 0 0 0 0,1-1 0 0 0,-1 0 0 0 0,0 0 0 0 0,0 0 0 0 0,0 0 0 0 0,0-1 0 0 0,-3 1 25 0 0,7-1-1248 0 0,1 0-4454 0 0</inkml:trace>
  <inkml:trace contextRef="#ctx0" brushRef="#br1" timeOffset="32149.821">1561 184 6448 0 0,'0'0'141'0'0,"0"0"23"0"0,0 0 13 0 0,-11-2 179 0 0,7 3 4020 0 0,3 2-4403 0 0,1 0-1 0 0,0 0 1 0 0,-1 0-1 0 0,1 0 0 0 0,1 0 1 0 0,-1 0-1 0 0,0 0 1 0 0,1 0-1 0 0,-1 0 0 0 0,1 0 1 0 0,0 0-1 0 0,0 0 1 0 0,2 2 27 0 0,-3-4 23 0 0,1 0 0 0 0,-1-1 1 0 0,1 1-1 0 0,0-1 0 0 0,-1 1 1 0 0,0 0-1 0 0,1-1 1 0 0,-1 1-1 0 0,1 0 0 0 0,-1 0 1 0 0,0-1-1 0 0,0 1 0 0 0,1 0 1 0 0,-1 0-1 0 0,0-1 0 0 0,0 1 1 0 0,0 0-1 0 0,0 1-23 0 0,2 2 441 0 0,0-2-343 0 0,0 0 0 0 0,-1 1 0 0 0,1-1 0 0 0,-1 1 1 0 0,0-1-1 0 0,1 1 0 0 0,-1-1 0 0 0,0 1 0 0 0,-1 0 0 0 0,2 3-98 0 0,-1-4-37 0 0,0 1 0 0 0,0-1 1 0 0,1 1-1 0 0,-1-1 0 0 0,1 1 0 0 0,-1-1 0 0 0,1 0 0 0 0,0 0 0 0 0,0 0 0 0 0,0 0 0 0 0,0 0 0 0 0,0 0 1 0 0,1 0-1 0 0,-1-1 0 0 0,0 1 0 0 0,2-1 37 0 0,13 13 4 0 0,-13-10-4 0 0,1 0 1 0 0,-1 0-1 0 0,1 0 1 0 0,0-1 0 0 0,1 0-1 0 0,3 3 0 0 0,-1-2 7 0 0,-4-1 8 0 0,0 0 0 0 0,0 0 0 0 0,0 0 0 0 0,0 0 0 0 0,-1 1 0 0 0,2 2-15 0 0,13 12 42 0 0,-15-16-23 0 0,15 14 25 0 0,-18-16-40 0 0,1 1 0 0 0,0 0 0 0 0,-1-1 0 0 0,1 1 0 0 0,-1-1 0 0 0,1 1 0 0 0,-1 0 0 0 0,0 0 0 0 0,1-1 0 0 0,-1 1 0 0 0,0 0 0 0 0,1 0 1 0 0,-1-1-1 0 0,0 1 0 0 0,0 0 0 0 0,0 0 0 0 0,0 0 0 0 0,0-1 0 0 0,0 1 0 0 0,0 0 0 0 0,0 0 0 0 0,0 0 0 0 0,0-1 0 0 0,0 1 0 0 0,-1 1-4 0 0,1-2 4 0 0,-1 1 0 0 0,1-1 1 0 0,-1 1-1 0 0,1 0 0 0 0,0-1 0 0 0,-1 1 0 0 0,1 0 0 0 0,0 0 0 0 0,-1-1 0 0 0,1 1 0 0 0,0 0 0 0 0,0 0 0 0 0,0-1 1 0 0,0 1-1 0 0,0 0 0 0 0,0 0 0 0 0,0 0 0 0 0,0-1 0 0 0,0 1 0 0 0,0 0 0 0 0,0 0 0 0 0,0 0 0 0 0,0-1 0 0 0,1 1 0 0 0,-1 0 1 0 0,0 0-1 0 0,0-1 0 0 0,1 1 0 0 0,-1 0 0 0 0,1-1 0 0 0,-1 1 0 0 0,1 0 0 0 0,-1-1 0 0 0,1 1 0 0 0,-1-1 0 0 0,1 1 1 0 0,-1-1-1 0 0,1 1 0 0 0,0-1-4 0 0,-1 0 0 0 0,0 1 4 0 0,1-1-1 0 0,-1 1 0 0 0,0-1 1 0 0,0 1-1 0 0,0-1 0 0 0,1 0 1 0 0,-1 1-1 0 0,0-1 0 0 0,0 1 1 0 0,0-1-1 0 0,0 1 0 0 0,0-1 1 0 0,0 1-1 0 0,0-1 1 0 0,0 1-1 0 0,0-1 0 0 0,0 1 1 0 0,0-1-1 0 0,0 1 0 0 0,0-1 1 0 0,0 1-1 0 0,0-1 0 0 0,-1 1 1 0 0,1-1-1 0 0,0 1 0 0 0,0-1 1 0 0,-1 0-1 0 0,1 1 0 0 0,0-1 1 0 0,0 1-1 0 0,-1-1 0 0 0,1 0 1 0 0,-1 1-1 0 0,1-1 1 0 0,0 0-1 0 0,-1 1 0 0 0,1-1 1 0 0,-1 0-1 0 0,1 0 0 0 0,0 1 1 0 0,-1-1-1 0 0,1 0 0 0 0,-1 0-3 0 0,0 1 6 0 0,1-1 0 0 0,-1 1 1 0 0,0-1-1 0 0,1 1 0 0 0,-1-1 0 0 0,0 1 0 0 0,1 0 0 0 0,-1-1 0 0 0,1 1 0 0 0,-1 0 0 0 0,1 0 0 0 0,-1-1 1 0 0,1 1-1 0 0,-1 0-6 0 0,2 6 57 0 0,0-6-53 0 0,-1-1-1 0 0,0 1 0 0 0,0-1 0 0 0,0 1 0 0 0,0-1 1 0 0,0 0-1 0 0,0 1 0 0 0,0-1 0 0 0,0 1 0 0 0,0-1 0 0 0,0 1 1 0 0,0-1-1 0 0,0 1 0 0 0,0-1 0 0 0,0 1 0 0 0,0-1 0 0 0,0 1 1 0 0,0-1-1 0 0,0 0 0 0 0,-1 1 0 0 0,1-1 0 0 0,0 1 0 0 0,0-1 1 0 0,-1 0-1 0 0,1 1 0 0 0,0-1 0 0 0,-1 1 0 0 0,1-1-3 0 0,-9 8 12 0 0,7-6-15 0 0,-1 0-1 0 0,1 0 1 0 0,0 0 0 0 0,0 0 0 0 0,0 0-1 0 0,1 0 1 0 0,-1 0 0 0 0,0 1 0 0 0,1-1-1 0 0,0 0 1 0 0,-1 1 0 0 0,1 0 0 0 0,0-1 3 0 0,0 1 43 0 0,0-1 1 0 0,-1 1 0 0 0,1-1-1 0 0,-1 1 1 0 0,0-1 0 0 0,0 0 0 0 0,0 0-1 0 0,0 0 1 0 0,0 0 0 0 0,0 0 0 0 0,0 0-1 0 0,-1-1 1 0 0,1 1 0 0 0,-1-1-1 0 0,1 1 1 0 0,-1-1 0 0 0,0 0-44 0 0,-14 9 358 0 0,13-8-288 0 0,0 0 1 0 0,1 0-1 0 0,-1 0 0 0 0,0-1 1 0 0,0 0-1 0 0,-2 1-70 0 0,-5 1 121 0 0,-14 8 151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21T08:19:54.64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0,'0'0,"0"0,0 0,0 0,0 0,0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00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8 8752 0 0,'-4'-4'909'0'0,"2"3"-835"0"0,-1 0 0 0 0,1 1 0 0 0,0-1 0 0 0,-1 1 0 0 0,1-1 0 0 0,-1 1-1 0 0,1 0 1 0 0,0 0 0 0 0,-1 0 0 0 0,1 1 0 0 0,0-1 0 0 0,-1 0 0 0 0,0 1-74 0 0,-31 10 1495 0 0,26-8-1339 0 0,1 0 139 0 0,1 0 0 0 0,-1 1 0 0 0,1 0 0 0 0,0 0 0 0 0,1 0 0 0 0,-1 1 1 0 0,1 0-1 0 0,0 0 0 0 0,0 0 0 0 0,-3 5-295 0 0,0-1 213 0 0,0-1 1 0 0,-1 0 0 0 0,-3 3-214 0 0,8-8 54 0 0,0 0 0 0 0,0 1-1 0 0,1 0 1 0 0,-1 0 0 0 0,1 0 0 0 0,0 0 0 0 0,0 0 0 0 0,0 2-54 0 0,-7 3 125 0 0,10-9-117 0 0,-1 1 1 0 0,0-1-1 0 0,1 1 0 0 0,-1-1 0 0 0,1 0 0 0 0,-1 1 1 0 0,1-1-1 0 0,-1 1 0 0 0,1 0 0 0 0,-1-1 0 0 0,1 1 1 0 0,0-1-1 0 0,-1 1 0 0 0,1 0 0 0 0,0-1 0 0 0,-1 1 1 0 0,1 0-9 0 0,0 1 14 0 0,0-1 0 0 0,0 1 1 0 0,1-1-1 0 0,-1 1 1 0 0,0-1-1 0 0,1 1 0 0 0,-1-1 1 0 0,1 1-1 0 0,0-1 1 0 0,-1 1-1 0 0,1-1 0 0 0,0 0 1 0 0,0 1-1 0 0,0 0-14 0 0,4 12 13 0 0,-5-13-11 0 0,0-1 0 0 0,0 1-1 0 0,0 0 1 0 0,0 0-1 0 0,1-1 1 0 0,-1 1 0 0 0,0 0-1 0 0,0-1 1 0 0,1 1 0 0 0,-1 0-1 0 0,0-1 1 0 0,1 1-1 0 0,-1 0 1 0 0,1-1 0 0 0,-1 1-1 0 0,1-1 1 0 0,-1 1-1 0 0,1-1 1 0 0,-1 1 0 0 0,1-1-1 0 0,-1 1 1 0 0,1-1-1 0 0,0 0 1 0 0,-1 1 0 0 0,1-1-1 0 0,0 0 1 0 0,-1 1-1 0 0,1-1 1 0 0,0 0 0 0 0,0 0-1 0 0,-1 0 1 0 0,1 0-1 0 0,0 0 1 0 0,0 0-2 0 0,0 1 16 0 0,3-1 124 0 0,0 1 0 0 0,0-1 0 0 0,0 0 0 0 0,-1 0 0 0 0,1 0 0 0 0,0-1-1 0 0,0 1 1 0 0,0-1 0 0 0,-1 0 0 0 0,1 0 0 0 0,0 0 0 0 0,0 0 0 0 0,-1-1 0 0 0,3-1-140 0 0,-5 3-72 0 0,0-1 1 0 0,0 0-1 0 0,0 0 1 0 0,0 0-1 0 0,0 0 1 0 0,0 0-1 0 0,0-1 1 0 0,0 1-1 0 0,0 0 1 0 0,-1 0-1 0 0,1-1 1 0 0,0 1-1 0 0,-1 0 1 0 0,1-1-1 0 0,-1 1 1 0 0,0-1 71 0 0,7-11-222 0 0,1 4 208 0 0,0 0 0 0 0,0 0 0 0 0,1 1 0 0 0,6-3 14 0 0,21-23 448 0 0,-32 31-340 0 0,-1 0-1 0 0,1 0 0 0 0,0 1 0 0 0,0-1 0 0 0,0 1 1 0 0,0 0-1 0 0,1 0 0 0 0,-1 0 0 0 0,5-1-107 0 0,-2 1-254 0 0,0 0 1 0 0,0 0-1 0 0,1 1 0 0 0,-1 0 0 0 0,7 0 254 0 0,-10 1 1 0 0,0 0-1 0 0,0 0 0 0 0,0 0 1 0 0,1 1-1 0 0,-1-1 0 0 0,0 1 0 0 0,-3 0 0 0 0,0-1-1 0 0,0 1 1 0 0,0-1-1 0 0,-1 1 0 0 0,1 0 1 0 0,0-1-1 0 0,-1 1 1 0 0,1 0-1 0 0,-1 0 0 0 0,1-1 1 0 0,0 1-1 0 0,-1 0 0 0 0,0 0 1 0 0,1 0-1 0 0,-1 0 1 0 0,1-1-1 0 0,-1 2 1 0 0,8 13-52 0 0,3-1 40 0 0,-10-14 12 0 0,1 1 0 0 0,-1 0 0 0 0,0 0 0 0 0,0 1 0 0 0,0-1 0 0 0,0 0 0 0 0,-1 0 0 0 0,1 0 0 0 0,0 1 0 0 0,0-1 0 0 0,-1 0 0 0 0,1 1 0 0 0,-1-1 0 0 0,1 0 0 0 0,-1 1 0 0 0,1-1 0 0 0,-1 1 0 0 0,0-1 0 0 0,0 1 0 0 0,0-1 0 0 0,0 1 0 0 0,0-1 0 0 0,0 1 0 0 0,0-1 0 0 0,0 1 0 0 0,0-1 0 0 0,0 1 0 0 0,0-1 0 0 0,0 1 0 0 0,0-1 0 0 0,1 0 0 0 0,-1 1 0 0 0,0-1 0 0 0,1 1 0 0 0,0 0 0 0 0,-1-1 0 0 0,1 0 0 0 0,-1 0 0 0 0,0 0 0 0 0,0 1 0 0 0,1-1 0 0 0,-1 0 0 0 0,0 1 0 0 0,0-1 0 0 0,0 0 0 0 0,0 0 0 0 0,-1 1 0 0 0,1-1 0 0 0,0 1 0 0 0,-4 8-1 0 0,2-6 13 0 0,1 0 1 0 0,-1 1-1 0 0,1-1 0 0 0,0 0 0 0 0,0 4-12 0 0,0 2 64 0 0,-1-1-1 0 0,0 1 1 0 0,-1-1-1 0 0,0 0 1 0 0,-4 8-64 0 0,6-16 53 0 0,1-1 0 0 0,-1 1 0 0 0,1 0 0 0 0,-1-1 1 0 0,0 1-1 0 0,0-1 0 0 0,1 1 0 0 0,-1-1 0 0 0,0 1 0 0 0,0-1 0 0 0,0 1 1 0 0,0-1-1 0 0,1 0 0 0 0,-1 0 0 0 0,0 1 0 0 0,0-1 0 0 0,0 0 0 0 0,0 0 1 0 0,0 0-1 0 0,0 0 0 0 0,0 0 0 0 0,0 0 0 0 0,0 0 0 0 0,0 0-53 0 0,0 0-92 0 0,-1 0 0 0 0,1 0 1 0 0,-1 0-1 0 0,1-1 0 0 0,0 1 0 0 0,-1 0 0 0 0,1-1 0 0 0,-1 1 0 0 0,1-1 0 0 0,0 1 1 0 0,-1-1-1 0 0,1 0 0 0 0,0 0 0 0 0,-1 0 0 0 0,1 1 0 0 0,-1-2 92 0 0,1 1 36 0 0,0 0 0 0 0,0 0 0 0 0,0 0-1 0 0,0-1 1 0 0,1 1 0 0 0,-1 0 0 0 0,0 0 0 0 0,1-1 0 0 0,-1 1 0 0 0,0 0-1 0 0,1-1 1 0 0,0 1 0 0 0,-1-1 0 0 0,1 1 0 0 0,0-1 0 0 0,0 1-1 0 0,-1-1 1 0 0,1 1 0 0 0,0 0 0 0 0,1-1 0 0 0,-1 1 0 0 0,0-1-1 0 0,0 1 1 0 0,1-1 0 0 0,-1 1-36 0 0,2-15 85 0 0,5-23-60 0 0,-7 36-26 0 0,1 1 1 0 0,0 0 0 0 0,0-1-1 0 0,0 1 1 0 0,0 0 0 0 0,0 0-1 0 0,0 0 1 0 0,0 0 0 0 0,1 0 0 0 0,-1 0-1 0 0,1 0 1 0 0,-1 0 0 0 0,1 1-1 0 0,1-1 1 0 0,6-5-1 0 0,-5 5-9 0 0,-1 0 0 0 0,0 0 1 0 0,-1 0-1 0 0,1-1 0 0 0,0 1 0 0 0,-1-1 0 0 0,1 1 0 0 0,-1-1 10 0 0,0 1-32 0 0,1 0 0 0 0,-1 0 0 0 0,0 1 0 0 0,1-1 0 0 0,-1 1 0 0 0,1 0 0 0 0,0 0 0 0 0,-1 0 0 0 0,1 0 0 0 0,0 0 0 0 0,0 1 0 0 0,1-1 32 0 0,11-4-440 0 0,-9 4 456 0 0,1 0-1 0 0,-1 0 0 0 0,0 0 0 0 0,0 1 1 0 0,0-1-1 0 0,1 1 0 0 0,-1 1 0 0 0,3 0-15 0 0,15 0 189 0 0,-15 0-259 0 0,0 0-1 0 0,0 1 1 0 0,1 1-1 0 0,-1-1 0 0 0,-1 1 1 0 0,1 1-1 0 0,0 0 1 0 0,-1 0-1 0 0,2 2 71 0 0,17 6 36 0 0,-2 0-36 0 0,-10-5 0 0 0,0-1 0 0 0,6 2 0 0 0,-15-6 0 0 0,0-1 0 0 0,0 0 0 0 0,0 0 0 0 0,0 0 0 0 0,0-1 0 0 0,0 1 0 0 0,0-2 0 0 0,2 1 0 0 0,-3-2 121 0 0,0 1 0 0 0,-1-1 0 0 0,1 0-1 0 0,-1 0 1 0 0,0-1 0 0 0,1 1 0 0 0,-1-1-1 0 0,3-3-120 0 0,0 1 278 0 0,-5 4-251 0 0,-1-1 0 0 0,1 0 0 0 0,-1 0 0 0 0,0 0 0 0 0,1 0-1 0 0,-1 0 1 0 0,0 0 0 0 0,0 0 0 0 0,0 0 0 0 0,0 0 0 0 0,-1 0-1 0 0,1 0 1 0 0,-1-1 0 0 0,1 1 0 0 0,-1 0 0 0 0,0-1 0 0 0,0 1-1 0 0,0 0 1 0 0,0 0 0 0 0,0-1 0 0 0,0 1 0 0 0,-1 0 0 0 0,1-1-1 0 0,-1 1-26 0 0,0-10 63 0 0,2 11-63 0 0,-1 1 0 0 0,0-1 0 0 0,0 0 0 0 0,0 0 0 0 0,0 0 0 0 0,0 1 0 0 0,0-1 0 0 0,-1 0 1 0 0,1 0-1 0 0,0 0 0 0 0,0 0 0 0 0,0 1 0 0 0,-1-1 0 0 0,1 0 0 0 0,-1 0 0 0 0,1 1 0 0 0,0-1 0 0 0,-1 0 0 0 0,1 1 0 0 0,-1-1 0 0 0,1 0 0 0 0,-1 1 0 0 0,0-1 0 0 0,0 0 0 0 0,-2-1 0 0 0,0 0 0 0 0,0 0 0 0 0,0 1 0 0 0,0-1 0 0 0,0 1 0 0 0,0-1 0 0 0,-1 1 0 0 0,1 0 0 0 0,-4 0 0 0 0,5 0 0 0 0,0 1 0 0 0,0 0 0 0 0,0-1 0 0 0,0 1 0 0 0,0 0 0 0 0,0 0 0 0 0,0 0 0 0 0,0 0 0 0 0,0 1 0 0 0,0-1 0 0 0,-1 1 0 0 0,1-1 0 0 0,0 1 0 0 0,1 0 0 0 0,-1-1 0 0 0,0 1 0 0 0,0 0 0 0 0,-12 7 0 0 0,13-7 0 0 0,-1 0 0 0 0,0 0 0 0 0,0 0 0 0 0,1 0 0 0 0,-1 0 0 0 0,0 1 0 0 0,1-1 0 0 0,0 0 0 0 0,-1 1 0 0 0,1-1 0 0 0,0 1 0 0 0,-1-1 0 0 0,1 1 0 0 0,0 0 0 0 0,0 0-12 0 0,0 0 0 0 0,0-1 0 0 0,0 1-1 0 0,0 0 1 0 0,0 0 0 0 0,1 0 0 0 0,-1 0-1 0 0,1 0 1 0 0,-1 0 0 0 0,1 0 0 0 0,0 0-1 0 0,0 0 1 0 0,0 0 0 0 0,0 0 0 0 0,0 0-1 0 0,0 1 1 0 0,0-1 0 0 0,1 0 0 0 0,-1 0-1 0 0,1 0 1 0 0,0 0 0 0 0,-1 0 0 0 0,1-1-1 0 0,0 1 1 0 0,0 0 0 0 0,0 0 0 0 0,0 0-1 0 0,1-1 1 0 0,-1 1 0 0 0,0-1 0 0 0,1 1-1 0 0,-1-1 1 0 0,1 1 0 0 0,0-1 0 0 0,0 1 12 0 0,5 2-6 0 0,0 1 1 0 0,0-1-1 0 0,0 0 1 0 0,1-1 0 0 0,0 0-1 0 0,0 0 1 0 0,0 0-1 0 0,2-1 6 0 0,4 2 1 0 0,-7-2 3 0 0,-1 0-1 0 0,0-1 1 0 0,1 1-1 0 0,4-1-3 0 0,18 2 108 0 0,-18-2-90 0 0,0 0 1 0 0,0 0 0 0 0,0-1 0 0 0,1 0-1 0 0,3-2-18 0 0,25-3-5269 0 0,-20 2-693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01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0 164 5984 0 0,'37'-5'1670'0'0,"-33"6"-905"0"0,-5 0 352 0 0,-1 2 311 0 0,8 0-814 0 0,-3-2-558 0 0,0 0 0 0 0,-1 1 0 0 0,0-1-1 0 0,1 1 1 0 0,-1-1 0 0 0,0 1-1 0 0,0 0 1 0 0,0 0 0 0 0,0 0 0 0 0,0 0-1 0 0,0 0 1 0 0,0 1-56 0 0,19 30 496 0 0,-21-33-490 0 0,8 15 406 0 0,-1 1 0 0 0,0 1 0 0 0,-1-1 0 0 0,0 8-412 0 0,14 34 1295 0 0,-18-51-1055 0 0,1 0 1 0 0,-2 1 0 0 0,1-1 0 0 0,-1 3-241 0 0,4 15 538 0 0,-3-13-354 0 0,-3 3 28 0 0,1-14-248 0 0,0-1-30 0 0,0 0 78 0 0,0 0 320 0 0,0 0 144 0 0,-6-1 475 0 0,4 0-942 0 0,0 1-1 0 0,0-1 1 0 0,1 0-1 0 0,-1 0 1 0 0,0 0 0 0 0,1 0-1 0 0,-1-1 1 0 0,1 1 0 0 0,-1 0-1 0 0,1-1 1 0 0,0 1-1 0 0,-1-1 1 0 0,1 1 0 0 0,0-1-1 0 0,0 0 1 0 0,0 1-1 0 0,0-1 1 0 0,0-1-9 0 0,0 0 3 0 0,0-1-1 0 0,0 1 1 0 0,0-1-1 0 0,1 1 1 0 0,-1-1-1 0 0,1 1 1 0 0,0-1 0 0 0,0 1-1 0 0,1-1 1 0 0,-1 0-3 0 0,2-6-5 0 0,0 0 1 0 0,1 0 0 0 0,0 0-1 0 0,0 0 1 0 0,1 0 0 0 0,4-6 4 0 0,-5 10-17 0 0,1 1 0 0 0,-1 0 0 0 0,1 0 1 0 0,0 1-1 0 0,0-1 0 0 0,0 1 0 0 0,1 0 1 0 0,0 0-1 0 0,0 0 0 0 0,0 0 0 0 0,0 1 1 0 0,0 0-1 0 0,1 0 17 0 0,-2 1-21 0 0,1 0 0 0 0,-1 0 0 0 0,1 0 0 0 0,0 1 0 0 0,0 0 0 0 0,-1 0 0 0 0,1 0 0 0 0,0 0-1 0 0,0 1 1 0 0,0 0 0 0 0,0 0 0 0 0,0 0 0 0 0,0 1 0 0 0,-1-1 0 0 0,1 1 0 0 0,2 1 21 0 0,-6-2-19 0 0,1 1 0 0 0,0 0 0 0 0,-1 0 0 0 0,1 0 1 0 0,-1 0-1 0 0,1 0 0 0 0,-1 0 0 0 0,1 0 0 0 0,-1 1 0 0 0,0-1 0 0 0,0 1 0 0 0,0-1 0 0 0,0 0 0 0 0,0 1 0 0 0,0 0 0 0 0,0-1 1 0 0,0 1-1 0 0,0 0 19 0 0,0 2-120 0 0,1 0 1 0 0,-1-1 0 0 0,0 1 0 0 0,0 0-1 0 0,-1 0 1 0 0,1-1 0 0 0,-1 1-1 0 0,0 0 120 0 0,0 12 356 0 0,1-10-140 0 0,-1 1 0 0 0,0 0 0 0 0,-1 0 0 0 0,0-1 0 0 0,-1 7-216 0 0,0-4-94 0 0,0 0 0 0 0,1 0 0 0 0,0 0 0 0 0,1 1 0 0 0,0-1 0 0 0,0 0-1 0 0,2 6 95 0 0,-2-11 21 0 0,1 0-1 0 0,0 0 0 0 0,0 0 1 0 0,0 0-1 0 0,1 0 0 0 0,-1-1 1 0 0,1 1-1 0 0,2 3-20 0 0,-3-6 54 0 0,0 1 0 0 0,0-1 0 0 0,1 1 1 0 0,-1-1-1 0 0,1 1 0 0 0,-1-1 0 0 0,1 0 0 0 0,-1 1 0 0 0,1-1 0 0 0,0 0 1 0 0,0 0-1 0 0,-1 0 0 0 0,1 0 0 0 0,0-1 0 0 0,0 1 0 0 0,0 0 0 0 0,0-1-54 0 0,5 1 18 0 0,-1-1 0 0 0,0 0 0 0 0,1 0-1 0 0,-1 0 1 0 0,0-1 0 0 0,0 0-1 0 0,7-2-17 0 0,7-1 50 0 0,-11 3-37 0 0,1-1 0 0 0,-1 0 1 0 0,0-1-1 0 0,0 0 0 0 0,0 0 0 0 0,0-1 1 0 0,0 0-1 0 0,1-2-13 0 0,-6 3 64 0 0,0 1 1 0 0,0-1-1 0 0,0 0 1 0 0,-1 0-1 0 0,0 0 1 0 0,1-1-1 0 0,-1 1 1 0 0,-1-1-1 0 0,1 0 1 0 0,0 0-1 0 0,-1 0 1 0 0,0 0-1 0 0,0 0 0 0 0,0 0 1 0 0,0 0-1 0 0,-1-1 1 0 0,1 1-1 0 0,-1-1-64 0 0,0-1 10 0 0,0 1-1 0 0,-1-1 0 0 0,1 1 0 0 0,-1-1 0 0 0,0 1 0 0 0,0-1 0 0 0,-1 1 1 0 0,0-1-1 0 0,0 1 0 0 0,0-1 0 0 0,0 1 0 0 0,-1 0 0 0 0,0-1 0 0 0,-2-2-9 0 0,1 4 0 0 0,0 0-1 0 0,0 1 1 0 0,0-1-1 0 0,0 1 0 0 0,0 0 1 0 0,-1 0-1 0 0,0 0 1 0 0,0 1-1 0 0,0-1 1 0 0,0 1-5 0 0,-3-3-2 0 0,-1 1 0 0 0,0 1 1 0 0,-1 0-1 0 0,1 0 0 0 0,0 0 1 0 0,-1 1-1 0 0,0 1 0 0 0,-2-1 7 0 0,-9 4 9 0 0,19-2 6 0 0,0 1 0 0 0,0-1 0 0 0,0 0 0 0 0,-1 0 0 0 0,1 1 0 0 0,0-1 0 0 0,0 0 0 0 0,0 0 0 0 0,0 0 0 0 0,0 0 0 0 0,0 0 0 0 0,-1 0 0 0 0,1 0 0 0 0,0 0 0 0 0,0-1 0 0 0,0 1 0 0 0,0 0 0 0 0,0-1 0 0 0,0 1 0 0 0,0-1 0 0 0,0 1 0 0 0,0-1 0 0 0,0 0 0 0 0,0 1 0 0 0,0-1-15 0 0,-3 0-881 0 0,30 8 178 0 0,-20-5 681 0 0,0-1-1 0 0,0 1 1 0 0,0-1 0 0 0,0 0 0 0 0,0-1 0 0 0,0 1 0 0 0,0-1 0 0 0,0 0-1 0 0,2-1 23 0 0,31-5 0 0 0,11-2 0 0 0,3 2 0 0 0,4-6 0 0 0,-30 9-26 0 0,12-2 731 0 0,-38 6-731 0 0,0 0 0 0 0,0-1 0 0 0,-1 1 1 0 0,1 0-1 0 0,0 0 0 0 0,-1-1 0 0 0,1 1 0 0 0,-1 0 0 0 0,1 0 0 0 0,-1 0 0 0 0,1 0 1 0 0,-1 0-1 0 0,0 0 0 0 0,1 0 0 0 0,-1 0 0 0 0,0 0 26 0 0,1 1-73 0 0,1 4 112 0 0,0 0-1 0 0,-1 0 0 0 0,0 0 0 0 0,0 0 0 0 0,0 0 0 0 0,-1 0 0 0 0,0 1 0 0 0,0-1 1 0 0,-1 2-39 0 0,1 2-134 0 0,0-1 1 0 0,0 1-1 0 0,1 5 134 0 0,7 9 64 0 0,-8-23-51 0 0,1 0 0 0 0,-1 0 0 0 0,1 0-1 0 0,0 0 1 0 0,-1 0 0 0 0,1 0 0 0 0,0 0 0 0 0,0 0 0 0 0,-1-1 0 0 0,1 1 0 0 0,0 0 0 0 0,0 0 0 0 0,0-1 0 0 0,0 1 0 0 0,0-1 0 0 0,0 1 0 0 0,0-1 0 0 0,0 1 0 0 0,0-1 0 0 0,0 0 0 0 0,1 1-13 0 0,10 2-228 0 0,-11-2 211 0 0,0-1 0 0 0,0 1 0 0 0,1-1 0 0 0,-1 0-1 0 0,0 1 1 0 0,1-1 0 0 0,-1 0 0 0 0,0 0 0 0 0,0 0-1 0 0,1 0 1 0 0,-1 0 0 0 0,0 0 0 0 0,1 0 0 0 0,-1 0 0 0 0,0-1-1 0 0,1 1 18 0 0,11-3-2 0 0,-8 2 43 0 0,-1 0 0 0 0,1 0 0 0 0,-1 0 0 0 0,0 0 0 0 0,4-3-41 0 0,31-12 771 0 0,-30 13-585 0 0,-1-1 0 0 0,1 1 1 0 0,-1-1-1 0 0,0 0 1 0 0,3-3-187 0 0,7-7 38 0 0,-6 7-158 0 0,-2-1 0 0 0,1-1 0 0 0,8-8 120 0 0,-18 15-8 0 0,0 0 0 0 0,0 1-1 0 0,1-1 1 0 0,-1 1 0 0 0,0 0-1 0 0,1-1 1 0 0,-1 1-1 0 0,1 0 1 0 0,0 0 0 0 0,0 0-1 0 0,-1 0 1 0 0,1 0 0 0 0,0 1-1 0 0,0-1 1 0 0,0 0 0 0 0,0 1-1 0 0,-1-1 1 0 0,1 1 0 0 0,0 0-1 0 0,0 0 1 0 0,0 0-1 0 0,0 0 1 0 0,0 0 0 0 0,0 0-1 0 0,0 0 1 0 0,2 1 8 0 0,-3-1-237 0 0,2 3 25 0 0,-1 0 0 0 0,1 0 1 0 0,0-1-1 0 0,0 1 0 0 0,3 1 212 0 0,22 20-47 0 0,-26-22 83 0 0,1 1-1 0 0,0-1 1 0 0,0 0-1 0 0,0 0 1 0 0,0 0-1 0 0,3 2-35 0 0,12 7 1131 0 0,-16-8-1084 0 0,1-1 0 0 0,1 0 0 0 0,-1 0-1 0 0,0 0 1 0 0,0-1 0 0 0,1 1 0 0 0,-1-1 0 0 0,1 0-1 0 0,-1 0 1 0 0,1 0 0 0 0,0 0 0 0 0,-1-1-1 0 0,4 1-46 0 0,7 1 0 0 0,-13-2 0 0 0,1 1 0 0 0,0-1 0 0 0,-1 0 0 0 0,1 1 0 0 0,0-1 0 0 0,0 0 0 0 0,-1 0 0 0 0,1 0 0 0 0,0-1 0 0 0,-1 1 0 0 0,1 0 0 0 0,10-2 0 0 0,-10 2 0 0 0,-1 0 0 0 0,1 0 0 0 0,0 0 0 0 0,-1-1 0 0 0,1 1 0 0 0,0-1 0 0 0,-1 1 0 0 0,1-1 0 0 0,1 0 0 0 0,6-4 16 0 0,0 1 57 0 0,0-1 1 0 0,0 0-1 0 0,4-4-73 0 0,32-18 780 0 0,-39 24-700 0 0,0 0 0 0 0,1 0-1 0 0,-1 1 1 0 0,1 0-1 0 0,1 0-79 0 0,5-2 354 0 0,-10 3-379 0 0,-1 1 1 0 0,1 0-1 0 0,-1 0 0 0 0,1-1 0 0 0,-1 1 0 0 0,1 1 0 0 0,-1-1 1 0 0,1 0-1 0 0,0 1 25 0 0,12 0-881 0 0,-12-1 843 0 0,0 1 0 0 0,-1-1 0 0 0,1 1 0 0 0,-1-1 0 0 0,1 1 0 0 0,0 0 0 0 0,-1 0 0 0 0,0 0 0 0 0,1 0 0 0 0,-1 1 0 0 0,0-1 0 0 0,1 1 0 0 0,-1-1 0 0 0,0 1 0 0 0,0 0 0 0 0,1 1 38 0 0,25 18 0 0 0,-20-16 0 0 0,-1 1 0 0 0,0 0 0 0 0,3 4 0 0 0,4 4 0 0 0,-11-12 119 0 0,0 0-1 0 0,0 0 0 0 0,0 0 0 0 0,0 0 1 0 0,0-1-1 0 0,0 1 0 0 0,0-1 0 0 0,0 0 0 0 0,1 0 1 0 0,1 1-119 0 0,-4-2-21 0 0,1 0 0 0 0,-1 1 0 0 0,1-1 0 0 0,-1 0 0 0 0,1 0 0 0 0,-1 0 1 0 0,1 0-1 0 0,-1 0 0 0 0,1 0 0 0 0,-1 0 0 0 0,1-1 0 0 0,-1 1 0 0 0,1-1 0 0 0,-1 1 1 0 0,1-1-1 0 0,-1 1 0 0 0,0-1 0 0 0,1 0 0 0 0,-1 1 0 0 0,0-1 0 0 0,0 0 0 0 0,1 0 1 0 0,-1 0-1 0 0,1-1 21 0 0,1-2-197 0 0,2-3 29 0 0,1 0 0 0 0,0 0 0 0 0,1 1-1 0 0,1-2 169 0 0,14-19-4990 0 0,-13 17-1151 0 0</inkml:trace>
  <inkml:trace contextRef="#ctx0" brushRef="#br0" timeOffset="505.052">2155 218 4144 0 0,'0'0'191'0'0,"2"0"-11"0"0,2 0 152 0 0,-3 0 1193 0 0,-1 0 513 0 0,-11-4 2992 0 0,-1-1-4214 0 0,4 4-557 0 0,0 1 0 0 0,-1-1 1 0 0,1 2-1 0 0,0-1 0 0 0,-1 1 1 0 0,1 0-1 0 0,0 1 0 0 0,0 0 0 0 0,0 0 1 0 0,0 1-1 0 0,0 0 0 0 0,-3 2-259 0 0,-18 9 51 0 0,1-1-98 0 0,1 1 0 0 0,0 1-1 0 0,2 1 1 0 0,-24 20 47 0 0,44-32-1 0 0,1 1 1 0 0,-1 0-1 0 0,1 0 1 0 0,1 0-1 0 0,-1 0 1 0 0,1 0-1 0 0,0 1 1 0 0,0 0-1 0 0,0 0 1 0 0,1 0-1 0 0,0 0 1 0 0,0 0-1 0 0,0 1 1 0 0,2-6 53 0 0,0 0-1 0 0,0 1 0 0 0,0-1 1 0 0,0 0-1 0 0,0 0 1 0 0,0 0-1 0 0,0 0 1 0 0,0 0-1 0 0,1 0 0 0 0,-1 0 1 0 0,0 0-1 0 0,1 0 1 0 0,-1 0-1 0 0,1 0 1 0 0,-1 0-1 0 0,1 0 0 0 0,-1-1 1 0 0,1 1-1 0 0,-1 0 1 0 0,1 0-1 0 0,0 0 1 0 0,0-1-1 0 0,-1 1 0 0 0,1 0 1 0 0,0-1-1 0 0,0 1 1 0 0,0-1-1 0 0,0 1 1 0 0,0-1-1 0 0,0 1 0 0 0,0-1 1 0 0,0 1-53 0 0,3 0-206 0 0,1 1 0 0 0,-1-1 0 0 0,1 0 0 0 0,-1 0 1 0 0,1 0-1 0 0,3-1 206 0 0,-4 1 72 0 0,-1-1 0 0 0,0 0 0 0 0,1 0 0 0 0,-1 0 0 0 0,1 0 0 0 0,-1-1 0 0 0,0 0 0 0 0,1 1 0 0 0,-1-1 0 0 0,0 0 0 0 0,0-1 0 0 0,0 1 0 0 0,1-1 0 0 0,-1 1 0 0 0,-1-1 0 0 0,1 0-72 0 0,29-12 295 0 0,-3 2-869 0 0,-19 5 591 0 0,0 1-1 0 0,0-2 1 0 0,0 1-1 0 0,-1-1 1 0 0,0-1-1 0 0,0 0 1 0 0,-1 0 0 0 0,-1 0-1 0 0,1-1 1 0 0,-1-1-1 0 0,-1 1 1 0 0,2-5-17 0 0,3-8-252 0 0,-1 0 1 0 0,-1 0-1 0 0,-1-1 1 0 0,-1 0-1 0 0,2-16 252 0 0,-7 30-51 0 0,0-1 0 0 0,-1 0 0 0 0,-1 1 0 0 0,0-1 0 0 0,0-3 51 0 0,0 10 106 0 0,-1 0-1 0 0,1 0 1 0 0,-1 0 0 0 0,0 0 0 0 0,0 0 0 0 0,0 0-1 0 0,-1 0 1 0 0,1 0 0 0 0,-1 0 0 0 0,0 0-1 0 0,0 1 1 0 0,0-1 0 0 0,0 1 0 0 0,-4-3-106 0 0,6 5-26 0 0,0 1 1 0 0,-1-1 0 0 0,1 1-1 0 0,-1-1 1 0 0,1 1-1 0 0,-1 0 1 0 0,1-1 0 0 0,-1 1-1 0 0,1 0 1 0 0,-1-1-1 0 0,1 1 1 0 0,-1 0 0 0 0,1 0-1 0 0,-1 0 1 0 0,1-1-1 0 0,-1 1 1 0 0,0 0 0 0 0,1 0-1 0 0,-1 0 1 0 0,1 0-1 0 0,-1 0 1 0 0,1 0 0 0 0,-1 0-1 0 0,0 0 1 0 0,1 0-1 0 0,-1 0 1 0 0,1 1 0 0 0,-1-1 25 0 0,-1 1 17 0 0,1-1 0 0 0,0 1 0 0 0,0 0 0 0 0,0 0 0 0 0,0 0 0 0 0,0 0 0 0 0,0 0 1 0 0,1 0-1 0 0,-1 0 0 0 0,0 0 0 0 0,0 0 0 0 0,1 0 0 0 0,-1 1-17 0 0,-1 3 129 0 0,-1 0 0 0 0,1 0-1 0 0,1 1 1 0 0,-1-1 0 0 0,1 1 0 0 0,-1 0-129 0 0,2-5-49 0 0,-3 22-1401 0 0,0 21 1450 0 0,3-36-72 0 0,0 0 1 0 0,1 0-1 0 0,0 1 1 0 0,0-1-1 0 0,1 0 0 0 0,0 0 1 0 0,1 1 71 0 0,8 33-1154 0 0,-9-29 928 0 0,1-2 1 0 0,3 12 225 0 0,9 18 227 0 0,-6-15 160 0 0,0-1 1 0 0,2 0-1 0 0,1-1 1 0 0,5 6-388 0 0,-16-28-112 0 0,1 0 0 0 0,0 1 1 0 0,0-1-1 0 0,0 0 0 0 0,0 0 0 0 0,0 0 1 0 0,1 0-1 0 0,-1 0 0 0 0,1 0 0 0 0,-1-1 1 0 0,3 2 111 0 0,4 2-5700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9:58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192 284 2304 0 0,'0'0'449'0'0,"0"0"1049"0"0,-10 0 5109 0 0,-2 0-4871 0 0,10-1-1631 0 0,2 0-84 0 0,0 1 1 0 0,-1 0 0 0 0,1 0 0 0 0,0-1 0 0 0,-1 1 0 0 0,1 0 0 0 0,-1 0 0 0 0,1 0 0 0 0,-1-1 0 0 0,1 1-1 0 0,0 0 1 0 0,-1 0 0 0 0,1 0 0 0 0,-1 0 0 0 0,1 0 0 0 0,-1 0 0 0 0,1 0 0 0 0,-1 0 0 0 0,1 0-1 0 0,-1 0 1 0 0,1 0 0 0 0,0 0 0 0 0,-1 0 0 0 0,1 0 0 0 0,-1 1 0 0 0,1-1 0 0 0,-1 0 0 0 0,1 0-22 0 0,-1 1 284 0 0,1-1 73 0 0,0 0 10 0 0,0 0-29 0 0,0 0-123 0 0,0 0-58 0 0,0 0-11 0 0,0 0-6 0 0,0 0-18 0 0,0 0-8 0 0,0 0-2 0 0,0 0-7 0 0,0 0-28 0 0,0 0-38 0 0,0 0-115 0 0,0 0-55 0 0,0 0-11 0 0,0 0 36 0 0,0 0 162 0 0,0 0 68 0 0,0 0 18 0 0,0 0-9 0 0,7-3 11 0 0,-2 3-117 0 0,-4 0 47 0 0,-1 0-4 0 0,0 0-6 0 0,0 0 5 0 0,0 0 22 0 0,0 0-63 0 0,0 0 1 0 0,0 0 0 0 0,0 0 0 0 0,0 0 0 0 0,1 0-1 0 0,-1-1 1 0 0,0 1 0 0 0,0 0 0 0 0,0 0 0 0 0,0 0-1 0 0,0 0 1 0 0,0-1 0 0 0,0 1 0 0 0,1 0 0 0 0,-1 0 0 0 0,0 0-1 0 0,0-1 1 0 0,0 1 0 0 0,0 0 0 0 0,0 0 0 0 0,0 0-1 0 0,0-1 1 0 0,0 1 0 0 0,0 0 0 0 0,0 0 0 0 0,0 0 0 0 0,0-1-1 0 0,0 1 1 0 0,0 0 0 0 0,-1 0 0 0 0,1 0 0 0 0,0 0-1 0 0,0-1 1 0 0,0 1 0 0 0,0 0 0 0 0,0 0 0 0 0,0 0-1 0 0,0 0 1 0 0,0-1 0 0 0,-1 1 0 0 0,1 0 0 0 0,0 0 0 0 0,0 0-1 0 0,0 0 1 0 0,0 0 0 0 0,-1 0 0 0 0,1-1 0 0 0,0 1-29 0 0,-7-9 288 0 0,6 9-267 0 0,0-1-1 0 0,-1 0 0 0 0,1 0 1 0 0,-1 1-1 0 0,1-1 0 0 0,-1 1 1 0 0,1 0-1 0 0,-1-1 0 0 0,1 1 1 0 0,-1 0-1 0 0,0 0 0 0 0,1 0 0 0 0,-1 0 1 0 0,-1 0-21 0 0,-22 3 297 0 0,-17 8-181 0 0,38-9-112 0 0,1-1 1 0 0,-1 1 0 0 0,1-1-1 0 0,-1 1 1 0 0,1 0 0 0 0,0 0-1 0 0,0 1 1 0 0,0-1 0 0 0,0 1-1 0 0,0 0-4 0 0,0-1 0 0 0,1 1 0 0 0,0 0 0 0 0,-1 0 0 0 0,1 0 0 0 0,0 0 0 0 0,1 0 0 0 0,-1 1 0 0 0,1-1 0 0 0,-1 0 0 0 0,1 1 0 0 0,0-1 0 0 0,0 1 0 0 0,0 0 0 0 0,1 0 0 0 0,-5 19 0 0 0,4-20 15 0 0,0 0 0 0 0,0 0 0 0 0,1 0 0 0 0,0 1 0 0 0,-1-1 0 0 0,1 0-1 0 0,0 0 1 0 0,1 0 0 0 0,-1 1 0 0 0,1-1 0 0 0,-1 0 0 0 0,1 0-1 0 0,0 0 1 0 0,0 0 0 0 0,0 0 0 0 0,0 0 0 0 0,1 0 0 0 0,-1 0 0 0 0,1 0-1 0 0,0 0 1 0 0,0-1 0 0 0,0 1 0 0 0,0-1 0 0 0,0 0 0 0 0,1 1-1 0 0,-1-1 1 0 0,1 0 0 0 0,-1 0 0 0 0,1 0 0 0 0,0-1 0 0 0,0 1 0 0 0,-1-1-1 0 0,1 1 1 0 0,0-1 0 0 0,1 0 0 0 0,-1 0 0 0 0,2 0-15 0 0,-2 0-5 0 0,0-1 0 0 0,0 1 1 0 0,1-1-1 0 0,-1 0 0 0 0,0 0 1 0 0,0 0-1 0 0,1 0 0 0 0,-1 0 1 0 0,0-1-1 0 0,0 1 0 0 0,0-1 1 0 0,0 0-1 0 0,1 0 0 0 0,0-1 5 0 0,2-1-20 0 0,0 0 0 0 0,0-1 0 0 0,-1 0 0 0 0,1 0 0 0 0,-1 0 0 0 0,3-4 20 0 0,2 0 86 0 0,-7 6-80 0 0,0-1 1 0 0,-1 1 0 0 0,1 0-1 0 0,-1-1 1 0 0,0 1 0 0 0,1-1-1 0 0,0-3-6 0 0,7-10 14 0 0,15-23 572 0 0,-20 34-551 0 0,-4 4-8 0 0,-1 1-106 0 0,0 0-65 0 0,1 0-15 0 0,0-1 153 0 0,0 1 0 0 0,0-1 0 0 0,0 1 0 0 0,-1 0 0 0 0,1 0 0 0 0,0-1-1 0 0,0 1 1 0 0,1 0 0 0 0,-1 0 0 0 0,0 0 0 0 0,0 0 0 0 0,0 0 0 0 0,0 0-1 0 0,0 1 1 0 0,0-1 0 0 0,0 0 0 0 0,0 0 0 0 0,-1 1 0 0 0,1-1 0 0 0,0 1-1 0 0,0-1 1 0 0,0 1 0 0 0,0-1 0 0 0,0 1 0 0 0,0-1 0 0 0,-1 1 0 0 0,1 0 0 0 0,0-1-1 0 0,0 1 1 0 0,-1 0 0 0 0,1 0 0 0 0,-1-1 0 0 0,1 1 0 0 0,0 0 0 0 0,-1 1 6 0 0,3 1-35 0 0,6 8-67 0 0,-4-6 123 0 0,-1 0-1 0 0,1-1 1 0 0,0 1 0 0 0,0-1-1 0 0,2 1-20 0 0,8 7 59 0 0,-11-9-87 0 0,0 0-1 0 0,0 0 0 0 0,1-1 1 0 0,-1 1-1 0 0,1-1 1 0 0,-1 0-1 0 0,3 1 29 0 0,-2-1 11 0 0,1 0 0 0 0,-1-1 0 0 0,1 0-1 0 0,-1 1 1 0 0,1-2 0 0 0,-1 1 0 0 0,1-1 0 0 0,-1 0-1 0 0,1 0 1 0 0,-1 0 0 0 0,1-1 0 0 0,-1 0 0 0 0,1 0-1 0 0,-1-1 1 0 0,0 1 0 0 0,1-1 0 0 0,-1 0 0 0 0,0 0-1 0 0,4-3-10 0 0,-4 1 0 0 0,0-1 0 0 0,0 1 0 0 0,0-1 0 0 0,-1 0 0 0 0,0 0 0 0 0,0 0 0 0 0,0 0 0 0 0,-1-1 0 0 0,3-5 0 0 0,9-12 0 0 0,-9 14 0 0 0,-1-1 0 0 0,0 0 0 0 0,0-1 0 0 0,-1 1 0 0 0,0-1 0 0 0,-1 0 0 0 0,0 0 0 0 0,0 0 0 0 0,-1 0 0 0 0,0-10 0 0 0,9-40 570 0 0,-9 31-116 0 0,0 19-412 0 0,-1-1 0 0 0,-1 1 0 0 0,0-1 0 0 0,-1-1-42 0 0,0-9-1 0 0,1 16 12 0 0,0 1 0 0 0,0 0 0 0 0,-1-1 0 0 0,0 1 0 0 0,0-3-11 0 0,-1 7 10 0 0,-1 4-9 0 0,-1 7-2 0 0,2 30-661 0 0,2-14 215 0 0,-2 27 397 0 0,3 11 50 0 0,-1-9-1 0 0,0-9-7 0 0,2 0 0 0 0,2-1 0 0 0,2 1 0 0 0,2-1 0 0 0,2-1 0 0 0,5 9 8 0 0,-13-48 1 0 0,0-1 1 0 0,0 1-1 0 0,0-1 0 0 0,1 0 0 0 0,0 0 0 0 0,-1 0 0 0 0,2 0 0 0 0,-1-1 0 0 0,1 1-1 0 0,9 11 176 0 0,-12-13-128 0 0,1 0 0 0 0,0 0 1 0 0,0 0-1 0 0,-1-1 0 0 0,1 1 0 0 0,0-1 1 0 0,1 1-1 0 0,-1-1 0 0 0,0 0 1 0 0,0 0-1 0 0,1 0 0 0 0,-1 0 0 0 0,0 0 1 0 0,1 0-49 0 0,36 4 250 0 0,-23-4-96 0 0,-9 0 53 0 0,1-1 1 0 0,0 0-1 0 0,7 0-207 0 0,-14 0-8 0 0,1 0 0 0 0,-1 0 0 0 0,0 0-1 0 0,0-1 1 0 0,0 1 0 0 0,0 0 0 0 0,1 0-1 0 0,-1-1 1 0 0,0 1 0 0 0,0 0 0 0 0,0-1 0 0 0,0 1-1 0 0,0-1 1 0 0,0 0 0 0 0,0 1 0 0 0,0-1-1 0 0,0 0 1 0 0,0 1 0 0 0,-1-1 0 0 0,1 0-1 0 0,0 0 1 0 0,0 0 0 0 0,-1 0 0 0 0,1 0 0 0 0,0 0-1 0 0,-1 0 1 0 0,1 0 0 0 0,-1 0 0 0 0,1-1 8 0 0,-1 1-3 0 0,0 0 0 0 0,1-1 0 0 0,-1 1 0 0 0,1-1 0 0 0,0 1 0 0 0,-1 0 1 0 0,1-1-1 0 0,0 1 0 0 0,0 0 0 0 0,0 0 0 0 0,0 0 0 0 0,0 0 0 0 0,0-1 3 0 0,0 1 21 0 0,0 0-1 0 0,0 0 1 0 0,0 0 0 0 0,0-1-1 0 0,0 1 1 0 0,0 0-1 0 0,-1 0 1 0 0,1-1-1 0 0,0 1 1 0 0,-1 0-1 0 0,1-1 1 0 0,-1 1-1 0 0,1 0 1 0 0,-1-1 0 0 0,0 1-1 0 0,0-1 1 0 0,1 0-21 0 0,-1-3 9 0 0,0 3-8 0 0,0-1 0 0 0,0 0-1 0 0,0 1 1 0 0,0-1 0 0 0,0 0 0 0 0,-1 1-1 0 0,1-1 1 0 0,-1 1 0 0 0,1-1-1 0 0,-1 1 1 0 0,0-1 0 0 0,0 1 0 0 0,0-1-1 0 0,0 1 1 0 0,-1 0 0 0 0,1 0 0 0 0,-1-1-1 0 0,1 1 0 0 0,-14-16 0 0 0,11 14 0 0 0,1-1 0 0 0,-1 1 0 0 0,1 0 0 0 0,-1 0 0 0 0,-4-2 0 0 0,-7-5 0 0 0,-1 1 0 0 0,-1 1 0 0 0,1 0 0 0 0,-1 2 0 0 0,-17-6 0 0 0,-5-1 0 0 0,35 12-14 0 0,4 1-66 0 0,0 1-44 0 0,12-7-410 0 0,0-1 0 0 0,0 0 0 0 0,-1-1 0 0 0,7-7 534 0 0,15-11-6096 0 0,-17 16 483 0 0</inkml:trace>
  <inkml:trace contextRef="#ctx0" brushRef="#br0" timeOffset="312.773">878 103 5064 0 0,'1'0'50'0'0,"6"-2"96"0"0,-7 2-137 0 0,0 0 0 0 0,0 0 1 0 0,0 0-1 0 0,0 0 0 0 0,0 0 0 0 0,0 0 0 0 0,1 0 0 0 0,-1 0 0 0 0,0 0 0 0 0,0 0 1 0 0,0 0-1 0 0,0 0 0 0 0,0 0 0 0 0,0 0 0 0 0,0-1 0 0 0,1 1 0 0 0,-1 0 0 0 0,0 0 1 0 0,0 0-1 0 0,0 0 0 0 0,0 0 0 0 0,0 0 0 0 0,0-1 0 0 0,0 1 0 0 0,0 0 0 0 0,0 0 1 0 0,0 0-1 0 0,0 0 0 0 0,0 0 0 0 0,0 0 0 0 0,0-1 0 0 0,0 1 0 0 0,0 0 0 0 0,0 0 1 0 0,0 0-1 0 0,0 0 0 0 0,0 0 0 0 0,0-1 0 0 0,0 1 0 0 0,0 0 0 0 0,0 0 0 0 0,0 0 1 0 0,0 0-1 0 0,0 0 0 0 0,0 0 0 0 0,0 0 0 0 0,0-1 0 0 0,-1 1 0 0 0,1 0 0 0 0,0 0 1 0 0,0 0-1 0 0,0 0 0 0 0,0 0 0 0 0,0 0 0 0 0,0 0 0 0 0,0 0 0 0 0,0 0 0 0 0,-1-1 1 0 0,1 1-11 0 0,-1-1 989 0 0,1 1 338 0 0,0 0 67 0 0,0 0-1222 0 0,-1 0-1 0 0,0 0 1 0 0,1 0-1 0 0,-1 1 1 0 0,0-1-1 0 0,1 0 1 0 0,-1 0-1 0 0,1 0 1 0 0,-1 0 0 0 0,0 1-1 0 0,1-1 1 0 0,-1 0-1 0 0,1 0 1 0 0,-1 1-1 0 0,0-1 1 0 0,1 0-1 0 0,-1 1 1 0 0,1-1 0 0 0,-1 1-1 0 0,1-1 1 0 0,0 1-1 0 0,-1-1 1 0 0,1 1-1 0 0,-1-1 1 0 0,1 1-1 0 0,0-1 1 0 0,0 1 0 0 0,-1 0-1 0 0,1-1 1 0 0,0 1-1 0 0,0-1-170 0 0,-2 25 438 0 0,2-22-399 0 0,0 0 0 0 0,0 0 0 0 0,-1 0 0 0 0,1-1 0 0 0,0 1 0 0 0,-1 0 0 0 0,0 0 0 0 0,1 0-39 0 0,-1-1 25 0 0,0 0-1 0 0,0 1 1 0 0,0-1-1 0 0,0 0 1 0 0,1 0-1 0 0,-1 1 1 0 0,1-1-1 0 0,0 0 1 0 0,-1 1-1 0 0,1-1 1 0 0,0 1-1 0 0,1-1 1 0 0,-1 0-1 0 0,0 1 1 0 0,1-1-1 0 0,-1 0 1 0 0,1 1 0 0 0,0 0-25 0 0,-1-1 19 0 0,0-1 1 0 0,0 1 0 0 0,0 0 0 0 0,0 0 0 0 0,0 0 0 0 0,0-1 0 0 0,0 1 0 0 0,-1 0-1 0 0,1 0 1 0 0,-1 1-20 0 0,0-2 20 0 0,0 1 0 0 0,1 0-1 0 0,0 0 1 0 0,-1-1 0 0 0,1 1-1 0 0,0 0 1 0 0,0-1 0 0 0,0 1-1 0 0,0 0 1 0 0,0 0 0 0 0,0-1-1 0 0,0 1 1 0 0,1 0-20 0 0,5 14 138 0 0,-4-12-88 0 0,-1 0-1 0 0,1 0 0 0 0,-1 1 0 0 0,0-1 0 0 0,0 0 0 0 0,0 3-49 0 0,14 70 1832 0 0,-7-53-1412 0 0,0 3-1570 0 0,-8-25 1170 0 0,0-1 0 0 0,0 1 1 0 0,0-1-1 0 0,0 1 0 0 0,0-1 0 0 0,0 1 1 0 0,0-1-1 0 0,0 1 0 0 0,-1-1 0 0 0,1 0 0 0 0,-1 1 1 0 0,1-1-1 0 0,-1 1 0 0 0,0-1 0 0 0,1 0 1 0 0,-1 0-1 0 0,0 1-20 0 0,0-1 500 0 0,1-1-127 0 0,0 0-574 0 0,-14 0-5128 0 0,14 0 4682 0 0,-1 0-4966 0 0</inkml:trace>
  <inkml:trace contextRef="#ctx0" brushRef="#br0" timeOffset="767.497">910 194 6448 0 0,'0'0'297'0'0,"2"1"-9"0"0,45 6 1251 0 0,0-1-1 0 0,14-2-1538 0 0,-49-4 290 0 0,10 2 446 0 0,-14-1-363 0 0,0 0-1 0 0,0-1 1 0 0,1 0-1 0 0,-1 0 1 0 0,0-1-1 0 0,0 0 1 0 0,0-1-373 0 0,-6 2 416 0 0,-2 0-32 0 0,0 0-136 0 0,0 0-66 0 0,0 0-143 0 0,6-8 155 0 0,-6 8-190 0 0,0 0-1 0 0,1 0 0 0 0,-1-1 0 0 0,0 1 1 0 0,0 0-1 0 0,0 0 0 0 0,0-1 0 0 0,0 1 1 0 0,1 0-1 0 0,-1-1 0 0 0,0 1 0 0 0,0 0 1 0 0,0 0-1 0 0,0-1 0 0 0,0 1 0 0 0,0 0 1 0 0,0-1-1 0 0,0 1 0 0 0,0 0 0 0 0,0-1 1 0 0,0 1-1 0 0,0 0 0 0 0,0 0 0 0 0,-1-1 1 0 0,1 1-1 0 0,0 0 0 0 0,0-1 1 0 0,0 1-1 0 0,0 0 0 0 0,0 0 0 0 0,-1-1 1 0 0,1 1-4 0 0,-1-1 9 0 0,-1 0 0 0 0,0 0 1 0 0,0 0-1 0 0,1 1 1 0 0,-1-1-1 0 0,0 0 1 0 0,0 1-1 0 0,0 0 1 0 0,0-1-1 0 0,1 1 1 0 0,-1 0-1 0 0,0 0 1 0 0,0 0-1 0 0,0 0 1 0 0,0 0-1 0 0,0 0 1 0 0,0 1-1 0 0,0-1 1 0 0,0 1-10 0 0,-37 11 175 0 0,34-10-186 0 0,-6 2-42 0 0,1 1 0 0 0,0 1 0 0 0,-2 2 53 0 0,-7 3 167 0 0,16-9-151 0 0,1 0 0 0 0,0 0 0 0 0,0 0 0 0 0,-1 0 1 0 0,1 1-1 0 0,1-1 0 0 0,-3 3-16 0 0,-3 4-1 0 0,4-2-13 0 0,3-5 6 0 0,1 0 0 0 0,-1-1 0 0 0,0 1 0 0 0,1 0 0 0 0,-1 0-1 0 0,1-1 1 0 0,-1 1 0 0 0,1 0 0 0 0,0-1 0 0 0,0 1 0 0 0,0-1 0 0 0,0 1-1 0 0,0-1 1 0 0,0 1 0 0 0,0-1 0 0 0,0 1 0 0 0,1-1 8 0 0,11 16-56 0 0,-13-17 52 0 0,0 1 1 0 0,1-1-1 0 0,-1 0 1 0 0,1 1-1 0 0,-1-1 1 0 0,1 0 0 0 0,0 1-1 0 0,-1-1 1 0 0,1 0-1 0 0,-1 0 1 0 0,1 0-1 0 0,-1 0 1 0 0,1 1 0 0 0,0-1-1 0 0,-1 0 1 0 0,1 0-1 0 0,-1 0 1 0 0,1 0-1 0 0,0 0 4 0 0,1 0-9 0 0,4 1 15 0 0,-1 1 1 0 0,1-1 0 0 0,0-1-1 0 0,-1 1 1 0 0,1-1-1 0 0,0 0 1 0 0,0 0-1 0 0,-1-1 1 0 0,1 1 0 0 0,0-1-1 0 0,-1-1 1 0 0,1 1-1 0 0,1-1-6 0 0,46-21-37 0 0,-43 18 23 0 0,1 0 0 0 0,0 0 0 0 0,0 1 0 0 0,0 1 0 0 0,0 0 0 0 0,0 0 1 0 0,6 0 13 0 0,-10 2 23 0 0,0 1 0 0 0,-1 0 0 0 0,1 0 0 0 0,-1 0 0 0 0,1 1 0 0 0,-1-1 0 0 0,1 2 0 0 0,-1-1 0 0 0,0 1 0 0 0,1 0 0 0 0,-1 0 0 0 0,4 3-23 0 0,12 2-67 0 0,-19-6 58 0 0,-1-1 0 0 0,1 1 1 0 0,-1 0-1 0 0,0 0 0 0 0,1 0 0 0 0,-1 0 1 0 0,0 0-1 0 0,0 0 0 0 0,0 0 1 0 0,0 1-1 0 0,1-1 9 0 0,1 7-53 0 0,-3-6 44 0 0,-1 0 1 0 0,1 0-1 0 0,1 0 1 0 0,-1 0-1 0 0,0-1 1 0 0,0 1 0 0 0,1 0-1 0 0,1 1 9 0 0,-2-1 5 0 0,0-1 1 0 0,1 1-1 0 0,-1 0 0 0 0,0 0 0 0 0,1 0 0 0 0,-1-1 0 0 0,0 1 0 0 0,-1 0 1 0 0,1 0-1 0 0,0 0 0 0 0,0 2-5 0 0,-1-2 4 0 0,0-2-4 0 0,0 0-1 0 0,0 1 1 0 0,0-1 0 0 0,0 1 0 0 0,0-1-1 0 0,1 1 1 0 0,-1-1 0 0 0,0 1 0 0 0,0-1 0 0 0,0 0-1 0 0,0 1 1 0 0,1-1 0 0 0,-1 0 0 0 0,0 1-1 0 0,0-1 1 0 0,1 1 0 0 0,-1-1 0 0 0,0 0-1 0 0,1 0 1 0 0,-1 1 0 0 0,0-1 0 0 0,1 0 0 0 0,-1 0-1 0 0,1 1 1 0 0,-1-1 0 0 0,0 0 0 0 0,1 0-1 0 0,-1 0 1 0 0,1 1 0 0 0,0-1-25 0 0,-1 0 166 0 0,0 0 105 0 0,0 0 30 0 0,-1-10 142 0 0,1 8-378 0 0,0 0 1 0 0,0 1 0 0 0,0-1-1 0 0,0 1 1 0 0,0-1 0 0 0,0 0-1 0 0,0 1 1 0 0,0-1 0 0 0,0 1-1 0 0,1-1 1 0 0,-1 1 0 0 0,1-1-1 0 0,-1 1 1 0 0,1-1-1 0 0,0 1 1 0 0,-1-1 0 0 0,1 1-1 0 0,0 0 1 0 0,0-1 0 0 0,0 1-1 0 0,0 0 1 0 0,0 0 0 0 0,0 0-1 0 0,1 0 1 0 0,-1-1-41 0 0,5-2 239 0 0,47-42 1317 0 0,-46 39-1737 0 0,0 0-1 0 0,-1 0 0 0 0,-1 0 1 0 0,1-1-1 0 0,-1 0 0 0 0,2-4 182 0 0,-1-2-1692 0 0,5 0-4355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19:56.2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97 10680 0 0,'0'-3'123'0'0,"0"0"1"0"0,0 0-1 0 0,0 0 1 0 0,-1 0-1 0 0,1 0 1 0 0,-1 0-1 0 0,1 0 1 0 0,-1 1-1 0 0,0-1 1 0 0,-1-2-124 0 0,-1-6 373 0 0,-1-21 1579 0 0,1 28-1203 0 0,3 4-730 0 0,0 0-1 0 0,0 0 1 0 0,-1 0-1 0 0,1 0 1 0 0,0 0-1 0 0,0 0 1 0 0,0 0-1 0 0,0-1 1 0 0,0 1-1 0 0,0 0 1 0 0,-1 0 0 0 0,1 0-1 0 0,0 0 1 0 0,0 0-1 0 0,0 0 1 0 0,0 0-1 0 0,0 0 1 0 0,0-1-1 0 0,0 1 1 0 0,0 0-1 0 0,0 0 1 0 0,0 0-1 0 0,0 0 1 0 0,-1 0-1 0 0,1 0 1 0 0,0-1-1 0 0,0 1 1 0 0,0 0-1 0 0,0 0 1 0 0,0 0-1 0 0,0 0 1 0 0,0 0-1 0 0,0-1 1 0 0,0 1-1 0 0,0 0 1 0 0,0 0 0 0 0,0 0-1 0 0,0 0 1 0 0,1 0-19 0 0,-1-1 95 0 0,0 1 0 0 0,0-1 0 0 0,0 1 1 0 0,0-1-1 0 0,0 1 0 0 0,0-1 1 0 0,0 1-1 0 0,1-1 0 0 0,-1 1 1 0 0,0-1-1 0 0,0 1 0 0 0,0-1 1 0 0,1 1-1 0 0,-1 0 0 0 0,0-1 1 0 0,1 1-1 0 0,-1 0 0 0 0,0-1 1 0 0,1 1-1 0 0,-1 0 0 0 0,1-1 1 0 0,-1 1-1 0 0,0 0 0 0 0,1 0 1 0 0,-1-1-1 0 0,1 1 0 0 0,-1 0 1 0 0,1 0-1 0 0,-1 0 0 0 0,1 0 0 0 0,-1-1 1 0 0,1 1-1 0 0,-1 0 0 0 0,1 0 1 0 0,-1 0-96 0 0,2 1 47 0 0,-1-1 1 0 0,0 1-1 0 0,1-1 1 0 0,-1 1-1 0 0,0 0 1 0 0,0 0-1 0 0,0-1 0 0 0,0 1 1 0 0,0 0-1 0 0,1 0 1 0 0,-1 0-1 0 0,-1 0 1 0 0,1 1-48 0 0,4 3 14 0 0,0 1 0 0 0,-1 0-1 0 0,0 0 1 0 0,0 1 0 0 0,-1 0-14 0 0,1 1 74 0 0,-2 1-1 0 0,1-1 1 0 0,0 7-74 0 0,-1-7-84 0 0,0 1 0 0 0,0 0 0 0 0,3 4 84 0 0,16 47 71 0 0,-2-3 154 0 0,-13-39-254 0 0,0-1-1 0 0,-2 1 1 0 0,0 1-1 0 0,0 0 30 0 0,4 24-143 0 0,-5-9 282 0 0,-3-29-99 0 0,0 0-1 0 0,1 0 1 0 0,-1 0 0 0 0,1 1-1 0 0,0-1 1 0 0,0 0-1 0 0,1 0 1 0 0,1 4-40 0 0,-1-7 6 0 0,-2-2 32 0 0,-1 12-349 0 0,22-17-538 0 0,-16 2 395 0 0,0 1 1 0 0,0-1-1 0 0,0 0 0 0 0,-1 0 1 0 0,1-1-1 0 0,-1 1 0 0 0,0-1 1 0 0,0 0-1 0 0,0 0 0 0 0,-1-1 1 0 0,2-1 453 0 0,2-4-1117 0 0,0-1 0 0 0,0 0 1 0 0,-1 0-1 0 0,2-5 1117 0 0,11-39-2825 0 0,-18 54 2853 0 0,-1 1 358 0 0,0 0 166 0 0,0 0 31 0 0,0 0 9 0 0,0 1-464 0 0,1 1 0 0 0,-1-1 0 0 0,1 0 0 0 0,-1 1 0 0 0,0-1 0 0 0,1 0 0 0 0,-1 1 1 0 0,0-1-1 0 0,0 1 0 0 0,0-1 0 0 0,0 0 0 0 0,0 1-128 0 0,0 2 262 0 0,1 14 933 0 0,0 0 0 0 0,-2 5-1195 0 0,1-9 244 0 0,0 0 0 0 0,0-1-1 0 0,1 1 1 0 0,3 9-244 0 0,9 18 163 0 0,-6-28-41 0 0,-4-11-97 0 0,-1-2 4 0 0,0 2 8 0 0,1-1 1 0 0,-1 0 0 0 0,0 0 0 0 0,1 0-1 0 0,-1 0 1 0 0,1 0 0 0 0,-1-1 0 0 0,1 1-1 0 0,-1-1 1 0 0,1 1 0 0 0,-1-1 0 0 0,1 0-1 0 0,0 0 1 0 0,-1 0 0 0 0,1 0 0 0 0,-1-1-1 0 0,1 1 1 0 0,-1-1 0 0 0,1 1 0 0 0,-1-1-1 0 0,1 0 1 0 0,-1 0 0 0 0,1 0 0 0 0,-1 0-1 0 0,0-1 1 0 0,0 1-38 0 0,5-3 127 0 0,0-1 0 0 0,-1 0 1 0 0,0 0-1 0 0,0 0 0 0 0,0 0 0 0 0,-1-1 0 0 0,0 0 0 0 0,1-1-127 0 0,-5 6 21 0 0,0-1 23 0 0,1 0 0 0 0,0 0 0 0 0,-1 0 0 0 0,1 0 0 0 0,-1 0 1 0 0,1 0-1 0 0,-1 0 0 0 0,0-1 0 0 0,0 1 0 0 0,0 0 0 0 0,0-1 0 0 0,-1 1 0 0 0,1-1 0 0 0,0 1 0 0 0,-1-1 0 0 0,0 1 0 0 0,0-1 0 0 0,0 1 1 0 0,0-1-1 0 0,0 1 0 0 0,0-1 0 0 0,-1-1-44 0 0,-3-17 780 0 0,3 16-686 0 0,1 1 0 0 0,-1-1 0 0 0,-1 0 0 0 0,1 1 0 0 0,-1-1 0 0 0,0 1 0 0 0,0-1-94 0 0,-1-2-136 0 0,-1 1 0 0 0,1 1-1 0 0,-1-1 1 0 0,0 0-1 0 0,0 1 1 0 0,-1 0 0 0 0,1 0-1 0 0,-1 0 1 0 0,-1 1-1 0 0,0-1 137 0 0,-13-14 0 0 0,19 19-8 0 0,0-1-1 0 0,-1 1 0 0 0,1 0 0 0 0,0-1 0 0 0,-1 1 0 0 0,1 0 0 0 0,-1-1 0 0 0,1 1 0 0 0,0 0 0 0 0,-1-1 0 0 0,1 1 0 0 0,-1 0 0 0 0,1 0 0 0 0,-1 0 0 0 0,1 0 0 0 0,-1-1 0 0 0,1 1 0 0 0,-1 0 0 0 0,1 0 0 0 0,-1 0 0 0 0,1 0 0 0 0,-1 0 0 0 0,1 0 0 0 0,0 0 1 0 0,-1 0-1 0 0,1 0 0 0 0,-1 1 0 0 0,1-1 0 0 0,-1 0 0 0 0,1 0 0 0 0,-1 0 0 0 0,1 1 9 0 0,-1-1-90 0 0,1 0-64 0 0,0 0-282 0 0,0 0-127 0 0,0 0-958 0 0,0 0-3756 0 0</inkml:trace>
  <inkml:trace contextRef="#ctx0" brushRef="#br0" timeOffset="296.242">696 178 3224 0 0,'0'0'143'0'0,"0"0"354"0"0,-8 3 3861 0 0,-12 8 1389 0 0,-7 9-4724 0 0,7-4-583 0 0,16-13-404 0 0,0 0 1 0 0,0 1 0 0 0,0 0-1 0 0,0 0 1 0 0,1 0 0 0 0,0 0 0 0 0,-3 5-37 0 0,5-7-12 0 0,0-1 1 0 0,0 1-1 0 0,0 0 1 0 0,0 0-1 0 0,0 0 1 0 0,0 0-1 0 0,1 0 1 0 0,-1 0-1 0 0,0 0 1 0 0,1 0-1 0 0,0 0 1 0 0,0 0-1 0 0,0 0 1 0 0,0 0-1 0 0,0 0 1 0 0,0 0-1 0 0,0 0 1 0 0,0 0 0 0 0,1 0-1 0 0,-1 0 1 0 0,1 2 11 0 0,6 12-65 0 0,-6-13 28 0 0,0 0 1 0 0,0 0-1 0 0,0 0 0 0 0,0-1 0 0 0,1 1 0 0 0,-1 0 0 0 0,1 0 0 0 0,0-1 0 0 0,0 1 0 0 0,0-1 0 0 0,0 0 0 0 0,0 1 1 0 0,3 1 36 0 0,12 7 60 0 0,-1 2 0 0 0,0 0 0 0 0,0 1 0 0 0,-1 0 0 0 0,-1 1 0 0 0,2 3-60 0 0,-16-17 1 0 0,0-1 1 0 0,1 0 0 0 0,-1 1 0 0 0,0-1 0 0 0,1 1 0 0 0,-1-1 0 0 0,0 1-1 0 0,0-1 1 0 0,1 1 0 0 0,-1-1 0 0 0,0 1 0 0 0,0-1 0 0 0,0 1 0 0 0,0-1-1 0 0,1 1 1 0 0,-1-1 0 0 0,0 1 0 0 0,0-1 0 0 0,0 1 0 0 0,0-1 0 0 0,0 1 0 0 0,0-1-1 0 0,-1 1 1 0 0,1-1 0 0 0,0 1 0 0 0,0-1 0 0 0,0 1 0 0 0,0-1 0 0 0,-1 1-1 0 0,1-1 1 0 0,0 1 0 0 0,0-1 0 0 0,-1 1 0 0 0,1-1 0 0 0,0 1 0 0 0,-1-1-1 0 0,1 0-1 0 0,-1 1 18 0 0,0 1 8 0 0,-1 0-1 0 0,0 0 1 0 0,0-1 0 0 0,0 1-1 0 0,0-1 1 0 0,0 1-1 0 0,0-1 1 0 0,-1 0 0 0 0,1 1-1 0 0,0-1 1 0 0,-1 0-1 0 0,1-1 1 0 0,-1 1-26 0 0,-13 6 197 0 0,2 0-183 0 0,-1-1 0 0 0,1-1 0 0 0,-1 0 0 0 0,-15 2-14 0 0,10-2-371 0 0,-1-2-572 0 0,10-3 457 0 0</inkml:trace>
  <inkml:trace contextRef="#ctx0" brushRef="#br0" timeOffset="624.641">941 212 7832 0 0,'0'0'356'0'0,"0"0"-7"0"0,-13 6-206 0 0,-2 2 633 0 0,12-7-572 0 0,1 0-1 0 0,0 0 1 0 0,-1 0-1 0 0,1 0 1 0 0,0 1-1 0 0,0-1 1 0 0,-2 2-204 0 0,-8 9 711 0 0,-16 14-698 0 0,26-24-1 0 0,1 1-1 0 0,-1-1 0 0 0,0 1 1 0 0,1-1-1 0 0,0 1 1 0 0,0-1-1 0 0,0 1 1 0 0,0-1-1 0 0,0 1 0 0 0,0 0 1 0 0,1 0-1 0 0,-1 1-11 0 0,1 0 26 0 0,-1 2-19 0 0,0 1 0 0 0,0-1 0 0 0,1 1 0 0 0,0-1 1 0 0,1 0-1 0 0,-1 1 0 0 0,1-1 0 0 0,1 0 0 0 0,-1 1 1 0 0,2 3-8 0 0,9 24 0 0 0,-10-31 18 0 0,-1 1 1 0 0,0-1 0 0 0,-1 1-1 0 0,1-1 1 0 0,0 1 0 0 0,-1 1-19 0 0,4 20 488 0 0,-3-23-396 0 0,0 1 0 0 0,-1 0-1 0 0,1 0 1 0 0,-1 0 0 0 0,0-1 0 0 0,0 1 0 0 0,0 0 0 0 0,-1 0 0 0 0,1 0 0 0 0,-1 0 0 0 0,1-1 0 0 0,-1 1 0 0 0,0 0 0 0 0,0 0 0 0 0,0-1 0 0 0,0 1 0 0 0,-1-1 0 0 0,1 1 0 0 0,-1-1 0 0 0,1 0 0 0 0,-1 1 0 0 0,0-1 0 0 0,0 0 0 0 0,0 0-1 0 0,-2 1-91 0 0,-2 3 141 0 0,-1-1 0 0 0,1 1-1 0 0,-1-2 1 0 0,-1 1 0 0 0,1-1-1 0 0,-1 0 1 0 0,0 0 0 0 0,-1 0-141 0 0,-1-1-52 0 0,1-1 0 0 0,0 0 0 0 0,-1 0 0 0 0,0-1 52 0 0,-18 4-602 0 0,13-3 252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03.3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98 3224 0 0,'-56'-10'509'0'0,"55"9"633"0"0,12-3 4036 0 0,-1-1-4385 0 0,-9 4-646 0 0,0 1 0 0 0,0 0 0 0 0,0-1 0 0 0,0 1-1 0 0,0 0 1 0 0,0 0 0 0 0,0-1 0 0 0,0 1 0 0 0,0 0 0 0 0,0 0-1 0 0,0 0 1 0 0,0 0 0 0 0,0 0 0 0 0,0 1 0 0 0,0-1-1 0 0,0 0 1 0 0,0 0 0 0 0,0 1 0 0 0,0-1 0 0 0,0 1 0 0 0,0-1-1 0 0,0 0 1 0 0,0 1 0 0 0,0 0 0 0 0,0-1 0 0 0,-1 1-1 0 0,1 0 1 0 0,0-1 0 0 0,0 1 0 0 0,-1 0 0 0 0,1 0 0 0 0,0 0-147 0 0,1 1-241 0 0,1 1 259 0 0,1 1 0 0 0,-1 0 0 0 0,0 0 1 0 0,0 0-1 0 0,-1 0 0 0 0,1 0 1 0 0,-1 1-1 0 0,0-1 0 0 0,0 1 1 0 0,-1 0-1 0 0,1-1 0 0 0,-1 2-18 0 0,2 1 179 0 0,9 26 1430 0 0,15 27-1609 0 0,-1-15 79 0 0,-17-30-81 0 0,-1 0 0 0 0,0 0-1 0 0,3 10 3 0 0,0 6 578 0 0,-2 1-1 0 0,2 10-577 0 0,-11-40-33 0 0,1 0-1 0 0,-1-1 1 0 0,0 1-1 0 0,0-1 1 0 0,0 1-1 0 0,0-1 1 0 0,0 1-1 0 0,0 0 1 0 0,-1-1 0 0 0,1 1-1 0 0,0-1 1 0 0,-1 1-1 0 0,1-1 1 0 0,-1 1-1 0 0,1-1 1 0 0,-1 1-1 0 0,0-1 1 0 0,0 0-1 0 0,0 1 1 0 0,0-1-1 0 0,0 0 34 0 0,0 0 230 0 0,0 0-367 0 0,0 0 0 0 0,0 0 1 0 0,0 0-1 0 0,0 0 0 0 0,-1 0 1 0 0,1 0-1 0 0,0-1 0 0 0,0 1 1 0 0,-1 0-1 0 0,1-1 0 0 0,-1 1 1 0 0,1-1-1 0 0,-1 1 0 0 0,0-1 137 0 0,2 0-22 0 0,-2 1-1219 0 0</inkml:trace>
  <inkml:trace contextRef="#ctx0" brushRef="#br0" timeOffset="874.041">45 303 8288 0 0,'11'-10'381'0'0,"-18"-6"142"0"0,8 16-520 0 0,-1-1 0 0 0,0 1 0 0 0,0-1-1 0 0,1 1 1 0 0,-1-1 0 0 0,0 1 0 0 0,1-1 0 0 0,-1 1 0 0 0,0-1 0 0 0,1 1 0 0 0,-1-1 0 0 0,1 1 0 0 0,-1 0 0 0 0,0-1 0 0 0,1 1 0 0 0,-1-1 0 0 0,1 1 0 0 0,0 0 0 0 0,-1 0-1 0 0,1-1 1 0 0,-1 1 0 0 0,1 0 0 0 0,0 0-3 0 0,16-6 216 0 0,-11 5-63 0 0,132-47 3915 0 0,-128 44-3901 0 0,0 1 1 0 0,1 1 0 0 0,-1-1-1 0 0,0 1 1 0 0,1 1 0 0 0,-1 0 0 0 0,1 1-1 0 0,0 0 1 0 0,-1 0 0 0 0,1 1-1 0 0,-1 0 1 0 0,0 1 0 0 0,1 1 0 0 0,4 1-168 0 0,-11-3 49 0 0,1 1 0 0 0,-1 0 1 0 0,0 0-1 0 0,0 0 0 0 0,0 1 1 0 0,-1-1-1 0 0,1 1 0 0 0,0 0 0 0 0,-1 0 1 0 0,0 0-1 0 0,0 0 0 0 0,0 1 1 0 0,0-1-1 0 0,0 1 0 0 0,-1 0 1 0 0,1 0-1 0 0,-1 0 0 0 0,0 0 1 0 0,0 0-1 0 0,-1 0 0 0 0,1 1 1 0 0,-1-1-1 0 0,0 1 0 0 0,0-1 1 0 0,-1 1-1 0 0,1-1 0 0 0,-1 2-49 0 0,0 36 0 0 0,-5-26 68 0 0,4-15-10 0 0,2-1-92 0 0,76-47 22 0 0,-38 25 12 0 0,-25 16 0 0 0,-12 6 0 0 0,0-1 0 0 0,0 0 0 0 0,0 0 0 0 0,0 0 0 0 0,0 0 0 0 0,0 0 0 0 0,0 0 0 0 0,0-1 0 0 0,0 1 0 0 0,-1 0 0 0 0,1-1 0 0 0,0 1 0 0 0,0 0 0 0 0,-1 0 0 0 0,1 0 0 0 0,0 1 0 0 0,2-2 0 0 0,26-11 0 0 0,-26 11 195 0 0,0 0-1 0 0,0 0 0 0 0,0-1 1 0 0,-1 1-1 0 0,1-1 0 0 0,-1 0 0 0 0,3-3-194 0 0,-5 5 443 0 0,0 1-435 0 0,0 0 0 0 0,1-1 0 0 0,-1 1 0 0 0,1 0 0 0 0,-1-1 0 0 0,1 1 0 0 0,-1-1 0 0 0,0 1-1 0 0,1-1 1 0 0,-1 0 0 0 0,0 0 0 0 0,0 1 0 0 0,0-1 0 0 0,1 0 0 0 0,-1 0 0 0 0,0 0 0 0 0,0 0 0 0 0,0 0 0 0 0,0-1-8 0 0,5-4 14 0 0,0 1-14 0 0,-2 2 0 0 0,5 2 0 0 0,6-3 0 0 0,-14 4 0 0 0,-1 0 0 0 0,1 0 0 0 0,0 0 0 0 0,0-1 0 0 0,0 1 0 0 0,0 0 0 0 0,-1 0 0 0 0,1 0 0 0 0,0 0 0 0 0,0 0 0 0 0,0 1 0 0 0,-1-1 0 0 0,1 0 0 0 0,0 0 0 0 0,0 0 0 0 0,0 1 0 0 0,-1-1 0 0 0,2 1 0 0 0,-1-1 0 0 0,10 4 0 0 0,-1 2 0 0 0,-7-6 1 0 0,10 9-18 0 0,-10-7 13 0 0,-2-1-92 0 0,-1-1-2 0 0,0 0 35 0 0,0 0 110 0 0,0 0 31 0 0,0 0 2 0 0,0 0-32 0 0,0 0-124 0 0,0 0-14 0 0,0 0 40 0 0,6 19 124 0 0,-3-9-115 0 0,0 0-1 0 0,0 0 1 0 0,-1-1 0 0 0,0 2 0 0 0,-1-1 0 0 0,0 0 0 0 0,0 0-1 0 0,-1 3 42 0 0,1-6 39 0 0,0 0 0 0 0,1-1 0 0 0,0 1 0 0 0,0 0 0 0 0,1-1-1 0 0,0 0 1 0 0,0 1 0 0 0,1 1-39 0 0,-1-6-53 0 0,0 1-1 0 0,-1-1 1 0 0,1 0 0 0 0,0 0-1 0 0,0 0 1 0 0,0-1 0 0 0,0 1-1 0 0,0-1 1 0 0,2 1 53 0 0,-4-2-331 0 0,9 4-4103 0 0,-1-4-1575 0 0</inkml:trace>
  <inkml:trace contextRef="#ctx0" brushRef="#br0" timeOffset="1196.111">999 12 14280 0 0,'-6'0'137'0'0,"1"-1"1"0"0,0 1 0 0 0,0-1 0 0 0,0 0-1 0 0,1 0 1 0 0,-1-1 0 0 0,0 1 0 0 0,0-1 0 0 0,0 0-138 0 0,8 18-128 0 0,-2-13 128 0 0,1 1 0 0 0,0 0 0 0 0,0-1 0 0 0,0 1 0 0 0,1-1 0 0 0,-1 0 0 0 0,1 1 0 0 0,-1-3 0 0 0,-1 1 0 0 0,0-1 0 0 0,0 1 0 0 0,1-1 0 0 0,-1 0 0 0 0,1 0 0 0 0,-1 0 0 0 0,1 0 0 0 0,-1 0 0 0 0,1 0 0 0 0,0 0 0 0 0,-1 0 0 0 0,1-1 0 0 0,0 1 0 0 0,0-1 0 0 0,1 1 0 0 0,15 4-198 0 0,-9-2-20 0 0,0 1 2 0 0</inkml:trace>
  <inkml:trace contextRef="#ctx0" brushRef="#br0" timeOffset="1461.46">1150 171 3680 0 0,'-1'1'23'0'0,"-1"0"0"0"0,1 0 1 0 0,0 0-1 0 0,0 0 0 0 0,0 0 1 0 0,1 0-1 0 0,-1 1 0 0 0,0-1 0 0 0,0 0 1 0 0,1 0-1 0 0,-1 1 0 0 0,0-1 1 0 0,1 1-1 0 0,0-1 0 0 0,-1 0 0 0 0,1 1 1 0 0,0-1-1 0 0,-1 1 0 0 0,1 0-23 0 0,1 1 233 0 0,-1 1-1 0 0,1 0 1 0 0,-1-1-1 0 0,1 1 1 0 0,0-1-1 0 0,2 4-232 0 0,0 1 833 0 0,3 12 1191 0 0,-1 1-1 0 0,0 4-2023 0 0,9 78 1884 0 0,-12-85-1349 0 0,4 40 455 0 0,13 99 501 0 0,-10-90-1468 0 0,-8-61 23 0 0,-1-5 192 0 0,0-1 63 0 0,2-7 238 0 0,-7-30-2245 0 0,2 21-3624 0 0</inkml:trace>
  <inkml:trace contextRef="#ctx0" brushRef="#br0" timeOffset="1462.46">1210 275 10136 0 0,'13'-14'1008'0'0,"-11"11"-949"0"0,1 1 0 0 0,-1 0-1 0 0,1 0 1 0 0,0 0 0 0 0,0 1 0 0 0,0-1 0 0 0,0 1 0 0 0,0-1 0 0 0,0 1 0 0 0,0 0 0 0 0,0 0 0 0 0,0 1 0 0 0,1-1 0 0 0,1 0-59 0 0,9-2 703 0 0,-11 3-574 0 0,0 0 0 0 0,0-1 0 0 0,0 1 1 0 0,0 1-1 0 0,0-1 0 0 0,-1 0 0 0 0,1 1 1 0 0,0 0-1 0 0,0-1 0 0 0,0 1 0 0 0,0 0 0 0 0,2 2-129 0 0,3 0 336 0 0,0 1-1 0 0,-1 1 1 0 0,7 3-336 0 0,-10-5 109 0 0,0 0 0 0 0,-1-1 0 0 0,0 1 0 0 0,1 0 0 0 0,-1 1 0 0 0,0-1 0 0 0,-1 0 0 0 0,1 1 0 0 0,-1 0 0 0 0,1 0 0 0 0,-1-1 0 0 0,0 1 0 0 0,0 0 0 0 0,-1 1 0 0 0,1 0-109 0 0,-1-2 72 0 0,-1 0 0 0 0,0 1 0 0 0,1-1 0 0 0,-1 0 0 0 0,0 0 0 0 0,0 1 0 0 0,-1-1 0 0 0,1 0 0 0 0,-1 0 0 0 0,0 1 0 0 0,0-1 0 0 0,0 0 0 0 0,0 0 0 0 0,0 0 0 0 0,-1 0 1 0 0,1 0-1 0 0,-1-1 0 0 0,0 1 0 0 0,1 0 0 0 0,-3 1-72 0 0,-1 2 139 0 0,0-1-1 0 0,0 0 1 0 0,-1 0 0 0 0,1-1 0 0 0,-1 1 0 0 0,0-1-1 0 0,0-1 1 0 0,-1 1 0 0 0,0 0-139 0 0,-15 5-274 0 0,-1 0 0 0 0,-2-1 274 0 0,5-1-444 0 0,-2-1-4038 0 0,0-2-1566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10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100 277 2304 0 0,'5'-2'65'0'0,"-4"2"3920"0"0,-1 0 4310 0 0,-5 4-7887 0 0,0 1 1 0 0,1-1-1 0 0,0 1 0 0 0,0 0 1 0 0,0 0-1 0 0,0 0 0 0 0,0 2-408 0 0,-13 16 594 0 0,13-18-512 0 0,1-1-41 0 0,0-1 0 0 0,0 1 0 0 0,0-1 0 0 0,1 1 0 0 0,-1 0 0 0 0,1 0 0 0 0,0 0 0 0 0,0 1-41 0 0,-9 20 154 0 0,9-19-123 0 0,-1 0 0 0 0,1-1 0 0 0,-1 1 0 0 0,2 0 0 0 0,-1 0-1 0 0,1 0 1 0 0,0 1 0 0 0,0-1 0 0 0,0 0 0 0 0,1 0 0 0 0,0 4-31 0 0,1-6 4 0 0,-1 0 1 0 0,1 0-1 0 0,-1 0 0 0 0,1 0 1 0 0,0-1-1 0 0,1 1 1 0 0,-1 0-1 0 0,1 0 0 0 0,0-1 1 0 0,0 1-1 0 0,0-1 1 0 0,0 1-1 0 0,0-1 0 0 0,1 0 1 0 0,-1 0-1 0 0,1 0 1 0 0,0 0-1 0 0,2 0-4 0 0,-1 0 1 0 0,0 0 0 0 0,1 0 0 0 0,-1-1 0 0 0,1 1 0 0 0,0-1 0 0 0,0-1-1 0 0,0 1 1 0 0,0-1 0 0 0,0 1 0 0 0,0-1 0 0 0,0-1 0 0 0,0 1 0 0 0,0-1 0 0 0,2 0-1 0 0,3 0 37 0 0,0-1 0 0 0,0 0 0 0 0,0-1 0 0 0,0 0-1 0 0,-1-1 1 0 0,1 0 0 0 0,-1 0 0 0 0,3-2-37 0 0,14-7-136 0 0,1-2-1 0 0,0-2 137 0 0,-6 3-166 0 0,-21 13 164 0 0,9-5-55 0 0,-1 0 0 0 0,0-1 0 0 0,0 1 0 0 0,-1-2 0 0 0,4-3 57 0 0,-10 9-91 0 0,-1 1 91 0 0,0-1-1 0 0,0 1 0 0 0,0 0 0 0 0,0 0 0 0 0,-1-1 1 0 0,1 1-1 0 0,0 0 0 0 0,0 0 0 0 0,0 0 0 0 0,-1-1 0 0 0,1 1 1 0 0,0 0-1 0 0,0 0 0 0 0,-1 0 0 0 0,1 0 0 0 0,0-1 0 0 0,0 1 1 0 0,-1 0-1 0 0,1 0 0 0 0,0 0 0 0 0,-1 0 0 0 0,1 0 1 0 0,0 0-1 0 0,-1 0 0 0 0,1 0 0 0 0,0 0 0 0 0,0 0 0 0 0,-1 0 1 0 0,1 0-1 0 0,0 0 0 0 0,-1 0 0 0 0,1 0 0 0 0,0 0 1 0 0,0 0-1 0 0,-1 0 0 0 0,1 1 0 0 0,0-1 1 0 0,-13 3 81 0 0,13-3-74 0 0,-4 1 32 0 0,1 1 1 0 0,-1 0 0 0 0,1 0-1 0 0,0 0 1 0 0,-1 1-1 0 0,1-1 1 0 0,0 1 0 0 0,0 0-1 0 0,0 0 1 0 0,1 0 0 0 0,-1 0-1 0 0,1 0 1 0 0,-2 3-40 0 0,-15 18 155 0 0,11-17-56 0 0,1 0 0 0 0,0 1 1 0 0,0 0-1 0 0,1 1 0 0 0,0 0 0 0 0,0-1 0 0 0,-1 5-99 0 0,0 2 10 0 0,4-11-47 0 0,1 0 0 0 0,0 1-1 0 0,0-1 1 0 0,0 0 0 0 0,1 1-1 0 0,0 0 1 0 0,-1-1 0 0 0,1 1-1 0 0,0 2 38 0 0,4 1-12 0 0,-3-7 13 0 0,1 0 0 0 0,-1 0-1 0 0,1 0 1 0 0,-1 0 0 0 0,1 0-1 0 0,0 0 1 0 0,0 0-1 0 0,-1 0 1 0 0,1 0 0 0 0,0 0-1 0 0,0 0 1 0 0,0-1 0 0 0,0 1-1 0 0,0 0 1 0 0,0-1-1 0 0,0 1 1 0 0,0-1 0 0 0,1 1-1 0 0,-1-1 1 0 0,0 0 0 0 0,0 1-1 0 0,0-1 1 0 0,0 0-1 0 0,0 0 1 0 0,1 0 0 0 0,-1 0-1 0 0,0 0 1 0 0,0 0 0 0 0,0 0-1 0 0,1 0 1 0 0,-1 0-1 0 0,1-1 0 0 0,-1 1-4 0 0,4-1 22 0 0,1 0 0 0 0,0-1-1 0 0,-1 0 1 0 0,1 0-1 0 0,-1 0 1 0 0,0-1 0 0 0,1 0-18 0 0,17-8 111 0 0,-19 9-97 0 0,1-1-1 0 0,-1 1 1 0 0,1-1-1 0 0,-1 0 1 0 0,0-1-1 0 0,0 1 1 0 0,0-1-1 0 0,0 1 1 0 0,-1-1-1 0 0,3-4-13 0 0,-1 2-6 0 0,-4 6 6 0 0,2-4 0 0 0,1 0 0 0 0,-1 0 0 0 0,0 0 0 0 0,0-1 0 0 0,0 1 0 0 0,0-1 0 0 0,-1 1 0 0 0,0-1 0 0 0,0 0 0 0 0,1-5 0 0 0,0 4-2 0 0,-1 0 0 0 0,1-1 0 0 0,0 1-1 0 0,0 0 1 0 0,2-3 2 0 0,-1 4-12 0 0,-1-1 1 0 0,0 1-1 0 0,0-1 1 0 0,-1 0-1 0 0,0 0 1 0 0,0 0-1 0 0,1-5 12 0 0,-1 3-41 0 0,2-9 27 0 0,-4 17 16 0 0,0-1 1 0 0,0 0-1 0 0,0 1 0 0 0,0-1 0 0 0,0 1 1 0 0,0-1-1 0 0,-1 0 0 0 0,1 1 1 0 0,0-1-1 0 0,0 0 0 0 0,-1 1 0 0 0,1-1 1 0 0,0 1-1 0 0,-1-1 0 0 0,1 1 1 0 0,0-1-1 0 0,-1 1 0 0 0,1-1 0 0 0,-1 1 1 0 0,1-1-1 0 0,-1 1 0 0 0,1-1 1 0 0,-1 1-1 0 0,1 0 0 0 0,-1-1 0 0 0,0 1-2 0 0,0 0 9 0 0,1 0 0 0 0,-1 0-1 0 0,0 0 1 0 0,0-1 0 0 0,1 1-1 0 0,-1 0 1 0 0,0 1 0 0 0,1-1-1 0 0,-1 0 1 0 0,0 0 0 0 0,0 0-1 0 0,1 0 1 0 0,-1 0 0 0 0,0 1-1 0 0,1-1 1 0 0,-1 0 0 0 0,0 1 0 0 0,1-1-1 0 0,-1 1 1 0 0,0-1 0 0 0,1 0-1 0 0,-1 1 1 0 0,1-1 0 0 0,-1 1-1 0 0,1-1 1 0 0,-1 1 0 0 0,1 0-1 0 0,-1-1 1 0 0,1 1-9 0 0,-9 7-82 0 0,12 9-96 0 0,1-6 100 0 0,1 4 44 0 0,-5-11 36 0 0,1 1-1 0 0,0 0 0 0 0,0-1 0 0 0,0 1 0 0 0,1-1 0 0 0,-1 1 0 0 0,1-1 0 0 0,3 4-1 0 0,1 6 71 0 0,9 11-58 0 0,-12-20-33 0 0,0 0 0 0 0,0 0 0 0 0,0 0 1 0 0,1 3 19 0 0,-4-6 7 0 0,1-1 1 0 0,-1 0-1 0 0,1 0 0 0 0,0 0 1 0 0,-1 1-1 0 0,1-1 0 0 0,0 0 1 0 0,0 0-1 0 0,0 0 1 0 0,0 0-1 0 0,0-1 0 0 0,0 1 1 0 0,0 0-1 0 0,0 0 1 0 0,0 0-1 0 0,0-1 0 0 0,1 1 1 0 0,-1-1-1 0 0,0 1 1 0 0,0-1-1 0 0,1 1 0 0 0,-1-1-7 0 0,4 1 23 0 0,-1 0-1 0 0,1-1 0 0 0,0 0 0 0 0,-1 0 0 0 0,1 0 0 0 0,0 0 1 0 0,-1-1-1 0 0,2 1-22 0 0,9-5-134 0 0,-9 1 50 0 0,-5 4 12 0 0,-1-3-9 0 0,1 0-1 0 0,-1 0 1 0 0,1-1-1 0 0,0 1 1 0 0,0 0-1 0 0,0 0 1 0 0,0 0-1 0 0,1 1 82 0 0,-1-1-61 0 0,0 0 1 0 0,0 1-1 0 0,0-1 0 0 0,0 1 0 0 0,-1-1 1 0 0,1 0-1 0 0,-1 1 0 0 0,1-1 0 0 0,-1 0 0 0 0,0-2 61 0 0,-1 3-66 0 0,1 0 0 0 0,0 0-1 0 0,-1 0 1 0 0,1 1 0 0 0,0-1-1 0 0,0 0 1 0 0,0 0 0 0 0,0 0-1 0 0,1 0 1 0 0,-1 0-1 0 0,0 0 1 0 0,1 0 0 0 0,0 0-1 0 0,-1 0 1 0 0,1 1 0 0 0,0-1-1 0 0,0 0 1 0 0,0 1 0 0 0,0-1-1 0 0,0 0 1 0 0,0 1-1 0 0,1-2 67 0 0,-1 2-60 0 0,0 0-1 0 0,0 0 0 0 0,0-1 0 0 0,-1 1 0 0 0,1-1 0 0 0,0 1 0 0 0,-1-1 0 0 0,1 1 0 0 0,-1-1 0 0 0,0 1 0 0 0,1-1 1 0 0,-1 0-1 0 0,0 1 0 0 0,0-1 0 0 0,0 1 0 0 0,0-1 0 0 0,0 1 0 0 0,-1-1 0 0 0,1 0 61 0 0,0 1-112 0 0,0-1 1 0 0,1 0-1 0 0,-1 1 0 0 0,0-1 0 0 0,1 0 1 0 0,-1 1-1 0 0,1-1 0 0 0,0 1 0 0 0,-1-1 1 0 0,1 1-1 0 0,0-1 0 0 0,0 1 0 0 0,0-1 1 0 0,0 1-1 0 0,0 0 0 0 0,1-2 112 0 0,0 2-108 0 0,0-1-1 0 0,-1 0 1 0 0,1-1-1 0 0,-1 1 1 0 0,0 0-1 0 0,0 0 1 0 0,0-1-1 0 0,1 0 109 0 0,-2 3-25 0 0,0-1-1 0 0,0 0 1 0 0,1 0-1 0 0,-1 1 1 0 0,1-1 0 0 0,-1 0-1 0 0,0 1 1 0 0,1-1-1 0 0,-1 0 1 0 0,1 1-1 0 0,0-1 1 0 0,-1 1-1 0 0,1-1 1 0 0,-1 1 0 0 0,1-1-1 0 0,0 1 1 0 0,0-1-1 0 0,-1 1 1 0 0,1 0-1 0 0,0-1 26 0 0,-1 1 0 0 0,1 0-1 0 0,-1 0 1 0 0,0 0-1 0 0,1 0 1 0 0,-1 0-1 0 0,0 0 1 0 0,0-1-1 0 0,1 1 1 0 0,-1 0-1 0 0,0 0 1 0 0,1 0-1 0 0,-1-1 1 0 0,0 1-1 0 0,0 0 1 0 0,1 0-1 0 0,-1-1 1 0 0,0 1-1 0 0,0 0 0 0 0,0 0 1 0 0,1-1-1 0 0,-1 1 1 0 0,0 0-1 0 0,0-1 1 0 0,0 1-1 0 0,0 0 1 0 0,0-1-1 0 0,1 1 1 0 0,-1 0-1 0 0,0-1 1 0 0,0 1-1 0 0,0 0 1 0 0,0-1-1 0 0,0 1 1 0 0,0 0-1 0 0,0-1 1 0 0,0 1-1 0 0,-1 0 1 0 0,1-1-1 0 0,0 1 1 0 0,0 0-1 0 0,0-1 1 0 0,0 1 0 0 0,3-4 284 0 0,-2 3 195 0 0,-6 1-166 0 0,-1 3 792 0 0,6-3-1074 0 0,1 0 1 0 0,-1 0-1 0 0,0 1 1 0 0,0-1-1 0 0,0 0 1 0 0,0 0-1 0 0,0 1 1 0 0,0-1-1 0 0,0 0 1 0 0,-1 1 0 0 0,1-1-1 0 0,0 0 1 0 0,0 0-1 0 0,0 1 1 0 0,0-1-1 0 0,0 0 1 0 0,0 0-1 0 0,0 1 1 0 0,-1-1-1 0 0,1 0 1 0 0,0 0-1 0 0,0 0 1 0 0,0 1 0 0 0,0-1-1 0 0,-1 0 1 0 0,1 0-1 0 0,0 0 1 0 0,0 1-1 0 0,-1-1 1 0 0,1 0-1 0 0,0 0 1 0 0,0 0-1 0 0,-1 0 1 0 0,1 0-1 0 0,0 0 1 0 0,0 0 0 0 0,-1 0-32 0 0,1 1 38 0 0,0 0-1 0 0,-1-1 1 0 0,1 1 0 0 0,0 0 0 0 0,0-1 0 0 0,0 1 0 0 0,-1 0 0 0 0,1 0 0 0 0,0-1 0 0 0,0 1 0 0 0,0 0 0 0 0,0-1 0 0 0,0 1 0 0 0,0 0 0 0 0,1-1 0 0 0,-1 1 0 0 0,0 0 0 0 0,0 0 0 0 0,0-1 0 0 0,1 1 0 0 0,-1 0 0 0 0,0-1 0 0 0,1 1 0 0 0,-1-1-38 0 0,3 14 395 0 0,-3-11-320 0 0,0-1 0 0 0,0 1 0 0 0,0-1 0 0 0,0 1 0 0 0,0-1 0 0 0,1 0 0 0 0,-1 1 0 0 0,1-1 0 0 0,0 2-75 0 0,0-2 36 0 0,0 0-1 0 0,-1 0 0 0 0,1 0 1 0 0,-1 1-1 0 0,1-1 0 0 0,-1 0 1 0 0,0 0-1 0 0,0 1 0 0 0,0-1 1 0 0,0 0-1 0 0,-1 1-35 0 0,1 0 23 0 0,-1-1-1 0 0,1 1 0 0 0,-1 0 1 0 0,1-1-1 0 0,0 1 1 0 0,0 0-1 0 0,0 0 1 0 0,1-1-1 0 0,-1 1 1 0 0,0 0-1 0 0,1-1 1 0 0,0 1-1 0 0,0-1 1 0 0,0 1-1 0 0,0-1 1 0 0,0 2-23 0 0,0-2 7 0 0,0 0 4 0 0,-1 0 1 0 0,1 0-1 0 0,-1 0 0 0 0,0 1 1 0 0,0-1-1 0 0,0 0 1 0 0,0 0-1 0 0,0 0 1 0 0,0 0-1 0 0,0 0 0 0 0,-1 2-11 0 0,0-1 13 0 0,1-1 0 0 0,-1 0 0 0 0,1 0 0 0 0,0 0 0 0 0,0 1-1 0 0,0-1 1 0 0,0 0 0 0 0,0 0 0 0 0,1 0 0 0 0,-1 1-1 0 0,1 0-12 0 0,0-1 15 0 0,-1 0-1 0 0,1 0 1 0 0,-1 0-1 0 0,1-1 0 0 0,-1 1 1 0 0,0 0-1 0 0,1 0 1 0 0,-1 0-1 0 0,0 0 0 0 0,0 0 1 0 0,0 0-1 0 0,-1 0 1 0 0,1-1-1 0 0,0 1 0 0 0,-1 0 1 0 0,1 0-1 0 0,-1 0 1 0 0,0 0-1 0 0,1-1 0 0 0,-2 2-14 0 0,2-2 5 0 0,0-1-1 0 0,0 1 0 0 0,0-1 0 0 0,0 1 0 0 0,0 0 0 0 0,0-1 0 0 0,0 1 1 0 0,0-1-1 0 0,0 1 0 0 0,0-1 0 0 0,1 1 0 0 0,-1-1 0 0 0,0 1 0 0 0,0-1 0 0 0,1 1 1 0 0,-1-1-1 0 0,0 1 0 0 0,0-1 0 0 0,1 0 0 0 0,-1 1 0 0 0,1-1 0 0 0,-1 1 1 0 0,0-1-1 0 0,1 0 0 0 0,-1 1 0 0 0,1-1 0 0 0,-1 0 0 0 0,1 1 0 0 0,-1-1 1 0 0,1 0-1 0 0,-1 0 0 0 0,1 0 0 0 0,-1 0 0 0 0,1 1-4 0 0,7 6 74 0 0,-7-6-64 0 0,0-1-1 0 0,-1 1 1 0 0,1 0-1 0 0,0 0 0 0 0,-1 0 1 0 0,1 0-1 0 0,0-1 1 0 0,0 1-1 0 0,0 0 1 0 0,0-1-1 0 0,0 1 1 0 0,0-1-1 0 0,0 1 1 0 0,0-1-1 0 0,0 1 1 0 0,0-1-1 0 0,0 0 1 0 0,0 1-1 0 0,0-1 1 0 0,0 0-1 0 0,0 0 1 0 0,0 0-1 0 0,0 0-9 0 0,3 1 39 0 0,0-1 0 0 0,0 0-1 0 0,0 0 1 0 0,0 0 0 0 0,-1 0 0 0 0,1-1-1 0 0,0 0-38 0 0,18-2 173 0 0,-18 3-96 0 0,1-1 0 0 0,-1 1 0 0 0,1-1 1 0 0,-1 0-1 0 0,1 0 0 0 0,-1-1 0 0 0,0 1 0 0 0,0-1 0 0 0,1 0 0 0 0,-1-1-77 0 0,10-5 252 0 0,-10 6-243 0 0,0 0 0 0 0,-1 0 0 0 0,1-1 0 0 0,-1 1 0 0 0,1-1 0 0 0,-1 0 0 0 0,0 0 0 0 0,0 0 0 0 0,0 0 0 0 0,0-1-1 0 0,-1 1 1 0 0,0-1 0 0 0,2-1-9 0 0,21-47 0 0 0,-24 51 0 0 0,-1-1 0 0 0,1 0 0 0 0,-1 1 0 0 0,1-1 0 0 0,-1 1 0 0 0,0-1 0 0 0,1 0 0 0 0,-1 1 0 0 0,0-1 0 0 0,0 0 0 0 0,0 1 0 0 0,-1-1 0 0 0,1 0 0 0 0,0 0 0 0 0,-1 1 0 0 0,1-1 0 0 0,0 1 0 0 0,0-1 0 0 0,0 1 0 0 0,0-1 0 0 0,1 1 0 0 0,-1-1 0 0 0,0 1 0 0 0,1-1 0 0 0,-1 1 0 0 0,1-1 0 0 0,0 0 0 0 0,3-7-12 0 0,1-1-1 0 0,-1 0 0 0 0,-1 0 0 0 0,0 0 0 0 0,1-3 13 0 0,-3 10 6 0 0,0 0 0 0 0,0 0-1 0 0,0 0 1 0 0,0 1-1 0 0,1-1 1 0 0,0 0-1 0 0,-1 0 1 0 0,1 1 0 0 0,0-1-6 0 0,0 1 1 0 0,0-1 1 0 0,0 1 0 0 0,0-1-1 0 0,-1 0 1 0 0,1 0 0 0 0,-1 0 0 0 0,0 0-1 0 0,1-3-1 0 0,-2 6 0 0 0,1-1 0 0 0,-1 0 0 0 0,1 0 0 0 0,-1 0 0 0 0,1 1 0 0 0,-1-1 0 0 0,1 0 0 0 0,-1 0 0 0 0,1 1 0 0 0,0-1 0 0 0,-1 0 0 0 0,1 1 0 0 0,0-1 0 0 0,-1 1 0 0 0,1-1 0 0 0,0 1 0 0 0,0-1 0 0 0,0 1 0 0 0,0 0 0 0 0,0-1 0 0 0,-1 1 0 0 0,1 0 0 0 0,-1 0 0 0 0,1-1 0 0 0,0 1 0 0 0,-1 0 0 0 0,1-1 0 0 0,-1 1 0 0 0,1-1 0 0 0,-1 1 0 0 0,1 0 0 0 0,-1-1 0 0 0,1 1 0 0 0,-1-1 0 0 0,1 0 0 0 0,-1 1 0 0 0,0-1 0 0 0,1 1 0 0 0,-1-1 0 0 0,0 1 0 0 0,0-1 0 0 0,1 0 0 0 0,-1 1 0 0 0,0-2 0 0 0,2-2 0 0 0,-1-1 0 0 0,-13 3 0 0 0,11 2 0 0 0,1 0 0 0 0,0 0 0 0 0,0 0 0 0 0,0 0 0 0 0,-1 0 0 0 0,1 0 0 0 0,0 0 0 0 0,0-1 0 0 0,-1 1 0 0 0,1 0 0 0 0,0 0 0 0 0,0 0 0 0 0,-1 0 0 0 0,1 0 0 0 0,0 0 0 0 0,0 0 0 0 0,-1 1 0 0 0,1-1 0 0 0,0 0 0 0 0,0 0 0 0 0,-1 0 0 0 0,1 0 0 0 0,0 0 0 0 0,0 0 0 0 0,0 0 0 0 0,-1 0 0 0 0,1 1 0 0 0,0-1 0 0 0,0 0 0 0 0,0 0 0 0 0,-1 0 0 0 0,1 0 0 0 0,0 1 0 0 0,0-1 0 0 0,0 0 0 0 0,0 0 0 0 0,0 0 0 0 0,-1 1 0 0 0,1-1 0 0 0,0 0 0 0 0,0 0 0 0 0,0 1 0 0 0,0-1 0 0 0,0 0 0 0 0,0 0 0 0 0,0 1 0 0 0,0-1 0 0 0,0 0 0 0 0,0 0 0 0 0,0 0 0 0 0,0 1 0 0 0,0-1 0 0 0,0 0 0 0 0,0 0 0 0 0,0 1 0 0 0,0-1 0 0 0,0 0 0 0 0,0 0 0 0 0,0 1 0 0 0,1-1 0 0 0,-1 0 0 0 0,0 0 0 0 0,0 0 0 0 0,0 1 0 0 0,0-1 0 0 0,1 0 0 0 0,0 8 0 0 0,3 19-449 0 0,-4-26 438 0 0,0 2-38 0 0,3-2 5 0 0,3 12-19 0 0,-9 20 255 0 0,3-32-175 0 0,1 0 0 0 0,-1 0 0 0 0,0 0 0 0 0,0 1 0 0 0,1-1 1 0 0,-1 0-1 0 0,0 0 0 0 0,1 0 0 0 0,-1 0 0 0 0,1 0 0 0 0,0 0 0 0 0,-1 0 0 0 0,1 0 0 0 0,0 0-17 0 0,-1 0 3 0 0,1 0 0 0 0,0 0 0 0 0,-1 0 0 0 0,1-1-1 0 0,-1 1 1 0 0,1 0 0 0 0,-1 0 0 0 0,1 0 0 0 0,-1 0 0 0 0,0 0 0 0 0,0 0 0 0 0,1 0 0 0 0,-1 0 0 0 0,0 0 0 0 0,0 0 0 0 0,0 0 0 0 0,0 0 0 0 0,0 0 0 0 0,0 0 0 0 0,0 1-3 0 0,0-1-21 0 0,0 0 1 0 0,0 1 0 0 0,0-1 0 0 0,1 1-1 0 0,-1-1 1 0 0,1 0 0 0 0,-1 1-1 0 0,1-1 1 0 0,0 0 0 0 0,-1 0-1 0 0,1 1 1 0 0,0-1 0 0 0,0 0 0 0 0,0 0-1 0 0,0 0 1 0 0,0 0 0 0 0,0 0-1 0 0,1 0 21 0 0,9 14-68 0 0,-9-9 68 0 0,0-2 0 0 0,0 1 0 0 0,0-1 0 0 0,0 0 0 0 0,0 1 0 0 0,1-1 0 0 0,-1-1 0 0 0,1 1 0 0 0,0 0 0 0 0,2 1 0 0 0,-4-4 0 0 0,-1 0 0 0 0,1 0 0 0 0,0 0 0 0 0,-1 0 0 0 0,1 0 0 0 0,-1 0 0 0 0,1 0 0 0 0,-1 0 0 0 0,1 0 0 0 0,-1 0 0 0 0,0 0 0 0 0,1 0 0 0 0,-1 0 0 0 0,0 0 0 0 0,0 1 0 0 0,0-1 0 0 0,0 0 0 0 0,0 0 0 0 0,1 0 0 0 0,-1 0 0 0 0,0 0 0 0 0,0 0 0 0 0,1 0 0 0 0,-1 0 0 0 0,1 0 0 0 0,-1 0 0 0 0,1 0 0 0 0,-1 0 0 0 0,1 0 0 0 0,0-1 0 0 0,-1 1 0 0 0,1 0 0 0 0,6 5 2 0 0,-6-5-2 0 0,0 0 1 0 0,1 0 0 0 0,-1 0 0 0 0,0 0 0 0 0,0 0 0 0 0,0 1-1 0 0,0-1 1 0 0,0 0 0 0 0,0 1 0 0 0,0-1 0 0 0,0 0-1 0 0,-1 1 1 0 0,1-1 0 0 0,0 1 0 0 0,-1-1 0 0 0,1 1 0 0 0,-1 0-1 0 0,0 0 0 0 0,0-1 18 0 0,1 0 0 0 0,-1 0-1 0 0,0 0 1 0 0,1-1 0 0 0,-1 1 0 0 0,0 0-1 0 0,1 0 1 0 0,-1 0 0 0 0,1 0-1 0 0,0 0 1 0 0,-1-1 0 0 0,1 1-1 0 0,0 0 1 0 0,-1-1 0 0 0,1 1 0 0 0,0 0-18 0 0,0 1 18 0 0,11-4-160 0 0,-3-2 22 0 0,20-32 286 0 0,-28 35-151 0 0,0 0 1 0 0,0-1 0 0 0,-1 1-1 0 0,1-1 1 0 0,0 1 0 0 0,-1-1-1 0 0,1 0 1 0 0,-1 1 0 0 0,0-1-1 0 0,0 0 1 0 0,1 1 0 0 0,-1-1-1 0 0,0-1-15 0 0,0 1 10 0 0,0 0 1 0 0,0 0-1 0 0,0 0 0 0 0,1 1 0 0 0,-1-1 0 0 0,0 0 0 0 0,1 0 1 0 0,0 0-1 0 0,-1 0 0 0 0,2 0-10 0 0,2-6 10 0 0,-2 7-10 0 0,-1-1 1 0 0,0 0-1 0 0,0 1 0 0 0,0-1 1 0 0,0 0-1 0 0,0 0 0 0 0,0 0 1 0 0,0 0-1 0 0,0 0 0 0 0,-1 0 1 0 0,1 0-1 0 0,-1 0 1 0 0,0-1-1 0 0,0 1 0 0 0,0 0 1 0 0,0 0-1 0 0,0 0 0 0 0,0 0 1 0 0,0 0-1 0 0,0 0 0 0 0,-1-2 0 0 0,0 2 0 0 0,1-1 0 0 0,0 1 0 0 0,0-1 0 0 0,0 1 0 0 0,0 0 0 0 0,1-1 0 0 0,-1 1 0 0 0,1-1 0 0 0,-1 1 0 0 0,1 0 0 0 0,0-1 0 0 0,0 1 0 0 0,0 0 0 0 0,-1 0 0 0 0,1 0 0 0 0,0 0 0 0 0,-1 0 0 0 0,1 1 0 0 0,-1-1 0 0 0,0-1 0 0 0,0 1 0 0 0,0 0 0 0 0,0 0 0 0 0,0 0 0 0 0,0 0 0 0 0,0 0 0 0 0,-1 0 0 0 0,1 0 0 0 0,-1 0 0 0 0,1 0 0 0 0,-1-1 0 0 0,-3-4 0 0 0,3 7 0 0 0,0-1 0 0 0,1 0 0 0 0,-1 1 0 0 0,1-1 0 0 0,0 0 0 0 0,-1 0 0 0 0,1 1 0 0 0,-1-1 0 0 0,1 0 0 0 0,0 0 0 0 0,0 0 0 0 0,-1 0 0 0 0,1 1 0 0 0,0-1 0 0 0,0 0 0 0 0,0 0 0 0 0,0 0 0 0 0,0 0 0 0 0,0 1 0 0 0,0-1 0 0 0,0 0 0 0 0,1 0 0 0 0,-1 0 0 0 0,0 0 0 0 0,0 1 0 0 0,1-1 0 0 0,-1 0 0 0 0,0 0 0 0 0,1 0 0 0 0,-1 0 1 0 0,1 0-1 0 0,-1 1 0 0 0,0-1 0 0 0,0 0 1 0 0,0 0-1 0 0,0 0 0 0 0,1 1 1 0 0,-1-1-1 0 0,0 0 0 0 0,-1 0 0 0 0,1 0 1 0 0,0 0-1 0 0,0 1 0 0 0,0-1 1 0 0,0 0-1 0 0,-1 0 0 0 0,1 1 0 0 0,0-1 1 0 0,-1 0-1 0 0,1 0 0 0 0,-1 0 0 0 0,-2-11-70 0 0,3 11-267 0 0,-2 0-750 0 0,4-1 490 0 0,6-1-1787 0 0,-13 3 1006 0 0</inkml:trace>
  <inkml:trace contextRef="#ctx0" brushRef="#br0" timeOffset="312.049">1233 245 15664 0 0,'-28'0'761'0'0,"13"-4"183"0"0,-1-5-7 0 0,15 9-428 0 0,1 0-66 0 0,0 0-294 0 0,1 0-133 0 0,12-1-124 0 0,-3 2 309 0 0,0 4-1587 0 0,-9-5-5080 0 0</inkml:trace>
  <inkml:trace contextRef="#ctx0" brushRef="#br0" timeOffset="602.442">1409 148 13824 0 0,'-18'3'629'0'0,"19"14"238"0"0,-5-11-869 0 0,3-5 21 0 0,0 1 1 0 0,0-1 0 0 0,0 0-1 0 0,1 0 1 0 0,-1 1-1 0 0,0-1 1 0 0,1 1 0 0 0,0-1-1 0 0,-1 0 1 0 0,1 1 0 0 0,0-1-1 0 0,-1 1 1 0 0,1-1-1 0 0,0 1 1 0 0,0-1 0 0 0,0 1-1 0 0,0-1 1 0 0,1 1 0 0 0,-1-1-1 0 0,0 1-19 0 0,1 2 109 0 0,-1-1 0 0 0,0 1 1 0 0,0-1-1 0 0,0 1 0 0 0,-1 0 0 0 0,0-1 0 0 0,1 1 0 0 0,-1-1 0 0 0,0 0 1 0 0,0 1-1 0 0,-1-1 0 0 0,0 2-109 0 0,-4 12 378 0 0,5-14-315 0 0,1-1 0 0 0,0 0 0 0 0,-1 1 0 0 0,1-1 0 0 0,0 1 0 0 0,0-1 0 0 0,1 1 0 0 0,-1-1 0 0 0,0 0 0 0 0,1 1 0 0 0,0 0-63 0 0,0 0 49 0 0,-1-1-1 0 0,1 0 1 0 0,-1 0-1 0 0,0 1 1 0 0,0-1-1 0 0,0 0 1 0 0,0 1-1 0 0,0-1 0 0 0,0 3-48 0 0,-3 4 132 0 0,2-6-97 0 0,0 0 1 0 0,0 0-1 0 0,0 0 0 0 0,1 0 1 0 0,-1 0-1 0 0,1 0 1 0 0,0 0-1 0 0,0 0 0 0 0,0 0 1 0 0,0 0-1 0 0,0 0 0 0 0,1 0 1 0 0,-1 0-1 0 0,1 0 0 0 0,0 0 1 0 0,0 0-1 0 0,0-1 0 0 0,0 1 1 0 0,1 0-1 0 0,-1 0-35 0 0,1-1 2 0 0,-1 1 0 0 0,0 0-1 0 0,1-1 1 0 0,-1 1 0 0 0,0 0 0 0 0,-1-1-1 0 0,1 1 1 0 0,0 0 0 0 0,-1 0 0 0 0,0 0-1 0 0,1 0 1 0 0,-1 0 0 0 0,0 0 0 0 0,-1 0-1 0 0,1-1 1 0 0,0 1 0 0 0,-1 0 0 0 0,0 0-1 0 0,0 2-1 0 0,0 0 0 0 0,0 0 0 0 0,0 0 0 0 0,1 0 0 0 0,-1-1 0 0 0,1 1 0 0 0,0 2 0 0 0,1-3 0 0 0,-1 1 0 0 0,-1-1 0 0 0,1 1 0 0 0,-1 0 0 0 0,1-1 0 0 0,-1 1 0 0 0,-1 2 0 0 0,-3 4 0 0 0,4-9 0 0 0,-1 1 0 0 0,1-1 0 0 0,0 1 0 0 0,1-1 0 0 0,-1 1 0 0 0,0-1 0 0 0,1 1 0 0 0,-1 0 0 0 0,1 0 0 0 0,0 1 12 0 0,0 0-1 0 0,0 0 0 0 0,0 0 0 0 0,-1-1 1 0 0,0 1-1 0 0,0 0 0 0 0,0 0 0 0 0,0-1 0 0 0,0 1-11 0 0,0-2-100 0 0,0 0-1 0 0,0 0 0 0 0,-1-1 0 0 0,1 1 0 0 0,0 0 0 0 0,-1-1 0 0 0,1 1 0 0 0,-1-1 0 0 0,0 1 0 0 0,1-1 0 0 0,-1 0 0 0 0,0 0 0 0 0,0 0 1 0 0,0 0-1 0 0,0 0 0 0 0,0 0 0 0 0,-1 0 101 0 0,-7 0-931 0 0,-2-1-11 0 0</inkml:trace>
  <inkml:trace contextRef="#ctx0" brushRef="#br0" timeOffset="1086.142">1299 380 8288 0 0,'35'-5'190'0'0,"-33"5"-149"0"0,0 0 0 0 0,0-1 1 0 0,0 1-1 0 0,0-1 0 0 0,0 0 0 0 0,-1 1 0 0 0,1-1 0 0 0,0 0 0 0 0,0 0 0 0 0,0-1-41 0 0,-1 2 29 0 0,0-1 0 0 0,1 0 0 0 0,0 0 1 0 0,-1 0-1 0 0,1 1 0 0 0,-1-1 0 0 0,1 1 1 0 0,0-1-1 0 0,0 1-29 0 0,17-4 282 0 0,-8 1 297 0 0,0 1 0 0 0,0 1-1 0 0,8-1-578 0 0,-8 2 1034 0 0,-2-1-560 0 0,-1 1-1 0 0,0 0 1 0 0,1 1 0 0 0,-1 0-1 0 0,0 0 1 0 0,0 0-1 0 0,0 1 1 0 0,0 1-1 0 0,8 2-473 0 0,-15-4 105 0 0,-1-1 0 0 0,1 1 0 0 0,0 0 0 0 0,0-1 0 0 0,-1 1 0 0 0,1 0 0 0 0,-1 0 0 0 0,1-1 1 0 0,0 1-1 0 0,-1 0 0 0 0,1 0 0 0 0,-1 0 0 0 0,0 0 0 0 0,1 0-105 0 0,1 3 224 0 0,-2-4-190 0 0,1 1 0 0 0,-1 0-1 0 0,1-1 1 0 0,-1 1 0 0 0,0-1 0 0 0,0 1 0 0 0,1 0 0 0 0,-1-1 0 0 0,0 1-1 0 0,0 0 1 0 0,1-1 0 0 0,-1 1 0 0 0,0 0 0 0 0,0-1 0 0 0,0 1 0 0 0,0 0-1 0 0,0-1 1 0 0,0 1 0 0 0,0 0 0 0 0,-1 0 0 0 0,1-1 0 0 0,0 1 0 0 0,0 0-34 0 0,-10 13 444 0 0,9-13-440 0 0,-1 1 1 0 0,1-1-1 0 0,0 1 0 0 0,0 0 1 0 0,-1-1-1 0 0,1 1 0 0 0,0 0 0 0 0,1 0 1 0 0,-1-1-1 0 0,0 1 0 0 0,0 0-4 0 0,1-1 3 0 0,0 0-1 0 0,0 0 0 0 0,0 0 1 0 0,-1 0-1 0 0,1 0 0 0 0,-1 0 1 0 0,1 0-1 0 0,-1 0 0 0 0,1-1 1 0 0,-1 1-1 0 0,1 0 1 0 0,-1 0-1 0 0,1-1 0 0 0,-1 1 1 0 0,0 0-1 0 0,0-1 0 0 0,1 1 1 0 0,-2 0-3 0 0,1 0 10 0 0,0 0 1 0 0,0 0 0 0 0,-1 0 0 0 0,1 0 0 0 0,0 0 0 0 0,0 0 0 0 0,0 1 0 0 0,1-1 0 0 0,-1 0-1 0 0,0 1 1 0 0,0-1 0 0 0,1 0 0 0 0,-1 1 0 0 0,1-1 0 0 0,-1 1 0 0 0,1-1 0 0 0,0 1 0 0 0,-1-1 0 0 0,1 1-1 0 0,0 0-10 0 0,-4 10-85 0 0,3-8-22 0 0,9-2 79 0 0,-1-1 28 0 0,-9-3 0 0 0,13-4 0 0 0,-9 5 0 0 0,-1 1 0 0 0,1-1 0 0 0,0 0 0 0 0,-1 0 0 0 0,1 1 0 0 0,-1-1 0 0 0,1 0 0 0 0,-1 0 0 0 0,0 0 0 0 0,1 0 0 0 0,-1-1 0 0 0,0 1 0 0 0,0 0 0 0 0,1-2 2 0 0,0 0 0 0 0,1 1 0 0 0,-1-1 0 0 0,0 1 0 0 0,1 0 0 0 0,0 0 0 0 0,0 0-2 0 0,-1 0 4 0 0,1 0 0 0 0,-1 0-1 0 0,1-1 1 0 0,-1 1-1 0 0,0 0 1 0 0,0-1-1 0 0,0 1 1 0 0,2-3-4 0 0,-3 2-22 0 0,1 1-1 0 0,0-1 1 0 0,1 1 0 0 0,-1 0 0 0 0,0 0-1 0 0,1 0 1 0 0,-1 0 0 0 0,1 0-1 0 0,2-1 23 0 0,12-10-82 0 0,6-12 127 0 0,-19 19-81 0 0,1 1 0 0 0,-1 0 0 0 0,1 0 0 0 0,0 1 0 0 0,1-1-1 0 0,-1 1 1 0 0,4-2 36 0 0,3-2-462 0 0,-10 6 374 0 0,-1 1 1 0 0,1 0-1 0 0,-1 0 0 0 0,1 0 1 0 0,0 0-1 0 0,0 0 0 0 0,-1 0 1 0 0,1 0-1 0 0,0 1 0 0 0,0-1 1 0 0,0 0 87 0 0,31-2-166 0 0,-32 3 227 0 0,1 0 0 0 0,-1 0-1 0 0,1 0 1 0 0,-1 0-1 0 0,1 1 1 0 0,-1-1-1 0 0,1 0 1 0 0,-1 1 0 0 0,1-1-1 0 0,-1 1 1 0 0,0-1-1 0 0,1 1 1 0 0,-1 0 0 0 0,1-1-1 0 0,-1 1 1 0 0,0 0-1 0 0,0 0 1 0 0,0 0-1 0 0,1 0 1 0 0,-1 0 0 0 0,0 0-1 0 0,0 1 1 0 0,0-1-1 0 0,-1 0 1 0 0,1 0-1 0 0,0 1 1 0 0,0-1 0 0 0,-1 0-1 0 0,1 2-60 0 0,3 2-199 0 0,8 12-412 0 0,-10-14 560 0 0,1 0 0 0 0,-1 0 0 0 0,0 0-1 0 0,1 0 1 0 0,-2 0 0 0 0,1 1 0 0 0,0-1 0 0 0,-1 1-1 0 0,1 0 1 0 0,-1 2 51 0 0,3 11 482 0 0,3 11 40 0 0,-2 2-1 0 0,1 15-521 0 0,1 5-60 0 0,-5-36 72 0 0,0 0-1 0 0,0 0 1 0 0,-1 0 0 0 0,-1 3-12 0 0,-1 10 83 0 0,2-19 31 0 0,-1 0 0 0 0,-1 0 0 0 0,1 0 1 0 0,-1 0-1 0 0,0 0 0 0 0,-1-1 1 0 0,0 1-1 0 0,0-1 0 0 0,-1 1 0 0 0,-3 5-114 0 0,-17 42 511 0 0,21-50-466 0 0,1-2-20 0 0,-1 0 0 0 0,0 1-1 0 0,0-1 1 0 0,0 0-1 0 0,-1 0 1 0 0,1-1-1 0 0,-1 1 1 0 0,1 0-1 0 0,-3 0-24 0 0,-14 18 65 0 0,17-18-64 0 0,1-1-1 0 0,-1 0 1 0 0,0 0 0 0 0,-1 0 0 0 0,1 0 0 0 0,0 0-1 0 0,-1-1 1 0 0,1 1 0 0 0,0-1 0 0 0,-1 1 0 0 0,0-1 0 0 0,1 0-1 0 0,-3 1 0 0 0,-11 3 0 0 0,12-5 0 0 0,0-1 0 0 0,0 2 37 0 0,3-1-18 0 0,-1 0 1 0 0,1 0-1 0 0,0 0 0 0 0,0 0 0 0 0,0 1 0 0 0,0-2 0 0 0,0 1 0 0 0,0 0 0 0 0,0 0 1 0 0,0 0-1 0 0,0 0 0 0 0,0-1 0 0 0,0 1 0 0 0,0 0 0 0 0,0-1 0 0 0,0 1 0 0 0,0-1 1 0 0,1 1-1 0 0,-1-1 0 0 0,0 0 0 0 0,0 1 0 0 0,0-1 0 0 0,1 0 0 0 0,-1 1-19 0 0,-11-8 276 0 0,11 8-270 0 0,-1-1 0 0 0,1 0 0 0 0,-1 0 0 0 0,1 1 0 0 0,-1-1 0 0 0,1 0 0 0 0,0 0 0 0 0,0 0 0 0 0,-1 0 0 0 0,1 0 0 0 0,0-1-1 0 0,0 1 1 0 0,0 0 0 0 0,0-1 0 0 0,0 1 0 0 0,0 0 0 0 0,1-1 0 0 0,-1 1 0 0 0,0-1 0 0 0,1 0-6 0 0,0-3-62 0 0,0 4 50 0 0,0 0 0 0 0,0 1 1 0 0,0-1-1 0 0,0 0 0 0 0,0 0 0 0 0,0 1 1 0 0,0-1-1 0 0,0 0 0 0 0,0 1 0 0 0,0-1 1 0 0,0 0-1 0 0,-1 1 0 0 0,1-1 0 0 0,0 0 1 0 0,0 1-1 0 0,-1-1 0 0 0,1 1 0 0 0,-1-1 1 0 0,1 0 11 0 0,-3-2-106 0 0,3 3 73 0 0,-1-1-1 0 0,0 1 0 0 0,1-1 0 0 0,-1 1 0 0 0,1-1 0 0 0,-1 0 0 0 0,1 1 0 0 0,-1-1 1 0 0,1 0-1 0 0,0 1 0 0 0,-1-1 0 0 0,1 0 0 0 0,0 0 0 0 0,-1 1 0 0 0,1-1 1 0 0,0 0-1 0 0,0 0 0 0 0,0 1 0 0 0,0-1 0 0 0,0 0 0 0 0,0 0 0 0 0,0 0 0 0 0,0 1 1 0 0,0-1-1 0 0,0 0 0 0 0,0 0 0 0 0,0 0 0 0 0,0 1 0 0 0,1-1 0 0 0,-1 0 34 0 0,8-9-802 0 0,6-11-4713 0 0,-7 5-787 0 0</inkml:trace>
  <inkml:trace contextRef="#ctx0" brushRef="#br0" timeOffset="1382.48">2199 0 12872 0 0,'0'0'588'0'0,"4"3"193"0"0,0 0-704 0 0,1 0 0 0 0,-1 0 0 0 0,0 0 1 0 0,-1 1-1 0 0,1 0 0 0 0,0 0 0 0 0,-1 0 0 0 0,0 0 1 0 0,0 1-1 0 0,0-1 0 0 0,0 3-77 0 0,14 18 278 0 0,1 2 157 0 0,0 1 0 0 0,-2 0 0 0 0,4 11-435 0 0,-18-35 86 0 0,1 3 108 0 0,0 1 0 0 0,-1 0 0 0 0,1 0-1 0 0,-2 0 1 0 0,2 7-194 0 0,-1-5 315 0 0,0 0-1 0 0,0 0 0 0 0,4 9-314 0 0,19 32 972 0 0,-14-31-289 0 0,-1 2 0 0 0,0 4-683 0 0,-7-19 153 0 0,-1 0 1 0 0,0 1 0 0 0,-1-1-1 0 0,1 0 1 0 0,-1 1-1 0 0,-1-1 1 0 0,0 1 0 0 0,0-1-1 0 0,0 1-153 0 0,-1 0 177 0 0,-1 14 262 0 0,-1 1-1 0 0,-2 3-438 0 0,3-20 8 0 0,0 1 1 0 0,0-1-1 0 0,0 1 0 0 0,-1-1 0 0 0,0 0 1 0 0,0 0-1 0 0,-1 0 0 0 0,1 0 0 0 0,-3 1-8 0 0,-10 11-255 0 0,-1-1 0 0 0,0 0-1 0 0,-1-1 1 0 0,-1-2-1 0 0,-1 0 1 0 0,0 0 0 0 0,0-2-1 0 0,-2-1 1 0 0,1 0-1 0 0,-1-2 1 0 0,-20 6 255 0 0,5-3-1007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06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 0 12728 0 0,'-2'0'580'0'0,"-4"1"-433"0"0,1 0 0 0 0,-1 1 1 0 0,0-1-1 0 0,0 1 1 0 0,1 0-1 0 0,-1 1 0 0 0,1 0 1 0 0,0-1-1 0 0,-1 2 0 0 0,1-1 1 0 0,0 1-148 0 0,-8 7 400 0 0,1 1-1 0 0,0 0 1 0 0,1 0 0 0 0,-9 12-400 0 0,8-8 242 0 0,-2 3-49 0 0,0 1-1 0 0,1 1 1 0 0,1 0 0 0 0,1 0-1 0 0,1 1 1 0 0,1 1-1 0 0,1 0 1 0 0,1 0-1 0 0,-1 10-192 0 0,5-20 35 0 0,1 0 0 0 0,1 0 0 0 0,0 0-1 0 0,1 0 1 0 0,0 0 0 0 0,1 0-1 0 0,0 0 1 0 0,3 9-35 0 0,-3-17-60 0 0,0 1-1 0 0,1-1 0 0 0,0 0 1 0 0,0 0-1 0 0,0 0 0 0 0,0-1 1 0 0,1 1-1 0 0,-1 0 1 0 0,1-1-1 0 0,1 0 0 0 0,-1 0 1 0 0,0 0-1 0 0,1 0 0 0 0,0 0 1 0 0,0-1-1 0 0,0 1 1 0 0,1-1-1 0 0,-1 0 0 0 0,1 0 1 0 0,-1-1-1 0 0,1 0 0 0 0,2 1 61 0 0,9 3-1414 0 0,-3-3-59 0 0</inkml:trace>
  <inkml:trace contextRef="#ctx0" brushRef="#br0" timeOffset="957.385">395 425 10136 0 0,'0'0'777'0'0,"0"0"-394"0"0,0 0 217 0 0,0 0 146 0 0,0 0 29 0 0,0 0-92 0 0,0 0-419 0 0,12 9-102 0 0,-10-9-141 0 0,-1 1-1 0 0,1-1 1 0 0,-1 1-1 0 0,1-1 0 0 0,-1 0 1 0 0,1 1-1 0 0,-1-1 1 0 0,1 0-1 0 0,-1 0 1 0 0,1 0-1 0 0,-1 0 1 0 0,1 0-1 0 0,-1-1 0 0 0,1 1 1 0 0,-1 0-1 0 0,1-1 1 0 0,-1 1-1 0 0,1-1 1 0 0,-1 1-1 0 0,0-1 1 0 0,2-1-21 0 0,0 1 69 0 0,7-4 147 0 0,0-1 1 0 0,-1 0-1 0 0,0 0 0 0 0,0-1 1 0 0,0 0-1 0 0,-1 0 0 0 0,3-5-216 0 0,-8 9 34 0 0,0-1-1 0 0,0 0 0 0 0,0 0 1 0 0,-1 0-1 0 0,0 0 0 0 0,0-1 1 0 0,0 1-1 0 0,0 0 0 0 0,-1-1 1 0 0,1-1-34 0 0,0-2 39 0 0,0-1 0 0 0,-1 1 0 0 0,1-1 1 0 0,-2 0-1 0 0,1-1-39 0 0,-1 8 3 0 0,-1 1 1 0 0,1-1 0 0 0,0 0-1 0 0,0 0 1 0 0,-1 0 0 0 0,1 0-1 0 0,-1 1 1 0 0,1-1 0 0 0,-1 0-1 0 0,0 1 1 0 0,0-1-1 0 0,0 0 1 0 0,0 1 0 0 0,0-1-1 0 0,0 1 1 0 0,0-1 0 0 0,0 1-1 0 0,-1 0 1 0 0,1-1 0 0 0,0 1-1 0 0,-1 0 1 0 0,1 0 0 0 0,-1 0-1 0 0,0 0 1 0 0,1 0-1 0 0,-1 1 1 0 0,0-1 0 0 0,1 0-1 0 0,-1 1 1 0 0,0-1 0 0 0,-1 1-4 0 0,-2-1 57 0 0,1 0 0 0 0,-1 0 0 0 0,0 1 0 0 0,1 0 0 0 0,-1 0 1 0 0,0 0-1 0 0,1 1 0 0 0,-1-1 0 0 0,0 1 0 0 0,1 0 0 0 0,-1 1 0 0 0,0-1-57 0 0,-2 2-7 0 0,0 0-1 0 0,1 1 0 0 0,0-1 0 0 0,-1 1 0 0 0,2 1 0 0 0,-1-1 0 0 0,0 1 0 0 0,1 0 0 0 0,0 0 0 0 0,0 1 1 0 0,0-1-1 0 0,1 1 0 0 0,-1 0 0 0 0,-1 5 8 0 0,-1 0 1 0 0,0-1 1 0 0,1 1 0 0 0,1 0-1 0 0,0 0 1 0 0,0 1 0 0 0,1-1-1 0 0,0 5-1 0 0,3-12 0 0 0,0-1 0 0 0,1 1 0 0 0,-1 0 0 0 0,1-1 0 0 0,0 1 0 0 0,0 0 0 0 0,0-1 0 0 0,0 1 0 0 0,1-1 0 0 0,0 1 0 0 0,-1-1 0 0 0,1 1 0 0 0,0-1 0 0 0,1 1 0 0 0,-1-1 0 0 0,1 0 0 0 0,-1 1 0 0 0,1-1 0 0 0,0 0 0 0 0,0 0 0 0 0,1-1 0 0 0,-1 1 0 0 0,1 0 0 0 0,-1-1 0 0 0,1 1-1 0 0,1 0 1 0 0,-1-1 9 0 0,1 0-1 0 0,0 0 0 0 0,-1 0 0 0 0,1 0 0 0 0,0-1 1 0 0,0 1-1 0 0,0-1 0 0 0,0 0 0 0 0,1 0 0 0 0,-1-1 0 0 0,0 1 1 0 0,0-1-1 0 0,0 0 0 0 0,1 0 0 0 0,-1 0 0 0 0,0-1 1 0 0,0 1-1 0 0,0-1 0 0 0,0 0 0 0 0,1-1 0 0 0,2 0-8 0 0,10-5-67 0 0,0 0 0 0 0,-1-1 0 0 0,1-1 1 0 0,4-4 66 0 0,-18 11-34 0 0,19-13-385 0 0,0 0-1 0 0,0-2 1 0 0,14-15 419 0 0,-31 27-61 0 0,-1 0 1 0 0,0 0 0 0 0,0 0 0 0 0,-1-1-1 0 0,0 0 1 0 0,1 0 60 0 0,11-20-394 0 0,-9 19 173 0 0,-6 12 194 0 0,0 5 165 0 0,0-5-53 0 0,-1 1-1 0 0,0 0 1 0 0,0-1 0 0 0,0 1-1 0 0,0-1 1 0 0,-1 1-85 0 0,-2 6 90 0 0,4-8-70 0 0,-1 0 1 0 0,1 0 0 0 0,0 0 0 0 0,-1 0 0 0 0,2 0 0 0 0,-1 2-21 0 0,1 14 37 0 0,-1 58 145 0 0,-1-67-172 0 0,1-3 49 0 0,0-7 26 0 0,0-1-16 0 0,2 0-48 0 0,1 0 0 0 0,-1 0 0 0 0,0 0 0 0 0,0 0 0 0 0,0-1-1 0 0,0 1 1 0 0,0-1 0 0 0,0 1 0 0 0,0-1 0 0 0,0 0 0 0 0,0 0-1 0 0,0 0 1 0 0,0 0 0 0 0,0 0 0 0 0,0 0 0 0 0,1-1-21 0 0,27-23 146 0 0,-15 10-124 0 0,0-1-1 0 0,-1-1 0 0 0,5-8-21 0 0,-13 18 6 0 0,-1 0 0 0 0,1 1 0 0 0,0 0 0 0 0,1 0 0 0 0,-1 1-1 0 0,1-1 1 0 0,0 2 0 0 0,1-1 0 0 0,-1 1 0 0 0,1 0-1 0 0,5-2-5 0 0,-12 6 47 0 0,-1 0-1 0 0,1-1 0 0 0,0 1 1 0 0,0 0-1 0 0,0 0 0 0 0,0 0 1 0 0,-1 0-1 0 0,1 0 0 0 0,0 0 1 0 0,0 0-1 0 0,0 0 0 0 0,0 0 0 0 0,0 0 1 0 0,-1 0-1 0 0,1 1 0 0 0,0-1 1 0 0,0 0-1 0 0,0 1 0 0 0,-1-1 1 0 0,1 0-1 0 0,0 1 0 0 0,0-1 1 0 0,-1 1-1 0 0,1-1 0 0 0,0 1 0 0 0,-1-1 1 0 0,1 1-1 0 0,0 0 0 0 0,-1-1 1 0 0,1 1-1 0 0,-1 0 0 0 0,0 0 1 0 0,1-1-47 0 0,1 5-199 0 0,0-1 1 0 0,0 1-1 0 0,0-1 1 0 0,0 1 0 0 0,0 3 198 0 0,1 2 138 0 0,0 1-59 0 0,-1-1-1 0 0,0 1 1 0 0,-1 0 0 0 0,0 0-1 0 0,-1 9-78 0 0,0-19 59 0 0,0-1 6 0 0,0 0-1 0 0,0 0 3 0 0,0 0 14 0 0,10-16 171 0 0,10-19-139 0 0,-17 27-107 0 0,1 0 0 0 0,1 0 0 0 0,0 1-1 0 0,2-3-5 0 0,-5 8-4 0 0,-2 1 1 0 0,1 0-1 0 0,0 0 1 0 0,0 1 0 0 0,0-1 0 0 0,-1 0-1 0 0,1 1 1 0 0,0-1 0 0 0,0 0 0 0 0,0 1-1 0 0,0 0 1 0 0,0-1 0 0 0,0 1-1 0 0,0-1 1 0 0,0 1 0 0 0,0 0 0 0 0,0 0-1 0 0,1-1 4 0 0,-1 1 0 0 0,0-1-1 0 0,0 1 1 0 0,0 0-1 0 0,0-1 1 0 0,1 1-1 0 0,-1 0 1 0 0,0 0-1 0 0,0 0 1 0 0,0 0-1 0 0,0 0 1 0 0,0 0-1 0 0,1 0 1 0 0,-1 0-1 0 0,0 0 1 0 0,0 1-1 0 0,0-1 0 0 0,0 0 1 0 0,0 1-1 0 0,0-1 1 0 0,0 0-1 0 0,1 1 1 0 0,1 1-1 0 0,7 1 1 0 0,-5-2 0 0 0,0 1 0 0 0,-1 0 0 0 0,0-1 0 0 0,1 1 0 0 0,-1 1 0 0 0,3 1 0 0 0,-1-1 0 0 0,0 1 0 0 0,-1 0 0 0 0,1 0 0 0 0,-1 0 0 0 0,0 1 0 0 0,0 0 0 0 0,0 0 0 0 0,0 0 0 0 0,0 2 0 0 0,-4-6-2 0 0,-1 0-1 0 0,1 0 0 0 0,0 0 1 0 0,0 0-1 0 0,-1 0 0 0 0,1 0 1 0 0,0-1-1 0 0,0 1 0 0 0,0 0 1 0 0,0-1-1 0 0,0 1 0 0 0,0 0 1 0 0,0-1-1 0 0,0 1 0 0 0,0-1 1 0 0,1 1 2 0 0,1 0-56 0 0,-2 0-123 0 0,2-1 38 0 0,-1 1-1 0 0,1 0 0 0 0,0-1 1 0 0,0 0-1 0 0,-1 0 1 0 0,3 0 141 0 0,-5 0-26 0 0,2 0-646 0 0,0 0-1 0 0,0 0 1 0 0,0 0 0 0 0,0-1-1 0 0,0 1 1 0 0,0-1-1 0 0,0 1 1 0 0,1-1 672 0 0,3-4-4804 0 0</inkml:trace>
  <inkml:trace contextRef="#ctx0" brushRef="#br0" timeOffset="1286.474">1269 247 11312 0 0,'0'0'256'0'0,"0"0"34"0"0,0 0 21 0 0,0 0-35 0 0,0 0-56 0 0,0 0 433 0 0,0 0 209 0 0,1 1 39 0 0,3 3-584 0 0,-1 0 1 0 0,-1 1 0 0 0,1-1-1 0 0,-1 1 1 0 0,1 0 0 0 0,-1 0-1 0 0,0 0 1 0 0,0 3-318 0 0,9 45 627 0 0,-1-5-173 0 0,-1-12 90 0 0,-1 8-544 0 0,0-4 88 0 0,-6-28-70 0 0,0-1-1 0 0,-1 1 0 0 0,0 0 0 0 0,-1 0-17 0 0,0-7 14 0 0,0 0 0 0 0,-1 0 1 0 0,0 0-1 0 0,1 0 0 0 0,-2 1 0 0 0,1-1 0 0 0,-1 0 1 0 0,1-1-1 0 0,-1 1 0 0 0,-1 0-14 0 0,3-4-117 0 0,-1 0 0 0 0,1 0 0 0 0,-1 0 0 0 0,0 0 0 0 0,1-1 0 0 0,-1 1 0 0 0,0 0 0 0 0,0-1 1 0 0,0 1-1 0 0,1 0 0 0 0,-1-1 0 0 0,0 1 0 0 0,0-1 0 0 0,0 1 0 0 0,0-1 0 0 0,0 1 0 0 0,0-1 0 0 0,0 0 0 0 0,0 0 0 0 0,0 1 0 0 0,0-1 117 0 0,-5 0-1306 0 0</inkml:trace>
  <inkml:trace contextRef="#ctx0" brushRef="#br0" timeOffset="1547.938">1320 361 2304 0 0,'2'-2'101'0'0,"16"-18"32"0"0,6-4 202 0 0,-2 12 2721 0 0,-18 10-2546 0 0,-1 1 0 0 0,1 0 0 0 0,0 0 0 0 0,-1 0 0 0 0,1 1 0 0 0,0-1 0 0 0,0 1 0 0 0,0 0 0 0 0,-1 0 0 0 0,1 1-1 0 0,0-1 1 0 0,2 1-510 0 0,-3 0 148 0 0,-1 0-1 0 0,0-1 0 0 0,1 1 1 0 0,-1 0-1 0 0,0 1 0 0 0,0-1 1 0 0,0 0-1 0 0,0 0 0 0 0,0 1 1 0 0,0 0-1 0 0,-1-1 0 0 0,1 1 1 0 0,0 0-1 0 0,-1 0 0 0 0,1-1 1 0 0,-1 1-1 0 0,0 1 0 0 0,1-1 1 0 0,0 2-148 0 0,4 7 698 0 0,-5-9-566 0 0,0 0 0 0 0,0 0 0 0 0,0 0 0 0 0,0 1 0 0 0,0-1-1 0 0,0 0 1 0 0,-1 0 0 0 0,1 1 0 0 0,-1-1 0 0 0,1 0 0 0 0,-1 1 0 0 0,0-1 0 0 0,0 1 0 0 0,0-1 0 0 0,0 0 0 0 0,0 1-132 0 0,-2 3 153 0 0,1-1 0 0 0,-1 0 0 0 0,0 1 0 0 0,0-1 1 0 0,-1 0-1 0 0,1 0 0 0 0,-1 0 0 0 0,0-1 0 0 0,0 1 1 0 0,-1-1-1 0 0,1 1 0 0 0,-1-1 0 0 0,0 0 0 0 0,0-1 0 0 0,-1 1-153 0 0,-7 5 97 0 0,0 0 0 0 0,0-1 0 0 0,-1 0 0 0 0,0-1 0 0 0,-1 0-97 0 0,-22 7-657 0 0,14-9-4892 0 0,11-4-580 0 0</inkml:trace>
  <inkml:trace contextRef="#ctx0" brushRef="#br0" timeOffset="1774.855">1682 78 10136 0 0,'0'4'865'0'0,"0"0"1"0"0,0 0 0 0 0,0 1-1 0 0,1-1 1 0 0,-1 0 0 0 0,1 0-1 0 0,0 0 1 0 0,2 4-866 0 0,-3-7 334 0 0,3 11 206 0 0,1 2-204 0 0,0 0 0 0 0,-1 0 0 0 0,-1 0 0 0 0,-1 0 0 0 0,0 5-336 0 0,-1-9 105 0 0,1 13 23 0 0,-2 0 0 0 0,0 0-1 0 0,-2 0 1 0 0,-1 3-128 0 0,-3 16 60 0 0,6-33-71 0 0,0 0 0 0 0,-1-1 1 0 0,1 1-1 0 0,-2 0 0 0 0,1-1 0 0 0,-3 4 11 0 0,2-4-644 0 0,2-7 471 0 0,1 0 0 0 0,0 0 0 0 0,-1 0 0 0 0,1 0 0 0 0,-1 0 0 0 0,1 0 0 0 0,-1 0 0 0 0,0 0 0 0 0,1 0 0 0 0,-1 0 0 0 0,0 0 0 0 0,0 0 0 0 0,0 0-1 0 0,0 0 174 0 0,-9 5-1183 0 0</inkml:trace>
  <inkml:trace contextRef="#ctx0" brushRef="#br0" timeOffset="2156.643">1653 249 9072 0 0,'0'-1'43'0'0,"0"1"0"0"0,1-1 0 0 0,-1 0 0 0 0,0 1 0 0 0,1-1 1 0 0,-1 0-1 0 0,0 1 0 0 0,1-1 0 0 0,-1 1 0 0 0,1-1 0 0 0,-1 1 0 0 0,1-1 1 0 0,-1 1-1 0 0,1-1 0 0 0,-1 1 0 0 0,1-1 0 0 0,0 1 0 0 0,-1 0 0 0 0,1-1 1 0 0,0 1-1 0 0,-1 0 0 0 0,1 0 0 0 0,0-1 0 0 0,0 1-43 0 0,24-7 82 0 0,-11 3 691 0 0,8-4 210 0 0,-11 3-419 0 0,1 0 0 0 0,0 1 1 0 0,0 1-1 0 0,0 0 0 0 0,6 0-564 0 0,25-4 1168 0 0,-42 6-982 0 0,1 1-22 0 0,4 0-81 0 0,-5 0-77 0 0,-1 0-1 0 0,1 0 0 0 0,0 1 0 0 0,0-1 0 0 0,-1 0 0 0 0,1 0 0 0 0,0 0 0 0 0,-1 0 0 0 0,1 1 1 0 0,0-1-1 0 0,-1 0 0 0 0,1 1 0 0 0,-1-1 0 0 0,1 1 0 0 0,-1-1 0 0 0,1 1 0 0 0,0-1 0 0 0,-1 1 1 0 0,0-1-1 0 0,1 1 0 0 0,-1-1 0 0 0,1 1 0 0 0,-1-1 0 0 0,0 1 0 0 0,1 0 0 0 0,-1-1 0 0 0,0 1 1 0 0,1 0-1 0 0,-1-1 0 0 0,0 1 0 0 0,0 0-5 0 0,2 22 105 0 0,-2-20-51 0 0,0 5 52 0 0,-1 0 1 0 0,0 0-1 0 0,-2 6-106 0 0,1-7 12 0 0,1-1 0 0 0,0 1 0 0 0,0-1 1 0 0,1 1-1 0 0,0-1 0 0 0,0 3-12 0 0,-1 24 11 0 0,0-28-11 0 0,1-1 0 0 0,-1 0 0 0 0,1 1 0 0 0,0-1 0 0 0,0 1 0 0 0,1-1 0 0 0,-1 0 0 0 0,1 1 0 0 0,0-1-1 0 0,1 2 1 0 0,-2-5 4 0 0,1 0-1 0 0,-1 0 0 0 0,0 0 0 0 0,1 0 0 0 0,-1 0 0 0 0,1 0 0 0 0,-1 0 0 0 0,1 0 0 0 0,0 0 0 0 0,-1 0 0 0 0,1-1 0 0 0,0 1 0 0 0,0 0 0 0 0,-1 0 0 0 0,1-1 0 0 0,0 1 0 0 0,0 0 0 0 0,0-1 0 0 0,0 1 0 0 0,0-1 0 0 0,0 0 0 0 0,0 1 0 0 0,0-1 0 0 0,0 0 0 0 0,0 1 0 0 0,0-1 0 0 0,0 0 0 0 0,0 0 0 0 0,0 0 0 0 0,0 0 0 0 0,0 0 0 0 0,1 0 0 0 0,-1 0 0 0 0,0 0 0 0 0,0 0 0 0 0,0-1 0 0 0,0 1 0 0 0,0 0 0 0 0,0-1 0 0 0,0 1 0 0 0,0-1 0 0 0,0 1 0 0 0,0-1 0 0 0,-1 1 0 0 0,1-1 0 0 0,0 0 0 0 0,0 0-3 0 0,4-3 59 0 0,0 0-1 0 0,0 0 1 0 0,0-1 0 0 0,0 1-1 0 0,-1-1 1 0 0,0 0-1 0 0,2-4-58 0 0,16-26 114 0 0,-7 11-16 0 0,1 1 0 0 0,1-1-98 0 0,26-28 277 0 0,-31 39-417 0 0,-9 9 134 0 0,1 0-1 0 0,-1 0 1 0 0,0 1 0 0 0,1 0-1 0 0,0-1 7 0 0,-3 3-15 0 0,0 1-1 0 0,1-1 1 0 0,-1 0-1 0 0,0 1 1 0 0,0-1-1 0 0,0 1 0 0 0,1-1 1 0 0,-1 1-1 0 0,0 0 1 0 0,0-1-1 0 0,1 1 1 0 0,-1 0-1 0 0,0 0 1 0 0,0 0-1 0 0,1 0 1 0 0,-1 0-1 0 0,0 0 1 0 0,1 0-1 0 0,-1 1 0 0 0,1-1 16 0 0,0 1-18 0 0,0 0-1 0 0,-1 0 0 0 0,1 0 0 0 0,-1 0 0 0 0,1 1 0 0 0,-1-1 0 0 0,1 0 0 0 0,-1 1 0 0 0,0-1 0 0 0,0 0 0 0 0,0 1 0 0 0,0 0 0 0 0,0-1 0 0 0,0 1 1 0 0,0 0-1 0 0,0-1 0 0 0,0 1 19 0 0,11 34 396 0 0,-11-35-372 0 0,3 17 199 0 0,-1 0 0 0 0,0 0 0 0 0,-1 1 0 0 0,-1 4-223 0 0,4 35 452 0 0,-3-34-181 0 0,-1 1-1 0 0,-1-1 0 0 0,-1 1 1 0 0,-2-1-1 0 0,0 1 1 0 0,-1-1-1 0 0,-5 12-270 0 0,7-30 57 0 0,1 0-1 0 0,-2-1 0 0 0,1 1 0 0 0,-1-1 1 0 0,0 1-1 0 0,0-1 0 0 0,0 0 0 0 0,-3 3-56 0 0,-5 6 266 0 0,-2 0 0 0 0,-2 1-266 0 0,11-11 28 0 0,1-1 0 0 0,-1 0 1 0 0,-1 0-1 0 0,1 0 1 0 0,0 0-1 0 0,-1 0 1 0 0,0-1-1 0 0,-2 1-28 0 0,5-2 14 0 0,0 0 0 0 0,0-1 0 0 0,-1 1 0 0 0,1-1 0 0 0,0 1 0 0 0,-1-1 0 0 0,1 0 0 0 0,0 0 0 0 0,0 0 0 0 0,-1 0 0 0 0,1 0 0 0 0,0 0 0 0 0,-1-1 0 0 0,1 1-1 0 0,0-1 1 0 0,-1 1 0 0 0,1-1 0 0 0,0 0 0 0 0,0 0 0 0 0,-1 0-14 0 0,1-1 18 0 0,0 1-1 0 0,0 0 0 0 0,-1-1 1 0 0,1 1-1 0 0,0-1 0 0 0,0 0 1 0 0,0 0-1 0 0,1 0 0 0 0,-1 0 1 0 0,0 0-1 0 0,1 0 0 0 0,-1 0 1 0 0,1 0-1 0 0,0-1 0 0 0,-1 1 1 0 0,1-1-1 0 0,1 1 0 0 0,-1-1 1 0 0,0 1-1 0 0,0-1 0 0 0,1 1 1 0 0,0-1-1 0 0,-1 0 0 0 0,1-2-17 0 0,0-3-172 0 0,1 1 0 0 0,-1-1 0 0 0,2 0 0 0 0,-1 1 0 0 0,1-1 172 0 0,9-21-6486 0 0,-2 12-247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9:16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1 568 7368 0 0,'21'-6'3134'0'0,"-21"6"-2899"0"0,1-1 0 0 0,0 1 0 0 0,0-1 0 0 0,0 0 0 0 0,0 0 0 0 0,-1 1 0 0 0,1-1 0 0 0,0 0 0 0 0,-1 0 0 0 0,1 0 1 0 0,-1 1-1 0 0,1-1 0 0 0,-1 0 0 0 0,1-1-235 0 0,3-4 2243 0 0,-3 5-2065 0 0,-1 0 0 0 0,1 0 1 0 0,0 0-1 0 0,-1-1 1 0 0,1 1-1 0 0,-1 0 1 0 0,0-1-1 0 0,1 1 0 0 0,-1 0 1 0 0,0-1-1 0 0,0 1 1 0 0,0-1-1 0 0,0 1 1 0 0,0 0-1 0 0,0-1 1 0 0,0 1-179 0 0,1-15 1008 0 0,2 6-520 0 0,-1 7-371 0 0,-1-1 1 0 0,0 1-1 0 0,0-1 0 0 0,-1 0 0 0 0,1 0 0 0 0,-1 1 1 0 0,1-1-1 0 0,-1 0 0 0 0,0 0 0 0 0,-1-2-117 0 0,1 2 65 0 0,0 1-1 0 0,0-1 0 0 0,0 0 0 0 0,1 1 1 0 0,-1-1-1 0 0,1 1 0 0 0,0-2-64 0 0,3-16 206 0 0,-3-1-40 0 0,-2 0 0 0 0,0 0 0 0 0,-1 0 0 0 0,-1-1-166 0 0,0-3 192 0 0,2 0 0 0 0,1-11-192 0 0,0 17 266 0 0,3-95 764 0 0,-4 109-952 0 0,1 6-74 0 0,0-1 0 0 0,0 1 0 0 0,0 0 0 0 0,-1 0 0 0 0,1 0 0 0 0,0 0 0 0 0,0-1 0 0 0,0 1 0 0 0,0 0 0 0 0,0 0 0 0 0,0-1 0 0 0,0 1-1 0 0,0 0 1 0 0,0 0 0 0 0,0 0 0 0 0,0-1 0 0 0,0 1 0 0 0,0 0 0 0 0,0 0 0 0 0,0 0 0 0 0,0-1 0 0 0,0 1 0 0 0,0 0 0 0 0,0 0 0 0 0,0 0 0 0 0,1-1 0 0 0,-1 1-1 0 0,0 0 1 0 0,0 0 0 0 0,0 0 0 0 0,0 0 0 0 0,0-1 0 0 0,0 1 0 0 0,1 0 0 0 0,-1 0 0 0 0,0 0 0 0 0,0 0 0 0 0,0 0 0 0 0,1-1 0 0 0,-1 1 0 0 0,0 0-1 0 0,0 0 1 0 0,0 0 0 0 0,1 0 0 0 0,-1 0 0 0 0,0 0 0 0 0,0 0 0 0 0,0 0 0 0 0,1 0 0 0 0,-1 0 0 0 0,0 0-4 0 0,0 1 5 0 0,-1 0 0 0 0,1 1 0 0 0,-1-1 0 0 0,1 0 0 0 0,-1 0 0 0 0,1 1 0 0 0,0-1 0 0 0,0 0 0 0 0,0 1 0 0 0,0-1 0 0 0,0 1 0 0 0,0-1 0 0 0,0 1-5 0 0,3 15 2 0 0,-1 0 1 0 0,-1-1-1 0 0,0 9-2 0 0,0 9-84 0 0,1-20 83 0 0,-2 1-1 0 0,0 8 2 0 0,-2 14 0 0 0,3 11 0 0 0,0-25 0 0 0,-1 0 0 0 0,-1 0 0 0 0,-1 0 0 0 0,-1 0 0 0 0,-1-1 0 0 0,3-11 22 0 0,-1 0 0 0 0,1 0 0 0 0,1 0 0 0 0,0 3-22 0 0,-2 24 306 0 0,2-28-223 0 0,0 0 1 0 0,0 0 0 0 0,2 3-84 0 0,-1 17-317 0 0,2 14-780 0 0,-5-44 146 0 0,-4-2 585 0 0,6 0-3053 0 0,5-4 1884 0 0</inkml:trace>
  <inkml:trace contextRef="#ctx0" brushRef="#br0" timeOffset="457.926">274 576 11144 0 0,'0'0'506'0'0,"0"0"-4"0"0,-3 14-302 0 0,-3-8 856 0 0,6-10 1273 0 0,9-12 1104 0 0,44-45-3204 0 0,-44 49-229 0 0,-8 10 0 0 0,0 1 0 0 0,0-1 0 0 0,1 0 0 0 0,-1 0 0 0 0,0 1 0 0 0,1-1 0 0 0,0 1 0 0 0,-1-1 0 0 0,1 1 0 0 0,0 0 0 0 0,0 0 0 0 0,0 0 0 0 0,1-1 0 0 0,1 0 3 0 0,1 0-1 0 0,0 0 0 0 0,-1 1 0 0 0,1-1 0 0 0,0 1 0 0 0,0 0 0 0 0,3 0-2 0 0,-7 1 81 0 0,-1 0 50 0 0,0 0 18 0 0,2 2 48 0 0,-2-2-192 0 0,0 0 1 0 0,0 0-1 0 0,1 0 1 0 0,-1 1-1 0 0,0-1 1 0 0,0 0 0 0 0,0 0-1 0 0,0 0 1 0 0,1 0-1 0 0,-1 0 1 0 0,0 0-1 0 0,0 0 1 0 0,0 0 0 0 0,0 0-1 0 0,0 0 1 0 0,1 1-1 0 0,-1-1 1 0 0,0 0-1 0 0,0 0 1 0 0,0 0 0 0 0,0 0-1 0 0,0 0 1 0 0,0 1-1 0 0,0-1 1 0 0,0 0-1 0 0,0 0 1 0 0,0 0 0 0 0,0 0-1 0 0,1 0 1 0 0,-1 1-1 0 0,0-1 1 0 0,0 0 0 0 0,0 0-1 0 0,0 0 1 0 0,0 0-1 0 0,0 1 1 0 0,0-1-1 0 0,0 0-5 0 0,0 1 6 0 0,0 2 6 0 0,0 0-1 0 0,0 0 0 0 0,0 0 0 0 0,0 0 1 0 0,-1-1-1 0 0,1 1 0 0 0,-1 0 0 0 0,1 0 1 0 0,-1 0-1 0 0,0 0 0 0 0,0-1 0 0 0,0 1 1 0 0,-1 0-1 0 0,1-1 0 0 0,-1 1 0 0 0,1-1 1 0 0,-2 2-12 0 0,-23 36 182 0 0,26-39-174 0 0,-1-1 0 0 0,1 1-1 0 0,-1-1 1 0 0,1 1 0 0 0,-1-1-1 0 0,1 1 1 0 0,-1-1 0 0 0,1 0-1 0 0,-1 1 1 0 0,0-1-1 0 0,1 0 1 0 0,-1 0 0 0 0,0 1-1 0 0,1-1 1 0 0,-1 0 0 0 0,0 0-1 0 0,0 0-7 0 0,-4-3 139 0 0,5-7-52 0 0,3 2-87 0 0,0 0 0 0 0,0 0 0 0 0,1 0 0 0 0,3-3 0 0 0,4-10 0 0 0,-10 13 0 0 0,-1 7 0 0 0,0 0 0 0 0,0 1 0 0 0,0-1 0 0 0,0 1 0 0 0,0-1 0 0 0,0 1 0 0 0,0-1 0 0 0,0 1 0 0 0,0-1 0 0 0,0 1 0 0 0,1-1 0 0 0,-1 0 0 0 0,0 1 0 0 0,0-1 0 0 0,1 1 0 0 0,-1 0 0 0 0,0-1 0 0 0,1 1 0 0 0,-1-1 0 0 0,0 1 0 0 0,1-1 0 0 0,4-3-9 0 0,-2 0-30 0 0,1 1-1 0 0,0 0 1 0 0,0 0-1 0 0,0 0 1 0 0,4-2 39 0 0,-7 5-90 0 0,-1 0 2 0 0,0 0 0 0 0,0 0 0 0 0,6 0-897 0 0,-6 0 498 0 0</inkml:trace>
  <inkml:trace contextRef="#ctx0" brushRef="#br0" timeOffset="1323.134">693 182 13416 0 0,'-11'-1'1458'0'0,"7"-3"-1339"0"0,4 3 22 0 0,-1 0 0 0 0,1 0 0 0 0,-1 0 1 0 0,1 0-1 0 0,-1 0 0 0 0,1 0 0 0 0,0 0 0 0 0,-1-1 0 0 0,1 1 0 0 0,0 0 1 0 0,0 0-1 0 0,0 0 0 0 0,0 0 0 0 0,0-1 0 0 0,0 1 0 0 0,0 0 1 0 0,1 0-1 0 0,-1 0 0 0 0,0 0 0 0 0,0 0 0 0 0,1-1 0 0 0,-1 1 0 0 0,1 0 1 0 0,0 0-142 0 0,0-3 281 0 0,1 0-1 0 0,0 1 1 0 0,0-1 0 0 0,0 1 0 0 0,0 0 0 0 0,2-2-281 0 0,62-57 1376 0 0,-56 53-1184 0 0,0 1 0 0 0,1 0 0 0 0,0 0 0 0 0,0 1 0 0 0,9-3-192 0 0,-17 8 26 0 0,0 1 1 0 0,1-1-1 0 0,-1 1 1 0 0,1 0-1 0 0,0 0 1 0 0,-1 0-1 0 0,1 0 1 0 0,0 1-1 0 0,0 0 1 0 0,-1 0-1 0 0,1 0 1 0 0,0 0-1 0 0,0 0 1 0 0,0 1-1 0 0,-1-1 1 0 0,1 1-1 0 0,0 0 1 0 0,-1 0-1 0 0,1 1 1 0 0,-1-1-1 0 0,1 1 1 0 0,-1-1-1 0 0,0 1 1 0 0,0 0-1 0 0,0 1 1 0 0,1-1-27 0 0,1 2 27 0 0,0 0 0 0 0,-1 1 0 0 0,0-1 1 0 0,0 1-1 0 0,0 0 0 0 0,-1 0 1 0 0,1 0-1 0 0,-1 0 0 0 0,-1 0 1 0 0,1 1-1 0 0,-1 0 0 0 0,1-1 0 0 0,-2 1 1 0 0,1 0-1 0 0,-1 0 0 0 0,1 1-27 0 0,-1 2 0 0 0,-1 0 0 0 0,0 1 0 0 0,0-1 0 0 0,-1 1 0 0 0,0-1 0 0 0,0 0 0 0 0,-2 4 0 0 0,-4 13 0 0 0,-1-1 0 0 0,-1 0 0 0 0,6-17 6 0 0,-1-1 0 0 0,0 0-1 0 0,0 0 1 0 0,-1 0-1 0 0,-2 3-5 0 0,-16 25 60 0 0,16-23 11 0 0,-1-1 1 0 0,0 0-1 0 0,0-1 0 0 0,-1 0 0 0 0,-7 6-71 0 0,-4 6 100 0 0,15-17-91 0 0,-1 0 1 0 0,1-1-1 0 0,-1 0 0 0 0,0 0 0 0 0,0 0 0 0 0,0-1 0 0 0,-4 2-9 0 0,10-5 1 0 0,-1 1 0 0 0,1-1 0 0 0,-1 0 0 0 0,1 0 0 0 0,-1 0 0 0 0,1 0 0 0 0,0 0 0 0 0,-1 0 0 0 0,1 0 0 0 0,-1 0 0 0 0,1 0 0 0 0,-1 0 0 0 0,1 0 0 0 0,-1 0 0 0 0,1 0 0 0 0,0 0 0 0 0,-1-1 0 0 0,1 1 0 0 0,-1 0 0 0 0,1 0 0 0 0,0 0 0 0 0,-1-1 0 0 0,1 1 0 0 0,-1 0 0 0 0,1 0 0 0 0,0-1 0 0 0,-1 1 0 0 0,1 0 0 0 0,0-1 0 0 0,0 1 0 0 0,-1 0 0 0 0,1-1 0 0 0,0 1 0 0 0,0-1 0 0 0,-1 1-1 0 0,-3-12 86 0 0,4 12-79 0 0,1-5-9 0 0,0 0 0 0 0,1 0 0 0 0,0 0 0 0 0,0 0 0 0 0,0 1-1 0 0,1-1 1 0 0,0 0 0 0 0,-1 1 0 0 0,2 0 0 0 0,2-4 2 0 0,-3 5-19 0 0,1-3-1 0 0,0 0-1 0 0,1 1 0 0 0,0 0 1 0 0,0 0-1 0 0,1 0 0 0 0,-1 1 1 0 0,1 0-1 0 0,0 0 0 0 0,0 0 1 0 0,0 1-1 0 0,1 0 0 0 0,5-3 21 0 0,-4 4-20 0 0,0 0 0 0 0,0 0-1 0 0,1 1 1 0 0,-1 0-1 0 0,0 0 1 0 0,1 1 0 0 0,-1 0-1 0 0,0 0 1 0 0,1 1 0 0 0,-1 0-1 0 0,1 1 21 0 0,-3-1 0 0 0,-2-1 0 0 0,0 1 0 0 0,-1 0 0 0 0,1 0 0 0 0,-1 0 0 0 0,1 0 0 0 0,-1 0 0 0 0,0 1 0 0 0,3 1 0 0 0,0 0 38 0 0,-1 0-1 0 0,1-1 1 0 0,0 0 0 0 0,3 1-38 0 0,-3-1 43 0 0,0 0 1 0 0,0 1 0 0 0,0-1 0 0 0,-1 1 0 0 0,3 2-44 0 0,31 27 176 0 0,-37-31-95 0 0,12 7 54 0 0,-10-5-93 0 0,1 0 0 0 0,-1-1 1 0 0,1 0-1 0 0,0 0 0 0 0,-1 0 0 0 0,1 0 1 0 0,0-1-1 0 0,0 0 0 0 0,0 0 0 0 0,3 0-42 0 0,-5-1-13 0 0,1 1-1 0 0,-1-1 0 0 0,0 0 1 0 0,1-1-1 0 0,-1 1 0 0 0,1 0 1 0 0,-1-1-1 0 0,1 0 0 0 0,-1 0 1 0 0,0 0-1 0 0,1 0 0 0 0,-1 0 1 0 0,0-1-1 0 0,0 1 0 0 0,0-1 1 0 0,1-1 13 0 0,27-12-1836 0 0,-22 8 290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14.2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1 130 10568 0 0,'0'0'812'0'0,"13"9"625"0"0,-6-6-1216 0 0,-1-1 0 0 0,1 0-1 0 0,0 0 1 0 0,-1 0 0 0 0,1-1 0 0 0,0 0 0 0 0,0-1 0 0 0,3 1-221 0 0,20-1 468 0 0,-8 1 326 0 0,1-2 1 0 0,0 0-1 0 0,11-3-794 0 0,-1-4 408 0 0,0-1 1 0 0,-1-1-1 0 0,5-5-408 0 0,-20 9 218 0 0,-7 2-99 0 0,0-1 0 0 0,0 0 0 0 0,-1-1 0 0 0,0 1 0 0 0,0-2 0 0 0,0 0 0 0 0,-1 0-119 0 0,0-8 263 0 0,-7 15-255 0 0,-1-1 0 0 0,0 1 0 0 0,0-1 0 0 0,1 1-1 0 0,-1-1 1 0 0,0 1 0 0 0,0-1 0 0 0,0 1 0 0 0,0-1 0 0 0,1 1 0 0 0,-1-1-1 0 0,0 1 1 0 0,0-1 0 0 0,0 0 0 0 0,0 1 0 0 0,0-1 0 0 0,0 1 0 0 0,-1-1-1 0 0,1 1 1 0 0,0-1 0 0 0,0 1 0 0 0,0-1 0 0 0,0 1 0 0 0,-1-1 0 0 0,1 1-1 0 0,0-1 1 0 0,0 1 0 0 0,-1-1-8 0 0,0 0 12 0 0,0-1-1 0 0,0 1 0 0 0,-1 0 1 0 0,1 0-1 0 0,0 0 1 0 0,-1 0-1 0 0,1 0 1 0 0,-1 0-1 0 0,-1-1-11 0 0,-1 0 23 0 0,1 1 0 0 0,-1-1 1 0 0,0 1-1 0 0,0-1 0 0 0,-1 1 0 0 0,1 1 0 0 0,-4-2-23 0 0,-14 2 143 0 0,10-1-148 0 0,0 1 1 0 0,0 1-1 0 0,0 0 0 0 0,-8 2 5 0 0,0 1 0 0 0,16-4 0 0 0,0 1 0 0 0,-1-1 0 0 0,1 1 0 0 0,0 1 0 0 0,0-1 0 0 0,0 0 0 0 0,-1 1 0 0 0,2 0 0 0 0,-1 0 0 0 0,0 0 0 0 0,0 1 0 0 0,1-1 0 0 0,-4 4 0 0 0,-1 1-7 0 0,1 0-1 0 0,0 1 1 0 0,0 0-1 0 0,1 0 1 0 0,0 0-1 0 0,0 1 1 0 0,1 0-1 0 0,0 2 8 0 0,0-2-1 0 0,1 0-1 0 0,0 1 1 0 0,0-1-1 0 0,1 1 1 0 0,1 0-1 0 0,0 0 1 0 0,0 0-1 0 0,0 7 2 0 0,-2 42 0 0 0,2-46 0 0 0,1-10 0 0 0,1 0 0 0 0,-1 0 0 0 0,1 1 0 0 0,0-1 0 0 0,0 0 0 0 0,0 0 0 0 0,0 0 0 0 0,0 0 0 0 0,1 1 0 0 0,0 1 0 0 0,6 21 0 0 0,-7-26 0 0 0,7 11 16 0 0,0 0 0 0 0,2 0 0 0 0,6 8-16 0 0,-12-16 28 0 0,0 0-1 0 0,1-1 0 0 0,-1 1 0 0 0,0-1 0 0 0,1 0 1 0 0,-1 0-1 0 0,1 0 0 0 0,0-1 0 0 0,0 1 1 0 0,0-1-1 0 0,-1 0 0 0 0,5 1-27 0 0,10 2 165 0 0,-8-1-10 0 0,-1-1 1 0 0,0 0-1 0 0,0-1 0 0 0,1 0 1 0 0,-1 0-1 0 0,10-1-155 0 0,-12-1 19 0 0,0 1 1 0 0,0-1-1 0 0,0 1 0 0 0,3 1-19 0 0,-1 0 53 0 0,0-1 0 0 0,0 0 0 0 0,0-1 1 0 0,3-1-54 0 0,-4 2 52 0 0,-6 1-49 0 0,0-1 0 0 0,0 0 0 0 0,0 0 1 0 0,0 0-1 0 0,0-1 0 0 0,0 1 0 0 0,0 0 1 0 0,1-1-1 0 0,-1 0-3 0 0,0 0-132 0 0,-1 1 1 0 0,0-1-1 0 0,0 0 1 0 0,0 0-1 0 0,1 0 1 0 0,-1 0-1 0 0,0 0 1 0 0,0 0-1 0 0,-1 0 1 0 0,1-1-1 0 0,0 1 1 0 0,0 0-1 0 0,0 0 1 0 0,-1-1-1 0 0,1 1 0 0 0,-1 0 1 0 0,1-1 131 0 0,3-6-4672 0 0,6-4-1974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14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6 6912 0 0,'-18'-5'1493'0'0,"18"4"-645"0"0,0 1 43 0 0,0 0-47 0 0,0 0-218 0 0,0 0-91 0 0,0 0-20 0 0,7 1 2313 0 0,6 3-2269 0 0,1-1 1 0 0,0-1 0 0 0,-1 0 0 0 0,1-1 0 0 0,0 0 0 0 0,14-2-560 0 0,34 3 548 0 0,32 1 140 0 0,-74 0-343 0 0,-12-2-220 0 0,0 0 1 0 0,0 0-1 0 0,0-1 0 0 0,1 0 0 0 0,2-1-125 0 0,11-1-799 0 0,-16 1 99 0 0,0 1 1 0 0,0-1 0 0 0,0 0-1 0 0,0 0 1 0 0,0-1-1 0 0,2-1 700 0 0,2 0-1230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16.1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0 316 6912 0 0,'42'2'885'0'0,"-18"-3"1296"0"0,-16 0-1271 0 0,0 1-1 0 0,0 0 1 0 0,0 0 0 0 0,0 1-1 0 0,8 1-909 0 0,-14-1 646 0 0,23-1 399 0 0,1 2 0 0 0,14 3-1045 0 0,-9-1-115 0 0,-25-4 41 0 0,4 2-76 0 0,-1-1 0 0 0,1 0 0 0 0,0-1 0 0 0,0 0 0 0 0,-1-1 0 0 0,1 0 0 0 0,-1 0 0 0 0,4-2 150 0 0,-5-1-5705 0 0</inkml:trace>
  <inkml:trace contextRef="#ctx0" brushRef="#br0" timeOffset="324.423">513 104 11144 0 0,'5'0'163'0'0,"2"0"-69"0"0,-7 0-81 0 0,0 0 1 0 0,0 0-1 0 0,0 0 0 0 0,0 0 1 0 0,0 0-1 0 0,0 0 0 0 0,0 0 1 0 0,0 0-1 0 0,0 0 0 0 0,1 0 0 0 0,-1 0 1 0 0,0 0-1 0 0,0 0 0 0 0,0 1 1 0 0,0-1-1 0 0,0 0 0 0 0,0 0 0 0 0,0 0 1 0 0,0 0-1 0 0,0 0 0 0 0,0 0 1 0 0,0 0-1 0 0,0 0 0 0 0,0 0 0 0 0,0 0 1 0 0,0 0-1 0 0,0 0 0 0 0,0 1 1 0 0,0-1-1 0 0,0 0 0 0 0,0 0 1 0 0,0 0-1 0 0,0 0 0 0 0,0 0 0 0 0,0 0 1 0 0,0 0-1 0 0,-1 0 0 0 0,1 0 1 0 0,0 0-1 0 0,0 0 0 0 0,0 0 0 0 0,0 0 1 0 0,0 0-1 0 0,0 1 0 0 0,0-1 1 0 0,0 0-1 0 0,0 0 0 0 0,0 0 1 0 0,0 0-1 0 0,0 0 0 0 0,0 0 0 0 0,0 0 1 0 0,0 0-1 0 0,-1 0 0 0 0,1 0 1 0 0,0 0-1 0 0,0 0 0 0 0,0 0 0 0 0,0 0 1 0 0,0 0-1 0 0,0 0 0 0 0,0 0 1 0 0,0 0-1 0 0,0 0 0 0 0,0 0 0 0 0,0 0 1 0 0,0 0-1 0 0,-1 0 0 0 0,1 0 1 0 0,0 0-14 0 0,2 0 21 0 0,-1 1 1 0 0,0-1-1 0 0,0 1 1 0 0,0-1 0 0 0,1 1-1 0 0,-1 0 1 0 0,0-1-1 0 0,0 1 1 0 0,0 0-1 0 0,0 0 1 0 0,0 0 0 0 0,0 0-1 0 0,0 0 1 0 0,-1 0-1 0 0,1 0 1 0 0,0 0 0 0 0,0 0-1 0 0,-1 0 1 0 0,1 1-1 0 0,-1-1 1 0 0,1 0-22 0 0,-6 30 652 0 0,4-13-217 0 0,-1 0-1 0 0,-1 3-434 0 0,-1 15 630 0 0,0 9 183 0 0,-3 0 0 0 0,-1 0 0 0 0,-3 4-813 0 0,5-21 0 0 0,6-22 0 0 0,-1 0 0 0 0,0 0 0 0 0,-1 0 0 0 0,1 0 0 0 0,-1 0 0 0 0,-2 3 0 0 0,3-8-59 0 0,0 8-1039 0 0,1-8-4688 0 0</inkml:trace>
  <inkml:trace contextRef="#ctx0" brushRef="#br0" timeOffset="615.332">633 129 9184 0 0,'6'-2'117'0'0,"0"1"-1"0"0,1 0 1 0 0,-1 1 0 0 0,0 0 0 0 0,0 0 0 0 0,1 0-1 0 0,-1 0 1 0 0,3 2-117 0 0,20 0 810 0 0,-21-2-302 0 0,-1 1 1 0 0,0-1-1 0 0,0 2 0 0 0,1-1 1 0 0,-1 1-1 0 0,0 0 1 0 0,0 1-1 0 0,2 0-508 0 0,-7-1 127 0 0,1-1 0 0 0,-1 0-1 0 0,0 0 1 0 0,0 1 0 0 0,0-1-1 0 0,0 1 1 0 0,0 0 0 0 0,0 0 0 0 0,0 0-1 0 0,-1 0 1 0 0,2 1-127 0 0,-2-1 96 0 0,0-1-1 0 0,-1 1 1 0 0,1-1 0 0 0,0 1 0 0 0,-1-1-1 0 0,0 1 1 0 0,1-1 0 0 0,-1 1-1 0 0,0-1 1 0 0,0 1 0 0 0,0 0 0 0 0,0-1-1 0 0,0 1 1 0 0,0-1 0 0 0,0 1 0 0 0,0-1-1 0 0,-1 1 1 0 0,1-1 0 0 0,-1 1-1 0 0,1 0-95 0 0,-2 3 80 0 0,0 0 0 0 0,0-1 0 0 0,0 1 0 0 0,-1 0 0 0 0,0-1 0 0 0,1 1 0 0 0,-2-1 0 0 0,1 0 0 0 0,0 0 0 0 0,-1 0 0 0 0,0-1 0 0 0,0 1 0 0 0,0-1 0 0 0,-2 1-80 0 0,-3 2 6 0 0,0 0 0 0 0,-1-1 0 0 0,0 0 0 0 0,0-1 0 0 0,0 0-1 0 0,0-1 1 0 0,-1 0 0 0 0,0-1 0 0 0,-7 1-6 0 0,-34 10 171 0 0,-33 9-276 0 0,85-20-1217 0 0,6 0 866 0 0,10 4 678 0 0,-9-4-365 0 0,10 5 136 0 0,-7-4-12 0 0,-1 1 0 0 0,1-1 0 0 0,-1-1-1 0 0,2 1 20 0 0,42 11 0 0 0,-16-3 0 0 0,8-1 56 0 0,-4-1 220 0 0,12 5-276 0 0,-19-5 124 0 0,-32-9-82 0 0,0 1-302 0 0,0-1 1 0 0,0 1-1 0 0,0-1 1 0 0,0 1 0 0 0,0-1-1 0 0,0 0 1 0 0,1 0 0 0 0,-1 0-1 0 0,0 0 1 0 0,0 0 0 0 0,0-1-1 0 0,0 1 1 0 0,1-1 259 0 0,10-4-1261 0 0</inkml:trace>
  <inkml:trace contextRef="#ctx0" brushRef="#br0" timeOffset="937.423">967 1 10136 0 0,'0'0'777'0'0,"16"1"-474"0"0,-10 2-247 0 0,-1 0 1 0 0,1 1 0 0 0,-1-1-1 0 0,0 1 1 0 0,0 1-1 0 0,0-1 1 0 0,0 1 0 0 0,-1 0-1 0 0,0 0 1 0 0,0 0 0 0 0,1 2-57 0 0,14 17 323 0 0,6 1 1642 0 0,16 12-1965 0 0,-15-15 1668 0 0,14 19-1668 0 0,-32-33 333 0 0,-1 1 0 0 0,0 0-1 0 0,0 1 1 0 0,-1-1 0 0 0,-1 1-1 0 0,5 11-332 0 0,-8-17 73 0 0,-1 0 0 0 0,0 1 0 0 0,0-1 0 0 0,0 0 0 0 0,-1 1-1 0 0,1-1 1 0 0,-1 0 0 0 0,0 1 0 0 0,0-1 0 0 0,-1 0-1 0 0,1 1 1 0 0,-1-1 0 0 0,0 0 0 0 0,0 1 0 0 0,-1-1 0 0 0,1 0-1 0 0,-1 0 1 0 0,0 0 0 0 0,0 0 0 0 0,0 0 0 0 0,-1-1-1 0 0,1 1 1 0 0,-2 1-73 0 0,-9 10 64 0 0,0 0 0 0 0,-1-1 0 0 0,0 0 0 0 0,-13 7-64 0 0,12-8 309 0 0,-21 17-89 0 0,-1-3 1 0 0,0-1-1 0 0,-22 10-220 0 0,30-21-5584 0 0,-21 8 5584 0 0,-4-1-6484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15.2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23 202 9072 0 0,'-10'-10'893'0'0,"10"9"-841"0"0,-1 1 1 0 0,1-1-1 0 0,0 1 1 0 0,-1-1-1 0 0,1 0 1 0 0,-1 1-1 0 0,1 0 1 0 0,-1-1-1 0 0,1 1 1 0 0,-1-1-1 0 0,0 1 1 0 0,1 0-1 0 0,-1-1 1 0 0,0 1-1 0 0,1 0 1 0 0,-1-1-1 0 0,0 1-52 0 0,0-1 1833 0 0,5-2-934 0 0,-3 2-904 0 0,2 0 157 0 0,0-1 1 0 0,0 1 0 0 0,1 0-1 0 0,-1-1 1 0 0,1 2 0 0 0,-1-1 0 0 0,1 0-1 0 0,0 1 1 0 0,-1-1 0 0 0,1 1-1 0 0,-1 0 1 0 0,5 1-153 0 0,3-1 598 0 0,-1 1 0 0 0,1 1 0 0 0,9 2-598 0 0,-14-2 44 0 0,0 0 0 0 0,0 0 1 0 0,-1 1-1 0 0,1 0 0 0 0,-1 0 0 0 0,0 0 0 0 0,1 0 0 0 0,-2 1 0 0 0,1 0 1 0 0,0 0-1 0 0,-1 0 0 0 0,1 1 0 0 0,0 0-44 0 0,-3-2 71 0 0,0 0 1 0 0,0 0-1 0 0,0 0 0 0 0,0 0 0 0 0,-1 0 1 0 0,1 0-1 0 0,-1 1 0 0 0,0-1 1 0 0,1 0-1 0 0,-2 1 0 0 0,1-1 0 0 0,0 1 1 0 0,-1-1-1 0 0,1 1 0 0 0,-1 0 0 0 0,0-1 1 0 0,0 1-1 0 0,-1-1 0 0 0,1 1 1 0 0,-1-1-1 0 0,0 1 0 0 0,1-1 0 0 0,-2 1-71 0 0,0 3 0 0 0,-1 1 0 0 0,0 1 0 0 0,0-1 0 0 0,-1 0 0 0 0,0 0 0 0 0,-1 0 0 0 0,0-1 0 0 0,0 1 0 0 0,-4 3 69 0 0,-1 0 0 0 0,0-1 0 0 0,0 0-1 0 0,-9 5-68 0 0,12-10 110 0 0,1 0 0 0 0,-1-1-1 0 0,0 0 1 0 0,0 0 0 0 0,-1-1-1 0 0,1 0 1 0 0,-1 0-1 0 0,-6 1-109 0 0,10-3 19 0 0,1 0 0 0 0,-1 1 0 0 0,1-1 0 0 0,-1 1 0 0 0,1 0 0 0 0,0-1 0 0 0,0 1 0 0 0,-1 2-19 0 0,3-3 75 0 0,1-1 6 0 0,0 0 46 0 0,0 0-136 0 0,0 0 0 0 0,0 0 0 0 0,-1 0 1 0 0,1 1-1 0 0,1-1 0 0 0,-1 0 0 0 0,0 0 0 0 0,0 1 0 0 0,0-1 1 0 0,0 0-1 0 0,0 0 0 0 0,0 1 0 0 0,0-1 0 0 0,0 0 0 0 0,0 0 1 0 0,0 0-1 0 0,0 1 0 0 0,1-1 0 0 0,-1 0 0 0 0,0 0 0 0 0,0 0 0 0 0,0 0 1 0 0,0 1-1 0 0,1-1 0 0 0,-1 0 0 0 0,0 0 0 0 0,0 0 0 0 0,0 0 1 0 0,0 0-1 0 0,1 1 9 0 0,5 0 64 0 0,0 1 0 0 0,1-1 0 0 0,-1 1-1 0 0,1-2 1 0 0,-1 1 0 0 0,1-1 0 0 0,-1 0 0 0 0,1 0 0 0 0,-1-1 0 0 0,1 0 0 0 0,3-1-64 0 0,31-2-62 0 0,-20 3-556 0 0,0-1 1 0 0,-1-1-1 0 0,1-1 0 0 0,1-1 618 0 0,20-4-2476 0 0,-29 5 1091 0 0,-3-1-13 0 0</inkml:trace>
  <inkml:trace contextRef="#ctx0" brushRef="#br0" timeOffset="343.638">643 32 12120 0 0,'0'0'273'0'0,"6"-15"771"0"0,-3 10-2163 0 0,3-5 5103 0 0,-6 8-1745 0 0,-5 6-1829 0 0,3-2-564 0 0,1 0 0 0 0,-1 0-1 0 0,1 0 1 0 0,0 0-1 0 0,0 1 1 0 0,0-1-1 0 0,0 0 1 0 0,-1 2 154 0 0,-3 8 91 0 0,-2-2 309 0 0,-15 28 528 0 0,7-12-912 0 0,10-18 12 0 0,0 1 0 0 0,1-1 0 0 0,-2 5-28 0 0,-27 54 196 0 0,26-47-200 0 0,3-12-3 0 0,1 1 0 0 0,0-1 0 0 0,1 1 0 0 0,0 0 0 0 0,0-1 0 0 0,1 1 0 0 0,-1 5 7 0 0,2-9-1 0 0,0-1 1 0 0,0 0-1 0 0,0 0 0 0 0,0 0 0 0 0,1 0 1 0 0,0 0-1 0 0,-1 0 0 0 0,1 0 0 0 0,1 0 0 0 0,-1 0 1 0 0,1-1-1 0 0,-1 1 0 0 0,1 0 0 0 0,2 3 1 0 0,4 4 16 0 0,0 1-1 0 0,0-1 1 0 0,10 8-16 0 0,-15-15 1 0 0,1-1 1 0 0,-1 1-1 0 0,1-1 1 0 0,0 0-1 0 0,0 0 1 0 0,1-1-1 0 0,-1 1 1 0 0,0-1-1 0 0,1 0 1 0 0,0-1-1 0 0,-1 1 0 0 0,3 0-1 0 0,13 3 0 0 0,-14-3 0 0 0,0-1 0 0 0,0 0 0 0 0,0 0 0 0 0,0 0 0 0 0,0 0 0 0 0,1-1 0 0 0,-1 0 0 0 0,4-1 0 0 0,7-1-1392 0 0,7-2-257 0 0,-8-4 539 0 0</inkml:trace>
  <inkml:trace contextRef="#ctx0" brushRef="#br0" timeOffset="638.584">986 62 12152 0 0,'0'0'554'0'0,"0"0"-11"0"0,3 9-143 0 0,-3-6-306 0 0,0 1-1 0 0,0 0 1 0 0,0-1 0 0 0,0 1 0 0 0,-1 0 0 0 0,1-1-1 0 0,-1 1 1 0 0,0 1-94 0 0,-3 20 617 0 0,3 9 637 0 0,1-17-978 0 0,-1 0 1 0 0,2 0-1 0 0,0 0 0 0 0,3 7-276 0 0,-2-7 0 0 0,0 0 0 0 0,-1 0 0 0 0,-1 1 0 0 0,3 33 0 0 0,-2-20 24 0 0,-1-26-259 0 0,-1 0 1 0 0,2 0-1 0 0,-1 0 1 0 0,0 1-1 0 0,1-1 1 0 0,1 3 234 0 0,-2-2-512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24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217 173 3224 0 0,'0'0'143'0'0,"3"-12"26"0"0,-1 9 206 0 0,-1-1 0 0 0,0 0 0 0 0,0 0 0 0 0,0 0-1 0 0,0 0 1 0 0,-1-1 0 0 0,0 1 0 0 0,1 0 0 0 0,-2 0 0 0 0,1 0 0 0 0,0 0 0 0 0,-1 0 0 0 0,0 0 0 0 0,0 0-1 0 0,0 0 1 0 0,0 0 0 0 0,0 0 0 0 0,-1 0 0 0 0,0 0 0 0 0,0 1-375 0 0,-1-4 693 0 0,-1 1-1 0 0,0 0 1 0 0,0 0 0 0 0,0 0 0 0 0,-1 0-1 0 0,0 1 1 0 0,0 0 0 0 0,0 0 0 0 0,-1 0-1 0 0,0 1 1 0 0,-1-1-693 0 0,5 3 57 0 0,-1 1-1 0 0,1 0 1 0 0,-1-1 0 0 0,1 1-1 0 0,-1 0 1 0 0,0 0 0 0 0,0 1-1 0 0,0-1 1 0 0,1 1 0 0 0,-1-1-1 0 0,0 1 1 0 0,0 0 0 0 0,0 0-1 0 0,0 0 1 0 0,0 0-1 0 0,1 1 1 0 0,-1-1 0 0 0,0 1-1 0 0,0 0 1 0 0,0 0 0 0 0,1 0-1 0 0,-1 0 1 0 0,1 0 0 0 0,-1 0-1 0 0,1 1 1 0 0,-1-1 0 0 0,1 1-1 0 0,0 0 1 0 0,-2 1-57 0 0,-2 2 21 0 0,0 1 0 0 0,0 0 0 0 0,1 0 1 0 0,0 1-1 0 0,0 0 0 0 0,1 0 0 0 0,0 0 0 0 0,0 0 0 0 0,-2 6-21 0 0,1-1-17 0 0,1 0 0 0 0,0 0 0 0 0,0 1 0 0 0,2-1 0 0 0,0 1 0 0 0,0 0 0 0 0,1 0 0 0 0,0 12 17 0 0,1-11-10 0 0,1 1-1 0 0,0-1 0 0 0,1 0 1 0 0,1 0-1 0 0,0 0 0 0 0,3 7 11 0 0,-2-12 1 0 0,1 1-1 0 0,0-2 1 0 0,0 1-1 0 0,1-1 1 0 0,4 6-1 0 0,-2-3 8 0 0,-8-11 0 0 0,1 0-1 0 0,-1 0 1 0 0,1 0 0 0 0,0 1-1 0 0,-1-1 1 0 0,1 0 0 0 0,0 0-1 0 0,-1 0 1 0 0,1 0-1 0 0,0 0 1 0 0,-1 0 0 0 0,1 0-1 0 0,0-1 1 0 0,-1 1 0 0 0,1 0-1 0 0,0 0 1 0 0,-1 0 0 0 0,1-1-1 0 0,-1 1 1 0 0,1 0-1 0 0,0 0 1 0 0,-1-1 0 0 0,1 1-1 0 0,0-1-7 0 0,0 0 22 0 0,5-1 17 0 0,-1 0-1 0 0,1-1 1 0 0,-1 0-1 0 0,0-1 1 0 0,1 1-1 0 0,-1-1 0 0 0,-1 0 1 0 0,1 0-1 0 0,-1 0 1 0 0,1-1-1 0 0,-1 0 1 0 0,-1 1-1 0 0,1-1 0 0 0,-1-1 1 0 0,1 1-1 0 0,-1-1 1 0 0,1-4-39 0 0,14-22 84 0 0,-15 27-73 0 0,1-1 0 0 0,-1 0-1 0 0,0 0 1 0 0,0 0 0 0 0,-1-1 0 0 0,1 0-11 0 0,8-21 55 0 0,1 1-74 0 0,-11 26-66 0 0,-1 1-11 0 0,0 0 32 0 0,1 1 92 0 0,2 4-27 0 0,-1 1 0 0 0,0-1 0 0 0,0 0 0 0 0,-1 1 0 0 0,0-1 0 0 0,0 1 0 0 0,0 0 0 0 0,0-1 0 0 0,-1 3-1 0 0,1-1 1 0 0,-1 2-1 0 0,0 1 0 0 0,0-1 0 0 0,-1 6 0 0 0,-1 14 0 0 0,-3 71 0 0 0,3-79 0 0 0,-9 53 54 0 0,10-61-43 0 0,0 8 21 0 0,1 1-1 0 0,1 7-31 0 0,4 77 11 0 0,-3-88 24 0 0,-1-9-22 0 0,0 0 0 0 0,0 0 1 0 0,1 0-1 0 0,2 5-13 0 0,-4-12 5 0 0,1 1 0 0 0,0-1 0 0 0,0 0 0 0 0,1 0 1 0 0,-1 1-1 0 0,0-1 0 0 0,1 0 0 0 0,-1 0 0 0 0,1 0 1 0 0,0-1-1 0 0,-1 1 0 0 0,1 0 0 0 0,0 0 1 0 0,0-1-1 0 0,0 0 0 0 0,0 1 0 0 0,1-1 0 0 0,0 1-5 0 0,6 2 15 0 0,0 0 0 0 0,1-1-1 0 0,-1 0 1 0 0,4 0-15 0 0,-10-2 17 0 0,0 0 0 0 0,0-1 0 0 0,0 0 0 0 0,0 0 0 0 0,1 0 0 0 0,-1 0 0 0 0,0 0 0 0 0,0 0 0 0 0,0-1 0 0 0,0 0 0 0 0,0 0 0 0 0,0 0 0 0 0,0 0 0 0 0,0 0 0 0 0,1-1-17 0 0,-2 1 13 0 0,-1 0 0 0 0,0 0 0 0 0,1 1 0 0 0,-1-1 0 0 0,0-1 0 0 0,0 1 0 0 0,0 0 0 0 0,0 0 0 0 0,0 0 0 0 0,0-1 0 0 0,0 1 0 0 0,-1 0 0 0 0,1-1 0 0 0,0 1 0 0 0,-1-1 0 0 0,1 1 0 0 0,-1 0 0 0 0,1-1 0 0 0,-1 0 0 0 0,0 1 0 0 0,0-1 0 0 0,1 1 0 0 0,-1-1 0 0 0,0 1 0 0 0,-1-1 1 0 0,1 1-1 0 0,0-1 0 0 0,0 1 0 0 0,-1-1 0 0 0,1 1 0 0 0,0-1 0 0 0,-1 1 0 0 0,0-1 0 0 0,1 1 0 0 0,-1-1-13 0 0,-3-6 49 0 0,0 1-1 0 0,0-1 1 0 0,-1 1 0 0 0,1 0 0 0 0,-6-5-49 0 0,-26-25 126 0 0,31 31-119 0 0,-1 0-1 0 0,0 1 0 0 0,0-1 0 0 0,-1 1 1 0 0,1 1-1 0 0,-1-1 0 0 0,0 1 1 0 0,-1 0-1 0 0,1 0 0 0 0,-1 1 0 0 0,1 0 1 0 0,-1 1-1 0 0,0 0 0 0 0,-3-1-6 0 0,-1 0 52 0 0,10 2-41 0 0,0 0-1 0 0,0 0 0 0 0,-1 1 0 0 0,1-1 0 0 0,0 1 1 0 0,-1 0-1 0 0,1 0 0 0 0,0-1 0 0 0,-3 2-10 0 0,3 0 36 0 0,-2 4-88 0 0,4-4 43 0 0,1 0-1 0 0,-1 0 1 0 0,0 0-1 0 0,0 0 1 0 0,1 0-1 0 0,-1 0 1 0 0,1 0-1 0 0,-1 0 1 0 0,0 0-1 0 0,1-1 1 0 0,0 1 0 0 0,-1 0-1 0 0,1 0 1 0 0,0 0-1 0 0,0 0 10 0 0,-1-1-16 0 0,2 4 8 0 0,1-1 0 0 0,-1 0 1 0 0,1 0-1 0 0,-1 0 1 0 0,1-1-1 0 0,0 1 0 0 0,0 0 1 0 0,0-1-1 0 0,1 0 0 0 0,-1 0 1 0 0,1 0-1 0 0,0 0 8 0 0,1 0-24 0 0,0 0 0 0 0,0-1 0 0 0,0 0-1 0 0,1 0 1 0 0,-1 0 0 0 0,0 0 0 0 0,1-1 0 0 0,-1 0 0 0 0,1 0-1 0 0,4-1 25 0 0,-4 0 4 0 0,1 0-1 0 0,-1 0 1 0 0,1-1 0 0 0,-1 0-1 0 0,0 0 1 0 0,0 0-1 0 0,0-1 1 0 0,0 0-1 0 0,0 0 1 0 0,0-1-1 0 0,-1 0 1 0 0,0 0 0 0 0,0 0-1 0 0,0 0 1 0 0,2-3-4 0 0,-3 4 1 0 0,-2 1 8 0 0,0 0 0 0 0,0 0 0 0 0,0 0-1 0 0,0 0 1 0 0,0 0 0 0 0,-1 0 0 0 0,1 0 0 0 0,-1-1 0 0 0,1 1-1 0 0,-1 0 1 0 0,1-2-9 0 0,12-21-10 0 0,-11 21-31 0 0,-1-1 0 0 0,1 1 0 0 0,-1 0 0 0 0,0-1 0 0 0,0 1 0 0 0,1-4 41 0 0,11-21-1757 0 0,-13 21 834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27.4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0 286 11024 0 0,'0'0'505'0'0,"0"0"-9"0"0,0 0-293 0 0,4 11 241 0 0,-2-3 34 0 0,1 0 1 0 0,0 0 0 0 0,0 0 0 0 0,1 0 0 0 0,0 0 0 0 0,1 0-479 0 0,0 2 223 0 0,0 0 0 0 0,-1 0 0 0 0,0 0 0 0 0,-1 0 1 0 0,0 1-1 0 0,-1-1 0 0 0,0 1 0 0 0,0 0 0 0 0,-1 0 0 0 0,-1 0 0 0 0,0 1-223 0 0,0-6 69 0 0,-2 42 933 0 0,2-45-997 0 0,-1-1-1 0 0,1 1 0 0 0,-1 0 1 0 0,0-1-1 0 0,0 1 0 0 0,0 0 1 0 0,0-1-1 0 0,0 1 0 0 0,0-1 1 0 0,-1 0-1 0 0,1 1 0 0 0,-1-1 1 0 0,0 0-1 0 0,1 0 0 0 0,-2 0-4 0 0,2-1 78 0 0,1-1 3 0 0,8-47 56 0 0,-7 41-128 0 0,0 1-1 0 0,0-1 0 0 0,1 1 0 0 0,0-1 0 0 0,0 1 0 0 0,0 0 1 0 0,1 0-1 0 0,0-1-8 0 0,26-38 62 0 0,-24 38-73 0 0,0-1-1 0 0,1 1 0 0 0,0 0 1 0 0,0 0-1 0 0,0 1 0 0 0,1 0 1 0 0,0 0-1 0 0,0 0 0 0 0,0 1 0 0 0,0 0 1 0 0,1 0-1 0 0,0 1 0 0 0,1-1 12 0 0,-5 3-17 0 0,0 0 0 0 0,1 0 0 0 0,-1 0 0 0 0,0 0 0 0 0,1 0 0 0 0,-1 1 0 0 0,1 0 0 0 0,-1 0 0 0 0,1 0 0 0 0,-1 1 0 0 0,1-1 0 0 0,-1 1 0 0 0,0 0-1 0 0,1 1 1 0 0,1 0 17 0 0,-5-2 2 0 0,1 1 0 0 0,-1 0-1 0 0,0-1 1 0 0,0 1-1 0 0,0 0 1 0 0,0 0-1 0 0,0 0 1 0 0,0 0 0 0 0,0 0-1 0 0,0 0 1 0 0,0 0-1 0 0,0 0 1 0 0,-1 0-1 0 0,1 1 1 0 0,0-1 0 0 0,-1 0-1 0 0,1 0 1 0 0,-1 1-1 0 0,1-1 1 0 0,-1 0 0 0 0,0 1-1 0 0,0-1 1 0 0,1 0-1 0 0,-1 1 1 0 0,0-1-1 0 0,0 1 1 0 0,0 0-2 0 0,0 5 34 0 0,-1 0 0 0 0,1-1 0 0 0,-1 1 1 0 0,-1 0-1 0 0,1 0-34 0 0,-18 51 74 0 0,19-55-74 0 0,0-1 0 0 0,0 1 0 0 0,0-1 0 0 0,0 1 0 0 0,0-1 0 0 0,0 1 0 0 0,1-1 0 0 0,-1 0 0 0 0,1 1 0 0 0,0-1 0 0 0,0 1 0 0 0,-1-1 0 0 0,1 1 0 0 0,-1 0 0 0 0,0 0 0 0 0,1-1 0 0 0,-1 1 0 0 0,0 1 0 0 0,-1-2 0 0 0,1 0 0 0 0,0 1 0 0 0,-1-1 0 0 0,1 0 0 0 0,0 0 0 0 0,1 0 0 0 0,-1 1 0 0 0,0-1 0 0 0,0 0 0 0 0,1 0 0 0 0,0 0 0 0 0,-1 0 0 0 0,1 0 0 0 0,0 1 0 0 0,0-1 0 0 0,0-1 0 0 0,0 1 0 0 0,0 0 0 0 0,1 0 0 0 0,-1 0 0 0 0,0-1 0 0 0,1 1 0 0 0,0 0 0 0 0,-1-1 0 0 0,1 0 0 0 0,0 1 0 0 0,0-1 0 0 0,-1 0 0 0 0,1 0 0 0 0,0 0 0 0 0,0 0 0 0 0,0 0 0 0 0,1 0 0 0 0,-1-1 0 0 0,0 1 0 0 0,0-1 0 0 0,0 1 0 0 0,0-1 0 0 0,1 0 0 0 0,1 0 0 0 0,8-1 0 0 0,-1-1 0 0 0,1 0 0 0 0,-1-1 0 0 0,0 0 0 0 0,1-1 0 0 0,-2 0 0 0 0,1-1 0 0 0,3-2 0 0 0,-8 5 0 0 0,0-1-1 0 0,1-1-1 0 0,-1 0 0 0 0,0 0 0 0 0,0 0 0 0 0,-1-1 0 0 0,1 0 0 0 0,-1 0 0 0 0,1-1 2 0 0,6-8 94 0 0,0-1-1 0 0,5-8-93 0 0,-16 21 30 0 0,0 0-1 0 0,0 0 0 0 0,0 1 1 0 0,-1-1-1 0 0,1 0 1 0 0,-1 0-1 0 0,1 0 0 0 0,-1 0 1 0 0,1 0-1 0 0,-1 0 0 0 0,0 0 1 0 0,0 0-1 0 0,0-1 1 0 0,0 1-1 0 0,0 0 0 0 0,-1 0 1 0 0,1 0-1 0 0,-1 0 0 0 0,1 0 1 0 0,-1 0-1 0 0,0 1 0 0 0,1-1 1 0 0,-1 0-1 0 0,0 0 1 0 0,0 0-1 0 0,-1 1 0 0 0,1-1 1 0 0,0 0-1 0 0,0 1 0 0 0,-1-1 1 0 0,1 1-1 0 0,-1-1 0 0 0,1 1 1 0 0,-1 0-1 0 0,0 0 1 0 0,0 0-1 0 0,1 0 0 0 0,-1 0 1 0 0,0 0-1 0 0,0 0 0 0 0,-1 1-29 0 0,-8-3-49 0 0,0 1 0 0 0,-1 0-1 0 0,1 1 1 0 0,-1 0 0 0 0,1 1-1 0 0,-1 1 1 0 0,0 0 0 0 0,-10 2 49 0 0,16-3-37 0 0,5-1 31 0 0,0 1 0 0 0,0 0 0 0 0,0 0-1 0 0,0 0 1 0 0,0 0 0 0 0,1 0 0 0 0,-1 0 0 0 0,0 1 0 0 0,0-1 0 0 0,0 0 0 0 0,0 0 0 0 0,1 1 0 0 0,-1-1 0 0 0,0 0 0 0 0,0 1 0 0 0,0-1 0 0 0,0 1 6 0 0,0 0-178 0 0,1-1-22 0 0,0 0 0 0 0,0 0 48 0 0,25-6 523 0 0,-12 3-280 0 0,13-4-275 0 0,0-1 1 0 0,6-4 183 0 0,4 0 321 0 0,13-7-298 0 0,-31 12-110 0 0,0 0-1 0 0,1 1 0 0 0,0 1 0 0 0,8-2 88 0 0,-7 7-152 0 0,-20 0 152 0 0,1 0 0 0 0,-1 0 0 0 0,0 0 0 0 0,1 0 0 0 0,-1 0 0 0 0,1 0 0 0 0,-1 1 0 0 0,1-1 0 0 0,-1 0 0 0 0,0 0 0 0 0,1 0 0 0 0,-1 1 0 0 0,0-1 0 0 0,1 0 0 0 0,-1 0 0 0 0,0 1 0 0 0,1-1 0 0 0,-1 0 0 0 0,0 1 0 0 0,1-1 0 0 0,-1 0 0 0 0,0 1 0 0 0,0-1 0 0 0,0 0 0 0 0,1 1 0 0 0,-1-1 0 0 0,0 1 0 0 0,0-1 0 0 0,0 0 0 0 0,0 1 0 0 0,0-1 0 0 0,0 1 0 0 0,0-1 0 0 0,0 1 0 0 0,0 13 8 0 0,0-13-1 0 0,-1 12 73 0 0,0-1 0 0 0,-1 1 0 0 0,0-1 0 0 0,-2 5-80 0 0,-6 34-335 0 0,6-25 335 0 0,2-16 0 0 0,0 0 0 0 0,1 0 0 0 0,0 5 0 0 0,1-12 0 0 0,0-1 0 0 0,1 1 0 0 0,-1-1 0 0 0,0 1 0 0 0,1-1 0 0 0,-1 1 0 0 0,1-1 0 0 0,0 1 0 0 0,0-1 0 0 0,0 0 0 0 0,0 1 0 0 0,0-1 0 0 0,0 0 0 0 0,1 0 0 0 0,-1 0 0 0 0,1 0 0 0 0,0 0 4 0 0,-1-1 0 0 0,1 0 0 0 0,-1 0 0 0 0,1 0 0 0 0,0 0 0 0 0,-1 0 0 0 0,1 0 0 0 0,0 0 0 0 0,0 0 0 0 0,0-1 0 0 0,0 1 0 0 0,0-1 0 0 0,0 0 0 0 0,-1 1 0 0 0,1-1 0 0 0,0 0 0 0 0,0 0 0 0 0,0 0 0 0 0,0 0 0 0 0,1-1-4 0 0,7 0 370 0 0,-1-1 1 0 0,0 0-1 0 0,9-3-370 0 0,-5 1 612 0 0,-9 3-636 0 0,-1 0 0 0 0,0 0 0 0 0,1 0 0 0 0,-1 0 0 0 0,0 0-1 0 0,0-1 1 0 0,0 0 0 0 0,0 1 0 0 0,0-1 0 0 0,0 0 0 0 0,0 0 0 0 0,0-1 0 0 0,-1 1 0 0 0,2-2 24 0 0,15-22 29 0 0,-15 22 21 0 0,0-1 1 0 0,0 1-1 0 0,-1-1 0 0 0,3-5-50 0 0,0-3 136 0 0,0 2-200 0 0,-1 0-1 0 0,-1-1 1 0 0,1 0 64 0 0,-2 1-459 0 0,-6 18-519 0 0,-2 7 816 0 0,3-10 162 0 0,1 0 0 0 0,1 0 0 0 0,-1 0 0 0 0,1 0 0 0 0,-1 0 0 0 0,1 0 0 0 0,0 0 0 0 0,1 0 0 0 0,-1 1 0 0 0,1-1 0 0 0,0 0 0 0 0,0 0 0 0 0,0 0 0 0 0,0 0 0 0 0,1-1 0 0 0,-1 1 0 0 0,1 0 0 0 0,0-1 0 0 0,0 1 0 0 0,1-1 0 0 0,-1 1 0 0 0,1-1 0 0 0,0 0 0 0 0,-1 0 0 0 0,1 0 0 0 0,2 0 0 0 0,-4-2 0 0 0,0 0 0 0 0,0 0 0 0 0,0 0 0 0 0,0 0 0 0 0,0 0 0 0 0,0 0 0 0 0,1-1 0 0 0,-1 1 0 0 0,0 0 0 0 0,1-1 0 0 0,-1 1 0 0 0,0-1 0 0 0,1 0 0 0 0,-1 1 0 0 0,0-1 0 0 0,1 0 0 0 0,0 0 0 0 0,2 0 0 0 0,-1 1 81 0 0,0-1-1 0 0,0 0 0 0 0,0 0 0 0 0,0-1 0 0 0,0 1 0 0 0,0-1 1 0 0,0 1-1 0 0,0-1 0 0 0,0 0 0 0 0,0 0 0 0 0,-1 0 1 0 0,1-1-1 0 0,0 1 0 0 0,-1 0 0 0 0,1-1 0 0 0,-1 0 0 0 0,1 0 1 0 0,-1 0-1 0 0,0 0 0 0 0,1 0 0 0 0,-1 0 0 0 0,1-3-80 0 0,10-14-391 0 0,-11 17 361 0 0,0 0 0 0 0,0-1 0 0 0,0 0 0 0 0,-1 0-1 0 0,1 1 1 0 0,0-3 30 0 0,2-1 0 0 0,0 0 0 0 0,0 0 0 0 0,0 0 0 0 0,1 1 0 0 0,0-1 0 0 0,3-3 0 0 0,-4 5 4 0 0,-2 1 1 0 0,0 1 0 0 0,0 0 1 0 0,0 0-1 0 0,0 0 0 0 0,0 0 0 0 0,1 1 1 0 0,-1-1-1 0 0,1 0 0 0 0,-1 1 1 0 0,1 0-1 0 0,0 0 0 0 0,-1-1 0 0 0,2 1-5 0 0,-2 1-33 0 0,-1-1-1 0 0,0 1 0 0 0,0 0 1 0 0,0 0-1 0 0,1-1 0 0 0,-1 1 1 0 0,0 0-1 0 0,0 0 0 0 0,0 0 0 0 0,1 0 1 0 0,-1 0-1 0 0,0 1 0 0 0,0-1 1 0 0,1 0-1 0 0,-1 1 0 0 0,0-1 1 0 0,0 0-1 0 0,0 1 0 0 0,0 0 1 0 0,0-1-1 0 0,0 1 0 0 0,0-1 0 0 0,0 1 1 0 0,0 0-1 0 0,0 0 0 0 0,0 0 1 0 0,0 0-1 0 0,0 0 34 0 0,4 4-100 0 0,-1 1 0 0 0,0-1-1 0 0,-1 1 1 0 0,3 4 100 0 0,-4-6 102 0 0,3 4 85 0 0,-1 1 0 0 0,1 0 0 0 0,-2 0 1 0 0,1 0-1 0 0,-2 0 0 0 0,1 1 0 0 0,0 4-187 0 0,-1 11 404 0 0,-2-24-300 0 0,-1-1-96 0 0,0-1 0 0 0,0 1 0 0 0,1-1 0 0 0,-1 1 0 0 0,0-1 0 0 0,1 1 0 0 0,-1-1 0 0 0,0 1 0 0 0,1-1 0 0 0,-1 0 0 0 0,1 1 0 0 0,-1-1 0 0 0,1 0-8 0 0,5-17 188 0 0,-1 5 72 0 0,-3 10-254 0 0,0 1 0 0 0,0-1-1 0 0,0 1 1 0 0,0 0 0 0 0,0 0-1 0 0,0 0 1 0 0,0-1-1 0 0,2 0-5 0 0,7-15-277 0 0,-8 14 284 0 0,0 0-1 0 0,0 0 1 0 0,0 1-1 0 0,1-1 0 0 0,0 1 1 0 0,0 0-1 0 0,0 0 0 0 0,1-1-6 0 0,5-6 163 0 0,-8 9-169 0 0,1 0-1 0 0,-1 0 1 0 0,1 0 0 0 0,-1 0 0 0 0,1 0 0 0 0,-1 0 0 0 0,1 0 0 0 0,0 1 0 0 0,0-1 0 0 0,-1 0 0 0 0,1 1 0 0 0,0 0-1 0 0,0-1 1 0 0,-1 1 0 0 0,1 0 0 0 0,0 0 0 0 0,0 0 0 0 0,0 0 0 0 0,-1 0 0 0 0,1 0 0 0 0,0 1 0 0 0,0-1 0 0 0,1 1 6 0 0,5 1-58 0 0,0 1 1 0 0,1 0 0 0 0,-2 0 0 0 0,3 2 57 0 0,-9-5 1 0 0,8 4 15 0 0,1-1-1 0 0,-1 0 1 0 0,6 1-16 0 0,27 8-259 0 0,-33-9-269 0 0,1 0 0 0 0,-1-2 1 0 0,1 1-1 0 0,0-1 0 0 0,0 0 1 0 0,-1-1-1 0 0,1 0 0 0 0,0-1 1 0 0,2 0 526 0 0,-6-1-521 0 0,0 1 0 0 0,0-1 0 0 0,-1 0 0 0 0,1 0 0 0 0,-1-1 0 0 0,1 1 0 0 0,-1-1 0 0 0,4-3 522 0 0,8-4-746 0 0,-14 8 694 0 0,0-1 0 0 0,1 1 0 0 0,-1-1 0 0 0,0 0 0 0 0,-1 0 1 0 0,1 0-1 0 0,-1 0 0 0 0,1-1 0 0 0,-1 1 0 0 0,0-1 0 0 0,0 1 0 0 0,0-1 0 0 0,-1 0 0 0 0,1-2 52 0 0,-2 5 150 0 0,0 1 54 0 0,0-1 1 0 0,0 0-1 0 0,0 1 1 0 0,-1-1-1 0 0,1 0 1 0 0,0 1-1 0 0,-1-1 1 0 0,1 1-1 0 0,0-1 1 0 0,-1 0-1 0 0,1 1 1 0 0,-1-1-1 0 0,1 1 1 0 0,-1-1-1 0 0,1 1 1 0 0,-1 0-1 0 0,1-1 1 0 0,-1 1-205 0 0,-1 0 206 0 0,-1 0 1 0 0,1 1 0 0 0,0-1-1 0 0,0 1 1 0 0,-1 0-1 0 0,1 0 1 0 0,0 0-1 0 0,0 0 1 0 0,0 0-1 0 0,0 0 1 0 0,0 0 0 0 0,0 1-1 0 0,0-1 1 0 0,-1 2-207 0 0,-10 6 738 0 0,12-8-653 0 0,-1 1-1 0 0,0-1 0 0 0,1 1 0 0 0,-1-1 0 0 0,1 1 0 0 0,-1 0 0 0 0,1 0 0 0 0,0-1 0 0 0,0 1 0 0 0,0 0 0 0 0,0 0 0 0 0,0 0 0 0 0,0 0 0 0 0,0 1 1 0 0,0 0-85 0 0,-5 35-178 0 0,6-37 190 0 0,0 6-12 0 0,0 1 0 0 0,0 0 0 0 0,1 0 0 0 0,0-1 0 0 0,1 1 0 0 0,-1 0 0 0 0,2-1 0 0 0,-1 1 0 0 0,1-1 0 0 0,-3-5 0 0 0,1-1-1 0 0,0 0 0 0 0,-1 0 0 0 0,1 0 1 0 0,0 0-1 0 0,-1 0 0 0 0,1 0 0 0 0,0 0 1 0 0,0 0-1 0 0,0 0 0 0 0,0 0 0 0 0,0 0 0 0 0,0-1 1 0 0,0 1-1 0 0,0 0 0 0 0,0-1 0 0 0,1 1 1 0 0,0 0 0 0 0,1 0 4 0 0,0 0 0 0 0,0-1 1 0 0,0 1-1 0 0,0 0 1 0 0,0-1-1 0 0,0 0 1 0 0,0 0-1 0 0,2 0-4 0 0,-1 0 124 0 0,1 0 0 0 0,0-1 0 0 0,-1 1-1 0 0,1-1 1 0 0,-1-1 0 0 0,1 1 0 0 0,-1-1 0 0 0,0 1 0 0 0,1-1 0 0 0,-1 0-1 0 0,2-2-123 0 0,19-15 341 0 0,0-1 0 0 0,12-13-341 0 0,-28 24-44 0 0,-1-1 1 0 0,0 1-1 0 0,0-1 1 0 0,-1-1 0 0 0,0 0-1 0 0,-1 0 1 0 0,5-11 43 0 0,-5 8-83 0 0,-3 7-72 0 0,0-1 0 0 0,0 1 0 0 0,0-1-1 0 0,-1 1 1 0 0,1-8 155 0 0,6-41-702 0 0,-4 35 950 0 0,-2 0 1 0 0,1-17-249 0 0,-2 12 182 0 0,-1 10-282 0 0,0 1-1 0 0,-2-8 101 0 0,1 18-62 0 0,-1-1-1 0 0,0 1 0 0 0,0-1 1 0 0,0 1-1 0 0,-1 0 1 0 0,0-1-1 0 0,0 1 1 0 0,0 0-1 0 0,-1 0 63 0 0,3 4-1 0 0,-4-4 121 0 0,2-1-1 0 0,-1 1 1 0 0,1-1-1 0 0,-1 1 1 0 0,2-1-1 0 0,-2-4-119 0 0,3 9 35 0 0,-1 0 0 0 0,1 1 1 0 0,0-1-1 0 0,-1 0 0 0 0,1 0 0 0 0,-1 0 0 0 0,1 0 0 0 0,-1 1 0 0 0,1-1 0 0 0,-1 0 0 0 0,0 0 0 0 0,1 1 0 0 0,-1-1 0 0 0,0 0 0 0 0,0 1 0 0 0,1-1 0 0 0,-1 1 0 0 0,0-1 0 0 0,0 1 0 0 0,0 0 0 0 0,0-1-35 0 0,0 1 119 0 0,0 1-39 0 0,-1 3-71 0 0,0 0 0 0 0,0 0 0 0 0,0 0 1 0 0,1 0-1 0 0,0 0 0 0 0,-1 0 0 0 0,1 0 0 0 0,1 0 0 0 0,-1 1 0 0 0,1-1 0 0 0,-1 1-9 0 0,-3 19-140 0 0,2-10 88 0 0,0-1 0 0 0,1 1 0 0 0,0-1-1 0 0,1 1 1 0 0,1 11 52 0 0,-1 34 6 0 0,0-49-6 0 0,0 0 0 0 0,1 0 0 0 0,0 0 0 0 0,2 7 0 0 0,2 15 115 0 0,-3-16-33 0 0,1-1 0 0 0,1 0 0 0 0,1-1 0 0 0,0 1 0 0 0,1 0-82 0 0,-4-9-13 0 0,8 17 13 0 0,1-1 0 0 0,2 1 0 0 0,-8-13 0 0 0,-2-5 106 0 0,1 0 0 0 0,0-1-1 0 0,0 1 1 0 0,0-1-1 0 0,1 1 1 0 0,-1-1 0 0 0,1 0-1 0 0,0-1 1 0 0,0 1-1 0 0,0-1 1 0 0,5 2-106 0 0,9 7 90 0 0,-17-11-69 0 0,1 0 0 0 0,-1 0 0 0 0,0 0 0 0 0,0-1 0 0 0,1 1 0 0 0,-1-1 0 0 0,0 1 0 0 0,1-1 0 0 0,-1 0 0 0 0,3 0-21 0 0,-4 0-240 0 0,15-14-6573 0 0,-6 4-19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29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1 15664 0 0,'-2'0'328'0'0,"-6"2"-38"0"0,-1 0-1 0 0,1 1 1 0 0,1 0 0 0 0,-1 0 0 0 0,-2 2-290 0 0,-1 7 811 0 0,5-5-536 0 0,3-5-188 0 0,0 1-8 0 0,-1 0-1 0 0,0 1 0 0 0,1-1 1 0 0,0 1-1 0 0,0 0 0 0 0,0 0 1 0 0,0 0-1 0 0,1 0 0 0 0,-2 2-78 0 0,-4 7 95 0 0,7-12-94 0 0,1 0-1 0 0,-1 0 0 0 0,0 0 1 0 0,0 1-1 0 0,1-1 1 0 0,-1 0-1 0 0,1 0 1 0 0,-1 0-1 0 0,1 0 1 0 0,-1 0-1 0 0,1 1 1 0 0,0-1-1 0 0,-1 0 1 0 0,1 0-1 0 0,0 1 1 0 0,0-1-1 0 0,0 0 0 0 0,0 1 1 0 0,0-1-1 0 0,1 1 0 0 0,-1 15 0 0 0,0-16 0 0 0,0 0 0 0 0,0 0 0 0 0,0 1 0 0 0,0-1 0 0 0,0 0 0 0 0,0 0 0 0 0,0 1 0 0 0,0-1 0 0 0,0 0 0 0 0,1 0 0 0 0,-1 0 0 0 0,0 1 0 0 0,1-1 0 0 0,-1 0 0 0 0,1 0 0 0 0,-1 0 0 0 0,1 0 0 0 0,0 0 0 0 0,-1 0 0 0 0,1 0 0 0 0,0 0 0 0 0,0 0 0 0 0,0 0 0 0 0,0 0 0 0 0,24 20-12 0 0,2-2-1 0 0,14 9 13 0 0,5 2 547 0 0,-45-29-507 0 0,0 0-1 0 0,0 0 1 0 0,0-1 0 0 0,0 1 0 0 0,0 0 0 0 0,0 0 0 0 0,-1 0-1 0 0,1 0 1 0 0,0 0 0 0 0,-1 0 0 0 0,1 0 0 0 0,-1 0 0 0 0,1 0-1 0 0,-1 0 1 0 0,1 0 0 0 0,-1 0 0 0 0,0 1 0 0 0,1-1 0 0 0,-1 0-1 0 0,0 0 1 0 0,0 0 0 0 0,0 1 0 0 0,0-1 0 0 0,0 0 0 0 0,0 0-1 0 0,0 0 1 0 0,-1 0 0 0 0,1 1 0 0 0,0-1 0 0 0,-1 0 0 0 0,1 0-1 0 0,-1 0-39 0 0,1 1 14 0 0,-1-1-1 0 0,0 1 1 0 0,0-1-1 0 0,0 1 1 0 0,0-1-1 0 0,0 1 1 0 0,-1-1-1 0 0,1 0 1 0 0,0 0-1 0 0,0 0 0 0 0,-1 0 1 0 0,1 0-1 0 0,-1 0 1 0 0,1 0-1 0 0,-1 0 1 0 0,1 0-1 0 0,-1-1 1 0 0,0 1-1 0 0,1 0 0 0 0,-1-1 1 0 0,0 0-1 0 0,-1 1-13 0 0,-141 19 219 0 0,110-15-1226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28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29 15664 0 0,'0'0'356'0'0,"0"0"49"0"0,0 0 21 0 0,0 0-42 0 0,2 1-180 0 0,-1 0-170 0 0,-1-1 0 0 0,1 0-1 0 0,-1 1 1 0 0,1-1-1 0 0,-1 0 1 0 0,1 1-1 0 0,-1-1 1 0 0,1 1 0 0 0,-1-1-1 0 0,0 1 1 0 0,1-1-1 0 0,-1 1 1 0 0,0-1-1 0 0,1 1 1 0 0,-1-1-1 0 0,0 1 1 0 0,0 0 0 0 0,1-1-1 0 0,-1 1 1 0 0,0-1-1 0 0,0 1 1 0 0,0 0-1 0 0,0-1 1 0 0,0 1-1 0 0,0 0 1 0 0,0-1 0 0 0,0 1-1 0 0,0-1 1 0 0,0 1-1 0 0,0 0 1 0 0,0-1-1 0 0,0 1 1 0 0,-1 0-1 0 0,1-1 1 0 0,0 1 0 0 0,0-1-1 0 0,-1 1 1 0 0,1-1-1 0 0,0 1 1 0 0,-1-1-1 0 0,0 1-33 0 0,1 1 30 0 0,-1-1-1 0 0,0 0 0 0 0,1 1 0 0 0,-1-1 0 0 0,1 0 0 0 0,0 1 1 0 0,-1-1-1 0 0,1 1 0 0 0,0-1 0 0 0,0 0 0 0 0,0 1 1 0 0,0-1-1 0 0,0 1 0 0 0,0-1 0 0 0,0 1 0 0 0,0-1 0 0 0,1 0 1 0 0,-1 1-1 0 0,1-1 0 0 0,-1 1 0 0 0,1-1 0 0 0,-1 1-29 0 0,1-1-2 0 0,0 1 1 0 0,-1-1-1 0 0,1 1 0 0 0,-1-1 0 0 0,0 1 1 0 0,1 0-1 0 0,-1-1 0 0 0,0 1 0 0 0,0 0 0 0 0,0-1 1 0 0,0 1-1 0 0,0 0 0 0 0,0-1 0 0 0,-1 1 1 0 0,1 0-1 0 0,-1-1 0 0 0,1 1 0 0 0,-1-1 0 0 0,0 2 2 0 0,-1 0 0 0 0,1-2 0 0 0,0 0 0 0 0,0 1 0 0 0,0-1 0 0 0,0 1 0 0 0,0-1 0 0 0,0 1 0 0 0,1-1 0 0 0,-1 1 0 0 0,0-1 0 0 0,1 1 0 0 0,0 0 0 0 0,-1-1 0 0 0,1 1 0 0 0,0 0 0 0 0,-1 0 0 0 0,1-1 0 0 0,0 1 0 0 0,0 0 0 0 0,1 0 0 0 0,-1-1 0 0 0,0 1 0 0 0,1 0 0 0 0,-1-1 0 0 0,1 1 0 0 0,-1 0 0 0 0,1 0 0 0 0,0 0 22 0 0,-1 0 0 0 0,0 0-1 0 0,1 0 1 0 0,-1 0 0 0 0,0 0-1 0 0,0 0 1 0 0,0 1 0 0 0,-1-1-1 0 0,1 0 1 0 0,0 0-1 0 0,-1 0 1 0 0,1 0 0 0 0,-1 0-1 0 0,0 0 1 0 0,-1 2-22 0 0,1-2 65 0 0,0 0 1 0 0,1 1-1 0 0,-1-1 1 0 0,0 1-1 0 0,1-1 0 0 0,-1 1 1 0 0,1-1-1 0 0,0 1 0 0 0,0-1 1 0 0,0 1-1 0 0,0-1 1 0 0,0 1-1 0 0,1-1 0 0 0,-1 1-65 0 0,1 1 66 0 0,0 0 0 0 0,-1 0 0 0 0,0 0 0 0 0,0 0 0 0 0,0 0 0 0 0,0 0 0 0 0,0 0 0 0 0,-1 0 0 0 0,0 0 0 0 0,0 2-66 0 0,-3 16 84 0 0,4-20-74 0 0,0 0-1 0 0,0 0 0 0 0,1 0 0 0 0,-1 0 0 0 0,1 0 1 0 0,-1 0-1 0 0,1 0 0 0 0,-1 0 0 0 0,1 0 1 0 0,0 1-10 0 0,0-2 3 0 0,0 0 0 0 0,-1 1 0 0 0,1-1 0 0 0,-1 0 0 0 0,1 1 0 0 0,-1-1 1 0 0,0 1-1 0 0,1-1 0 0 0,-1 1 0 0 0,0-1 0 0 0,0 0 0 0 0,0 1 0 0 0,0-1 1 0 0,0 1-1 0 0,0-1 0 0 0,-1 1 0 0 0,1-1 0 0 0,0 0 0 0 0,-1 2-3 0 0,-5 5 38 0 0,5-7-32 0 0,0 0 1 0 0,1 0-1 0 0,-1 0 0 0 0,0 0 1 0 0,0 0-1 0 0,1 0 1 0 0,-1 1-1 0 0,0-1 0 0 0,1 0 1 0 0,-1 1-1 0 0,1-1 1 0 0,0 0-1 0 0,-1 1 0 0 0,1-1 1 0 0,0 2-7 0 0,0 2-4 0 0,0-3-5 0 0,1 0 0 0 0,-1 1 0 0 0,0-1 0 0 0,0 0 0 0 0,0 1 0 0 0,0-1 0 0 0,-1 0 0 0 0,1 1 0 0 0,-1-1 0 0 0,1 0 0 0 0,-1 0 0 0 0,0 1 0 0 0,0-1 0 0 0,0 0 0 0 0,0 0 0 0 0,0 0 0 0 0,0 0 0 0 0,-1 0 0 0 0,1 0 0 0 0,-1-1 0 0 0,1 1 0 0 0,-1 0 0 0 0,0-1 0 0 0,0 1 9 0 0,-3 2-102 0 0,0 0-245 0 0,1 0-1 0 0,-1-1 1 0 0,-1 1-1 0 0,1-1 1 0 0,0 0 0 0 0,-1 0-1 0 0,0-1 1 0 0,1 1-1 0 0,-1-1 1 0 0,-4 1 347 0 0,-13 0-3753 0 0,17-3 1833 0 0</inkml:trace>
  <inkml:trace contextRef="#ctx0" brushRef="#br0" timeOffset="465.173">1 322 11976 0 0,'1'-44'1301'0'0,"-1"43"-1301"0"0,0 1 0 0 0,1-1 1 0 0,-1 0-1 0 0,0 1 0 0 0,1-1 1 0 0,-1 0-1 0 0,1 0 0 0 0,-1 1 0 0 0,1-1 1 0 0,-1 1-1 0 0,1-1 0 0 0,-1 1 0 0 0,1-1 1 0 0,0 1-1 0 0,-1-1 0 0 0,1 1 1 0 0,0-1-1 0 0,0 1 0 0 0,-1 0 0 0 0,1-1 1 0 0,0 1-1 0 0,9-8 75 0 0,-9 4 183 0 0,-1 3-240 0 0,0 1 1 0 0,0 0-1 0 0,0-1 1 0 0,0 1-1 0 0,0 0 1 0 0,0-1 0 0 0,0 1-1 0 0,1 0 1 0 0,-1 0-1 0 0,0-1 1 0 0,0 1 0 0 0,0 0-1 0 0,0-1 1 0 0,1 1-1 0 0,-1 0 1 0 0,0 0-1 0 0,0-1 1 0 0,0 1 0 0 0,1 0-1 0 0,-1 0 1 0 0,0 0-1 0 0,1-1 1 0 0,-1 1 0 0 0,0 0-1 0 0,0 0 1 0 0,1 0-1 0 0,-1 0 1 0 0,0 0-1 0 0,1 0 1 0 0,-1 0 0 0 0,0-1-1 0 0,1 1-18 0 0,10-4 457 0 0,1 1-1 0 0,-1 0 0 0 0,1 1 1 0 0,0 0-1 0 0,0 1 1 0 0,5 0-457 0 0,7-2 385 0 0,-16 3-337 0 0,1 1 0 0 0,0 0-1 0 0,-1 0 1 0 0,9 2-48 0 0,-3 0 284 0 0,-4-1 95 0 0,-1 0 1 0 0,1 0-1 0 0,-1 1 1 0 0,7 4-380 0 0,-12-6 57 0 0,-1 1 1 0 0,0 0-1 0 0,1 0 1 0 0,-1 0-1 0 0,0 0 1 0 0,0 0-1 0 0,0 1 1 0 0,0-1-1 0 0,-1 1 1 0 0,1 0-1 0 0,-1 0 1 0 0,0 0-1 0 0,2 1-57 0 0,-4-2 26 0 0,1-1 1 0 0,1 1-1 0 0,-1-1 1 0 0,0 0-1 0 0,0 0 1 0 0,0 0-1 0 0,1 0 0 0 0,-1 0 1 0 0,1 0-1 0 0,-1 0 1 0 0,0 0-1 0 0,2 0-26 0 0,-2 0 26 0 0,0-1-1 0 0,1 1 1 0 0,-1 0-1 0 0,0 0 1 0 0,0-1-1 0 0,0 1 1 0 0,0 0-1 0 0,0 0 1 0 0,0 0-1 0 0,0 0 1 0 0,0 0-1 0 0,0 0 1 0 0,0 0-1 0 0,-1 1 1 0 0,1-1-1 0 0,0 0 1 0 0,0 2-26 0 0,0-2 34 0 0,0 1 1 0 0,-1-1-1 0 0,2 1 1 0 0,-1-1-1 0 0,0 1 1 0 0,0-1 0 0 0,0 0-1 0 0,1 1 1 0 0,-1-1-1 0 0,0 0 1 0 0,1 0-1 0 0,-1 0 1 0 0,1 0-1 0 0,0 0 1 0 0,-1 0-1 0 0,3 0-34 0 0,7 6 70 0 0,-1 3-70 0 0,-3-8 0 0 0,-6-5 0 0 0,-6-4 0 0 0,5 7 0 0 0,0-1 0 0 0,-1 1 0 0 0,1-1 0 0 0,0 1 0 0 0,-1-1 0 0 0,1 1 0 0 0,0 0 0 0 0,-1-1 0 0 0,1 1 0 0 0,0-1 0 0 0,0 1 0 0 0,0-1 0 0 0,-1 0 0 0 0,1 1 0 0 0,0-1 0 0 0,0 1 0 0 0,0-1 0 0 0,0 1 0 0 0,0-1 0 0 0,0 1 0 0 0,0-1 0 0 0,0 1 0 0 0,0-1 0 0 0,0 0 0 0 0,1 1 0 0 0,-1-1 0 0 0,0 1 0 0 0,0-1 0 0 0,0 1 0 0 0,1-1 0 0 0,-1 1 0 0 0,0-1 0 0 0,1 1 0 0 0,0-3 0 0 0,-1 2 0 0 0,0 1 0 0 0,0-1 0 0 0,0 1 0 0 0,0-1 0 0 0,0 1 0 0 0,0-1 0 0 0,0 1 0 0 0,0-1 0 0 0,0 1 0 0 0,0-1 0 0 0,0 0 0 0 0,0 1 0 0 0,0-1 0 0 0,0 1 0 0 0,-1-1 0 0 0,1 1 0 0 0,0 0 0 0 0,0-1 0 0 0,-1 1 0 0 0,1-1 0 0 0,0 1 0 0 0,-1-1 0 0 0,1 1 0 0 0,0 0 0 0 0,-1-1 0 0 0,1 1 0 0 0,-1-1 0 0 0,1 1 0 0 0,0 0 0 0 0,-1-1 0 0 0,1 1 0 0 0,-1 0 0 0 0,1-1 0 0 0,0 1 0 0 0,-1-1 0 0 0,1 1 0 0 0,0-1 0 0 0,0 1 0 0 0,-1-1 0 0 0,1 1 0 0 0,0-1 0 0 0,0 1 0 0 0,0-1 0 0 0,-1 1 0 0 0,1-1 0 0 0,0 1 0 0 0,0-1 0 0 0,0 1 0 0 0,0-1 0 0 0,0 0 0 0 0,0 1 0 0 0,0-1 0 0 0,0 1 0 0 0,1-1 0 0 0,-1 0 0 0 0,18-19 34 0 0,-16 14 30 0 0,-1 3 1 0 0,0-1 0 0 0,1 0 0 0 0,0 0 0 0 0,0 1 0 0 0,0-1-1 0 0,0 1 1 0 0,0 0 0 0 0,1-1 0 0 0,-1 1 0 0 0,4-2-65 0 0,-4 3-34 0 0,1-1 1 0 0,-1 1-1 0 0,0-1 1 0 0,0 1-1 0 0,0-1 1 0 0,0 0-1 0 0,1-2 34 0 0,3-6-209 0 0,-3 8 190 0 0,0 1-1 0 0,0-1 1 0 0,0 0-1 0 0,1 1 1 0 0,-1 0-1 0 0,1 0 1 0 0,0 0-1 0 0,-1 0 1 0 0,1 1-1 0 0,2-1 20 0 0,10-6-4 0 0,-13 6 4 0 0,-2 2 0 0 0,1-1 0 0 0,-1 0 0 0 0,0 1 0 0 0,1-1 0 0 0,-1 1 0 0 0,1-1 0 0 0,-1 1 0 0 0,0 0 0 0 0,1 0 0 0 0,-1-1 0 0 0,1 1 0 0 0,-1 0 0 0 0,1 0 0 0 0,-1 1 0 0 0,1-1 0 0 0,-1 0 0 0 0,0 0 0 0 0,1 1 0 0 0,-1-1 0 0 0,1 1 0 0 0,3 0 0 0 0,0 0 0 0 0,-1 1 0 0 0,1 0 0 0 0,0 0 0 0 0,-1 0 0 0 0,1 0 0 0 0,-1 1 0 0 0,0 0 0 0 0,0 0 0 0 0,0 0 0 0 0,0 0 0 0 0,0 1 0 0 0,-1-1 0 0 0,3 4 0 0 0,14 9 0 0 0,-17-14 0 0 0,0 0 0 0 0,0 0 0 0 0,-1 0 0 0 0,1 0 0 0 0,-1 1 0 0 0,1-1 0 0 0,-1 1 0 0 0,0 0 0 0 0,0 0 0 0 0,2 2 0 0 0,-3-3 25 0 0,0 0 1 0 0,1 0-1 0 0,-1 0 0 0 0,1 0 0 0 0,0-1 0 0 0,0 1 0 0 0,-1 0 0 0 0,3 0-25 0 0,-3-1 61 0 0,1 0 0 0 0,-1 0 0 0 0,0 0 0 0 0,0 0 0 0 0,0 0 0 0 0,1 0 0 0 0,-1 0 0 0 0,0 0 0 0 0,0 0 0 0 0,-1 0 0 0 0,1 1 0 0 0,0-1 0 0 0,0 0 0 0 0,-1 1 0 0 0,1-1 0 0 0,-1 1 0 0 0,1-1 0 0 0,-1 1 0 0 0,1 0-61 0 0,-1 0 42 0 0,1 0-1 0 0,-1-1 1 0 0,1 1-1 0 0,-1 0 1 0 0,1-1-1 0 0,0 1 1 0 0,-1-1-1 0 0,1 1 1 0 0,0-1-1 0 0,0 1 1 0 0,1 0-42 0 0,-1-1-32 0 0,0 1 1 0 0,0-1 0 0 0,0 0-1 0 0,0 0 1 0 0,-1 1-1 0 0,1-1 1 0 0,0 1-1 0 0,-1-1 1 0 0,1 1-1 0 0,-1-1 1 0 0,0 1-1 0 0,1-1 1 0 0,-1 1-1 0 0,0 0 32 0 0,0-1-13 0 0,0 1-1 0 0,0-1 1 0 0,0 1-1 0 0,0-1 1 0 0,0 1-1 0 0,0-1 1 0 0,0 0-1 0 0,1 1 1 0 0,-1-1-1 0 0,1 1 1 0 0,-1-1-1 0 0,1 0 1 0 0,0 2 13 0 0,0 0 42 0 0,0-1 41 0 0,-1-2 50 0 0,0 0 26 0 0,0 0 7 0 0,0-1-204 0 0,1 1 0 0 0,-1 0 0 0 0,1 0-1 0 0,-1 0 1 0 0,0 0 0 0 0,1 0 0 0 0,-1-1 0 0 0,1 1-1 0 0,-1 0 1 0 0,0 0 0 0 0,1-1 0 0 0,-1 1 0 0 0,0 0-1 0 0,1-1 1 0 0,-1 1 0 0 0,0 0 0 0 0,1-1 0 0 0,-1 1-1 0 0,0 0 1 0 0,0-1 0 0 0,1 1 0 0 0,-1-1 0 0 0,0 1-1 0 0,0-1 39 0 0,3-3-155 0 0,1 0-19 0 0,-3 2 42 0 0,1 1 1 0 0,0-1 0 0 0,-1 0-1 0 0,1 0 1 0 0,-1 0 0 0 0,0 0-1 0 0,0 0 1 0 0,0-1 0 0 0,0 1-1 0 0,1-2 132 0 0,8-11-1401 0 0,0 2-852 0 0,-7 1 564 0 0</inkml:trace>
  <inkml:trace contextRef="#ctx0" brushRef="#br0" timeOffset="794.64">734 17 2760 0 0,'-11'-9'279'0'0,"9"4"5708"0"0,6 2 1533 0 0,-1 3-6392 0 0,-1 1-1619 0 0,-2-1 624 0 0,1 0 0 0 0,0 0 1 0 0,0 0-1 0 0,-1 0 0 0 0,1 1 0 0 0,0-1 0 0 0,-1 0 1 0 0,1 1-1 0 0,-1-1 0 0 0,1 0 0 0 0,0 1 0 0 0,-1-1 0 0 0,1 1 1 0 0,-1-1-1 0 0,1 1 0 0 0,-1-1 0 0 0,1 1 0 0 0,-1-1 1 0 0,0 1-1 0 0,1 0 0 0 0,-1-1 0 0 0,1 1 0 0 0,-1-1 1 0 0,0 1-1 0 0,0 0-133 0 0,6 6-4949 0 0,5-1-1735 0 0</inkml:trace>
  <inkml:trace contextRef="#ctx0" brushRef="#br0" timeOffset="1350.394">921 163 13824 0 0,'0'0'314'0'0,"0"8"428"0"0,-1 6-293 0 0,-1 0 1 0 0,0 0 0 0 0,-2 5-450 0 0,2-5 924 0 0,-1 0 1 0 0,2 0-1 0 0,-1 6-924 0 0,2 14 785 0 0,1 11 807 0 0,-5 25-1592 0 0,3-57 76 0 0,1 0 0 0 0,0 1 0 0 0,0-1 0 0 0,2 0 0 0 0,-1 0-1 0 0,2 0 1 0 0,0 0 0 0 0,2 4-76 0 0,-3-8 64 0 0,-2-6-42 0 0,1-1 0 0 0,0 1 0 0 0,0 0 0 0 0,0-1 0 0 0,0 1 0 0 0,0-1 0 0 0,1 1 0 0 0,0 0-22 0 0,-2-2 5 0 0,0-1-191 0 0,0 0-94 0 0,0 0-22 0 0,0 0-47 0 0,0-6-808 0 0,0-19-395 0 0,0-20-1167 0 0,-1 13 776 0 0,-1 2 325 0 0,14-91-3006 0 0,-8 96 4534 0 0,1 1 1 0 0,1 0-1 0 0,8-21 90 0 0,-11 37 774 0 0,1 0 1 0 0,1 0-1 0 0,0 0 1 0 0,0 1-1 0 0,0 0 1 0 0,1 0-1 0 0,1-2-774 0 0,0 1 1315 0 0,-5 6-1189 0 0,-1 0 1 0 0,1 1 0 0 0,-1-1 0 0 0,1 1 0 0 0,-1-1 0 0 0,1 1 0 0 0,0 0 0 0 0,0-1 0 0 0,0 1 0 0 0,0 0 0 0 0,0 0 0 0 0,0 0 0 0 0,0 1-1 0 0,0-1 1 0 0,0 0 0 0 0,1 1 0 0 0,-1-1 0 0 0,0 1 0 0 0,0 0 0 0 0,0 0 0 0 0,1 0 0 0 0,-1 0 0 0 0,0 0 0 0 0,0 0 0 0 0,1 1-1 0 0,-1-1 1 0 0,0 1 0 0 0,0 0 0 0 0,0-1 0 0 0,0 1 0 0 0,0 0 0 0 0,0 0 0 0 0,0 0 0 0 0,0 0 0 0 0,0 1-127 0 0,7 4 277 0 0,-1 0 1 0 0,0 1-1 0 0,0 0 1 0 0,-1 0 0 0 0,0 1-1 0 0,0 0 1 0 0,0 1-278 0 0,-5-6 180 0 0,0 1 1 0 0,0-1 0 0 0,0 1-1 0 0,0 0 1 0 0,-1 0 0 0 0,1 2-181 0 0,6 14 34 0 0,-7-18-25 0 0,0-1-1 0 0,0 1 1 0 0,-1-1 0 0 0,1 1-1 0 0,-1 0 1 0 0,1-1-1 0 0,-1 1 1 0 0,1 0-1 0 0,-1-1 1 0 0,0 1 0 0 0,0 0-1 0 0,0-1 1 0 0,0 1-1 0 0,0 0 1 0 0,0 0-1 0 0,0-1 1 0 0,-1 1-1 0 0,1 0 1 0 0,-1-1 0 0 0,1 1-1 0 0,-1-1 1 0 0,0 1-1 0 0,1 0 1 0 0,-1-1-1 0 0,0 0 1 0 0,0 1 0 0 0,0-1-1 0 0,0 1 1 0 0,0-1-1 0 0,0 0 1 0 0,-1 1-9 0 0,-4 3 214 0 0,-1 0 0 0 0,0 0 0 0 0,0-1 0 0 0,0 0 0 0 0,0 0 0 0 0,-2 0-214 0 0,-3 2 333 0 0,0 0-550 0 0,0-1 0 0 0,-1 0 0 0 0,0-1 0 0 0,0-1 0 0 0,0 0 0 0 0,0 0 0 0 0,-1-1 1 0 0,1-1-1 0 0,-1-1 0 0 0,1 0 217 0 0,11 0-349 0 0,-1 0 1 0 0,1 0 0 0 0,0 0 0 0 0,0-1-1 0 0,0 1 1 0 0,-1-1 0 0 0,1 0 0 0 0,0 1 0 0 0,0-1-1 0 0,-1-1 349 0 0,-2 0-1429 0 0,-4-1-4668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32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138 293 9384 0 0,'-15'-3'205'0'0,"11"0"-13"0"0,8-1 117 0 0,4 0-52 0 0,-7 1-246 0 0,-1 2-5 0 0,0 1-1 0 0,0-1 1 0 0,0 0-1 0 0,0 1 1 0 0,0-1 0 0 0,0 1-1 0 0,0-1 1 0 0,0 1 0 0 0,0-1-1 0 0,0 1 1 0 0,1-1 0 0 0,-1 1-1 0 0,0-1 1 0 0,0 1-1 0 0,0 0 1 0 0,1-1 0 0 0,-1 1-1 0 0,0-1 1 0 0,1 1-6 0 0,-1-1 148 0 0,1 0 1 0 0,-1 0-1 0 0,1 1 0 0 0,-1-1 1 0 0,0 0-1 0 0,1 0 0 0 0,-1 0 1 0 0,0 0-1 0 0,0 0 0 0 0,0 0 1 0 0,1 0-1 0 0,-1 0 0 0 0,0 1 1 0 0,0-1-1 0 0,0 0 0 0 0,-1 0 1 0 0,1 0-1 0 0,0 0 0 0 0,0 0 1 0 0,0 0-1 0 0,-1 0 0 0 0,1 0 1 0 0,0 1-1 0 0,-1-1 0 0 0,1 0 1 0 0,-1 0-1 0 0,1 0 1 0 0,-1 1-1 0 0,1-1 0 0 0,-1 0 1 0 0,0 1-149 0 0,0-1 682 0 0,1 1 181 0 0,-6-2 1039 0 0,3 2-1875 0 0,1 0-1 0 0,0 0 0 0 0,-1 0 0 0 0,1 1 0 0 0,-1-1 0 0 0,1 1 0 0 0,0-1 0 0 0,-1 1 1 0 0,1 0-1 0 0,0 0 0 0 0,0 0 0 0 0,0 0 0 0 0,-1 1 0 0 0,1-1 0 0 0,0 0 0 0 0,1 1 1 0 0,-1 0-1 0 0,0-1 0 0 0,0 1 0 0 0,1 0 0 0 0,-1 0-26 0 0,-5 6-15 0 0,1 0 0 0 0,0 0 1 0 0,1 1-1 0 0,-3 5 15 0 0,-2 4 18 0 0,5-11-4 0 0,1 0-1 0 0,1 0 0 0 0,-1 1 1 0 0,1 0-1 0 0,0-1 0 0 0,1 1 1 0 0,-1 3-14 0 0,0 3 124 0 0,1-4-96 0 0,1-1 0 0 0,0 1 0 0 0,0 0 1 0 0,1 2-29 0 0,0-9-22 0 0,0 0 0 0 0,1 1 0 0 0,-1-1 0 0 0,1 1 0 0 0,0-1 0 0 0,0 0 0 0 0,0 1 0 0 0,1-1 0 0 0,-1 0-1 0 0,1 0 1 0 0,0 0 0 0 0,-1 0 0 0 0,3 2 22 0 0,-1-3 1 0 0,3 11 10 0 0,-5-13-5 0 0,-1 1-1 0 0,1-1 0 0 0,-1 1 1 0 0,1-1-1 0 0,-1 0 0 0 0,1 1 1 0 0,-1-1-1 0 0,1 0 1 0 0,0 1-1 0 0,-1-1 0 0 0,1 0 1 0 0,-1 0-1 0 0,1 0 0 0 0,0 0 1 0 0,-1 0-1 0 0,1 1 0 0 0,0-1 1 0 0,-1 0-1 0 0,1 0-5 0 0,1 0 12 0 0,2 0 1 0 0,0 1 0 0 0,0-1-1 0 0,1 1 1 0 0,-1-1 0 0 0,0-1 0 0 0,0 1 0 0 0,1 0 0 0 0,-1-1 0 0 0,0 0 0 0 0,0 0-1 0 0,0 0 1 0 0,0-1 0 0 0,0 0 0 0 0,0 1 0 0 0,1-2-13 0 0,2-1 7 0 0,0 0 0 0 0,0-1 0 0 0,-1 0 0 0 0,1 0 0 0 0,-2-1 0 0 0,1 1 0 0 0,4-6-7 0 0,1-3 0 0 0,-5 9 0 0 0,-1-1 0 0 0,-1 0 0 0 0,1 0 0 0 0,-1 0 0 0 0,0-1 0 0 0,0 0 0 0 0,1-3 0 0 0,5-18-5 0 0,7-16 208 0 0,-17 43 15 0 0,0 1 6 0 0,0 0-60 0 0,0 0-252 0 0,8 3-332 0 0,-7-3 412 0 0,0 0-1 0 0,0 1 0 0 0,0-1 1 0 0,0 0-1 0 0,0 1 0 0 0,0-1 0 0 0,0 1 1 0 0,0-1-1 0 0,0 1 0 0 0,0 0 1 0 0,-1-1-1 0 0,1 1 0 0 0,0 0 1 0 0,0 0-1 0 0,0-1 0 0 0,-1 1 0 0 0,1 0 1 0 0,0 0-1 0 0,-1 0 0 0 0,1 0 1 0 0,-1 0-1 0 0,1 0 0 0 0,-1 0 1 0 0,1 1 8 0 0,0 2-16 0 0,36 58 27 0 0,-9-6 170 0 0,-12-30-134 0 0,-15-25-132 0 0,-1-1-11 0 0,1 0 131 0 0,-1 0 1 0 0,1-1-1 0 0,0 1 0 0 0,0 0 1 0 0,-1-1-1 0 0,1 1 1 0 0,0-1-1 0 0,0 1 0 0 0,-1-1 1 0 0,1 0-1 0 0,-1 1 0 0 0,1-1 1 0 0,-1 0-1 0 0,1 1 1 0 0,-1-1-1 0 0,1 0 0 0 0,-1 1 1 0 0,1-1-1 0 0,-1 0 1 0 0,1 0-36 0 0,4-18 281 0 0,2-47 518 0 0,-6 62-837 0 0,0 1 1 0 0,-1-1 0 0 0,1 1-1 0 0,1 0 1 0 0,-1-1 0 0 0,0 1-1 0 0,1 0 1 0 0,0 0 0 0 0,-1 0-1 0 0,1 0 1 0 0,0 0 0 0 0,1 1-1 0 0,-1-1 1 0 0,0 0 0 0 0,1 1-1 0 0,2-2 38 0 0,-4 3-245 0 0,-1 1-71 0 0,18 3-392 0 0,-16-2 708 0 0,0-1-1 0 0,0 1 1 0 0,0 0 0 0 0,0-1-1 0 0,-1 1 1 0 0,1 0 0 0 0,0 0-1 0 0,-1 0 1 0 0,1 0 0 0 0,-1 1-1 0 0,1-1 1 0 0,-1 0 0 0 0,1 1-1 0 0,-1-1 1 0 0,0 1-1 0 0,0-1 1 0 0,0 1 0 0 0,0-1-1 0 0,0 1 1 0 0,0 0 0 0 0,0-1-1 0 0,0 1 1 0 0,-1 0 0 0 0,1 0-1 0 0,-1 0 1 0 0,1 0 0 0 0,-1 0-1 0 0,0 0 1 0 0,0-1 0 0 0,0 2 0 0 0,1 0 0 0 0,-1-1 0 0 0,1 1 0 0 0,-1 0-1 0 0,1 0 1 0 0,0-1 0 0 0,0 1 0 0 0,1 1 0 0 0,-1-2 30 0 0,1 0-1 0 0,-1 0 0 0 0,0 0 0 0 0,0 0 0 0 0,-1 0 0 0 0,1 1 0 0 0,0-1 1 0 0,-1 0-1 0 0,1 0 0 0 0,-1 1 0 0 0,0-1 0 0 0,1 0 0 0 0,-1 1 0 0 0,0 0-29 0 0,0-2 69 0 0,0 1 0 0 0,0-1 0 0 0,1 1 0 0 0,-1-1-1 0 0,1 0 1 0 0,-1 1 0 0 0,1-1 0 0 0,-1 0 0 0 0,1 1-1 0 0,0-1 1 0 0,0 0 0 0 0,0 0 0 0 0,-1 0 0 0 0,2 1-69 0 0,-1-1 51 0 0,0 0 0 0 0,0 1 0 0 0,0 0 1 0 0,0-1-1 0 0,0 1 0 0 0,0 0 1 0 0,-1-1-1 0 0,1 1 0 0 0,0 0 0 0 0,0 1-51 0 0,0 1-26 0 0,0-1-1 0 0,0 0 0 0 0,1 1 1 0 0,0-1-1 0 0,0 0 0 0 0,0 0 0 0 0,0 0 1 0 0,0 0-1 0 0,3 2 27 0 0,3 5 326 0 0,-7-9-326 0 0,-1 0 1 0 0,1 0 0 0 0,0 0 0 0 0,0 0-1 0 0,0 0 1 0 0,0-1 0 0 0,0 1-1 0 0,0 0 1 0 0,0-1 0 0 0,0 1-1 0 0,0-1 1 0 0,0 1 0 0 0,0-1 0 0 0,0 1-1 0 0,0-1 1 0 0,0 1 0 0 0,0-1-1 0 0,1 0 1 0 0,-1 0 0 0 0,0 0 0 0 0,0 0-1 0 0,0 0 1 0 0,0 0 0 0 0,1 0-1 0 0,-1 0 1 0 0,0 0 0 0 0,0 0 0 0 0,0-1-1 0 0,0 1 1 0 0,1 0 0 0 0,-1-1-1 0 0,0 0 0 0 0,92-44-2532 0 0,-80 40-2189 0 0,2 2-1409 0 0</inkml:trace>
  <inkml:trace contextRef="#ctx0" brushRef="#br0" timeOffset="537.383">1170 367 13128 0 0,'0'0'297'0'0,"-7"-6"395"0"0,-1 2-457 0 0,0 1 1 0 0,0-1-1 0 0,-1 1 0 0 0,0 0 1 0 0,1 1-1 0 0,-1 0 0 0 0,0 1 1 0 0,0 0-1 0 0,0 0 0 0 0,0 0 0 0 0,0 2 1 0 0,-1-1-1 0 0,1 1 0 0 0,0 0 1 0 0,1 1-1 0 0,-1 0 0 0 0,0 0 1 0 0,0 1-1 0 0,1 0 0 0 0,-9 5-235 0 0,6-3 94 0 0,1 1-1 0 0,0 1 0 0 0,0-1 0 0 0,0 2 1 0 0,1-1-1 0 0,0 2 0 0 0,-4 4-93 0 0,9-8-3 0 0,0-1-1 0 0,0 1 0 0 0,1 0 1 0 0,0 1-1 0 0,0-1 1 0 0,0 1-1 0 0,1-1 1 0 0,0 1-1 0 0,0 0 1 0 0,0 0-1 0 0,1 0 1 0 0,-1 0-1 0 0,1 0 1 0 0,1 0-1 0 0,-1 5 4 0 0,1-10 2 0 0,0 1-1 0 0,0-1 0 0 0,0 0 0 0 0,0 1 0 0 0,1-1 1 0 0,-1 1-1 0 0,0-1 0 0 0,1 0 0 0 0,-1 0 0 0 0,0 1 0 0 0,1-1 1 0 0,0 0-1 0 0,-1 0 0 0 0,1 1 0 0 0,0-1 0 0 0,0 0 1 0 0,-1 0-1 0 0,1 0 0 0 0,0 0 0 0 0,0 0 0 0 0,0 0 0 0 0,1 0-1 0 0,0 0-4 0 0,-1 0-1 0 0,1 0 0 0 0,0 0 0 0 0,0-1 0 0 0,0 1 0 0 0,0-1 0 0 0,0 1 1 0 0,0-1-1 0 0,1 0 0 0 0,-1 0 0 0 0,0 0 0 0 0,0 0 0 0 0,1 0 5 0 0,8-1 106 0 0,-1-1 0 0 0,1 0 0 0 0,-1-1-1 0 0,0 0 1 0 0,2-2-106 0 0,-11 5 30 0 0,2-1 13 0 0,-1 0 1 0 0,0 0-1 0 0,0 0 1 0 0,0-1-1 0 0,0 1 1 0 0,-1 0-1 0 0,1-1 0 0 0,0 0 1 0 0,0 1-1 0 0,-1-1 1 0 0,1 0-1 0 0,-1 0 1 0 0,1-1-44 0 0,15-15 105 0 0,-8 11-71 0 0,-4 4-27 0 0,-1-1-1 0 0,1 0 1 0 0,-1 0-1 0 0,0 0 1 0 0,0 0 0 0 0,-1 0-1 0 0,2-4-6 0 0,15-15 3 0 0,-17 21-21 0 0,-1-1-1 0 0,1 1 1 0 0,-1-1-1 0 0,1 0 1 0 0,-1 0-1 0 0,0 0 1 0 0,0-1-1 0 0,0 1 1 0 0,-1 0-1 0 0,1-1 1 0 0,-1 1 0 0 0,0-1-1 0 0,0 0 19 0 0,2-7-189 0 0,1 0 1 0 0,0 1-1 0 0,0-1 1 0 0,4-3 188 0 0,-3 3-44 0 0,0 0 0 0 0,-1 0-1 0 0,0 0 1 0 0,2-7 44 0 0,-2-4 0 0 0,0 0 0 0 0,-2-1 0 0 0,0 0 0 0 0,-1 1 0 0 0,-2-1 0 0 0,-2-18 0 0 0,0 14-2 0 0,-3-18 247 0 0,5 39-24 0 0,1 6-186 0 0,0-1 1 0 0,0 1 0 0 0,0-1-1 0 0,0 1 1 0 0,0 0-1 0 0,0-1 1 0 0,0 1-1 0 0,0 0 1 0 0,0-1-1 0 0,0 1 1 0 0,0 0-1 0 0,0-1 1 0 0,0 1-1 0 0,-1 0 1 0 0,1-1 0 0 0,0 1-1 0 0,0 0 1 0 0,0-1-1 0 0,-1 1 1 0 0,1 0-1 0 0,0-1 1 0 0,0 1-1 0 0,-1 0 1 0 0,1 0-1 0 0,0-1 1 0 0,0 1-1 0 0,-1 0 1 0 0,1 0-36 0 0,-1-1 165 0 0,-6 77-151 0 0,7-21-144 0 0,3 0 0 0 0,3-1 0 0 0,10 47 130 0 0,-15-95-62 0 0,2 9 143 0 0,2 1 1 0 0,-1 0-1 0 0,5 8-81 0 0,-7-20-94 0 0,-1 0 0 0 0,1-1 0 0 0,0 1 0 0 0,0-1 0 0 0,1 1 0 0 0,-1-1 0 0 0,1 0 0 0 0,-1 0 0 0 0,1 0 0 0 0,0 0 0 0 0,0-1 0 0 0,0 1 0 0 0,1-1 0 0 0,-1 0 0 0 0,1 0 0 0 0,2 2 94 0 0,3-1-6933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40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1 379 18367 0 0,'9'-5'352'0'0,"1"0"-1"0"0,-1-1 1 0 0,0 0-1 0 0,-1-1 1 0 0,0 0-1 0 0,4-4-351 0 0,7-9-725 0 0,16-20 725 0 0,-12 9 49 0 0,-2 0-1 0 0,-2-2 1 0 0,5-11-49 0 0,-22 40-15 0 0,0-1-1 0 0,0 1 1 0 0,0 0 0 0 0,-1-1 0 0 0,0 1 0 0 0,0-1 0 0 0,0 1-1 0 0,0-1 1 0 0,-1 1 0 0 0,1-1 0 0 0,-1 0 0 0 0,-1 1 0 0 0,1-1-1 0 0,-1 0 1 0 0,1 1 0 0 0,-1-1 0 0 0,-1 1 0 0 0,1-1 0 0 0,-1 1 0 0 0,1 0-1 0 0,-1-1 1 0 0,-1 1 0 0 0,1 0 0 0 0,0 0 0 0 0,-1 1 0 0 0,0-1-1 0 0,-1-1 16 0 0,3 4 0 0 0,0 0 0 0 0,0 0 0 0 0,1 1 0 0 0,-1-1-1 0 0,0 0 1 0 0,0 1 0 0 0,0-1 0 0 0,0 1-1 0 0,0-1 1 0 0,0 1 0 0 0,0-1 0 0 0,0 1-1 0 0,0 0 1 0 0,0-1 0 0 0,-1 1 0 0 0,1 0 0 0 0,0 0-1 0 0,0 0 1 0 0,0 0 0 0 0,0 0 0 0 0,0 0 0 0 0,-2 1-3 0 0,1-1 0 0 0,0 1 0 0 0,-1-1 0 0 0,1 1 0 0 0,0 0 0 0 0,0 0 0 0 0,0 0 1 0 0,-1 0-1 0 0,1 1 0 0 0,0-1 3 0 0,-6 6-11 0 0,0 0 0 0 0,0 0 0 0 0,0 0 0 0 0,-1 4 11 0 0,5-7 3 0 0,-3 4-11 0 0,1-1 1 0 0,0 1-1 0 0,1 0 0 0 0,0 0 1 0 0,0 1-1 0 0,0-1 0 0 0,-1 6 8 0 0,-7 14 4 0 0,9-20 9 0 0,0 0-1 0 0,0 0 0 0 0,1 0 1 0 0,-2 8-13 0 0,1 3-122 0 0,1 1 0 0 0,-1 6 122 0 0,4-18 0 0 0,-1 0 0 0 0,1 0 0 0 0,1 0 1 0 0,-1 0-1 0 0,1-1 0 0 0,1 1 0 0 0,0 3 0 0 0,-1-7 15 0 0,0-1-1 0 0,1 0 1 0 0,-1 0 0 0 0,1 0 0 0 0,-1 0-1 0 0,1 0 1 0 0,0 0 0 0 0,0 0-1 0 0,0-1 1 0 0,1 1 0 0 0,-1-1-1 0 0,1 1 1 0 0,-1-1 0 0 0,1 0 0 0 0,0 0-1 0 0,0 0 1 0 0,0-1 0 0 0,0 1-1 0 0,1 0-14 0 0,1 0-1 0 0,0 0-1 0 0,0-1 0 0 0,1 1 1 0 0,-1-1-1 0 0,0-1 1 0 0,1 1-1 0 0,-1-1 0 0 0,1 1 1 0 0,-1-2-1 0 0,1 1 0 0 0,3-1 2 0 0,-1 0 74 0 0,1 0 0 0 0,0-1 0 0 0,-1 0 0 0 0,1 0 0 0 0,-1-1 0 0 0,0 0 0 0 0,0 0 0 0 0,3-3-74 0 0,14-8-25 0 0,-1-1 0 0 0,-1-1-1 0 0,15-14 26 0 0,-11 9 419 0 0,-20 16-396 0 0,1 0 0 0 0,-1-1 0 0 0,-1 0 0 0 0,1 0-1 0 0,-1-1 1 0 0,1-1-23 0 0,-2 1 13 0 0,-4 6 26 0 0,1 0 0 0 0,-1-1 0 0 0,0 1 0 0 0,0 0 0 0 0,0-1 0 0 0,0 1 0 0 0,-1-1 0 0 0,1 1 0 0 0,0-1 0 0 0,-1 0 0 0 0,1 0-39 0 0,-1 1 246 0 0,0 1-99 0 0,0 0-426 0 0,0 0-186 0 0,0 0-42 0 0,-2 14-101 0 0,-9 13 608 0 0,8-21 3 0 0,0 0 0 0 0,1 0-1 0 0,0 0 1 0 0,0 1 0 0 0,0-1-1 0 0,1 3-2 0 0,0-2 81 0 0,0 1 0 0 0,1-1 1 0 0,0 0-1 0 0,0 0 0 0 0,1 2-81 0 0,0-6 10 0 0,-1 0 0 0 0,1-1 1 0 0,0 1-1 0 0,-1 0 0 0 0,1-1 1 0 0,0 1-1 0 0,1-1 0 0 0,-1 1 0 0 0,0-1 1 0 0,1 0-1 0 0,-1 1 0 0 0,1-1 1 0 0,0 0-1 0 0,0 0 0 0 0,0 0-10 0 0,12 10 48 0 0,0-1 0 0 0,0-1 0 0 0,2 0 0 0 0,-1-1 0 0 0,10 3-48 0 0,46 24-588 0 0,-36-18-4839 0 0,-12-7-709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09:22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49 8288 0 0,'0'0'381'0'0,"0"0"-6"0"0,0 0 13 0 0,0 0 948 0 0,0 0 441 0 0,16-3 3868 0 0,-7 0-5223 0 0,0 0 0 0 0,-1 0 0 0 0,1 1 0 0 0,0 1 0 0 0,5-1-422 0 0,17-4 615 0 0,2 0-304 0 0,1 2-1 0 0,12 0-310 0 0,-7 1-1853 0 0,0-2-3380 0 0,-17 2-985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38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158 1 11056 0 0,'-7'-1'1144'0'0,"2"1"-942"0"0,1 0 1 0 0,-1 1 0 0 0,0-1 0 0 0,0 1-1 0 0,0 0 1 0 0,1 0 0 0 0,-1 0 0 0 0,0 1-1 0 0,1 0 1 0 0,-4 1-203 0 0,-16 5 774 0 0,20-6-699 0 0,-1-1 1 0 0,1 1 0 0 0,-1 0-1 0 0,1 1 1 0 0,0-1-1 0 0,0 1 1 0 0,0 0-1 0 0,0 0 1 0 0,-3 3-76 0 0,4-3 90 0 0,1-1 1 0 0,-1 1 0 0 0,1-1-1 0 0,0 1 1 0 0,0 0-1 0 0,0 0 1 0 0,1 0-1 0 0,-1 0 1 0 0,1 0 0 0 0,-1 0-1 0 0,1 1 1 0 0,0-1-1 0 0,0 0 1 0 0,0 2-91 0 0,1-1 17 0 0,0-1 0 0 0,0 0 0 0 0,0 0 1 0 0,0 0-1 0 0,0 0 0 0 0,1 0 0 0 0,-1 1 0 0 0,1-1 1 0 0,0 0-1 0 0,0 0 0 0 0,0 0 0 0 0,0-1 1 0 0,1 1-1 0 0,-1 0 0 0 0,1 0 0 0 0,0-1 0 0 0,-1 1 1 0 0,1-1-1 0 0,0 1 0 0 0,1-1 0 0 0,-1 1-17 0 0,7 4 19 0 0,0 0 0 0 0,0-1-1 0 0,0 0 1 0 0,1 0 0 0 0,4 1-19 0 0,15 9-21 0 0,26 13 83 0 0,-21-13 183 0 0,-34-15-208 0 0,1-1 1 0 0,0 0-1 0 0,-1 0 0 0 0,1 1 0 0 0,0-1 1 0 0,-1 1-1 0 0,1-1 0 0 0,-1 0 0 0 0,1 1 0 0 0,-1-1 1 0 0,1 1-1 0 0,-1-1 0 0 0,1 1 0 0 0,-1 0 1 0 0,1-1-1 0 0,-1 1 0 0 0,0-1 0 0 0,1 1 1 0 0,-1 0-1 0 0,0-1 0 0 0,1 1 0 0 0,-1 0 0 0 0,0 0-37 0 0,0 0 30 0 0,0-1-1 0 0,0 1 1 0 0,-1-1-1 0 0,1 1 1 0 0,0-1-1 0 0,-1 1 1 0 0,1-1-1 0 0,0 1 1 0 0,-1-1-1 0 0,1 1 1 0 0,0-1-1 0 0,-1 1 1 0 0,1-1-1 0 0,-1 1 1 0 0,1-1-1 0 0,-1 0 1 0 0,1 1-1 0 0,-1-1 1 0 0,1 0-1 0 0,-1 0 1 0 0,0 1-30 0 0,-2 0 49 0 0,-1 1 1 0 0,0-1-1 0 0,0 0 0 0 0,1 0 1 0 0,-1 0-1 0 0,0 0 0 0 0,-3-1-49 0 0,-103 8 295 0 0,108-7-577 0 0,-8-2 400 0 0,6-2-2846 0 0,4-2-3410 0 0</inkml:trace>
  <inkml:trace contextRef="#ctx0" brushRef="#br0" timeOffset="871.985">555 75 11056 0 0,'0'0'505'0'0,"0"0"-9"0"0,0 0-280 0 0,0 0-4 0 0,-2 0 39 0 0,-4 2 7 0 0,0-1 0 0 0,0 1 0 0 0,1 0 0 0 0,-1 1 0 0 0,0-1 0 0 0,1 1 1 0 0,0 0-1 0 0,-5 4-258 0 0,-6 2 541 0 0,-21 10 647 0 0,15-7-349 0 0,-19 11-839 0 0,34-18 8 0 0,1-1 0 0 0,0 1 1 0 0,1 0-1 0 0,-1 0 0 0 0,1 0 1 0 0,0 1-1 0 0,0 0 0 0 0,-1 2-8 0 0,-2 11 59 0 0,8-18-59 0 0,-1 0 0 0 0,1 0 0 0 0,0 1 0 0 0,0-1 0 0 0,0 0 1 0 0,-1 0-1 0 0,1 0 0 0 0,0 0 0 0 0,1 0 0 0 0,-1 0 0 0 0,0 0 1 0 0,0 0-1 0 0,0 0 0 0 0,1 0 0 0 0,-1 0 0 0 0,0 0 0 0 0,1 0 1 0 0,-1 0-1 0 0,1 0 0 0 0,0 0-4 0 0,0 1 0 0 0,-1-1-1 0 0,1 0 1 0 0,0 0 0 0 0,0 0 0 0 0,0 0 0 0 0,0 0 0 0 0,0-1 0 0 0,1 1 0 0 0,-1 0 0 0 0,0 0-1 0 0,0-1 1 0 0,1 1 0 0 0,-1 0 0 0 0,0-1 0 0 0,0 0 0 0 0,1 1 4 0 0,3 1-4 0 0,1 0 61 0 0,-1-1-1 0 0,0 1 0 0 0,0-1 0 0 0,1 0 0 0 0,-1 0 0 0 0,1 0 0 0 0,-1-1 0 0 0,1 0 0 0 0,-1 0 1 0 0,1 0-1 0 0,-1-1 0 0 0,0 0 0 0 0,2 0-56 0 0,-6 1 2 0 0,16-1 104 0 0,-14 1-86 0 0,0 0 0 0 0,0-1 0 0 0,0 1 1 0 0,0-1-1 0 0,0 1 0 0 0,0-1 0 0 0,0 0 1 0 0,0 0-1 0 0,0 0 0 0 0,-1 0 0 0 0,1 0 0 0 0,1-2-20 0 0,4-2-60 0 0,0-1-1 0 0,0 0 0 0 0,-1 0 0 0 0,0 0 1 0 0,0-1-1 0 0,-1 0 0 0 0,0-1 0 0 0,0 1 0 0 0,-1-1 1 0 0,1 0-1 0 0,-2-1 0 0 0,3-5 61 0 0,-6 13-187 0 0,-1 1 453 0 0,0 0 196 0 0,0 0 40 0 0,0 0-129 0 0,0 0-574 0 0,0 0-250 0 0,0 0-49 0 0,0 0 59 0 0,0 3 426 0 0,1 0 1 0 0,0 0 0 0 0,-1 0-1 0 0,1-1 1 0 0,1 1-1 0 0,-1 0 1 0 0,0 0 0 0 0,1-1-1 0 0,0 2 15 0 0,3 4 91 0 0,-4-3-89 0 0,1-1 0 0 0,0 0 0 0 0,0 0 0 0 0,0 0-1 0 0,0-1 1 0 0,1 1 0 0 0,-1 0 0 0 0,1-1 0 0 0,0 0 0 0 0,0 1 0 0 0,0-1 0 0 0,1 0-1 0 0,-1-1 1 0 0,1 1 0 0 0,0-1-2 0 0,-2-1 57 0 0,1 0 1 0 0,-1 0-1 0 0,1 0 0 0 0,-1-1 1 0 0,1 1-1 0 0,-1-1 0 0 0,1 0 0 0 0,0 1 1 0 0,-1-1-1 0 0,1-1 0 0 0,-1 1 1 0 0,1 0-1 0 0,-1-1 0 0 0,1 1 1 0 0,0-1-1 0 0,-1 0 0 0 0,0 1 0 0 0,1-1 1 0 0,-1 0-1 0 0,0-1 0 0 0,2 1-57 0 0,2-3 26 0 0,0 0-1 0 0,0 0 0 0 0,0-1 0 0 0,-1 0 1 0 0,1 0-1 0 0,2-3-25 0 0,-5 5 22 0 0,0-1 0 0 0,1 1 0 0 0,-1 1 1 0 0,1-1-1 0 0,0 0 0 0 0,-1 1 0 0 0,1 0 0 0 0,0 0 1 0 0,1 0-1 0 0,1 0-22 0 0,-4 1-10 0 0,0 0-1 0 0,0 1 1 0 0,0-1 0 0 0,0 1 0 0 0,0 0-1 0 0,0 0 1 0 0,0-1 0 0 0,0 1 0 0 0,0 0 0 0 0,0 1-1 0 0,0-1 1 0 0,0 0 0 0 0,0 1 0 0 0,0-1-1 0 0,0 1 1 0 0,0 0 0 0 0,0-1 0 0 0,0 1-1 0 0,0 0 1 0 0,-1 0 0 0 0,1 0 0 0 0,0 0-1 0 0,1 2 11 0 0,6 5-161 0 0,-3-3 253 0 0,-1-1-1 0 0,0 1 1 0 0,0 1 0 0 0,0-1-1 0 0,-1 1 1 0 0,0-1-1 0 0,3 7-91 0 0,-5-9-49 0 0,0 1 0 0 0,1 0 0 0 0,-1-1 0 0 0,1 1 0 0 0,0-1 0 0 0,0 0 0 0 0,0 0 0 0 0,0 0 0 0 0,1 0 49 0 0,2 3-8 0 0,-3-1 87 0 0,-2-4 11 0 0,1 1-26 0 0,9-2 144 0 0,-6 0-208 0 0,-1-2 0 0 0,-1 0 0 0 0,0 0 0 0 0,-1 0 0 0 0,1 0 0 0 0,-1 0 0 0 0,0 0 0 0 0,1 0 0 0 0,-1-1 0 0 0,0 1 0 0 0,-1-1 0 0 0,1 0 0 0 0,1-1 0 0 0,5-9 0 0 0,-7 10 0 0 0,1 0 0 0 0,0-1 0 0 0,0 1 0 0 0,0 0 0 0 0,1 0 0 0 0,-1 0 0 0 0,1 1 0 0 0,1-2 0 0 0,0 1 0 0 0,-4 3 0 0 0,1 0 0 0 0,-1-1 0 0 0,1 1 0 0 0,-1 0 0 0 0,1-1 0 0 0,0 1 0 0 0,-1 0 0 0 0,1 0 0 0 0,-1 0 0 0 0,1 0 0 0 0,0 0 0 0 0,-1 0 0 0 0,1 0 0 0 0,0 0 0 0 0,-1 0 0 0 0,1 0 0 0 0,-1 0 0 0 0,1 0 0 0 0,0 0 0 0 0,-1 0 0 0 0,1 1 0 0 0,-1-1 0 0 0,1 0 0 0 0,0 0 0 0 0,-1 1 0 0 0,1-1 0 0 0,-1 0 0 0 0,1 1 0 0 0,-1-1 0 0 0,1 1 0 0 0,-1-1 0 0 0,1 1 0 0 0,-1-1 0 0 0,2 2 0 0 0,2 1 0 0 0,0 1 0 0 0,-1 0 0 0 0,1 0 0 0 0,-1 0 0 0 0,0 0 0 0 0,0 0 0 0 0,0 1 0 0 0,0-1 0 0 0,-1 1 0 0 0,0 0 0 0 0,1 1 0 0 0,10 18 0 0 0,0-2 0 0 0,-12-21 65 0 0,0 0-1 0 0,0 1 0 0 0,0-1 0 0 0,0 0 1 0 0,0 0-1 0 0,0 1 0 0 0,0-1 1 0 0,0 0-1 0 0,1 0 0 0 0,-1 0 0 0 0,0 0 1 0 0,1-1-1 0 0,-1 1 0 0 0,1 0 0 0 0,-1-1 1 0 0,1 1-1 0 0,-1-1 0 0 0,2 1-64 0 0,2 1 202 0 0,-5-2-185 0 0,1 0 0 0 0,0 0-1 0 0,0 0 1 0 0,-1 0 0 0 0,1 0-1 0 0,0 0 1 0 0,0 0 0 0 0,-1 0 0 0 0,1 0-1 0 0,0-1 1 0 0,-1 1 0 0 0,1 0 0 0 0,0 0-1 0 0,0-1 1 0 0,-1 1 0 0 0,1 0 0 0 0,-1-1-1 0 0,1 1 1 0 0,0 0 0 0 0,-1-1 0 0 0,1 1-1 0 0,-1-1 1 0 0,1 0-17 0 0,13-14-60 0 0,-10 11-429 0 0,-3 3 255 0 0,0-1 0 0 0,0 0 1 0 0,0 0-1 0 0,0 0 0 0 0,0 0 0 0 0,0 0 1 0 0,0 0-1 0 0,0 0 0 0 0,-1-1 0 0 0,1 1 0 0 0,-1 0 1 0 0,0-1 233 0 0,4-13-3351 0 0,0 6-2103 0 0</inkml:trace>
  <inkml:trace contextRef="#ctx0" brushRef="#br0" timeOffset="1440.477">1222 135 10336 0 0,'36'-3'505'0'0,"-35"3"-218"0"0,13 5 721 0 0,-11-4-615 0 0,1 1 1 0 0,0 0 0 0 0,0 0 0 0 0,-1 0 0 0 0,1 1-1 0 0,-1-1 1 0 0,1 1 0 0 0,-1 0 0 0 0,0 0 0 0 0,0 0 0 0 0,2 3-394 0 0,7 10 809 0 0,-2 1 1 0 0,0 0 0 0 0,0 1 0 0 0,4 13-810 0 0,-3-5 308 0 0,-1 0-1 0 0,-1 1 1 0 0,-2 0-1 0 0,-1 0 1 0 0,2 17-308 0 0,5 57 426 0 0,-4-36-268 0 0,-9-8 166 0 0,0-56-222 0 0,0-1 2 0 0,0 0 22 0 0,0 0 88 0 0,0 0 40 0 0,0 0 8 0 0,-7-11 2 0 0,4 6-262 0 0,0-1-1 0 0,1 1 1 0 0,0 0-1 0 0,0-1 1 0 0,0 0 0 0 0,0-1-2 0 0,-10-27-48 0 0,4 16-283 0 0,0-1-1 0 0,1 0 1 0 0,1-1 0 0 0,1 1 0 0 0,1-1 0 0 0,1 0 0 0 0,0 0 0 0 0,1-1 0 0 0,2 1 0 0 0,0 0 0 0 0,1-1-1 0 0,4-18 332 0 0,-4 33-66 0 0,0 0 0 0 0,1-1 1 0 0,0 1-1 0 0,1 0 0 0 0,-1 0 0 0 0,1 0 0 0 0,0 0 0 0 0,1 1 0 0 0,-1-1 0 0 0,1 1 0 0 0,0 0 0 0 0,1 0 0 0 0,-1 0 0 0 0,1 0 0 0 0,0 1 0 0 0,0 0 0 0 0,0 0 0 0 0,1 0 0 0 0,3-1 66 0 0,-6 3-6 0 0,1 1 1 0 0,0 0-1 0 0,-1 0 0 0 0,1 0 0 0 0,-1 0 0 0 0,1 0 1 0 0,0 1-1 0 0,0 0 0 0 0,-1 0 0 0 0,1 0 0 0 0,0 0 1 0 0,0 0-1 0 0,-1 1 0 0 0,1 0 0 0 0,0-1 0 0 0,-1 2 1 0 0,1-1-1 0 0,0 0 0 0 0,-1 1 0 0 0,0-1 0 0 0,1 1 1 0 0,-1 0-1 0 0,0 0 0 0 0,0 0 0 0 0,0 1 0 0 0,0-1 1 0 0,0 1-1 0 0,-1-1 0 0 0,1 2 6 0 0,3 2 61 0 0,-1 1 1 0 0,-1 0-1 0 0,0 0 1 0 0,0 0-1 0 0,2 6-61 0 0,-5-11 27 0 0,0 1 1 0 0,0 0 0 0 0,0 0-1 0 0,-1 0 1 0 0,1-1-1 0 0,-1 1 1 0 0,0 0-1 0 0,0 0 1 0 0,0 0-1 0 0,0 0 1 0 0,-1 0-1 0 0,1 0 1 0 0,-1 0 0 0 0,1-1-1 0 0,-1 1 1 0 0,0 0-1 0 0,0 0 1 0 0,-1 0-28 0 0,-2 4 56 0 0,0 0 1 0 0,-1 0 0 0 0,0 0-1 0 0,-1 0 1 0 0,0-1-1 0 0,0 0 1 0 0,0 0 0 0 0,0-1-1 0 0,-1 1 1 0 0,0-2-1 0 0,0 1 1 0 0,-1-1 0 0 0,1 0-1 0 0,-1 0 1 0 0,0-1-1 0 0,0 0 1 0 0,0 0 0 0 0,0-1-1 0 0,-1 0 1 0 0,-4 0-57 0 0,-16 6 93 0 0,29-8-92 0 0,0 0 0 0 0,-1 0-1 0 0,1 0 1 0 0,0 0 0 0 0,0 0 0 0 0,0 1-1 0 0,0-1 1 0 0,-1 0 0 0 0,1 0 0 0 0,0 0 0 0 0,0 0-1 0 0,0 0 1 0 0,0 0 0 0 0,0 0 0 0 0,0 0-1 0 0,-1 1 1 0 0,1-1 0 0 0,0 0 0 0 0,0 0 0 0 0,0 0-1 0 0,0 0 1 0 0,0 0 0 0 0,0 1 0 0 0,0-1-1 0 0,0 0 1 0 0,0 0 0 0 0,-1 0 0 0 0,1 0-1 0 0,0 1 1 0 0,0-1 0 0 0,0 0 0 0 0,0 0 0 0 0,0 0-1 0 0,0 1 1 0 0,0-1 0 0 0,0 0 0 0 0,0 0-1 0 0,0 0 1 0 0,1 0 0 0 0,-1 1 0 0 0,0-1 0 0 0,0 0-1 0 0,0 0 1 0 0,0 0 0 0 0,0 0 0 0 0,0 1-1 0 0,0-1 1 0 0,0 0 0 0 0,0 0 0 0 0,0 0 0 0 0,1 0-1 0 0,-1 0 1 0 0,0 0 0 0 0,0 1 0 0 0,0-1-1 0 0,0 0 1 0 0,0 0 0 0 0,1 0 0 0 0,-1 0-1 0 0,0 0 1 0 0,0 0 0 0 0,0 0 0 0 0,0 0 0 0 0,1 0-1 0 0,-1 0 1 0 0,0 0 0 0 0,0 0 0 0 0,0 0-1 0 0,1 0 0 0 0,2 1 0 0 0,0 0 0 0 0,0 0 0 0 0,0 0 0 0 0,0-1 0 0 0,0 1 0 0 0,0-1 0 0 0,0 0 0 0 0,0 0 0 0 0,3 0 0 0 0,30-4 0 0 0,-7-1-1 0 0,101-19-20 0 0,-108 19-93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33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 46 2304 0 0,'24'-3'101'0'0,"-24"3"-92"0"0,0 0 1 0 0,1 0-1 0 0,-1 0 0 0 0,1 0 0 0 0,-1 0 0 0 0,1 0 1 0 0,-1 0-1 0 0,0 0 0 0 0,1-1 0 0 0,-1 1 0 0 0,1 0 0 0 0,-1 0 1 0 0,0 0-1 0 0,1-1 0 0 0,-1 1 0 0 0,1 0 0 0 0,-1-1 0 0 0,0 1 1 0 0,1 0-1 0 0,-1 0 0 0 0,0-1 0 0 0,0 1 0 0 0,1-1 1 0 0,-1 1-1 0 0,0 0 0 0 0,0-1 0 0 0,1 1-9 0 0,0-3 196 0 0,16-10 3719 0 0,-15 12-1558 0 0,-4-5 2919 0 0,-5 0-3847 0 0,0 0-796 0 0,7 5-213 0 0,-9 4 495 0 0,6-2-753 0 0,0 1 0 0 0,0-1 0 0 0,0 1 0 0 0,1 0-1 0 0,-1 0 1 0 0,1 0 0 0 0,-1 0 0 0 0,1 0 0 0 0,0 1 0 0 0,-2 1-162 0 0,-19 30 390 0 0,9-10-492 0 0,12-22 101 0 0,1 0 0 0 0,-1 1 0 0 0,1 0 0 0 0,0-1 0 0 0,0 1 0 0 0,0 0-1 0 0,1-1 1 0 0,-1 1 0 0 0,1 0 0 0 0,-1 0 0 0 0,1 0 0 0 0,0-1 0 0 0,0 1 0 0 0,0 0 0 0 0,0 0 0 0 0,1 0 0 0 0,-1-1 0 0 0,1 1 0 0 0,0 0 0 0 0,-1 0 0 0 0,1-1 0 0 0,1 1 0 0 0,-1-1 0 0 0,0 1 0 0 0,1-1 0 0 0,-1 1 0 0 0,2 1 1 0 0,6 9-96 0 0,-7-10 88 0 0,-1 0-1 0 0,1-1 0 0 0,0 1 0 0 0,0-1 0 0 0,1 1 0 0 0,-1-1 1 0 0,0 0-1 0 0,1 1 0 0 0,-1-1 0 0 0,1-1 0 0 0,0 1 0 0 0,2 1 9 0 0,4 2 0 0 0,-1 0 0 0 0,0 0 0 0 0,0 1 0 0 0,0 0 0 0 0,-1 0 0 0 0,0 1 0 0 0,0 0 0 0 0,0 0 0 0 0,-1 1 0 0 0,-5-7 1 0 0,-1-1-1 0 0,1 1 0 0 0,-1-1 1 0 0,0 1-1 0 0,1 0 0 0 0,-1-1 0 0 0,0 1 1 0 0,1 0-1 0 0,-1-1 0 0 0,0 1 1 0 0,0 0-1 0 0,0-1 0 0 0,0 1 0 0 0,0 0 1 0 0,0 0-1 0 0,0-1 0 0 0,0 1 1 0 0,0 0-1 0 0,0-1 0 0 0,0 1 1 0 0,0 0-1 0 0,0 0 0 0 0,0-1 0 0 0,-1 1 1 0 0,1 0-1 0 0,0-1 0 0 0,-1 1 1 0 0,1 0-1 0 0,0-1 0 0 0,-1 1 0 0 0,1-1 1 0 0,-1 1-1 0 0,1-1 0 0 0,-1 1 1 0 0,1-1-1 0 0,-1 1 0 0 0,0 0 0 0 0,0 0 85 0 0,-1 1 0 0 0,0-1 0 0 0,0 1-1 0 0,-1-1 1 0 0,1 0 0 0 0,0 0 0 0 0,0 0 0 0 0,-1 0-85 0 0,-13 3 255 0 0,0-1 1 0 0,0-1 0 0 0,0 0 0 0 0,-1-1-1 0 0,-2-1-255 0 0,-1-2-84 0 0,-1 0-1 0 0,1-1 0 0 0,-1-1 0 0 0,-13-4 85 0 0,32 7-41 0 0,2 1-19 0 0,0 0-1 0 0,-1 0 1 0 0,1-1-1 0 0,-1 1 1 0 0,1 0-1 0 0,0 0 1 0 0,-1-1-1 0 0,1 1 0 0 0,0 0 1 0 0,-1-1-1 0 0,1 1 1 0 0,0-1-1 0 0,0 1 1 0 0,-1 0-1 0 0,1-1 1 0 0,0 1-1 0 0,0-1 0 0 0,0 1 1 0 0,0-1-1 0 0,0 1 1 0 0,-1 0-1 0 0,1-1 1 0 0,0 1-1 0 0,0-1 1 0 0,0 1-1 0 0,0-1 0 0 0,0 1 1 0 0,0-1-1 0 0,0 1 1 0 0,1 0-1 0 0,-1-1 1 0 0,0 0 60 0 0,4-12-3412 0 0,-2 7 2054 0 0</inkml:trace>
  <inkml:trace contextRef="#ctx0" brushRef="#br0" timeOffset="4860.854">606 241 6912 0 0,'0'0'314'0'0,"0"0"-6"0"0,10-15 1439 0 0,-9 14-1402 0 0,1 0 1 0 0,-1 0-1 0 0,0-1 1 0 0,-1 1-1 0 0,1 0 0 0 0,0-1 1 0 0,0 1-1 0 0,-1-1 1 0 0,1 1-1 0 0,-1-1 1 0 0,1 0-1 0 0,-1 1 0 0 0,1-1 1 0 0,-1 1-1 0 0,0-1 1 0 0,0-1-346 0 0,0 3 181 0 0,-3-5 196 0 0,2 5-262 0 0,1-1 1 0 0,0 0-1 0 0,-1 0 0 0 0,1 1 0 0 0,-1-1 1 0 0,1 0-1 0 0,-1 1 0 0 0,1-1 0 0 0,-1 1 1 0 0,1-1-1 0 0,-1 1 0 0 0,0-1 0 0 0,1 1 1 0 0,-1-1-1 0 0,0 1 0 0 0,0-1-115 0 0,-35-9 227 0 0,35 9 87 0 0,-17 2 1468 0 0,13 0-1787 0 0,1 0 0 0 0,-1 1 0 0 0,1 0 1 0 0,-1 0-1 0 0,1 1 0 0 0,0-1 0 0 0,0 1 0 0 0,0 0 1 0 0,0 0-1 0 0,1 0 0 0 0,-1 0 0 0 0,1 1 0 0 0,-1 0 5 0 0,-3 5 1 0 0,0 1-1 0 0,0 0 0 0 0,1-1 0 0 0,-4 11 0 0 0,9-19 6 0 0,0 1 0 0 0,0-1 1 0 0,1 1-1 0 0,-1-1 0 0 0,1 1 0 0 0,-1-1 0 0 0,1 1 0 0 0,-1-1 0 0 0,1 1 0 0 0,0 0 0 0 0,0-1 0 0 0,0 1 0 0 0,0-1 0 0 0,0 1 0 0 0,0 0 0 0 0,1-1 0 0 0,-1 2-6 0 0,-1 11 200 0 0,0-13-193 0 0,1 0-1 0 0,0 0 1 0 0,0 0-1 0 0,0 0 0 0 0,-1 0 1 0 0,1 0-1 0 0,0 0 1 0 0,0 0-1 0 0,0 0 1 0 0,0 0-1 0 0,0 0 1 0 0,1 0-1 0 0,-1 0 1 0 0,0 0-1 0 0,0 0 0 0 0,1 0 1 0 0,-1-1-1 0 0,1 1 1 0 0,-1 1-7 0 0,5 17-266 0 0,-5-19 262 0 0,-1 1 0 0 0,1-1-1 0 0,0 1 1 0 0,0-1 0 0 0,0 1-1 0 0,0-1 1 0 0,0 1 0 0 0,1-1-1 0 0,-1 1 1 0 0,0-1 0 0 0,0 1-1 0 0,0-1 1 0 0,0 1 0 0 0,0-1-1 0 0,1 1 1 0 0,-1-1 0 0 0,0 1-1 0 0,1-1 1 0 0,-1 0 0 0 0,0 1-1 0 0,1-1 1 0 0,-1 1 0 0 0,0-1-1 0 0,1 0 1 0 0,-1 1 0 0 0,0-1-1 0 0,1 0 1 0 0,-1 0 0 0 0,1 1-1 0 0,-1-1 1 0 0,1 0 4 0 0,0 1-10 0 0,6 5 10 0 0,-6-5 0 0 0,0 1 0 0 0,1-1 0 0 0,-1 0 0 0 0,1 0 0 0 0,-1 0 0 0 0,1 0 0 0 0,0 0 0 0 0,-1 0 0 0 0,1 0 0 0 0,0 0 0 0 0,-1-1 0 0 0,2 1 0 0 0,7 0 0 0 0,-6-3 27 0 0,-1 0 0 0 0,1 0-1 0 0,-1 0 1 0 0,1 0 0 0 0,-1-1-1 0 0,0 0 1 0 0,2-1-27 0 0,14-11 503 0 0,-13 12-378 0 0,-3 1-98 0 0,-1 1 0 0 0,1-1 0 0 0,0 0 0 0 0,0 0 0 0 0,-1 0 0 0 0,1 0 0 0 0,-1 0 0 0 0,0-1 0 0 0,1 1 0 0 0,-1-1 0 0 0,0 0 0 0 0,-1 1 0 0 0,2-3-27 0 0,7-15 85 0 0,-7 15-55 0 0,0 0 0 0 0,-1 0 0 0 0,1-1 0 0 0,-1 1-1 0 0,1-5-29 0 0,12-51 0 0 0,-13 56 0 0 0,0 0 0 0 0,1 0 0 0 0,-1 1 0 0 0,1-1 0 0 0,-1 0 0 0 0,2 1 0 0 0,-1 0 0 0 0,0 0 0 0 0,3-3 0 0 0,-1 2 0 0 0,-4 4 0 0 0,1 0-1 0 0,-1-1 0 0 0,1 1 0 0 0,-1 0 0 0 0,1 0 1 0 0,0 0-1 0 0,0 1 0 0 0,-1-1 0 0 0,1 0 0 0 0,0 1 1 0 0,0-1-1 0 0,0 1 0 0 0,0-1 0 0 0,0 1 0 0 0,2 0 1 0 0,33 0-111 0 0,-24 0 37 0 0,-12 0 7 0 0,10 6-31 0 0,0 0 0 0 0,-1 0-1 0 0,0 1 1 0 0,0 1-1 0 0,0 0 1 0 0,-1 0-1 0 0,0 0 1 0 0,-1 1 0 0 0,0 1-1 0 0,0-1 1 0 0,-1 2 98 0 0,-4-5-4 0 0,-1 0-1 0 0,1 1 1 0 0,-1-1 0 0 0,-1 1 0 0 0,1-1 0 0 0,-1 1 0 0 0,0 0 0 0 0,0 0-1 0 0,-1 0 5 0 0,0-5 7 0 0,0-1 0 0 0,-1 1 0 0 0,1 0 0 0 0,-1-1 0 0 0,1 1-1 0 0,-1-1 1 0 0,1 1 0 0 0,-1-1 0 0 0,0 0 0 0 0,1 1 0 0 0,-1-1 0 0 0,0 0-1 0 0,0 1 1 0 0,0-1 0 0 0,0 0 0 0 0,0 0 0 0 0,-1 0 0 0 0,1 0 0 0 0,0 0-1 0 0,0 0 1 0 0,-1 0 0 0 0,-1 0-7 0 0,-4 5 196 0 0,8-1 556 0 0,-4-9-564 0 0,3 3-173 0 0,-1 1 0 0 0,1-1 0 0 0,-1 0 0 0 0,1 1 0 0 0,-1-1 0 0 0,1 0 0 0 0,0 1 0 0 0,-1-1 0 0 0,1 0 0 0 0,0 0 0 0 0,0 1 0 0 0,-1-1 0 0 0,1 0 0 0 0,0 0 1 0 0,0 0-1 0 0,0 1 0 0 0,0-1 0 0 0,0 0 0 0 0,0 0 0 0 0,0 0 0 0 0,0 1 0 0 0,0-1 0 0 0,1 0 0 0 0,-1 0 0 0 0,0 0 0 0 0,0 1 0 0 0,1-1 0 0 0,-1 0 0 0 0,1 0 0 0 0,-1 1 0 0 0,0-1 0 0 0,1 0-15 0 0,4-11 158 0 0,-3 7-215 0 0,0-1 0 0 0,0 1-1 0 0,1 0 1 0 0,0 0 0 0 0,1-2 57 0 0,-4 6-9 0 0,1 0 0 0 0,0 0 0 0 0,-1 0 0 0 0,0 0 0 0 0,1 0 0 0 0,-1 0-1 0 0,0 0 1 0 0,1-1 0 0 0,-1 1 0 0 0,0 0 0 0 0,0 0 0 0 0,0 0 0 0 0,0-1 9 0 0,0 1-1 0 0,0 0 1 0 0,0 0-1 0 0,0 0 1 0 0,0 1-1 0 0,0-1 1 0 0,0 0-1 0 0,0 0 1 0 0,1 0 0 0 0,-1 0-1 0 0,0 1 1 0 0,0-1-1 0 0,1 0 1 0 0,-1 0-1 0 0,1 0 1 0 0,-1 1 0 0 0,1-1-1 0 0,-1 0 1 0 0,1 1-1 0 0,-1-1 1 0 0,1 0-1 0 0,0 0 1 0 0,6-3 53 0 0,-1 0-1 0 0,2 0 0 0 0,-1 0 1 0 0,0 1-1 0 0,1 0 0 0 0,7-2-52 0 0,0-1-11 0 0,-14 6-174 0 0,-1 0-21 0 0,3 1 21 0 0,1 0 160 0 0,1 1-1 0 0,-1 0 1 0 0,0 1 0 0 0,0-1-1 0 0,0 1 1 0 0,0-1 0 0 0,0 1-1 0 0,-1 0 1 0 0,3 3 25 0 0,-1-1-11 0 0,-4-5 7 0 0,0 0 1 0 0,0 1 0 0 0,-1-1-1 0 0,1 1 1 0 0,0 0 0 0 0,-1-1-1 0 0,1 1 1 0 0,0-1-1 0 0,-1 1 1 0 0,1 0 0 0 0,-1 0-1 0 0,1-1 1 0 0,-1 1 0 0 0,1 0-1 0 0,-1 0 1 0 0,0 0 0 0 0,1-1-1 0 0,-1 1 1 0 0,0 0 0 0 0,1 0-1 0 0,-1 0 1 0 0,0 0-1 0 0,0 0 1 0 0,0 0 0 0 0,0 0-1 0 0,0-1 1 0 0,0 1 0 0 0,0 1 3 0 0,-1-2-15 0 0,1 1 0 0 0,-1-1 0 0 0,1 1 0 0 0,-1-1 0 0 0,1 1 0 0 0,0-1 0 0 0,-1 1 0 0 0,1 0 0 0 0,0-1 0 0 0,-1 1 0 0 0,1-1 0 0 0,0 1 0 0 0,0 0 1 0 0,0-1-1 0 0,0 1 0 0 0,0 0 0 0 0,-1-1 0 0 0,1 1 0 0 0,0 0 0 0 0,0-1 0 0 0,0 1 0 0 0,1 0 0 0 0,-1-1 0 0 0,0 1 0 0 0,0 0 0 0 0,0-1 0 0 0,0 1 0 0 0,1 0 0 0 0,-1-1 1 0 0,0 1-1 0 0,1-1 0 0 0,-1 1 0 0 0,0 0 0 0 0,1-1 0 0 0,-1 1 0 0 0,1-1 0 0 0,-1 1 0 0 0,1-1 0 0 0,-1 0 0 0 0,1 1 0 0 0,-1-1 0 0 0,1 1 0 0 0,-1-1 0 0 0,1 1 15 0 0,1 0-5 0 0,-1 1 0 0 0,1-1 0 0 0,-1 1-1 0 0,0 0 1 0 0,0-1 0 0 0,0 1 0 0 0,0 0-1 0 0,0 0 1 0 0,0 0 0 0 0,0 2 5 0 0,6 11 372 0 0,-3 0-589 0 0,-2-8-70 0 0,-2-6 394 0 0,0-1 110 0 0,0 0 27 0 0,0 0-25 0 0,0 0-119 0 0,0 0-29 0 0,0-17 201 0 0,1 12-267 0 0,-1 0 0 0 0,1 0 0 0 0,1 0 0 0 0,-1 0 1 0 0,0 1-1 0 0,1-1 0 0 0,0 1 0 0 0,0-1 0 0 0,1 1 0 0 0,-1 0 1 0 0,1-1-1 0 0,0 1 0 0 0,0 1 0 0 0,0-1 0 0 0,1 0 0 0 0,1-1-5 0 0,-4 4-3 0 0,2-2 11 0 0,0 0 1 0 0,0 0-1 0 0,0 1 1 0 0,0-1-1 0 0,0 1 0 0 0,1 0 1 0 0,-1 0-1 0 0,2-1-8 0 0,1 0-14 0 0,-5 3 4 0 0,0-1 1 0 0,0 1 0 0 0,0 0-1 0 0,0 0 1 0 0,0 0 0 0 0,0 0-1 0 0,0 0 1 0 0,0 0-1 0 0,0 0 1 0 0,0 0 0 0 0,0 0-1 0 0,0 0 1 0 0,0 0 0 0 0,0 1-1 0 0,0-1 1 0 0,0 0 0 0 0,0 1-1 0 0,0-1 10 0 0,21 11-117 0 0,-14-6 101 0 0,-7-5 16 0 0,-1 0 0 0 0,0 0 0 0 0,1 0-1 0 0,-1 0 1 0 0,0 0 0 0 0,0 0-1 0 0,1 0 1 0 0,-1 0 0 0 0,0 0 0 0 0,1 0-1 0 0,-1 0 1 0 0,0 1 0 0 0,1-1 0 0 0,-1 0-1 0 0,0 0 1 0 0,0 0 0 0 0,1 1-1 0 0,-1-1 1 0 0,0 0 0 0 0,0 0 0 0 0,0 0-1 0 0,1 1 1 0 0,-1-1 0 0 0,0 0 0 0 0,0 1-1 0 0,0-1 1 0 0,0 0 0 0 0,1 0-1 0 0,-1 1 1 0 0,0-1 0 0 0,0 0 0 0 0,0 1-1 0 0,0-1 1 0 0,0 0 0 0 0,0 1 0 0 0,0-1-1 0 0,0 0 1 0 0,0 1 0 0 0,0-1-1 0 0,0 0 1 0 0,0 1 0 0 0,0-1 0 0 0,0 0-1 0 0,0 0 1 0 0,-1 1 0 0 0,1-1 0 0 0,0 0 0 0 0,0 1 0 0 0,0-1 0 0 0,0 0 0 0 0,0 1 0 0 0,0-1 0 0 0,-1 0 0 0 0,1 1 0 0 0,0-1 0 0 0,0 0 0 0 0,0 1 0 0 0,0-1 0 0 0,0 0 0 0 0,0 1 0 0 0,0-1 0 0 0,0 0 0 0 0,0 1 0 0 0,0-1 0 0 0,1 0 0 0 0,-1 1 0 0 0,0-1 0 0 0,0 0 0 0 0,0 1 0 0 0,0-1 0 0 0,0 0 0 0 0,1 1 0 0 0,-1-1 0 0 0,0 0 0 0 0,0 0 0 0 0,0 1 0 0 0,1-1 0 0 0,-1 0 0 0 0,0 0 0 0 0,0 1 0 0 0,1-1 0 0 0,-1 0 0 0 0,0 0 0 0 0,1 0 0 0 0,-1 0 0 0 0,0 1 0 0 0,63 29 64 0 0,-22-12-148 0 0,-19-9 91 0 0,-15-6-4 0 0,-1-1 0 0 0,1 0-1 0 0,0-1 1 0 0,1 1 0 0 0,-1-2 0 0 0,0 1 0 0 0,0-1 0 0 0,0 0-1 0 0,4 0-2 0 0,3-1-36 0 0,-10 2 47 0 0,3-3-33 0 0,9-7 157 0 0,-15 8-120 0 0,0 1 0 0 0,0-1-1 0 0,0 0 1 0 0,0 0 0 0 0,-1 0 0 0 0,1 0-1 0 0,0 0 1 0 0,-1 0 0 0 0,1-1-1 0 0,-1 1 1 0 0,1 0 0 0 0,-1 0-1 0 0,1 0 1 0 0,-1 0 0 0 0,0-1 0 0 0,0 1-1 0 0,1 0 1 0 0,-1-1-15 0 0,6-17 307 0 0,-5 18-302 0 0,0 0-1 0 0,0 1 1 0 0,-1-1-1 0 0,1 0 0 0 0,-1 0 1 0 0,1 0-1 0 0,-1 0 1 0 0,1 0-1 0 0,-1 0 1 0 0,1 0-1 0 0,-1 0 0 0 0,0 0 1 0 0,0 0-1 0 0,1 0 1 0 0,-1 0-1 0 0,0 0 1 0 0,0 0-1 0 0,0 0 0 0 0,0 0 1 0 0,0 0-1 0 0,0 0 1 0 0,-1 0-1 0 0,1 0 0 0 0,0 0 1 0 0,0 0-1 0 0,-1 0 1 0 0,1 0-1 0 0,-1 0 1 0 0,1 0-1 0 0,-1 0 0 0 0,1 0 1 0 0,-1 0-1 0 0,1 0 1 0 0,-1 1-1 0 0,0-1 1 0 0,1 0-1 0 0,-1 0 0 0 0,-1 0-4 0 0,2 1 0 0 0,-1-1-1 0 0,1 1 1 0 0,0-1-1 0 0,-1 1 1 0 0,1-1-1 0 0,0 0 1 0 0,-1 1-1 0 0,1-1 1 0 0,0 1-1 0 0,0-1 1 0 0,-1 0-1 0 0,1 1 1 0 0,0-1-1 0 0,0 0 1 0 0,0 1-1 0 0,0-1 1 0 0,0 0-1 0 0,0 1 1 0 0,0-1-1 0 0,0 0 1 0 0,0 1-1 0 0,0-1 0 0 0,0 0 1 0 0,0 1-1 0 0,1-1 1 0 0,-1 0-1 0 0,0 1 1 0 0,1-1-13 0 0,-1 0 0 0 0,0 0 0 0 0,0 0 0 0 0,1-1-1 0 0,-1 1 1 0 0,0 0 0 0 0,0 0 0 0 0,0 0-1 0 0,0 0 1 0 0,0 0 0 0 0,0 0 0 0 0,-1 0 0 0 0,1 0-1 0 0,0 0 1 0 0,-1 0 0 0 0,1 0 0 0 0,-1-1 13 0 0,1 1-4 0 0,-1-1 0 0 0,0 0 0 0 0,1 1 0 0 0,-1-1-1 0 0,0 1 1 0 0,0-1 0 0 0,0 1 0 0 0,0-1 0 0 0,-1 1 0 0 0,1 0 0 0 0,0-1 0 0 0,-1 1 0 0 0,1 0 0 0 0,-1 0 0 0 0,1 0 0 0 0,-1 0 0 0 0,1 0 0 0 0,-1 1 0 0 0,0-1 0 0 0,1 0 0 0 0,-1 1 0 0 0,0-1 0 0 0,1 1 0 0 0,-1-1 0 0 0,0 1 0 0 0,0 0 0 0 0,0 0 0 0 0,1 0 0 0 0,-1 0 0 0 0,0 0-1 0 0,0 0 1 0 0,0 1 0 0 0,1-1 0 0 0,-2 1 4 0 0,-26 6-212 0 0,21-2 175 0 0,9 1-59 0 0,2 6 49 0 0,-3-9 42 0 0,0 0-1 0 0,1 0 0 0 0,-1 0 1 0 0,1 0-1 0 0,0-1 0 0 0,0 1 0 0 0,0 0 1 0 0,0 0-1 0 0,1-1 0 0 0,-1 1 1 0 0,1-1-1 0 0,-1 1 0 0 0,2 1 6 0 0,29 30-27 0 0,-22-25-42 0 0,-7-6 14 0 0,1 0 1 0 0,0 0 0 0 0,-1-1 0 0 0,1 1-1 0 0,0-1 1 0 0,0 0 0 0 0,1 0-1 0 0,-1 0 1 0 0,0-1 0 0 0,1 0 0 0 0,1 1 54 0 0,11 1-848 0 0,0 0 0 0 0,8-1 848 0 0,3 1-4555 0 0,-18-3-1330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41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96 10224 0 0,'-1'0'44'0'0,"0"1"0"0"0,0-1 0 0 0,1 1 0 0 0,-1-1 0 0 0,0 1 0 0 0,0-1 0 0 0,1 1 0 0 0,-1 0 0 0 0,0 0 0 0 0,1-1 1 0 0,-1 1-1 0 0,1 0 0 0 0,-1 0 0 0 0,1 0 0 0 0,-1-1 0 0 0,1 1 0 0 0,0 0 0 0 0,-1 0 0 0 0,1 0 0 0 0,0 0 0 0 0,0 0 0 0 0,-1 0 1 0 0,1 0-1 0 0,0 0 0 0 0,0 0 0 0 0,0 0 0 0 0,0 0 0 0 0,0 0 0 0 0,0 0 0 0 0,1 0 0 0 0,-1-1 0 0 0,0 1 0 0 0,1 1-44 0 0,-1-1 88 0 0,0-1 0 0 0,1 1-1 0 0,-1 0 1 0 0,0 0-1 0 0,0 0 1 0 0,0 0 0 0 0,1 0-1 0 0,-1 0 1 0 0,0 0-1 0 0,0 0 1 0 0,0 0 0 0 0,-1 0-88 0 0,1 0 71 0 0,0 0 1 0 0,0-1-1 0 0,0 1 1 0 0,0-1 0 0 0,0 1-1 0 0,0 0 1 0 0,0-1-1 0 0,0 1 1 0 0,0-1 0 0 0,0 1-1 0 0,1 0 1 0 0,-1-1-1 0 0,0 1 1 0 0,0-1 0 0 0,0 1-1 0 0,1-1 1 0 0,-1 1-1 0 0,0-1 1 0 0,1 1 0 0 0,-1-1-1 0 0,0 1 1 0 0,1-1-1 0 0,-1 1 1 0 0,1-1 0 0 0,-1 1-72 0 0,0-1 22 0 0,1 0 0 0 0,-1 0 0 0 0,0 0 0 0 0,0 0 0 0 0,0 0 0 0 0,0 0 0 0 0,0 0 0 0 0,0 0 0 0 0,0 0 0 0 0,0 1 1 0 0,0-1-1 0 0,0 0 0 0 0,0 0 0 0 0,0 0 0 0 0,0 0 0 0 0,0 0 0 0 0,0 0 0 0 0,0 0 0 0 0,0 1 0 0 0,0-1 0 0 0,0 0 1 0 0,0 0-1 0 0,0 0 0 0 0,0 0 0 0 0,0 0 0 0 0,0 0 0 0 0,0 0 0 0 0,0 1 0 0 0,0-1 0 0 0,0 0 0 0 0,0 0 0 0 0,0 0 0 0 0,0 0 1 0 0,0 0-1 0 0,0 0 0 0 0,0 0 0 0 0,0 0 0 0 0,0 0 0 0 0,-1 1 0 0 0,1-1 0 0 0,0 0-22 0 0,0 0 8 0 0,0 0-1 0 0,0 0 1 0 0,0 0-1 0 0,0 0 0 0 0,0 0 1 0 0,0 0-1 0 0,0 1 1 0 0,-1-1-1 0 0,1 0 1 0 0,0 0-1 0 0,0 0 1 0 0,0 0-1 0 0,0 0 0 0 0,0 0 1 0 0,0 1-1 0 0,0-1 1 0 0,0 0-1 0 0,0 0 1 0 0,0 0-1 0 0,0 0 1 0 0,0 0-1 0 0,0 1 0 0 0,0-1 1 0 0,0 0-1 0 0,0 0 1 0 0,0 0-1 0 0,0 0 1 0 0,0 0-1 0 0,1 0 1 0 0,-1 1-1 0 0,0-1 0 0 0,0 0 1 0 0,0 0-1 0 0,0 0 1 0 0,0 0-1 0 0,0 0 1 0 0,0 0-1 0 0,0 0 1 0 0,0 0-1 0 0,0 1 0 0 0,1-1 1 0 0,-1 0-1 0 0,0 0 1 0 0,0 0-1 0 0,0 0 1 0 0,0 0-1 0 0,0 0 1 0 0,0 0-1 0 0,1 0 0 0 0,-1 0 1 0 0,0 0-1 0 0,0 0 1 0 0,0 0-1 0 0,0 0 1 0 0,0 0-1 0 0,1 0 1 0 0,-1 0-1 0 0,0 0 0 0 0,0 0 1 0 0,0 0-1 0 0,0 0 1 0 0,0 0-1 0 0,0 0-7 0 0,9 2 341 0 0,-1 0 1 0 0,1-1-1 0 0,-1 0 0 0 0,1 0 0 0 0,-1-1 0 0 0,1 0 1 0 0,-1 0-1 0 0,5-1-341 0 0,15-4 1466 0 0,25-7-1466 0 0,-51 12 8 0 0,4-2 82 0 0,1-1-1 0 0,-1 0 0 0 0,0 0 1 0 0,0 0-1 0 0,0-1 1 0 0,0 0-1 0 0,-1 0 1 0 0,0 0-1 0 0,5-5-89 0 0,-9 8 13 0 0,0-1-1 0 0,0 0 0 0 0,0 1 0 0 0,0-1 0 0 0,-1 0 0 0 0,1 1 0 0 0,0-1 1 0 0,-1 0-1 0 0,1 0 0 0 0,-1 0 0 0 0,0 0 0 0 0,0 1 0 0 0,0-1 0 0 0,0 0 1 0 0,0 0-1 0 0,0 0 0 0 0,0 0 0 0 0,0 0 0 0 0,-1 0 0 0 0,1 1 0 0 0,-1-1 1 0 0,1 0-1 0 0,-1 0 0 0 0,0 1 0 0 0,1-1 0 0 0,-1 0 0 0 0,-1-1-12 0 0,-6-13 139 0 0,7 14-130 0 0,0 0 0 0 0,0 0 0 0 0,0 0 0 0 0,0 0 0 0 0,0 0 0 0 0,-1 0 0 0 0,1 0 0 0 0,-1 0-1 0 0,1 0 1 0 0,-2 0-9 0 0,1-1 14 0 0,-13-6 32 0 0,11 7-46 0 0,0 1 0 0 0,0 0 0 0 0,1 0 0 0 0,-1 0 0 0 0,0 0 0 0 0,0 0 0 0 0,0 1 0 0 0,0-1 0 0 0,0 1 0 0 0,0 0 0 0 0,0 0 0 0 0,-2 1 0 0 0,-1 0 0 0 0,0 0 0 0 0,0 1 0 0 0,1 0 0 0 0,-1 0 0 0 0,0 0 0 0 0,-3 2 0 0 0,-26 21 0 0 0,32-24-4 0 0,1 0 0 0 0,0 1 0 0 0,0-1-1 0 0,0 1 1 0 0,0 0 0 0 0,0 0-1 0 0,0 0 1 0 0,0 0 0 0 0,1 0 0 0 0,-1 1-1 0 0,1-1 1 0 0,-1 1 0 0 0,1 0 0 0 0,0 0-1 0 0,0 0 5 0 0,-15 17 0 0 0,15-18 0 0 0,0-1 0 0 0,0 1 0 0 0,0 0 0 0 0,1-1 0 0 0,-1 1 0 0 0,1 0 0 0 0,-1 0 0 0 0,1 0 0 0 0,0 0 0 0 0,0 0 0 0 0,0 1 0 0 0,0-1 0 0 0,0 0 0 0 0,0 0 0 0 0,1 1 0 0 0,-1-1 0 0 0,1 0 0 0 0,-1 1 0 0 0,1-1 0 0 0,0 0 0 0 0,0 1 0 0 0,0 1 0 0 0,1 2-2 0 0,-1 0-1 0 0,0 0 0 0 0,0 0 1 0 0,-1 0-1 0 0,0 0 0 0 0,-1 5 3 0 0,2-10-5 0 0,0 1 0 0 0,0 0 0 0 0,0-1 0 0 0,0 1-1 0 0,0-1 1 0 0,0 1 0 0 0,0-1 0 0 0,1 1-1 0 0,-1-1 1 0 0,1 1 0 0 0,-1-1 0 0 0,1 1 0 0 0,-1-1-1 0 0,1 1 1 0 0,0-1 5 0 0,0 1 1 0 0,0 0 1 0 0,0 0-1 0 0,-1 0 0 0 0,1 0 1 0 0,-1-1-1 0 0,1 1 0 0 0,-1 0 0 0 0,1 0 1 0 0,-1 2-2 0 0,0 1 8 0 0,0 1 0 0 0,0-1 1 0 0,1 1-1 0 0,0-1 0 0 0,0 0 1 0 0,0 1-1 0 0,0-1 0 0 0,2 2-8 0 0,-2-3-5 0 0,0 0 0 0 0,0 1 0 0 0,0 0-1 0 0,-1-1 1 0 0,0 1 0 0 0,0 3 5 0 0,0-4-4 0 0,0 0 1 0 0,0 0-1 0 0,1-1 1 0 0,-1 1-1 0 0,1 0 1 0 0,-1 0-1 0 0,1-1 1 0 0,1 1-1 0 0,-1-1 1 0 0,1 3 3 0 0,15 29 120 0 0,-15-33-120 0 0,-1-1 1 0 0,0 0 0 0 0,0 0-1 0 0,1 0 1 0 0,-1 0 0 0 0,1 0-1 0 0,-1 0 1 0 0,1 0 0 0 0,-1 0-1 0 0,1-1 1 0 0,-1 1 0 0 0,1-1-1 0 0,0 1 1 0 0,-1-1 0 0 0,1 0-1 0 0,4 2 0 0 0,7 2 2 0 0,1-1-1 0 0,0-1 0 0 0,0 0 1 0 0,1-1-1 0 0,-1 0 0 0 0,0-1 1 0 0,0-1-1 0 0,0 0 0 0 0,0-1 1 0 0,0 0-1 0 0,0-2 0 0 0,5-1-1 0 0,-11 2-214 0 0,0 0-1 0 0,0 0 1 0 0,-1-1 0 0 0,1 0-1 0 0,-1 0 1 0 0,0-1-1 0 0,0 0 1 0 0,-1 0-1 0 0,0 0 1 0 0,0-1-1 0 0,0 0 1 0 0,0-1-1 0 0,1-1 215 0 0,5-11-6803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0:49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4171 272 12264 0 0,'0'-7'309'0'0,"1"1"80"0"0,-1 1-1 0 0,-1-1 1 0 0,1 0-1 0 0,-1 1 1 0 0,-1-4-389 0 0,2 7 225 0 0,-1 0-1 0 0,0 0 1 0 0,0 0 0 0 0,0 0 0 0 0,0 0 0 0 0,-1 0-1 0 0,1 0 1 0 0,0 0 0 0 0,-1 0 0 0 0,0 0-1 0 0,1 1 1 0 0,-1-1 0 0 0,0 1 0 0 0,0-1-1 0 0,0 0-224 0 0,-1 1 116 0 0,1-1-1 0 0,-1 1 0 0 0,0-1 0 0 0,1 1 1 0 0,-1 0-1 0 0,0 0 0 0 0,0 0 0 0 0,0 0 1 0 0,0 0-1 0 0,0 1 0 0 0,0-1 0 0 0,0 1 1 0 0,0 0-1 0 0,0 0 0 0 0,0 0 0 0 0,-1 0-115 0 0,-1 1 111 0 0,1-1 0 0 0,0 1 0 0 0,0 0 0 0 0,-1 0 0 0 0,1 1 0 0 0,0-1 0 0 0,0 1 0 0 0,0 0 0 0 0,1 0 0 0 0,-1 0 0 0 0,0 0 0 0 0,1 1 0 0 0,-1 0 0 0 0,0 1-111 0 0,-7 5 60 0 0,1 1-1 0 0,0 1 0 0 0,-6 8-59 0 0,10-11 18 0 0,0 1 0 0 0,0 0-1 0 0,0 0 1 0 0,1 1 0 0 0,1 0-1 0 0,0 0 1 0 0,0 0-1 0 0,1 0 1 0 0,0 0 0 0 0,1 1-1 0 0,0-1 1 0 0,0 1 0 0 0,1 4-18 0 0,1-12 12 0 0,1-1 0 0 0,-1 0-1 0 0,0 1 1 0 0,1-1 0 0 0,0 1 0 0 0,-1-1 0 0 0,1 0 0 0 0,0 0 0 0 0,0 0 0 0 0,0 1 0 0 0,1-1 0 0 0,-1 0 0 0 0,0 0 0 0 0,1 0 0 0 0,-1-1 0 0 0,1 1-1 0 0,0 0 1 0 0,0 0 0 0 0,0 0-12 0 0,-1-2 19 0 0,0 1 0 0 0,0-1 0 0 0,0 1 0 0 0,0-1 0 0 0,0 0 0 0 0,0 1 0 0 0,0-1 0 0 0,0 0 0 0 0,0 0 0 0 0,0 0 0 0 0,1 0 0 0 0,-1 0-1 0 0,0 0 1 0 0,0 0 0 0 0,0 0 0 0 0,0 0 0 0 0,0 0-19 0 0,23-5 112 0 0,-17 3-60 0 0,2 0-10 0 0,0-1 1 0 0,0-1-1 0 0,0 1 1 0 0,-1-1-1 0 0,0-1 1 0 0,0 0-1 0 0,5-3-42 0 0,-10 6 9 0 0,-2 2-5 0 0,0-1-1 0 0,-1 1 0 0 0,1 0 0 0 0,0-1 0 0 0,0 1 1 0 0,-1-1-1 0 0,1 1 0 0 0,0-1 0 0 0,-1 0 0 0 0,1 1 1 0 0,-1-1-1 0 0,1 0 0 0 0,0 1 0 0 0,-1-1 0 0 0,0 0 0 0 0,1 0 1 0 0,-1 1-1 0 0,1-1 0 0 0,-1 0 0 0 0,0 0 0 0 0,1 0 1 0 0,-1 0-1 0 0,0 1 0 0 0,0-1 0 0 0,0 0 0 0 0,0 0 1 0 0,0 0-1 0 0,0 0 0 0 0,0 0 0 0 0,0 0 0 0 0,0 1 1 0 0,0-1-1 0 0,0 0 0 0 0,-1 0 0 0 0,1 0 0 0 0,0 0 1 0 0,-1 1-1 0 0,1-1 0 0 0,-1 0 0 0 0,1 0-3 0 0,-1-2 10 0 0,0 1 0 0 0,1-1 0 0 0,-1 1-1 0 0,1-1 1 0 0,0 1 0 0 0,0-1 0 0 0,0 1-1 0 0,0-1 1 0 0,0 1 0 0 0,1-1 0 0 0,-1 1-1 0 0,1-1 1 0 0,-1 1 0 0 0,1-1 0 0 0,0 1-1 0 0,0-1-9 0 0,1-1 9 0 0,-1 1-1 0 0,1-1 0 0 0,0 0 0 0 0,0 1 0 0 0,1 0 0 0 0,-1-1 0 0 0,1 1 0 0 0,0 0 1 0 0,2-2-9 0 0,-1 1-3 0 0,-1 1 1 0 0,0-1 0 0 0,0 0-1 0 0,-1 0 1 0 0,1 0 0 0 0,-1 0-1 0 0,0 0 1 0 0,0-1 0 0 0,0 1-1 0 0,1-5 3 0 0,-1 3-23 0 0,-4 32-1356 0 0,-3 21 1249 0 0,2-14 379 0 0,1-16 119 0 0,1 0 1 0 0,1 11-369 0 0,0-12-205 0 0,0-1 1 0 0,-1 1 0 0 0,-2 9 204 0 0,0-8-157 0 0,2 0 0 0 0,0 13 157 0 0,0 4 3 0 0,-7 142 556 0 0,7-174-614 0 0,1 0 0 0 0,0 0 0 0 0,-1 0 0 0 0,0 0 0 0 0,0 0 0 0 0,1 0 0 0 0,-1 0 0 0 0,-1 1 55 0 0,1-2 18 0 0,1 0 0 0 0,-1 0 0 0 0,1 0 0 0 0,-1 0 0 0 0,1 0 0 0 0,-1 0 0 0 0,1 0 0 0 0,0 0-1 0 0,-1 0 1 0 0,1 0 0 0 0,0 0 0 0 0,0 0 0 0 0,0 0 0 0 0,0 0 0 0 0,0 0 0 0 0,0 0 0 0 0,0 0 0 0 0,0 0 0 0 0,0 0 0 0 0,0 0 0 0 0,0 0 0 0 0,1 0 0 0 0,-1 0 0 0 0,1 0 0 0 0,-1 0 0 0 0,1 1-18 0 0,0-1 24 0 0,-1 0 0 0 0,1-1 0 0 0,-1 1 0 0 0,1 0 0 0 0,-1 0 0 0 0,1-1 1 0 0,-1 1-1 0 0,0 0 0 0 0,1 0 0 0 0,-1 0 0 0 0,0 0 0 0 0,0 0 0 0 0,0-1 0 0 0,0 1 0 0 0,1 0 1 0 0,-1 0-1 0 0,0 0 0 0 0,-1 0 0 0 0,1 0 0 0 0,0 0 0 0 0,0 0 0 0 0,0 0 0 0 0,0-1 1 0 0,-1 1-25 0 0,0 1 42 0 0,0-1 1 0 0,0 0-1 0 0,0 0 1 0 0,0 0-1 0 0,0 0 1 0 0,0 0-1 0 0,-1 0 1 0 0,1 0-1 0 0,0 0 1 0 0,-1 0-1 0 0,0 0-42 0 0,2-1 7 0 0,0 0-1 0 0,0 0 1 0 0,-1 0 0 0 0,1 1-1 0 0,0-1 1 0 0,0 0-1 0 0,0 0 1 0 0,-1 1-1 0 0,1-1 1 0 0,0 0-1 0 0,0 0 1 0 0,0 1 0 0 0,0-1-1 0 0,0 0 1 0 0,0 0-1 0 0,0 1 1 0 0,-1-1-1 0 0,1 0 1 0 0,0 1-1 0 0,0-1 1 0 0,0 0 0 0 0,0 1-1 0 0,0-1 1 0 0,0 0-1 0 0,0 1 1 0 0,1-1-1 0 0,-1 0 1 0 0,0 0-1 0 0,0 1 1 0 0,0-1 0 0 0,0 0-1 0 0,0 1 1 0 0,0-1-7 0 0,0 2-306 0 0,-13 0 74 0 0,10-2-43 0 0,4-1 136 0 0,9-4-2002 0 0,-10 5 1961 0 0,0 0-1 0 0,1 0 0 0 0,-1 0 1 0 0,0-1-1 0 0,0 1 1 0 0,0 0-1 0 0,0 0 0 0 0,1-1 1 0 0,-1 1-1 0 0,0 0 1 0 0,0 0-1 0 0,0-1 0 0 0,0 1 1 0 0,0 0-1 0 0,0-1 0 0 0,0 1 1 0 0,0 0-1 0 0,0 0 1 0 0,0-1-1 0 0,0 1 0 0 0,0 0 1 0 0,0-1-1 0 0,0 1 1 0 0,0 0-1 0 0,0 0 0 0 0,0-1 1 0 0,0 1-1 0 0,0 0 181 0 0,-6-9-6578 0 0</inkml:trace>
  <inkml:trace contextRef="#ctx0" brushRef="#br0" timeOffset="464.419">4721 233 7368 0 0,'0'0'110'0'0,"1"0"-1"0"0,-1 0 1 0 0,0-1 0 0 0,0 1-1 0 0,0 0 1 0 0,0 0 0 0 0,0 0 0 0 0,0 0-1 0 0,0 0 1 0 0,0 0 0 0 0,1 0 0 0 0,-1 0-1 0 0,0 0 1 0 0,0 0 0 0 0,0 0 0 0 0,0 0-1 0 0,0 0 1 0 0,0 0 0 0 0,0 0 0 0 0,1 0-1 0 0,-1 0 1 0 0,0 0 0 0 0,0 0 0 0 0,0 0-1 0 0,0 0 1 0 0,0 0 0 0 0,0 0 0 0 0,1 0-1 0 0,-1 0 1 0 0,0 0 0 0 0,0 0 0 0 0,0 0-1 0 0,0 0 1 0 0,0 0 0 0 0,0 0 0 0 0,0 0-1 0 0,0 0 1 0 0,1 0 0 0 0,-1 1 0 0 0,0-1-1 0 0,0 0 1 0 0,0 0 0 0 0,0 0-1 0 0,0 0 1 0 0,0 0 0 0 0,0 0 0 0 0,0 0-1 0 0,0 0 1 0 0,0 1 0 0 0,0-1 0 0 0,0 0-1 0 0,0 0 1 0 0,0 0 0 0 0,0 0 0 0 0,0 0-110 0 0,-2 11 1680 0 0,-10 13-1574 0 0,-2-6 657 0 0,-1-1-1 0 0,0-1 0 0 0,-1 0 0 0 0,-9 6-762 0 0,14-13 265 0 0,-1 0 0 0 0,0-1 0 0 0,-1-1-1 0 0,0 0 1 0 0,0 0 0 0 0,-1-1 0 0 0,-10 2-265 0 0,19-6 57 0 0,0-1 1 0 0,0 0-1 0 0,0-1 0 0 0,-1 1 1 0 0,1-1-1 0 0,0 0 1 0 0,0 0-1 0 0,0-1 1 0 0,0 1-1 0 0,0-1 1 0 0,0-1-1 0 0,0 1 0 0 0,0-1 1 0 0,0 1-1 0 0,0-1 1 0 0,0-1-58 0 0,2 2 17 0 0,0-1 1 0 0,0 0 0 0 0,0 0 0 0 0,1 0-1 0 0,-1 0 1 0 0,1 0 0 0 0,-1 0 0 0 0,1-1 0 0 0,0 1-1 0 0,0-1 1 0 0,0 1 0 0 0,0-1 0 0 0,0 0-1 0 0,1 0 1 0 0,-1 0 0 0 0,1 0 0 0 0,0 0-1 0 0,0 0 1 0 0,0-1 0 0 0,0 1 0 0 0,0 0-1 0 0,1 0 1 0 0,0-1 0 0 0,-1-2-18 0 0,1 3-21 0 0,1 0-1 0 0,-1 0 1 0 0,0 0-1 0 0,1 0 1 0 0,0 1-1 0 0,0-1 1 0 0,0 0-1 0 0,0 0 1 0 0,0 1 0 0 0,0-1-1 0 0,1 1 1 0 0,-1-1-1 0 0,1 1 1 0 0,0-1-1 0 0,0 1 1 0 0,0 0-1 0 0,0 0 1 0 0,0 0-1 0 0,0 0 1 0 0,0 0 0 0 0,1 1-1 0 0,-1-1 1 0 0,1 1-1 0 0,-1-1 1 0 0,1 1-1 0 0,1-1 22 0 0,-1 1-18 0 0,0 0 0 0 0,0 0 0 0 0,0 0 0 0 0,0 1 0 0 0,0-1 0 0 0,1 1 0 0 0,-1-1 0 0 0,0 1 0 0 0,0 0 0 0 0,0 0 0 0 0,0 1 0 0 0,1-1 0 0 0,-1 1 0 0 0,0-1 0 0 0,0 1 0 0 0,0 0 0 0 0,0 0 0 0 0,0 0 0 0 0,0 1 0 0 0,-1-1 0 0 0,1 1-1 0 0,0 0 1 0 0,-1-1 0 0 0,2 3 18 0 0,7 6-98 0 0,-1 1-1 0 0,0 0 1 0 0,0 1-1 0 0,-1 0 1 0 0,4 9 98 0 0,5 12 458 0 0,11 25-458 0 0,6-1 384 0 0,-34-54-362 0 0,0-1-1 0 0,0 0 1 0 0,0 0 0 0 0,1 0 0 0 0,-1 0 0 0 0,1 0 0 0 0,-1-1-1 0 0,1 1 1 0 0,0 0 0 0 0,0-1 0 0 0,0 1 0 0 0,0-1 0 0 0,0 0 0 0 0,0 1-1 0 0,0-1 1 0 0,0 0 0 0 0,1 0-22 0 0,0 0-118 0 0,0-1 0 0 0,0 1 0 0 0,0-1 0 0 0,0 1 0 0 0,0-1 0 0 0,1 0 0 0 0,-1 0 0 0 0,0-1 0 0 0,0 1 0 0 0,0-1 0 0 0,0 1 0 0 0,0-1 0 0 0,1-1 118 0 0,12-3-2081 0 0,-1 0-4384 0 0</inkml:trace>
  <inkml:trace contextRef="#ctx0" brushRef="#br0" timeOffset="769.699">5005 0 9672 0 0,'0'0'748'0'0,"0"0"-332"0"0,0 0 437 0 0,0 0 239 0 0,0 0 48 0 0,6 14 1168 0 0,-2-3-2027 0 0,-1-1 0 0 0,0 2 1 0 0,0-1-1 0 0,-1 0 0 0 0,-1 0 0 0 0,0 1 1 0 0,-1-1-1 0 0,0 2-281 0 0,-2 26 1071 0 0,-5 27-1071 0 0,6-52-99 0 0,-5 21 727 0 0,-2-1 0 0 0,-1 1-628 0 0,-9 45 239 0 0,17-76-224 0 0,1-1-1 0 0,0 0 1 0 0,0 0-1 0 0,0 0 1 0 0,1 0-1 0 0,-1 0 1 0 0,1 1-15 0 0,1 9 26 0 0,12-3 291 0 0,-6-9-275 0 0,1 0-1 0 0,-1-1 1 0 0,0-1-1 0 0,1 1 0 0 0,-1-1 1 0 0,0 0-1 0 0,0-1 1 0 0,7-2-42 0 0,9-1 454 0 0,-4 1-114 0 0,-3 1-159 0 0,0 0 1 0 0,1 1 0 0 0,13 0-182 0 0,50 0 143 0 0,-35 0-970 0 0,0 2 0 0 0,30 4 827 0 0,-53 0-7735 0 0</inkml:trace>
  <inkml:trace contextRef="#ctx0" brushRef="#br0" timeOffset="-7598.46">1 708 12032 0 0,'0'0'273'0'0,"0"0"40"0"0,0 0 21 0 0,1 1-44 0 0,6 0-128 0 0,8 11 2579 0 0,-7-10-2232 0 0,1 0 0 0 0,-1 0 0 0 0,1 0 0 0 0,0-1 0 0 0,0-1 0 0 0,-1 1 0 0 0,1-2 0 0 0,2 1-509 0 0,6 0 446 0 0,-9-1-257 0 0,0 0-1 0 0,0 0 0 0 0,0-1 0 0 0,1-1-188 0 0,24-3 63 0 0,31-1-63 0 0,-14 2-93 0 0,-18 3-4236 0 0,-20 2-2016 0 0</inkml:trace>
  <inkml:trace contextRef="#ctx0" brushRef="#br0" timeOffset="-7087.647">476 529 10136 0 0,'0'0'230'0'0,"0"0"30"0"0,0 0 19 0 0,2-1-40 0 0,15-11-90 0 0,-10 8 548 0 0,0 0 1 0 0,0 0-1 0 0,0 1 0 0 0,7-2-697 0 0,2-2 531 0 0,-6 4-31 0 0,0 0 1 0 0,0 1-1 0 0,0 0 0 0 0,1 1 0 0 0,-1 0 1 0 0,7 0-501 0 0,10-1 1000 0 0,-9 3-425 0 0,-16 0-480 0 0,0 0-21 0 0,5 2-26 0 0,-5-3-47 0 0,0 1 0 0 0,0 0 1 0 0,0-1-1 0 0,0 1 1 0 0,0 0-1 0 0,0 0 0 0 0,-1 0 1 0 0,1 0-1 0 0,0 1 0 0 0,-1-1 1 0 0,1 0-1 0 0,-1 1 1 0 0,1-1-1 0 0,-1 1 0 0 0,0-1 1 0 0,1 1-1 0 0,-1 0 0 0 0,1 1-1 0 0,-2-1 0 0 0,1 0 0 0 0,1-1 0 0 0,-1 1 0 0 0,0 0 0 0 0,0 0 0 0 0,1-1 0 0 0,-1 1 0 0 0,1-1 0 0 0,0 1 0 0 0,10 14 0 0 0,-10-14 0 0 0,-1 0 0 0 0,0 1 0 0 0,0-1 0 0 0,0 1 0 0 0,0-1 0 0 0,-1 0 0 0 0,1 1 0 0 0,0 0 0 0 0,-1-1 0 0 0,0 1 0 0 0,0-1 0 0 0,0 1 0 0 0,0-1 0 0 0,0 1 0 0 0,0 0 0 0 0,-1-1 0 0 0,1 1 0 0 0,-1-1 0 0 0,1 1 0 0 0,-1-1 0 0 0,0 1 0 0 0,0-1 0 0 0,-1 1 0 0 0,-3 5 0 0 0,0-1 0 0 0,1 2 0 0 0,-1-1 0 0 0,0 4 0 0 0,2-5 153 0 0,-1-1-1 0 0,1-1 0 0 0,-1 1 1 0 0,-1 0-1 0 0,1-1 0 0 0,-1 0 0 0 0,1 0 1 0 0,-2 0-1 0 0,-4 3-152 0 0,-2 2 223 0 0,-1-1 0 0 0,-1 0 0 0 0,-9 5-223 0 0,15-10 0 0 0,2-1 0 0 0,1-1 0 0 0,0 1 0 0 0,0 0 0 0 0,0 1 0 0 0,-2 2 0 0 0,-7-1 0 0 0,11-4 0 0 0,7 0 0 0 0,-2 0 0 0 0,-1 0 0 0 0,-1-1 0 0 0,1 0 0 0 0,-1 1 0 0 0,1-1 0 0 0,-1 0 0 0 0,1 0 0 0 0,-1 0 0 0 0,1 1 0 0 0,-1-1 0 0 0,1 0 0 0 0,0 0 0 0 0,-1 0 0 0 0,1 0 0 0 0,-1 0 0 0 0,1 0 0 0 0,0 0 0 0 0,-1 0 0 0 0,1 0 0 0 0,-1 0 0 0 0,1-1 0 0 0,-1 1 0 0 0,1 0 0 0 0,-1 0 0 0 0,2-1 0 0 0,4 0-76 0 0,0 1 0 0 0,0-1 0 0 0,0 1 0 0 0,0 0 0 0 0,6 2 76 0 0,11-1-132 0 0,-2-2 132 0 0,-16 0 0 0 0,-1 0 0 0 0,0 1 0 0 0,1 0 0 0 0,-1 0 0 0 0,1 1 0 0 0,-1-1 0 0 0,4 2 0 0 0,-1-1-61 0 0,0 0 1 0 0,0-1-1 0 0,0 1 0 0 0,0-1 0 0 0,0-1 0 0 0,0 1 0 0 0,0-1 0 0 0,1-1 61 0 0,17-1-5784 0 0,-11 1-536 0 0</inkml:trace>
  <inkml:trace contextRef="#ctx0" brushRef="#br0" timeOffset="-3422.941">1017 512 2760 0 0,'0'0'125'0'0,"0"0"109"0"0,0 0 367 0 0,4-6 2411 0 0,-4 5-2850 0 0,1-1 1 0 0,0 1 0 0 0,0-1-1 0 0,-1 1 1 0 0,1-1 0 0 0,0 1-1 0 0,0-1 1 0 0,1 1-1 0 0,-1 0 1 0 0,0 0 0 0 0,0-1-1 0 0,1 1 1 0 0,-1 0 0 0 0,1 0-163 0 0,1-1 280 0 0,-1 0 0 0 0,1 0 0 0 0,0 0 0 0 0,0 0 0 0 0,0 1 0 0 0,0-1 0 0 0,3 0-280 0 0,2 0 1022 0 0,0 0-1 0 0,0-1 1 0 0,-1 0 0 0 0,5-2-1022 0 0,-12 5 25 0 0,0 0 0 0 0,0 0 1 0 0,0 0-1 0 0,0 0 0 0 0,0 0 0 0 0,0 0 1 0 0,1 0-1 0 0,-1 0 0 0 0,0 0 1 0 0,0 0-1 0 0,0 0 0 0 0,0-1 1 0 0,0 1-1 0 0,0 0 0 0 0,0 0 1 0 0,0 0-1 0 0,0 0 0 0 0,1 0 1 0 0,-1 0-1 0 0,0 0 0 0 0,0 0 1 0 0,0 0-1 0 0,0-1 0 0 0,0 1 1 0 0,0 0-1 0 0,0 0 0 0 0,0 0 1 0 0,0 0-1 0 0,0 0 0 0 0,0 0 1 0 0,0-1-1 0 0,0 1 0 0 0,0 0 0 0 0,0 0 1 0 0,0 0-1 0 0,0 0 0 0 0,0 0 1 0 0,0 0-1 0 0,0 0 0 0 0,0-1 1 0 0,0 1-1 0 0,0 0 0 0 0,0 0 1 0 0,0 0-1 0 0,0 0 0 0 0,0 0 1 0 0,0 0-1 0 0,-1 0 0 0 0,1-1 1 0 0,0 1-1 0 0,0 0 0 0 0,0 0-25 0 0,-9-5 1232 0 0,-12-2 394 0 0,16 7-1562 0 0,1 0 1 0 0,0 0-1 0 0,-1 1 1 0 0,1-1-1 0 0,0 1 0 0 0,0 0 1 0 0,0 0-1 0 0,0 1 1 0 0,0-1-1 0 0,0 1 0 0 0,0 0 1 0 0,0 0-65 0 0,-5 3 57 0 0,0 0 0 0 0,0 0 0 0 0,1 1 0 0 0,-7 5-57 0 0,11-7-56 0 0,0 1 0 0 0,1-1 0 0 0,-1 1 0 0 0,1-1 0 0 0,0 1 0 0 0,1 0 0 0 0,-1 0 0 0 0,1 1 0 0 0,0-1 0 0 0,0 0 0 0 0,0 1 0 0 0,1-1 0 0 0,-1 2 56 0 0,2-3 14 0 0,1 0-1 0 0,-1 1 0 0 0,0-1 0 0 0,1 0 0 0 0,0 0 0 0 0,0 1 1 0 0,0-1-1 0 0,1 0 0 0 0,-1 0 0 0 0,2 2-13 0 0,2 7 212 0 0,-4-11-231 0 0,0 1 0 0 0,0 0 0 0 0,1-1 0 0 0,-1 1 0 0 0,1-1 0 0 0,0 0 0 0 0,-1 1 0 0 0,1-1 0 0 0,0 0 0 0 0,1 0 0 0 0,-1 0 0 0 0,0 0 0 0 0,2 0 19 0 0,-3-1-5 0 0,0 0 1 0 0,1 0-1 0 0,-1 0 0 0 0,1 0 1 0 0,-1-1-1 0 0,1 1 0 0 0,-1-1 1 0 0,1 1-1 0 0,0-1 0 0 0,-1 1 0 0 0,1-1 1 0 0,0 0-1 0 0,-1 0 0 0 0,1 0 1 0 0,0 0-1 0 0,-1 0 0 0 0,1 0 1 0 0,0 0-1 0 0,-1-1 0 0 0,1 1 1 0 0,-1-1-1 0 0,1 1 0 0 0,-1-1 0 0 0,2 0 5 0 0,11-8 0 0 0,0-1 0 0 0,0 0 0 0 0,-1-1 0 0 0,10-12 0 0 0,9-6 0 0 0,-27 25 0 0 0,5-5 0 0 0,0 0 0 0 0,0 0 0 0 0,0-1 0 0 0,-1-1 0 0 0,-1 1 0 0 0,5-8 0 0 0,-8 10 0 0 0,-4 8 0 0 0,-1-1 0 0 0,1 0 0 0 0,0 1 0 0 0,-1-1 0 0 0,0 0 0 0 0,1 1 0 0 0,-1-1 0 0 0,1 0 0 0 0,-1 1 0 0 0,0-1 0 0 0,1 0 0 0 0,-1 0 0 0 0,0 1 0 0 0,0-1 0 0 0,0 0 0 0 0,0 0 0 0 0,0 0 0 0 0,0 1 0 0 0,0-1 0 0 0,0 0 0 0 0,0 0 0 0 0,0 0 0 0 0,0 0 0 0 0,0 1 0 0 0,0-1 0 0 0,-1 0 0 0 0,2-3 0 0 0,4 0 0 0 0,0 8 0 0 0,-4 5 0 0 0,-2 15 0 0 0,-3 19 0 0 0,0-8 0 0 0,0-10 0 0 0,-1-1 0 0 0,-1 0 0 0 0,-7 18 0 0 0,3-8 0 0 0,8-25-3 0 0,0 0 0 0 0,1-1 0 0 0,0 9 3 0 0,1-9 102 0 0,-1 1 0 0 0,0-1 1 0 0,-1 0-1 0 0,0 2-102 0 0,-21 78 1584 0 0,22-84-1584 0 0,0 1-1 0 0,0-1 0 0 0,1 1 1 0 0,-1-1-1 0 0,1 1 0 0 0,0 2 1 0 0,-1 20-186 0 0,1-13 98 0 0,3 5 160 0 0,-3-18 2 0 0,-2 0 2 0 0,-2 0-118 0 0,3-1-272 0 0,1 0-142 0 0,0 0-1302 0 0,0 0-5071 0 0</inkml:trace>
  <inkml:trace contextRef="#ctx0" brushRef="#br0" timeOffset="-3029.033">1534 241 7368 0 0,'0'0'568'0'0,"-1"-1"-374"0"0,1 1-170 0 0,-1 0 0 0 0,1 0 0 0 0,0 0 0 0 0,0 0 0 0 0,0 0 0 0 0,0 0 0 0 0,0 0 0 0 0,0-1 0 0 0,-1 1 0 0 0,1 0 0 0 0,0 0 0 0 0,0 0 0 0 0,0 0 0 0 0,0 0 0 0 0,0 0 0 0 0,0 0 0 0 0,0 0 0 0 0,0-1 0 0 0,0 1 0 0 0,0 0-1 0 0,0 0 1 0 0,0 0 0 0 0,0 0 0 0 0,-1 0 0 0 0,1 0 0 0 0,0-1 0 0 0,0 1 0 0 0,0 0 0 0 0,0 0 0 0 0,0 0 0 0 0,0 0 0 0 0,0 0 0 0 0,0 0 0 0 0,0-1 0 0 0,1 1 0 0 0,-1 0 0 0 0,0 0 0 0 0,0 0 0 0 0,0 0 0 0 0,0 0 0 0 0,0 0 0 0 0,0-1-1 0 0,0 1 1 0 0,0 0 0 0 0,0 0 0 0 0,0 0 0 0 0,0 0 0 0 0,0 0 0 0 0,0 0 0 0 0,1 0 0 0 0,-1 0 0 0 0,0 0 0 0 0,0-1 0 0 0,0 1 0 0 0,0 0 0 0 0,0 0 0 0 0,0 0 0 0 0,1 0 0 0 0,-1 0 0 0 0,0 0 0 0 0,0 0 0 0 0,0 0 0 0 0,0 0-24 0 0,0 0 41 0 0,0 0 0 0 0,0 0 0 0 0,1 0 0 0 0,-1 0 1 0 0,0 0-1 0 0,0 0 0 0 0,0 0 0 0 0,0 0 0 0 0,0 0 1 0 0,0 0-1 0 0,0 0 0 0 0,0 0 0 0 0,0 0 0 0 0,1 0 1 0 0,-1 0-1 0 0,0 0 0 0 0,0 0 0 0 0,0-1 0 0 0,0 1 1 0 0,0 0-1 0 0,0 0 0 0 0,0 0 0 0 0,0 0 0 0 0,0 0 1 0 0,0 0-1 0 0,0 0 0 0 0,0 0 0 0 0,0 0 1 0 0,0 0-1 0 0,0-1 0 0 0,0 1 0 0 0,0 0 0 0 0,0 0 1 0 0,0 0-1 0 0,0 0 0 0 0,0 0 0 0 0,0 0 0 0 0,0 0 1 0 0,0 0-1 0 0,0 0 0 0 0,0-1 0 0 0,0 1 0 0 0,0 0 1 0 0,0 0-1 0 0,0 0 0 0 0,0 0 0 0 0,0 0 0 0 0,0 0 1 0 0,0 0-1 0 0,0 0 0 0 0,0 0 0 0 0,0-1 0 0 0,0 1 1 0 0,0 0-1 0 0,0 0 0 0 0,0 0 0 0 0,0 0 0 0 0,0 0 1 0 0,-1 0-1 0 0,1 0 0 0 0,0 0 0 0 0,0 0-41 0 0,0-1 1304 0 0,0 1-624 0 0,-2 1-584 0 0,1 1-1 0 0,-1-1 0 0 0,0 0 1 0 0,1-1-1 0 0,-1 1 0 0 0,0 0 0 0 0,1 0 1 0 0,-1-1-1 0 0,0 1 0 0 0,0-1-95 0 0,0 1 159 0 0,0 0-70 0 0,1 0-1 0 0,0 0 1 0 0,0 0 0 0 0,0 1-1 0 0,-1-1 1 0 0,1 0 0 0 0,0 1-1 0 0,1-1 1 0 0,-1 0-1 0 0,0 1 1 0 0,0-1 0 0 0,1 1-1 0 0,-1-1 1 0 0,1 1 0 0 0,-1 1-89 0 0,-5 10 482 0 0,3-8-347 0 0,1-2-64 0 0,1-1 0 0 0,-1 1 0 0 0,1 0-1 0 0,0 0 1 0 0,-1 0 0 0 0,1-1-1 0 0,1 1 1 0 0,-1 0 0 0 0,0 0 0 0 0,1 1-1 0 0,-1-1-70 0 0,-1 8 204 0 0,0 0-1 0 0,-1 0 1 0 0,0 0-1 0 0,-5 10-203 0 0,-5 18 386 0 0,3-10-131 0 0,8-25-228 0 0,0 1-1 0 0,0-1 1 0 0,1 1-1 0 0,-1 0 1 0 0,1 0-1 0 0,0 0 1 0 0,1-1-1 0 0,-1 4-26 0 0,0 25 479 0 0,-2 1 0 0 0,-2 2-479 0 0,0 3 815 0 0,5 21-799 0 0,0-58-21 0 0,0 1-1 0 0,0 0 1 0 0,0 0-1 0 0,1-1 1 0 0,0 1-1 0 0,-1 0 1 0 0,1-1-1 0 0,0 1 1 0 0,0-1 0 0 0,1 1-1 0 0,-1-1 1 0 0,1 2 5 0 0,0 0-2 0 0,0-1 1 0 0,0 1 0 0 0,-1 0 0 0 0,1 0-1 0 0,0 3 2 0 0,-2-6 8 0 0,0 1 0 0 0,1 0 0 0 0,0 0 0 0 0,-1 0-1 0 0,1-1 1 0 0,0 1 0 0 0,0 0 0 0 0,0-1 0 0 0,0 1 0 0 0,0-1-1 0 0,1 1 1 0 0,-1-1 0 0 0,0 0 0 0 0,1 1 0 0 0,-1-1-1 0 0,1 0 1 0 0,-1 0 0 0 0,1 0-8 0 0,2 1 30 0 0,0 1 0 0 0,0-1 0 0 0,0-1 0 0 0,0 1-1 0 0,1-1 1 0 0,3 1-30 0 0,-5-2-61 0 0,0 0 0 0 0,0 0 1 0 0,0-1-1 0 0,-1 1 0 0 0,1-1 0 0 0,0 0 0 0 0,0 0 0 0 0,0 0 0 0 0,-1 0 0 0 0,1 0 0 0 0,0-1 61 0 0,0 1-187 0 0,-3 0 108 0 0,1 1 0 0 0,-1 0 0 0 0,0-1-1 0 0,1 1 1 0 0,-1 0 0 0 0,1-1 0 0 0,-1 1 0 0 0,0 0 0 0 0,1-1 0 0 0,-1 1-1 0 0,0 0 1 0 0,0-1 0 0 0,1 1 0 0 0,-1-1 0 0 0,0 1 0 0 0,0-1-1 0 0,0 1 1 0 0,0-1 0 0 0,0 1 0 0 0,1-1 0 0 0,-1 1 0 0 0,0-1 0 0 0,0 1 79 0 0,4-13-1761 0 0,10-6 5 0 0,-6 2-17 0 0</inkml:trace>
  <inkml:trace contextRef="#ctx0" brushRef="#br0" timeOffset="-2731.984">1770 267 7832 0 0,'19'2'990'0'0,"-20"-2"-170"0"0,1 0 271 0 0,0 0 49 0 0,0 0-80 0 0,4 10 631 0 0,-8 2-980 0 0,3-10-635 0 0,1-1 1 0 0,-1 1-1 0 0,1-1 1 0 0,-1 1-1 0 0,1-1 1 0 0,0 1-1 0 0,-1 0 1 0 0,1-1 0 0 0,0 2-77 0 0,0 2 195 0 0,1 0 1 0 0,-1-1 0 0 0,-1 1 0 0 0,1 0-1 0 0,-1-1 1 0 0,0 1 0 0 0,-1 3-196 0 0,2-7 21 0 0,0 1 70 0 0,0 0-1 0 0,-1 1 0 0 0,1-1 0 0 0,0 0 0 0 0,1 1 1 0 0,-1-1-1 0 0,0 0 0 0 0,1 1-90 0 0,-1-1 87 0 0,1 1 0 0 0,-1-1 0 0 0,0 0 1 0 0,0 0-1 0 0,0 1 0 0 0,0-1 0 0 0,0 0 0 0 0,-1 2-87 0 0,-4 12 403 0 0,4-14-344 0 0,0 1 0 0 0,0-1 0 0 0,0 1-1 0 0,0-1 1 0 0,0 1 0 0 0,1 0-1 0 0,-1-1 1 0 0,1 1 0 0 0,0 0-1 0 0,0-1 1 0 0,0 1 0 0 0,0 0 0 0 0,0-1-1 0 0,0 1 1 0 0,1 0 0 0 0,0 0-59 0 0,0-1 26 0 0,4 10 278 0 0,0 0-1 0 0,3 11-303 0 0,-7-18 51 0 0,0-1 0 0 0,0 1 0 0 0,0-1 0 0 0,-1 0 0 0 0,0 1 0 0 0,0-1 0 0 0,0 1 0 0 0,0-1-1 0 0,-1 1 1 0 0,0 2-51 0 0,-3 14 141 0 0,4-18-140 0 0,0 1-1 0 0,-1 0 0 0 0,0 0 1 0 0,1 0-1 0 0,-2-1 0 0 0,1 1 0 0 0,0 0 1 0 0,-1-1-1 0 0,1 1 0 0 0,-3 2 0 0 0,3-4 0 0 0,0-1 0 0 0,0 0 0 0 0,-1 0 0 0 0,1 1 0 0 0,1-1 0 0 0,-1 1 0 0 0,0-1 0 0 0,0 1 0 0 0,0-1 0 0 0,1 1 0 0 0,-1-1 0 0 0,1 1 0 0 0,0 0 0 0 0,-1-1 0 0 0,1 1 0 0 0,0 0 0 0 0,0-1 0 0 0,0 2 0 0 0,0-2 0 0 0,-1 0 0 0 0,1 0 0 0 0,0 0 0 0 0,-1 0 0 0 0,1 0 0 0 0,-1 0 0 0 0,1 0 0 0 0,-1 0 0 0 0,1 0 0 0 0,-1 0 0 0 0,0 0 0 0 0,1-1 0 0 0,-1 1 0 0 0,0 0 0 0 0,0 0 0 0 0,1-1 0 0 0,-3 2 0 0 0,3-1 0 0 0,-1 0 0 0 0,0-1 0 0 0,0 1 0 0 0,1 0 0 0 0,-1-1 0 0 0,1 1 0 0 0,-1 0 0 0 0,0 0 0 0 0,1 0 0 0 0,-1-1 0 0 0,1 1 0 0 0,0 0 0 0 0,-1 0 0 0 0,1 0 0 0 0,0 0 0 0 0,-1 0 0 0 0,1 0 0 0 0,0 0 0 0 0,0 0 0 0 0,0 0 0 0 0,0 0 0 0 0,0 0 0 0 0,0 0 0 0 0,0-1 0 0 0,0 0 0 0 0,0 0 0 0 0,0 1 0 0 0,0-1 0 0 0,0 0 0 0 0,0 1 0 0 0,0-1 0 0 0,0 0 0 0 0,0 0 0 0 0,0 1 0 0 0,0-1 0 0 0,-1 0 0 0 0,1 0 0 0 0,0 1 0 0 0,0-1 0 0 0,0 0 0 0 0,0 0 0 0 0,0 1 0 0 0,-1-1 0 0 0,1 0 0 0 0,0 0 0 0 0,0 0 0 0 0,0 1 0 0 0,-1-1 0 0 0,1 0 0 0 0,0 0 0 0 0,0 0 0 0 0,-1 0 0 0 0,1 1 0 0 0,0-1 0 0 0,0 0 0 0 0,-1 0 0 0 0,1 0-13 0 0,0 0-1 0 0,1 0 0 0 0,-1 0 0 0 0,0 0 0 0 0,0 0 0 0 0,0 0 0 0 0,0 0 1 0 0,0 0-1 0 0,0 0 0 0 0,0 0 0 0 0,0 0 0 0 0,0 0 0 0 0,0 0 1 0 0,0 0-1 0 0,0 1 0 0 0,0-1 0 0 0,0 0 0 0 0,0 0 0 0 0,0 0 0 0 0,0 0 1 0 0,0 0-1 0 0,0 0 0 0 0,0 0 0 0 0,0 0 0 0 0,1 0 0 0 0,-1 0 1 0 0,0 0-1 0 0,0 0 0 0 0,0 0 0 0 0,0 1 0 0 0,0-1 0 0 0,0 0 0 0 0,0 0 1 0 0,0 0-1 0 0,-1 0 0 0 0,1 0 0 0 0,0 0 0 0 0,0 0 0 0 0,0 0 1 0 0,0 0-1 0 0,0 0 0 0 0,0 0 0 0 0,0 0 0 0 0,0 0 0 0 0,0 0 0 0 0,0 1 1 0 0,0-1-1 0 0,0 0 0 0 0,0 0 0 0 0,0 0 0 0 0,0 0 0 0 0,0 0 1 0 0,0 0-1 0 0,0 0 0 0 0,0 0 0 0 0,0 0 14 0 0,9 0-1073 0 0,-6 0 144 0 0,-2 0-630 0 0,-1 0-8 0 0</inkml:trace>
  <inkml:trace contextRef="#ctx0" brushRef="#br0" timeOffset="-2472.733">1934 462 11600 0 0,'-16'-2'530'0'0,"13"2"-7"0"0,15-4-254 0 0,11 5 1780 0 0,0 2 1 0 0,21 4-2050 0 0,9 1 1248 0 0,-53-7-1238 0 0,0-1-1 0 0,-1 0 1 0 0,1 0 0 0 0,0 0 0 0 0,0 0 0 0 0,0 0-1 0 0,0 0 1 0 0,0 0 0 0 0,0 0 0 0 0,0 0 0 0 0,0 0-1 0 0,0 0 1 0 0,0 0 0 0 0,0 0 0 0 0,0 0 0 0 0,0 0-1 0 0,0 0 1 0 0,0 0 0 0 0,0 0 0 0 0,0 0 0 0 0,0 0-1 0 0,0 0 1 0 0,0 0 0 0 0,0 0 0 0 0,0 1 0 0 0,0-1-1 0 0,0 0 1 0 0,0 0 0 0 0,0 0 0 0 0,0 0 0 0 0,0 0-10 0 0,-9 2 178 0 0,-1 0-21 0 0,18-1 60 0 0,17 0-243 0 0,-13-1-270 0 0,0 1 0 0 0,0-1 1 0 0,0-1-1 0 0,-1 0 1 0 0,10-2 295 0 0,-5-2-1781 0 0</inkml:trace>
  <inkml:trace contextRef="#ctx0" brushRef="#br0" timeOffset="-2214.653">2273 297 7368 0 0,'1'0'568'0'0,"1"2"-284"0"0,0 0 0 0 0,0-1 1 0 0,0 1-1 0 0,0-1 0 0 0,0 0 0 0 0,0 0 1 0 0,1 0-1 0 0,-1 0 0 0 0,1 0-284 0 0,6 3 1219 0 0,8 9 652 0 0,-17-13-1840 0 0,0 1-1 0 0,1-1 1 0 0,-1 0-1 0 0,0 1 1 0 0,0-1-1 0 0,1 1 1 0 0,-1-1-1 0 0,0 1 0 0 0,0-1 1 0 0,0 1-1 0 0,0-1 1 0 0,1 1-1 0 0,-1-1 1 0 0,0 1-1 0 0,0-1 1 0 0,0 1-1 0 0,0-1 1 0 0,0 1-1 0 0,0-1 1 0 0,0 1-1 0 0,0-1 1 0 0,-1 1-1 0 0,1-1 0 0 0,0 1 1 0 0,0-1-1 0 0,0 1 1 0 0,0-1-1 0 0,-1 1 1 0 0,1-1-1 0 0,0 1 1 0 0,-1-1-1 0 0,1 1 1 0 0,0-1-1 0 0,-1 0 1 0 0,1 1-1 0 0,0-1 1 0 0,-1 0-31 0 0,0 2 94 0 0,-1 0 0 0 0,1 0 0 0 0,-1-1 1 0 0,1 1-1 0 0,0 0 0 0 0,0 0 0 0 0,0 0 1 0 0,0 0-1 0 0,0 1 0 0 0,1-1 0 0 0,-1 0 1 0 0,1 0-1 0 0,-1 0 0 0 0,1 1 1 0 0,0-1-1 0 0,0 0 0 0 0,0 0 0 0 0,0 1 1 0 0,0-1-1 0 0,0 0 0 0 0,1 0 0 0 0,0 3-94 0 0,0 6 272 0 0,0 21 983 0 0,-1 1 0 0 0,-1 11-1255 0 0,1-40 98 0 0,0 0-1 0 0,0 1 1 0 0,1-1-1 0 0,0 0 1 0 0,0 0-1 0 0,0 0 1 0 0,0 0 0 0 0,1 0-98 0 0,-1-1 99 0 0,0 1 1 0 0,0-1 0 0 0,0 1 0 0 0,0-1 0 0 0,0 1 0 0 0,-1-1 0 0 0,1 1 0 0 0,-1 0 0 0 0,0-1 0 0 0,-1 4-100 0 0,-3 10 117 0 0,3-14-117 0 0,0 1 0 0 0,0-1 1 0 0,0 1-1 0 0,1-1 0 0 0,-1 1 1 0 0,1-1-1 0 0,0 1 0 0 0,0 0 1 0 0,0-1-1 0 0,0 1 0 0 0,1 1 0 0 0,0-4-19 0 0,-1 1-1 0 0,1 0 0 0 0,-1 0 0 0 0,0 0 1 0 0,1-1-1 0 0,-1 1 0 0 0,0 0 1 0 0,0 0-1 0 0,0 0 0 0 0,-1 0 0 0 0,1-1 1 0 0,0 1-1 0 0,-1 0 0 0 0,1 1 20 0 0,0-3-2 0 0,0 1 0 0 0,0-1 0 0 0,0 0 0 0 0,0 0 0 0 0,0 1 0 0 0,0-1 0 0 0,0 0 0 0 0,0 1 0 0 0,0-1 0 0 0,0 0 0 0 0,0 1 0 0 0,0-1 0 0 0,0 0 0 0 0,1 1 0 0 0,-1-1 0 0 0,0 0 0 0 0,0 0 0 0 0,0 1 0 0 0,1-1 0 0 0,-1 0 0 0 0,0 0 0 0 0,0 0 0 0 0,1 1 0 0 0,-1-1 0 0 0,0 0 0 0 0,0 0 0 0 0,1 0 0 0 0,-1 0 0 0 0,0 1 0 0 0,1-1 2 0 0,-1 0 89 0 0,-4 0-11 0 0,2 0-66 0 0,1 0-77 0 0,0-1 0 0 0,0 1 0 0 0,0 0 0 0 0,-1 0 0 0 0,1-1 0 0 0,0 1 0 0 0,0 0-1 0 0,0-1 1 0 0,0 1 0 0 0,0-1 0 0 0,0 0 0 0 0,0 1 0 0 0,0-1 0 0 0,1 0 0 0 0,-1 1 0 0 0,0-1 0 0 0,0 0 0 0 0,0 0 0 0 0,1 0 0 0 0,-1 0 0 0 0,0 0-1 0 0,1 0 1 0 0,-1 0 0 0 0,1 0 0 0 0,-1 0 0 0 0,1 0 0 0 0,0 0 65 0 0,-2-4-920 0 0,2 0 0 0 0,-1 0 0 0 0,0 0 0 0 0,1 0 0 0 0,0-5 920 0 0,0 7-324 0 0,3-16-5233 0 0</inkml:trace>
  <inkml:trace contextRef="#ctx0" brushRef="#br0" timeOffset="-1898.046">2412 286 9648 0 0,'6'-6'464'0'0,"-3"5"-353"0"0,0 0 1 0 0,0-1 0 0 0,0 1-1 0 0,-1 0 1 0 0,1 1 0 0 0,1-1-1 0 0,-1 0 1 0 0,0 1 0 0 0,0 0-1 0 0,0-1 1 0 0,0 1 0 0 0,0 0-1 0 0,0 1 1 0 0,0-1-1 0 0,0 1 1 0 0,0-1 0 0 0,0 1-1 0 0,0 0 1 0 0,0 0 0 0 0,0 0-1 0 0,0 0 1 0 0,0 1 0 0 0,-1-1-1 0 0,1 1 1 0 0,-1 0 0 0 0,1 0-1 0 0,0 0-111 0 0,6 10 874 0 0,-7-9-700 0 0,0-1 1 0 0,0 1-1 0 0,0-1 1 0 0,1 1-1 0 0,-1-1 0 0 0,1 0 1 0 0,2 2-175 0 0,2 0 167 0 0,8 7 363 0 0,-15-10-493 0 0,1 0 0 0 0,-1-1 0 0 0,1 1 0 0 0,-1 0 0 0 0,0 0 0 0 0,1 0 0 0 0,-1-1 0 0 0,0 1 0 0 0,0 0 0 0 0,0 0 0 0 0,1 0 0 0 0,-1 0 0 0 0,0-1 0 0 0,0 1 0 0 0,0 0 0 0 0,0 0 0 0 0,0 0 0 0 0,-1 0 0 0 0,1 0 0 0 0,0-1 0 0 0,0 2-37 0 0,-1-1 33 0 0,1-1 0 0 0,0 1 0 0 0,0 0 0 0 0,0 0 0 0 0,0 0-1 0 0,0-1 1 0 0,1 1 0 0 0,-1 0 0 0 0,0 0 0 0 0,0-1 0 0 0,0 1-1 0 0,1 0 1 0 0,-1 0 0 0 0,0-1 0 0 0,1 1 0 0 0,-1 0-1 0 0,0-1 1 0 0,1 1 0 0 0,-1 0 0 0 0,1-1 0 0 0,-1 1 0 0 0,1-1-1 0 0,0 1-32 0 0,-1-1 25 0 0,0 0-1 0 0,1 1 0 0 0,-1-1 0 0 0,1 1 0 0 0,-1-1 0 0 0,0 0 0 0 0,1 1 1 0 0,-1-1-1 0 0,0 1 0 0 0,1-1 0 0 0,-1 1 0 0 0,0-1 0 0 0,0 1 1 0 0,0-1-1 0 0,1 1 0 0 0,-1-1 0 0 0,0 1 0 0 0,0-1 0 0 0,0 1 0 0 0,0-1 1 0 0,0 1-1 0 0,0-1 0 0 0,0 1 0 0 0,0-1 0 0 0,0 1 0 0 0,0-1 1 0 0,0 1-1 0 0,-1 0 0 0 0,1-1 0 0 0,0 1 0 0 0,0-1 0 0 0,0 1 0 0 0,-1-1-24 0 0,0 2 89 0 0,-1 0 0 0 0,0-1-1 0 0,1 1 1 0 0,-1-1-1 0 0,0 0 1 0 0,0 1-1 0 0,0-1 1 0 0,0 0 0 0 0,0 0-1 0 0,-1 0-88 0 0,-15 10 273 0 0,8-2-257 0 0,4-4-15 0 0,0 0-1 0 0,-1 0 0 0 0,1-1 0 0 0,-2 1 0 0 0,-2 3 0 0 0,9-7 0 0 0,1 0 0 0 0,-1 0 0 0 0,0 0 0 0 0,0 0 0 0 0,0 0 0 0 0,0-1 0 0 0,0 1 0 0 0,0 0 0 0 0,0-1 0 0 0,0 1 0 0 0,0-1 0 0 0,0 1 0 0 0,0-1 0 0 0,-1 1 0 0 0,1-1 0 0 0,-1 0 0 0 0,-40 3 886 0 0,-7-3-886 0 0,41 0 114 0 0,11 6-1010 0 0,1-3 909 0 0,1 0 0 0 0,0-1-1 0 0,0 0 1 0 0,0 0 0 0 0,0 0-1 0 0,0 0-12 0 0,11 4 179 0 0,111 55-299 0 0,-103-49-37 0 0,-21-11 216 0 0,0 1 0 0 0,0-1 1 0 0,1 0-1 0 0,-1 0 0 0 0,0 0 1 0 0,1 0-1 0 0,-1-1 0 0 0,0 1 0 0 0,2-1-59 0 0,9-4-5870 0 0,-8-1-218 0 0</inkml:trace>
  <inkml:trace contextRef="#ctx0" brushRef="#br0" timeOffset="-1588.886">2714 235 11144 0 0,'-4'-1'326'0'0,"10"1"74"0"0,-5 0-376 0 0,0-1 0 0 0,1 1 0 0 0,-1 1 0 0 0,0-1 0 0 0,0 0 0 0 0,0 0 0 0 0,0 0 0 0 0,0 0 1 0 0,0 1-1 0 0,0-1 0 0 0,-1 0 0 0 0,1 1 0 0 0,0-1 0 0 0,0 1 0 0 0,0-1 0 0 0,0 1 0 0 0,0 0 0 0 0,0-1 1 0 0,-1 1-1 0 0,1 0-24 0 0,3 3 152 0 0,-1 0 0 0 0,1 0 1 0 0,0 0-1 0 0,0 0 0 0 0,4 2-152 0 0,6 7 416 0 0,13 13 159 0 0,-12-12 342 0 0,0 0-1 0 0,-2 1 1 0 0,1 1-1 0 0,9 16-916 0 0,-2-2 926 0 0,-15-21-514 0 0,1 0 0 0 0,-1 0 0 0 0,-1 1-1 0 0,2 5-411 0 0,-2-4 326 0 0,-1 0 0 0 0,0 0-1 0 0,-1 1 1 0 0,-1 0 0 0 0,0-1-1 0 0,0 2-325 0 0,-2-7 97 0 0,1 0 0 0 0,-2 1 0 0 0,1-1 0 0 0,-1 0 0 0 0,0 0 0 0 0,0 0 0 0 0,0 0 0 0 0,-1 0 0 0 0,0 0 0 0 0,0 0 0 0 0,-1 0 0 0 0,-1 2-97 0 0,1-3 3 0 0,0 0 1 0 0,-1 0 0 0 0,0 0 0 0 0,0 0-1 0 0,0 0 1 0 0,-1-1 0 0 0,1 0 0 0 0,-1 0-1 0 0,0 0 1 0 0,-3 1-4 0 0,-10 6-2 0 0,1-2-1 0 0,-14 5 3 0 0,-9 5 2 0 0,-8 2-182 0 0,32-16-2377 0 0,0-4-3693 0 0,15-1-26 0 0</inkml:trace>
  <inkml:trace contextRef="#ctx0" brushRef="#br0" timeOffset="-1268.659">3142 490 8752 0 0,'0'0'673'0'0,"0"0"-181"0"0,13 9 4489 0 0,-5-5-3774 0 0,0 1 0 0 0,0-1 0 0 0,0-1 0 0 0,3 1-1207 0 0,10 3 673 0 0,1-2-1 0 0,4 1-672 0 0,14 2 336 0 0,-32-6-317 0 0,0-2-1 0 0,0 1 0 0 0,1-1 1 0 0,3 0-19 0 0,20 1-2 0 0,-12 0 352 0 0,1 0 0 0 0,0-1 0 0 0,9-2-350 0 0,6-4-6435 0 0,-26 3-483 0 0</inkml:trace>
  <inkml:trace contextRef="#ctx0" brushRef="#br0" timeOffset="6702.618">3551 317 1840 0 0,'0'0'83'0'0,"1"0"-6"0"0,3 1 138 0 0,-3 0-27 0 0,-1-1 0 0 0,1 0 0 0 0,-1 0 0 0 0,1 0 0 0 0,0 0 0 0 0,-1 0 0 0 0,1 0-1 0 0,-1 0 1 0 0,1 0 0 0 0,-1 0 0 0 0,1 0 0 0 0,-1 0 0 0 0,1-1 0 0 0,-1 1 0 0 0,1 0 0 0 0,-1 0 0 0 0,1 0 0 0 0,-1-1 0 0 0,1 1-188 0 0,0 0 1611 0 0,-8 0-1007 0 0,7 0-65 0 0,8-6 403 0 0,-7 6-546 0 0,-9 0 248 0 0,5-1-522 0 0,5 0 352 0 0,26-4-233 0 0,-23 5 46 0 0,0 0 0 0 0,-1-1-1 0 0,1 2 1 0 0,0-1 0 0 0,-1 0-1 0 0,1 1 1 0 0,-1 0 0 0 0,2 1-287 0 0,5-2 857 0 0,-1 0-23 0 0,59 11 341 0 0,-40 0-776 0 0,-27-11-278 0 0,-1 1-1 0 0,1 2-83 0 0,1-1-1 0 0,0-1 1 0 0,0 1-1 0 0,0 0 0 0 0,0-1 1 0 0,0 0-1 0 0,3 2-36 0 0,20 10 211 0 0,-23-12-224 0 0,-1 1 1 0 0,0 0-1 0 0,0 0 0 0 0,0 0 1 0 0,0 0-1 0 0,0 0 1 0 0,1 2 12 0 0,-3-3 0 0 0,1 0-1 0 0,-1 0 1 0 0,1 0 0 0 0,-1 0 0 0 0,0 0 0 0 0,1 0 0 0 0,-1 0 0 0 0,0 0 0 0 0,0 0 0 0 0,0 1-1 0 0,0-1 1 0 0,0 0 0 0 0,0 0 0 0 0,0 0 0 0 0,0 0 0 0 0,0 0 0 0 0,0 0 0 0 0,-1 0-1 0 0,1 0 1 0 0,0 0 0 0 0,-1 0 0 0 0,1 0 0 0 0,-1 0 15 0 0,1 0 0 0 0,0 0 0 0 0,0-1-1 0 0,0 1 1 0 0,0 0 0 0 0,-1 0 0 0 0,1 0 0 0 0,0 0 0 0 0,1-1-1 0 0,-1 1 1 0 0,0 0 0 0 0,0 0 0 0 0,0 0 0 0 0,0 0 0 0 0,1-1-1 0 0,-1 1 1 0 0,0 1-15 0 0,1-1 10 0 0,-1-1 0 0 0,1 1 0 0 0,-1 0 0 0 0,0 0-1 0 0,0 0 1 0 0,0 0 0 0 0,1 0 0 0 0,-1 0 0 0 0,0 0 0 0 0,0 0 0 0 0,0 0 0 0 0,-1 0-1 0 0,1 0 1 0 0,0 0 0 0 0,0 1-10 0 0,-12 20-133 0 0,10-19 96 0 0,0 0 0 0 0,0 0-1 0 0,0 0 1 0 0,1 0-1 0 0,-1 0 1 0 0,1 0 0 0 0,0 1-1 0 0,0-1 1 0 0,0 2 37 0 0,0 0-3 0 0,0-1-1 0 0,0 0 1 0 0,0 0 0 0 0,-1 0-1 0 0,0 0 1 0 0,1 0 0 0 0,-2 0 0 0 0,-1 2 3 0 0,-8 19 0 0 0,11-20 0 0 0,-1-1 0 0 0,0 1 0 0 0,0-1 0 0 0,0 0 0 0 0,-1 0 0 0 0,1 0 0 0 0,-1 0 0 0 0,0 0 0 0 0,0 0 0 0 0,0-1 0 0 0,-1 1 0 0 0,-1 0 0 0 0,-2 3 130 0 0,1-1 0 0 0,0 1 0 0 0,-2 4-130 0 0,4-5 247 0 0,-1 1-1 0 0,0-2 1 0 0,-1 1-1 0 0,-4 4-246 0 0,-22 12 505 0 0,20-13-626 0 0,0-1 0 0 0,-8 8 121 0 0,15-12-20 0 0,1 0 0 0 0,-1-1 0 0 0,0 0 0 0 0,-1 0 1 0 0,1 0-1 0 0,0-1 0 0 0,-3 1 20 0 0,1 0 1 0 0,-1 0 1 0 0,1 1-1 0 0,-6 4-1 0 0,3-1 8 0 0,7-4 12 0 0,-1 0 0 0 0,1-1 0 0 0,-1 0 0 0 0,0 0 0 0 0,1 0 0 0 0,-1 0 0 0 0,-1 0-20 0 0,18-2 226 0 0,-12 0-191 0 0,0 1 0 0 0,1-1 1 0 0,-1 0-1 0 0,1 0 0 0 0,-1 0 0 0 0,0 0 1 0 0,1 0-1 0 0,-1 0 0 0 0,1 0 1 0 0,-1 0-1 0 0,0-1 0 0 0,1 1 0 0 0,0-1-35 0 0,12-3 20 0 0,-1 0 0 0 0,14-1-20 0 0,22-6-281 0 0,-36 7 426 0 0,0 1-1 0 0,0 0 1 0 0,1 2 0 0 0,8-1-145 0 0,13-2 118 0 0,89-8-752 0 0,-92 7-108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10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172 110 8288 0 0,'0'0'638'0'0,"0"0"-340"0"0,0 0 103 0 0,0 0 88 0 0,0 0 21 0 0,0 0-68 0 0,8 0 1164 0 0,-6 0-1547 0 0,0 0 0 0 0,0 1 0 0 0,0-1 0 0 0,-1 0 1 0 0,1 1-1 0 0,0 0 0 0 0,0-1 0 0 0,-1 1 0 0 0,1 0 1 0 0,0 0-60 0 0,4 5 88 0 0,-6-3 70 0 0,1 0 1 0 0,-1 0-1 0 0,0 1 1 0 0,0-1 0 0 0,0 0-1 0 0,0 0 1 0 0,-1 0-1 0 0,1 1 1 0 0,-1-1 0 0 0,0 1-159 0 0,-1 5 362 0 0,-3 11 584 0 0,3-13-464 0 0,0-1 1 0 0,1 1-1 0 0,0-1 0 0 0,0 4-482 0 0,-13 57 359 0 0,0 37-569 0 0,2-16 875 0 0,-4 60-2223 0 0,14-130 1504 0 0,-2 29 1492 0 0,1 14-1438 0 0,-1-27 554 0 0,3-28-543 0 0,0 0 0 0 0,0 1-1 0 0,1-1 1 0 0,-1 0 0 0 0,2 5-11 0 0,-1-10 22 0 0,0 0-1 0 0,0 0 0 0 0,0 0 1 0 0,0 1-1 0 0,0-1 0 0 0,0 0 1 0 0,0 0-1 0 0,-1 1 1 0 0,1-1-1 0 0,0 0 0 0 0,-1 1-21 0 0,0 1-498 0 0,0 0 0 0 0,1 0 0 0 0,-1 0 0 0 0,1 0 0 0 0,-1 0 0 0 0,1 0 0 0 0,0 3 498 0 0,6-18-2998 0 0,1-2 1464 0 0</inkml:trace>
  <inkml:trace contextRef="#ctx0" brushRef="#br0" timeOffset="654.621">11 305 13824 0 0,'-6'-8'1056'0'0,"6"7"-1035"0"0,-1 0 1 0 0,0 0 0 0 0,1 0-1 0 0,-1 0 1 0 0,1-1 0 0 0,-1 1 0 0 0,1 0-1 0 0,0 0 1 0 0,-1-1 0 0 0,1 1-1 0 0,0 0 1 0 0,0-1 0 0 0,0 1 0 0 0,0 0-1 0 0,0 0 1 0 0,0-1 0 0 0,1 1-1 0 0,-1 0 1 0 0,0 0 0 0 0,1-1 0 0 0,-1 0-22 0 0,5-2 0 0 0,0-1 0 0 0,0 1 0 0 0,0 0 0 0 0,0 0 0 0 0,0 1 0 0 0,1-1 0 0 0,0 1 0 0 0,3-1 0 0 0,22-14 0 0 0,-24 14-1 0 0,0 1 1 0 0,0-1 0 0 0,0 1-1 0 0,0 0 1 0 0,2 0 0 0 0,17-7 438 0 0,-9 4-238 0 0,-1 0 1 0 0,1 1-1 0 0,0 1 0 0 0,1 0 1 0 0,-1 2-1 0 0,1 0 1 0 0,-1 0-1 0 0,15 2-200 0 0,-12 0 75 0 0,-6 0-108 0 0,0 0 0 0 0,-1 0 0 0 0,1 1 0 0 0,0 1-1 0 0,6 2 34 0 0,-16-3 47 0 0,0 0-1 0 0,-1 1 1 0 0,1-1-1 0 0,-1 1 1 0 0,1-1-1 0 0,-1 1 1 0 0,1 0-1 0 0,-1 0 0 0 0,0 1 1 0 0,0-1-1 0 0,0 1 1 0 0,-1 0-1 0 0,1-1 1 0 0,0 1-1 0 0,-1 0 0 0 0,0 1 1 0 0,0-1-1 0 0,0 0 1 0 0,0 1-1 0 0,0-1 1 0 0,-1 1-1 0 0,1 0-46 0 0,-1 0 128 0 0,0 1 0 0 0,1-1 0 0 0,-2 1 0 0 0,1-1 0 0 0,-1 1-1 0 0,1 0 1 0 0,-1-1 0 0 0,0 1 0 0 0,-1 3-128 0 0,-10 42-40 0 0,11-50 46 0 0,-3 7-6 0 0,1-1 0 0 0,-1 0 0 0 0,0 0 0 0 0,-1 0 0 0 0,1-1 0 0 0,-1 1 0 0 0,0-1 0 0 0,-1 0 0 0 0,1 0 0 0 0,-4 2 0 0 0,-7 7 0 0 0,0-2 0 0 0,-16 11 0 0 0,14-11 0 0 0,0-2 0 0 0,-1 1 0 0 0,0-2 0 0 0,-1-1 0 0 0,-1 0 0 0 0,-13 7 0 0 0,24-10 0 0 0,0-1 0 0 0,1-1 0 0 0,-9 3 0 0 0,-1-1 0 0 0,11-3 0 0 0,1 0 0 0 0,-1 0 0 0 0,0-1 0 0 0,0 1 0 0 0,0-2 0 0 0,-1 1 0 0 0,1-1 0 0 0,-7 0 0 0 0,13-1 0 0 0,0 1 0 0 0,1 0 0 0 0,-1-1 0 0 0,0 1 0 0 0,0 0 0 0 0,0-1 0 0 0,0 1 0 0 0,0-1 0 0 0,0 1 0 0 0,1-1 0 0 0,-1 0 0 0 0,0 1 0 0 0,0-1 0 0 0,1 0 0 0 0,-1 0 0 0 0,1 1 0 0 0,-1-1 0 0 0,0 0 0 0 0,1 0 0 0 0,0 0 0 0 0,-1 0 0 0 0,1 0 0 0 0,-1 1 0 0 0,1-1 0 0 0,0 0 0 0 0,0-1 0 0 0,-2-1 0 0 0,2 2 0 0 0,1 1 0 0 0,-1-1 0 0 0,0 1 0 0 0,0 0 0 0 0,0-1 0 0 0,1 1 0 0 0,-1 0 0 0 0,0-1 0 0 0,1 1 0 0 0,-1 0 0 0 0,0-1 0 0 0,1 1 0 0 0,-1 0 0 0 0,0 0 0 0 0,1 0 0 0 0,-1-1 0 0 0,1 1 0 0 0,-1 0 0 0 0,0 0 0 0 0,1 0 0 0 0,-1 0 0 0 0,1 0 0 0 0,-1-1 0 0 0,1 1 0 0 0,10-6 0 0 0,-10 5 0 0 0,0 0 0 0 0,0 1 0 0 0,0-1 0 0 0,0 1 0 0 0,1-1 0 0 0,-1 1 0 0 0,0 0 0 0 0,0-1 0 0 0,0 1 0 0 0,1 0 0 0 0,-1 0 0 0 0,0 0 0 0 0,0 0 0 0 0,1 0 0 0 0,-1 0 0 0 0,0 0 0 0 0,1 0 0 0 0,9 0 0 0 0,-1 1 0 0 0,0-1 0 0 0,0 1 0 0 0,-1 1 0 0 0,1 0 0 0 0,6 2 0 0 0,-10-2 0 0 0,-1 0 0 0 0,1 0 0 0 0,-1 0 0 0 0,0 1 0 0 0,0-1 0 0 0,0 1 0 0 0,-1 0 0 0 0,1 1 0 0 0,-1-1 0 0 0,3 4 0 0 0,3 3 0 0 0,3 4 0 0 0,0 0 0 0 0,3 6 0 0 0,-12-14 0 0 0,0 0 0 0 0,-1 1 0 0 0,1-1 0 0 0,-1 1 0 0 0,0-1 0 0 0,-1 1 0 0 0,0 0 0 0 0,0 1 0 0 0,14 44 0 0 0,-16-52 0 0 0,0 1 0 0 0,1 0 0 0 0,-1 0 0 0 0,0 0 0 0 0,0 0 0 0 0,1 0 0 0 0,-1 0 0 0 0,1-1 0 0 0,-1 1 0 0 0,1 0 0 0 0,-1 0 0 0 0,1 0 0 0 0,-1 0 0 0 0,1-1 0 0 0,0 1 0 0 0,-1 0 0 0 0,1-1 0 0 0,0 1 0 0 0,0 0 0 0 0,0-1 0 0 0,-1 1 0 0 0,1-1 0 0 0,0 1 0 0 0,0-1 0 0 0,0 0 0 0 0,0 1 0 0 0,0-1 0 0 0,0 0 0 0 0,0 0 0 0 0,0 0 0 0 0,0 1 0 0 0,0-1 0 0 0,27-8-441 0 0,-26 8 28 0 0,0-1-1 0 0,-1 0 1 0 0,1 1 0 0 0,0-1 0 0 0,-1 0-1 0 0,1 0 1 0 0,-1-1 0 0 0,2 0 413 0 0,4-7-5796 0 0</inkml:trace>
  <inkml:trace contextRef="#ctx0" brushRef="#br0" timeOffset="955.043">618 381 11976 0 0,'0'0'266'0'0,"0"0"44"0"0,0 0 15 0 0,0 0-26 0 0,0 0-127 0 0,0 0 204 0 0,2 0 110 0 0,39 5 704 0 0,-18-6 147 0 0,1 0 0 0 0,2 2-1337 0 0,35-1 915 0 0,-26-2-1694 0 0,0 1 0 0 0,20 4 779 0 0,-44-1 55 0 0,-9-1-276 0 0,0 0 0 0 0,0-1 0 0 0,1 1-1 0 0,-1-1 1 0 0,0 0 0 0 0,1 0 0 0 0,-1 0 0 0 0,1 0 221 0 0,-13 5-3952 0 0,-4 1 1907 0 0</inkml:trace>
  <inkml:trace contextRef="#ctx0" brushRef="#br0" timeOffset="1243.767">640 484 10136 0 0,'0'0'230'0'0,"0"0"30"0"0,0 0 19 0 0,0 0 37 0 0,2 1 125 0 0,4 2-258 0 0,0 0-1 0 0,0-1 1 0 0,1 0-1 0 0,-1 0 1 0 0,0 0 0 0 0,1-1-1 0 0,-1 0 1 0 0,4 0-183 0 0,57-1 1892 0 0,-37 0-1579 0 0,88-6-313 0 0,-38-3-1020 0 0,-64 6-4080 0 0</inkml:trace>
  <inkml:trace contextRef="#ctx0" brushRef="#br0" timeOffset="1533.415">1387 267 13824 0 0,'-3'-1'147'0'0,"1"0"0"0"0,-1 0 1 0 0,0 0-1 0 0,1 1 1 0 0,-1-1-1 0 0,0 1 0 0 0,0 0 1 0 0,0-1-1 0 0,0 1-147 0 0,2 1 39 0 0,-1-1 0 0 0,1 0 0 0 0,-1 1 0 0 0,0-1-1 0 0,1 1 1 0 0,0-1 0 0 0,-1 1 0 0 0,1 0 0 0 0,-1 0 0 0 0,1-1-1 0 0,0 1 1 0 0,-1 0 0 0 0,1 0 0 0 0,0 0 0 0 0,0 1 0 0 0,-1 0-39 0 0,-12 9 865 0 0,12-9-721 0 0,0-1 1 0 0,0 1-1 0 0,0-1 0 0 0,0 1 1 0 0,0 0-1 0 0,0 0 0 0 0,1 0 0 0 0,-1 0-144 0 0,-16 19 980 0 0,15-18-889 0 0,0 0 0 0 0,0 0 0 0 0,0 0 0 0 0,1 1-1 0 0,-1 0 1 0 0,1-1 0 0 0,0 2-91 0 0,-29 50-385 0 0,29-50 187 0 0,1-1 1 0 0,-1 0-1 0 0,1 0 0 0 0,0 0 1 0 0,0 1-1 0 0,1-1 0 0 0,-1 4 198 0 0,0 5-191 0 0,1-11 191 0 0,0 0-1 0 0,0 1 0 0 0,0-1 1 0 0,1 0-1 0 0,-1 1 0 0 0,1-1 0 0 0,-1 0 1 0 0,1 0-1 0 0,0 0 0 0 0,0 1 0 0 0,0-1 1 0 0,0 0-1 0 0,0 0 0 0 0,1 0 0 0 0,-1-1 1 0 0,0 1-1 0 0,1 0 0 0 0,0 0 1 0 0,-1-1-1 0 0,2 2 1 0 0,5 6-2 0 0,-6-8 2 0 0,0 0 0 0 0,-1 1 0 0 0,1-1 0 0 0,0 0 0 0 0,0 0 0 0 0,0 0 0 0 0,0 0 0 0 0,0 0 0 0 0,0-1 0 0 0,0 1 0 0 0,0-1 0 0 0,0 1 0 0 0,1-1 0 0 0,1 0 0 0 0,34 2 0 0 0,-33-2 0 0 0,6-1 80 0 0,0 0 0 0 0,0-1-1 0 0,0-1 1 0 0,0 1 0 0 0,0-2-1 0 0,-1 0 1 0 0,1 0 0 0 0,-1 0-1 0 0,0-2 1 0 0,0 1-1 0 0,8-7-79 0 0,-13 8 81 0 0,-1 1 0 0 0,1-1 0 0 0,-1 0 0 0 0,0-1 0 0 0,0 1-1 0 0,0-1 1 0 0,-1 1 0 0 0,1-1 0 0 0,-1 0 0 0 0,0-1 0 0 0,-1 1-1 0 0,1 0 1 0 0,-1-1 0 0 0,0 0 0 0 0,0-2-81 0 0,-1 6-3 0 0,0-1 0 0 0,-1 0 0 0 0,1 0-1 0 0,-1 0 1 0 0,0 0 0 0 0,0 0 0 0 0,0 0 0 0 0,0 0 0 0 0,-1 0 0 0 0,1 0 0 0 0,-1 0 0 0 0,0 1-1 0 0,1-1 1 0 0,-1 0 0 0 0,0 0 0 0 0,-1 1 0 0 0,1-1 0 0 0,0 0 0 0 0,-1 1 0 0 0,0-1 0 0 0,1 1-1 0 0,-1 0 1 0 0,0 0 0 0 0,0-1 0 0 0,-1 1 0 0 0,1 1 0 0 0,0-1 0 0 0,-1 0 0 0 0,1 0 0 0 0,-1 1-1 0 0,0-1 4 0 0,-5-2 171 0 0,-1 0 0 0 0,1 1-1 0 0,0 0 1 0 0,-1 1 0 0 0,0 0-1 0 0,0 0 1 0 0,1 1 0 0 0,-1 0-1 0 0,0 0 1 0 0,0 1 0 0 0,0 0-1 0 0,-6 1-170 0 0,-10 9-64 0 0,19 2-1990 0 0,2-4-4286 0 0,4-8 727 0 0</inkml:trace>
  <inkml:trace contextRef="#ctx0" brushRef="#br0" timeOffset="1797.402">1638 373 15664 0 0,'29'5'1705'0'0,"-28"-5"-1704"0"0,1 1 1 0 0,0-1-1 0 0,0 0 1 0 0,-1 1-1 0 0,1-1 0 0 0,0 1 1 0 0,0 0-1 0 0,-1-1 1 0 0,1 1-1 0 0,0 1-1 0 0,3 0 0 0 0,42 17 2024 0 0,-46-18-2050 0 0,0-1-1 0 0,-1 1 1 0 0,1-1-1 0 0,-1 0 1 0 0,1 1-1 0 0,0-1 0 0 0,-1 1 1 0 0,1-1-1 0 0,-1 1 1 0 0,1-1-1 0 0,-1 1 1 0 0,0 0-1 0 0,1-1 1 0 0,-1 1-1 0 0,1-1 0 0 0,-1 1 1 0 0,0 0-1 0 0,0 0 1 0 0,1-1-1 0 0,-1 1 1 0 0,0 0 26 0 0,0-1-256 0 0,1 1-697 0 0,-1-1-1012 0 0,0 0-3831 0 0</inkml:trace>
  <inkml:trace contextRef="#ctx0" brushRef="#br0" timeOffset="2366.792">2315 124 11976 0 0,'-11'-7'266'0'0,"11"7"-247"0"0,0 0 0 0 0,0 0 0 0 0,0-1 0 0 0,0 1-1 0 0,0 0 1 0 0,0 0 0 0 0,0 0 0 0 0,0-1 0 0 0,0 1 0 0 0,0 0-1 0 0,0 0 1 0 0,0-1 0 0 0,0 1 0 0 0,0 0 0 0 0,0 0 0 0 0,0 0-1 0 0,0-1 1 0 0,0 1 0 0 0,0 0 0 0 0,0 0 0 0 0,0-1 0 0 0,0 1-1 0 0,0 0 1 0 0,0 0 0 0 0,0 0 0 0 0,0-1 0 0 0,0 1 0 0 0,1 0-1 0 0,-1 0 1 0 0,0 0 0 0 0,0 0 0 0 0,0-1 0 0 0,0 1 0 0 0,1 0-1 0 0,-1 0 1 0 0,0 0-19 0 0,2-3 256 0 0,-12-6-146 0 0,9 9-105 0 0,0 0 0 0 0,1-1 0 0 0,-1 1 0 0 0,0-1-1 0 0,0 0 1 0 0,1 1 0 0 0,-1-1 0 0 0,0 0 0 0 0,1 1-1 0 0,-1-1 1 0 0,1 0 0 0 0,-1 0 0 0 0,1 1-1 0 0,-1-1 1 0 0,1 0-5 0 0,-1 0 58 0 0,0 0 0 0 0,1 0-1 0 0,-1 0 1 0 0,0 0 0 0 0,1 0 0 0 0,-1 0-1 0 0,0 1 1 0 0,0-1 0 0 0,0 0 0 0 0,0 1-1 0 0,0-1 1 0 0,0 0 0 0 0,0 1 0 0 0,0-1-1 0 0,0 1 1 0 0,0-1 0 0 0,-1 1-58 0 0,-23-9 979 0 0,24 9-970 0 0,-6-2 91 0 0,0 1 0 0 0,0-1 1 0 0,0 2-1 0 0,0-1 1 0 0,0 1-1 0 0,0 0 0 0 0,0 1 1 0 0,1-1-1 0 0,-1 1 0 0 0,-7 2-99 0 0,3 0 204 0 0,-1 1 1 0 0,0 0-1 0 0,1 1 1 0 0,0 0-1 0 0,-8 5-205 0 0,12-6 9 0 0,1 0-1 0 0,1 0 0 0 0,-1 1 0 0 0,0 0 0 0 0,1 0 0 0 0,0 0 1 0 0,0 1-1 0 0,1-1 0 0 0,0 1 0 0 0,0 0 0 0 0,0 1 0 0 0,-2 4-8 0 0,-1 6 488 0 0,0 2-1 0 0,1-1 1 0 0,0 1-1 0 0,1 3-487 0 0,4-15 24 0 0,-1 1 0 0 0,2-1-1 0 0,-1 0 1 0 0,1 8-24 0 0,0-13-60 0 0,0 1 0 0 0,0-1 1 0 0,0 1-1 0 0,1-1 0 0 0,-1 0 1 0 0,1 1-1 0 0,-1-1 1 0 0,1 0-1 0 0,0 1 0 0 0,0-1 1 0 0,0 0-1 0 0,0 0 0 0 0,1 0 1 0 0,-1 1-1 0 0,0-1 0 0 0,2 1 60 0 0,-1-2-66 0 0,-1 0 0 0 0,1 0-1 0 0,0-1 1 0 0,0 1 0 0 0,0 0-1 0 0,0-1 1 0 0,0 1 0 0 0,0-1-1 0 0,0 1 1 0 0,0-1-1 0 0,0 0 1 0 0,0 0 0 0 0,0 0-1 0 0,0 0 1 0 0,0-1 0 0 0,0 1-1 0 0,-1 0 1 0 0,2-1 66 0 0,35-10 78 0 0,-33 9-78 0 0,0 0 0 0 0,-1-1 0 0 0,0 0 0 0 0,1 0 0 0 0,-1 0 0 0 0,0 0 0 0 0,0-1 0 0 0,17-12 0 0 0,-16 12 163 0 0,-1 0-1 0 0,1 0 0 0 0,-1 0 0 0 0,0 0 0 0 0,-1-1 0 0 0,1 0 1 0 0,-1 0-1 0 0,0 0 0 0 0,0 0 0 0 0,0 0 0 0 0,0-1-162 0 0,15-27 208 0 0,-9 18-208 0 0,-9 13 0 0 0,1 1 0 0 0,0-1 0 0 0,-1 1 0 0 0,1-1 0 0 0,0 1 0 0 0,0 0 0 0 0,0-1 0 0 0,0 1 0 0 0,0 0 0 0 0,0 0 0 0 0,0 0 0 0 0,0 0 0 0 0,2-1 0 0 0,-2-1 0 0 0,0 3 0 0 0,-1-1 0 0 0,0 1 0 0 0,1-1 0 0 0,-1 1 0 0 0,0-1 0 0 0,1 1 0 0 0,-1 0 0 0 0,1-1 0 0 0,-1 1 0 0 0,1-1 0 0 0,-1 1 0 0 0,1 0 0 0 0,0-1 0 0 0,-1 1 0 0 0,1 0 0 0 0,-1 0 0 0 0,1 0 0 0 0,-1-1 0 0 0,1 1 0 0 0,0 0 0 0 0,-1 0 0 0 0,1 0 0 0 0,7 1 0 0 0,-7-1 0 0 0,-1 0 0 0 0,1 1 0 0 0,-1-1 0 0 0,1 1 0 0 0,-1-1 0 0 0,1 1 0 0 0,-1 0 0 0 0,1-1 0 0 0,-1 1 0 0 0,0-1 0 0 0,1 1 0 0 0,-1 0 0 0 0,0-1 0 0 0,0 1 0 0 0,1 0 0 0 0,-1-1 0 0 0,0 1 0 0 0,0 0 0 0 0,0-1 0 0 0,0 1 0 0 0,0 0 0 0 0,0 0 0 0 0,0-1 0 0 0,0 1 0 0 0,-4 20 0 0 0,0-6 0 0 0,3-5 0 0 0,-1 0 0 0 0,0-1 0 0 0,-1 1 0 0 0,0-1 0 0 0,-2 4 0 0 0,3-4 0 0 0,0 0 0 0 0,0 0 0 0 0,0 0 0 0 0,1 5 0 0 0,-5 24 0 0 0,4-30 0 0 0,1 0 0 0 0,0 1 0 0 0,1-1 0 0 0,0 3 0 0 0,0-2 0 0 0,-1 1 0 0 0,0 0 0 0 0,-1 3 0 0 0,2 10 0 0 0,0-20 0 0 0,0 0 0 0 0,0 0 0 0 0,0 0 0 0 0,0 0 0 0 0,0 0 0 0 0,-1 0 0 0 0,1 0 0 0 0,-1 0 0 0 0,-1 3 0 0 0,-2 13 0 0 0,0 9 0 0 0,2-17-402 0 0,1-5-848 0 0,4-7-19 0 0,0-1 939 0 0,6-6-1894 0 0,-4 2 1450 0 0,9-4-760 0 0</inkml:trace>
  <inkml:trace contextRef="#ctx0" brushRef="#br0" timeOffset="2973.784">2608 29 11976 0 0,'0'0'546'0'0,"0"0"-10"0"0,1-1-344 0 0,3-8-97 0 0,-3 8 281 0 0,-1 1 113 0 0,0 0 21 0 0,-6 0 514 0 0,3 1-879 0 0,0 0 1 0 0,0 0 0 0 0,0 0 0 0 0,0 1 0 0 0,0-1-1 0 0,0 1 1 0 0,1-1 0 0 0,-1 1 0 0 0,1 0 0 0 0,-1 0 0 0 0,-1 2-146 0 0,-26 28-16 0 0,22-22 59 0 0,5-7-25 0 0,-12 14 286 0 0,1 0 1 0 0,0 2-1 0 0,-6 11-304 0 0,11-15 548 0 0,6-11-477 0 0,0 0 0 0 0,0 1 1 0 0,0 0-1 0 0,1 0 0 0 0,0 0 0 0 0,0 0 0 0 0,0 0 0 0 0,0 4-71 0 0,-1 1-53 0 0,2-8-37 0 0,1-1 0 0 0,-1 1 1 0 0,1-1-1 0 0,0 1 0 0 0,-1-1 0 0 0,1 1 1 0 0,0 0-1 0 0,0-1 0 0 0,0 1 0 0 0,0-1 1 0 0,0 1-1 0 0,0 0 0 0 0,0-1 0 0 0,0 1 1 0 0,1-1-1 0 0,-1 1 0 0 0,1-1 1 0 0,-1 1-1 0 0,1-1 90 0 0,2 4 232 0 0,-3-4-180 0 0,0 0 1 0 0,1 0-1 0 0,-1 0 0 0 0,1 0 0 0 0,-1 0 0 0 0,1 0 1 0 0,-1 0-1 0 0,1-1 0 0 0,0 1 0 0 0,-1 0 1 0 0,1 0-1 0 0,0-1 0 0 0,-1 1 0 0 0,1 0 0 0 0,0-1 1 0 0,0 1-1 0 0,0-1 0 0 0,0 1 0 0 0,0-1 1 0 0,0 1-1 0 0,0-1 0 0 0,0 0 0 0 0,0 1 0 0 0,0-1 1 0 0,0 0-1 0 0,0 0 0 0 0,0 0 0 0 0,0 0-52 0 0,10 0 7 0 0,-1-2-1 0 0,1 1 1 0 0,-1-1-1 0 0,0-1 0 0 0,0 0 1 0 0,0 0-1 0 0,0-1 1 0 0,0 0-1 0 0,-1-1 0 0 0,7-4-6 0 0,3 0 0 0 0,-14 6 0 0 0,1 1 0 0 0,-1-1 0 0 0,0 0 0 0 0,4-3 0 0 0,-8 5 0 0 0,1-1 0 0 0,-1 1 0 0 0,0 0 0 0 0,0 0 0 0 0,0 0 0 0 0,0 0 0 0 0,0-1 0 0 0,0 1 0 0 0,-1-1 0 0 0,1 1 0 0 0,0 0 0 0 0,-1-1 0 0 0,1 1 0 0 0,-1-1 0 0 0,1 1 0 0 0,-1-1 0 0 0,0 0 0 0 0,0 1 0 0 0,0-1 0 0 0,0 0 0 0 0,0 2 0 0 0,1-1 0 0 0,-1 0 0 0 0,0 1 0 0 0,0-1 0 0 0,0 0 0 0 0,0 0 0 0 0,1 1 0 0 0,-1-1 0 0 0,0 0 0 0 0,1 1 0 0 0,-1-1 0 0 0,0 1 0 0 0,1-1 0 0 0,-1 0 0 0 0,1 1 0 0 0,-1-1 0 0 0,1 1 0 0 0,-1-1 0 0 0,1 1 0 0 0,0-1 0 0 0,-1 1 0 0 0,1-1 0 0 0,-1 1 0 0 0,1-1 0 0 0,-1 1 0 0 0,1-1 0 0 0,-1 1 0 0 0,1-1 0 0 0,-1 0 0 0 0,0 1 0 0 0,1-1 0 0 0,-1 0 0 0 0,0 1 0 0 0,0-1 0 0 0,1 0 0 0 0,-1 1 0 0 0,0-1 0 0 0,0 0 0 0 0,0 0 0 0 0,0-4 0 0 0,0 3 0 0 0,0-1 0 0 0,0 0 0 0 0,0 0 0 0 0,0 1 0 0 0,1-1 0 0 0,-1 0 0 0 0,1 0 0 0 0,0 1 0 0 0,0-2 0 0 0,0 3 0 0 0,-1 1 0 0 0,0-1 0 0 0,0 0 0 0 0,0 0 0 0 0,1 0 0 0 0,-1 0 0 0 0,0 0 0 0 0,0 1 0 0 0,0-1 0 0 0,0 0 0 0 0,-1 0 0 0 0,1 0 0 0 0,0 0 0 0 0,0 0 0 0 0,0 1 0 0 0,-1-1 0 0 0,1 0 0 0 0,0 0 0 0 0,-1 0 0 0 0,1 1 0 0 0,0-1 0 0 0,-1 0 0 0 0,1 1 0 0 0,-1-1 0 0 0,0 0 0 0 0,1 1 0 0 0,-1-1 0 0 0,1 1 0 0 0,-1-1 0 0 0,0 0 0 0 0,0 0 0 0 0,1 0 0 0 0,-1 0 0 0 0,1 0 0 0 0,0 1 0 0 0,0-1 0 0 0,0 0 0 0 0,0 0 0 0 0,0 0 0 0 0,0 0 0 0 0,0 0 0 0 0,0 0 0 0 0,0 0 0 0 0,0 0 0 0 0,0 0 0 0 0,0 0 0 0 0,1 0 0 0 0,-1 1 0 0 0,0-1 0 0 0,1 0 0 0 0,-1 0 0 0 0,1 0 0 0 0,-1 0 0 0 0,1 0 0 0 0,4-15 0 0 0,-4 7 0 0 0,1-9 0 0 0,-3 17 0 0 0,1 0 0 0 0,-1 1 0 0 0,1-1 0 0 0,0 0 0 0 0,-1 1 0 0 0,1-1 0 0 0,0 0 0 0 0,0 1 0 0 0,0-1 0 0 0,-1 0 0 0 0,1 0 0 0 0,0 1 0 0 0,0-1 0 0 0,0 0 0 0 0,0 0 0 0 0,0 1 0 0 0,0-1 0 0 0,1 0 0 0 0,-1 1 0 0 0,0-1 0 0 0,0 0 0 0 0,0 0 0 0 0,1 1 0 0 0,-1-1 0 0 0,0 0 0 0 0,1 1 0 0 0,3-13 0 0 0,-4 12 0 0 0,0 1 0 0 0,0-1 0 0 0,0 1 0 0 0,0-1 0 0 0,0 1 0 0 0,0-1 0 0 0,0 1 0 0 0,0-1 0 0 0,0 1 0 0 0,0-1 0 0 0,0 1 0 0 0,0-1 0 0 0,0 1 0 0 0,0-1 0 0 0,0 1 0 0 0,-1-1 0 0 0,1 1 0 0 0,0-1 0 0 0,0 1 0 0 0,-1-1 0 0 0,1 1 0 0 0,0-1 0 0 0,-1 1 0 0 0,1 0 0 0 0,0-1 0 0 0,-1 1 0 0 0,1-1 0 0 0,-1 1 0 0 0,1 0 0 0 0,0-1 0 0 0,-1 1 0 0 0,1 0 0 0 0,-1 0 0 0 0,-1-1 0 0 0,0 0 0 0 0,-1 0 0 0 0,1 1 0 0 0,0-1 0 0 0,0 1 0 0 0,-1 0 0 0 0,1 0 0 0 0,0 0 0 0 0,-1 0 0 0 0,-16 4 0 0 0,-3 3 0 0 0,3 1-269 0 0,9 3-4233 0 0,8-9 3663 0 0,1-1-1206 0 0</inkml:trace>
  <inkml:trace contextRef="#ctx0" brushRef="#br0" timeOffset="3360.879">2614 34 11976 0 0,'0'0'266'0'0,"0"0"44"0"0,0 0 15 0 0,0 0-26 0 0,0 8-187 0 0,3 34 469 0 0,-1-24 270 0 0,1 0-555 0 0,-2-12-234 0 0,0 0 1 0 0,-1 0-1 0 0,0-1 0 0 0,0 1 1 0 0,0 3-63 0 0,-3 31 1290 0 0,3-28-512 0 0,-1 1 0 0 0,0-1-1 0 0,-4 11-777 0 0,2-7-613 0 0,0 1 0 0 0,1 6 613 0 0,-3 12 592 0 0,1-7 87 0 0,-2 0 0 0 0,-1 0 0 0 0,-7 15-679 0 0,-6 4 1142 0 0,12-30-933 0 0,0 1 0 0 0,-2 11-209 0 0,10-29 18 0 0,0 0-1 0 0,0 0 1 0 0,0 0 0 0 0,0 0-1 0 0,0 0 1 0 0,0 0 0 0 0,0 1-1 0 0,-1-1 1 0 0,1 0 0 0 0,0 0-1 0 0,0 0 1 0 0,0 0 0 0 0,0 0-1 0 0,0 0 1 0 0,0 0 0 0 0,0 0-1 0 0,0 1 1 0 0,0-1-1 0 0,0 0 1 0 0,0 0 0 0 0,0 0-1 0 0,-1 0 1 0 0,1 0 0 0 0,0 0-1 0 0,0 0 1 0 0,0 0 0 0 0,0 0-1 0 0,0 0 1 0 0,0 0 0 0 0,0 0-1 0 0,-1 0 1 0 0,1 0 0 0 0,0 0-1 0 0,0 0 1 0 0,0 0 0 0 0,0 0-1 0 0,0 0 1 0 0,0 0 0 0 0,-1 0-1 0 0,1 0 1 0 0,0 0-18 0 0,-2 1 101 0 0,0 7 478 0 0,2-6-1630 0 0,0-2-385 0 0,0 0-78 0 0,0 0-20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17.7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521 0 1840 0 0,'0'0'215'0'0,"0"0"229"0"0,0 0 100 0 0,0 0 21 0 0,0 0 10 0 0,0 0 29 0 0,0 0 17 0 0,0 0 3 0 0,0 0-27 0 0,0 0-112 0 0,0 0-49 0 0,0 0-10 0 0,0 0 55 0 0,0 0 240 0 0,0 0 102 0 0,0 0 17 0 0,0 0-57 0 0,-3 9 127 0 0,0-1-752 0 0,-1 0 0 0 0,1 0 0 0 0,-1 0 0 0 0,-1 0 0 0 0,1 0 0 0 0,-1-1 0 0 0,-1 0 0 0 0,1 0 0 0 0,-1 0-158 0 0,0 0 92 0 0,-19 22 126 0 0,-1-2 0 0 0,-13 10-218 0 0,-5 5 5 0 0,24-25-5 0 0,0 0 1 0 0,0-2-1 0 0,-2 0 1 0 0,0-2 0 0 0,-4 2-1 0 0,5-5 111 0 0,1 0 0 0 0,-9 1-111 0 0,26-10 5 0 0,0 0 1 0 0,1 0-1 0 0,-1-1 0 0 0,0 1 0 0 0,0-1 1 0 0,0 0-1 0 0,0 1 0 0 0,1-1 0 0 0,-1-1 1 0 0,0 1-1 0 0,0 0 0 0 0,0-1 0 0 0,0 1 0 0 0,1-1 1 0 0,-1 0-1 0 0,0 0 0 0 0,1 0 0 0 0,-1 0 1 0 0,0 0-1 0 0,1-1 0 0 0,-1 1 0 0 0,1-1 1 0 0,0 0-1 0 0,0 1 0 0 0,-1-1 0 0 0,1 0 1 0 0,-1-2-6 0 0,-8-9 8 0 0,6 8 0 0 0,1 1 0 0 0,0-1 0 0 0,1 0 0 0 0,-1 0 0 0 0,1-1 0 0 0,0 1 0 0 0,-1-3-8 0 0,1 2 3 0 0,1 0 0 0 0,-1 0 0 0 0,1 0 0 0 0,1 0 1 0 0,-1-1-1 0 0,1 1 0 0 0,0-1 0 0 0,0 1 0 0 0,1 0 1 0 0,0-1-1 0 0,0 1 0 0 0,1-1 0 0 0,-1 1 0 0 0,1-1 1 0 0,1 1-1 0 0,-1 0 0 0 0,1-1 0 0 0,0 1 0 0 0,1 0 1 0 0,1-3-4 0 0,-2 6 15 0 0,0-1 1 0 0,0 1 0 0 0,1-1 0 0 0,-1 1 0 0 0,1 0-1 0 0,0 0 1 0 0,0 0 0 0 0,0 0 0 0 0,0 0 0 0 0,0 1 0 0 0,1 0-1 0 0,-1-1 1 0 0,1 1 0 0 0,0 1 0 0 0,-1-1 0 0 0,1 0-1 0 0,0 1 1 0 0,0 0 0 0 0,0 0 0 0 0,0 0 0 0 0,0 0-1 0 0,0 1 1 0 0,0-1 0 0 0,1 1 0 0 0,-1 0 0 0 0,0 0 0 0 0,0 1-1 0 0,0-1 1 0 0,4 2-16 0 0,-1 0 11 0 0,1 1 0 0 0,-1 0-1 0 0,0 0 1 0 0,1 1 0 0 0,1 1-11 0 0,16 8-60 0 0,-11-6 93 0 0,0 1 1 0 0,-1 0-1 0 0,0 1 1 0 0,-1 1-1 0 0,0 0 1 0 0,0 0-1 0 0,-1 1 1 0 0,2 2-34 0 0,24 38 128 0 0,-32-43-128 0 0,-1 0 0 0 0,0 0 0 0 0,0 1 0 0 0,-1-1 0 0 0,0 1 0 0 0,0 0 0 0 0,-1 3 0 0 0,5 12 0 0 0,-4-14 5 0 0,-2-1 1 0 0,1 1 0 0 0,-1 0-1 0 0,0 0 1 0 0,-1 0-6 0 0,0 2 170 0 0,1 1 0 0 0,2 9-170 0 0,-2-21 22 0 0,-1 0 1 0 0,0 0 0 0 0,1 0 0 0 0,-1 0 0 0 0,0-1 0 0 0,0 1 0 0 0,0 0 0 0 0,0 0 0 0 0,0 0 0 0 0,0 0 0 0 0,0 0 0 0 0,0 0 0 0 0,0 0 0 0 0,0 0 0 0 0,-1-1 0 0 0,1 2-23 0 0,0 2-5167 0 0,0-4 263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18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10136 0 0,'0'0'16'0'0,"1"-1"0"0"0,0 1 0 0 0,-1-1 0 0 0,1 1 1 0 0,0-1-1 0 0,0 1 0 0 0,-1 0 0 0 0,1-1 0 0 0,0 1 1 0 0,0 0-1 0 0,-1 0 0 0 0,1-1 0 0 0,0 1 0 0 0,0 0 1 0 0,0 0-1 0 0,-1 0 0 0 0,1 0 0 0 0,0 0 0 0 0,0 0 1 0 0,0 0-1 0 0,0 0-16 0 0,19 7 475 0 0,0-1-234 0 0,19-3 3417 0 0,39-2-3658 0 0,-44-1 478 0 0,-13-2-456 0 0,-15 1-37 0 0,-1 0 1 0 0,0 0 0 0 0,1 1 0 0 0,-1 0 0 0 0,0 0 0 0 0,1 1 0 0 0,-1-1 0 0 0,0 1-1 0 0,0 0 1 0 0,0 1 0 0 0,3 0 14 0 0,-7-2-213 0 0,-1 0 84 0 0,1 1 0 0 0,-1-1 1 0 0,1 0-1 0 0,-1 0 0 0 0,1 0 0 0 0,-1 0 1 0 0,1 0-1 0 0,-1 0 0 0 0,0 1 0 0 0,1-1 0 0 0,-1 0 1 0 0,1 0-1 0 0,-1 1 0 0 0,1-1 0 0 0,-1 0 1 0 0,0 1-1 0 0,1-1 0 0 0,-1 0 0 0 0,0 1 129 0 0,0 6-1022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18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7 10136 0 0,'0'0'464'0'0,"0"1"-10"0"0,-1-1-450 0 0,1 0 1 0 0,0 1-1 0 0,0-1 0 0 0,0 1 0 0 0,-1-1 0 0 0,1 1 0 0 0,0-1 1 0 0,0 1-1 0 0,0-1 0 0 0,0 1 0 0 0,0-1 0 0 0,0 1 0 0 0,0-1 0 0 0,0 1 1 0 0,0-1-1 0 0,0 1 0 0 0,0-1 0 0 0,1 1 0 0 0,-1-1 0 0 0,0 1 0 0 0,0-1 1 0 0,0 1-1 0 0,1-1 0 0 0,-1 1 0 0 0,0-1 0 0 0,1 0 0 0 0,-1 1 1 0 0,0-1-1 0 0,1 1 0 0 0,-1-1 0 0 0,0 0 0 0 0,1 1 0 0 0,-1-1 0 0 0,1 0 1 0 0,-1 0-1 0 0,0 1 0 0 0,1-1 0 0 0,-1 0 0 0 0,1 0 0 0 0,-1 0 0 0 0,1 1 1 0 0,-1-1-1 0 0,1 0 0 0 0,-1 0 0 0 0,1 0-4 0 0,22 1 258 0 0,-21-1-83 0 0,96 6 1431 0 0,-60-6-1606 0 0,1-2 0 0 0,-1-1 0 0 0,6-2 0 0 0,14-2 0 0 0,8-3 0 0 0,-31 6 0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18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0 11976 0 0,'0'0'546'0'0,"0"0"-10"0"0,-10 8-322 0 0,4-1-214 0 0,1 0 0 0 0,0 0 0 0 0,0 1 0 0 0,0-1 0 0 0,1 1 0 0 0,0 0 0 0 0,0 1 0 0 0,1-1 0 0 0,0 0 0 0 0,0 1 0 0 0,1 0 0 0 0,1 0 0 0 0,-2 5 0 0 0,3-7 34 0 0,1 0 0 0 0,-1-1 1 0 0,1 1-1 0 0,0-1 1 0 0,1 1-1 0 0,0-1 1 0 0,1 4-35 0 0,2 9 208 0 0,-4-17-143 0 0,0 1 0 0 0,0-1-1 0 0,0-1 1 0 0,0 1 0 0 0,0 0 0 0 0,0 0 0 0 0,0 0-1 0 0,1 0 1 0 0,-1-1 0 0 0,1 1 0 0 0,-1-1 0 0 0,1 1-1 0 0,-1-1 1 0 0,1 1 0 0 0,0-1 0 0 0,0 0 0 0 0,0 0-1 0 0,0 0 1 0 0,0 0 0 0 0,0 0 0 0 0,0-1 0 0 0,0 1-1 0 0,0 0 1 0 0,0-1 0 0 0,1 0-65 0 0,7 2 130 0 0,1 0 0 0 0,0-1 0 0 0,0-1 0 0 0,6 0-130 0 0,-9 0 307 0 0,2 0-193 0 0,-1-1 0 0 0,0 0 0 0 0,0 0 0 0 0,0-1 0 0 0,0 0 0 0 0,0-1 0 0 0,0 0 0 0 0,0 0 0 0 0,3-3-114 0 0,-5 3 115 0 0,-1-1-1 0 0,0 1 1 0 0,-1-1-1 0 0,1 0 1 0 0,-1-1-1 0 0,0 1 0 0 0,0-1 1 0 0,0 0-1 0 0,-1 0 1 0 0,1-1-1 0 0,-1 0 0 0 0,3-5-114 0 0,-5 5 65 0 0,0 0-1 0 0,-1 0 1 0 0,1 0-1 0 0,-1 0 1 0 0,-1 0-1 0 0,1 0 1 0 0,-1 0 0 0 0,0 0-1 0 0,0 0 1 0 0,-1 0-1 0 0,0 0 1 0 0,0 0-1 0 0,-2-5-64 0 0,2 8 2 0 0,0 0 0 0 0,0 0 1 0 0,0 1-1 0 0,0-1 0 0 0,-1 0 0 0 0,1 1 0 0 0,-1-1 0 0 0,1 1 0 0 0,-1 0 1 0 0,0-1-1 0 0,0 1 0 0 0,0 0 0 0 0,-1 0 0 0 0,1 0 0 0 0,0 0 0 0 0,-1 1 1 0 0,1-1-1 0 0,-1 1 0 0 0,1 0 0 0 0,-1-1 0 0 0,0 1 0 0 0,0 0 0 0 0,0 0 1 0 0,1 1-1 0 0,-2-1-2 0 0,-4-1-55 0 0,-1 1 0 0 0,1 0 1 0 0,-1 0-1 0 0,1 1 0 0 0,-1 0 0 0 0,1 1 1 0 0,-1 0-1 0 0,-1 1 55 0 0,-6 0-289 0 0,-21 5-405 0 0,11 4 182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10-21T08:21:22.7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413 73 11432 0 0,'0'0'256'0'0,"0"0"34"0"0,-2-3 304 0 0,-1-2-464 0 0,-1 1 1 0 0,0-1-1 0 0,-1 1 1 0 0,1 0-1 0 0,-1 0 1 0 0,0 1-1 0 0,0-1 1 0 0,0 1-1 0 0,0 0 1 0 0,-1 1-1 0 0,-3-2-130 0 0,-6-2 733 0 0,-1 0 0 0 0,1 2 0 0 0,-16-3-733 0 0,26 6 104 0 0,0 1 0 0 0,-1 0 0 0 0,1 0-1 0 0,0 0 1 0 0,-1 0 0 0 0,1 1 0 0 0,0 0 0 0 0,0 0 0 0 0,-1 1-104 0 0,-47 17 1775 0 0,42-15-1341 0 0,2 0-533 0 0,1 1 0 0 0,-1 0 0 0 0,1 0 0 0 0,0 0 0 0 0,1 1-1 0 0,-1 0 1 0 0,1 1 0 0 0,0 0 0 0 0,1 0 0 0 0,-1 0 99 0 0,-4 7 27 0 0,1 0 1 0 0,0 0-1 0 0,1 1 0 0 0,1 1 0 0 0,-1 3-27 0 0,6-13-9 0 0,0 1 0 0 0,1-1 0 0 0,0 1 0 0 0,1 0 0 0 0,-1-1 0 0 0,1 1-1 0 0,0 6 10 0 0,1-12 0 0 0,0 3 0 0 0,9 7 0 0 0,-8-10 5 0 0,0 1 0 0 0,0-1-1 0 0,1 0 1 0 0,-1 0 0 0 0,1 0 0 0 0,-1 0-1 0 0,1 0 1 0 0,-1 0 0 0 0,1 0-1 0 0,0 0 1 0 0,-1-1 0 0 0,1 1-1 0 0,0 0 1 0 0,0-1 0 0 0,-1 0-1 0 0,1 1 1 0 0,0-1 0 0 0,0 0-1 0 0,0 0 1 0 0,0 0 0 0 0,-1 0-1 0 0,1 0 1 0 0,0-1 0 0 0,0 1-1 0 0,1-1-4 0 0,3 0 19 0 0,3 0 10 0 0,-1-1-1 0 0,1 0 0 0 0,-1 0 0 0 0,0-1 1 0 0,1 0-1 0 0,-1-1 0 0 0,0 0 1 0 0,-1 0-1 0 0,1-1 0 0 0,-1 1 0 0 0,0-2 1 0 0,1 0-29 0 0,12-12 67 0 0,-2 0 0 0 0,1-2-1 0 0,3-6-66 0 0,-20 23 4 0 0,15-16-4 0 0,-8 10 64 0 0,-1-1 0 0 0,6-8-64 0 0,-7 8 64 0 0,0 0 0 0 0,1 0 0 0 0,4-2-64 0 0,-9 6 0 0 0,-3 6 0 0 0,0-1 0 0 0,0 1 0 0 0,0 0 0 0 0,0 0 0 0 0,0 0 0 0 0,0-1 0 0 0,0 1 0 0 0,0 0 0 0 0,0 0 0 0 0,0 0 0 0 0,0-1 0 0 0,0 1 0 0 0,1 0 0 0 0,-1 0 0 0 0,0 0 0 0 0,0 0 0 0 0,0-1 0 0 0,0 1 0 0 0,0 0 0 0 0,0 0 0 0 0,0 0 0 0 0,1 0 0 0 0,-1 0 0 0 0,0 0 0 0 0,0-1 0 0 0,0 1 0 0 0,0 0 0 0 0,1 0 0 0 0,-1 0 0 0 0,0 0 0 0 0,0 0 0 0 0,0 0 0 0 0,0 0 0 0 0,1 0 0 0 0,-1 0 0 0 0,0 0 0 0 0,0 0 0 0 0,0 0 0 0 0,1 0 0 0 0,-1 0 0 0 0,0 0 0 0 0,0 0 0 0 0,0 0 0 0 0,1 0 0 0 0,-1 0 0 0 0,0 0 0 0 0,0 0 0 0 0,0 0 0 0 0,0 0 0 0 0,1 0 0 0 0,-1 0 0 0 0,0 0 0 0 0,0 0 0 0 0,0 1 0 0 0,0-1 0 0 0,1 0 0 0 0,-1 0 0 0 0,0 0 0 0 0,0 0 0 0 0,0 0 0 0 0,0 1 0 0 0,0-1 0 0 0,0 0 0 0 0,0 0 0 0 0,1 0 0 0 0,-1 0 0 0 0,0 1 0 0 0,0-1 0 0 0,0 0 0 0 0,4 11 0 0 0,-2 15 0 0 0,-1-21 0 0 0,0 1 0 0 0,-1 0 0 0 0,0-1 0 0 0,0 1 0 0 0,0 0 0 0 0,-1 1 0 0 0,-1 11 0 0 0,0-1 0 0 0,2 1 0 0 0,0 0 0 0 0,-2 31 0 0 0,-2 50 1618 0 0,-1 6-1196 0 0,1-63-422 0 0,-4 39 0 0 0,8-75 135 0 0,1 0-553 0 0,0 10-2775 0 0,0-17-1378 0 0,5-3-1229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41BD-ED9B-433C-B886-F6E089DB2D2F}" type="datetimeFigureOut">
              <a:rPr lang="en-US" smtClean="0"/>
              <a:t>21-Oct-18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79C9-9779-4731-A0D1-51F09F3BD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9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41BD-ED9B-433C-B886-F6E089DB2D2F}" type="datetimeFigureOut">
              <a:rPr lang="en-US" smtClean="0"/>
              <a:t>21-Oct-18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79C9-9779-4731-A0D1-51F09F3BD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6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493" y="5772215"/>
            <a:ext cx="2105978" cy="331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D41BD-ED9B-433C-B886-F6E089DB2D2F}" type="datetimeFigureOut">
              <a:rPr lang="en-US" smtClean="0"/>
              <a:t>21-Oct-18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00467" y="5772215"/>
            <a:ext cx="3158966" cy="331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0429" y="5772215"/>
            <a:ext cx="2105978" cy="331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B79C9-9779-4731-A0D1-51F09F3BD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1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830367" rtl="0" eaLnBrk="1" latinLnBrk="0" hangingPunct="1">
        <a:lnSpc>
          <a:spcPct val="90000"/>
        </a:lnSpc>
        <a:spcBef>
          <a:spcPct val="0"/>
        </a:spcBef>
        <a:buNone/>
        <a:defRPr sz="39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592" indent="-207592" algn="l" defTabSz="830367" rtl="0" eaLnBrk="1" latinLnBrk="0" hangingPunct="1">
        <a:lnSpc>
          <a:spcPct val="90000"/>
        </a:lnSpc>
        <a:spcBef>
          <a:spcPts val="908"/>
        </a:spcBef>
        <a:buFont typeface="Arial" panose="020B0604020202020204" pitchFamily="34" charset="0"/>
        <a:buChar char="•"/>
        <a:defRPr sz="2543" kern="1200">
          <a:solidFill>
            <a:schemeClr val="tx1"/>
          </a:solidFill>
          <a:latin typeface="+mn-lt"/>
          <a:ea typeface="+mn-ea"/>
          <a:cs typeface="+mn-cs"/>
        </a:defRPr>
      </a:lvl1pPr>
      <a:lvl2pPr marL="622775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79" kern="1200">
          <a:solidFill>
            <a:schemeClr val="tx1"/>
          </a:solidFill>
          <a:latin typeface="+mn-lt"/>
          <a:ea typeface="+mn-ea"/>
          <a:cs typeface="+mn-cs"/>
        </a:defRPr>
      </a:lvl2pPr>
      <a:lvl3pPr marL="1037958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6" kern="1200">
          <a:solidFill>
            <a:schemeClr val="tx1"/>
          </a:solidFill>
          <a:latin typeface="+mn-lt"/>
          <a:ea typeface="+mn-ea"/>
          <a:cs typeface="+mn-cs"/>
        </a:defRPr>
      </a:lvl3pPr>
      <a:lvl4pPr marL="1453142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4pPr>
      <a:lvl5pPr marL="1868325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5pPr>
      <a:lvl6pPr marL="2283508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6pPr>
      <a:lvl7pPr marL="2698692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7pPr>
      <a:lvl8pPr marL="3113875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8pPr>
      <a:lvl9pPr marL="3529058" indent="-207592" algn="l" defTabSz="830367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1pPr>
      <a:lvl2pPr marL="415183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2pPr>
      <a:lvl3pPr marL="830367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3pPr>
      <a:lvl4pPr marL="1245550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4pPr>
      <a:lvl5pPr marL="1660733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5pPr>
      <a:lvl6pPr marL="2075917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0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7pPr>
      <a:lvl8pPr marL="2906283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8pPr>
      <a:lvl9pPr marL="3321467" algn="l" defTabSz="830367" rtl="0" eaLnBrk="1" latinLnBrk="0" hangingPunct="1">
        <a:defRPr sz="16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1.png"/><Relationship Id="rId18" Type="http://schemas.openxmlformats.org/officeDocument/2006/relationships/customXml" Target="../ink/ink24.xml"/><Relationship Id="rId26" Type="http://schemas.openxmlformats.org/officeDocument/2006/relationships/customXml" Target="../ink/ink28.xml"/><Relationship Id="rId39" Type="http://schemas.openxmlformats.org/officeDocument/2006/relationships/image" Target="../media/image34.png"/><Relationship Id="rId21" Type="http://schemas.openxmlformats.org/officeDocument/2006/relationships/image" Target="../media/image25.png"/><Relationship Id="rId34" Type="http://schemas.openxmlformats.org/officeDocument/2006/relationships/customXml" Target="../ink/ink32.xml"/><Relationship Id="rId42" Type="http://schemas.openxmlformats.org/officeDocument/2006/relationships/customXml" Target="../ink/ink36.xml"/><Relationship Id="rId47" Type="http://schemas.openxmlformats.org/officeDocument/2006/relationships/image" Target="../media/image38.png"/><Relationship Id="rId50" Type="http://schemas.openxmlformats.org/officeDocument/2006/relationships/customXml" Target="../ink/ink40.xml"/><Relationship Id="rId55" Type="http://schemas.openxmlformats.org/officeDocument/2006/relationships/image" Target="../media/image42.png"/><Relationship Id="rId63" Type="http://schemas.openxmlformats.org/officeDocument/2006/relationships/image" Target="../media/image46.png"/><Relationship Id="rId68" Type="http://schemas.openxmlformats.org/officeDocument/2006/relationships/customXml" Target="../ink/ink49.xml"/><Relationship Id="rId76" Type="http://schemas.openxmlformats.org/officeDocument/2006/relationships/customXml" Target="../ink/ink53.xml"/><Relationship Id="rId7" Type="http://schemas.openxmlformats.org/officeDocument/2006/relationships/image" Target="../media/image18.png"/><Relationship Id="rId71" Type="http://schemas.openxmlformats.org/officeDocument/2006/relationships/image" Target="../media/image50.png"/><Relationship Id="rId2" Type="http://schemas.openxmlformats.org/officeDocument/2006/relationships/customXml" Target="../ink/ink16.xml"/><Relationship Id="rId16" Type="http://schemas.openxmlformats.org/officeDocument/2006/relationships/customXml" Target="../ink/ink23.xml"/><Relationship Id="rId29" Type="http://schemas.openxmlformats.org/officeDocument/2006/relationships/image" Target="../media/image29.png"/><Relationship Id="rId11" Type="http://schemas.openxmlformats.org/officeDocument/2006/relationships/image" Target="../media/image20.png"/><Relationship Id="rId24" Type="http://schemas.openxmlformats.org/officeDocument/2006/relationships/customXml" Target="../ink/ink27.xml"/><Relationship Id="rId32" Type="http://schemas.openxmlformats.org/officeDocument/2006/relationships/customXml" Target="../ink/ink31.xml"/><Relationship Id="rId37" Type="http://schemas.openxmlformats.org/officeDocument/2006/relationships/image" Target="../media/image33.png"/><Relationship Id="rId40" Type="http://schemas.openxmlformats.org/officeDocument/2006/relationships/customXml" Target="../ink/ink35.xml"/><Relationship Id="rId45" Type="http://schemas.openxmlformats.org/officeDocument/2006/relationships/image" Target="../media/image37.png"/><Relationship Id="rId53" Type="http://schemas.openxmlformats.org/officeDocument/2006/relationships/image" Target="../media/image41.png"/><Relationship Id="rId58" Type="http://schemas.openxmlformats.org/officeDocument/2006/relationships/customXml" Target="../ink/ink44.xml"/><Relationship Id="rId66" Type="http://schemas.openxmlformats.org/officeDocument/2006/relationships/customXml" Target="../ink/ink48.xml"/><Relationship Id="rId74" Type="http://schemas.openxmlformats.org/officeDocument/2006/relationships/customXml" Target="../ink/ink52.xml"/><Relationship Id="rId79" Type="http://schemas.openxmlformats.org/officeDocument/2006/relationships/image" Target="../media/image54.png"/><Relationship Id="rId5" Type="http://schemas.openxmlformats.org/officeDocument/2006/relationships/image" Target="../media/image17.png"/><Relationship Id="rId61" Type="http://schemas.openxmlformats.org/officeDocument/2006/relationships/image" Target="../media/image45.png"/><Relationship Id="rId10" Type="http://schemas.openxmlformats.org/officeDocument/2006/relationships/customXml" Target="../ink/ink20.xml"/><Relationship Id="rId19" Type="http://schemas.openxmlformats.org/officeDocument/2006/relationships/image" Target="../media/image24.png"/><Relationship Id="rId31" Type="http://schemas.openxmlformats.org/officeDocument/2006/relationships/image" Target="../media/image30.png"/><Relationship Id="rId44" Type="http://schemas.openxmlformats.org/officeDocument/2006/relationships/customXml" Target="../ink/ink37.xml"/><Relationship Id="rId52" Type="http://schemas.openxmlformats.org/officeDocument/2006/relationships/customXml" Target="../ink/ink41.xml"/><Relationship Id="rId60" Type="http://schemas.openxmlformats.org/officeDocument/2006/relationships/customXml" Target="../ink/ink45.xml"/><Relationship Id="rId65" Type="http://schemas.openxmlformats.org/officeDocument/2006/relationships/image" Target="../media/image47.png"/><Relationship Id="rId73" Type="http://schemas.openxmlformats.org/officeDocument/2006/relationships/image" Target="../media/image51.png"/><Relationship Id="rId78" Type="http://schemas.openxmlformats.org/officeDocument/2006/relationships/customXml" Target="../ink/ink54.xml"/><Relationship Id="rId4" Type="http://schemas.openxmlformats.org/officeDocument/2006/relationships/customXml" Target="../ink/ink17.xml"/><Relationship Id="rId9" Type="http://schemas.openxmlformats.org/officeDocument/2006/relationships/image" Target="../media/image19.png"/><Relationship Id="rId14" Type="http://schemas.openxmlformats.org/officeDocument/2006/relationships/customXml" Target="../ink/ink22.xml"/><Relationship Id="rId22" Type="http://schemas.openxmlformats.org/officeDocument/2006/relationships/customXml" Target="../ink/ink26.xml"/><Relationship Id="rId27" Type="http://schemas.openxmlformats.org/officeDocument/2006/relationships/image" Target="../media/image28.png"/><Relationship Id="rId30" Type="http://schemas.openxmlformats.org/officeDocument/2006/relationships/customXml" Target="../ink/ink30.xml"/><Relationship Id="rId35" Type="http://schemas.openxmlformats.org/officeDocument/2006/relationships/image" Target="../media/image32.png"/><Relationship Id="rId43" Type="http://schemas.openxmlformats.org/officeDocument/2006/relationships/image" Target="../media/image36.png"/><Relationship Id="rId48" Type="http://schemas.openxmlformats.org/officeDocument/2006/relationships/customXml" Target="../ink/ink39.xml"/><Relationship Id="rId56" Type="http://schemas.openxmlformats.org/officeDocument/2006/relationships/customXml" Target="../ink/ink43.xml"/><Relationship Id="rId64" Type="http://schemas.openxmlformats.org/officeDocument/2006/relationships/customXml" Target="../ink/ink47.xml"/><Relationship Id="rId69" Type="http://schemas.openxmlformats.org/officeDocument/2006/relationships/image" Target="../media/image49.png"/><Relationship Id="rId77" Type="http://schemas.openxmlformats.org/officeDocument/2006/relationships/image" Target="../media/image53.png"/><Relationship Id="rId8" Type="http://schemas.openxmlformats.org/officeDocument/2006/relationships/customXml" Target="../ink/ink19.xml"/><Relationship Id="rId51" Type="http://schemas.openxmlformats.org/officeDocument/2006/relationships/image" Target="../media/image40.png"/><Relationship Id="rId72" Type="http://schemas.openxmlformats.org/officeDocument/2006/relationships/customXml" Target="../ink/ink51.xml"/><Relationship Id="rId3" Type="http://schemas.openxmlformats.org/officeDocument/2006/relationships/image" Target="../media/image16.png"/><Relationship Id="rId12" Type="http://schemas.openxmlformats.org/officeDocument/2006/relationships/customXml" Target="../ink/ink21.xml"/><Relationship Id="rId17" Type="http://schemas.openxmlformats.org/officeDocument/2006/relationships/image" Target="../media/image23.png"/><Relationship Id="rId25" Type="http://schemas.openxmlformats.org/officeDocument/2006/relationships/image" Target="../media/image27.png"/><Relationship Id="rId33" Type="http://schemas.openxmlformats.org/officeDocument/2006/relationships/image" Target="../media/image31.png"/><Relationship Id="rId38" Type="http://schemas.openxmlformats.org/officeDocument/2006/relationships/customXml" Target="../ink/ink34.xml"/><Relationship Id="rId46" Type="http://schemas.openxmlformats.org/officeDocument/2006/relationships/customXml" Target="../ink/ink38.xml"/><Relationship Id="rId59" Type="http://schemas.openxmlformats.org/officeDocument/2006/relationships/image" Target="../media/image44.png"/><Relationship Id="rId67" Type="http://schemas.openxmlformats.org/officeDocument/2006/relationships/image" Target="../media/image48.png"/><Relationship Id="rId20" Type="http://schemas.openxmlformats.org/officeDocument/2006/relationships/customXml" Target="../ink/ink25.xml"/><Relationship Id="rId41" Type="http://schemas.openxmlformats.org/officeDocument/2006/relationships/image" Target="../media/image35.png"/><Relationship Id="rId54" Type="http://schemas.openxmlformats.org/officeDocument/2006/relationships/customXml" Target="../ink/ink42.xml"/><Relationship Id="rId62" Type="http://schemas.openxmlformats.org/officeDocument/2006/relationships/customXml" Target="../ink/ink46.xml"/><Relationship Id="rId70" Type="http://schemas.openxmlformats.org/officeDocument/2006/relationships/customXml" Target="../ink/ink50.xml"/><Relationship Id="rId75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8.xml"/><Relationship Id="rId15" Type="http://schemas.openxmlformats.org/officeDocument/2006/relationships/image" Target="../media/image22.png"/><Relationship Id="rId23" Type="http://schemas.openxmlformats.org/officeDocument/2006/relationships/image" Target="../media/image26.png"/><Relationship Id="rId28" Type="http://schemas.openxmlformats.org/officeDocument/2006/relationships/customXml" Target="../ink/ink29.xml"/><Relationship Id="rId36" Type="http://schemas.openxmlformats.org/officeDocument/2006/relationships/customXml" Target="../ink/ink33.xml"/><Relationship Id="rId49" Type="http://schemas.openxmlformats.org/officeDocument/2006/relationships/image" Target="../media/image39.png"/><Relationship Id="rId57" Type="http://schemas.openxmlformats.org/officeDocument/2006/relationships/image" Target="../media/image4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58.xml"/><Relationship Id="rId13" Type="http://schemas.openxmlformats.org/officeDocument/2006/relationships/image" Target="../media/image268.png"/><Relationship Id="rId18" Type="http://schemas.openxmlformats.org/officeDocument/2006/relationships/image" Target="../media/image58.png"/><Relationship Id="rId26" Type="http://schemas.openxmlformats.org/officeDocument/2006/relationships/image" Target="../media/image62.png"/><Relationship Id="rId3" Type="http://schemas.openxmlformats.org/officeDocument/2006/relationships/image" Target="../media/image263.png"/><Relationship Id="rId21" Type="http://schemas.openxmlformats.org/officeDocument/2006/relationships/customXml" Target="../ink/ink63.xml"/><Relationship Id="rId7" Type="http://schemas.openxmlformats.org/officeDocument/2006/relationships/image" Target="../media/image265.png"/><Relationship Id="rId12" Type="http://schemas.openxmlformats.org/officeDocument/2006/relationships/customXml" Target="../ink/ink60.xml"/><Relationship Id="rId17" Type="http://schemas.openxmlformats.org/officeDocument/2006/relationships/customXml" Target="../ink/ink61.xml"/><Relationship Id="rId25" Type="http://schemas.openxmlformats.org/officeDocument/2006/relationships/customXml" Target="../ink/ink65.xml"/><Relationship Id="rId2" Type="http://schemas.openxmlformats.org/officeDocument/2006/relationships/customXml" Target="../ink/ink55.xml"/><Relationship Id="rId16" Type="http://schemas.openxmlformats.org/officeDocument/2006/relationships/image" Target="../media/image57.png"/><Relationship Id="rId20" Type="http://schemas.openxmlformats.org/officeDocument/2006/relationships/image" Target="../media/image59.png"/><Relationship Id="rId29" Type="http://schemas.openxmlformats.org/officeDocument/2006/relationships/customXml" Target="../ink/ink6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7.xml"/><Relationship Id="rId11" Type="http://schemas.openxmlformats.org/officeDocument/2006/relationships/image" Target="../media/image267.png"/><Relationship Id="rId24" Type="http://schemas.openxmlformats.org/officeDocument/2006/relationships/image" Target="../media/image61.png"/><Relationship Id="rId32" Type="http://schemas.openxmlformats.org/officeDocument/2006/relationships/image" Target="../media/image65.png"/><Relationship Id="rId5" Type="http://schemas.openxmlformats.org/officeDocument/2006/relationships/image" Target="../media/image264.png"/><Relationship Id="rId15" Type="http://schemas.openxmlformats.org/officeDocument/2006/relationships/image" Target="../media/image56.jpeg"/><Relationship Id="rId23" Type="http://schemas.openxmlformats.org/officeDocument/2006/relationships/customXml" Target="../ink/ink64.xml"/><Relationship Id="rId28" Type="http://schemas.openxmlformats.org/officeDocument/2006/relationships/image" Target="../media/image63.png"/><Relationship Id="rId10" Type="http://schemas.openxmlformats.org/officeDocument/2006/relationships/customXml" Target="../ink/ink59.xml"/><Relationship Id="rId19" Type="http://schemas.openxmlformats.org/officeDocument/2006/relationships/customXml" Target="../ink/ink62.xml"/><Relationship Id="rId31" Type="http://schemas.openxmlformats.org/officeDocument/2006/relationships/customXml" Target="../ink/ink68.xml"/><Relationship Id="rId4" Type="http://schemas.openxmlformats.org/officeDocument/2006/relationships/customXml" Target="../ink/ink56.xml"/><Relationship Id="rId9" Type="http://schemas.openxmlformats.org/officeDocument/2006/relationships/image" Target="../media/image266.png"/><Relationship Id="rId14" Type="http://schemas.openxmlformats.org/officeDocument/2006/relationships/image" Target="../media/image55.png"/><Relationship Id="rId22" Type="http://schemas.openxmlformats.org/officeDocument/2006/relationships/image" Target="../media/image60.png"/><Relationship Id="rId27" Type="http://schemas.openxmlformats.org/officeDocument/2006/relationships/customXml" Target="../ink/ink66.xml"/><Relationship Id="rId30" Type="http://schemas.openxmlformats.org/officeDocument/2006/relationships/image" Target="../media/image64.png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image" Target="../media/image77.png"/><Relationship Id="rId117" Type="http://schemas.openxmlformats.org/officeDocument/2006/relationships/customXml" Target="../ink/ink127.xml"/><Relationship Id="rId21" Type="http://schemas.openxmlformats.org/officeDocument/2006/relationships/customXml" Target="../ink/ink79.xml"/><Relationship Id="rId42" Type="http://schemas.openxmlformats.org/officeDocument/2006/relationships/image" Target="../media/image85.png"/><Relationship Id="rId47" Type="http://schemas.openxmlformats.org/officeDocument/2006/relationships/customXml" Target="../ink/ink92.xml"/><Relationship Id="rId63" Type="http://schemas.openxmlformats.org/officeDocument/2006/relationships/customXml" Target="../ink/ink100.xml"/><Relationship Id="rId68" Type="http://schemas.openxmlformats.org/officeDocument/2006/relationships/image" Target="../media/image98.png"/><Relationship Id="rId84" Type="http://schemas.openxmlformats.org/officeDocument/2006/relationships/image" Target="../media/image106.png"/><Relationship Id="rId89" Type="http://schemas.openxmlformats.org/officeDocument/2006/relationships/customXml" Target="../ink/ink113.xml"/><Relationship Id="rId112" Type="http://schemas.openxmlformats.org/officeDocument/2006/relationships/image" Target="../media/image120.png"/><Relationship Id="rId133" Type="http://schemas.openxmlformats.org/officeDocument/2006/relationships/customXml" Target="../ink/ink135.xml"/><Relationship Id="rId138" Type="http://schemas.openxmlformats.org/officeDocument/2006/relationships/image" Target="../media/image133.png"/><Relationship Id="rId16" Type="http://schemas.openxmlformats.org/officeDocument/2006/relationships/image" Target="../media/image72.png"/><Relationship Id="rId107" Type="http://schemas.openxmlformats.org/officeDocument/2006/relationships/customXml" Target="../ink/ink122.xml"/><Relationship Id="rId11" Type="http://schemas.openxmlformats.org/officeDocument/2006/relationships/customXml" Target="../ink/ink74.xml"/><Relationship Id="rId32" Type="http://schemas.openxmlformats.org/officeDocument/2006/relationships/image" Target="../media/image80.png"/><Relationship Id="rId37" Type="http://schemas.openxmlformats.org/officeDocument/2006/relationships/customXml" Target="../ink/ink87.xml"/><Relationship Id="rId53" Type="http://schemas.openxmlformats.org/officeDocument/2006/relationships/customXml" Target="../ink/ink95.xml"/><Relationship Id="rId58" Type="http://schemas.openxmlformats.org/officeDocument/2006/relationships/image" Target="../media/image93.png"/><Relationship Id="rId74" Type="http://schemas.openxmlformats.org/officeDocument/2006/relationships/image" Target="../media/image101.png"/><Relationship Id="rId79" Type="http://schemas.openxmlformats.org/officeDocument/2006/relationships/customXml" Target="../ink/ink108.xml"/><Relationship Id="rId102" Type="http://schemas.openxmlformats.org/officeDocument/2006/relationships/image" Target="../media/image115.png"/><Relationship Id="rId123" Type="http://schemas.openxmlformats.org/officeDocument/2006/relationships/customXml" Target="../ink/ink130.xml"/><Relationship Id="rId128" Type="http://schemas.openxmlformats.org/officeDocument/2006/relationships/image" Target="../media/image128.png"/><Relationship Id="rId144" Type="http://schemas.openxmlformats.org/officeDocument/2006/relationships/image" Target="../media/image136.png"/><Relationship Id="rId5" Type="http://schemas.openxmlformats.org/officeDocument/2006/relationships/customXml" Target="../ink/ink71.xml"/><Relationship Id="rId90" Type="http://schemas.openxmlformats.org/officeDocument/2006/relationships/image" Target="../media/image109.png"/><Relationship Id="rId95" Type="http://schemas.openxmlformats.org/officeDocument/2006/relationships/customXml" Target="../ink/ink116.xml"/><Relationship Id="rId22" Type="http://schemas.openxmlformats.org/officeDocument/2006/relationships/image" Target="../media/image75.png"/><Relationship Id="rId27" Type="http://schemas.openxmlformats.org/officeDocument/2006/relationships/customXml" Target="../ink/ink82.xml"/><Relationship Id="rId43" Type="http://schemas.openxmlformats.org/officeDocument/2006/relationships/customXml" Target="../ink/ink90.xml"/><Relationship Id="rId48" Type="http://schemas.openxmlformats.org/officeDocument/2006/relationships/image" Target="../media/image88.png"/><Relationship Id="rId64" Type="http://schemas.openxmlformats.org/officeDocument/2006/relationships/image" Target="../media/image96.png"/><Relationship Id="rId69" Type="http://schemas.openxmlformats.org/officeDocument/2006/relationships/customXml" Target="../ink/ink103.xml"/><Relationship Id="rId113" Type="http://schemas.openxmlformats.org/officeDocument/2006/relationships/customXml" Target="../ink/ink125.xml"/><Relationship Id="rId118" Type="http://schemas.openxmlformats.org/officeDocument/2006/relationships/image" Target="../media/image123.png"/><Relationship Id="rId134" Type="http://schemas.openxmlformats.org/officeDocument/2006/relationships/image" Target="../media/image131.png"/><Relationship Id="rId139" Type="http://schemas.openxmlformats.org/officeDocument/2006/relationships/customXml" Target="../ink/ink138.xml"/><Relationship Id="rId8" Type="http://schemas.openxmlformats.org/officeDocument/2006/relationships/image" Target="../media/image68.png"/><Relationship Id="rId51" Type="http://schemas.openxmlformats.org/officeDocument/2006/relationships/customXml" Target="../ink/ink94.xml"/><Relationship Id="rId72" Type="http://schemas.openxmlformats.org/officeDocument/2006/relationships/image" Target="../media/image100.png"/><Relationship Id="rId80" Type="http://schemas.openxmlformats.org/officeDocument/2006/relationships/image" Target="../media/image104.png"/><Relationship Id="rId85" Type="http://schemas.openxmlformats.org/officeDocument/2006/relationships/customXml" Target="../ink/ink111.xml"/><Relationship Id="rId93" Type="http://schemas.openxmlformats.org/officeDocument/2006/relationships/customXml" Target="../ink/ink115.xml"/><Relationship Id="rId98" Type="http://schemas.openxmlformats.org/officeDocument/2006/relationships/image" Target="../media/image113.png"/><Relationship Id="rId121" Type="http://schemas.openxmlformats.org/officeDocument/2006/relationships/customXml" Target="../ink/ink129.xml"/><Relationship Id="rId142" Type="http://schemas.openxmlformats.org/officeDocument/2006/relationships/image" Target="../media/image135.png"/><Relationship Id="rId3" Type="http://schemas.openxmlformats.org/officeDocument/2006/relationships/image" Target="../media/image66.png"/><Relationship Id="rId12" Type="http://schemas.openxmlformats.org/officeDocument/2006/relationships/image" Target="../media/image70.png"/><Relationship Id="rId17" Type="http://schemas.openxmlformats.org/officeDocument/2006/relationships/customXml" Target="../ink/ink77.xml"/><Relationship Id="rId25" Type="http://schemas.openxmlformats.org/officeDocument/2006/relationships/customXml" Target="../ink/ink81.xml"/><Relationship Id="rId33" Type="http://schemas.openxmlformats.org/officeDocument/2006/relationships/customXml" Target="../ink/ink85.xml"/><Relationship Id="rId38" Type="http://schemas.openxmlformats.org/officeDocument/2006/relationships/image" Target="../media/image83.png"/><Relationship Id="rId46" Type="http://schemas.openxmlformats.org/officeDocument/2006/relationships/image" Target="../media/image87.png"/><Relationship Id="rId59" Type="http://schemas.openxmlformats.org/officeDocument/2006/relationships/customXml" Target="../ink/ink98.xml"/><Relationship Id="rId67" Type="http://schemas.openxmlformats.org/officeDocument/2006/relationships/customXml" Target="../ink/ink102.xml"/><Relationship Id="rId103" Type="http://schemas.openxmlformats.org/officeDocument/2006/relationships/customXml" Target="../ink/ink120.xml"/><Relationship Id="rId108" Type="http://schemas.openxmlformats.org/officeDocument/2006/relationships/image" Target="../media/image118.png"/><Relationship Id="rId116" Type="http://schemas.openxmlformats.org/officeDocument/2006/relationships/image" Target="../media/image122.png"/><Relationship Id="rId124" Type="http://schemas.openxmlformats.org/officeDocument/2006/relationships/image" Target="../media/image126.png"/><Relationship Id="rId129" Type="http://schemas.openxmlformats.org/officeDocument/2006/relationships/customXml" Target="../ink/ink133.xml"/><Relationship Id="rId137" Type="http://schemas.openxmlformats.org/officeDocument/2006/relationships/customXml" Target="../ink/ink137.xml"/><Relationship Id="rId20" Type="http://schemas.openxmlformats.org/officeDocument/2006/relationships/image" Target="../media/image74.png"/><Relationship Id="rId41" Type="http://schemas.openxmlformats.org/officeDocument/2006/relationships/customXml" Target="../ink/ink89.xml"/><Relationship Id="rId54" Type="http://schemas.openxmlformats.org/officeDocument/2006/relationships/image" Target="../media/image91.png"/><Relationship Id="rId62" Type="http://schemas.openxmlformats.org/officeDocument/2006/relationships/image" Target="../media/image95.png"/><Relationship Id="rId70" Type="http://schemas.openxmlformats.org/officeDocument/2006/relationships/image" Target="../media/image99.png"/><Relationship Id="rId75" Type="http://schemas.openxmlformats.org/officeDocument/2006/relationships/customXml" Target="../ink/ink106.xml"/><Relationship Id="rId83" Type="http://schemas.openxmlformats.org/officeDocument/2006/relationships/customXml" Target="../ink/ink110.xml"/><Relationship Id="rId88" Type="http://schemas.openxmlformats.org/officeDocument/2006/relationships/image" Target="../media/image108.png"/><Relationship Id="rId91" Type="http://schemas.openxmlformats.org/officeDocument/2006/relationships/customXml" Target="../ink/ink114.xml"/><Relationship Id="rId96" Type="http://schemas.openxmlformats.org/officeDocument/2006/relationships/image" Target="../media/image112.png"/><Relationship Id="rId111" Type="http://schemas.openxmlformats.org/officeDocument/2006/relationships/customXml" Target="../ink/ink124.xml"/><Relationship Id="rId132" Type="http://schemas.openxmlformats.org/officeDocument/2006/relationships/image" Target="../media/image130.png"/><Relationship Id="rId140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5" Type="http://schemas.openxmlformats.org/officeDocument/2006/relationships/customXml" Target="../ink/ink76.xml"/><Relationship Id="rId23" Type="http://schemas.openxmlformats.org/officeDocument/2006/relationships/customXml" Target="../ink/ink80.xml"/><Relationship Id="rId28" Type="http://schemas.openxmlformats.org/officeDocument/2006/relationships/image" Target="../media/image78.png"/><Relationship Id="rId36" Type="http://schemas.openxmlformats.org/officeDocument/2006/relationships/image" Target="../media/image82.png"/><Relationship Id="rId49" Type="http://schemas.openxmlformats.org/officeDocument/2006/relationships/customXml" Target="../ink/ink93.xml"/><Relationship Id="rId57" Type="http://schemas.openxmlformats.org/officeDocument/2006/relationships/customXml" Target="../ink/ink97.xml"/><Relationship Id="rId106" Type="http://schemas.openxmlformats.org/officeDocument/2006/relationships/image" Target="../media/image117.png"/><Relationship Id="rId114" Type="http://schemas.openxmlformats.org/officeDocument/2006/relationships/image" Target="../media/image121.png"/><Relationship Id="rId119" Type="http://schemas.openxmlformats.org/officeDocument/2006/relationships/customXml" Target="../ink/ink128.xml"/><Relationship Id="rId127" Type="http://schemas.openxmlformats.org/officeDocument/2006/relationships/customXml" Target="../ink/ink132.xml"/><Relationship Id="rId10" Type="http://schemas.openxmlformats.org/officeDocument/2006/relationships/image" Target="../media/image69.png"/><Relationship Id="rId31" Type="http://schemas.openxmlformats.org/officeDocument/2006/relationships/customXml" Target="../ink/ink84.xml"/><Relationship Id="rId44" Type="http://schemas.openxmlformats.org/officeDocument/2006/relationships/image" Target="../media/image86.png"/><Relationship Id="rId52" Type="http://schemas.openxmlformats.org/officeDocument/2006/relationships/image" Target="../media/image90.png"/><Relationship Id="rId60" Type="http://schemas.openxmlformats.org/officeDocument/2006/relationships/image" Target="../media/image94.png"/><Relationship Id="rId65" Type="http://schemas.openxmlformats.org/officeDocument/2006/relationships/customXml" Target="../ink/ink101.xml"/><Relationship Id="rId73" Type="http://schemas.openxmlformats.org/officeDocument/2006/relationships/customXml" Target="../ink/ink105.xml"/><Relationship Id="rId78" Type="http://schemas.openxmlformats.org/officeDocument/2006/relationships/image" Target="../media/image103.png"/><Relationship Id="rId81" Type="http://schemas.openxmlformats.org/officeDocument/2006/relationships/customXml" Target="../ink/ink109.xml"/><Relationship Id="rId86" Type="http://schemas.openxmlformats.org/officeDocument/2006/relationships/image" Target="../media/image107.png"/><Relationship Id="rId94" Type="http://schemas.openxmlformats.org/officeDocument/2006/relationships/image" Target="../media/image111.png"/><Relationship Id="rId99" Type="http://schemas.openxmlformats.org/officeDocument/2006/relationships/customXml" Target="../ink/ink118.xml"/><Relationship Id="rId101" Type="http://schemas.openxmlformats.org/officeDocument/2006/relationships/customXml" Target="../ink/ink119.xml"/><Relationship Id="rId122" Type="http://schemas.openxmlformats.org/officeDocument/2006/relationships/image" Target="../media/image125.png"/><Relationship Id="rId130" Type="http://schemas.openxmlformats.org/officeDocument/2006/relationships/image" Target="../media/image129.png"/><Relationship Id="rId135" Type="http://schemas.openxmlformats.org/officeDocument/2006/relationships/customXml" Target="../ink/ink136.xml"/><Relationship Id="rId143" Type="http://schemas.openxmlformats.org/officeDocument/2006/relationships/customXml" Target="../ink/ink140.xml"/><Relationship Id="rId4" Type="http://schemas.openxmlformats.org/officeDocument/2006/relationships/customXml" Target="../ink/ink70.xml"/><Relationship Id="rId9" Type="http://schemas.openxmlformats.org/officeDocument/2006/relationships/customXml" Target="../ink/ink73.xml"/><Relationship Id="rId13" Type="http://schemas.openxmlformats.org/officeDocument/2006/relationships/customXml" Target="../ink/ink75.xml"/><Relationship Id="rId18" Type="http://schemas.openxmlformats.org/officeDocument/2006/relationships/image" Target="../media/image73.png"/><Relationship Id="rId39" Type="http://schemas.openxmlformats.org/officeDocument/2006/relationships/customXml" Target="../ink/ink88.xml"/><Relationship Id="rId109" Type="http://schemas.openxmlformats.org/officeDocument/2006/relationships/customXml" Target="../ink/ink123.xml"/><Relationship Id="rId34" Type="http://schemas.openxmlformats.org/officeDocument/2006/relationships/image" Target="../media/image81.png"/><Relationship Id="rId50" Type="http://schemas.openxmlformats.org/officeDocument/2006/relationships/image" Target="../media/image89.png"/><Relationship Id="rId55" Type="http://schemas.openxmlformats.org/officeDocument/2006/relationships/customXml" Target="../ink/ink96.xml"/><Relationship Id="rId76" Type="http://schemas.openxmlformats.org/officeDocument/2006/relationships/image" Target="../media/image102.png"/><Relationship Id="rId97" Type="http://schemas.openxmlformats.org/officeDocument/2006/relationships/customXml" Target="../ink/ink117.xml"/><Relationship Id="rId104" Type="http://schemas.openxmlformats.org/officeDocument/2006/relationships/image" Target="../media/image116.png"/><Relationship Id="rId120" Type="http://schemas.openxmlformats.org/officeDocument/2006/relationships/image" Target="../media/image124.png"/><Relationship Id="rId125" Type="http://schemas.openxmlformats.org/officeDocument/2006/relationships/customXml" Target="../ink/ink131.xml"/><Relationship Id="rId141" Type="http://schemas.openxmlformats.org/officeDocument/2006/relationships/customXml" Target="../ink/ink139.xml"/><Relationship Id="rId7" Type="http://schemas.openxmlformats.org/officeDocument/2006/relationships/customXml" Target="../ink/ink72.xml"/><Relationship Id="rId71" Type="http://schemas.openxmlformats.org/officeDocument/2006/relationships/customXml" Target="../ink/ink104.xml"/><Relationship Id="rId92" Type="http://schemas.openxmlformats.org/officeDocument/2006/relationships/image" Target="../media/image110.png"/><Relationship Id="rId2" Type="http://schemas.openxmlformats.org/officeDocument/2006/relationships/customXml" Target="../ink/ink69.xml"/><Relationship Id="rId29" Type="http://schemas.openxmlformats.org/officeDocument/2006/relationships/customXml" Target="../ink/ink83.xml"/><Relationship Id="rId24" Type="http://schemas.openxmlformats.org/officeDocument/2006/relationships/image" Target="../media/image76.png"/><Relationship Id="rId40" Type="http://schemas.openxmlformats.org/officeDocument/2006/relationships/image" Target="../media/image84.png"/><Relationship Id="rId45" Type="http://schemas.openxmlformats.org/officeDocument/2006/relationships/customXml" Target="../ink/ink91.xml"/><Relationship Id="rId66" Type="http://schemas.openxmlformats.org/officeDocument/2006/relationships/image" Target="../media/image97.png"/><Relationship Id="rId87" Type="http://schemas.openxmlformats.org/officeDocument/2006/relationships/customXml" Target="../ink/ink112.xml"/><Relationship Id="rId110" Type="http://schemas.openxmlformats.org/officeDocument/2006/relationships/image" Target="../media/image119.png"/><Relationship Id="rId115" Type="http://schemas.openxmlformats.org/officeDocument/2006/relationships/customXml" Target="../ink/ink126.xml"/><Relationship Id="rId131" Type="http://schemas.openxmlformats.org/officeDocument/2006/relationships/customXml" Target="../ink/ink134.xml"/><Relationship Id="rId136" Type="http://schemas.openxmlformats.org/officeDocument/2006/relationships/image" Target="../media/image132.png"/><Relationship Id="rId61" Type="http://schemas.openxmlformats.org/officeDocument/2006/relationships/customXml" Target="../ink/ink99.xml"/><Relationship Id="rId82" Type="http://schemas.openxmlformats.org/officeDocument/2006/relationships/image" Target="../media/image105.png"/><Relationship Id="rId19" Type="http://schemas.openxmlformats.org/officeDocument/2006/relationships/customXml" Target="../ink/ink78.xml"/><Relationship Id="rId14" Type="http://schemas.openxmlformats.org/officeDocument/2006/relationships/image" Target="../media/image71.png"/><Relationship Id="rId30" Type="http://schemas.openxmlformats.org/officeDocument/2006/relationships/image" Target="../media/image79.png"/><Relationship Id="rId35" Type="http://schemas.openxmlformats.org/officeDocument/2006/relationships/customXml" Target="../ink/ink86.xml"/><Relationship Id="rId56" Type="http://schemas.openxmlformats.org/officeDocument/2006/relationships/image" Target="../media/image92.png"/><Relationship Id="rId77" Type="http://schemas.openxmlformats.org/officeDocument/2006/relationships/customXml" Target="../ink/ink107.xml"/><Relationship Id="rId100" Type="http://schemas.openxmlformats.org/officeDocument/2006/relationships/image" Target="../media/image114.png"/><Relationship Id="rId105" Type="http://schemas.openxmlformats.org/officeDocument/2006/relationships/customXml" Target="../ink/ink121.xml"/><Relationship Id="rId126" Type="http://schemas.openxmlformats.org/officeDocument/2006/relationships/image" Target="../media/image127.png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53.xml"/><Relationship Id="rId21" Type="http://schemas.openxmlformats.org/officeDocument/2006/relationships/image" Target="../media/image146.png"/><Relationship Id="rId42" Type="http://schemas.openxmlformats.org/officeDocument/2006/relationships/customXml" Target="../ink/ink161.xml"/><Relationship Id="rId47" Type="http://schemas.openxmlformats.org/officeDocument/2006/relationships/image" Target="../media/image159.png"/><Relationship Id="rId63" Type="http://schemas.openxmlformats.org/officeDocument/2006/relationships/image" Target="../media/image167.png"/><Relationship Id="rId68" Type="http://schemas.openxmlformats.org/officeDocument/2006/relationships/customXml" Target="../ink/ink174.xml"/><Relationship Id="rId84" Type="http://schemas.openxmlformats.org/officeDocument/2006/relationships/customXml" Target="../ink/ink182.xml"/><Relationship Id="rId89" Type="http://schemas.openxmlformats.org/officeDocument/2006/relationships/image" Target="../media/image180.png"/><Relationship Id="rId7" Type="http://schemas.openxmlformats.org/officeDocument/2006/relationships/image" Target="../media/image139.png"/><Relationship Id="rId71" Type="http://schemas.openxmlformats.org/officeDocument/2006/relationships/image" Target="../media/image171.png"/><Relationship Id="rId92" Type="http://schemas.openxmlformats.org/officeDocument/2006/relationships/customXml" Target="../ink/ink186.xml"/><Relationship Id="rId2" Type="http://schemas.openxmlformats.org/officeDocument/2006/relationships/customXml" Target="../ink/ink141.xml"/><Relationship Id="rId16" Type="http://schemas.openxmlformats.org/officeDocument/2006/relationships/customXml" Target="../ink/ink148.xml"/><Relationship Id="rId29" Type="http://schemas.openxmlformats.org/officeDocument/2006/relationships/image" Target="../media/image150.png"/><Relationship Id="rId11" Type="http://schemas.openxmlformats.org/officeDocument/2006/relationships/image" Target="../media/image141.png"/><Relationship Id="rId24" Type="http://schemas.openxmlformats.org/officeDocument/2006/relationships/customXml" Target="../ink/ink152.xml"/><Relationship Id="rId32" Type="http://schemas.openxmlformats.org/officeDocument/2006/relationships/customXml" Target="../ink/ink156.xml"/><Relationship Id="rId37" Type="http://schemas.openxmlformats.org/officeDocument/2006/relationships/image" Target="../media/image154.png"/><Relationship Id="rId40" Type="http://schemas.openxmlformats.org/officeDocument/2006/relationships/customXml" Target="../ink/ink160.xml"/><Relationship Id="rId45" Type="http://schemas.openxmlformats.org/officeDocument/2006/relationships/image" Target="../media/image158.png"/><Relationship Id="rId53" Type="http://schemas.openxmlformats.org/officeDocument/2006/relationships/image" Target="../media/image162.png"/><Relationship Id="rId58" Type="http://schemas.openxmlformats.org/officeDocument/2006/relationships/customXml" Target="../ink/ink169.xml"/><Relationship Id="rId66" Type="http://schemas.openxmlformats.org/officeDocument/2006/relationships/customXml" Target="../ink/ink173.xml"/><Relationship Id="rId74" Type="http://schemas.openxmlformats.org/officeDocument/2006/relationships/customXml" Target="../ink/ink177.xml"/><Relationship Id="rId79" Type="http://schemas.openxmlformats.org/officeDocument/2006/relationships/image" Target="../media/image175.png"/><Relationship Id="rId87" Type="http://schemas.openxmlformats.org/officeDocument/2006/relationships/image" Target="../media/image179.png"/><Relationship Id="rId102" Type="http://schemas.openxmlformats.org/officeDocument/2006/relationships/customXml" Target="../ink/ink191.xml"/><Relationship Id="rId5" Type="http://schemas.openxmlformats.org/officeDocument/2006/relationships/image" Target="../media/image138.png"/><Relationship Id="rId61" Type="http://schemas.openxmlformats.org/officeDocument/2006/relationships/image" Target="../media/image166.png"/><Relationship Id="rId82" Type="http://schemas.openxmlformats.org/officeDocument/2006/relationships/customXml" Target="../ink/ink181.xml"/><Relationship Id="rId90" Type="http://schemas.openxmlformats.org/officeDocument/2006/relationships/customXml" Target="../ink/ink185.xml"/><Relationship Id="rId95" Type="http://schemas.openxmlformats.org/officeDocument/2006/relationships/image" Target="../media/image183.png"/><Relationship Id="rId19" Type="http://schemas.openxmlformats.org/officeDocument/2006/relationships/image" Target="../media/image145.png"/><Relationship Id="rId14" Type="http://schemas.openxmlformats.org/officeDocument/2006/relationships/customXml" Target="../ink/ink147.xml"/><Relationship Id="rId22" Type="http://schemas.openxmlformats.org/officeDocument/2006/relationships/customXml" Target="../ink/ink151.xml"/><Relationship Id="rId27" Type="http://schemas.openxmlformats.org/officeDocument/2006/relationships/image" Target="../media/image149.png"/><Relationship Id="rId30" Type="http://schemas.openxmlformats.org/officeDocument/2006/relationships/customXml" Target="../ink/ink155.xml"/><Relationship Id="rId35" Type="http://schemas.openxmlformats.org/officeDocument/2006/relationships/image" Target="../media/image153.png"/><Relationship Id="rId43" Type="http://schemas.openxmlformats.org/officeDocument/2006/relationships/image" Target="../media/image157.png"/><Relationship Id="rId48" Type="http://schemas.openxmlformats.org/officeDocument/2006/relationships/customXml" Target="../ink/ink164.xml"/><Relationship Id="rId56" Type="http://schemas.openxmlformats.org/officeDocument/2006/relationships/customXml" Target="../ink/ink168.xml"/><Relationship Id="rId64" Type="http://schemas.openxmlformats.org/officeDocument/2006/relationships/customXml" Target="../ink/ink172.xml"/><Relationship Id="rId69" Type="http://schemas.openxmlformats.org/officeDocument/2006/relationships/image" Target="../media/image170.png"/><Relationship Id="rId77" Type="http://schemas.openxmlformats.org/officeDocument/2006/relationships/image" Target="../media/image174.png"/><Relationship Id="rId100" Type="http://schemas.openxmlformats.org/officeDocument/2006/relationships/customXml" Target="../ink/ink190.xml"/><Relationship Id="rId8" Type="http://schemas.openxmlformats.org/officeDocument/2006/relationships/customXml" Target="../ink/ink144.xml"/><Relationship Id="rId51" Type="http://schemas.openxmlformats.org/officeDocument/2006/relationships/image" Target="../media/image161.png"/><Relationship Id="rId72" Type="http://schemas.openxmlformats.org/officeDocument/2006/relationships/customXml" Target="../ink/ink176.xml"/><Relationship Id="rId80" Type="http://schemas.openxmlformats.org/officeDocument/2006/relationships/customXml" Target="../ink/ink180.xml"/><Relationship Id="rId85" Type="http://schemas.openxmlformats.org/officeDocument/2006/relationships/image" Target="../media/image178.png"/><Relationship Id="rId93" Type="http://schemas.openxmlformats.org/officeDocument/2006/relationships/image" Target="../media/image182.png"/><Relationship Id="rId98" Type="http://schemas.openxmlformats.org/officeDocument/2006/relationships/customXml" Target="../ink/ink189.xml"/><Relationship Id="rId3" Type="http://schemas.openxmlformats.org/officeDocument/2006/relationships/image" Target="../media/image137.png"/><Relationship Id="rId12" Type="http://schemas.openxmlformats.org/officeDocument/2006/relationships/customXml" Target="../ink/ink146.xml"/><Relationship Id="rId17" Type="http://schemas.openxmlformats.org/officeDocument/2006/relationships/image" Target="../media/image144.png"/><Relationship Id="rId25" Type="http://schemas.openxmlformats.org/officeDocument/2006/relationships/image" Target="../media/image148.png"/><Relationship Id="rId33" Type="http://schemas.openxmlformats.org/officeDocument/2006/relationships/image" Target="../media/image152.png"/><Relationship Id="rId38" Type="http://schemas.openxmlformats.org/officeDocument/2006/relationships/customXml" Target="../ink/ink159.xml"/><Relationship Id="rId46" Type="http://schemas.openxmlformats.org/officeDocument/2006/relationships/customXml" Target="../ink/ink163.xml"/><Relationship Id="rId59" Type="http://schemas.openxmlformats.org/officeDocument/2006/relationships/image" Target="../media/image165.png"/><Relationship Id="rId67" Type="http://schemas.openxmlformats.org/officeDocument/2006/relationships/image" Target="../media/image169.png"/><Relationship Id="rId103" Type="http://schemas.openxmlformats.org/officeDocument/2006/relationships/image" Target="../media/image187.png"/><Relationship Id="rId20" Type="http://schemas.openxmlformats.org/officeDocument/2006/relationships/customXml" Target="../ink/ink150.xml"/><Relationship Id="rId41" Type="http://schemas.openxmlformats.org/officeDocument/2006/relationships/image" Target="../media/image156.png"/><Relationship Id="rId54" Type="http://schemas.openxmlformats.org/officeDocument/2006/relationships/customXml" Target="../ink/ink167.xml"/><Relationship Id="rId62" Type="http://schemas.openxmlformats.org/officeDocument/2006/relationships/customXml" Target="../ink/ink171.xml"/><Relationship Id="rId70" Type="http://schemas.openxmlformats.org/officeDocument/2006/relationships/customXml" Target="../ink/ink175.xml"/><Relationship Id="rId75" Type="http://schemas.openxmlformats.org/officeDocument/2006/relationships/image" Target="../media/image173.png"/><Relationship Id="rId83" Type="http://schemas.openxmlformats.org/officeDocument/2006/relationships/image" Target="../media/image177.png"/><Relationship Id="rId88" Type="http://schemas.openxmlformats.org/officeDocument/2006/relationships/customXml" Target="../ink/ink184.xml"/><Relationship Id="rId91" Type="http://schemas.openxmlformats.org/officeDocument/2006/relationships/image" Target="../media/image181.png"/><Relationship Id="rId96" Type="http://schemas.openxmlformats.org/officeDocument/2006/relationships/customXml" Target="../ink/ink18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43.xml"/><Relationship Id="rId15" Type="http://schemas.openxmlformats.org/officeDocument/2006/relationships/image" Target="../media/image143.png"/><Relationship Id="rId23" Type="http://schemas.openxmlformats.org/officeDocument/2006/relationships/image" Target="../media/image147.png"/><Relationship Id="rId28" Type="http://schemas.openxmlformats.org/officeDocument/2006/relationships/customXml" Target="../ink/ink154.xml"/><Relationship Id="rId36" Type="http://schemas.openxmlformats.org/officeDocument/2006/relationships/customXml" Target="../ink/ink158.xml"/><Relationship Id="rId49" Type="http://schemas.openxmlformats.org/officeDocument/2006/relationships/image" Target="../media/image160.png"/><Relationship Id="rId57" Type="http://schemas.openxmlformats.org/officeDocument/2006/relationships/image" Target="../media/image164.png"/><Relationship Id="rId10" Type="http://schemas.openxmlformats.org/officeDocument/2006/relationships/customXml" Target="../ink/ink145.xml"/><Relationship Id="rId31" Type="http://schemas.openxmlformats.org/officeDocument/2006/relationships/image" Target="../media/image151.png"/><Relationship Id="rId44" Type="http://schemas.openxmlformats.org/officeDocument/2006/relationships/customXml" Target="../ink/ink162.xml"/><Relationship Id="rId52" Type="http://schemas.openxmlformats.org/officeDocument/2006/relationships/customXml" Target="../ink/ink166.xml"/><Relationship Id="rId60" Type="http://schemas.openxmlformats.org/officeDocument/2006/relationships/customXml" Target="../ink/ink170.xml"/><Relationship Id="rId65" Type="http://schemas.openxmlformats.org/officeDocument/2006/relationships/image" Target="../media/image168.png"/><Relationship Id="rId73" Type="http://schemas.openxmlformats.org/officeDocument/2006/relationships/image" Target="../media/image172.png"/><Relationship Id="rId78" Type="http://schemas.openxmlformats.org/officeDocument/2006/relationships/customXml" Target="../ink/ink179.xml"/><Relationship Id="rId81" Type="http://schemas.openxmlformats.org/officeDocument/2006/relationships/image" Target="../media/image176.png"/><Relationship Id="rId86" Type="http://schemas.openxmlformats.org/officeDocument/2006/relationships/customXml" Target="../ink/ink183.xml"/><Relationship Id="rId94" Type="http://schemas.openxmlformats.org/officeDocument/2006/relationships/customXml" Target="../ink/ink187.xml"/><Relationship Id="rId99" Type="http://schemas.openxmlformats.org/officeDocument/2006/relationships/image" Target="../media/image185.png"/><Relationship Id="rId101" Type="http://schemas.openxmlformats.org/officeDocument/2006/relationships/image" Target="../media/image186.png"/><Relationship Id="rId4" Type="http://schemas.openxmlformats.org/officeDocument/2006/relationships/customXml" Target="../ink/ink142.xml"/><Relationship Id="rId9" Type="http://schemas.openxmlformats.org/officeDocument/2006/relationships/image" Target="../media/image140.png"/><Relationship Id="rId13" Type="http://schemas.openxmlformats.org/officeDocument/2006/relationships/image" Target="../media/image142.png"/><Relationship Id="rId18" Type="http://schemas.openxmlformats.org/officeDocument/2006/relationships/customXml" Target="../ink/ink149.xml"/><Relationship Id="rId39" Type="http://schemas.openxmlformats.org/officeDocument/2006/relationships/image" Target="../media/image155.png"/><Relationship Id="rId34" Type="http://schemas.openxmlformats.org/officeDocument/2006/relationships/customXml" Target="../ink/ink157.xml"/><Relationship Id="rId50" Type="http://schemas.openxmlformats.org/officeDocument/2006/relationships/customXml" Target="../ink/ink165.xml"/><Relationship Id="rId55" Type="http://schemas.openxmlformats.org/officeDocument/2006/relationships/image" Target="../media/image163.png"/><Relationship Id="rId76" Type="http://schemas.openxmlformats.org/officeDocument/2006/relationships/customXml" Target="../ink/ink178.xml"/><Relationship Id="rId97" Type="http://schemas.openxmlformats.org/officeDocument/2006/relationships/image" Target="../media/image18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95.xml"/><Relationship Id="rId13" Type="http://schemas.openxmlformats.org/officeDocument/2006/relationships/image" Target="../media/image193.png"/><Relationship Id="rId3" Type="http://schemas.openxmlformats.org/officeDocument/2006/relationships/image" Target="../media/image188.png"/><Relationship Id="rId7" Type="http://schemas.openxmlformats.org/officeDocument/2006/relationships/image" Target="../media/image190.png"/><Relationship Id="rId12" Type="http://schemas.openxmlformats.org/officeDocument/2006/relationships/customXml" Target="../ink/ink197.xml"/><Relationship Id="rId2" Type="http://schemas.openxmlformats.org/officeDocument/2006/relationships/customXml" Target="../ink/ink19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94.xml"/><Relationship Id="rId11" Type="http://schemas.openxmlformats.org/officeDocument/2006/relationships/image" Target="../media/image192.png"/><Relationship Id="rId5" Type="http://schemas.openxmlformats.org/officeDocument/2006/relationships/image" Target="../media/image189.png"/><Relationship Id="rId15" Type="http://schemas.openxmlformats.org/officeDocument/2006/relationships/image" Target="../media/image194.png"/><Relationship Id="rId10" Type="http://schemas.openxmlformats.org/officeDocument/2006/relationships/customXml" Target="../ink/ink196.xml"/><Relationship Id="rId4" Type="http://schemas.openxmlformats.org/officeDocument/2006/relationships/customXml" Target="../ink/ink193.xml"/><Relationship Id="rId9" Type="http://schemas.openxmlformats.org/officeDocument/2006/relationships/image" Target="../media/image191.png"/><Relationship Id="rId14" Type="http://schemas.openxmlformats.org/officeDocument/2006/relationships/customXml" Target="../ink/ink19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5.png"/><Relationship Id="rId2" Type="http://schemas.openxmlformats.org/officeDocument/2006/relationships/customXml" Target="../ink/ink19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EF87F2A-37AC-4A87-BB43-C899C9B5BC30}"/>
                  </a:ext>
                </a:extLst>
              </p14:cNvPr>
              <p14:cNvContentPartPr/>
              <p14:nvPr/>
            </p14:nvContentPartPr>
            <p14:xfrm>
              <a:off x="7423955" y="202130"/>
              <a:ext cx="160200" cy="148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EF87F2A-37AC-4A87-BB43-C899C9B5BC3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14955" y="193130"/>
                <a:ext cx="177840" cy="16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D644F4D2-0099-4C60-AC7E-C17BA61ED499}"/>
                  </a:ext>
                </a:extLst>
              </p14:cNvPr>
              <p14:cNvContentPartPr/>
              <p14:nvPr/>
            </p14:nvContentPartPr>
            <p14:xfrm>
              <a:off x="7657595" y="121490"/>
              <a:ext cx="262800" cy="19440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D644F4D2-0099-4C60-AC7E-C17BA61ED49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48583" y="112507"/>
                <a:ext cx="280464" cy="2120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17F6EF2B-5AEE-431C-857F-24E8A151FAEC}"/>
                  </a:ext>
                </a:extLst>
              </p14:cNvPr>
              <p14:cNvContentPartPr/>
              <p14:nvPr/>
            </p14:nvContentPartPr>
            <p14:xfrm>
              <a:off x="6909875" y="214370"/>
              <a:ext cx="262080" cy="17208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17F6EF2B-5AEE-431C-857F-24E8A151FAE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900875" y="205351"/>
                <a:ext cx="279720" cy="1897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83FB6B4D-0776-4F90-B5F2-98BF1AAA09E0}"/>
                  </a:ext>
                </a:extLst>
              </p14:cNvPr>
              <p14:cNvContentPartPr/>
              <p14:nvPr/>
            </p14:nvContentPartPr>
            <p14:xfrm>
              <a:off x="8199395" y="145250"/>
              <a:ext cx="18360" cy="23040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83FB6B4D-0776-4F90-B5F2-98BF1AAA09E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190395" y="136250"/>
                <a:ext cx="36000" cy="24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595DFBA5-D6E2-4472-BD95-94D15EF84C5F}"/>
                  </a:ext>
                </a:extLst>
              </p14:cNvPr>
              <p14:cNvContentPartPr/>
              <p14:nvPr/>
            </p14:nvContentPartPr>
            <p14:xfrm>
              <a:off x="8314235" y="146330"/>
              <a:ext cx="114840" cy="21744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595DFBA5-D6E2-4472-BD95-94D15EF84C5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305595" y="137330"/>
                <a:ext cx="132480" cy="23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440080F0-2AC7-419E-BB94-47E7865AC9C4}"/>
                  </a:ext>
                </a:extLst>
              </p14:cNvPr>
              <p14:cNvContentPartPr/>
              <p14:nvPr/>
            </p14:nvContentPartPr>
            <p14:xfrm>
              <a:off x="6852275" y="536930"/>
              <a:ext cx="1536840" cy="3420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440080F0-2AC7-419E-BB94-47E7865AC9C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843275" y="528290"/>
                <a:ext cx="155448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2E07EB57-AF07-4B28-9BC1-9D72DD7CF397}"/>
                  </a:ext>
                </a:extLst>
              </p14:cNvPr>
              <p14:cNvContentPartPr/>
              <p14:nvPr/>
            </p14:nvContentPartPr>
            <p14:xfrm>
              <a:off x="961595" y="1123730"/>
              <a:ext cx="1783080" cy="44892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2E07EB57-AF07-4B28-9BC1-9D72DD7CF39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52595" y="1114737"/>
                <a:ext cx="1800720" cy="4665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920839C3-F197-4C23-ADB2-9B80134B148F}"/>
                  </a:ext>
                </a:extLst>
              </p14:cNvPr>
              <p14:cNvContentPartPr/>
              <p14:nvPr/>
            </p14:nvContentPartPr>
            <p14:xfrm>
              <a:off x="1377423" y="2218445"/>
              <a:ext cx="461160" cy="240480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920839C3-F197-4C23-ADB2-9B80134B148F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368783" y="2209818"/>
                <a:ext cx="478800" cy="2580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3A7099BA-976F-492E-A5E2-05A7EC269266}"/>
                  </a:ext>
                </a:extLst>
              </p14:cNvPr>
              <p14:cNvContentPartPr/>
              <p14:nvPr/>
            </p14:nvContentPartPr>
            <p14:xfrm>
              <a:off x="3004623" y="2306645"/>
              <a:ext cx="114840" cy="17640"/>
            </p14:xfrm>
          </p:contentPart>
        </mc:Choice>
        <mc:Fallback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3A7099BA-976F-492E-A5E2-05A7EC269266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995623" y="2298005"/>
                <a:ext cx="132480" cy="3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EB814D55-E174-4BF4-BB3C-64A132EC7CE6}"/>
                  </a:ext>
                </a:extLst>
              </p14:cNvPr>
              <p14:cNvContentPartPr/>
              <p14:nvPr/>
            </p14:nvContentPartPr>
            <p14:xfrm>
              <a:off x="2281383" y="2148605"/>
              <a:ext cx="623880" cy="389160"/>
            </p14:xfrm>
          </p:contentPart>
        </mc:Choice>
        <mc:Fallback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EB814D55-E174-4BF4-BB3C-64A132EC7CE6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272383" y="2139605"/>
                <a:ext cx="641520" cy="40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82" name="Ink 81">
                <a:extLst>
                  <a:ext uri="{FF2B5EF4-FFF2-40B4-BE49-F238E27FC236}">
                    <a16:creationId xmlns:a16="http://schemas.microsoft.com/office/drawing/2014/main" id="{6BB10810-F7E9-44BE-80A1-7866DF03C16D}"/>
                  </a:ext>
                </a:extLst>
              </p14:cNvPr>
              <p14:cNvContentPartPr/>
              <p14:nvPr/>
            </p14:nvContentPartPr>
            <p14:xfrm>
              <a:off x="3220983" y="2139605"/>
              <a:ext cx="1329480" cy="406440"/>
            </p14:xfrm>
          </p:contentPart>
        </mc:Choice>
        <mc:Fallback>
          <p:pic>
            <p:nvPicPr>
              <p:cNvPr id="82" name="Ink 81">
                <a:extLst>
                  <a:ext uri="{FF2B5EF4-FFF2-40B4-BE49-F238E27FC236}">
                    <a16:creationId xmlns:a16="http://schemas.microsoft.com/office/drawing/2014/main" id="{6BB10810-F7E9-44BE-80A1-7866DF03C16D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211983" y="2130957"/>
                <a:ext cx="1347120" cy="4240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90" name="Ink 89">
                <a:extLst>
                  <a:ext uri="{FF2B5EF4-FFF2-40B4-BE49-F238E27FC236}">
                    <a16:creationId xmlns:a16="http://schemas.microsoft.com/office/drawing/2014/main" id="{06E30083-8B46-41E7-9E02-435EDC28E1B5}"/>
                  </a:ext>
                </a:extLst>
              </p14:cNvPr>
              <p14:cNvContentPartPr/>
              <p14:nvPr/>
            </p14:nvContentPartPr>
            <p14:xfrm>
              <a:off x="6143463" y="2172725"/>
              <a:ext cx="237600" cy="329760"/>
            </p14:xfrm>
          </p:contentPart>
        </mc:Choice>
        <mc:Fallback>
          <p:pic>
            <p:nvPicPr>
              <p:cNvPr id="90" name="Ink 89">
                <a:extLst>
                  <a:ext uri="{FF2B5EF4-FFF2-40B4-BE49-F238E27FC236}">
                    <a16:creationId xmlns:a16="http://schemas.microsoft.com/office/drawing/2014/main" id="{06E30083-8B46-41E7-9E02-435EDC28E1B5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134463" y="2164085"/>
                <a:ext cx="255240" cy="34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91" name="Ink 90">
                <a:extLst>
                  <a:ext uri="{FF2B5EF4-FFF2-40B4-BE49-F238E27FC236}">
                    <a16:creationId xmlns:a16="http://schemas.microsoft.com/office/drawing/2014/main" id="{CC91C466-1B52-4793-9F5B-06B6A20331C3}"/>
                  </a:ext>
                </a:extLst>
              </p14:cNvPr>
              <p14:cNvContentPartPr/>
              <p14:nvPr/>
            </p14:nvContentPartPr>
            <p14:xfrm>
              <a:off x="4858623" y="2114045"/>
              <a:ext cx="1109520" cy="306720"/>
            </p14:xfrm>
          </p:contentPart>
        </mc:Choice>
        <mc:Fallback>
          <p:pic>
            <p:nvPicPr>
              <p:cNvPr id="91" name="Ink 90">
                <a:extLst>
                  <a:ext uri="{FF2B5EF4-FFF2-40B4-BE49-F238E27FC236}">
                    <a16:creationId xmlns:a16="http://schemas.microsoft.com/office/drawing/2014/main" id="{CC91C466-1B52-4793-9F5B-06B6A20331C3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849980" y="2105045"/>
                <a:ext cx="1127166" cy="32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11" name="Ink 110">
                <a:extLst>
                  <a:ext uri="{FF2B5EF4-FFF2-40B4-BE49-F238E27FC236}">
                    <a16:creationId xmlns:a16="http://schemas.microsoft.com/office/drawing/2014/main" id="{DAE11FD3-A7B8-4E87-B4AC-2FAFECD91187}"/>
                  </a:ext>
                </a:extLst>
              </p14:cNvPr>
              <p14:cNvContentPartPr/>
              <p14:nvPr/>
            </p14:nvContentPartPr>
            <p14:xfrm>
              <a:off x="6532983" y="2201165"/>
              <a:ext cx="1257480" cy="306720"/>
            </p14:xfrm>
          </p:contentPart>
        </mc:Choice>
        <mc:Fallback>
          <p:pic>
            <p:nvPicPr>
              <p:cNvPr id="111" name="Ink 110">
                <a:extLst>
                  <a:ext uri="{FF2B5EF4-FFF2-40B4-BE49-F238E27FC236}">
                    <a16:creationId xmlns:a16="http://schemas.microsoft.com/office/drawing/2014/main" id="{DAE11FD3-A7B8-4E87-B4AC-2FAFECD91187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523983" y="2192515"/>
                <a:ext cx="1275120" cy="3243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16" name="Ink 115">
                <a:extLst>
                  <a:ext uri="{FF2B5EF4-FFF2-40B4-BE49-F238E27FC236}">
                    <a16:creationId xmlns:a16="http://schemas.microsoft.com/office/drawing/2014/main" id="{8A5AB1D1-1737-454F-89CE-FB8D89A6B060}"/>
                  </a:ext>
                </a:extLst>
              </p14:cNvPr>
              <p14:cNvContentPartPr/>
              <p14:nvPr/>
            </p14:nvContentPartPr>
            <p14:xfrm>
              <a:off x="7976223" y="2220245"/>
              <a:ext cx="1294560" cy="302400"/>
            </p14:xfrm>
          </p:contentPart>
        </mc:Choice>
        <mc:Fallback>
          <p:pic>
            <p:nvPicPr>
              <p:cNvPr id="116" name="Ink 115">
                <a:extLst>
                  <a:ext uri="{FF2B5EF4-FFF2-40B4-BE49-F238E27FC236}">
                    <a16:creationId xmlns:a16="http://schemas.microsoft.com/office/drawing/2014/main" id="{8A5AB1D1-1737-454F-89CE-FB8D89A6B060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967223" y="2211605"/>
                <a:ext cx="1312200" cy="32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39329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F8A4413-1EF5-4233-8B6B-3B141B8BBD21}"/>
                  </a:ext>
                </a:extLst>
              </p14:cNvPr>
              <p14:cNvContentPartPr/>
              <p14:nvPr/>
            </p14:nvContentPartPr>
            <p14:xfrm>
              <a:off x="1949463" y="407645"/>
              <a:ext cx="210240" cy="7704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F8A4413-1EF5-4233-8B6B-3B141B8BBD2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40463" y="399005"/>
                <a:ext cx="227880" cy="9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567249EA-360C-487A-8326-068D9A30BE68}"/>
                  </a:ext>
                </a:extLst>
              </p14:cNvPr>
              <p14:cNvContentPartPr/>
              <p14:nvPr/>
            </p14:nvContentPartPr>
            <p14:xfrm>
              <a:off x="1719063" y="306845"/>
              <a:ext cx="134280" cy="2718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567249EA-360C-487A-8326-068D9A30BE6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10423" y="297857"/>
                <a:ext cx="151920" cy="2894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31" name="Ink 230">
                <a:extLst>
                  <a:ext uri="{FF2B5EF4-FFF2-40B4-BE49-F238E27FC236}">
                    <a16:creationId xmlns:a16="http://schemas.microsoft.com/office/drawing/2014/main" id="{8052F185-0CA6-4DCC-96AB-5A4CCCA10338}"/>
                  </a:ext>
                </a:extLst>
              </p14:cNvPr>
              <p14:cNvContentPartPr/>
              <p14:nvPr/>
            </p14:nvContentPartPr>
            <p14:xfrm>
              <a:off x="2727783" y="353645"/>
              <a:ext cx="120600" cy="151560"/>
            </p14:xfrm>
          </p:contentPart>
        </mc:Choice>
        <mc:Fallback>
          <p:pic>
            <p:nvPicPr>
              <p:cNvPr id="231" name="Ink 230">
                <a:extLst>
                  <a:ext uri="{FF2B5EF4-FFF2-40B4-BE49-F238E27FC236}">
                    <a16:creationId xmlns:a16="http://schemas.microsoft.com/office/drawing/2014/main" id="{8052F185-0CA6-4DCC-96AB-5A4CCCA1033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18783" y="345005"/>
                <a:ext cx="138240" cy="16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32" name="Ink 231">
                <a:extLst>
                  <a:ext uri="{FF2B5EF4-FFF2-40B4-BE49-F238E27FC236}">
                    <a16:creationId xmlns:a16="http://schemas.microsoft.com/office/drawing/2014/main" id="{8351ABB9-0EFC-4859-85BA-D8023E6E0019}"/>
                  </a:ext>
                </a:extLst>
              </p14:cNvPr>
              <p14:cNvContentPartPr/>
              <p14:nvPr/>
            </p14:nvContentPartPr>
            <p14:xfrm>
              <a:off x="2793303" y="232325"/>
              <a:ext cx="113760" cy="16200"/>
            </p14:xfrm>
          </p:contentPart>
        </mc:Choice>
        <mc:Fallback>
          <p:pic>
            <p:nvPicPr>
              <p:cNvPr id="232" name="Ink 231">
                <a:extLst>
                  <a:ext uri="{FF2B5EF4-FFF2-40B4-BE49-F238E27FC236}">
                    <a16:creationId xmlns:a16="http://schemas.microsoft.com/office/drawing/2014/main" id="{8351ABB9-0EFC-4859-85BA-D8023E6E001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84663" y="223325"/>
                <a:ext cx="131400" cy="3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35" name="Ink 234">
                <a:extLst>
                  <a:ext uri="{FF2B5EF4-FFF2-40B4-BE49-F238E27FC236}">
                    <a16:creationId xmlns:a16="http://schemas.microsoft.com/office/drawing/2014/main" id="{9FEDBF7F-0DE1-4BD2-81E7-166484DD6FE1}"/>
                  </a:ext>
                </a:extLst>
              </p14:cNvPr>
              <p14:cNvContentPartPr/>
              <p14:nvPr/>
            </p14:nvContentPartPr>
            <p14:xfrm>
              <a:off x="2321343" y="303245"/>
              <a:ext cx="190440" cy="250920"/>
            </p14:xfrm>
          </p:contentPart>
        </mc:Choice>
        <mc:Fallback>
          <p:pic>
            <p:nvPicPr>
              <p:cNvPr id="235" name="Ink 234">
                <a:extLst>
                  <a:ext uri="{FF2B5EF4-FFF2-40B4-BE49-F238E27FC236}">
                    <a16:creationId xmlns:a16="http://schemas.microsoft.com/office/drawing/2014/main" id="{9FEDBF7F-0DE1-4BD2-81E7-166484DD6FE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312360" y="294245"/>
                <a:ext cx="208047" cy="26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37" name="Ink 236">
                <a:extLst>
                  <a:ext uri="{FF2B5EF4-FFF2-40B4-BE49-F238E27FC236}">
                    <a16:creationId xmlns:a16="http://schemas.microsoft.com/office/drawing/2014/main" id="{B5170507-1763-48F0-8EEF-B351C63741EC}"/>
                  </a:ext>
                </a:extLst>
              </p14:cNvPr>
              <p14:cNvContentPartPr/>
              <p14:nvPr/>
            </p14:nvContentPartPr>
            <p14:xfrm>
              <a:off x="3039543" y="125405"/>
              <a:ext cx="156600" cy="136800"/>
            </p14:xfrm>
          </p:contentPart>
        </mc:Choice>
        <mc:Fallback>
          <p:pic>
            <p:nvPicPr>
              <p:cNvPr id="237" name="Ink 236">
                <a:extLst>
                  <a:ext uri="{FF2B5EF4-FFF2-40B4-BE49-F238E27FC236}">
                    <a16:creationId xmlns:a16="http://schemas.microsoft.com/office/drawing/2014/main" id="{B5170507-1763-48F0-8EEF-B351C63741E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030903" y="116405"/>
                <a:ext cx="174240" cy="15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38" name="Ink 237">
                <a:extLst>
                  <a:ext uri="{FF2B5EF4-FFF2-40B4-BE49-F238E27FC236}">
                    <a16:creationId xmlns:a16="http://schemas.microsoft.com/office/drawing/2014/main" id="{F5C5EAB7-DC2C-40DC-B636-63E117F63F4F}"/>
                  </a:ext>
                </a:extLst>
              </p14:cNvPr>
              <p14:cNvContentPartPr/>
              <p14:nvPr/>
            </p14:nvContentPartPr>
            <p14:xfrm>
              <a:off x="3268143" y="97325"/>
              <a:ext cx="117000" cy="169560"/>
            </p14:xfrm>
          </p:contentPart>
        </mc:Choice>
        <mc:Fallback>
          <p:pic>
            <p:nvPicPr>
              <p:cNvPr id="238" name="Ink 237">
                <a:extLst>
                  <a:ext uri="{FF2B5EF4-FFF2-40B4-BE49-F238E27FC236}">
                    <a16:creationId xmlns:a16="http://schemas.microsoft.com/office/drawing/2014/main" id="{F5C5EAB7-DC2C-40DC-B636-63E117F63F4F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259503" y="88685"/>
                <a:ext cx="134640" cy="18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39" name="Ink 238">
                <a:extLst>
                  <a:ext uri="{FF2B5EF4-FFF2-40B4-BE49-F238E27FC236}">
                    <a16:creationId xmlns:a16="http://schemas.microsoft.com/office/drawing/2014/main" id="{26CC291B-6272-496C-9D52-73B3FF6525AE}"/>
                  </a:ext>
                </a:extLst>
              </p14:cNvPr>
              <p14:cNvContentPartPr/>
              <p14:nvPr/>
            </p14:nvContentPartPr>
            <p14:xfrm>
              <a:off x="3493863" y="84365"/>
              <a:ext cx="155160" cy="160200"/>
            </p14:xfrm>
          </p:contentPart>
        </mc:Choice>
        <mc:Fallback>
          <p:pic>
            <p:nvPicPr>
              <p:cNvPr id="239" name="Ink 238">
                <a:extLst>
                  <a:ext uri="{FF2B5EF4-FFF2-40B4-BE49-F238E27FC236}">
                    <a16:creationId xmlns:a16="http://schemas.microsoft.com/office/drawing/2014/main" id="{26CC291B-6272-496C-9D52-73B3FF6525AE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485223" y="75725"/>
                <a:ext cx="172800" cy="17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47" name="Ink 246">
                <a:extLst>
                  <a:ext uri="{FF2B5EF4-FFF2-40B4-BE49-F238E27FC236}">
                    <a16:creationId xmlns:a16="http://schemas.microsoft.com/office/drawing/2014/main" id="{2EDF9E00-B0A0-45D9-BCA4-B3CD7620C40B}"/>
                  </a:ext>
                </a:extLst>
              </p14:cNvPr>
              <p14:cNvContentPartPr/>
              <p14:nvPr/>
            </p14:nvContentPartPr>
            <p14:xfrm>
              <a:off x="2797983" y="778805"/>
              <a:ext cx="27720" cy="169560"/>
            </p14:xfrm>
          </p:contentPart>
        </mc:Choice>
        <mc:Fallback>
          <p:pic>
            <p:nvPicPr>
              <p:cNvPr id="247" name="Ink 246">
                <a:extLst>
                  <a:ext uri="{FF2B5EF4-FFF2-40B4-BE49-F238E27FC236}">
                    <a16:creationId xmlns:a16="http://schemas.microsoft.com/office/drawing/2014/main" id="{2EDF9E00-B0A0-45D9-BCA4-B3CD7620C40B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789343" y="770165"/>
                <a:ext cx="45360" cy="18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FBE38454-F6AE-430F-B132-9AF28DE15F0F}"/>
                  </a:ext>
                </a:extLst>
              </p14:cNvPr>
              <p14:cNvContentPartPr/>
              <p14:nvPr/>
            </p14:nvContentPartPr>
            <p14:xfrm>
              <a:off x="4877343" y="670445"/>
              <a:ext cx="972000" cy="32652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FBE38454-F6AE-430F-B132-9AF28DE15F0F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868343" y="661805"/>
                <a:ext cx="989640" cy="34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2CF42D8C-9194-4858-9C9D-0E2D8AFCC5FF}"/>
                  </a:ext>
                </a:extLst>
              </p14:cNvPr>
              <p14:cNvContentPartPr/>
              <p14:nvPr/>
            </p14:nvContentPartPr>
            <p14:xfrm>
              <a:off x="3691143" y="735965"/>
              <a:ext cx="1056240" cy="279360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2CF42D8C-9194-4858-9C9D-0E2D8AFCC5FF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682143" y="726977"/>
                <a:ext cx="1073880" cy="2969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C30DA640-FFB3-49D4-AC13-F0DCC33E71A4}"/>
                  </a:ext>
                </a:extLst>
              </p14:cNvPr>
              <p14:cNvContentPartPr/>
              <p14:nvPr/>
            </p14:nvContentPartPr>
            <p14:xfrm>
              <a:off x="3023703" y="829565"/>
              <a:ext cx="365040" cy="16020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C30DA640-FFB3-49D4-AC13-F0DCC33E71A4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015054" y="820925"/>
                <a:ext cx="382697" cy="17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20EAF8F4-4B18-41E6-96C1-540AF91DE084}"/>
                  </a:ext>
                </a:extLst>
              </p14:cNvPr>
              <p14:cNvContentPartPr/>
              <p14:nvPr/>
            </p14:nvContentPartPr>
            <p14:xfrm>
              <a:off x="1975383" y="816245"/>
              <a:ext cx="747360" cy="203040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20EAF8F4-4B18-41E6-96C1-540AF91DE084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966743" y="807620"/>
                <a:ext cx="765000" cy="2206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AAD64EC4-0148-4530-9CB4-4A61B273D056}"/>
                  </a:ext>
                </a:extLst>
              </p14:cNvPr>
              <p14:cNvContentPartPr/>
              <p14:nvPr/>
            </p14:nvContentPartPr>
            <p14:xfrm>
              <a:off x="3326103" y="1407365"/>
              <a:ext cx="107280" cy="12600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AAD64EC4-0148-4530-9CB4-4A61B273D056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317103" y="1398725"/>
                <a:ext cx="124920" cy="3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6661AE00-BD6E-4E1D-BB7A-C8432AE241E8}"/>
                  </a:ext>
                </a:extLst>
              </p14:cNvPr>
              <p14:cNvContentPartPr/>
              <p14:nvPr/>
            </p14:nvContentPartPr>
            <p14:xfrm>
              <a:off x="3106143" y="1280645"/>
              <a:ext cx="129600" cy="239040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6661AE00-BD6E-4E1D-BB7A-C8432AE241E8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097503" y="1271645"/>
                <a:ext cx="147240" cy="25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637B087F-7E32-4A03-8228-8888C073C900}"/>
                  </a:ext>
                </a:extLst>
              </p14:cNvPr>
              <p14:cNvContentPartPr/>
              <p14:nvPr/>
            </p14:nvContentPartPr>
            <p14:xfrm>
              <a:off x="3562983" y="1255445"/>
              <a:ext cx="140400" cy="231840"/>
            </p14:xfrm>
          </p:contentPart>
        </mc:Choice>
        <mc:Fallback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637B087F-7E32-4A03-8228-8888C073C900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554343" y="1246459"/>
                <a:ext cx="158040" cy="2494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8FAFC7CC-7C28-476B-8ABC-B52F86EF1BC0}"/>
                  </a:ext>
                </a:extLst>
              </p14:cNvPr>
              <p14:cNvContentPartPr/>
              <p14:nvPr/>
            </p14:nvContentPartPr>
            <p14:xfrm>
              <a:off x="3853863" y="1327445"/>
              <a:ext cx="146520" cy="14760"/>
            </p14:xfrm>
          </p:contentPart>
        </mc:Choice>
        <mc:Fallback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8FAFC7CC-7C28-476B-8ABC-B52F86EF1BC0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845223" y="1318805"/>
                <a:ext cx="164160" cy="3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C625B24D-8B98-47E3-A491-BF4637B0A9DB}"/>
                  </a:ext>
                </a:extLst>
              </p14:cNvPr>
              <p14:cNvContentPartPr/>
              <p14:nvPr/>
            </p14:nvContentPartPr>
            <p14:xfrm>
              <a:off x="3874383" y="1410245"/>
              <a:ext cx="129240" cy="8640"/>
            </p14:xfrm>
          </p:contentPart>
        </mc:Choice>
        <mc:Fallback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C625B24D-8B98-47E3-A491-BF4637B0A9DB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865743" y="1401605"/>
                <a:ext cx="146880" cy="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4875E137-358E-4BD7-AF35-8EDD67072AEB}"/>
                  </a:ext>
                </a:extLst>
              </p14:cNvPr>
              <p14:cNvContentPartPr/>
              <p14:nvPr/>
            </p14:nvContentPartPr>
            <p14:xfrm>
              <a:off x="4203063" y="1186685"/>
              <a:ext cx="886320" cy="250560"/>
            </p14:xfrm>
          </p:contentPart>
        </mc:Choice>
        <mc:Fallback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4875E137-358E-4BD7-AF35-8EDD67072AEB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194423" y="1178033"/>
                <a:ext cx="903960" cy="2682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56" name="Ink 255">
                <a:extLst>
                  <a:ext uri="{FF2B5EF4-FFF2-40B4-BE49-F238E27FC236}">
                    <a16:creationId xmlns:a16="http://schemas.microsoft.com/office/drawing/2014/main" id="{9F1A9AE4-ECA6-49CF-BFCF-615CFE750105}"/>
                  </a:ext>
                </a:extLst>
              </p14:cNvPr>
              <p14:cNvContentPartPr/>
              <p14:nvPr/>
            </p14:nvContentPartPr>
            <p14:xfrm>
              <a:off x="3381543" y="1622285"/>
              <a:ext cx="154440" cy="154800"/>
            </p14:xfrm>
          </p:contentPart>
        </mc:Choice>
        <mc:Fallback>
          <p:pic>
            <p:nvPicPr>
              <p:cNvPr id="256" name="Ink 255">
                <a:extLst>
                  <a:ext uri="{FF2B5EF4-FFF2-40B4-BE49-F238E27FC236}">
                    <a16:creationId xmlns:a16="http://schemas.microsoft.com/office/drawing/2014/main" id="{9F1A9AE4-ECA6-49CF-BFCF-615CFE750105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372903" y="1613285"/>
                <a:ext cx="17208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57" name="Ink 256">
                <a:extLst>
                  <a:ext uri="{FF2B5EF4-FFF2-40B4-BE49-F238E27FC236}">
                    <a16:creationId xmlns:a16="http://schemas.microsoft.com/office/drawing/2014/main" id="{223E7A63-8685-4039-B351-E0E56C652FAC}"/>
                  </a:ext>
                </a:extLst>
              </p14:cNvPr>
              <p14:cNvContentPartPr/>
              <p14:nvPr/>
            </p14:nvContentPartPr>
            <p14:xfrm>
              <a:off x="3624183" y="1614005"/>
              <a:ext cx="100800" cy="201600"/>
            </p14:xfrm>
          </p:contentPart>
        </mc:Choice>
        <mc:Fallback>
          <p:pic>
            <p:nvPicPr>
              <p:cNvPr id="257" name="Ink 256">
                <a:extLst>
                  <a:ext uri="{FF2B5EF4-FFF2-40B4-BE49-F238E27FC236}">
                    <a16:creationId xmlns:a16="http://schemas.microsoft.com/office/drawing/2014/main" id="{223E7A63-8685-4039-B351-E0E56C652FAC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615183" y="1605365"/>
                <a:ext cx="11844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58" name="Ink 257">
                <a:extLst>
                  <a:ext uri="{FF2B5EF4-FFF2-40B4-BE49-F238E27FC236}">
                    <a16:creationId xmlns:a16="http://schemas.microsoft.com/office/drawing/2014/main" id="{702A988E-9342-4998-AA52-CF257157A8DF}"/>
                  </a:ext>
                </a:extLst>
              </p14:cNvPr>
              <p14:cNvContentPartPr/>
              <p14:nvPr/>
            </p14:nvContentPartPr>
            <p14:xfrm>
              <a:off x="2435463" y="2001725"/>
              <a:ext cx="121320" cy="158400"/>
            </p14:xfrm>
          </p:contentPart>
        </mc:Choice>
        <mc:Fallback>
          <p:pic>
            <p:nvPicPr>
              <p:cNvPr id="258" name="Ink 257">
                <a:extLst>
                  <a:ext uri="{FF2B5EF4-FFF2-40B4-BE49-F238E27FC236}">
                    <a16:creationId xmlns:a16="http://schemas.microsoft.com/office/drawing/2014/main" id="{702A988E-9342-4998-AA52-CF257157A8DF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2426823" y="1992725"/>
                <a:ext cx="138960" cy="17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265" name="Ink 264">
                <a:extLst>
                  <a:ext uri="{FF2B5EF4-FFF2-40B4-BE49-F238E27FC236}">
                    <a16:creationId xmlns:a16="http://schemas.microsoft.com/office/drawing/2014/main" id="{609B9F17-9BDC-4D61-AEC6-F287F7AD3690}"/>
                  </a:ext>
                </a:extLst>
              </p14:cNvPr>
              <p14:cNvContentPartPr/>
              <p14:nvPr/>
            </p14:nvContentPartPr>
            <p14:xfrm>
              <a:off x="2635263" y="1932605"/>
              <a:ext cx="527040" cy="299880"/>
            </p14:xfrm>
          </p:contentPart>
        </mc:Choice>
        <mc:Fallback>
          <p:pic>
            <p:nvPicPr>
              <p:cNvPr id="265" name="Ink 264">
                <a:extLst>
                  <a:ext uri="{FF2B5EF4-FFF2-40B4-BE49-F238E27FC236}">
                    <a16:creationId xmlns:a16="http://schemas.microsoft.com/office/drawing/2014/main" id="{609B9F17-9BDC-4D61-AEC6-F287F7AD3690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2626263" y="1923605"/>
                <a:ext cx="544680" cy="31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238D5C52-5BB8-4B3F-84F6-3A4FB929419C}"/>
                  </a:ext>
                </a:extLst>
              </p14:cNvPr>
              <p14:cNvContentPartPr/>
              <p14:nvPr/>
            </p14:nvContentPartPr>
            <p14:xfrm>
              <a:off x="3337263" y="2028365"/>
              <a:ext cx="147600" cy="11880"/>
            </p14:xfrm>
          </p:contentPart>
        </mc:Choice>
        <mc:Fallback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238D5C52-5BB8-4B3F-84F6-3A4FB929419C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3328623" y="2019365"/>
                <a:ext cx="165240" cy="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71" name="Ink 70">
                <a:extLst>
                  <a:ext uri="{FF2B5EF4-FFF2-40B4-BE49-F238E27FC236}">
                    <a16:creationId xmlns:a16="http://schemas.microsoft.com/office/drawing/2014/main" id="{F09E8F10-2237-450B-9C79-A669B0BE96B1}"/>
                  </a:ext>
                </a:extLst>
              </p14:cNvPr>
              <p14:cNvContentPartPr/>
              <p14:nvPr/>
            </p14:nvContentPartPr>
            <p14:xfrm>
              <a:off x="3274263" y="2108285"/>
              <a:ext cx="207720" cy="9000"/>
            </p14:xfrm>
          </p:contentPart>
        </mc:Choice>
        <mc:Fallback>
          <p:pic>
            <p:nvPicPr>
              <p:cNvPr id="71" name="Ink 70">
                <a:extLst>
                  <a:ext uri="{FF2B5EF4-FFF2-40B4-BE49-F238E27FC236}">
                    <a16:creationId xmlns:a16="http://schemas.microsoft.com/office/drawing/2014/main" id="{F09E8F10-2237-450B-9C79-A669B0BE96B1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265263" y="2099645"/>
                <a:ext cx="225360" cy="2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B9C09344-A5B2-4192-A00C-AB8E826A5F95}"/>
                  </a:ext>
                </a:extLst>
              </p14:cNvPr>
              <p14:cNvContentPartPr/>
              <p14:nvPr/>
            </p14:nvContentPartPr>
            <p14:xfrm>
              <a:off x="3671703" y="1975085"/>
              <a:ext cx="177480" cy="96480"/>
            </p14:xfrm>
          </p:contentPart>
        </mc:Choice>
        <mc:Fallback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B9C09344-A5B2-4192-A00C-AB8E826A5F95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3662703" y="1966445"/>
                <a:ext cx="195120" cy="11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78" name="Ink 77">
                <a:extLst>
                  <a:ext uri="{FF2B5EF4-FFF2-40B4-BE49-F238E27FC236}">
                    <a16:creationId xmlns:a16="http://schemas.microsoft.com/office/drawing/2014/main" id="{8A426AEB-1C58-46A9-A170-27159754C08C}"/>
                  </a:ext>
                </a:extLst>
              </p14:cNvPr>
              <p14:cNvContentPartPr/>
              <p14:nvPr/>
            </p14:nvContentPartPr>
            <p14:xfrm>
              <a:off x="3946743" y="1877525"/>
              <a:ext cx="303840" cy="228240"/>
            </p14:xfrm>
          </p:contentPart>
        </mc:Choice>
        <mc:Fallback>
          <p:pic>
            <p:nvPicPr>
              <p:cNvPr id="78" name="Ink 77">
                <a:extLst>
                  <a:ext uri="{FF2B5EF4-FFF2-40B4-BE49-F238E27FC236}">
                    <a16:creationId xmlns:a16="http://schemas.microsoft.com/office/drawing/2014/main" id="{8A426AEB-1C58-46A9-A170-27159754C08C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937743" y="1868885"/>
                <a:ext cx="321480" cy="24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1F1F7520-D853-40A4-BDEA-0EEF358A5EBD}"/>
                  </a:ext>
                </a:extLst>
              </p14:cNvPr>
              <p14:cNvContentPartPr/>
              <p14:nvPr/>
            </p14:nvContentPartPr>
            <p14:xfrm>
              <a:off x="4407543" y="1947365"/>
              <a:ext cx="169560" cy="11880"/>
            </p14:xfrm>
          </p:contentPart>
        </mc:Choice>
        <mc:Fallback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1F1F7520-D853-40A4-BDEA-0EEF358A5EBD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4398903" y="1938365"/>
                <a:ext cx="187200" cy="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82" name="Ink 81">
                <a:extLst>
                  <a:ext uri="{FF2B5EF4-FFF2-40B4-BE49-F238E27FC236}">
                    <a16:creationId xmlns:a16="http://schemas.microsoft.com/office/drawing/2014/main" id="{93E37DC8-C5DD-4957-8B6B-5A9D19324414}"/>
                  </a:ext>
                </a:extLst>
              </p14:cNvPr>
              <p14:cNvContentPartPr/>
              <p14:nvPr/>
            </p14:nvContentPartPr>
            <p14:xfrm>
              <a:off x="4385223" y="2010005"/>
              <a:ext cx="186120" cy="17280"/>
            </p14:xfrm>
          </p:contentPart>
        </mc:Choice>
        <mc:Fallback>
          <p:pic>
            <p:nvPicPr>
              <p:cNvPr id="82" name="Ink 81">
                <a:extLst>
                  <a:ext uri="{FF2B5EF4-FFF2-40B4-BE49-F238E27FC236}">
                    <a16:creationId xmlns:a16="http://schemas.microsoft.com/office/drawing/2014/main" id="{93E37DC8-C5DD-4957-8B6B-5A9D19324414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4376583" y="2001005"/>
                <a:ext cx="203760" cy="3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5973849D-3809-44C5-9C3D-88C3FAFF8D11}"/>
                  </a:ext>
                </a:extLst>
              </p14:cNvPr>
              <p14:cNvContentPartPr/>
              <p14:nvPr/>
            </p14:nvContentPartPr>
            <p14:xfrm>
              <a:off x="4720743" y="1921805"/>
              <a:ext cx="168120" cy="99720"/>
            </p14:xfrm>
          </p:contentPart>
        </mc:Choice>
        <mc:Fallback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5973849D-3809-44C5-9C3D-88C3FAFF8D11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4711743" y="1912805"/>
                <a:ext cx="185760" cy="11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91" name="Ink 90">
                <a:extLst>
                  <a:ext uri="{FF2B5EF4-FFF2-40B4-BE49-F238E27FC236}">
                    <a16:creationId xmlns:a16="http://schemas.microsoft.com/office/drawing/2014/main" id="{F74ECEE2-DE12-4630-80AA-999DFE910221}"/>
                  </a:ext>
                </a:extLst>
              </p14:cNvPr>
              <p14:cNvContentPartPr/>
              <p14:nvPr/>
            </p14:nvContentPartPr>
            <p14:xfrm>
              <a:off x="2629503" y="2472965"/>
              <a:ext cx="174600" cy="208800"/>
            </p14:xfrm>
          </p:contentPart>
        </mc:Choice>
        <mc:Fallback>
          <p:pic>
            <p:nvPicPr>
              <p:cNvPr id="91" name="Ink 90">
                <a:extLst>
                  <a:ext uri="{FF2B5EF4-FFF2-40B4-BE49-F238E27FC236}">
                    <a16:creationId xmlns:a16="http://schemas.microsoft.com/office/drawing/2014/main" id="{F74ECEE2-DE12-4630-80AA-999DFE910221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2620863" y="2464325"/>
                <a:ext cx="192240" cy="22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291" name="Ink 290">
                <a:extLst>
                  <a:ext uri="{FF2B5EF4-FFF2-40B4-BE49-F238E27FC236}">
                    <a16:creationId xmlns:a16="http://schemas.microsoft.com/office/drawing/2014/main" id="{6C523986-3AD0-4FA3-9713-F55167FF8AB1}"/>
                  </a:ext>
                </a:extLst>
              </p14:cNvPr>
              <p14:cNvContentPartPr/>
              <p14:nvPr/>
            </p14:nvContentPartPr>
            <p14:xfrm>
              <a:off x="2901303" y="2419325"/>
              <a:ext cx="381960" cy="231120"/>
            </p14:xfrm>
          </p:contentPart>
        </mc:Choice>
        <mc:Fallback>
          <p:pic>
            <p:nvPicPr>
              <p:cNvPr id="291" name="Ink 290">
                <a:extLst>
                  <a:ext uri="{FF2B5EF4-FFF2-40B4-BE49-F238E27FC236}">
                    <a16:creationId xmlns:a16="http://schemas.microsoft.com/office/drawing/2014/main" id="{6C523986-3AD0-4FA3-9713-F55167FF8AB1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2892303" y="2410685"/>
                <a:ext cx="399600" cy="24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306" name="Ink 305">
                <a:extLst>
                  <a:ext uri="{FF2B5EF4-FFF2-40B4-BE49-F238E27FC236}">
                    <a16:creationId xmlns:a16="http://schemas.microsoft.com/office/drawing/2014/main" id="{3A0C0F4E-08C7-4383-8DC4-8DBEB8386FDE}"/>
                  </a:ext>
                </a:extLst>
              </p14:cNvPr>
              <p14:cNvContentPartPr/>
              <p14:nvPr/>
            </p14:nvContentPartPr>
            <p14:xfrm>
              <a:off x="3370383" y="2431205"/>
              <a:ext cx="218880" cy="248040"/>
            </p14:xfrm>
          </p:contentPart>
        </mc:Choice>
        <mc:Fallback>
          <p:pic>
            <p:nvPicPr>
              <p:cNvPr id="306" name="Ink 305">
                <a:extLst>
                  <a:ext uri="{FF2B5EF4-FFF2-40B4-BE49-F238E27FC236}">
                    <a16:creationId xmlns:a16="http://schemas.microsoft.com/office/drawing/2014/main" id="{3A0C0F4E-08C7-4383-8DC4-8DBEB8386FDE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3361743" y="2422552"/>
                <a:ext cx="236520" cy="2657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97" name="Ink 96">
                <a:extLst>
                  <a:ext uri="{FF2B5EF4-FFF2-40B4-BE49-F238E27FC236}">
                    <a16:creationId xmlns:a16="http://schemas.microsoft.com/office/drawing/2014/main" id="{1817A824-6B79-41E0-BD41-E1ED065D1887}"/>
                  </a:ext>
                </a:extLst>
              </p14:cNvPr>
              <p14:cNvContentPartPr/>
              <p14:nvPr/>
            </p14:nvContentPartPr>
            <p14:xfrm>
              <a:off x="6253263" y="314045"/>
              <a:ext cx="3044880" cy="1449360"/>
            </p14:xfrm>
          </p:contentPart>
        </mc:Choice>
        <mc:Fallback>
          <p:pic>
            <p:nvPicPr>
              <p:cNvPr id="97" name="Ink 96">
                <a:extLst>
                  <a:ext uri="{FF2B5EF4-FFF2-40B4-BE49-F238E27FC236}">
                    <a16:creationId xmlns:a16="http://schemas.microsoft.com/office/drawing/2014/main" id="{1817A824-6B79-41E0-BD41-E1ED065D1887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6244622" y="305045"/>
                <a:ext cx="3062522" cy="146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102" name="Ink 101">
                <a:extLst>
                  <a:ext uri="{FF2B5EF4-FFF2-40B4-BE49-F238E27FC236}">
                    <a16:creationId xmlns:a16="http://schemas.microsoft.com/office/drawing/2014/main" id="{FC0ADAA9-22CC-4BAD-B5B7-8DC621205D1B}"/>
                  </a:ext>
                </a:extLst>
              </p14:cNvPr>
              <p14:cNvContentPartPr/>
              <p14:nvPr/>
            </p14:nvContentPartPr>
            <p14:xfrm>
              <a:off x="3021903" y="2925125"/>
              <a:ext cx="194760" cy="251280"/>
            </p14:xfrm>
          </p:contentPart>
        </mc:Choice>
        <mc:Fallback>
          <p:pic>
            <p:nvPicPr>
              <p:cNvPr id="102" name="Ink 101">
                <a:extLst>
                  <a:ext uri="{FF2B5EF4-FFF2-40B4-BE49-F238E27FC236}">
                    <a16:creationId xmlns:a16="http://schemas.microsoft.com/office/drawing/2014/main" id="{FC0ADAA9-22CC-4BAD-B5B7-8DC621205D1B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3013263" y="2916485"/>
                <a:ext cx="212400" cy="26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106" name="Ink 105">
                <a:extLst>
                  <a:ext uri="{FF2B5EF4-FFF2-40B4-BE49-F238E27FC236}">
                    <a16:creationId xmlns:a16="http://schemas.microsoft.com/office/drawing/2014/main" id="{1BDA4448-5FC9-4BC4-A434-3D58CA64C7EA}"/>
                  </a:ext>
                </a:extLst>
              </p14:cNvPr>
              <p14:cNvContentPartPr/>
              <p14:nvPr/>
            </p14:nvContentPartPr>
            <p14:xfrm>
              <a:off x="5020983" y="1782125"/>
              <a:ext cx="880920" cy="269280"/>
            </p14:xfrm>
          </p:contentPart>
        </mc:Choice>
        <mc:Fallback>
          <p:pic>
            <p:nvPicPr>
              <p:cNvPr id="106" name="Ink 105">
                <a:extLst>
                  <a:ext uri="{FF2B5EF4-FFF2-40B4-BE49-F238E27FC236}">
                    <a16:creationId xmlns:a16="http://schemas.microsoft.com/office/drawing/2014/main" id="{1BDA4448-5FC9-4BC4-A434-3D58CA64C7EA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5011983" y="1773485"/>
                <a:ext cx="898560" cy="28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129" name="Ink 128">
                <a:extLst>
                  <a:ext uri="{FF2B5EF4-FFF2-40B4-BE49-F238E27FC236}">
                    <a16:creationId xmlns:a16="http://schemas.microsoft.com/office/drawing/2014/main" id="{98022751-8387-4A57-AEB5-6358B681E3A5}"/>
                  </a:ext>
                </a:extLst>
              </p14:cNvPr>
              <p14:cNvContentPartPr/>
              <p14:nvPr/>
            </p14:nvContentPartPr>
            <p14:xfrm>
              <a:off x="3357783" y="2955365"/>
              <a:ext cx="278640" cy="228240"/>
            </p14:xfrm>
          </p:contentPart>
        </mc:Choice>
        <mc:Fallback>
          <p:pic>
            <p:nvPicPr>
              <p:cNvPr id="129" name="Ink 128">
                <a:extLst>
                  <a:ext uri="{FF2B5EF4-FFF2-40B4-BE49-F238E27FC236}">
                    <a16:creationId xmlns:a16="http://schemas.microsoft.com/office/drawing/2014/main" id="{98022751-8387-4A57-AEB5-6358B681E3A5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3349143" y="2946365"/>
                <a:ext cx="296280" cy="24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158" name="Ink 157">
                <a:extLst>
                  <a:ext uri="{FF2B5EF4-FFF2-40B4-BE49-F238E27FC236}">
                    <a16:creationId xmlns:a16="http://schemas.microsoft.com/office/drawing/2014/main" id="{7417A6E9-F8F6-42CC-B544-DBC94FDBA75B}"/>
                  </a:ext>
                </a:extLst>
              </p14:cNvPr>
              <p14:cNvContentPartPr/>
              <p14:nvPr/>
            </p14:nvContentPartPr>
            <p14:xfrm>
              <a:off x="3762063" y="2310605"/>
              <a:ext cx="2854080" cy="1348920"/>
            </p14:xfrm>
          </p:contentPart>
        </mc:Choice>
        <mc:Fallback>
          <p:pic>
            <p:nvPicPr>
              <p:cNvPr id="158" name="Ink 157">
                <a:extLst>
                  <a:ext uri="{FF2B5EF4-FFF2-40B4-BE49-F238E27FC236}">
                    <a16:creationId xmlns:a16="http://schemas.microsoft.com/office/drawing/2014/main" id="{7417A6E9-F8F6-42CC-B544-DBC94FDBA75B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3753423" y="2301965"/>
                <a:ext cx="2871720" cy="136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166" name="Ink 165">
                <a:extLst>
                  <a:ext uri="{FF2B5EF4-FFF2-40B4-BE49-F238E27FC236}">
                    <a16:creationId xmlns:a16="http://schemas.microsoft.com/office/drawing/2014/main" id="{C32E4C8B-451B-4D4B-B631-DC26C56E3D8B}"/>
                  </a:ext>
                </a:extLst>
              </p14:cNvPr>
              <p14:cNvContentPartPr/>
              <p14:nvPr/>
            </p14:nvContentPartPr>
            <p14:xfrm>
              <a:off x="6875703" y="2567645"/>
              <a:ext cx="606240" cy="237960"/>
            </p14:xfrm>
          </p:contentPart>
        </mc:Choice>
        <mc:Fallback>
          <p:pic>
            <p:nvPicPr>
              <p:cNvPr id="166" name="Ink 165">
                <a:extLst>
                  <a:ext uri="{FF2B5EF4-FFF2-40B4-BE49-F238E27FC236}">
                    <a16:creationId xmlns:a16="http://schemas.microsoft.com/office/drawing/2014/main" id="{C32E4C8B-451B-4D4B-B631-DC26C56E3D8B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6866703" y="2558645"/>
                <a:ext cx="623880" cy="25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1867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593EF321-2952-4D7E-88AE-FF5C5D229E6B}"/>
                  </a:ext>
                </a:extLst>
              </p14:cNvPr>
              <p14:cNvContentPartPr/>
              <p14:nvPr/>
            </p14:nvContentPartPr>
            <p14:xfrm>
              <a:off x="3871109" y="156872"/>
              <a:ext cx="1626840" cy="3837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593EF321-2952-4D7E-88AE-FF5C5D229E6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62111" y="147872"/>
                <a:ext cx="1644476" cy="40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1447575E-90E4-49F2-8B11-509D125908FC}"/>
                  </a:ext>
                </a:extLst>
              </p14:cNvPr>
              <p14:cNvContentPartPr/>
              <p14:nvPr/>
            </p14:nvContentPartPr>
            <p14:xfrm>
              <a:off x="3175949" y="144272"/>
              <a:ext cx="366480" cy="40428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1447575E-90E4-49F2-8B11-509D125908F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67309" y="135632"/>
                <a:ext cx="384120" cy="42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99368B23-9E68-442A-A02E-CD65B372BD98}"/>
                  </a:ext>
                </a:extLst>
              </p14:cNvPr>
              <p14:cNvContentPartPr/>
              <p14:nvPr/>
            </p14:nvContentPartPr>
            <p14:xfrm>
              <a:off x="616349" y="185312"/>
              <a:ext cx="2231280" cy="2667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99368B23-9E68-442A-A02E-CD65B372BD9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7349" y="176324"/>
                <a:ext cx="2248920" cy="2843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D86B5067-DD53-44D9-8453-D5E14C199A84}"/>
                  </a:ext>
                </a:extLst>
              </p14:cNvPr>
              <p14:cNvContentPartPr/>
              <p14:nvPr/>
            </p14:nvContentPartPr>
            <p14:xfrm>
              <a:off x="6180509" y="143192"/>
              <a:ext cx="1484640" cy="25056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D86B5067-DD53-44D9-8453-D5E14C199A8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171867" y="134552"/>
                <a:ext cx="1502284" cy="26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59D84A61-A5C4-4E31-B8EA-1DDFBF5131ED}"/>
                  </a:ext>
                </a:extLst>
              </p14:cNvPr>
              <p14:cNvContentPartPr/>
              <p14:nvPr/>
            </p14:nvContentPartPr>
            <p14:xfrm>
              <a:off x="5721869" y="260552"/>
              <a:ext cx="261720" cy="14400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59D84A61-A5C4-4E31-B8EA-1DDFBF5131E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713217" y="251912"/>
                <a:ext cx="279384" cy="16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0D148539-4035-40B8-81DA-404A337390D6}"/>
                  </a:ext>
                </a:extLst>
              </p14:cNvPr>
              <p14:cNvContentPartPr/>
              <p14:nvPr/>
            </p14:nvContentPartPr>
            <p14:xfrm>
              <a:off x="7969709" y="180992"/>
              <a:ext cx="996120" cy="47052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0D148539-4035-40B8-81DA-404A337390D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961066" y="171992"/>
                <a:ext cx="1013766" cy="488160"/>
              </a:xfrm>
              <a:prstGeom prst="rect">
                <a:avLst/>
              </a:prstGeom>
            </p:spPr>
          </p:pic>
        </mc:Fallback>
      </mc:AlternateContent>
      <p:pic>
        <p:nvPicPr>
          <p:cNvPr id="48" name="Picture 47">
            <a:extLst>
              <a:ext uri="{FF2B5EF4-FFF2-40B4-BE49-F238E27FC236}">
                <a16:creationId xmlns:a16="http://schemas.microsoft.com/office/drawing/2014/main" id="{04799625-965D-449E-A5BF-5B1CF3BE47F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921925" y="3969066"/>
            <a:ext cx="2539255" cy="2097197"/>
          </a:xfrm>
          <a:prstGeom prst="rect">
            <a:avLst/>
          </a:prstGeom>
        </p:spPr>
      </p:pic>
      <p:pic>
        <p:nvPicPr>
          <p:cNvPr id="1026" name="Picture 2" descr="Image result for herriott cell">
            <a:extLst>
              <a:ext uri="{FF2B5EF4-FFF2-40B4-BE49-F238E27FC236}">
                <a16:creationId xmlns:a16="http://schemas.microsoft.com/office/drawing/2014/main" id="{BDE4868D-7176-4499-9805-AD97B02B7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869" y="2330535"/>
            <a:ext cx="2783571" cy="1566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white absorption cell">
            <a:extLst>
              <a:ext uri="{FF2B5EF4-FFF2-40B4-BE49-F238E27FC236}">
                <a16:creationId xmlns:a16="http://schemas.microsoft.com/office/drawing/2014/main" id="{79B9222F-F9A8-4196-B7B8-40C6FD8641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542" y="452072"/>
            <a:ext cx="2552215" cy="180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F72A93F-0352-48FA-A412-672D525BD7AF}"/>
                  </a:ext>
                </a:extLst>
              </p14:cNvPr>
              <p14:cNvContentPartPr/>
              <p14:nvPr/>
            </p14:nvContentPartPr>
            <p14:xfrm>
              <a:off x="2879343" y="814445"/>
              <a:ext cx="399240" cy="26784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F72A93F-0352-48FA-A412-672D525BD7AF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870703" y="805805"/>
                <a:ext cx="416880" cy="28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39D7D068-9C29-4F20-97C5-E4986F4542F8}"/>
                  </a:ext>
                </a:extLst>
              </p14:cNvPr>
              <p14:cNvContentPartPr/>
              <p14:nvPr/>
            </p14:nvContentPartPr>
            <p14:xfrm>
              <a:off x="1895103" y="861965"/>
              <a:ext cx="691560" cy="25992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39D7D068-9C29-4F20-97C5-E4986F4542F8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886458" y="852965"/>
                <a:ext cx="709209" cy="27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06CEA9CD-8B59-45F9-8A1A-9FA9C5EC2AC2}"/>
                  </a:ext>
                </a:extLst>
              </p14:cNvPr>
              <p14:cNvContentPartPr/>
              <p14:nvPr/>
            </p14:nvContentPartPr>
            <p14:xfrm>
              <a:off x="3003903" y="2957525"/>
              <a:ext cx="382680" cy="212400"/>
            </p14:xfrm>
          </p:contentPart>
        </mc:Choice>
        <mc:Fallback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06CEA9CD-8B59-45F9-8A1A-9FA9C5EC2AC2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995263" y="2948525"/>
                <a:ext cx="400320" cy="23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027" name="Ink 1026">
                <a:extLst>
                  <a:ext uri="{FF2B5EF4-FFF2-40B4-BE49-F238E27FC236}">
                    <a16:creationId xmlns:a16="http://schemas.microsoft.com/office/drawing/2014/main" id="{9A5D7DEE-8BC1-46EA-9352-0DD30BD1B8F4}"/>
                  </a:ext>
                </a:extLst>
              </p14:cNvPr>
              <p14:cNvContentPartPr/>
              <p14:nvPr/>
            </p14:nvContentPartPr>
            <p14:xfrm>
              <a:off x="1932543" y="2922245"/>
              <a:ext cx="828720" cy="311400"/>
            </p14:xfrm>
          </p:contentPart>
        </mc:Choice>
        <mc:Fallback>
          <p:pic>
            <p:nvPicPr>
              <p:cNvPr id="1027" name="Ink 1026">
                <a:extLst>
                  <a:ext uri="{FF2B5EF4-FFF2-40B4-BE49-F238E27FC236}">
                    <a16:creationId xmlns:a16="http://schemas.microsoft.com/office/drawing/2014/main" id="{9A5D7DEE-8BC1-46EA-9352-0DD30BD1B8F4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923899" y="2913605"/>
                <a:ext cx="846368" cy="32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034" name="Ink 1033">
                <a:extLst>
                  <a:ext uri="{FF2B5EF4-FFF2-40B4-BE49-F238E27FC236}">
                    <a16:creationId xmlns:a16="http://schemas.microsoft.com/office/drawing/2014/main" id="{1B3A911D-BAEC-47E1-834A-3C6D783D3BC1}"/>
                  </a:ext>
                </a:extLst>
              </p14:cNvPr>
              <p14:cNvContentPartPr/>
              <p14:nvPr/>
            </p14:nvContentPartPr>
            <p14:xfrm>
              <a:off x="2966103" y="5031845"/>
              <a:ext cx="10440" cy="3240"/>
            </p14:xfrm>
          </p:contentPart>
        </mc:Choice>
        <mc:Fallback>
          <p:pic>
            <p:nvPicPr>
              <p:cNvPr id="1034" name="Ink 1033">
                <a:extLst>
                  <a:ext uri="{FF2B5EF4-FFF2-40B4-BE49-F238E27FC236}">
                    <a16:creationId xmlns:a16="http://schemas.microsoft.com/office/drawing/2014/main" id="{1B3A911D-BAEC-47E1-834A-3C6D783D3BC1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2957103" y="5023205"/>
                <a:ext cx="28080" cy="2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035" name="Ink 1034">
                <a:extLst>
                  <a:ext uri="{FF2B5EF4-FFF2-40B4-BE49-F238E27FC236}">
                    <a16:creationId xmlns:a16="http://schemas.microsoft.com/office/drawing/2014/main" id="{157DA9B3-7D12-41CD-9BF4-7930A92907D3}"/>
                  </a:ext>
                </a:extLst>
              </p14:cNvPr>
              <p14:cNvContentPartPr/>
              <p14:nvPr/>
            </p14:nvContentPartPr>
            <p14:xfrm>
              <a:off x="1915983" y="4911965"/>
              <a:ext cx="955080" cy="230040"/>
            </p14:xfrm>
          </p:contentPart>
        </mc:Choice>
        <mc:Fallback>
          <p:pic>
            <p:nvPicPr>
              <p:cNvPr id="1035" name="Ink 1034">
                <a:extLst>
                  <a:ext uri="{FF2B5EF4-FFF2-40B4-BE49-F238E27FC236}">
                    <a16:creationId xmlns:a16="http://schemas.microsoft.com/office/drawing/2014/main" id="{157DA9B3-7D12-41CD-9BF4-7930A92907D3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906983" y="4902965"/>
                <a:ext cx="972720" cy="24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046" name="Ink 1045">
                <a:extLst>
                  <a:ext uri="{FF2B5EF4-FFF2-40B4-BE49-F238E27FC236}">
                    <a16:creationId xmlns:a16="http://schemas.microsoft.com/office/drawing/2014/main" id="{D0D4B89D-3534-4861-8901-89C5B3555FA7}"/>
                  </a:ext>
                </a:extLst>
              </p14:cNvPr>
              <p14:cNvContentPartPr/>
              <p14:nvPr/>
            </p14:nvContentPartPr>
            <p14:xfrm>
              <a:off x="4468743" y="4891805"/>
              <a:ext cx="399600" cy="196560"/>
            </p14:xfrm>
          </p:contentPart>
        </mc:Choice>
        <mc:Fallback>
          <p:pic>
            <p:nvPicPr>
              <p:cNvPr id="1046" name="Ink 1045">
                <a:extLst>
                  <a:ext uri="{FF2B5EF4-FFF2-40B4-BE49-F238E27FC236}">
                    <a16:creationId xmlns:a16="http://schemas.microsoft.com/office/drawing/2014/main" id="{D0D4B89D-3534-4861-8901-89C5B3555FA7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460103" y="4882805"/>
                <a:ext cx="417240" cy="21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1047" name="Ink 1046">
                <a:extLst>
                  <a:ext uri="{FF2B5EF4-FFF2-40B4-BE49-F238E27FC236}">
                    <a16:creationId xmlns:a16="http://schemas.microsoft.com/office/drawing/2014/main" id="{E4C92C1E-5E8A-4DE6-A61A-7B7B2305D19E}"/>
                  </a:ext>
                </a:extLst>
              </p14:cNvPr>
              <p14:cNvContentPartPr/>
              <p14:nvPr/>
            </p14:nvContentPartPr>
            <p14:xfrm>
              <a:off x="3093903" y="4917005"/>
              <a:ext cx="1117440" cy="297720"/>
            </p14:xfrm>
          </p:contentPart>
        </mc:Choice>
        <mc:Fallback>
          <p:pic>
            <p:nvPicPr>
              <p:cNvPr id="1047" name="Ink 1046">
                <a:extLst>
                  <a:ext uri="{FF2B5EF4-FFF2-40B4-BE49-F238E27FC236}">
                    <a16:creationId xmlns:a16="http://schemas.microsoft.com/office/drawing/2014/main" id="{E4C92C1E-5E8A-4DE6-A61A-7B7B2305D19E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3085260" y="4908005"/>
                <a:ext cx="1135086" cy="31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6813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FF6BC89A-F472-4BB2-B5A8-EF029F731D42}"/>
                  </a:ext>
                </a:extLst>
              </p14:cNvPr>
              <p14:cNvContentPartPr/>
              <p14:nvPr/>
            </p14:nvContentPartPr>
            <p14:xfrm>
              <a:off x="2324583" y="2344085"/>
              <a:ext cx="360" cy="3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FF6BC89A-F472-4BB2-B5A8-EF029F731D4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15583" y="233508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9212AB92-129E-42B7-AA6F-692888570D7E}"/>
                  </a:ext>
                </a:extLst>
              </p14:cNvPr>
              <p14:cNvContentPartPr/>
              <p14:nvPr/>
            </p14:nvContentPartPr>
            <p14:xfrm>
              <a:off x="2551023" y="2381165"/>
              <a:ext cx="360" cy="36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9212AB92-129E-42B7-AA6F-692888570D7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42383" y="237252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A30A9543-B112-4224-892C-74C1D8C92B09}"/>
                  </a:ext>
                </a:extLst>
              </p14:cNvPr>
              <p14:cNvContentPartPr/>
              <p14:nvPr/>
            </p14:nvContentPartPr>
            <p14:xfrm>
              <a:off x="1395423" y="414845"/>
              <a:ext cx="2036520" cy="70704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A30A9543-B112-4224-892C-74C1D8C92B0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86783" y="406205"/>
                <a:ext cx="2054160" cy="72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DD33D326-0760-4A3F-8629-53A1ED6204EE}"/>
                  </a:ext>
                </a:extLst>
              </p14:cNvPr>
              <p14:cNvContentPartPr/>
              <p14:nvPr/>
            </p14:nvContentPartPr>
            <p14:xfrm>
              <a:off x="5095863" y="1943405"/>
              <a:ext cx="360" cy="36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DD33D326-0760-4A3F-8629-53A1ED6204E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086863" y="193440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30D5A5A4-994D-473B-96F5-B4B730B98C92}"/>
                  </a:ext>
                </a:extLst>
              </p14:cNvPr>
              <p14:cNvContentPartPr/>
              <p14:nvPr/>
            </p14:nvContentPartPr>
            <p14:xfrm>
              <a:off x="5674743" y="265805"/>
              <a:ext cx="349200" cy="10080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30D5A5A4-994D-473B-96F5-B4B730B98C9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666103" y="256805"/>
                <a:ext cx="366840" cy="11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39ADE5FD-759C-4263-9CD9-BB254681185D}"/>
                  </a:ext>
                </a:extLst>
              </p14:cNvPr>
              <p14:cNvContentPartPr/>
              <p14:nvPr/>
            </p14:nvContentPartPr>
            <p14:xfrm>
              <a:off x="6287823" y="199565"/>
              <a:ext cx="795240" cy="18360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39ADE5FD-759C-4263-9CD9-BB254681185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278827" y="190565"/>
                <a:ext cx="812872" cy="20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9CB78479-9A0D-4CBA-901D-12371AFEEAA3}"/>
                  </a:ext>
                </a:extLst>
              </p14:cNvPr>
              <p14:cNvContentPartPr/>
              <p14:nvPr/>
            </p14:nvContentPartPr>
            <p14:xfrm>
              <a:off x="4874823" y="229805"/>
              <a:ext cx="568080" cy="23832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9CB78479-9A0D-4CBA-901D-12371AFEEAA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865823" y="221165"/>
                <a:ext cx="585720" cy="25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59250D7F-F1E0-4B9E-8D9D-A24458EA8B74}"/>
                  </a:ext>
                </a:extLst>
              </p14:cNvPr>
              <p14:cNvContentPartPr/>
              <p14:nvPr/>
            </p14:nvContentPartPr>
            <p14:xfrm>
              <a:off x="4291623" y="239885"/>
              <a:ext cx="339120" cy="21600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59250D7F-F1E0-4B9E-8D9D-A24458EA8B74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282623" y="230900"/>
                <a:ext cx="356760" cy="2336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A3E3D678-C43E-4118-94C1-5D56D85CEB38}"/>
                  </a:ext>
                </a:extLst>
              </p14:cNvPr>
              <p14:cNvContentPartPr/>
              <p14:nvPr/>
            </p14:nvContentPartPr>
            <p14:xfrm>
              <a:off x="7290063" y="209285"/>
              <a:ext cx="505800" cy="25524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A3E3D678-C43E-4118-94C1-5D56D85CEB38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281423" y="200645"/>
                <a:ext cx="523440" cy="27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DEF4A2B8-303E-44D3-B82A-409C66D91196}"/>
                  </a:ext>
                </a:extLst>
              </p14:cNvPr>
              <p14:cNvContentPartPr/>
              <p14:nvPr/>
            </p14:nvContentPartPr>
            <p14:xfrm>
              <a:off x="5413383" y="514565"/>
              <a:ext cx="875520" cy="321120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DEF4A2B8-303E-44D3-B82A-409C66D91196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404383" y="505565"/>
                <a:ext cx="893160" cy="33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579F9604-A111-46FF-8B49-A845AE565B37}"/>
                  </a:ext>
                </a:extLst>
              </p14:cNvPr>
              <p14:cNvContentPartPr/>
              <p14:nvPr/>
            </p14:nvContentPartPr>
            <p14:xfrm>
              <a:off x="4410063" y="599165"/>
              <a:ext cx="783360" cy="259200"/>
            </p14:xfrm>
          </p:contentPart>
        </mc:Choice>
        <mc:Fallback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579F9604-A111-46FF-8B49-A845AE565B37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401423" y="590165"/>
                <a:ext cx="801000" cy="27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3DD6C4D9-35C2-4951-BA38-B1320E656B4F}"/>
                  </a:ext>
                </a:extLst>
              </p14:cNvPr>
              <p14:cNvContentPartPr/>
              <p14:nvPr/>
            </p14:nvContentPartPr>
            <p14:xfrm>
              <a:off x="6193503" y="1069685"/>
              <a:ext cx="168120" cy="155160"/>
            </p14:xfrm>
          </p:contentPart>
        </mc:Choice>
        <mc:Fallback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3DD6C4D9-35C2-4951-BA38-B1320E656B4F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184863" y="1060685"/>
                <a:ext cx="185760" cy="17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D80F2C8C-AB3A-41B0-B779-979173E25473}"/>
                  </a:ext>
                </a:extLst>
              </p14:cNvPr>
              <p14:cNvContentPartPr/>
              <p14:nvPr/>
            </p14:nvContentPartPr>
            <p14:xfrm>
              <a:off x="6334263" y="892925"/>
              <a:ext cx="151920" cy="9000"/>
            </p14:xfrm>
          </p:contentPart>
        </mc:Choice>
        <mc:Fallback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D80F2C8C-AB3A-41B0-B779-979173E25473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325623" y="883925"/>
                <a:ext cx="169560" cy="2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19FC4274-877B-4B75-8774-DDDEF5A22DC8}"/>
                  </a:ext>
                </a:extLst>
              </p14:cNvPr>
              <p14:cNvContentPartPr/>
              <p14:nvPr/>
            </p14:nvContentPartPr>
            <p14:xfrm>
              <a:off x="7055703" y="675485"/>
              <a:ext cx="450000" cy="234720"/>
            </p14:xfrm>
          </p:contentPart>
        </mc:Choice>
        <mc:Fallback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19FC4274-877B-4B75-8774-DDDEF5A22DC8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046703" y="666845"/>
                <a:ext cx="467640" cy="25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F14D9EBC-8C5F-4BD1-8383-C838C1684BBB}"/>
                  </a:ext>
                </a:extLst>
              </p14:cNvPr>
              <p14:cNvContentPartPr/>
              <p14:nvPr/>
            </p14:nvContentPartPr>
            <p14:xfrm>
              <a:off x="6591303" y="726605"/>
              <a:ext cx="359640" cy="179640"/>
            </p14:xfrm>
          </p:contentPart>
        </mc:Choice>
        <mc:Fallback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F14D9EBC-8C5F-4BD1-8383-C838C1684BBB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582303" y="717605"/>
                <a:ext cx="37728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F425192D-816C-4624-8ACA-1440C70AAD45}"/>
                  </a:ext>
                </a:extLst>
              </p14:cNvPr>
              <p14:cNvContentPartPr/>
              <p14:nvPr/>
            </p14:nvContentPartPr>
            <p14:xfrm>
              <a:off x="4530663" y="1578005"/>
              <a:ext cx="156600" cy="296280"/>
            </p14:xfrm>
          </p:contentPart>
        </mc:Choice>
        <mc:Fallback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F425192D-816C-4624-8ACA-1440C70AAD45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4521663" y="1569365"/>
                <a:ext cx="174240" cy="31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A50BC43B-6D33-4311-AADA-BA418F854370}"/>
                  </a:ext>
                </a:extLst>
              </p14:cNvPr>
              <p14:cNvContentPartPr/>
              <p14:nvPr/>
            </p14:nvContentPartPr>
            <p14:xfrm>
              <a:off x="4900023" y="1536245"/>
              <a:ext cx="714240" cy="218880"/>
            </p14:xfrm>
          </p:contentPart>
        </mc:Choice>
        <mc:Fallback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A50BC43B-6D33-4311-AADA-BA418F854370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4891023" y="1527605"/>
                <a:ext cx="731880" cy="23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1EEC95B5-6CAB-4907-8589-9AE4F3B1D2AF}"/>
                  </a:ext>
                </a:extLst>
              </p14:cNvPr>
              <p14:cNvContentPartPr/>
              <p14:nvPr/>
            </p14:nvContentPartPr>
            <p14:xfrm>
              <a:off x="6320583" y="1591685"/>
              <a:ext cx="77040" cy="124200"/>
            </p14:xfrm>
          </p:contentPart>
        </mc:Choice>
        <mc:Fallback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1EEC95B5-6CAB-4907-8589-9AE4F3B1D2AF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311583" y="1583045"/>
                <a:ext cx="94680" cy="14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9F7CA724-B6A9-480F-A0B0-9A8170ED68AE}"/>
                  </a:ext>
                </a:extLst>
              </p14:cNvPr>
              <p14:cNvContentPartPr/>
              <p14:nvPr/>
            </p14:nvContentPartPr>
            <p14:xfrm>
              <a:off x="5810463" y="1569725"/>
              <a:ext cx="421560" cy="215640"/>
            </p14:xfrm>
          </p:contentPart>
        </mc:Choice>
        <mc:Fallback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9F7CA724-B6A9-480F-A0B0-9A8170ED68AE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5801830" y="1560725"/>
                <a:ext cx="439185" cy="23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78" name="Ink 77">
                <a:extLst>
                  <a:ext uri="{FF2B5EF4-FFF2-40B4-BE49-F238E27FC236}">
                    <a16:creationId xmlns:a16="http://schemas.microsoft.com/office/drawing/2014/main" id="{E2573349-FDBD-4E25-864D-A55CB056524F}"/>
                  </a:ext>
                </a:extLst>
              </p14:cNvPr>
              <p14:cNvContentPartPr/>
              <p14:nvPr/>
            </p14:nvContentPartPr>
            <p14:xfrm>
              <a:off x="6692463" y="1496285"/>
              <a:ext cx="443160" cy="197640"/>
            </p14:xfrm>
          </p:contentPart>
        </mc:Choice>
        <mc:Fallback>
          <p:pic>
            <p:nvPicPr>
              <p:cNvPr id="78" name="Ink 77">
                <a:extLst>
                  <a:ext uri="{FF2B5EF4-FFF2-40B4-BE49-F238E27FC236}">
                    <a16:creationId xmlns:a16="http://schemas.microsoft.com/office/drawing/2014/main" id="{E2573349-FDBD-4E25-864D-A55CB056524F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6683823" y="1487285"/>
                <a:ext cx="460800" cy="21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69C0E83A-3443-490C-8FB2-3E40490088FF}"/>
                  </a:ext>
                </a:extLst>
              </p14:cNvPr>
              <p14:cNvContentPartPr/>
              <p14:nvPr/>
            </p14:nvContentPartPr>
            <p14:xfrm>
              <a:off x="8749503" y="1541285"/>
              <a:ext cx="225720" cy="180720"/>
            </p14:xfrm>
          </p:contentPart>
        </mc:Choice>
        <mc:Fallback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69C0E83A-3443-490C-8FB2-3E40490088FF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8740863" y="1532645"/>
                <a:ext cx="243360" cy="19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84" name="Ink 83">
                <a:extLst>
                  <a:ext uri="{FF2B5EF4-FFF2-40B4-BE49-F238E27FC236}">
                    <a16:creationId xmlns:a16="http://schemas.microsoft.com/office/drawing/2014/main" id="{46C034EB-59B1-43E9-A419-922E3D680411}"/>
                  </a:ext>
                </a:extLst>
              </p14:cNvPr>
              <p14:cNvContentPartPr/>
              <p14:nvPr/>
            </p14:nvContentPartPr>
            <p14:xfrm>
              <a:off x="8056143" y="1574765"/>
              <a:ext cx="595080" cy="240840"/>
            </p14:xfrm>
          </p:contentPart>
        </mc:Choice>
        <mc:Fallback>
          <p:pic>
            <p:nvPicPr>
              <p:cNvPr id="84" name="Ink 83">
                <a:extLst>
                  <a:ext uri="{FF2B5EF4-FFF2-40B4-BE49-F238E27FC236}">
                    <a16:creationId xmlns:a16="http://schemas.microsoft.com/office/drawing/2014/main" id="{46C034EB-59B1-43E9-A419-922E3D680411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8047503" y="1565765"/>
                <a:ext cx="612720" cy="2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85" name="Ink 84">
                <a:extLst>
                  <a:ext uri="{FF2B5EF4-FFF2-40B4-BE49-F238E27FC236}">
                    <a16:creationId xmlns:a16="http://schemas.microsoft.com/office/drawing/2014/main" id="{61C3CC52-C0F8-4113-94D1-10389A2DCB5C}"/>
                  </a:ext>
                </a:extLst>
              </p14:cNvPr>
              <p14:cNvContentPartPr/>
              <p14:nvPr/>
            </p14:nvContentPartPr>
            <p14:xfrm>
              <a:off x="7306983" y="1576565"/>
              <a:ext cx="560520" cy="138600"/>
            </p14:xfrm>
          </p:contentPart>
        </mc:Choice>
        <mc:Fallback>
          <p:pic>
            <p:nvPicPr>
              <p:cNvPr id="85" name="Ink 84">
                <a:extLst>
                  <a:ext uri="{FF2B5EF4-FFF2-40B4-BE49-F238E27FC236}">
                    <a16:creationId xmlns:a16="http://schemas.microsoft.com/office/drawing/2014/main" id="{61C3CC52-C0F8-4113-94D1-10389A2DCB5C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7297983" y="1567925"/>
                <a:ext cx="578160" cy="15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86" name="Ink 85">
                <a:extLst>
                  <a:ext uri="{FF2B5EF4-FFF2-40B4-BE49-F238E27FC236}">
                    <a16:creationId xmlns:a16="http://schemas.microsoft.com/office/drawing/2014/main" id="{377CA3D9-6517-4469-8C87-022A8EC7E5B4}"/>
                  </a:ext>
                </a:extLst>
              </p14:cNvPr>
              <p14:cNvContentPartPr/>
              <p14:nvPr/>
            </p14:nvContentPartPr>
            <p14:xfrm>
              <a:off x="5953383" y="2274605"/>
              <a:ext cx="135000" cy="154080"/>
            </p14:xfrm>
          </p:contentPart>
        </mc:Choice>
        <mc:Fallback>
          <p:pic>
            <p:nvPicPr>
              <p:cNvPr id="86" name="Ink 85">
                <a:extLst>
                  <a:ext uri="{FF2B5EF4-FFF2-40B4-BE49-F238E27FC236}">
                    <a16:creationId xmlns:a16="http://schemas.microsoft.com/office/drawing/2014/main" id="{377CA3D9-6517-4469-8C87-022A8EC7E5B4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5944743" y="2265605"/>
                <a:ext cx="15264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105" name="Ink 104">
                <a:extLst>
                  <a:ext uri="{FF2B5EF4-FFF2-40B4-BE49-F238E27FC236}">
                    <a16:creationId xmlns:a16="http://schemas.microsoft.com/office/drawing/2014/main" id="{4CE0BE1D-440E-4E68-B69F-29F0C5412A77}"/>
                  </a:ext>
                </a:extLst>
              </p14:cNvPr>
              <p14:cNvContentPartPr/>
              <p14:nvPr/>
            </p14:nvContentPartPr>
            <p14:xfrm>
              <a:off x="5941863" y="1837565"/>
              <a:ext cx="1971000" cy="352800"/>
            </p14:xfrm>
          </p:contentPart>
        </mc:Choice>
        <mc:Fallback>
          <p:pic>
            <p:nvPicPr>
              <p:cNvPr id="105" name="Ink 104">
                <a:extLst>
                  <a:ext uri="{FF2B5EF4-FFF2-40B4-BE49-F238E27FC236}">
                    <a16:creationId xmlns:a16="http://schemas.microsoft.com/office/drawing/2014/main" id="{4CE0BE1D-440E-4E68-B69F-29F0C5412A77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5933221" y="1828565"/>
                <a:ext cx="1988643" cy="37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116" name="Ink 115">
                <a:extLst>
                  <a:ext uri="{FF2B5EF4-FFF2-40B4-BE49-F238E27FC236}">
                    <a16:creationId xmlns:a16="http://schemas.microsoft.com/office/drawing/2014/main" id="{0D3A7D66-23B8-4F35-955B-4E3E33B24E9E}"/>
                  </a:ext>
                </a:extLst>
              </p14:cNvPr>
              <p14:cNvContentPartPr/>
              <p14:nvPr/>
            </p14:nvContentPartPr>
            <p14:xfrm>
              <a:off x="563463" y="2496005"/>
              <a:ext cx="959400" cy="314640"/>
            </p14:xfrm>
          </p:contentPart>
        </mc:Choice>
        <mc:Fallback>
          <p:pic>
            <p:nvPicPr>
              <p:cNvPr id="116" name="Ink 115">
                <a:extLst>
                  <a:ext uri="{FF2B5EF4-FFF2-40B4-BE49-F238E27FC236}">
                    <a16:creationId xmlns:a16="http://schemas.microsoft.com/office/drawing/2014/main" id="{0D3A7D66-23B8-4F35-955B-4E3E33B24E9E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554463" y="2487365"/>
                <a:ext cx="977040" cy="33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117" name="Ink 116">
                <a:extLst>
                  <a:ext uri="{FF2B5EF4-FFF2-40B4-BE49-F238E27FC236}">
                    <a16:creationId xmlns:a16="http://schemas.microsoft.com/office/drawing/2014/main" id="{8420F6FC-38D5-459A-A11A-65902F9935B2}"/>
                  </a:ext>
                </a:extLst>
              </p14:cNvPr>
              <p14:cNvContentPartPr/>
              <p14:nvPr/>
            </p14:nvContentPartPr>
            <p14:xfrm>
              <a:off x="565983" y="2950325"/>
              <a:ext cx="187560" cy="173520"/>
            </p14:xfrm>
          </p:contentPart>
        </mc:Choice>
        <mc:Fallback>
          <p:pic>
            <p:nvPicPr>
              <p:cNvPr id="117" name="Ink 116">
                <a:extLst>
                  <a:ext uri="{FF2B5EF4-FFF2-40B4-BE49-F238E27FC236}">
                    <a16:creationId xmlns:a16="http://schemas.microsoft.com/office/drawing/2014/main" id="{8420F6FC-38D5-459A-A11A-65902F9935B2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557343" y="2941325"/>
                <a:ext cx="205200" cy="19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118" name="Ink 117">
                <a:extLst>
                  <a:ext uri="{FF2B5EF4-FFF2-40B4-BE49-F238E27FC236}">
                    <a16:creationId xmlns:a16="http://schemas.microsoft.com/office/drawing/2014/main" id="{DE656D3E-3308-40A4-BCA5-463C87DE2273}"/>
                  </a:ext>
                </a:extLst>
              </p14:cNvPr>
              <p14:cNvContentPartPr/>
              <p14:nvPr/>
            </p14:nvContentPartPr>
            <p14:xfrm>
              <a:off x="846063" y="2978765"/>
              <a:ext cx="110160" cy="11520"/>
            </p14:xfrm>
          </p:contentPart>
        </mc:Choice>
        <mc:Fallback>
          <p:pic>
            <p:nvPicPr>
              <p:cNvPr id="118" name="Ink 117">
                <a:extLst>
                  <a:ext uri="{FF2B5EF4-FFF2-40B4-BE49-F238E27FC236}">
                    <a16:creationId xmlns:a16="http://schemas.microsoft.com/office/drawing/2014/main" id="{DE656D3E-3308-40A4-BCA5-463C87DE2273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837423" y="2969765"/>
                <a:ext cx="127800" cy="2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119" name="Ink 118">
                <a:extLst>
                  <a:ext uri="{FF2B5EF4-FFF2-40B4-BE49-F238E27FC236}">
                    <a16:creationId xmlns:a16="http://schemas.microsoft.com/office/drawing/2014/main" id="{FB95AE04-8DB2-4981-81A8-E988E8034993}"/>
                  </a:ext>
                </a:extLst>
              </p14:cNvPr>
              <p14:cNvContentPartPr/>
              <p14:nvPr/>
            </p14:nvContentPartPr>
            <p14:xfrm>
              <a:off x="851103" y="3030605"/>
              <a:ext cx="163080" cy="11520"/>
            </p14:xfrm>
          </p:contentPart>
        </mc:Choice>
        <mc:Fallback>
          <p:pic>
            <p:nvPicPr>
              <p:cNvPr id="119" name="Ink 118">
                <a:extLst>
                  <a:ext uri="{FF2B5EF4-FFF2-40B4-BE49-F238E27FC236}">
                    <a16:creationId xmlns:a16="http://schemas.microsoft.com/office/drawing/2014/main" id="{FB95AE04-8DB2-4981-81A8-E988E8034993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842103" y="3021965"/>
                <a:ext cx="180720" cy="2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120" name="Ink 119">
                <a:extLst>
                  <a:ext uri="{FF2B5EF4-FFF2-40B4-BE49-F238E27FC236}">
                    <a16:creationId xmlns:a16="http://schemas.microsoft.com/office/drawing/2014/main" id="{886AA3CE-DBAA-4471-B186-F70C6E7EDC66}"/>
                  </a:ext>
                </a:extLst>
              </p14:cNvPr>
              <p14:cNvContentPartPr/>
              <p14:nvPr/>
            </p14:nvContentPartPr>
            <p14:xfrm>
              <a:off x="1101303" y="2962565"/>
              <a:ext cx="107640" cy="87120"/>
            </p14:xfrm>
          </p:contentPart>
        </mc:Choice>
        <mc:Fallback>
          <p:pic>
            <p:nvPicPr>
              <p:cNvPr id="120" name="Ink 119">
                <a:extLst>
                  <a:ext uri="{FF2B5EF4-FFF2-40B4-BE49-F238E27FC236}">
                    <a16:creationId xmlns:a16="http://schemas.microsoft.com/office/drawing/2014/main" id="{886AA3CE-DBAA-4471-B186-F70C6E7EDC66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1092303" y="2953565"/>
                <a:ext cx="125280" cy="10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121" name="Ink 120">
                <a:extLst>
                  <a:ext uri="{FF2B5EF4-FFF2-40B4-BE49-F238E27FC236}">
                    <a16:creationId xmlns:a16="http://schemas.microsoft.com/office/drawing/2014/main" id="{2AC73237-7518-46A9-ABF6-833B7FFEE850}"/>
                  </a:ext>
                </a:extLst>
              </p14:cNvPr>
              <p14:cNvContentPartPr/>
              <p14:nvPr/>
            </p14:nvContentPartPr>
            <p14:xfrm>
              <a:off x="625383" y="3262445"/>
              <a:ext cx="148680" cy="212040"/>
            </p14:xfrm>
          </p:contentPart>
        </mc:Choice>
        <mc:Fallback>
          <p:pic>
            <p:nvPicPr>
              <p:cNvPr id="121" name="Ink 120">
                <a:extLst>
                  <a:ext uri="{FF2B5EF4-FFF2-40B4-BE49-F238E27FC236}">
                    <a16:creationId xmlns:a16="http://schemas.microsoft.com/office/drawing/2014/main" id="{2AC73237-7518-46A9-ABF6-833B7FFEE850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616743" y="3253805"/>
                <a:ext cx="166320" cy="22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122" name="Ink 121">
                <a:extLst>
                  <a:ext uri="{FF2B5EF4-FFF2-40B4-BE49-F238E27FC236}">
                    <a16:creationId xmlns:a16="http://schemas.microsoft.com/office/drawing/2014/main" id="{A38E98B0-1FE4-4353-929B-51D5320315D2}"/>
                  </a:ext>
                </a:extLst>
              </p14:cNvPr>
              <p14:cNvContentPartPr/>
              <p14:nvPr/>
            </p14:nvContentPartPr>
            <p14:xfrm>
              <a:off x="856143" y="3286565"/>
              <a:ext cx="122760" cy="6480"/>
            </p14:xfrm>
          </p:contentPart>
        </mc:Choice>
        <mc:Fallback>
          <p:pic>
            <p:nvPicPr>
              <p:cNvPr id="122" name="Ink 121">
                <a:extLst>
                  <a:ext uri="{FF2B5EF4-FFF2-40B4-BE49-F238E27FC236}">
                    <a16:creationId xmlns:a16="http://schemas.microsoft.com/office/drawing/2014/main" id="{A38E98B0-1FE4-4353-929B-51D5320315D2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847503" y="3277565"/>
                <a:ext cx="14040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123" name="Ink 122">
                <a:extLst>
                  <a:ext uri="{FF2B5EF4-FFF2-40B4-BE49-F238E27FC236}">
                    <a16:creationId xmlns:a16="http://schemas.microsoft.com/office/drawing/2014/main" id="{88E9BBB1-BA3C-4AEC-9D83-D9E1C90FE21F}"/>
                  </a:ext>
                </a:extLst>
              </p14:cNvPr>
              <p14:cNvContentPartPr/>
              <p14:nvPr/>
            </p14:nvContentPartPr>
            <p14:xfrm>
              <a:off x="855423" y="3331205"/>
              <a:ext cx="138600" cy="15120"/>
            </p14:xfrm>
          </p:contentPart>
        </mc:Choice>
        <mc:Fallback>
          <p:pic>
            <p:nvPicPr>
              <p:cNvPr id="123" name="Ink 122">
                <a:extLst>
                  <a:ext uri="{FF2B5EF4-FFF2-40B4-BE49-F238E27FC236}">
                    <a16:creationId xmlns:a16="http://schemas.microsoft.com/office/drawing/2014/main" id="{88E9BBB1-BA3C-4AEC-9D83-D9E1C90FE21F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846423" y="3322565"/>
                <a:ext cx="156240" cy="3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127" name="Ink 126">
                <a:extLst>
                  <a:ext uri="{FF2B5EF4-FFF2-40B4-BE49-F238E27FC236}">
                    <a16:creationId xmlns:a16="http://schemas.microsoft.com/office/drawing/2014/main" id="{1466D187-E4B3-4CB4-998A-01EEEE2C4DC4}"/>
                  </a:ext>
                </a:extLst>
              </p14:cNvPr>
              <p14:cNvContentPartPr/>
              <p14:nvPr/>
            </p14:nvContentPartPr>
            <p14:xfrm>
              <a:off x="1153143" y="3198005"/>
              <a:ext cx="313560" cy="159480"/>
            </p14:xfrm>
          </p:contentPart>
        </mc:Choice>
        <mc:Fallback>
          <p:pic>
            <p:nvPicPr>
              <p:cNvPr id="127" name="Ink 126">
                <a:extLst>
                  <a:ext uri="{FF2B5EF4-FFF2-40B4-BE49-F238E27FC236}">
                    <a16:creationId xmlns:a16="http://schemas.microsoft.com/office/drawing/2014/main" id="{1466D187-E4B3-4CB4-998A-01EEEE2C4DC4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1144153" y="3189365"/>
                <a:ext cx="331180" cy="17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128" name="Ink 127">
                <a:extLst>
                  <a:ext uri="{FF2B5EF4-FFF2-40B4-BE49-F238E27FC236}">
                    <a16:creationId xmlns:a16="http://schemas.microsoft.com/office/drawing/2014/main" id="{19DCDA75-66BB-40BA-916B-F7FD4942A98F}"/>
                  </a:ext>
                </a:extLst>
              </p14:cNvPr>
              <p14:cNvContentPartPr/>
              <p14:nvPr/>
            </p14:nvContentPartPr>
            <p14:xfrm>
              <a:off x="1656423" y="2493125"/>
              <a:ext cx="230760" cy="1019160"/>
            </p14:xfrm>
          </p:contentPart>
        </mc:Choice>
        <mc:Fallback>
          <p:pic>
            <p:nvPicPr>
              <p:cNvPr id="128" name="Ink 127">
                <a:extLst>
                  <a:ext uri="{FF2B5EF4-FFF2-40B4-BE49-F238E27FC236}">
                    <a16:creationId xmlns:a16="http://schemas.microsoft.com/office/drawing/2014/main" id="{19DCDA75-66BB-40BA-916B-F7FD4942A98F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1647423" y="2484485"/>
                <a:ext cx="248400" cy="103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135" name="Ink 134">
                <a:extLst>
                  <a:ext uri="{FF2B5EF4-FFF2-40B4-BE49-F238E27FC236}">
                    <a16:creationId xmlns:a16="http://schemas.microsoft.com/office/drawing/2014/main" id="{DDAE013D-143B-45C6-8D71-B88DBAAFF8B0}"/>
                  </a:ext>
                </a:extLst>
              </p14:cNvPr>
              <p14:cNvContentPartPr/>
              <p14:nvPr/>
            </p14:nvContentPartPr>
            <p14:xfrm>
              <a:off x="2687103" y="2852045"/>
              <a:ext cx="122760" cy="5040"/>
            </p14:xfrm>
          </p:contentPart>
        </mc:Choice>
        <mc:Fallback>
          <p:pic>
            <p:nvPicPr>
              <p:cNvPr id="135" name="Ink 134">
                <a:extLst>
                  <a:ext uri="{FF2B5EF4-FFF2-40B4-BE49-F238E27FC236}">
                    <a16:creationId xmlns:a16="http://schemas.microsoft.com/office/drawing/2014/main" id="{DDAE013D-143B-45C6-8D71-B88DBAAFF8B0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2678463" y="2843045"/>
                <a:ext cx="140400" cy="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136" name="Ink 135">
                <a:extLst>
                  <a:ext uri="{FF2B5EF4-FFF2-40B4-BE49-F238E27FC236}">
                    <a16:creationId xmlns:a16="http://schemas.microsoft.com/office/drawing/2014/main" id="{A2E14786-BB13-4F9B-8859-1E0F807380FA}"/>
                  </a:ext>
                </a:extLst>
              </p14:cNvPr>
              <p14:cNvContentPartPr/>
              <p14:nvPr/>
            </p14:nvContentPartPr>
            <p14:xfrm>
              <a:off x="2684223" y="2930165"/>
              <a:ext cx="146160" cy="16560"/>
            </p14:xfrm>
          </p:contentPart>
        </mc:Choice>
        <mc:Fallback>
          <p:pic>
            <p:nvPicPr>
              <p:cNvPr id="136" name="Ink 135">
                <a:extLst>
                  <a:ext uri="{FF2B5EF4-FFF2-40B4-BE49-F238E27FC236}">
                    <a16:creationId xmlns:a16="http://schemas.microsoft.com/office/drawing/2014/main" id="{A2E14786-BB13-4F9B-8859-1E0F807380FA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2675223" y="2921525"/>
                <a:ext cx="163800" cy="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142" name="Ink 141">
                <a:extLst>
                  <a:ext uri="{FF2B5EF4-FFF2-40B4-BE49-F238E27FC236}">
                    <a16:creationId xmlns:a16="http://schemas.microsoft.com/office/drawing/2014/main" id="{03C7E2E0-62F7-4398-A3BE-F4F6CE3AFFBA}"/>
                  </a:ext>
                </a:extLst>
              </p14:cNvPr>
              <p14:cNvContentPartPr/>
              <p14:nvPr/>
            </p14:nvContentPartPr>
            <p14:xfrm>
              <a:off x="3367143" y="2563325"/>
              <a:ext cx="189360" cy="18720"/>
            </p14:xfrm>
          </p:contentPart>
        </mc:Choice>
        <mc:Fallback>
          <p:pic>
            <p:nvPicPr>
              <p:cNvPr id="142" name="Ink 141">
                <a:extLst>
                  <a:ext uri="{FF2B5EF4-FFF2-40B4-BE49-F238E27FC236}">
                    <a16:creationId xmlns:a16="http://schemas.microsoft.com/office/drawing/2014/main" id="{03C7E2E0-62F7-4398-A3BE-F4F6CE3AFFBA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3358143" y="2554685"/>
                <a:ext cx="207000" cy="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143" name="Ink 142">
                <a:extLst>
                  <a:ext uri="{FF2B5EF4-FFF2-40B4-BE49-F238E27FC236}">
                    <a16:creationId xmlns:a16="http://schemas.microsoft.com/office/drawing/2014/main" id="{56034CA0-1777-4887-848B-D1D302D265C9}"/>
                  </a:ext>
                </a:extLst>
              </p14:cNvPr>
              <p14:cNvContentPartPr/>
              <p14:nvPr/>
            </p14:nvContentPartPr>
            <p14:xfrm>
              <a:off x="2914983" y="2702285"/>
              <a:ext cx="258120" cy="347040"/>
            </p14:xfrm>
          </p:contentPart>
        </mc:Choice>
        <mc:Fallback>
          <p:pic>
            <p:nvPicPr>
              <p:cNvPr id="143" name="Ink 142">
                <a:extLst>
                  <a:ext uri="{FF2B5EF4-FFF2-40B4-BE49-F238E27FC236}">
                    <a16:creationId xmlns:a16="http://schemas.microsoft.com/office/drawing/2014/main" id="{56034CA0-1777-4887-848B-D1D302D265C9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2905983" y="2693645"/>
                <a:ext cx="275760" cy="36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144" name="Ink 143">
                <a:extLst>
                  <a:ext uri="{FF2B5EF4-FFF2-40B4-BE49-F238E27FC236}">
                    <a16:creationId xmlns:a16="http://schemas.microsoft.com/office/drawing/2014/main" id="{F5CB49DF-BAB4-4A9D-9DBC-B31B24D9D65B}"/>
                  </a:ext>
                </a:extLst>
              </p14:cNvPr>
              <p14:cNvContentPartPr/>
              <p14:nvPr/>
            </p14:nvContentPartPr>
            <p14:xfrm>
              <a:off x="2181663" y="2753765"/>
              <a:ext cx="415440" cy="360360"/>
            </p14:xfrm>
          </p:contentPart>
        </mc:Choice>
        <mc:Fallback>
          <p:pic>
            <p:nvPicPr>
              <p:cNvPr id="144" name="Ink 143">
                <a:extLst>
                  <a:ext uri="{FF2B5EF4-FFF2-40B4-BE49-F238E27FC236}">
                    <a16:creationId xmlns:a16="http://schemas.microsoft.com/office/drawing/2014/main" id="{F5CB49DF-BAB4-4A9D-9DBC-B31B24D9D65B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2173023" y="2745116"/>
                <a:ext cx="433080" cy="3780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1">
            <p14:nvContentPartPr>
              <p14:cNvPr id="153" name="Ink 152">
                <a:extLst>
                  <a:ext uri="{FF2B5EF4-FFF2-40B4-BE49-F238E27FC236}">
                    <a16:creationId xmlns:a16="http://schemas.microsoft.com/office/drawing/2014/main" id="{6A89C6EF-6984-44C1-82B1-7F51AFD1D335}"/>
                  </a:ext>
                </a:extLst>
              </p14:cNvPr>
              <p14:cNvContentPartPr/>
              <p14:nvPr/>
            </p14:nvContentPartPr>
            <p14:xfrm>
              <a:off x="4012623" y="2353445"/>
              <a:ext cx="654480" cy="298440"/>
            </p14:xfrm>
          </p:contentPart>
        </mc:Choice>
        <mc:Fallback>
          <p:pic>
            <p:nvPicPr>
              <p:cNvPr id="153" name="Ink 152">
                <a:extLst>
                  <a:ext uri="{FF2B5EF4-FFF2-40B4-BE49-F238E27FC236}">
                    <a16:creationId xmlns:a16="http://schemas.microsoft.com/office/drawing/2014/main" id="{6A89C6EF-6984-44C1-82B1-7F51AFD1D335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4003978" y="2344445"/>
                <a:ext cx="672130" cy="31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154" name="Ink 153">
                <a:extLst>
                  <a:ext uri="{FF2B5EF4-FFF2-40B4-BE49-F238E27FC236}">
                    <a16:creationId xmlns:a16="http://schemas.microsoft.com/office/drawing/2014/main" id="{B6A6A3B7-9483-4B3F-9B88-05087082F338}"/>
                  </a:ext>
                </a:extLst>
              </p14:cNvPr>
              <p14:cNvContentPartPr/>
              <p14:nvPr/>
            </p14:nvContentPartPr>
            <p14:xfrm>
              <a:off x="3639663" y="2462885"/>
              <a:ext cx="272160" cy="226800"/>
            </p14:xfrm>
          </p:contentPart>
        </mc:Choice>
        <mc:Fallback>
          <p:pic>
            <p:nvPicPr>
              <p:cNvPr id="154" name="Ink 153">
                <a:extLst>
                  <a:ext uri="{FF2B5EF4-FFF2-40B4-BE49-F238E27FC236}">
                    <a16:creationId xmlns:a16="http://schemas.microsoft.com/office/drawing/2014/main" id="{B6A6A3B7-9483-4B3F-9B88-05087082F338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3630675" y="2454245"/>
                <a:ext cx="289777" cy="2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155" name="Ink 154">
                <a:extLst>
                  <a:ext uri="{FF2B5EF4-FFF2-40B4-BE49-F238E27FC236}">
                    <a16:creationId xmlns:a16="http://schemas.microsoft.com/office/drawing/2014/main" id="{A59DFFDE-B044-4CA2-A119-3BFE69279E20}"/>
                  </a:ext>
                </a:extLst>
              </p14:cNvPr>
              <p14:cNvContentPartPr/>
              <p14:nvPr/>
            </p14:nvContentPartPr>
            <p14:xfrm>
              <a:off x="2666583" y="3372245"/>
              <a:ext cx="173520" cy="5400"/>
            </p14:xfrm>
          </p:contentPart>
        </mc:Choice>
        <mc:Fallback>
          <p:pic>
            <p:nvPicPr>
              <p:cNvPr id="155" name="Ink 154">
                <a:extLst>
                  <a:ext uri="{FF2B5EF4-FFF2-40B4-BE49-F238E27FC236}">
                    <a16:creationId xmlns:a16="http://schemas.microsoft.com/office/drawing/2014/main" id="{A59DFFDE-B044-4CA2-A119-3BFE69279E20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2657943" y="3363245"/>
                <a:ext cx="191160" cy="2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156" name="Ink 155">
                <a:extLst>
                  <a:ext uri="{FF2B5EF4-FFF2-40B4-BE49-F238E27FC236}">
                    <a16:creationId xmlns:a16="http://schemas.microsoft.com/office/drawing/2014/main" id="{4E804364-6063-4E90-AC6F-FC8AE401A49F}"/>
                  </a:ext>
                </a:extLst>
              </p14:cNvPr>
              <p14:cNvContentPartPr/>
              <p14:nvPr/>
            </p14:nvContentPartPr>
            <p14:xfrm>
              <a:off x="2697183" y="3427685"/>
              <a:ext cx="152280" cy="10800"/>
            </p14:xfrm>
          </p:contentPart>
        </mc:Choice>
        <mc:Fallback>
          <p:pic>
            <p:nvPicPr>
              <p:cNvPr id="156" name="Ink 155">
                <a:extLst>
                  <a:ext uri="{FF2B5EF4-FFF2-40B4-BE49-F238E27FC236}">
                    <a16:creationId xmlns:a16="http://schemas.microsoft.com/office/drawing/2014/main" id="{4E804364-6063-4E90-AC6F-FC8AE401A49F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2688183" y="3418685"/>
                <a:ext cx="169920" cy="2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161" name="Ink 160">
                <a:extLst>
                  <a:ext uri="{FF2B5EF4-FFF2-40B4-BE49-F238E27FC236}">
                    <a16:creationId xmlns:a16="http://schemas.microsoft.com/office/drawing/2014/main" id="{EE4A19DC-6824-4C58-A60B-4F1CB50A53DA}"/>
                  </a:ext>
                </a:extLst>
              </p14:cNvPr>
              <p14:cNvContentPartPr/>
              <p14:nvPr/>
            </p14:nvContentPartPr>
            <p14:xfrm>
              <a:off x="3466863" y="3228245"/>
              <a:ext cx="114840" cy="147960"/>
            </p14:xfrm>
          </p:contentPart>
        </mc:Choice>
        <mc:Fallback>
          <p:pic>
            <p:nvPicPr>
              <p:cNvPr id="161" name="Ink 160">
                <a:extLst>
                  <a:ext uri="{FF2B5EF4-FFF2-40B4-BE49-F238E27FC236}">
                    <a16:creationId xmlns:a16="http://schemas.microsoft.com/office/drawing/2014/main" id="{EE4A19DC-6824-4C58-A60B-4F1CB50A53DA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3457863" y="3219605"/>
                <a:ext cx="13248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1">
            <p14:nvContentPartPr>
              <p14:cNvPr id="162" name="Ink 161">
                <a:extLst>
                  <a:ext uri="{FF2B5EF4-FFF2-40B4-BE49-F238E27FC236}">
                    <a16:creationId xmlns:a16="http://schemas.microsoft.com/office/drawing/2014/main" id="{98ED02C6-A0A6-4060-A7D6-7C7941814D14}"/>
                  </a:ext>
                </a:extLst>
              </p14:cNvPr>
              <p14:cNvContentPartPr/>
              <p14:nvPr/>
            </p14:nvContentPartPr>
            <p14:xfrm>
              <a:off x="3007863" y="3197645"/>
              <a:ext cx="279360" cy="270360"/>
            </p14:xfrm>
          </p:contentPart>
        </mc:Choice>
        <mc:Fallback>
          <p:pic>
            <p:nvPicPr>
              <p:cNvPr id="162" name="Ink 161">
                <a:extLst>
                  <a:ext uri="{FF2B5EF4-FFF2-40B4-BE49-F238E27FC236}">
                    <a16:creationId xmlns:a16="http://schemas.microsoft.com/office/drawing/2014/main" id="{98ED02C6-A0A6-4060-A7D6-7C7941814D14}"/>
                  </a:ext>
                </a:extLst>
              </p:cNvPr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2998863" y="3188657"/>
                <a:ext cx="297000" cy="2879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176" name="Ink 175">
                <a:extLst>
                  <a:ext uri="{FF2B5EF4-FFF2-40B4-BE49-F238E27FC236}">
                    <a16:creationId xmlns:a16="http://schemas.microsoft.com/office/drawing/2014/main" id="{0E0A0734-C981-4064-A8BB-E8B6545CC155}"/>
                  </a:ext>
                </a:extLst>
              </p14:cNvPr>
              <p14:cNvContentPartPr/>
              <p14:nvPr/>
            </p14:nvContentPartPr>
            <p14:xfrm>
              <a:off x="3278583" y="2760605"/>
              <a:ext cx="1580760" cy="356040"/>
            </p14:xfrm>
          </p:contentPart>
        </mc:Choice>
        <mc:Fallback>
          <p:pic>
            <p:nvPicPr>
              <p:cNvPr id="176" name="Ink 175">
                <a:extLst>
                  <a:ext uri="{FF2B5EF4-FFF2-40B4-BE49-F238E27FC236}">
                    <a16:creationId xmlns:a16="http://schemas.microsoft.com/office/drawing/2014/main" id="{0E0A0734-C981-4064-A8BB-E8B6545CC155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3269943" y="2751605"/>
                <a:ext cx="1598400" cy="37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178" name="Ink 177">
                <a:extLst>
                  <a:ext uri="{FF2B5EF4-FFF2-40B4-BE49-F238E27FC236}">
                    <a16:creationId xmlns:a16="http://schemas.microsoft.com/office/drawing/2014/main" id="{4142F6A4-22C6-4FF3-B8AE-3C9A72A90760}"/>
                  </a:ext>
                </a:extLst>
              </p14:cNvPr>
              <p14:cNvContentPartPr/>
              <p14:nvPr/>
            </p14:nvContentPartPr>
            <p14:xfrm>
              <a:off x="4777623" y="3296645"/>
              <a:ext cx="182520" cy="10440"/>
            </p14:xfrm>
          </p:contentPart>
        </mc:Choice>
        <mc:Fallback>
          <p:pic>
            <p:nvPicPr>
              <p:cNvPr id="178" name="Ink 177">
                <a:extLst>
                  <a:ext uri="{FF2B5EF4-FFF2-40B4-BE49-F238E27FC236}">
                    <a16:creationId xmlns:a16="http://schemas.microsoft.com/office/drawing/2014/main" id="{4142F6A4-22C6-4FF3-B8AE-3C9A72A90760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4768623" y="3287645"/>
                <a:ext cx="200160" cy="2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7">
            <p14:nvContentPartPr>
              <p14:cNvPr id="179" name="Ink 178">
                <a:extLst>
                  <a:ext uri="{FF2B5EF4-FFF2-40B4-BE49-F238E27FC236}">
                    <a16:creationId xmlns:a16="http://schemas.microsoft.com/office/drawing/2014/main" id="{DF60CBCA-3FC6-4E6A-9E34-604F8CE22FAB}"/>
                  </a:ext>
                </a:extLst>
              </p14:cNvPr>
              <p14:cNvContentPartPr/>
              <p14:nvPr/>
            </p14:nvContentPartPr>
            <p14:xfrm>
              <a:off x="4837383" y="3354245"/>
              <a:ext cx="164520" cy="3600"/>
            </p14:xfrm>
          </p:contentPart>
        </mc:Choice>
        <mc:Fallback>
          <p:pic>
            <p:nvPicPr>
              <p:cNvPr id="179" name="Ink 178">
                <a:extLst>
                  <a:ext uri="{FF2B5EF4-FFF2-40B4-BE49-F238E27FC236}">
                    <a16:creationId xmlns:a16="http://schemas.microsoft.com/office/drawing/2014/main" id="{DF60CBCA-3FC6-4E6A-9E34-604F8CE22FAB}"/>
                  </a:ext>
                </a:extLst>
              </p:cNvPr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4828743" y="3345605"/>
                <a:ext cx="18216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9">
            <p14:nvContentPartPr>
              <p14:cNvPr id="184" name="Ink 183">
                <a:extLst>
                  <a:ext uri="{FF2B5EF4-FFF2-40B4-BE49-F238E27FC236}">
                    <a16:creationId xmlns:a16="http://schemas.microsoft.com/office/drawing/2014/main" id="{78518C69-488C-4857-8638-3D1370B210E1}"/>
                  </a:ext>
                </a:extLst>
              </p14:cNvPr>
              <p14:cNvContentPartPr/>
              <p14:nvPr/>
            </p14:nvContentPartPr>
            <p14:xfrm>
              <a:off x="5515623" y="3177845"/>
              <a:ext cx="129240" cy="118440"/>
            </p14:xfrm>
          </p:contentPart>
        </mc:Choice>
        <mc:Fallback>
          <p:pic>
            <p:nvPicPr>
              <p:cNvPr id="184" name="Ink 183">
                <a:extLst>
                  <a:ext uri="{FF2B5EF4-FFF2-40B4-BE49-F238E27FC236}">
                    <a16:creationId xmlns:a16="http://schemas.microsoft.com/office/drawing/2014/main" id="{78518C69-488C-4857-8638-3D1370B210E1}"/>
                  </a:ext>
                </a:extLst>
              </p:cNvPr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5506623" y="3169205"/>
                <a:ext cx="14688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1">
            <p14:nvContentPartPr>
              <p14:cNvPr id="187" name="Ink 186">
                <a:extLst>
                  <a:ext uri="{FF2B5EF4-FFF2-40B4-BE49-F238E27FC236}">
                    <a16:creationId xmlns:a16="http://schemas.microsoft.com/office/drawing/2014/main" id="{0B9DB854-9C7F-4D22-8EBC-A27C79E751B1}"/>
                  </a:ext>
                </a:extLst>
              </p14:cNvPr>
              <p14:cNvContentPartPr/>
              <p14:nvPr/>
            </p14:nvContentPartPr>
            <p14:xfrm>
              <a:off x="5553423" y="2917205"/>
              <a:ext cx="297360" cy="175320"/>
            </p14:xfrm>
          </p:contentPart>
        </mc:Choice>
        <mc:Fallback>
          <p:pic>
            <p:nvPicPr>
              <p:cNvPr id="187" name="Ink 186">
                <a:extLst>
                  <a:ext uri="{FF2B5EF4-FFF2-40B4-BE49-F238E27FC236}">
                    <a16:creationId xmlns:a16="http://schemas.microsoft.com/office/drawing/2014/main" id="{0B9DB854-9C7F-4D22-8EBC-A27C79E751B1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5544423" y="2908565"/>
                <a:ext cx="315000" cy="19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3">
            <p14:nvContentPartPr>
              <p14:cNvPr id="188" name="Ink 187">
                <a:extLst>
                  <a:ext uri="{FF2B5EF4-FFF2-40B4-BE49-F238E27FC236}">
                    <a16:creationId xmlns:a16="http://schemas.microsoft.com/office/drawing/2014/main" id="{B01B5239-F895-4BD1-BCD0-B8C230908183}"/>
                  </a:ext>
                </a:extLst>
              </p14:cNvPr>
              <p14:cNvContentPartPr/>
              <p14:nvPr/>
            </p14:nvContentPartPr>
            <p14:xfrm>
              <a:off x="5166063" y="3162365"/>
              <a:ext cx="266400" cy="208440"/>
            </p14:xfrm>
          </p:contentPart>
        </mc:Choice>
        <mc:Fallback>
          <p:pic>
            <p:nvPicPr>
              <p:cNvPr id="188" name="Ink 187">
                <a:extLst>
                  <a:ext uri="{FF2B5EF4-FFF2-40B4-BE49-F238E27FC236}">
                    <a16:creationId xmlns:a16="http://schemas.microsoft.com/office/drawing/2014/main" id="{B01B5239-F895-4BD1-BCD0-B8C230908183}"/>
                  </a:ext>
                </a:extLst>
              </p:cNvPr>
              <p:cNvPicPr/>
              <p:nvPr/>
            </p:nvPicPr>
            <p:blipFill>
              <a:blip r:embed="rId104"/>
              <a:stretch>
                <a:fillRect/>
              </a:stretch>
            </p:blipFill>
            <p:spPr>
              <a:xfrm>
                <a:off x="5157423" y="3153710"/>
                <a:ext cx="284040" cy="2261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5">
            <p14:nvContentPartPr>
              <p14:cNvPr id="189" name="Ink 188">
                <a:extLst>
                  <a:ext uri="{FF2B5EF4-FFF2-40B4-BE49-F238E27FC236}">
                    <a16:creationId xmlns:a16="http://schemas.microsoft.com/office/drawing/2014/main" id="{6B53F97E-44D5-44AC-ACD4-D87182886B03}"/>
                  </a:ext>
                </a:extLst>
              </p14:cNvPr>
              <p14:cNvContentPartPr/>
              <p14:nvPr/>
            </p14:nvContentPartPr>
            <p14:xfrm>
              <a:off x="4956183" y="2857805"/>
              <a:ext cx="129600" cy="257040"/>
            </p14:xfrm>
          </p:contentPart>
        </mc:Choice>
        <mc:Fallback>
          <p:pic>
            <p:nvPicPr>
              <p:cNvPr id="189" name="Ink 188">
                <a:extLst>
                  <a:ext uri="{FF2B5EF4-FFF2-40B4-BE49-F238E27FC236}">
                    <a16:creationId xmlns:a16="http://schemas.microsoft.com/office/drawing/2014/main" id="{6B53F97E-44D5-44AC-ACD4-D87182886B03}"/>
                  </a:ext>
                </a:extLst>
              </p:cNvPr>
              <p:cNvPicPr/>
              <p:nvPr/>
            </p:nvPicPr>
            <p:blipFill>
              <a:blip r:embed="rId106"/>
              <a:stretch>
                <a:fillRect/>
              </a:stretch>
            </p:blipFill>
            <p:spPr>
              <a:xfrm>
                <a:off x="4947543" y="2848805"/>
                <a:ext cx="147240" cy="27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7">
            <p14:nvContentPartPr>
              <p14:cNvPr id="192" name="Ink 191">
                <a:extLst>
                  <a:ext uri="{FF2B5EF4-FFF2-40B4-BE49-F238E27FC236}">
                    <a16:creationId xmlns:a16="http://schemas.microsoft.com/office/drawing/2014/main" id="{8E385DC9-5123-4AE0-8DB8-F6B73DA549DB}"/>
                  </a:ext>
                </a:extLst>
              </p14:cNvPr>
              <p14:cNvContentPartPr/>
              <p14:nvPr/>
            </p14:nvContentPartPr>
            <p14:xfrm>
              <a:off x="6201423" y="3158765"/>
              <a:ext cx="109800" cy="97920"/>
            </p14:xfrm>
          </p:contentPart>
        </mc:Choice>
        <mc:Fallback>
          <p:pic>
            <p:nvPicPr>
              <p:cNvPr id="192" name="Ink 191">
                <a:extLst>
                  <a:ext uri="{FF2B5EF4-FFF2-40B4-BE49-F238E27FC236}">
                    <a16:creationId xmlns:a16="http://schemas.microsoft.com/office/drawing/2014/main" id="{8E385DC9-5123-4AE0-8DB8-F6B73DA549DB}"/>
                  </a:ext>
                </a:extLst>
              </p:cNvPr>
              <p:cNvPicPr/>
              <p:nvPr/>
            </p:nvPicPr>
            <p:blipFill>
              <a:blip r:embed="rId108"/>
              <a:stretch>
                <a:fillRect/>
              </a:stretch>
            </p:blipFill>
            <p:spPr>
              <a:xfrm>
                <a:off x="6192783" y="3150125"/>
                <a:ext cx="127440" cy="11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9">
            <p14:nvContentPartPr>
              <p14:cNvPr id="193" name="Ink 192">
                <a:extLst>
                  <a:ext uri="{FF2B5EF4-FFF2-40B4-BE49-F238E27FC236}">
                    <a16:creationId xmlns:a16="http://schemas.microsoft.com/office/drawing/2014/main" id="{21C01A99-8F5C-4274-927B-738163B8322B}"/>
                  </a:ext>
                </a:extLst>
              </p14:cNvPr>
              <p14:cNvContentPartPr/>
              <p14:nvPr/>
            </p14:nvContentPartPr>
            <p14:xfrm>
              <a:off x="6404103" y="3193325"/>
              <a:ext cx="2880" cy="8280"/>
            </p14:xfrm>
          </p:contentPart>
        </mc:Choice>
        <mc:Fallback>
          <p:pic>
            <p:nvPicPr>
              <p:cNvPr id="193" name="Ink 192">
                <a:extLst>
                  <a:ext uri="{FF2B5EF4-FFF2-40B4-BE49-F238E27FC236}">
                    <a16:creationId xmlns:a16="http://schemas.microsoft.com/office/drawing/2014/main" id="{21C01A99-8F5C-4274-927B-738163B8322B}"/>
                  </a:ext>
                </a:extLst>
              </p:cNvPr>
              <p:cNvPicPr/>
              <p:nvPr/>
            </p:nvPicPr>
            <p:blipFill>
              <a:blip r:embed="rId110"/>
              <a:stretch>
                <a:fillRect/>
              </a:stretch>
            </p:blipFill>
            <p:spPr>
              <a:xfrm>
                <a:off x="6395463" y="3184325"/>
                <a:ext cx="20520" cy="2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1">
            <p14:nvContentPartPr>
              <p14:cNvPr id="200" name="Ink 199">
                <a:extLst>
                  <a:ext uri="{FF2B5EF4-FFF2-40B4-BE49-F238E27FC236}">
                    <a16:creationId xmlns:a16="http://schemas.microsoft.com/office/drawing/2014/main" id="{911BB7D1-B8BF-4295-BAAF-AE8FF33F7B82}"/>
                  </a:ext>
                </a:extLst>
              </p14:cNvPr>
              <p14:cNvContentPartPr/>
              <p14:nvPr/>
            </p14:nvContentPartPr>
            <p14:xfrm>
              <a:off x="7072263" y="3121685"/>
              <a:ext cx="99360" cy="82080"/>
            </p14:xfrm>
          </p:contentPart>
        </mc:Choice>
        <mc:Fallback>
          <p:pic>
            <p:nvPicPr>
              <p:cNvPr id="200" name="Ink 199">
                <a:extLst>
                  <a:ext uri="{FF2B5EF4-FFF2-40B4-BE49-F238E27FC236}">
                    <a16:creationId xmlns:a16="http://schemas.microsoft.com/office/drawing/2014/main" id="{911BB7D1-B8BF-4295-BAAF-AE8FF33F7B82}"/>
                  </a:ext>
                </a:extLst>
              </p:cNvPr>
              <p:cNvPicPr/>
              <p:nvPr/>
            </p:nvPicPr>
            <p:blipFill>
              <a:blip r:embed="rId112"/>
              <a:stretch>
                <a:fillRect/>
              </a:stretch>
            </p:blipFill>
            <p:spPr>
              <a:xfrm>
                <a:off x="7063263" y="3112685"/>
                <a:ext cx="117000" cy="9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3">
            <p14:nvContentPartPr>
              <p14:cNvPr id="201" name="Ink 200">
                <a:extLst>
                  <a:ext uri="{FF2B5EF4-FFF2-40B4-BE49-F238E27FC236}">
                    <a16:creationId xmlns:a16="http://schemas.microsoft.com/office/drawing/2014/main" id="{A67245BC-E3D6-4B86-A313-3F4A5886BE68}"/>
                  </a:ext>
                </a:extLst>
              </p14:cNvPr>
              <p14:cNvContentPartPr/>
              <p14:nvPr/>
            </p14:nvContentPartPr>
            <p14:xfrm>
              <a:off x="6484743" y="2996045"/>
              <a:ext cx="502200" cy="267840"/>
            </p14:xfrm>
          </p:contentPart>
        </mc:Choice>
        <mc:Fallback>
          <p:pic>
            <p:nvPicPr>
              <p:cNvPr id="201" name="Ink 200">
                <a:extLst>
                  <a:ext uri="{FF2B5EF4-FFF2-40B4-BE49-F238E27FC236}">
                    <a16:creationId xmlns:a16="http://schemas.microsoft.com/office/drawing/2014/main" id="{A67245BC-E3D6-4B86-A313-3F4A5886BE68}"/>
                  </a:ext>
                </a:extLst>
              </p:cNvPr>
              <p:cNvPicPr/>
              <p:nvPr/>
            </p:nvPicPr>
            <p:blipFill>
              <a:blip r:embed="rId114"/>
              <a:stretch>
                <a:fillRect/>
              </a:stretch>
            </p:blipFill>
            <p:spPr>
              <a:xfrm>
                <a:off x="6475743" y="2987045"/>
                <a:ext cx="519840" cy="28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5">
            <p14:nvContentPartPr>
              <p14:cNvPr id="202" name="Ink 201">
                <a:extLst>
                  <a:ext uri="{FF2B5EF4-FFF2-40B4-BE49-F238E27FC236}">
                    <a16:creationId xmlns:a16="http://schemas.microsoft.com/office/drawing/2014/main" id="{9219360B-C2EF-4C4E-9BD2-DC5D35982F94}"/>
                  </a:ext>
                </a:extLst>
              </p14:cNvPr>
              <p14:cNvContentPartPr/>
              <p14:nvPr/>
            </p14:nvContentPartPr>
            <p14:xfrm>
              <a:off x="5826303" y="3242645"/>
              <a:ext cx="214920" cy="69120"/>
            </p14:xfrm>
          </p:contentPart>
        </mc:Choice>
        <mc:Fallback>
          <p:pic>
            <p:nvPicPr>
              <p:cNvPr id="202" name="Ink 201">
                <a:extLst>
                  <a:ext uri="{FF2B5EF4-FFF2-40B4-BE49-F238E27FC236}">
                    <a16:creationId xmlns:a16="http://schemas.microsoft.com/office/drawing/2014/main" id="{9219360B-C2EF-4C4E-9BD2-DC5D35982F94}"/>
                  </a:ext>
                </a:extLst>
              </p:cNvPr>
              <p:cNvPicPr/>
              <p:nvPr/>
            </p:nvPicPr>
            <p:blipFill>
              <a:blip r:embed="rId116"/>
              <a:stretch>
                <a:fillRect/>
              </a:stretch>
            </p:blipFill>
            <p:spPr>
              <a:xfrm>
                <a:off x="5817303" y="3233645"/>
                <a:ext cx="232560" cy="8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208" name="Ink 207">
                <a:extLst>
                  <a:ext uri="{FF2B5EF4-FFF2-40B4-BE49-F238E27FC236}">
                    <a16:creationId xmlns:a16="http://schemas.microsoft.com/office/drawing/2014/main" id="{22B198E5-B4D4-44DD-A4DA-388AFA86A7B5}"/>
                  </a:ext>
                </a:extLst>
              </p14:cNvPr>
              <p14:cNvContentPartPr/>
              <p14:nvPr/>
            </p14:nvContentPartPr>
            <p14:xfrm>
              <a:off x="1505943" y="3913685"/>
              <a:ext cx="102600" cy="146880"/>
            </p14:xfrm>
          </p:contentPart>
        </mc:Choice>
        <mc:Fallback>
          <p:pic>
            <p:nvPicPr>
              <p:cNvPr id="208" name="Ink 207">
                <a:extLst>
                  <a:ext uri="{FF2B5EF4-FFF2-40B4-BE49-F238E27FC236}">
                    <a16:creationId xmlns:a16="http://schemas.microsoft.com/office/drawing/2014/main" id="{22B198E5-B4D4-44DD-A4DA-388AFA86A7B5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1497303" y="3905045"/>
                <a:ext cx="120240" cy="16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9">
            <p14:nvContentPartPr>
              <p14:cNvPr id="209" name="Ink 208">
                <a:extLst>
                  <a:ext uri="{FF2B5EF4-FFF2-40B4-BE49-F238E27FC236}">
                    <a16:creationId xmlns:a16="http://schemas.microsoft.com/office/drawing/2014/main" id="{391BF06D-BE62-4148-BAC5-73EEC117439C}"/>
                  </a:ext>
                </a:extLst>
              </p14:cNvPr>
              <p14:cNvContentPartPr/>
              <p14:nvPr/>
            </p14:nvContentPartPr>
            <p14:xfrm>
              <a:off x="1694223" y="3858965"/>
              <a:ext cx="103680" cy="236160"/>
            </p14:xfrm>
          </p:contentPart>
        </mc:Choice>
        <mc:Fallback>
          <p:pic>
            <p:nvPicPr>
              <p:cNvPr id="209" name="Ink 208">
                <a:extLst>
                  <a:ext uri="{FF2B5EF4-FFF2-40B4-BE49-F238E27FC236}">
                    <a16:creationId xmlns:a16="http://schemas.microsoft.com/office/drawing/2014/main" id="{391BF06D-BE62-4148-BAC5-73EEC117439C}"/>
                  </a:ext>
                </a:extLst>
              </p:cNvPr>
              <p:cNvPicPr/>
              <p:nvPr/>
            </p:nvPicPr>
            <p:blipFill>
              <a:blip r:embed="rId120"/>
              <a:stretch>
                <a:fillRect/>
              </a:stretch>
            </p:blipFill>
            <p:spPr>
              <a:xfrm>
                <a:off x="1685223" y="3849965"/>
                <a:ext cx="121320" cy="25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1">
            <p14:nvContentPartPr>
              <p14:cNvPr id="210" name="Ink 209">
                <a:extLst>
                  <a:ext uri="{FF2B5EF4-FFF2-40B4-BE49-F238E27FC236}">
                    <a16:creationId xmlns:a16="http://schemas.microsoft.com/office/drawing/2014/main" id="{ED250603-668A-4109-9763-51DBA347F84C}"/>
                  </a:ext>
                </a:extLst>
              </p14:cNvPr>
              <p14:cNvContentPartPr/>
              <p14:nvPr/>
            </p14:nvContentPartPr>
            <p14:xfrm>
              <a:off x="1217223" y="3975965"/>
              <a:ext cx="172080" cy="127800"/>
            </p14:xfrm>
          </p:contentPart>
        </mc:Choice>
        <mc:Fallback>
          <p:pic>
            <p:nvPicPr>
              <p:cNvPr id="210" name="Ink 209">
                <a:extLst>
                  <a:ext uri="{FF2B5EF4-FFF2-40B4-BE49-F238E27FC236}">
                    <a16:creationId xmlns:a16="http://schemas.microsoft.com/office/drawing/2014/main" id="{ED250603-668A-4109-9763-51DBA347F84C}"/>
                  </a:ext>
                </a:extLst>
              </p:cNvPr>
              <p:cNvPicPr/>
              <p:nvPr/>
            </p:nvPicPr>
            <p:blipFill>
              <a:blip r:embed="rId122"/>
              <a:stretch>
                <a:fillRect/>
              </a:stretch>
            </p:blipFill>
            <p:spPr>
              <a:xfrm>
                <a:off x="1208223" y="3966965"/>
                <a:ext cx="189720" cy="14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3">
            <p14:nvContentPartPr>
              <p14:cNvPr id="211" name="Ink 210">
                <a:extLst>
                  <a:ext uri="{FF2B5EF4-FFF2-40B4-BE49-F238E27FC236}">
                    <a16:creationId xmlns:a16="http://schemas.microsoft.com/office/drawing/2014/main" id="{0B2EDBDC-A0C5-4674-ADAA-FFAEDCD3288C}"/>
                  </a:ext>
                </a:extLst>
              </p14:cNvPr>
              <p14:cNvContentPartPr/>
              <p14:nvPr/>
            </p14:nvContentPartPr>
            <p14:xfrm>
              <a:off x="768303" y="3865445"/>
              <a:ext cx="358920" cy="258120"/>
            </p14:xfrm>
          </p:contentPart>
        </mc:Choice>
        <mc:Fallback>
          <p:pic>
            <p:nvPicPr>
              <p:cNvPr id="211" name="Ink 210">
                <a:extLst>
                  <a:ext uri="{FF2B5EF4-FFF2-40B4-BE49-F238E27FC236}">
                    <a16:creationId xmlns:a16="http://schemas.microsoft.com/office/drawing/2014/main" id="{0B2EDBDC-A0C5-4674-ADAA-FFAEDCD3288C}"/>
                  </a:ext>
                </a:extLst>
              </p:cNvPr>
              <p:cNvPicPr/>
              <p:nvPr/>
            </p:nvPicPr>
            <p:blipFill>
              <a:blip r:embed="rId124"/>
              <a:stretch>
                <a:fillRect/>
              </a:stretch>
            </p:blipFill>
            <p:spPr>
              <a:xfrm>
                <a:off x="759663" y="3856805"/>
                <a:ext cx="376560" cy="27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5">
            <p14:nvContentPartPr>
              <p14:cNvPr id="217" name="Ink 216">
                <a:extLst>
                  <a:ext uri="{FF2B5EF4-FFF2-40B4-BE49-F238E27FC236}">
                    <a16:creationId xmlns:a16="http://schemas.microsoft.com/office/drawing/2014/main" id="{1319B60B-F941-4A5E-B1D7-E1F2AE305520}"/>
                  </a:ext>
                </a:extLst>
              </p14:cNvPr>
              <p14:cNvContentPartPr/>
              <p14:nvPr/>
            </p14:nvContentPartPr>
            <p14:xfrm>
              <a:off x="3524463" y="3936725"/>
              <a:ext cx="114840" cy="10080"/>
            </p14:xfrm>
          </p:contentPart>
        </mc:Choice>
        <mc:Fallback>
          <p:pic>
            <p:nvPicPr>
              <p:cNvPr id="217" name="Ink 216">
                <a:extLst>
                  <a:ext uri="{FF2B5EF4-FFF2-40B4-BE49-F238E27FC236}">
                    <a16:creationId xmlns:a16="http://schemas.microsoft.com/office/drawing/2014/main" id="{1319B60B-F941-4A5E-B1D7-E1F2AE305520}"/>
                  </a:ext>
                </a:extLst>
              </p:cNvPr>
              <p:cNvPicPr/>
              <p:nvPr/>
            </p:nvPicPr>
            <p:blipFill>
              <a:blip r:embed="rId126"/>
              <a:stretch>
                <a:fillRect/>
              </a:stretch>
            </p:blipFill>
            <p:spPr>
              <a:xfrm>
                <a:off x="3515823" y="3928085"/>
                <a:ext cx="132480" cy="2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7">
            <p14:nvContentPartPr>
              <p14:cNvPr id="218" name="Ink 217">
                <a:extLst>
                  <a:ext uri="{FF2B5EF4-FFF2-40B4-BE49-F238E27FC236}">
                    <a16:creationId xmlns:a16="http://schemas.microsoft.com/office/drawing/2014/main" id="{0FACE380-3934-4DE7-94A9-3A4CAF9EB653}"/>
                  </a:ext>
                </a:extLst>
              </p14:cNvPr>
              <p14:cNvContentPartPr/>
              <p14:nvPr/>
            </p14:nvContentPartPr>
            <p14:xfrm>
              <a:off x="3516543" y="3993605"/>
              <a:ext cx="110160" cy="8280"/>
            </p14:xfrm>
          </p:contentPart>
        </mc:Choice>
        <mc:Fallback>
          <p:pic>
            <p:nvPicPr>
              <p:cNvPr id="218" name="Ink 217">
                <a:extLst>
                  <a:ext uri="{FF2B5EF4-FFF2-40B4-BE49-F238E27FC236}">
                    <a16:creationId xmlns:a16="http://schemas.microsoft.com/office/drawing/2014/main" id="{0FACE380-3934-4DE7-94A9-3A4CAF9EB653}"/>
                  </a:ext>
                </a:extLst>
              </p:cNvPr>
              <p:cNvPicPr/>
              <p:nvPr/>
            </p:nvPicPr>
            <p:blipFill>
              <a:blip r:embed="rId128"/>
              <a:stretch>
                <a:fillRect/>
              </a:stretch>
            </p:blipFill>
            <p:spPr>
              <a:xfrm>
                <a:off x="3507543" y="3984965"/>
                <a:ext cx="127800" cy="2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9">
            <p14:nvContentPartPr>
              <p14:cNvPr id="219" name="Ink 218">
                <a:extLst>
                  <a:ext uri="{FF2B5EF4-FFF2-40B4-BE49-F238E27FC236}">
                    <a16:creationId xmlns:a16="http://schemas.microsoft.com/office/drawing/2014/main" id="{0E8D2164-655C-4A23-97F1-6A9448562C64}"/>
                  </a:ext>
                </a:extLst>
              </p14:cNvPr>
              <p14:cNvContentPartPr/>
              <p14:nvPr/>
            </p14:nvContentPartPr>
            <p14:xfrm>
              <a:off x="3053223" y="3842405"/>
              <a:ext cx="356040" cy="314280"/>
            </p14:xfrm>
          </p:contentPart>
        </mc:Choice>
        <mc:Fallback>
          <p:pic>
            <p:nvPicPr>
              <p:cNvPr id="219" name="Ink 218">
                <a:extLst>
                  <a:ext uri="{FF2B5EF4-FFF2-40B4-BE49-F238E27FC236}">
                    <a16:creationId xmlns:a16="http://schemas.microsoft.com/office/drawing/2014/main" id="{0E8D2164-655C-4A23-97F1-6A9448562C64}"/>
                  </a:ext>
                </a:extLst>
              </p:cNvPr>
              <p:cNvPicPr/>
              <p:nvPr/>
            </p:nvPicPr>
            <p:blipFill>
              <a:blip r:embed="rId130"/>
              <a:stretch>
                <a:fillRect/>
              </a:stretch>
            </p:blipFill>
            <p:spPr>
              <a:xfrm>
                <a:off x="3044232" y="3833415"/>
                <a:ext cx="373662" cy="3319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1">
            <p14:nvContentPartPr>
              <p14:cNvPr id="220" name="Ink 219">
                <a:extLst>
                  <a:ext uri="{FF2B5EF4-FFF2-40B4-BE49-F238E27FC236}">
                    <a16:creationId xmlns:a16="http://schemas.microsoft.com/office/drawing/2014/main" id="{34257677-849F-4765-BE57-B33C078E47FF}"/>
                  </a:ext>
                </a:extLst>
              </p14:cNvPr>
              <p14:cNvContentPartPr/>
              <p14:nvPr/>
            </p14:nvContentPartPr>
            <p14:xfrm>
              <a:off x="3831543" y="3842765"/>
              <a:ext cx="113760" cy="104040"/>
            </p14:xfrm>
          </p:contentPart>
        </mc:Choice>
        <mc:Fallback>
          <p:pic>
            <p:nvPicPr>
              <p:cNvPr id="220" name="Ink 219">
                <a:extLst>
                  <a:ext uri="{FF2B5EF4-FFF2-40B4-BE49-F238E27FC236}">
                    <a16:creationId xmlns:a16="http://schemas.microsoft.com/office/drawing/2014/main" id="{34257677-849F-4765-BE57-B33C078E47FF}"/>
                  </a:ext>
                </a:extLst>
              </p:cNvPr>
              <p:cNvPicPr/>
              <p:nvPr/>
            </p:nvPicPr>
            <p:blipFill>
              <a:blip r:embed="rId132"/>
              <a:stretch>
                <a:fillRect/>
              </a:stretch>
            </p:blipFill>
            <p:spPr>
              <a:xfrm>
                <a:off x="3822543" y="3833765"/>
                <a:ext cx="131400" cy="12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3">
            <p14:nvContentPartPr>
              <p14:cNvPr id="221" name="Ink 220">
                <a:extLst>
                  <a:ext uri="{FF2B5EF4-FFF2-40B4-BE49-F238E27FC236}">
                    <a16:creationId xmlns:a16="http://schemas.microsoft.com/office/drawing/2014/main" id="{4D863B5D-DC25-4084-8F65-0E2FAA84B594}"/>
                  </a:ext>
                </a:extLst>
              </p14:cNvPr>
              <p14:cNvContentPartPr/>
              <p14:nvPr/>
            </p14:nvContentPartPr>
            <p14:xfrm>
              <a:off x="4032063" y="3893885"/>
              <a:ext cx="10440" cy="24120"/>
            </p14:xfrm>
          </p:contentPart>
        </mc:Choice>
        <mc:Fallback>
          <p:pic>
            <p:nvPicPr>
              <p:cNvPr id="221" name="Ink 220">
                <a:extLst>
                  <a:ext uri="{FF2B5EF4-FFF2-40B4-BE49-F238E27FC236}">
                    <a16:creationId xmlns:a16="http://schemas.microsoft.com/office/drawing/2014/main" id="{4D863B5D-DC25-4084-8F65-0E2FAA84B594}"/>
                  </a:ext>
                </a:extLst>
              </p:cNvPr>
              <p:cNvPicPr/>
              <p:nvPr/>
            </p:nvPicPr>
            <p:blipFill>
              <a:blip r:embed="rId134"/>
              <a:stretch>
                <a:fillRect/>
              </a:stretch>
            </p:blipFill>
            <p:spPr>
              <a:xfrm>
                <a:off x="4023063" y="3885245"/>
                <a:ext cx="28080" cy="4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5">
            <p14:nvContentPartPr>
              <p14:cNvPr id="222" name="Ink 221">
                <a:extLst>
                  <a:ext uri="{FF2B5EF4-FFF2-40B4-BE49-F238E27FC236}">
                    <a16:creationId xmlns:a16="http://schemas.microsoft.com/office/drawing/2014/main" id="{AF6E25CF-21F4-4D68-948E-C252922BD094}"/>
                  </a:ext>
                </a:extLst>
              </p14:cNvPr>
              <p14:cNvContentPartPr/>
              <p14:nvPr/>
            </p14:nvContentPartPr>
            <p14:xfrm>
              <a:off x="4156623" y="3825485"/>
              <a:ext cx="101520" cy="89640"/>
            </p14:xfrm>
          </p:contentPart>
        </mc:Choice>
        <mc:Fallback>
          <p:pic>
            <p:nvPicPr>
              <p:cNvPr id="222" name="Ink 221">
                <a:extLst>
                  <a:ext uri="{FF2B5EF4-FFF2-40B4-BE49-F238E27FC236}">
                    <a16:creationId xmlns:a16="http://schemas.microsoft.com/office/drawing/2014/main" id="{AF6E25CF-21F4-4D68-948E-C252922BD094}"/>
                  </a:ext>
                </a:extLst>
              </p:cNvPr>
              <p:cNvPicPr/>
              <p:nvPr/>
            </p:nvPicPr>
            <p:blipFill>
              <a:blip r:embed="rId136"/>
              <a:stretch>
                <a:fillRect/>
              </a:stretch>
            </p:blipFill>
            <p:spPr>
              <a:xfrm>
                <a:off x="4147623" y="3816845"/>
                <a:ext cx="119160" cy="10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7">
            <p14:nvContentPartPr>
              <p14:cNvPr id="223" name="Ink 222">
                <a:extLst>
                  <a:ext uri="{FF2B5EF4-FFF2-40B4-BE49-F238E27FC236}">
                    <a16:creationId xmlns:a16="http://schemas.microsoft.com/office/drawing/2014/main" id="{0550811A-B55F-489B-9EAE-452581CC900F}"/>
                  </a:ext>
                </a:extLst>
              </p14:cNvPr>
              <p14:cNvContentPartPr/>
              <p14:nvPr/>
            </p14:nvContentPartPr>
            <p14:xfrm>
              <a:off x="4380543" y="3790925"/>
              <a:ext cx="18720" cy="116280"/>
            </p14:xfrm>
          </p:contentPart>
        </mc:Choice>
        <mc:Fallback>
          <p:pic>
            <p:nvPicPr>
              <p:cNvPr id="223" name="Ink 222">
                <a:extLst>
                  <a:ext uri="{FF2B5EF4-FFF2-40B4-BE49-F238E27FC236}">
                    <a16:creationId xmlns:a16="http://schemas.microsoft.com/office/drawing/2014/main" id="{0550811A-B55F-489B-9EAE-452581CC900F}"/>
                  </a:ext>
                </a:extLst>
              </p:cNvPr>
              <p:cNvPicPr/>
              <p:nvPr/>
            </p:nvPicPr>
            <p:blipFill>
              <a:blip r:embed="rId138"/>
              <a:stretch>
                <a:fillRect/>
              </a:stretch>
            </p:blipFill>
            <p:spPr>
              <a:xfrm>
                <a:off x="4371903" y="3782285"/>
                <a:ext cx="3636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9">
            <p14:nvContentPartPr>
              <p14:cNvPr id="224" name="Ink 223">
                <a:extLst>
                  <a:ext uri="{FF2B5EF4-FFF2-40B4-BE49-F238E27FC236}">
                    <a16:creationId xmlns:a16="http://schemas.microsoft.com/office/drawing/2014/main" id="{96D52F59-B222-4D78-A433-11C50021788E}"/>
                  </a:ext>
                </a:extLst>
              </p14:cNvPr>
              <p14:cNvContentPartPr/>
              <p14:nvPr/>
            </p14:nvContentPartPr>
            <p14:xfrm>
              <a:off x="4496463" y="3739805"/>
              <a:ext cx="119880" cy="193680"/>
            </p14:xfrm>
          </p:contentPart>
        </mc:Choice>
        <mc:Fallback>
          <p:pic>
            <p:nvPicPr>
              <p:cNvPr id="224" name="Ink 223">
                <a:extLst>
                  <a:ext uri="{FF2B5EF4-FFF2-40B4-BE49-F238E27FC236}">
                    <a16:creationId xmlns:a16="http://schemas.microsoft.com/office/drawing/2014/main" id="{96D52F59-B222-4D78-A433-11C50021788E}"/>
                  </a:ext>
                </a:extLst>
              </p:cNvPr>
              <p:cNvPicPr/>
              <p:nvPr/>
            </p:nvPicPr>
            <p:blipFill>
              <a:blip r:embed="rId140"/>
              <a:stretch>
                <a:fillRect/>
              </a:stretch>
            </p:blipFill>
            <p:spPr>
              <a:xfrm>
                <a:off x="4487823" y="3731165"/>
                <a:ext cx="137520" cy="21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1">
            <p14:nvContentPartPr>
              <p14:cNvPr id="228" name="Ink 227">
                <a:extLst>
                  <a:ext uri="{FF2B5EF4-FFF2-40B4-BE49-F238E27FC236}">
                    <a16:creationId xmlns:a16="http://schemas.microsoft.com/office/drawing/2014/main" id="{D07C86AA-0E62-481F-AD0C-B93409E5948E}"/>
                  </a:ext>
                </a:extLst>
              </p14:cNvPr>
              <p14:cNvContentPartPr/>
              <p14:nvPr/>
            </p14:nvContentPartPr>
            <p14:xfrm>
              <a:off x="5027823" y="3815405"/>
              <a:ext cx="59040" cy="65880"/>
            </p14:xfrm>
          </p:contentPart>
        </mc:Choice>
        <mc:Fallback>
          <p:pic>
            <p:nvPicPr>
              <p:cNvPr id="228" name="Ink 227">
                <a:extLst>
                  <a:ext uri="{FF2B5EF4-FFF2-40B4-BE49-F238E27FC236}">
                    <a16:creationId xmlns:a16="http://schemas.microsoft.com/office/drawing/2014/main" id="{D07C86AA-0E62-481F-AD0C-B93409E5948E}"/>
                  </a:ext>
                </a:extLst>
              </p:cNvPr>
              <p:cNvPicPr/>
              <p:nvPr/>
            </p:nvPicPr>
            <p:blipFill>
              <a:blip r:embed="rId142"/>
              <a:stretch>
                <a:fillRect/>
              </a:stretch>
            </p:blipFill>
            <p:spPr>
              <a:xfrm>
                <a:off x="5019183" y="3806405"/>
                <a:ext cx="76680" cy="8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3">
            <p14:nvContentPartPr>
              <p14:cNvPr id="229" name="Ink 228">
                <a:extLst>
                  <a:ext uri="{FF2B5EF4-FFF2-40B4-BE49-F238E27FC236}">
                    <a16:creationId xmlns:a16="http://schemas.microsoft.com/office/drawing/2014/main" id="{45722E25-E722-46C6-A362-859E748C63DE}"/>
                  </a:ext>
                </a:extLst>
              </p14:cNvPr>
              <p14:cNvContentPartPr/>
              <p14:nvPr/>
            </p14:nvContentPartPr>
            <p14:xfrm>
              <a:off x="4758183" y="3694805"/>
              <a:ext cx="176040" cy="185400"/>
            </p14:xfrm>
          </p:contentPart>
        </mc:Choice>
        <mc:Fallback>
          <p:pic>
            <p:nvPicPr>
              <p:cNvPr id="229" name="Ink 228">
                <a:extLst>
                  <a:ext uri="{FF2B5EF4-FFF2-40B4-BE49-F238E27FC236}">
                    <a16:creationId xmlns:a16="http://schemas.microsoft.com/office/drawing/2014/main" id="{45722E25-E722-46C6-A362-859E748C63DE}"/>
                  </a:ext>
                </a:extLst>
              </p:cNvPr>
              <p:cNvPicPr/>
              <p:nvPr/>
            </p:nvPicPr>
            <p:blipFill>
              <a:blip r:embed="rId144"/>
              <a:stretch>
                <a:fillRect/>
              </a:stretch>
            </p:blipFill>
            <p:spPr>
              <a:xfrm>
                <a:off x="4749543" y="3685805"/>
                <a:ext cx="193680" cy="20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10828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3" name="Ink 92">
                <a:extLst>
                  <a:ext uri="{FF2B5EF4-FFF2-40B4-BE49-F238E27FC236}">
                    <a16:creationId xmlns:a16="http://schemas.microsoft.com/office/drawing/2014/main" id="{E964FE76-EF98-4BB1-8FAB-1986F4DAD69B}"/>
                  </a:ext>
                </a:extLst>
              </p14:cNvPr>
              <p14:cNvContentPartPr/>
              <p14:nvPr/>
            </p14:nvContentPartPr>
            <p14:xfrm>
              <a:off x="7046703" y="983645"/>
              <a:ext cx="721800" cy="140040"/>
            </p14:xfrm>
          </p:contentPart>
        </mc:Choice>
        <mc:Fallback>
          <p:pic>
            <p:nvPicPr>
              <p:cNvPr id="93" name="Ink 92">
                <a:extLst>
                  <a:ext uri="{FF2B5EF4-FFF2-40B4-BE49-F238E27FC236}">
                    <a16:creationId xmlns:a16="http://schemas.microsoft.com/office/drawing/2014/main" id="{E964FE76-EF98-4BB1-8FAB-1986F4DAD69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38059" y="975005"/>
                <a:ext cx="739449" cy="15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4" name="Ink 93">
                <a:extLst>
                  <a:ext uri="{FF2B5EF4-FFF2-40B4-BE49-F238E27FC236}">
                    <a16:creationId xmlns:a16="http://schemas.microsoft.com/office/drawing/2014/main" id="{096CA5AF-2961-4959-A196-DC1F6490925E}"/>
                  </a:ext>
                </a:extLst>
              </p14:cNvPr>
              <p14:cNvContentPartPr/>
              <p14:nvPr/>
            </p14:nvContentPartPr>
            <p14:xfrm>
              <a:off x="7888383" y="1018925"/>
              <a:ext cx="117000" cy="21240"/>
            </p14:xfrm>
          </p:contentPart>
        </mc:Choice>
        <mc:Fallback>
          <p:pic>
            <p:nvPicPr>
              <p:cNvPr id="94" name="Ink 93">
                <a:extLst>
                  <a:ext uri="{FF2B5EF4-FFF2-40B4-BE49-F238E27FC236}">
                    <a16:creationId xmlns:a16="http://schemas.microsoft.com/office/drawing/2014/main" id="{096CA5AF-2961-4959-A196-DC1F6490925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879743" y="1010285"/>
                <a:ext cx="13464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C70B765E-F5FC-4D69-A666-A3350833D4CD}"/>
                  </a:ext>
                </a:extLst>
              </p14:cNvPr>
              <p14:cNvContentPartPr/>
              <p14:nvPr/>
            </p14:nvContentPartPr>
            <p14:xfrm>
              <a:off x="7890183" y="1071845"/>
              <a:ext cx="147240" cy="2880"/>
            </p14:xfrm>
          </p:contentPart>
        </mc:Choice>
        <mc:Fallback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C70B765E-F5FC-4D69-A666-A3350833D4C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881183" y="1063205"/>
                <a:ext cx="164880" cy="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E9562422-2100-40EE-A8FA-C497E05549A9}"/>
                  </a:ext>
                </a:extLst>
              </p14:cNvPr>
              <p14:cNvContentPartPr/>
              <p14:nvPr/>
            </p14:nvContentPartPr>
            <p14:xfrm>
              <a:off x="8160543" y="948365"/>
              <a:ext cx="31680" cy="140400"/>
            </p14:xfrm>
          </p:contentPart>
        </mc:Choice>
        <mc:Fallback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E9562422-2100-40EE-A8FA-C497E05549A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151903" y="939725"/>
                <a:ext cx="49320" cy="15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2" name="Ink 121">
                <a:extLst>
                  <a:ext uri="{FF2B5EF4-FFF2-40B4-BE49-F238E27FC236}">
                    <a16:creationId xmlns:a16="http://schemas.microsoft.com/office/drawing/2014/main" id="{25C732C4-6C5D-43BA-810F-9F2F2BDA31FB}"/>
                  </a:ext>
                </a:extLst>
              </p14:cNvPr>
              <p14:cNvContentPartPr/>
              <p14:nvPr/>
            </p14:nvContentPartPr>
            <p14:xfrm>
              <a:off x="1901943" y="2549285"/>
              <a:ext cx="204480" cy="343080"/>
            </p14:xfrm>
          </p:contentPart>
        </mc:Choice>
        <mc:Fallback>
          <p:pic>
            <p:nvPicPr>
              <p:cNvPr id="122" name="Ink 121">
                <a:extLst>
                  <a:ext uri="{FF2B5EF4-FFF2-40B4-BE49-F238E27FC236}">
                    <a16:creationId xmlns:a16="http://schemas.microsoft.com/office/drawing/2014/main" id="{25C732C4-6C5D-43BA-810F-9F2F2BDA31F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892943" y="2540645"/>
                <a:ext cx="222120" cy="36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23" name="Ink 122">
                <a:extLst>
                  <a:ext uri="{FF2B5EF4-FFF2-40B4-BE49-F238E27FC236}">
                    <a16:creationId xmlns:a16="http://schemas.microsoft.com/office/drawing/2014/main" id="{415D2812-8C11-49AD-976D-186771C5EE5E}"/>
                  </a:ext>
                </a:extLst>
              </p14:cNvPr>
              <p14:cNvContentPartPr/>
              <p14:nvPr/>
            </p14:nvContentPartPr>
            <p14:xfrm>
              <a:off x="756063" y="2591045"/>
              <a:ext cx="842760" cy="217800"/>
            </p14:xfrm>
          </p:contentPart>
        </mc:Choice>
        <mc:Fallback>
          <p:pic>
            <p:nvPicPr>
              <p:cNvPr id="123" name="Ink 122">
                <a:extLst>
                  <a:ext uri="{FF2B5EF4-FFF2-40B4-BE49-F238E27FC236}">
                    <a16:creationId xmlns:a16="http://schemas.microsoft.com/office/drawing/2014/main" id="{415D2812-8C11-49AD-976D-186771C5EE5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47419" y="2582391"/>
                <a:ext cx="860408" cy="2354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61" name="Ink 160">
                <a:extLst>
                  <a:ext uri="{FF2B5EF4-FFF2-40B4-BE49-F238E27FC236}">
                    <a16:creationId xmlns:a16="http://schemas.microsoft.com/office/drawing/2014/main" id="{6C5047EF-1DF0-4CB5-B2BE-D55E41C8B821}"/>
                  </a:ext>
                </a:extLst>
              </p14:cNvPr>
              <p14:cNvContentPartPr/>
              <p14:nvPr/>
            </p14:nvContentPartPr>
            <p14:xfrm>
              <a:off x="5366036" y="1387565"/>
              <a:ext cx="2402640" cy="644040"/>
            </p14:xfrm>
          </p:contentPart>
        </mc:Choice>
        <mc:Fallback>
          <p:pic>
            <p:nvPicPr>
              <p:cNvPr id="161" name="Ink 160">
                <a:extLst>
                  <a:ext uri="{FF2B5EF4-FFF2-40B4-BE49-F238E27FC236}">
                    <a16:creationId xmlns:a16="http://schemas.microsoft.com/office/drawing/2014/main" id="{6C5047EF-1DF0-4CB5-B2BE-D55E41C8B821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57396" y="1378925"/>
                <a:ext cx="2420280" cy="66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25" name="Ink 224">
                <a:extLst>
                  <a:ext uri="{FF2B5EF4-FFF2-40B4-BE49-F238E27FC236}">
                    <a16:creationId xmlns:a16="http://schemas.microsoft.com/office/drawing/2014/main" id="{371ED5BE-4E00-4D8B-B71F-B93FBB34E76F}"/>
                  </a:ext>
                </a:extLst>
              </p14:cNvPr>
              <p14:cNvContentPartPr/>
              <p14:nvPr/>
            </p14:nvContentPartPr>
            <p14:xfrm>
              <a:off x="1629783" y="4058405"/>
              <a:ext cx="360720" cy="305280"/>
            </p14:xfrm>
          </p:contentPart>
        </mc:Choice>
        <mc:Fallback>
          <p:pic>
            <p:nvPicPr>
              <p:cNvPr id="225" name="Ink 224">
                <a:extLst>
                  <a:ext uri="{FF2B5EF4-FFF2-40B4-BE49-F238E27FC236}">
                    <a16:creationId xmlns:a16="http://schemas.microsoft.com/office/drawing/2014/main" id="{371ED5BE-4E00-4D8B-B71F-B93FBB34E76F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621143" y="4049765"/>
                <a:ext cx="378360" cy="32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28" name="Ink 227">
                <a:extLst>
                  <a:ext uri="{FF2B5EF4-FFF2-40B4-BE49-F238E27FC236}">
                    <a16:creationId xmlns:a16="http://schemas.microsoft.com/office/drawing/2014/main" id="{F2AC3834-B0AA-4E72-A0F3-87382263F02A}"/>
                  </a:ext>
                </a:extLst>
              </p14:cNvPr>
              <p14:cNvContentPartPr/>
              <p14:nvPr/>
            </p14:nvContentPartPr>
            <p14:xfrm>
              <a:off x="2109303" y="4130765"/>
              <a:ext cx="188280" cy="223200"/>
            </p14:xfrm>
          </p:contentPart>
        </mc:Choice>
        <mc:Fallback>
          <p:pic>
            <p:nvPicPr>
              <p:cNvPr id="228" name="Ink 227">
                <a:extLst>
                  <a:ext uri="{FF2B5EF4-FFF2-40B4-BE49-F238E27FC236}">
                    <a16:creationId xmlns:a16="http://schemas.microsoft.com/office/drawing/2014/main" id="{F2AC3834-B0AA-4E72-A0F3-87382263F02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100663" y="4121765"/>
                <a:ext cx="205920" cy="24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12" name="Ink 311">
                <a:extLst>
                  <a:ext uri="{FF2B5EF4-FFF2-40B4-BE49-F238E27FC236}">
                    <a16:creationId xmlns:a16="http://schemas.microsoft.com/office/drawing/2014/main" id="{E03A0BE8-EBC6-4B77-B4C0-EB5EC3957594}"/>
                  </a:ext>
                </a:extLst>
              </p14:cNvPr>
              <p14:cNvContentPartPr/>
              <p14:nvPr/>
            </p14:nvContentPartPr>
            <p14:xfrm>
              <a:off x="2501343" y="2281805"/>
              <a:ext cx="5866920" cy="2066400"/>
            </p14:xfrm>
          </p:contentPart>
        </mc:Choice>
        <mc:Fallback>
          <p:pic>
            <p:nvPicPr>
              <p:cNvPr id="312" name="Ink 311">
                <a:extLst>
                  <a:ext uri="{FF2B5EF4-FFF2-40B4-BE49-F238E27FC236}">
                    <a16:creationId xmlns:a16="http://schemas.microsoft.com/office/drawing/2014/main" id="{E03A0BE8-EBC6-4B77-B4C0-EB5EC3957594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492342" y="2272805"/>
                <a:ext cx="5884561" cy="208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16" name="Ink 315">
                <a:extLst>
                  <a:ext uri="{FF2B5EF4-FFF2-40B4-BE49-F238E27FC236}">
                    <a16:creationId xmlns:a16="http://schemas.microsoft.com/office/drawing/2014/main" id="{1F259A62-9357-4D21-91B9-F58B8DEA7777}"/>
                  </a:ext>
                </a:extLst>
              </p14:cNvPr>
              <p14:cNvContentPartPr/>
              <p14:nvPr/>
            </p14:nvContentPartPr>
            <p14:xfrm>
              <a:off x="8418663" y="2983805"/>
              <a:ext cx="15840" cy="174600"/>
            </p14:xfrm>
          </p:contentPart>
        </mc:Choice>
        <mc:Fallback>
          <p:pic>
            <p:nvPicPr>
              <p:cNvPr id="316" name="Ink 315">
                <a:extLst>
                  <a:ext uri="{FF2B5EF4-FFF2-40B4-BE49-F238E27FC236}">
                    <a16:creationId xmlns:a16="http://schemas.microsoft.com/office/drawing/2014/main" id="{1F259A62-9357-4D21-91B9-F58B8DEA7777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410023" y="2974805"/>
                <a:ext cx="33480" cy="19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20" name="Ink 319">
                <a:extLst>
                  <a:ext uri="{FF2B5EF4-FFF2-40B4-BE49-F238E27FC236}">
                    <a16:creationId xmlns:a16="http://schemas.microsoft.com/office/drawing/2014/main" id="{B33809BB-966C-483F-A43E-8D8681F9054A}"/>
                  </a:ext>
                </a:extLst>
              </p14:cNvPr>
              <p14:cNvContentPartPr/>
              <p14:nvPr/>
            </p14:nvContentPartPr>
            <p14:xfrm>
              <a:off x="8147943" y="3225365"/>
              <a:ext cx="522360" cy="54720"/>
            </p14:xfrm>
          </p:contentPart>
        </mc:Choice>
        <mc:Fallback>
          <p:pic>
            <p:nvPicPr>
              <p:cNvPr id="320" name="Ink 319">
                <a:extLst>
                  <a:ext uri="{FF2B5EF4-FFF2-40B4-BE49-F238E27FC236}">
                    <a16:creationId xmlns:a16="http://schemas.microsoft.com/office/drawing/2014/main" id="{B33809BB-966C-483F-A43E-8D8681F9054A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139303" y="3216725"/>
                <a:ext cx="540000" cy="7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24" name="Ink 323">
                <a:extLst>
                  <a:ext uri="{FF2B5EF4-FFF2-40B4-BE49-F238E27FC236}">
                    <a16:creationId xmlns:a16="http://schemas.microsoft.com/office/drawing/2014/main" id="{62008825-5D1C-4665-846C-C799C647A49F}"/>
                  </a:ext>
                </a:extLst>
              </p14:cNvPr>
              <p14:cNvContentPartPr/>
              <p14:nvPr/>
            </p14:nvContentPartPr>
            <p14:xfrm>
              <a:off x="8154783" y="3330125"/>
              <a:ext cx="581400" cy="154440"/>
            </p14:xfrm>
          </p:contentPart>
        </mc:Choice>
        <mc:Fallback>
          <p:pic>
            <p:nvPicPr>
              <p:cNvPr id="324" name="Ink 323">
                <a:extLst>
                  <a:ext uri="{FF2B5EF4-FFF2-40B4-BE49-F238E27FC236}">
                    <a16:creationId xmlns:a16="http://schemas.microsoft.com/office/drawing/2014/main" id="{62008825-5D1C-4665-846C-C799C647A49F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145783" y="3321125"/>
                <a:ext cx="599040" cy="17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325" name="Ink 324">
                <a:extLst>
                  <a:ext uri="{FF2B5EF4-FFF2-40B4-BE49-F238E27FC236}">
                    <a16:creationId xmlns:a16="http://schemas.microsoft.com/office/drawing/2014/main" id="{095D226F-905C-4661-8DC2-447CE704FBC7}"/>
                  </a:ext>
                </a:extLst>
              </p14:cNvPr>
              <p14:cNvContentPartPr/>
              <p14:nvPr/>
            </p14:nvContentPartPr>
            <p14:xfrm>
              <a:off x="7683543" y="3222125"/>
              <a:ext cx="221040" cy="146520"/>
            </p14:xfrm>
          </p:contentPart>
        </mc:Choice>
        <mc:Fallback>
          <p:pic>
            <p:nvPicPr>
              <p:cNvPr id="325" name="Ink 324">
                <a:extLst>
                  <a:ext uri="{FF2B5EF4-FFF2-40B4-BE49-F238E27FC236}">
                    <a16:creationId xmlns:a16="http://schemas.microsoft.com/office/drawing/2014/main" id="{095D226F-905C-4661-8DC2-447CE704FBC7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674543" y="3213464"/>
                <a:ext cx="238680" cy="1642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342" name="Ink 341">
                <a:extLst>
                  <a:ext uri="{FF2B5EF4-FFF2-40B4-BE49-F238E27FC236}">
                    <a16:creationId xmlns:a16="http://schemas.microsoft.com/office/drawing/2014/main" id="{A997A1A3-1A88-456E-8760-996BF9501FD7}"/>
                  </a:ext>
                </a:extLst>
              </p14:cNvPr>
              <p14:cNvContentPartPr/>
              <p14:nvPr/>
            </p14:nvContentPartPr>
            <p14:xfrm>
              <a:off x="355383" y="4511645"/>
              <a:ext cx="888840" cy="289800"/>
            </p14:xfrm>
          </p:contentPart>
        </mc:Choice>
        <mc:Fallback>
          <p:pic>
            <p:nvPicPr>
              <p:cNvPr id="342" name="Ink 341">
                <a:extLst>
                  <a:ext uri="{FF2B5EF4-FFF2-40B4-BE49-F238E27FC236}">
                    <a16:creationId xmlns:a16="http://schemas.microsoft.com/office/drawing/2014/main" id="{A997A1A3-1A88-456E-8760-996BF9501FD7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46743" y="4503005"/>
                <a:ext cx="906480" cy="30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353" name="Ink 352">
                <a:extLst>
                  <a:ext uri="{FF2B5EF4-FFF2-40B4-BE49-F238E27FC236}">
                    <a16:creationId xmlns:a16="http://schemas.microsoft.com/office/drawing/2014/main" id="{FCB41DB0-3F50-4093-AE90-57C0633FCCB9}"/>
                  </a:ext>
                </a:extLst>
              </p14:cNvPr>
              <p14:cNvContentPartPr/>
              <p14:nvPr/>
            </p14:nvContentPartPr>
            <p14:xfrm>
              <a:off x="2772063" y="4800005"/>
              <a:ext cx="28080" cy="136440"/>
            </p14:xfrm>
          </p:contentPart>
        </mc:Choice>
        <mc:Fallback>
          <p:pic>
            <p:nvPicPr>
              <p:cNvPr id="353" name="Ink 352">
                <a:extLst>
                  <a:ext uri="{FF2B5EF4-FFF2-40B4-BE49-F238E27FC236}">
                    <a16:creationId xmlns:a16="http://schemas.microsoft.com/office/drawing/2014/main" id="{FCB41DB0-3F50-4093-AE90-57C0633FCCB9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763423" y="4791365"/>
                <a:ext cx="45720" cy="15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354" name="Ink 353">
                <a:extLst>
                  <a:ext uri="{FF2B5EF4-FFF2-40B4-BE49-F238E27FC236}">
                    <a16:creationId xmlns:a16="http://schemas.microsoft.com/office/drawing/2014/main" id="{9D1E9E98-8D26-46F9-82BC-F62C54219205}"/>
                  </a:ext>
                </a:extLst>
              </p14:cNvPr>
              <p14:cNvContentPartPr/>
              <p14:nvPr/>
            </p14:nvContentPartPr>
            <p14:xfrm>
              <a:off x="1430343" y="4603805"/>
              <a:ext cx="1252440" cy="517680"/>
            </p14:xfrm>
          </p:contentPart>
        </mc:Choice>
        <mc:Fallback>
          <p:pic>
            <p:nvPicPr>
              <p:cNvPr id="354" name="Ink 353">
                <a:extLst>
                  <a:ext uri="{FF2B5EF4-FFF2-40B4-BE49-F238E27FC236}">
                    <a16:creationId xmlns:a16="http://schemas.microsoft.com/office/drawing/2014/main" id="{9D1E9E98-8D26-46F9-82BC-F62C54219205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421346" y="4594805"/>
                <a:ext cx="1270075" cy="53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355" name="Ink 354">
                <a:extLst>
                  <a:ext uri="{FF2B5EF4-FFF2-40B4-BE49-F238E27FC236}">
                    <a16:creationId xmlns:a16="http://schemas.microsoft.com/office/drawing/2014/main" id="{E51365DF-1E23-414B-A9BF-A2E44263C3F7}"/>
                  </a:ext>
                </a:extLst>
              </p14:cNvPr>
              <p14:cNvContentPartPr/>
              <p14:nvPr/>
            </p14:nvContentPartPr>
            <p14:xfrm>
              <a:off x="1544103" y="5255765"/>
              <a:ext cx="137160" cy="142920"/>
            </p14:xfrm>
          </p:contentPart>
        </mc:Choice>
        <mc:Fallback>
          <p:pic>
            <p:nvPicPr>
              <p:cNvPr id="355" name="Ink 354">
                <a:extLst>
                  <a:ext uri="{FF2B5EF4-FFF2-40B4-BE49-F238E27FC236}">
                    <a16:creationId xmlns:a16="http://schemas.microsoft.com/office/drawing/2014/main" id="{E51365DF-1E23-414B-A9BF-A2E44263C3F7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535463" y="5247125"/>
                <a:ext cx="154800" cy="16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362" name="Ink 361">
                <a:extLst>
                  <a:ext uri="{FF2B5EF4-FFF2-40B4-BE49-F238E27FC236}">
                    <a16:creationId xmlns:a16="http://schemas.microsoft.com/office/drawing/2014/main" id="{68F81C8F-2BC5-4BAE-B4F3-1E43D46E2976}"/>
                  </a:ext>
                </a:extLst>
              </p14:cNvPr>
              <p14:cNvContentPartPr/>
              <p14:nvPr/>
            </p14:nvContentPartPr>
            <p14:xfrm>
              <a:off x="1764063" y="5286005"/>
              <a:ext cx="313200" cy="86040"/>
            </p14:xfrm>
          </p:contentPart>
        </mc:Choice>
        <mc:Fallback>
          <p:pic>
            <p:nvPicPr>
              <p:cNvPr id="362" name="Ink 361">
                <a:extLst>
                  <a:ext uri="{FF2B5EF4-FFF2-40B4-BE49-F238E27FC236}">
                    <a16:creationId xmlns:a16="http://schemas.microsoft.com/office/drawing/2014/main" id="{68F81C8F-2BC5-4BAE-B4F3-1E43D46E2976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755073" y="5277365"/>
                <a:ext cx="330820" cy="10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364" name="Ink 363">
                <a:extLst>
                  <a:ext uri="{FF2B5EF4-FFF2-40B4-BE49-F238E27FC236}">
                    <a16:creationId xmlns:a16="http://schemas.microsoft.com/office/drawing/2014/main" id="{D92079FB-EB8B-4AC2-AF39-75057E851538}"/>
                  </a:ext>
                </a:extLst>
              </p14:cNvPr>
              <p14:cNvContentPartPr/>
              <p14:nvPr/>
            </p14:nvContentPartPr>
            <p14:xfrm>
              <a:off x="2170863" y="5213285"/>
              <a:ext cx="704520" cy="118800"/>
            </p14:xfrm>
          </p:contentPart>
        </mc:Choice>
        <mc:Fallback>
          <p:pic>
            <p:nvPicPr>
              <p:cNvPr id="364" name="Ink 363">
                <a:extLst>
                  <a:ext uri="{FF2B5EF4-FFF2-40B4-BE49-F238E27FC236}">
                    <a16:creationId xmlns:a16="http://schemas.microsoft.com/office/drawing/2014/main" id="{D92079FB-EB8B-4AC2-AF39-75057E851538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162223" y="5204645"/>
                <a:ext cx="72216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370" name="Ink 369">
                <a:extLst>
                  <a:ext uri="{FF2B5EF4-FFF2-40B4-BE49-F238E27FC236}">
                    <a16:creationId xmlns:a16="http://schemas.microsoft.com/office/drawing/2014/main" id="{439819B4-3B59-4A84-9D8E-11E0FDC1058B}"/>
                  </a:ext>
                </a:extLst>
              </p14:cNvPr>
              <p14:cNvContentPartPr/>
              <p14:nvPr/>
            </p14:nvContentPartPr>
            <p14:xfrm>
              <a:off x="1414503" y="5552405"/>
              <a:ext cx="538920" cy="288360"/>
            </p14:xfrm>
          </p:contentPart>
        </mc:Choice>
        <mc:Fallback>
          <p:pic>
            <p:nvPicPr>
              <p:cNvPr id="370" name="Ink 369">
                <a:extLst>
                  <a:ext uri="{FF2B5EF4-FFF2-40B4-BE49-F238E27FC236}">
                    <a16:creationId xmlns:a16="http://schemas.microsoft.com/office/drawing/2014/main" id="{439819B4-3B59-4A84-9D8E-11E0FDC1058B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405503" y="5543765"/>
                <a:ext cx="556560" cy="30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71" name="Ink 370">
                <a:extLst>
                  <a:ext uri="{FF2B5EF4-FFF2-40B4-BE49-F238E27FC236}">
                    <a16:creationId xmlns:a16="http://schemas.microsoft.com/office/drawing/2014/main" id="{48A9D048-9D1F-4499-9633-D660BBC5601C}"/>
                  </a:ext>
                </a:extLst>
              </p14:cNvPr>
              <p14:cNvContentPartPr/>
              <p14:nvPr/>
            </p14:nvContentPartPr>
            <p14:xfrm>
              <a:off x="2178423" y="5458805"/>
              <a:ext cx="195480" cy="113400"/>
            </p14:xfrm>
          </p:contentPart>
        </mc:Choice>
        <mc:Fallback>
          <p:pic>
            <p:nvPicPr>
              <p:cNvPr id="371" name="Ink 370">
                <a:extLst>
                  <a:ext uri="{FF2B5EF4-FFF2-40B4-BE49-F238E27FC236}">
                    <a16:creationId xmlns:a16="http://schemas.microsoft.com/office/drawing/2014/main" id="{48A9D048-9D1F-4499-9633-D660BBC5601C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2169423" y="5449805"/>
                <a:ext cx="213120" cy="13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377" name="Ink 376">
                <a:extLst>
                  <a:ext uri="{FF2B5EF4-FFF2-40B4-BE49-F238E27FC236}">
                    <a16:creationId xmlns:a16="http://schemas.microsoft.com/office/drawing/2014/main" id="{C7A97376-CA52-4091-AFAE-85D8411E89C0}"/>
                  </a:ext>
                </a:extLst>
              </p14:cNvPr>
              <p14:cNvContentPartPr/>
              <p14:nvPr/>
            </p14:nvContentPartPr>
            <p14:xfrm>
              <a:off x="2054583" y="5633405"/>
              <a:ext cx="497160" cy="240480"/>
            </p14:xfrm>
          </p:contentPart>
        </mc:Choice>
        <mc:Fallback>
          <p:pic>
            <p:nvPicPr>
              <p:cNvPr id="377" name="Ink 376">
                <a:extLst>
                  <a:ext uri="{FF2B5EF4-FFF2-40B4-BE49-F238E27FC236}">
                    <a16:creationId xmlns:a16="http://schemas.microsoft.com/office/drawing/2014/main" id="{C7A97376-CA52-4091-AFAE-85D8411E89C0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2045583" y="5624418"/>
                <a:ext cx="514800" cy="2580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378" name="Ink 377">
                <a:extLst>
                  <a:ext uri="{FF2B5EF4-FFF2-40B4-BE49-F238E27FC236}">
                    <a16:creationId xmlns:a16="http://schemas.microsoft.com/office/drawing/2014/main" id="{68EA7987-B043-4434-8774-375C911B18C0}"/>
                  </a:ext>
                </a:extLst>
              </p14:cNvPr>
              <p14:cNvContentPartPr/>
              <p14:nvPr/>
            </p14:nvContentPartPr>
            <p14:xfrm>
              <a:off x="2677743" y="5547365"/>
              <a:ext cx="128520" cy="11880"/>
            </p14:xfrm>
          </p:contentPart>
        </mc:Choice>
        <mc:Fallback>
          <p:pic>
            <p:nvPicPr>
              <p:cNvPr id="378" name="Ink 377">
                <a:extLst>
                  <a:ext uri="{FF2B5EF4-FFF2-40B4-BE49-F238E27FC236}">
                    <a16:creationId xmlns:a16="http://schemas.microsoft.com/office/drawing/2014/main" id="{68EA7987-B043-4434-8774-375C911B18C0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2669103" y="5538365"/>
                <a:ext cx="146160" cy="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379" name="Ink 378">
                <a:extLst>
                  <a:ext uri="{FF2B5EF4-FFF2-40B4-BE49-F238E27FC236}">
                    <a16:creationId xmlns:a16="http://schemas.microsoft.com/office/drawing/2014/main" id="{41C6890A-324E-4DD7-AE11-B00059606DD2}"/>
                  </a:ext>
                </a:extLst>
              </p14:cNvPr>
              <p14:cNvContentPartPr/>
              <p14:nvPr/>
            </p14:nvContentPartPr>
            <p14:xfrm>
              <a:off x="2675943" y="5592725"/>
              <a:ext cx="157680" cy="4680"/>
            </p14:xfrm>
          </p:contentPart>
        </mc:Choice>
        <mc:Fallback>
          <p:pic>
            <p:nvPicPr>
              <p:cNvPr id="379" name="Ink 378">
                <a:extLst>
                  <a:ext uri="{FF2B5EF4-FFF2-40B4-BE49-F238E27FC236}">
                    <a16:creationId xmlns:a16="http://schemas.microsoft.com/office/drawing/2014/main" id="{41C6890A-324E-4DD7-AE11-B00059606DD2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2666943" y="5583725"/>
                <a:ext cx="175320" cy="2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384" name="Ink 383">
                <a:extLst>
                  <a:ext uri="{FF2B5EF4-FFF2-40B4-BE49-F238E27FC236}">
                    <a16:creationId xmlns:a16="http://schemas.microsoft.com/office/drawing/2014/main" id="{B4F64AE1-9F19-49A0-9B88-2FB7148D8E5A}"/>
                  </a:ext>
                </a:extLst>
              </p14:cNvPr>
              <p14:cNvContentPartPr/>
              <p14:nvPr/>
            </p14:nvContentPartPr>
            <p14:xfrm>
              <a:off x="2963583" y="5466005"/>
              <a:ext cx="237960" cy="147240"/>
            </p14:xfrm>
          </p:contentPart>
        </mc:Choice>
        <mc:Fallback>
          <p:pic>
            <p:nvPicPr>
              <p:cNvPr id="384" name="Ink 383">
                <a:extLst>
                  <a:ext uri="{FF2B5EF4-FFF2-40B4-BE49-F238E27FC236}">
                    <a16:creationId xmlns:a16="http://schemas.microsoft.com/office/drawing/2014/main" id="{B4F64AE1-9F19-49A0-9B88-2FB7148D8E5A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2954930" y="5457365"/>
                <a:ext cx="255627" cy="16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390" name="Ink 389">
                <a:extLst>
                  <a:ext uri="{FF2B5EF4-FFF2-40B4-BE49-F238E27FC236}">
                    <a16:creationId xmlns:a16="http://schemas.microsoft.com/office/drawing/2014/main" id="{C2CD78A0-2CF3-4695-8075-70BECB91604F}"/>
                  </a:ext>
                </a:extLst>
              </p14:cNvPr>
              <p14:cNvContentPartPr/>
              <p14:nvPr/>
            </p14:nvContentPartPr>
            <p14:xfrm>
              <a:off x="3303423" y="5426405"/>
              <a:ext cx="339120" cy="155520"/>
            </p14:xfrm>
          </p:contentPart>
        </mc:Choice>
        <mc:Fallback>
          <p:pic>
            <p:nvPicPr>
              <p:cNvPr id="390" name="Ink 389">
                <a:extLst>
                  <a:ext uri="{FF2B5EF4-FFF2-40B4-BE49-F238E27FC236}">
                    <a16:creationId xmlns:a16="http://schemas.microsoft.com/office/drawing/2014/main" id="{C2CD78A0-2CF3-4695-8075-70BECB91604F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294423" y="5417765"/>
                <a:ext cx="356760" cy="17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392" name="Ink 391">
                <a:extLst>
                  <a:ext uri="{FF2B5EF4-FFF2-40B4-BE49-F238E27FC236}">
                    <a16:creationId xmlns:a16="http://schemas.microsoft.com/office/drawing/2014/main" id="{C02007BE-7D10-4A9E-A691-E5F55E89F0B9}"/>
                  </a:ext>
                </a:extLst>
              </p14:cNvPr>
              <p14:cNvContentPartPr/>
              <p14:nvPr/>
            </p14:nvContentPartPr>
            <p14:xfrm>
              <a:off x="3741543" y="5438645"/>
              <a:ext cx="247680" cy="106920"/>
            </p14:xfrm>
          </p:contentPart>
        </mc:Choice>
        <mc:Fallback>
          <p:pic>
            <p:nvPicPr>
              <p:cNvPr id="392" name="Ink 391">
                <a:extLst>
                  <a:ext uri="{FF2B5EF4-FFF2-40B4-BE49-F238E27FC236}">
                    <a16:creationId xmlns:a16="http://schemas.microsoft.com/office/drawing/2014/main" id="{C02007BE-7D10-4A9E-A691-E5F55E89F0B9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3732543" y="5429645"/>
                <a:ext cx="265320" cy="12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393" name="Ink 392">
                <a:extLst>
                  <a:ext uri="{FF2B5EF4-FFF2-40B4-BE49-F238E27FC236}">
                    <a16:creationId xmlns:a16="http://schemas.microsoft.com/office/drawing/2014/main" id="{59C4B3B1-D6F3-4FBD-B303-8F95A21B4C09}"/>
                  </a:ext>
                </a:extLst>
              </p14:cNvPr>
              <p14:cNvContentPartPr/>
              <p14:nvPr/>
            </p14:nvContentPartPr>
            <p14:xfrm>
              <a:off x="4074903" y="5459885"/>
              <a:ext cx="263160" cy="89280"/>
            </p14:xfrm>
          </p:contentPart>
        </mc:Choice>
        <mc:Fallback>
          <p:pic>
            <p:nvPicPr>
              <p:cNvPr id="393" name="Ink 392">
                <a:extLst>
                  <a:ext uri="{FF2B5EF4-FFF2-40B4-BE49-F238E27FC236}">
                    <a16:creationId xmlns:a16="http://schemas.microsoft.com/office/drawing/2014/main" id="{59C4B3B1-D6F3-4FBD-B303-8F95A21B4C09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4066263" y="5451245"/>
                <a:ext cx="280800" cy="10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401" name="Ink 400">
                <a:extLst>
                  <a:ext uri="{FF2B5EF4-FFF2-40B4-BE49-F238E27FC236}">
                    <a16:creationId xmlns:a16="http://schemas.microsoft.com/office/drawing/2014/main" id="{D9213A0E-6DEC-4DDE-B6C7-A1FF56CAF28B}"/>
                  </a:ext>
                </a:extLst>
              </p14:cNvPr>
              <p14:cNvContentPartPr/>
              <p14:nvPr/>
            </p14:nvContentPartPr>
            <p14:xfrm>
              <a:off x="5271543" y="4478525"/>
              <a:ext cx="742320" cy="213480"/>
            </p14:xfrm>
          </p:contentPart>
        </mc:Choice>
        <mc:Fallback>
          <p:pic>
            <p:nvPicPr>
              <p:cNvPr id="401" name="Ink 400">
                <a:extLst>
                  <a:ext uri="{FF2B5EF4-FFF2-40B4-BE49-F238E27FC236}">
                    <a16:creationId xmlns:a16="http://schemas.microsoft.com/office/drawing/2014/main" id="{D9213A0E-6DEC-4DDE-B6C7-A1FF56CAF28B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262543" y="4469525"/>
                <a:ext cx="759960" cy="23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407" name="Ink 406">
                <a:extLst>
                  <a:ext uri="{FF2B5EF4-FFF2-40B4-BE49-F238E27FC236}">
                    <a16:creationId xmlns:a16="http://schemas.microsoft.com/office/drawing/2014/main" id="{4D8B6338-4715-424D-AA59-7E6C9FBDFA84}"/>
                  </a:ext>
                </a:extLst>
              </p14:cNvPr>
              <p14:cNvContentPartPr/>
              <p14:nvPr/>
            </p14:nvContentPartPr>
            <p14:xfrm>
              <a:off x="6116823" y="4476005"/>
              <a:ext cx="145080" cy="137520"/>
            </p14:xfrm>
          </p:contentPart>
        </mc:Choice>
        <mc:Fallback>
          <p:pic>
            <p:nvPicPr>
              <p:cNvPr id="407" name="Ink 406">
                <a:extLst>
                  <a:ext uri="{FF2B5EF4-FFF2-40B4-BE49-F238E27FC236}">
                    <a16:creationId xmlns:a16="http://schemas.microsoft.com/office/drawing/2014/main" id="{4D8B6338-4715-424D-AA59-7E6C9FBDFA84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6107845" y="4467005"/>
                <a:ext cx="162676" cy="15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409" name="Ink 408">
                <a:extLst>
                  <a:ext uri="{FF2B5EF4-FFF2-40B4-BE49-F238E27FC236}">
                    <a16:creationId xmlns:a16="http://schemas.microsoft.com/office/drawing/2014/main" id="{119ADE72-04A3-4B55-BA74-3DAC86FCA903}"/>
                  </a:ext>
                </a:extLst>
              </p14:cNvPr>
              <p14:cNvContentPartPr/>
              <p14:nvPr/>
            </p14:nvContentPartPr>
            <p14:xfrm>
              <a:off x="6364503" y="4397165"/>
              <a:ext cx="355320" cy="181080"/>
            </p14:xfrm>
          </p:contentPart>
        </mc:Choice>
        <mc:Fallback>
          <p:pic>
            <p:nvPicPr>
              <p:cNvPr id="409" name="Ink 408">
                <a:extLst>
                  <a:ext uri="{FF2B5EF4-FFF2-40B4-BE49-F238E27FC236}">
                    <a16:creationId xmlns:a16="http://schemas.microsoft.com/office/drawing/2014/main" id="{119ADE72-04A3-4B55-BA74-3DAC86FCA903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6355503" y="4388508"/>
                <a:ext cx="372960" cy="1987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413" name="Ink 412">
                <a:extLst>
                  <a:ext uri="{FF2B5EF4-FFF2-40B4-BE49-F238E27FC236}">
                    <a16:creationId xmlns:a16="http://schemas.microsoft.com/office/drawing/2014/main" id="{297AEF67-E29E-4417-AE76-19453123772E}"/>
                  </a:ext>
                </a:extLst>
              </p14:cNvPr>
              <p14:cNvContentPartPr/>
              <p14:nvPr/>
            </p14:nvContentPartPr>
            <p14:xfrm>
              <a:off x="5437863" y="4769405"/>
              <a:ext cx="204840" cy="225720"/>
            </p14:xfrm>
          </p:contentPart>
        </mc:Choice>
        <mc:Fallback>
          <p:pic>
            <p:nvPicPr>
              <p:cNvPr id="413" name="Ink 412">
                <a:extLst>
                  <a:ext uri="{FF2B5EF4-FFF2-40B4-BE49-F238E27FC236}">
                    <a16:creationId xmlns:a16="http://schemas.microsoft.com/office/drawing/2014/main" id="{297AEF67-E29E-4417-AE76-19453123772E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5428863" y="4760405"/>
                <a:ext cx="222480" cy="24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414" name="Ink 413">
                <a:extLst>
                  <a:ext uri="{FF2B5EF4-FFF2-40B4-BE49-F238E27FC236}">
                    <a16:creationId xmlns:a16="http://schemas.microsoft.com/office/drawing/2014/main" id="{CCD2668A-7E8A-4D40-8B17-EDFBECE6EF6F}"/>
                  </a:ext>
                </a:extLst>
              </p14:cNvPr>
              <p14:cNvContentPartPr/>
              <p14:nvPr/>
            </p14:nvContentPartPr>
            <p14:xfrm>
              <a:off x="5823783" y="4821245"/>
              <a:ext cx="173160" cy="18720"/>
            </p14:xfrm>
          </p:contentPart>
        </mc:Choice>
        <mc:Fallback>
          <p:pic>
            <p:nvPicPr>
              <p:cNvPr id="414" name="Ink 413">
                <a:extLst>
                  <a:ext uri="{FF2B5EF4-FFF2-40B4-BE49-F238E27FC236}">
                    <a16:creationId xmlns:a16="http://schemas.microsoft.com/office/drawing/2014/main" id="{CCD2668A-7E8A-4D40-8B17-EDFBECE6EF6F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5814783" y="4812245"/>
                <a:ext cx="190800" cy="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415" name="Ink 414">
                <a:extLst>
                  <a:ext uri="{FF2B5EF4-FFF2-40B4-BE49-F238E27FC236}">
                    <a16:creationId xmlns:a16="http://schemas.microsoft.com/office/drawing/2014/main" id="{1CC62F48-9931-4F22-A821-C3C9D8F56D3E}"/>
                  </a:ext>
                </a:extLst>
              </p14:cNvPr>
              <p14:cNvContentPartPr/>
              <p14:nvPr/>
            </p14:nvContentPartPr>
            <p14:xfrm>
              <a:off x="5802903" y="4881005"/>
              <a:ext cx="175680" cy="8280"/>
            </p14:xfrm>
          </p:contentPart>
        </mc:Choice>
        <mc:Fallback>
          <p:pic>
            <p:nvPicPr>
              <p:cNvPr id="415" name="Ink 414">
                <a:extLst>
                  <a:ext uri="{FF2B5EF4-FFF2-40B4-BE49-F238E27FC236}">
                    <a16:creationId xmlns:a16="http://schemas.microsoft.com/office/drawing/2014/main" id="{1CC62F48-9931-4F22-A821-C3C9D8F56D3E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5794263" y="4872005"/>
                <a:ext cx="193320" cy="2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419" name="Ink 418">
                <a:extLst>
                  <a:ext uri="{FF2B5EF4-FFF2-40B4-BE49-F238E27FC236}">
                    <a16:creationId xmlns:a16="http://schemas.microsoft.com/office/drawing/2014/main" id="{A20F46BB-08E2-4513-876E-97957FD5ECC7}"/>
                  </a:ext>
                </a:extLst>
              </p14:cNvPr>
              <p14:cNvContentPartPr/>
              <p14:nvPr/>
            </p14:nvContentPartPr>
            <p14:xfrm>
              <a:off x="6227343" y="4729805"/>
              <a:ext cx="323280" cy="137160"/>
            </p14:xfrm>
          </p:contentPart>
        </mc:Choice>
        <mc:Fallback>
          <p:pic>
            <p:nvPicPr>
              <p:cNvPr id="419" name="Ink 418">
                <a:extLst>
                  <a:ext uri="{FF2B5EF4-FFF2-40B4-BE49-F238E27FC236}">
                    <a16:creationId xmlns:a16="http://schemas.microsoft.com/office/drawing/2014/main" id="{A20F46BB-08E2-4513-876E-97957FD5ECC7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6218343" y="4720805"/>
                <a:ext cx="340920" cy="15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420" name="Ink 419">
                <a:extLst>
                  <a:ext uri="{FF2B5EF4-FFF2-40B4-BE49-F238E27FC236}">
                    <a16:creationId xmlns:a16="http://schemas.microsoft.com/office/drawing/2014/main" id="{53BA5062-196A-4F21-9AD0-54F6DEAD9284}"/>
                  </a:ext>
                </a:extLst>
              </p14:cNvPr>
              <p14:cNvContentPartPr/>
              <p14:nvPr/>
            </p14:nvContentPartPr>
            <p14:xfrm>
              <a:off x="6715143" y="4712525"/>
              <a:ext cx="137160" cy="95760"/>
            </p14:xfrm>
          </p:contentPart>
        </mc:Choice>
        <mc:Fallback>
          <p:pic>
            <p:nvPicPr>
              <p:cNvPr id="420" name="Ink 419">
                <a:extLst>
                  <a:ext uri="{FF2B5EF4-FFF2-40B4-BE49-F238E27FC236}">
                    <a16:creationId xmlns:a16="http://schemas.microsoft.com/office/drawing/2014/main" id="{53BA5062-196A-4F21-9AD0-54F6DEAD9284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6706143" y="4703885"/>
                <a:ext cx="154800" cy="11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421" name="Ink 420">
                <a:extLst>
                  <a:ext uri="{FF2B5EF4-FFF2-40B4-BE49-F238E27FC236}">
                    <a16:creationId xmlns:a16="http://schemas.microsoft.com/office/drawing/2014/main" id="{72530F8A-1190-4EC7-B398-CC638C8C5A59}"/>
                  </a:ext>
                </a:extLst>
              </p14:cNvPr>
              <p14:cNvContentPartPr/>
              <p14:nvPr/>
            </p14:nvContentPartPr>
            <p14:xfrm>
              <a:off x="6937623" y="4638005"/>
              <a:ext cx="164880" cy="159480"/>
            </p14:xfrm>
          </p:contentPart>
        </mc:Choice>
        <mc:Fallback>
          <p:pic>
            <p:nvPicPr>
              <p:cNvPr id="421" name="Ink 420">
                <a:extLst>
                  <a:ext uri="{FF2B5EF4-FFF2-40B4-BE49-F238E27FC236}">
                    <a16:creationId xmlns:a16="http://schemas.microsoft.com/office/drawing/2014/main" id="{72530F8A-1190-4EC7-B398-CC638C8C5A59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6928623" y="4629365"/>
                <a:ext cx="182520" cy="17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426" name="Ink 425">
                <a:extLst>
                  <a:ext uri="{FF2B5EF4-FFF2-40B4-BE49-F238E27FC236}">
                    <a16:creationId xmlns:a16="http://schemas.microsoft.com/office/drawing/2014/main" id="{2DECDC4E-97C2-43DD-9C73-3FEC62D58CB2}"/>
                  </a:ext>
                </a:extLst>
              </p14:cNvPr>
              <p14:cNvContentPartPr/>
              <p14:nvPr/>
            </p14:nvContentPartPr>
            <p14:xfrm>
              <a:off x="5856183" y="5307605"/>
              <a:ext cx="108000" cy="5760"/>
            </p14:xfrm>
          </p:contentPart>
        </mc:Choice>
        <mc:Fallback>
          <p:pic>
            <p:nvPicPr>
              <p:cNvPr id="426" name="Ink 425">
                <a:extLst>
                  <a:ext uri="{FF2B5EF4-FFF2-40B4-BE49-F238E27FC236}">
                    <a16:creationId xmlns:a16="http://schemas.microsoft.com/office/drawing/2014/main" id="{2DECDC4E-97C2-43DD-9C73-3FEC62D58CB2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5847183" y="5298965"/>
                <a:ext cx="125640" cy="2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427" name="Ink 426">
                <a:extLst>
                  <a:ext uri="{FF2B5EF4-FFF2-40B4-BE49-F238E27FC236}">
                    <a16:creationId xmlns:a16="http://schemas.microsoft.com/office/drawing/2014/main" id="{9D60A23F-97DC-47C0-A7D5-2DCE3847489E}"/>
                  </a:ext>
                </a:extLst>
              </p14:cNvPr>
              <p14:cNvContentPartPr/>
              <p14:nvPr/>
            </p14:nvContentPartPr>
            <p14:xfrm>
              <a:off x="5887503" y="5345045"/>
              <a:ext cx="146520" cy="14400"/>
            </p14:xfrm>
          </p:contentPart>
        </mc:Choice>
        <mc:Fallback>
          <p:pic>
            <p:nvPicPr>
              <p:cNvPr id="427" name="Ink 426">
                <a:extLst>
                  <a:ext uri="{FF2B5EF4-FFF2-40B4-BE49-F238E27FC236}">
                    <a16:creationId xmlns:a16="http://schemas.microsoft.com/office/drawing/2014/main" id="{9D60A23F-97DC-47C0-A7D5-2DCE3847489E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5878863" y="5336405"/>
                <a:ext cx="164160" cy="3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428" name="Ink 427">
                <a:extLst>
                  <a:ext uri="{FF2B5EF4-FFF2-40B4-BE49-F238E27FC236}">
                    <a16:creationId xmlns:a16="http://schemas.microsoft.com/office/drawing/2014/main" id="{6151BB9F-251E-440D-958B-82F2B4E0CAC8}"/>
                  </a:ext>
                </a:extLst>
              </p14:cNvPr>
              <p14:cNvContentPartPr/>
              <p14:nvPr/>
            </p14:nvContentPartPr>
            <p14:xfrm>
              <a:off x="5249223" y="5236685"/>
              <a:ext cx="513720" cy="213840"/>
            </p14:xfrm>
          </p:contentPart>
        </mc:Choice>
        <mc:Fallback>
          <p:pic>
            <p:nvPicPr>
              <p:cNvPr id="428" name="Ink 427">
                <a:extLst>
                  <a:ext uri="{FF2B5EF4-FFF2-40B4-BE49-F238E27FC236}">
                    <a16:creationId xmlns:a16="http://schemas.microsoft.com/office/drawing/2014/main" id="{6151BB9F-251E-440D-958B-82F2B4E0CAC8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5240583" y="5228030"/>
                <a:ext cx="531360" cy="2315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434" name="Ink 433">
                <a:extLst>
                  <a:ext uri="{FF2B5EF4-FFF2-40B4-BE49-F238E27FC236}">
                    <a16:creationId xmlns:a16="http://schemas.microsoft.com/office/drawing/2014/main" id="{2CFB46E1-782C-4DB4-BDBC-93AD4468DE9D}"/>
                  </a:ext>
                </a:extLst>
              </p14:cNvPr>
              <p14:cNvContentPartPr/>
              <p14:nvPr/>
            </p14:nvContentPartPr>
            <p14:xfrm>
              <a:off x="6270543" y="5232005"/>
              <a:ext cx="925920" cy="67680"/>
            </p14:xfrm>
          </p:contentPart>
        </mc:Choice>
        <mc:Fallback>
          <p:pic>
            <p:nvPicPr>
              <p:cNvPr id="434" name="Ink 433">
                <a:extLst>
                  <a:ext uri="{FF2B5EF4-FFF2-40B4-BE49-F238E27FC236}">
                    <a16:creationId xmlns:a16="http://schemas.microsoft.com/office/drawing/2014/main" id="{2CFB46E1-782C-4DB4-BDBC-93AD4468DE9D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6261903" y="5223365"/>
                <a:ext cx="943560" cy="8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435" name="Ink 434">
                <a:extLst>
                  <a:ext uri="{FF2B5EF4-FFF2-40B4-BE49-F238E27FC236}">
                    <a16:creationId xmlns:a16="http://schemas.microsoft.com/office/drawing/2014/main" id="{A5122D8C-BCE4-4B5A-841B-A7055EE0F5FB}"/>
                  </a:ext>
                </a:extLst>
              </p14:cNvPr>
              <p14:cNvContentPartPr/>
              <p14:nvPr/>
            </p14:nvContentPartPr>
            <p14:xfrm>
              <a:off x="6357303" y="4975325"/>
              <a:ext cx="523440" cy="194400"/>
            </p14:xfrm>
          </p:contentPart>
        </mc:Choice>
        <mc:Fallback>
          <p:pic>
            <p:nvPicPr>
              <p:cNvPr id="435" name="Ink 434">
                <a:extLst>
                  <a:ext uri="{FF2B5EF4-FFF2-40B4-BE49-F238E27FC236}">
                    <a16:creationId xmlns:a16="http://schemas.microsoft.com/office/drawing/2014/main" id="{A5122D8C-BCE4-4B5A-841B-A7055EE0F5FB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6348663" y="4966685"/>
                <a:ext cx="541080" cy="21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438" name="Ink 437">
                <a:extLst>
                  <a:ext uri="{FF2B5EF4-FFF2-40B4-BE49-F238E27FC236}">
                    <a16:creationId xmlns:a16="http://schemas.microsoft.com/office/drawing/2014/main" id="{0AD29458-5B3E-4F22-A98F-055046F96249}"/>
                  </a:ext>
                </a:extLst>
              </p14:cNvPr>
              <p14:cNvContentPartPr/>
              <p14:nvPr/>
            </p14:nvContentPartPr>
            <p14:xfrm>
              <a:off x="6318063" y="5342525"/>
              <a:ext cx="149040" cy="239400"/>
            </p14:xfrm>
          </p:contentPart>
        </mc:Choice>
        <mc:Fallback>
          <p:pic>
            <p:nvPicPr>
              <p:cNvPr id="438" name="Ink 437">
                <a:extLst>
                  <a:ext uri="{FF2B5EF4-FFF2-40B4-BE49-F238E27FC236}">
                    <a16:creationId xmlns:a16="http://schemas.microsoft.com/office/drawing/2014/main" id="{0AD29458-5B3E-4F22-A98F-055046F96249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6309085" y="5333525"/>
                <a:ext cx="166637" cy="25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443" name="Ink 442">
                <a:extLst>
                  <a:ext uri="{FF2B5EF4-FFF2-40B4-BE49-F238E27FC236}">
                    <a16:creationId xmlns:a16="http://schemas.microsoft.com/office/drawing/2014/main" id="{81A7A013-C0FD-4C37-8E21-E9BDF309AB1E}"/>
                  </a:ext>
                </a:extLst>
              </p14:cNvPr>
              <p14:cNvContentPartPr/>
              <p14:nvPr/>
            </p14:nvContentPartPr>
            <p14:xfrm>
              <a:off x="6643503" y="5329205"/>
              <a:ext cx="339840" cy="360360"/>
            </p14:xfrm>
          </p:contentPart>
        </mc:Choice>
        <mc:Fallback>
          <p:pic>
            <p:nvPicPr>
              <p:cNvPr id="443" name="Ink 442">
                <a:extLst>
                  <a:ext uri="{FF2B5EF4-FFF2-40B4-BE49-F238E27FC236}">
                    <a16:creationId xmlns:a16="http://schemas.microsoft.com/office/drawing/2014/main" id="{81A7A013-C0FD-4C37-8E21-E9BDF309AB1E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6634513" y="5320565"/>
                <a:ext cx="357461" cy="37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446" name="Ink 445">
                <a:extLst>
                  <a:ext uri="{FF2B5EF4-FFF2-40B4-BE49-F238E27FC236}">
                    <a16:creationId xmlns:a16="http://schemas.microsoft.com/office/drawing/2014/main" id="{39B44B4D-EB25-4DA7-8CE0-2998D1E07684}"/>
                  </a:ext>
                </a:extLst>
              </p14:cNvPr>
              <p14:cNvContentPartPr/>
              <p14:nvPr/>
            </p14:nvContentPartPr>
            <p14:xfrm>
              <a:off x="7304103" y="5151725"/>
              <a:ext cx="195120" cy="70560"/>
            </p14:xfrm>
          </p:contentPart>
        </mc:Choice>
        <mc:Fallback>
          <p:pic>
            <p:nvPicPr>
              <p:cNvPr id="446" name="Ink 445">
                <a:extLst>
                  <a:ext uri="{FF2B5EF4-FFF2-40B4-BE49-F238E27FC236}">
                    <a16:creationId xmlns:a16="http://schemas.microsoft.com/office/drawing/2014/main" id="{39B44B4D-EB25-4DA7-8CE0-2998D1E07684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7295103" y="5143085"/>
                <a:ext cx="212760" cy="8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447" name="Ink 446">
                <a:extLst>
                  <a:ext uri="{FF2B5EF4-FFF2-40B4-BE49-F238E27FC236}">
                    <a16:creationId xmlns:a16="http://schemas.microsoft.com/office/drawing/2014/main" id="{BDC211D4-F1C3-41E5-84A0-494D34B05743}"/>
                  </a:ext>
                </a:extLst>
              </p14:cNvPr>
              <p14:cNvContentPartPr/>
              <p14:nvPr/>
            </p14:nvContentPartPr>
            <p14:xfrm>
              <a:off x="7704783" y="5082245"/>
              <a:ext cx="136800" cy="161640"/>
            </p14:xfrm>
          </p:contentPart>
        </mc:Choice>
        <mc:Fallback>
          <p:pic>
            <p:nvPicPr>
              <p:cNvPr id="447" name="Ink 446">
                <a:extLst>
                  <a:ext uri="{FF2B5EF4-FFF2-40B4-BE49-F238E27FC236}">
                    <a16:creationId xmlns:a16="http://schemas.microsoft.com/office/drawing/2014/main" id="{BDC211D4-F1C3-41E5-84A0-494D34B05743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7696143" y="5073605"/>
                <a:ext cx="154440" cy="17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459" name="Ink 458">
                <a:extLst>
                  <a:ext uri="{FF2B5EF4-FFF2-40B4-BE49-F238E27FC236}">
                    <a16:creationId xmlns:a16="http://schemas.microsoft.com/office/drawing/2014/main" id="{94878E9D-8488-4510-992D-8576C9FBC68B}"/>
                  </a:ext>
                </a:extLst>
              </p14:cNvPr>
              <p14:cNvContentPartPr/>
              <p14:nvPr/>
            </p14:nvContentPartPr>
            <p14:xfrm>
              <a:off x="7958583" y="4915925"/>
              <a:ext cx="1026000" cy="306720"/>
            </p14:xfrm>
          </p:contentPart>
        </mc:Choice>
        <mc:Fallback>
          <p:pic>
            <p:nvPicPr>
              <p:cNvPr id="459" name="Ink 458">
                <a:extLst>
                  <a:ext uri="{FF2B5EF4-FFF2-40B4-BE49-F238E27FC236}">
                    <a16:creationId xmlns:a16="http://schemas.microsoft.com/office/drawing/2014/main" id="{94878E9D-8488-4510-992D-8576C9FBC68B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7949940" y="4906925"/>
                <a:ext cx="1043646" cy="32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490" name="Ink 489">
                <a:extLst>
                  <a:ext uri="{FF2B5EF4-FFF2-40B4-BE49-F238E27FC236}">
                    <a16:creationId xmlns:a16="http://schemas.microsoft.com/office/drawing/2014/main" id="{D45F7284-1FF7-4CBD-ACA0-E7799275D480}"/>
                  </a:ext>
                </a:extLst>
              </p14:cNvPr>
              <p14:cNvContentPartPr/>
              <p14:nvPr/>
            </p14:nvContentPartPr>
            <p14:xfrm>
              <a:off x="6888303" y="80405"/>
              <a:ext cx="1982160" cy="776880"/>
            </p14:xfrm>
          </p:contentPart>
        </mc:Choice>
        <mc:Fallback>
          <p:pic>
            <p:nvPicPr>
              <p:cNvPr id="490" name="Ink 489">
                <a:extLst>
                  <a:ext uri="{FF2B5EF4-FFF2-40B4-BE49-F238E27FC236}">
                    <a16:creationId xmlns:a16="http://schemas.microsoft.com/office/drawing/2014/main" id="{D45F7284-1FF7-4CBD-ACA0-E7799275D480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6879303" y="71405"/>
                <a:ext cx="1999800" cy="79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491" name="Ink 490">
                <a:extLst>
                  <a:ext uri="{FF2B5EF4-FFF2-40B4-BE49-F238E27FC236}">
                    <a16:creationId xmlns:a16="http://schemas.microsoft.com/office/drawing/2014/main" id="{329AC4A8-5A34-4550-B52C-2DD3152AF322}"/>
                  </a:ext>
                </a:extLst>
              </p14:cNvPr>
              <p14:cNvContentPartPr/>
              <p14:nvPr/>
            </p14:nvContentPartPr>
            <p14:xfrm>
              <a:off x="3676023" y="2362085"/>
              <a:ext cx="3960" cy="30960"/>
            </p14:xfrm>
          </p:contentPart>
        </mc:Choice>
        <mc:Fallback>
          <p:pic>
            <p:nvPicPr>
              <p:cNvPr id="491" name="Ink 490">
                <a:extLst>
                  <a:ext uri="{FF2B5EF4-FFF2-40B4-BE49-F238E27FC236}">
                    <a16:creationId xmlns:a16="http://schemas.microsoft.com/office/drawing/2014/main" id="{329AC4A8-5A34-4550-B52C-2DD3152AF322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3667383" y="2353085"/>
                <a:ext cx="21600" cy="4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509" name="Ink 508">
                <a:extLst>
                  <a:ext uri="{FF2B5EF4-FFF2-40B4-BE49-F238E27FC236}">
                    <a16:creationId xmlns:a16="http://schemas.microsoft.com/office/drawing/2014/main" id="{73DAF966-56C7-4100-AB52-5293F5429017}"/>
                  </a:ext>
                </a:extLst>
              </p14:cNvPr>
              <p14:cNvContentPartPr/>
              <p14:nvPr/>
            </p14:nvContentPartPr>
            <p14:xfrm>
              <a:off x="657063" y="240605"/>
              <a:ext cx="4492973" cy="1647688"/>
            </p14:xfrm>
          </p:contentPart>
        </mc:Choice>
        <mc:Fallback>
          <p:pic>
            <p:nvPicPr>
              <p:cNvPr id="509" name="Ink 508">
                <a:extLst>
                  <a:ext uri="{FF2B5EF4-FFF2-40B4-BE49-F238E27FC236}">
                    <a16:creationId xmlns:a16="http://schemas.microsoft.com/office/drawing/2014/main" id="{73DAF966-56C7-4100-AB52-5293F5429017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648063" y="231605"/>
                <a:ext cx="4510614" cy="16653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5297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E5E4CD90-3B21-4B74-BE3D-CCF8010A7E90}"/>
                  </a:ext>
                </a:extLst>
              </p14:cNvPr>
              <p14:cNvContentPartPr/>
              <p14:nvPr/>
            </p14:nvContentPartPr>
            <p14:xfrm>
              <a:off x="852903" y="166085"/>
              <a:ext cx="3020760" cy="46404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E5E4CD90-3B21-4B74-BE3D-CCF8010A7E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3903" y="157085"/>
                <a:ext cx="3038400" cy="48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B4D7B1BB-41A5-400F-AE12-72547503683A}"/>
                  </a:ext>
                </a:extLst>
              </p14:cNvPr>
              <p14:cNvContentPartPr/>
              <p14:nvPr/>
            </p14:nvContentPartPr>
            <p14:xfrm>
              <a:off x="7366743" y="218285"/>
              <a:ext cx="588960" cy="17604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B4D7B1BB-41A5-400F-AE12-72547503683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57748" y="209285"/>
                <a:ext cx="606589" cy="19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DC4F90D5-16F1-411D-BDF5-51E6EDE83653}"/>
                  </a:ext>
                </a:extLst>
              </p14:cNvPr>
              <p14:cNvContentPartPr/>
              <p14:nvPr/>
            </p14:nvContentPartPr>
            <p14:xfrm>
              <a:off x="7256223" y="564965"/>
              <a:ext cx="1590120" cy="37620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DC4F90D5-16F1-411D-BDF5-51E6EDE8365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247223" y="556317"/>
                <a:ext cx="1607760" cy="3938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2CA2E8A4-726B-48F2-B45E-051F62FDF102}"/>
                  </a:ext>
                </a:extLst>
              </p14:cNvPr>
              <p14:cNvContentPartPr/>
              <p14:nvPr/>
            </p14:nvContentPartPr>
            <p14:xfrm>
              <a:off x="6129423" y="648845"/>
              <a:ext cx="507600" cy="213840"/>
            </p14:xfrm>
          </p:contentPart>
        </mc:Choice>
        <mc:Fallback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2CA2E8A4-726B-48F2-B45E-051F62FDF10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120423" y="639845"/>
                <a:ext cx="525240" cy="23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49C44342-585E-4B03-8F87-18671137B868}"/>
                  </a:ext>
                </a:extLst>
              </p14:cNvPr>
              <p14:cNvContentPartPr/>
              <p14:nvPr/>
            </p14:nvContentPartPr>
            <p14:xfrm>
              <a:off x="6139143" y="1107125"/>
              <a:ext cx="2908080" cy="1593720"/>
            </p14:xfrm>
          </p:contentPart>
        </mc:Choice>
        <mc:Fallback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49C44342-585E-4B03-8F87-18671137B86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130503" y="1098127"/>
                <a:ext cx="2925720" cy="16113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74" name="Ink 173">
                <a:extLst>
                  <a:ext uri="{FF2B5EF4-FFF2-40B4-BE49-F238E27FC236}">
                    <a16:creationId xmlns:a16="http://schemas.microsoft.com/office/drawing/2014/main" id="{6CD341DF-C469-41D3-9954-D685468D7F56}"/>
                  </a:ext>
                </a:extLst>
              </p14:cNvPr>
              <p14:cNvContentPartPr/>
              <p14:nvPr/>
            </p14:nvContentPartPr>
            <p14:xfrm>
              <a:off x="6636663" y="3529205"/>
              <a:ext cx="109080" cy="92160"/>
            </p14:xfrm>
          </p:contentPart>
        </mc:Choice>
        <mc:Fallback>
          <p:pic>
            <p:nvPicPr>
              <p:cNvPr id="174" name="Ink 173">
                <a:extLst>
                  <a:ext uri="{FF2B5EF4-FFF2-40B4-BE49-F238E27FC236}">
                    <a16:creationId xmlns:a16="http://schemas.microsoft.com/office/drawing/2014/main" id="{6CD341DF-C469-41D3-9954-D685468D7F5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627663" y="3520565"/>
                <a:ext cx="126720" cy="10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50" name="Ink 249">
                <a:extLst>
                  <a:ext uri="{FF2B5EF4-FFF2-40B4-BE49-F238E27FC236}">
                    <a16:creationId xmlns:a16="http://schemas.microsoft.com/office/drawing/2014/main" id="{71C1CA81-BD7C-4868-8117-7082471E9EFE}"/>
                  </a:ext>
                </a:extLst>
              </p14:cNvPr>
              <p14:cNvContentPartPr/>
              <p14:nvPr/>
            </p14:nvContentPartPr>
            <p14:xfrm>
              <a:off x="674343" y="952325"/>
              <a:ext cx="4922280" cy="3202560"/>
            </p14:xfrm>
          </p:contentPart>
        </mc:Choice>
        <mc:Fallback>
          <p:pic>
            <p:nvPicPr>
              <p:cNvPr id="250" name="Ink 249">
                <a:extLst>
                  <a:ext uri="{FF2B5EF4-FFF2-40B4-BE49-F238E27FC236}">
                    <a16:creationId xmlns:a16="http://schemas.microsoft.com/office/drawing/2014/main" id="{71C1CA81-BD7C-4868-8117-7082471E9EFE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65703" y="943685"/>
                <a:ext cx="4939920" cy="3220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00459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74" name="Ink 373">
                <a:extLst>
                  <a:ext uri="{FF2B5EF4-FFF2-40B4-BE49-F238E27FC236}">
                    <a16:creationId xmlns:a16="http://schemas.microsoft.com/office/drawing/2014/main" id="{6792087A-DD5B-4263-B735-C0BF977CCE97}"/>
                  </a:ext>
                </a:extLst>
              </p14:cNvPr>
              <p14:cNvContentPartPr/>
              <p14:nvPr/>
            </p14:nvContentPartPr>
            <p14:xfrm>
              <a:off x="1351503" y="256445"/>
              <a:ext cx="7958880" cy="5961600"/>
            </p14:xfrm>
          </p:contentPart>
        </mc:Choice>
        <mc:Fallback>
          <p:pic>
            <p:nvPicPr>
              <p:cNvPr id="374" name="Ink 373">
                <a:extLst>
                  <a:ext uri="{FF2B5EF4-FFF2-40B4-BE49-F238E27FC236}">
                    <a16:creationId xmlns:a16="http://schemas.microsoft.com/office/drawing/2014/main" id="{6792087A-DD5B-4263-B735-C0BF977CCE9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42863" y="247805"/>
                <a:ext cx="7976520" cy="597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96248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9525">
          <a:solidFill>
            <a:srgbClr val="000000"/>
          </a:solidFill>
        </a:ln>
      </a:spPr>
      <a:bodyPr rtlCol="0" anchor="ctr"/>
      <a:lstStyle>
        <a:defPPr algn="ctr">
          <a:defRPr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0</Words>
  <Application>Microsoft Office PowerPoint</Application>
  <PresentationFormat>Custom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Abdulaziz Mohammad Al-Jalal</dc:creator>
  <cp:lastModifiedBy>Abdulaziz Mohammad Al-Jalal</cp:lastModifiedBy>
  <cp:revision>447</cp:revision>
  <cp:lastPrinted>2018-09-02T07:43:37Z</cp:lastPrinted>
  <dcterms:created xsi:type="dcterms:W3CDTF">2018-09-01T14:54:20Z</dcterms:created>
  <dcterms:modified xsi:type="dcterms:W3CDTF">2018-10-21T09:01:15Z</dcterms:modified>
</cp:coreProperties>
</file>