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2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9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47" y="54"/>
      </p:cViewPr>
      <p:guideLst>
        <p:guide orient="horz" pos="3662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2:27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56 105 9328 0 0,'0'-14'705'0'0,"-1"12"-659"0"0,1 0 0 0 0,0 0 0 0 0,0 0 0 0 0,0 0 0 0 0,0 0 0 0 0,1 0 0 0 0,-1 0 0 0 0,1 0 0 0 0,-1 0 0 0 0,1 0 0 0 0,-1 0 0 0 0,1 0 0 0 0,0 0 0 0 0,0 0 0 0 0,0 1 1 0 0,0-1-1 0 0,0 0 0 0 0,1 1 0 0 0,-1-1 0 0 0,1 0 0 0 0,-1 1-46 0 0,15-31 3584 0 0,-15 30-2935 0 0,0 0 0 0 0,1 0 1 0 0,-1 0-1 0 0,1 0 0 0 0,0 1 1 0 0,-1-1-1 0 0,3-1-649 0 0,-4 3 54 0 0,0 0-1 0 0,1-1 0 0 0,-1 1 1 0 0,0 0-1 0 0,0 0 1 0 0,0 0-1 0 0,1 0 0 0 0,-1 0 1 0 0,0 0-1 0 0,0 0 1 0 0,1-1-1 0 0,-1 1 1 0 0,0 0-1 0 0,0 0 0 0 0,0 0 1 0 0,1 0-1 0 0,-1 0 1 0 0,0 0-1 0 0,0 0 0 0 0,1 0 1 0 0,-1 0-1 0 0,0 0 1 0 0,0 1-1 0 0,1-1 0 0 0,-1 0 1 0 0,0 0-1 0 0,0 0 1 0 0,1 0-54 0 0,-1 1 4 0 0,0-1 1 0 0,1 1 0 0 0,-1-1-1 0 0,0 1 1 0 0,0-1-1 0 0,1 1 1 0 0,-1-1 0 0 0,0 1-1 0 0,0-1 1 0 0,0 1 0 0 0,0 0-1 0 0,0-1 1 0 0,0 1-1 0 0,0-1 1 0 0,0 1 0 0 0,0 0-1 0 0,0 0-4 0 0,-5 24 540 0 0,1-12-264 0 0,-2 12 279 0 0,-8 18-555 0 0,7-24 5 0 0,-22 70 281 0 0,-9 59-286 0 0,36-133 31 0 0,0 0 1 0 0,1-1-1 0 0,0 1-31 0 0,5 1-118 0 0,-4-15-180 0 0,7 4-810 0 0,-7-4 1025 0 0,0-1-1 0 0,1 0 1 0 0,-1 1 0 0 0,0-1-1 0 0,1 1 1 0 0,-1-1 0 0 0,1 0-1 0 0,-1 1 1 0 0,0-1 0 0 0,1 0-1 0 0,-1 0 1 0 0,1 1-1 0 0,-1-1 1 0 0,1 0 0 0 0,-1 0-1 0 0,1 0 1 0 0,0 0 83 0 0,7-2-1720 0 0,0 0-2552 0 0,2 0-1566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2:53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1 11520 0 0,'0'0'68'0'0,"-1"0"0"0"0,1-1 0 0 0,-1 1 0 0 0,1 0 0 0 0,-1 0 1 0 0,1 0-1 0 0,-1 0 0 0 0,1 0 0 0 0,-1 0 0 0 0,1 0 0 0 0,-1 0 0 0 0,1 0 1 0 0,-1 0-1 0 0,1 1 0 0 0,-1-1 0 0 0,1 0 0 0 0,-1 0 0 0 0,1 0-68 0 0,-2 1-30 0 0,-14 7 452 0 0,1 0 1 0 0,0 1 0 0 0,0 1-1 0 0,1 0 1 0 0,1 1 0 0 0,0 1-1 0 0,-4 3-422 0 0,-11 15 896 0 0,12-12 347 0 0,-11 14-1243 0 0,22-27 211 0 0,1 1-1 0 0,0 1 1 0 0,0-1 0 0 0,1 1-1 0 0,0-1 1 0 0,0 1-1 0 0,-1 6-210 0 0,3-10 98 0 0,0 0 0 0 0,0 1-1 0 0,1-1 1 0 0,-1 1-1 0 0,1 0 1 0 0,0-1-1 0 0,0 1 1 0 0,0-1 0 0 0,1 1-1 0 0,-1 1-97 0 0,1-2 28 0 0,0-1 0 0 0,0 1-1 0 0,0-1 1 0 0,0 0 0 0 0,0 1 0 0 0,1-1-1 0 0,-1 0 1 0 0,1 0 0 0 0,-1 0 0 0 0,1 0-1 0 0,0 0 1 0 0,0 0 0 0 0,0-1 0 0 0,0 1-1 0 0,1 0-27 0 0,1 1 9 0 0,1 0-1 0 0,0 0 0 0 0,1-1 0 0 0,-1 1 1 0 0,0-1-1 0 0,1 0 0 0 0,-1-1 0 0 0,1 1 0 0 0,0-1 1 0 0,-1-1-1 0 0,1 1 0 0 0,0-1 0 0 0,0 1 1 0 0,-1-2-1 0 0,1 1 0 0 0,0-1 0 0 0,1 0-8 0 0,16-3-350 0 0,0-2-1 0 0,0 0 1 0 0,16-8 350 0 0,11-2-241 0 0,-11 2 153 0 0,-29 10 60 0 0,1 0-1 0 0,1 1 1 0 0,-1 0-1 0 0,0 0 1 0 0,1 1-1 0 0,-1 1 1 0 0,1 0-1 0 0,0 1 29 0 0,-10 0 66 0 0,-2 0 15 0 0,0 2-87 0 0,-1 1 1 0 0,1 0-1 0 0,-1 0 0 0 0,0-1 1 0 0,0 1-1 0 0,0 0 0 0 0,0-1 1 0 0,0 1-1 0 0,-1-1 0 0 0,1 1 0 0 0,-1-1 1 0 0,1 0-1 0 0,-1 1 0 0 0,0-1 1 0 0,0 0-1 0 0,-2 1 6 0 0,-7 7 76 0 0,1-1 1 0 0,-13 7-77 0 0,11-8 11 0 0,4-1 2 0 0,-1 1-1 0 0,2-1 1 0 0,-1 1-1 0 0,1 0 1 0 0,0 1-1 0 0,-2 4-12 0 0,8-12 4 0 0,0 1 0 0 0,0-1 1 0 0,0 0-1 0 0,0 0 0 0 0,1 1 0 0 0,-1-1 0 0 0,0 0 0 0 0,1 1 0 0 0,-1-1 1 0 0,1 1-1 0 0,0-1 0 0 0,-1 1-4 0 0,1 1-11 0 0,1-2 4 0 0,0 0 0 0 0,0-1 0 0 0,0 1 1 0 0,0 0-1 0 0,0-1 0 0 0,0 1 0 0 0,0-1 1 0 0,1 1-1 0 0,-1-1 0 0 0,1 1 7 0 0,0-1-6 0 0,2 1 119 0 0,1 1 0 0 0,-1-1-1 0 0,1-1 1 0 0,-1 1 0 0 0,1-1-1 0 0,0 0 1 0 0,-1 0 0 0 0,1 0-1 0 0,3-1-112 0 0,44-10 554 0 0,-25 4-1507 0 0,-4 1 897 0 0,-1-1 0 0 0,7-4 56 0 0,35-11-64 0 0,-55 20 62 0 0,0 0 0 0 0,0-1 1 0 0,0-1-1 0 0,0 1 0 0 0,-1-1 0 0 0,1-1 0 0 0,-1 1 0 0 0,0-1 2 0 0,-5 2 24 0 0,1 1 0 0 0,0 0-1 0 0,0 1 1 0 0,-1-1-1 0 0,1 1 1 0 0,0-1-1 0 0,1 1-23 0 0,17-7-5 0 0,-16 6 16 0 0,-5 1 32 0 0,-1-5 63 0 0,1 6-102 0 0,-1-1-1 0 0,0 1 1 0 0,0-1 0 0 0,0 1-1 0 0,0-1 1 0 0,0 1-1 0 0,0-1 1 0 0,0 1 0 0 0,0-1-1 0 0,0 1 1 0 0,0-1-1 0 0,0 0 1 0 0,-1 1 0 0 0,1-1-1 0 0,0 1 1 0 0,0-1-1 0 0,0 1 1 0 0,-1 0 0 0 0,1-1-1 0 0,0 1 1 0 0,0-1-1 0 0,-1 1 1 0 0,1-1 0 0 0,-1 1-1 0 0,1 0 1 0 0,0-1-1 0 0,-1 1 1 0 0,1 0 0 0 0,-1-1-1 0 0,1 1 1 0 0,-1 0-1 0 0,1 0 1 0 0,-1-1 0 0 0,1 1-1 0 0,-1 0-3 0 0,0-1 2 0 0,-9-4-2 0 0,0 1 0 0 0,0-1 0 0 0,0 2 0 0 0,-1-1 0 0 0,0 1 0 0 0,0 1 0 0 0,-4 0 0 0 0,-20-6 0 0 0,4 1 2 0 0,-15 0-2 0 0,5 0-26 0 0,40 7-224 0 0,-2 0 526 0 0,3-1-3611 0 0,3-4-2859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9:51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457 34 8752 0 0,'-3'-3'126'0'0,"-1"-1"-1"0"0,1 1 1 0 0,-1 0 0 0 0,0 1 0 0 0,0-1 0 0 0,0 1 0 0 0,0 0-1 0 0,0 0 1 0 0,0 0 0 0 0,-1 0 0 0 0,1 1 0 0 0,-1-1 0 0 0,1 1-1 0 0,-1 0 1 0 0,1 1 0 0 0,-1-1 0 0 0,0 1 0 0 0,1 0 0 0 0,-2 0-126 0 0,-14 1 1335 0 0,0 0 0 0 0,0 2 1 0 0,-17 4-1336 0 0,24-4 616 0 0,1 1-1 0 0,-1 0 1 0 0,1 1 0 0 0,-12 6-616 0 0,-45 28 1641 0 0,66-37-1608 0 0,-8 5 32 0 0,0 1-1 0 0,1 0 1 0 0,0 0 0 0 0,1 1-1 0 0,0 0 1 0 0,0 1 0 0 0,1 0-1 0 0,0 0 1 0 0,1 1 0 0 0,0 0-1 0 0,1 0 1 0 0,0 1 0 0 0,0 0-1 0 0,0 3-64 0 0,5-12-1 0 0,1-1 10 0 0,-1 0-1 0 0,0-1 1 0 0,1 1 0 0 0,-1 0-1 0 0,1 0 1 0 0,-1 0-1 0 0,1 0 1 0 0,0-1 0 0 0,0 1-1 0 0,0 0 1 0 0,0 0 0 0 0,0 0-1 0 0,0 0 1 0 0,1 0 0 0 0,-1 0-1 0 0,1-1 1 0 0,-1 1-1 0 0,1 0 1 0 0,0 1-9 0 0,0-2 88 0 0,24-4 164 0 0,-15-3-174 0 0,1 1 0 0 0,-1-2-1 0 0,6-4-77 0 0,13-8-76 0 0,83-49-312 0 0,-101 62 378 0 0,-1 2-17 0 0,-10 3 48 0 0,1 1-1 0 0,-1 0 0 0 0,1 0 1 0 0,0 0-1 0 0,-1-1 1 0 0,1 1-1 0 0,0 0 1 0 0,-1 0-1 0 0,1 0 1 0 0,0 0-1 0 0,-1 0 1 0 0,1 0-1 0 0,0 0 1 0 0,-1 1-1 0 0,1-1 1 0 0,0 0-1 0 0,-1 0 1 0 0,1 0-1 0 0,-1 1 0 0 0,1-1 1 0 0,0 0-1 0 0,-1 1 1 0 0,1-1-1 0 0,-1 0 1 0 0,1 1-1 0 0,-1-1 1 0 0,1 1-1 0 0,-1-1 1 0 0,1 1-1 0 0,-1-1 1 0 0,0 1-1 0 0,1-1 1 0 0,-1 1-1 0 0,1-1 1 0 0,-1 1-1 0 0,0 0 1 0 0,0 0-21 0 0,3 4 18 0 0,-1 1 0 0 0,0-1 1 0 0,0 1-1 0 0,0 3-18 0 0,3 7 113 0 0,15 47-36 0 0,-13-37-291 0 0,-7-25-61 0 0,1-1-1353 0 0,7 0-5334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9:54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66 6912 0 0,'2'-7'366'0'0,"0"-1"0"0"0,-1 1 1 0 0,-1 0-1 0 0,1-8-366 0 0,-1-4 5567 0 0,0 17-4185 0 0,3 1 424 0 0,-3 3 1536 0 0,6 70-2353 0 0,-7-44-698 0 0,-1-1 0 0 0,-1 0-1 0 0,-2 2-290 0 0,-1 7 428 0 0,2 18-428 0 0,-1 3 100 0 0,2-25-69 0 0,2 31-31 0 0,1-51 33 0 0,1-5-1 0 0,0-1 0 0 0,1 1 0 0 0,0 0 0 0 0,0 0 0 0 0,1-1 0 0 0,0 1 0 0 0,0-1 0 0 0,0 0 0 0 0,1 0-32 0 0,-3-4 20 0 0,0 0 1 0 0,1 0-1 0 0,-1 0 0 0 0,0 0 0 0 0,1 0 0 0 0,-1-1 1 0 0,1 1-1 0 0,0-1 0 0 0,-1 1 0 0 0,1-1 0 0 0,0 0 0 0 0,0 0 1 0 0,0 1-1 0 0,0-1 0 0 0,0-1 0 0 0,0 1 0 0 0,0 0 0 0 0,1 0-20 0 0,1 0 121 0 0,1-1-1 0 0,0 1 0 0 0,0-1 0 0 0,0 0 1 0 0,0 0-1 0 0,2-1-120 0 0,8 1 259 0 0,23-2 650 0 0,25-4-909 0 0,-25 1 345 0 0,24 2-345 0 0,-14 2 69 0 0,37 1 72 0 0,66 9-2359 0 0,-115-7-6331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9:52.9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639 0 10592 0 0,'-1'17'1136'0'0,"1"-16"-1021"0"0,0 1 0 0 0,0-1 1 0 0,0 1-1 0 0,0 0 1 0 0,0-1-1 0 0,-1 1 1 0 0,1-1-1 0 0,-1 1 0 0 0,1-1 1 0 0,-1 0-1 0 0,1 1 1 0 0,-1-1-1 0 0,0 1 0 0 0,1-1 1 0 0,-1 0-1 0 0,0 0 1 0 0,0 1-1 0 0,-1-1-115 0 0,0 2 239 0 0,-1 1-1 0 0,1-1 1 0 0,-1 0 0 0 0,0-1-1 0 0,0 1 1 0 0,-2 0-239 0 0,-10 5 253 0 0,0-1-1 0 0,0-1 1 0 0,-1 0 0 0 0,0-1-1 0 0,-1-1 1 0 0,1-1 0 0 0,-1 0-253 0 0,-21 5 225 0 0,16-3-70 0 0,-143 37 604 0 0,117-28-43 0 0,1 2 0 0 0,-18 11-716 0 0,57-23 196 0 0,-1 0 1 0 0,1 1 0 0 0,-1 0 0 0 0,1 1-1 0 0,-6 6-196 0 0,10-9 46 0 0,0 1 0 0 0,0 0 0 0 0,1 0-1 0 0,-1 0 1 0 0,1 1 0 0 0,0-1-1 0 0,0 1 1 0 0,1 0 0 0 0,0 0 0 0 0,-1 0-1 0 0,0 3-45 0 0,3-5 7 0 0,0-1-1 0 0,-1 0 0 0 0,1 1 1 0 0,0-1-1 0 0,0 1 0 0 0,1-1 1 0 0,-1 0-1 0 0,0 1-6 0 0,1 17 105 0 0,-1-17-92 0 0,0 1 0 0 0,0 0 0 0 0,0-1 0 0 0,0 1 0 0 0,1 0 0 0 0,-1-1 0 0 0,1 1 0 0 0,0-1 0 0 0,0 1 0 0 0,0-1 0 0 0,1 0 0 0 0,-1 1 0 0 0,1-1 0 0 0,0 0 0 0 0,0 0 0 0 0,0 0 0 0 0,0 0 0 0 0,0 0 0 0 0,1 0 0 0 0,-1-1 0 0 0,1 1 0 0 0,0-1 0 0 0,0 0 0 0 0,0 0 0 0 0,0 0 0 0 0,0 0 0 0 0,2 1-13 0 0,4 1 36 0 0,0 0-1 0 0,0 0 1 0 0,0-1 0 0 0,0-1 0 0 0,0 1-1 0 0,1-1 1 0 0,-1-1 0 0 0,1 0 0 0 0,-1 0-1 0 0,2-1-35 0 0,-5-1 33 0 0,1 0 0 0 0,-1 0 0 0 0,0-1 0 0 0,0 0 0 0 0,0 0 0 0 0,0 0 0 0 0,0-1 0 0 0,-1 0 0 0 0,1 0 0 0 0,-1 0 0 0 0,1-1-33 0 0,-3 2 8 0 0,0 0 1 0 0,-1-1-1 0 0,1 1 1 0 0,-1-1-1 0 0,1 0 1 0 0,-1 0-1 0 0,0 0 1 0 0,0 0-1 0 0,0 0 1 0 0,0 0-1 0 0,-1 0 1 0 0,1-1-1 0 0,-1 1 1 0 0,0-1-1 0 0,0 1 1 0 0,0-1-1 0 0,0 1 1 0 0,-1-1-1 0 0,1 0 1 0 0,-1 1-1 0 0,0-1 1 0 0,0 0-1 0 0,0 1 1 0 0,-1-1-1 0 0,1 1 1 0 0,-1-1-1 0 0,0 0 1 0 0,0 1-1 0 0,0-1 1 0 0,-1 1-1 0 0,1 0 0 0 0,-1-1 1 0 0,-1-2-9 0 0,-1 0-44 0 0,0 0 0 0 0,-1 0 0 0 0,0 0 0 0 0,0 1 1 0 0,0 0-1 0 0,0 0 0 0 0,-1 0 0 0 0,0 0 0 0 0,0 1 0 0 0,0 0 0 0 0,0 0 0 0 0,-1 1 0 0 0,0 0 1 0 0,0 0-1 0 0,0 0 0 0 0,0 1 0 0 0,0 0 0 0 0,0 1 0 0 0,0-1 0 0 0,-1 1 0 0 0,1 1 0 0 0,0-1 1 0 0,-1 1-1 0 0,-2 1 44 0 0,-15 5-1468 0 0,14-1-2227 0 0,6-1-2371 0 0</inkml:trace>
  <inkml:trace contextRef="#ctx0" brushRef="#br0" timeOffset="289.461">295 553 14600 0 0,'0'0'330'0'0,"0"0"45"0"0,0 0 20 0 0,0 0-38 0 0,1 2-229 0 0,-1-2-132 0 0,2 2 60 0 0,0 1 0 0 0,-1-1-1 0 0,1 0 1 0 0,-1 1-1 0 0,0-1 1 0 0,0 1 0 0 0,0 0-1 0 0,0-1 1 0 0,0 1-1 0 0,-1 0 1 0 0,1 0 0 0 0,-1 0-1 0 0,0-1 1 0 0,0 1-1 0 0,0 0-55 0 0,-1 21 848 0 0,-1 7 255 0 0,-2-6-475 0 0,4-20-533 0 0,0 0 1 0 0,-1 0 0 0 0,0-1 0 0 0,0 1 0 0 0,0 1-96 0 0,-1-3-79 0 0,2-2 352 0 0,0 16-2298 0 0,0-17-4545 0 0</inkml:trace>
  <inkml:trace contextRef="#ctx0" brushRef="#br0" timeOffset="564.663">374 353 13824 0 0,'-2'-3'20'0'0,"2"2"144"0"0,0 1 0 0 0,0-1 0 0 0,-1 1 1 0 0,1-1-1 0 0,0 1 0 0 0,-1-1 1 0 0,1 1-1 0 0,-1-1 0 0 0,1 1 1 0 0,-1 0-1 0 0,1-1 0 0 0,-1 1 0 0 0,1 0 1 0 0,-1-1-1 0 0,1 1 0 0 0,-1 0 1 0 0,1 0-1 0 0,-1-1 0 0 0,0 1 0 0 0,1 0-164 0 0,-1 1 56 0 0,0 0-1 0 0,0 0 1 0 0,0-1-1 0 0,1 1 1 0 0,-1 0-1 0 0,0 0 1 0 0,1 0-1 0 0,-1 1 0 0 0,1-1 1 0 0,-1 0-1 0 0,1 0 1 0 0,0 0-1 0 0,-1 0 1 0 0,1 0-1 0 0,0 1 1 0 0,0-1-1 0 0,0 0 0 0 0,0 1-55 0 0,-1-1-33 0 0,1 0 0 0 0,0 0 0 0 0,0 0 0 0 0,0 0 0 0 0,0 0 0 0 0,0 0 0 0 0,0 0 0 0 0,0 0 0 0 0,1 0 0 0 0,-1 0 0 0 0,0 0 0 0 0,1 0 0 0 0,-1 0 33 0 0,3 14-1152 0 0,-4-1 260 0 0,0-11-10 0 0</inkml:trace>
  <inkml:trace contextRef="#ctx0" brushRef="#br0" timeOffset="952.11">601 417 12784 0 0,'0'0'289'0'0,"0"0"40"0"0,0 0 22 0 0,-1 1-40 0 0,0 0-299 0 0,0-1 0 0 0,0 1 0 0 0,0 0 0 0 0,0 0 0 0 0,-1 0 0 0 0,1 0 0 0 0,1 0 0 0 0,-1 0 0 0 0,0 1 0 0 0,0-1 0 0 0,0 0 0 0 0,1 0 0 0 0,-1 1 0 0 0,0-1 0 0 0,1 1-12 0 0,-3 5 309 0 0,1-3-109 0 0,0 1 0 0 0,0-1 1 0 0,1 1-1 0 0,0 0 0 0 0,0-1 1 0 0,0 3-201 0 0,-5 19 1188 0 0,-8 27 592 0 0,11-37-1360 0 0,-1 0 0 0 0,-1 0 0 0 0,-5 13-420 0 0,-16 47 371 0 0,23-67-179 0 0,9-11-229 0 0,7-13-322 0 0,6-10-633 0 0,2 1 0 0 0,12-12 992 0 0,-25 29-177 0 0,-1 0 0 0 0,1 0 0 0 0,1 1-1 0 0,-1 0 1 0 0,1 1 0 0 0,0 0 0 0 0,1 0 0 0 0,-1 1-1 0 0,7-2 178 0 0,-9 4-439 0 0,10-2 1600 0 0,-17 4-1126 0 0,0 0-1 0 0,0 0 0 0 0,1 0 1 0 0,-1 0-1 0 0,0 0 0 0 0,0 0 0 0 0,0 0 1 0 0,1 0-1 0 0,-1 0 0 0 0,0 0 1 0 0,0 1-1 0 0,0-1 0 0 0,0 0 0 0 0,0 0 1 0 0,1 0-1 0 0,-1 0 0 0 0,0 0 1 0 0,0 1-1 0 0,0-1 0 0 0,0 0 0 0 0,0 0 1 0 0,0 0-1 0 0,0 0 0 0 0,0 0 1 0 0,0 1-1 0 0,1-1 0 0 0,-1 0 0 0 0,0 0 1 0 0,0 0-1 0 0,0 1 0 0 0,0-1-34 0 0,-3 11 751 0 0,-2-2-422 0 0,-1 0-1 0 0,0 0 0 0 0,-1-1 0 0 0,0 1 0 0 0,0-2 1 0 0,-5 5-329 0 0,-7 9 663 0 0,-14 19-663 0 0,27-33 171 0 0,6-6-163 0 0,-1-1 0 0 0,0 1 0 0 0,1 0 0 0 0,-1-1 0 0 0,1 1 1 0 0,-1 0-1 0 0,1-1 0 0 0,-1 1 0 0 0,1 0 0 0 0,-1 0 0 0 0,1-1 0 0 0,-1 1 0 0 0,1 0 0 0 0,0 0 0 0 0,0 0 0 0 0,0 0 0 0 0,-1-1 0 0 0,1 1 0 0 0,0 0 0 0 0,0 1-8 0 0,-1 3-1 0 0,1-5 1 0 0,0 1 0 0 0,-1 0 0 0 0,1 0 0 0 0,0-1 0 0 0,0 1 0 0 0,-1 0 0 0 0,1 0 0 0 0,0-1 0 0 0,0 1 0 0 0,0 0 0 0 0,0 0 0 0 0,0-1 0 0 0,0 1 0 0 0,0 0 0 0 0,0 0 0 0 0,1 0 0 0 0,-1-1 0 0 0,0 1 0 0 0,0 0 0 0 0,1-1 0 0 0,-1 1 0 0 0,0 0 0 0 0,1-1 0 0 0,-1 1 0 0 0,1 0 0 0 0,-1-1 0 0 0,0 1 0 0 0,1 0 0 0 0,14 10 0 0 0,-14-11 0 0 0,7 4-348 0 0,1-1 0 0 0,-1-1 0 0 0,1 1 0 0 0,0-1 0 0 0,0-1 0 0 0,-1 0 0 0 0,1 0 0 0 0,7 0 348 0 0,9-5-2649 0 0,-13 2 1291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9:51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89 9216 0 0,'1'-9'949'0'0,"0"3"-2507"0"0,1-2 6955 0 0,-2 7-5282 0 0,1 1 0 0 0,-1 0 1 0 0,0 0-1 0 0,0 0 0 0 0,0 0 0 0 0,1 0 1 0 0,-1 0-1 0 0,0 0 0 0 0,0 0 0 0 0,0 1 1 0 0,1-1-1 0 0,-1 0 0 0 0,0 0 0 0 0,0 0 1 0 0,0 0-1 0 0,0 0 0 0 0,1 0 0 0 0,-1 0 1 0 0,0 0-1 0 0,0 0 0 0 0,0 1 0 0 0,0-1 1 0 0,1 0-1 0 0,-1 0 0 0 0,0 0 0 0 0,0 0 1 0 0,0 1-1 0 0,0-1 0 0 0,0 0 0 0 0,0 0 1 0 0,1 0-1 0 0,-1 0 0 0 0,0 1 0 0 0,0-1 1 0 0,0 0-1 0 0,0 0 0 0 0,0 0 0 0 0,0 1-115 0 0,1 2 104 0 0,1 1-1 0 0,-1 0 0 0 0,0 0 0 0 0,0 0 0 0 0,0-1 0 0 0,0 1 0 0 0,-1 0 0 0 0,0 0 0 0 0,0 2-103 0 0,1 6 240 0 0,1 11 320 0 0,-1 1 0 0 0,-2 2-560 0 0,1-4 336 0 0,-1 12 83 0 0,0-21-265 0 0,0 1 0 0 0,2 0-1 0 0,0 1-153 0 0,0 6 182 0 0,-1 0-1 0 0,-1 16-181 0 0,0 28 93 0 0,3-45-57 0 0,-1 0 0 0 0,-1 0 0 0 0,-1 1 0 0 0,0-1 0 0 0,-2 0 0 0 0,-4 14-36 0 0,1-12-240 0 0,6-21-68 0 0,0-1-32 0 0,-1 0 283 0 0,1 0 0 0 0,-1 0 0 0 0,1 0 1 0 0,-1 0-1 0 0,1 0 0 0 0,-1-1 0 0 0,1 1 0 0 0,-1 0 0 0 0,1 0 0 0 0,-1-1 0 0 0,1 1 0 0 0,-1 0 0 0 0,1-1 0 0 0,-1 1 0 0 0,1 0 0 0 0,0-1 0 0 0,-1 1 0 0 0,1-1 0 0 0,0 1 0 0 0,-1-1 0 0 0,1 1 0 0 0,0 0 0 0 0,0-1 0 0 0,-1 1 0 0 0,1-1 57 0 0,-4-13-1742 0 0,4 14 1514 0 0,-3-14-6425 0 0</inkml:trace>
  <inkml:trace contextRef="#ctx0" brushRef="#br0" timeOffset="237.224">25 129 5528 0 0,'4'-12'438'0'0,"0"0"0"0"0,1 0 0 0 0,1 0 0 0 0,0 1 0 0 0,0 0 0 0 0,1 0-438 0 0,-5 7 596 0 0,0 1-299 0 0,0 0 1 0 0,1 1 0 0 0,-1-1-1 0 0,0 1 1 0 0,1-1 0 0 0,-1 1-1 0 0,1 0 1 0 0,0 0 0 0 0,-1 0-1 0 0,1 1 1 0 0,0-1-1 0 0,0 1 1 0 0,0-1 0 0 0,0 1-1 0 0,4-1-297 0 0,4-1 1312 0 0,1 1-1 0 0,0-1 0 0 0,8 1-1311 0 0,-17 2 299 0 0,0 0-187 0 0,0-1 1 0 0,1 1-1 0 0,-1 0 1 0 0,1 0-1 0 0,-1 1 0 0 0,1-1 1 0 0,-1 1-1 0 0,0-1 1 0 0,1 1-1 0 0,-1 0 1 0 0,0 0-1 0 0,0 1 1 0 0,0-1-1 0 0,0 1 0 0 0,0-1 1 0 0,0 1-1 0 0,0 0 1 0 0,0 0-1 0 0,-1 0 1 0 0,1 1-1 0 0,-1-1 1 0 0,1 1-1 0 0,-1-1 0 0 0,2 3-112 0 0,2 7 180 0 0,-2-6-78 0 0,-1-1 1 0 0,0 1-1 0 0,0-1 0 0 0,0 1 0 0 0,-1 0 0 0 0,0 0 0 0 0,0 0 1 0 0,-1 0-1 0 0,1 1 0 0 0,-1-1 0 0 0,-1 0 0 0 0,1 0 0 0 0,-1 3-102 0 0,-1-3 74 0 0,0 0-1 0 0,0 0 1 0 0,0 0 0 0 0,-1 0-1 0 0,0 0 1 0 0,0 0-1 0 0,0-1 1 0 0,-1 1-1 0 0,0-1 1 0 0,0 1 0 0 0,0-1-1 0 0,-1 0 1 0 0,0-1-1 0 0,0 1 1 0 0,0 0-1 0 0,0-1 1 0 0,-1 0-74 0 0,2-1 26 0 0,-1 0 0 0 0,1-1 0 0 0,-1 1 0 0 0,0-1 0 0 0,0 0-1 0 0,0 0 1 0 0,0 0 0 0 0,0-1 0 0 0,-1 1-26 0 0,-41 10 87 0 0,19-5-196 0 0,-43 10-678 0 0,23-13-3813 0 0,46-4 2843 0 0,1 0-16 0 0</inkml:trace>
  <inkml:trace contextRef="#ctx0" brushRef="#br0" timeOffset="523.487">369 525 16208 0 0,'-7'6'1469'0'0,"-17"19"-1189"0"0,12-14-278 0 0,2 1 0 0 0,-1-1 0 0 0,1 2 0 0 0,1-1 0 0 0,-3 7-2 0 0,11-17 23 0 0,0-1 0 0 0,0 1 0 0 0,0-1-1 0 0,0 1 1 0 0,1-1 0 0 0,-1 1 0 0 0,1 0-1 0 0,-1-1 1 0 0,1 1 0 0 0,0 0-1 0 0,-1 0 1 0 0,1-1 0 0 0,0 1 0 0 0,0 0-1 0 0,0 0 1 0 0,0-1 0 0 0,1 1 0 0 0,-1 1-23 0 0,1 2 118 0 0,-1-3-78 0 0,1-1-1 0 0,-1 0 1 0 0,0 1-1 0 0,1-1 1 0 0,-1 0-1 0 0,1 1 1 0 0,-1-1 0 0 0,1 0-1 0 0,0 0 1 0 0,0 1-1 0 0,-1-1 1 0 0,1 0-1 0 0,0 0 1 0 0,0 0-1 0 0,0 0 1 0 0,0 0-1 0 0,0 0 1 0 0,0-1-1 0 0,2 2-39 0 0,-1-1 53 0 0,1 0 0 0 0,-1 0-1 0 0,1 0 1 0 0,-1 0 0 0 0,1 0 0 0 0,0 0-1 0 0,-1-1 1 0 0,1 0 0 0 0,0 1-1 0 0,0-1-52 0 0,1 0 45 0 0,0 0-1 0 0,0 0 0 0 0,0 0 0 0 0,0-1 0 0 0,0 1 0 0 0,0-1 0 0 0,0 0 1 0 0,0 0-1 0 0,0-1 0 0 0,-1 1 0 0 0,1-1 0 0 0,-1 0 0 0 0,1 0 0 0 0,0 0-44 0 0,-1-1 17 0 0,-1 0-1 0 0,1 0 0 0 0,-1 0 0 0 0,0 0 0 0 0,0 0 0 0 0,0-1 1 0 0,0 1-1 0 0,-1-1 0 0 0,0 1 0 0 0,1-1 0 0 0,-1 1 0 0 0,0-1 1 0 0,-1 0-1 0 0,1 0 0 0 0,-1 1 0 0 0,1-1 0 0 0,-1 0 0 0 0,0 0 1 0 0,-1 0-1 0 0,1 1 0 0 0,-1-1 0 0 0,0-3-16 0 0,-1-3-141 0 0,-1 0 1 0 0,0 0-1 0 0,0 1 1 0 0,-1-1-1 0 0,0 1 0 0 0,0 0 1 0 0,-1 0-1 0 0,-1-1 141 0 0,3 6-395 0 0,0 0-1 0 0,-1-1 1 0 0,1 1-1 0 0,-1 0 1 0 0,0 1-1 0 0,0-1 1 0 0,0 1-1 0 0,0-1 1 0 0,0 1-1 0 0,-1 1 1 0 0,-3-3 395 0 0,-1 2-1312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0:01.6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258 264 7368 0 0,'-10'-3'546'0'0,"2"1"306"0"0,2 2 3355 0 0,-27 10 1261 0 0,0 4-3879 0 0,28-11-1482 0 0,1-1-1 0 0,-1 1 0 0 0,0 1 0 0 0,1-1 0 0 0,0 1 0 0 0,-1 0 0 0 0,2 0 1 0 0,-1 0-1 0 0,0 0 0 0 0,1 1 0 0 0,-2 1-106 0 0,3-2 42 0 0,0-1 1 0 0,0 1-1 0 0,1 0 1 0 0,-1-1-1 0 0,1 1 0 0 0,-1 0 1 0 0,1 0-1 0 0,0 0 1 0 0,0 3-43 0 0,1-4 6 0 0,0 0 1 0 0,1 0 0 0 0,-1 1 0 0 0,1-1 0 0 0,-1 0 0 0 0,1 0 0 0 0,0 1 0 0 0,1-1 0 0 0,-1 0 0 0 0,0 0 0 0 0,1 0 0 0 0,0 1-7 0 0,2 3 14 0 0,1 0 0 0 0,0 0-1 0 0,0 0 1 0 0,1 0-1 0 0,-1-1 1 0 0,2 0 0 0 0,-1 0-1 0 0,0-1 1 0 0,1 0-1 0 0,5 3-13 0 0,-1 0 0 0 0,1 1 0 0 0,-2 0 0 0 0,1 1 0 0 0,-1 0 0 0 0,6 8 0 0 0,-13-14 10 0 0,12 16-32 0 0,-15-19 30 0 0,1 0 0 0 0,0 0 1 0 0,-1 0-1 0 0,1 0 0 0 0,-1 0 0 0 0,0 1 0 0 0,1-1 0 0 0,-1 0 1 0 0,0 0-1 0 0,1 0 0 0 0,-1 0 0 0 0,0 1 0 0 0,0-1 1 0 0,0 0-1 0 0,0 0 0 0 0,0 0 0 0 0,-1 1-8 0 0,0 0 45 0 0,0 0 0 0 0,0 0 0 0 0,0 0 0 0 0,0-1 0 0 0,-1 1 0 0 0,1 0 0 0 0,-1 0 0 0 0,1-1 0 0 0,-1 1 1 0 0,0-1-1 0 0,1 0 0 0 0,-1 1 0 0 0,0-1 0 0 0,0 0 0 0 0,0 0 0 0 0,0 0 0 0 0,0 0 0 0 0,0-1 0 0 0,-1 1 0 0 0,0 0-45 0 0,-10 2 88 0 0,1 0 0 0 0,-1 0-1 0 0,-1-1-87 0 0,7-2 37 0 0,-29 6-1 0 0,15-2-616 0 0,1-1 1 0 0,-1-1-1 0 0,0-1 1 0 0,-20-1 579 0 0,26-5-3966 0 0,12 3-2369 0 0</inkml:trace>
  <inkml:trace contextRef="#ctx0" brushRef="#br0" timeOffset="716.426">292 542 13760 0 0,'14'1'698'0'0,"0"0"1"0"0,9 3-699 0 0,-8-2 667 0 0,-1 0-1 0 0,10-1-666 0 0,-14 0 465 0 0,-1-1 1 0 0,0-1-1 0 0,0 1 0 0 0,0-2 0 0 0,0 1 0 0 0,0-1 0 0 0,-1 0 1 0 0,1-1-1 0 0,0 0-465 0 0,11-6 727 0 0,0 0 0 0 0,0-2 0 0 0,3-2-727 0 0,-16 8 63 0 0,0 0 1 0 0,0 0 0 0 0,-1-1 0 0 0,1 0-1 0 0,-1 0 1 0 0,0 0 0 0 0,-1-1 0 0 0,1 0-1 0 0,2-5-63 0 0,0-1 51 0 0,-6 11-46 0 0,-1-1 0 0 0,1 1 0 0 0,-1-1 1 0 0,1 0-1 0 0,-1 1 0 0 0,0-1 0 0 0,0 0 1 0 0,0 0-1 0 0,0 0 0 0 0,0 0 0 0 0,-1 0 1 0 0,1 0-1 0 0,-1 0 0 0 0,0-1-5 0 0,3-19 32 0 0,-2 21-30 0 0,-1 1 0 0 0,1-1 0 0 0,-1 0 0 0 0,0 0 1 0 0,0 1-1 0 0,1-1 0 0 0,-1 0 0 0 0,0 0 0 0 0,-1 1 0 0 0,1-1 0 0 0,0 0 0 0 0,0 0 0 0 0,-1 1 1 0 0,1-1-1 0 0,-1 0 0 0 0,0 1 0 0 0,1-1 0 0 0,-1 0 0 0 0,0 1 0 0 0,0-1 0 0 0,-1 0-2 0 0,1-1-4 0 0,-1 1-1 0 0,0 0 0 0 0,0 0 1 0 0,0 0-1 0 0,0 0 1 0 0,-1 0-1 0 0,1 0 0 0 0,0 1 1 0 0,-1-1-1 0 0,1 1 1 0 0,-1 0-1 0 0,0-1 0 0 0,1 1 1 0 0,-1 0-1 0 0,0 1 1 0 0,0-1-1 0 0,0 0 0 0 0,0 1 1 0 0,0 0-1 0 0,1-1 1 0 0,-1 1-1 0 0,0 0 0 0 0,0 1 1 0 0,0-1-1 0 0,0 0 1 0 0,0 1-1 0 0,0 0 0 0 0,1 0 1 0 0,-1 0-1 0 0,0 0 1 0 0,0 0-1 0 0,1 0 0 0 0,-2 1 5 0 0,-1 1 0 0 0,0 1 0 0 0,-1 0 0 0 0,2 0 0 0 0,-1 0 0 0 0,0 0 0 0 0,1 1 0 0 0,0-1 0 0 0,0 1 0 0 0,0 0 0 0 0,1 1 0 0 0,-1-1 0 0 0,1 1 0 0 0,1-1 0 0 0,-1 1 0 0 0,-3 10 4 0 0,2-8 5 0 0,1 1 0 0 0,0-1 0 0 0,1 1 0 0 0,0 0-1 0 0,0 0 1 0 0,1 0 0 0 0,0 0 0 0 0,0 1-9 0 0,1-6 6 0 0,0-1 1 0 0,0-1-1 0 0,0 1 0 0 0,0-1 0 0 0,0 1 1 0 0,0 0-1 0 0,1-1 0 0 0,-1 1 0 0 0,1-1 1 0 0,0 1-1 0 0,0-1 0 0 0,0 1 0 0 0,0-1 1 0 0,0 0-1 0 0,0 1 0 0 0,1-1 0 0 0,-1 0 1 0 0,1 0-1 0 0,-1 0 0 0 0,1 0-6 0 0,-1-1 2 0 0,1 0-1 0 0,-1 0 1 0 0,0 0-1 0 0,0 0 1 0 0,1 0 0 0 0,-1 0-1 0 0,0 0 1 0 0,1-1-1 0 0,-1 1 1 0 0,1-1-1 0 0,-1 1 1 0 0,1-1-1 0 0,-1 1 1 0 0,1-1-1 0 0,0 0 1 0 0,-1 0-1 0 0,1 1 1 0 0,-1-1 0 0 0,1 0-1 0 0,0-1 1 0 0,-1 1-1 0 0,1 0 1 0 0,-1 0-1 0 0,1-1 1 0 0,-1 1-1 0 0,1-1 1 0 0,0 1-2 0 0,6-4 9 0 0,0 1-1 0 0,0-1 1 0 0,-1 0 0 0 0,6-5-9 0 0,2 0-19 0 0,49-32-478 0 0,-45 28 298 0 0,-12 8 134 0 0,1 0 1 0 0,0 0 0 0 0,7-2 64 0 0,-12 5-17 0 0,1 1 1 0 0,-1 0-1 0 0,0 0 1 0 0,0 1-1 0 0,1-1 1 0 0,-1 1-1 0 0,0 0 1 0 0,1-1-1 0 0,-1 1 1 0 0,1 1-1 0 0,-1-1 1 0 0,1 1 16 0 0,-2-1 6 0 0,0 1-1 0 0,0 0 1 0 0,0-1 0 0 0,-1 1-1 0 0,1 0 1 0 0,0 0 0 0 0,-1 0-1 0 0,1 1 1 0 0,0-1 0 0 0,-1 0-1 0 0,0 0 1 0 0,1 1 0 0 0,-1-1-1 0 0,0 1 1 0 0,0 0 0 0 0,1 0-6 0 0,15 29 402 0 0,-9-15-81 0 0,-1 1-1 0 0,-1 1 0 0 0,0-1 0 0 0,-2 1 1 0 0,1 4-321 0 0,-7 6 1342 0 0,7-39-1603 0 0,0 1-1 0 0,0-1 0 0 0,2 1 1 0 0,1-3 261 0 0,8-9-351 0 0,6-12-1050 0 0,8-5 1401 0 0,-29 37-10 0 0,1 0 1 0 0,0 0 0 0 0,0 0 0 0 0,0 0-1 0 0,0 0 1 0 0,0 1 0 0 0,0-1 0 0 0,0 0-1 0 0,1 1 1 0 0,-1 0 0 0 0,0 0 0 0 0,1 0-1 0 0,0 0 1 0 0,-1 0 0 0 0,1 0 0 0 0,-1 0-1 0 0,1 1 1 0 0,0-1 0 0 0,0 1 0 0 0,-1 0-1 0 0,1 0 1 0 0,0 0 0 0 0,-1 0 0 0 0,1 0-1 0 0,0 1 1 0 0,0-1 0 0 0,-1 1 0 0 0,1 0-1 0 0,-1 0 1 0 0,1 0 0 0 0,-1 0 0 0 0,1 0-1 0 0,2 2 10 0 0,7 7 337 0 0,1 1-1 0 0,-2 0 0 0 0,7 8-336 0 0,-7-7 143 0 0,2 2-35 0 0,-7-8-106 0 0,1 0 0 0 0,-2 1 0 0 0,1 0 0 0 0,-1 0 0 0 0,0 0 0 0 0,0 1-2 0 0,-3-6-8 0 0,-1 0-1 0 0,1 0 0 0 0,0 0 1 0 0,0 0-1 0 0,0 0 1 0 0,1 0-1 0 0,-1-1 1 0 0,0 1-1 0 0,1-1 0 0 0,-1 0 1 0 0,1 1-1 0 0,-1-1 1 0 0,1 0-1 0 0,-1 0 0 0 0,1-1 1 0 0,1 1 8 0 0,2 1-372 0 0,-1-1 0 0 0,1 0 0 0 0,0-1 0 0 0,-1 1 0 0 0,1-1 0 0 0,0 0 0 0 0,3 0 372 0 0,3-3-1659 0 0</inkml:trace>
  <inkml:trace contextRef="#ctx0" brushRef="#br0" timeOffset="1080.524">1448 221 16671 0 0,'0'0'763'0'0,"0"0"-14"0"0,-12 2-453 0 0,6 1-25 0 0,-1-1 0 0 0,1 1 0 0 0,0 0 0 0 0,0 0 0 0 0,1 1 0 0 0,-1 0 0 0 0,1 0 0 0 0,0 0 0 0 0,-1 1-271 0 0,-5 6 489 0 0,-1 0 0 0 0,2 2 0 0 0,-3 2-489 0 0,3-3 106 0 0,6-7-71 0 0,1-1 0 0 0,-1 1-1 0 0,0 0 1 0 0,1 0 0 0 0,0 0-1 0 0,1 1 1 0 0,-2 2-35 0 0,4-7 7 0 0,-4 9 19 0 0,1-1 0 0 0,0 1 0 0 0,1 0 1 0 0,0 0-1 0 0,1 1-26 0 0,0-8 4 0 0,1 0-1 0 0,0-1 1 0 0,0 1 0 0 0,1 0 0 0 0,-1 0 0 0 0,0 0-1 0 0,1-1 1 0 0,0 1 0 0 0,0 0 0 0 0,0-1-1 0 0,0 1 1 0 0,0-1 0 0 0,0 1 0 0 0,0-1 0 0 0,1 1-1 0 0,-1-1 1 0 0,1 0 0 0 0,0 0 0 0 0,0 1 0 0 0,0-1-1 0 0,0 0-3 0 0,5 3 1 0 0,-1 0 0 0 0,1-1-1 0 0,0 0 1 0 0,0 0 0 0 0,0 0-1 0 0,0-1 1 0 0,1 0 0 0 0,0 0-1 0 0,14 3-33 0 0,1 0 0 0 0,4-1 33 0 0,60 10 11 0 0,-86-14 117 0 0,-1-1 83 0 0,0 0 21 0 0,0 0 9 0 0,0 0 14 0 0,0 0 7 0 0,-9 10 513 0 0,-3-4-601 0 0,0 0 1 0 0,0-1-1 0 0,0-1 1 0 0,0 0-1 0 0,-1-1 1 0 0,-12 2-175 0 0,-3 1 178 0 0,16-3-363 0 0,0 0 0 0 0,0-1 0 0 0,0 0 0 0 0,0-1 0 0 0,0 0 0 0 0,0-1 0 0 0,0-1 0 0 0,-2 0 185 0 0,10 0-425 0 0,-1-4-4350 0 0,4 4-2464 0 0</inkml:trace>
  <inkml:trace contextRef="#ctx0" brushRef="#br0" timeOffset="1346.135">1620 439 5064 0 0,'0'0'232'0'0,"10"5"3453"0"0,4 8 8962 0 0,-13-12-12228 0 0,-1 1-1 0 0,1-1 1 0 0,0 1-1 0 0,0 0 1 0 0,0-1-1 0 0,-1 1 1 0 0,1 0-1 0 0,-1 0 1 0 0,0 0-1 0 0,1-1 1 0 0,-1 1-1 0 0,0 0 1 0 0,0 1-419 0 0,0-2 232 0 0,0-1-22 0 0,0 1-172 0 0,-1 1-1 0 0,1-1 1 0 0,-1 0-1 0 0,0 1 1 0 0,1-1-1 0 0,-1 0 1 0 0,0 1 0 0 0,0-1-1 0 0,1 0 1 0 0,-1 0-1 0 0,0 0 1 0 0,-1 1-38 0 0,-6 5 54 0 0,7-7-63 0 0,1 1 0 0 0,-1-1 0 0 0,1 1-1 0 0,0-1 1 0 0,-1 0 0 0 0,1 1 0 0 0,-1-1-1 0 0,1 0 1 0 0,-1 1 0 0 0,1-1 0 0 0,-1 0 0 0 0,1 1-1 0 0,-1-1 1 0 0,1 0 0 0 0,-1 0 0 0 0,1 0 0 0 0,-1 0-1 0 0,0 0 1 0 0,1 0 0 0 0,-1 1 0 0 0,1-1 0 0 0,-1 0-1 0 0,0-1 10 0 0,1 1-157 0 0,-15-2-2128 0 0,9-7-5675 0 0,6 5 446 0 0</inkml:trace>
  <inkml:trace contextRef="#ctx0" brushRef="#br0" timeOffset="1704.863">1728 30 13792 0 0,'0'-1'47'0'0,"0"0"1"0"0,-1 1 0 0 0,1-1 0 0 0,0 1 0 0 0,0-1 0 0 0,0 0 0 0 0,0 1-1 0 0,0-1 1 0 0,0 0 0 0 0,0 1 0 0 0,0-1 0 0 0,0 0 0 0 0,0 1-1 0 0,0-1 1 0 0,0 1 0 0 0,0-1 0 0 0,1 0 0 0 0,-1 1 0 0 0,0-1 0 0 0,0 1-1 0 0,1-1 1 0 0,-1 0 0 0 0,0 1 0 0 0,1-1 0 0 0,-1 1 0 0 0,1-1-1 0 0,-1 1-47 0 0,19-10 221 0 0,-16 9-202 0 0,0 1 1 0 0,0-1 0 0 0,0 1 0 0 0,0-1 0 0 0,0 1 0 0 0,0 0 0 0 0,-1 0 0 0 0,1 1 0 0 0,0-1 0 0 0,0 1-1 0 0,0-1 1 0 0,0 1 0 0 0,0 0 0 0 0,0 0-20 0 0,-2 0-78 0 0,-1 0 61 0 0,0 0 1 0 0,0 0-1 0 0,0 0 1 0 0,1 1 0 0 0,-1-1-1 0 0,0 0 1 0 0,1 0-1 0 0,-1 0 1 0 0,1 0 0 0 0,-1 0-1 0 0,1 0 1 0 0,-1 0-1 0 0,1 1 17 0 0,0-2-10 0 0,-1 2-6 0 0,0 0 0 0 0,0 0 0 0 0,0-1 0 0 0,0 1 1 0 0,0 0-1 0 0,0 0 0 0 0,0 0 0 0 0,-1 0 1 0 0,1 0-1 0 0,-1 0 0 0 0,0 1 16 0 0,-2 13-18 0 0,1 20 433 0 0,1-26-60 0 0,1 0 1 0 0,-1-1-1 0 0,2 1 1 0 0,-1 0-1 0 0,1 0 1 0 0,1-1-1 0 0,1 5-355 0 0,7 27 1170 0 0,2 8-118 0 0,6 15 264 0 0,-6-20-612 0 0,-9-32-533 0 0,-1-1 0 0 0,0 1 0 0 0,0 6-171 0 0,5 28 349 0 0,-6-42-322 0 0,0 1 1 0 0,0 0-1 0 0,0-1 0 0 0,-1 1 0 0 0,1 0 0 0 0,-1-1 0 0 0,-1 1 0 0 0,1 0 0 0 0,-1 2-27 0 0,1-5-14 0 0,0 0 1 0 0,0 0-1 0 0,0 1 0 0 0,1-1 0 0 0,-1 0 0 0 0,0 0 0 0 0,1 0 0 0 0,0 2 14 0 0,0-2 3 0 0,-1 0-1 0 0,1 0 1 0 0,-1-1-1 0 0,1 1 1 0 0,-1 0-1 0 0,0 0 0 0 0,0 0 1 0 0,0 0-1 0 0,0 0 1 0 0,0 1-3 0 0,-1 4 223 0 0,1-5-8329 0 0,0-2 1472 0 0</inkml:trace>
  <inkml:trace contextRef="#ctx0" brushRef="#br0" timeOffset="2085.251">1739 305 14336 0 0,'0'0'661'0'0,"7"0"212"0"0,78 0 1686 0 0,40-8-2559 0 0,-82 5 74 0 0,-30 2-28 0 0,28-1-19 0 0,-37 2-25 0 0,-3 0 2 0 0,0 0 0 0 0,0 0-1 0 0,0 0 1 0 0,0 0 0 0 0,0 0 0 0 0,0 0-1 0 0,-1 1 1 0 0,1-1 0 0 0,0 0 0 0 0,0 0-1 0 0,0 0 1 0 0,-1 1 0 0 0,1-1 0 0 0,0 1-1 0 0,0-1 1 0 0,0 0 0 0 0,-1 1 0 0 0,1 0-4 0 0,1 10 333 0 0,-2-10-287 0 0,0 0 0 0 0,0 0 0 0 0,0 0 0 0 0,0 0 0 0 0,0 1 0 0 0,1-1 0 0 0,-1 0 0 0 0,0 0-1 0 0,1 0 1 0 0,-1 0 0 0 0,0 1 0 0 0,1-1-46 0 0,0 0 43 0 0,0 0 1 0 0,-1 0-1 0 0,1 0 0 0 0,0 0 0 0 0,-1 0 1 0 0,1 0-1 0 0,0 0 0 0 0,-1 0 0 0 0,0 0 1 0 0,1 0-1 0 0,-1 0 0 0 0,0 0 0 0 0,1 1 0 0 0,-1-1 1 0 0,0 0-1 0 0,0 0 0 0 0,0 0 0 0 0,0 1 1 0 0,0-1-1 0 0,0 0 0 0 0,0 0 0 0 0,-1 0 1 0 0,1 1-1 0 0,0-1 0 0 0,-1 0 0 0 0,1 0 1 0 0,-1 0-1 0 0,1 0 0 0 0,-1 0 0 0 0,0 1-43 0 0,1 0 119 0 0,-1 1 0 0 0,1 0 0 0 0,0-1 0 0 0,0 1 0 0 0,0 0 0 0 0,0-1 0 0 0,0 1 1 0 0,1 0-1 0 0,-1-1 0 0 0,1 1 0 0 0,-1 0 0 0 0,1-1 0 0 0,0 1 0 0 0,1 1-119 0 0,4 20 649 0 0,-6-22-588 0 0,0 0 0 0 0,1 0 0 0 0,-1 1-1 0 0,1-1 1 0 0,-1 0 0 0 0,1 0 0 0 0,0 0-1 0 0,0 0 1 0 0,0 0 0 0 0,0 0 0 0 0,0 0-1 0 0,0-1 1 0 0,1 1 0 0 0,-1 0 0 0 0,1 0-1 0 0,0 0-60 0 0,-1-1 47 0 0,1 1 0 0 0,0 0 1 0 0,-1 0-1 0 0,0 0 0 0 0,1 0 0 0 0,-1 0 0 0 0,0 0 0 0 0,0 1 0 0 0,0-1 0 0 0,0 0 0 0 0,0 0 0 0 0,-1 1 0 0 0,1 1-47 0 0,-1-2 34 0 0,1-1-1 0 0,-1 0 1 0 0,1 1-1 0 0,-1-1 0 0 0,1 0 1 0 0,-1 1-1 0 0,1-1 1 0 0,0 0-1 0 0,0 0 0 0 0,0 1 1 0 0,0-1-1 0 0,0 0 1 0 0,1 1-34 0 0,-2-2 24 0 0,1 1 1 0 0,-1-1-1 0 0,1 1 1 0 0,0-1-1 0 0,-1 1 1 0 0,1-1-1 0 0,-1 1 1 0 0,0 0-1 0 0,1-1 1 0 0,-1 1-1 0 0,1-1 1 0 0,-1 1-1 0 0,0 0 0 0 0,1 0 1 0 0,-1-1-1 0 0,0 1 1 0 0,0 0-1 0 0,0-1 1 0 0,0 1-1 0 0,1 0 1 0 0,-1 0-1 0 0,0 0 1 0 0,0-1-1 0 0,-1 1 1 0 0,1 0-1 0 0,0 0 1 0 0,0-1-1 0 0,0 2-24 0 0,-1-2 12 0 0,1 1-1 0 0,0 0 0 0 0,0-1 1 0 0,-1 1-1 0 0,1 0 0 0 0,0-1 1 0 0,0 1-1 0 0,0 0 1 0 0,0-1-1 0 0,0 1 0 0 0,0 0 1 0 0,0-1-1 0 0,0 1 0 0 0,0 0 1 0 0,0-1-1 0 0,0 1 1 0 0,0 0-1 0 0,0 0 0 0 0,0-1 1 0 0,1 1-1 0 0,-1-1 0 0 0,0 1 1 0 0,1 0-1 0 0,-1-1 1 0 0,0 1-1 0 0,1-1 0 0 0,-1 1 1 0 0,1 0-1 0 0,-1-1 0 0 0,1 1 1 0 0,-1-1-1 0 0,1 0 1 0 0,-1 1-1 0 0,1 0-11 0 0,4-2 108 0 0,-5 0-322 0 0,0-3-36 0 0,0 2 189 0 0,0 1 0 0 0,1 0 1 0 0,-1 0-1 0 0,0 0 0 0 0,1 0 0 0 0,-1-1 1 0 0,1 1-1 0 0,-1 0 0 0 0,1 0 0 0 0,0 0 1 0 0,0 0 60 0 0,4-9-1787 0 0,-1-1-213 0 0</inkml:trace>
  <inkml:trace contextRef="#ctx0" brushRef="#br0" timeOffset="2393.242">2126 120 16208 0 0,'19'-3'719'0'0,"-10"1"145"0"0,0-2-688 0 0,-9 4-176 0 0,0-2 0 0 0,0 2 0 0 0,13 2 160 0 0,-2-2 0 0 0,-11 0 0 0 0,0 0 0 0 0,0 0-160 0 0,7 6 0 0 0,-1 0 0 0 0,0 1-64 0 0,-6-1-664 0 0,3 2-128 0 0,9-2-23 0 0</inkml:trace>
  <inkml:trace contextRef="#ctx0" brushRef="#br0" timeOffset="2626.461">2341 367 9216 0 0,'-2'2'125'0'0,"1"-2"-100"0"0,1 0 0 0 0,-1 0 0 0 0,1 1 0 0 0,-1-1 0 0 0,0 0 0 0 0,1 1 0 0 0,-1-1 0 0 0,1 0 0 0 0,-1 1 0 0 0,1-1 0 0 0,-1 1 0 0 0,1-1 0 0 0,-1 1 0 0 0,1-1 0 0 0,0 1 0 0 0,-1-1 0 0 0,1 1 0 0 0,0-1 0 0 0,-1 1 0 0 0,1-1 0 0 0,0 1 0 0 0,-1 0 0 0 0,1-1 1 0 0,0 1-1 0 0,0 0 0 0 0,0-1 0 0 0,0 1 0 0 0,0 0 0 0 0,0-1 0 0 0,0 1 0 0 0,0-1 0 0 0,0 1 0 0 0,0 0 0 0 0,0 0-25 0 0,0 0 181 0 0,0 1 0 0 0,1-1 0 0 0,-1 1 0 0 0,-1-1 0 0 0,1 1 0 0 0,0-1 0 0 0,0 0 0 0 0,0 1 0 0 0,-1-1 0 0 0,1 1-181 0 0,-1-1 267 0 0,1 1 0 0 0,-1-1 1 0 0,1 1-1 0 0,0-1 1 0 0,0 1-1 0 0,0-1 0 0 0,-1 1 1 0 0,2-1-1 0 0,-1 0 0 0 0,0 1 1 0 0,0-1-1 0 0,1 2-267 0 0,8 45 5307 0 0,-8-45-5137 0 0,-1 0 1 0 0,1 0-1 0 0,0-1 0 0 0,0 1 1 0 0,1 0-1 0 0,-1-1 1 0 0,0 1-1 0 0,1-1 0 0 0,0 0 1 0 0,-1 1-1 0 0,1-1 1 0 0,1 1-171 0 0,2 3 245 0 0,-4-5 74 0 0,-1 3-38 0 0,0-2-235 0 0,0-1 0 0 0,0 0-1 0 0,0 1 1 0 0,0-1-1 0 0,0 0 1 0 0,1 1 0 0 0,-1-1-1 0 0,0 0 1 0 0,1 0-1 0 0,0 2-45 0 0,-1-3 6 0 0,0 0 0 0 0,0 0-1 0 0,0 1 1 0 0,0-1 0 0 0,0 0 0 0 0,0 0-1 0 0,0 1 1 0 0,0-1 0 0 0,0 0-1 0 0,0 0 1 0 0,0 1 0 0 0,0-1 0 0 0,0 0-1 0 0,0 0 1 0 0,0 1 0 0 0,-1-1-1 0 0,1 0 1 0 0,0 0 0 0 0,0 0 0 0 0,0 1-1 0 0,0-1 1 0 0,0 0 0 0 0,0 0-1 0 0,-1 0 1 0 0,1 1 0 0 0,0-1 0 0 0,0 0-1 0 0,0 0 1 0 0,-1 0 0 0 0,1 0-6 0 0,0 0 2 0 0,0 1 0 0 0,0-1 0 0 0,0 0 0 0 0,-1 0 0 0 0,1 0 0 0 0,0 0 0 0 0,0 0 0 0 0,0 0 0 0 0,0 0 0 0 0,0 0 0 0 0,0 0 0 0 0,0 0 0 0 0,0 0 0 0 0,0 0 0 0 0,-1 1 0 0 0,1-1 0 0 0,0 0 0 0 0,0 0 0 0 0,0 0 0 0 0,0 0 0 0 0,0 0 0 0 0,0 0 0 0 0,0 0 0 0 0,0 1 0 0 0,0-1 0 0 0,0 0 0 0 0,0 0 0 0 0,0 0 0 0 0,0 0 0 0 0,0 0 0 0 0,0 0 0 0 0,0 1 0 0 0,0-1 0 0 0,0 0 0 0 0,0 0 0 0 0,0 0 0 0 0,0 0 0 0 0,0 0 0 0 0,0 0 0 0 0,0 0 0 0 0,0 1 0 0 0,0-1 0 0 0,0 0 0 0 0,1 0 0 0 0,-1 0 0 0 0,0 0 0 0 0,0 0 0 0 0,0 0 0 0 0,0 0 0 0 0,0 0-2 0 0,18 13 118 0 0,-14-10-113 0 0,2 1-4 0 0,0 0 1 0 0,0 0-1 0 0,1 0 0 0 0,3 1-1 0 0,-7-4 7 0 0,0 0 0 0 0,1 0 0 0 0,-1 0 0 0 0,0 0 0 0 0,0-1 0 0 0,1 0 0 0 0,-1 1-1 0 0,0-1 1 0 0,1 0-7 0 0,14 1 120 0 0,-12 0-99 0 0,-6-1-16 0 0,-1 0-1 0 0,1 0 1 0 0,0-1-1 0 0,0 1 1 0 0,0 0 0 0 0,0 0-1 0 0,-1 0 1 0 0,1 0 0 0 0,0-1-1 0 0,0 1 1 0 0,0 0 0 0 0,0 0-1 0 0,0 0 1 0 0,0-1 0 0 0,0 1-1 0 0,0 0 1 0 0,0 0 0 0 0,0-1-1 0 0,0 1 1 0 0,0 0-1 0 0,0 0 1 0 0,0 0 0 0 0,0-1-1 0 0,0 1 1 0 0,0 0 0 0 0,0 0-1 0 0,0-1 1 0 0,0 1 0 0 0,0 0-1 0 0,0 0 1 0 0,0 0 0 0 0,0-1-1 0 0,0 1 1 0 0,0 0-1 0 0,1 0 1 0 0,-1 0 0 0 0,0-1-1 0 0,0 1 1 0 0,0 0 0 0 0,0 0-1 0 0,0 0 1 0 0,1 0 0 0 0,-1-1-1 0 0,0 1 1 0 0,0 0 0 0 0,0 0-1 0 0,1 0 1 0 0,-1 0-1 0 0,0 0-4 0 0,1 0 5 0 0,-1-1-1 0 0,0 1 0 0 0,1 0 0 0 0,-1-1 0 0 0,0 1 0 0 0,0 0 0 0 0,1-1 1 0 0,-1 1-1 0 0,0-1 0 0 0,0 1 0 0 0,0 0 0 0 0,1-1 0 0 0,-1 1 0 0 0,0-1 1 0 0,0 1-1 0 0,0 0 0 0 0,0-1 0 0 0,0 1 0 0 0,0-1 0 0 0,0 1 0 0 0,0-1 1 0 0,0 1-5 0 0,-3-5 62 0 0,1-3 109 0 0,12-2-38 0 0,-7 7-78 0 0,1-1-1 0 0,-1 1 0 0 0,1-1 0 0 0,-1 1 1 0 0,0-2-55 0 0,-2 4 28 0 0,0 0 0 0 0,0 0 0 0 0,-1-1 0 0 0,1 1 0 0 0,-1 0 0 0 0,1-1 0 0 0,-1 1 0 0 0,1-1 0 0 0,-1 1 0 0 0,0 0 0 0 0,0-1 0 0 0,0 1 0 0 0,0-1 0 0 0,0 1 0 0 0,0-1 0 0 0,0 1 0 0 0,0-1 0 0 0,0 0-28 0 0,0 1 9 0 0,-1 0 0 0 0,1 0 0 0 0,0 0-1 0 0,0 0 1 0 0,0 0 0 0 0,1 0 0 0 0,-1 0 0 0 0,0 0 0 0 0,0 0-1 0 0,0 0 1 0 0,1 0 0 0 0,-1 0 0 0 0,1 0 0 0 0,-1 0-1 0 0,1 0 1 0 0,-1 1 0 0 0,1-1 0 0 0,-1 0 0 0 0,2-1-9 0 0,-2 2 2 0 0,1-1 1 0 0,0 0 0 0 0,-1 0 0 0 0,1 0 0 0 0,-1 0 0 0 0,1 1-1 0 0,-1-1 1 0 0,0 0 0 0 0,1 0 0 0 0,-1 0 0 0 0,0 0 0 0 0,1 0-1 0 0,-1 0 1 0 0,0 0 0 0 0,0 0 0 0 0,0 0 0 0 0,0 0 0 0 0,0 0-1 0 0,0 0 1 0 0,0-1-3 0 0,-3-5 0 0 0,3 7 0 0 0,-1-1 0 0 0,1 0 0 0 0,0 0 0 0 0,-1 1 0 0 0,1-1 0 0 0,0 0 0 0 0,0 0 0 0 0,0 0 0 0 0,0 0 0 0 0,-1 1 0 0 0,1-1 0 0 0,0 0 0 0 0,0 0 0 0 0,1 0 0 0 0,-1 0 0 0 0,0 0 0 0 0,0 1 0 0 0,0-1 0 0 0,0 0 0 0 0,1 0 0 0 0,-1 0 0 0 0,0 1 0 0 0,1-1 0 0 0,-1 0 0 0 0,1 0 0 0 0,7-9 0 0 0,-7 9 0 0 0,0 0 0 0 0,0 0 0 0 0,0 0 0 0 0,0 0 0 0 0,0-1 0 0 0,0 1 0 0 0,-1 0 0 0 0,1-1 0 0 0,0 1 0 0 0,-1-1 0 0 0,1 1 0 0 0,-1-1 0 0 0,1 1 0 0 0,-1-1 0 0 0,1 1 0 0 0,-1-1 0 0 0,0 1 0 0 0,0-1 0 0 0,0 0 0 0 0,0 1 0 0 0,0-1 0 0 0,-1-1 0 0 0,1 0 0 0 0,0-1 0 0 0,0 1 0 0 0,0 0 0 0 0,0-1 0 0 0,0 1 0 0 0,1-1 0 0 0,-1 1 0 0 0,1 0 0 0 0,0-1 0 0 0,0 1 0 0 0,1-1 0 0 0,-1-1 0 0 0,1 0 0 0 0,-1 1 0 0 0,0-1 0 0 0,0 0 0 0 0,-1 0 0 0 0,1 0 0 0 0,-1 3 0 0 0,-1 0 0 0 0,1 0 0 0 0,0 1 0 0 0,0-1 0 0 0,1 0 0 0 0,-1 0 0 0 0,0 1 0 0 0,0-1 0 0 0,1 0 0 0 0,-1 0 0 0 0,1 1 0 0 0,0-1 0 0 0,0 0 0 0 0,-1 1 0 0 0,1-1 0 0 0,0 1 0 0 0,0-1 0 0 0,0 1 0 0 0,0 0 0 0 0,1-1 0 0 0,-1 1-4 0 0,-1 1-1 0 0,1-1 1 0 0,-1 0-1 0 0,1 0 1 0 0,-1 1-1 0 0,0-1 1 0 0,1 0-1 0 0,-1 1 1 0 0,0-1-1 0 0,1 0 1 0 0,-1 0-1 0 0,0 0 1 0 0,0 1-1 0 0,0-1 1 0 0,0 0-1 0 0,0 0 1 0 0,0 0-1 0 0,0 0 5 0 0,0 0-5 0 0,0 1-1 0 0,0-1 0 0 0,0 1 1 0 0,0-1-1 0 0,0 0 0 0 0,0 1 0 0 0,1-1 1 0 0,-1 0-1 0 0,0 1 0 0 0,0-1 1 0 0,0 1-1 0 0,1-1 0 0 0,-1 0 1 0 0,0 1-1 0 0,1-1 0 0 0,-1 1 1 0 0,0-1-1 0 0,1 1 0 0 0,-1-1 0 0 0,1 1 1 0 0,-1-1-1 0 0,1 1 0 0 0,-1 0 1 0 0,1-1-1 0 0,-1 1 0 0 0,1 0 1 0 0,-1-1-1 0 0,1 1 0 0 0,-1 0 1 0 0,1 0-1 0 0,0-1 6 0 0,2 0-97 0 0,0 0 1 0 0,-1 0-1 0 0,1 0 1 0 0,0 1-1 0 0,0-1 1 0 0,0 1-1 0 0,0-1 1 0 0,0 1-1 0 0,-1 0 1 0 0,3 0 96 0 0,-2 0-147 0 0,-2 0-132 0 0,0 0 188 0 0,-1 0-1 0 0,0 1 0 0 0,0-1 0 0 0,1 0 1 0 0,-1 0-1 0 0,0 0 0 0 0,0 0 0 0 0,1 0 1 0 0,-1 0-1 0 0,0 1 0 0 0,0-1 0 0 0,1 0 1 0 0,-1 0-1 0 0,0 0 0 0 0,0 0 1 0 0,0 1-1 0 0,1-1 0 0 0,-1 0 0 0 0,0 0 1 0 0,0 1-1 0 0,0-1 0 0 0,0 0 0 0 0,0 0 1 0 0,0 1-1 0 0,0-1 92 0 0,0 1-191 0 0,0-1 0 0 0,0 1 1 0 0,-1-1-1 0 0,1 1 0 0 0,0 0 0 0 0,0-1 1 0 0,0 1-1 0 0,-1 0 0 0 0,1-1 0 0 0,0 1 1 0 0,0 0-1 0 0,0-1 0 0 0,0 1 0 0 0,0 0 1 0 0,1-1-1 0 0,-1 1 0 0 0,0 0 0 0 0,0-1 1 0 0,0 1-1 0 0,0 0 0 0 0,1-1 0 0 0,-1 1 1 0 0,0 0-1 0 0,1-1 0 0 0,-1 1 0 0 0,0-1 1 0 0,1 1-1 0 0,-1-1 0 0 0,1 1 0 0 0,-1-1 191 0 0,1 1-6239 0 0</inkml:trace>
  <inkml:trace contextRef="#ctx0" brushRef="#br0" timeOffset="2886.373">2752 278 6448 0 0,'0'0'297'0'0,"0"0"-9"0"0,0 0 123 0 0,0 0 1213 0 0,2 0 552 0 0,-1 1-1801 0 0,0-1-1 0 0,0 1 1 0 0,0-1 0 0 0,0 1 0 0 0,0-1 0 0 0,0 1 0 0 0,-1 0-1 0 0,1-1 1 0 0,0 1 0 0 0,0 0 0 0 0,0 0 0 0 0,-1-1 0 0 0,1 1 0 0 0,0 0-1 0 0,-1 0 1 0 0,1 0 0 0 0,-1 0 0 0 0,1 0 0 0 0,-1 0 0 0 0,1 1-375 0 0,6 26 1870 0 0,-6-23-1623 0 0,0 0 1 0 0,0-1-1 0 0,0 1 0 0 0,1 0 1 0 0,-1-1-1 0 0,2 2-247 0 0,0-1 105 0 0,-2-4-64 0 0,0 0-1 0 0,-1 0 0 0 0,1 1 0 0 0,0-1 1 0 0,0 1-1 0 0,-1-1 0 0 0,1 1 0 0 0,0-1 1 0 0,-1 1-1 0 0,0-1 0 0 0,1 1 0 0 0,-1 0 0 0 0,0-1 1 0 0,0 1-1 0 0,0-1 0 0 0,0 1 0 0 0,0 0 1 0 0,0-1-1 0 0,0 1 0 0 0,-1-1 0 0 0,1 1 1 0 0,-1 0-1 0 0,1-1-40 0 0,-1 1 32 0 0,1 0 1 0 0,0-1 0 0 0,0 1-1 0 0,0-1 1 0 0,0 1-1 0 0,0-1 1 0 0,1 1-1 0 0,-1 0 1 0 0,0-1-1 0 0,1 1 1 0 0,-1-1-1 0 0,1 1 1 0 0,-1-1-1 0 0,1 0 1 0 0,0 2-33 0 0,0-2 21 0 0,0 0 0 0 0,-1 1 1 0 0,1-1-1 0 0,-1 0 0 0 0,1 1 1 0 0,-1-1-1 0 0,1 1 0 0 0,-1-1 0 0 0,0 1 1 0 0,0-1-1 0 0,0 1 0 0 0,0-1 0 0 0,0 1 1 0 0,0-1-1 0 0,0 1 0 0 0,0-1 0 0 0,-1 1 1 0 0,1-1-1 0 0,0 0 0 0 0,-1 2-21 0 0,-10 11 180 0 0,10-13-175 0 0,0 0 1 0 0,-1 1 0 0 0,1-1 0 0 0,0 0 0 0 0,0 1 0 0 0,0-1-1 0 0,0 1 1 0 0,0 0 0 0 0,0-1 0 0 0,1 1 0 0 0,-1 0-1 0 0,1-1 1 0 0,-1 1 0 0 0,1 0 0 0 0,-1 0-6 0 0,2 7 29 0 0,-1-8-25 0 0,0 0 0 0 0,1 0 0 0 0,-1 0 0 0 0,0-1 0 0 0,0 1 0 0 0,0 0 0 0 0,0 0 0 0 0,0 0 0 0 0,-1-1 0 0 0,1 1 0 0 0,0 0 0 0 0,0 0 0 0 0,0 0 0 0 0,-1-1 0 0 0,1 1 0 0 0,0 0 0 0 0,-1 0 0 0 0,1-1 0 0 0,-1 1 0 0 0,1 0 0 0 0,-1-1 0 0 0,1 1 0 0 0,-1-1 0 0 0,1 1 0 0 0,-1-1 0 0 0,0 1 0 0 0,1 0-4 0 0,-7 7 58 0 0,7-8-92 0 0,0 1 0 0 0,-1-1 0 0 0,1 1 0 0 0,0-1 0 0 0,-1 1 0 0 0,1-1 0 0 0,0 1 0 0 0,-1-1 0 0 0,1 1 0 0 0,-1-1 0 0 0,1 0 1 0 0,-1 1-1 0 0,1-1 0 0 0,-1 0 0 0 0,1 1 0 0 0,-1-1 0 0 0,1 0 0 0 0,-1 0 0 0 0,0 0 0 0 0,1 1 0 0 0,-1-1 0 0 0,1 0 0 0 0,-1 0 0 0 0,1 0 0 0 0,-1 0 0 0 0,0 0 0 0 0,1 0 1 0 0,-1 0-1 0 0,0 0 34 0 0,0 0-2055 0 0,1 0-5735 0 0</inkml:trace>
  <inkml:trace contextRef="#ctx0" brushRef="#br0" timeOffset="3193.172">2715 107 6912 0 0,'15'-3'528'0'0,"-13"1"-342"0"0,-2 2-48 0 0,0 0 0 0 0,0 0 0 0 0,0 0-1 0 0,0 0 1 0 0,0 0 0 0 0,0-1 0 0 0,0 1-1 0 0,-1 0 1 0 0,1 0 0 0 0,0 0 0 0 0,0 0 0 0 0,0-1-1 0 0,0 1 1 0 0,0 0 0 0 0,0 0 0 0 0,0 0-1 0 0,0 0 1 0 0,0-1 0 0 0,0 1 0 0 0,0 0-1 0 0,0 0 1 0 0,0 0 0 0 0,0 0 0 0 0,0-1-1 0 0,0 1 1 0 0,0 0 0 0 0,0 0 0 0 0,0 0-1 0 0,0 0 1 0 0,0-1 0 0 0,0 1 0 0 0,1 0-1 0 0,-1 0 1 0 0,0 0 0 0 0,0 0 0 0 0,0 0-1 0 0,0-1 1 0 0,0 1 0 0 0,0 0 0 0 0,1 0-1 0 0,-1 0 1 0 0,0 0 0 0 0,0 0 0 0 0,0 0 0 0 0,0 0-1 0 0,0-1 1 0 0,1 1 0 0 0,-1 0 0 0 0,0 0-1 0 0,0 0 1 0 0,0 0 0 0 0,0 0 0 0 0,1 0-1 0 0,-1 0 1 0 0,0 0 0 0 0,0 0 0 0 0,0 0-1 0 0,0 0 1 0 0,1 0 0 0 0,-1 0 0 0 0,0 0-1 0 0,0 0 1 0 0,0 0 0 0 0,1 0 0 0 0,-1 1-1 0 0,0-1-137 0 0,10-1 4183 0 0,-5 2-5605 0 0,19 4 1538 0 0,-13-2-225 0 0,7 2-5300 0 0,0-3-644 0 0</inkml:trace>
  <inkml:trace contextRef="#ctx0" brushRef="#br0" timeOffset="3194.172">2951 109 6448 0 0,'18'5'498'0'0,"-19"-4"-466"0"0,0 0 0 0 0,0 0 0 0 0,0 0 0 0 0,1 0-1 0 0,-1 1 1 0 0,0-1 0 0 0,0 0 0 0 0,1 1 0 0 0,-1-1 0 0 0,1 0-1 0 0,0 1 1 0 0,-1-1 0 0 0,1 0 0 0 0,0 2-32 0 0,1 0 176 0 0,-1-2 42 0 0,1 0 0 0 0,-1 1 0 0 0,1-1 0 0 0,-1 0 0 0 0,0 1 0 0 0,1-1 0 0 0,-1 1-1 0 0,0-1 1 0 0,0 0 0 0 0,0 1 0 0 0,0-1 0 0 0,0 1 0 0 0,0-1 0 0 0,-1 1 0 0 0,1-1 0 0 0,0 0 0 0 0,-1 1 0 0 0,1-1 0 0 0,-1 1-1 0 0,1-1 1 0 0,-1 0 0 0 0,0 1-218 0 0,0-1 126 0 0,1 0 0 0 0,0 1-1 0 0,-1-1 1 0 0,1 0-1 0 0,0 0 1 0 0,0 0 0 0 0,0 1-1 0 0,0-1 1 0 0,0 0 0 0 0,0 0-1 0 0,0 0 1 0 0,0 1 0 0 0,1-1-1 0 0,-1 0 1 0 0,0 0 0 0 0,1 0-1 0 0,-1 0 1 0 0,1 1-1 0 0,-1-1 1 0 0,1 0-126 0 0,0 1 90 0 0,0 0-1 0 0,-1-1 1 0 0,1 1-1 0 0,-1 0 1 0 0,1 0-1 0 0,-1 0 1 0 0,0 0 0 0 0,1 1-90 0 0,-2 3 212 0 0,1 0 1 0 0,-1-1-1 0 0,0 1 1 0 0,-1-1 0 0 0,0 2-213 0 0,0-1 164 0 0,1 0 1 0 0,0-1 0 0 0,0 1-1 0 0,0 0 1 0 0,0 2-165 0 0,1 2 223 0 0,1-7-158 0 0,-1 0 1 0 0,0 0-1 0 0,0 0 1 0 0,0 0-1 0 0,-1 0 1 0 0,1 0-1 0 0,-1 0 1 0 0,0 0-1 0 0,1 0-65 0 0,-3 4 112 0 0,1-5-66 0 0,2 0-1 0 0,-1 0 1 0 0,0 0 0 0 0,0 0-1 0 0,1 0 1 0 0,-1 0 0 0 0,1-1 0 0 0,-1 1-1 0 0,1 1 1 0 0,0-1 0 0 0,0 0-1 0 0,0 0 1 0 0,0 0 0 0 0,0 0-1 0 0,0 0 1 0 0,1 0 0 0 0,-1 0 0 0 0,1 0-1 0 0,-1-1 1 0 0,1 1 0 0 0,0 0-1 0 0,0 0-45 0 0,-1 0 49 0 0,1 0 1 0 0,0 0-1 0 0,-1 0 0 0 0,0 1 0 0 0,1-1 0 0 0,-1 0 0 0 0,0 0 0 0 0,0 0 0 0 0,0 0 0 0 0,-1 0 0 0 0,1 1-49 0 0,0-1 31 0 0,-1 0-1 0 0,1-1 0 0 0,0 1 1 0 0,0 0-1 0 0,0 0 0 0 0,0-1 1 0 0,0 1-1 0 0,0 0 0 0 0,1 0 1 0 0,-1-1-1 0 0,1 1 1 0 0,-1 0-1 0 0,1-1 0 0 0,0 1 1 0 0,-1 0-1 0 0,1-1 0 0 0,0 1-30 0 0,1 0 34 0 0,0 0-1 0 0,0 0 1 0 0,0-1 0 0 0,0 1-1 0 0,0 0 1 0 0,0-1-1 0 0,1 1-33 0 0,-1-1 14 0 0,0 0 0 0 0,-1 0 1 0 0,1 1-1 0 0,0-1 0 0 0,-1 1 0 0 0,1-1 0 0 0,-1 1 0 0 0,1-1 0 0 0,-1 1 0 0 0,1 1-14 0 0,-1-2 10 0 0,0 0-1 0 0,0 0 0 0 0,0 0 0 0 0,0 1 0 0 0,0-1 0 0 0,0 0 0 0 0,0 0 0 0 0,0 0 1 0 0,0 0-1 0 0,1-1 0 0 0,-1 1 0 0 0,0 0 0 0 0,1-1 0 0 0,-1 1 0 0 0,1 0 0 0 0,-1-1 1 0 0,1 0-1 0 0,-1 1 0 0 0,1-1 0 0 0,-1 0 0 0 0,1 0 0 0 0,-1 0 0 0 0,1 0 1 0 0,-1 0-1 0 0,1 0 0 0 0,-1 0 0 0 0,2 0-9 0 0,-2 0 9 0 0,1 0 55 0 0,10-12-633 0 0,-10 4-1084 0 0,-3 0-5180 0 0</inkml:trace>
  <inkml:trace contextRef="#ctx0" brushRef="#br0" timeOffset="4283.008">3062 253 6448 0 0,'0'0'498'0'0,"0"0"-327"0"0,0 1-133 0 0,0-1 1 0 0,0 0-1 0 0,0 1 0 0 0,0-1 1 0 0,0 0-1 0 0,0 0 1 0 0,0 1-1 0 0,0-1 0 0 0,1 0 1 0 0,-1 0-1 0 0,0 1 0 0 0,0-1 1 0 0,0 0-1 0 0,1 0 0 0 0,-1 0 1 0 0,0 1-1 0 0,0-1 0 0 0,1 0 1 0 0,-1 0-1 0 0,0 0 0 0 0,0 0 1 0 0,1 0-1 0 0,-1 0 0 0 0,0 1 1 0 0,0-1-1 0 0,1 0 0 0 0,-1 0 1 0 0,0 0-1 0 0,1 0 0 0 0,-1 0 1 0 0,0 0-1 0 0,0 0 0 0 0,1 0-38 0 0,1 1 2139 0 0,-3 0-1689 0 0,0 1 0 0 0,1 0 1 0 0,0 0-1 0 0,-1 0 0 0 0,1 0 0 0 0,0 0 1 0 0,0 0-1 0 0,0 0 0 0 0,0 0 0 0 0,0 0 0 0 0,1 0 1 0 0,-1 0-1 0 0,0 0 0 0 0,1 0-450 0 0,0 1 308 0 0,-1 0 0 0 0,1-1 0 0 0,-1 1 0 0 0,0 0 0 0 0,0 0 1 0 0,0 0-1 0 0,0-1 0 0 0,-1 3-308 0 0,1-4 16 0 0,-1 0 1 0 0,1 1 0 0 0,-1-1-1 0 0,1 0 1 0 0,0 1-1 0 0,0-1 1 0 0,0 0-1 0 0,0 1 1 0 0,0-1 0 0 0,0 0-1 0 0,0 1 1 0 0,0-1-1 0 0,0 0 1 0 0,0 1 0 0 0,1-1-1 0 0,-1 0 1 0 0,1 1-1 0 0,-1-1 1 0 0,1 0-1 0 0,-1 0 1 0 0,1 1 0 0 0,0-1-1 0 0,0 0 1 0 0,-1 0-1 0 0,1 0-16 0 0,4 12 123 0 0,-5-12-91 0 0,0 0 1 0 0,0 0-1 0 0,1 0 1 0 0,-1 0-1 0 0,0 0 1 0 0,0 0-1 0 0,1 0 0 0 0,-1 0 1 0 0,1 0-1 0 0,-1 0 1 0 0,1-1-1 0 0,-1 1 1 0 0,1 0-1 0 0,-1 0 1 0 0,1 0-33 0 0,4 4 206 0 0,0 0 0 0 0,0 0 0 0 0,1 0 0 0 0,-1 0 0 0 0,1-1 0 0 0,0 0 0 0 0,0 0 0 0 0,1 0 0 0 0,-1-1 0 0 0,6 2-206 0 0,11 0 814 0 0,-21-5-715 0 0,0-1-62 0 0,1 0 0 0 0,-1 0 1 0 0,0 0-1 0 0,0 0 0 0 0,0 0 0 0 0,0 0 0 0 0,1-2-37 0 0,0 1 56 0 0,3-2 7 0 0,0 0 0 0 0,0-1 1 0 0,0 0-1 0 0,-1 0 0 0 0,2-2-63 0 0,-5 5-36 0 0,0-1 0 0 0,0 0 0 0 0,1 0 0 0 0,-2 0 1 0 0,1 0-1 0 0,0 0 0 0 0,-1 0 0 0 0,1-1 0 0 0,-1 1 0 0 0,0 0 0 0 0,0-1 0 0 0,0 1 36 0 0,0-4-82 0 0,1 1-1 0 0,-1 0 1 0 0,2-1-1 0 0,-1 1 1 0 0,3-4 82 0 0,11-33-589 0 0,-14 39 529 0 0,-4 3 39 0 0,2 1-11 0 0,0 0 78 0 0,0 0 34 0 0,0 0-6 0 0,0 0 11 0 0,0 0-14 0 0,0 0-1 0 0,0 0 2 0 0,0 0 0 0 0,0 0 7 0 0,0 0 28 0 0,27 5 1878 0 0,-20 14-1862 0 0,-8 3-118 0 0,-2 1 0 0 0,-2 11-5 0 0,5-33 0 0 0,0 0 0 0 0,0 1 0 0 0,0-1 0 0 0,0 0 0 0 0,0 0 0 0 0,0 0 0 0 0,0 0 0 0 0,0 1 0 0 0,0-1 0 0 0,1 0 0 0 0,-1 0 0 0 0,0 0 0 0 0,1 0 0 0 0,-1 0 0 0 0,1 0 0 0 0,-1 0 0 0 0,1 0 0 0 0,0 0 0 0 0,-1 0 0 0 0,1 0 0 0 0,0 0 0 0 0,0 0 0 0 0,0 0 0 0 0,1 1 0 0 0,-1 0 2 0 0,0-1-1 0 0,0 1 0 0 0,0-1 1 0 0,1 0-1 0 0,-1 0 1 0 0,0 1-1 0 0,1-1 0 0 0,-1 0 1 0 0,1 0-1 0 0,-1 0 1 0 0,1 0-1 0 0,-1-1 0 0 0,1 1 1 0 0,-1 0-1 0 0,2 0-1 0 0,3 0 33 0 0,-5 0-29 0 0,1-1 1 0 0,-1 1 0 0 0,0 0 0 0 0,1-1 0 0 0,-1 0 0 0 0,1 1 0 0 0,-1-1-1 0 0,1 0 1 0 0,-1 0 0 0 0,1 0 0 0 0,0 0 0 0 0,-1 0 0 0 0,1 0 0 0 0,-1 0 0 0 0,2-1-5 0 0,2 0 9 0 0,-1 1-3 0 0,-1-1 0 0 0,1 0 0 0 0,0 0 0 0 0,-1-1 1 0 0,1 1-1 0 0,-1-1 0 0 0,3-1-6 0 0,18-7 29 0 0,12-4-235 0 0,-30 12 152 0 0,-1-1 1 0 0,1 0 0 0 0,-1 0 0 0 0,0 0 0 0 0,0 0 0 0 0,0-1 0 0 0,0 0-1 0 0,-1 0 1 0 0,3-3 53 0 0,14-12-308 0 0,13-7 20 0 0,-34 26 203 0 0,0 0-13 0 0,0 17-72 0 0,0-10 237 0 0,-1 1 0 0 0,0-1 1 0 0,0 0-1 0 0,-1 2-67 0 0,0-1-48 0 0,0 0-1 0 0,1 0 1 0 0,0 0 0 0 0,0 3 48 0 0,-2 49 42 0 0,1-37 21 0 0,1-1 0 0 0,1 1-1 0 0,3 13-62 0 0,1 5-6 0 0,1 2-54 0 0,10 41 60 0 0,6 2 101 0 0,4-1 1 0 0,3-1 0 0 0,6 2-102 0 0,5 12 92 0 0,-27-69 56 0 0,7 26-148 0 0,-10-28 60 0 0,3 24 11 0 0,-6-19-5 0 0,-4-24-51 0 0,-1 0-1 0 0,0 0 1 0 0,-1 0-1 0 0,1 0 1 0 0,-2 0 0 0 0,1 0-1 0 0,-1 0 1 0 0,-2 7-15 0 0,2-9 13 0 0,0-1 1 0 0,-1 1-1 0 0,0-1 1 0 0,0 1 0 0 0,0-1-1 0 0,-1 0 1 0 0,1 0 0 0 0,-1 0-1 0 0,0-1 1 0 0,-1 1-1 0 0,1-1 1 0 0,-1 1 0 0 0,0-1-14 0 0,-2 0 17 0 0,1 0 0 0 0,-1 0 0 0 0,0 0 1 0 0,0-1-1 0 0,0 0 0 0 0,-1 0 0 0 0,1-1 1 0 0,-6 2-18 0 0,-4 0 24 0 0,0 0 1 0 0,0-1 0 0 0,-2-1-25 0 0,-43 2 66 0 0,-1-3-1 0 0,0-3 1 0 0,-1-2-66 0 0,36 2-11 0 0,-65-7-183 0 0,1-5 0 0 0,-10-6 194 0 0,29 6-100 0 0,32 7 18 0 0,0-2-1 0 0,1-2 0 0 0,0-1 1 0 0,-5-4 82 0 0,22 5-44 0 0,15 7 24 0 0,-1 0 1 0 0,1 1-1 0 0,-1 0 0 0 0,-3-1 20 0 0,3 2-34 0 0,5 2 21 0 0,1 0-1 0 0,0 0 0 0 0,0-1 0 0 0,0 1 0 0 0,0-1 0 0 0,0 1 1 0 0,0-1-1 0 0,0 0 0 0 0,0 0 0 0 0,0 0 0 0 0,0 0 0 0 0,0 0 0 0 0,0-1 1 0 0,1 1-1 0 0,-1 0 0 0 0,0-1 0 0 0,1 1 0 0 0,-1-2 14 0 0,1 2-29 0 0,0 0-1 0 0,0 0 0 0 0,0 0 0 0 0,0 0 1 0 0,0 0-1 0 0,0 0 0 0 0,0 0 1 0 0,0 0-1 0 0,-1 1 0 0 0,0-1 30 0 0,2 1-31 0 0,-1 0 0 0 0,1-1 0 0 0,-1 1 0 0 0,1 0 0 0 0,0 0 0 0 0,-1 0 0 0 0,1-1 0 0 0,-1 1 0 0 0,1 0 0 0 0,-1 0 0 0 0,1-1 0 0 0,0 1 0 0 0,-1 0 0 0 0,1-1 0 0 0,-1 1 0 0 0,1-1 0 0 0,0 1 0 0 0,-1 0 0 0 0,1-1 0 0 0,0 1 0 0 0,0-1 0 0 0,0 1 0 0 0,-1-1 0 0 0,1 1 0 0 0,0-1 0 0 0,0 1 0 0 0,0-1-1 0 0,0 1 1 0 0,0-1 0 0 0,0 1 0 0 0,0-1 0 0 0,0 1 0 0 0,0-1 0 0 0,0 0 31 0 0,0 1-668 0 0,7-6-2928 0 0,14-3 1514 0 0,16 5-19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0:00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0 17191 0 0,'0'0'787'0'0,"0"0"-16"0"0,0 0-458 0 0,1 1-93 0 0,2 6-274 0 0,0-1 0 0 0,-1 0 0 0 0,1 1 0 0 0,-1-1 0 0 0,-1 1 0 0 0,1-1 0 0 0,-1 1 0 0 0,0 0 0 0 0,-1 0 0 0 0,0-1 0 0 0,0 2 54 0 0,2 15-17 0 0,-4 56 1483 0 0,4-55-1314 0 0,0-16-94 0 0,-1 0 0 0 0,-1 0 0 0 0,0 0-1 0 0,0 0 1 0 0,0 2-58 0 0,-7 60 590 0 0,5-34 111 0 0,-6 23-701 0 0,6-47 45 0 0,-1 0 0 0 0,0 0-1 0 0,-1 0 1 0 0,0-1 0 0 0,-1 1 0 0 0,-5 7-45 0 0,7-13 18 0 0,3-4-14 0 0,-1-1 1 0 0,1 0 0 0 0,-1 0 0 0 0,1 0-1 0 0,-1 0 1 0 0,1 0 0 0 0,-1 0-1 0 0,0 0 1 0 0,0-1 0 0 0,0 1-1 0 0,1 0 1 0 0,-1 0 0 0 0,0 0-1 0 0,0-1 1 0 0,-1 1-5 0 0,1 0 53 0 0,1-1-44 0 0,-1-1-1 0 0,0 1 1 0 0,1 0-1 0 0,-1-1 1 0 0,1 1-1 0 0,-1 0 1 0 0,1-1-1 0 0,-1 1 0 0 0,1-1 1 0 0,-1 1-1 0 0,1-1 1 0 0,-1 1-1 0 0,1-1 1 0 0,0 0-1 0 0,-1 1 1 0 0,1-1-1 0 0,0 1 1 0 0,0-1-1 0 0,-1 0 0 0 0,1 1 1 0 0,0-1-1 0 0,0 0 1 0 0,0 1-1 0 0,0-1 1 0 0,0 0-1 0 0,0 1 1 0 0,0-1-9 0 0,-2-20-19 0 0,2 17-22 0 0,1 0 0 0 0,0 0 1 0 0,0 0-1 0 0,0 0 0 0 0,0 0 0 0 0,1 0 1 0 0,-1 0-1 0 0,2-2 41 0 0,19-33-347 0 0,-17 30 293 0 0,6-9-51 0 0,-9 12 46 0 0,1 1 0 0 0,0 0 0 0 0,0-1 0 0 0,0 1 0 0 0,1 1 0 0 0,0-1 0 0 0,0 0 0 0 0,0 1 0 0 0,0 0 0 0 0,4-3 59 0 0,7 2 44 0 0,-15 5-37 0 0,1-1-1 0 0,-1 1 0 0 0,1 0 1 0 0,-1 0-1 0 0,1 0 1 0 0,-1 0-1 0 0,1 0 0 0 0,-1 0 1 0 0,1 0-1 0 0,-1 0 0 0 0,1 0 1 0 0,-1 0-1 0 0,1 0 1 0 0,-1 0-1 0 0,1 0 0 0 0,-1 1 1 0 0,1-1-1 0 0,-1 0 0 0 0,1 0 1 0 0,-1 0-1 0 0,1 1 0 0 0,-1-1 1 0 0,0 0-1 0 0,1 1 1 0 0,-1-1-1 0 0,1 0 0 0 0,-1 1 1 0 0,0-1-1 0 0,1 0 0 0 0,-1 1 1 0 0,0-1-7 0 0,1 1 32 0 0,4 3 73 0 0,0 0 1 0 0,-1 0-1 0 0,1 1 1 0 0,-1 0-1 0 0,0 0 1 0 0,0 0 0 0 0,-1 0-1 0 0,3 5-105 0 0,4 9 689 0 0,7 19-689 0 0,-7-14 357 0 0,-4-9 19 0 0,0 1 0 0 0,2 11-376 0 0,3 11 310 0 0,-1-20-190 0 0,-10-18-126 0 0,0 1 0 0 0,1 0 0 0 0,-1 0 0 0 0,1-1 0 0 0,-1 1 0 0 0,1 0 0 0 0,-1 0 0 0 0,1-1 0 0 0,0 1 0 0 0,-1-1 0 0 0,1 1 0 0 0,0 0 0 0 0,-1-1 0 0 0,1 1 0 0 0,0-1 0 0 0,0 0 0 0 0,0 1 0 0 0,-1-1 0 0 0,1 0 0 0 0,0 1 0 0 0,0-1 0 0 0,0 0 0 0 0,0 0 0 0 0,0 0 0 0 0,0 0 0 0 0,-1 0 6 0 0,19-2-546 0 0,-18 1 514 0 0,21-9-1998 0 0,-9 4 124 0 0</inkml:trace>
  <inkml:trace contextRef="#ctx0" brushRef="#br0" timeOffset="595.092">368 425 11976 0 0,'0'0'922'0'0,"0"0"-470"0"0,0 0 256 0 0,0 0 175 0 0,3 6 933 0 0,-2-4-1699 0 0,1-1 1 0 0,-1 1 0 0 0,0-1-1 0 0,1 0 1 0 0,-1 0-1 0 0,1 0 1 0 0,-1 0-1 0 0,1 0 1 0 0,0 0-1 0 0,-1 0 1 0 0,1 0 0 0 0,0 0-1 0 0,0-1 1 0 0,-1 1-1 0 0,1-1 1 0 0,0 1-1 0 0,0-1 1 0 0,0 0 0 0 0,0 0-1 0 0,0 0 1 0 0,0 0-1 0 0,-1 0 1 0 0,1 0-118 0 0,4-1 121 0 0,-1 1 1 0 0,1-1 0 0 0,-1 0 0 0 0,1-1-1 0 0,-1 1 1 0 0,0-1 0 0 0,3-1-122 0 0,-1-2 89 0 0,1 1 1 0 0,0-1 0 0 0,-1 0 0 0 0,0 0-1 0 0,0-1 1 0 0,-1 0 0 0 0,1 0 0 0 0,-1-1-1 0 0,-1 0 1 0 0,1 0 0 0 0,-1 0 0 0 0,0-1-1 0 0,-1 1 1 0 0,0-1 0 0 0,0 0 0 0 0,1-4-90 0 0,-4 5 13 0 0,0 0 0 0 0,0-1 1 0 0,-1 1-1 0 0,0 0 0 0 0,-1-1 1 0 0,1 1-1 0 0,-1 0 0 0 0,-1 0 1 0 0,1-1-1 0 0,-1 1 0 0 0,-1-2-13 0 0,2 8 8 0 0,1-1-1 0 0,-1 0 1 0 0,1 0-1 0 0,-1 0 0 0 0,0 1 1 0 0,0-1-1 0 0,0 1 1 0 0,0-1-1 0 0,0 0 0 0 0,0 1 1 0 0,-1 0-1 0 0,1-1 0 0 0,0 1 1 0 0,-1 0-1 0 0,1 0 1 0 0,-1-1-1 0 0,-1 0-7 0 0,2 2 11 0 0,0 0 0 0 0,0 0 0 0 0,0-1 0 0 0,0 1 0 0 0,0 0 0 0 0,0 0-1 0 0,0 0 1 0 0,0 0 0 0 0,0 0 0 0 0,-1 0 0 0 0,1 0 0 0 0,0 0 0 0 0,0 1 0 0 0,0-1 0 0 0,0 0 0 0 0,0 1 0 0 0,0-1-1 0 0,0 1 1 0 0,0-1 0 0 0,0 1 0 0 0,1-1 0 0 0,-1 1 0 0 0,0 0 0 0 0,0-1 0 0 0,0 1 0 0 0,0 0 0 0 0,1 0 0 0 0,-1 0 0 0 0,0-1-1 0 0,1 1 1 0 0,-1 1-11 0 0,-5 6 44 0 0,0 1-1 0 0,0-1 0 0 0,1 1 1 0 0,0 1-1 0 0,1-1 0 0 0,0 1 1 0 0,1-1-1 0 0,0 1 0 0 0,0 0 1 0 0,1 0-1 0 0,0 1 0 0 0,1-1 1 0 0,0 0-1 0 0,1 1 0 0 0,0-1 1 0 0,0 0-1 0 0,1 1 0 0 0,0-1 1 0 0,1 0-1 0 0,2 6-43 0 0,-3-12-3 0 0,0 0 0 0 0,1 0 1 0 0,-1 0-1 0 0,1-1 0 0 0,0 1 0 0 0,0-1 1 0 0,0 0-1 0 0,0 1 0 0 0,1-1 0 0 0,-1 0 1 0 0,1 0-1 0 0,-1 0 0 0 0,3 1 3 0 0,-2-2 2 0 0,0-1 0 0 0,0 1 0 0 0,0-1 0 0 0,0 1 1 0 0,0-1-1 0 0,0 0 0 0 0,0 0 0 0 0,0-1 0 0 0,1 1 0 0 0,-1-1 0 0 0,0 1 0 0 0,0-1 0 0 0,1 0 0 0 0,-1 0 0 0 0,0-1 0 0 0,2 1-2 0 0,0-1-3 0 0,0-1-1 0 0,0 1 1 0 0,0-1-1 0 0,0 1 1 0 0,0-1-1 0 0,0-1 1 0 0,-1 1-1 0 0,1-1 1 0 0,-1 0-1 0 0,0 0 1 0 0,0 0-1 0 0,0 0 1 0 0,1-1 3 0 0,8-9-295 0 0,-1 0-1 0 0,11-15 296 0 0,-5 4-207 0 0,-13 16 52 0 0,0 1 0 0 0,0 1 0 0 0,0-1 0 0 0,1 1 0 0 0,0-1 0 0 0,1 2 0 0 0,4-5 155 0 0,-7 7-101 0 0,7-3-190 0 0,-3 6 195 0 0,-8-1 96 0 0,1 1 0 0 0,0 0 0 0 0,-1 0 0 0 0,1 0 0 0 0,-1 0 0 0 0,1 0 0 0 0,-1 0 0 0 0,1 0 0 0 0,-1 1 0 0 0,1-1 0 0 0,-1 0 0 0 0,1 0 0 0 0,-1 0 0 0 0,1 0 0 0 0,-1 1 0 0 0,1-1 0 0 0,-1 0 0 0 0,1 1 0 0 0,-1-1 0 0 0,0 0 0 0 0,1 1 0 0 0,-1-1 0 0 0,1 0 0 0 0,-1 1 0 0 0,0-1 0 0 0,0 1 0 0 0,1-1 0 0 0,-1 1 0 0 0,0-1 0 0 0,1 0 0 0 0,-1 1 0 0 0,0 0 0 0 0,1 0 0 0 0,2 5 69 0 0,1-1 0 0 0,0 1 0 0 0,-1 0-1 0 0,0-1 1 0 0,-1 2 0 0 0,1-1 0 0 0,-1 0 0 0 0,1 3-69 0 0,1 10 324 0 0,-1 0 0 0 0,0 5-324 0 0,0-3 137 0 0,3 19 423 0 0,-6-38-368 0 0,0-2 7 0 0,0 0 29 0 0,0 0 17 0 0,0 0 3 0 0,0 0 0 0 0,0 0 0 0 0,0 0 0 0 0,0-15 463 0 0,4-18-296 0 0,2-1-1 0 0,2-2-414 0 0,-4 21-33 0 0,1 0 0 0 0,0 0-1 0 0,1 1 1 0 0,1-1 0 0 0,6-9 33 0 0,-5 10-183 0 0,2-2-259 0 0,0 0 1 0 0,1 0-1 0 0,1 1 0 0 0,1 0 442 0 0,19-21-3545 0 0,-15 20-3981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9:58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33 8288 0 0,'-2'-3'524'0'0,"-5"-4"-160"0"0,6 6-139 0 0,0 0 1 0 0,0 1 0 0 0,0-1 0 0 0,0 0-1 0 0,0 1 1 0 0,1-1 0 0 0,-1 0 0 0 0,0 0-1 0 0,0 0 1 0 0,1 0 0 0 0,-1 0 0 0 0,1 0-1 0 0,-1 0 1 0 0,0-1-226 0 0,-3-6 1096 0 0,4 8-494 0 0,0 0 380 0 0,0 0 159 0 0,0 0 37 0 0,0 0-166 0 0,0 0-736 0 0,0 0-360 0 0,-1 1 104 0 0,0 0-1 0 0,1 0 1 0 0,-1 1-1 0 0,1-1 0 0 0,-1 0 1 0 0,1 1-1 0 0,-1-1 1 0 0,1 0-1 0 0,0 1 0 0 0,-1-1 1 0 0,1 1-1 0 0,0-1 0 0 0,0 1-19 0 0,-1 17 298 0 0,2 13 308 0 0,1 19 12 0 0,2 7-205 0 0,4-17-221 0 0,-4-22-34 0 0,-1-1 0 0 0,-1 1-1 0 0,0 10-157 0 0,0 50 802 0 0,8 43-802 0 0,-6-92 645 0 0,8 27-645 0 0,-9-43 228 0 0,-3-14-222 0 0,0 0 0 0 0,0 0 1 0 0,0 0-1 0 0,0 0 0 0 0,0 0 0 0 0,0 1 0 0 0,1-1 1 0 0,-1 0-1 0 0,0 0 0 0 0,0 0 0 0 0,0 0 0 0 0,0 0 1 0 0,0 0-1 0 0,0 0 0 0 0,0 0 0 0 0,0 1 0 0 0,1-1 1 0 0,-1 0-1 0 0,0 0 0 0 0,0 0 0 0 0,0 0 0 0 0,0 0 1 0 0,0 0-1 0 0,0 0 0 0 0,1 0 0 0 0,-1 0 0 0 0,0 0 1 0 0,0 0-1 0 0,0 0 0 0 0,0 0 0 0 0,0 0 0 0 0,0 0 1 0 0,1 0-1 0 0,-1 0 0 0 0,0 0 0 0 0,0 0 0 0 0,0 0 1 0 0,0 0-1 0 0,0 0 0 0 0,0 0 0 0 0,1 0 0 0 0,-1 0 1 0 0,0 0-1 0 0,0-1 0 0 0,0 1 0 0 0,0 0 0 0 0,0 0 1 0 0,0 0-1 0 0,0 0 0 0 0,1 0 0 0 0,-1 0 0 0 0,0 0 1 0 0,0 0-8 0 0,11-10 53 0 0,8-15-83 0 0,21-45-265 0 0,3 0 296 0 0,-42 68-11 0 0,0 0 0 0 0,1 0-1 0 0,-1 1 1 0 0,0-1 0 0 0,1 0 0 0 0,-1 1-1 0 0,1-1 1 0 0,0 1 0 0 0,-1 0 0 0 0,1-1-1 0 0,1 0 12 0 0,-2 2 0 0 0,0 0 0 0 0,-1 0-1 0 0,1 0 1 0 0,0 0-1 0 0,-1 0 1 0 0,1 0 0 0 0,-1 0-1 0 0,1 0 1 0 0,0 0 0 0 0,-1 0-1 0 0,1 0 1 0 0,-1 1-1 0 0,1-1 1 0 0,0 0 0 0 0,-1 0-1 0 0,1 1 1 0 0,-1-1-1 0 0,1 0 1 0 0,-1 1 0 0 0,1-1-1 0 0,-1 0 1 0 0,1 1 0 0 0,-1-1-1 0 0,1 1 1 0 0,-1-1-1 0 0,0 1 1 0 0,1-1 0 0 0,-1 1-1 0 0,1 0 1 0 0,-1 0-1 0 0,5 5 23 0 0,-2-1 0 0 0,1 1 0 0 0,-1 0 0 0 0,1 1 0 0 0,-2-1 0 0 0,1 0 1 0 0,-1 1-1 0 0,0 0 0 0 0,0-1 0 0 0,-1 1 0 0 0,0 0 0 0 0,1 6-22 0 0,-1-2 102 0 0,1 0 0 0 0,1 0 0 0 0,0 0 1 0 0,1 2-103 0 0,-2-7 73 0 0,0 1 1 0 0,0-1 0 0 0,-1 0 0 0 0,1 6-74 0 0,4 20 159 0 0,7-2 47 0 0,-13-29-207 0 0,1 0 1 0 0,-1 0 0 0 0,1 0 0 0 0,-1-1-1 0 0,1 1 1 0 0,-1 0 0 0 0,1 0 0 0 0,0-1-1 0 0,0 1 1 0 0,-1 0 0 0 0,1-1 0 0 0,0 1-1 0 0,0-1 1 0 0,0 1 0 0 0,0-1 0 0 0,0 1 0 0 0,-1-1-1 0 0,1 0 1 0 0,0 0 0 0 0,0 1 0 0 0,0-1-1 0 0,1 0 1 0 0,-1 0-16 0 0,0 1-122 0 0,10-2-357 0 0,2-1-588 0 0,-3-1-321 0 0</inkml:trace>
  <inkml:trace contextRef="#ctx0" brushRef="#br0" timeOffset="456.583">329 235 6912 0 0,'0'0'528'0'0,"0"0"4"0"0,0 0 1281 0 0,0 0 598 0 0,0 0 117 0 0,0 0-286 0 0,0 0-1310 0 0,0 0-572 0 0,0 0-116 0 0,0 0 23 0 0,0 0 171 0 0,0 0 77 0 0,0 0 18 0 0,0 0-35 0 0,0 0-164 0 0,0 0-70 0 0,0 0-9 0 0,0 0-34 0 0,0 0-113 0 0,7 4 204 0 0,0 5-297 0 0,-2-8-2356 0 0,-5-1 707 0 0</inkml:trace>
  <inkml:trace contextRef="#ctx0" brushRef="#br0" timeOffset="1061.922">648 441 6448 0 0,'0'-15'916'0'0,"0"13"-385"0"0,0 1 0 0 0,0 0 0 0 0,0-1 0 0 0,0 1 0 0 0,0 0 0 0 0,-1 0 0 0 0,1-1 0 0 0,-1 1 0 0 0,1 0 0 0 0,-1 0 0 0 0,1 0 0 0 0,-1-1 0 0 0,0 0-531 0 0,0 1 235 0 0,0 0 1 0 0,0 1-1 0 0,0-1 1 0 0,1 0-1 0 0,-1 0 0 0 0,0 0 1 0 0,0 1-1 0 0,0-1 1 0 0,-1 0-1 0 0,1 1 0 0 0,0-1 1 0 0,0 1-1 0 0,0 0-235 0 0,-1-1 122 0 0,1 1 1 0 0,-1-1-1 0 0,0 1 0 0 0,1 0 0 0 0,-1 0 1 0 0,0 0-1 0 0,0 0 0 0 0,1 0 0 0 0,-1 0 0 0 0,0 0 1 0 0,1 1-1 0 0,-1-1 0 0 0,0 1 0 0 0,1-1 1 0 0,-1 1-1 0 0,1 0 0 0 0,-1-1 0 0 0,1 1 1 0 0,-1 0-1 0 0,1 0 0 0 0,-1 0-122 0 0,-8 7 598 0 0,4-4-423 0 0,1 0 0 0 0,-1 0 0 0 0,0 1 0 0 0,1 0 0 0 0,0 1 0 0 0,0-1 0 0 0,1 1 0 0 0,0-1 0 0 0,-1 3-175 0 0,-6 12 190 0 0,2 0 0 0 0,0 0 0 0 0,-1 7-190 0 0,6-3 282 0 0,4-15-202 0 0,4 4-60 0 0,0-10-22 0 0,-3-3 0 0 0,1 1-12 0 0,0 1 1 0 0,0-1-1 0 0,0 0 0 0 0,0 0 0 0 0,0 0 0 0 0,0 0 0 0 0,1-1 0 0 0,-1 1 0 0 0,0-1 0 0 0,0 1 1 0 0,1-1-1 0 0,-1 0 0 0 0,0 0 0 0 0,1 0 0 0 0,-1 0 0 0 0,0 0 0 0 0,2 0 14 0 0,5-2-137 0 0,0 0-1 0 0,0-1 1 0 0,8-3 137 0 0,10-3-152 0 0,-21 7 83 0 0,-5 2 54 0 0,0-1 0 0 0,0 1 1 0 0,0-1-1 0 0,0 1 0 0 0,0 0 1 0 0,0 0-1 0 0,0-1 1 0 0,0 1-1 0 0,0 0 0 0 0,0 0 1 0 0,1 0 14 0 0,0 0-4 0 0,-1 1 0 0 0,1-1 0 0 0,0 1 0 0 0,-1-1 1 0 0,1 1-1 0 0,-1 0 0 0 0,1-1 0 0 0,-1 1 1 0 0,0 0-1 0 0,1 0 0 0 0,-1 0 0 0 0,0 0 0 0 0,1 1 4 0 0,1 2 11 0 0,0-1 1 0 0,-1 1-1 0 0,0-1 0 0 0,0 1 0 0 0,0 0 0 0 0,0 0 0 0 0,-1 0 0 0 0,1 0 0 0 0,-1 0 0 0 0,0 0 1 0 0,0 0-1 0 0,-1 0 0 0 0,1 1 0 0 0,-1-1-11 0 0,5 22 92 0 0,-2-13 10 0 0,0-1 0 0 0,-1 0-1 0 0,-1 1 1 0 0,0 9-102 0 0,2 18 184 0 0,-1-17-11 0 0,-1 0-1 0 0,-2 19-172 0 0,-1 1 248 0 0,1-21-87 0 0,-2-1 0 0 0,-1 0 0 0 0,-1-1 0 0 0,0 1 0 0 0,-2 0-161 0 0,2-4-35 0 0,5-16 119 0 0,0-1 5 0 0,0 0-58 0 0,0 0-214 0 0,0 0-89 0 0,0 0-16 0 0,8-15-1065 0 0,-6 3-116 0 0,0-3-3653 0 0,4-5-1620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0:29.00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0 535 11376 0 0,'0'0'521'0'0,"0"0"-12"0"0,28 0 2718 0 0,-27 0-2499 0 0,-1 0-94 0 0,18-11 1498 0 0,-16 9-2012 0 0,0 1-1 0 0,0-1 0 0 0,0 0 1 0 0,0 0-1 0 0,-1 1 0 0 0,1-1 0 0 0,0 0 1 0 0,-1-1-1 0 0,0 1 0 0 0,1 0 1 0 0,-1 0-1 0 0,0-1 0 0 0,0 1 0 0 0,0-1 1 0 0,0 0-120 0 0,1-6 316 0 0,0-1 0 0 0,0 1 0 0 0,-1-7-316 0 0,1-2 205 0 0,-1 8-115 0 0,-1-1 1 0 0,0 1-1 0 0,0-5-90 0 0,-1-26 96 0 0,1-32-30 0 0,3 49-66 0 0,0 0 0 0 0,1 0 0 0 0,2 0 0 0 0,0 0 0 0 0,2 1 0 0 0,0 0 0 0 0,4-4 0 0 0,-12 26-2 0 0,0 1-1 0 0,0 0 1 0 0,0-1-1 0 0,0 1 1 0 0,1 0-1 0 0,-1-1 0 0 0,0 1 1 0 0,0 0-1 0 0,0-1 1 0 0,1 1-1 0 0,-1 0 1 0 0,0-1-1 0 0,1 1 0 0 0,-1 0 1 0 0,0 0-1 0 0,1 0 1 0 0,-1-1-1 0 0,0 1 1 0 0,1 0-1 0 0,-1 0 1 0 0,0 0-1 0 0,1 0 0 0 0,-1-1 1 0 0,1 1-1 0 0,-1 0 1 0 0,0 0-1 0 0,1 0 1 0 0,-1 0-1 0 0,1 0 1 0 0,-1 0-1 0 0,0 0 0 0 0,1 0 3 0 0,0 1-1 0 0,0-1 0 0 0,0 1 0 0 0,0-1-1 0 0,0 1 1 0 0,0 0 0 0 0,0-1 0 0 0,0 1-1 0 0,0 0 1 0 0,0 0 0 0 0,0-1 0 0 0,1 2 1 0 0,17 26 8 0 0,-19-28-9 0 0,12 24-45 0 0,0 1-1 0 0,-2 0 0 0 0,1 7 47 0 0,-10-29-20 0 0,67 168-108 0 0,-64-161 167 0 0,1-1 0 0 0,0 0 0 0 0,0 0 0 0 0,1 0-1 0 0,6 6-38 0 0,-7-8 22 0 0,-4-5-20 0 0,0-1 0 0 0,0 0 0 0 0,0 1 0 0 0,0-1 0 0 0,0 0 0 0 0,0 0-1 0 0,1 0 1 0 0,-1 0 0 0 0,0 0 0 0 0,0 0 0 0 0,1 0 0 0 0,-1 0 0 0 0,0-1 0 0 0,1 1 0 0 0,-1 0-1 0 0,1-1 1 0 0,-1 1 0 0 0,1-1 0 0 0,0 0 0 0 0,-1 1 0 0 0,1-1 0 0 0,-1 0 0 0 0,1 0-1 0 0,-1 0 1 0 0,1 0 0 0 0,0 0 0 0 0,-1-1 0 0 0,1 1 0 0 0,-1 0 0 0 0,1-1 0 0 0,-1 1-1 0 0,1-1 1 0 0,-1 1-2 0 0,2-2 50 0 0,-1 1 0 0 0,1-1 0 0 0,-1 0 0 0 0,0 0 0 0 0,1 0 0 0 0,-1 0 0 0 0,0 0 0 0 0,0 0 0 0 0,0-1 0 0 0,-1 1 0 0 0,1 0 0 0 0,-1-1 0 0 0,1 0 0 0 0,-1 1 0 0 0,0-1 0 0 0,0 0 0 0 0,0 0-50 0 0,5-20 226 0 0,0 0-1 0 0,-2 0 1 0 0,-1 0 0 0 0,-1 0-1 0 0,-1-19-225 0 0,6-24 60 0 0,-7 58-51 0 0,-1 1 14 0 0,1 0 1 0 0,1 0 0 0 0,-1 1 0 0 0,1-1-1 0 0,0 0 1 0 0,2-6-24 0 0,9-25 53 0 0,-11 32-53 0 0,1 1-56 0 0,-2 4-225 0 0,3 1-225 0 0,-2 0 406 0 0,-1 0-1 0 0,1 0 1 0 0,-1-1-1 0 0,0 1 1 0 0,1 0-1 0 0,-1 0 1 0 0,1 0-1 0 0,-1 0 1 0 0,0 0-1 0 0,1 0 1 0 0,-1 1-1 0 0,1-1 1 0 0,-1 0-1 0 0,0 0 1 0 0,1 0-1 0 0,-1 0 1 0 0,0 0 0 0 0,1 1-1 0 0,-1-1 1 0 0,0 0-1 0 0,1 0 101 0 0,6 5-1751 0 0</inkml:trace>
  <inkml:trace contextRef="#ctx0" brushRef="#br0" timeOffset="328.65">759 105 12440 0 0,'0'0'957'0'0,"-4"8"-529"0"0,-6 21 575 0 0,-5 10-415 0 0,-22 41 2087 0 0,16-32-1964 0 0,19-42-750 0 0,0 1-1 0 0,0 0 0 0 0,1-1 1 0 0,-1 1-1 0 0,1 0 40 0 0,-3 18 555 0 0,3-21-411 0 0,1-1-1 0 0,0 1 1 0 0,-1-1-1 0 0,1 1 1 0 0,1-1 0 0 0,-1 1-1 0 0,1-1 1 0 0,-1 1-1 0 0,1-1 1 0 0,0 0-1 0 0,0 1 1 0 0,0-1-1 0 0,1 0 1 0 0,-1 1-144 0 0,0-3 66 0 0,0-1 1 0 0,0 1-1 0 0,0 0 1 0 0,0 0-1 0 0,0 0 1 0 0,0-1 0 0 0,0 1-1 0 0,0-1 1 0 0,0 1-1 0 0,0-1 1 0 0,0 1-1 0 0,0-1 1 0 0,1 1-67 0 0,3 1 227 0 0,-1 0-93 0 0,1 0 1 0 0,0 0-1 0 0,-1-1 1 0 0,1 1 0 0 0,0-1-1 0 0,0 0 1 0 0,-1 0 0 0 0,6-1-135 0 0,42 0 541 0 0,-23-1-321 0 0,86-3 122 0 0,-94 3-491 0 0,0-2 0 0 0,0-1 0 0 0,-1-1 0 0 0,8-2 149 0 0,-26 6-1304 0 0,-2 0-4214 0 0,2-6-1801 0 0</inkml:trace>
  <inkml:trace contextRef="#ctx0" brushRef="#br0" timeOffset="629.771">626 271 14600 0 0,'0'0'330'0'0,"0"0"45"0"0,13-4 505 0 0,-8 4-901 0 0,12-4 375 0 0,0 1 1 0 0,0 1 0 0 0,0 1-1 0 0,0 0 1 0 0,12 2-355 0 0,-15 0 366 0 0,0-1 0 0 0,0 0 0 0 0,1-1-366 0 0,-1 0 116 0 0,-1 1 0 0 0,1 0 0 0 0,5 1-116 0 0,-1 0 14 0 0,0 0 0 0 0,10-2-14 0 0,1 1-916 0 0,-28 0-73 0 0,-1 0-988 0 0,0 0-3776 0 0</inkml:trace>
  <inkml:trace contextRef="#ctx0" brushRef="#br0" timeOffset="880.792">764 157 3224 0 0,'-14'-6'1066'0'0,"-1"-1"1"0"0,-10-6-1067 0 0,-6-8 9696 0 0,31 21-9621 0 0,0 0 0 0 0,0 0 1 0 0,0-1-1 0 0,0 1 0 0 0,0 0 0 0 0,0 0 1 0 0,0 0-1 0 0,0-1 0 0 0,0 1 0 0 0,0 0 0 0 0,0 0 1 0 0,0 0-1 0 0,0-1 0 0 0,0 1 0 0 0,0 0 1 0 0,0 0-1 0 0,0 0 0 0 0,0 0 0 0 0,0-1 1 0 0,0 1-1 0 0,1 0 0 0 0,-1 0 0 0 0,0 0 1 0 0,0 0-1 0 0,0-1 0 0 0,0 1 0 0 0,0 0 1 0 0,0 0-1 0 0,1 0 0 0 0,-1 0 0 0 0,0 0 0 0 0,0 0 1 0 0,0 0-1 0 0,0-1 0 0 0,1 1 0 0 0,-1 0 1 0 0,0 0-1 0 0,0 0 0 0 0,0 0 0 0 0,1 0 1 0 0,-1 0-1 0 0,0 0 0 0 0,0 0-75 0 0,11-5 1535 0 0,-11 5-1775 0 0,11-4 459 0 0,-1 1 0 0 0,1 0 0 0 0,0 1-1 0 0,0 0 1 0 0,0 0 0 0 0,0 2 0 0 0,10-1-219 0 0,17 2-151 0 0,25 5 151 0 0,-18-1-102 0 0,-4-1-864 0 0,-6 0-5076 0 0,-17-4 68 0 0</inkml:trace>
  <inkml:trace contextRef="#ctx0" brushRef="#br0" timeOffset="1095.334">1302 80 10592 0 0,'0'0'818'0'0,"0"0"-388"0"0,0 14 2363 0 0,-1-7-2537 0 0,1 1 0 0 0,-1 0 0 0 0,0 0 0 0 0,0-1 0 0 0,-1 1 0 0 0,-2 5-256 0 0,-6 23 1997 0 0,-2 14-1997 0 0,3-13 628 0 0,4-16-366 0 0,2-13-162 0 0,1 0 0 0 0,0 0 1 0 0,1 1-1 0 0,0-1 0 0 0,0 0 1 0 0,0 1-1 0 0,1 5-100 0 0,-1 14 282 0 0,0-24-228 0 0,0 1-1 0 0,1-1 1 0 0,0 1 0 0 0,0-1 0 0 0,0 3-54 0 0,0-3 48 0 0,0 0 0 0 0,0 0 1 0 0,-1 0-1 0 0,1 0 1 0 0,-1 0-1 0 0,0 0 0 0 0,-1 2-48 0 0,3-2 138 0 0,0-3-116 0 0,-3 8 176 0 0,2-8-113 0 0,0-1-50 0 0,0 0-153 0 0,0 0-66 0 0,0 0-9 0 0,2-8-1488 0 0,-2-11-934 0 0,-1 9 1063 0 0,2-9-4070 0 0</inkml:trace>
  <inkml:trace contextRef="#ctx0" brushRef="#br0" timeOffset="1333.775">1338 12 13824 0 0,'13'-6'1056'0'0,"-9"5"-944"0"0,1-1 1 0 0,0 1 0 0 0,0 1 0 0 0,0-1 0 0 0,-1 0 0 0 0,1 1 0 0 0,0 0 0 0 0,0 0 0 0 0,0 1 0 0 0,0 0 0 0 0,0-1 0 0 0,0 1-1 0 0,-1 1 1 0 0,1-1 0 0 0,0 1 0 0 0,-1 0 0 0 0,1 0 0 0 0,0 1-113 0 0,3 1 251 0 0,-1 1 0 0 0,0 0 0 0 0,0 0 1 0 0,0 1-1 0 0,-1-1 0 0 0,0 1 0 0 0,0 1 0 0 0,-1-1 0 0 0,0 1 0 0 0,1 2-251 0 0,3 4 396 0 0,-1 1 0 0 0,0 0 0 0 0,2 6-396 0 0,-8-17 84 0 0,-1 1-1 0 0,0-1 0 0 0,1 1 1 0 0,-1 0-1 0 0,0-1 0 0 0,-1 1 1 0 0,1 0-1 0 0,-1 0 0 0 0,1 0 1 0 0,-1 0-1 0 0,-1 0 0 0 0,1-1 1 0 0,0 1-1 0 0,-1 0 0 0 0,0 0 1 0 0,-1 3-84 0 0,1-4 46 0 0,0-1-1 0 0,-1 0 1 0 0,0 1 0 0 0,1-1 0 0 0,-1 0 0 0 0,0 0 0 0 0,0 0-1 0 0,0 0 1 0 0,-1 0 0 0 0,1 0 0 0 0,0-1 0 0 0,-1 1 0 0 0,1-1-1 0 0,-1 0 1 0 0,1 1 0 0 0,-2-1-46 0 0,-9 4-28 0 0,0-1 1 0 0,-13 3 27 0 0,8-2-661 0 0,-18 6-4630 0 0,-6 2-1868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0:26.87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18 219 6448 0 0,'0'0'297'0'0,"1"0"-9"0"0,0-3-188 0 0,-2-2 124 0 0,0 4 884 0 0,1 1 385 0 0,0 0 71 0 0,0 0-76 0 0,0 0-390 0 0,0 0-177 0 0,0 0-32 0 0,0 0-60 0 0,-9 12 783 0 0,8-9-1496 0 0,0 0 0 0 0,0 0 0 0 0,0 0 0 0 0,0 0 0 0 0,1 0 0 0 0,-1 0 0 0 0,1 1 0 0 0,0-1 0 0 0,0 2-116 0 0,-1 11 287 0 0,0-2-74 0 0,1 0 0 0 0,0-1-1 0 0,1 1 1 0 0,1 0 0 0 0,0-1-1 0 0,1 1 1 0 0,0 1-213 0 0,5 23 363 0 0,11-95-466 0 0,-12 31-1502 0 0,11-24 1605 0 0,-15 42-192 0 0,1-1 1 0 0,0 1-1 0 0,0 0 0 0 0,1 0 1 0 0,4-6 191 0 0,-6 10-49 0 0,0 0 0 0 0,1 0 1 0 0,0 1-1 0 0,-1 0 1 0 0,1 0-1 0 0,0 0 0 0 0,0 0 1 0 0,1 0-1 0 0,-1 1 0 0 0,0 0 1 0 0,3-1 48 0 0,-6 3-9 0 0,0 0-1 0 0,0 0 1 0 0,0 0 0 0 0,0 0 0 0 0,0 0 0 0 0,0 0-1 0 0,0 1 1 0 0,-1-1 0 0 0,1 0 0 0 0,0 1 0 0 0,0-1-1 0 0,0 0 1 0 0,0 1 0 0 0,0-1 0 0 0,-1 1 0 0 0,1-1 0 0 0,0 1-1 0 0,0 0 1 0 0,-1-1 0 0 0,1 1 0 0 0,0 0 0 0 0,-1-1-1 0 0,1 1 1 0 0,-1 0 0 0 0,1 0 9 0 0,13 20-69 0 0,-14-21 70 0 0,6 13 120 0 0,0 1-1 0 0,-1 0 0 0 0,-1-1 1 0 0,0 2-1 0 0,-1-1 0 0 0,0 0 1 0 0,-1 2-121 0 0,5 21 305 0 0,-7-33-251 0 0,1-1 0 0 0,-1 1 0 0 0,0 0 0 0 0,0 0 0 0 0,0-1 0 0 0,-1 1-1 0 0,0 1-53 0 0,-1 17 673 0 0,2-22-658 0 0,0 1 0 0 0,0-1 0 0 0,0 0 0 0 0,0 1 1 0 0,0-1-1 0 0,0 0 0 0 0,0 0 0 0 0,0 1 0 0 0,0-1 0 0 0,0 0 1 0 0,0 1-1 0 0,0-1 0 0 0,0 0 0 0 0,-1 0 0 0 0,1 1 0 0 0,0-1 1 0 0,0 0-1 0 0,0 0 0 0 0,0 0 0 0 0,-1 1 0 0 0,1-1 1 0 0,0 0-1 0 0,0 0 0 0 0,-1 0 0 0 0,1 1 0 0 0,0-1 0 0 0,0 0 1 0 0,-1 0-1 0 0,1 0 0 0 0,0 0 0 0 0,0 0 0 0 0,-1 0 0 0 0,1 0 1 0 0,0 0-1 0 0,-1 0 0 0 0,1 0 0 0 0,0 0 0 0 0,0 0 0 0 0,-1 0 1 0 0,1 0-1 0 0,0 0 0 0 0,-1 0 0 0 0,1 0 0 0 0,0 0 1 0 0,0 0-1 0 0,-1 0 0 0 0,1 0 0 0 0,0 0-15 0 0,-1 0 25 0 0,0-1 1 0 0,1 1-1 0 0,-1 0 1 0 0,0-1-1 0 0,1 1 0 0 0,-1 0 1 0 0,1-1-1 0 0,-1 1 0 0 0,0-1 1 0 0,1 1-1 0 0,-1-1 1 0 0,1 1-1 0 0,-1-1 0 0 0,1 1 1 0 0,0-1-1 0 0,-1 1 0 0 0,1-1 1 0 0,-1 0-1 0 0,1 1 1 0 0,0-1-1 0 0,0 0 0 0 0,-1 0-25 0 0,-2-12 298 0 0,2 8-343 0 0,0 1 0 0 0,0-1 1 0 0,0 0-1 0 0,1 1 1 0 0,-1-1-1 0 0,1 1 1 0 0,0-1-1 0 0,0 0 0 0 0,1-2 45 0 0,0 3-57 0 0,1-10-56 0 0,1 0 0 0 0,1-1 0 0 0,0 1 1 0 0,1 0-1 0 0,0 1 0 0 0,1-1 0 0 0,1 1 0 0 0,3-5 113 0 0,-9 16-6 0 0,0 0-8 0 0,1 0 1 0 0,-1-1-1 0 0,1 1 0 0 0,-1 0 0 0 0,1 0 0 0 0,0 0 0 0 0,-1 0 0 0 0,1 0 0 0 0,0 1 0 0 0,0-1 1 0 0,1 1-1 0 0,-1-1 0 0 0,0 1 0 0 0,0 0 0 0 0,1-1 0 0 0,-1 1 0 0 0,1 0 0 0 0,0 0 14 0 0,-1 1 20 0 0,0 0 0 0 0,0 0-1 0 0,1 0 1 0 0,-1 0 0 0 0,0 0-1 0 0,0 1 1 0 0,0-1 0 0 0,0 1-1 0 0,0-1 1 0 0,0 1 0 0 0,1 0-1 0 0,-1 0 1 0 0,-1 0-1 0 0,1 0 1 0 0,0 0 0 0 0,0 0-1 0 0,0 0 1 0 0,0 1 0 0 0,-1-1-1 0 0,1 1 1 0 0,-1-1 0 0 0,2 2-20 0 0,2 5 139 0 0,1-1 1 0 0,-1 1-1 0 0,0 1 1 0 0,3 6-140 0 0,6 10 79 0 0,-11-20-54 0 0,0 1-1 0 0,0 0 1 0 0,-1 0 0 0 0,0-1 0 0 0,2 6-25 0 0,3 10 46 0 0,-6-17-36 0 0,0 0 0 0 0,0 0-1 0 0,0-1 1 0 0,0 1-1 0 0,-1 0 1 0 0,0 0 0 0 0,0 2-10 0 0,0-2-462 0 0,0 0 1 0 0,0 0-1 0 0,1-1 1 0 0,-1 1 0 0 0,1 0-1 0 0,0-1 1 0 0,1 3 461 0 0,1 0-6685 0 0</inkml:trace>
  <inkml:trace contextRef="#ctx0" brushRef="#br0" timeOffset="333.223">592 195 17479 0 0,'0'0'396'0'0,"0"6"531"0"0,3 16-165 0 0,-2 0-1 0 0,-1 1 1 0 0,0-1 0 0 0,-2 5-762 0 0,0 27 1524 0 0,-2-1-800 0 0,7-47-792 0 0,-1-6-4495 0 0,3-4-2599 0 0</inkml:trace>
  <inkml:trace contextRef="#ctx0" brushRef="#br0" timeOffset="610.449">662 14 15288 0 0,'0'0'336'0'0,"-3"-5"72"0"0,-1-3 7 0 0,4 8 17 0 0,0 0-344 0 0,0 0-88 0 0,0 0 0 0 0,0 0 0 0 0,0 0 0 0 0,0 0 0 0 0,0 0 0 0 0,0 0 64 0 0,-2 8-64 0 0,-1-3 0 0 0,3 3 0 0 0,-4 1-4559 0 0,4-1-889 0 0</inkml:trace>
  <inkml:trace contextRef="#ctx0" brushRef="#br0" timeOffset="853.734">806 113 11056 0 0,'0'0'505'0'0,"0"0"-9"0"0,1-1-317 0 0,1 0-116 0 0,-1 1 1 0 0,1-1 0 0 0,-1 0-1 0 0,1 0 1 0 0,0 1 0 0 0,0-1-1 0 0,-1 1 1 0 0,1 0 0 0 0,0-1-1 0 0,0 1 1 0 0,0 0 0 0 0,0 0-64 0 0,8-1 989 0 0,9-4 1042 0 0,1 0-1 0 0,11 0-2030 0 0,-21 4 564 0 0,5-1-251 0 0,0 1 0 0 0,0 0-1 0 0,-1 1 1 0 0,1 1 0 0 0,0 1 0 0 0,0 0-1 0 0,5 2-312 0 0,-17-4 12 0 0,-1 1-1 0 0,1 0 0 0 0,0 0 1 0 0,-1 0-1 0 0,1 1 0 0 0,-1-1 1 0 0,0 0-1 0 0,1 1 0 0 0,-1 0 1 0 0,0-1-1 0 0,0 1 0 0 0,0 0 1 0 0,0 0-1 0 0,0 0 0 0 0,-1 0 1 0 0,1 1-1 0 0,-1-1 0 0 0,1 0 1 0 0,-1 1-1 0 0,0-1 0 0 0,0 1 1 0 0,0-1-1 0 0,0 1 0 0 0,0 0-11 0 0,-1-1-10 0 0,0 1 0 0 0,-1-1 0 0 0,1 0-1 0 0,-1 1 1 0 0,0-1 0 0 0,1 0 0 0 0,-1 0-1 0 0,0 0 1 0 0,0 0 0 0 0,-1 0 0 0 0,1 0-1 0 0,0 0 1 0 0,-1 1 10 0 0,-4 7-11 0 0,1-3 1 0 0,1 0 0 0 0,-1 0 0 0 0,0-1 0 0 0,0 1 0 0 0,-1-1 0 0 0,-4 3 10 0 0,-15 18 0 0 0,15-16 1 0 0,-1-1 0 0 0,0 0 0 0 0,-10 7-1 0 0,-14 11-76 0 0,-45 41 61 0 0,62-53 15 0 0,17-16 2 0 0,1 0-1 0 0,0 0 1 0 0,0 1-1 0 0,0-1 1 0 0,-1 0-1 0 0,1 0 1 0 0,0 1-1 0 0,0-1 0 0 0,0 0 1 0 0,0 1-1 0 0,0-1 1 0 0,0 0-1 0 0,0 0 1 0 0,-1 1-1 0 0,1-1 1 0 0,0 0-1 0 0,0 1 1 0 0,0-1-1 0 0,0 0 1 0 0,0 0-1 0 0,0 1 0 0 0,1-1 1 0 0,-1 0-1 0 0,0 1 1 0 0,0-1-1 0 0,0 0 1 0 0,0 0-1 0 0,0 1 1 0 0,0-1-1 0 0,0 0 1 0 0,1 0-1 0 0,-1 1 1 0 0,0-1-1 0 0,0 0 0 0 0,0 0 1 0 0,0 1-1 0 0,1-1 1 0 0,-1 0-1 0 0,0 0 1 0 0,0 0-1 0 0,1 1 1 0 0,-1-1-1 0 0,0 0 1 0 0,0 0-1 0 0,1 0 0 0 0,-1 0 1 0 0,0 0-1 0 0,1 0 1 0 0,-1 0-1 0 0,0 0 1 0 0,0 0-1 0 0,1 1 1 0 0,-1-1-2 0 0,28 3 240 0 0,0-1 0 0 0,0-2 0 0 0,26-2-240 0 0,9 0 114 0 0,0 5 368 0 0,-32-1-1488 0 0,1-1-4695 0 0,-17-1-953 0 0</inkml:trace>
  <inkml:trace contextRef="#ctx0" brushRef="#br0" timeOffset="1146.953">1193 396 10136 0 0,'0'0'777'0'0,"6"-2"-474"0"0,11 2 409 0 0,5 0 648 0 0,1-6-316 0 0,43-11 852 0 0,-43 10-1047 0 0,-1-2 1 0 0,4-3-850 0 0,-18 8 8 0 0,0-1 0 0 0,0 0 0 0 0,0 0 0 0 0,-1-1 0 0 0,0 0 0 0 0,0 0 0 0 0,1-2-8 0 0,-7 6-42 0 0,1 1 0 0 0,-1-1-1 0 0,1 0 1 0 0,-1 1-1 0 0,0-1 1 0 0,0 0-1 0 0,1 0 1 0 0,-1 0 0 0 0,-1 0-1 0 0,1 0 1 0 0,0 0-1 0 0,0 0 1 0 0,-1 0 0 0 0,1-1-1 0 0,-1 1 1 0 0,0 0-1 0 0,1 0 1 0 0,-1 0-1 0 0,0-1 1 0 0,0 1 0 0 0,-1 0-1 0 0,1 0 1 0 0,0 0-1 0 0,-1-1 1 0 0,1 1-1 0 0,-1 0 1 0 0,0 0 0 0 0,0 0-1 0 0,0 0 1 0 0,0 0-1 0 0,0 0 1 0 0,0 0 0 0 0,0 0 41 0 0,-2 0-56 0 0,0-1 0 0 0,0 0 0 0 0,0 1-1 0 0,0 0 1 0 0,0 0 0 0 0,0 0-1 0 0,0 0 1 0 0,-1 0 0 0 0,1 0-1 0 0,-1 1 1 0 0,1 0 0 0 0,-1 0-1 0 0,0 0 1 0 0,1 0 0 0 0,-1 0-1 0 0,0 1 1 0 0,0 0 0 0 0,0 0 57 0 0,-3-1 55 0 0,-1 2 0 0 0,1-1 1 0 0,0 1-1 0 0,0 0 0 0 0,0 1 1 0 0,0-1-1 0 0,0 1 0 0 0,-2 2-55 0 0,4-3 100 0 0,1 1-1 0 0,0 0 0 0 0,-1 0 0 0 0,1 0 0 0 0,0 1 1 0 0,0-1-1 0 0,0 1 0 0 0,1 0 0 0 0,-1 0 0 0 0,1 1 1 0 0,-1-1-1 0 0,-1 4-99 0 0,0 0 281 0 0,0 1 0 0 0,1-1 0 0 0,0 1 0 0 0,1 0 0 0 0,-1 1 0 0 0,2-1 0 0 0,-1 0 0 0 0,0 9-281 0 0,2-12 121 0 0,1 0 0 0 0,-1 0 1 0 0,1-1-1 0 0,1 1 0 0 0,-1 0 0 0 0,1 0 1 0 0,0-1-1 0 0,0 1 0 0 0,0 0 0 0 0,0-1 1 0 0,1 1-1 0 0,0-1 0 0 0,0 1 0 0 0,0-1 1 0 0,1 0-1 0 0,-1 0 0 0 0,2 1-121 0 0,0 1 112 0 0,1-1 0 0 0,0-1 0 0 0,0 1 0 0 0,0-1 0 0 0,1 1 0 0 0,-1-1 0 0 0,1-1 0 0 0,0 1 0 0 0,0-1 1 0 0,0 0-1 0 0,0-1 0 0 0,1 1 0 0 0,-1-1 0 0 0,7 1-112 0 0,13 2-251 0 0,0-1 0 0 0,0-1 0 0 0,8-1 251 0 0,-11-1-915 0 0,1 0-6752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0:24.67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32 144 11024 0 0,'0'0'505'0'0,"-6"-14"190"0"0,-11 2-311 0 0,16 11-239 0 0,1 1 74 0 0,-5-2 615 0 0,3-1 4297 0 0,6 7-5126 0 0,1-1 1 0 0,0 1 0 0 0,-1 0-1 0 0,0 0 1 0 0,0 0-1 0 0,0 1 1 0 0,0 0 0 0 0,-1 0-1 0 0,0-1 1 0 0,0 2 0 0 0,0-1-1 0 0,0 0 1 0 0,-1 1-1 0 0,0-1 1 0 0,1 4-6 0 0,0 5-105 0 0,1 0-1 0 0,-2 1 1 0 0,0-1-1 0 0,-1 1 1 0 0,-1 12 105 0 0,1-9-245 0 0,-1 12 1213 0 0,0-19-636 0 0,0-9-384 0 0,0-1-1 0 0,0 1 1 0 0,0-1 0 0 0,0 0-1 0 0,0 1 1 0 0,-1-1-1 0 0,1 1 1 0 0,0-1-1 0 0,0 0 1 0 0,-1 1 0 0 0,1-1-1 0 0,-1 0 1 0 0,0 1-1 0 0,1-1 1 0 0,-1 0-1 0 0,0 0 1 0 0,0 1 0 0 0,0-1-1 0 0,1 0 1 0 0,-1 0-1 0 0,0 0 1 0 0,-1 0-1 0 0,1 0 53 0 0,0 0 25 0 0,1-1 0 0 0,-1 0-1 0 0,1 1 1 0 0,-1-1-1 0 0,1 0 1 0 0,-1 0-1 0 0,1 1 1 0 0,-1-1-1 0 0,1 0 1 0 0,-1 0-1 0 0,1 0 1 0 0,-1 0-1 0 0,1 1 1 0 0,-1-1 0 0 0,1 0-1 0 0,-1 0 1 0 0,1 0-1 0 0,-1 0 1 0 0,1 0-1 0 0,-1 0 1 0 0,0-1-1 0 0,1 1 1 0 0,-1 0-1 0 0,1 0 1 0 0,-1 0-1 0 0,1 0 1 0 0,-1-1-25 0 0,0 0 44 0 0,-1 0-1 0 0,0 0 1 0 0,1 0-1 0 0,0 0 1 0 0,-1 0-1 0 0,1-1 1 0 0,0 1 0 0 0,-1 0-1 0 0,1-2-43 0 0,-2 0 21 0 0,1 0-1 0 0,0 0 1 0 0,0-1 0 0 0,1 1-1 0 0,-1-1 1 0 0,1 0-1 0 0,-1 1 1 0 0,1-1-1 0 0,0-1-20 0 0,0-7-29 0 0,0 0-1 0 0,1 0 1 0 0,0 0-1 0 0,1 0 1 0 0,1 0-1 0 0,-1 0 0 0 0,2 0 1 0 0,0 0-1 0 0,0 1 1 0 0,1-1-1 0 0,2-1 30 0 0,-5 10-11 0 0,0 0 1 0 0,1 0-1 0 0,-1 0 0 0 0,1 0 0 0 0,0 1 1 0 0,0-1-1 0 0,0 1 0 0 0,0-1 0 0 0,0 1 1 0 0,0-1-1 0 0,1 1 0 0 0,-1 0 0 0 0,1 0 1 0 0,1 0 10 0 0,-3 1-14 0 0,1 0 1 0 0,-1 1-1 0 0,1-1 1 0 0,-1 1-1 0 0,1-1 1 0 0,-1 1-1 0 0,1 0 1 0 0,0 0-1 0 0,-1 0 1 0 0,1 0-1 0 0,-1 0 1 0 0,1 0-1 0 0,0 0 1 0 0,0 0 13 0 0,1 1-18 0 0,0 0-1 0 0,0 0 1 0 0,0 0 0 0 0,0 1-1 0 0,-1-1 1 0 0,1 1-1 0 0,-1-1 1 0 0,1 1 0 0 0,-1 0-1 0 0,2 1 19 0 0,2 3-13 0 0,0-1 0 0 0,-1 1 0 0 0,0 0 0 0 0,0 1 0 0 0,0-1-1 0 0,-1 1 1 0 0,0 0 0 0 0,0 0 0 0 0,1 4 13 0 0,2 8 19 0 0,-1 0 1 0 0,-1 1-1 0 0,2 13-19 0 0,-4-26 86 0 0,-3-6 3 0 0,0-1-14 0 0,0 0 10 0 0,0 0-8 0 0,0 0 29 0 0,0 0 12 0 0,0-1-101 0 0,-1 1-1 0 0,1-1 1 0 0,-1 0 0 0 0,1 0-1 0 0,0 0 1 0 0,-1 0-1 0 0,1 1 1 0 0,0-1-1 0 0,0 0 1 0 0,-1 0-1 0 0,1 0 1 0 0,0 0-1 0 0,0 0 1 0 0,0 0-1 0 0,0 0 1 0 0,0 0-1 0 0,0 0 1 0 0,1 0-17 0 0,3-21 83 0 0,-1 9-45 0 0,-2 4-23 0 0,1 1-1 0 0,0-1 1 0 0,0 1 0 0 0,1 0-1 0 0,0 0 1 0 0,0 0 0 0 0,1 0-1 0 0,4-7-14 0 0,-5 10-1 0 0,1 0-1 0 0,0 0 1 0 0,0 1-1 0 0,1-1 1 0 0,0 1-1 0 0,-1 0 1 0 0,1 0-1 0 0,3-1 2 0 0,-7 4-2 0 0,1 1 1 0 0,-1-1-1 0 0,0 1 0 0 0,1-1 0 0 0,-1 1 0 0 0,0 0 0 0 0,0 0 0 0 0,1-1 0 0 0,-1 1 0 0 0,1 0 0 0 0,-1 0 0 0 0,0 0 0 0 0,1 0 0 0 0,-1 1 0 0 0,0-1 0 0 0,1 0 0 0 0,-1 0 1 0 0,0 1-1 0 0,1-1 0 0 0,-1 1 0 0 0,0-1 0 0 0,0 1 0 0 0,0 0 0 0 0,1-1 0 0 0,-1 1 0 0 0,0 0 0 0 0,0 0 0 0 0,0 0 0 0 0,0 0 0 0 0,0 0 0 0 0,0 0 2 0 0,2 4 3 0 0,0-1-1 0 0,0 0 1 0 0,0 1-1 0 0,-1 0 1 0 0,0-1-1 0 0,0 1 1 0 0,0 0-1 0 0,0 1-2 0 0,10 44 232 0 0,-10-39-138 0 0,0 1 26 0 0,0 0-1 0 0,-1 0 1 0 0,0 0 0 0 0,-1 0 0 0 0,0 0 0 0 0,-1 0-1 0 0,0 2-119 0 0,2 5 78 0 0,1 7 138 0 0,-2-25-315 0 0,4 3-399 0 0,-1-3-5090 0 0,4-1-888 0 0</inkml:trace>
  <inkml:trace contextRef="#ctx0" brushRef="#br0" timeOffset="311.064">551 235 15576 0 0,'0'0'356'0'0,"0"0"49"0"0,0 0 20 0 0,1 2-46 0 0,7 15-316 0 0,0 1 0 0 0,-2 0 1 0 0,1 3-64 0 0,3 9 1014 0 0,-3-2 111 0 0,-7-23-893 0 0,1 1 0 0 0,1-1-1 0 0,-1 0 1 0 0,1 1 0 0 0,0-1 0 0 0,0 0 0 0 0,2 3-232 0 0,0 1 240 0 0,-4-7-6613 0 0,0-2-59 0 0</inkml:trace>
  <inkml:trace contextRef="#ctx0" brushRef="#br0" timeOffset="639.352">609 57 15344 0 0,'-1'-3'235'0'0,"0"0"-67"0"0,-10-8 1146 0 0,11 11-1283 0 0,0 0 0 0 0,0 0 0 0 0,0 0 0 0 0,0 0 0 0 0,0 0 0 0 0,-1 0 0 0 0,1 0 0 0 0,0-1 0 0 0,0 1 0 0 0,0 0 0 0 0,0 0 0 0 0,0 0 0 0 0,0 0 0 0 0,0 0 0 0 0,-1 0 0 0 0,1 0 1 0 0,0 0-1 0 0,0 0 0 0 0,0 0 0 0 0,0 0 0 0 0,0 0 0 0 0,-1 0 0 0 0,1 0 0 0 0,0 0 0 0 0,0 0 0 0 0,0 0 0 0 0,0 0 0 0 0,0 0 0 0 0,-1 0 0 0 0,1 0 0 0 0,0 0 0 0 0,0 0 0 0 0,0 0 0 0 0,0 0 0 0 0,0 0 0 0 0,-1 0 0 0 0,1 0 0 0 0,0 0 0 0 0,0 0 0 0 0,0 0 1 0 0,0 1-1 0 0,0-1 0 0 0,0 0 0 0 0,0 0 0 0 0,0 0 0 0 0,-1 0 0 0 0,1 0 0 0 0,0 0 0 0 0,0 0 0 0 0,0 1 0 0 0,0-1 0 0 0,0 0 0 0 0,0 0 0 0 0,0 0 0 0 0,0 0 0 0 0,0 0 0 0 0,0 1 0 0 0,0-1 0 0 0,0 0 0 0 0,0 0 0 0 0,0 0 0 0 0,0 0 0 0 0,0 0 1 0 0,0 1-1 0 0,0-1 0 0 0,0 0 0 0 0,0 0-31 0 0,0 16-463 0 0,1-7-538 0 0,-1-1-5332 0 0</inkml:trace>
  <inkml:trace contextRef="#ctx0" brushRef="#br0" timeOffset="941.632">720 167 6448 0 0,'0'0'498'0'0,"6"14"417"0"0,1 1 1988 0 0,-1 1 0 0 0,1 5-2903 0 0,12 30 2535 0 0,-13-33-1880 0 0,-5-14-521 0 0,0 0 0 0 0,0-1 0 0 0,1 1 0 0 0,-1-1 0 0 0,1 0 0 0 0,0 1-134 0 0,0 2 166 0 0,0-1 0 0 0,0 1 1 0 0,-1-1-1 0 0,0 1 0 0 0,0 0 0 0 0,0-1 1 0 0,-1 7-167 0 0,1-4 117 0 0,3 12 151 0 0,-1-3 1154 0 0,-4-17-854 0 0,-4-11-409 0 0,3 5-85 0 0,1 0 0 0 0,0 0 0 0 0,1 0-1 0 0,-1 0 1 0 0,1 0 0 0 0,0 0 0 0 0,1 0-1 0 0,-1 0 1 0 0,1 0 0 0 0,2-4-74 0 0,-1-8-26 0 0,0 0-37 0 0,-2 12-25 0 0,1 0 0 0 0,0 0 0 0 0,0 0 0 0 0,0 1-1 0 0,1-1 1 0 0,0 0 88 0 0,-2 5-14 0 0,3-8-108 0 0,0 1 0 0 0,1 0 0 0 0,0 0 0 0 0,1 0 1 0 0,4-7 121 0 0,-8 14-11 0 0,0 0 1 0 0,0 0 0 0 0,0 0-1 0 0,-1 0 1 0 0,1 0 0 0 0,0 0 0 0 0,1 0-1 0 0,-1 0 1 0 0,0 0 0 0 0,0 1-1 0 0,0-1 1 0 0,0 0 0 0 0,1 1 0 0 0,-1-1-1 0 0,0 1 1 0 0,1-1 0 0 0,-1 1-1 0 0,0 0 1 0 0,1-1 0 0 0,-1 1-1 0 0,0 0 1 0 0,1 0 0 0 0,-1 0 0 0 0,0 0-1 0 0,1 0 1 0 0,-1 0 0 0 0,1 1-1 0 0,-1-1 1 0 0,0 0 0 0 0,0 1 0 0 0,1-1-1 0 0,-1 1 1 0 0,0-1 0 0 0,1 1-1 0 0,-1 0 1 0 0,0-1 0 0 0,0 1 0 0 0,0 0-1 0 0,0 0 1 0 0,0 0 0 0 0,0 0-1 0 0,0 0 11 0 0,24 32 0 0 0,-23-30 4 0 0,0 0-1 0 0,0 0 0 0 0,-1 0 1 0 0,1 0-1 0 0,-1 0 0 0 0,0 0 0 0 0,1 1 1 0 0,-1-1-1 0 0,-1 0 0 0 0,1 3-3 0 0,5 15 127 0 0,-4-15-70 0 0,0 0 0 0 0,0 0 0 0 0,-1 0-1 0 0,0 0 1 0 0,-1 0 0 0 0,1 5-57 0 0,2 18 199 0 0,0-8-80 0 0,-3-16-103 0 0,1 0-1 0 0,0 0 1 0 0,-1-1 0 0 0,2 1 0 0 0,-1-1 0 0 0,0 1-1 0 0,1-1 1 0 0,0 1 0 0 0,0-1 0 0 0,0 0-1 0 0,1 0-15 0 0,-3-3-93 0 0,1-1 0 0 0,-1 0-1 0 0,1 0 1 0 0,0 1 0 0 0,-1-1-1 0 0,1 0 1 0 0,0 0 0 0 0,-1 0-1 0 0,1 0 1 0 0,0 0 0 0 0,0 0-1 0 0,-1 0 1 0 0,1 0 0 0 0,0 0-1 0 0,-1 0 1 0 0,1-1 0 0 0,0 1-1 0 0,-1 0 1 0 0,1 0 0 0 0,-1-1-1 0 0,1 1 1 0 0,0 0 0 0 0,-1-1-1 0 0,1 1 1 0 0,-1 0 0 0 0,1-1-1 0 0,-1 1 1 0 0,1-1 93 0 0,5-9-1435 0 0</inkml:trace>
  <inkml:trace contextRef="#ctx0" brushRef="#br0" timeOffset="1113.947">1134 153 14368 0 0,'0'0'661'0'0,"0"0"-17"0"0,3 8-389 0 0,0 30 1192 0 0,0-20-546 0 0,-1 0-1 0 0,1 15-900 0 0,-2-13 740 0 0,1 1 1 0 0,2 2-741 0 0,0 9 495 0 0,-3-24-365 0 0,0 0 0 0 0,0 0 0 0 0,1-1-1 0 0,1 6-129 0 0,-2-12 68 0 0,-1-1 16 0 0,0 0 4 0 0,0 0 0 0 0,0 0-141 0 0,0 0-594 0 0,5-4-2365 0 0,-1-3-3707 0 0</inkml:trace>
  <inkml:trace contextRef="#ctx0" brushRef="#br0" timeOffset="1363.833">1152 22 10592 0 0,'0'0'488'0'0,"0"-1"-12"0"0,-1-11 2380 0 0,1 5 3817 0 0,3 6-6837 0 0,3 0-5059 0 0,-5 1-1523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2:54.4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1 14280 0 0,'-3'1'155'0'0,"1"0"1"0"0,-1 0 0 0 0,1 1 0 0 0,-1-1 0 0 0,1 1 0 0 0,-1 0 0 0 0,1 0 0 0 0,0 0 0 0 0,0 0-1 0 0,0 0 1 0 0,0 0 0 0 0,0 1 0 0 0,0-1 0 0 0,1 1 0 0 0,-1-1 0 0 0,1 1 0 0 0,0-1 0 0 0,0 1-1 0 0,0 0 1 0 0,0 0 0 0 0,0 0 0 0 0,0-1 0 0 0,1 1 0 0 0,-1 0 0 0 0,1 2-156 0 0,1 22-125 0 0,5 23 125 0 0,0 13-605 0 0,-4 83 2343 0 0,-2-107-1598 0 0,-1 6 573 0 0,3 1-1 0 0,1-1 1 0 0,9 42-713 0 0,-9-79 0 0 0,-2-7 0 0 0,1-6 0 0 0,1-10 0 0 0,-5-26-802 0 0,-2 1 0 0 0,-6-28 802 0 0,2 17-2310 0 0,1-16 2310 0 0,4 39-94 0 0,2 0 1 0 0,2 0 0 0 0,0 0-1 0 0,4-18 94 0 0,-4 39 17 0 0,1 1-1 0 0,-1-1 1 0 0,1 1-1 0 0,0 0 1 0 0,0 0-1 0 0,1 0 1 0 0,0-1-17 0 0,-1 4-5 0 0,0 1-1 0 0,-1 0 1 0 0,1-1-1 0 0,0 1 1 0 0,0 0 0 0 0,1 0-1 0 0,-1 0 1 0 0,0 0 0 0 0,0 1-1 0 0,1-1 1 0 0,0 1-1 0 0,-1-1 1 0 0,1 1 0 0 0,0 0-1 0 0,-1 0 1 0 0,1 0-1 0 0,1 0 6 0 0,1-1 44 0 0,-1 1-1 0 0,1 0 0 0 0,0 0 0 0 0,0 1 0 0 0,-1-1 1 0 0,1 1-1 0 0,0 0 0 0 0,0 0 0 0 0,0 1 0 0 0,0-1 1 0 0,-1 1-1 0 0,1 0 0 0 0,0 0 0 0 0,0 1 0 0 0,-1 0 1 0 0,1 0-1 0 0,-1 0 0 0 0,0 0 0 0 0,1 0 0 0 0,-1 1 1 0 0,0 0-1 0 0,-1 0 0 0 0,1 0 0 0 0,0 0 0 0 0,-1 1 1 0 0,0-1-1 0 0,1 1 0 0 0,-2 0 0 0 0,1 0 0 0 0,1 1-43 0 0,0 3 131 0 0,0-1-1 0 0,0 1 1 0 0,-1 0-1 0 0,0 1 1 0 0,-1-1 0 0 0,1 0-1 0 0,-1 5-130 0 0,-1-8 58 0 0,-1 0 1 0 0,1 0-1 0 0,-1 0 0 0 0,0 0 0 0 0,0 0 0 0 0,-1 0 1 0 0,0 0-1 0 0,0 0 0 0 0,0 0 0 0 0,0-1 1 0 0,-1 1-1 0 0,0 0 0 0 0,-1 3-58 0 0,1-4 39 0 0,-1-1 0 0 0,1 1 0 0 0,-1-1 1 0 0,1 1-1 0 0,-1-1 0 0 0,0 0 0 0 0,0 0 0 0 0,0 0 0 0 0,-1 0 0 0 0,1-1 1 0 0,-1 1-1 0 0,1-1 0 0 0,-5 2-39 0 0,-2 0 70 0 0,-1 0 1 0 0,1 0-1 0 0,-1-1 1 0 0,-5 0-71 0 0,-1 1 86 0 0,13-5 189 0 0,6-4-227 0 0,5-4-71 0 0,-1 5-90 0 0,0-1 1 0 0,1 1-1 0 0,0 1 0 0 0,0 0 0 0 0,0 0 0 0 0,1 0 0 0 0,-1 1 0 0 0,1 0 0 0 0,2 0 113 0 0,8-4-408 0 0,153-55-160 0 0,-96 33 351 0 0,-41 14-27 0 0,-1-2-1 0 0,0-1 1 0 0,-2-1 0 0 0,0-2-1 0 0,0-1 1 0 0,-2-2-1 0 0,6-6 245 0 0,-32 26 66 0 0,-3 3 276 0 0,-1 0 134 0 0,-1 1-374 0 0,0 0-1 0 0,0 1 0 0 0,0-1 0 0 0,0 0 1 0 0,0 1-1 0 0,0-1 0 0 0,1 1 0 0 0,-1 0 0 0 0,1-1 1 0 0,-1 1-1 0 0,1 0 0 0 0,-2 2-101 0 0,-17 28 129 0 0,17-26-62 0 0,-3 4-27 0 0,0 1 0 0 0,1 0 0 0 0,0 0-1 0 0,1 0 1 0 0,0 0 0 0 0,1 1 0 0 0,0 0 0 0 0,1 2-40 0 0,-1 0 234 0 0,2-10-292 0 0,0 0 0 0 0,0 0 0 0 0,1 0 0 0 0,-1 0 0 0 0,1 0 0 0 0,0 0 0 0 0,0 0 0 0 0,0 1 58 0 0,1-5-2 0 0,-1 1-1 0 0,0 0 1 0 0,0 0 0 0 0,1-1 0 0 0,-1 1 0 0 0,0 0 0 0 0,1-1-1 0 0,-1 1 1 0 0,0 0 0 0 0,1-1 0 0 0,-1 1 0 0 0,1-1-1 0 0,-1 1 1 0 0,1 0 0 0 0,0-1 0 0 0,-1 1 0 0 0,1-1 0 0 0,0 1 2 0 0,0-1 45 0 0,0 1 0 0 0,1-1 1 0 0,-1 1-1 0 0,1-1 0 0 0,-1 0 1 0 0,1 1-1 0 0,-1-1 0 0 0,0 0 0 0 0,1 0 1 0 0,-1 0-1 0 0,1 0 0 0 0,-1 0 1 0 0,1-1-46 0 0,3 1 65 0 0,0-1 0 0 0,0 0 1 0 0,-1-1-1 0 0,1 1 0 0 0,-1-1 0 0 0,1 0 1 0 0,-1 0-1 0 0,0 0 0 0 0,1-1 1 0 0,-1 0-1 0 0,0 1 0 0 0,1-3-65 0 0,7-6-365 0 0,0 0 0 0 0,10-14 365 0 0,5-4-579 0 0,-8 9 326 0 0,-5 6 240 0 0,0 0 1 0 0,0 1-1 0 0,1 0 0 0 0,10-4 13 0 0,-23 15 0 0 0,1 0 0 0 0,0 0 0 0 0,0 1 0 0 0,0-1 0 0 0,1 1 0 0 0,-1 0 0 0 0,0 0 0 0 0,0 0 0 0 0,1 0 0 0 0,-1 1 0 0 0,-2 0 0 0 0,1 0 0 0 0,-1 0 0 0 0,1 0 0 0 0,-1 0 0 0 0,1 1 0 0 0,-1-1 0 0 0,1 0 0 0 0,-1 1 0 0 0,0-1 0 0 0,1 1 0 0 0,-1 0 0 0 0,0-1 0 0 0,1 1 0 0 0,-1 0 0 0 0,0 0 0 0 0,0 0 0 0 0,0 0 0 0 0,0 0 0 0 0,0 0 0 0 0,0 0 0 0 0,0 0 0 0 0,0 0 0 0 0,0 0 0 0 0,0 2 0 0 0,6 8 181 0 0,-1 0 0 0 0,-1 0-1 0 0,0 1 1 0 0,0 0 0 0 0,1 6-181 0 0,14 64 998 0 0,-17-63-931 0 0,0 0 1 0 0,-2 0 0 0 0,0 0 0 0 0,-1 0 0 0 0,-1 0 0 0 0,0 0-1 0 0,-4 12-67 0 0,2-9 348 0 0,1-5 74 0 0,-2 1 0 0 0,1 0 0 0 0,-7 16-422 0 0,3-15 13 0 0,-1 0 1 0 0,-1-1 0 0 0,0 0 0 0 0,-7 8-14 0 0,9-17 3 0 0,0 1 1 0 0,0-2-1 0 0,-1 1 1 0 0,0-1-1 0 0,-1 0 0 0 0,0 0 1 0 0,0-1-1 0 0,-7 3-3 0 0,-11 6-1529 0 0,-16 7 1529 0 0,16-10-4995 0 0,-21 6 4995 0 0,18-11-7339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0:36.11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27 11920 0 0,'27'-7'794'0'0,"-1"1"0"0"0,1 1 0 0 0,0 2 0 0 0,16 0-794 0 0,-27 2 951 0 0,-14 0-829 0 0,0 1 0 0 0,0 0-1 0 0,1 0 1 0 0,-1 0-1 0 0,0 0 1 0 0,0 0 0 0 0,0 0-1 0 0,1 1 1 0 0,-1-1-1 0 0,1 1-121 0 0,-1-1 82 0 0,0 1-1 0 0,0 0 0 0 0,0 0 0 0 0,0-1 0 0 0,0 1 1 0 0,0 1-1 0 0,0-1 0 0 0,-1 0 0 0 0,1 0 0 0 0,0 1 0 0 0,-1-1 1 0 0,1 1-1 0 0,-1-1 0 0 0,1 1 0 0 0,-1 0 0 0 0,0-1 1 0 0,1 1-1 0 0,-1 0 0 0 0,0 0 0 0 0,0 1-81 0 0,0 0 13 0 0,-1-1 1 0 0,1 1-1 0 0,-1 0 1 0 0,1-1-1 0 0,-1 1 0 0 0,0 0 1 0 0,0 0-1 0 0,-1-1 0 0 0,1 1 1 0 0,0 0-1 0 0,-1-1 0 0 0,0 1 1 0 0,1-1-1 0 0,-1 1 0 0 0,0 0 1 0 0,-1 1-14 0 0,-5 8 128 0 0,0 0 1 0 0,0 0-1 0 0,-1-1 1 0 0,-1 0-1 0 0,0-1 1 0 0,-5 5-129 0 0,-26 32 141 0 0,12-14-263 0 0,-3 5-250 0 0,19-19 384 0 0,13-18-3 0 0,-1-1-1 0 0,1 0 0 0 0,0 1 0 0 0,0-1 0 0 0,0 1 1 0 0,-1-1-1 0 0,1 0 0 0 0,0 0 0 0 0,0 0 1 0 0,0 1-1 0 0,0-1 0 0 0,0 0 0 0 0,0 0 0 0 0,-1 0 1 0 0,2 0-9 0 0,0 0 11 0 0,19 3 159 0 0,1-2 0 0 0,0 0 0 0 0,7-1-170 0 0,-6 0 99 0 0,-1 0 1 0 0,0 2-1 0 0,7 1-99 0 0,12 4 79 0 0,1-2 0 0 0,-1-2 0 0 0,10-2-79 0 0,-45-1 13 0 0,0 0-1 0 0,1 0 0 0 0,-1-1 1 0 0,0 0-1 0 0,1-1 0 0 0,-1 1 1 0 0,0-1-1 0 0,0 0 0 0 0,0-1 0 0 0,0 1 1 0 0,-1-1-1 0 0,1 0 0 0 0,3-3-12 0 0,2-2 6 0 0,-9 7-21 0 0,0-1-1 0 0,0 1 1 0 0,0 0 0 0 0,0-1-1 0 0,0 1 1 0 0,0-1 0 0 0,-1 0-1 0 0,1 0 1 0 0,0 0 0 0 0,-1 1 0 0 0,0-1-1 0 0,1 0 1 0 0,-1-1 0 0 0,0 1-1 0 0,0 0 1 0 0,0 0 0 0 0,-1 0-1 0 0,1-1 1 0 0,0-1 15 0 0,5-14-190 0 0,-5 15 154 0 0,0 0 0 0 0,0 0 0 0 0,0 0 0 0 0,0 0 1 0 0,-1 0-1 0 0,1 0 0 0 0,-1 0 0 0 0,0-2 36 0 0,1-7-17 0 0,0 10 7 0 0,-1-1-1 0 0,0 1 1 0 0,0-1 0 0 0,1 1 0 0 0,-2-1 0 0 0,1 1 0 0 0,0-1-1 0 0,0 1 1 0 0,-1-1 0 0 0,0 1 0 0 0,1 0 0 0 0,-1-1 0 0 0,0 1-1 0 0,0 0 1 0 0,0-1 0 0 0,0 1 0 0 0,-1 0 0 0 0,1 0 0 0 0,0 0 0 0 0,-1 0-1 0 0,0 0 1 0 0,1 0 0 0 0,-2 0 10 0 0,2 1 64 0 0,-1 3-7 0 0,0-1 0 0 0,0 0 1 0 0,1 1-1 0 0,-1-1 0 0 0,0 1 0 0 0,1 0 0 0 0,-1 0 1 0 0,0 0-58 0 0,0 1 83 0 0,-2 2-41 0 0,0 0 0 0 0,1 1 0 0 0,0-1-1 0 0,0 1 1 0 0,1 0 0 0 0,-1 0 0 0 0,1 0 0 0 0,0 0-1 0 0,0 5-41 0 0,1-5 14 0 0,0 1-1 0 0,0 0 0 0 0,1-1 0 0 0,-1 1 0 0 0,2 0 1 0 0,-1 0-1 0 0,1-1 0 0 0,0 1 0 0 0,0 0 0 0 0,1-1 1 0 0,0 1-1 0 0,0-1 0 0 0,1 0 0 0 0,-1 0 0 0 0,1 0 1 0 0,1 0-1 0 0,-1 0 0 0 0,1 0 0 0 0,2 1-13 0 0,0 0-25 0 0,0-1 0 0 0,0 0-1 0 0,0 0 1 0 0,1 0 0 0 0,0-1 0 0 0,0 0-1 0 0,0-1 1 0 0,1 1 0 0 0,-1-1 0 0 0,1-1-1 0 0,0 0 1 0 0,0 0 0 0 0,1 0 0 0 0,-1-1-1 0 0,1 0 26 0 0,19 2-1582 0 0,4 0-5307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0:37.29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0 273 5064 0 0,'0'-2'73'0'0,"1"0"1"0"0,-1-1 0 0 0,1 1-1 0 0,-1 0 1 0 0,1-1-1 0 0,0 1 1 0 0,0-2-74 0 0,0 2 126 0 0,0 0 1 0 0,0-1-1 0 0,0 1 1 0 0,-1 0-1 0 0,1-1 0 0 0,-1 1 1 0 0,1-3-127 0 0,-1-1 593 0 0,1 0 0 0 0,0 0-1 0 0,1 0 1 0 0,0 0 0 0 0,0 0 0 0 0,0 0-593 0 0,6-17 857 0 0,7-64 3785 0 0,-9 67-1631 0 0,-6 22-2831 0 0,1-1-1 0 0,-1 1 1 0 0,1 0-1 0 0,-1-1 0 0 0,1 1 1 0 0,-1-1-1 0 0,1 1 0 0 0,0-1 1 0 0,0 0-1 0 0,0 1-179 0 0,2 3 78 0 0,-1 0-57 0 0,0 1 0 0 0,-1-1 0 0 0,1 0 0 0 0,-1 1-1 0 0,0-1 1 0 0,-1 1 0 0 0,1 0 0 0 0,-1-1 0 0 0,0 1-1 0 0,-1 1-20 0 0,1 3 12 0 0,1-7 8 0 0,-1 1 1 0 0,1-1-1 0 0,0 1 0 0 0,0-1 0 0 0,0 1 0 0 0,0-1 0 0 0,2 4-20 0 0,4 18 123 0 0,12 73 341 0 0,-17-68-367 0 0,-2-25-81 0 0,0 0 0 0 0,0-1-1 0 0,1 1 1 0 0,-1 0 0 0 0,2 2-16 0 0,13 66 124 0 0,4-5 96 0 0,-11-36-1213 0 0,-13-71-634 0 0,4 32 730 0 0,-1-1-1 0 0,1-1 1 0 0,1 1 0 0 0,-1-8 897 0 0,3-42-2644 0 0,-2 31 1828 0 0,2 1 0 0 0,1-12 816 0 0,3-7-303 0 0,-4 24 243 0 0,1 0-1 0 0,1-4 61 0 0,17-82 1105 0 0,-17 81-476 0 0,7-25 2319 0 0,-10 50-2328 0 0,7-3 1065 0 0,-8 4-1635 0 0,1-1-1 0 0,0 1 0 0 0,0-1 1 0 0,-1 1-1 0 0,1-1 0 0 0,0 1 0 0 0,0-1 1 0 0,0 1-1 0 0,0 0 0 0 0,0 0 1 0 0,0-1-1 0 0,0 1-49 0 0,2 0 34 0 0,0 1 0 0 0,0 0 0 0 0,0-1 1 0 0,-1 1-1 0 0,1 0 0 0 0,0 0 0 0 0,-1 0 0 0 0,1 1 0 0 0,0-1 1 0 0,-1 1-1 0 0,0-1 0 0 0,1 1 0 0 0,-1 0-34 0 0,32 29 137 0 0,-26-23-21 0 0,12 13-6 0 0,-2 1-1 0 0,0 0 0 0 0,2 7-109 0 0,-19-27 20 0 0,2 1 58 0 0,-1 1-1 0 0,0 0 1 0 0,-1-1-1 0 0,1 1 1 0 0,0 0-1 0 0,-1 0 1 0 0,0 0 0 0 0,0 0-1 0 0,0 0 1 0 0,-1 1-1 0 0,1-1 1 0 0,-1 0-1 0 0,0 0 1 0 0,0 0 0 0 0,-1 0-1 0 0,1 1 1 0 0,-1 2-78 0 0,0-5 27 0 0,1 0 1 0 0,-1 0-1 0 0,0 0 1 0 0,0-1-1 0 0,0 1 1 0 0,0 0-1 0 0,0 0 1 0 0,0 0-1 0 0,0-1 1 0 0,-1 1-1 0 0,1-1 1 0 0,0 1-1 0 0,-1-1 0 0 0,1 0 1 0 0,-1 1-1 0 0,0-1 1 0 0,0 0-1 0 0,1 0 1 0 0,-1 0-1 0 0,0 0 1 0 0,-1 0-28 0 0,-5 2 52 0 0,-1 0 0 0 0,0 0 0 0 0,1-1 0 0 0,-5 0-52 0 0,-5 2 109 0 0,1 1 49 0 0,-2 0-910 0 0,0 0 0 0 0,0-2 0 0 0,0 0 0 0 0,-15 0 752 0 0,33-3-1900 0 0,1 0-4349 0 0</inkml:trace>
  <inkml:trace contextRef="#ctx0" brushRef="#br0" timeOffset="314.25">394 349 8288 0 0,'0'0'381'0'0,"0"9"127"0"0,1 0-112 0 0,0 0 0 0 0,-1 0 0 0 0,0 0 0 0 0,-1 0 0 0 0,-1 5-396 0 0,-1 24 2811 0 0,1-11-1409 0 0,1-17-670 0 0,0 0 0 0 0,1 0-1 0 0,0-1 1 0 0,1 3-732 0 0,-1-10 24 0 0,0 0-1 0 0,1 0 1 0 0,-1-1 0 0 0,0 1-1 0 0,1 0 1 0 0,0 0 0 0 0,-1 0-1 0 0,1 0 1 0 0,0-1 0 0 0,0 1-1 0 0,0 0 1 0 0,0-1 0 0 0,0 1 0 0 0,0-1-1 0 0,0 1 1 0 0,1-1 0 0 0,-1 0-1 0 0,1 1 1 0 0,-1-1 0 0 0,1 0-1 0 0,-1 0 1 0 0,1 0-24 0 0,1 0 89 0 0,-1 0 0 0 0,1-1-1 0 0,0 1 1 0 0,-1-1 0 0 0,1 0-1 0 0,-1 0 1 0 0,1 0 0 0 0,-1 0 0 0 0,1 0-1 0 0,0-1 1 0 0,-1 1 0 0 0,1-1 0 0 0,-1 1-1 0 0,3-2-88 0 0,2-1 189 0 0,0 1 0 0 0,0-1 0 0 0,-1 0-1 0 0,5-3-188 0 0,-6 1 122 0 0,0 1 0 0 0,-1-1 0 0 0,1 0 0 0 0,-1 0 0 0 0,-1 0 0 0 0,1 0-1 0 0,-1-1 1 0 0,0 1 0 0 0,0-1 0 0 0,1-3-122 0 0,-3 6 10 0 0,0 0 0 0 0,0 0-1 0 0,-1 0 1 0 0,1 0 0 0 0,-1 0 0 0 0,0 0 0 0 0,0-1 0 0 0,0 1-1 0 0,0 0 1 0 0,0 0 0 0 0,-1 0 0 0 0,0 0 0 0 0,1 0-1 0 0,-1 0 1 0 0,0 0 0 0 0,-1 0 0 0 0,1 0 0 0 0,0 0 0 0 0,-1 0-1 0 0,1 1 1 0 0,-1-1 0 0 0,0 1 0 0 0,0-1 0 0 0,0 1-1 0 0,0 0 1 0 0,-1 0 0 0 0,1 0 0 0 0,-1 0 0 0 0,1 0 0 0 0,-1 0-1 0 0,1 0 1 0 0,-1 1 0 0 0,0 0 0 0 0,0-1 0 0 0,0 1 0 0 0,0 0-1 0 0,0 0 1 0 0,0 1 0 0 0,0-1 0 0 0,0 1 0 0 0,-2-1-10 0 0,-2 1-410 0 0,-1 0 1 0 0,1 0 0 0 0,0 1 0 0 0,-1 0 0 0 0,1 0-1 0 0,0 1 1 0 0,0 0 0 0 0,-1 0 0 0 0,2 1 0 0 0,-1 0-1 0 0,-4 2 410 0 0,-19 11-1599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0:32.85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0 418 3224 0 0,'0'0'295'0'0,"3"-9"370"0"0,4-22 1838 0 0,1 1 1 0 0,6-10-2504 0 0,1-8 2446 0 0,-11 35-1616 0 0,1 0 0 0 0,0 1 1 0 0,1 0-1 0 0,1 0 0 0 0,-1 0 0 0 0,4-1-830 0 0,-8 9 311 0 0,1 0-1 0 0,-1 1 1 0 0,1 0-1 0 0,0-1 0 0 0,1 1 1 0 0,-1 1-1 0 0,3-3-310 0 0,-5 5 16 0 0,1 1 0 0 0,-1 0-1 0 0,0-1 1 0 0,1 1 0 0 0,-1 0-1 0 0,0-1 1 0 0,0 1 0 0 0,1 0-1 0 0,-1 0 1 0 0,0 0 0 0 0,0 0-1 0 0,0 0 1 0 0,0 0-1 0 0,0 0 1 0 0,0 1-16 0 0,3 3 11 0 0,-1 1 0 0 0,0 0 1 0 0,1 0-1 0 0,-2 0 0 0 0,1 0-11 0 0,8 18 51 0 0,-3-9 49 0 0,-1 1 1 0 0,-1-1 0 0 0,-1 1-1 0 0,0 1 1 0 0,-1-1 0 0 0,-1 1-1 0 0,0-1 1 0 0,-1 5-101 0 0,-1-14-39 0 0,-1-1-1 0 0,-1 0 1 0 0,1 0-1 0 0,-1 1 1 0 0,0-1 39 0 0,-2 22 185 0 0,3-28-175 0 0,0 0 0 0 0,0 1 0 0 0,-1-1 0 0 0,1 1 0 0 0,0-1 0 0 0,0 0 1 0 0,0 1-1 0 0,-1-1 0 0 0,1 0 0 0 0,0 1 0 0 0,-1-1 0 0 0,1 0 0 0 0,0 0 0 0 0,-1 1 0 0 0,1-1 0 0 0,0 0 0 0 0,-1 0 0 0 0,1 0 0 0 0,-1 1 0 0 0,1-1 0 0 0,0 0 1 0 0,-1 0-1 0 0,1 0 0 0 0,-1 0 0 0 0,1 0 0 0 0,0 0 0 0 0,-1 0 0 0 0,1 0 0 0 0,-1 0 0 0 0,1 0 0 0 0,-1 0 0 0 0,1 0-10 0 0,-1 0 7 0 0,1 0-1 0 0,-1 0 1 0 0,0 0-1 0 0,1 0 1 0 0,-1 0-1 0 0,1 0 1 0 0,-1 0-1 0 0,1 0 1 0 0,-1 0 0 0 0,1 0-1 0 0,-1 0 1 0 0,1-1-1 0 0,-1 1 1 0 0,1 0-1 0 0,-1 0 1 0 0,1-1-1 0 0,-1 1 1 0 0,1 0-1 0 0,-1-1 1 0 0,1 1-1 0 0,0 0 1 0 0,-1-1-1 0 0,1 1 1 0 0,0-1 0 0 0,-1 1-1 0 0,1-1-6 0 0,-1-3-16 0 0,0-1 1 0 0,1 1-1 0 0,0 0 0 0 0,0-1 0 0 0,0 1 1 0 0,0-1-1 0 0,1 1 0 0 0,0 0 0 0 0,0-1 1 0 0,0 0 15 0 0,17-45-180 0 0,-11 33 137 0 0,-3 6-31 0 0,0 0 1 0 0,1 1-1 0 0,0 0 0 0 0,1 0 0 0 0,0 0 1 0 0,0 1-1 0 0,1 0 0 0 0,1 0 0 0 0,-1 0 1 0 0,9-5 73 0 0,-15 12-13 0 0,1 1 1 0 0,0 0-1 0 0,0 0 1 0 0,0 0-1 0 0,-1 0 1 0 0,1 0 0 0 0,0 1-1 0 0,0-1 1 0 0,0 0-1 0 0,0 1 1 0 0,1 0-1 0 0,-1-1 1 0 0,0 1-1 0 0,0 0 1 0 0,0 0-1 0 0,0 0 1 0 0,0 0 0 0 0,0 1-1 0 0,0-1 1 0 0,0 1-1 0 0,0-1 1 0 0,0 1-1 0 0,0 0 1 0 0,0-1-1 0 0,0 1 1 0 0,0 0-1 0 0,0 0 1 0 0,0 0 0 0 0,-1 1-1 0 0,1-1 1 0 0,1 2 12 0 0,1 0 3 0 0,0 1 0 0 0,-1-1 0 0 0,0 1 0 0 0,1 0 0 0 0,-1 0 0 0 0,-1 0 0 0 0,1 0 0 0 0,-1 1 0 0 0,1-1 0 0 0,-1 1 0 0 0,0 0 0 0 0,-1 0 0 0 0,1 0-3 0 0,0 2 54 0 0,0 0 0 0 0,-1-1 0 0 0,0 1 0 0 0,0 0 0 0 0,0 0 0 0 0,-1 0 0 0 0,0 0 0 0 0,-1-1 0 0 0,1 1 0 0 0,-1 0 0 0 0,0 0-1 0 0,-1-1 1 0 0,-1 4-54 0 0,3-9 96 0 0,-1-1-80 0 0,1 0 0 0 0,-1 0-1 0 0,1 1 1 0 0,-1-1-1 0 0,0 0 1 0 0,1 0-1 0 0,-1 0 1 0 0,1 0 0 0 0,-1 0-1 0 0,0 1 1 0 0,1-1-1 0 0,-1 0 1 0 0,0-1 0 0 0,1 1-1 0 0,-1 0 1 0 0,0 0-1 0 0,1 0 1 0 0,-1 0-1 0 0,0 0 1 0 0,1-1 0 0 0,-1 1-1 0 0,1 0 1 0 0,-1 0-1 0 0,1-1 1 0 0,-1 1 0 0 0,0-1-1 0 0,1 1 1 0 0,-1 0-1 0 0,1-1 1 0 0,0 1-1 0 0,-1-1 1 0 0,0 0-16 0 0,1-8-54 0 0,-1-1 0 0 0,1 0 0 0 0,0 1 0 0 0,1-1 0 0 0,1 1 0 0 0,-1-1 0 0 0,1 1 0 0 0,1-1 0 0 0,0 1 0 0 0,0 0 0 0 0,0 0 0 0 0,2 0-1 0 0,-1 1 1 0 0,1-1 0 0 0,2-2 54 0 0,-5 8-31 0 0,-1 2 22 0 0,0 0 0 0 0,0-1 0 0 0,0 1 0 0 0,1 0 0 0 0,-1 0 0 0 0,0 0 0 0 0,1 0 0 0 0,-1 0 0 0 0,0 1 0 0 0,1-1 0 0 0,-1 0 0 0 0,1 1 0 0 0,-1-1 0 0 0,1 1 9 0 0,9-4-99 0 0,-8 7 90 0 0,-2-3-3 0 0,2 2 34 0 0,-1-1 0 0 0,1 1 1 0 0,0 0-1 0 0,-1 0 0 0 0,1 1 0 0 0,-1-1 0 0 0,1 0 1 0 0,-1 1-1 0 0,0-1 0 0 0,0 1 0 0 0,0 0 0 0 0,-1 0 1 0 0,1-1-1 0 0,0 3-22 0 0,4 8 141 0 0,-1 0 0 0 0,3 13-141 0 0,-2-8 132 0 0,-4-8-98 0 0,1 0 0 0 0,-2 1-1 0 0,1 9-33 0 0,-1-13-15 0 0,0 1 0 0 0,0 0 0 0 0,0-1 0 0 0,1 1 1 0 0,0 0-1 0 0,0-1 0 0 0,1 0 0 0 0,3 7 15 0 0,3-4-1719 0 0,-3-7-4815 0 0</inkml:trace>
  <inkml:trace contextRef="#ctx0" brushRef="#br0" timeOffset="416.423">795 150 11520 0 0,'-3'0'193'0'0,"1"0"-1"0"0,-1 0 1 0 0,1 1 0 0 0,-1-1 0 0 0,1 0 0 0 0,-1 1 0 0 0,1 0-1 0 0,0-1 1 0 0,-1 1 0 0 0,1 0 0 0 0,0 0 0 0 0,0 1 0 0 0,-3 0-193 0 0,1 2 504 0 0,0 0 0 0 0,-1 0-1 0 0,2 1 1 0 0,-1-1 0 0 0,-2 4-504 0 0,-9 11-4 0 0,2-3 318 0 0,0 2 1 0 0,1-1-1 0 0,1 1 0 0 0,-1 5-314 0 0,10-19 70 0 0,0 1 0 0 0,0-1 0 0 0,1 1-1 0 0,0-1 1 0 0,0 1 0 0 0,0 0-1 0 0,0 4-69 0 0,1-8 12 0 0,0-1 0 0 0,0 1 0 0 0,0 0 0 0 0,0 0 0 0 0,0 0 0 0 0,0 0 0 0 0,0 0 0 0 0,0 0 0 0 0,1 0 0 0 0,-1 0 0 0 0,0 0 0 0 0,0-1 0 0 0,1 1 0 0 0,-1 0 0 0 0,1 0 0 0 0,-1 0 0 0 0,1 0 0 0 0,-1-1 0 0 0,1 1 0 0 0,-1 0 0 0 0,1-1 0 0 0,0 1 0 0 0,-1 0 0 0 0,1-1 0 0 0,0 1 0 0 0,0-1 0 0 0,0 1 0 0 0,-1-1 0 0 0,1 1 0 0 0,0-1 0 0 0,0 0 0 0 0,0 1 0 0 0,0-1 0 0 0,0 0 0 0 0,-1 0 0 0 0,1 0 0 0 0,0 1 0 0 0,0-1 0 0 0,0 0 0 0 0,1 0-12 0 0,3-1 59 0 0,0 1-1 0 0,-1-1 1 0 0,1 0-1 0 0,0 0 0 0 0,-1 0 1 0 0,1-1-1 0 0,-1 0 0 0 0,1 0 1 0 0,-1 0-1 0 0,0 0 1 0 0,0 0-1 0 0,0-1 0 0 0,0 0 1 0 0,0 0-1 0 0,0 0 0 0 0,2-3-58 0 0,7-8 90 0 0,-1-1 0 0 0,0 0 0 0 0,6-12-90 0 0,-2 5-84 0 0,-10 14 74 0 0,0 0 0 0 0,0 1-1 0 0,1 0 1 0 0,0 0-1 0 0,0 0 11 0 0,-1 2-449 0 0,-4 6 461 0 0,0 0-1 0 0,-1-1 1 0 0,1 1-1 0 0,0 0 1 0 0,0 1-1 0 0,-1-1 1 0 0,1 0-1 0 0,-1 0 1 0 0,1 1-1 0 0,-1-1 1 0 0,1 1-1 0 0,-1-1 1 0 0,0 1-1 0 0,0-1 1 0 0,0 1-1 0 0,0 0 1 0 0,0 0 0 0 0,0 0-1 0 0,0-1 1 0 0,-1 1-1 0 0,1 0 1 0 0,-1 0-1 0 0,1 0 1 0 0,-1 0-1 0 0,0 0 1 0 0,0 0-1 0 0,1 1-11 0 0,-1 1 46 0 0,7 32 173 0 0,-6-25-189 0 0,1 1-1 0 0,0-1 0 0 0,1 1 1 0 0,1-1-1 0 0,0 0 0 0 0,0 0 0 0 0,3 5-29 0 0,-3-10-123 0 0,-4-5 54 0 0,1 1 0 0 0,0-1 0 0 0,0 1 1 0 0,0 0-1 0 0,0-1 0 0 0,0 1 1 0 0,0-1-1 0 0,0 0 0 0 0,0 1 0 0 0,1-1 1 0 0,-1 0-1 0 0,0 0 0 0 0,1 0 1 0 0,-1 0-1 0 0,1 0 0 0 0,-1 0 1 0 0,1 0-1 0 0,0 0 0 0 0,1 0 69 0 0,5 1-6706 0 0</inkml:trace>
  <inkml:trace contextRef="#ctx0" brushRef="#br0" timeOffset="851.988">1325 139 14480 0 0,'0'0'330'0'0,"0"0"45"0"0,0 0 20 0 0,-6 14 97 0 0,4-9-289 0 0,-1 1 0 0 0,-1-1 0 0 0,1 0 0 0 0,-1 0 1 0 0,0 0-1 0 0,0-1 0 0 0,0 1 0 0 0,-5 2-203 0 0,-3 6 696 0 0,-33 38 1058 0 0,22-24-1528 0 0,-1-1 0 0 0,-9 6-226 0 0,17-18-29 0 0,10-8-10 0 0,0 0 0 0 0,-1-1 0 0 0,0 0 0 0 0,0 0 1 0 0,0-1-1 0 0,-1 1 39 0 0,7-5-163 0 0,0 1 0 0 0,0-1 1 0 0,0 1-1 0 0,0-1 0 0 0,0 0 0 0 0,0 0 1 0 0,0 0-1 0 0,0 1 0 0 0,0-1 0 0 0,0 0 1 0 0,0 0-1 0 0,0 0 0 0 0,0 0 1 0 0,0-1-1 0 0,0 1 0 0 0,0 0 0 0 0,1 0 1 0 0,-1-1-1 0 0,0 1 0 0 0,0 0 1 0 0,0-1-1 0 0,0 1 0 0 0,0-1 0 0 0,0 1 1 0 0,1-1-1 0 0,-1 1 0 0 0,0-1 1 0 0,0 0-1 0 0,1 1 0 0 0,-1-1 0 0 0,0 0 1 0 0,1 0-1 0 0,-1 1 0 0 0,1-1 0 0 0,-1 0 1 0 0,1 0-1 0 0,-1 0 0 0 0,1 0 1 0 0,0 0-1 0 0,-1 0 0 0 0,1 0 0 0 0,0 0 1 0 0,0 0-1 0 0,-1 0 0 0 0,1 0 163 0 0,-1-13-5030 0 0</inkml:trace>
  <inkml:trace contextRef="#ctx0" brushRef="#br0" timeOffset="1156.919">1080 144 6448 0 0,'0'0'297'0'0,"0"0"-9"0"0,1 1-188 0 0,3 1 215 0 0,3 11 4039 0 0,-4-6-2762 0 0,6 10 654 0 0,-1 0 0 0 0,2 9-2246 0 0,0-2 544 0 0,-4-9-257 0 0,0-1 42 0 0,0 1 0 0 0,1-2 1 0 0,0 1-1 0 0,8 9-329 0 0,-13-20 12 0 0,0 0 0 0 0,1 0 0 0 0,-1 0 0 0 0,1 0 0 0 0,0-1-1 0 0,0 1 1 0 0,0-1 0 0 0,0 0 0 0 0,0 1 0 0 0,1-1 0 0 0,-1-1 0 0 0,1 1 0 0 0,-1 0 0 0 0,1-1 0 0 0,0 0 0 0 0,-1 0 0 0 0,1 0 0 0 0,0 0 0 0 0,0-1 0 0 0,0 1 0 0 0,1-1-12 0 0,-1 0-247 0 0,0-1 0 0 0,0 1 0 0 0,0-1 0 0 0,0 1 0 0 0,4-2 247 0 0,9-6-5325 0 0,-7 3-584 0 0</inkml:trace>
  <inkml:trace contextRef="#ctx0" brushRef="#br0" timeOffset="1438.805">1451 161 10136 0 0,'0'0'464'0'0,"0"0"-10"0"0,3 14-276 0 0,3 30 5428 0 0,-2 29-2941 0 0,8 8-971 0 0,-6-67-1524 0 0,-1-3-363 0 0,-2-10-1270 0 0,-2-2-983 0 0,-1 1-3939 0 0</inkml:trace>
  <inkml:trace contextRef="#ctx0" brushRef="#br0" timeOffset="2021.195">1623 115 3680 0 0,'0'0'167'0'0,"3"14"26"0"0,-3-11 634 0 0,0 1 1 0 0,1 0-1 0 0,0 0 0 0 0,0-1 1 0 0,0 1-1 0 0,1 0 1 0 0,-1-1-1 0 0,2 3-827 0 0,5 15 3486 0 0,1 9-1433 0 0,6 12-2053 0 0,-2-8 1648 0 0,-11-30-1419 0 0,0 0-1 0 0,0 0 1 0 0,0-1-1 0 0,0 1 1 0 0,0-1-1 0 0,1 1 1 0 0,0-1-1 0 0,0 0 1 0 0,0 0-1 0 0,0 0-228 0 0,0 0 179 0 0,-2-2-34 0 0,-1-1-9 0 0,0 0-34 0 0,0 0-94 0 0,0 0-1 0 0,0 0 1 0 0,0 0 0 0 0,0 0 0 0 0,0 0 0 0 0,0 0 0 0 0,1 0 0 0 0,-1 0 0 0 0,0 0 0 0 0,0 0 0 0 0,0 0-1 0 0,0 0 1 0 0,0 0 0 0 0,0 0 0 0 0,1 0 0 0 0,-1 0 0 0 0,0 0 0 0 0,0 0 0 0 0,0 0 0 0 0,0 0-1 0 0,0 0 1 0 0,0 0 0 0 0,0 0 0 0 0,1 0 0 0 0,-1 0 0 0 0,0 0 0 0 0,0 0 0 0 0,0 0 0 0 0,0 0 0 0 0,0-1-1 0 0,0 1 1 0 0,0 0 0 0 0,0 0 0 0 0,1 0 0 0 0,-1 0 0 0 0,0 0 0 0 0,0 0 0 0 0,0 0 0 0 0,0 0-1 0 0,0 0 1 0 0,0-1 0 0 0,0 1 0 0 0,0 0 0 0 0,0 0 0 0 0,0 0 0 0 0,0 0 0 0 0,0 0 0 0 0,0 0 0 0 0,0-1-8 0 0,5-4 79 0 0,-4 0-71 0 0,1 0 0 0 0,-1 0 0 0 0,-1 1 0 0 0,1-1 0 0 0,-1 0 0 0 0,1-2-8 0 0,0-10-68 0 0,0 10 65 0 0,0 0-1 0 0,0 1 0 0 0,1-1 1 0 0,0 0-1 0 0,0 1 0 0 0,1-1 0 0 0,1-2 4 0 0,-2 6 3 0 0,0 0 0 0 0,-1 0 0 0 0,1 1-1 0 0,0-1 1 0 0,1 1 0 0 0,-1-1-1 0 0,0 1 1 0 0,1 0 0 0 0,-1 0-1 0 0,1 0 1 0 0,0 0 0 0 0,-1 0 0 0 0,1 1-1 0 0,0-1 1 0 0,0 1 0 0 0,0 0-1 0 0,1-1-2 0 0,-2 2-12 0 0,0-1-1 0 0,0 1 0 0 0,0 0 1 0 0,0 0-1 0 0,0 0 0 0 0,0 0 0 0 0,0 0 1 0 0,0 0-1 0 0,0 0 0 0 0,0 1 1 0 0,1-1-1 0 0,-1 1 0 0 0,0 0 0 0 0,-1-1 1 0 0,1 1-1 0 0,0 0 0 0 0,0 0 13 0 0,1 1 0 0 0,0-1 0 0 0,0 1 0 0 0,0 0 0 0 0,-1 0 0 0 0,1 1 0 0 0,-1-1 0 0 0,1 0 0 0 0,-1 1 0 0 0,0 0 0 0 0,0-1 0 0 0,0 1 0 0 0,0 0 0 0 0,0 1 0 0 0,3 6 0 0 0,-2-5 0 0 0,0 0 0 0 0,-1 0 0 0 0,0 0 0 0 0,1 5 0 0 0,3 5 0 0 0,-2-3 36 0 0,-1 0-1 0 0,0 0 1 0 0,-1 0-1 0 0,0 1 0 0 0,-1-1 1 0 0,0 0-1 0 0,-1 10-35 0 0,-3-5 217 0 0,3-16-201 0 0,0-1-1 0 0,0 0 1 0 0,0 1 0 0 0,0-1 0 0 0,-1 1-1 0 0,1-1 1 0 0,0 0 0 0 0,0 1-1 0 0,-1-1 1 0 0,1 0 0 0 0,0 1 0 0 0,0-1-1 0 0,-1 0 1 0 0,1 1 0 0 0,-1-1 0 0 0,1 0-1 0 0,0 0 1 0 0,-1 0 0 0 0,1 1 0 0 0,0-1-16 0 0,-1 0 19 0 0,0 0 0 0 0,0 0 1 0 0,0 0-1 0 0,0 0 0 0 0,1 0 1 0 0,-1-1-1 0 0,0 1 1 0 0,0 0-1 0 0,0 0 0 0 0,1-1 1 0 0,-1 1-1 0 0,0 0 0 0 0,0-1 1 0 0,1 1-1 0 0,-1-1 1 0 0,0 1-1 0 0,1-1 0 0 0,-1 1 1 0 0,0-1-1 0 0,1 0-19 0 0,-2-1-5 0 0,1-1 1 0 0,-1 1-1 0 0,1-1 1 0 0,0 0-1 0 0,0 0 1 0 0,1 1-1 0 0,-1-1 1 0 0,1 0-1 0 0,-1 0 0 0 0,1 0 1 0 0,0 0-1 0 0,0-1 5 0 0,0-6-145 0 0,0-1-1 0 0,1 1 0 0 0,0 0 1 0 0,1 0-1 0 0,0-1 1 0 0,0 1-1 0 0,1 1 0 0 0,1-1 1 0 0,-1 0-1 0 0,2 1 0 0 0,-1 0 1 0 0,1 0-1 0 0,3-3 146 0 0,-7 10-31 0 0,1 1 0 0 0,0-1 1 0 0,-1 1-1 0 0,1 0 0 0 0,0-1 0 0 0,0 1 0 0 0,0 0 1 0 0,0 0-1 0 0,0 0 0 0 0,0 0 0 0 0,1 1 0 0 0,-1-1 0 0 0,0 0 1 0 0,0 1-1 0 0,1 0 0 0 0,-1-1 0 0 0,0 1 0 0 0,3 0 31 0 0,-4 1-9 0 0,0-1-1 0 0,1 1 1 0 0,-1 0-1 0 0,0-1 1 0 0,0 1-1 0 0,0 0 0 0 0,1 0 1 0 0,-1 0-1 0 0,0 0 1 0 0,0 0-1 0 0,0 0 1 0 0,0 0-1 0 0,0 0 0 0 0,-1 0 1 0 0,1 1 9 0 0,3 2-9 0 0,6 6 137 0 0,-1 1-1 0 0,-1-1 0 0 0,1 2 0 0 0,-2-1 0 0 0,0 1 0 0 0,0 0 1 0 0,-1 1-128 0 0,13 21 261 0 0,-7-16 123 0 0,0 1-1 0 0,7 4-383 0 0,-19-22 14 0 0,1-1 1 0 0,-1 1-1 0 0,0 0 0 0 0,1-1 1 0 0,-1 1-1 0 0,1-1 0 0 0,-1 1 1 0 0,1-1-1 0 0,0 0 0 0 0,-1 1 1 0 0,1-1-1 0 0,-1 0 0 0 0,1 1 0 0 0,0-1 1 0 0,-1 0-1 0 0,1 1 0 0 0,0-1 1 0 0,-1 0-1 0 0,1 0 0 0 0,0 0 1 0 0,-1 0-1 0 0,1 0 0 0 0,0 0-14 0 0,0 0 64 0 0,14-18 64 0 0,-12 11-302 0 0,0 0 0 0 0,0-1 0 0 0,-1 1 0 0 0,-1-1 0 0 0,1 0 0 0 0,-1 1 0 0 0,0-7 174 0 0,6-30-1214 0 0,-5 38 877 0 0,0-1-1 0 0,0 0 0 0 0,1 1 0 0 0,0-1 1 0 0,0 1-1 0 0,1 0 0 0 0,0 0 1 0 0,0 0-1 0 0,0 1 0 0 0,1 0 0 0 0,-1-1 1 0 0,1 1-1 0 0,2 0 338 0 0,-6 4-56 0 0,0 1 1 0 0,0 0-1 0 0,0 0 0 0 0,0-1 1 0 0,1 1-1 0 0,-1 0 1 0 0,0 0-1 0 0,0 0 0 0 0,0 0 1 0 0,1 0-1 0 0,-1 1 0 0 0,0-1 1 0 0,0 0-1 0 0,0 1 1 0 0,0-1-1 0 0,0 0 0 0 0,0 1 1 0 0,1 0 55 0 0,0 0-48 0 0,0 0 0 0 0,0 0 0 0 0,0 0 0 0 0,0 0 0 0 0,0 0 0 0 0,0 0 0 0 0,-1 1 0 0 0,1-1 0 0 0,0 1 0 0 0,0 0 48 0 0,19 22-363 0 0,-13-16 182 0 0</inkml:trace>
  <inkml:trace contextRef="#ctx0" brushRef="#br0" timeOffset="2401.088">2386 93 8752 0 0,'0'0'673'0'0,"0"0"-216"0"0,0 0 717 0 0,0 0 360 0 0,0 0 70 0 0,7 15 1560 0 0,-2 1-2022 0 0,3 4 224 0 0,-6-16-1202 0 0,0 0-1 0 0,-1 0 1 0 0,1 0 0 0 0,-1 0-1 0 0,0 1 1 0 0,0-1 0 0 0,0 0-1 0 0,0 1 1 0 0,-1-1-164 0 0,2 42 731 0 0,-6 31-346 0 0,3-64-315 0 0,0-8-47 0 0,0-1-1 0 0,1 1 0 0 0,0 0 1 0 0,0-1-1 0 0,0 1 1 0 0,0 0-1 0 0,1-1-22 0 0,0 1 22 0 0,0 1 32 0 0,0 1 0 0 0,-1-1 0 0 0,0 0 0 0 0,0 6-54 0 0,0-7 38 0 0,0 0 27 0 0,0-4-1 0 0,0-1 3 0 0,0 0-14 0 0,0 0-103 0 0,0 0-70 0 0,0 0-22 0 0,0 0-146 0 0,0 0-605 0 0,0 0-267 0 0,0 0-1159 0 0,0 0-4436 0 0</inkml:trace>
  <inkml:trace contextRef="#ctx0" brushRef="#br0" timeOffset="2681.671">2371 16 15264 0 0,'-2'-2'388'0'0,"-1"-3"-351"0"0,2-3 4113 0 0,17 9-3930 0 0,-1 5-606 0 0,-5 0-4831 0 0,-2 0-999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0:40.42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 96 4608 0 0,'1'-1'52'0'0,"0"-1"0"0"0,1 1 0 0 0,-1-1 0 0 0,0 0-1 0 0,0 0 1 0 0,0 1 0 0 0,0-1 0 0 0,0 0 0 0 0,-1 0 0 0 0,1 0 0 0 0,-1 0 0 0 0,1 0 0 0 0,-1 0 0 0 0,0 0-52 0 0,1 0 461 0 0,-1-1 1 0 0,1 1 0 0 0,-1 0 0 0 0,1 0-1 0 0,0 0 1 0 0,-1 0 0 0 0,1 0-1 0 0,0 0 1 0 0,0 0 0 0 0,1 0-1 0 0,-1 0 1 0 0,0 1 0 0 0,1-1-1 0 0,-1 0-461 0 0,1 1 251 0 0,1-6 73 0 0,-1 3-228 0 0,10-20 1991 0 0,-12 22-1642 0 0,0 2 10 0 0,0 0 57 0 0,0 0 234 0 0,0 0 101 0 0,0 0 17 0 0,0 0-171 0 0,0 0-713 0 0,0 0-200 0 0,0 0 52 0 0,1 0 417 0 0,0 0-1 0 0,0 0 0 0 0,0 0 1 0 0,-1 0-1 0 0,1-1 1 0 0,0 2-1 0 0,0-1 0 0 0,0 0 1 0 0,0 0-1 0 0,0 0 1 0 0,0 0-1 0 0,0 0 0 0 0,0 1-248 0 0,0 0 6 0 0,0 0-1 0 0,0 0 1 0 0,0 0-1 0 0,1 1 1 0 0,-1-1-1 0 0,0 0 0 0 0,-1 1 1 0 0,1-1-1 0 0,0 1 1 0 0,0-1-1 0 0,0 1 1 0 0,-1-1-1 0 0,1 1 0 0 0,-1-1 1 0 0,0 1-1 0 0,1 0 1 0 0,-1-1-1 0 0,0 1 1 0 0,0 0-1 0 0,0 0-5 0 0,0 3-1 0 0,0 0-1 0 0,0-1 1 0 0,-1 1-1 0 0,1 0 1 0 0,-1-1-1 0 0,-1 4 2 0 0,-20 88 144 0 0,15-74-77 0 0,2 0 0 0 0,-3 18-67 0 0,7-35 2 0 0,0-1 0 0 0,0 0-1 0 0,-1 1 1 0 0,1-1 0 0 0,-1 0 0 0 0,-2 3-2 0 0,2-3 0 0 0,0 0 0 0 0,0 0 0 0 0,1 0 0 0 0,-1 0 0 0 0,1 1-1 0 0,0-1 1 0 0,-1 3 0 0 0,-2 12 0 0 0,3-19 0 0 0,1 1 0 0 0,0-1 0 0 0,0 1 0 0 0,0-1 0 0 0,-1 1 0 0 0,1-1 0 0 0,0 0 0 0 0,0 1 0 0 0,0 0 0 0 0,0-1 0 0 0,0 1 0 0 0,0-1 0 0 0,0 1 0 0 0,0-1 0 0 0,0 1 0 0 0,0-1 0 0 0,0 1 0 0 0,0-1 0 0 0,0 1-1 0 0,1-1 1 0 0,-1 1 0 0 0,0-1 0 0 0,0 1 0 0 0,1-1 0 0 0,3 11 12 0 0,-2-10 8 0 0,-1 0 1 0 0,0 0-1 0 0,0 0 0 0 0,1 0 0 0 0,-1-1 1 0 0,1 1-1 0 0,-1-1 0 0 0,0 1 0 0 0,1-1 1 0 0,-1 1-1 0 0,1-1 0 0 0,0 1-20 0 0,-1-1 24 0 0,3 1 76 0 0,1-1 1 0 0,0 1 0 0 0,0-1-1 0 0,0 0 1 0 0,0 0-1 0 0,0 0 1 0 0,0 0 0 0 0,0-1-1 0 0,0 0-100 0 0,45-13 489 0 0,-29 7-438 0 0,16-1 21 0 0,0 1 0 0 0,1 2 0 0 0,22-1-72 0 0,-11 2 69 0 0,-22 2-605 0 0,-1 2 0 0 0,1 1 0 0 0,24 4 536 0 0,-5 2-8119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1:16.41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5374 404 5064 0 0,'-4'-1'148'0'0,"-1"1"0"0"0,1 0 0 0 0,-1 0 0 0 0,0 0 0 0 0,1 1 0 0 0,-1-1 0 0 0,1 1 0 0 0,-1 0 0 0 0,1 0 0 0 0,-4 2-148 0 0,3-1 905 0 0,1 0-1 0 0,0 1 0 0 0,0-1 1 0 0,0 1-1 0 0,0 0 0 0 0,-2 2-904 0 0,5-4 253 0 0,0 0-1 0 0,0 1 1 0 0,0-1-1 0 0,0 1 0 0 0,0-1 1 0 0,0 1-1 0 0,0-1 1 0 0,0 1-1 0 0,1-1 0 0 0,-1 1 1 0 0,0 1-253 0 0,-6 14 482 0 0,0-8-317 0 0,3-3 40 0 0,0-1 1 0 0,0 1 0 0 0,0 0 0 0 0,1 0-1 0 0,0 0 1 0 0,0 0 0 0 0,1 0-1 0 0,-2 6-205 0 0,3-7 184 0 0,0 0-1 0 0,0 0 0 0 0,0 0 0 0 0,1-1 0 0 0,0 1 1 0 0,0 0-1 0 0,0 0 0 0 0,1 0 0 0 0,0 0 0 0 0,1 4-183 0 0,-1 3 381 0 0,-1-10-367 0 0,0-1 0 0 0,0 1 0 0 0,0-1 0 0 0,0 1-1 0 0,0-1 1 0 0,1 1 0 0 0,-1-1 0 0 0,1 0-1 0 0,-1 1 1 0 0,1-1 0 0 0,-1 1 0 0 0,1-1-1 0 0,0 1-13 0 0,2 2 111 0 0,-1-1-1 0 0,0 1 0 0 0,1-1 0 0 0,-1 0 1 0 0,1 0-1 0 0,0 0 0 0 0,0 0 1 0 0,1 0-1 0 0,-1-1 0 0 0,0 0 0 0 0,1 1 1 0 0,-1-1-1 0 0,1-1 0 0 0,0 1 0 0 0,0 0 1 0 0,0-1-1 0 0,3 1-110 0 0,-4-1 22 0 0,49 5 135 0 0,-47-6-159 0 0,1 0 1 0 0,-1-1-1 0 0,0 1 1 0 0,0-1-1 0 0,0 0 1 0 0,0 0-1 0 0,0-1 1 0 0,0 1-1 0 0,1-2 2 0 0,-1 1 0 0 0,0 0 0 0 0,0-1 0 0 0,0 1 0 0 0,0-1 0 0 0,-1 0 0 0 0,1 0 0 0 0,-1-1 0 0 0,0 1 0 0 0,0-1 0 0 0,0 0 0 0 0,0 0 0 0 0,-1-1 0 0 0,0 1 0 0 0,0-1 0 0 0,0 1 0 0 0,0-1 0 0 0,-1 0 0 0 0,0 0 0 0 0,2-4 0 0 0,-3 3 4 0 0,0-1-1 0 0,-1 1 1 0 0,1-1-1 0 0,-1 1 0 0 0,0-1 1 0 0,-1 1-1 0 0,1-1 1 0 0,-1 1-1 0 0,-1-1 0 0 0,1 1 1 0 0,-1-1-1 0 0,0 1 1 0 0,-1 0-1 0 0,0 0 0 0 0,1 0 1 0 0,-2 0-1 0 0,1 1 1 0 0,-1-1-4 0 0,3 5-3 0 0,1 0 0 0 0,-1 0 1 0 0,0 1-1 0 0,1-1 1 0 0,-1 0-1 0 0,0 0 0 0 0,0 1 1 0 0,0-1-1 0 0,0 0 1 0 0,0 1-1 0 0,0-1 0 0 0,0 1 1 0 0,0-1-1 0 0,0 1 0 0 0,0 0 1 0 0,0-1-1 0 0,0 1 1 0 0,0 0-1 0 0,0 0 0 0 0,0 0 1 0 0,0 0-1 0 0,0 0 0 0 0,0 0 1 0 0,-1 0-1 0 0,1 0 1 0 0,0 0-1 0 0,0 0 0 0 0,0 1 1 0 0,0-1-1 0 0,0 0 3 0 0,-1 1-8 0 0,1-1 0 0 0,0 1 0 0 0,0-1-1 0 0,-1 1 1 0 0,1 0 0 0 0,0 0 0 0 0,0-1 0 0 0,0 1-1 0 0,-1 0 1 0 0,1 0 0 0 0,0 0 0 0 0,0 0 0 0 0,1 0 0 0 0,-1 0-1 0 0,0 1 1 0 0,0-1 0 0 0,0 0 0 0 0,1 0 0 0 0,-1 1-1 0 0,1-1 1 0 0,-1 0 0 0 0,1 1 8 0 0,0-1-4 0 0,-1 0 0 0 0,1-1 0 0 0,0 1 0 0 0,0 0 0 0 0,0 0 0 0 0,-1-1 0 0 0,1 1 0 0 0,0 0 0 0 0,-1 0 0 0 0,1-1 0 0 0,-1 1 0 0 0,1-1 0 0 0,-1 1 0 0 0,1 0 0 0 0,-1-1 0 0 0,1 1 1 0 0,-1-1-1 0 0,1 1 4 0 0,0-1 1 0 0,-1 0 0 0 0,1 0 1 0 0,0 0-1 0 0,0 0 1 0 0,0 0-1 0 0,0 0 1 0 0,0 0-1 0 0,0 0 0 0 0,0 0 1 0 0,0 0-1 0 0,0 0 1 0 0,0 0-1 0 0,0 0 0 0 0,0 0 1 0 0,0 0-1 0 0,0 0 1 0 0,0 0-1 0 0,0 0 1 0 0,0 0-1 0 0,0 0 0 0 0,0 0 1 0 0,0 0-1 0 0,0 0 1 0 0,0 0-1 0 0,0 0 0 0 0,0 0 1 0 0,0 1-1 0 0,0-1 1 0 0,0 0-1 0 0,0 0 1 0 0,0 0-1 0 0,0 0 0 0 0,0 0 1 0 0,0 0-1 0 0,0 0 1 0 0,0 0-1 0 0,0 0 1 0 0,0 0-1 0 0,0 0 0 0 0,0 0 1 0 0,0 0-1 0 0,0 0 1 0 0,0 0-1 0 0,0 0 0 0 0,0 0 1 0 0,0 0-1 0 0,0 0 1 0 0,0 0-1 0 0,0 0 1 0 0,0 1-1 0 0,0-1 0 0 0,0 0 1 0 0,0 0-1 0 0,0 0 1 0 0,0 0-1 0 0,0 0 0 0 0,0 0 1 0 0,0 0-1 0 0,0 0 1 0 0,0 0-1 0 0,0 0 1 0 0,0 0-1 0 0,0 0 0 0 0,0 0 1 0 0,0 0-1 0 0,0 0 1 0 0,1 0-1 0 0,-1 0 1 0 0,0 0-1 0 0,0 0-1 0 0,16 12 163 0 0,-12-9-161 0 0,0-1-1 0 0,1 0 1 0 0,-1 0 0 0 0,0 0 0 0 0,1-1 0 0 0,-1 1 0 0 0,1-1 0 0 0,0 0 0 0 0,2 0-2 0 0,47 3-11 0 0,-42-3 3 0 0,1-1-59 0 0,0-1-1 0 0,-1 0 0 0 0,1 0 0 0 0,0-1 0 0 0,-1-1 1 0 0,0 0-1 0 0,4-2 68 0 0,4-2 19 0 0,-1-1 1 0 0,0 0 0 0 0,-1-2-1 0 0,2-1-19 0 0,-5 0-165 0 0,0 0-1 0 0,0-1 0 0 0,-1 0 0 0 0,-1-1 1 0 0,0-1-1 0 0,-1 0 0 0 0,0-1 0 0 0,-1 0 0 0 0,3-7 166 0 0,-5 8-431 0 0,-2-1-1 0 0,0 0 0 0 0,0 0 0 0 0,1-8 432 0 0,-6 17-32 0 0,0-1 0 0 0,0 0-1 0 0,-1 0 1 0 0,0 0 0 0 0,0 1-1 0 0,-1-1 1 0 0,0 0 0 0 0,0 0-1 0 0,-1 0 1 0 0,0 0 0 0 0,-1-5 32 0 0,2 11 44 0 0,0 0 1 0 0,0 0-1 0 0,-1 0 0 0 0,1 0 1 0 0,0 0-1 0 0,-1 0 0 0 0,1 0 1 0 0,-1 0-1 0 0,1 0 0 0 0,-1 0 1 0 0,1 0-1 0 0,-1 1 0 0 0,0-1 1 0 0,1 0-1 0 0,-1 0 0 0 0,0 1 1 0 0,0-1-1 0 0,0 0 0 0 0,1 1 1 0 0,-1-1-1 0 0,0 1 0 0 0,0-1 1 0 0,0 1-1 0 0,0-1 1 0 0,0 1-1 0 0,0 0 0 0 0,0-1 1 0 0,0 1-1 0 0,0 0 0 0 0,0 0 1 0 0,-1 0-45 0 0,1 0 20 0 0,0 0 1 0 0,0 1-1 0 0,-1-1 1 0 0,1 0 0 0 0,0 1-1 0 0,0-1 1 0 0,0 1 0 0 0,-1 0-1 0 0,1-1 1 0 0,0 1 0 0 0,0 0-1 0 0,0 0 1 0 0,0-1-1 0 0,0 1 1 0 0,0 0 0 0 0,1 0-1 0 0,-1 0 1 0 0,0 0 0 0 0,0 0-1 0 0,1 0 1 0 0,-1 1 0 0 0,0-1-1 0 0,1 0 1 0 0,-1 0-1 0 0,1 1-20 0 0,-13 33 39 0 0,2 0-1 0 0,2 1 1 0 0,1 0-1 0 0,1 1 0 0 0,2 4-38 0 0,-3 45-96 0 0,4 24 96 0 0,3-48 129 0 0,1 52 1569 0 0,3-45-1588 0 0,7 76 1977 0 0,-6-79-3455 0 0,-4-66 720 0 0,0 0-572 0 0,-11-2-1777 0 0,0-3 1463 0 0</inkml:trace>
  <inkml:trace contextRef="#ctx0" brushRef="#br0" timeOffset="337.8">5559 739 7368 0 0,'7'-3'786'0'0,"38"6"2689"0"0,-12-1 836 0 0,-33-2-4289 0 0,52 3 3781 0 0,26-2-2803 0 0,-39-2-409 0 0,8-3-591 0 0,-7 0-245 0 0,8 2 245 0 0,-32 1-306 0 0,-1-1-1 0 0,1 0 1 0 0,0-1-1 0 0,-1-1 307 0 0,19-3-2751 0 0,-17 4 1329 0 0</inkml:trace>
  <inkml:trace contextRef="#ctx0" brushRef="#br0" timeOffset="-5550.345">437 633 3224 0 0,'-2'3'1056'0'0,"-3"5"2836"0"0,-7 21 4281 0 0,7-18-7237 0 0,4-10-232 0 0,1-1-83 0 0,0 2-579 0 0,-1 0 0 0 0,1-1 0 0 0,-1 1 0 0 0,0 0 0 0 0,1-1 0 0 0,-1 1 0 0 0,0-1 0 0 0,0 1 0 0 0,0 0-42 0 0,-4 8 31 0 0,-7 18-1015 0 0,11-26 1043 0 0,1-2 42 0 0,0 0 38 0 0,11-16 449 0 0,-6 5-446 0 0,-1 0-1 0 0,0 0 1 0 0,0 0 0 0 0,-1 0-1 0 0,1-6-141 0 0,4-16 295 0 0,3-12-551 0 0,1-16 256 0 0,3-14 128 0 0,-3 17 65 0 0,-4 19-170 0 0,2 1-1 0 0,12-32-22 0 0,-8 32-4 0 0,-6 14 224 0 0,1 1 0 0 0,2-1 0 0 0,4-5-220 0 0,-14 28 104 0 0,-1 1-32 0 0,1 0-24 0 0,1 0 1 0 0,0 0-1 0 0,-1 0 0 0 0,1 1 0 0 0,0-1 0 0 0,0 1 0 0 0,-1 0 0 0 0,1-1 0 0 0,-1 1 0 0 0,1 0 0 0 0,0 0 0 0 0,-1 0 0 0 0,0 0 0 0 0,1 0 0 0 0,-1 0 1 0 0,0 0-1 0 0,1 0 0 0 0,-1 1 0 0 0,0-1 0 0 0,0 0 0 0 0,0 1 0 0 0,1 1-48 0 0,2 4 12 0 0,0 1-1 0 0,-1-1 1 0 0,0 1-1 0 0,1 4-11 0 0,3 6-40 0 0,34 98 310 0 0,-35-99-230 0 0,-1 0 0 0 0,-1 1 0 0 0,1 16-40 0 0,8 29 38 0 0,7 16 116 0 0,-4 1-1 0 0,-2 1 0 0 0,-4 6-153 0 0,-9-53 154 0 0,-1 20-154 0 0,-1-14 46 0 0,1-40-67 0 0,1 0-1 0 0,-1 1 0 0 0,0-1 0 0 0,0 0 0 0 0,0 1 1 0 0,0-1-1 0 0,0 0 0 0 0,0 1 0 0 0,0-1 1 0 0,0 1-1 0 0,0-1 0 0 0,0 0 0 0 0,0 1 1 0 0,0-1-1 0 0,0 0 0 0 0,-1 1 0 0 0,1-1 0 0 0,0 0 1 0 0,0 1-1 0 0,0-1 0 0 0,0 0 0 0 0,-1 1 1 0 0,1-1-1 0 0,0 0 0 0 0,0 0 0 0 0,-1 1 0 0 0,1-1 1 0 0,0 0-1 0 0,0 0 0 0 0,-1 1 0 0 0,1-1 1 0 0,0 0-1 0 0,-1 0 0 0 0,1 0 0 0 0,0 0 1 0 0,-1 0-1 0 0,1 1 0 0 0,0-1 0 0 0,-1 0 0 0 0,1 0 1 0 0,0 0-1 0 0,-1 0 0 0 0,1 0 0 0 0,0 0 1 0 0,-1 0-1 0 0,1 0 0 0 0,-1 0 0 0 0,1 0 1 0 0,0 0-1 0 0,-1 0 0 0 0,1-1 22 0 0,-2 1-244 0 0,0-1 0 0 0,0 0 0 0 0,0 0 0 0 0,0-1 0 0 0,0 1 0 0 0,0 0 0 0 0,1-1 0 0 0,-1 1 244 0 0,-11-13-1762 0 0</inkml:trace>
  <inkml:trace contextRef="#ctx0" brushRef="#br0" timeOffset="-5259.722">529 521 15032 0 0,'0'0'686'0'0,"0"0"-15"0"0,2 0-337 0 0,14 3 797 0 0,-11-2-1109 0 0,0-1 0 0 0,0 1 0 0 0,-1 0 0 0 0,1 1-1 0 0,0-1 1 0 0,-1 1 0 0 0,1 0-22 0 0,-2-1 37 0 0,-1 0 0 0 0,0 0-1 0 0,1-1 1 0 0,-1 1-1 0 0,1-1 1 0 0,-1 0-1 0 0,0 1 1 0 0,1-1-1 0 0,-1 0 1 0 0,2 0-37 0 0,15 1 885 0 0,-12 1-864 0 0,1-1-1 0 0,-1-1 1 0 0,1 1 0 0 0,-1-1-1 0 0,0 0 1 0 0,1-1 0 0 0,-1 1-1 0 0,4-2-20 0 0,24-1 0 0 0,9 2-3693 0 0,23-4 3693 0 0,-43 3-5818 0 0</inkml:trace>
  <inkml:trace contextRef="#ctx0" brushRef="#br0" timeOffset="-4769.35">1329 494 11976 0 0,'-8'-4'266'0'0,"7"3"44"0"0,-12-2 415 0 0,9 3-622 0 0,0 0 1 0 0,0 0-1 0 0,0 0 1 0 0,0 1-1 0 0,0-1 1 0 0,0 1-1 0 0,0 0 1 0 0,0 0-1 0 0,0 1 1 0 0,0-1-104 0 0,-9 3 408 0 0,2-1-80 0 0,0 1 1 0 0,0 0 0 0 0,1 1-1 0 0,0 0 1 0 0,0 0-1 0 0,0 1 1 0 0,0 0 0 0 0,1 1-1 0 0,0 0 1 0 0,1 0 0 0 0,-1 1-1 0 0,1 0-328 0 0,7-6 80 0 0,-15 15 571 0 0,0 1 0 0 0,2 0 0 0 0,-2 5-651 0 0,12-17 91 0 0,0 1 1 0 0,1-1-1 0 0,-1 1 0 0 0,2 0 1 0 0,-1 0-1 0 0,1 0 0 0 0,0 0 0 0 0,0 0 1 0 0,1 0-1 0 0,0 1 0 0 0,0-1 0 0 0,1 2-91 0 0,0-7 17 0 0,0 0-1 0 0,0-1 0 0 0,0 1 1 0 0,0 0-1 0 0,0 0 0 0 0,0 0 0 0 0,0 0 1 0 0,1-1-1 0 0,-1 1 0 0 0,1 0 1 0 0,-1 0-1 0 0,1-1 0 0 0,0 1 1 0 0,0 0-1 0 0,0 0-16 0 0,2 4-2 0 0,-2-4 4 0 0,0-1-1 0 0,0 0 1 0 0,0 1 0 0 0,0-1-1 0 0,0 0 1 0 0,0 1 0 0 0,1-1-1 0 0,-1 0 1 0 0,0 0-1 0 0,1 0 1 0 0,-1 0 0 0 0,0 0-1 0 0,1 0 1 0 0,-1 0 0 0 0,1-1-2 0 0,4 4 70 0 0,-5-3 32 0 0,12 4 17 0 0,-10-4-109 0 0,-1 0 0 0 0,1 0 0 0 0,0-1 0 0 0,0 1-1 0 0,-1-1 1 0 0,1 1 0 0 0,0-1 0 0 0,0 0 0 0 0,0 0 0 0 0,0 0 0 0 0,-1-1 0 0 0,3 0-10 0 0,1 0 16 0 0,1-1 0 0 0,-1-1 1 0 0,0 1-1 0 0,3-3-16 0 0,5-2 29 0 0,-4 2-14 0 0,0-1 0 0 0,-1 0 0 0 0,0 0-1 0 0,0-1 1 0 0,-1 0 0 0 0,0-1 0 0 0,0 1-1 0 0,-1-2 1 0 0,0 1 0 0 0,0-1 0 0 0,2-4-15 0 0,4-9-17 0 0,0 0 0 0 0,-2-1 0 0 0,-1 0 0 0 0,3-11 17 0 0,-8 20-109 0 0,-2-1-1 0 0,1 1 1 0 0,-2-1 0 0 0,1-14 109 0 0,3-15-335 0 0,0 7-21 0 0,-1 0 1 0 0,-2 0-1 0 0,-1-1 0 0 0,-3-31 356 0 0,-6 21 368 0 0,4 41 84 0 0,-1 8 387 0 0,3 0-792 0 0,0 0 0 0 0,1 0 1 0 0,-1 0-1 0 0,1 0 0 0 0,-1 0 0 0 0,0 0 0 0 0,1 0 0 0 0,0 0 0 0 0,-1 0 0 0 0,1 0 0 0 0,0 0 0 0 0,-1 1-47 0 0,0 23 137 0 0,1 0 0 0 0,1 0 0 0 0,2 0 0 0 0,0 0-1 0 0,1 0-136 0 0,4 29 132 0 0,-1-6-396 0 0,3 1 0 0 0,13 39 264 0 0,-2-6 72 0 0,-16-45-38 0 0,-1-3-4 0 0,-4-33-11 0 0,-3 10-194 0 0,3-10-639 0 0,0-1-302 0 0,0 0-772 0 0,2 0-2992 0 0,6-3-1281 0 0</inkml:trace>
  <inkml:trace contextRef="#ctx0" brushRef="#br0" timeOffset="-4384.765">1568 369 4144 0 0,'1'1'191'0'0,"1"2"-194"0"0,0-1 0 0 0,-1 1 1 0 0,1-1-1 0 0,-1 1 1 0 0,0 0-1 0 0,0 0 1 0 0,0 0-1 0 0,0-1 1 0 0,0 1-1 0 0,-1 0 0 0 0,1 3 3 0 0,6 22 3346 0 0,-5-24-2129 0 0,-1 1 0 0 0,0-1 0 0 0,0 1 0 0 0,-1 0 0 0 0,1-1 0 0 0,-1 1 0 0 0,0 0-1217 0 0,4 26 2731 0 0,-2-17-2903 0 0,1 0-1 0 0,-1 12 173 0 0,-1-14 179 0 0,1 1-1 0 0,0-1 1 0 0,0 0-1 0 0,2 2-178 0 0,-3-8 139 0 0,1 0 0 0 0,-2-1 0 0 0,1 1 0 0 0,0 4-139 0 0,-1-4 121 0 0,1-1 0 0 0,-1 0 0 0 0,1 1-1 0 0,0-1 1 0 0,3 6-121 0 0,2 9 347 0 0,-5-16-266 0 0,0 0 0 0 0,0 0 0 0 0,1 0 0 0 0,-1 0 0 0 0,1-1 0 0 0,-1 1 0 0 0,1-1 0 0 0,1 1 1 0 0,-1-1-1 0 0,0 0 0 0 0,1 1 0 0 0,-1-1 0 0 0,1-1 0 0 0,0 1 0 0 0,2 1-81 0 0,2 2-299 0 0,-4-4 342 0 0,0 1 0 0 0,0-1 0 0 0,0 0 1 0 0,1-1-1 0 0,-1 1 0 0 0,1 0-43 0 0,-3-2 24 0 0,0 1-1 0 0,0-1 1 0 0,0 0 0 0 0,-1 0 0 0 0,1 0 0 0 0,0 0 0 0 0,0 0 0 0 0,0 0 0 0 0,0 0 0 0 0,0 0 0 0 0,0 0 0 0 0,-1 0 0 0 0,1 0-1 0 0,0 0 1 0 0,0-1 0 0 0,0 1 0 0 0,0 0 0 0 0,-1-1 0 0 0,1 1 0 0 0,0 0 0 0 0,0-1 0 0 0,-1 1 0 0 0,1-1 0 0 0,0 1 0 0 0,-1-1-1 0 0,1 0 1 0 0,0 1 0 0 0,-1-1-24 0 0,12-14 55 0 0,-1-1 0 0 0,0 0-1 0 0,-2 0 1 0 0,1-1 0 0 0,-2-1-1 0 0,0 0-54 0 0,26-51-440 0 0,-13 28-7 0 0,-18 33 426 0 0,1-1 0 0 0,0 1 0 0 0,0 0 0 0 0,1 0 0 0 0,0 0 0 0 0,1 1 0 0 0,0-1 0 0 0,0 2 0 0 0,7-8 21 0 0,3 8-76 0 0,-14 6 0 0 0,-1 0 2 0 0,4 0-110 0 0,0 1 0 0 0,0 0 0 0 0,-1 0 1 0 0,1 0-1 0 0,-1 0 0 0 0,1 1 0 0 0,-1 0 0 0 0,1 0 1 0 0,-1 0-1 0 0,0 0 0 0 0,0 1 0 0 0,0-1 0 0 0,2 3 184 0 0,3-1-4767 0 0,3 0-1477 0 0</inkml:trace>
  <inkml:trace contextRef="#ctx0" brushRef="#br0" timeOffset="-3573.295">2335 464 3224 0 0,'0'-2'71'0'0,"-1"-1"0"0"0,0 1 1 0 0,0-1-1 0 0,0 1 0 0 0,0-1 0 0 0,0 1 1 0 0,0 0-1 0 0,-1 0 0 0 0,1 0 0 0 0,-1 0 1 0 0,0 0-1 0 0,1 0 0 0 0,-1 0 0 0 0,0 0 1 0 0,0 1-1 0 0,-1-2-71 0 0,1 2 471 0 0,0 0 0 0 0,0 0 0 0 0,0 1 0 0 0,0-1 0 0 0,0 0 0 0 0,0 1 0 0 0,0-1 0 0 0,0 1 0 0 0,0-1 1 0 0,0 1-1 0 0,-1 0 0 0 0,1 0 0 0 0,0 0 0 0 0,0 0 0 0 0,0 0 0 0 0,0 1 0 0 0,0-1 0 0 0,0 1 0 0 0,-1 0-471 0 0,-23 8 4490 0 0,-10 6-4302 0 0,24-9 210 0 0,2-1-103 0 0,0 0 0 0 0,0 1 0 0 0,0 0 0 0 0,1 0 0 0 0,0 1 0 0 0,0 0 0 0 0,-4 6-295 0 0,7-7 146 0 0,1 0 1 0 0,0 0-1 0 0,0 0 1 0 0,0 1-1 0 0,1 0 1 0 0,0 0-1 0 0,0 0 0 0 0,1 0 1 0 0,0 1-1 0 0,-2 6-146 0 0,-3 10 358 0 0,6-20-323 0 0,0 0 1 0 0,1 0-1 0 0,-1 0 0 0 0,1 0 1 0 0,0 0-1 0 0,0 1 1 0 0,1-1-1 0 0,-1 0 1 0 0,1 0-1 0 0,0 5-35 0 0,2 5 62 0 0,-2-11-57 0 0,0-1 0 0 0,0 0 0 0 0,0 1 0 0 0,1-1 1 0 0,-1 0-1 0 0,1 1 0 0 0,-1-1 0 0 0,1 0 0 0 0,0 0 1 0 0,0 0-1 0 0,0 0 0 0 0,0 0 0 0 0,0 0 0 0 0,1 0 1 0 0,-1 0-1 0 0,1 0 0 0 0,-1 0 0 0 0,1-1 0 0 0,1 2-5 0 0,-1-1 14 0 0,0 0 1 0 0,1-1-1 0 0,-1 1 0 0 0,0-1 0 0 0,1 0 0 0 0,-1 0 0 0 0,1 0 1 0 0,-1 0-1 0 0,1 0 0 0 0,0 0 0 0 0,-1-1 0 0 0,1 1 0 0 0,0-1 1 0 0,-1 0-1 0 0,1 0 0 0 0,0 0 0 0 0,1 0-14 0 0,1 0 42 0 0,0-1-1 0 0,-1 0 1 0 0,1 0 0 0 0,0-1-1 0 0,0 1 1 0 0,-1-1 0 0 0,1 0 0 0 0,-1 0-1 0 0,1-1-41 0 0,-2 1 17 0 0,-1 0-1 0 0,1 0 0 0 0,-1-1 1 0 0,0 1-1 0 0,0 0 0 0 0,0-1 1 0 0,2-2-17 0 0,8-9-3 0 0,-2 3-317 0 0,-1-1 0 0 0,0 0-1 0 0,0 0 1 0 0,-2 0 0 0 0,4-7 320 0 0,-3 4 16 0 0,1 1 1 0 0,1 0-1 0 0,10-12-16 0 0,-15 21-74 0 0,-4 4 71 0 0,-1 1 1 0 0,0 0-1 0 0,0-1 1 0 0,1 1 0 0 0,-1 0-1 0 0,0 0 1 0 0,0 0-1 0 0,1-1 1 0 0,-1 1-1 0 0,0 0 1 0 0,0 0 0 0 0,1 0-1 0 0,-1-1 1 0 0,0 1-1 0 0,1 0 1 0 0,-1 0-1 0 0,0 0 1 0 0,1 0 0 0 0,-1 0-1 0 0,0 0 1 0 0,1 0-1 0 0,-1 0 1 0 0,1 0-1 0 0,-1 0 1 0 0,0 0 0 0 0,1 0-1 0 0,-1 0 1 0 0,0 0-1 0 0,1 0 1 0 0,-1 0-1 0 0,0 0 1 0 0,1 0 0 0 0,-1 1-1 0 0,0-1 1 0 0,1 0-1 0 0,-1 0 1 0 0,0 0-1 0 0,0 0 1 0 0,1 1 0 0 0,-1-1-1 0 0,0 0 1 0 0,0 0-1 0 0,1 1 1 0 0,-1-1 0 0 0,0 0-1 0 0,0 1 1 0 0,0-1-1 0 0,1 0 1 0 0,-1 1-1 0 0,0-1 1 0 0,0 0 0 0 0,0 1-1 0 0,0-1 1 0 0,0 0-1 0 0,0 1 1 0 0,0-1 2 0 0,1 1-32 0 0,1 2 12 0 0,-1 0 1 0 0,0 0 0 0 0,1 0 0 0 0,-1 0 0 0 0,0 0-1 0 0,0 0 1 0 0,-1 0 0 0 0,1 0 0 0 0,-1 0-1 0 0,1 0 1 0 0,-1 1 19 0 0,1 6 6 0 0,11 30 194 0 0,-11-30-79 0 0,1-1-1 0 0,1 0 1 0 0,0 0-1 0 0,0 0 1 0 0,0 0-1 0 0,1 0 0 0 0,1-1 1 0 0,0 0-1 0 0,2 4-120 0 0,-5-10 222 0 0,-1-1 8 0 0,1 1-241 0 0,-1-1 0 0 0,1 0 0 0 0,-1 0 0 0 0,1 0 0 0 0,0 0 0 0 0,0-1-1 0 0,-1 1 1 0 0,1 0 0 0 0,0-1 0 0 0,0 1 0 0 0,0-1 0 0 0,0 1 0 0 0,0-1 0 0 0,0 0-1 0 0,-1 0 1 0 0,1 0 0 0 0,0 0 0 0 0,0 0 0 0 0,0-1 0 0 0,0 1 0 0 0,1-1 11 0 0,1 0-1 0 0,-1 0 0 0 0,1 0-1 0 0,-1-1 1 0 0,0 1 0 0 0,0-1 0 0 0,0 0 0 0 0,1 0 0 0 0,-2 0 0 0 0,1-1 0 0 0,0 1 0 0 0,0-1 0 0 0,-1 1 1 0 0,9-9 123 0 0,-6 7-73 0 0,-1-1 0 0 0,0 1 1 0 0,0-1-1 0 0,0 0 0 0 0,1-3-50 0 0,19-37 154 0 0,10-15-316 0 0,-33 59 173 0 0,0-1-18 0 0,0 0-1 0 0,0 0 1 0 0,1 0-1 0 0,-1 0 1 0 0,1 1-1 0 0,-1-1 1 0 0,1 0-1 0 0,-1 1 1 0 0,1-1 0 0 0,0 1-1 0 0,0 0 1 0 0,0-1 7 0 0,-1 4-47 0 0,1-1 0 0 0,-1 1 0 0 0,0 0 0 0 0,0 0 0 0 0,0-1 0 0 0,0 1 0 0 0,0 0 1 0 0,0 0-1 0 0,0 0 0 0 0,-1 0 0 0 0,1 0 0 0 0,0 0 47 0 0,48 179 740 0 0,-40-158-696 0 0,-9-22 25 0 0,3-4 63 0 0,-1 2-138 0 0,0-1 0 0 0,0 0-1 0 0,0 1 1 0 0,0-1 0 0 0,0 0 0 0 0,-1-1-1 0 0,1 1 1 0 0,-1 0 0 0 0,0 0-1 0 0,0-1 1 0 0,1 1 0 0 0,-1 0 0 0 0,-1-1-1 0 0,1 0 7 0 0,13-23-43 0 0,-1 3 101 0 0,-10 17-51 0 0,1 0-1 0 0,-1 0 1 0 0,1 0-1 0 0,0 0 1 0 0,1 0-7 0 0,8-13-112 0 0,-9 15 78 0 0,0-1 0 0 0,-1 0 0 0 0,2 1 0 0 0,-1 0 0 0 0,0 0 0 0 0,1 0 0 0 0,0 0 0 0 0,2-1 34 0 0,-6 5-6 0 0,0 0-1 0 0,0 0 1 0 0,0 0 0 0 0,0 0-1 0 0,0 0 1 0 0,0 0-1 0 0,0 0 1 0 0,0 0-1 0 0,0 0 1 0 0,-1 0 0 0 0,1 1-1 0 0,0-1 1 0 0,0 0-1 0 0,0 1 1 0 0,0-1-1 0 0,0 1 1 0 0,0-1 0 0 0,-1 1-1 0 0,1-1 1 0 0,0 1-1 0 0,0-1 1 0 0,-1 1-1 0 0,1 0 1 0 0,0 0 6 0 0,18 18-22 0 0,7 13 422 0 0,15 22-400 0 0,-37-47 59 0 0,0-1-1 0 0,1 0 1 0 0,0 0-1 0 0,1-1 0 0 0,-1 0 1 0 0,4 3-59 0 0,-7-6-216 0 0,1-1-1 0 0,-1 1 1 0 0,1-1 0 0 0,-1 0 0 0 0,1 0 0 0 0,-1 0 0 0 0,1 0-1 0 0,2 1 217 0 0,-3-2-601 0 0,0 0 0 0 0,0 0 0 0 0,0 1 0 0 0,0-1 0 0 0,0-1 0 0 0,0 1 0 0 0,0 0 0 0 0,0 0 0 0 0,0-1 0 0 0,0 1-1 0 0,0-1 1 0 0,0 0 0 0 0,0 1 601 0 0,7-5-6190 0 0</inkml:trace>
  <inkml:trace contextRef="#ctx0" brushRef="#br0" timeOffset="-1991.644">3093 235 15664 0 0,'0'0'356'0'0,"0"0"49"0"0,0 0 21 0 0,0 0-42 0 0,-4 16 687 0 0,-14 115 2998 0 0,14-101-3727 0 0,-1 17 75 0 0,5-40-393 0 0,0 5 4 0 0,0-1 1 0 0,0 1 0 0 0,1-1-1 0 0,1 0 1 0 0,0 1 0 0 0,2 4-29 0 0,-2-11 4 0 0,2 7 8 0 0,-1-1 1 0 0,1 2-1 0 0,-2-1 0 0 0,2 11-12 0 0,-3-15 7 0 0,0-1-1 0 0,1 1 1 0 0,0-1-1 0 0,1 1 1 0 0,2 5-7 0 0,-2-6 6 0 0,0 0 0 0 0,-1 1 1 0 0,0 0-1 0 0,0-1 0 0 0,0 6-6 0 0,3 5-1 0 0,-4-17 5 0 0,-1 1 0 0 0,1-1 1 0 0,0 0-1 0 0,-1 1 0 0 0,1-1 0 0 0,-1 1 0 0 0,0 0 1 0 0,0-1-1 0 0,0 1 0 0 0,1-1 0 0 0,-1 1 0 0 0,-1-1 1 0 0,1 2-5 0 0,0-3-1 0 0,0 1 0 0 0,0-1 1 0 0,0 0-1 0 0,0 0 0 0 0,0 0 1 0 0,0 1-1 0 0,0-1 0 0 0,0 0 1 0 0,0 0-1 0 0,-1 0 0 0 0,1 1 1 0 0,0-1-1 0 0,0 0 0 0 0,0 0 1 0 0,1 0-1 0 0,-1 1 0 0 0,0-1 1 0 0,0 0-1 0 0,0 0 0 0 0,0 0 1 0 0,0 1-1 0 0,0-1 0 0 0,0 0 1 0 0,0 0-1 0 0,0 0 0 0 0,0 1 1 0 0,0-1-1 0 0,1 0 0 0 0,-1 0 1 0 0,0 0-1 0 0,0 0 0 0 0,0 0 1 0 0,0 1-1 0 0,1-1 0 0 0,-1 0 1 0 0,0 0-1 0 0,0 0 1 0 0,2 0-254 0 0,-1 0-1255 0 0,-1 0-541 0 0</inkml:trace>
  <inkml:trace contextRef="#ctx0" brushRef="#br0" timeOffset="-1498.584">2967 470 15720 0 0,'0'0'356'0'0,"-2"-2"243"0"0,2 2-579 0 0,0 0 0 0 0,0 0 0 0 0,0 0-1 0 0,0 0 1 0 0,0 0 0 0 0,0 0 0 0 0,0 0 0 0 0,0 0 0 0 0,0 0 0 0 0,0 0 0 0 0,0 0 0 0 0,0 0 0 0 0,0 0 0 0 0,0 0 0 0 0,0 0-1 0 0,0 0 1 0 0,0 0 0 0 0,0 0 0 0 0,0 0 0 0 0,0 0 0 0 0,0 0 0 0 0,0 0 0 0 0,0 0 0 0 0,0 0 0 0 0,0 0 0 0 0,-1 0 0 0 0,1 0 0 0 0,0 0-1 0 0,0 0 1 0 0,0 0 0 0 0,0 0 0 0 0,0 0 0 0 0,0 0 0 0 0,0 0 0 0 0,0 0 0 0 0,0 0 0 0 0,0 0 0 0 0,0 0 0 0 0,0 0 0 0 0,0 0 0 0 0,0 0-1 0 0,0 0-19 0 0,1 3 71 0 0,0 0 0 0 0,0 0 0 0 0,0 0-1 0 0,0 0 1 0 0,1-1 0 0 0,-1 1 0 0 0,1 0-1 0 0,0-1 1 0 0,0 1 0 0 0,0-1-1 0 0,0 0 1 0 0,0 0 0 0 0,0 1 0 0 0,1-1-1 0 0,-1-1 1 0 0,1 1 0 0 0,-1 0-1 0 0,1-1 1 0 0,0 1 0 0 0,0-1 0 0 0,0 0-1 0 0,0 0 1 0 0,0 0 0 0 0,3 1-71 0 0,23 6-215 0 0,1-1-1 0 0,1-2 1 0 0,-1 0 0 0 0,1-2 0 0 0,0-2-1 0 0,0 0 1 0 0,24-4 215 0 0,-10-2 346 0 0,0-2 0 0 0,22-8-346 0 0,-44 9-1710 0 0,0-1 0 0 0,-1-2 0 0 0,8-4 1710 0 0,-19 8-657 0 0,-9 5 531 0 0,0-1 0 0 0,-1 1 0 0 0,1-1 0 0 0,0 0 0 0 0,-1 0 1 0 0,1 0-1 0 0,-1 0 0 0 0,1 0 0 0 0,-1 0 0 0 0,1 0 0 0 0,-1 0 0 0 0,0 0 0 0 0,1-1 0 0 0,-1 1 0 0 0,0-1 0 0 0,0 1 0 0 0,1-2 126 0 0,-2 3-38 0 0,1-1 0 0 0,-1 1 0 0 0,1-1 0 0 0,-1 1 0 0 0,1-1 0 0 0,0 1 0 0 0,-1 0 1 0 0,1-1-1 0 0,0 1 0 0 0,0 0 0 0 0,-1-1 0 0 0,1 1 0 0 0,0 0 0 0 0,0 0 0 0 0,-1 0 0 0 0,1 0 0 0 0,0 0 0 0 0,0 0 0 0 0,-1 0 0 0 0,1 0 0 0 0,0 0 0 0 0,0 0 0 0 0,-1 0 0 0 0,1 0 0 0 0,0 1 0 0 0,0-1 0 0 0,-1 0 0 0 0,1 0 38 0 0,6 1 21 0 0,-14 13 875 0 0,4-11-672 0 0,0-1 1 0 0,0 1-1 0 0,0-1 1 0 0,-1 0-1 0 0,1 0 1 0 0,0 0-1 0 0,-1-1 1 0 0,1 1-1 0 0,-4 0-224 0 0,-17 10 904 0 0,3 4 189 0 0,1 1 0 0 0,1 0 0 0 0,-4 7-1093 0 0,-7 6 760 0 0,27-27-747 0 0,0 1-1 0 0,0 0 1 0 0,0 0-1 0 0,1 0 1 0 0,-2 4-13 0 0,-5 7 471 0 0,8-14 18 0 0,1-1 20 0 0,0 0-66 0 0,6 3-278 0 0,-4-3-158 0 0,-1 1-1 0 0,1-1 0 0 0,0 0 0 0 0,0 0 0 0 0,-1 1 0 0 0,1-1 1 0 0,0 0-1 0 0,0 0 0 0 0,0-1 0 0 0,-1 1 0 0 0,1 0 0 0 0,0-1 1 0 0,-1 1-1 0 0,1-1 0 0 0,0 1 0 0 0,-1-1 0 0 0,1 0 0 0 0,0 0 0 0 0,-1 0 1 0 0,1 1-1 0 0,0-2-6 0 0,6-4 115 0 0,-1 0 0 0 0,0-1 0 0 0,5-6-115 0 0,11-8 59 0 0,-15 14-84 0 0,-1 0 1 0 0,0 0-1 0 0,5-6 25 0 0,-8 7-10 0 0,0 2-1 0 0,0-1 1 0 0,0 0-1 0 0,1 1 1 0 0,0 0-1 0 0,0 0 1 0 0,0 0-1 0 0,0 1 1 0 0,1-1-1 0 0,4-1 11 0 0,-7 4 56 0 0,-1 0 0 0 0,0 1 0 0 0,1-1 0 0 0,0 1 0 0 0,-1 0 0 0 0,1-1 0 0 0,-1 1 0 0 0,1 0 0 0 0,-1 1 0 0 0,1-1 0 0 0,-1 0 0 0 0,1 1 0 0 0,-1-1 0 0 0,1 1 0 0 0,-1 0 0 0 0,1 0 0 0 0,-1 0 0 0 0,0 0 0 0 0,1 0 0 0 0,-1 1 0 0 0,0-1 0 0 0,0 0 0 0 0,0 1 0 0 0,0 0-56 0 0,2 2 115 0 0,0 0 0 0 0,0 0 0 0 0,0 1 0 0 0,-1-1 0 0 0,0 1 0 0 0,0 0 0 0 0,0-1 0 0 0,0 1-1 0 0,-1 1 1 0 0,1 2-115 0 0,4 6 203 0 0,0 0 0 0 0,0-1-1 0 0,2 1 1 0 0,0-2 0 0 0,0 1-1 0 0,1-1-202 0 0,-8-10-13 0 0,1 1-1 0 0,-1-1 1 0 0,1 0-1 0 0,-1 0 0 0 0,1 0 1 0 0,0 0-1 0 0,-1 0 1 0 0,1-1-1 0 0,0 1 0 0 0,0-1 1 0 0,0 0-1 0 0,0 0 1 0 0,1 0-1 0 0,-1 0 0 0 0,0 0 1 0 0,0-1-1 0 0,0 0 1 0 0,1 1-1 0 0,-1-1 0 0 0,0 0 1 0 0,1-1-1 0 0,-1 1 1 0 0,0 0-1 0 0,0-1 1 0 0,1 0-1 0 0,-1 0 0 0 0,0 0 1 0 0,0 0-1 0 0,0 0 1 0 0,0-1-1 0 0,0 1 0 0 0,0-1 1 0 0,-1 0-1 0 0,1 0 1 0 0,-1 0-1 0 0,3-2 14 0 0,40-39-5337 0 0,-33 29 3492 0 0</inkml:trace>
  <inkml:trace contextRef="#ctx0" brushRef="#br0" timeOffset="-747.751">4126 365 17247 0 0,'-2'4'185'0'0,"0"0"-1"0"0,0 0 0 0 0,-1 0 0 0 0,0-1 0 0 0,0 1 0 0 0,0-1 0 0 0,0 0 0 0 0,0 0 1 0 0,-1 0-1 0 0,-2 2-184 0 0,5-4 2 0 0,-1 0 1 0 0,1 1-1 0 0,0-1 1 0 0,0 1 0 0 0,-1-1-1 0 0,1 1 1 0 0,0 0-1 0 0,0 0 1 0 0,1-1-1 0 0,-1 1 1 0 0,0 0-1 0 0,0 1-2 0 0,-8 14 16 0 0,-3-1 60 0 0,8-11-39 0 0,-1 0 0 0 0,1 1 0 0 0,0 0 0 0 0,-1 4-37 0 0,-19 33 822 0 0,9-16 1044 0 0,-5 14-1866 0 0,15-19 433 0 0,-1 1 172 0 0,5-22-491 0 0,1-1-2 0 0,6-5-66 0 0,0 1-79 0 0,-1 0 0 0 0,-1 0 0 0 0,1-1 0 0 0,3-4 33 0 0,1-1-39 0 0,-4 6 15 0 0,1 0 0 0 0,0 0 0 0 0,0 0 0 0 0,0 0 0 0 0,1 1 0 0 0,-1 0 0 0 0,1 1 0 0 0,3-1 24 0 0,4-3-67 0 0,-12 4 67 0 0,11 0-12 0 0,-5 6-61 0 0,-8-4 74 0 0,0 0 0 0 0,1 0 0 0 0,-1 0 0 0 0,0 0 0 0 0,1 1 0 0 0,-1-1 1 0 0,0 0-1 0 0,0 0 0 0 0,1 0 0 0 0,-1 1 0 0 0,0-1 0 0 0,0 0 0 0 0,1 0 0 0 0,-1 1 0 0 0,0-1 0 0 0,0 0 0 0 0,1 0 0 0 0,-1 1 0 0 0,0-1 1 0 0,0 0-1 0 0,0 1 0 0 0,0-1 0 0 0,0 0 0 0 0,1 1 0 0 0,-1-1 0 0 0,0 0 0 0 0,0 1 0 0 0,0-1 0 0 0,0 0 0 0 0,0 1 0 0 0,0-1 0 0 0,0 0 1 0 0,0 1-1 0 0,0-1 0 0 0,0 1 0 0 0,0-1 0 0 0,-1 0 0 0 0,1 1 0 0 0,0-1 0 0 0,0 0 0 0 0,0 1 0 0 0,0-1 0 0 0,-1 0 0 0 0,1 0 0 0 0,0 1 1 0 0,0-1-1 0 0,0 0 0 0 0,-1 1 0 0 0,1-1 0 0 0,0 0 0 0 0,0 0 0 0 0,-1 0 0 0 0,1 1 0 0 0,0-1 0 0 0,-1 0 0 0 0,1 0 0 0 0,0 0 1 0 0,-1 0-3 0 0,1 0 4 0 0,0 1 6 0 0,0-1 0 0 0,-1 1 0 0 0,1 0 0 0 0,0-1 0 0 0,0 1-1 0 0,0-1 1 0 0,0 1 0 0 0,-1-1 0 0 0,1 1 0 0 0,0-1 0 0 0,0 1-1 0 0,0 0 1 0 0,0-1 0 0 0,1 1 0 0 0,-1-1 0 0 0,0 1 0 0 0,0-1-1 0 0,0 1 1 0 0,0 0 0 0 0,0-1 0 0 0,1 1 0 0 0,-1-1 0 0 0,0 1-1 0 0,1-1 1 0 0,-1 1 0 0 0,0-1 0 0 0,1 0 0 0 0,-1 1 0 0 0,0-1-1 0 0,1 1 1 0 0,-1-1-9 0 0,18 15 173 0 0,-8-8-93 0 0,-7-4-128 0 0,-1 1-1 0 0,1-1 1 0 0,-1 1 0 0 0,1 0-1 0 0,-1 0 1 0 0,0 0 0 0 0,-1 0-1 0 0,1 0 1 0 0,-1 0 0 0 0,1 1 48 0 0,8 21-298 0 0,-6-18 413 0 0,0-1 1 0 0,-1 1 0 0 0,0 0 0 0 0,0 0-1 0 0,1 7-115 0 0,-1-3 139 0 0,2 6-241 0 0,-1 0-1 0 0,-1 1 0 0 0,0 7 103 0 0,2 23-162 0 0,-2-26 268 0 0,-2 0-1 0 0,0 0 1 0 0,-2 8-106 0 0,2 5 203 0 0,0-28-137 0 0,-1-1 0 0 0,1 0 0 0 0,-2 0 0 0 0,1 0-1 0 0,-1 0 1 0 0,0 1-66 0 0,0-5 36 0 0,1 0-1 0 0,-1 0 0 0 0,0 1 1 0 0,-1-1-1 0 0,1 0 0 0 0,0 0 1 0 0,-1-1-1 0 0,0 1 0 0 0,1 0 1 0 0,-1 0-1 0 0,0-1 0 0 0,0 1 1 0 0,-1-1-1 0 0,1 0 0 0 0,0 1 1 0 0,-1-1-1 0 0,0 0 0 0 0,-1 0-35 0 0,-1 0 53 0 0,0 0-1 0 0,1 0 1 0 0,-1-1-1 0 0,0 0 0 0 0,0 0 1 0 0,0 0-1 0 0,-1 0 1 0 0,1-1-1 0 0,0 0 1 0 0,0 0-1 0 0,0-1 1 0 0,0 1-1 0 0,0-1 0 0 0,0 0 1 0 0,0 0-1 0 0,0-1 1 0 0,0 1-1 0 0,-2-2-52 0 0,5 0-11 0 0,-1 0 1 0 0,0 0-1 0 0,1 0 0 0 0,-1 0 0 0 0,1-1 1 0 0,0 1-1 0 0,0-1 0 0 0,0 1 0 0 0,1-1 1 0 0,-1 0-1 0 0,1 1 0 0 0,0-1 0 0 0,0 0 1 0 0,0 0-1 0 0,0 0 0 0 0,1-1 11 0 0,0 0 11 0 0,0-1 0 0 0,1 1 0 0 0,0 0 0 0 0,0 0 0 0 0,1 0 0 0 0,-1-1 0 0 0,1 1-1 0 0,0 1 1 0 0,1-2-11 0 0,26-43 159 0 0,-10 19-482 0 0,-15 22 256 0 0,1 0 0 0 0,0 0 0 0 0,1 0 0 0 0,0 1 1 0 0,0 0-1 0 0,0 0 0 0 0,1 1 0 0 0,0-1 0 0 0,2 0 67 0 0,50-31-168 0 0,-34 22-270 0 0,0 0 0 0 0,-2-1 0 0 0,20-19 438 0 0,-20 15-514 0 0,2 1 0 0 0,0 0 0 0 0,27-14 514 0 0,-12 5 106 0 0,-1 0-1 0 0,19-21-105 0 0,-54 46 19 0 0,-1 0 1 0 0,1 0-1 0 0,-1-1 0 0 0,0 1 1 0 0,0-1-1 0 0,0 0 1 0 0,-1 1-1 0 0,1-2-19 0 0,7-12 424 0 0,-11 17-378 0 0,1 0 0 0 0,0 1 1 0 0,0-1-1 0 0,0 1 1 0 0,-1-1-1 0 0,1 1 1 0 0,0-1-1 0 0,0 1 0 0 0,-1-1 1 0 0,1 1-1 0 0,-1-1 1 0 0,1 1-1 0 0,0-1 0 0 0,-1 1 1 0 0,1 0-1 0 0,-1-1 1 0 0,1 1-1 0 0,-1 0 0 0 0,1-1 1 0 0,-1 1-47 0 0,-11-8 266 0 0,11 8-271 0 0,-1-1 0 0 0,0 1 0 0 0,1-1-1 0 0,-1 1 1 0 0,0 0 0 0 0,0 0 0 0 0,1 0-1 0 0,-1 0 1 0 0,0 0 0 0 0,0 0 0 0 0,1 0-1 0 0,-1 1 1 0 0,0-1 0 0 0,0 0 0 0 0,1 1-1 0 0,-1 0 1 0 0,0-1 0 0 0,-1 2 5 0 0,-32 19-511 0 0,25-14 319 0 0,3-3 181 0 0,1 1 1 0 0,0 0-1 0 0,0 0 1 0 0,0 1-1 0 0,1 0 0 0 0,-1 0 1 0 0,2 0-1 0 0,-1 0 1 0 0,-2 6 10 0 0,4-8 24 0 0,1 0 0 0 0,0 0 0 0 0,0 0 0 0 0,1 0 0 0 0,-1 0 0 0 0,1 1 0 0 0,0-1 0 0 0,0 1 0 0 0,0-1 0 0 0,0 1 0 0 0,1-1 0 0 0,0 1 0 0 0,0-1 0 0 0,0 1 0 0 0,1 0 0 0 0,-1-1 0 0 0,2 3-24 0 0,0-3 41 0 0,-1 0-1 0 0,1 0 0 0 0,1 0 0 0 0,-1-1 1 0 0,0 1-1 0 0,1-1 0 0 0,0 0 1 0 0,0 0-1 0 0,0 0 0 0 0,2 1-40 0 0,0 1 66 0 0,0-1 0 0 0,1 0 1 0 0,-1 0-1 0 0,1 0 0 0 0,0-1 0 0 0,1 0-66 0 0,4 0 19 0 0,0 0-1 0 0,0 0 1 0 0,0-1-1 0 0,0-1 1 0 0,0 0 0 0 0,1-1-1 0 0,10-1-18 0 0,-7 1-114 0 0,-1 0-49 0 0,0-2 0 0 0,0 0-1 0 0,-1 0 1 0 0,1-2 0 0 0,5-1 163 0 0,16-7-6102 0 0,-12 1-1171 0 0</inkml:trace>
  <inkml:trace contextRef="#ctx0" brushRef="#br0" timeOffset="1794.912">6577 107 5064 0 0,'25'-5'389'0'0,"-24"5"-380"0"0,-1 0 0 0 0,0 0 0 0 0,1 0 0 0 0,-1 0 0 0 0,0-1 0 0 0,1 1 0 0 0,-1 0 0 0 0,0 0 0 0 0,1-1 0 0 0,-1 1 0 0 0,0 0 0 0 0,1 0 0 0 0,-1-1 0 0 0,0 1 0 0 0,0 0 0 0 0,1-1 0 0 0,-1 1 0 0 0,0 0 0 0 0,0-1 0 0 0,0 1 0 0 0,0-1 0 0 0,0 1 0 0 0,1 0 0 0 0,-1-1 0 0 0,0 1 0 0 0,0-1 0 0 0,0 1 0 0 0,0 0 0 0 0,0-1 0 0 0,0 1 0 0 0,0-1 0 0 0,0 1 0 0 0,0 0 0 0 0,-1-1 0 0 0,1 1 0 0 0,0 0 0 0 0,0-1 0 0 0,0 1-9 0 0,-1-4 1174 0 0,-2-27 3254 0 0,2 26-3846 0 0,0 0 1 0 0,1-1-1 0 0,-1 1 0 0 0,1 0 0 0 0,0 0 0 0 0,0-1 0 0 0,1 1 1 0 0,-1 0-1 0 0,2-1-582 0 0,-2 4 716 0 0,0 2-63 0 0,0 0-12 0 0,0 0-17 0 0,0 0-69 0 0,0 0-38 0 0,0 0-5 0 0,0 0 0 0 0,1 1-426 0 0,0 0 0 0 0,0-1 0 0 0,0 1 0 0 0,-1 0 0 0 0,1-1 0 0 0,0 1 0 0 0,0 0 0 0 0,-1 0 0 0 0,1 0 0 0 0,0 0 0 0 0,-1-1 0 0 0,1 1 0 0 0,-1 0 0 0 0,1 0 0 0 0,-1 0 0 0 0,0 0 0 0 0,1 0 0 0 0,-1 0 0 0 0,0 1 0 0 0,0-1 0 0 0,1 0 0 0 0,-1 0 0 0 0,0 0 0 0 0,0 0-86 0 0,3 31-328 0 0,4 99 567 0 0,-3-70-66 0 0,0-20-129 0 0,1 1 36 0 0,6 26-80 0 0,-3-25 46 0 0,-5-31-41 0 0,0 0 0 0 0,0-1 1 0 0,4 7-6 0 0,-4-9 13 0 0,1 0 0 0 0,-2 0 1 0 0,1 0-1 0 0,-1 1 0 0 0,0 2-13 0 0,-2-8 6 0 0,0-1 0 0 0,1 1 0 0 0,-1 0 0 0 0,1 0 0 0 0,0-1 0 0 0,0 1 0 0 0,1 0 0 0 0,-1-1 0 0 0,1 1 0 0 0,0-1 0 0 0,0 0 0 0 0,0 0 0 0 0,0 1 0 0 0,2 0-6 0 0,2 5 41 0 0,-5-8-50 0 0,-1 0 0 0 0,1 1 1 0 0,0-1-1 0 0,0 0 1 0 0,0 0-1 0 0,0 0 1 0 0,1 1-1 0 0,-1-1 1 0 0,0 0-1 0 0,0-1 1 0 0,1 1-1 0 0,-1 0 1 0 0,1 0 8 0 0,2 1 42 0 0,1-1 0 0 0,-1 0 1 0 0,1 0-1 0 0,-1 0 1 0 0,1-1-1 0 0,-1 1 1 0 0,1-1-1 0 0,0 0 0 0 0,-1-1 1 0 0,1 1-1 0 0,-1-1 1 0 0,1 0-1 0 0,-1 0 1 0 0,1 0-1 0 0,-1-1 0 0 0,0 1 1 0 0,2-1-43 0 0,59-25 220 0 0,-59 24-207 0 0,1-1 0 0 0,-1 1 0 0 0,0-1-1 0 0,0 0 1 0 0,4-4-13 0 0,-5 4-12 0 0,0 0 1 0 0,0 1-1 0 0,0-1 0 0 0,1 1 0 0 0,0 0 0 0 0,-1 1 0 0 0,1-1 0 0 0,1 1 12 0 0,11-4-181 0 0,-14 4 68 0 0,0 1-1 0 0,0 0 1 0 0,0 0 0 0 0,0 0-1 0 0,0 0 1 0 0,0 1 0 0 0,3-1 113 0 0,-3 1-784 0 0,1-1 1 0 0,-1 0 0 0 0,1 1 0 0 0,0-2 0 0 0,3 0 783 0 0,-2 0-3736 0 0,3-1-3185 0 0</inkml:trace>
  <inkml:trace contextRef="#ctx0" brushRef="#br0" timeOffset="2342.683">7246 290 5064 0 0,'0'0'389'0'0,"0"-1"-250"0"0,2 0 135 0 0,-1 0 1069 0 0,-1 0-950 0 0,1 0 0 0 0,-1 0 0 0 0,0 0 0 0 0,0 0 0 0 0,1 0 0 0 0,-1 0 0 0 0,0 0 0 0 0,0 0 0 0 0,0 0 0 0 0,0 0 1 0 0,-1 0-1 0 0,1 0 0 0 0,0-1 0 0 0,0 1-393 0 0,-1 1 233 0 0,1 0 1 0 0,0-1 0 0 0,-1 1 0 0 0,1 0-1 0 0,0 0 1 0 0,-1-1 0 0 0,1 1 0 0 0,0 0-1 0 0,-1 0 1 0 0,1 0 0 0 0,-1 0-1 0 0,1 0 1 0 0,0-1 0 0 0,-1 1 0 0 0,1 0-1 0 0,-1 0 1 0 0,1 0 0 0 0,-1 0 0 0 0,1 0-1 0 0,0 0 1 0 0,-1 0 0 0 0,1 0 0 0 0,-1 1-234 0 0,-12 4 1984 0 0,-10 13-1754 0 0,19-15 323 0 0,-8 7-339 0 0,1 0 0 0 0,1 1-1 0 0,0 0 1 0 0,0 1-1 0 0,1 0 1 0 0,1 0-214 0 0,-13 21 1289 0 0,-10 24-1289 0 0,26-46-25 0 0,0 0 1 0 0,0 1-1 0 0,2-1 0 0 0,-1 1 1 0 0,1 0-1 0 0,0 8 25 0 0,3-19 14 0 0,0 0 0 0 0,0 0 1 0 0,0 0-1 0 0,0 1 0 0 0,0-1 0 0 0,0 0 1 0 0,0 0-1 0 0,1 0 0 0 0,-1 0 0 0 0,0 0 0 0 0,1 1 1 0 0,-1-1-1 0 0,1 0 0 0 0,-1 0 0 0 0,1 0 1 0 0,0 0-1 0 0,-1 0 0 0 0,1-1 0 0 0,0 1 1 0 0,0 0-1 0 0,0 0 0 0 0,0 0 0 0 0,-1-1 0 0 0,1 1 1 0 0,0 0-1 0 0,0-1 0 0 0,0 1 0 0 0,1 0-14 0 0,0 0 10 0 0,0-1 1 0 0,-1 1-1 0 0,1-1 0 0 0,0 1 0 0 0,0-1 0 0 0,0 1 0 0 0,0-1 0 0 0,-1 0 0 0 0,1 0 1 0 0,0 0-1 0 0,0 0 0 0 0,0 0 0 0 0,0-1 0 0 0,0 1 0 0 0,-1 0 0 0 0,1-1 0 0 0,0 0 0 0 0,0 1 1 0 0,0-1-11 0 0,4-2-10 0 0,0 0 0 0 0,0-1 1 0 0,0 1-1 0 0,-1-1 0 0 0,1 0 1 0 0,-1-1-1 0 0,0 0 1 0 0,0 0-1 0 0,1-1 10 0 0,10-11-194 0 0,-12 14 141 0 0,-1 0 1 0 0,0-1-1 0 0,0 1 0 0 0,0-1 0 0 0,0 0 1 0 0,0 0-1 0 0,-1 0 0 0 0,1-2 53 0 0,14-21-338 0 0,-14 23 295 0 0,0 0-1 0 0,-1 0 0 0 0,1 0 1 0 0,-1-1-1 0 0,2-4 44 0 0,-1-1-16 0 0,-3 9 13 0 0,0-1 1 0 0,0 1 0 0 0,1-1-1 0 0,-1 1 1 0 0,1-1 0 0 0,-1 1-1 0 0,1-1 1 0 0,0 1 0 0 0,-1 0-1 0 0,1-1 1 0 0,0 1 0 0 0,0 0-1 0 0,0-1 1 0 0,0 1 0 0 0,0 0-1 0 0,0 0 1 0 0,0 0 0 0 0,1 0-1 0 0,-1 0 1 0 0,0 0 0 0 0,1 0-1 0 0,-1 1 1 0 0,0-1 0 0 0,1 0-1 0 0,0 1 3 0 0,2 32 406 0 0,-6 15-253 0 0,0-34-100 0 0,2 1 1 0 0,-1-1-1 0 0,1 0 0 0 0,1 1 0 0 0,1-1 0 0 0,0 0 0 0 0,0 0 0 0 0,3 5-53 0 0,4 3 0 0 0,-2-15 4 0 0,-3-4 4 0 0,-2-1 10 0 0,0 1 0 0 0,1-1 0 0 0,-1 0-1 0 0,0 0 1 0 0,1 0 0 0 0,-1 0 0 0 0,1-1 0 0 0,-1 1-1 0 0,1 0 1 0 0,0-1 0 0 0,-1 0 0 0 0,1 0 0 0 0,-1 0-1 0 0,1 0 1 0 0,0 0 0 0 0,-1 0 0 0 0,1-1 0 0 0,-1 1-1 0 0,3-1-17 0 0,5-3-19 0 0,-1 1-1 0 0,1-1 0 0 0,0-1 0 0 0,3-2 20 0 0,4-2-344 0 0,1-1-792 0 0,-16 9 338 0 0,0-1 0 0 0,0 1-1 0 0,0-1 1 0 0,0 1 0 0 0,-1-1-1 0 0,1 0 1 0 0,1-1 798 0 0,2-11-7194 0 0</inkml:trace>
  <inkml:trace contextRef="#ctx0" brushRef="#br0" timeOffset="2690.993">7558 254 15408 0 0,'0'0'704'0'0,"1"1"-663"0"0,-1-1 1 0 0,0 0 0 0 0,0 1-1 0 0,1-1 1 0 0,-1 0 0 0 0,0 0 0 0 0,0 1-1 0 0,0-1 1 0 0,0 0 0 0 0,1 1 0 0 0,-1-1-1 0 0,0 1 1 0 0,0-1 0 0 0,0 0 0 0 0,0 1-1 0 0,0-1 1 0 0,0 0 0 0 0,0 1 0 0 0,0-1-1 0 0,0 1 1 0 0,0-1 0 0 0,0 0-1 0 0,0 1-41 0 0,-1 0 14 0 0,0 1-1 0 0,1 0 0 0 0,-1 0 0 0 0,1-1 1 0 0,-1 1-1 0 0,1 0 0 0 0,0 0 0 0 0,0 0 1 0 0,-1-1-1 0 0,1 1 0 0 0,1 0 0 0 0,-1 0 0 0 0,0 0 1 0 0,1 1-14 0 0,-1 9 174 0 0,1-6 102 0 0,0 0-1 0 0,0 1 1 0 0,0-1-1 0 0,0 0 1 0 0,1 0-1 0 0,0 0 1 0 0,1-1-1 0 0,-1 1 1 0 0,1 0-1 0 0,0-1 1 0 0,0 0-1 0 0,1 0 1 0 0,-1 0-1 0 0,1 0 1 0 0,4 3-276 0 0,6 7 269 0 0,1-1 1 0 0,1-1-1 0 0,0-1 1 0 0,3 2-270 0 0,31 27 207 0 0,-47-38-174 0 0,0-1 0 0 0,0 1 0 0 0,-1 0 0 0 0,1 0 0 0 0,-1 0 0 0 0,0 1 0 0 0,0-1 0 0 0,0 1 0 0 0,0-1 1 0 0,0 1-1 0 0,-1 0 0 0 0,1 2-33 0 0,-1-3 11 0 0,0-1 0 0 0,-1 0 0 0 0,0 0 0 0 0,1 1 0 0 0,-1-1 0 0 0,0 0 0 0 0,0 0 0 0 0,0 1 0 0 0,-1-1 0 0 0,1 0 0 0 0,0 0-1 0 0,-1 0 1 0 0,0 1 0 0 0,1-1 0 0 0,-1 0 0 0 0,0 0 0 0 0,0 0 0 0 0,0 0 0 0 0,0 0 0 0 0,-1 0 0 0 0,1 0 0 0 0,-1 0-11 0 0,-3 3 20 0 0,0 0 0 0 0,0-1-1 0 0,-1 0 1 0 0,1-1 0 0 0,-1 1-1 0 0,0-1 1 0 0,0 0 0 0 0,0 0-1 0 0,0-1 1 0 0,0 1 0 0 0,-4 0-20 0 0,-14 2 637 0 0,0 0 0 0 0,-15 0-637 0 0,2 0 196 0 0,-40 4-2037 0 0,64-10 1739 0 0,12 1-218 0 0,0 0 0 0 0,0-1 1 0 0,0 1-1 0 0,0-1 1 0 0,0 1-1 0 0,0-1 0 0 0,0 1 1 0 0,0-1-1 0 0,0 1 1 0 0,0-1-1 0 0,0 0 0 0 0,0 0 1 0 0,1 0-1 0 0,-1 1 1 0 0,0-1-1 0 0,0 0 0 0 0,1 0 1 0 0,-1 0-1 0 0,1 0 1 0 0,-1 0-1 0 0,1 0 1 0 0,-1-1 319 0 0,2-7-1952 0 0</inkml:trace>
  <inkml:trace contextRef="#ctx0" brushRef="#br0" timeOffset="3843.5">7828 497 9216 0 0,'0'0'421'0'0,"0"0"-12"0"0,0 0-89 0 0,0 0 600 0 0,0 0 288 0 0,4 7 1303 0 0,-3-5-2277 0 0,1 0 0 0 0,0 0 0 0 0,0 0 0 0 0,0-1-1 0 0,0 1 1 0 0,0 0 0 0 0,0-1 0 0 0,0 0 0 0 0,0 0 0 0 0,0 1 0 0 0,1-1 0 0 0,-1-1 0 0 0,0 1 0 0 0,1 0 0 0 0,-1-1 0 0 0,1 1 0 0 0,-1-1-1 0 0,1 1 1 0 0,-1-1 0 0 0,1 0 0 0 0,-1 0 0 0 0,1 0 0 0 0,-1-1 0 0 0,1 1-234 0 0,9-2 198 0 0,1 0 1 0 0,-1-1-1 0 0,0 0 0 0 0,3-2-198 0 0,-4 2 430 0 0,-5 1-343 0 0,55-19 454 0 0,-54 18-479 0 0,0 0 0 0 0,-1 0 1 0 0,0-1-1 0 0,0 0 0 0 0,0 0 1 0 0,0-1-1 0 0,3-3-62 0 0,-8 7 4 0 0,0 1 17 0 0,0-1 1 0 0,0 0 0 0 0,0 0-1 0 0,-1 1 1 0 0,1-1 0 0 0,0 0 0 0 0,0 0-1 0 0,0 0 1 0 0,-1 0 0 0 0,1 0-1 0 0,0 0 1 0 0,-1-1 0 0 0,1 1-1 0 0,-1 0 1 0 0,0 0 0 0 0,1 0-1 0 0,-1 0 1 0 0,0-1 0 0 0,1 1-1 0 0,-1 0 1 0 0,0 0 0 0 0,0 0 0 0 0,0-1-1 0 0,0 1 1 0 0,0 0 0 0 0,-1 0-1 0 0,1-1-21 0 0,-1-15-3 0 0,0-4-3 0 0,0 20-5 0 0,1 0 1 0 0,0 1-1 0 0,-1-1 0 0 0,1 0 1 0 0,0 0-1 0 0,-1 0 1 0 0,1 1-1 0 0,-1-1 0 0 0,1 0 1 0 0,-1 0-1 0 0,0 1 1 0 0,1-1-1 0 0,-1 1 0 0 0,0-1 1 0 0,0 1-1 0 0,1-1 1 0 0,-1 1-1 0 0,0-1 0 0 0,0 1 1 0 0,1-1-1 0 0,-2 1 11 0 0,-3-2-60 0 0,3 1 55 0 0,1 0 0 0 0,0 1 0 0 0,-1-1 0 0 0,1 1-1 0 0,-1-1 1 0 0,1 1 0 0 0,0 0 0 0 0,-1 0 0 0 0,1-1-1 0 0,-1 1 1 0 0,1 0 0 0 0,-1 0 0 0 0,1 1 0 0 0,-1-1-1 0 0,1 0 1 0 0,-1 0 0 0 0,1 1 0 0 0,0-1 0 0 0,-1 1-1 0 0,0-1 6 0 0,-12 7 65 0 0,-1 1 0 0 0,1 0 0 0 0,1 1 0 0 0,0 0 0 0 0,0 1 0 0 0,-4 4-65 0 0,10-7-21 0 0,1-1 0 0 0,0 1 0 0 0,0 0 0 0 0,1 0-1 0 0,0 1 1 0 0,0-1 0 0 0,0 1 0 0 0,1 1 0 0 0,1-1 0 0 0,-1 0 0 0 0,1 1 0 0 0,1 0 0 0 0,-2 7 21 0 0,-2 1-100 0 0,5-15 99 0 0,0 1 0 0 0,0-1 0 0 0,1 0 0 0 0,-1 0-1 0 0,0 0 1 0 0,1 0 0 0 0,0 1 0 0 0,-1-1 0 0 0,1 0 0 0 0,0 0-1 0 0,0 1 1 0 0,0-1 0 0 0,1 0 0 0 0,-1 0 0 0 0,0 1-1 0 0,1-1 1 0 0,0 1 1 0 0,3 12 5 0 0,5 9-16 0 0,-8-23 16 0 0,-1 1-1 0 0,1-1 1 0 0,0 0 0 0 0,-1 0-1 0 0,1 0 1 0 0,0 0-1 0 0,0 0 1 0 0,0-1 0 0 0,0 1-1 0 0,0 0 1 0 0,0 0 0 0 0,0-1-1 0 0,0 1 1 0 0,0 0 0 0 0,0-1-1 0 0,0 1 1 0 0,1-1 0 0 0,-1 1-5 0 0,9 1 54 0 0,-5 0-18 0 0,1 0-1 0 0,-1-1 1 0 0,1 0 0 0 0,-1 0 0 0 0,1 0-1 0 0,-1-1 1 0 0,1 1 0 0 0,-1-1-1 0 0,1-1 1 0 0,0 1 0 0 0,-1-1-1 0 0,5-1-35 0 0,4-2-104 0 0,0-1-1 0 0,0 0 0 0 0,0-1 0 0 0,-1 0 0 0 0,0-1 1 0 0,0-1-1 0 0,-1 0 0 0 0,0-1 0 0 0,0 0 1 0 0,-1-1-1 0 0,0 0 0 0 0,-1-1 0 0 0,0 0 1 0 0,1-2 104 0 0,57-71-2454 0 0,-67 83 2378 0 0,0-1-1 0 0,1 0 0 0 0,-1 0 0 0 0,1 1 0 0 0,-1-1 0 0 0,1 1 0 0 0,0 0 1 0 0,0-1-1 0 0,-1 1 0 0 0,1 0 0 0 0,0 0 0 0 0,0 0 0 0 0,0 0 0 0 0,2 0 77 0 0,-3 1 14 0 0,0 1 0 0 0,1-1 0 0 0,-1 1 0 0 0,0-1 0 0 0,0 1-1 0 0,0-1 1 0 0,0 1 0 0 0,1 0 0 0 0,-1-1 0 0 0,0 1-1 0 0,0 0 1 0 0,0 0 0 0 0,-1 0 0 0 0,1 0 0 0 0,0 0 0 0 0,0 0-1 0 0,0 0 1 0 0,-1 0 0 0 0,1 0 0 0 0,0 0 0 0 0,-1 0-1 0 0,1 1 1 0 0,-1-1 0 0 0,1 0 0 0 0,-1 0 0 0 0,0 1 0 0 0,0-1-1 0 0,1 1-13 0 0,0 4 74 0 0,-1 0-1 0 0,1 0 0 0 0,-1 0 0 0 0,0 0 1 0 0,-1 3-74 0 0,1 8 227 0 0,0 1 1 0 0,1-1-1 0 0,0 0 1 0 0,2 1-1 0 0,0-1 1 0 0,4 9-228 0 0,-7-7 359 0 0,0-17-274 0 0,0 0 1 0 0,0 0-1 0 0,0 0 0 0 0,0 0 1 0 0,0 0-1 0 0,1 0 0 0 0,-1 0 0 0 0,0 0 1 0 0,1 1-86 0 0,0-2 496 0 0,-1-1 14 0 0,0 1-67 0 0,1-1-436 0 0,-1 0 0 0 0,1 0 1 0 0,-1 0-1 0 0,1 0 0 0 0,-1 0 0 0 0,0-1 0 0 0,1 1 0 0 0,-1 0 1 0 0,1 0-1 0 0,-1 0 0 0 0,0 0 0 0 0,1-1 0 0 0,-1 1 1 0 0,0 0-1 0 0,1 0 0 0 0,-1-1 0 0 0,0 1 0 0 0,1 0 1 0 0,-1-1-1 0 0,0 1 0 0 0,0 0 0 0 0,1-1 0 0 0,-1 1 1 0 0,0-1-1 0 0,0 1-7 0 0,9-11-15 0 0,-8 8 15 0 0,0 0 0 0 0,0 0 0 0 0,0 0 0 0 0,0 0 0 0 0,0 0 0 0 0,0-3 0 0 0,0 3 0 0 0,-1 1 0 0 0,1-1 0 0 0,-1 0 0 0 0,1 1 0 0 0,0-1 0 0 0,0 1 0 0 0,0-1 0 0 0,1 1 0 0 0,0-3 0 0 0,7-6 7 0 0,-5 6-43 0 0,-1 1 1 0 0,1-1 0 0 0,-1 1-1 0 0,0-1 1 0 0,-1 0-1 0 0,1 0 1 0 0,1-5 35 0 0,-3 6-45 0 0,1 0 0 0 0,0 0-1 0 0,0 0 1 0 0,0 0 0 0 0,1 0 0 0 0,-1 1-1 0 0,1-1 1 0 0,0 1 0 0 0,0-1 0 0 0,0 1-1 0 0,1 0 1 0 0,-1 0 0 0 0,1 1 0 0 0,-1-1 0 0 0,1 1-1 0 0,0 0 1 0 0,0-1 0 0 0,0 2 0 0 0,1-1 45 0 0,12-5-127 0 0,1 1 0 0 0,0 1 0 0 0,0 1 0 0 0,1 0 127 0 0,-7 1-25 0 0,24-8-37 0 0,-29 8 46 0 0,1 1 0 0 0,0-1-1 0 0,-1 2 1 0 0,1-1 0 0 0,8 0 16 0 0,-5 1-5 0 0,0 0-1 0 0,0-1 0 0 0,0 0 0 0 0,-1-1 0 0 0,1 0 0 0 0,0-1 1 0 0,-1 0-1 0 0,0 0 0 0 0,0-1 0 0 0,-1-1 0 0 0,9-5 6 0 0,3-2-53 0 0,-17 10 48 0 0,0 1 0 0 0,-1 0-1 0 0,1-1 1 0 0,0 0 0 0 0,-1 0 0 0 0,0 0 0 0 0,3-3 5 0 0,-6 6 5 0 0,0 0 0 0 0,1-1 0 0 0,-1 1-1 0 0,0-1 1 0 0,1 1 0 0 0,-1-1 0 0 0,0 1 0 0 0,0-1 0 0 0,0 1 0 0 0,0-1 0 0 0,1 0-1 0 0,-1 1 1 0 0,0-1 0 0 0,0 1 0 0 0,0-1 0 0 0,0 1 0 0 0,0-1 0 0 0,0 1 0 0 0,-1-1-1 0 0,1 1 1 0 0,0-1 0 0 0,0 0 0 0 0,0 1 0 0 0,0-1 0 0 0,-1 1 0 0 0,1-1-1 0 0,0 1 1 0 0,0-1 0 0 0,-1 1 0 0 0,1 0 0 0 0,0-1 0 0 0,-1 1 0 0 0,1-1 0 0 0,-1 1-1 0 0,1 0 1 0 0,0-1 0 0 0,-1 1 0 0 0,1 0 0 0 0,-1-1 0 0 0,1 1 0 0 0,-1 0 0 0 0,1 0-1 0 0,-1-1-4 0 0,-7 0-51 0 0,0 0-1 0 0,0 0 0 0 0,-1 0 0 0 0,1 1 0 0 0,-4 1 52 0 0,8-1-1 0 0,0 1-1 0 0,1-1 0 0 0,-1 1 1 0 0,0 0-1 0 0,1 0 1 0 0,-1 1-1 0 0,1-1 0 0 0,-1 1 1 0 0,1 0-1 0 0,0 0 1 0 0,0 0-1 0 0,0 0 0 0 0,-2 2 2 0 0,-8 8 0 0 0,2 1 0 0 0,-1 0 0 0 0,1 2 0 0 0,-29 32 0 0 0,36-44 5 0 0,1 1-1 0 0,0 0 1 0 0,0-1 0 0 0,0 1-1 0 0,0 1 1 0 0,0-1-1 0 0,1 0 1 0 0,-1 1-1 0 0,1-1 1 0 0,0 1 0 0 0,1-1-1 0 0,-1 1 1 0 0,1 0-1 0 0,-1 4-4 0 0,1 0 56 0 0,1 0 0 0 0,-1 0 0 0 0,1 0 0 0 0,1 0-1 0 0,0 0 1 0 0,0 0 0 0 0,1 2-56 0 0,-1-6 33 0 0,-1-4-24 0 0,0 0 0 0 0,0 0 0 0 0,0 1 0 0 0,0-1 0 0 0,1 0 0 0 0,-1 0 0 0 0,0 0 0 0 0,1 1 0 0 0,-1-1 0 0 0,0 0 0 0 0,1 0 0 0 0,0 0 1 0 0,-1 0-1 0 0,1 0 0 0 0,0 0 0 0 0,-1 0 0 0 0,1 0 0 0 0,0 0 0 0 0,0 0 0 0 0,0 0 0 0 0,0-1 0 0 0,0 1 0 0 0,0 0 0 0 0,0 0 0 0 0,0-1 0 0 0,0 1 0 0 0,1-1-9 0 0,0 2 23 0 0,2 0 18 0 0,-1 0 0 0 0,1 0-1 0 0,0 0 1 0 0,-1-1 0 0 0,1 1-1 0 0,0-1 1 0 0,0 0 0 0 0,0 0 0 0 0,0 0-1 0 0,0-1 1 0 0,0 1 0 0 0,1-1-1 0 0,1 0-40 0 0,7-1 66 0 0,1 0 0 0 0,-1-1 0 0 0,0-1 0 0 0,0 0 0 0 0,-1-1 0 0 0,8-2-66 0 0,9-6-84 0 0,22-8-378 0 0,-1-2 0 0 0,1-4 462 0 0,-35 17-279 0 0,0-1 0 0 0,-1 0 0 0 0,0-1 0 0 0,-1-1 0 0 0,0 0 0 0 0,-1-1 0 0 0,-1 0 0 0 0,2-3 279 0 0,89-114-2536 0 0,-102 130 2553 0 0,-1-1-1 0 0,0 1 0 0 0,1 0 0 0 0,-1 0 0 0 0,0-1 0 0 0,0 1 0 0 0,1 0 0 0 0,-1-1 1 0 0,0 1-1 0 0,0 0 0 0 0,0-1 0 0 0,1 1 0 0 0,-1 0 0 0 0,0-1 0 0 0,0 1 0 0 0,0 0 1 0 0,0-1-1 0 0,0 1 0 0 0,0-1 0 0 0,0 1 0 0 0,0 0 0 0 0,1-1 0 0 0,-2 1 0 0 0,1 0 1 0 0,0-1-1 0 0,0 1 0 0 0,0-1 0 0 0,0 1-16 0 0,-9 0 872 0 0,-16 10-154 0 0,20-8-540 0 0,1 1 1 0 0,0 0 0 0 0,0 0-1 0 0,0 1 1 0 0,0-1 0 0 0,0 1-1 0 0,1 0 1 0 0,-1 0 0 0 0,1 0-1 0 0,0 0 1 0 0,-2 4-179 0 0,-2 3 40 0 0,1 0 0 0 0,-1 0 1 0 0,1 1-41 0 0,4-7 76 0 0,1 0 0 0 0,-1 0 0 0 0,1 0 1 0 0,0 1-1 0 0,0-1 0 0 0,0 0 0 0 0,1 1 1 0 0,0 2-77 0 0,0 6 30 0 0</inkml:trace>
  <inkml:trace contextRef="#ctx0" brushRef="#br0" timeOffset="4062.553">9126 565 21191 0 0,'0'0'51'0'0,"-1"0"-1"0"0,1 1 1 0 0,-1-1-1 0 0,1 0 0 0 0,0 0 1 0 0,-1 1-1 0 0,1-1 1 0 0,0 0-1 0 0,0 1 0 0 0,-1-1 1 0 0,1 1-1 0 0,0-1 1 0 0,0 0-1 0 0,-1 1 0 0 0,1-1 1 0 0,0 1-1 0 0,0-1 0 0 0,0 0 1 0 0,0 1-1 0 0,0-1 1 0 0,0 1-1 0 0,0-1 0 0 0,0 1 1 0 0,-1-1-1 0 0,2 0 1 0 0,-1 1-1 0 0,0-1 0 0 0,0 1 1 0 0,0-1-1 0 0,0 1 1 0 0,0-1-1 0 0,0 1 0 0 0,0-1 1 0 0,0 0-1 0 0,1 1 1 0 0,-1-1-1 0 0,0 0 0 0 0,0 1 1 0 0,1-1-1 0 0,-1 1 1 0 0,0-1-1 0 0,1 0 0 0 0,-1 1 1 0 0,0-1-1 0 0,1 0 1 0 0,-1 0-1 0 0,0 1 0 0 0,1-1 1 0 0,-1 0-51 0 0,4 3-78 0 0,1-1 0 0 0,-1 0 0 0 0,1 0 0 0 0,-1 0 0 0 0,1 0 78 0 0,11 5-162 0 0,2 3 15 0 0,-11-7 89 0 0,-1 0 0 0 0,1 1 1 0 0,-1 0-1 0 0,0 1 0 0 0,0 0 0 0 0,2 2 58 0 0,6 3 187 0 0,-13-10-166 0 0,0 1 0 0 0,0-1-1 0 0,0 1 1 0 0,0-1 0 0 0,-1 1 0 0 0,1 0-1 0 0,0-1 1 0 0,0 1 0 0 0,0 0 0 0 0,0 0 0 0 0,-1-1-1 0 0,1 1 1 0 0,0 0 0 0 0,-1 0 0 0 0,1 0-1 0 0,0 0 1 0 0,-1 0 0 0 0,1 0 0 0 0,-1 0-1 0 0,0 0 1 0 0,1 0 0 0 0,-1 0 0 0 0,0 0-1 0 0,0 0 1 0 0,1 0 0 0 0,-1 0 0 0 0,0 1-1 0 0,0-1 1 0 0,0 0 0 0 0,-1 0 0 0 0,1 0 0 0 0,0 0-1 0 0,0 1-20 0 0,-1-1 0 0 0,1-1 0 0 0,0 1 0 0 0,-1-1 0 0 0,1 1 0 0 0,0-1 0 0 0,-1 1 0 0 0,1-1 0 0 0,-1 1 0 0 0,1-1 0 0 0,-1 1 0 0 0,1-1 0 0 0,-1 1 0 0 0,1-1 0 0 0,-1 0 0 0 0,0 1 0 0 0,1-1 0 0 0,-1 0 0 0 0,1 1 0 0 0,-1-1 0 0 0,0 0 0 0 0,1 0 0 0 0,-1 0 0 0 0,0 0 0 0 0,-21 3 0 0 0,11-2 0 0 0,-2 1 30 0 0,-1-1 0 0 0,-9 0-30 0 0,-16 1-862 0 0,7-2-2325 0 0,19 0-3975 0 0</inkml:trace>
  <inkml:trace contextRef="#ctx0" brushRef="#br0" timeOffset="5607.542">9252 933 4144 0 0,'0'0'319'0'0,"-19"5"966"0"0,-2-10 3629 0 0,18 4-4538 0 0,0 0 0 0 0,0 0 1 0 0,0 1-1 0 0,0-1 0 0 0,0 1 0 0 0,0-1 0 0 0,0 1 1 0 0,-1 0-377 0 0,-32 4 2010 0 0,19-2-1163 0 0,-1 1-1 0 0,-14 3-846 0 0,5 0 490 0 0,-1-1-1 0 0,-27 1-489 0 0,18-3 1053 0 0,-14 5-1053 0 0,-65 13 16 0 0,47-10 66 0 0,0-2-1 0 0,-1-3 0 0 0,-35-4-81 0 0,74-1 199 0 0,-46 3 687 0 0,-21 1-284 0 0,4-4-719 0 0,1 4-1 0 0,-41 9 118 0 0,74 0 102 0 0,47-10-71 0 0,-1 0 0 0 0,0-1 0 0 0,1-1 0 0 0,-1 0 0 0 0,0-1 0 0 0,-6-1-31 0 0,-25 0 75 0 0,-26 4-75 0 0,-25 1-3 0 0,-53-9 1074 0 0,-56 1-1487 0 0,122 5 1 0 0,-62 2 1250 0 0,72 0-617 0 0,21-2 68 0 0,-3 2-286 0 0,-8 2 446 0 0,-22-3-446 0 0,-12 0 7 0 0,-76 5-7 0 0,0-5 0 0 0,-95 11 0 0 0,180-10 0 0 0,-50 5 0 0 0,45-2 0 0 0,-49-5 0 0 0,31-3 0 0 0,-137 2 0 0 0,-297 20 0 0 0,540-21 0 0 0,-85 5 0 0 0,-9 1 0 0 0,-1-5 0 0 0,-17 1 0 0 0,27 0 0 0 0,-219 7 0 0 0,203-8 0 0 0,-56 0 0 0 0,-12-1 0 0 0,49 1 0 0 0,-55-9 0 0 0,50 0 0 0 0,-38 7 0 0 0,105 1 0 0 0,-344-7 103 0 0,245 3 1242 0 0,30-1-719 0 0,9 0-644 0 0,-31 6 18 0 0,93 0 0 0 0,-28-5 0 0 0,-18 0 0 0 0,-557 16 430 0 0,572-10 180 0 0,-52 0-1154 0 0,-72 3-902 0 0,59-4 1008 0 0,85-1-776 0 0,49-1-226 0 0,-1-1-3984 0 0,3-1-1509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1:24.68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135 128 12496 0 0,'0'-5'399'0'0,"-1"0"-169"0"0,1-1 0 0 0,1 1-1 0 0,-1-1 1 0 0,1 1 0 0 0,0-1-230 0 0,0 4 80 0 0,0 0-1 0 0,0-1 1 0 0,0 1 0 0 0,0 0 0 0 0,0-1 0 0 0,1 1 0 0 0,-1 0 0 0 0,1 0 0 0 0,-1 0-1 0 0,1 1 1 0 0,0-1 0 0 0,0 0-80 0 0,11-13 1586 0 0,-11 13-1391 0 0,-1 0 0 0 0,1 0 0 0 0,0 0 1 0 0,0 0-1 0 0,0 1 0 0 0,0-1 0 0 0,0 1 0 0 0,0-1 1 0 0,0 1-1 0 0,0-1 0 0 0,1 1 0 0 0,0 0-195 0 0,9-8 29 0 0,-11 8-25 0 0,0 0-1 0 0,0 0 1 0 0,0 0 0 0 0,0 0-1 0 0,0 1 1 0 0,0-1 0 0 0,0 0-1 0 0,1 1 1 0 0,-1-1 0 0 0,0 1-1 0 0,1-1-3 0 0,5-1 185 0 0,1 0 0 0 0,0 0 0 0 0,0 1 0 0 0,0 0-1 0 0,0 0 1 0 0,0 1 0 0 0,0 0 0 0 0,0 1-1 0 0,7 1-184 0 0,-10-1 33 0 0,-1-1 0 0 0,0 2 0 0 0,1-1 0 0 0,-1 0 0 0 0,0 1 0 0 0,0 0 0 0 0,0 0 0 0 0,0 0 0 0 0,0 0 0 0 0,-1 1 0 0 0,1-1 0 0 0,-1 1 0 0 0,1 0 0 0 0,-1 0 0 0 0,0 0 0 0 0,0 1 0 0 0,-1-1 0 0 0,1 1 0 0 0,-1 0-33 0 0,1 0 37 0 0,0 1 0 0 0,-1 0 0 0 0,0 0 0 0 0,0 1 1 0 0,0-1-1 0 0,1 5-37 0 0,-3-8 44 0 0,0 0 0 0 0,1 1-1 0 0,-1-1 1 0 0,0 0 0 0 0,0 1 0 0 0,0-1 0 0 0,-1 1 0 0 0,1-1 0 0 0,0 0 0 0 0,-1 1 0 0 0,0-1-1 0 0,1 0 1 0 0,-1 0 0 0 0,0 1 0 0 0,0-1 0 0 0,-1 2-44 0 0,-1-1 9 0 0,1 1-1 0 0,-1-1 1 0 0,0 0 0 0 0,0 1-1 0 0,0-1 1 0 0,0 0-1 0 0,-1-1 1 0 0,1 1 0 0 0,-1-1-1 0 0,0 1 1 0 0,0-1 0 0 0,0 0-1 0 0,0-1 1 0 0,0 1 0 0 0,0-1-1 0 0,0 1 1 0 0,0-1-1 0 0,-1 0 1 0 0,1-1 0 0 0,0 1-1 0 0,-3-1-8 0 0,-9 1-70 0 0,0-1 0 0 0,0 0-1 0 0,0-1 1 0 0,0-1-1 0 0,-4-2 71 0 0,14 3 11 0 0,1 0-1 0 0,0 0 1 0 0,0-1 0 0 0,0 0-1 0 0,0 0 1 0 0,0-1-1 0 0,0 1 1 0 0,0-1-1 0 0,1 0 1 0 0,-1 0-1 0 0,1-1 1 0 0,0 1-1 0 0,0-1 1 0 0,0 0-1 0 0,0 0 1 0 0,1 0 0 0 0,0-1-1 0 0,-1 1 1 0 0,2-1-1 0 0,-1 0 1 0 0,1 0-1 0 0,-2-3-10 0 0,4 6 2 0 0,-1 0 0 0 0,1 0 0 0 0,0 0 0 0 0,0 0 0 0 0,0 0 0 0 0,0 0 0 0 0,0 0 0 0 0,1-1 0 0 0,-1 1 0 0 0,1 0 0 0 0,-1 0 0 0 0,1 0 0 0 0,0 0 0 0 0,0 1 0 0 0,0-1 0 0 0,0 0 0 0 0,0 0 0 0 0,1-1-2 0 0,5-10 40 0 0,-7 11-44 0 0,1 0-1 0 0,1 0 0 0 0,-1 0 1 0 0,0 0-1 0 0,0 1 0 0 0,1-1 1 0 0,-1 1-1 0 0,1-1 0 0 0,-1 1 0 0 0,1-1 1 0 0,0 1-1 0 0,-1 0 0 0 0,1 0 1 0 0,0 0-1 0 0,0 0 0 0 0,0 0 1 0 0,0 0-1 0 0,0 0 0 0 0,1 0 5 0 0,2 0-1 0 0,0 0-1 0 0,-1 0 1 0 0,1 0-1 0 0,0 1 0 0 0,0 0 1 0 0,0 0-1 0 0,5 0 2 0 0,-2 1-15 0 0,0 1-1 0 0,0 0 1 0 0,0 0-1 0 0,0 0 1 0 0,3 2 15 0 0,-8-2 13 0 0,0-1 0 0 0,1 0 0 0 0,-1 1 0 0 0,0 0 0 0 0,0 0 0 0 0,0 0 0 0 0,0 0 0 0 0,0 0 0 0 0,-1 0 0 0 0,1 1 0 0 0,-1-1 0 0 0,1 1 0 0 0,-1 1-13 0 0,4 5 12 0 0,-4-6-18 0 0,0 1 0 0 0,0 0-1 0 0,0 0 1 0 0,0 0 0 0 0,-1 1-1 0 0,1 2 7 0 0,-1-6-2 0 0,-1 1-1 0 0,0-1 1 0 0,0 1-1 0 0,0-1 0 0 0,0 1 1 0 0,0-1-1 0 0,-1 1 1 0 0,1-1-1 0 0,0 0 1 0 0,-1 1-1 0 0,1-1 0 0 0,-1 1 1 0 0,1-1-1 0 0,-1 1 1 0 0,0-1-1 0 0,1 0 1 0 0,-1 0-1 0 0,0 1 0 0 0,0-1 1 0 0,0 0-1 0 0,-1 1 3 0 0,-4 4-31 0 0,-1 0-1 0 0,0-1 1 0 0,0 0-1 0 0,-1 0 1 0 0,0 0-1 0 0,1-1 1 0 0,-1 0 0 0 0,-1-1-1 0 0,1 0 1 0 0,0 0-1 0 0,-1 0 1 0 0,0-1-1 0 0,0-1 32 0 0,-6 2-106 0 0,0-1 1 0 0,0-1-1 0 0,-1 0 0 0 0,1-1 0 0 0,0-1 1 0 0,-1 0-1 0 0,-2-2 106 0 0,-14-5 37 0 0,30 8-20 0 0,0-1 0 0 0,0 0 1 0 0,1 1-1 0 0,-1-1 0 0 0,0 0 0 0 0,0 0 0 0 0,1 0 0 0 0,-1 0 1 0 0,1-1-1 0 0,-1 1 0 0 0,1 0 0 0 0,-1-1 0 0 0,1 1 0 0 0,-1-2-17 0 0,-8-24 108 0 0,10 26-99 0 0,0 0-1 0 0,0 0 0 0 0,0-1 1 0 0,0 1-1 0 0,1 0 0 0 0,-1 0 0 0 0,0-1 1 0 0,1 1-1 0 0,-1 0 0 0 0,0 0 1 0 0,1 0-1 0 0,0 0 0 0 0,-1-1 0 0 0,1 1 1 0 0,0 0-1 0 0,-1 0 0 0 0,1 0 1 0 0,0 0-1 0 0,0 1 0 0 0,0-1 0 0 0,0 0 1 0 0,0 0-1 0 0,0 0 0 0 0,0 1 1 0 0,0-1-1 0 0,0 0 0 0 0,0 1 1 0 0,1-1-1 0 0,-1 1-8 0 0,4-3-112 0 0,1 1 1 0 0,-1 0-1 0 0,1 1 1 0 0,0-1-1 0 0,4 0 112 0 0,9 0 82 0 0,0 0 0 0 0,0 1 0 0 0,1 1 0 0 0,-1 1 0 0 0,0 0 0 0 0,0 2 0 0 0,0 0 0 0 0,0 1 1 0 0,-1 1-1 0 0,1 1 0 0 0,6 3-82 0 0,-25-9 0 0 0,21 11 227 0 0,-20-11-214 0 0,-1 1 0 0 0,1-1 0 0 0,0 1 0 0 0,0-1 0 0 0,-1 1 0 0 0,1-1-1 0 0,0 1 1 0 0,-1 0 0 0 0,1-1 0 0 0,-1 1 0 0 0,1 0 0 0 0,-1 0 0 0 0,1-1 0 0 0,-1 1 0 0 0,0 0 0 0 0,1 0 0 0 0,-1 0 0 0 0,0 0-1 0 0,1 0 1 0 0,-1-1 0 0 0,0 2-13 0 0,0-2 72 0 0,-8 14 176 0 0,5-12-232 0 0,0 1 0 0 0,1-1 0 0 0,-1 0 0 0 0,0 0 0 0 0,0-1 0 0 0,0 1 0 0 0,-1-1 0 0 0,1 1 0 0 0,0-1 0 0 0,-1 0 0 0 0,1 0 0 0 0,0 0 0 0 0,-1-1 0 0 0,1 1 0 0 0,-1-1 0 0 0,1 0 0 0 0,-1 0-16 0 0,-11 0 85 0 0,-1-1 0 0 0,1 0-1 0 0,-3-2-84 0 0,14 3 2 0 0,-10-2-2 0 0,0-1 0 0 0,0 0 0 0 0,-7-3 0 0 0,17 5 0 0 0,0-1 0 0 0,0 1 0 0 0,1-1 0 0 0,-1 0 0 0 0,0 0 0 0 0,1 0 0 0 0,-1 0 0 0 0,1-1 0 0 0,0 1 0 0 0,0-1 0 0 0,0 0 0 0 0,0 0 0 0 0,0 0 0 0 0,0-1 0 0 0,3 3-6 0 0,-1 0-1 0 0,1-1 0 0 0,0 1 0 0 0,0 0 1 0 0,-1 0-1 0 0,1-1 0 0 0,0 1 0 0 0,0 0 0 0 0,0 0 1 0 0,0-1-1 0 0,1 1 0 0 0,-1 0 0 0 0,0 0 1 0 0,0-1-1 0 0,1 1 0 0 0,-1 0 0 0 0,1 0 1 0 0,-1 0-1 0 0,1-1 0 0 0,-1 1 0 0 0,1 0 1 0 0,0 0-1 0 0,0 0 0 0 0,-1 0 0 0 0,1 0 1 0 0,0 0-1 0 0,0 1 0 0 0,0-1 0 0 0,0 0 1 0 0,1 0 6 0 0,2-2-28 0 0,-1 0 1 0 0,1 0 0 0 0,0 0-1 0 0,0 1 1 0 0,0 0 0 0 0,0 0-1 0 0,0 0 1 0 0,1 0 27 0 0,4 0-12 0 0,-1 1 1 0 0,1 0-1 0 0,0 1 1 0 0,0-1-1 0 0,0 2 1 0 0,-1-1-1 0 0,1 1 1 0 0,0 1-1 0 0,-1-1 0 0 0,1 2 1 0 0,-1-1-1 0 0,1 1 1 0 0,-1 0-1 0 0,0 1 1 0 0,0 0-1 0 0,-1 0 1 0 0,1 1-1 0 0,-1-1 0 0 0,0 2 1 0 0,0-1-1 0 0,5 6 12 0 0,-9-8 39 0 0,-1 0 0 0 0,1 0-1 0 0,-1 1 1 0 0,1-1 0 0 0,-1 1-1 0 0,1 1-38 0 0,-3-3 13 0 0,1-1 0 0 0,0 1 0 0 0,-1-1 0 0 0,0 1 0 0 0,1-1 0 0 0,-1 1 0 0 0,0-1-1 0 0,0 1 1 0 0,0 0 0 0 0,0-1 0 0 0,0 1 0 0 0,0-1 0 0 0,0 1 0 0 0,0-1 0 0 0,-1 1 0 0 0,1-1-1 0 0,-1 1 1 0 0,0 0-13 0 0,0 2 4 0 0,1-3 10 0 0,-1 0 1 0 0,1 1-1 0 0,-1-1 1 0 0,1 0 0 0 0,-1 0-1 0 0,0 1 1 0 0,0-1 0 0 0,1 0-1 0 0,-1 0 1 0 0,0 0 0 0 0,0 0-1 0 0,0 0 1 0 0,0 0 0 0 0,0 0-1 0 0,0 0 1 0 0,-1 0-1 0 0,1-1 1 0 0,0 1 0 0 0,0 0-1 0 0,0-1 1 0 0,-1 1 0 0 0,1-1-1 0 0,0 1 1 0 0,-1-1-15 0 0,-5 3 57 0 0,-1-1-1 0 0,1 0 1 0 0,-1 0-1 0 0,1 0 1 0 0,-1-1-1 0 0,0-1 1 0 0,0 1 0 0 0,0-1-1 0 0,-2 0-56 0 0,1-1-15 0 0,1 0 0 0 0,-1-1 1 0 0,0 0-1 0 0,1 0 0 0 0,-1-1 0 0 0,1 0 0 0 0,-3-1 15 0 0,9 3-7 0 0,-1-1 1 0 0,1 1-1 0 0,-1 0 0 0 0,1-1 1 0 0,-1 1-1 0 0,1-1 0 0 0,0 0 1 0 0,0 1-1 0 0,0-1 0 0 0,0 0 1 0 0,0 0-1 0 0,1-1 0 0 0,-1 1 1 0 0,0 0-1 0 0,1 0 0 0 0,0-1 1 0 0,0 1-1 0 0,-1-1 1 0 0,1 1-1 0 0,1-1 0 0 0,-1 0 1 0 0,0 1-1 0 0,1-1 0 0 0,-1 0 1 0 0,1-1 6 0 0,0 0-17 0 0,1 1 1 0 0,-1 0-1 0 0,1 0 0 0 0,0 0 1 0 0,-1 0-1 0 0,2 0 1 0 0,-1 0-1 0 0,0 0 1 0 0,1 0-1 0 0,-1 1 1 0 0,1-1-1 0 0,0 1 1 0 0,0-1-1 0 0,0 1 0 0 0,2-3 17 0 0,1 0-46 0 0,1-1-1 0 0,0 1 1 0 0,1 0-1 0 0,-1 0 0 0 0,5-2 47 0 0,-6 5-22 0 0,0 0 0 0 0,0 0 1 0 0,0 1-1 0 0,0-1 0 0 0,0 1 0 0 0,0 0 0 0 0,0 0 0 0 0,1 1 0 0 0,-1 0 0 0 0,0 0 0 0 0,0 0 0 0 0,1 0 1 0 0,-1 1-1 0 0,0 0 0 0 0,0 0 0 0 0,0 0 0 0 0,4 2 22 0 0,-3-1-3 0 0,0 0 0 0 0,0 1 0 0 0,0-1 1 0 0,0 1-1 0 0,0 0 0 0 0,-1 1 0 0 0,1 0 0 0 0,-1 0 0 0 0,0 0 1 0 0,0 0-1 0 0,-1 1 0 0 0,1 0 0 0 0,3 4 3 0 0,-7-7 20 0 0,0-1 1 0 0,0 1-1 0 0,0 0 0 0 0,0-1 1 0 0,-1 1-1 0 0,1 0 0 0 0,-1 0 1 0 0,1-1-1 0 0,-1 1 0 0 0,1 0 1 0 0,-1 0-1 0 0,0 0 0 0 0,0 0 1 0 0,0-1-1 0 0,0 1 0 0 0,0 0 1 0 0,0 0-1 0 0,0 0 0 0 0,-1 0 1 0 0,1-1-1 0 0,-1 1-20 0 0,0 1 30 0 0,-1 0-1 0 0,1 0 1 0 0,-1 0 0 0 0,0 0 0 0 0,0-1-1 0 0,0 1 1 0 0,0-1 0 0 0,0 1 0 0 0,0-1-1 0 0,-1 0 1 0 0,-2 2-30 0 0,-1 0 43 0 0,0 0 0 0 0,-1 0 0 0 0,1 0 1 0 0,-1-1-1 0 0,0 0 0 0 0,0 0 0 0 0,0-1 0 0 0,-1 1 0 0 0,1-2 0 0 0,-4 1-43 0 0,-8 0-24 0 0,0-1 0 0 0,0-1 0 0 0,0-1 0 0 0,-1 0 24 0 0,11 0-13 0 0,0-1 0 0 0,-1 0-1 0 0,1 0 1 0 0,0-1 0 0 0,1 0-1 0 0,-1 0 1 0 0,0-1 0 0 0,1 0-1 0 0,-2-1 14 0 0,8 3 2 0 0,0 1 0 0 0,0-1 0 0 0,0 0 0 0 0,0 1 0 0 0,0-1 0 0 0,0 0 0 0 0,0 0 0 0 0,1 0 0 0 0,-1 0 0 0 0,1 0 0 0 0,-1-1-1 0 0,1 1 1 0 0,0 0 0 0 0,0-1 0 0 0,0 1 0 0 0,0-1 0 0 0,1 1 0 0 0,-1-1 0 0 0,0 1 0 0 0,1-1 0 0 0,0 1 0 0 0,0-1 0 0 0,0 0 0 0 0,0 1 0 0 0,0-1 0 0 0,0 1 0 0 0,1-1-1 0 0,-1 0 1 0 0,1 1 0 0 0,-1-1 0 0 0,2 0-2 0 0,-1-1-36 0 0,0 0-1 0 0,1 0 0 0 0,0 0 1 0 0,0 1-1 0 0,0-1 1 0 0,0 1-1 0 0,0-1 0 0 0,1 1 1 0 0,0 0-1 0 0,-1 0 1 0 0,1 0-1 0 0,0 0 0 0 0,1 0 1 0 0,-1 1-1 0 0,0-1 1 0 0,1 1-1 0 0,-1 0 0 0 0,1 0 1 0 0,0 0-1 0 0,2 0 37 0 0,0-1-24 0 0,1 0-1 0 0,0 1 0 0 0,0 0 0 0 0,0 0 0 0 0,0 1 1 0 0,1 0-1 0 0,-1 0 0 0 0,0 0 0 0 0,0 1 0 0 0,1 0 1 0 0,-1 1-1 0 0,0-1 0 0 0,0 2 0 0 0,1-1 1 0 0,-1 1-1 0 0,0 0 0 0 0,0 0 25 0 0,8 4 43 0 0,-3-2-60 0 0,-1 0 0 0 0,0 1 0 0 0,10 6 17 0 0,-18-9 9 0 0,0 0 0 0 0,0 0 0 0 0,0 0 0 0 0,0 1 0 0 0,0 0 0 0 0,-1-1 0 0 0,1 1 0 0 0,-1 0-1 0 0,0 0 1 0 0,0 0 0 0 0,0 1 0 0 0,0-1 0 0 0,0 0 0 0 0,0 4-9 0 0,-1-6 20 0 0,-1 0 0 0 0,0 0 1 0 0,1 1-1 0 0,-1-1 0 0 0,0 0 0 0 0,0 1 0 0 0,0-1 0 0 0,0 0 0 0 0,0 1 0 0 0,0-1 0 0 0,0 0 0 0 0,0 1 1 0 0,0-1-1 0 0,-1 0 0 0 0,1 1 0 0 0,-1-1 0 0 0,1 0 0 0 0,-1 0 0 0 0,1 1 0 0 0,-1 0-20 0 0,-1 0 60 0 0,0 0-1 0 0,1 0 0 0 0,-1 0 0 0 0,0 0 1 0 0,0-1-1 0 0,0 1 0 0 0,0-1 1 0 0,-1 1-1 0 0,1-1 0 0 0,-2 1-59 0 0,-3 2 98 0 0,0-1-1 0 0,-1-1 1 0 0,1 1-1 0 0,-1-1 1 0 0,0-1-1 0 0,-6 2-97 0 0,7-2 70 0 0,0 0-1 0 0,0-1 1 0 0,0 0 0 0 0,1 0-1 0 0,-1 0 1 0 0,0-1-1 0 0,0 0 1 0 0,0 0 0 0 0,0-1-1 0 0,-2 0-69 0 0,-17-8 866 0 0,22 9-909 0 0,-1-1 0 0 0,1 1 0 0 0,0-1 0 0 0,0 1 0 0 0,0-1 0 0 0,1-1 0 0 0,-1 1 0 0 0,0 0 0 0 0,1-1 0 0 0,0 0 0 0 0,-1 0 0 0 0,1 0 0 0 0,0 0 43 0 0,2 2-29 0 0,1-1 1 0 0,-1 1-1 0 0,1-1 0 0 0,-1 1 1 0 0,1-1-1 0 0,-1 1 1 0 0,1-1-1 0 0,0 1 0 0 0,0-1 1 0 0,0 1-1 0 0,0-1 0 0 0,0 0 1 0 0,0 1-1 0 0,0-1 1 0 0,1 1-1 0 0,-1-1 0 0 0,0 1 1 0 0,1-1 28 0 0,1-11-52 0 0,-2 11 37 0 0,1-1-1 0 0,-1 0 0 0 0,1 1 1 0 0,0-1-1 0 0,0 0 0 0 0,0 1 0 0 0,0-1 1 0 0,0 1-1 0 0,1 0 0 0 0,-1-1 1 0 0,1 1-1 0 0,0 0 0 0 0,-1 0 1 0 0,1 0-1 0 0,0 0 0 0 0,0 0 1 0 0,0 0-1 0 0,1 1 0 0 0,-1-1 1 0 0,0 0-1 0 0,1 1 0 0 0,-1 0 1 0 0,2-1 15 0 0,8-3-158 0 0,-1 1 1 0 0,1 0-1 0 0,1 1 1 0 0,8-1 157 0 0,2-1-162 0 0,-10 3-713 0 0,0 0 0 0 0,0 2-1 0 0,0 0 1 0 0,0 0-1 0 0,-1 1 1 0 0,13 2 875 0 0,-3 0-1702 0 0,5 0-303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1:31.51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262 317 3224 0 0,'3'-6'1119'0'0,"-2"2"2259"0"0,-2 0-2972 0 0,1 0-1 0 0,-1 1 0 0 0,0-1 1 0 0,0 0-1 0 0,0 0 1 0 0,0 0-1 0 0,-1 1 0 0 0,0-1 1 0 0,-1-2-406 0 0,2 5 135 0 0,1 0-1 0 0,-1-1 1 0 0,0 1 0 0 0,0 0 0 0 0,1-1 0 0 0,-1 1-1 0 0,0 0 1 0 0,0 0 0 0 0,-1 0 0 0 0,1 0-1 0 0,0 0 1 0 0,0 0 0 0 0,0 0 0 0 0,-1 0 0 0 0,1 1-1 0 0,0-1 1 0 0,-1 0 0 0 0,1 1 0 0 0,-1-1-1 0 0,1 1 1 0 0,-1 0 0 0 0,1-1 0 0 0,-1 1 0 0 0,1 0-1 0 0,-1 0 1 0 0,1 0 0 0 0,-2 0-135 0 0,1 0 141 0 0,-1 0-1 0 0,1 1 1 0 0,-1-1 0 0 0,0 1-1 0 0,1 0 1 0 0,-1 0 0 0 0,1 0-1 0 0,-1 0 1 0 0,1 0 0 0 0,0 0 0 0 0,-1 0-1 0 0,1 1 1 0 0,0 0 0 0 0,0-1-1 0 0,0 1 1 0 0,0 0 0 0 0,-1 2-141 0 0,0-2 130 0 0,1 0 0 0 0,-1-1 1 0 0,1 1-1 0 0,-1 0 0 0 0,0-1 1 0 0,1 0-1 0 0,-1 1 0 0 0,0-1 1 0 0,0 0-1 0 0,0 0 0 0 0,-2 0-130 0 0,-21 8 568 0 0,-2 2-556 0 0,24-10 30 0 0,0 1 1 0 0,0-1-1 0 0,0 1 0 0 0,1-1 0 0 0,-1 1 0 0 0,0 0 0 0 0,1 1 0 0 0,-2 0-42 0 0,-43 40 1576 0 0,47-43-1572 0 0,1 1 0 0 0,0-1-1 0 0,-1 1 1 0 0,1 0 0 0 0,0-1-1 0 0,0 1 1 0 0,0 0 0 0 0,-1-1 0 0 0,1 1-1 0 0,0 0 1 0 0,0-1 0 0 0,0 1-1 0 0,0 0 1 0 0,0-1 0 0 0,0 1-1 0 0,0 0 1 0 0,1-1 0 0 0,-1 1-1 0 0,0 0 1 0 0,0-1 0 0 0,0 1 0 0 0,1 0-1 0 0,-1-1 1 0 0,0 1 0 0 0,1-1-1 0 0,-1 1 1 0 0,0-1 0 0 0,1 1-1 0 0,-1-1 1 0 0,1 1 0 0 0,-1-1-1 0 0,1 1 1 0 0,-1-1 0 0 0,1 1-4 0 0,0 0 10 0 0,0 1-9 0 0,1-1-1 0 0,-1 1 0 0 0,1 0 1 0 0,0 0-1 0 0,0-1 0 0 0,0 1 1 0 0,0-1-1 0 0,0 1 0 0 0,0-1 1 0 0,1 0-1 0 0,-1 0 0 0 0,0 0 1 0 0,2 0-1 0 0,34 8 96 0 0,-22-6-21 0 0,81 14-113 0 0,-62-10 42 0 0,0 1 0 0 0,23 10-4 0 0,-57-18 44 0 0,0 1 0 0 0,0-1-1 0 0,0 1 1 0 0,0-1 0 0 0,0 1 0 0 0,0-1 0 0 0,-1 1 0 0 0,1 0 0 0 0,0-1 0 0 0,0 1 0 0 0,-1 0 0 0 0,1 0 0 0 0,0-1 0 0 0,-1 1 0 0 0,1 0 0 0 0,-1 0-1 0 0,1 0 1 0 0,-1 0 0 0 0,1 0 0 0 0,-1 0 0 0 0,0 0 0 0 0,1 0 0 0 0,-1 0 0 0 0,0 0 0 0 0,0 0 0 0 0,0 0 0 0 0,0 0 0 0 0,0 0 0 0 0,0 0 0 0 0,0 0-1 0 0,0 0 1 0 0,0 0 0 0 0,0 0 0 0 0,-1 0 0 0 0,1 0 0 0 0,0 0 0 0 0,-1 0 0 0 0,1 0 0 0 0,-1-1 0 0 0,1 1 0 0 0,-1 1-44 0 0,0 1 8 0 0,-1 0 1 0 0,0-1-1 0 0,1 1 0 0 0,-1 0 1 0 0,0 0-1 0 0,0-1 0 0 0,-1 1 1 0 0,1-1-1 0 0,0 0 1 0 0,-1 0-1 0 0,-2 2-8 0 0,-13 5 13 0 0,0-1 0 0 0,0 0 1 0 0,-1-2-1 0 0,0 0 0 0 0,0-1 0 0 0,0-1 0 0 0,-1-1 0 0 0,1 0 1 0 0,-16-1-14 0 0,34-2-9 0 0,-5 0 2 0 0,-1 0 0 0 0,1 0 0 0 0,0 0 0 0 0,-1-1 1 0 0,1 0-1 0 0,0 0 0 0 0,0-1 0 0 0,-1 0 0 0 0,-1-1 7 0 0,7 2-112 0 0,1 0 0 0 0,0 0 0 0 0,0 0 0 0 0,-1-1 0 0 0,1 1 0 0 0,0 0 0 0 0,0 0 1 0 0,0 0-1 0 0,0-1 0 0 0,1 1 0 0 0,-1 0 0 0 0,0 0 0 0 0,0 0 0 0 0,1 0 0 0 0,-1-1 0 0 0,1 1 0 0 0,-1 0 0 0 0,1 0 112 0 0,2-3-433 0 0,0 0 0 0 0,0 1 0 0 0,0 0 0 0 0,1-1 0 0 0,-1 1 0 0 0,1 0 0 0 0,0 1 0 0 0,0-1 0 0 0,0 1 0 0 0,3-2 433 0 0,11-5-6333 0 0</inkml:trace>
  <inkml:trace contextRef="#ctx0" brushRef="#br0" timeOffset="273.306">422 311 6912 0 0,'0'0'528'0'0,"0"0"-82"0"0,0 0 924 0 0,0 0 439 0 0,3 3 1886 0 0,7 26 441 0 0,-9-24-3800 0 0,1 1-1 0 0,-1-1 1 0 0,1 1 0 0 0,1-1-1 0 0,0 2-335 0 0,-1-2 226 0 0,0 0 0 0 0,0 0 0 0 0,0 1 0 0 0,-1-1 1 0 0,1 1-1 0 0,-1 0 0 0 0,0 4-226 0 0,0-3 240 0 0,0 0 1 0 0,0 0 0 0 0,1 0-1 0 0,1 3-240 0 0,6 13 491 0 0,-2-1-1 0 0,-1 1 0 0 0,2 11-490 0 0,-6-9 106 0 0,0 5-43 0 0,5 6 65 0 0,-2 0 0 0 0,-1 1 0 0 0,-2-1 0 0 0,-1 8-128 0 0,-2-39 4 0 0,1 1 0 0 0,-1-1 0 0 0,0 0-1 0 0,0 0 1 0 0,-2 3-4 0 0,-1 8-3 0 0,4-16-15 0 0,-1 1-1 0 0,1 0 1 0 0,-1 0-1 0 0,0-1 1 0 0,1 1-1 0 0,-1 0 1 0 0,0-1-1 0 0,1 1 1 0 0,-1-1-1 0 0,0 1 1 0 0,0-1-1 0 0,1 1 1 0 0,-1-1-1 0 0,0 1 1 0 0,0-1-1 0 0,0 0 1 0 0,0 1 0 0 0,1-1-1 0 0,-1 0 1 0 0,0 0-1 0 0,0 0 1 0 0,0 0 18 0 0,-1 0-101 0 0,1-1 0 0 0,-1 0 1 0 0,1 1-1 0 0,-1-1 0 0 0,1 0 1 0 0,0 0-1 0 0,-1 0 0 0 0,1 0 1 0 0,0 0-1 0 0,0 0 0 0 0,0-1 1 0 0,0 1-1 0 0,0 0 1 0 0,0 0-1 0 0,0-1 0 0 0,0 1 1 0 0,0-1-1 0 0,0 1 0 0 0,1-1 1 0 0,-1 1-1 0 0,1-1 0 0 0,-1-1 101 0 0,-1-4-967 0 0,0-1 0 0 0,1 1 0 0 0,0-1 0 0 0,0-3 967 0 0,-1-18-2824 0 0,1 0-3278 0 0</inkml:trace>
  <inkml:trace contextRef="#ctx0" brushRef="#br0" timeOffset="564.344">465 385 10568 0 0,'2'-4'290'0'0,"1"0"1"0"0,-1 0 0 0 0,1 0 0 0 0,0 1-1 0 0,0-1 1 0 0,1 1 0 0 0,-1 0 0 0 0,0 0-1 0 0,1 0 1 0 0,0 0 0 0 0,0 1-1 0 0,0-1 1 0 0,0 1 0 0 0,0 0 0 0 0,0 0-1 0 0,1 1 1 0 0,-1-1 0 0 0,0 1 0 0 0,1 0-1 0 0,0 0 1 0 0,-1 1 0 0 0,5-1-291 0 0,3 0 486 0 0,1 1 1 0 0,-1 1-1 0 0,0 0 1 0 0,0 0-1 0 0,0 1 0 0 0,0 1 1 0 0,0 0-1 0 0,4 2-486 0 0,-6-1 363 0 0,1 0-1 0 0,0 1 0 0 0,-1 1 1 0 0,9 6-363 0 0,-13-9 156 0 0,-1 1 1 0 0,0 0 0 0 0,0 0 0 0 0,0 1 0 0 0,-1-1 0 0 0,0 1 0 0 0,0 0 0 0 0,0 0 0 0 0,2 4-157 0 0,-5-7 26 0 0,0 0-1 0 0,0 0 1 0 0,0 0 0 0 0,0 0 0 0 0,0 0 0 0 0,-1 1 0 0 0,1-1 0 0 0,-1 0 0 0 0,0 0-1 0 0,1 0 1 0 0,-1 1 0 0 0,0-1 0 0 0,0 0 0 0 0,-1 0 0 0 0,1 0 0 0 0,0 0 0 0 0,-1 1 0 0 0,1-1-1 0 0,-1 0 1 0 0,0 0 0 0 0,0 0 0 0 0,0 0 0 0 0,0 0 0 0 0,0 0 0 0 0,0 0 0 0 0,0 0-1 0 0,0-1 1 0 0,-1 1 0 0 0,1 0 0 0 0,-1-1 0 0 0,0 1 0 0 0,1-1 0 0 0,-1 0 0 0 0,-1 1-26 0 0,-7 5 121 0 0,-1 0 0 0 0,1-1 0 0 0,-2 0 0 0 0,1-1 0 0 0,-9 3-121 0 0,3-2 9 0 0,-2 1-412 0 0,0-1 0 0 0,0-1-1 0 0,0 0 1 0 0,-1-2 403 0 0,-15 4-575 0 0,29-6 317 0 0,0 0 0 0 0,0 0 0 0 0,0 0 0 0 0,0-1 1 0 0,-1 0-1 0 0,1 0 0 0 0,0 0 0 0 0,0-1 0 0 0,0 0 0 0 0,0-1 0 0 0,0 1 0 0 0,0-1 0 0 0,1 0 0 0 0,-1 0 0 0 0,0-1 0 0 0,1 0 0 0 0,-1 0 258 0 0,8-3-2578 0 0,1 0-3314 0 0</inkml:trace>
  <inkml:trace contextRef="#ctx0" brushRef="#br0" timeOffset="946.061">839 518 11976 0 0,'6'5'1082'0'0,"0"-3"-805"0"0,0-1-1 0 0,0 0 1 0 0,-1 0-1 0 0,1 0 1 0 0,0 0-1 0 0,0-1 1 0 0,0 0-1 0 0,0-1 1 0 0,0 1-1 0 0,0-1 1 0 0,-1 0-1 0 0,1-1 1 0 0,5-1-277 0 0,6-3 882 0 0,0 0 0 0 0,-1-1 1 0 0,0-1-1 0 0,0-1-882 0 0,-10 5 120 0 0,0 0-1 0 0,-1 0 1 0 0,0 0-1 0 0,0-1 0 0 0,0 1 1 0 0,0-1-1 0 0,-1 0 1 0 0,1-1-1 0 0,0-2-119 0 0,7-10 33 0 0,-1-1-1 0 0,1-7-32 0 0,-9 21-44 0 0,7-26 217 0 0,-6 17-145 0 0,-4 12-28 0 0,1 1 0 0 0,-1-1 0 0 0,0 0 0 0 0,0 1 0 0 0,0-1 0 0 0,0 1 0 0 0,0-1 0 0 0,0 0 0 0 0,0 1 0 0 0,-1-1 0 0 0,1 0 0 0 0,0 1 0 0 0,-1-1 0 0 0,1 1 0 0 0,-1-1 0 0 0,0 1 0 0 0,0-1 0 0 0,0-2 0 0 0,1 3 3 0 0,-1-1 0 0 0,1 0-1 0 0,-1 0 1 0 0,0 1-1 0 0,1-1 1 0 0,-1 1-1 0 0,0-1 1 0 0,0 0 0 0 0,0 1-1 0 0,0 0 1 0 0,-1-1-1 0 0,1 1 1 0 0,0 0-1 0 0,0-1 1 0 0,-1 1 0 0 0,1 0-1 0 0,-1 0 1 0 0,0 0-3 0 0,0 0 18 0 0,1 1 0 0 0,-1-1 0 0 0,0 1 0 0 0,0 0 0 0 0,0 0 1 0 0,0 0-1 0 0,1 0 0 0 0,-1 0 0 0 0,0 0 0 0 0,0 0 0 0 0,0 0 0 0 0,0 1 0 0 0,1-1 0 0 0,-1 1 1 0 0,0-1-1 0 0,0 1 0 0 0,1 0 0 0 0,-1 0 0 0 0,0 0-18 0 0,-18 8-13 0 0,0 2 0 0 0,-2 2 13 0 0,16-9 156 0 0,-1 0-1 0 0,2 1 1 0 0,-1 0-1 0 0,0 0 1 0 0,1 1-1 0 0,0-1 1 0 0,0 1 0 0 0,-1 3-156 0 0,-1 2 140 0 0,-4 4-69 0 0,2 0-1 0 0,0 0 1 0 0,1 1-1 0 0,-2 6-70 0 0,9-18 50 0 0,0 0-1 0 0,0 0 1 0 0,1 0 0 0 0,-1 0-1 0 0,1 1 1 0 0,0-1-1 0 0,1 0 1 0 0,-1 0 0 0 0,1 0-1 0 0,-1 0 1 0 0,1 0-1 0 0,0 0 1 0 0,1 0 0 0 0,-1 0-1 0 0,1 0-49 0 0,-1-3 21 0 0,-1 0 0 0 0,1 0 0 0 0,0 0 0 0 0,-1 0-1 0 0,1 0 1 0 0,0 0 0 0 0,0 0 0 0 0,0 0 0 0 0,0 0-1 0 0,0 0 1 0 0,0-1 0 0 0,0 1 0 0 0,0 0 0 0 0,0-1-1 0 0,0 1 1 0 0,0-1 0 0 0,1 1-21 0 0,21 6-34 0 0,-18-7 60 0 0,10 2-198 0 0,0-1 1 0 0,0-1 0 0 0,0 0 0 0 0,1-1 0 0 0,-1-1 0 0 0,14-4 171 0 0,-22 5 41 0 0,22-4-1539 0 0,0-1-1 0 0,0-2 0 0 0,10-4 1499 0 0,-14 2-1600 0 0</inkml:trace>
  <inkml:trace contextRef="#ctx0" brushRef="#br0" timeOffset="1229.707">1443 282 16096 0 0,'-51'31'1702'0'0,"7"-3"-1154"0"0,31-19-263 0 0,-47 36 2372 0 0,52-39-2247 0 0,0 2 0 0 0,1-1 0 0 0,0 1-1 0 0,0 0 1 0 0,1 0 0 0 0,-1 2-410 0 0,5-7 104 0 0,0-1 0 0 0,1 1 0 0 0,-1 0-1 0 0,1 0 1 0 0,-1 0 0 0 0,1 0 0 0 0,0 1 0 0 0,0-1-1 0 0,1 0-103 0 0,0-1 33 0 0,0-1-1 0 0,0 1 0 0 0,0-1 1 0 0,0 1-1 0 0,1-1 0 0 0,-1 1 0 0 0,0-1 1 0 0,1 1-1 0 0,-1-1 0 0 0,1 0 0 0 0,0 1 1 0 0,0-1-1 0 0,-1 0 0 0 0,1 1 1 0 0,0-1-1 0 0,0 0 0 0 0,0 0 0 0 0,0 0 1 0 0,0 0-1 0 0,0 0 0 0 0,1 1-32 0 0,2 1 1 0 0,0 0-1 0 0,0 0 1 0 0,1 0-1 0 0,-1-1 1 0 0,0 1-1 0 0,1-1 0 0 0,0 0 1 0 0,-1-1-1 0 0,1 1 1 0 0,0-1-1 0 0,0 0 1 0 0,0 0-1 0 0,0 0 1 0 0,0 0-1 0 0,3-1 0 0 0,8-1-178 0 0,0 1 1 0 0,0-2-1 0 0,0-1 0 0 0,5-1 178 0 0,17-2-307 0 0,-21 3-51 0 0,0 0 0 0 0,0-1 0 0 0,0-1 1 0 0,3-1 357 0 0,-12 2-229 0 0,24-9-6375 0 0,-8 2-320 0 0</inkml:trace>
  <inkml:trace contextRef="#ctx0" brushRef="#br0" timeOffset="2546.152">1673 63 10136 0 0,'0'0'464'0'0,"-1"1"-10"0"0,1-1-448 0 0,0 1 0 0 0,-1-1-1 0 0,1 1 1 0 0,-1-1 0 0 0,1 1 0 0 0,0-1-1 0 0,0 1 1 0 0,-1 0 0 0 0,1-1-1 0 0,0 1 1 0 0,0 0 0 0 0,0-1-1 0 0,0 1 1 0 0,0 0 0 0 0,-1-1-1 0 0,1 1 1 0 0,0-1 0 0 0,1 1 0 0 0,-1 0-1 0 0,0-1 1 0 0,0 1 0 0 0,0 0-1 0 0,0-1 1 0 0,0 1 0 0 0,1 0-1 0 0,-1-1 1 0 0,0 1 0 0 0,0-1 0 0 0,1 1-1 0 0,-1-1 1 0 0,1 1 0 0 0,-1 0-1 0 0,0-1 1 0 0,1 0 0 0 0,-1 1-1 0 0,1-1 1 0 0,-1 1 0 0 0,1-1-6 0 0,1 2 101 0 0,0 2 254 0 0,0 0 0 0 0,0 1 0 0 0,0-1 0 0 0,-1 1 0 0 0,1-1 1 0 0,-1 1-1 0 0,0 0 0 0 0,0 0-355 0 0,6 25 1428 0 0,17 62 477 0 0,-17-73-1392 0 0,-2 0 0 0 0,0 0 0 0 0,-1 1 0 0 0,0 0 0 0 0,-2-1 0 0 0,0 1 0 0 0,-2 0 0 0 0,0 4-513 0 0,0 19 648 0 0,0-29-521 0 0,0-1 0 0 0,-1 1 1 0 0,0-1-1 0 0,-2 7-127 0 0,-5-3 102 0 0,5-12-33 0 0,3-4 0 0 0,-22-2 195 0 0,20 0-257 0 0,0 0 0 0 0,0 0-1 0 0,0 0 1 0 0,0 0-1 0 0,0 0 1 0 0,0 0 0 0 0,1-1-1 0 0,-1 1 1 0 0,0-1 0 0 0,1 1-1 0 0,-1-1 1 0 0,1 0-1 0 0,0 1 1 0 0,0-1 0 0 0,-1 0-1 0 0,1 0 1 0 0,0 0 0 0 0,1 0-1 0 0,-2-1-6 0 0,1 0 7 0 0,0 0-1 0 0,0 0 1 0 0,0 0-1 0 0,0 0 0 0 0,1 0 1 0 0,-1 0-1 0 0,1 0 1 0 0,0 0-1 0 0,-1 0 1 0 0,2 0-1 0 0,-1 0 0 0 0,0 0 1 0 0,0 0-1 0 0,1-1-6 0 0,3-7-188 0 0,1-1-1 0 0,0 1 1 0 0,1 0 0 0 0,0 0-1 0 0,0 1 1 0 0,1 0-1 0 0,1 0 1 0 0,-1 0-1 0 0,6-4 189 0 0,-6 8-47 0 0,0 1-1 0 0,0-1 0 0 0,1 1 1 0 0,-1 1-1 0 0,6-3 48 0 0,-1 0-60 0 0,-8 5 55 0 0,1 0 0 0 0,-1 0 0 0 0,0 1 1 0 0,1-1-1 0 0,0 1 0 0 0,-1 0 0 0 0,1 0 1 0 0,0 0-1 0 0,-1 1 0 0 0,1-1 1 0 0,0 1-1 0 0,0 1 0 0 0,0-1 0 0 0,-1 0 1 0 0,1 1-1 0 0,0 0 0 0 0,-1 0 0 0 0,5 2 5 0 0,9 14 0 0 0,2-6 0 0 0,-5-3 0 0 0,0 0 0 0 0,0 1 0 0 0,-1 1 0 0 0,6 6 0 0 0,-16-13 0 0 0,0 0 0 0 0,-1 1 0 0 0,1-1 0 0 0,-1 1 0 0 0,0 0 0 0 0,0 0 0 0 0,0 1 0 0 0,0 1 0 0 0,10 13 49 0 0,-11-17-36 0 0,0 0 1 0 0,0 0-1 0 0,0 1 0 0 0,-1-1 0 0 0,1 1 1 0 0,-1 0-1 0 0,0-1 0 0 0,1 1 0 0 0,-1 2-13 0 0,9 16 80 0 0,-8-19-96 0 0,-1 0 1 0 0,0 0-1 0 0,0 0 0 0 0,0 1 1 0 0,0-1-1 0 0,0 0 1 0 0,0 0-1 0 0,-1 1 1 0 0,1 1 15 0 0,-1-2 12 0 0,0 1 1 0 0,0 0-1 0 0,-1-1 1 0 0,1 1-1 0 0,-1-1 1 0 0,1 1 0 0 0,-1-1-1 0 0,0 1 1 0 0,0-1-1 0 0,0 0 1 0 0,0 1-1 0 0,-1-1 1 0 0,0 2-13 0 0,1-4 81 0 0,-1 2 13 0 0,1-1-102 0 0,1-1-1 0 0,0 1 1 0 0,-1-1 0 0 0,1 0 0 0 0,-1 1-1 0 0,1-1 1 0 0,0 0 0 0 0,-1 0 0 0 0,1 1 0 0 0,-1-1-1 0 0,1 0 1 0 0,0 0 0 0 0,-1 0 0 0 0,1 1-1 0 0,-1-1 1 0 0,1 0 0 0 0,-1 0 0 0 0,1 0-1 0 0,-1 0 1 0 0,1 0 0 0 0,-1 0 0 0 0,1 0 0 0 0,-1 0-1 0 0,1 0 1 0 0,-1 0 0 0 0,1 0 0 0 0,-1 0-1 0 0,1-1 1 0 0,-1 1 0 0 0,1 0 0 0 0,-1 0 0 0 0,1 0-1 0 0,0-1 1 0 0,-1 1 0 0 0,1 0 0 0 0,-1 0-1 0 0,1-1 1 0 0,0 1 0 0 0,-1 0 0 0 0,1-1 0 0 0,0 1-1 0 0,-1-1 9 0 0,0 0-3 0 0,1 1 2 0 0,-1-1 0 0 0,0 1 1 0 0,0-1-1 0 0,1 1 1 0 0,-1-1-1 0 0,0 0 1 0 0,1 1-1 0 0,-1-1 1 0 0,1 0-1 0 0,-1 1 1 0 0,1-1-1 0 0,-1 0 1 0 0,1 0-1 0 0,0 0 1 0 0,-1 1-1 0 0,1-1 1 0 0,0 0-1 0 0,-1 0 1 0 0,1 0-1 0 0,0 0 1 0 0,0 0-1 0 0,0 0 1 0 0,0 1-1 0 0,0-1 1 0 0,0 0-1 0 0,0 0 1 0 0,0 0-1 0 0,0 0 1 0 0,1 0-1 0 0,-1 0 1 0 0,0 0-1 0 0,1 0 1 0 0,-1-1 0 0 0,1 0 0 0 0,-1 0 0 0 0,1 0 0 0 0,-1 0 0 0 0,0 0 0 0 0,0-1 0 0 0,0 1 0 0 0,0 0 0 0 0,0 0 0 0 0,-1-2 0 0 0,1 3 0 0 0,-1 0 0 0 0,1-1 0 0 0,0 1 0 0 0,0-1 0 0 0,0 1 0 0 0,0-1 0 0 0,0 0 0 0 0,0 1 0 0 0,1-1 0 0 0,-1 1 0 0 0,0 0 0 0 0,1-1 0 0 0,-1 1 0 0 0,1-1 0 0 0,-1 1 0 0 0,1 0 0 0 0,0-1 0 0 0,0 1 0 0 0,-1 0 0 0 0,1-1 0 0 0,1 1 0 0 0,19-30 0 0 0,-17 24 0 0 0,1 1 0 0 0,-1-1 0 0 0,1 1 0 0 0,0 0 0 0 0,0 1 0 0 0,4-4 0 0 0,4-2 0 0 0,1 1 0 0 0,0 0 0 0 0,0 1 0 0 0,1 1 0 0 0,0 0 0 0 0,7-2 0 0 0,-10 5 0 0 0,0 1 0 0 0,1-1 0 0 0,-1 2 0 0 0,1-1 0 0 0,5 1 0 0 0,-8 1 0 0 0,-1 1 0 0 0,-1-1 0 0 0,0 1 0 0 0,1 1 0 0 0,-1 0 0 0 0,0 0 0 0 0,1 1 0 0 0,-1 0 0 0 0,1 0 0 0 0,5 2 0 0 0,-3-1 0 0 0,-1 0 0 0 0,0 1 0 0 0,0 0 0 0 0,0 1 0 0 0,0 0 0 0 0,4 3 0 0 0,-14-7 0 0 0,1 0 0 0 0,-1 0 0 0 0,0 0 0 0 0,0 0 0 0 0,0 0 0 0 0,1 0 0 0 0,-1 1 0 0 0,0-1 0 0 0,0 0 0 0 0,0 0 0 0 0,0 0 0 0 0,0 1 0 0 0,1-1 0 0 0,-1 0 0 0 0,0 0 0 0 0,0 0 0 0 0,0 1 0 0 0,0-1 0 0 0,0 0 0 0 0,0 0 0 0 0,0 0 0 0 0,0 1 0 0 0,0-1 0 0 0,0 0 0 0 0,0 0 0 0 0,0 1 0 0 0,0-1 0 0 0,0 0 0 0 0,0 0 0 0 0,0 0 0 0 0,0 1 0 0 0,0-1 0 0 0,0 0 0 0 0,0 0 0 0 0,0 1 0 0 0,0-1 0 0 0,0 0 0 0 0,-1 0 0 0 0,1 0 0 0 0,0 1 0 0 0,0-1 0 0 0,0 0 0 0 0,0 0 0 0 0,0 0 0 0 0,-1 0 0 0 0,1 0 0 0 0,0 1 0 0 0,0-1 0 0 0,0 0 0 0 0,-1 0 0 0 0,-5 4 0 0 0,-53 23 28 0 0,46-19 181 0 0,0 1 0 0 0,1 0 1 0 0,0 1-1 0 0,0 0 0 0 0,-2 4-209 0 0,-29 38 462 0 0,22-25-40 0 0,19-25-433 0 0,1-1 1 0 0,0 1-1 0 0,0 0 1 0 0,0 0-1 0 0,0 0 1 0 0,0 0-1 0 0,1 0 1 0 0,-1 0-1 0 0,1 0 1 0 0,-1 0-1 0 0,1 0 1 0 0,0 0-1 0 0,-1 0 1 0 0,1 0-1 0 0,0 0 1 0 0,1 0-1 0 0,-1 0 1 0 0,0 1-1 0 0,0-1 1 0 0,1 0-1 0 0,-1 0 1 0 0,1 0-1 0 0,0 0 1 0 0,0 0-1 0 0,0-1 1 0 0,0 1-1 0 0,0 0 1 0 0,0 0-1 0 0,0 0 1 0 0,0-1-1 0 0,1 2 11 0 0,0-2 7 0 0,-1-1-1 0 0,1 1 0 0 0,-1 0 1 0 0,1 0-1 0 0,0-1 1 0 0,-1 1-1 0 0,1-1 0 0 0,-1 1 1 0 0,1-1-1 0 0,0 0 1 0 0,0 0-1 0 0,-1 0 0 0 0,1 1 1 0 0,0-2-1 0 0,-1 1 1 0 0,2 0-7 0 0,26-5 136 0 0,-15 0-66 0 0,0 0 0 0 0,11-6-70 0 0,-20 9-2 0 0,0-1-1 0 0,-1 0 1 0 0,0 0 0 0 0,1 0-1 0 0,-1-1 1 0 0,0 1-1 0 0,0-1 1 0 0,-1 0 0 0 0,1-1 2 0 0,14-17-114 0 0,1 1 1 0 0,1 1 0 0 0,0 1-1 0 0,20-14 114 0 0,-35 30-17 0 0,0-1 0 0 0,-1 1 0 0 0,1 0 0 0 0,0 0 0 0 0,1 1 0 0 0,-1-1 0 0 0,0 1 0 0 0,1 0 0 0 0,1 0 17 0 0,-5 2 2 0 0,-1 0-1 0 0,0 0 1 0 0,1 0-1 0 0,-1 0 1 0 0,0 0-1 0 0,1 0 1 0 0,-1 0-1 0 0,1 0 1 0 0,-1 0-1 0 0,0 0 1 0 0,1 1-1 0 0,-1-1 1 0 0,0 1 0 0 0,1-1-1 0 0,-1 1 1 0 0,0-1-1 0 0,0 1 1 0 0,0 0-1 0 0,1 0 1 0 0,-1-1-1 0 0,0 1 1 0 0,0 0-1 0 0,0 0 1 0 0,0 0-1 0 0,0 0 1 0 0,-1 0 0 0 0,1 1-1 0 0,0-1 1 0 0,0 0-1 0 0,-1 0 1 0 0,1 0-1 0 0,-1 1 1 0 0,1-1-1 0 0,-1 0 1 0 0,1 1-1 0 0,-1-1 1 0 0,0 0-1 0 0,0 1 1 0 0,1 0-2 0 0,2 15 139 0 0,2 1-1 0 0,0-1 1 0 0,1-1 0 0 0,6 14-139 0 0,-10-27 18 0 0,0 0 0 0 0,1-1 1 0 0,-1 1-1 0 0,0-1 0 0 0,1 0 0 0 0,-1 0 1 0 0,1 0-1 0 0,0 0 0 0 0,0 0 1 0 0,-1 0-1 0 0,1-1 0 0 0,0 1 1 0 0,1-1-1 0 0,-1 0 0 0 0,1 1-18 0 0,1-1 67 0 0,-1 0 0 0 0,0 0-1 0 0,0 0 1 0 0,1 0 0 0 0,-1-1-1 0 0,1 1 1 0 0,-1-1 0 0 0,0 0-1 0 0,1-1 1 0 0,-1 1 0 0 0,1-1-1 0 0,-1 0-66 0 0,4-1 45 0 0,-1 0-1 0 0,0-1 0 0 0,0-1 0 0 0,1 1 1 0 0,-2-1-1 0 0,1 0 0 0 0,0 0 0 0 0,-1-1 1 0 0,0 0-1 0 0,5-5-44 0 0,11-10 152 0 0,-13 13-46 0 0,-1-1 1 0 0,0 0-1 0 0,4-6-106 0 0,-9 10-22 0 0,0 0-1 0 0,0-1 1 0 0,-1 1 0 0 0,1-1 0 0 0,-1 0-1 0 0,-1 0 1 0 0,1 1 0 0 0,0-1 0 0 0,0-5 22 0 0,3-13 63 0 0,8-19-63 0 0,-7 26-53 0 0,-2-1 1 0 0,1 1-1 0 0,-2-1 1 0 0,1-6 52 0 0,4-38-669 0 0,-4 33 208 0 0,-1-1 0 0 0,0-11 461 0 0,-4 34-43 0 0,1 0-1 0 0,-1 0 0 0 0,0 0 1 0 0,0-1-1 0 0,-1 1 1 0 0,0 0-1 0 0,0 0 0 0 0,-1-1 44 0 0,2 4-14 0 0,-1 0-1 0 0,1 0 1 0 0,-1 0 0 0 0,0 0-1 0 0,1 0 1 0 0,-1 1-1 0 0,-1-1 1 0 0,1 1-1 0 0,0-1 1 0 0,0 1-1 0 0,-1 0 1 0 0,0 0 0 0 0,1 0-1 0 0,-1 0 1 0 0,0 1-1 0 0,-1-1 15 0 0,4 2 27 0 0,-1 0 0 0 0,0 0-1 0 0,0 0 1 0 0,0 0 0 0 0,1 0 0 0 0,-1 0-1 0 0,0 0 1 0 0,0 0 0 0 0,0 0-1 0 0,1 1 1 0 0,-1-1 0 0 0,0 0 0 0 0,0 0-1 0 0,1 1 1 0 0,-1-1 0 0 0,0 1 0 0 0,1-1-1 0 0,-1 1 1 0 0,0 0-27 0 0,-13 11-106 0 0,11-10 102 0 0,-1 3-8 0 0,-1 0 1 0 0,0 0-1 0 0,1 1 1 0 0,0 0-1 0 0,1-1 0 0 0,-1 1 1 0 0,1 1-1 0 0,0-1 1 0 0,1 0-1 0 0,-1 3 12 0 0,-4 15 100 0 0,0-1 0 0 0,1 6-100 0 0,5-24 2 0 0,-3 18 37 0 0,0 1 0 0 0,2-1 0 0 0,0 1 0 0 0,2 0-1 0 0,2 21-38 0 0,-1-31-1 0 0,2 0 0 0 0,-1 0 0 0 0,2 0 0 0 0,0 0 0 0 0,0-1 0 0 0,1 0 0 0 0,1 0 0 0 0,0 0 0 0 0,1 0 0 0 0,4 5 1 0 0,-6-12 139 0 0,0 0 0 0 0,0 0 0 0 0,1 0 0 0 0,0-1 0 0 0,0 0 0 0 0,0 0 0 0 0,1-1 0 0 0,-1 0 0 0 0,1 0 0 0 0,0 0 0 0 0,0-1 0 0 0,1 0 0 0 0,-1 0-1 0 0,0-1 1 0 0,1 0 0 0 0,0 0 0 0 0,0-1 0 0 0,-1 0 0 0 0,5 0-139 0 0,14 1-67 0 0,-21-1 105 0 0,0 0 0 0 0,0-1-1 0 0,0 0 1 0 0,0 0 0 0 0,0 0 0 0 0,0 0 0 0 0,3-1-38 0 0,-3-2-671 0 0,-5 3-336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1:39.94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306 336 6448 0 0,'-24'-10'1604'0'0,"11"-1"3010"0"0,11 11-4283 0 0,1-1 0 0 0,-1 0 0 0 0,0 1 0 0 0,1-1 0 0 0,-1 1-1 0 0,0-1 1 0 0,1 1 0 0 0,-1 0 0 0 0,0-1 0 0 0,0 1 0 0 0,0 0-331 0 0,-5 0 571 0 0,-1-2-242 0 0,0 1 0 0 0,0 0 1 0 0,-1 1-1 0 0,1 0 0 0 0,0 0 1 0 0,0 0-1 0 0,-1 1 0 0 0,1 1 1 0 0,-6 1-330 0 0,8-2 261 0 0,-10 3 354 0 0,1 0 0 0 0,-7 4-615 0 0,17-7 64 0 0,0 2 1 0 0,1-1 0 0 0,-1 0 0 0 0,1 1-1 0 0,0 0 1 0 0,0 0 0 0 0,0 0-1 0 0,0 0 1 0 0,-3 4-65 0 0,2 0 90 0 0,-1 0-1 0 0,1 1 1 0 0,1 0 0 0 0,-1 0-1 0 0,1 0 1 0 0,1 1-1 0 0,-1-1 1 0 0,2 1 0 0 0,-1 0-1 0 0,1 0 1 0 0,0-1 0 0 0,1 2-1 0 0,0-1 1 0 0,0 0-1 0 0,1 0 1 0 0,1 0 0 0 0,-1 0-1 0 0,2 4-89 0 0,-2-11 0 0 0,1 0 0 0 0,-1 1 0 0 0,1-1 0 0 0,0 0 0 0 0,0 1 0 0 0,0-1 0 0 0,0 0 0 0 0,1 0 0 0 0,-1 0 0 0 0,0 0 0 0 0,1 0 0 0 0,0 0 0 0 0,-1 0 0 0 0,1 0 0 0 0,0-1 0 0 0,0 1 0 0 0,0-1 0 0 0,0 1 0 0 0,0-1 0 0 0,0 0 0 0 0,0 0 0 0 0,1 0 0 0 0,-1 0 0 0 0,0 0 0 0 0,1 0 0 0 0,-1-1 0 0 0,2 1 0 0 0,5 1 0 0 0,1-1 0 0 0,-1 0 0 0 0,1 0 0 0 0,-1-1 0 0 0,1-1 0 0 0,6 0 0 0 0,-6 0 16 0 0,0-1 0 0 0,0 0 0 0 0,0 0 0 0 0,0-1 0 0 0,-1 0 0 0 0,1-1 0 0 0,-1 0 0 0 0,0 0 0 0 0,0-1 0 0 0,0 0 0 0 0,-1-1 0 0 0,1 0 0 0 0,-2 0 0 0 0,1-1 0 0 0,4-4-16 0 0,-3 1 23 0 0,-5 6-17 0 0,1 0-1 0 0,-2-1 1 0 0,1 1 0 0 0,0-1 0 0 0,-1 0-1 0 0,0 0 1 0 0,0 0 0 0 0,0-1 0 0 0,-1 1-1 0 0,1-3-5 0 0,2-7-44 0 0,0-1-1 0 0,-1 0 0 0 0,-1 0 1 0 0,-1 0-1 0 0,0 0 0 0 0,-1-15 45 0 0,-1 26 14 0 0,0-24 17 0 0,-1-1 1 0 0,-1 0-1 0 0,-4-13-31 0 0,-13-37-232 0 0,16 64 180 0 0,3 14 52 0 0,0-1-1 0 0,-1 1 1 0 0,1 0-1 0 0,-1 0 1 0 0,1 0-1 0 0,-1 0 0 0 0,0-1 1 0 0,0 1-1 0 0,0 0 1 0 0,0 1-1 0 0,0-1 1 0 0,-1 0 0 0 0,2 1 0 0 0,-5-8 40 0 0,3 0 18 0 0,-1 8-58 0 0,2 3 0 0 0,1 1 0 0 0,-1-1 0 0 0,1 1 0 0 0,0-1 0 0 0,-1 1 0 0 0,1-1 0 0 0,0 1 0 0 0,1-1 0 0 0,-1 2 0 0 0,1 7 0 0 0,0 10 0 0 0,0 0 0 0 0,5 18 0 0 0,1 51 0 0 0,-5-52 0 0 0,-2-28 0 0 0,0-1 0 0 0,1 0 0 0 0,0 0 0 0 0,2 9 0 0 0,0-10 0 0 0,-1 0 0 0 0,-1 1 0 0 0,1-1 0 0 0,-2 1 0 0 0,1 8 0 0 0,-1-12 0 0 0,1 0 0 0 0,0-1 0 0 0,0 1 0 0 0,0 0 0 0 0,0 0 0 0 0,1-1 0 0 0,0 1 0 0 0,1 2 0 0 0,21 35 0 0 0,-23-40-6 0 0,1 0 0 0 0,0 0 0 0 0,0 0 0 0 0,-1 0 0 0 0,1-1 0 0 0,0 1 0 0 0,1-1 0 0 0,-1 1 0 0 0,0-1 0 0 0,0 0 0 0 0,1 1 0 0 0,-1-1 0 0 0,0-1 0 0 0,1 1 0 0 0,-1 0 0 0 0,1 0 0 0 0,1-1 6 0 0,5 2 4 0 0,1-1 0 0 0,-1-1 0 0 0,10 0-4 0 0,-10 0-6 0 0,-7 0 6 0 0,-1 0 0 0 0,0 0 0 0 0,1 0 0 0 0,-1-1 0 0 0,0 1 0 0 0,0 0 0 0 0,1-1 0 0 0,-1 1 0 0 0,0-1 0 0 0,0 1 0 0 0,1-1 0 0 0,8-3 0 0 0,-5 2 4 0 0,-3 2-1 0 0,0-1 1 0 0,0 1 0 0 0,0-1-1 0 0,1 0 1 0 0,-1 0 0 0 0,0 0-1 0 0,0 0 1 0 0,0 0 0 0 0,0 0-1 0 0,0-1 1 0 0,-1 1 0 0 0,1 0 0 0 0,0-1-1 0 0,0 0 1 0 0,-1 1 0 0 0,1-1-1 0 0,-1 0 1 0 0,0 0 0 0 0,1 0-4 0 0,0-1 5 0 0,0-1 0 0 0,0 1 1 0 0,1 1-1 0 0,-1-1 0 0 0,1 0 1 0 0,0 1-1 0 0,-1-1 0 0 0,1 1 1 0 0,0 0-1 0 0,2-1-5 0 0,-1 0 4 0 0,1 0 0 0 0,-1 0 1 0 0,-1-1-1 0 0,1 1 0 0 0,0-1 0 0 0,2-3-4 0 0,-2 1 0 0 0,0 0 0 0 0,-1 1 0 0 0,1-2 0 0 0,-1 1 0 0 0,-1 0 0 0 0,1-1 0 0 0,-1 1 0 0 0,0-1 0 0 0,0 1 0 0 0,-1-1 0 0 0,0 0 0 0 0,0 0 0 0 0,-1 0 0 0 0,0 0 0 0 0,0 0 0 0 0,-1 0 0 0 0,1 0 0 0 0,-2-19 0 0 0,3 22 0 0 0,-1 1 0 0 0,0-1 0 0 0,0 1 0 0 0,0-1 0 0 0,-1 1 0 0 0,1-1 0 0 0,-1 1 0 0 0,0-1 0 0 0,0 1 0 0 0,0 0 0 0 0,0-1 0 0 0,-1 1 0 0 0,0 0 0 0 0,0-1 0 0 0,-6-9 0 0 0,8 11 0 0 0,-1 0 0 0 0,0 0 0 0 0,0 1 0 0 0,0-1 0 0 0,0 0 0 0 0,0 1 0 0 0,0-1 0 0 0,0 1 0 0 0,-1-1 0 0 0,1 1 0 0 0,-1 0 0 0 0,1-1 0 0 0,-1 1 0 0 0,1 0 0 0 0,-1 0 0 0 0,0 0 0 0 0,1 0 0 0 0,-1 1 0 0 0,-1-2 0 0 0,-12 1 0 0 0,0 4 0 0 0,11 2 0 0 0,2-3 0 0 0,-5 6 0 0 0,0 1 0 0 0,1 0 0 0 0,0 0 0 0 0,0 0 0 0 0,1 1 0 0 0,0 0 0 0 0,0 2 0 0 0,-7 19 0 0 0,-5 25 0 0 0,16-49 0 0 0,0 1 0 0 0,0 0 0 0 0,1 0 0 0 0,0 0 0 0 0,0 3 0 0 0,1 4 0 0 0,-1-12 0 0 0,1 0 0 0 0,-1 0 0 0 0,1 0 0 0 0,0 0 0 0 0,0-1 0 0 0,0 1 0 0 0,0 0 0 0 0,1 0 0 0 0,-1-1 0 0 0,1 1-1 0 0,0-1 1 0 0,0 1 0 0 0,-1-1 0 0 0,1 0 0 0 0,1 0 0 0 0,-1 0 0 0 0,0 0 0 0 0,1 0 0 0 0,-1 0 0 0 0,1 0 0 0 0,9 8-12 0 0,-10-9 5 0 0,0 1-1 0 0,0-1 1 0 0,0 0-1 0 0,0 1 1 0 0,0-1 0 0 0,0 0-1 0 0,0 0 1 0 0,0 0-1 0 0,1-1 8 0 0,18 5 0 0 0,-13-7 0 0 0,-2 0 0 0 0,1 2 14 0 0,0-2-1 0 0,0 1 1 0 0,0-1 0 0 0,-1 0-1 0 0,1 0 1 0 0,0-1-1 0 0,-1 0 1 0 0,0 0-1 0 0,1-1 1 0 0,-1 0-1 0 0,-1 0 1 0 0,1 0-1 0 0,-1 0 1 0 0,1-1 0 0 0,-1 0-1 0 0,0 0 1 0 0,-1-1-1 0 0,1 1 1 0 0,-1-1-1 0 0,-1 0 1 0 0,1 0-1 0 0,-1 0 1 0 0,0-1 0 0 0,2-5-14 0 0,-3 7-25 0 0,0 0 0 0 0,0 0 0 0 0,1 1 0 0 0,-1-1 0 0 0,1 1 0 0 0,0 0 0 0 0,0-1 1 0 0,1 1-1 0 0,-1 1 0 0 0,1-2 25 0 0,6-5-33 0 0,-9 8 27 0 0,0 1 0 0 0,1-1 0 0 0,-1 0 0 0 0,0 0 0 0 0,0 1-1 0 0,0-1 1 0 0,-1 0 0 0 0,1 0 0 0 0,0 0 0 0 0,-1 0 0 0 0,1 0 0 0 0,-1 0-1 0 0,1-1 7 0 0,-1-1-9 0 0,1 3-4 0 0,-1 0 10 0 0,0 0-1 0 0,0 0 1 0 0,0 1-1 0 0,1-1 1 0 0,-1 0-1 0 0,0 0 1 0 0,1 0-1 0 0,-1 1 1 0 0,1-1-1 0 0,-1 0 1 0 0,1 1-1 0 0,-1-1 1 0 0,1 0-1 0 0,0 1 1 0 0,-1-1-1 0 0,1 1 1 0 0,0-1 0 0 0,-1 1-1 0 0,1-1 1 0 0,0 1-1 0 0,0-1 1 0 0,0 1-1 0 0,-1 0 1 0 0,1-1-1 0 0,0 1 1 0 0,0 0-1 0 0,0 0 1 0 0,0 0-1 0 0,-1 0 1 0 0,1-1 3 0 0,12 0 116 0 0,-13 1-122 0 0,0 1 0 0 0,0-1 0 0 0,0 0 1 0 0,0 1-1 0 0,0-1 0 0 0,0 0 0 0 0,1 1 0 0 0,-1-1 0 0 0,0 0 0 0 0,0 1 0 0 0,0-1 0 0 0,0 1 1 0 0,-1-1-1 0 0,1 0 0 0 0,0 1 0 0 0,0-1 0 0 0,0 0 0 0 0,0 1 0 0 0,0-1 0 0 0,0 0 1 0 0,0 1-1 0 0,-1-1 0 0 0,1 0 0 0 0,0 1 0 0 0,0-1 6 0 0,-1 2-11 0 0,1-1 0 0 0,0 1-1 0 0,-1-1 1 0 0,1 1 0 0 0,0 0 0 0 0,0-1 0 0 0,0 1 0 0 0,0-1-1 0 0,1 1 1 0 0,-1 0 0 0 0,0-1 0 0 0,1 1 0 0 0,-1-1-1 0 0,1 1 1 0 0,-1-1 0 0 0,1 1 0 0 0,0 1 11 0 0,19 27-208 0 0,-10-14 159 0 0,-3-4 49 0 0,-1 1 0 0 0,0 0 0 0 0,0 0 0 0 0,-2 0 0 0 0,0 1 0 0 0,1 2 0 0 0,-5-15 0 0 0,2 22 2 0 0,-2-11 7 0 0,-3-7 291 0 0,2-5-21 0 0,3-3-189 0 0,-1 2-90 0 0,-1 0 0 0 0,0 1 0 0 0,1-1 0 0 0,-1 0 0 0 0,0 0 0 0 0,0 0 0 0 0,0 1 0 0 0,0-1 0 0 0,0 0 0 0 0,0 0 0 0 0,0 0 0 0 0,0 0 0 0 0,0 1 0 0 0,0-1 0 0 0,0 0 0 0 0,0 0 0 0 0,0 0 0 0 0,-1 1 0 0 0,1-1 0 0 0,0 0 0 0 0,0 0 0 0 0,-1 0 0 0 0,1 1 0 0 0,-1-1 0 0 0,1 0 0 0 0,-1 0 0 0 0,1 0 0 0 0,0 0 0 0 0,-1 0 0 0 0,1 0 0 0 0,0 0 0 0 0,0 0 0 0 0,0 0 0 0 0,0 0 0 0 0,0 0 0 0 0,0 0 0 0 0,0 0 0 0 0,0 0 0 0 0,0 0 0 0 0,0 0 0 0 0,1 0 0 0 0,-1 0 0 0 0,0-1 0 0 0,8-11 0 0 0,-7 11 0 0 0,1 0 0 0 0,-1 0 0 0 0,0 0 0 0 0,0 0 0 0 0,0 0 0 0 0,0 0 0 0 0,0-1 0 0 0,0 1 0 0 0,-1 0 0 0 0,1-1 0 0 0,-1 1 0 0 0,1 0 0 0 0,-1-2 0 0 0,0-6-68 0 0,1 1 0 0 0,0 0 0 0 0,0 0 0 0 0,1 0 0 0 0,0 0 0 0 0,2-1 68 0 0,-3 6-40 0 0,0-11-80 0 0,-2 13 138 0 0,1 0-1 0 0,0 0 1 0 0,0 1-1 0 0,0-1 1 0 0,1 0-1 0 0,-1 1 1 0 0,0-1 0 0 0,0 0-1 0 0,1 1 1 0 0,0-1-1 0 0,-1 0 1 0 0,1 0-18 0 0,6-5 112 0 0,2-5 96 0 0,-8 11-222 0 0,-1 1 0 0 0,0-1-1 0 0,1 1 1 0 0,-1-1 0 0 0,1 1 0 0 0,-1-1 0 0 0,0 1-1 0 0,1-1 1 0 0,0 1 0 0 0,-1-1 0 0 0,1 1 0 0 0,-1 0-1 0 0,1-1 1 0 0,-1 1 0 0 0,1 0 0 0 0,0 0 0 0 0,-1-1 0 0 0,1 1-1 0 0,0 0 1 0 0,-1 0 0 0 0,1 0 0 0 0,0 0 0 0 0,-1 0-1 0 0,1 0 1 0 0,0 0 0 0 0,-1 0 0 0 0,1 0 0 0 0,0 0-1 0 0,-1 0 1 0 0,1 0 0 0 0,0 0 0 0 0,-1 1 0 0 0,1-1 14 0 0,24 7-647 0 0,-24-7 626 0 0,2 1-23 0 0,0 0 1 0 0,-1 0-1 0 0,1 0 1 0 0,0 1-1 0 0,-1-1 0 0 0,1 0 1 0 0,-1 1-1 0 0,0 0 0 0 0,1 0 1 0 0,-1-1-1 0 0,0 1 1 0 0,0 1-1 0 0,0-1 0 0 0,0 0 44 0 0,0 1 15 0 0,0 0-1 0 0,1 0 1 0 0,-1 0-1 0 0,1-1 0 0 0,0 1 1 0 0,1 0-15 0 0,-1-1 110 0 0,-1 0-1 0 0,1 0 1 0 0,-1 0 0 0 0,0 0 0 0 0,0 1-1 0 0,0-1 1 0 0,0 1 0 0 0,0-1 0 0 0,-1 1-1 0 0,1 1-109 0 0,9 17-140 0 0,11 20 140 0 0,-20-38-6 0 0,-1 0-1 0 0,1 0 1 0 0,-1 0-1 0 0,0 1 1 0 0,0-1-1 0 0,0 1 1 0 0,-1 0 6 0 0,5 13 181 0 0,-5-15-214 0 0,1-1-1 0 0,-1 0 0 0 0,1 1 1 0 0,-1-1-1 0 0,1 0 1 0 0,0 0-1 0 0,0 1 0 0 0,0-1 1 0 0,0 0-1 0 0,0 0 1 0 0,0 0-1 0 0,0 0 0 0 0,0 0 1 0 0,0 0-1 0 0,0 0 1 0 0,0-1-1 0 0,1 1 0 0 0,-1 0 1 0 0,0-1-1 0 0,1 1 0 0 0,-1-1 1 0 0,1 1 33 0 0,2 0-913 0 0,-1-1-1 0 0,1 1 1 0 0,0-1 0 0 0,0 0 0 0 0,0 0 0 0 0,-1-1-1 0 0,1 1 1 0 0,0-1 913 0 0,11-3-6414 0 0</inkml:trace>
  <inkml:trace contextRef="#ctx0" brushRef="#br0" timeOffset="268.927">1392 159 6912 0 0,'-1'3'42'0'0,"0"-1"1"0"0,0 0 0 0 0,0 0-1 0 0,0 0 1 0 0,0 0-1 0 0,-1 0 1 0 0,1-1 0 0 0,0 1-1 0 0,-1 0 1 0 0,0-1-1 0 0,1 1 1 0 0,-1-1 0 0 0,0 1-1 0 0,0-1 1 0 0,0 0-1 0 0,0 0 1 0 0,0 0 0 0 0,0 0-1 0 0,-1 1-42 0 0,-9 4 227 0 0,4-1 1302 0 0,0 0-1 0 0,1 0 1 0 0,-1 1 0 0 0,-2 3-1529 0 0,7-6 264 0 0,0 0 0 0 0,1-1 0 0 0,0 2 0 0 0,-1-1 0 0 0,1 0 0 0 0,0 0 0 0 0,0 1 0 0 0,1-1 0 0 0,-1 1 0 0 0,1-1 0 0 0,-1 1 0 0 0,1 1-264 0 0,-8 21 80 0 0,6-19-29 0 0,1 1 1 0 0,0-1-1 0 0,0 0 0 0 0,0 3-51 0 0,1-8 11 0 0,1 0-1 0 0,0 0 1 0 0,0 0-1 0 0,0 0 0 0 0,0 0 1 0 0,0 0-1 0 0,1-1 1 0 0,-1 1-1 0 0,0 0 0 0 0,1 0 1 0 0,0 0-1 0 0,-1 0 1 0 0,1 0-1 0 0,0-1 0 0 0,0 1 1 0 0,0 0-1 0 0,0-1 0 0 0,1 2-10 0 0,11 15 1 0 0,-8-11-37 0 0,1 0 0 0 0,0-1-1 0 0,5 6 37 0 0,7 2-134 0 0,-15-12 129 0 0,0 0 1 0 0,1 1-1 0 0,-1-1 0 0 0,0 1 1 0 0,0 0-1 0 0,0 0 0 0 0,-1 0 0 0 0,3 3 5 0 0,6 8 249 0 0,2 4 1425 0 0,-13-17-1568 0 0,1 0 0 0 0,-1 0 0 0 0,0-1 0 0 0,1 1 1 0 0,-1 0-1 0 0,0 0 0 0 0,0 0 0 0 0,0 0 0 0 0,1 0 1 0 0,-1 0-1 0 0,0 0 0 0 0,0 0 0 0 0,0 0 0 0 0,-1 0 1 0 0,1 0-1 0 0,0 0 0 0 0,0 0 0 0 0,0 0 0 0 0,-1 1-106 0 0,0-1 103 0 0,1 0-1 0 0,-1 0 0 0 0,0 0 1 0 0,0 1-1 0 0,0-1 0 0 0,0 0 1 0 0,0 0-1 0 0,0 0 0 0 0,0 0 1 0 0,0-1-1 0 0,0 1 0 0 0,0 0 1 0 0,-1 0-1 0 0,1-1 0 0 0,0 1 1 0 0,-1 0-1 0 0,1-1 0 0 0,-1 1-102 0 0,-23 4 314 0 0,-8-3-467 0 0,-1-2 0 0 0,-1-1 153 0 0,-11 0-567 0 0,44 1 517 0 0,-4 0-542 0 0,-1 0-1 0 0,1 0 1 0 0,-1-1 0 0 0,1 0-1 0 0,-1 0 1 0 0,0-1 592 0 0,-1-1-1627 0 0</inkml:trace>
  <inkml:trace contextRef="#ctx0" brushRef="#br0" timeOffset="548.174">1478 328 11520 0 0,'10'1'640'0'0,"-7"-1"-590"0"0,0 1 1 0 0,0-1 0 0 0,0 0 0 0 0,0 1-1 0 0,0 0 1 0 0,0 0 0 0 0,0 0 0 0 0,0 0-51 0 0,-2-1 168 0 0,-1 1 0 0 0,1-1 0 0 0,0 1 0 0 0,-1-1 0 0 0,1 1 0 0 0,-1-1 1 0 0,1 1-1 0 0,0 0 0 0 0,-1-1 0 0 0,0 1 0 0 0,1 0 0 0 0,-1 0 0 0 0,1-1 1 0 0,-1 1-1 0 0,0 0 0 0 0,1 0 0 0 0,-1 0 0 0 0,0-1 0 0 0,0 1 0 0 0,0 0 1 0 0,0 0-1 0 0,0 0 0 0 0,0-1 0 0 0,0 1 0 0 0,0 0 0 0 0,0 0 0 0 0,0 0 1 0 0,0 0-1 0 0,0-1 0 0 0,0 1 0 0 0,-1 0 0 0 0,1 0-168 0 0,-4 20 2604 0 0,0 0-1 0 0,2 7-2603 0 0,-2 8 662 0 0,4-35-646 0 0,0 1 0 0 0,0-1-1 0 0,0 0 1 0 0,0 1 0 0 0,0-1-1 0 0,0 1 1 0 0,1-1 0 0 0,-1 1 0 0 0,0-1-1 0 0,1 1 1 0 0,-1-1 0 0 0,1 0-1 0 0,0 1 1 0 0,-1-1 0 0 0,1 0 0 0 0,0 0-1 0 0,0 0 1 0 0,0 1-16 0 0,0-1 309 0 0,-1-1-38 0 0,0 0-216 0 0,0 0-254 0 0,0 0-90 0 0,0 0-1039 0 0,-1-1-4282 0 0,-2-3-1833 0 0</inkml:trace>
  <inkml:trace contextRef="#ctx0" brushRef="#br0" timeOffset="866.548">1496 18 11520 0 0,'14'-4'196'0'0,"-10"3"-56"0"0,0 0 1 0 0,1 0 0 0 0,-1 1-1 0 0,0-1 1 0 0,0 1 0 0 0,1 0-141 0 0,-4 0 394 0 0,-1 0 705 0 0,0-1 244 0 0,2-5 2647 0 0,9 4-4761 0 0,-10 2-201 0 0,7 3-40 0 0</inkml:trace>
  <inkml:trace contextRef="#ctx0" brushRef="#br0" timeOffset="1235.088">1781 61 2304 0 0,'-26'10'167'0'0,"26"-9"-166"0"0,-1-1 1 0 0,1 1 0 0 0,0 0 0 0 0,-1-1 0 0 0,1 1 0 0 0,0-1 0 0 0,0 1 0 0 0,0 0 0 0 0,-1-1 0 0 0,1 1-1 0 0,0 0 1 0 0,0-1 0 0 0,0 1 0 0 0,0 0 0 0 0,0-1 0 0 0,0 1 0 0 0,0 0 0 0 0,1-1 0 0 0,-1 1 0 0 0,0 0-1 0 0,0-1 1 0 0,0 1 0 0 0,1 0 0 0 0,-1-1 0 0 0,0 1 0 0 0,1-1 0 0 0,-1 1 0 0 0,0-1 0 0 0,1 1 0 0 0,-1-1-1 0 0,1 1-1 0 0,2 5 340 0 0,7 60 9140 0 0,-8-55-9008 0 0,0 0 0 0 0,-1 0 0 0 0,0 1 0 0 0,-1-1 0 0 0,-1 11-472 0 0,1-6 581 0 0,1 1 0 0 0,1 6-581 0 0,1 19 888 0 0,4 40 1160 0 0,-4-51-1461 0 0,-2-26-547 0 0,0 0-1 0 0,0-1 1 0 0,-1 1 0 0 0,0 0-1 0 0,0-1 1 0 0,-1 1 0 0 0,1 0 0 0 0,-1 0-1 0 0,0 2-39 0 0,-1-2 154 0 0,2-4-107 0 0,0 0 1 0 0,0-1-1 0 0,0 1 1 0 0,0 0 0 0 0,0-1-1 0 0,0 1 1 0 0,0-1-1 0 0,0 1 1 0 0,0 0 0 0 0,-1-1-1 0 0,1 1 1 0 0,0-1 0 0 0,-1 1-1 0 0,1 0 1 0 0,0-1-1 0 0,-1 1 1 0 0,1-1 0 0 0,0 1-1 0 0,-1-1 1 0 0,1 1-1 0 0,-1-1 1 0 0,1 0 0 0 0,-1 1-1 0 0,1-1 1 0 0,-1 0-1 0 0,0 1 1 0 0,1-1-48 0 0,0 0 137 0 0,0 0-123 0 0,-2 0-516 0 0,-2-1 236 0 0,0-1-1 0 0,1 1 0 0 0,-1-1 0 0 0,0 0 0 0 0,1 1 1 0 0,-1-2-1 0 0,1 1 0 0 0,-1 0 0 0 0,1-1 0 0 0,0 1 1 0 0,0-1-1 0 0,0 0 0 0 0,1 0 0 0 0,-1 0 0 0 0,1 0 1 0 0,0-1-1 0 0,-1 1 0 0 0,1-1 0 0 0,1 1 1 0 0,-1-1 266 0 0,-1-3-554 0 0,-1 0 1 0 0,0 0 0 0 0,0 0-1 0 0,0 0 1 0 0,-1 1 0 0 0,-4-5 553 0 0,7 9-44 0 0,1 1 1 0 0,0 0 0 0 0,0 0-1 0 0,0-1 1 0 0,1 1 0 0 0,-1 0-1 0 0,0-1 1 0 0,0 1 0 0 0,1-1-1 0 0,-1 1 1 0 0,1-1 0 0 0,-1 0-1 0 0,1 1 1 0 0,0-1-1 0 0,0 1 1 0 0,-1-1 0 0 0,1 0-1 0 0,0 1 1 0 0,0-1 0 0 0,1-1 43 0 0,-1-2 23 0 0,0 4-8 0 0,0 1 0 0 0,0-1 0 0 0,-1 1 0 0 0,1 0-1 0 0,0-1 1 0 0,0 1 0 0 0,0-1 0 0 0,-1 1 0 0 0,1-1 0 0 0,0 1 0 0 0,0 0 0 0 0,-1-1 0 0 0,1 1 0 0 0,0-1 0 0 0,-1 1 0 0 0,1 0 0 0 0,0-1 0 0 0,-1 1 0 0 0,1 0 0 0 0,-1 0 0 0 0,1-1-15 0 0,-3-2 604 0 0,11-1-142 0 0,-3 3-219 0 0,-1-1 0 0 0,1 2 0 0 0,0-1 0 0 0,0 1 0 0 0,0-1 0 0 0,0 1 1 0 0,0 1-1 0 0,0-1 0 0 0,0 1 0 0 0,-1 0 0 0 0,3 0-243 0 0,3 1 387 0 0,24 7 1058 0 0,-17-2-1560 0 0,-2 0 445 0 0,0 0-1 0 0,1-2 1 0 0,-1 0-1 0 0,1 0 1 0 0,0-2 0 0 0,1 0-1 0 0,15 1-329 0 0,-25-4 1 0 0,1 0 0 0 0,-1 0 0 0 0,1-1 0 0 0,-1 0 0 0 0,0 0 0 0 0,1-1 0 0 0,-1 0 0 0 0,0 0 0 0 0,0 0 0 0 0,0-1 0 0 0,0 0 0 0 0,-1-1 0 0 0,6-3-1 0 0,-3 2 6 0 0,16-12 3 0 0,-24 16 11 0 0,0 0-1 0 0,1 0 1 0 0,-1-1 0 0 0,0 1-1 0 0,-1 0 1 0 0,1 0 0 0 0,0-1 0 0 0,0 1-1 0 0,-1-1 1 0 0,1 1 0 0 0,0 0-1 0 0,-1-1 1 0 0,0 1 0 0 0,1-1 0 0 0,-1 0-1 0 0,0 1 1 0 0,0-1 0 0 0,1 0-20 0 0,-1-2 64 0 0,-1 1-63 0 0,1 1 0 0 0,0 0 1 0 0,0-1-1 0 0,0 1 1 0 0,0-1-1 0 0,0 1 0 0 0,1 0 1 0 0,-1-1-1 0 0,1 1 1 0 0,0 0-1 0 0,0 0 0 0 0,-1-1 1 0 0,1 1-1 0 0,1 0 1 0 0,-1 0-1 0 0,0 0 0 0 0,0 0 1 0 0,1 0-1 0 0,-1 0 1 0 0,1 1-1 0 0,0-2-1 0 0,2 0-53 0 0,-4 3 46 0 0,1 0 0 0 0,-1-1 0 0 0,0 1 0 0 0,1 0 0 0 0,-1-1 0 0 0,1 1 0 0 0,-1 0 0 0 0,0-1 0 0 0,1 1 0 0 0,-1-1 0 0 0,0 1 0 0 0,1 0 1 0 0,-1-1-1 0 0,0 1 0 0 0,0-1 0 0 0,1 1 0 0 0,-1-1 0 0 0,0 1 0 0 0,0-1 0 0 0,0 1 0 0 0,0-1 0 0 0,0 1 0 0 0,0-1 0 0 0,0 1 0 0 0,0-1 0 0 0,0 0 0 0 0,0 1 0 0 0,0-1 0 0 0,0 1 0 0 0,0-1 0 0 0,0 1 0 0 0,0-1 0 0 0,0 1 0 0 0,-1-1 0 0 0,1 1 0 0 0,0-1 0 0 0,0 1 0 0 0,-1 0 0 0 0,1-1 0 0 0,0 1 0 0 0,-1-1 0 0 0,1 1 1 0 0,0-1-1 0 0,-1 1 0 0 0,1 0 0 0 0,0-1 0 0 0,-1 1 0 0 0,1 0 0 0 0,-1 0 0 0 0,0-1 7 0 0,2 1-43 0 0,1 0 32 0 0,-4 0 11 0 0,0 0 0 0 0,-3 3 0 0 0</inkml:trace>
  <inkml:trace contextRef="#ctx0" brushRef="#br0" timeOffset="1523.357">2082 421 19455 0 0,'7'3'10'0'0,"-1"-2"1"0"0,0 1 0 0 0,0 0 1 0 0,0 1-1 0 0,0-1 0 0 0,0 1 0 0 0,-1 0 0 0 0,1 1 0 0 0,-1-1 0 0 0,0 1 0 0 0,0 0 0 0 0,0 1-11 0 0,0-1 60 0 0,0 1 0 0 0,0-1 0 0 0,1 0 0 0 0,-1 0 0 0 0,1 0 0 0 0,0-1 0 0 0,0 0-1 0 0,0 0 1 0 0,1-1 0 0 0,-1 0 0 0 0,1 0 0 0 0,-1 0 0 0 0,1-1 0 0 0,-1 1 0 0 0,1-2 0 0 0,0 1-1 0 0,0-1 1 0 0,0 0 0 0 0,-1 0 0 0 0,1-1 0 0 0,0 0 0 0 0,-1 0 0 0 0,3-2-60 0 0,-6 3 27 0 0,0-1-1 0 0,0-1 1 0 0,0 1 0 0 0,0 0 0 0 0,0-1 0 0 0,0 0-1 0 0,0 1 1 0 0,-1-1 0 0 0,1 0 0 0 0,-1 0 0 0 0,1-1 0 0 0,-1 1-1 0 0,1-1-26 0 0,2-4 43 0 0,1-1 0 0 0,-2 0 0 0 0,5-7-43 0 0,-5 8-21 0 0,-1 0 0 0 0,2 0-1 0 0,-1 0 1 0 0,1 1-1 0 0,3-4 22 0 0,-4 7 16 0 0,-3 3-18 0 0,-1-1 0 0 0,1 1 0 0 0,-1 0 0 0 0,1 0 0 0 0,-1 0-1 0 0,1 0 1 0 0,-1-1 0 0 0,1 1 0 0 0,-1 0 0 0 0,1 0 0 0 0,-1 0 0 0 0,1 0-1 0 0,-1 0 1 0 0,1 0 0 0 0,-1 0 0 0 0,1 1 0 0 0,-1-1 0 0 0,1 0 0 0 0,-1 0 0 0 0,1 0-1 0 0,-1 0 1 0 0,1 1 0 0 0,-1-1 0 0 0,1 0 0 0 0,-1 0 0 0 0,0 1 0 0 0,1-1-1 0 0,-1 0 1 0 0,1 1 0 0 0,-1-1 0 0 0,0 1 0 0 0,1-1 0 0 0,-1 0 0 0 0,0 1-1 0 0,1-1 1 0 0,-1 1 0 0 0,0-1 0 0 0,0 1 0 0 0,0-1 0 0 0,1 1 0 0 0,-1-1 1 0 0,0 1-7 0 0,4 6 27 0 0,0-1 0 0 0,-1 1 0 0 0,0 0 0 0 0,0 0-1 0 0,-1 0 1 0 0,0 0 0 0 0,0 1 0 0 0,-1-1 0 0 0,0 1-1 0 0,0 2-18 0 0,0-3-86 0 0,4 31 373 0 0,-2-1 0 0 0,-1 1 0 0 0,-2-1 0 0 0,-2 1 0 0 0,-1-1 0 0 0,-2 0 0 0 0,-6 19-287 0 0,9-47 102 0 0,0 0 1 0 0,-1-1-1 0 0,0 1 0 0 0,-1-1 1 0 0,0 0-1 0 0,-1 2-102 0 0,2-5 144 0 0,0-1-1 0 0,-1 1 1 0 0,1-1 0 0 0,-1 0-1 0 0,1 0 1 0 0,-1 0 0 0 0,0 0-1 0 0,-1-1 1 0 0,1 0 0 0 0,-5 3-144 0 0,1-1 7 0 0,-1-1 0 0 0,-1 0 0 0 0,1-1 0 0 0,-1 1 0 0 0,1-2 0 0 0,-1 0 0 0 0,0 0 0 0 0,0 0 0 0 0,0-1 0 0 0,-5-1-7 0 0,-19 1 13 0 0,1-2-1 0 0,-1-2 0 0 0,1 0 1 0 0,-19-6-13 0 0,51 9-44 0 0,-62-15-448 0 0,23-1-6578 0 0,20 6-637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1:36.53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29 88 6912 0 0,'-4'-1'117'0'0,"-10"-5"324"0"0,14 6-436 0 0,-1-1 0 0 0,1 1 0 0 0,0 0 1 0 0,0-1-1 0 0,-1 1 0 0 0,1 0 0 0 0,0 0 0 0 0,0-1 1 0 0,0 1-1 0 0,-1 0 0 0 0,1-1 0 0 0,0 1 1 0 0,0-1-1 0 0,0 1 0 0 0,0 0 0 0 0,0-1 1 0 0,0 1-1 0 0,0 0 0 0 0,0-1 0 0 0,0 1 1 0 0,0 0-1 0 0,0-1 0 0 0,0 1 0 0 0,0-1 1 0 0,0 1-1 0 0,0 0 0 0 0,0-1 0 0 0,0 1 1 0 0,1 0-1 0 0,-1-1 0 0 0,0 1 0 0 0,0 0 1 0 0,0-1-1 0 0,1 1-5 0 0,-1 0 18 0 0,0-1-1 0 0,0 1 1 0 0,0-1 0 0 0,0 1 0 0 0,0 0 0 0 0,0-1 0 0 0,0 1-1 0 0,-1 0 1 0 0,1-1 0 0 0,0 1 0 0 0,0 0 0 0 0,0-1 0 0 0,0 1-1 0 0,0 0 1 0 0,0-1 0 0 0,-1 1 0 0 0,1 0 0 0 0,0-1-1 0 0,0 1 1 0 0,-1 0 0 0 0,1 0 0 0 0,0-1 0 0 0,0 1 0 0 0,-1 0-1 0 0,1 0 1 0 0,0 0 0 0 0,0-1 0 0 0,-1 1 0 0 0,1 0 0 0 0,0 0-1 0 0,-1 0 1 0 0,1 0 0 0 0,0 0 0 0 0,-1-1 0 0 0,1 1-1 0 0,0 0 1 0 0,-1 0 0 0 0,1 0 0 0 0,-1 0 0 0 0,1 0-18 0 0,-1 0 192 0 0,1-1-63 0 0,0 1-1 0 0,1-1 1 0 0,-1 0 0 0 0,0 0-1 0 0,0 1 1 0 0,0-1 0 0 0,1 0-1 0 0,-1 1 1 0 0,0-1 0 0 0,1 0-1 0 0,-1 1 1 0 0,1-1 0 0 0,-1 0-1 0 0,1 1 1 0 0,-1-1 0 0 0,1 1-1 0 0,-1-1 1 0 0,1 1 0 0 0,-1-1-1 0 0,1 1-128 0 0,1-2 523 0 0,-1 1-317 0 0,0-1-1 0 0,0 1 1 0 0,0 0 0 0 0,0 0 0 0 0,0 0-1 0 0,0-1 1 0 0,0 1 0 0 0,0 0 0 0 0,0 1-1 0 0,1-1 1 0 0,-1 0 0 0 0,0 0 0 0 0,1 0-1 0 0,-1 1 1 0 0,1-1 0 0 0,-1 1 0 0 0,1-1 0 0 0,-1 1-1 0 0,1 0 1 0 0,-1-1 0 0 0,1 1 0 0 0,0 0-206 0 0,-6 1 1363 0 0,14 0-337 0 0,-10 0-918 0 0,0 1 0 0 0,0-1 0 0 0,0 0-1 0 0,0 1 1 0 0,0-1 0 0 0,0 1 0 0 0,0-1 0 0 0,0 0 0 0 0,-1 1 0 0 0,1 0-108 0 0,0-1 141 0 0,0-1-97 0 0,0 1 0 0 0,0 0 0 0 0,0 0 0 0 0,0 0 0 0 0,1 0 0 0 0,-1 0 0 0 0,0 0 0 0 0,1 0 0 0 0,-1-1 0 0 0,1 1 0 0 0,-1 0 0 0 0,1 0 0 0 0,-1-1 0 0 0,1 1 0 0 0,-1 0 0 0 0,1 0-44 0 0,0-1 31 0 0,0 1 0 0 0,-1 0 0 0 0,1-1 0 0 0,-1 1 0 0 0,1 0 0 0 0,-1 0 0 0 0,1-1 0 0 0,-1 1 1 0 0,0 0-1 0 0,1 0 0 0 0,-1 0 0 0 0,0-1 0 0 0,0 1 0 0 0,1 0 0 0 0,-1 0 0 0 0,0 0 0 0 0,0 0 0 0 0,0 0 0 0 0,0 0-31 0 0,-1 6 148 0 0,1-5-97 0 0,-1 0 0 0 0,1 0-1 0 0,0 0 1 0 0,0 0-1 0 0,0 1 1 0 0,0-1-1 0 0,1 0 1 0 0,-1 0 0 0 0,1 0-1 0 0,-1 0 1 0 0,1 1-1 0 0,0-1 1 0 0,-1 0-1 0 0,2 2-50 0 0,0 0 80 0 0,0 0-1 0 0,-1 1 1 0 0,0 0-1 0 0,0-1 0 0 0,0 1 1 0 0,0 1-80 0 0,-1-2 53 0 0,1 1 1 0 0,-1-1-1 0 0,1 1 1 0 0,1-1-1 0 0,-1 0 0 0 0,1 1 1 0 0,-1-1-1 0 0,2 1-53 0 0,11 16 205 0 0,-10-16-150 0 0,0 0 0 0 0,-1 0 1 0 0,0 0-1 0 0,0 1 0 0 0,0-1 0 0 0,1 5-55 0 0,-2-3 53 0 0,0-1 0 0 0,1 1 0 0 0,0 0 0 0 0,0-1-1 0 0,1 0 1 0 0,0 1 0 0 0,0-1 0 0 0,1 0-53 0 0,-3-2 19 0 0,0 0-1 0 0,0 0 1 0 0,0 0 0 0 0,-1 0-1 0 0,1 0 1 0 0,-1 0 0 0 0,0 1-1 0 0,-1-1 1 0 0,1 0 0 0 0,-1 0-1 0 0,0 2-18 0 0,6 27 68 0 0,-5-27-74 0 0,1-1-1 0 0,-1 1 0 0 0,0 0 1 0 0,0 0-1 0 0,0 0 0 0 0,-1 0 1 0 0,0 0-1 0 0,0 0 0 0 0,-1 0 1 0 0,1-1-1 0 0,-1 1 0 0 0,-1 3 7 0 0,-12 51 152 0 0,14-59-152 0 0,0 1 0 0 0,0-1 0 0 0,0 0 0 0 0,0 0-1 0 0,0 0 1 0 0,0 0 0 0 0,0 0 0 0 0,1 0 0 0 0,-1 0 0 0 0,0 1-1 0 0,1-1 1 0 0,-1 0 0 0 0,1 0 0 0 0,-1 0 0 0 0,1 0 0 0 0,0 0-1 0 0,-1-1 1 0 0,1 1 0 0 0,0 0 0 0 0,0 0 0 0 0,0 0 1 0 0,0 1 1 0 0,0-1-1 0 0,0 0 0 0 0,-1 1 0 0 0,1-1 1 0 0,0 0-1 0 0,0 1 0 0 0,-1-1 0 0 0,1 1 1 0 0,-1-1-1 0 0,0 1 0 0 0,1 0 1 0 0,-1 0-2 0 0,1-1 0 0 0,-1-1 0 0 0,1 1 0 0 0,-1-1 0 0 0,1 0 0 0 0,-1 0 0 0 0,1 1 0 0 0,0-1 1 0 0,-1 0-1 0 0,1 0 0 0 0,-1 1 0 0 0,1-1 0 0 0,0 0 0 0 0,-1 0 0 0 0,1 0 1 0 0,0 0-1 0 0,-1 0 0 0 0,1 0 0 0 0,0 0 0 0 0,0 0-146 0 0,-4 1-382 0 0,3-2 507 0 0,0 1 0 0 0,0 0 1 0 0,0-1-1 0 0,1 1 0 0 0,-1 0 0 0 0,0-1 0 0 0,0 1 0 0 0,0 0 0 0 0,0 0 0 0 0,-1-1 1 0 0,1 1-1 0 0,0 0 0 0 0,0-1 0 0 0,0 1 0 0 0,0 0 0 0 0,0-1 0 0 0,0 1 0 0 0,0 0 1 0 0,0 0-1 0 0,-1-1 0 0 0,1 1 0 0 0,0 0 0 0 0,0 0 0 0 0,0-1 0 0 0,-1 1 0 0 0,1 0 0 0 0,0 0 1 0 0,0 0-1 0 0,-1-1 0 0 0,1 1 0 0 0,0 0 0 0 0,0 0 0 0 0,-1 0 0 0 0,1 0 21 0 0,-2-2-124 0 0,0 0 0 0 0,0-1 0 0 0,1 1 0 0 0,-1 0-1 0 0,1-1 1 0 0,-1 1 0 0 0,1 0 0 0 0,0-1 0 0 0,0 0 0 0 0,0 1-1 0 0,0-1 1 0 0,1 0 0 0 0,-1-1 124 0 0,0 0-170 0 0,0 0 0 0 0,0 0-1 0 0,-1 0 1 0 0,1 0 0 0 0,-1 0-1 0 0,-1-1 171 0 0,-3-3-316 0 0,4 5 159 0 0,0 0-1 0 0,0 0 0 0 0,0-1 0 0 0,0 1 1 0 0,0 0-1 0 0,1-1 0 0 0,0 1 1 0 0,-1-1-1 0 0,1 1 0 0 0,0-3 158 0 0,2-13-790 0 0,-1 16 634 0 0,1 0-1 0 0,-1 0 0 0 0,0 0 0 0 0,0-1 0 0 0,-1 1 1 0 0,1 0-1 0 0,-1 0 0 0 0,0-2 157 0 0,-3-8-474 0 0,2 8 254 0 0,0 1 1 0 0,1-1-1 0 0,0 0 0 0 0,-1 1 1 0 0,2-1-1 0 0,-1 0 0 0 0,0 0 1 0 0,1 1-1 0 0,0-1 0 0 0,0 0 1 0 0,1-4 219 0 0,4-22-1607 0 0,-1-14 1607 0 0,-3 26-216 0 0,0 16 207 0 0,0 0 1 0 0,0 0-1 0 0,0-1 1 0 0,0 1-1 0 0,0 0 1 0 0,0 0-1 0 0,1 0 1 0 0,0 1-1 0 0,-1-1 1 0 0,1 0 0 0 0,1-1 8 0 0,-1 1 32 0 0,-1 2-2 0 0,0-1 1 0 0,0 0-1 0 0,0 1 1 0 0,0-1-1 0 0,-1 0 0 0 0,1 0 1 0 0,0 1-1 0 0,-1-1 1 0 0,0 0-1 0 0,1 0 1 0 0,-1 0-1 0 0,0 0 1 0 0,0 0-1 0 0,0 0-30 0 0,0 0 44 0 0,0 1 0 0 0,0-1 0 0 0,0 0 0 0 0,0 1 0 0 0,0-1 0 0 0,1 0 0 0 0,-1 1 0 0 0,1-1-1 0 0,-1 0 1 0 0,1 1 0 0 0,-1-1 0 0 0,1 1 0 0 0,0-1 0 0 0,0 1 0 0 0,0 0 0 0 0,1-2-44 0 0,4-3 247 0 0,-5 5-187 0 0,1 0-1 0 0,-1 0 1 0 0,0 0-1 0 0,0 0 0 0 0,0 0 1 0 0,0 0-1 0 0,0 0 1 0 0,0 0-1 0 0,-1-1 0 0 0,1 1 1 0 0,0 0-1 0 0,-1 0 1 0 0,1-1-1 0 0,-1 1 0 0 0,1-1 1 0 0,-1 1-1 0 0,1-1-59 0 0,-1 0 37 0 0,0 1-1 0 0,0 0 1 0 0,1 0-1 0 0,-1-1 1 0 0,0 1-1 0 0,1 0 1 0 0,-1 0-1 0 0,1 0 1 0 0,-1-1-1 0 0,1 1 1 0 0,-1 0 0 0 0,1 0-1 0 0,0 0 1 0 0,0 0-1 0 0,0 0 1 0 0,-1 0-1 0 0,1 0 1 0 0,0 0-1 0 0,0 1 1 0 0,0-1-1 0 0,0 0 1 0 0,1 1-1 0 0,-1-1 1 0 0,0 0-1 0 0,0 1 1 0 0,0-1-1 0 0,1 1-36 0 0,5-2 126 0 0,0-1-1 0 0,0 2 1 0 0,0-1-1 0 0,4 1-125 0 0,1-1 79 0 0,-7 1 104 0 0,0 1 1 0 0,0-1 0 0 0,0 1-1 0 0,0 1 1 0 0,0-1-1 0 0,1 1 1 0 0,-1 0 0 0 0,0 0-1 0 0,2 1-183 0 0,41 16 573 0 0,8 7 20 0 0,-53-24-516 0 0,-1 1-1 0 0,1 0 1 0 0,0 0-1 0 0,-1 0 0 0 0,0 0 1 0 0,1 1-1 0 0,-1-1 0 0 0,0 1 1 0 0,0-1-1 0 0,0 1 1 0 0,-1 0-1 0 0,1-1 0 0 0,0 1 1 0 0,-1 0-1 0 0,0 0 0 0 0,0 0 1 0 0,0 0-1 0 0,0 1 0 0 0,0 0-76 0 0,2 5 117 0 0,-2-8-94 0 0,-1 1-1 0 0,0-1 0 0 0,0 0 1 0 0,1 0-1 0 0,-1 1 0 0 0,0-1 1 0 0,0 0-1 0 0,0 0 0 0 0,0 0 1 0 0,0 1-1 0 0,-1-1 1 0 0,1 0-1 0 0,0 0 0 0 0,0 1 1 0 0,-1-1-1 0 0,1 0 0 0 0,-1 0 1 0 0,1 0-1 0 0,-1 0 0 0 0,0 0 1 0 0,1 0-1 0 0,-1 0 0 0 0,0 1-22 0 0,-7 14 302 0 0,7-15-266 0 0,1 1-1 0 0,-1 0 0 0 0,0-1 0 0 0,0 1 0 0 0,0 0 1 0 0,0-1-1 0 0,0 1 0 0 0,0-1 0 0 0,0 0 1 0 0,-1 1-1 0 0,1-1 0 0 0,0 0 0 0 0,-1 0 0 0 0,0 1-35 0 0,-25 14 185 0 0,17-11-79 0 0,0 0 15 0 0,0-1-1 0 0,0-1 1 0 0,0 1 0 0 0,-7 0-121 0 0,-19 6 311 0 0,30-8-310 0 0,0 0 1 0 0,0-1-1 0 0,0 0 1 0 0,0-1-1 0 0,0 1 1 0 0,0-1-1 0 0,0 0 1 0 0,-6-1-2 0 0,-6 0-98 0 0,10 1-173 0 0,0-1 0 0 0,0 0-1 0 0,-7-1 272 0 0,9 1-132 0 0,0-2-132 0 0,0 1 0 0 0,0-1 0 0 0,0 1 0 0 0,0-2 0 0 0,1 1 0 0 0,-1-1 264 0 0,-4-2-394 0 0,3 0-185 0 0,8 1 230 0 0,0 5 127 0 0,-1 0 0 0 0,0-1 0 0 0,0 1 1 0 0,1 0-1 0 0,-1-1 0 0 0,0 1 0 0 0,0 0 0 0 0,0-1 1 0 0,0 1-1 0 0,0 0 0 0 0,0-1 0 0 0,0 1 0 0 0,0-1 1 0 0,1 1-1 0 0,-1 0 0 0 0,0-1 0 0 0,0 1 0 0 0,-1 0 1 0 0,1-1-1 0 0,0 1 0 0 0,0-1 0 0 0,0 1 0 0 0,0 0 1 0 0,0-1 221 0 0,-7-7-5564 0 0</inkml:trace>
  <inkml:trace contextRef="#ctx0" brushRef="#br0" timeOffset="425.666">615 142 3224 0 0,'-2'1'240'0'0,"-6"4"263"0"0,5-4 166 0 0,1 0 1 0 0,0 0-1 0 0,0 1 1 0 0,0-1-1 0 0,-1 1 1 0 0,1 0 0 0 0,1-1-1 0 0,-1 1 1 0 0,0 0-1 0 0,0 0 1 0 0,0 0-670 0 0,-10 12 3507 0 0,10-12-3400 0 0,1-1 1 0 0,-1 0-1 0 0,1 1 0 0 0,0-1 1 0 0,-1 1-1 0 0,1-1 1 0 0,0 1-1 0 0,0 0 1 0 0,0-1-1 0 0,0 1 0 0 0,0 0 1 0 0,1 0-1 0 0,-1 0 1 0 0,0 0-1 0 0,1 0-107 0 0,-4 13 784 0 0,3-14-659 0 0,0 1 0 0 0,0 0 0 0 0,1 0 0 0 0,-1 0 0 0 0,1 0 0 0 0,0 0 0 0 0,-1 0 0 0 0,1 0 0 0 0,0 0 0 0 0,0 0 0 0 0,0 1 0 0 0,0-1-1 0 0,1 0 1 0 0,0 1-125 0 0,2 16 616 0 0,-3-16-564 0 0,1-1 1 0 0,-1 0-1 0 0,0 0 0 0 0,1 1 0 0 0,0-1 1 0 0,-1 0-1 0 0,1 0 0 0 0,0 0 1 0 0,0 0-1 0 0,0 0 0 0 0,1 2-52 0 0,1 0 55 0 0,-1-1 0 0 0,1 1 0 0 0,0-1 0 0 0,0 1-1 0 0,1-1 1 0 0,-1 0 0 0 0,1 0 0 0 0,0-1 0 0 0,-1 1 0 0 0,1-1 0 0 0,0 1-1 0 0,1-1 1 0 0,-1-1 0 0 0,0 1 0 0 0,0 0 0 0 0,1-1 0 0 0,-1 0 0 0 0,1 0-1 0 0,-1 0 1 0 0,4-1-55 0 0,2 1 28 0 0,0-1 1 0 0,1 0-1 0 0,-1-1 0 0 0,0-1 0 0 0,1 1 0 0 0,-1-1 0 0 0,3-2-28 0 0,-7 2 2 0 0,-1 1 0 0 0,0-1-1 0 0,0 0 1 0 0,0-1 0 0 0,-1 1 0 0 0,1-1-1 0 0,0 0 1 0 0,-1 0 0 0 0,0-1 0 0 0,0 1-1 0 0,0-1 1 0 0,0 0 0 0 0,0 0 0 0 0,2-4-2 0 0,-5 5 28 0 0,1 1 0 0 0,-1-1 0 0 0,0 1 0 0 0,0-1 0 0 0,-1 1 0 0 0,1-1 0 0 0,0 0 0 0 0,-1 0 0 0 0,0 1 0 0 0,1-1 0 0 0,-1 0 0 0 0,0 1 1 0 0,0-1-1 0 0,-1 0 0 0 0,1 0 0 0 0,-1 1 0 0 0,1-1 0 0 0,-1 0 0 0 0,0 1 0 0 0,0-2-28 0 0,-1 0 46 0 0,0 0 0 0 0,0-1 0 0 0,0 1 0 0 0,-1 0 0 0 0,1 0 0 0 0,-1 0 0 0 0,0 0 0 0 0,0 1-1 0 0,-1-1 1 0 0,1 1 0 0 0,-1 0-46 0 0,-21-20-100 0 0,18 16 33 0 0,0 1 0 0 0,-1 0 0 0 0,0 0 0 0 0,-7-4 67 0 0,-2-1-83 0 0,-9-4-74 0 0,17 11-546 0 0,9 3 575 0 0,-1 1-1 0 0,0-1 1 0 0,1 1-1 0 0,-1 0 1 0 0,0-1 0 0 0,1 1-1 0 0,-1 0 1 0 0,0 0-1 0 0,1-1 1 0 0,-1 1-1 0 0,0 0 1 0 0,0 0-1 0 0,1 0 1 0 0,-1 0-1 0 0,0 0 1 0 0,0 0-1 0 0,1 0 1 0 0,-1 0 0 0 0,0 0-1 0 0,0 0 1 0 0,1 0-1 0 0,-1 1 1 0 0,0-1-1 0 0,1 0 1 0 0,-1 1 128 0 0,0-1-1452 0 0,1 0-53 0 0</inkml:trace>
  <inkml:trace contextRef="#ctx0" brushRef="#br0" timeOffset="1126.76">921 101 5064 0 0,'0'0'389'0'0,"0"0"-128"0"0,0 0 390 0 0,0 0 196 0 0,0 0 38 0 0,0 0-42 0 0,0 0-217 0 0,0 0-91 0 0,0 0-20 0 0,0 0 57 0 0,0 0 252 0 0,0 0 110 0 0,7 11 1562 0 0,-5-7 1285 0 0,-2 25-2325 0 0,0-25-1328 0 0,0-1 0 0 0,0 1-1 0 0,0-1 1 0 0,0 1 0 0 0,1-1-1 0 0,0 3-127 0 0,0 11 318 0 0,0-6-130 0 0,0 0 0 0 0,1 0 0 0 0,0 1 0 0 0,1-1 0 0 0,2 4-188 0 0,-3-10 19 0 0,1 0 0 0 0,-1 0 0 0 0,1 0 0 0 0,1 0 0 0 0,-1-1 0 0 0,1 1 0 0 0,-1-1 0 0 0,1 0 0 0 0,1 0 0 0 0,-1-1 0 0 0,0 1 0 0 0,1-1 0 0 0,0 0 0 0 0,0 0 0 0 0,0 0-1 0 0,0-1 1 0 0,0 0 0 0 0,0 0 0 0 0,4 1-19 0 0,-7-3 9 0 0,1 0-1 0 0,-1 0 1 0 0,1 0-1 0 0,-1 0 0 0 0,1 0 1 0 0,-1-1-1 0 0,1 1 1 0 0,-1-1-1 0 0,1 0 0 0 0,-1 1 1 0 0,0-1-1 0 0,1 0 1 0 0,-1-1-1 0 0,0 1 1 0 0,0 0-1 0 0,0-1 0 0 0,0 1 1 0 0,2-2-9 0 0,3-4 61 0 0,-1 0 0 0 0,1 0 0 0 0,-2-1 0 0 0,3-3-61 0 0,10-12 60 0 0,-17 21-57 0 0,1 0-1 0 0,-1 0 0 0 0,0 0 0 0 0,0 0 1 0 0,-1-1-1 0 0,1 1 0 0 0,0 0 1 0 0,-1-1-1 0 0,1 1 0 0 0,-1-1 0 0 0,0 1 1 0 0,0 0-1 0 0,0-1 0 0 0,0-1-2 0 0,-5-35 32 0 0,5 28-48 0 0,0 10-61 0 0,0 1 21 0 0,0 2 59 0 0,1-1 0 0 0,0 1 0 0 0,-1-1 0 0 0,0 1 0 0 0,1-1 0 0 0,-1 1 0 0 0,0-1 0 0 0,0 1 0 0 0,0-1 0 0 0,0 1 0 0 0,0 0-3 0 0,0 0-19 0 0,0 1 0 0 0,0-1 0 0 0,0 0-1 0 0,0 0 1 0 0,0 0 0 0 0,1 1 0 0 0,-1-1-1 0 0,0 0 1 0 0,1 0 0 0 0,0 0 0 0 0,0 0-1 0 0,0 0 1 0 0,0 0 0 0 0,0 0 0 0 0,0 0-1 0 0,0 0 20 0 0,8 18-5 0 0,-3-4 32 0 0,-5-13-25 0 0,0-1 1 0 0,1 1-1 0 0,-1 0 1 0 0,1-1 0 0 0,0 0-1 0 0,0 1 1 0 0,0-1-1 0 0,0 0 1 0 0,0 0-1 0 0,1 0 1 0 0,-1 0 0 0 0,1 0-1 0 0,-1-1 1 0 0,1 1-1 0 0,0-1 1 0 0,-1 1 0 0 0,1-1-1 0 0,0 0 1 0 0,0 0-1 0 0,0 0 1 0 0,0-1 0 0 0,0 1-1 0 0,0-1 1 0 0,0 0-1 0 0,0 1 1 0 0,0-1-1 0 0,0-1 1 0 0,0 1 0 0 0,0 0-1 0 0,0-1 1 0 0,0 1-1 0 0,0-1 1 0 0,1 0-3 0 0,-1 0 24 0 0,0-1 0 0 0,0 1 0 0 0,0 0 0 0 0,0-1 0 0 0,-1 0-1 0 0,1 1 1 0 0,0-1 0 0 0,-1 0 0 0 0,1-1 0 0 0,-1 1 0 0 0,0 0 0 0 0,0-1 0 0 0,0 1 0 0 0,0-1 0 0 0,0 0 0 0 0,0 1-1 0 0,-1-1 1 0 0,1 0 0 0 0,-1 0 0 0 0,0 0 0 0 0,0 0 0 0 0,0 0 0 0 0,0 0 0 0 0,0-1 0 0 0,-1 1 0 0 0,1 0 0 0 0,-1 0 0 0 0,0-1-1 0 0,0 1 1 0 0,0 0 0 0 0,-1-4-24 0 0,-5-21-30 0 0,3 14-102 0 0,1-1 1 0 0,0 1-1 0 0,1-7 132 0 0,-6-38 59 0 0,7 58-191 0 0,0 1-246 0 0,0 0-108 0 0,0 0-24 0 0,0 0-108 0 0,12 8-4024 0 0,-3-3-1649 0 0</inkml:trace>
  <inkml:trace contextRef="#ctx0" brushRef="#br0" timeOffset="1833.359">1464 210 13072 0 0,'13'6'1393'0'0,"-12"-5"-1373"0"0,1 0 0 0 0,-1-1 0 0 0,1 1 0 0 0,0-1 1 0 0,-1 1-1 0 0,1-1 0 0 0,0 0 0 0 0,-1 1 0 0 0,1-1 0 0 0,0 0 0 0 0,-1 0 1 0 0,1 0-1 0 0,0 0 0 0 0,1-1-20 0 0,3 1 223 0 0,2 0 110 0 0,-1 0 0 0 0,0-1-1 0 0,1 0 1 0 0,-1 0 0 0 0,1 0-1 0 0,-1-1 1 0 0,0 0 0 0 0,0-1 0 0 0,0 1-1 0 0,0-1 1 0 0,0-1 0 0 0,-1 1-1 0 0,2-2-332 0 0,-5 3 34 0 0,-1 0 0 0 0,0 0 0 0 0,0 0 0 0 0,0 0 0 0 0,0 0 0 0 0,0-1 0 0 0,0 1 0 0 0,0 0 0 0 0,-1-1 0 0 0,0 1 0 0 0,1-1 0 0 0,-1 0 0 0 0,1-2-34 0 0,10-37 1328 0 0,-12 41-1311 0 0,0 0 0 0 0,-1 0 0 0 0,1-1 0 0 0,0 1 0 0 0,-1 0 0 0 0,1 0 0 0 0,0 0 0 0 0,-1 0 0 0 0,1 0 1 0 0,-1 0-1 0 0,0 0 0 0 0,1 0 0 0 0,-1 0 0 0 0,0 0 0 0 0,0 1 0 0 0,1-1 0 0 0,-1 0 0 0 0,0 0 0 0 0,0 1 0 0 0,0-1-17 0 0,-8-8 57 0 0,8 7-9 0 0,-1 1 0 0 0,0-1 0 0 0,0 1-1 0 0,1 0 1 0 0,-1 0 0 0 0,0 0 0 0 0,0 0 0 0 0,-1 0-1 0 0,1 0 1 0 0,0 0 0 0 0,0 1 0 0 0,0-1 0 0 0,0 1-1 0 0,-1 0 1 0 0,1-1 0 0 0,0 1 0 0 0,-2 0-48 0 0,0 0 138 0 0,0 0 0 0 0,0 0 0 0 0,0 0 0 0 0,1 0 1 0 0,-1 1-1 0 0,0 0 0 0 0,0-1 0 0 0,0 1 0 0 0,-3 2-138 0 0,2 1-5 0 0,0 0-1 0 0,0 0 1 0 0,0 1-1 0 0,0 0 0 0 0,1 0 1 0 0,0 0-1 0 0,0 0 1 0 0,0 1-1 0 0,0-1 0 0 0,1 1 1 0 0,-2 5 5 0 0,-3 3-129 0 0,7-12 121 0 0,1 0 0 0 0,-1 0 1 0 0,1-1-1 0 0,-1 1 0 0 0,1 0 1 0 0,0 0-1 0 0,0 0 0 0 0,0 0 1 0 0,0 0-1 0 0,0 0 0 0 0,0 1 8 0 0,-1 16-57 0 0,1-16 54 0 0,0 0-1 0 0,-1-1 0 0 0,1 1 0 0 0,1-1 1 0 0,-1 1-1 0 0,0 0 0 0 0,1-1 0 0 0,-1 1 1 0 0,1-1-1 0 0,0 1 0 0 0,0-1 0 0 0,0 0 1 0 0,0 1-1 0 0,0-1 0 0 0,0 0 0 0 0,1 1 1 0 0,-1-1-1 0 0,1 0 0 0 0,0 0 0 0 0,-1 0 1 0 0,1-1-1 0 0,0 1 0 0 0,0 0 0 0 0,0-1 1 0 0,0 1-1 0 0,2 0 4 0 0,4 1 10 0 0,-1 0-1 0 0,1-1 1 0 0,-1 0-1 0 0,1 0 1 0 0,0 0 0 0 0,-1-1-1 0 0,1-1 1 0 0,0 1-1 0 0,0-1 1 0 0,0 0 0 0 0,0-1-1 0 0,0 0 1 0 0,-1 0 0 0 0,1-1-1 0 0,0 0 1 0 0,-1 0-1 0 0,1-1 1 0 0,-1 0 0 0 0,0 0-1 0 0,0-1 1 0 0,0 0-1 0 0,-1 0 1 0 0,1-1 0 0 0,1-1-10 0 0,-2 1-87 0 0,1-1 1 0 0,-1 0 0 0 0,-1-1-1 0 0,1 1 1 0 0,-1-1 0 0 0,-1 0-1 0 0,4-7 87 0 0,-2 5-215 0 0,0 0 0 0 0,0 0 0 0 0,1 1-1 0 0,2-2 216 0 0,11-14-694 0 0,7-7-268 0 0,-26 31 953 0 0,-1-1-1 0 0,1 1 0 0 0,-1 0 1 0 0,0-1-1 0 0,1 1 0 0 0,-1 0 1 0 0,1 0-1 0 0,-1-1 0 0 0,1 1 1 0 0,-1 0-1 0 0,1 0 0 0 0,-1 0 0 0 0,1 0 1 0 0,-1 0-1 0 0,1 0 0 0 0,0 0 1 0 0,-1 0-1 0 0,1 0 0 0 0,-1 0 1 0 0,1 0-1 0 0,-1 0 0 0 0,1 0 1 0 0,-1 0-1 0 0,1 0 0 0 0,0 1 10 0 0,12 9-277 0 0,-10-7 331 0 0,-1 1-1 0 0,1 0 1 0 0,-1 0-1 0 0,1 0 0 0 0,-1 0 1 0 0,0 1-54 0 0,3 13 122 0 0,-4-14-206 0 0,0 1 0 0 0,1-1 0 0 0,-1 0-1 0 0,1 0 1 0 0,1 3 84 0 0,7 14 148 0 0,-9-17 54 0 0,1 0 1 0 0,-1 0 0 0 0,1 0 0 0 0,0 0-1 0 0,2 2-202 0 0,4 10 454 0 0,-7-13-466 0 0,0 0-1 0 0,0-1 1 0 0,0 0-1 0 0,0 1 1 0 0,1-1-1 0 0,-1 0 1 0 0,2 2 12 0 0,27 36-84 0 0,-30-39 103 0 0,0 0-1 0 0,1-1 1 0 0,-1 1 0 0 0,1-1-1 0 0,-1 1 1 0 0,1-1 0 0 0,-1 1-1 0 0,1-1 1 0 0,-1 1 0 0 0,1-1-1 0 0,0 1 1 0 0,-1-1 0 0 0,1 0-1 0 0,0 1 1 0 0,-1-1 0 0 0,1 0-1 0 0,0 0 1 0 0,0 0-19 0 0,0 1 407 0 0,-1-1 89 0 0,0 0 16 0 0,0 0-92 0 0,0 0-399 0 0,0 0-121 0 0,7-9 159 0 0,-7 9-52 0 0,0 0 0 0 0,1-1 1 0 0,-1 1-1 0 0,0-1 0 0 0,0 1 1 0 0,1-1-1 0 0,-1 1 0 0 0,0-1 1 0 0,0 0-1 0 0,0 1 1 0 0,1-1-1 0 0,-1 1 0 0 0,0-1 1 0 0,0 1-1 0 0,0-1 0 0 0,0 1 1 0 0,0-1-1 0 0,0 0 0 0 0,0 1 1 0 0,-1-1-1 0 0,1 1 0 0 0,0-1 1 0 0,0 1-1 0 0,0-1 1 0 0,-1 1-8 0 0,-8-14 42 0 0,7 13-42 0 0,1 0-1 0 0,0-1 1 0 0,0 1 0 0 0,0-1-1 0 0,0 1 1 0 0,0-1 0 0 0,0 0 0 0 0,0 1-1 0 0,0-1 1 0 0,0 0 0 0 0,1 0-1 0 0,-1 0 1 0 0,2-2 0 0 0,-1-1 0 0 0,1 1 0 0 0,0-1 0 0 0,0 1 0 0 0,0 0 0 0 0,1 0 0 0 0,0-1 0 0 0,-1 1 0 0 0,1 0 0 0 0,1 1 0 0 0,-1-1 0 0 0,2-1 0 0 0,7-16 72 0 0,-1-1 663 0 0,-6 9-884 0 0,2 1 0 0 0,-1-1 0 0 0,2 2 1 0 0,-1-1-1 0 0,2 1 0 0 0,0 0 0 0 0,0 0 0 0 0,7-7 149 0 0,-3 7-512 0 0,0-2 0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1:48.79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23 29 8752 0 0,'0'0'35'0'0,"1"0"1"0"0,0-1-1 0 0,-1 1 1 0 0,1 0-1 0 0,0-1 1 0 0,-1 1-1 0 0,1 0 1 0 0,0-1-1 0 0,-1 1 1 0 0,1-1 0 0 0,0 1-1 0 0,-1-1 1 0 0,1 1-1 0 0,-1-1 1 0 0,1 1-1 0 0,-1-1 1 0 0,1 1-1 0 0,-1-1 1 0 0,0 0-1 0 0,1 1 1 0 0,-1-1-1 0 0,0 0 1 0 0,0 0-1 0 0,1 1 1 0 0,-1-2-36 0 0,4-7 1234 0 0,-3 8 98 0 0,-1 1 63 0 0,1-1-984 0 0,0 1 0 0 0,0-1 0 0 0,0 1 1 0 0,0-1-1 0 0,0 1 0 0 0,0-1 0 0 0,1 1 0 0 0,-1 0 1 0 0,0 0-1 0 0,1-1-411 0 0,0 4 184 0 0,0-1 1 0 0,1 0-1 0 0,-1 1 0 0 0,-1-1 1 0 0,1 1-1 0 0,0-1 1 0 0,-1 1-1 0 0,1 0 0 0 0,-1 0 1 0 0,0-1-1 0 0,0 1 1 0 0,0 0-1 0 0,0 0 1 0 0,-1 0-1 0 0,1 0 0 0 0,-1 3-184 0 0,1 9 556 0 0,-1-1 0 0 0,0 1 0 0 0,-1 0 0 0 0,-1 2-556 0 0,-2 24 707 0 0,2-23-628 0 0,-1 0-1 0 0,-1 0 1 0 0,-1 0-1 0 0,-3 9-78 0 0,-9 35-221 0 0,13-46 155 0 0,-4 21 949 0 0,2-1-1 0 0,1 5-882 0 0,2-8 6 0 0,-2 17-253 0 0,5-45 227 0 0,0 0 0 0 0,1 0 1 0 0,-1 0-1 0 0,1 0 0 0 0,0-1 0 0 0,0 1 1 0 0,1 0-1 0 0,-1-1 0 0 0,2 2 20 0 0,-2-4 13 0 0,1 1-1 0 0,0 0 0 0 0,0-1 1 0 0,0 0-1 0 0,0 1 1 0 0,1-1-1 0 0,-1 0 0 0 0,0 0 1 0 0,1 0-1 0 0,0-1 0 0 0,-1 1 1 0 0,1 0-1 0 0,0-1 1 0 0,0 0-1 0 0,0 0 0 0 0,0 0 1 0 0,0 0-1 0 0,0 0 0 0 0,0-1 1 0 0,0 1-1 0 0,0-1 1 0 0,1 0-1 0 0,0 0-12 0 0,8 1 42 0 0,1-1-1 0 0,-1-1 1 0 0,0 0 0 0 0,1-1 0 0 0,4-1-42 0 0,-6 0-403 0 0,0 0 0 0 0,0-1 1 0 0,0 0-1 0 0,-1-1 1 0 0,1 0-1 0 0,-1-1 0 0 0,0 0 1 0 0,8-7 402 0 0,0-1-816 0 0,-2-1 0 0 0,1 0 1 0 0,-2-1-1 0 0,1-3 816 0 0,9-8-770 0 0,-13 14 227 0 0,0 0 0 0 0,2-5 543 0 0,-7 9-110 0 0,-4 6 94 0 0,-1 0 1 0 0,1 0 0 0 0,-1 0 0 0 0,0 0-1 0 0,0 0 1 0 0,0 0 0 0 0,-1 0 0 0 0,1-1-1 0 0,-1 1 1 0 0,0-1 0 0 0,0 1 0 0 0,0-1-1 0 0,0 0 1 0 0,0 1 0 0 0,-1-1 0 0 0,0 0-1 0 0,0 0 16 0 0,0-7 204 0 0,0 10-141 0 0,0-1 1 0 0,0 0-1 0 0,0 1 0 0 0,0-1 0 0 0,0 0 0 0 0,-1 1 0 0 0,1-1 0 0 0,0 0 1 0 0,-1 0-64 0 0,0 1 48 0 0,1 1 0 0 0,0 0 0 0 0,-1-1 0 0 0,1 1 0 0 0,-1-1 0 0 0,1 1 0 0 0,-1 0 1 0 0,1-1-1 0 0,-1 1 0 0 0,1 0 0 0 0,-1-1 0 0 0,1 1 0 0 0,-1 0 0 0 0,1 0 1 0 0,-1-1-1 0 0,0 1 0 0 0,1 0 0 0 0,-1 0 0 0 0,1 0 0 0 0,-1 0 0 0 0,0 0 0 0 0,1 0 1 0 0,-1 0-1 0 0,1 0 0 0 0,-1 0 0 0 0,0 0 0 0 0,1 0 0 0 0,-1 1 0 0 0,1-1 0 0 0,-1 0-48 0 0,-2 1 158 0 0,1 0-1 0 0,0 0 0 0 0,-1 0 0 0 0,1 0 1 0 0,0 0-1 0 0,0 1 0 0 0,0-1 0 0 0,-1 1 0 0 0,2 0 1 0 0,-1-1-1 0 0,0 1 0 0 0,0 0 0 0 0,0 0 0 0 0,0 1-157 0 0,-10 9 571 0 0,2-2-157 0 0,0 1-1 0 0,1-1 1 0 0,0 1-1 0 0,-6 10-413 0 0,-28 50 7 0 0,40-66-8 0 0,-1 2 28 0 0,1 1-1 0 0,0-1 1 0 0,1 1-1 0 0,-1-1 1 0 0,1 3-27 0 0,0 0 3 0 0,-1 1-3 0 0,6 0 0 0 0,-3-10 12 0 0,0 0 0 0 0,1 1 1 0 0,-1-1-1 0 0,1 0 0 0 0,-1 0 0 0 0,1 0 0 0 0,-1 0 0 0 0,1 0 0 0 0,0 0 0 0 0,0 0 0 0 0,-1 0 0 0 0,1 0 0 0 0,0-1 0 0 0,0 1 1 0 0,0 0-1 0 0,0 0 0 0 0,0-1 0 0 0,0 1 0 0 0,0 0 0 0 0,0-1 0 0 0,0 1 0 0 0,0-1 0 0 0,1 0 0 0 0,-1 1 0 0 0,0-1 0 0 0,0 0 1 0 0,0 0-1 0 0,1 1 0 0 0,-1-1 0 0 0,0 0 0 0 0,1 0-12 0 0,2-1 3 0 0,0 0 0 0 0,-1 1 0 0 0,1-1 0 0 0,0-1 1 0 0,-1 1-1 0 0,1-1 0 0 0,2 0-3 0 0,-3 0-85 0 0,6-2 56 0 0,-1 0 0 0 0,1-1-1 0 0,-1 0 1 0 0,-1 0 0 0 0,1 0-1 0 0,-1-1 1 0 0,1-1 0 0 0,-2 1-1 0 0,3-3 30 0 0,-8 6 14 0 0,1 0-1 0 0,-1 0 0 0 0,1 1 0 0 0,-1-1 1 0 0,0-1-1 0 0,0 1 0 0 0,0 0-13 0 0,0-1 29 0 0,-1 1-1 0 0,2 0 1 0 0,-1 0-1 0 0,0 0 1 0 0,1 0-1 0 0,1-2-28 0 0,2-2 49 0 0,-2 3-27 0 0,0 0-1 0 0,0-1 1 0 0,-1 1-1 0 0,1 0 1 0 0,-1-1 0 0 0,0 0-1 0 0,0 0 1 0 0,0-3-22 0 0,-1 6-16 0 0,-1 1 1 0 0,0-1 0 0 0,1 1 0 0 0,-1-1 0 0 0,1 0 0 0 0,0 1-1 0 0,-1-1 1 0 0,1 1 0 0 0,0-1 0 0 0,1 0 15 0 0,19-33-298 0 0,-15 26 272 0 0,-4 9 22 0 0,-3 8 6 0 0,-1-6-2 0 0,1 1 0 0 0,0 0 0 0 0,0 0 0 0 0,0-1 0 0 0,0 1 0 0 0,0 0 0 0 0,1 0 0 0 0,-1 0 0 0 0,1 0 0 0 0,0 0 0 0 0,0 1 0 0 0,0-1 0 0 0,0 0 0 0 0,-1 0 0 0 0,1 0 0 0 0,-1 0 0 0 0,1 0 0 0 0,-1 0 0 0 0,0 0 0 0 0,0 0 0 0 0,-1 0 0 0 0,1 0 0 0 0,-1 1 0 0 0,1-3 0 0 0,0 0 0 0 0,-1 1 0 0 0,1-1 0 0 0,0 1 0 0 0,1 0 0 0 0,-1-1 0 0 0,0 1 0 0 0,0 0 0 0 0,1 0 0 0 0,-1-1 0 0 0,1 1 0 0 0,-1 0 0 0 0,1 0 0 0 0,0 0 0 0 0,0 0 0 0 0,0 0 0 0 0,0 0 0 0 0,0-1 0 0 0,0 1 0 0 0,0 0 0 0 0,1 0 0 0 0,-1 0 0 0 0,1 0 0 0 0,-1 0 0 0 0,0-1 0 0 0,0 1 0 0 0,0-1 0 0 0,0 1 0 0 0,0 0 0 0 0,0-1 0 0 0,0 1 0 0 0,0-1 0 0 0,-1 1 0 0 0,1-1 0 0 0,-1 1 0 0 0,0 0 0 0 0,1-1 0 0 0,-1 0 0 0 0,1 0 0 0 0,0 0 0 0 0,-1 1 0 0 0,1-1 0 0 0,0 0 0 0 0,0 0 0 0 0,0 1 0 0 0,0-1 0 0 0,0 0 0 0 0,0 1 0 0 0,0-1 0 0 0,0 0 0 0 0,0 0 0 0 0,1 1 0 0 0,1 4 0 0 0,1-1 0 0 0,0 1 0 0 0,0-1 0 0 0,1 0 0 0 0,-1 0 0 0 0,1 0 0 0 0,0-1 0 0 0,0 1 0 0 0,1-1 0 0 0,-1 0 0 0 0,1 0 0 0 0,3 1-16 0 0,-6-4 0 0 0,0-1 0 0 0,-1 1-1 0 0,1-1 1 0 0,0 0-1 0 0,-1 0 1 0 0,1 1 0 0 0,0-1-1 0 0,0 0 1 0 0,-1 0 0 0 0,1-1-1 0 0,0 1 1 0 0,1 0 16 0 0,7-1-52 0 0,-2 0-300 0 0,1 1-1 0 0,-1-1 0 0 0,1-1 0 0 0,-1 0 0 0 0,7-2 353 0 0,0-3-932 0 0</inkml:trace>
  <inkml:trace contextRef="#ctx0" brushRef="#br0" timeOffset="325.376">792 228 15664 0 0,'-2'1'718'0'0,"1"-1"-644"0"0,-4 1 156 0 0,0 0 0 0 0,0 0 1 0 0,0 0-1 0 0,-5 3-230 0 0,9-3-1 0 0,-1 0-1 0 0,0 0 1 0 0,0 0 0 0 0,1 0 0 0 0,-1 1-1 0 0,1-1 1 0 0,-1 1 0 0 0,1-1 0 0 0,-1 1-1 0 0,1-1 1 0 0,0 1 0 0 0,0 0 0 0 0,0-1-1 0 0,-1 2 2 0 0,-28 68 1456 0 0,28-64-1144 0 0,0 0-1 0 0,0 0 0 0 0,0 1 0 0 0,1-1 0 0 0,0 1 0 0 0,1-1 1 0 0,0 1-1 0 0,0 0-311 0 0,0-4 23 0 0,1-1 1 0 0,-1 0 0 0 0,1 0-1 0 0,0 0 1 0 0,-1 0-1 0 0,2 0 1 0 0,-1 0-24 0 0,5 16-7 0 0,-4-13 6 0 0,0 0 0 0 0,0 0 0 0 0,1-1 0 0 0,0 1 0 0 0,0-1-1 0 0,0 1 1 0 0,0-1 0 0 0,1 0 0 0 0,1 1 1 0 0,14 20 188 0 0,-13-16 65 0 0,-5-9-191 0 0,0 0 0 0 0,0 0 0 0 0,0 0 0 0 0,0 1 1 0 0,0-1-1 0 0,0 0 0 0 0,-1 1 0 0 0,1-1 0 0 0,-1 0 0 0 0,1 1 0 0 0,-1-1 0 0 0,1 1 0 0 0,-1-1 0 0 0,0 0 0 0 0,1 1 0 0 0,-1-1 0 0 0,0 1 0 0 0,0-1 0 0 0,0 1 0 0 0,0-1-62 0 0,-1 2 54 0 0,0 0 0 0 0,0-1 0 0 0,0 1 0 0 0,0-1 0 0 0,-1 0 0 0 0,1 1 0 0 0,0-1 0 0 0,-1 0 0 0 0,0 0-1 0 0,1 0 1 0 0,-1 0 0 0 0,-2 1-54 0 0,0 0 34 0 0,1-1-1 0 0,-1 0 1 0 0,0 0-1 0 0,0 0 1 0 0,-1 0-1 0 0,1-1 1 0 0,-1 1-34 0 0,-29 8-644 0 0,0-2 1 0 0,-1-1-1 0 0,-5-1 644 0 0,22-7-6273 0 0,16 1 4268 0 0</inkml:trace>
  <inkml:trace contextRef="#ctx0" brushRef="#br0" timeOffset="1015.103">820 517 13128 0 0,'0'0'297'0'0,"0"0"39"0"0,16-1 471 0 0,-6-3 28 0 0,0 0 0 0 0,0 0 1 0 0,3-3-836 0 0,19-8 293 0 0,-24 12 27 0 0,1-1 0 0 0,-1-1-1 0 0,-1 0 1 0 0,1 0 0 0 0,3-3-320 0 0,12-8 79 0 0,-22 15-133 0 0,0 1 0 0 0,0-1 0 0 0,0 0 0 0 0,1 0 0 0 0,-1 0-1 0 0,0-1 1 0 0,0 1 0 0 0,-1 0 0 0 0,1 0 0 0 0,0 0 0 0 0,0-1 0 0 0,0 1 0 0 0,-1 0 0 0 0,1-1 54 0 0,8-12-401 0 0,-5 10 569 0 0,0 0 0 0 0,0-1 0 0 0,0 0-1 0 0,0 0 1 0 0,-1 0 0 0 0,0 0-1 0 0,0-1-167 0 0,-2 5 11 0 0,-1 0 0 0 0,1 0 0 0 0,-1-1 1 0 0,1 1-1 0 0,-1 0 0 0 0,0 0 0 0 0,1 0 0 0 0,-1 0 0 0 0,0 0 0 0 0,0 0 0 0 0,0-1 0 0 0,0 1 0 0 0,0 0 0 0 0,0 0 0 0 0,0 0 0 0 0,-1 0 0 0 0,1 0 0 0 0,0-1 0 0 0,-1 1 0 0 0,1 0 0 0 0,-1 0 0 0 0,1 0 0 0 0,-1 0 0 0 0,1 0 0 0 0,-1 0 0 0 0,0 0 0 0 0,1 0 0 0 0,-1 0 0 0 0,0 1 0 0 0,0-1 0 0 0,0 0 0 0 0,0 0 0 0 0,1 1 0 0 0,-1-1 0 0 0,0 0 0 0 0,0 1 0 0 0,0-1 0 0 0,-1 1 0 0 0,1 0 0 0 0,-1-1-11 0 0,0 0 81 0 0,-1 0 1 0 0,0 0-1 0 0,1 1 0 0 0,-1-1 0 0 0,0 1 0 0 0,1 0 1 0 0,-1 0-1 0 0,0 0 0 0 0,0 0 0 0 0,1 0 0 0 0,-1 0 1 0 0,0 1-1 0 0,1-1 0 0 0,-1 1 0 0 0,0 0 1 0 0,1 0-1 0 0,-1 0 0 0 0,1 0 0 0 0,-1 0 0 0 0,1 1 1 0 0,0-1-1 0 0,-1 1 0 0 0,1-1 0 0 0,-1 2-81 0 0,-6 5-46 0 0,0 1-1 0 0,0 0 0 0 0,0 0 1 0 0,-4 9 46 0 0,9-14 109 0 0,1 1-102 0 0,0 0 1 0 0,1 0-1 0 0,-1 0 0 0 0,1 0 0 0 0,0 1 1 0 0,0-1-1 0 0,0 1 0 0 0,1-1 0 0 0,0 1 1 0 0,0 0-1 0 0,0 1-7 0 0,1 0-1 0 0,-1 0 0 0 0,1 0 1 0 0,0 0-1 0 0,1-1 0 0 0,0 1 0 0 0,0 0 1 0 0,0 0-1 0 0,1-1 0 0 0,1 4 1 0 0,4 3-6 0 0,-6-11 24 0 0,1-1-1 0 0,-1 1 1 0 0,0 0 0 0 0,-1 0-1 0 0,1 0 1 0 0,0 0-1 0 0,0 0 1 0 0,0 1-18 0 0,-1-2 13 0 0,0 0 1 0 0,1 0-1 0 0,0 0 1 0 0,-1 0-1 0 0,1 0 1 0 0,0 0-1 0 0,-1 0 1 0 0,1-1-1 0 0,0 1 0 0 0,0 0 1 0 0,0 0-1 0 0,-1-1 1 0 0,1 1-1 0 0,0 0 1 0 0,0-1-1 0 0,0 1 1 0 0,0-1-1 0 0,0 0 0 0 0,0 1 1 0 0,1-1-1 0 0,-1 0 1 0 0,0 1-1 0 0,0-1 1 0 0,0 0-1 0 0,0 0 0 0 0,0 0 1 0 0,0 0-1 0 0,0 0 1 0 0,1 0-14 0 0,36-2 89 0 0,-36 2-73 0 0,16-4 29 0 0,-1-1 0 0 0,0-1 1 0 0,0 0-1 0 0,0-1 0 0 0,-1 0 1 0 0,0-2-1 0 0,-1 0 0 0 0,2-1-45 0 0,12-15 28 0 0,-24 21-35 0 0,-1 0 0 0 0,1 0 0 0 0,0 0 1 0 0,0 0-1 0 0,0 1 0 0 0,0 0 0 0 0,1 0 1 0 0,0 0 6 0 0,-4 2-6 0 0,-1 1 1 0 0,0-1-1 0 0,0 1 1 0 0,0 0-1 0 0,1-1 1 0 0,-1 1-1 0 0,0 0 1 0 0,0 0-1 0 0,1 0 1 0 0,-1 0-1 0 0,0 0 1 0 0,0 0-1 0 0,1 0 1 0 0,-1 0-1 0 0,0 1 1 0 0,0-1 0 0 0,1 1-1 0 0,-1-1 1 0 0,0 0-1 0 0,0 1 1 0 0,0 0-1 0 0,0-1 1 0 0,0 1-1 0 0,1 0 6 0 0,0 1-26 0 0,0 0-1 0 0,-1 0 0 0 0,1 0 1 0 0,-1 0-1 0 0,1 1 1 0 0,-1-1-1 0 0,0 0 0 0 0,0 1 1 0 0,0-1-1 0 0,0 1 1 0 0,0 1 26 0 0,4 17 144 0 0,-1 0 1 0 0,-1 1-1 0 0,-1-1 1 0 0,-1 0-1 0 0,-1 15-144 0 0,1-27 656 0 0,3-16 440 0 0,2-17-320 0 0,-4 14-762 0 0,0 0-1 0 0,1 1 0 0 0,0-1 1 0 0,1 1-1 0 0,0 0 0 0 0,0 0 0 0 0,1 0 1 0 0,2-2-14 0 0,17-34 156 0 0,-19 34-356 0 0,2 1 0 0 0,-1 0 0 0 0,1 0 0 0 0,1 0 1 0 0,0 1-1 0 0,0 0 0 0 0,10-7 200 0 0,2-4-566 0 0,-14 14 335 0 0,-1 1 0 0 0,2 1-1 0 0,-1-1 1 0 0,0 1 0 0 0,1 0 0 0 0,0 0 0 0 0,0 1 231 0 0,52-21-2982 0 0,-45 19 1724 0 0,3 0-3264 0 0,-1 0-1171 0 0</inkml:trace>
  <inkml:trace contextRef="#ctx0" brushRef="#br0" timeOffset="1721.477">1863 275 10136 0 0,'0'0'777'0'0,"-7"-2"-474"0"0,2 1 38 0 0,0 1 0 0 0,0 0 0 0 0,-1 0 0 0 0,1 0 0 0 0,0 1 1 0 0,0-1-1 0 0,0 1 0 0 0,0 0 0 0 0,0 1 0 0 0,0-1 0 0 0,0 1 0 0 0,0 0 1 0 0,1 1-1 0 0,-1-1 0 0 0,-2 2-341 0 0,-5 5 1034 0 0,1-1 1 0 0,0 2 0 0 0,0 0-1 0 0,1 0 1 0 0,1 1-1035 0 0,7-10 3 0 0,1 0 1 0 0,0 1-1 0 0,0-1 0 0 0,0 1 0 0 0,0-1 1 0 0,0 1-1 0 0,0-1 0 0 0,1 1 1 0 0,-1 0-1 0 0,0-1 0 0 0,1 1 1 0 0,0 0-1 0 0,-1 0 0 0 0,1 0 0 0 0,0-1 1 0 0,0 1-1 0 0,0 0 0 0 0,0 0 1 0 0,0 0-1 0 0,0-1 0 0 0,0 1 0 0 0,1 0 1 0 0,-1 0-1 0 0,1-1 0 0 0,-1 1 1 0 0,1 0-1 0 0,0-1 0 0 0,-1 1 0 0 0,1 0 1 0 0,0-1-1 0 0,0 1 0 0 0,0-1 1 0 0,2 2-4 0 0,3 5-11 0 0,1-1 0 0 0,0 0 0 0 0,1 0 0 0 0,0 0 1 0 0,4 2 10 0 0,-8-5 14 0 0,74 45 218 0 0,-67-42-119 0 0,-9-7-87 0 0,0 1 0 0 0,-1 0 1 0 0,1 0-1 0 0,0 0 0 0 0,-1 0 1 0 0,1 0-1 0 0,-1 0 0 0 0,0 0 1 0 0,1 0-1 0 0,-1 1 0 0 0,0-1 1 0 0,1 1-1 0 0,-1-1 0 0 0,0 1 1 0 0,0-1-1 0 0,0 1 0 0 0,0 1-26 0 0,2 7 180 0 0,-2-10-136 0 0,-1 1 0 0 0,0 0 0 0 0,1-1 0 0 0,-1 1 0 0 0,0 0 0 0 0,0-1 0 0 0,0 1 0 0 0,0 0 0 0 0,1 0 0 0 0,-1-1 0 0 0,0 1 0 0 0,0 0 0 0 0,0 0 0 0 0,-1-1 0 0 0,1 2-45 0 0,0-1 34 0 0,-1 0-1 0 0,0-1 0 0 0,1 1 0 0 0,-1 0 0 0 0,0 0 0 0 0,0-1 0 0 0,0 1 0 0 0,1-1 0 0 0,-1 1 0 0 0,0 0 0 0 0,0-1 0 0 0,0 0 0 0 0,0 1 0 0 0,0-1 0 0 0,0 1 0 0 0,-1-1-32 0 0,-28 9-7 0 0,0-1 1 0 0,0-1-1 0 0,-11-1 7 0 0,-37 9-509 0 0,40-7-1109 0 0,12-3-4100 0 0,3 1-1112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2:52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 13824 0 0,'0'0'629'0'0,"0"0"-12"0"0,0 8-367 0 0,1 7-250 0 0,1 0 0 0 0,1-1 0 0 0,3 14 0 0 0,3 11 750 0 0,-2 2-1 0 0,2 30-749 0 0,-8-46 418 0 0,0-1 0 0 0,-2 0 0 0 0,-1 1 0 0 0,-1-1 0 0 0,-1 0 0 0 0,-1 2-418 0 0,3-18 5 0 0,-1 0 0 0 0,0 0 0 0 0,0 0 0 0 0,0 0 0 0 0,-1 0 0 0 0,0-1 0 0 0,-1 0 0 0 0,0 0-1 0 0,-2 3-4 0 0,7-10 2 0 0,-1 0 0 0 0,1 1 0 0 0,0-1 0 0 0,-1 0-1 0 0,1 0 1 0 0,0 0 0 0 0,0 0 0 0 0,-1 0 0 0 0,1 0-1 0 0,0 0 1 0 0,-1 0 0 0 0,1 0 0 0 0,0 0 0 0 0,0 0-1 0 0,-1 0 1 0 0,1 0 0 0 0,0-1 0 0 0,-1 1 0 0 0,1 0-1 0 0,0 0 1 0 0,0 0 0 0 0,-1 0 0 0 0,1 0 0 0 0,0-1-1 0 0,0 1 1 0 0,-1 0 0 0 0,1 0 0 0 0,0 0 0 0 0,0-1-1 0 0,0 1 1 0 0,-1 0 0 0 0,1 0 0 0 0,0 0 0 0 0,0-1 0 0 0,0 1-1 0 0,0 0-1 0 0,-7-10-5 0 0,6 5 10 0 0,0 0 0 0 0,-1 1 0 0 0,2-1-1 0 0,-1 0 1 0 0,0 0 0 0 0,1 0 0 0 0,0 0 0 0 0,0 1-1 0 0,1-1 1 0 0,-1 0 0 0 0,1 0 0 0 0,0 0-1 0 0,0 0 1 0 0,1-1-5 0 0,4-12-419 0 0,1 0 0 0 0,9-17 419 0 0,-14 32-113 0 0,0-3 52 0 0,1 0-1 0 0,1 0 1 0 0,-1 0-1 0 0,1 0 1 0 0,0 0-1 0 0,0 1 1 0 0,1 0-1 0 0,-1-1 0 0 0,1 2 1 0 0,1-1-1 0 0,-1 1 1 0 0,0 0-1 0 0,1 0 1 0 0,0 0-1 0 0,0 1 1 0 0,0-1-1 0 0,0 2 0 0 0,3-2 62 0 0,-1 1 2 0 0,1 1-1 0 0,-1 0 1 0 0,1 0-1 0 0,-1 1 0 0 0,1 0 1 0 0,1 0-2 0 0,-5 1 30 0 0,1 0 1 0 0,-1 1-1 0 0,1 0 1 0 0,-1 0-1 0 0,1 0 1 0 0,-1 1-1 0 0,0-1 1 0 0,0 1-1 0 0,0 0 1 0 0,3 3-31 0 0,-5-4-17 0 0,0 0 1 0 0,-1 0 0 0 0,1 1-1 0 0,-1 0 1 0 0,0-1-1 0 0,1 1 1 0 0,-1 0 0 0 0,0 0-1 0 0,0 0 1 0 0,0 0-1 0 0,0 1 1 0 0,-1-1 0 0 0,1 0-1 0 0,-1 1 1 0 0,1-1 0 0 0,-1 1-1 0 0,1 2 17 0 0,12 25 399 0 0,-9-23-310 0 0,-1 1 0 0 0,-1 0 0 0 0,0-1 0 0 0,0 2 0 0 0,0-1 0 0 0,-1 0-1 0 0,1 8-88 0 0,-2-11 38 0 0,0 0-1 0 0,0 0 0 0 0,0 0 1 0 0,1 0-1 0 0,1 3-37 0 0,6 21 192 0 0,-7-24-180 0 0,-2-4-11 0 0,0-1 0 0 0,1 1-1 0 0,-1 0 1 0 0,0 0 0 0 0,0 0 0 0 0,1 0 0 0 0,-1 0 0 0 0,0 0-1 0 0,0 0 1 0 0,0 0 0 0 0,0 0 0 0 0,0 0 0 0 0,0 0-1 0 0,-1 0 1 0 0,1-1 0 0 0,0 1 0 0 0,0 0 0 0 0,-1 0-1 0 0,1 0 1 0 0,0 0 0 0 0,-1 0 0 0 0,1 0 0 0 0,-1 0-1 0 0,1-1 82 0 0,0 0 1 0 0,0 0-10 0 0,0-5-44 0 0,0-1-1 0 0,1 1 0 0 0,0 0 0 0 0,0-1 0 0 0,1 1 0 0 0,-1 0 0 0 0,1-1 0 0 0,0 1 0 0 0,0 0 0 0 0,2-2-28 0 0,6-8-270 0 0,-1 0 0 0 0,9-8 270 0 0,2-5-845 0 0,-11 17 623 0 0,1 1 0 0 0,0 0 0 0 0,0 1-1 0 0,1 0 1 0 0,0 0 0 0 0,0 1-1 0 0,7-3 223 0 0,14-11-733 0 0,-23 16 556 0 0,1 0-1 0 0,-1 0 1 0 0,1 1-1 0 0,0 1 1 0 0,0-1 0 0 0,0 2-1 0 0,1-1 1 0 0,-1 2-1 0 0,1-1 1 0 0,0 1-1 0 0,0 1 1 0 0,-1 0 0 0 0,5 0 177 0 0,-15 2 67 0 0,1-1 0 0 0,-1 0 0 0 0,1 1 0 0 0,-1-1 0 0 0,1 1 0 0 0,-1-1 0 0 0,1 1 1 0 0,-1-1-1 0 0,0 1 0 0 0,1-1 0 0 0,-1 1 0 0 0,0-1 0 0 0,1 1 0 0 0,-1-1 1 0 0,0 1-1 0 0,1-1 0 0 0,-1 1 0 0 0,0 0 0 0 0,0-1 0 0 0,0 1 0 0 0,0 0 0 0 0,0 0-67 0 0,3 14 601 0 0,-3-9-482 0 0,-1 0 1 0 0,0 0-1 0 0,0 0 1 0 0,0 0-1 0 0,-1 0 1 0 0,1 0-1 0 0,-2 0 1 0 0,1-1-1 0 0,0 1 1 0 0,-2 0-120 0 0,-7 13 256 0 0,-1-1-1 0 0,-4 5-255 0 0,6-10 37 0 0,1 0 0 0 0,1 0 0 0 0,0 1 0 0 0,-4 9-37 0 0,10-17 0 0 0,-1-1 0 0 0,1 1 0 0 0,0-1 0 0 0,1 0 0 0 0,-1 1 0 0 0,1 0 0 0 0,0-1 0 0 0,1 1 0 0 0,-1 2 0 0 0,1-7 1 0 0,0 0-1 0 0,0 0 1 0 0,1 0-1 0 0,-1 0 1 0 0,0 0-1 0 0,0 0 1 0 0,1 0-1 0 0,-1 0 1 0 0,1 0-1 0 0,-1 0 0 0 0,1 0 1 0 0,-1 0-1 0 0,1 0 1 0 0,-1-1-1 0 0,1 1 1 0 0,0 0-1 0 0,0 0 1 0 0,-1-1-1 0 0,1 1 1 0 0,0 0-1 0 0,0-1 0 0 0,0 1 1 0 0,0-1-1 0 0,-1 1 1 0 0,1-1-1 0 0,0 1 1 0 0,0-1-1 0 0,0 0 1 0 0,0 0-1 0 0,0 1 1 0 0,0-1-1 0 0,1 0 0 0 0,0 1 17 0 0,4 0 57 0 0,0 0 0 0 0,0-1 0 0 0,0 1-1 0 0,0-1 1 0 0,0 0 0 0 0,0-1 0 0 0,0 0-1 0 0,0 0 1 0 0,0 0 0 0 0,3-1-74 0 0,4-1-100 0 0,-4 1 69 0 0,0-1 0 0 0,0 0-1 0 0,-1 0 1 0 0,1-1 0 0 0,-1 0 0 0 0,0 0 0 0 0,0-1 0 0 0,6-5 31 0 0,7-7 311 0 0,0 0 0 0 0,5-8-311 0 0,-19 19 19 0 0,-2 0 1 0 0,1-1-1 0 0,-1 0 0 0 0,0 0 0 0 0,0 0 0 0 0,-1-1 1 0 0,0 0-1 0 0,0 1 0 0 0,-1-1 0 0 0,2-6-19 0 0,-5 12 5 0 0,1 0 0 0 0,-1-1 0 0 0,0 1 0 0 0,0-1-1 0 0,1 1 1 0 0,-2-1 0 0 0,1 1 0 0 0,0-1 0 0 0,0 1 0 0 0,-1-1 0 0 0,1 1-1 0 0,-1 0 1 0 0,0-1 0 0 0,0 1 0 0 0,0 0 0 0 0,0-1 0 0 0,0 1-1 0 0,0 0 1 0 0,-1 0 0 0 0,-1-2-5 0 0,-2-2-117 0 0,-1 0-1 0 0,0 1 0 0 0,0 0 0 0 0,-1 0 1 0 0,-4-3 117 0 0,6 4-177 0 0,3 3 90 0 0,0 0 1 0 0,0 0-1 0 0,0 0 0 0 0,0 1 1 0 0,0-1-1 0 0,0 0 0 0 0,0 1 1 0 0,0 0-1 0 0,-1-1 0 0 0,1 1 0 0 0,0 0 1 0 0,-2 0 86 0 0,-10 1-5132 0 0,8 0 66 0 0</inkml:trace>
  <inkml:trace contextRef="#ctx0" brushRef="#br0" timeOffset="375.994">1199 22 13416 0 0,'-13'7'1432'0'0,"6"-4"-1412"0"0,2-1-2 0 0,1 0-1 0 0,0 1 0 0 0,0-1 1 0 0,0 1-1 0 0,0 0 1 0 0,0 0-1 0 0,-2 2-17 0 0,-9 10 170 0 0,9-10-144 0 0,-1 1-1 0 0,1 1 1 0 0,0-1 0 0 0,1 1-1 0 0,0 0 1 0 0,0 0-1 0 0,0 1 1 0 0,-2 6-26 0 0,2-4 130 0 0,2-3 88 0 0,0 0 1 0 0,0 1-1 0 0,-1 5-218 0 0,4-11 19 0 0,0 0-1 0 0,-1 0 1 0 0,1 0-1 0 0,0 0 0 0 0,0 0 1 0 0,0 0-1 0 0,0 0 1 0 0,0 0-1 0 0,1 0 1 0 0,-1 0-1 0 0,0-1 0 0 0,1 1 1 0 0,0 0-1 0 0,-1 0 1 0 0,1 0-1 0 0,0 0 1 0 0,0 0-19 0 0,8 13 119 0 0,-7-11-66 0 0,0 0 1 0 0,1 0-1 0 0,0 0 1 0 0,-1 0-1 0 0,1 0 0 0 0,3 2-53 0 0,5 3 62 0 0,1 0-1 0 0,-1-1 0 0 0,1 0 1 0 0,1-1-1 0 0,0-1 0 0 0,10 5-61 0 0,-19-9 112 0 0,1 0 0 0 0,-1 0 0 0 0,1 1 0 0 0,-1-1 0 0 0,0 1 0 0 0,0 0 0 0 0,-1 0 0 0 0,1 1 0 0 0,-1-1 0 0 0,4 5-112 0 0,-7-7 39 0 0,-1 0-1 0 0,1 0 1 0 0,0 0-1 0 0,0-1 1 0 0,-1 1-1 0 0,1 0 1 0 0,-1 0-1 0 0,1 0 1 0 0,0 0-1 0 0,-1 0 1 0 0,0-1-1 0 0,1 1 1 0 0,-1 0-1 0 0,0 0 1 0 0,1-1-1 0 0,-1 1 1 0 0,0 0-1 0 0,0-1 0 0 0,1 1 1 0 0,-1-1-1 0 0,-1 1-38 0 0,-14 6 38 0 0,0-1-1 0 0,-1 0 0 0 0,0-2 0 0 0,0 0 0 0 0,0 0 0 0 0,-11-1-37 0 0,-25 7 577 0 0,38-8-913 0 0,1-1 0 0 0,-1 0 0 0 0,-4-1 336 0 0,18 0-722 0 0,2 0-1084 0 0,5-2-4225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1:47.09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276 113 10392 0 0,'6'-12'1109'0'0,"2"-15"-836"0"0,-7 26-202 0 0,-1 0 0 0 0,0 0 0 0 0,0 0-1 0 0,0 0 1 0 0,0-1 0 0 0,0 1-1 0 0,0 0 1 0 0,0 0 0 0 0,0 0 0 0 0,0 0-1 0 0,-1 0 1 0 0,1-1 0 0 0,0 1 0 0 0,-1 0-1 0 0,1 0 1 0 0,-1 0 0 0 0,1 0-1 0 0,-1 0 1 0 0,0 0 0 0 0,1 0 0 0 0,-2 0-71 0 0,1 0 205 0 0,0 0 1 0 0,0-1 0 0 0,0 1-1 0 0,-1 0 1 0 0,1 0 0 0 0,0-1-1 0 0,1 1 1 0 0,-1-1 0 0 0,0 1-1 0 0,0 0 1 0 0,0-1 0 0 0,1 0-1 0 0,-1 1 1 0 0,1-1 0 0 0,-1 1-1 0 0,1-1 1 0 0,0 0 0 0 0,0 1-1 0 0,0-1 1 0 0,0 0 0 0 0,0 1-1 0 0,0-1 1 0 0,0-1-206 0 0,0 2 70 0 0,0 1 0 0 0,-1-1 0 0 0,1 1 0 0 0,0-1 0 0 0,-1 1 0 0 0,1-1 1 0 0,-1 1-1 0 0,1-1 0 0 0,-1 1 0 0 0,1 0 0 0 0,-1-1 0 0 0,1 1 0 0 0,-1 0 0 0 0,1-1 0 0 0,-1 1 0 0 0,1 0 0 0 0,-1-1 0 0 0,1 1 0 0 0,-1 0 0 0 0,0 0 0 0 0,1 0 0 0 0,-1 0-70 0 0,-13-4 418 0 0,10 4-299 0 0,0-1 1 0 0,0 1-1 0 0,-1 0 1 0 0,1 1-1 0 0,0-1 1 0 0,0 1-1 0 0,0 0 1 0 0,-1 0-1 0 0,1 0 1 0 0,0 0-1 0 0,0 1-119 0 0,1-1 76 0 0,0 0-1 0 0,0 0 1 0 0,1 1 0 0 0,-1-1-1 0 0,0 1 1 0 0,1 0-1 0 0,-1-1 1 0 0,1 1-1 0 0,0 1 1 0 0,0-1-1 0 0,-1 0 1 0 0,1 0 0 0 0,1 1-1 0 0,-1-1 1 0 0,-1 3-76 0 0,-5 9 497 0 0,7-11-472 0 0,-1 0-1 0 0,0 0 1 0 0,1 0-1 0 0,0 0 1 0 0,-1 0-1 0 0,1 0 1 0 0,1 1-1 0 0,-1-1 1 0 0,0 0 0 0 0,1 1-1 0 0,-1-1 1 0 0,1 1-25 0 0,1 78-246 0 0,0-75 295 0 0,0 1-1 0 0,0-1 1 0 0,0 0-1 0 0,1 1 1 0 0,1-1 0 0 0,1 6-49 0 0,6 18 156 0 0,3 22-34 0 0,-3 1 0 0 0,-2 0 0 0 0,-2 1 0 0 0,-2 13-122 0 0,-4-55 89 0 0,0-1 0 0 0,-1 1 0 0 0,-3 12-89 0 0,3-21-33 0 0,0 0 0 0 0,0 0 0 0 0,0 0 0 0 0,-1 0 0 0 0,0 0 0 0 0,0 0 0 0 0,0-1 0 0 0,0 1 0 0 0,-1-1 0 0 0,1 1 0 0 0,-1-1 0 0 0,0 0 0 0 0,-1 2 33 0 0,2-4-176 0 0,1 0 0 0 0,0 0 0 0 0,0 0 0 0 0,-1 0 0 0 0,1 0 1 0 0,-1-1-1 0 0,1 1 0 0 0,-1 0 0 0 0,1-1 0 0 0,-1 1 0 0 0,1-1 1 0 0,-1 0-1 0 0,0 1 0 0 0,1-1 0 0 0,-1 0 0 0 0,0 0 176 0 0,1 0-484 0 0,0 0 0 0 0,0 0 0 0 0,-1 0-1 0 0,1-1 1 0 0,0 1 0 0 0,0 0 0 0 0,0-1-1 0 0,0 1 1 0 0,0-1 0 0 0,0 1 0 0 0,0-1-1 0 0,0 1 1 0 0,0-1 0 0 0,0 0 0 0 0,0 0 484 0 0,-5-4-5912 0 0</inkml:trace>
  <inkml:trace contextRef="#ctx0" brushRef="#br0" timeOffset="639.767">0 489 10136 0 0,'0'0'464'0'0,"2"0"-10"0"0,17-4-276 0 0,3-2 532 0 0,-1 1 0 0 0,1 0 0 0 0,1 2 0 0 0,-1 1 0 0 0,16 0-710 0 0,15 1 398 0 0,-36 2-186 0 0,-1-2 1 0 0,0 0-1 0 0,1-1 1 0 0,-1-1-1 0 0,10-3-212 0 0,24-3 1036 0 0,-21 3 688 0 0,28-8-1724 0 0,4-2-972 0 0,-44 10 660 0 0,-15 5 395 0 0,-1 0 0 0 0,1 1 0 0 0,0-1 0 0 0,-1 0 0 0 0,1 1 0 0 0,0-1 1 0 0,-1 1-1 0 0,1-1 0 0 0,0 1 0 0 0,0 0 0 0 0,-1 0 0 0 0,1 0 0 0 0,0 0 0 0 0,0 0 0 0 0,0 0 0 0 0,-1 0 1 0 0,1 0-1 0 0,0 1 0 0 0,0-1-83 0 0,-1 1-152 0 0,-14 3 12 0 0,5 2 513 0 0,0 0-1 0 0,1 1 1 0 0,-3 2-373 0 0,-8 8 316 0 0,13-13-206 0 0,0 1 0 0 0,1-1 0 0 0,-1 1 0 0 0,-1 4-110 0 0,-16 16 360 0 0,9-14-201 0 0,8-7-187 0 0,-1 1-1 0 0,1 0 1 0 0,-1 0 0 0 0,2 1 0 0 0,-5 4 28 0 0,9-9-6 0 0,-1 0 1 0 0,1 0-1 0 0,-1 0 1 0 0,1 0-1 0 0,0 0 1 0 0,0 0-1 0 0,-1 0 1 0 0,1 0-1 0 0,0 0 1 0 0,0 0-1 0 0,0 0 1 0 0,0 0-1 0 0,0 0 1 0 0,0 0-1 0 0,1 0 6 0 0,-1 0 8 0 0,0 0 1 0 0,0 0-1 0 0,0 1 0 0 0,0-1 0 0 0,0 0 1 0 0,0 0-1 0 0,0 0 0 0 0,-1 0 1 0 0,1 0-1 0 0,0 0 0 0 0,0 0 0 0 0,-1 0 1 0 0,1 0-1 0 0,-1 0-8 0 0,-9 12 185 0 0,9-12-114 0 0,3 0-7 0 0,0 0-52 0 0,0 0-1 0 0,1 0 1 0 0,-1 0-1 0 0,1 0 1 0 0,0 0 0 0 0,-1 0-1 0 0,1-1 1 0 0,0 1-1 0 0,0-1 1 0 0,-1 0 0 0 0,1 1-1 0 0,0-2 1 0 0,0 1-1 0 0,-1 0 1 0 0,1 0-1 0 0,0-1 1 0 0,2 0-12 0 0,-1 0 23 0 0,0-1 1 0 0,-1 1-1 0 0,1-1 0 0 0,0 0 1 0 0,-1 0-1 0 0,1 0 1 0 0,-1 0-1 0 0,1-1 0 0 0,-1 1 1 0 0,0-1-1 0 0,0 0 0 0 0,1-1-23 0 0,25-21-122 0 0,-23 20 24 0 0,0 1-1 0 0,0-2 1 0 0,-1 1-1 0 0,4-4 99 0 0,-8 7-3 0 0,12-14 4 0 0,1 0 0 0 0,0 1-1 0 0,-10 11 51 0 0,0 0 0 0 0,1 1 0 0 0,-1-1 0 0 0,1 1 0 0 0,0 0 1 0 0,0 0-1 0 0,0 0 0 0 0,1 1 0 0 0,2-1-51 0 0,-5 2-19 0 0,1 0 0 0 0,0 0 0 0 0,-1 1 0 0 0,1-1 1 0 0,0 1-1 0 0,0 0 0 0 0,-1 0 0 0 0,1 1 0 0 0,0-1 0 0 0,0 1 0 0 0,-1 0 0 0 0,1 0 1 0 0,-1 0-1 0 0,1 0 0 0 0,-1 0 0 0 0,1 1 0 0 0,-1 0 0 0 0,0 0 0 0 0,1 0 0 0 0,-1 0 1 0 0,0 0-1 0 0,0 1 0 0 0,-1-1 0 0 0,1 1 0 0 0,0 0 19 0 0,52 68 75 0 0,-44-55-122 0 0,-8-13 113 0 0,0 0 0 0 0,-1 1 0 0 0,0-1 0 0 0,0 0 0 0 0,0 1 1 0 0,0-1-1 0 0,1 4-66 0 0,12 22 798 0 0,-14-27-486 0 0,-1-2-41 0 0,-7-14-166 0 0,5 9-105 0 0,0 0 0 0 0,0 0 0 0 0,1 0 0 0 0,-1 0 0 0 0,1 0 0 0 0,0 0 0 0 0,0 0 0 0 0,1 0 0 0 0,0-3 0 0 0,-1-5 0 0 0,1 9 0 0 0,-1 0 0 0 0,1 1 0 0 0,0-1 0 0 0,1 0 0 0 0,-1 0 0 0 0,1 0 0 0 0,0-2 0 0 0,1 0-1 0 0,-1 4 7 0 0,-1 1-1 0 0,1-1 0 0 0,0 1 0 0 0,-1-1 0 0 0,0 1 0 0 0,1-1 0 0 0,-1 1 0 0 0,0-1 0 0 0,0 1 0 0 0,0-1 0 0 0,0 1 0 0 0,0-1 1 0 0,0 1-1 0 0,0-1 0 0 0,-1 1 0 0 0,1-1 0 0 0,0 1 0 0 0,-1-1-5 0 0,-3-7 28 0 0,3 8-29 0 0,0-1-1 0 0,0 1 0 0 0,0-1 0 0 0,1 1 1 0 0,-1-1-1 0 0,0 0 0 0 0,1 1 1 0 0,0-1-1 0 0,-1 1 0 0 0,1-1 1 0 0,0 0-1 0 0,0 1 0 0 0,-1-1 1 0 0,1 0-1 0 0,1 1 0 0 0,-1-1 1 0 0,0 0-1 0 0,0 1 0 0 0,1-1 0 0 0,-1 0 1 0 0,0 1-1 0 0,1-1 0 0 0,0 1 1 0 0,-1-1-1 0 0,1 1 0 0 0,0-1 1 0 0,1-1 1 0 0,10-16-179 0 0,-8 12 111 0 0,0 1 0 0 0,0 0 0 0 0,0 0 0 0 0,1 0 0 0 0,0 0 0 0 0,1 1 68 0 0,39-33-696 0 0,-31 23 313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1:54.17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337 49 6048 0 0,'-85'6'665'0'0,"75"-5"-439"0"0,10-1-219 0 0,0 0-1 0 0,0 0 0 0 0,0 0 1 0 0,1 0-1 0 0,-1 0 0 0 0,0 0 1 0 0,0 0-1 0 0,0 0 0 0 0,0 0 1 0 0,0 0-1 0 0,0 0 0 0 0,0-1 1 0 0,0 1-1 0 0,0 0 0 0 0,0 0 1 0 0,0 0-1 0 0,0 0 0 0 0,0 0 1 0 0,0 0-1 0 0,0 0 0 0 0,0 0 1 0 0,0 0-1 0 0,-1 0 0 0 0,1 0 1 0 0,0 0-1 0 0,0 0 1 0 0,0 0-1 0 0,0 0 0 0 0,0 0 1 0 0,0 0-1 0 0,0 0 0 0 0,0 0 1 0 0,0 0-1 0 0,0 0 0 0 0,0 0-6 0 0,7-9-165 0 0,-5 6 282 0 0,1 1 1 0 0,0-1 0 0 0,0 1-1 0 0,0-1 1 0 0,0 1-1 0 0,1 0 1 0 0,-1 0-1 0 0,1 0 1 0 0,-1 1-1 0 0,4-2-117 0 0,-2 1 663 0 0,0 0 0 0 0,-1-1 0 0 0,1 1 0 0 0,-1-1 0 0 0,0 0 0 0 0,3-2-663 0 0,-6 4 515 0 0,-1 1 29 0 0,0 0 133 0 0,0 0 54 0 0,0 0 6 0 0,0 0-56 0 0,0 0-257 0 0,0 0-116 0 0,0 0-20 0 0,0 0 21 0 0,0 0 118 0 0,14 14 1140 0 0,-10-7-1506 0 0,0 0 0 0 0,0 0 0 0 0,1 7-61 0 0,-3-8 15 0 0,1-1 0 0 0,-1 0 0 0 0,1 1 0 0 0,0-1 0 0 0,0 0 0 0 0,0 0 1 0 0,1 0-1 0 0,0-1-15 0 0,5 5-8 0 0,0-1 0 0 0,0 0 0 0 0,1-1 1 0 0,1 0-1 0 0,-1-1 0 0 0,1 0 0 0 0,6 2 8 0 0,22 9 601 0 0,22 5-601 0 0,-56-21 14 0 0,16 6 188 0 0,-7-3-422 0 0,1 1 0 0 0,-1 1 0 0 0,1 0 220 0 0,-12-4 41 0 0,1 0 1 0 0,-1 0-1 0 0,0-1 1 0 0,0 2-1 0 0,0-1 1 0 0,0 0-1 0 0,-1 1 1 0 0,1-1-1 0 0,-1 1 0 0 0,1 0 1 0 0,-1-1-1 0 0,0 1 1 0 0,0 0-1 0 0,0 1 1 0 0,0-1-42 0 0,-2-1 54 0 0,0 0 0 0 0,1-1 1 0 0,-1 1-1 0 0,0-1 0 0 0,0 1 1 0 0,0 0-1 0 0,0-1 0 0 0,-1 1 1 0 0,1 0-1 0 0,0-1 0 0 0,-1 1 1 0 0,1-1-1 0 0,-1 1 0 0 0,1-1 1 0 0,-1 1-1 0 0,0 0-54 0 0,-14 24 52 0 0,13-23-129 0 0,0 0 59 0 0,0 0 0 0 0,-1 0 1 0 0,1-1-1 0 0,-1 1 1 0 0,1-1-1 0 0,-1 0 0 0 0,0 0 1 0 0,0 0-1 0 0,0 0 0 0 0,0 0 1 0 0,-1 0-1 0 0,1-1 1 0 0,-2 1 17 0 0,-9 3 155 0 0,-1-1 1 0 0,-10 2-156 0 0,1-1 127 0 0,-99 24 61 0 0,-30 6-205 0 0,130-30 86 0 0,0-1 0 0 0,0-1 0 0 0,-4-1-69 0 0,7 0-89 0 0,-1 0 0 0 0,1 1 0 0 0,-18 6 89 0 0,1 10-1308 0 0,36-19-142 0 0,1 0-992 0 0,0 0-3699 0 0</inkml:trace>
  <inkml:trace contextRef="#ctx0" brushRef="#br0" timeOffset="277.205">748 382 15664 0 0,'0'0'32'0'0,"0"0"1"0"0,1 0 0 0 0,-1 0 0 0 0,0 0 0 0 0,0 0-1 0 0,0 0 1 0 0,0 0 0 0 0,0 0 0 0 0,1 0 0 0 0,-1 0 0 0 0,0 0-1 0 0,0 0 1 0 0,0 0 0 0 0,0 0 0 0 0,0 0 0 0 0,0 0-1 0 0,1 0 1 0 0,-1 0 0 0 0,0 0 0 0 0,0 0 0 0 0,0 0 0 0 0,0 0-1 0 0,0 0 1 0 0,0 1 0 0 0,1-1 0 0 0,-1 0 0 0 0,0 0-1 0 0,0 0 1 0 0,0 0 0 0 0,0 0 0 0 0,0 0 0 0 0,0 0 0 0 0,0 1-1 0 0,0-1 1 0 0,0 0 0 0 0,1 0 0 0 0,-1 0 0 0 0,0 0-1 0 0,0 0 1 0 0,0 0 0 0 0,0 1 0 0 0,0-1 0 0 0,0 0 0 0 0,0 0-1 0 0,0 0 1 0 0,0 0 0 0 0,0 1-33 0 0,-6 6 605 0 0,-12 7 399 0 0,-8-4-932 0 0,0-1 0 0 0,-2-1-1 0 0,1-1 1 0 0,-27 3-72 0 0,17-3 626 0 0,0 1 0 0 0,-16 7-626 0 0,-25 13 1035 0 0,-149 47-953 0 0,101-34-283 0 0,117-39-3800 0 0,8-2 2468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1:55.97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602 33 13824 0 0,'-26'-11'629'0'0,"18"5"-121"0"0,9 4-236 0 0,0 0-185 0 0,-5-1-87 0 0,-2 1 266 0 0,0 0 0 0 0,1 1 0 0 0,-1 0 0 0 0,0 0 0 0 0,0 0 1 0 0,0 1-1 0 0,0 0 0 0 0,0 0 0 0 0,0 0 0 0 0,0 1 0 0 0,-5 0-266 0 0,-44 20 1176 0 0,-19 12 416 0 0,73-32-1531 0 0,-1 0 0 0 0,1-1 0 0 0,0 1 0 0 0,0 0 0 0 0,0-1 0 0 0,1 1-1 0 0,-1 0 1 0 0,0 0 0 0 0,0 0 0 0 0,0 0 0 0 0,1 0 0 0 0,-1 0 0 0 0,0 1-61 0 0,0-1 79 0 0,0 1 0 0 0,0-1 0 0 0,0 0 0 0 0,0 1 1 0 0,0-1-1 0 0,0 0 0 0 0,0 0 0 0 0,0 0 0 0 0,-1 1-79 0 0,-3 1 117 0 0,4-2-79 0 0,-1-1 0 0 0,1 1 0 0 0,0 0 0 0 0,-1 0 0 0 0,1 0 0 0 0,0 0 0 0 0,0 0 0 0 0,0 0 1 0 0,0 0-1 0 0,0 0 0 0 0,0 0 0 0 0,0 1 0 0 0,0-1 0 0 0,0 0 0 0 0,1 1 0 0 0,-1-1 0 0 0,0 0 0 0 0,1 1 0 0 0,-1-1 0 0 0,1 1 0 0 0,0-1 0 0 0,-1 1 0 0 0,1 0-38 0 0,-7 52 16 0 0,2-16 108 0 0,1-8 188 0 0,3-20-85 0 0,-1 0 0 0 0,1-1 0 0 0,-1 0 0 0 0,-1 1 0 0 0,0-1-1 0 0,0 0 1 0 0,-2 2-227 0 0,4-9 2 0 0,0 0-1 0 0,1 1 0 0 0,-1-1 1 0 0,1 0-1 0 0,-1 0 1 0 0,1 1-1 0 0,0-1 0 0 0,0 0 1 0 0,0 0-1 0 0,0 1 1 0 0,1-1-1 0 0,-1 1-1 0 0,1 22-1 0 0,-2-19 4 0 0,0-2-10 0 0,0 0 0 0 0,1 0 0 0 0,-1 0 0 0 0,1 0 0 0 0,0 0 0 0 0,0-1 0 0 0,1 1 0 0 0,-1 0 0 0 0,1 0 0 0 0,-1 0 0 0 0,1 0 0 0 0,1 0 7 0 0,-1-2-4 0 0,0 1-1 0 0,0-1 1 0 0,0 1-1 0 0,0 0 1 0 0,0 0 0 0 0,0 0-1 0 0,-1-1 1 0 0,0 1-1 0 0,1 0 1 0 0,-1 0 0 0 0,0 0-1 0 0,0 0 1 0 0,-1 0-1 0 0,1-1 1 0 0,0 1 0 0 0,-1 0-1 0 0,0 1 5 0 0,-2 3 19 0 0,2-6-15 0 0,0 0-1 0 0,0 0 1 0 0,0 1-1 0 0,1-1 1 0 0,-1 1 0 0 0,0-1-1 0 0,1 1 1 0 0,-1-1 0 0 0,1 1-1 0 0,0-1 1 0 0,0 1 0 0 0,-1-1-1 0 0,1 1 1 0 0,0-1 0 0 0,0 1-1 0 0,0 0 1 0 0,1-1-1 0 0,-1 1 1 0 0,0-1 0 0 0,1 1-1 0 0,-1-1 1 0 0,1 1 0 0 0,-1-1-1 0 0,1 1 1 0 0,-1-1 0 0 0,1 0-4 0 0,0 2-44 0 0,0-1 1 0 0,0 1 0 0 0,-1-1-1 0 0,1 1 1 0 0,-1-1 0 0 0,1 1-1 0 0,-1 0 1 0 0,0-1 0 0 0,0 1 0 0 0,0-1-1 0 0,-1 1 1 0 0,1 0 0 0 0,0-1-1 0 0,-1 1 1 0 0,0-1 0 0 0,0 1-1 0 0,1-1 1 0 0,-1 0 0 0 0,-1 1 0 0 0,1-1-1 0 0,0 0 1 0 0,-1 1 0 0 0,1-1-1 0 0,-1 0 1 0 0,1 0 0 0 0,-1 0-1 0 0,0-1 1 0 0,0 1 0 0 0,0 0 0 0 0,0-1-1 0 0,0 1 1 0 0,-1-1 0 0 0,1 0-1 0 0,0 1 1 0 0,-1-1 0 0 0,1 0-1 0 0,0-1 1 0 0,-1 1 0 0 0,1 0 0 0 0,-1-1-1 0 0,0 1 1 0 0,-1-1 43 0 0,-18 2-3796 0 0,7-4-3578 0 0</inkml:trace>
  <inkml:trace contextRef="#ctx0" brushRef="#br0" timeOffset="532.274">0 414 11920 0 0,'3'-2'420'0'0,"-1"0"-365"0"0,0 1-1 0 0,0-1 1 0 0,0 1 0 0 0,0-1 0 0 0,0 1-1 0 0,0 0 1 0 0,0 0 0 0 0,0 0-1 0 0,1 0 1 0 0,-1 0 0 0 0,0 1 0 0 0,1-1-1 0 0,-1 0 1 0 0,0 1 0 0 0,1 0 0 0 0,1 0-55 0 0,71-14 481 0 0,-3 10 743 0 0,-16 0 2945 0 0,34-7-4169 0 0,10-1 408 0 0,18 2-408 0 0,-87 8-67 0 0,-4 1 67 0 0,-27 1 0 0 0,0 0 0 0 0,0 0 0 0 0,1 0 0 0 0,-1 0 0 0 0,0 0 0 0 0,0 0 0 0 0,1 0 0 0 0,-1 0 0 0 0,0 0 0 0 0,0 0 0 0 0,1 0 0 0 0,-1 0 0 0 0,0 0 0 0 0,0 1 0 0 0,0-1 0 0 0,1 0 0 0 0,-1 0 0 0 0,0 0 0 0 0,0 0 0 0 0,0 0 0 0 0,1 0 0 0 0,-1 0 0 0 0,0 1 0 0 0,0-1 0 0 0,0 0 0 0 0,0 0 0 0 0,1 0 0 0 0,-1 0 0 0 0,0 1 0 0 0,0-1 0 0 0,0 0 0 0 0,0 0 0 0 0,0 1 0 0 0,0-1 0 0 0,0 0 0 0 0,0 0 0 0 0,1 0 0 0 0,-1 1 0 0 0,0-1 0 0 0,0 0 0 0 0,0 0 0 0 0,0 1 0 0 0,0-1 0 0 0,0 0 0 0 0,0 0 0 0 0,0 0 0 0 0,-1 1 0 0 0,1-1 0 0 0,0 0 0 0 0,0 0 0 0 0,0 1 0 0 0,0-1 0 0 0,0 0 0 0 0,0 0 0 0 0,0 0 0 0 0,0 1 0 0 0,-1-1 0 0 0,1 0 0 0 0,0 0 0 0 0,0 0 0 0 0,0 0 0 0 0,-8 11 0 0 0,8-11 0 0 0,-48 54 0 0 0,37-41 0 0 0,0 0 0 0 0,1 0 0 0 0,0 1 0 0 0,-6 14 0 0 0,6-14 0 0 0,8-8 0 0 0,3-1 71 0 0,-1-5-22 0 0,0 0-1 0 0,1 1 0 0 0,-1-1 1 0 0,0 1-1 0 0,1-1 1 0 0,-1 0-1 0 0,0 1 1 0 0,1-1-1 0 0,-1 0 1 0 0,0 1-1 0 0,1-1 1 0 0,-1 0-1 0 0,1 0 1 0 0,-1 0-1 0 0,1 1 1 0 0,-1-1-1 0 0,1 0 0 0 0,-1 0 1 0 0,1 0-1 0 0,-1 0 1 0 0,0 0-1 0 0,1 0 1 0 0,-1 0-1 0 0,1 0 1 0 0,-1 0-1 0 0,1 0 1 0 0,-1 0-1 0 0,1 0 1 0 0,0 0-49 0 0,14-4 513 0 0,-12 3-479 0 0,7-2-31 0 0,0-2-1 0 0,0 0 1 0 0,-1 0-1 0 0,0 0 1 0 0,0-1-1 0 0,0-1 1 0 0,1-1-3 0 0,0 0-1 0 0,0 1 1 0 0,1 0 0 0 0,0 0 0 0 0,1 1-1 0 0,0 0 1 0 0,-5 3 2 0 0,1-1-1 0 0,0 1 0 0 0,0 1 0 0 0,0 0 1 0 0,0 0-1 0 0,0 0 0 0 0,0 1 0 0 0,1 0 0 0 0,-1 1 1 0 0,0 0-1 0 0,1 0 0 0 0,-1 0 0 0 0,0 2-1 0 0,-1-1 49 0 0,0 0 0 0 0,0 0 0 0 0,-1 1-1 0 0,1 1 1 0 0,-1-1 0 0 0,4 2-49 0 0,-7-2 3 0 0,-1-1 0 0 0,1 1 0 0 0,-1 0-1 0 0,0 0 1 0 0,1 0 0 0 0,-1 0 0 0 0,0 0 0 0 0,0 0 0 0 0,-1 1 0 0 0,1-1 0 0 0,0 1 0 0 0,-1-1-1 0 0,1 1 1 0 0,-1 0 0 0 0,0-1 0 0 0,1 3-3 0 0,4 12-345 0 0,-3-12 515 0 0,-1 0 0 0 0,0 0 0 0 0,0 0 0 0 0,-1 0-1 0 0,1 0 1 0 0,-1 0 0 0 0,0 0 0 0 0,-1 1 0 0 0,1-1 0 0 0,-1 0-1 0 0,0 1 1 0 0,0 2-170 0 0,0-8 10 0 0,0 0-1 0 0,0 1 0 0 0,0-1 0 0 0,0 0 1 0 0,0 1-1 0 0,0-1 0 0 0,-1 0 1 0 0,1 1-1 0 0,0-1 0 0 0,0 0 0 0 0,0 0 1 0 0,0 1-1 0 0,0-1 0 0 0,0 0 0 0 0,-1 1 1 0 0,1-1-1 0 0,0 0 0 0 0,0 0 1 0 0,0 1-1 0 0,-1-1 0 0 0,1 0 0 0 0,0 0 1 0 0,0 1-1 0 0,-1-1 0 0 0,1 0 1 0 0,0 0-1 0 0,0 0 0 0 0,-1 0 0 0 0,1 1 1 0 0,0-1-1 0 0,-1 0 0 0 0,1 0 1 0 0,0 0-1 0 0,-1 0 0 0 0,1 0 0 0 0,0 0 1 0 0,-1 0-1 0 0,1 0 0 0 0,0 0 1 0 0,-1 0-1 0 0,1 0 0 0 0,0 0 0 0 0,-1 0 1 0 0,1 0-1 0 0,0 0 0 0 0,-1 0 0 0 0,1 0 1 0 0,0-1-1 0 0,0 1 0 0 0,-1 0 1 0 0,1 0-1 0 0,0 0 0 0 0,-1 0-9 0 0,-8-9 692 0 0,9 9-690 0 0,-1-3 36 0 0,-1 1 0 0 0,1 0 1 0 0,0-1-1 0 0,0 1 0 0 0,-1-1 0 0 0,2 0 1 0 0,-1 1-1 0 0,0-1 0 0 0,1 0 1 0 0,-1 1-1 0 0,1-1 0 0 0,0 0 1 0 0,0 0-1 0 0,0 0 0 0 0,0 1 1 0 0,0-1-1 0 0,1 0 0 0 0,-1 0 0 0 0,1 1 1 0 0,-1-1-1 0 0,1 0 0 0 0,0 1 1 0 0,0-1-1 0 0,1 1-38 0 0,4-11-37 0 0,0 0-1 0 0,1 1 1 0 0,1 0 0 0 0,3-3 37 0 0,-5 6 54 0 0,7-8-292 0 0,0 1 1 0 0,1 1 0 0 0,0 0 0 0 0,16-12 237 0 0,12-7-7241 0 0,-26 20-218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2:02.85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81 6 17479 0 0,'-2'0'101'0'0,"0"0"-1"0"0,1 0 0 0 0,-1 0 0 0 0,0 1 0 0 0,0-1 0 0 0,1 0 0 0 0,-1 1 0 0 0,0-1 1 0 0,0 1-1 0 0,1-1 0 0 0,-1 1 0 0 0,0 0 0 0 0,1 0 0 0 0,-1 0 0 0 0,1 0 1 0 0,-1 0-1 0 0,0 0-100 0 0,1 1 50 0 0,-1 0 1 0 0,1 0 0 0 0,0 0 0 0 0,0 0 0 0 0,0 0-1 0 0,0 0 1 0 0,0 0 0 0 0,0 1 0 0 0,0-1 0 0 0,1 0-1 0 0,-1 0 1 0 0,1 1 0 0 0,-1 0-51 0 0,-6 24 1092 0 0,0 6-461 0 0,6-29-600 0 0,0 13 207 0 0,-1 1 0 0 0,-1-1 0 0 0,-3 11-238 0 0,3-12 314 0 0,0-1 0 0 0,1 1-1 0 0,1 0 1 0 0,1 0 0 0 0,0-1 0 0 0,1 1 0 0 0,1 6-314 0 0,1 39 610 0 0,-2-57-582 0 0,-1 0 0 0 0,1 0 0 0 0,-1 0 1 0 0,1-1-1 0 0,0 1 0 0 0,0 0 0 0 0,2 2-28 0 0,4 19 103 0 0,-7-22-113 0 0,1-1 0 0 0,-1 0 1 0 0,1 0-1 0 0,-1 0 1 0 0,1-1-1 0 0,0 1 1 0 0,0 0-1 0 0,0 0 1 0 0,0 0-1 0 0,0 0 0 0 0,1-1 1 0 0,-1 1-1 0 0,1-1 1 0 0,-1 1-1 0 0,1-1 1 0 0,-1 1-1 0 0,1-1 0 0 0,1 1 10 0 0,-2-1-73 0 0,0-1-1 0 0,0 1 0 0 0,0-1 0 0 0,0 1 0 0 0,0-1 0 0 0,0 1 0 0 0,1-1 1 0 0,-1 0-1 0 0,0 1 0 0 0,0-1 0 0 0,0 0 0 0 0,0 0 0 0 0,1 0 1 0 0,-1 0-1 0 0,0 0 0 0 0,0 0 0 0 0,0 0 0 0 0,1 0 0 0 0,-1-1 0 0 0,0 1 1 0 0,0 0-1 0 0,0-1 0 0 0,0 1 0 0 0,0-1 0 0 0,0 1 0 0 0,0-1 0 0 0,1 1 1 0 0,-2-1-1 0 0,1 0 0 0 0,0 0 0 0 0,0 1 0 0 0,0-1 0 0 0,0 0 74 0 0,14-15-3334 0 0,-7 8 1291 0 0,-1 0 1 0 0,0 0-1 0 0,0 0 0 0 0,-1-1 2043 0 0,12-24-3224 0 0,-11 20 2257 0 0,0 0 0 0 0,6-7 967 0 0,-5 5-345 0 0,-7 13 28 0 0,0 0 0 0 0,0 0 0 0 0,1 0 0 0 0,-1 0 0 0 0,0 0-1 0 0,1 0 1 0 0,-1 0 0 0 0,1 0 0 0 0,1-1 317 0 0,-2 3 2352 0 0,-1 0 1192 0 0,0 0 236 0 0,0 0-328 0 0,0 0-1568 0 0,1 0-1771 0 0,-1 0 0 0 0,0 0 1 0 0,1 0-1 0 0,-1 1 0 0 0,1-1 0 0 0,-1 0 1 0 0,0 0-1 0 0,1 1 0 0 0,-1-1 1 0 0,0 0-1 0 0,1 1 0 0 0,-1-1 0 0 0,0 0 1 0 0,1 1-1 0 0,-1-1 0 0 0,0 0 0 0 0,0 1 1 0 0,1-1-1 0 0,-1 0 0 0 0,0 1 1 0 0,0-1-1 0 0,0 1 0 0 0,0-1 0 0 0,1 1 1 0 0,-1-1-1 0 0,0 1-113 0 0,3 15 992 0 0,-1-8-499 0 0,23 77 978 0 0,-23-79-1385 0 0,1-1-1 0 0,-1 1 1 0 0,1-1 0 0 0,0 0 0 0 0,0 0 0 0 0,0 0-1 0 0,1 0 1 0 0,-1 0 0 0 0,1-1 0 0 0,0 1-1 0 0,1-1 1 0 0,-1 0 0 0 0,1-1 0 0 0,0 1 0 0 0,0-1-1 0 0,0 0 1 0 0,0 0 0 0 0,1 0-86 0 0,-4-2-36 0 0,0-1 0 0 0,0 1 1 0 0,0-1-1 0 0,0 1 0 0 0,0-1 1 0 0,0 0-1 0 0,0 0 0 0 0,0 1 1 0 0,0-2-1 0 0,1 1 36 0 0,3 0-115 0 0,-3 1-51 0 0,0-1 0 0 0,-1 0 0 0 0,1-1 0 0 0,0 1-1 0 0,-1 0 1 0 0,1-1 0 0 0,0 1 0 0 0,0-1 0 0 0,-1 0 0 0 0,1 0 0 0 0,-1 0 0 0 0,1 0 0 0 0,-1-1 0 0 0,2 0 166 0 0,8-4-1542 0 0</inkml:trace>
  <inkml:trace contextRef="#ctx0" brushRef="#br0" timeOffset="311.571">459 154 15088 0 0,'38'0'1365'0'0,"-39"0"-1335"0"0,-1 1-1 0 0,1-1 1 0 0,0 1 0 0 0,0 0-1 0 0,0-1 1 0 0,0 1 0 0 0,0 0-1 0 0,1 0 1 0 0,-1 0 0 0 0,0-1-1 0 0,0 1 1 0 0,0 0 0 0 0,1 1-30 0 0,-6 4 192 0 0,4 4 156 0 0,-3-2 6 0 0,4-7-267 0 0,0 1-1 0 0,0-1 1 0 0,0 0-1 0 0,0 1 0 0 0,1-1 1 0 0,-1 1-1 0 0,0-1 0 0 0,1 1 1 0 0,-1-1-1 0 0,1 1 0 0 0,0 0 1 0 0,-1-1-1 0 0,1 1 0 0 0,0 0 1 0 0,0 0-87 0 0,3 6-231 0 0,-2-5-84 0 0,0 0-1 0 0,0-1 0 0 0,1 1 0 0 0,-1 0 0 0 0,1 0 0 0 0,-1-1 0 0 0,1 1 0 0 0,0-1 0 0 0,0 0 1 0 0,1 1 315 0 0,3 3-1440 0 0</inkml:trace>
  <inkml:trace contextRef="#ctx0" brushRef="#br0" timeOffset="630.464">685 224 8288 0 0,'5'-1'159'0'0,"7"0"324"0"0,-11 1-296 0 0,-7 2-112 0 0,-2 0 469 0 0,1 0 0 0 0,-1 1 0 0 0,0 0 0 0 0,1 0 0 0 0,0 1 0 0 0,0-1 0 0 0,0 2 0 0 0,-4 2-544 0 0,-2 4 1490 0 0,0 0-1 0 0,0 0 1 0 0,-6 9-1490 0 0,14-14 220 0 0,0-1 1 0 0,1 1-1 0 0,0 0 1 0 0,0 0-1 0 0,0 1 1 0 0,1-1 0 0 0,-2 5-221 0 0,3-7 140 0 0,1 0 0 0 0,0 0 1 0 0,0 0-1 0 0,0 0 1 0 0,1 0-1 0 0,-1 0 0 0 0,1 0 1 0 0,0 0-1 0 0,0 1 1 0 0,0-1-1 0 0,1 0 1 0 0,-1 0-1 0 0,2 4-140 0 0,-1-6 36 0 0,-1 0-1 0 0,1 0 1 0 0,0 0-1 0 0,0 0 1 0 0,0 0-1 0 0,0-1 1 0 0,0 1-1 0 0,0 0 1 0 0,0 0 0 0 0,0-1-1 0 0,1 1 1 0 0,-1-1-1 0 0,1 1 1 0 0,-1-1-1 0 0,1 1 1 0 0,0-1-1 0 0,1 1-35 0 0,0-1 109 0 0,-1 0-1 0 0,1 0 1 0 0,0 0-1 0 0,0 0 0 0 0,0-1 1 0 0,0 1-1 0 0,-1-1 1 0 0,1 0-1 0 0,0 0 0 0 0,0 0 1 0 0,0 0-1 0 0,2-1-108 0 0,3 0 126 0 0,-4 1-207 0 0,1-1 0 0 0,0 0 0 0 0,-1 0 0 0 0,0 0 0 0 0,1 0 0 0 0,1-1 81 0 0,0 0 15 0 0,1 0 0 0 0,0 0 0 0 0,0 1 0 0 0,0 0 0 0 0,0 0 0 0 0,0 1 0 0 0,1 0 0 0 0,-1 0 0 0 0,2 1-15 0 0,-8-1-24 0 0,0 1 0 0 0,1-1 0 0 0,-1 0 0 0 0,0 1 0 0 0,0-1 0 0 0,0 1 0 0 0,0-1 0 0 0,0 1 0 0 0,0 0 1 0 0,0-1-1 0 0,0 1 0 0 0,0 0 0 0 0,0 0 0 0 0,-1 0 0 0 0,1-1 0 0 0,0 1 0 0 0,0 0 0 0 0,-1 0 0 0 0,1 0 0 0 0,-1 0 0 0 0,1 0 0 0 0,-1 0 0 0 0,1 1 0 0 0,-1-1 0 0 0,0 0 0 0 0,1 0 0 0 0,-1 0 1 0 0,0 1 23 0 0,1 3 82 0 0,-1 0 1 0 0,1-1 0 0 0,-1 1 0 0 0,0 0 0 0 0,-1 0 0 0 0,1 0-83 0 0,-2 13 86 0 0,-1 0 1 0 0,0 0-1 0 0,-1 0 0 0 0,-1-1 1 0 0,0 0-1 0 0,-4 6-86 0 0,-19 50 112 0 0,18-51-16 0 0,8-16-14 0 0,0-1 0 0 0,0 0-1 0 0,-1 0 1 0 0,1 0 0 0 0,-1 0 0 0 0,0-1-1 0 0,-4 5-81 0 0,5-7 59 0 0,-3 1-659 0 0,3-7-239 0 0,1 1 769 0 0,-1-15-3106 0 0,2 17-4009 0 0</inkml:trace>
  <inkml:trace contextRef="#ctx0" brushRef="#br0" timeOffset="1738.836">928 109 14976 0 0,'0'0'686'0'0,"0"0"-15"0"0,2-1-359 0 0,-2 28 2058 0 0,-3 14-825 0 0,1-29-1156 0 0,1 0 0 0 0,1 0 0 0 0,0 6-389 0 0,1 12 1223 0 0,-3 26-1223 0 0,0-1 648 0 0,0-10-135 0 0,1-30-227 0 0,0 0 0 0 0,1 1 0 0 0,1-1 0 0 0,2 12-286 0 0,4 44-105 0 0,-7-71 115 0 0,0 1 1 0 0,0-1-1 0 0,1 1 0 0 0,-1-1 0 0 0,0 1 1 0 0,0-1-1 0 0,0 1 0 0 0,1-1 1 0 0,-1 1-1 0 0,0-1 0 0 0,0 1 1 0 0,1-1-1 0 0,-1 1 0 0 0,0-1 0 0 0,1 0 1 0 0,-1 1-1 0 0,0-1 0 0 0,1 0 1 0 0,0 1-11 0 0,4 3 175 0 0,-4-3-174 0 0,0-1 1 0 0,0 0-1 0 0,1 0 1 0 0,-1-1-1 0 0,0 1 1 0 0,0 0-1 0 0,0 0 1 0 0,1-1 0 0 0,-1 1-1 0 0,0 0 1 0 0,0-1-1 0 0,0 1 1 0 0,0-1-1 0 0,0 0 1 0 0,0 1 0 0 0,0-1-1 0 0,0 0 1 0 0,0 0-1 0 0,0 0 1 0 0,0 1-1 0 0,0-1 1 0 0,0 0-1 0 0,-1 0 1 0 0,1 0 0 0 0,0 0-1 0 0,-1 0 1 0 0,1 0-1 0 0,-1-1 1 0 0,1 1-1 0 0,-1 0 1 0 0,0 0 0 0 0,1 0-1 0 0,-1 0 1 0 0,0-1-1 0 0,0 0-1 0 0,1-6 0 0 0,-3-2 0 0 0,2 9-3 0 0,0-1-1 0 0,0 1 0 0 0,0 0 1 0 0,0 0-1 0 0,0 0 0 0 0,0-1 1 0 0,0 1-1 0 0,-1 0 0 0 0,1 0 1 0 0,0 0-1 0 0,-1-1 0 0 0,1 1 1 0 0,-1 0-1 0 0,1 0 0 0 0,-1 0 1 0 0,0 0-1 0 0,1 0 0 0 0,-1 0 1 0 0,0 0-1 0 0,-1 0 4 0 0,-20-31 73 0 0,10-4-247 0 0,9 28 199 0 0,0 0 1 0 0,1 0 0 0 0,1-1 0 0 0,-1 1-1 0 0,1-1 1 0 0,0-2-26 0 0,0 0-12 0 0,0-3 12 0 0,-1 0 0 0 0,-1 0 0 0 0,-2-7 0 0 0,4 15 0 0 0,0 0 0 0 0,0 0 0 0 0,1 0 0 0 0,0 0 0 0 0,0 0 0 0 0,0 1 0 0 0,1-3 0 0 0,0-15 0 0 0,0-1 0 0 0,1 0 0 0 0,5-20 0 0 0,-4 31 0 0 0,1-1 0 0 0,4-11 0 0 0,-1 6 0 0 0,1 1 0 0 0,2-10 0 0 0,-9 25 8 0 0,0-1 1 0 0,1 1-1 0 0,-1 0 0 0 0,1-1 1 0 0,0 1-1 0 0,0 0 0 0 0,0 0 0 0 0,0 0 1 0 0,0 0-1 0 0,2-1-8 0 0,-3 5 0 0 0,0 0 0 0 0,-1-1-1 0 0,1 1 1 0 0,-1 0 0 0 0,1 0 0 0 0,-1 0 0 0 0,1 0 0 0 0,-1 0-1 0 0,0 0 1 0 0,1 0 0 0 0,-1 0 0 0 0,0 0 0 0 0,0 0 0 0 0,0 0 0 0 0,1 0-1 0 0,-1 0 1 0 0,0 0 0 0 0,-8 43 0 0 0,4-16 0 0 0,0 12 0 0 0,2-9 0 0 0,-3 21 0 0 0,2-27 0 0 0,1-1 0 0 0,1 1 0 0 0,2 6 0 0 0,9 105 0 0 0,1-62 0 0 0,-9-57 0 0 0,1-1 0 0 0,0 1 0 0 0,1-1 0 0 0,5 15 0 0 0,-2-15 0 0 0,-7-15 0 0 0,1-1 0 0 0,-1 0 0 0 0,0 0 0 0 0,0 0 0 0 0,0 0 0 0 0,0 0 0 0 0,0 0 0 0 0,0 1 0 0 0,0-1 0 0 0,0 0 0 0 0,0 0 0 0 0,0 0 0 0 0,0 0 0 0 0,1 0 0 0 0,-1 0 0 0 0,0 0 0 0 0,0 0 0 0 0,0 1 0 0 0,0-1 0 0 0,0 0 0 0 0,0 0 0 0 0,1 0 0 0 0,-1 0 0 0 0,0 0 0 0 0,0 0 0 0 0,0 0 0 0 0,0 0 0 0 0,0 0 0 0 0,1 0 0 0 0,-1 0 0 0 0,0 0 0 0 0,0 0 0 0 0,0 0 0 0 0,0 0 0 0 0,0 0 0 0 0,0 0 0 0 0,1 0 0 0 0,-1 0 0 0 0,0 0 0 0 0,0 0 0 0 0,0 0 0 0 0,0-1 0 0 0,0 1 0 0 0,1 0 0 0 0,2-2 0 0 0,-2 1 0 0 0,0 0 0 0 0,1-1 0 0 0,-1 1 0 0 0,0-1 0 0 0,0 1 0 0 0,0-1 0 0 0,0 1 0 0 0,0-1 0 0 0,0 0 0 0 0,-1 0 0 0 0,1 1 0 0 0,-1-1 0 0 0,1-1 0 0 0,4-28 0 0 0,-1 10 0 0 0,5-21 155 0 0,-1 9 556 0 0,5-15-711 0 0,-5 24-78 0 0,2-1 0 0 0,0 1 0 0 0,11-17 78 0 0,-15 36-16 0 0,0 15-157 0 0,-5-3 108 0 0,0 0 0 0 0,-1 0 0 0 0,1 0 0 0 0,-2 2 65 0 0,2 18-63 0 0,-3 34 63 0 0,3-56 7 0 0,0 6-14 0 0,0-1 0 0 0,1 1 0 0 0,0-1 0 0 0,2 3 7 0 0,-3-10-3 0 0,0 0 1 0 0,1 0-1 0 0,-1 0 0 0 0,0-1 1 0 0,1 1-1 0 0,0 0 0 0 0,0-1 1 0 0,0 0-1 0 0,0 1 0 0 0,0-1 1 0 0,0 0-1 0 0,0 0 0 0 0,1 0 1 0 0,-1 0-1 0 0,1 0 0 0 0,2 0 3 0 0,1 2-3 0 0,0 0 0 0 0,0-1-1 0 0,1 0 1 0 0,-1 0 0 0 0,1-1-1 0 0,0 0 1 0 0,0 0 0 0 0,0-1-1 0 0,0 1 1 0 0,0-2 0 0 0,0 1-1 0 0,5-1 4 0 0,-1 0-4 0 0,1-2 0 0 0,-1 1-1 0 0,0-1 1 0 0,4-2 4 0 0,-11 3 0 0 0,0 0 0 0 0,0-1 0 0 0,0 0 0 0 0,0 0 0 0 0,0 0 1 0 0,0 0-1 0 0,0 0 0 0 0,-1-1 0 0 0,1 1 0 0 0,-1-1 0 0 0,0 0 0 0 0,3-3 0 0 0,14-13 0 0 0,-16 16 0 0 0,-1-1 0 0 0,1 1 0 0 0,-1-1 0 0 0,1 1 0 0 0,-1-1 0 0 0,0 0 0 0 0,1-2 0 0 0,6-13 0 0 0,-6 11 0 0 0,0 0 0 0 0,0 0 0 0 0,6-6 0 0 0,-5 9-44 0 0,0-1 0 0 0,-1 1-1 0 0,0-1 1 0 0,-1 0 0 0 0,1 0 0 0 0,-1 0-1 0 0,0-1 1 0 0,0 1 0 0 0,-1-1 0 0 0,0 0 44 0 0,15-51-660 0 0,-13 47 504 0 0,0-1 0 0 0,0 0-1 0 0,-2 0 1 0 0,1 0 0 0 0,-2 0-1 0 0,1-10 157 0 0,-2 22 0 0 0,0 0 0 0 0,0 0 0 0 0,0 0 0 0 0,0 0 0 0 0,0 0 0 0 0,0 0 0 0 0,0 0 0 0 0,0 0 0 0 0,0 0 0 0 0,0 0 0 0 0,0 0 0 0 0,0 0 0 0 0,0 0 0 0 0,0-1 0 0 0,0 1 0 0 0,0 0 0 0 0,0 0 0 0 0,0 0 0 0 0,0 0 0 0 0,0 0 0 0 0,0 0 0 0 0,0 0 0 0 0,0 0 0 0 0,0 0 0 0 0,0 0 0 0 0,0 0 0 0 0,-1 0 0 0 0,1 0 0 0 0,0 0 0 0 0,0 0 0 0 0,0 0 0 0 0,0 0 0 0 0,0 0 0 0 0,0 0 0 0 0,0 0 0 0 0,0 0 0 0 0,0 0 0 0 0,0-1 0 0 0,0 1 0 0 0,0 0 0 0 0,0 0 0 0 0,-1 0 0 0 0,1 0 0 0 0,0 0 0 0 0,0 1 0 0 0,0-1 0 0 0,0 0 0 0 0,0 0 0 0 0,0 0 0 0 0,0 0 0 0 0,0 0 0 0 0,0 0 0 0 0,0 0 0 0 0,0 0 0 0 0,0 0 0 0 0,0 0 0 0 0,0 0 0 0 0,0 0 0 0 0,-1 0 0 0 0,1 0 0 0 0,0 0 0 0 0,0 0 0 0 0,0 0 0 0 0,0 0 0 0 0,0 0 0 0 0,-6 7 0 0 0,-6 7 0 0 0,6-3 0 0 0,1 0 0 0 0,0 1 0 0 0,1-1 0 0 0,0 1 0 0 0,0 0 0 0 0,2 0 0 0 0,-1 0 0 0 0,1 0 0 0 0,1 1 0 0 0,0 10 0 0 0,0 12 0 0 0,1-14 0 0 0,0-1 0 0 0,1 2 0 0 0,0-12 143 0 0,0 0-1 0 0,1 0 1 0 0,1 0 0 0 0,-1 0-1 0 0,2-1 1 0 0,-1 1-1 0 0,2 1-142 0 0,-3-8 68 0 0,-1 0-1 0 0,1 0 1 0 0,0 0 0 0 0,0 0-1 0 0,0 0 1 0 0,1-1-1 0 0,-1 1 1 0 0,1-1 0 0 0,-1 0-1 0 0,3 2-67 0 0,-3-3 17 0 0,-1 0 0 0 0,1 0 0 0 0,0 0 0 0 0,0 0-1 0 0,0-1 1 0 0,0 1 0 0 0,1 0 0 0 0,-1-1 0 0 0,0 0-1 0 0,0 1 1 0 0,0-1 0 0 0,0 0 0 0 0,0 0 0 0 0,0 0 0 0 0,1-1-1 0 0,-1 1 1 0 0,2-1-17 0 0,-3 1-59 0 0,1-1 1 0 0,-1 1-1 0 0,1-1 0 0 0,-1 0 0 0 0,0 0 0 0 0,1 0 0 0 0,-1 0 1 0 0,0 0-1 0 0,0 0 0 0 0,0 0 0 0 0,0 0 0 0 0,0 0 0 0 0,0-1 1 0 0,0 1-1 0 0,0 0 0 0 0,1-2 59 0 0,-1 0-481 0 0,1 0 1 0 0,-1 0-1 0 0,1 0 1 0 0,-1 0-1 0 0,0 0 1 0 0,0 0-1 0 0,-1-1 481 0 0,1-6-1431 0 0</inkml:trace>
  <inkml:trace contextRef="#ctx0" brushRef="#br0" timeOffset="2047.834">1394 333 10136 0 0,'0'0'777'0'0,"12"-2"3834"0"0,13-1 2754 0 0,20 1-7365 0 0,61 4 870 0 0,10 1-926 0 0,-36-4-1131 0 0,-48 1-3852 0 0,3 0-2454 0 0</inkml:trace>
  <inkml:trace contextRef="#ctx0" brushRef="#br0" timeOffset="2347.203">1887 439 24879 0 0,'3'-2'544'0'0,"0"-7"120"0"0,-6 7 16 0 0,3-1 24 0 0,3-2-568 0 0,3 1-136 0 0,3 8 0 0 0,4-4 0 0 0,-1 2-384 0 0,6-2-96 0 0,4 3-32 0 0,-10-3 0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1:59.27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21 331 14336 0 0,'-9'-4'1534'0'0,"6"-1"-1383"0"0,2 4 495 0 0,1 1 210 0 0,0 0 38 0 0,0 0-46 0 0,0 0-230 0 0,-2 0-104 0 0,-4 1 238 0 0,10 1 33 0 0,-3-2-716 0 0,0 0 0 0 0,1 1 0 0 0,-1-1 0 0 0,0 1-1 0 0,0-1 1 0 0,0 1 0 0 0,0-1 0 0 0,0 1 0 0 0,0 0 0 0 0,0-1 0 0 0,0 1 0 0 0,0 0 0 0 0,0 0 0 0 0,0 0 0 0 0,0 0 0 0 0,0 0 0 0 0,-1 0 0 0 0,1 0 0 0 0,0 0-1 0 0,-1 0 1 0 0,1 0 0 0 0,-1 0 0 0 0,1 2-69 0 0,-1-2 0 0 0,0 0 0 0 0,0 0 0 0 0,-1-1 0 0 0,1 1 0 0 0,0 0 0 0 0,-1 0 0 0 0,1 0 0 0 0,0 0 0 0 0,-1 0 0 0 0,0 0 0 0 0,1 0 0 0 0,-1-1 0 0 0,0 2 0 0 0,1-2 0 0 0,-1 0 0 0 0,1 1 0 0 0,0-1 0 0 0,-1 1 0 0 0,1-1 0 0 0,0 1 0 0 0,-1-1 0 0 0,1 1 0 0 0,0-1 0 0 0,0 1 0 0 0,-1-1 0 0 0,1 1 0 0 0,0-1 0 0 0,0 1 0 0 0,0-1 0 0 0,0 1 0 0 0,0-1 0 0 0,0 1 0 0 0,0 0 0 0 0,0-1 0 0 0,0 1 0 0 0,0-1 0 0 0,0 1 0 0 0,0-1 0 0 0,0 1 0 0 0,0-1 0 0 0,0 1 0 0 0,1 0 17 0 0,0 0 0 0 0,-1 0-1 0 0,1 0 1 0 0,-1 0 0 0 0,1 0-1 0 0,-1 0 1 0 0,0 0 0 0 0,1 0-1 0 0,-1 0 1 0 0,0 0 0 0 0,0 0 0 0 0,0 0-1 0 0,1 0 1 0 0,-1 0 0 0 0,0 0-1 0 0,0 0 1 0 0,-1 0 0 0 0,1 0-1 0 0,0 0 1 0 0,0 0 0 0 0,0 0-1 0 0,-1 0 1 0 0,1 0 0 0 0,0 0 0 0 0,-1 0-1 0 0,0 0-16 0 0,1-1 9 0 0,0 1 27 0 0,0 0 0 0 0,0 0 0 0 0,0 0 0 0 0,0-1 0 0 0,0 1 1 0 0,1 0-1 0 0,-1 0 0 0 0,0 0 0 0 0,0 0 0 0 0,0-1 0 0 0,1 1 0 0 0,-1 0 0 0 0,0 0 0 0 0,1-1 0 0 0,-1 1 1 0 0,1 0-1 0 0,-1-1 0 0 0,1 1 0 0 0,-1 0 0 0 0,1-1 0 0 0,0 1 0 0 0,-1-1 0 0 0,1 1 0 0 0,0-1 0 0 0,-1 1 1 0 0,1-1-1 0 0,0 0 0 0 0,0 1-36 0 0,0 0 41 0 0,0 0 0 0 0,1 0 1 0 0,-1 0-1 0 0,0 0 0 0 0,0 0 1 0 0,1 1-1 0 0,-1-1 0 0 0,0 0 1 0 0,0 1-1 0 0,-1-1 0 0 0,1 0 1 0 0,0 1-1 0 0,0-1 0 0 0,-1 1-41 0 0,4 10-82 0 0,-1 0 0 0 0,2-1-1 0 0,-1 0 1 0 0,2 2 82 0 0,-5-12-28 0 0,0 0 1 0 0,-1 0-1 0 0,1 0 0 0 0,0 0 1 0 0,0 0-1 0 0,0 0 1 0 0,-1 0-1 0 0,1-1 0 0 0,0 1 1 0 0,0 0-1 0 0,0-1 1 0 0,0 1-1 0 0,0-1 0 0 0,0 1 1 0 0,1 0 27 0 0,6 2-418 0 0,-8-2 382 0 0,0-1 0 0 0,0 0 0 0 0,0 0 0 0 0,0 0 0 0 0,0 0 1 0 0,1 0-1 0 0,-1 0 0 0 0,0 0 0 0 0,0 1 0 0 0,0-1 0 0 0,0 0 0 0 0,0 0 0 0 0,0 0 0 0 0,0 0 1 0 0,0 0-1 0 0,0 0 0 0 0,0 1 0 0 0,0-1 0 0 0,0 0 0 0 0,0 0 0 0 0,0 0 0 0 0,0 0 0 0 0,0 0 1 0 0,0 1-1 0 0,0-1 0 0 0,0 0 0 0 0,0 0 0 0 0,0 0 0 0 0,0 0 0 0 0,0 0 0 0 0,0 0 0 0 0,0 1 1 0 0,-1-1-1 0 0,1 0 0 0 0,0 0 0 0 0,0 0 0 0 0,0 0 0 0 0,0 0 0 0 0,0 0 0 0 0,0 0 0 0 0,0 1 0 0 0,0-1 1 0 0,-1 0-1 0 0,1 0 0 0 0,0 0 0 0 0,0 0 0 0 0,0 0 0 0 0,0 0 0 0 0,0 0 0 0 0,0 0 0 0 0,-1 0 1 0 0,1 0-1 0 0,0 0 0 0 0,0 0 0 0 0,0 0 0 0 0,0 0 0 0 0,0 0 0 0 0,-1 0 0 0 0,1 0 36 0 0,-10 3-7363 0 0,-3-5 926 0 0</inkml:trace>
  <inkml:trace contextRef="#ctx0" brushRef="#br0" timeOffset="262.968">85 270 5064 0 0,'3'-5'61'0'0,"-2"4"-46"0"0,0 0-1 0 0,-1 0 1 0 0,1 0-1 0 0,0 0 1 0 0,-1 0-1 0 0,1-1 0 0 0,-1 1 1 0 0,1 0-1 0 0,-1 0 1 0 0,1 0-1 0 0,-1 0 0 0 0,0-1 1 0 0,0 1-1 0 0,0 0 1 0 0,0 0-1 0 0,0-1 0 0 0,0 1 1 0 0,0 0-1 0 0,0 0 1 0 0,0-1-1 0 0,0 1 0 0 0,-1 0 1 0 0,1 0-1 0 0,0 0 1 0 0,-1-1-1 0 0,1 1 0 0 0,-1 0-13 0 0,-5-5 35 0 0,-6-6-26 0 0,12 12-10 0 0,0-1 0 0 0,0 1 0 0 0,-1-1 0 0 0,1 1 0 0 0,0-1 0 0 0,0 1 0 0 0,0-1 0 0 0,0 0 0 0 0,0 1-1 0 0,0-1 1 0 0,0 1 0 0 0,0-1 0 0 0,0 1 0 0 0,0-1 0 0 0,0 1 0 0 0,0-1 0 0 0,0 1 0 0 0,0-1 0 0 0,0 1 0 0 0,0-1 0 0 0,1 1 0 0 0,-1-1 0 0 0,0 1 0 0 0,0-1 0 0 0,1 1 0 0 0,-1-1 0 0 0,0 1 0 0 0,1-1 0 0 0,5-10 406 0 0,-6 10-121 0 0,0 0 1 0 0,0 0-1 0 0,0 1 0 0 0,0-1 0 0 0,0 0 0 0 0,0 0 0 0 0,0 0 0 0 0,0 1 0 0 0,0-1 0 0 0,-1 0 0 0 0,1 0 0 0 0,0 0 0 0 0,-1 1 0 0 0,1-1 0 0 0,-1 0 0 0 0,1 1 0 0 0,0-1 0 0 0,-1 0 0 0 0,1 1 0 0 0,-1-1 0 0 0,0 1 0 0 0,1-1 0 0 0,-1 1 0 0 0,0-1-285 0 0,-2-2 637 0 0,3 3-572 0 0,0 0 0 0 0,0 0 0 0 0,0-1 0 0 0,0 1 0 0 0,0 0 1 0 0,0 0-1 0 0,0 0 0 0 0,0 0 0 0 0,0 0 0 0 0,0-1 0 0 0,0 1 0 0 0,0 0 1 0 0,0 0-1 0 0,-1 0 0 0 0,1 0 0 0 0,0 0 0 0 0,0-1 0 0 0,0 1 1 0 0,1 0-1 0 0,-1 0 0 0 0,0 0 0 0 0,0 0 0 0 0,0-1 0 0 0,0 1 1 0 0,0 0-1 0 0,0 0 0 0 0,0 0 0 0 0,0 0 0 0 0,0 0 0 0 0,0 0 0 0 0,0-1 1 0 0,0 1-1 0 0,0 0 0 0 0,1 0 0 0 0,-1 0 0 0 0,0 0 0 0 0,0 0 1 0 0,0 0-1 0 0,0 0 0 0 0,0 0 0 0 0,0-1 0 0 0,1 1 0 0 0,-1 0 1 0 0,0 0-1 0 0,0 0 0 0 0,0 0 0 0 0,0 0 0 0 0,0 0 0 0 0,1 0-65 0 0,8-3 308 0 0,-8 3 25 0 0,27-13 2052 0 0,-23 11-2468 0 0,-11 6 31 0 0,13 0-162 0 0,-7-1-78 0 0,-1-3 242 0 0,1 0 1 0 0,0 0-1 0 0,0 0 1 0 0,0 1-1 0 0,0-1 1 0 0,0 0-1 0 0,0 0 1 0 0,0 1 0 0 0,0-1-1 0 0,0 0 1 0 0,0 0-1 0 0,0 0 1 0 0,0 1-1 0 0,0-1 1 0 0,0 0-1 0 0,0 0 1 0 0,0 0-1 0 0,0 1 1 0 0,0-1-1 0 0,0 0 1 0 0,0 0-1 0 0,0 1 1 0 0,0-1-1 0 0,0 0 1 0 0,0 0-1 0 0,0 0 1 0 0,0 1-1 0 0,1-1 1 0 0,-1 0-1 0 0,0 0 1 0 0,0 0 0 0 0,0 0-1 0 0,0 1 1 0 0,0-1-1 0 0,1 0 1 0 0,-1 0-1 0 0,0 0 1 0 0,0 0-1 0 0,0 0 1 0 0,1 0-1 0 0,-1 1 1 0 0,0-1-1 0 0,0 0 1 0 0,0 0-1 0 0,1 0 1 0 0,-1 0 49 0 0,24 18-1523 0 0,2 4-11 0 0</inkml:trace>
  <inkml:trace contextRef="#ctx0" brushRef="#br0" timeOffset="553.593">328 333 12608 0 0,'-24'2'578'0'0,"26"0"-298"0"0,-1-2-250 0 0,0 1 0 0 0,0 0 0 0 0,0 0 0 0 0,-1-1 0 0 0,1 1 0 0 0,0 0 0 0 0,0 0 0 0 0,-1 0 0 0 0,1 0 0 0 0,0 0 0 0 0,-1 0 0 0 0,1 0 0 0 0,-1 0 0 0 0,0 1 0 0 0,1-1 0 0 0,-1 0 0 0 0,0 1-30 0 0,-3 4-8 0 0,2-6 10 0 0,0 1 0 0 0,1-1 0 0 0,-1 1 0 0 0,1-1 0 0 0,-1 1 0 0 0,1 0 0 0 0,0-1 0 0 0,-1 1 0 0 0,1 0 0 0 0,0-1 0 0 0,-1 1 1 0 0,1 0-1 0 0,0 0 0 0 0,0-1 0 0 0,-1 1 0 0 0,1 0 0 0 0,0 0 0 0 0,0 0 0 0 0,0-1 0 0 0,0 1 0 0 0,0 0 0 0 0,0 0 0 0 0,0-1 0 0 0,1 1 0 0 0,-1 0 0 0 0,0 0 0 0 0,0 0 0 0 0,1 0-2 0 0,6 10 178 0 0,-5-10-110 0 0,-1 0-1 0 0,0 0 0 0 0,0 1 0 0 0,0-1 0 0 0,0 1 0 0 0,-1-1 0 0 0,1 1 1 0 0,0-1-1 0 0,-1 1 0 0 0,1-1 0 0 0,-1 1 0 0 0,1 0 0 0 0,-1-1 0 0 0,0 1 1 0 0,1 0-1 0 0,-1-1 0 0 0,0 1-67 0 0,2 10 1020 0 0,-2-11-925 0 0,0 0 0 0 0,1 0-1 0 0,-1 0 1 0 0,0 0 0 0 0,0 0-1 0 0,0 0 1 0 0,1 0 0 0 0,-1-1 0 0 0,0 1-1 0 0,0 0 1 0 0,0 0 0 0 0,-1 0-1 0 0,1 0 1 0 0,0 0 0 0 0,0 0-1 0 0,0 0 1 0 0,-1 0 0 0 0,1 0 0 0 0,0 0-1 0 0,-1-1 1 0 0,1 1 0 0 0,-1 0-1 0 0,1 0 1 0 0,-1 0-95 0 0,-5 4 336 0 0,-2 1 240 0 0,8-6-560 0 0,0 0 0 0 0,0 0-1 0 0,-1 0 1 0 0,1 0 0 0 0,0 1-1 0 0,0-1 1 0 0,0 0 0 0 0,0 0-1 0 0,0 0 1 0 0,0 0 0 0 0,0 0 0 0 0,0 0-1 0 0,0 1 1 0 0,0-1 0 0 0,0 0-1 0 0,0 0 1 0 0,0 0 0 0 0,0 0 0 0 0,0 0-1 0 0,0 1 1 0 0,0-1 0 0 0,0 0-1 0 0,0 0 1 0 0,0 0 0 0 0,0 0-1 0 0,0 0 1 0 0,0 1 0 0 0,0-1 0 0 0,0 0-1 0 0,0 0 1 0 0,0 0 0 0 0,0 0-1 0 0,0 0 1 0 0,0 0 0 0 0,0 0-1 0 0,0 1 1 0 0,0-1 0 0 0,1 0 0 0 0,-1 0-1 0 0,0 0 1 0 0,0 0 0 0 0,0 0-1 0 0,0 0 1 0 0,0 0 0 0 0,0 0 0 0 0,0 0-1 0 0,1 0 1 0 0,-1 1 0 0 0,0-1-1 0 0,0 0-15 0 0,1 0 482 0 0,-3 1-354 0 0,0-1-1 0 0,0 1 1 0 0,0-1 0 0 0,0 0 0 0 0,0 0 0 0 0,0 0 0 0 0,0 0-1 0 0,-1 0-127 0 0,5 0 14 0 0,-1 0 0 0 0,1-1 0 0 0,0 1-1 0 0,0-1 1 0 0,-1 1 0 0 0,1-1 0 0 0,0 0 0 0 0,0 0-1 0 0,-1 0 1 0 0,1 1 0 0 0,-1-1 0 0 0,1-1-1 0 0,-1 1 1 0 0,0 0 0 0 0,1 0 0 0 0,-1-1 0 0 0,0 1-1 0 0,0 0 1 0 0,0-1 0 0 0,0 1 0 0 0,0-1-1 0 0,0 0 1 0 0,0 1 0 0 0,0-1 0 0 0,-1 0 0 0 0,1 1-1 0 0,0-1 1 0 0,-1 0 0 0 0,0 0 0 0 0,1 0-1 0 0,-1 1 1 0 0,0-1 0 0 0,0 0 0 0 0,0 0 0 0 0,0 0-1 0 0,-1 0-13 0 0,4-45-552 0 0,-3 46 544 0 0,0 0-1 0 0,0 0 0 0 0,0 1 1 0 0,0-1-1 0 0,0 0 0 0 0,0 0 1 0 0,0 0-1 0 0,-1 0 0 0 0,1 0 1 0 0,0 0-1 0 0,-1 0 0 0 0,1 1 1 0 0,-1-1-1 0 0,1 0 0 0 0,-1 0 1 0 0,1 0-1 0 0,-1 1 0 0 0,1-1 1 0 0,-1 0-1 0 0,0 1 9 0 0,1-1-1 0 0,-1 1 1 0 0,1-1-1 0 0,-1 0 1 0 0,1 1-1 0 0,-1-1 0 0 0,1 1 1 0 0,-1-1-1 0 0,1 0 1 0 0,0 1-1 0 0,-1-1 0 0 0,1 0 1 0 0,0 0-1 0 0,-1 1 1 0 0,1-1-1 0 0,0 0 1 0 0,0 0-1 0 0,0 1 0 0 0,0-1 1 0 0,0 0-1 0 0,0 0 1 0 0,0 0-1 0 0,0 1 0 0 0,0-1 1 0 0,0 0-1 0 0,1 0 1 0 0,4-8-30 0 0,-5 8 29 0 0,1 1 0 0 0,0-1 0 0 0,-1 0 0 0 0,1 0 0 0 0,-1 1 0 0 0,1-1 0 0 0,-1 0-1 0 0,1 0 1 0 0,-1 0 0 0 0,0 0 0 0 0,1 0 0 0 0,-1 1 0 0 0,0-1 0 0 0,0 0 0 0 0,1 0 0 0 0,-1 0 0 0 0,0 0 0 0 0,0 0 0 0 0,0 0 0 0 0,0 0 0 0 0,0 0 0 0 0,-1 0 0 0 0,1 0 0 0 0,0 0 0 0 0,0 0-1 0 0,-1 0 1 0 0,1 0 0 0 0,-1 0 1 0 0,1 1-2 0 0,0-1 0 0 0,-1 1-1 0 0,1 0 1 0 0,0-1-1 0 0,0 1 1 0 0,0-1-1 0 0,-1 1 1 0 0,1-1 0 0 0,0 1-1 0 0,0 0 1 0 0,0-1-1 0 0,0 1 1 0 0,0-1-1 0 0,-1 1 1 0 0,1-1 0 0 0,0 1-1 0 0,0-1 1 0 0,0 1-1 0 0,1-1 1 0 0,-1 1 0 0 0,0-1-1 0 0,0 1 1 0 0,0 0-1 0 0,0-1 1 0 0,0 1-1 0 0,0-1 1 0 0,1 1 0 0 0,-1-1-1 0 0,0 1 1 0 0,0 0-1 0 0,1-1 1 0 0,-1 1 0 0 0,0-1-1 0 0,0 1 1 0 0,1 0-1 0 0,-1-1 1 0 0,1 1-1 0 0,-1 0 1 0 0,0 0 0 0 0,1-1-1 0 0,-1 1 1 0 0,1 0-1 0 0,-1 0 1 0 0,0 0 0 0 0,1-1-1 0 0,-1 1 1 0 0,1 0-1 0 0,-1 0 1 0 0,1 0-1 0 0,-1 0 1 0 0,1 0 0 0 0,-1 0 2 0 0,1 0-36 0 0,2-2 21 0 0,0 0 0 0 0,0 1 0 0 0,0 0 1 0 0,1 0-1 0 0,-1 0 0 0 0,0 0 0 0 0,0 0 0 0 0,0 1 0 0 0,1-1 0 0 0,-1 1 1 0 0,0 0-1 0 0,1 0 0 0 0,-1 0 0 0 0,0 0 0 0 0,1 1 0 0 0,2 0 15 0 0,-2 0 19 0 0,1 1 0 0 0,-1 0 0 0 0,1 0 0 0 0,-1 0 0 0 0,0 0 0 0 0,0 1 0 0 0,0 0 0 0 0,0 0 0 0 0,0 0 0 0 0,-1 0 0 0 0,1 1-19 0 0,3 3 39 0 0,-1-1 0 0 0,-1 1 0 0 0,0 1 0 0 0,0-1 0 0 0,0 1 0 0 0,-1 0 0 0 0,0 0 0 0 0,0 1 0 0 0,-1-1 0 0 0,0 1 0 0 0,-1-1 0 0 0,1 6-39 0 0,-3 1 68 0 0,0-13-68 0 0,0-1-1 0 0,0 0 1 0 0,0 0-1 0 0,0 1 1 0 0,0-1 0 0 0,0 0-1 0 0,0 0 1 0 0,1 1-1 0 0,-1-1 1 0 0,0 0 0 0 0,1 0-1 0 0,-1 1 1 0 0,1-1-1 0 0,-1 0 1 0 0,1 0-1 0 0,0 0 1 0 0,0 1 0 0 0,14 24-603 0 0,-15-26 475 0 0,2 0-500 0 0,0 0-1 0 0,0-1 0 0 0,0 0 0 0 0,0 1 0 0 0,0-1 1 0 0,-1 0-1 0 0,1 0 0 0 0,1-1 629 0 0,-1 1-412 0 0,6-4-1505 0 0</inkml:trace>
  <inkml:trace contextRef="#ctx0" brushRef="#br0" timeOffset="829.043">781 153 3224 0 0,'-11'-3'160'0'0,"10"3"-160"0"0,1 0 1 0 0,0 0 0 0 0,0 0 0 0 0,0 0 0 0 0,0 0 0 0 0,0 0 0 0 0,0-1 0 0 0,0 1 0 0 0,0 0 0 0 0,0 0 0 0 0,0 0 0 0 0,0 0 0 0 0,0 0-1 0 0,0 0 1 0 0,0 0 0 0 0,0 0 0 0 0,0 0 0 0 0,0 0 0 0 0,0 0 0 0 0,0 0 0 0 0,0-1 0 0 0,0 1 0 0 0,0 0 0 0 0,0 0 0 0 0,0 0 0 0 0,0 0-1 0 0,0 0 1 0 0,0 0 0 0 0,0 0 0 0 0,0 0 0 0 0,0 0 0 0 0,0 0 0 0 0,1 0 0 0 0,-1 0 0 0 0,0 0 0 0 0,0 0 0 0 0,0-1 0 0 0,0 1-1 0 0,0 0 1 0 0,0 0 0 0 0,0 0 0 0 0,0 0 0 0 0,0 0 0 0 0,0 0 0 0 0,0 0 0 0 0,0 0 0 0 0,0 0 0 0 0,0 0 0 0 0,1 0 0 0 0,-1 0 0 0 0,0 0-1 0 0,0 0 1 0 0,0 0 0 0 0,0 0 0 0 0,0 0 0 0 0,0 0 0 0 0,0 0 0 0 0,0 0 0 0 0,0 0 0 0 0,0 0 0 0 0,0 0 0 0 0,0 0 0 0 0,1 0 0 0 0,-1 0-1 0 0,30-2 593 0 0,-29 2 2000 0 0,-1 0 894 0 0,0 0 175 0 0,-3 2 1015 0 0,-3 10-3533 0 0,-3 6 102 0 0,-1-1-1 0 0,-1 0 0 0 0,-9 10-1245 0 0,11-14 249 0 0,0 1 0 0 0,1 0 0 0 0,0 0 0 0 0,1 1 0 0 0,1 0 0 0 0,1 1-1 0 0,0-1 1 0 0,0 1 0 0 0,0 7-249 0 0,5-19 0 0 0,0-1 0 0 0,0 1 0 0 0,1 0 0 0 0,-1-1 0 0 0,1 1 0 0 0,0 0 0 0 0,0-1 0 0 0,0 1 0 0 0,0-1 0 0 0,0 1 0 0 0,1-1 0 0 0,-1 0 0 0 0,0-1 0 0 0,0 0 0 0 0,1 1 0 0 0,-1-1 0 0 0,0 0 0 0 0,1 0 0 0 0,0 0 0 0 0,-1 0 0 0 0,1 0 0 0 0,0 0 0 0 0,0 0 0 0 0,0-1 0 0 0,0 1 0 0 0,1-1 0 0 0,0 2 0 0 0,9 0 1 0 0,-1 1 1 0 0,1-2-1 0 0,0 1 0 0 0,0-2 0 0 0,0 1 1 0 0,0-2-2 0 0,24 1-71 0 0,12-3 71 0 0,-35 1-38 0 0,-5 0-23 0 0,-1 0 0 0 0,1-1 0 0 0,-1 1 0 0 0,2-2 61 0 0,23-4-1327 0 0,-26 6 350 0 0,0 0 0 0 0,0-1-1 0 0,0 1 1 0 0,4-2 977 0 0,6-3-7418 0 0</inkml:trace>
  <inkml:trace contextRef="#ctx0" brushRef="#br0" timeOffset="1159.172">1146 278 10136 0 0,'0'0'777'0'0,"-14"3"2108"0"0,10-3-2501 0 0,0 1 0 0 0,0-1-1 0 0,0 1 1 0 0,0 0 0 0 0,0 1-1 0 0,1-1 1 0 0,-1 0 0 0 0,1 1 0 0 0,-1 0-1 0 0,1 0 1 0 0,-1 0 0 0 0,1 1-1 0 0,0-1 1 0 0,0 1 0 0 0,0-1 0 0 0,0 1-1 0 0,-1 2-383 0 0,-6 7 714 0 0,0 1 0 0 0,1-1 0 0 0,-7 14-714 0 0,16-25 5 0 0,-2 2 59 0 0,0 0-1 0 0,-1 0 1 0 0,2 0 0 0 0,-1 1 0 0 0,0-1 0 0 0,1 1-1 0 0,0-1 1 0 0,0 1 0 0 0,0 0 0 0 0,0 0 0 0 0,0-1-1 0 0,1 1 1 0 0,-1 0 0 0 0,1 0 0 0 0,0 0 0 0 0,1 3-64 0 0,0 0 36 0 0,0-1 0 0 0,0 0 1 0 0,1 0-1 0 0,0 0 0 0 0,0 1-36 0 0,-1-5 23 0 0,0 0 0 0 0,0 0 1 0 0,0 0-1 0 0,0 0 0 0 0,0-1 0 0 0,1 1 0 0 0,-1 0 1 0 0,0-1-1 0 0,1 1 0 0 0,-1-1 0 0 0,1 0 0 0 0,0 1 0 0 0,0-1 1 0 0,-1 0-1 0 0,1 0 0 0 0,0 0 0 0 0,0 0 0 0 0,0 0-23 0 0,4 1 50 0 0,-2 0 19 0 0,0-1 1 0 0,0 1-1 0 0,0-1 1 0 0,0 0-1 0 0,1-1 1 0 0,-1 1-1 0 0,3 0-69 0 0,-1-1 50 0 0,-1 0 1 0 0,0-1-1 0 0,1 1 0 0 0,-1-1 0 0 0,0 0 0 0 0,1 0 1 0 0,-1-1-1 0 0,0 0 0 0 0,0 0 0 0 0,3-1-50 0 0,-5 1 29 0 0,0 0 0 0 0,1-1 0 0 0,-2 1 0 0 0,1 0 0 0 0,0-1 0 0 0,0 0 0 0 0,-1 0 0 0 0,0 0 0 0 0,1 0 0 0 0,-1 0 0 0 0,0 0-1 0 0,0 0 1 0 0,-1-1 0 0 0,1 1 0 0 0,0-3-29 0 0,0 0-96 0 0,0 0-1 0 0,-1-1 0 0 0,0 1 1 0 0,0 0-1 0 0,0-1 1 0 0,-1 1-1 0 0,0-1 0 0 0,0 1 1 0 0,-1-1-1 0 0,0 1 0 0 0,0-1 1 0 0,0 1-1 0 0,-1 0 1 0 0,0 0 96 0 0,0-2-127 0 0,0 1-1 0 0,-1 1 1 0 0,-1-1 0 0 0,1 0 0 0 0,-1 1 0 0 0,0-1 0 0 0,0 1 0 0 0,-1 0 0 0 0,0 1 0 0 0,0-1 0 0 0,0 1 0 0 0,-2-1 127 0 0,-1-4-601 0 0,1 2-5608 0 0,6 8-615 0 0</inkml:trace>
  <inkml:trace contextRef="#ctx0" brushRef="#br0" timeOffset="2973.593">1380 1 10592 0 0,'-14'8'1139'0'0,"2"-2"-1175"0"0,12-6 64 0 0,0 1 0 0 0,-1-1 1 0 0,1 0-1 0 0,0 0 0 0 0,0 1 0 0 0,-1-1 0 0 0,1 0 0 0 0,0 0 0 0 0,0 1 1 0 0,0-1-1 0 0,-1 0 0 0 0,1 1 0 0 0,0-1 0 0 0,0 0 0 0 0,0 1 0 0 0,0-1 1 0 0,0 0-1 0 0,0 1 0 0 0,0-1 0 0 0,0 0 0 0 0,0 1 0 0 0,0-1 1 0 0,0 0-1 0 0,0 1 0 0 0,0-1 0 0 0,0 1 0 0 0,0-1 0 0 0,0 0 0 0 0,0 1 1 0 0,0-1-29 0 0,15 65 4130 0 0,-11-53-3747 0 0,-1 0 0 0 0,-1 1-1 0 0,0-1 1 0 0,0 0 0 0 0,-2 1-1 0 0,1 5-382 0 0,1 24 719 0 0,14 83 1355 0 0,-12-96-1576 0 0,-3-23-358 0 0,0 1 0 0 0,0 0 1 0 0,-1 0-1 0 0,1 0 1 0 0,-2 0-1 0 0,1 0 0 0 0,-1 3-140 0 0,-1 6 215 0 0,2-13-211 0 0,0-1-1 0 0,0 0 1 0 0,0 0 0 0 0,-1 1-1 0 0,1-1 1 0 0,-1 0 0 0 0,1 0-1 0 0,-1 0 1 0 0,0 0 0 0 0,0 0-1 0 0,1 1 1 0 0,-2 0-4 0 0,1-3 8 0 0,1 1 1 0 0,-1 0-1 0 0,1 0 1 0 0,-1-1-1 0 0,1 1 1 0 0,-1-1-1 0 0,0 1 1 0 0,1 0-1 0 0,-1-1 1 0 0,0 1-1 0 0,1-1 1 0 0,-1 0-1 0 0,0 1 1 0 0,0-1-1 0 0,0 0 1 0 0,1 1-1 0 0,-1-1 1 0 0,0 0-1 0 0,-1 0-8 0 0,2 0-1 0 0,-1 0 0 0 0,0 0 1 0 0,1 0-1 0 0,-1 0 0 0 0,1 0 0 0 0,-1 0 0 0 0,0-1 0 0 0,1 1 0 0 0,-1 0 0 0 0,1-1 0 0 0,-1 1 1 0 0,1 0-1 0 0,-1-1 0 0 0,1 1 0 0 0,-1 0 0 0 0,1-1 0 0 0,-1 1 0 0 0,1-1 0 0 0,0 1 0 0 0,-1-1 0 0 0,1 1 1 0 0,-1-2 7 0 0,0 0 0 0 0,0 0 0 0 0,0 0 0 0 0,0 0 0 0 0,0 0 0 0 0,0 0 0 0 0,1 0 0 0 0,-1 0 0 0 0,1-1 0 0 0,0 1 0 0 0,0 0 0 0 0,-1 0 0 0 0,1 0 0 0 0,1 0 0 0 0,-1-2-7 0 0,4-12-180 0 0,0 0 1 0 0,1 0-1 0 0,1 1 1 0 0,1 0-1 0 0,0 0 1 0 0,1 0-1 0 0,0 1 1 0 0,1 0 179 0 0,-6 9-38 0 0,0 0-26 0 0,0 0 0 0 0,0 1 0 0 0,1-1 0 0 0,-1 1 0 0 0,1-1 0 0 0,0 1 0 0 0,0 0 0 0 0,1 0 0 0 0,4-2 64 0 0,-8 6-7 0 0,0 0 0 0 0,0 0 0 0 0,0 1 0 0 0,0-1 0 0 0,0 0 0 0 0,0 1 0 0 0,0-1 0 0 0,0 1 0 0 0,0-1 0 0 0,0 1 0 0 0,0-1 0 0 0,0 1 0 0 0,0 0 0 0 0,-1-1 0 0 0,1 1 0 0 0,0 0 0 0 0,0 0-1 0 0,-1 0 1 0 0,1-1 0 0 0,0 2 7 0 0,2 1 36 0 0,6 7-40 0 0,-1 0 0 0 0,0 0 0 0 0,-1 1 0 0 0,0 0 1 0 0,-1 0-1 0 0,0 0 0 0 0,1 5 4 0 0,9 17 106 0 0,-13-27-28 0 0,1 1 1 0 0,-1-1-1 0 0,1 0 1 0 0,1 0-1 0 0,-1 0 1 0 0,1 0 0 0 0,0-1-1 0 0,0 0 1 0 0,0 0-1 0 0,1 0 1 0 0,0-1-1 0 0,0 1 1 0 0,1-1-79 0 0,-2-1 46 0 0,1 0-1 0 0,0-1 1 0 0,-1 1 0 0 0,1-1 0 0 0,0-1-1 0 0,0 1 1 0 0,0-1 0 0 0,1 0 0 0 0,-1 0-1 0 0,0-1 1 0 0,0 0 0 0 0,0 0 0 0 0,1 0-1 0 0,-1-1 1 0 0,0 0 0 0 0,5-1-46 0 0,-1-1 13 0 0,0 0 0 0 0,0 0 0 0 0,0-1 0 0 0,-1-1 0 0 0,0 1 0 0 0,0-1 0 0 0,0-1-13 0 0,-4 3-34 0 0,-1-1-1 0 0,1 1 0 0 0,-1-1 0 0 0,0 0 1 0 0,0-1-1 0 0,0 1 0 0 0,-1-1 1 0 0,0 1-1 0 0,1-1 0 0 0,-2 0 0 0 0,1 0 1 0 0,-1 0-1 0 0,2-3 35 0 0,-2 2-139 0 0,0 1-1 0 0,0 0-1 0 0,-1 0 1 0 0,1 0 0 0 0,-1 0 0 0 0,0-2 140 0 0,-1 5-29 0 0,0 1 1 0 0,0-1 0 0 0,0 1-1 0 0,0-1 1 0 0,0 1 0 0 0,0-1 0 0 0,-1 1-1 0 0,1-1 1 0 0,0 1 0 0 0,-1 0-1 0 0,1-1 1 0 0,-1 1 0 0 0,1-1 0 0 0,-1 1-1 0 0,0 0 1 0 0,0 0 0 0 0,0-1-1 0 0,0 1 1 0 0,0 0 0 0 0,0 0 0 0 0,0 0-1 0 0,0 0 29 0 0,-6-5-6 0 0,1 1-1 0 0,-2 0 1 0 0,1 1 0 0 0,0-1-1 0 0,-1 2 1 0 0,-4-3 6 0 0,9 5 7 0 0,0 0-1 0 0,0 0 1 0 0,0 0 0 0 0,0 0 0 0 0,0 1 0 0 0,0-1 0 0 0,0 1 0 0 0,0 0-1 0 0,0 0 1 0 0,0 0 0 0 0,0 0 0 0 0,0 1 0 0 0,0-1 0 0 0,0 1 0 0 0,0-1 0 0 0,0 1-1 0 0,0 0 1 0 0,0 0 0 0 0,0 1 0 0 0,-1 0-7 0 0,-1 1 1 0 0,0 1 1 0 0,1-1-1 0 0,0 1 1 0 0,0 0-1 0 0,0 0 1 0 0,0 0-1 0 0,0 1 1 0 0,1-1-1 0 0,0 1 0 0 0,0 0 1 0 0,0 0-1 0 0,1 0 1 0 0,-2 3-2 0 0,3-5 10 0 0,0 1-1 0 0,0 0 1 0 0,0 0 0 0 0,0-1 0 0 0,0 1 0 0 0,1 0 0 0 0,0 0-1 0 0,-1 0 1 0 0,2 0 0 0 0,-1 0 0 0 0,0 0 0 0 0,1 0-1 0 0,0 0 1 0 0,-1-1 0 0 0,2 1 0 0 0,-1 0 0 0 0,0 0 0 0 0,1-1-1 0 0,1 3-9 0 0,0-2 8 0 0,0 0 1 0 0,0 0-1 0 0,0-1 0 0 0,0 1 0 0 0,1-1 0 0 0,-1 0 0 0 0,1 0 0 0 0,0 0 0 0 0,0-1 1 0 0,0 1-1 0 0,1-1 0 0 0,-1 0 0 0 0,1 0 0 0 0,-1-1 0 0 0,1 1 0 0 0,-1-1 0 0 0,1 0 0 0 0,0 0 1 0 0,0 0-1 0 0,0-1-8 0 0,4 1 104 0 0,1 0 0 0 0,0-1 0 0 0,0-1 0 0 0,0 1 1 0 0,-1-1-1 0 0,1-1 0 0 0,0 0 0 0 0,-1 0 0 0 0,7-3-104 0 0,-10 2 19 0 0,1 0 1 0 0,0-1-1 0 0,-1 1 0 0 0,1-1 0 0 0,-1-1 0 0 0,0 1 0 0 0,4-5-19 0 0,6-7 271 0 0,12-16-271 0 0,-18 21-49 0 0,-1 1-150 0 0,1 1-1 0 0,0 0 0 0 0,0 1 1 0 0,0 0 199 0 0,-8 6-22 0 0,-1 1 17 0 0,-1 1 0 0 0,1 0 0 0 0,-1-1 1 0 0,1 1-1 0 0,0 0 0 0 0,-1-1 0 0 0,1 1 0 0 0,-1 0 0 0 0,1-1 0 0 0,0 1 1 0 0,-1 0-1 0 0,1 0 0 0 0,0 0 0 0 0,-1 0 0 0 0,1 0 0 0 0,0 0 0 0 0,0 0 1 0 0,-1 0-1 0 0,1 0 0 0 0,0 0 0 0 0,-1 0 0 0 0,1 0 0 0 0,0 1 5 0 0,1-1-5 0 0,-1 0 0 0 0,1 0 0 0 0,-1 0 0 0 0,1 0 0 0 0,-1 1-1 0 0,0-1 1 0 0,1 1 0 0 0,-1-1 0 0 0,0 1 0 0 0,1 0 0 0 0,-1-1-1 0 0,0 1 1 0 0,1 0 0 0 0,-1 0 0 0 0,0 0 0 0 0,0 0 0 0 0,0 0-1 0 0,0 0 1 0 0,0 0 0 0 0,0 0 0 0 0,0 0 0 0 0,0 0 0 0 0,-1 1-1 0 0,1-1 1 0 0,0 0 0 0 0,-1 1 0 0 0,1 0 5 0 0,2 5-4 0 0,-1 1-1 0 0,0-1 1 0 0,0 1-1 0 0,0 7 5 0 0,2 6 12 0 0,2 10 92 0 0,-4-22 107 0 0,0 1 0 0 0,0-1 1 0 0,1 0-1 0 0,0 2-211 0 0,-3-15 50 0 0,-1 0-1 0 0,1 1 1 0 0,0-1-1 0 0,0 0 1 0 0,0 0-1 0 0,0 0 1 0 0,1 0-1 0 0,0 0 0 0 0,-1 1 1 0 0,2-2-50 0 0,11-45-457 0 0,-10 44 406 0 0,-1-1 0 0 0,1 1-1 0 0,0 0 1 0 0,0 0 0 0 0,1 1 0 0 0,-1-1 0 0 0,1 0 0 0 0,3-1 51 0 0,-6 5-10 0 0,0 1 0 0 0,0-1 0 0 0,1 1 0 0 0,-1-1 0 0 0,1 1-1 0 0,-1 0 1 0 0,1 0 0 0 0,0-1 0 0 0,-1 1 0 0 0,1 1 0 0 0,0-1 0 0 0,0 0-1 0 0,0 0 1 0 0,-1 1 0 0 0,1-1 0 0 0,0 1 0 0 0,0-1 0 0 0,0 1 0 0 0,0 0-1 0 0,0 0 1 0 0,0-1 0 0 0,0 2 0 0 0,0-1 0 0 0,0 0 0 0 0,0 0 0 0 0,0 1 0 0 0,0-1-1 0 0,0 1 1 0 0,0-1 0 0 0,0 1 0 0 0,0 0 10 0 0,16 11 3 0 0,0 0 1 0 0,0 1-1 0 0,-2 1 0 0 0,14 13-3 0 0,13 12 76 0 0,-34-32-48 0 0,-2 0 76 0 0,0-1 0 0 0,1 0 0 0 0,0 0 0 0 0,1-1 0 0 0,-1 0 0 0 0,1 0 0 0 0,0-1 0 0 0,4 1-104 0 0,-8-3 0 0 0,1 0 0 0 0,0-1 0 0 0,1 0 0 0 0,-1 0 0 0 0,0 0 0 0 0,0-1 0 0 0,0 0 0 0 0,5-1 0 0 0,-9 1 0 0 0,1 0 0 0 0,0-1 0 0 0,-1 1 0 0 0,1-1 0 0 0,-1 0 0 0 0,1 0 0 0 0,-1 0 0 0 0,1 0 0 0 0,-1 0 0 0 0,0-1 0 0 0,1 1 0 0 0,-1-1 0 0 0,0 0 0 0 0,0 1 0 0 0,0-1 0 0 0,0 0 0 0 0,0 0 0 0 0,-1 0 0 0 0,1 0 0 0 0,-1-1 0 0 0,1 1 0 0 0,0-3 0 0 0,0 0 0 0 0,0-1 0 0 0,-1 1 0 0 0,1 0 0 0 0,-1 0 0 0 0,0-1 0 0 0,-1 1 0 0 0,1-1 0 0 0,-1 1 0 0 0,-1-5 0 0 0,0-6 0 0 0,0-1 0 0 0,-1 1 0 0 0,-2 0 0 0 0,4 13-22 0 0,-1 0-1 0 0,0-1 1 0 0,0 1 0 0 0,-1-1-1 0 0,1 1 1 0 0,-1 0-1 0 0,1 0 1 0 0,-1 0 0 0 0,0 0-1 0 0,0 0 1 0 0,-1 0 22 0 0,2 2 6 0 0,0 0 1 0 0,0 0 0 0 0,0 0-1 0 0,0 0 1 0 0,0 0-1 0 0,-1 0 1 0 0,1 1 0 0 0,0-1-1 0 0,0 0 1 0 0,-1 1 0 0 0,1-1-1 0 0,0 1 1 0 0,-1 0-1 0 0,1-1 1 0 0,0 1 0 0 0,-1 0-1 0 0,1 0 1 0 0,-1-1-1 0 0,1 1 1 0 0,0 1 0 0 0,-1-1-1 0 0,1 0 1 0 0,-1 0-1 0 0,1 0 1 0 0,0 1 0 0 0,-1-1-1 0 0,1 1 1 0 0,0-1-7 0 0,-3 2-109 0 0,1 0 0 0 0,0 0 0 0 0,0 0 0 0 0,0 0 0 0 0,1 0 0 0 0,-1 1 1 0 0,0 0-1 0 0,1-1 0 0 0,0 1 0 0 0,-1 0 0 0 0,1 0 0 0 0,0 0 0 0 0,1 0 0 0 0,-1 1 0 0 0,0-1 0 0 0,1 0 0 0 0,0 1 1 0 0,0 0 108 0 0,-2 3 63 0 0,2-1 1 0 0,-1 1-1 0 0,1 0 1 0 0,0 0 0 0 0,0-1-1 0 0,1 1 1 0 0,-1 0-1 0 0,2 0 1 0 0,0 4-64 0 0,-1-7 30 0 0,1 1 0 0 0,-1-1 1 0 0,2 0-1 0 0,-1 0 0 0 0,0 0 0 0 0,1 0 1 0 0,-1 0-1 0 0,1 0 0 0 0,0 0 0 0 0,1 0 0 0 0,-1-1 1 0 0,1 1-1 0 0,-1-1 0 0 0,1 0 0 0 0,0 0 1 0 0,0 0-1 0 0,0 0 0 0 0,1 0 0 0 0,-1-1 0 0 0,1 1 1 0 0,-1-1-1 0 0,1 0 0 0 0,0 0 0 0 0,0 0 1 0 0,0-1-1 0 0,0 1 0 0 0,4 0-30 0 0,-1-1 156 0 0,1 0 0 0 0,-1 0-1 0 0,1 0 1 0 0,1-1-156 0 0,-6-1 1 0 0,0 1 0 0 0,1-1 0 0 0,-1 1 0 0 0,0-1 0 0 0,0 0 0 0 0,0 0 0 0 0,0 0 0 0 0,0-1-1 0 0,0 1 1 0 0,0-1 0 0 0,0 0-1 0 0,21-12 2 0 0,-14 9 125 0 0,0-1 1 0 0,0 0-1 0 0,5-5-127 0 0,30-26-184 0 0,-39 33 169 0 0,-1 0 0 0 0,0 1 0 0 0,1 0 0 0 0,-1 0 0 0 0,1 0 0 0 0,0 1 0 0 0,0-1 0 0 0,0 1 15 0 0,1 3 22 0 0,-5 1-12 0 0,0 0-1 0 0,-1 0 1 0 0,1 0 0 0 0,-1 0 0 0 0,1 0 0 0 0,-1 0 0 0 0,0 0 0 0 0,1 0 0 0 0,-1 1 0 0 0,0-1 0 0 0,-1 0 0 0 0,1 1-1 0 0,0-1 1 0 0,-1 1 0 0 0,1-1 0 0 0,-1 1 0 0 0,0 0-10 0 0,1 1-22 0 0,0 0 0 0 0,0 0-1 0 0,0 0 1 0 0,0-1 0 0 0,2 5 22 0 0,13 26 215 0 0,-9-19-249 0 0,0-1 1 0 0,6 9 33 0 0,-13-23 43 0 0,1 1-1 0 0,-1-1 1 0 0,1 0 0 0 0,-1 1-1 0 0,1-1 1 0 0,-1 0 0 0 0,1 1-1 0 0,-1-1 1 0 0,1 0-1 0 0,0 1 1 0 0,-1-1 0 0 0,1 0-1 0 0,-1 0 1 0 0,1 0 0 0 0,0 0-1 0 0,-1 0 1 0 0,1 0 0 0 0,0 0-1 0 0,-1 0 1 0 0,1 0 0 0 0,0 0-1 0 0,-1 0 1 0 0,1 0 0 0 0,0 0-1 0 0,0-1-42 0 0,14-5 161 0 0,-12 4-128 0 0,0-1 1 0 0,0 0-1 0 0,-1 0 1 0 0,1 0 0 0 0,-1 0-1 0 0,0 0 1 0 0,0-1 0 0 0,0 1-1 0 0,0-1 1 0 0,-1 1-1 0 0,1-1 1 0 0,-1 0 0 0 0,0 0-1 0 0,1-3-33 0 0,-2 6 4 0 0,24-59 68 0 0,1-5 120 0 0,-22 59-208 0 0,1 1 0 0 0,-1-1 0 0 0,1 1 0 0 0,0 0 0 0 0,0 0 0 0 0,2-1 16 0 0,-4 4 0 0 0,0 0 0 0 0,0 0 0 0 0,1 0 0 0 0,-1 0 0 0 0,1 0 0 0 0,-1 0 0 0 0,1 1 0 0 0,0-1 0 0 0,0 1 0 0 0,0 0 0 0 0,0 0 0 0 0,0 0 0 0 0,1 0 0 0 0,1 0 0 0 0,1 0 0 0 0,0 1 0 0 0,-1-1 0 0 0,1 1 0 0 0,0 1 0 0 0,5 0 0 0 0,-6-1-6 0 0,1 0 0 0 0,0-1-1 0 0,0 0 1 0 0,0 0 0 0 0,-1-1 0 0 0,1 1-1 0 0,0-1 1 0 0,-1 0 0 0 0,0-1-1 0 0,1 1 1 0 0,-1-1 0 0 0,0 0 0 0 0,0-1-1 0 0,0 1 7 0 0,-3 1 0 0 0,-1 0 0 0 0,1 0 0 0 0,0 0 0 0 0,-1 0 0 0 0,1 0 0 0 0,-1-1 0 0 0,1 1 0 0 0,-1 0 0 0 0,0-1 0 0 0,0 1 0 0 0,0 0 0 0 0,-1-1 0 0 0,1 1 0 0 0,0-1 0 0 0,-1 0 0 0 0,0 1 0 0 0,0-1 0 0 0,1-10 0 0 0,0 1 0 0 0,-2-1 0 0 0,0-1 0 0 0,0-10 0 0 0,1 13-169 0 0,0-1 0 0 0,-1 1-1 0 0,-1-1 1 0 0,0 1 0 0 0,-2-5 169 0 0,3 11-63 0 0,-1 1 0 0 0,1-1 0 0 0,-1 1 1 0 0,0-1-1 0 0,0 1 0 0 0,-1 0 0 0 0,1 0 1 0 0,-1 0-1 0 0,0 0 0 0 0,0 0 0 0 0,0 1 0 0 0,-1-1 1 0 0,1 1-1 0 0,-2-1 63 0 0,-12-14-276 0 0,17 17 278 0 0,0 1-1 0 0,-1-1 1 0 0,1 1 0 0 0,-1 0 0 0 0,1-1 0 0 0,-1 1-1 0 0,1 0 1 0 0,-1-1 0 0 0,0 1 0 0 0,1 0-1 0 0,-1 0 1 0 0,1 0 0 0 0,-1-1 0 0 0,1 1-1 0 0,-1 0 1 0 0,0 0 0 0 0,1 0 0 0 0,-1 0-1 0 0,1 0 1 0 0,-1 0 0 0 0,0 0 0 0 0,1 0 0 0 0,-1 0-1 0 0,1 1 1 0 0,-1-1 0 0 0,0 0 0 0 0,1 0-1 0 0,-1 0 1 0 0,1 1 0 0 0,-1-1 0 0 0,1 0-1 0 0,-1 1 1 0 0,1-1 0 0 0,-1 0 0 0 0,1 1-1 0 0,-1-1-1 0 0,1 1 2 0 0,-3 0-5 0 0,1 1 0 0 0,0 1 0 0 0,0-1 0 0 0,0 0 0 0 0,0 0 0 0 0,0 1 0 0 0,0-1 0 0 0,1 1 0 0 0,-1 0 0 0 0,1-1 0 0 0,0 1 0 0 0,-1 0 0 0 0,1 3 3 0 0,-11 39-41 0 0,12-43 41 0 0,-5 34 116 0 0,2 0-1 0 0,1 0 0 0 0,2 1 0 0 0,1-1 0 0 0,2 0 1 0 0,1 0-1 0 0,4 10-115 0 0,-3-25 206 0 0,-1-1 1 0 0,2 0-1 0 0,1-1 0 0 0,2 4-206 0 0,-5-16 65 0 0,0 1 0 0 0,0-1 0 0 0,1 0 0 0 0,0 0 0 0 0,2 2-65 0 0,-5-6 14 0 0,1 0 1 0 0,0 0 0 0 0,0-1 0 0 0,0 1 0 0 0,0 0 0 0 0,1-1 0 0 0,-1 0 0 0 0,1 0-1 0 0,-1 0 1 0 0,1 0 0 0 0,3 0-15 0 0,9 6 240 0 0,-14-7-178 0 0,3-15-1933 0 0,-8 5-4032 0 0,-3-1-1936 0 0</inkml:trace>
  <inkml:trace contextRef="#ctx0" brushRef="#br0" timeOffset="3267.596">3005 265 15664 0 0,'0'0'356'0'0,"8"2"475"0"0,2 1-695 0 0,-1 0 0 0 0,1-1 0 0 0,0 0 0 0 0,1 0-136 0 0,21 3-12 0 0,224 57 332 0 0,-252-61-287 0 0,39 9-2745 0 0,37 3 2712 0 0,-50-12-864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37:33.900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  <inkml:brush xml:id="br2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1780 11961 10136 0 0,'0'0'777'0'0,"-7"-13"-393"0"0,7 12-266 0 0,-1 0-1 0 0,1 0 1 0 0,-1 0-1 0 0,1 0 1 0 0,0 0-1 0 0,-1 0 1 0 0,1 0-1 0 0,0 0 1 0 0,0 0 0 0 0,0-1-1 0 0,0 1 1 0 0,0 0-1 0 0,0 0 1 0 0,0 0-1 0 0,0 0 1 0 0,0 0-1 0 0,0 0 1 0 0,1 0 0 0 0,-1 0-1 0 0,0 0 1 0 0,1 0-118 0 0,13-21 475 0 0,-5 9 130 0 0,-7 9-317 0 0,1 1-1 0 0,0-1 0 0 0,1 0 0 0 0,-1 1 1 0 0,1 0-1 0 0,0-1 0 0 0,-1 2 1 0 0,1-1-1 0 0,3-1-287 0 0,5-3 919 0 0,0 1 0 0 0,9-4-919 0 0,-16 8-174 0 0,1 0-1 0 0,0 0 1 0 0,0 0-1 0 0,-1 1 1 0 0,1 0 0 0 0,3 0 174 0 0,-7 1 7 0 0,1 0 0 0 0,-1 0 0 0 0,1 0 0 0 0,-1 0 0 0 0,1 0 0 0 0,0 1 0 0 0,-1-1 0 0 0,1 1 0 0 0,-1 0 0 0 0,0 0 0 0 0,1 0 0 0 0,-1 0 0 0 0,0 0 0 0 0,1 0 0 0 0,0 2-7 0 0,12 7 56 0 0,-10-6-17 0 0,0-1-1 0 0,0 1 1 0 0,0 0 0 0 0,-1 0 0 0 0,1 1 0 0 0,-1 0 0 0 0,0-1-1 0 0,0 2-38 0 0,54 70 686 0 0,-55-72-643 0 0,-1-1 0 0 0,1 1 0 0 0,0-1 0 0 0,0 0 0 0 0,1 0 0 0 0,-1 0-1 0 0,1-1 1 0 0,-1 1 0 0 0,5 1-43 0 0,-7-3 99 0 0,-1-1 77 0 0,18-5 677 0 0,-10 1-603 0 0,-6 3-206 0 0,0 1-1 0 0,-1-1 1 0 0,1 0-1 0 0,0 0 1 0 0,-1 0-1 0 0,1 0 1 0 0,-1 0-1 0 0,0 0 1 0 0,1-1-1 0 0,-1 1 1 0 0,0 0-1 0 0,1-2-43 0 0,5-4 102 0 0,-1 1-1 0 0,1 0 1 0 0,0 0-1 0 0,1 0-101 0 0,12-10 182 0 0,26-14-316 0 0,-39 23-444 0 0,2 1 0 0 0,-1 0 0 0 0,1 1 0 0 0,0 0 0 0 0,0 1 0 0 0,8-4 578 0 0,-2 3-1910 0 0</inkml:trace>
  <inkml:trace contextRef="#ctx0" brushRef="#br0" timeOffset="471.798">2807 11511 5984 0 0,'0'0'464'0'0,"0"0"-115"0"0,0 0 655 0 0,0 0 315 0 0,0 0 66 0 0,0 0-100 0 0,0 0-474 0 0,0 0-208 0 0,0 2-41 0 0,8 51 1792 0 0,-7-39-1812 0 0,0 0 0 0 0,-1 0 1 0 0,-1 0-1 0 0,-1 0-542 0 0,1 1 595 0 0,0 0-1 0 0,2 16-594 0 0,0-17 346 0 0,-1 0 0 0 0,-2 13-346 0 0,0 7 291 0 0,-7 39-29 0 0,7-58-193 0 0,2-13-61 0 0,0 0-1 0 0,-1 0 1 0 0,1 0-1 0 0,0 0 0 0 0,0 0 1 0 0,0 0-1 0 0,0 0 1 0 0,1 0-1 0 0,-1 0 0 0 0,0 0 1 0 0,1 0-1 0 0,0 0 1 0 0,-1 0-1 0 0,1 0 0 0 0,0 0-7 0 0,12 3-2974 0 0,-9-4-7 0 0,4 2-3447 0 0</inkml:trace>
  <inkml:trace contextRef="#ctx0" brushRef="#br0" timeOffset="-1447.843">604 11735 10336 0 0,'5'-10'228'0'0,"0"2"1"0"0,1-1-1 0 0,0 0 1 0 0,0 1 0 0 0,5-4-229 0 0,3-5 262 0 0,22-22 1533 0 0,-36 39-1683 0 0,1 0 0 0 0,-1 0 0 0 0,0 0 1 0 0,0 0-1 0 0,1-1 0 0 0,-1 1 1 0 0,0 0-1 0 0,0 0 0 0 0,0 0 0 0 0,0-1 1 0 0,1 1-1 0 0,-1 0 0 0 0,0 0 0 0 0,0 0 1 0 0,0-1-1 0 0,0 1 0 0 0,0 0 1 0 0,0-1-1 0 0,0 1 0 0 0,0 0 0 0 0,0 0 1 0 0,0-1-1 0 0,0 1 0 0 0,0 0 0 0 0,0 0 1 0 0,0-1-1 0 0,0 1 0 0 0,0 0 1 0 0,0 0-1 0 0,0-1 0 0 0,0 1 0 0 0,0 0 1 0 0,0 0-1 0 0,0-1 0 0 0,0 1 1 0 0,0 0-1 0 0,-1 0 0 0 0,1-1 0 0 0,0 1-112 0 0,-12-1 1160 0 0,-17 6-1203 0 0,28-5 187 0 0,-10 4-97 0 0,-1 1-1 0 0,1 0 1 0 0,-1 1-1 0 0,2 0 0 0 0,-1 0 1 0 0,1 1-1 0 0,-2 2-46 0 0,-18 11 19 0 0,18-12-19 0 0,0 1 0 0 0,0 0 0 0 0,1 1 0 0 0,0 0 0 0 0,1 1 0 0 0,-1 1 0 0 0,8-8 0 0 0,0 1-1 0 0,1 0 0 0 0,-1 0 1 0 0,1 0-1 0 0,0 0 1 0 0,0 0-1 0 0,1 0 0 0 0,-1 0 1 0 0,1 0-1 0 0,0 1 1 0 0,1-2-14 0 0,-1-1 1 0 0,1 1-1 0 0,-1-1 1 0 0,1 1-1 0 0,0-1 0 0 0,1 1 1 0 0,-1-1-1 0 0,1 1 1 0 0,-1-1-1 0 0,1 0 0 0 0,0 1 1 0 0,0-1-1 0 0,1 0 1 0 0,-1 0-1 0 0,1 1 0 0 0,0-1 14 0 0,3 5-76 0 0,1-1-1 0 0,0 1 1 0 0,1-2-1 0 0,-1 1 1 0 0,1-1-1 0 0,1 0 0 0 0,1 1 77 0 0,19 14-187 0 0,-16-11 126 0 0,1-1-1 0 0,13 8 62 0 0,-16-11-31 0 0,0 0 1 0 0,0 0-1 0 0,-1 1 1 0 0,0 1-1 0 0,0 0 1 0 0,0 0-1 0 0,2 4 31 0 0,-10-11 1 0 0,0 1 0 0 0,1-1 0 0 0,-1 1 0 0 0,0 0 0 0 0,0-1 0 0 0,0 1 0 0 0,0 0-1 0 0,0 0 1 0 0,-1 0 0 0 0,1 0 0 0 0,-1 0 0 0 0,1 0 0 0 0,-1-1 0 0 0,0 1 0 0 0,1 0 0 0 0,-1 0-1 0 0,0 0 1 0 0,0 0 0 0 0,-1 2-1 0 0,1-2 18 0 0,-1-1 1 0 0,1 1-1 0 0,-1-1 0 0 0,1 0 1 0 0,-1 1-1 0 0,0-1 0 0 0,0 0 0 0 0,0 1 1 0 0,0-1-1 0 0,0 0 0 0 0,0 0 1 0 0,0 0-1 0 0,0 0 0 0 0,0 0 0 0 0,0 0 1 0 0,-1 0-1 0 0,1 0 0 0 0,0-1 0 0 0,-1 1 1 0 0,1 0-1 0 0,-1-1 0 0 0,1 1 1 0 0,0-1-1 0 0,-1 1 0 0 0,1-1 0 0 0,-2 0-18 0 0,-15 4 152 0 0,2 0-28 0 0,0-1 1 0 0,0-1-1 0 0,0 0 0 0 0,-1-1-124 0 0,12-1 13 0 0,1 0-1 0 0,-1 0 1 0 0,0-1-1 0 0,0 0 1 0 0,1 0-1 0 0,-1 0 1 0 0,1 0-1 0 0,-1-1 0 0 0,1 0 1 0 0,-1 0-1 0 0,1 0 1 0 0,0 0-1 0 0,0-1 1 0 0,0 1-1 0 0,-3-4-12 0 0,4 3-22 0 0,1 0-1 0 0,0 1 1 0 0,0-1-1 0 0,0 0 0 0 0,0-1 1 0 0,0 1-1 0 0,1 0 1 0 0,-1-1-1 0 0,1 1 0 0 0,0 0 1 0 0,0-1-1 0 0,0 0 1 0 0,1 1-1 0 0,-1-1 1 0 0,1 1-1 0 0,0-1 0 0 0,0 0 1 0 0,0-1 22 0 0,5-13-1022 0 0,-4 15 913 0 0,0 0 0 0 0,0-1-1 0 0,0 1 1 0 0,0 0 0 0 0,0 0 0 0 0,1 0 0 0 0,0 0 0 0 0,-1 0-1 0 0,1 0 1 0 0,0 0 0 0 0,1 1 0 0 0,-1-2 109 0 0,10-7-162 0 0</inkml:trace>
  <inkml:trace contextRef="#ctx0" brushRef="#br0" timeOffset="-795.524">924 11814 13128 0 0,'0'0'25'0'0,"0"-1"0"0"0,-1 1 1 0 0,1 0-1 0 0,0 0 0 0 0,0-1 1 0 0,-1 1-1 0 0,1 0 0 0 0,0 0 1 0 0,-1 0-1 0 0,1-1 0 0 0,0 1 1 0 0,-1 0-1 0 0,1 0 0 0 0,0 0 1 0 0,-1 0-1 0 0,1 0 0 0 0,0 0 1 0 0,-1 0-1 0 0,1 0 0 0 0,0 0 1 0 0,-1 0-1 0 0,1 0 0 0 0,0 0 1 0 0,-1 0-1 0 0,1 0 0 0 0,0 0 1 0 0,-1 0-1 0 0,1 0 0 0 0,0 0-25 0 0,-5 9 871 0 0,1 2-1036 0 0,3-10 171 0 0,0 0 1 0 0,1 1 0 0 0,-1-1 0 0 0,1 1 0 0 0,-1-1 0 0 0,1 1 0 0 0,0-1 0 0 0,0 1-1 0 0,0-1 1 0 0,0 2-7 0 0,-3 11 148 0 0,-3-1 371 0 0,0 0 1 0 0,2 0 0 0 0,-1 1-1 0 0,0 8-519 0 0,4-17 143 0 0,0 1 0 0 0,0 0 0 0 0,1 0 0 0 0,-1 0 0 0 0,2 0 0 0 0,-1 0 0 0 0,1 0-1 0 0,-1 0 1 0 0,2 0 0 0 0,-1 0 0 0 0,2 4-143 0 0,-3-10 10 0 0,0 1-1 0 0,1-1 1 0 0,-1 1-1 0 0,0-1 1 0 0,0 0-1 0 0,1 1 1 0 0,-1-1-1 0 0,0 0 1 0 0,1 1-1 0 0,-1-1 1 0 0,0 0-1 0 0,1 1 1 0 0,-1-1-1 0 0,0 0 1 0 0,1 1 0 0 0,-1-1-1 0 0,1 0 1 0 0,-1 0-1 0 0,1 0 1 0 0,-1 0-1 0 0,0 1 1 0 0,1-1-1 0 0,-1 0 1 0 0,1 0-1 0 0,-1 0 1 0 0,1 0-1 0 0,-1 0 1 0 0,1 0-1 0 0,-1 0 1 0 0,1 0-1 0 0,-1 0 1 0 0,1 0-10 0 0,11-6 132 0 0,1-2 6 0 0,-11 7-123 0 0,-1 1 0 0 0,1-1-1 0 0,-1 0 1 0 0,0 1 0 0 0,0-1 0 0 0,0 0-1 0 0,1 0 1 0 0,-1 0 0 0 0,0 0-1 0 0,0 0 1 0 0,0 0 0 0 0,0-1 0 0 0,0 1-1 0 0,-1 0-14 0 0,32-51 88 0 0,-26 45-88 0 0,-6 7-1 0 0,0-1 0 0 0,0 1 0 0 0,1 0 0 0 0,-1-1 0 0 0,0 1 0 0 0,0 0 0 0 0,1-1 0 0 0,-1 1-1 0 0,1 0 1 0 0,-1 0 0 0 0,0-1 0 0 0,1 1 0 0 0,-1 0 0 0 0,0 0 0 0 0,1 0 0 0 0,-1 0 0 0 0,1-1-1 0 0,-1 1 1 0 0,1 0 0 0 0,-1 0 0 0 0,0 0 0 0 0,1 0 0 0 0,-1 0 0 0 0,1 0 0 0 0,-1 0 0 0 0,1 0-1 0 0,-1 0 1 0 0,0 0 0 0 0,1 0 0 0 0,-1 0 0 0 0,1 1 0 0 0,-1-1 0 0 0,1 0 0 0 0,-1 0 0 0 0,0 0-1 0 0,1 1 1 0 0,-1-1 0 0 0,0 0 0 0 0,1 0 0 0 0,-1 1 0 0 0,0-1 0 0 0,1 0 0 0 0,-1 1 0 0 0,0-1-1 0 0,1 0 1 0 0,-1 1 0 0 0,0-1 0 0 0,0 0 0 0 0,1 1 1 0 0,-1 0-12 0 0,8 6-11 0 0,0 0 1 0 0,-1 0-1 0 0,0 1 1 0 0,0 0-1 0 0,-1 0 1 0 0,0 1 0 0 0,1 1 22 0 0,-1 0 2 0 0,2 0-1 0 0,-1 0 1 0 0,2 0 0 0 0,7 6-2 0 0,-12-12-1 0 0,1 0-1 0 0,-1 0 0 0 0,1-1 0 0 0,1 1 0 0 0,-1-1 1 0 0,4 2 1 0 0,-5-4 44 0 0,-1 0 1 0 0,1 0 0 0 0,0-1-1 0 0,-1 1 1 0 0,1-1-1 0 0,-1 1 1 0 0,1-1 0 0 0,0 0-1 0 0,-1 0 1 0 0,1-1-1 0 0,2 0-44 0 0,-3 1 55 0 0,-1 0-1 0 0,1-1 1 0 0,-1 1-1 0 0,0-1 0 0 0,1 0 1 0 0,-1 1-1 0 0,0-1 1 0 0,0 0-1 0 0,0 0 0 0 0,0-1 1 0 0,1 1-1 0 0,-2 0 1 0 0,1-1-1 0 0,0 1 0 0 0,0-1 1 0 0,0 1-1 0 0,-1-1 1 0 0,1 0-1 0 0,-1 0 0 0 0,1 0 1 0 0,-1 0-1 0 0,0 0 1 0 0,1 0-1 0 0,-1 0 0 0 0,-1-1 1 0 0,1 1-1 0 0,0 0 1 0 0,0 0-1 0 0,-1-1 0 0 0,1 0-54 0 0,-1 2 24 0 0,2-3 12 0 0,-1 0 0 0 0,0 0 1 0 0,-1 0-1 0 0,1-1 1 0 0,-1 1-1 0 0,1 0 1 0 0,-1 0-1 0 0,0 0 0 0 0,-1 0 1 0 0,1-1-1 0 0,-1 1-36 0 0,-12-50 232 0 0,-2 2 0 0 0,-9-19-232 0 0,0 16-332 0 0,24 54 168 0 0,-1 0 1 0 0,1 0-1 0 0,-1 0 0 0 0,1 0 0 0 0,-1 0 0 0 0,0 0 0 0 0,1 0 0 0 0,-1 0 0 0 0,0 0 0 0 0,0 0 1 0 0,0 0-1 0 0,0 0 0 0 0,0 0 164 0 0,-5-4-7089 0 0</inkml:trace>
  <inkml:trace contextRef="#ctx0" brushRef="#br0" timeOffset="3433.374">5530 11400 9672 0 0,'0'0'748'0'0,"0"0"-625"0"0,0 0-1 0 0,0 0 1 0 0,0 0 0 0 0,0 0 0 0 0,0 0 0 0 0,-1 0-1 0 0,1-1 1 0 0,0 1 0 0 0,0 0 0 0 0,0 0 0 0 0,0 0 0 0 0,0 0-1 0 0,-1 0 1 0 0,1 0 0 0 0,0 0 0 0 0,0 0 0 0 0,0 0 0 0 0,0 0-1 0 0,-1 0 1 0 0,1 0 0 0 0,0 0 0 0 0,0 0 0 0 0,0 0 0 0 0,0 0-1 0 0,-1 0 1 0 0,1 0 0 0 0,0 0 0 0 0,0 1 0 0 0,0-1 0 0 0,0 0-1 0 0,0 0 1 0 0,-1 0 0 0 0,1 0 0 0 0,0 0 0 0 0,0 0 0 0 0,0 0-1 0 0,0 1 1 0 0,0-1 0 0 0,0 0 0 0 0,0 0-123 0 0,-1 2 87 0 0,0 1 0 0 0,0-1 1 0 0,1 1-1 0 0,0 0 0 0 0,-1-1 0 0 0,1 1 1 0 0,0-1-1 0 0,0 1 0 0 0,1 0 1 0 0,-1-1-1 0 0,0 1 0 0 0,1 1-87 0 0,1 8 205 0 0,3 23 360 0 0,-2-24-319 0 0,-2 0 0 0 0,0 0-1 0 0,0 4-245 0 0,4 21 397 0 0,-4-29-358 0 0,0 0 0 0 0,0 1 0 0 0,0-1-1 0 0,-1 6-38 0 0,-1 12 170 0 0,1 0 0 0 0,2 0 0 0 0,3 21-170 0 0,-5-45 15 0 0,0-1 1 0 0,1 1 0 0 0,-1 0-1 0 0,-1-1 1 0 0,1 1 0 0 0,0 0-1 0 0,0 0 1 0 0,0-1 0 0 0,0 1-1 0 0,0 0 1 0 0,-1-1 0 0 0,1 1-1 0 0,0 0 1 0 0,-1-1 0 0 0,1 1-1 0 0,0-1 1 0 0,-1 1 0 0 0,1 0-1 0 0,-1 0-15 0 0,-3 8-2040 0 0,4-14 1250 0 0</inkml:trace>
  <inkml:trace contextRef="#ctx0" brushRef="#br0" timeOffset="3653.842">5545 11430 6448 0 0,'0'0'498'0'0,"4"-8"-308"0"0,-1 6 48 0 0,0-1 0 0 0,0 1 0 0 0,-1 0 0 0 0,1 0 0 0 0,0 0 0 0 0,1 0 0 0 0,-1 0 0 0 0,0 1 0 0 0,0 0 0 0 0,1-1 0 0 0,-1 1 0 0 0,1 1 0 0 0,-1-1 0 0 0,1 0 0 0 0,0 1 0 0 0,-1 0 0 0 0,1-1 0 0 0,-1 1 0 0 0,3 1-238 0 0,6 0 735 0 0,0 1 1 0 0,-1 0-1 0 0,1 1 0 0 0,-1 0 0 0 0,3 2-735 0 0,-6-2 438 0 0,1 1 0 0 0,-1 1 1 0 0,0 0-1 0 0,-1 0 0 0 0,8 6-438 0 0,-3-2 258 0 0,-10-7-171 0 0,0-1 0 0 0,-1 1 0 0 0,1 0 0 0 0,0 0 0 0 0,-1 0 0 0 0,0 0 0 0 0,1 0 0 0 0,-1 0 0 0 0,0 0 0 0 0,0 0 0 0 0,0 1 0 0 0,0 0-87 0 0,6 31 1078 0 0,-6-22-847 0 0,-1-10-198 0 0,0 1-1 0 0,0-1 1 0 0,1 0 0 0 0,-1 0-1 0 0,0 0 1 0 0,1 1 0 0 0,-1-1-1 0 0,1 0 1 0 0,0 0 0 0 0,0 0-1 0 0,0 0-32 0 0,0-1 23 0 0,-1 1-1 0 0,1-1 0 0 0,0 0 0 0 0,-1 1 0 0 0,1-1 0 0 0,-1 1 0 0 0,1-1 0 0 0,-1 0 1 0 0,0 1-1 0 0,0-1 0 0 0,1 1 0 0 0,-1-1 0 0 0,0 1 0 0 0,0-1 0 0 0,-1 1 1 0 0,1-1-1 0 0,0 0 0 0 0,-1 2-22 0 0,0 0 44 0 0,0 0 1 0 0,-1 0-1 0 0,0 0 1 0 0,1 0 0 0 0,-1 0-1 0 0,0-1 1 0 0,0 1-45 0 0,-10 14 204 0 0,9-12-174 0 0,1-1 0 0 0,-1-1 0 0 0,0 1-1 0 0,0 0 1 0 0,0-1 0 0 0,-1 1 0 0 0,1-1 0 0 0,-1 0 0 0 0,0 0-1 0 0,0 0-29 0 0,-9 4 101 0 0,0 0 0 0 0,-8 4-101 0 0,-5 1 169 0 0,10-5-288 0 0,0 0-1 0 0,-1-2 1 0 0,1 0-1 0 0,-1-1 1 0 0,-11 1 119 0 0,2 0-681 0 0,25-5 417 0 0,-7 1 411 0 0,3-2-3274 0 0,2-6 2233 0 0</inkml:trace>
  <inkml:trace contextRef="#ctx0" brushRef="#br0" timeOffset="3952.707">5794 11623 3224 0 0,'32'-2'143'0'0,"-19"5"-3"0"0,-5 1-431 0 0,-7-4 480 0 0,-1 0 0 0 0,0 0 0 0 0,1 0 0 0 0,-1 0 0 0 0,0 0 0 0 0,1 1 0 0 0,-1-1 0 0 0,0 0 0 0 0,1 0 0 0 0,-1 0 0 0 0,0 1 0 0 0,1-1 0 0 0,-1 0 0 0 0,0 0 0 0 0,1 1 0 0 0,-1-1 0 0 0,0 0 0 0 0,0 0 0 0 0,1 1 0 0 0,-1-1 0 0 0,0 0 0 0 0,0 1 0 0 0,0-1 0 0 0,0 1 0 0 0,1-1 0 0 0,-1 0 0 0 0,0 1 0 0 0,0-1 0 0 0,0 0 0 0 0,0 1 0 0 0,0-1 0 0 0,0 1 0 0 0,0-1 0 0 0,0 0 0 0 0,0 1 0 0 0,0-1 0 0 0,0 1 0 0 0,0-1 0 0 0,0 0 0 0 0,0 1 1 0 0,-1-1-1 0 0,1 0 0 0 0,0 1 0 0 0,0-1 0 0 0,0 0 0 0 0,-1 1 0 0 0,1-1-189 0 0,0 1 179 0 0,0 0 0 0 0,0-1 0 0 0,0 1 0 0 0,0 0 0 0 0,0 0 0 0 0,0 0-1 0 0,0-1 1 0 0,0 1 0 0 0,0 0 0 0 0,0 0 0 0 0,0 0 0 0 0,0-1 0 0 0,1 1 0 0 0,-1 0 0 0 0,0-1 0 0 0,1 1 0 0 0,-1 0 0 0 0,0 0 0 0 0,1-1 0 0 0,-1 1 0 0 0,1-1 0 0 0,-1 1-179 0 0,1 0 22 0 0,-1-1 0 0 0,1 1 1 0 0,-1-1-1 0 0,0 1 0 0 0,1-1 0 0 0,-1 1 0 0 0,0-1 0 0 0,1 1 1 0 0,-1 0-1 0 0,0-1 0 0 0,0 1 0 0 0,0-1 0 0 0,1 1 0 0 0,-1 0 0 0 0,0-1 1 0 0,0 1-1 0 0,0 0 0 0 0,0-1 0 0 0,0 1 0 0 0,0 0 0 0 0,0-1 0 0 0,0 1 1 0 0,-1 0-1 0 0,1-1 0 0 0,0 1 0 0 0,0-1 0 0 0,0 1 0 0 0,-1 0 0 0 0,1-1 1 0 0,0 1-1 0 0,-1-1 0 0 0,1 1 0 0 0,-1-1 0 0 0,1 1-22 0 0,-7 7 231 0 0,6-7-193 0 0,0 0 1 0 0,-1 0 0 0 0,1 0-1 0 0,0 1 1 0 0,1-1 0 0 0,-1 0-1 0 0,0 0 1 0 0,0 1 0 0 0,0-1-1 0 0,1 0 1 0 0,-1 1 0 0 0,1-1-1 0 0,-1 1 1 0 0,1-1 0 0 0,0 1-1 0 0,-1 0-38 0 0,1-1 34 0 0,0 1-1 0 0,0-1 1 0 0,0 1-1 0 0,0 0 0 0 0,-1-1 1 0 0,1 1-1 0 0,-1 0 0 0 0,1-1 1 0 0,-1 1-1 0 0,1-1 0 0 0,-1 1 1 0 0,0-1-1 0 0,0 0 1 0 0,0 1-1 0 0,0-1 0 0 0,0 0 1 0 0,0 1-1 0 0,-1-1-33 0 0,-1 3 18 0 0,3-3-2 0 0,-4 3 2 0 0,4-4-13 0 0,0 1-1 0 0,1-1 0 0 0,-1 1 1 0 0,0-1-1 0 0,0 0 0 0 0,0 1 1 0 0,0-1-1 0 0,0 1 0 0 0,1-1 1 0 0,-1 0-1 0 0,0 1 0 0 0,0-1 1 0 0,1 0-1 0 0,-1 1 1 0 0,0-1-1 0 0,1 0 0 0 0,-1 1 1 0 0,0-1-1 0 0,1 0 0 0 0,-1 0 1 0 0,0 1-1 0 0,1-1 0 0 0,-1 0 1 0 0,1 0-5 0 0,2 2 24 0 0,1-1 0 0 0,-1 1-1 0 0,1-1 1 0 0,-1 0 0 0 0,1 0 0 0 0,0-1 0 0 0,-1 1 0 0 0,1-1 0 0 0,2 1-24 0 0,10 1 159 0 0,-11-2-88 0 0,1 0-1 0 0,-1 0 0 0 0,1-1 0 0 0,-1 1 1 0 0,1-1-1 0 0,-1-1 0 0 0,1 1 0 0 0,4-2-70 0 0,8-2 130 0 0,-12 3-66 0 0,0 0 0 0 0,0-1 0 0 0,0 1 0 0 0,0-1 0 0 0,0 0 0 0 0,0-1 0 0 0,-1 1 0 0 0,0-1 0 0 0,1 0 0 0 0,-1-1 0 0 0,-1 1 0 0 0,3-4-64 0 0,-4 4 8 0 0,0-1 0 0 0,0 1 0 0 0,-1-1 0 0 0,0 1 0 0 0,1-6-8 0 0,2-2-56 0 0,-4 11 56 0 0,-1 0-1 0 0,0-1 0 0 0,0 1 0 0 0,0-1 1 0 0,1 1-1 0 0,-2 0 0 0 0,1-1 0 0 0,0 1 0 0 0,0-1 1 0 0,0 1-1 0 0,-1 0 0 0 0,1-1 0 0 0,0 1 1 0 0,-1 0-1 0 0,1-1 0 0 0,-1 1 0 0 0,0 0 0 0 0,1 0 1 0 0,-1 0-1 0 0,0-1 0 0 0,0 1 1 0 0,-7-14 11 0 0,7 12-6 0 0,-1 0-1 0 0,1 1 1 0 0,-1-1-1 0 0,0 1 1 0 0,1 0 0 0 0,-1-1-1 0 0,0 1 1 0 0,-1 0-1 0 0,1 0 1 0 0,0 0 0 0 0,0 0-1 0 0,-3-1-4 0 0,2 1 0 0 0,-1-1 0 0 0,1 0-1 0 0,-1 0 1 0 0,1 0-1 0 0,-2-3 1 0 0,4 4-5 0 0,-1 1-1 0 0,1-1 0 0 0,-1 0 1 0 0,1 1-1 0 0,-1 0 1 0 0,0-1-1 0 0,1 1 0 0 0,-1 0 1 0 0,0 0-1 0 0,0 0 0 0 0,0 0 1 0 0,0 0-1 0 0,0 1 1 0 0,-1-2 5 0 0,-31-2-609 0 0,6 2-989 0 0,21 0-934 0 0,-2 4 1230 0 0</inkml:trace>
  <inkml:trace contextRef="#ctx0" brushRef="#br0" timeOffset="4259.85">6140 11455 10136 0 0,'-11'-2'320'0'0,"8"1"58"0"0,6 0 990 0 0,-1 2-1153 0 0,-1-1-1 0 0,1 1 0 0 0,0 0 1 0 0,-1 0-1 0 0,1 0 1 0 0,-1 0-1 0 0,1 0 0 0 0,-1 0 1 0 0,0 0-1 0 0,1 0 0 0 0,-1 1 1 0 0,0-1-1 0 0,0 1 1 0 0,0-1-1 0 0,0 1 0 0 0,0-1 1 0 0,0 1-1 0 0,0-1 1 0 0,0 3-215 0 0,0-2 45 0 0,0 0 0 0 0,-1-1 0 0 0,1 1 0 0 0,0 0 0 0 0,0 0 0 0 0,0 0 0 0 0,0-1 0 0 0,0 1 1 0 0,0 0-1 0 0,1-1 0 0 0,-1 1 0 0 0,1-1 0 0 0,-1 0 0 0 0,1 1 0 0 0,-1-1-45 0 0,1 0 49 0 0,-1 0-1 0 0,0 0 0 0 0,0 0 0 0 0,1 0 1 0 0,-1 0-1 0 0,0 0 0 0 0,0 0 1 0 0,0 0-1 0 0,-1 1 0 0 0,1-1 0 0 0,0 0 1 0 0,0 1-1 0 0,-1-1 0 0 0,1 1 1 0 0,-1-1-1 0 0,1 1 0 0 0,-1-1 0 0 0,1 1 1 0 0,-1-1-1 0 0,0 1 0 0 0,0-1 1 0 0,0 1-1 0 0,0-1 0 0 0,0 1 0 0 0,0 1-48 0 0,-1 4 267 0 0,1 1-1 0 0,-1 0 0 0 0,2-1 0 0 0,0 6-266 0 0,0-5 136 0 0,-1-1-1 0 0,0 1 0 0 0,0 0 0 0 0,-1-1 1 0 0,0 2-136 0 0,-1 4 157 0 0,1 0 1 0 0,0 0-1 0 0,1 9-157 0 0,1-9 82 0 0,-2-9-42 0 0,1 1-1 0 0,-1 0 0 0 0,0 0 0 0 0,0 0 0 0 0,-1-1 1 0 0,0 3-40 0 0,0-2 35 0 0,1-1 1 0 0,0 1-1 0 0,-1 0 0 0 0,2-1 1 0 0,-1 1-1 0 0,0 2-35 0 0,2 15 141 0 0,0-13-97 0 0,-1-1-1 0 0,0 1 1 0 0,-1 5-44 0 0,0-6 1 0 0,1 1 0 0 0,0-1-1 0 0,0 0 1 0 0,2 3-1 0 0,-1 14 88 0 0,-1-24-80 0 0,0 1 0 0 0,-1-1 1 0 0,1 1-1 0 0,0-1 0 0 0,-1 1 0 0 0,0-1 0 0 0,1 0 0 0 0,-1 1 0 0 0,0-1 1 0 0,0 1-9 0 0,1-2 3 0 0,-1 1 0 0 0,1 0-1 0 0,-1-1 1 0 0,1 1 0 0 0,0 0 0 0 0,-1 0 0 0 0,1-1 0 0 0,0 1 0 0 0,-1 0 0 0 0,1 0 0 0 0,0 0 0 0 0,0 0 0 0 0,0-1 0 0 0,0 1 0 0 0,0 0 0 0 0,0 0 0 0 0,0 0 0 0 0,0 0 0 0 0,0 0 0 0 0,0-1-1 0 0,0 1 1 0 0,0 0 0 0 0,1 0-3 0 0,2 5 27 0 0,2 5 74 0 0,-5-11-97 0 0,-1 1 0 0 0,1 0 0 0 0,-1 0 0 0 0,1-1 0 0 0,0 1 1 0 0,-1 0-1 0 0,1 0 0 0 0,-1-1 0 0 0,1 1 0 0 0,-1-1 0 0 0,0 1 0 0 0,1 0 0 0 0,-1-1 0 0 0,0 1 0 0 0,1-1 1 0 0,-1 0-1 0 0,0 1-4 0 0,-1 0 23 0 0,0 1 0 0 0,0-1 0 0 0,-1 0 0 0 0,1 0 0 0 0,-1 0 0 0 0,1 0-1 0 0,-2 0-22 0 0,4 0-21 0 0,0-1 0 0 0,-1 0 0 0 0,1 0 0 0 0,0 0 0 0 0,-1 0-1 0 0,1 0 1 0 0,0 0 0 0 0,-1 0 0 0 0,1 0 0 0 0,0 0 0 0 0,-1 0-1 0 0,1 0 1 0 0,0 0 0 0 0,-1 0 0 0 0,1 0 0 0 0,-1 0 0 0 0,1 0-1 0 0,0 0 1 0 0,-1 0 0 0 0,1 0 0 0 0,0-1 0 0 0,-1 1-1 0 0,1 0 1 0 0,0 0 0 0 0,0 0 0 0 0,-1-1 0 0 0,1 1 0 0 0,0 0-1 0 0,-1 0 1 0 0,1-1 0 0 0,0 1 0 0 0,0 0 0 0 0,0 0 0 0 0,-1-1-1 0 0,1 1 1 0 0,0 0 0 0 0,0-1 0 0 0,0 1 0 0 0,0 0-1 0 0,0-1 1 0 0,-1 1 0 0 0,1 0 0 0 0,0-1 0 0 0,0 1 0 0 0,0 0-1 0 0,0-1 1 0 0,0 1 0 0 0,0-1 0 0 0,0 1 0 0 0,0 0 0 0 0,0-1-1 0 0,1 1 1 0 0,-1 0 0 0 0,0-1 21 0 0,0 0-75 0 0,0 1 0 0 0,0-1 0 0 0,0 0 0 0 0,-1 0 0 0 0,1 0 0 0 0,0 0 0 0 0,0 0 0 0 0,0 1 0 0 0,-1-1 0 0 0,1 0 0 0 0,0 0 0 0 0,-1 0 0 0 0,1 1 1 0 0,-1-1-1 0 0,1 0 0 0 0,-1 0 0 0 0,1 1 0 0 0,-1-1 0 0 0,0 1 0 0 0,1-1 0 0 0,-1 0 0 0 0,0 1 75 0 0,0-1-133 0 0,0 0 1 0 0,1 1 0 0 0,-1-1-1 0 0,0 0 1 0 0,0 1-1 0 0,1-1 1 0 0,-1 0-1 0 0,1 0 1 0 0,-1 1 0 0 0,1-1-1 0 0,-1 0 1 0 0,1 0-1 0 0,-1 0 1 0 0,1 0 0 0 0,0 0-1 0 0,0 0 1 0 0,-1 0-1 0 0,1 0 1 0 0,0 1 0 0 0,0-1-1 0 0,0 0 1 0 0,0 0-1 0 0,0 0 1 0 0,0 0 0 0 0,0 0-1 0 0,0 0 1 0 0,1 0-1 0 0,-1 0 1 0 0,0-1 132 0 0,5-14-4001 0 0,-4-2-835 0 0</inkml:trace>
  <inkml:trace contextRef="#ctx0" brushRef="#br0" timeOffset="4646.569">6165 11531 11000 0 0,'2'-3'27'0'0,"0"3"22"0"0,-1-1 0 0 0,1 0 0 0 0,-1-1-1 0 0,0 1 1 0 0,1 0 0 0 0,-1 0 0 0 0,0-1 0 0 0,0 1 0 0 0,0 0 0 0 0,0-1 0 0 0,0 1-1 0 0,-1-1 1 0 0,1 1 0 0 0,0-1 0 0 0,-1 1 0 0 0,1-1 0 0 0,-1 0 0 0 0,1 1 0 0 0,-1-1 0 0 0,0 0-1 0 0,1 0 1 0 0,-1 0-49 0 0,0 2 0 0 0,0-1 1 0 0,0 0-1 0 0,0 1 0 0 0,1-1 0 0 0,-1 0 0 0 0,0 1 1 0 0,1-1-1 0 0,-1 0 0 0 0,0 1 0 0 0,1-1 0 0 0,-1 1 1 0 0,1-1-1 0 0,-1 1 0 0 0,1-1 0 0 0,-1 1 0 0 0,1-1 1 0 0,-1 1-1 0 0,1-1 0 0 0,0 1 0 0 0,-1 0 0 0 0,1-1 1 0 0,0 1-1 0 0,-1 0 0 0 0,1-1 0 0 0,0 1 0 0 0,-1 0 1 0 0,2 0-1 0 0,24-6 910 0 0,-21 6-12 0 0,3-1-519 0 0,0 1 0 0 0,0 0 0 0 0,-1 1 0 0 0,1 0 0 0 0,0 0 0 0 0,-1 1 0 0 0,1 0 0 0 0,-1 0 0 0 0,1 1 0 0 0,-1 0 0 0 0,0 0 0 0 0,0 1 0 0 0,2 1-379 0 0,-7-3 103 0 0,-1 0 0 0 0,1 0-1 0 0,0 0 1 0 0,-1 0 0 0 0,1 0-1 0 0,-1 0 1 0 0,1 1 0 0 0,-1-1-1 0 0,0 0 1 0 0,0 1 0 0 0,0-1-1 0 0,0 2-102 0 0,6 13 415 0 0,-6-14-359 0 0,0-1-1 0 0,0 0 1 0 0,0 1 0 0 0,-1-1 0 0 0,1 1-1 0 0,-1-1 1 0 0,0 1 0 0 0,1-1 0 0 0,-1 1-1 0 0,0-1 1 0 0,-1 1 0 0 0,1-1-1 0 0,0 1 1 0 0,-1-1 0 0 0,1 1 0 0 0,-1-1-1 0 0,0 1 1 0 0,0-1 0 0 0,0 0-56 0 0,-2 9 210 0 0,2-8-176 0 0,0-1 0 0 0,0 0-1 0 0,0 0 1 0 0,-1 1 0 0 0,1-1-1 0 0,-1 0 1 0 0,1 0 0 0 0,-1 0-1 0 0,0-1 1 0 0,0 1 0 0 0,0 0-1 0 0,0-1 1 0 0,0 1 0 0 0,0-1-1 0 0,-1 0 1 0 0,1 0-1 0 0,0 1 1 0 0,-1-1 0 0 0,-1 0-34 0 0,-18 11 223 0 0,11-4-84 0 0,0 0 0 0 0,-1-1 0 0 0,0-1 0 0 0,0 0 1 0 0,-10 3-140 0 0,-7 4 83 0 0,25-12-181 0 0,1 1 1 0 0,-1-1-1 0 0,1 0 1 0 0,-1 0-1 0 0,1-1 1 0 0,-1 1-1 0 0,1-1 1 0 0,-1 0-1 0 0,0 0 1 0 0,1 0 0 0 0,-1 0-1 0 0,1 0 1 0 0,-1-1-1 0 0,1 0 1 0 0,-1 0-1 0 0,1 0 1 0 0,-1 0-1 0 0,1 0 1 0 0,0-1-1 0 0,-2 0 98 0 0,4 1-250 0 0,0 0 1 0 0,1-1-1 0 0,-1 1 0 0 0,0-1 0 0 0,1 1 0 0 0,-1-1 0 0 0,0 1 0 0 0,1-1 1 0 0,0 1-1 0 0,-1-1 0 0 0,1 1 0 0 0,0-1 0 0 0,0 0 0 0 0,0 1 0 0 0,0-1 250 0 0,-1-4-3859 0 0,-1-2-2113 0 0</inkml:trace>
  <inkml:trace contextRef="#ctx0" brushRef="#br0" timeOffset="4838.847">6460 11465 12176 0 0,'0'0'561'0'0,"-1"1"-17"0"0,0 0-530 0 0,0 0 0 0 0,1 1 0 0 0,-1-1 0 0 0,0 0 0 0 0,1 1 0 0 0,-1-1 0 0 0,1 0 0 0 0,0 1 0 0 0,-1-1 0 0 0,1 0 0 0 0,0 1 0 0 0,0-1 0 0 0,0 0 0 0 0,0 1 0 0 0,0-1 0 0 0,1 2-14 0 0,-1-1 49 0 0,0 1 0 0 0,0-1 0 0 0,0 1 0 0 0,0-1-1 0 0,-1 0 1 0 0,1 1 0 0 0,-1-1 0 0 0,1 1 0 0 0,-1 0-49 0 0,-1 1 140 0 0,1 0-1 0 0,1 0 1 0 0,-1 0 0 0 0,0 1-1 0 0,1-1 1 0 0,0 0 0 0 0,0 0 0 0 0,0 0-1 0 0,1 1 1 0 0,-1-1 0 0 0,1 0-140 0 0,1 30 766 0 0,-2-28-626 0 0,-1 0 1 0 0,1 1 0 0 0,0-1 0 0 0,1 1 0 0 0,0-1-1 0 0,0 0 1 0 0,0 0 0 0 0,1 4-141 0 0,-1-8 45 0 0,-1 1-1 0 0,1-1 0 0 0,-1 1 1 0 0,0 0-1 0 0,0-1 1 0 0,0 1-1 0 0,0-1 1 0 0,-1 1-1 0 0,1 0 0 0 0,-1-1 1 0 0,1 1-1 0 0,-1-1 1 0 0,0 1-1 0 0,0-1-44 0 0,0 2 70 0 0,0-1 0 0 0,0 1 0 0 0,0-1 1 0 0,0 1-1 0 0,1-1 0 0 0,-1 3-70 0 0,4 21 319 0 0,-2-23-255 0 0,0 1 0 0 0,-1-1 0 0 0,0 1 0 0 0,1 0 0 0 0,-2 0 0 0 0,1-1-1 0 0,-1 5-63 0 0,-5 15 237 0 0,4-15-156 0 0,-1 0 0 0 0,2 1-1 0 0,-1 0 1 0 0,1 7-81 0 0,1-14 15 0 0,-1 0 0 0 0,1 0-1 0 0,-1 0 1 0 0,0 0 0 0 0,1 0-1 0 0,-1 0 1 0 0,-1 2-15 0 0,1-3 6 0 0,0-1 0 0 0,0 1 0 0 0,1-1 0 0 0,-1 1 0 0 0,1 0 0 0 0,-1-1-1 0 0,1 1 1 0 0,0 0 0 0 0,0 0 0 0 0,0-1 0 0 0,0 1 0 0 0,0 0 0 0 0,0 0 0 0 0,0-1 0 0 0,0 1 0 0 0,1 0-6 0 0,-1 1 16 0 0,-2-1 6 0 0,1 9 161 0 0,8-7-87 0 0,-5-3-49 0 0,-6 0-9 0 0,5-2-52 0 0,-1 1 0 0 0,1-1 0 0 0,-1 1 0 0 0,1-1 0 0 0,-1 1 0 0 0,1-1 0 0 0,-1 0 0 0 0,0 1 0 0 0,1-1 0 0 0,-1 1 0 0 0,1-1 0 0 0,-1 0 0 0 0,0 1 0 0 0,0-1 0 0 0,1 0 0 0 0,-1 0 0 0 0,0 1 0 0 0,0-1 0 0 0,0 0 0 0 0,0 0 0 0 0,0 1 0 0 0,0-1 0 0 0,0 0 0 0 0,0 1 0 0 0,0-1 0 0 0,0 0 0 0 0,-1 0 14 0 0,-3-8-206 0 0,2 7 29 0 0,1-1 0 0 0,0 1 1 0 0,0 0-1 0 0,0 0 0 0 0,1 0 0 0 0,-1-1 1 0 0,0 1-1 0 0,1 0 0 0 0,0-1 1 0 0,-1 1-1 0 0,1 0 0 0 0,0-1 177 0 0,-3-28-4073 0 0,-1 11 1972 0 0</inkml:trace>
  <inkml:trace contextRef="#ctx0" brushRef="#br0" timeOffset="5056.977">6465 11503 6448 0 0,'6'1'169'0'0,"-4"-1"-136"0"0,-1 0 1 0 0,1 0-1 0 0,-1 0 0 0 0,1 0 1 0 0,-1 0-1 0 0,1 0 0 0 0,0 0 1 0 0,-1-1-1 0 0,1 1 0 0 0,-1-1 1 0 0,0 1-1 0 0,1-1 0 0 0,-1 0 1 0 0,1 0-1 0 0,0 0-33 0 0,4-1 761 0 0,1 0 0 0 0,0 0 0 0 0,0 0 0 0 0,-1 1 0 0 0,1 0 0 0 0,2 0-761 0 0,-7 1 192 0 0,-1 0 1 0 0,1-1 0 0 0,0 1-1 0 0,-1 1 1 0 0,1-1-1 0 0,0 0 1 0 0,0 0 0 0 0,-1 0-1 0 0,1 1 1 0 0,0-1 0 0 0,-1 1-1 0 0,1 0 1 0 0,0-1 0 0 0,-1 1-1 0 0,1 0 1 0 0,-1 0 0 0 0,1 0-1 0 0,-1 0 1 0 0,0 0 0 0 0,1 0-1 0 0,-1 0 1 0 0,0 1 0 0 0,0-1-1 0 0,0 0 1 0 0,0 1-1 0 0,1 0-191 0 0,7 12 1241 0 0,-8-13-1166 0 0,0 0-1 0 0,0 0 1 0 0,0 0-1 0 0,0 0 1 0 0,-1 0-1 0 0,1 0 1 0 0,0 0-1 0 0,-1 0 1 0 0,1 1-1 0 0,-1-1 1 0 0,1 0-1 0 0,-1 0 1 0 0,0 0-1 0 0,0 1 1 0 0,1-1-1 0 0,-1 0 1 0 0,0 0-1 0 0,0 1 1 0 0,0-1-1 0 0,0 0 1 0 0,0 1-1 0 0,0-1 1 0 0,-1 0-1 0 0,1 1-75 0 0,-1 1-16 0 0,1-1-1 0 0,0 1 1 0 0,0-1-1 0 0,0 0 0 0 0,0 1 1 0 0,0-1-1 0 0,0 1 1 0 0,1-1-1 0 0,-1 1 1 0 0,1-1-1 0 0,0 1 1 0 0,0-1 16 0 0,0 0 32 0 0,0 1 1 0 0,-1-1-1 0 0,1 1 1 0 0,-1 0-1 0 0,1-1 1 0 0,-1 1-1 0 0,0-1 1 0 0,0 1-1 0 0,0 0 1 0 0,0-1-1 0 0,0 1 1 0 0,-1-1-1 0 0,0 3-32 0 0,-2 17 484 0 0,3-20-430 0 0,0 1 0 0 0,-1 0 0 0 0,1-1 0 0 0,0 1 0 0 0,-1 0 0 0 0,0-1 0 0 0,1 1 0 0 0,-1-1 0 0 0,0 1 0 0 0,0-1 0 0 0,-1 0 0 0 0,0 3-54 0 0,-1-2 70 0 0,0-1 0 0 0,-1 1 0 0 0,1-1 0 0 0,-1 1 0 0 0,-3 1-70 0 0,-14 10 337 0 0,13-9-316 0 0,0-1 1 0 0,-1 1 0 0 0,1-2 0 0 0,-1 1-1 0 0,0-1 1 0 0,0 0 0 0 0,0-1 0 0 0,-1 0-1 0 0,1 0 1 0 0,0-1 0 0 0,-1 0 0 0 0,1-1-1 0 0,-4 0-21 0 0,-18-5-810 0 0,31 5 762 0 0,-1 0 0 0 0,1 0 0 0 0,0 0 0 0 0,-1 0 1 0 0,1-1-1 0 0,-1 1 0 0 0,1 0 0 0 0,-1 0 0 0 0,1-1 1 0 0,0 1-1 0 0,-1 0 0 0 0,1-1 0 0 0,0 1 0 0 0,-1 0 1 0 0,1-1-1 0 0,0 1 0 0 0,-1-1 0 0 0,1 0 48 0 0,-3-2-299 0 0,-10-7-1235 0 0,1 2-362 0 0</inkml:trace>
  <inkml:trace contextRef="#ctx0" brushRef="#br0" timeOffset="6110.227">6748 11664 2760 0 0,'9'-1'65'0'0,"20"-4"290"0"0,-20 1 1233 0 0,-11 2 707 0 0,-13 1-1518 0 0,43-7 1941 0 0,-21-1 1012 0 0,-5 8-3579 0 0,-1 0 0 0 0,1 1 0 0 0,0-1 0 0 0,0 0 0 0 0,0 1 1 0 0,0-1-1 0 0,0 1 0 0 0,0-1 0 0 0,0 1-151 0 0,2 0 44 0 0,-1-1 0 0 0,1 0 0 0 0,-1 0 0 0 0,1 0 0 0 0,-1 0 0 0 0,1 0 0 0 0,-1-1 0 0 0,0 0 0 0 0,2-1-44 0 0,-4 3 4 0 0,0 0 0 0 0,-1-1 0 0 0,1 1 0 0 0,0 0 0 0 0,0-1 1 0 0,0 1-1 0 0,0-1 0 0 0,-1 1 0 0 0,1-1 0 0 0,0 0 1 0 0,-1 1-1 0 0,1-1 0 0 0,0 0 0 0 0,-1 1 0 0 0,1-1 1 0 0,-1 0-1 0 0,1 0 0 0 0,-1 1 0 0 0,1-1 0 0 0,-1 0 1 0 0,0 0-1 0 0,1 0 0 0 0,-1 0 0 0 0,0 0 0 0 0,0 0 1 0 0,1 0-1 0 0,-1 0-4 0 0,0 0 3 0 0,0 1 0 0 0,0-1 0 0 0,0 0 1 0 0,1 0-1 0 0,-1 1 0 0 0,0-1 0 0 0,1 0 0 0 0,-1 1 0 0 0,1-1 1 0 0,-1 0-1 0 0,0 1 0 0 0,1-1 0 0 0,0 1 0 0 0,-1-1 0 0 0,1 0 1 0 0,0 1-4 0 0,6-11 34 0 0,-6 3 9 0 0,1 0 0 0 0,0 1-1 0 0,1-1 1 0 0,1-4-43 0 0,-2-3 52 0 0,0 2-19 0 0,1 5-4 0 0,-1 2-23 0 0,0 1 0 0 0,0 0 0 0 0,-1-1 0 0 0,1-4-6 0 0,-1 4 0 0 0,0 0 0 0 0,1 1-1 0 0,0 0 1 0 0,1-5 0 0 0,6-20 55 0 0,-7 21-33 0 0,1 0-1 0 0,0 0 1 0 0,3-7-22 0 0,-3 8 2 0 0,0 1 0 0 0,0-1 0 0 0,-1 0 0 0 0,0 1-1 0 0,1-9-1 0 0,-1 1 22 0 0,-1 10-4 0 0,-1 0 0 0 0,1 0 0 0 0,-1-1 0 0 0,0 1-1 0 0,-1-2-17 0 0,1 6 53 0 0,0-1 0 0 0,0 1 0 0 0,-1 0 0 0 0,1-1-1 0 0,-1 1 1 0 0,1-1 0 0 0,-1 1 0 0 0,0 0 0 0 0,1 0-1 0 0,-1-1 1 0 0,0 1 0 0 0,0 0 0 0 0,0 0-1 0 0,0 0 1 0 0,0 0 0 0 0,0 0 0 0 0,0 0 0 0 0,0 0-1 0 0,0 0 1 0 0,-1 0-53 0 0,1 0 169 0 0,1 1-1 0 0,-13 4 264 0 0,10-1-401 0 0,0-1-1 0 0,0 1 0 0 0,1 1 0 0 0,-1-1 0 0 0,1 0 0 0 0,-1 0 1 0 0,1 1-1 0 0,0 0 0 0 0,0 0-30 0 0,0 0-3 0 0,-1 1 0 0 0,0-1 0 0 0,0 0 0 0 0,0 0-1 0 0,-1 1 4 0 0,-3 3 6 0 0,1 0 0 0 0,1-1-1 0 0,-1 2 1 0 0,1-1 0 0 0,1 1 0 0 0,-2 4-6 0 0,-16 26 43 0 0,0 5 77 0 0,18-39-117 0 0,1 0 1 0 0,-1 1-1 0 0,1-1 1 0 0,1 1 0 0 0,-1 0-1 0 0,1 0 1 0 0,0 0-1 0 0,0 0 1 0 0,1 0-1 0 0,0 0 1 0 0,0 0-1 0 0,0 1 1 0 0,1-1 0 0 0,0 0-1 0 0,0 0 1 0 0,0 1-1 0 0,1-1 1 0 0,0 0-1 0 0,0 0 1 0 0,1 0-1 0 0,0 2-3 0 0,3 12 0 0 0,-5-17 0 0 0,1 0 0 0 0,0 0 0 0 0,-1 0 0 0 0,1 0 0 0 0,0 0 0 0 0,1 0 0 0 0,-1-1 0 0 0,0 1 0 0 0,1 0 0 0 0,0 0 0 0 0,11 20-24 0 0,-11-19 15 0 0,0 0 0 0 0,0 0 0 0 0,0-1 0 0 0,1 1 0 0 0,-1 0 0 0 0,1-1-1 0 0,2 2 10 0 0,5 5-9 0 0,-7-7 25 0 0,-1-1 0 0 0,0 0 0 0 0,1 1 0 0 0,0-1 0 0 0,0 0 0 0 0,-1 0 1 0 0,1-1-1 0 0,0 1 0 0 0,1 0 0 0 0,-1-1 0 0 0,0 0 0 0 0,0 0 0 0 0,1 0 0 0 0,-1 0-16 0 0,5 1 57 0 0,-1-1 0 0 0,0-1 0 0 0,1 1 0 0 0,-1-1 0 0 0,1 0 0 0 0,-1-1 0 0 0,0 0 0 0 0,1 0 0 0 0,-1-1 0 0 0,0 1 0 0 0,0-2 0 0 0,0 1 0 0 0,0-1 0 0 0,0 0 0 0 0,0 0-1 0 0,-1-1 1 0 0,5-3-57 0 0,-7 5 2 0 0,-1 0-1 0 0,1-1 0 0 0,0 1 1 0 0,-1-1-1 0 0,1 0 0 0 0,-1 0 1 0 0,0-1-1 0 0,0 1 0 0 0,0-1 1 0 0,0 1-1 0 0,0-1 0 0 0,-1-1-1 0 0,5-6 0 0 0,-1-1 0 0 0,0 0 0 0 0,-1 0 0 0 0,0-1 0 0 0,-1 1 0 0 0,0-1 0 0 0,-1 0 0 0 0,-3 10 0 0 0,0 1 0 0 0,1 0 0 0 0,-1-1 0 0 0,0 1 0 0 0,-1 0 0 0 0,1 0 0 0 0,0-1 0 0 0,-1 1 0 0 0,1 0 0 0 0,-1 0 0 0 0,0-1 0 0 0,0-1 0 0 0,0 4 0 0 0,1-1 0 0 0,-1 0 0 0 0,1 0 0 0 0,-1 0 0 0 0,1 1 0 0 0,-1-1 0 0 0,1 0 0 0 0,-1 1 0 0 0,0-1 0 0 0,1 0 0 0 0,-1 1 0 0 0,0-1 0 0 0,0 1 0 0 0,1-1 0 0 0,-1 1 0 0 0,0-1 0 0 0,0 1 0 0 0,0 0 0 0 0,0 0 0 0 0,1-1 0 0 0,-1 1 0 0 0,0 0 0 0 0,0 0 0 0 0,0 0 0 0 0,0 0 0 0 0,0 0 0 0 0,0 0 0 0 0,0 0 0 0 0,0 0 0 0 0,0 0 0 0 0,-1 1-17 0 0,0 1 0 0 0,0-1 0 0 0,0 1-1 0 0,0-1 1 0 0,0 1 0 0 0,0 0-1 0 0,1 0 1 0 0,-1 0 0 0 0,0 0 0 0 0,1 0-1 0 0,0 0 1 0 0,-1 1 0 0 0,1-1-1 0 0,-1 2 18 0 0,-2 4-62 0 0,0-2 39 0 0,1 0 0 0 0,0 0 0 0 0,0 0 0 0 0,1 1 0 0 0,0-1-1 0 0,0 1 1 0 0,0 0 23 0 0,1-4-2 0 0,1 0 1 0 0,-1 0-1 0 0,1 0 0 0 0,0 0 0 0 0,0 0 0 0 0,0 0 0 0 0,0 0 0 0 0,0 0 0 0 0,0 0 1 0 0,1 0-1 0 0,0 0 0 0 0,0 0 0 0 0,0 0 0 0 0,0 0 0 0 0,0 0 0 0 0,1 2 2 0 0,-2-5 0 0 0,0 1 0 0 0,1-1 0 0 0,-1 0 0 0 0,0 1 0 0 0,0-1 0 0 0,0 1 0 0 0,1-1 0 0 0,-1 0 0 0 0,0 1 0 0 0,0-1 0 0 0,1 1 0 0 0,-1-1 0 0 0,0 0 0 0 0,1 1 0 0 0,-1-1 0 0 0,0 0 0 0 0,1 0 0 0 0,-1 1 0 0 0,1-1 0 0 0,-1 0 0 0 0,0 0 0 0 0,1 0 0 0 0,-1 1 0 0 0,1-1 0 0 0,-1 0 0 0 0,1 0 0 0 0,-1 0 0 0 0,0 0 0 0 0,1 0 0 0 0,0 0 0 0 0,0 0 0 0 0,2 1 9 0 0,0 0 0 0 0,1-1 0 0 0,-1 1 0 0 0,0-1-1 0 0,0 0 1 0 0,1 0 0 0 0,-1 0 0 0 0,0 0-1 0 0,0 0 1 0 0,1-1 0 0 0,-1 1 0 0 0,0-1 0 0 0,1 0-9 0 0,41-15 243 0 0,14-14-97 0 0,-51 26-135 0 0,0 2 0 0 0,0-1-1 0 0,0 1 1 0 0,0 0 0 0 0,1 1-1 0 0,-1 0 1 0 0,7 0-11 0 0,-11 0-3 0 0,-1 2-1 0 0,1-1 1 0 0,-1 0-1 0 0,1 1 0 0 0,-1-1 1 0 0,0 1-1 0 0,1 0 1 0 0,-1 0-1 0 0,0 1 1 0 0,0-1-1 0 0,0 0 1 0 0,0 1-1 0 0,0 0 1 0 0,0 0-1 0 0,0 0 1 0 0,-1 0-1 0 0,1 0 0 0 0,-1 1 1 0 0,1-1-1 0 0,1 3 4 0 0,0 1-1 0 0,0 0 0 0 0,0 0-1 0 0,0 1 1 0 0,-1 0 0 0 0,0-1-1 0 0,0 1 1 0 0,-1 0 0 0 0,0 1-1 0 0,1 3 2 0 0,10 28 66 0 0,-13-39-45 0 0,0 0 0 0 0,0-1 1 0 0,0 1-1 0 0,1 0 0 0 0,-1 0 1 0 0,0 0-1 0 0,0-1 0 0 0,0 1 1 0 0,0 0-1 0 0,0 0 0 0 0,0 0 1 0 0,1 0-1 0 0,-1 0 0 0 0,0-1 0 0 0,0 1 1 0 0,0 0-1 0 0,0 0 0 0 0,1 0 1 0 0,-1 0-1 0 0,0 0 0 0 0,0 0 1 0 0,0 0-1 0 0,1 0 0 0 0,-1 0 1 0 0,0 0-1 0 0,0 0 0 0 0,0 0 1 0 0,1 0-1 0 0,-1 0 0 0 0,0 0 1 0 0,0 0-1 0 0,0 0 0 0 0,1 0 0 0 0,-1 0 1 0 0,0 0-1 0 0,0 0 0 0 0,0 0 1 0 0,1 0-1 0 0,-1 0 0 0 0,0 0 1 0 0,0 0-1 0 0,0 1 0 0 0,1-1 1 0 0,-1 0-1 0 0,0 0 0 0 0,0 0 1 0 0,0 0-1 0 0,0 0 0 0 0,0 1 1 0 0,1-1-1 0 0,-1 0 0 0 0,0 0 0 0 0,0 0 1 0 0,0 0-1 0 0,0 1 0 0 0,0-1 1 0 0,0 0-1 0 0,0 0 0 0 0,0 0 1 0 0,0 1-1 0 0,0-1 0 0 0,0 0 1 0 0,0 0-1 0 0,0 0 0 0 0,0 1 1 0 0,0-1-22 0 0,7-16 1122 0 0,-7 16-1251 0 0,9-27-74 0 0,2 1 1 0 0,0 1 0 0 0,1 0 0 0 0,2 0 0 0 0,1 2-1 0 0,12-17 203 0 0,-12 25-5259 0 0,1 2-1725 0 0</inkml:trace>
  <inkml:trace contextRef="#ctx0" brushRef="#br0" timeOffset="1045.28">3386 11515 7832 0 0,'0'0'356'0'0,"0"0"-7"0"0,1-3 613 0 0,0 1 0 0 0,0 0 0 0 0,0-1 0 0 0,-1 1-1 0 0,1-1 1 0 0,-1 1 0 0 0,1-1-962 0 0,-4 2 128 0 0,0-1-1 0 0,1 1 1 0 0,-1 0-1 0 0,0 1 1 0 0,0-1-1 0 0,1 0 1 0 0,-1 1-1 0 0,0 0 1 0 0,0 0-1 0 0,0 0 1 0 0,0 0-1 0 0,0 0 1 0 0,0 0-1 0 0,1 1 1 0 0,-1-1-1 0 0,0 1 1 0 0,0 0 0 0 0,0 0-1 0 0,1 0 1 0 0,-1 0-1 0 0,1 0 1 0 0,-1 1-1 0 0,1-1 1 0 0,-2 2-128 0 0,-6 4 115 0 0,0 1 1 0 0,1 1 0 0 0,0 0 0 0 0,1 0 0 0 0,-2 3-116 0 0,-10 10 171 0 0,14-15-91 0 0,1 0 0 0 0,0 0-1 0 0,0 0 1 0 0,1 0 0 0 0,0 1 0 0 0,0-1 0 0 0,1 1 0 0 0,0 0 0 0 0,0 1-80 0 0,-1 3 38 0 0,1 0 1 0 0,1 0 0 0 0,0 1-1 0 0,0-1 1 0 0,1 0-1 0 0,1 1-38 0 0,0-9 7 0 0,0 0-1 0 0,1 0 1 0 0,-1 0-1 0 0,1 0 0 0 0,0 0 1 0 0,0 0-1 0 0,0 0 0 0 0,1 0 1 0 0,-1 0-1 0 0,1 0 1 0 0,0-1-1 0 0,0 1 0 0 0,0-1 1 0 0,1 1-1 0 0,-1-1 0 0 0,1 0 1 0 0,0 0-1 0 0,0 0 1 0 0,0 0-1 0 0,0-1 0 0 0,1 1 1 0 0,-1-1-1 0 0,4 2-6 0 0,-3-2 34 0 0,1 1-1 0 0,0-1 1 0 0,-1 0-1 0 0,1-1 1 0 0,0 1-1 0 0,1-1 1 0 0,-1 0-1 0 0,0-1 1 0 0,0 1-1 0 0,0-1 1 0 0,0 0-1 0 0,1 0 1 0 0,-1 0-1 0 0,1-1-33 0 0,13 0 109 0 0,-16 1-91 0 0,1 0-1 0 0,-1 0 1 0 0,1-1-1 0 0,-1 1 1 0 0,1-1-1 0 0,-1 0 1 0 0,1 0-1 0 0,-1 0 1 0 0,0 0-1 0 0,1 0 1 0 0,0-1-18 0 0,44-21-54 0 0,-44 21-83 0 0,0-1-1 0 0,0 1 0 0 0,0-1 0 0 0,-1 0 0 0 0,0 0 0 0 0,1 0 0 0 0,-1 0 1 0 0,0 0-1 0 0,0-1 0 0 0,-1 0 0 0 0,1 1 0 0 0,-1-1 0 0 0,1-2 138 0 0,2-11-575 0 0,-2 11 456 0 0,-2 11 213 0 0,-1-3-76 0 0,0-1-1 0 0,0 1 1 0 0,1-1-1 0 0,-1 1 1 0 0,1-1 0 0 0,-1 0-1 0 0,1 1 1 0 0,-1-1-1 0 0,1 0 1 0 0,0 1-1 0 0,0-1 1 0 0,0 0-1 0 0,0 1-17 0 0,6 10 171 0 0,18 51 937 0 0,-24-59-976 0 0,0 1 0 0 0,-1-1 0 0 0,1 0 1 0 0,-1 0-1 0 0,0 1 0 0 0,0-1 0 0 0,0 1 0 0 0,0-1 0 0 0,-1 0 0 0 0,1 0 0 0 0,-2 3-132 0 0,1-4 49 0 0,0-1-1 0 0,0 1 1 0 0,-1 0-1 0 0,1 0 1 0 0,-1 0-1 0 0,0-1 0 0 0,0 1 1 0 0,0-1-1 0 0,0 0 1 0 0,0 1-1 0 0,0-1 1 0 0,-1 0-1 0 0,1 0 1 0 0,-1 0-1 0 0,1-1 0 0 0,-1 1 1 0 0,0 0-1 0 0,0-1-48 0 0,2 0-137 0 0,-7 0-1666 0 0,3 0-2851 0 0,-1-3-2111 0 0</inkml:trace>
  <inkml:trace contextRef="#ctx0" brushRef="#br0" timeOffset="1300.016">3690 11492 8288 0 0,'0'0'638'0'0,"0"0"-275"0"0,0 0 380 0 0,0 0 213 0 0,0 0 41 0 0,0 0-72 0 0,0 0-339 0 0,0 0-149 0 0,0 14 807 0 0,0-5-802 0 0,-1 0-1 0 0,0-1 1 0 0,0 1-1 0 0,-1 0-441 0 0,2-6 89 0 0,-1-1 0 0 0,1 1-1 0 0,0-1 1 0 0,0 1-1 0 0,0 0 1 0 0,1-1-1 0 0,-1 1 1 0 0,1 0-89 0 0,-1 0 74 0 0,1-1 1 0 0,-1 1-1 0 0,0-1 0 0 0,0 1 0 0 0,0-1 1 0 0,0 1-1 0 0,0 0 0 0 0,-1 0-74 0 0,-2 18 259 0 0,0-1 0 0 0,1 1 0 0 0,2 10-259 0 0,-2 16 232 0 0,-6 104 496 0 0,8-150-893 0 0,0-1-54 0 0,10-3-5363 0 0,-1-2-443 0 0</inkml:trace>
  <inkml:trace contextRef="#ctx0" brushRef="#br0" timeOffset="1570.549">3883 11498 10136 0 0,'0'0'777'0'0,"6"9"3071"0"0,3 33-371 0 0,-5-13-2786 0 0,-3-25-732 0 0,0-1-1 0 0,0 1 1 0 0,-1 0 0 0 0,1-1 0 0 0,-1 1 0 0 0,0 0 0 0 0,0-1 0 0 0,0 1 0 0 0,-1 0 0 0 0,0 1 41 0 0,0 1 128 0 0,0-1 0 0 0,0 0 0 0 0,1 1 0 0 0,0-1-1 0 0,0 0 1 0 0,0 1 0 0 0,0-1 0 0 0,1 1 0 0 0,0-1 0 0 0,0 0 0 0 0,2 4-128 0 0,4 25 732 0 0,0 14-732 0 0,1 7 144 0 0,4-17 200 0 0,-12-36-338 0 0,-1-2-7 0 0,1 1 1 0 0,0-1 0 0 0,0 1 0 0 0,0-1 0 0 0,0 1-1 0 0,0-1 1 0 0,0 1 0 0 0,0-1 0 0 0,0 1 0 0 0,0-1-1 0 0,0 1 1 0 0,1-1 0 0 0,-1 1 0 0 0,0-1 0 0 0,0 1 0 0 0,0-1-1 0 0,1 1 1 0 0,-1-1 0 0 0,0 1 0 0 0,0-1 0 0 0,1 0-1 0 0,-1 1 1 0 0,0-1 0 0 0,1 0 0 0 0,-1 1 0 0 0,1-1-1 0 0,-1 0 1 0 0,0 1 0 0 0,1-1 0 0 0,-1 0 0 0 0,1 1 0 0 0,0 0-124 0 0,-1-1-228 0 0,0 0-96 0 0,2 0-22 0 0</inkml:trace>
  <inkml:trace contextRef="#ctx0" brushRef="#br0" timeOffset="1764.919">3754 11699 5528 0 0,'0'0'249'0'0,"0"0"-1"0"0,0-2-145 0 0,-3-3 238 0 0,3 4 1434 0 0,7-3 4090 0 0,4 2-3605 0 0,-1 0-1616 0 0,-3-1-323 0 0,0 1 0 0 0,0 0 0 0 0,0 1 0 0 0,1 0 0 0 0,5-1-321 0 0,22-3 677 0 0,-20 2-578 0 0,0 1-1 0 0,1 1 0 0 0,4 0-98 0 0,30-3-1109 0 0,-29 1-3382 0 0,1 3-1523 0 0</inkml:trace>
  <inkml:trace contextRef="#ctx0" brushRef="#br0" timeOffset="2123.946">4153 11672 14336 0 0,'0'0'661'0'0,"0"0"-17"0"0,1-1-415 0 0,2-1-213 0 0,0 0 0 0 0,-1 0 1 0 0,1 0-1 0 0,0 1 0 0 0,0-1 0 0 0,0 1 0 0 0,0 0 0 0 0,0 0 1 0 0,1 0-1 0 0,-1 0 0 0 0,0 0 0 0 0,0 1 0 0 0,3-1-16 0 0,18-5 145 0 0,-1-3 233 0 0,1 1-1 0 0,0 0 1 0 0,0 2 0 0 0,0 1-1 0 0,1 1 1 0 0,0 1 0 0 0,2 1-378 0 0,7 7 119 0 0,-6-1 172 0 0,-28-4-278 0 0,1 0 0 0 0,-1 0 0 0 0,1 0 0 0 0,0 0 0 0 0,-1 0 0 0 0,1 0 0 0 0,-1 0 0 0 0,1 1 0 0 0,-1-1 0 0 0,1 0 0 0 0,0 0 0 0 0,-1 1 0 0 0,1-1 0 0 0,-1 0 0 0 0,1 1 0 0 0,-1-1 1 0 0,0 1-1 0 0,1-1 0 0 0,-1 1 0 0 0,1-1 0 0 0,-1 0 0 0 0,0 1 0 0 0,1-1 0 0 0,-1 1 0 0 0,0 0 0 0 0,0-1 0 0 0,1 1 0 0 0,-1-1 0 0 0,0 1 0 0 0,0-1 0 0 0,0 1 0 0 0,0 0 0 0 0,0-1 0 0 0,1 1 0 0 0,-1-1-13 0 0,-1 25 387 0 0,0-18-342 0 0,0 1 7 0 0,0 0 0 0 0,0 0 0 0 0,-1-1 0 0 0,0 1 0 0 0,-1 0 0 0 0,1-1-1 0 0,-1 0 1 0 0,-3 5-52 0 0,-9 24 219 0 0,1-4-6 0 0,10-26-165 0 0,1 0 0 0 0,1 1 0 0 0,-1-1 0 0 0,1 1 0 0 0,-1 2-48 0 0,2-4 22 0 0,0-1 1 0 0,-1 1-1 0 0,0-1 1 0 0,0 1-1 0 0,0-1 1 0 0,0 0-1 0 0,-1 0 1 0 0,0 0-1 0 0,0 1-22 0 0,-1 0 114 0 0,0 0 0 0 0,1 1 0 0 0,0-1-1 0 0,-1 4-113 0 0,3-7 134 0 0,0-2-134 0 0,1 0 1 0 0,0 0-1 0 0,0 0 1 0 0,0 0-1 0 0,-1 1 1 0 0,1-1-1 0 0,0 0 1 0 0,0 0-1 0 0,0 0 1 0 0,-1 0-1 0 0,1 1 1 0 0,0-1-1 0 0,0 0 1 0 0,0 0-1 0 0,0 1 1 0 0,0-1-1 0 0,0 0 1 0 0,0 0-1 0 0,-1 0 1 0 0,1 1-1 0 0,0-1 0 0 0,0 0 1 0 0,0 0-1 0 0,0 1 1 0 0,0-1-1 0 0,0 0 1 0 0,0 0-1 0 0,0 1 1 0 0,0-1-1 0 0,0 0 1 0 0,0 0-1 0 0,0 1 1 0 0,1-1-1 0 0,-1 0 1 0 0,0 0-1 0 0,0 1 1 0 0,0-1-1 0 0,0 0 1 0 0,0 0-1 0 0,0 0 1 0 0,1 1-1 0 0,-1-1 1 0 0,0 0-1 0 0,0 0 1 0 0,0 0-1 0 0,0 0 1 0 0,1 1-1 0 0,-1-1 1 0 0,0 0-1 0 0,0 0 1 0 0,0 0-1 0 0,1 0 1 0 0,-1 0-1 0 0,0 0 1 0 0,0 0-1 0 0,1 1 1 0 0,-1-1-1 0 0,0 0 1 0 0,0 0-1 0 0,11 1-3 0 0,-6-2-191 0 0,0 0 0 0 0,1 0 0 0 0,-1 0 0 0 0,-1-1 0 0 0,1 1-1 0 0,0-1 1 0 0,0 0 0 0 0,-1-1 0 0 0,1 1 0 0 0,-1-1 0 0 0,1 0 0 0 0,-1 0-1 0 0,2-2 195 0 0,3-3-7067 0 0</inkml:trace>
  <inkml:trace contextRef="#ctx0" brushRef="#br0" timeOffset="2370.153">4484 11754 6448 0 0,'-5'-1'336'0'0,"0"0"0"0"0,0 1 0 0 0,-1 0 0 0 0,1 0 0 0 0,-2 1-336 0 0,-23 5 7836 0 0,29-6-6498 0 0,1 1-1232 0 0,0-1 0 0 0,0 0 1 0 0,0 0-1 0 0,0 0 0 0 0,0 0 0 0 0,0 0 0 0 0,0 0 0 0 0,0 0 0 0 0,0 0 1 0 0,0 0-1 0 0,0 0 0 0 0,0 0 0 0 0,0 0 0 0 0,0 0 0 0 0,0 0 1 0 0,0 0-1 0 0,0 0 0 0 0,0 0 0 0 0,-1 0 0 0 0,1 1 0 0 0,0-1 0 0 0,0 0 1 0 0,0 0-1 0 0,0 0 0 0 0,0 0 0 0 0,0 0 0 0 0,0 0 0 0 0,0 0 0 0 0,0 0 1 0 0,0 0-1 0 0,0 0 0 0 0,0 0 0 0 0,0 0 0 0 0,0 0 0 0 0,0 0 1 0 0,0 0-1 0 0,0 0 0 0 0,0 0 0 0 0,0 0 0 0 0,0 0 0 0 0,0 0 0 0 0,-1 0 1 0 0,1 0-1 0 0,0 0 0 0 0,0 0 0 0 0,0 0 0 0 0,0 0 0 0 0,0 0-106 0 0,9 4 1042 0 0,11 1-1062 0 0,66 0 754 0 0,-24-2-621 0 0,-44-2-44 0 0,1-1 0 0 0,4-2-69 0 0,19 0-925 0 0,-22 2-121 0 0,-1-2-60 0 0</inkml:trace>
  <inkml:trace contextRef="#ctx0" brushRef="#br0" timeOffset="2772.787">4326 11885 7832 0 0,'0'0'602'0'0,"0"0"-158"0"0,0 0 808 0 0,0 0 394 0 0,0 0 76 0 0,0 0-144 0 0,11 2 424 0 0,27-4-435 0 0,-29 3-1187 0 0,0-1 1 0 0,0-1 0 0 0,0 0-1 0 0,7-1-380 0 0,38-9 1815 0 0,44-2-1815 0 0,-23 4-1748 0 0,-45 4-5510 0 0</inkml:trace>
  <inkml:trace contextRef="#ctx0" brushRef="#br0" timeOffset="12301.567">11192 11612 13824 0 0,'0'0'1061'0'0,"0"0"-638"0"0,0 0-111 0 0,0 0 28 0 0,7 0 349 0 0,-2 0-459 0 0,1-1 0 0 0,-1 0 0 0 0,0 0 1 0 0,0 0-1 0 0,0-1 0 0 0,0 0 0 0 0,0 0 1 0 0,0 0-1 0 0,0 0-230 0 0,6-4 673 0 0,0 0 0 0 0,-1-1-1 0 0,4-4-672 0 0,24-17 1087 0 0,-19 16-959 0 0,-1-2-1 0 0,-1 0 1 0 0,0-1-1 0 0,-1-1 0 0 0,1-2-127 0 0,-17 17 0 0 0,7-7 0 0 0,0 0 0 0 0,-1-1 0 0 0,0 0 0 0 0,-1 0 0 0 0,0 0 0 0 0,2-6 0 0 0,4-12-1 0 0,-4 11-4 0 0,0-1 1 0 0,-2 0-1 0 0,0 0 0 0 0,2-14 5 0 0,-5 16-71 0 0,0 9 47 0 0,-1 0-1 0 0,-1 1 1 0 0,1-1 0 0 0,-1 0 0 0 0,0 0-1 0 0,-1 0 1 0 0,1 0 0 0 0,-2-3 24 0 0,1-7-48 0 0,1 13 39 0 0,-1 0 0 0 0,1 0 0 0 0,0 0 0 0 0,-1 0 0 0 0,1 0-1 0 0,-1 0 1 0 0,0 0 0 0 0,0 0 0 0 0,0 1 0 0 0,-1-1 0 0 0,1 0 0 0 0,-1 1 9 0 0,2 1-2 0 0,-1 1-1 0 0,0 0 1 0 0,1 0 0 0 0,-1 0 0 0 0,1 0 0 0 0,-1 0 0 0 0,0 0 0 0 0,1 0 0 0 0,-1 0-1 0 0,0 0 1 0 0,1 1 0 0 0,-1-1 0 0 0,0 0 0 0 0,1 0 0 0 0,-1 1 0 0 0,1-1 0 0 0,-1 0-1 0 0,1 0 1 0 0,-1 1 0 0 0,0-1 0 0 0,1 1 0 0 0,-1-1 0 0 0,1 1 2 0 0,-1-1-5 0 0,-4 4 12 0 0,-1-1-1 0 0,1 1 0 0 0,0 0 1 0 0,1 1-1 0 0,-1-1 0 0 0,1 1 1 0 0,0 0-1 0 0,0 0 0 0 0,0 0 1 0 0,0 2-7 0 0,-6 11-53 0 0,0 1 1 0 0,-3 8 52 0 0,-38 103 129 0 0,48-121-122 0 0,0 1-1 0 0,1-1 1 0 0,1 1-1 0 0,0 0 1 0 0,0-1-1 0 0,1 1 1 0 0,0 0-1 0 0,0 0 1 0 0,1-1-1 0 0,1 1 1 0 0,0 0-1 0 0,0-1 1 0 0,1 1-1 0 0,0 0-6 0 0,-1-6 9 0 0,-1-1-1 0 0,1 1 1 0 0,0-1-1 0 0,0 0 1 0 0,1 1-1 0 0,-1-1 1 0 0,1 0-1 0 0,-1 0 1 0 0,1-1-1 0 0,0 1 1 0 0,0-1-1 0 0,0 1 1 0 0,0-1-1 0 0,1 0 1 0 0,-1 0-1 0 0,1 0 1 0 0,-1-1-1 0 0,1 1 1 0 0,-1-1-1 0 0,1 0 1 0 0,2 1-9 0 0,5 0-5 0 0,1 1 0 0 0,-1-2 0 0 0,1 1 0 0 0,-1-2 0 0 0,1 1 0 0 0,7-2 5 0 0,-11 0-126 0 0,-1 0 0 0 0,0 0 1 0 0,1-1-1 0 0,-1 0 0 0 0,0 0 0 0 0,0-1 0 0 0,-1 0 0 0 0,1 0 0 0 0,0-1 0 0 0,-1 0 0 0 0,0 0 0 0 0,4-4 126 0 0,10-8-766 0 0,-1-1-1 0 0,-1-1 0 0 0,0-3 767 0 0,23-22-549 0 0,-28 29 548 0 0,-8 8 36 0 0,-1 1-1 0 0,1 0 1 0 0,1 0 0 0 0,0 0-35 0 0,-5 4 130 0 0,-1 1 221 0 0,0 0 97 0 0,0 0 21 0 0,0 0-34 0 0,1 1-378 0 0,-1 0 0 0 0,1 0 0 0 0,0 1 0 0 0,-1-1 0 0 0,1 0 1 0 0,-1 1-1 0 0,1-1 0 0 0,-1 1 0 0 0,0-1 0 0 0,1 0 0 0 0,-1 1 0 0 0,0-1 0 0 0,0 1 0 0 0,0-1 0 0 0,0 1 0 0 0,0 0-57 0 0,0 4 256 0 0,3 9 172 0 0,-2 0 0 0 0,1 0 0 0 0,-2 4-428 0 0,0-18 80 0 0,0-1 12 0 0,0 0-193 0 0,0 0-751 0 0,13-5-1600 0 0,-2-4 1173 0 0</inkml:trace>
  <inkml:trace contextRef="#ctx0" brushRef="#br0" timeOffset="12876.83">11983 11340 10800 0 0,'1'1'241'0'0,"3"5"-122"0"0,-1 0 0 0 0,0 0 0 0 0,0 1 0 0 0,0-1-1 0 0,-1 1 1 0 0,0-1 0 0 0,0 1 0 0 0,0 3-119 0 0,2 6-8 0 0,12 30 627 0 0,-12-35-137 0 0,0 1 0 0 0,0-1-1 0 0,-1 1 1 0 0,0-1 0 0 0,-1 1 0 0 0,0 0 0 0 0,-1 1-482 0 0,1 14 1253 0 0,-2-21-775 0 0,1 1 0 0 0,-1-1 0 0 0,0 1 0 0 0,0-1 0 0 0,-1 1 0 0 0,0-1 0 0 0,0 1-478 0 0,1-7 14 0 0,0 1-1 0 0,0-1 1 0 0,0 0-1 0 0,0 0 0 0 0,0 0 1 0 0,0 1-1 0 0,0-1 1 0 0,-1 0-1 0 0,1 0 1 0 0,0 0-1 0 0,0 1 0 0 0,0-1 1 0 0,0 0-1 0 0,0 0 1 0 0,0 0-1 0 0,-1 0 0 0 0,1 1 1 0 0,0-1-1 0 0,0 0 1 0 0,0 0-1 0 0,-1 0 1 0 0,1 0-1 0 0,0 0 0 0 0,0 0 1 0 0,0 0-1 0 0,-1 1 1 0 0,1-1-1 0 0,0 0 0 0 0,0 0 1 0 0,-1 0-1 0 0,1 0 1 0 0,0 0-1 0 0,0 0 1 0 0,0 0-1 0 0,-1 0 0 0 0,1 0-13 0 0,-10-5 274 0 0,-4-9 209 0 0,11 9-569 0 0,1 0 0 0 0,0 0 0 0 0,0-1 0 0 0,1 0 0 0 0,0 1-1 0 0,0-1 1 0 0,0 0 0 0 0,0 1 0 0 0,1-1 0 0 0,0 0 0 0 0,0 0 0 0 0,1 1 0 0 0,-1-1-1 0 0,1 0 1 0 0,1-2 86 0 0,0 1-192 0 0,-1 1 0 0 0,1 0 1 0 0,1-1-1 0 0,-1 1 0 0 0,1 0 0 0 0,0 0 0 0 0,0 0 0 0 0,1 1 0 0 0,0-1 0 0 0,0 1 1 0 0,0 0-1 0 0,1 0 0 0 0,0-1 192 0 0,-2 4-87 0 0,-1 0 0 0 0,0 0 1 0 0,1 0-1 0 0,-1 1 1 0 0,1-1-1 0 0,0 1 0 0 0,-1-1 1 0 0,1 1-1 0 0,1 0 87 0 0,-3 1-12 0 0,0 0-1 0 0,0-1 1 0 0,0 1 0 0 0,0 0 0 0 0,0 0 0 0 0,1 0-1 0 0,-1 1 1 0 0,0-1 0 0 0,0 0 0 0 0,0 0 0 0 0,0 1-1 0 0,0-1 1 0 0,0 0 0 0 0,0 1 0 0 0,0-1-1 0 0,0 1 1 0 0,0-1 0 0 0,0 1 0 0 0,0 0 0 0 0,0-1-1 0 0,0 1 1 0 0,0 0 0 0 0,-1 0 0 0 0,1 0-1 0 0,0 0 13 0 0,8 11 105 0 0,0 0 0 0 0,-1 1 0 0 0,0 0-1 0 0,4 10-104 0 0,-9-17 109 0 0,10 22 321 0 0,-8-17-345 0 0,0-1-1 0 0,6 10-84 0 0,-9-16 53 0 0,1-1 0 0 0,0 0 0 0 0,-1 1 1 0 0,1-1-1 0 0,0 0 0 0 0,1-1 0 0 0,-1 1 1 0 0,0 0-1 0 0,1-1 0 0 0,0 0-53 0 0,9 6 384 0 0,-9-5-229 0 0,0-1 0 0 0,0 1 0 0 0,0-1 0 0 0,1 0 0 0 0,-1 0-1 0 0,3 0-154 0 0,5 1 227 0 0,12 3 286 0 0,0-2-1 0 0,13 1-512 0 0,-31-4 25 0 0,1-1-1 0 0,0 0 1 0 0,0 0 0 0 0,-1 0 0 0 0,1-1 0 0 0,0 0-1 0 0,-1-1 1 0 0,1 1 0 0 0,-1-1 0 0 0,0-1-1 0 0,3 0-24 0 0,-6 1-28 0 0,0 0 1 0 0,0 1-1 0 0,0-1 0 0 0,-1 0 0 0 0,1 0 0 0 0,-1-1 0 0 0,1 1 0 0 0,-1 0 0 0 0,0-1 0 0 0,0 0 1 0 0,0 1-1 0 0,0-1 0 0 0,0 0 0 0 0,1-3 28 0 0,-1 1-133 0 0,-1 0 0 0 0,1 0 0 0 0,-1 0 0 0 0,0 0 0 0 0,0 0 0 0 0,0 0 0 0 0,-1-1 1 0 0,0 1-1 0 0,0 0 133 0 0,-1-11-617 0 0,-1 0 0 0 0,0 0 0 0 0,-2 0 0 0 0,0 1-1 0 0,-5-13 618 0 0,7 24-22 0 0,0 0 0 0 0,0 0-1 0 0,-1 1 1 0 0,1-1-1 0 0,-1 1 1 0 0,0-1-1 0 0,0 1 1 0 0,-1 0-1 0 0,1 0 1 0 0,-1 0 0 0 0,1 1-1 0 0,-2-1 23 0 0,4 3 40 0 0,1-1-1 0 0,-1 1 1 0 0,0-1-1 0 0,0 1 1 0 0,0 0-1 0 0,0 0 1 0 0,0-1 0 0 0,1 1-1 0 0,-1 0 1 0 0,0 0-1 0 0,0 0 1 0 0,0 0-1 0 0,0 0 1 0 0,0 0-1 0 0,0 0 1 0 0,0 1 0 0 0,1-1-1 0 0,-1 0 1 0 0,0 0-1 0 0,0 1 1 0 0,0-1-1 0 0,0 0 1 0 0,1 1-1 0 0,-2 0-39 0 0,1-1 64 0 0,0 1-1 0 0,-1 0 0 0 0,1 0 0 0 0,0 0 1 0 0,-1 0-1 0 0,1 0 0 0 0,0 0 0 0 0,0 1 0 0 0,0-1 1 0 0,0 0-1 0 0,0 0 0 0 0,0 1-63 0 0,-7 12 425 0 0,7-12-368 0 0,-1 0-1 0 0,1 1 1 0 0,0-1 0 0 0,0 0 0 0 0,0 1 0 0 0,0-1-1 0 0,0 1 1 0 0,1-1 0 0 0,-1 1 0 0 0,1-1-1 0 0,-1 2-56 0 0,-3 20 338 0 0,3-19-245 0 0,-1-1 0 0 0,2 1 1 0 0,-1 0-1 0 0,0 0 0 0 0,1 0 1 0 0,0 3-94 0 0,2 11 470 0 0,1 1 1 0 0,5 16-471 0 0,-4-25 158 0 0,1 0 0 0 0,0 0 1 0 0,0-1-1 0 0,1 0 0 0 0,1 0 0 0 0,-1 0 0 0 0,2-1 0 0 0,4 5-158 0 0,-5-6 136 0 0,0-1 0 0 0,1 0 0 0 0,0-1 0 0 0,0 0 0 0 0,1 0 0 0 0,0 0 1 0 0,1-1-137 0 0,17 9-21 0 0,22 6 21 0 0,-31-13-425 0 0,-14-5-116 0 0,0 0 0 0 0,1-1 0 0 0,0 0 0 0 0,-1 0 1 0 0,1 0-1 0 0,2 0 541 0 0,11-1-7213 0 0</inkml:trace>
  <inkml:trace contextRef="#ctx0" brushRef="#br0" timeOffset="7042.942">8069 11228 4608 0 0,'0'0'353'0'0,"8"-6"-69"0"0,-5 3 2424 0 0,-3 3-2603 0 0,0 0-1 0 0,0 1 1 0 0,0-1-1 0 0,0 0 1 0 0,0 0-1 0 0,0 1 1 0 0,0-1-1 0 0,1 0 1 0 0,-1 0-1 0 0,0 1 1 0 0,0-1-1 0 0,0 0 1 0 0,0 0-1 0 0,0 0 1 0 0,1 0-1 0 0,-1 1 1 0 0,0-1-1 0 0,0 0 1 0 0,0 0-1 0 0,1 0 1 0 0,-1 0-1 0 0,0 0 1 0 0,0 0-1 0 0,0 1 1 0 0,1-1-1 0 0,-1 0 1 0 0,0 0 0 0 0,0 0-1 0 0,1 0 1 0 0,-1 0-1 0 0,0 0 1 0 0,0 0-1 0 0,1 0 1 0 0,-1 0-1 0 0,0 0 1 0 0,0 0-1 0 0,1 0 1 0 0,-1 0-1 0 0,0 0 1 0 0,0 0-1 0 0,1 0 1 0 0,-1-1-1 0 0,0 1 1 0 0,0 0-1 0 0,0 0 1 0 0,1 0-1 0 0,-1 0 1 0 0,0 0-1 0 0,0-1 1 0 0,0 1-1 0 0,1 0 1 0 0,-1 0-1 0 0,0 0 1 0 0,0 0-1 0 0,0-1 1 0 0,0 1-1 0 0,0 0 1 0 0,1 0-1 0 0,-1-1 1 0 0,0 1 0 0 0,0 0-1 0 0,0 0 1 0 0,0 0-1 0 0,0-1 1 0 0,0 1-105 0 0,4 15 3378 0 0,-4-7-4077 0 0,0-5 913 0 0,0 0 0 0 0,0 0 0 0 0,0 0-1 0 0,1-1 1 0 0,-1 1 0 0 0,1 0 0 0 0,0 0-1 0 0,0 2-213 0 0,4 13 117 0 0,15 90-429 0 0,-16-86 596 0 0,41 147 838 0 0,-44-166-1114 0 0,0 0 10 0 0,0 0 0 0 0,1 0-1 0 0,-1 0 1 0 0,1-1 0 0 0,0 1-1 0 0,-1 0 1 0 0,3 1-18 0 0,3 5 220 0 0,-7-9-145 0 0,0 0-10 0 0,0 0-1 0 0,0 0 7 0 0,0 0 28 0 0,0 0 11 0 0,0 0 2 0 0,0 0-6 0 0,-6-20-236 0 0,6 19 63 0 0,0 0 0 0 0,0 0 0 0 0,-1 0 0 0 0,2 0-1 0 0,-1 0 1 0 0,0 0 0 0 0,0 0 0 0 0,0 0 0 0 0,0 0-1 0 0,1 0 1 0 0,-1 0 0 0 0,0 0 0 0 0,1 0 0 0 0,-1 0 0 0 0,1 0-1 0 0,-1 0 1 0 0,1 0 0 0 0,-1 0 0 0 0,1 1 0 0 0,0-1-1 0 0,-1 0 1 0 0,1 0 0 0 0,1 0 67 0 0,-2 0-581 0 0,1 1-667 0 0,2-2-282 0 0</inkml:trace>
  <inkml:trace contextRef="#ctx0" brushRef="#br0" timeOffset="8976.872">8251 11455 2760 0 0,'0'0'125'0'0,"6"-10"7397"0"0,-3 6-7275 0 0,1 1 26 0 0,0 1 0 0 0,0-1 0 0 0,0 1-1 0 0,0-1 1 0 0,0 1 0 0 0,0 0-1 0 0,0 1 1 0 0,1-1 0 0 0,-1 1 0 0 0,1 0-1 0 0,1 0-272 0 0,8-1 232 0 0,0 1 0 0 0,0 0 0 0 0,3 1-232 0 0,-9 0 134 0 0,1 1 0 0 0,-1 0 0 0 0,0 1 0 0 0,-1 0 1 0 0,1 0-1 0 0,0 1 0 0 0,0 0 0 0 0,-1 0 0 0 0,0 1 0 0 0,0 0 0 0 0,5 3-134 0 0,2 8 499 0 0,-4-4-112 0 0,-9-10-353 0 0,-1-1 0 0 0,1 1 0 0 0,0 0 0 0 0,-1 0 0 0 0,1-1 0 0 0,-1 1 0 0 0,0 0 0 0 0,1 0 0 0 0,-1 0 0 0 0,0 0 0 0 0,1 0 0 0 0,-1 0 0 0 0,0 0 0 0 0,0-1 0 0 0,0 1 0 0 0,0 0 0 0 0,0 0 0 0 0,0 0 0 0 0,0 0 0 0 0,0 0 0 0 0,0 0 0 0 0,0 0 0 0 0,0 0 0 0 0,-1 0 0 0 0,1 0 0 0 0,-1 0-34 0 0,1 1 76 0 0,-1 0-1 0 0,0-1 1 0 0,1 1-1 0 0,-1 0 0 0 0,0 0 1 0 0,0-1-1 0 0,0 1 1 0 0,-1 0-1 0 0,1-1 0 0 0,0 1 1 0 0,-1 0-76 0 0,-8 4 296 0 0,1 1 1 0 0,-1-2 0 0 0,0 1-1 0 0,0-1 1 0 0,0-1 0 0 0,-10 3-297 0 0,-11 2 546 0 0,-24 3-546 0 0,33-8 59 0 0,-2 2 1 0 0,12-3-59 0 0,0 0 0 0 0,-1-1 0 0 0,1-1 0 0 0,-6 1-1 0 0,17-2-81 0 0,1 0-37 0 0,0 0-182 0 0,0 0-78 0 0,1-2 213 0 0,-1 1 1 0 0,1 0-1 0 0,-1 0 1 0 0,1 0-1 0 0,0 0 1 0 0,-1 0-1 0 0,1 0 1 0 0,0 1-1 0 0,0-1 1 0 0,0 0-1 0 0,0 0 1 0 0,0 0-1 0 0,0 1 165 0 0,8-9-2001 0 0,5-7 181 0 0,4-1-17 0 0</inkml:trace>
  <inkml:trace contextRef="#ctx0" brushRef="#br0" timeOffset="9659.203">8533 11400 7832 0 0,'0'0'602'0'0,"1"1"-395"0"0,3 4 257 0 0,1 0 1 0 0,-1 1-1 0 0,-1-1 0 0 0,1 0 1 0 0,-1 1-1 0 0,0 0 0 0 0,0 0 1 0 0,1 3-465 0 0,21 47 2245 0 0,-22-43-1456 0 0,-1-1 1 0 0,0 1-1 0 0,-1 0 0 0 0,0-1 0 0 0,-1 2-789 0 0,0-14 15 0 0,0 1 0 0 0,0-1 0 0 0,0 0 0 0 0,0 1 0 0 0,-1-1 0 0 0,1 0 0 0 0,0 1 0 0 0,0-1 0 0 0,0 0 0 0 0,0 0 0 0 0,-1 1 0 0 0,1-1 0 0 0,0 0 0 0 0,0 0 0 0 0,0 0 0 0 0,-1 1 0 0 0,1-1 0 0 0,0 0 0 0 0,0 0 0 0 0,-1 0 0 0 0,1 1 0 0 0,0-1 0 0 0,0 0 0 0 0,-1 0 0 0 0,1 0 0 0 0,0 0 0 0 0,-1 0 0 0 0,1 0 0 0 0,0 0 0 0 0,0 0 0 0 0,-1 0 0 0 0,1 0 0 0 0,0 0 0 0 0,-1 0 0 0 0,1 0 0 0 0,0 0 0 0 0,-1 0 0 0 0,1 0 0 0 0,0 0 0 0 0,0 0 0 0 0,-1 0 0 0 0,1 0 0 0 0,0 0 0 0 0,-1-1 0 0 0,1 1 0 0 0,0 0 0 0 0,0 0-15 0 0,-14-7 274 0 0,12 4-266 0 0,1 0-1 0 0,-1 0 0 0 0,0-1 1 0 0,1 1-1 0 0,0 0 1 0 0,0-1-1 0 0,0 1 1 0 0,0-1-1 0 0,0 1 1 0 0,1-1-1 0 0,-1 1 0 0 0,1-1 1 0 0,0 1-1 0 0,0-1 1 0 0,0 1-1 0 0,1-1 1 0 0,-1 0-8 0 0,6-22-126 0 0,-6 21 85 0 0,1 1-1 0 0,0-1 1 0 0,0 0-1 0 0,1 0 1 0 0,-1 1-1 0 0,1-1 1 0 0,0 1 0 0 0,0-1-1 0 0,2-1 42 0 0,1-1-79 0 0,0 0 0 0 0,1 1 0 0 0,0-1 0 0 0,0 1 0 0 0,0 1 0 0 0,1-1 0 0 0,0 1 0 0 0,0 0 0 0 0,0 1 0 0 0,1-1 0 0 0,0 1 0 0 0,0 1 0 0 0,0 0 0 0 0,0 0 0 0 0,0 0 0 0 0,7 0 79 0 0,-2 0-63 0 0,-4 0 25 0 0,1 1 0 0 0,-1 0 1 0 0,1 0-1 0 0,-1 1 0 0 0,1 0 1 0 0,0 1-1 0 0,-1 0 0 0 0,1 1 0 0 0,9 1 38 0 0,-16-1 5 0 0,24 6-82 0 0,-27-6 77 0 0,1-1 0 0 0,-1 0 0 0 0,0 0 0 0 0,1 0 0 0 0,-1 0 0 0 0,1 0 0 0 0,-1 1 0 0 0,1-1 0 0 0,-1 0 0 0 0,0 0 0 0 0,1 0 0 0 0,-1 1 0 0 0,1-1 0 0 0,-1 0 0 0 0,0 1 0 0 0,1-1 0 0 0,-1 0 0 0 0,0 1 0 0 0,0-1 0 0 0,1 1 0 0 0,-1-1 0 0 0,0 0 0 0 0,0 1 0 0 0,0-1 0 0 0,1 1 0 0 0,-1-1 0 0 0,0 1 0 0 0,0-1 0 0 0,0 1 0 0 0,0 0 0 0 0,1 1 13 0 0,0-1-1 0 0,-1 1 1 0 0,1-1-1 0 0,-1 1 0 0 0,1-1 1 0 0,-1 1-1 0 0,0-1 1 0 0,0 1-1 0 0,1 0 0 0 0,-1-1 1 0 0,0 1-1 0 0,0-1 1 0 0,-1 1-1 0 0,1 0 0 0 0,0-1 1 0 0,-1 1-1 0 0,1-1 0 0 0,0 1 1 0 0,-1-1-1 0 0,0 1 1 0 0,1 0-13 0 0,-2 1 78 0 0,1 1 14 0 0,-1-1 0 0 0,0 0 1 0 0,0 0-1 0 0,0 1 0 0 0,0-1 0 0 0,-3 2-92 0 0,-3 5 178 0 0,6-6-106 0 0,-2 0-1 0 0,1 0 1 0 0,0-1 0 0 0,-1 1 0 0 0,0-1-72 0 0,-16 19 235 0 0,12-14-173 0 0,6-7-62 0 0,1 0 0 0 0,0 0 0 0 0,0 0 0 0 0,0 0 0 0 0,0 0 0 0 0,0 0 0 0 0,0 0 0 0 0,0 1 1 0 0,0-1-1 0 0,1 0 0 0 0,-1 1 0 0 0,0-1 0 0 0,1 0 0 0 0,-1 1 0 0 0,1-1 0 0 0,-1 1 1 0 0,1-1-1 0 0,0 1 0 0 0,0-1 0 0 0,0 1 0 0 0,-1-1 0 0 0,1 0 0 0 0,1 1 0 0 0,-1 0 0 0 0,0-2-3 0 0,0 4 22 0 0,0-1 0 0 0,0 0 1 0 0,0 0-1 0 0,1 1 0 0 0,0-1 0 0 0,0 1-19 0 0,0-2 29 0 0,1 0-1 0 0,0 0 0 0 0,0 0 0 0 0,0-1 0 0 0,0 1 0 0 0,0-1 0 0 0,0 1 0 0 0,0-1 0 0 0,0 0 0 0 0,1 0 0 0 0,-1 0 1 0 0,1 0-1 0 0,-1 0 0 0 0,0-1 0 0 0,1 1-28 0 0,42 6 494 0 0,-30-5-330 0 0,-12-2-143 0 0,0 0-1 0 0,-1 0 1 0 0,1-1-1 0 0,0 1 0 0 0,0-1 1 0 0,0 1-1 0 0,-1-1 1 0 0,1 0-1 0 0,0 0 1 0 0,-1 0-1 0 0,1-1 0 0 0,-1 1 1 0 0,1-1-1 0 0,-1 1 1 0 0,0-1-1 0 0,1 0 1 0 0,-1 1-1 0 0,0-1 0 0 0,2-3-20 0 0,12-6 96 0 0,-15 10-94 0 0,0 1 0 0 0,-1 0 1 0 0,1 0-1 0 0,-1-1 0 0 0,1 1 0 0 0,-1-1 1 0 0,1 1-1 0 0,-1-1 0 0 0,1 1 1 0 0,-1-1-1 0 0,1 1 0 0 0,-1-1 1 0 0,1 1-1 0 0,-1-1 0 0 0,0 1 0 0 0,1-1-2 0 0,4-6 16 0 0,-4 6-11 0 0,-1 0 1 0 0,1 0-1 0 0,0 1 1 0 0,-1-1 0 0 0,1 0-1 0 0,0 0 1 0 0,-1 0 0 0 0,0 0-1 0 0,1 0 1 0 0,-1 0-1 0 0,1 0 1 0 0,-1 0 0 0 0,0 0-1 0 0,0 0 1 0 0,0-1 0 0 0,1 1-1 0 0,-1 0 1 0 0,0 0-1 0 0,0 0 1 0 0,-1 0 0 0 0,1-1-6 0 0,1-14 17 0 0,-1 14-12 0 0,1 0 1 0 0,-1 0-1 0 0,0 0 0 0 0,0 0 0 0 0,0-1 0 0 0,0 1 1 0 0,0 0-1 0 0,-1 0 0 0 0,1 0 0 0 0,-1 0 0 0 0,1-1-5 0 0,-1 1 7 0 0,0 0-1 0 0,0 0 1 0 0,0-1-1 0 0,0 1 0 0 0,0 0 1 0 0,-1 0-1 0 0,1 0 1 0 0,-1 1-1 0 0,1-1 0 0 0,-2-1-6 0 0,-5-7-3 0 0,7 9 11 0 0,1-1 1 0 0,-1 1-1 0 0,0 0 1 0 0,0 0 0 0 0,0 0-1 0 0,0 0 1 0 0,0 0-1 0 0,0 0 1 0 0,0 1-1 0 0,0-1 1 0 0,0 0-9 0 0,-17-16 174 0 0,17 14-180 0 0,-1 1 1 0 0,0 0-1 0 0,0 0 1 0 0,-1 0-1 0 0,1 0 1 0 0,0 0-1 0 0,-1 0 1 0 0,1 0-1 0 0,-1 1 6 0 0,-34-14-29 0 0,27 12-483 0 0,5 3-2711 0 0,5 0-3171 0 0</inkml:trace>
  <inkml:trace contextRef="#ctx0" brushRef="#br0" timeOffset="10163.5">9275 11370 6912 0 0,'0'0'528'0'0,"0"0"-254"0"0,0 0 201 0 0,0 0 124 0 0,0 0 29 0 0,0 0-16 0 0,0 0-83 0 0,0 0-32 0 0,-13 0 951 0 0,-42 5 1290 0 0,48-4-2451 0 0,-1 1 1 0 0,1-1-1 0 0,0 1 1 0 0,0 0-1 0 0,0 1 1 0 0,0 0-1 0 0,0 0 1 0 0,-5 4-288 0 0,-7 2 651 0 0,17-8-601 0 0,0 0 0 0 0,0 0-1 0 0,0 0 1 0 0,0 0 0 0 0,0 0 0 0 0,0 0-1 0 0,1 0 1 0 0,-1 1 0 0 0,1-1-1 0 0,-1 1 1 0 0,1-1 0 0 0,-1 1-1 0 0,1 0 1 0 0,0-1 0 0 0,-1 1-1 0 0,1 0 1 0 0,0 0 0 0 0,0 0-1 0 0,0 1-49 0 0,-8 15 311 0 0,8-17-268 0 0,0 1-1 0 0,0 0 1 0 0,0 0 0 0 0,0-1-1 0 0,0 1 1 0 0,1 0-1 0 0,-1 0 1 0 0,1 0-1 0 0,-1 0 1 0 0,1 0-1 0 0,-1 0 1 0 0,1 0-1 0 0,0 2-42 0 0,0-2 11 0 0,0 0 1 0 0,0 0-1 0 0,1 1 0 0 0,-1-1 0 0 0,0 0 0 0 0,1 0 0 0 0,-1 0 0 0 0,1 0 0 0 0,0 0 0 0 0,0 0 0 0 0,0 0 0 0 0,0 0 1 0 0,0-1-1 0 0,0 1 0 0 0,0 0 0 0 0,1-1 0 0 0,-1 1 0 0 0,1 0 0 0 0,-1-1 0 0 0,1 0 0 0 0,-1 1 0 0 0,1-1 0 0 0,0 0 1 0 0,0 0-1 0 0,1 1-11 0 0,0-1 43 0 0,1 1 0 0 0,-1-1 0 0 0,1 0 1 0 0,0 0-1 0 0,-1 0 0 0 0,1-1 0 0 0,0 1 1 0 0,0-1-1 0 0,-1 0 0 0 0,1 0 0 0 0,0 0 1 0 0,0-1-1 0 0,-1 1 0 0 0,1-1-43 0 0,9-2 145 0 0,0 0 0 0 0,-1-1 0 0 0,6-2-145 0 0,-14 4-11 0 0,-1 1 1 0 0,1-1 0 0 0,-1 0-1 0 0,1 0 1 0 0,-1 0 0 0 0,0-1-1 0 0,0 1 1 0 0,0-1-1 0 0,0 0 1 0 0,0 1 0 0 0,0-1-1 0 0,-1-1 1 0 0,2 0 10 0 0,29-48-409 0 0,-34 54 411 0 0,0 1-1 0 0,0 0 1 0 0,0-1 0 0 0,0 1 0 0 0,0 0 0 0 0,1-1 0 0 0,-1 1 0 0 0,1 0-1 0 0,0 0 1 0 0,0-1 0 0 0,0 1 0 0 0,0 0 0 0 0,1 0 0 0 0,-1 0 0 0 0,1-1-1 0 0,-1 1 1 0 0,1 0 0 0 0,0-1 0 0 0,0 1 0 0 0,0 0 0 0 0,0-1 0 0 0,1 1-1 0 0,-1-1 1 0 0,1 0 0 0 0,-1 1 0 0 0,1-1 0 0 0,0 0 0 0 0,1 1-2 0 0,4 3-32 0 0,1 1 37 0 0,1 0-1 0 0,0-1 0 0 0,0 0 1 0 0,2 1-5 0 0,-8-6 1 0 0,0 0 0 0 0,0 1 1 0 0,0-1-1 0 0,0 0 0 0 0,0 0 0 0 0,0-1 1 0 0,0 1-1 0 0,0 0 0 0 0,1-1 1 0 0,-1 0-1 0 0,0 0 0 0 0,1 0 0 0 0,-1 0 1 0 0,0-1-1 0 0,0 1 0 0 0,1-1-1 0 0,73-13-4607 0 0,-56 9-1457 0 0</inkml:trace>
  <inkml:trace contextRef="#ctx0" brushRef="#br0" timeOffset="10993.075">9726 11389 11488 0 0,'-1'-2'105'0'0,"0"1"0"0"0,0-1 0 0 0,0 1 0 0 0,0-1 0 0 0,0 1 0 0 0,-1 0 0 0 0,1 0 0 0 0,0 0 0 0 0,-1-1 0 0 0,1 1 1 0 0,-1 1-1 0 0,0-1 0 0 0,1 0 0 0 0,-1 0 0 0 0,0 0 0 0 0,1 1 0 0 0,-2-1-105 0 0,-1 0 308 0 0,1 1 0 0 0,0 0 0 0 0,-1-1 1 0 0,1 1-1 0 0,-1 0 0 0 0,1 1 0 0 0,-1-1 0 0 0,1 1 0 0 0,-1 0-308 0 0,-9 2 880 0 0,1 1 0 0 0,0 1 0 0 0,0 0 0 0 0,-7 4-880 0 0,19-9-2 0 0,-4 2 100 0 0,-13 7 491 0 0,-1 0 0 0 0,-11 10-589 0 0,25-16 24 0 0,0 0 1 0 0,0 0-1 0 0,0 0 1 0 0,1 1-1 0 0,-1-1 1 0 0,1 1-1 0 0,0 0 1 0 0,0 1-1 0 0,0-1 1 0 0,0 0-1 0 0,1 1 1 0 0,0-1-1 0 0,-1 2-24 0 0,1 1 8 0 0,0 0 0 0 0,0 0 0 0 0,1 1 0 0 0,0-1 0 0 0,0 1 0 0 0,1 6-8 0 0,1-12 14 0 0,-1-1 0 0 0,1 0-1 0 0,0 0 1 0 0,0 0 0 0 0,0-1-1 0 0,0 1 1 0 0,0 0 0 0 0,0 0-1 0 0,0 0 1 0 0,1-1 0 0 0,-1 1-1 0 0,0-1 1 0 0,0 1 0 0 0,1-1-1 0 0,-1 1 1 0 0,0-1 0 0 0,1 1-14 0 0,3 0 39 0 0,1 2 23 0 0,0-1 0 0 0,0 0-1 0 0,0-1 1 0 0,0 0-1 0 0,0 0 1 0 0,0 0 0 0 0,1 0-1 0 0,-1-1 1 0 0,0 0 0 0 0,1-1-1 0 0,0 1-61 0 0,14-4 116 0 0,0 0 0 0 0,13-4-116 0 0,-24 5-27 0 0,-1 1 36 0 0,-1-1 0 0 0,0 0 0 0 0,0-1 0 0 0,0 0 0 0 0,-1 0 1 0 0,1-1-1 0 0,-1 0 0 0 0,0 0 0 0 0,0-1 0 0 0,-1 0 0 0 0,0 0 0 0 0,5-6-9 0 0,2-4-90 0 0,-1 0 0 0 0,0-2 0 0 0,-2 1 0 0 0,8-17 90 0 0,-8 14-190 0 0,-2 0 0 0 0,0-1-1 0 0,-1 0 1 0 0,1-10 190 0 0,-5 17-67 0 0,0 0 0 0 0,-2 1-1 0 0,1-1 1 0 0,-2 0 0 0 0,0 0 0 0 0,0 0-1 0 0,-3-8 68 0 0,3 20 10 0 0,0 1 0 0 0,0-1 0 0 0,-1 1-1 0 0,1-1 1 0 0,-1 1 0 0 0,1 0 0 0 0,-1-1-1 0 0,1 1 1 0 0,-1 0 0 0 0,0 0 0 0 0,0-1 0 0 0,1 1-1 0 0,-2 0-9 0 0,2 0 16 0 0,0 1 1 0 0,-1 0-1 0 0,1-1 0 0 0,-1 1 0 0 0,1 0 0 0 0,-1-1 0 0 0,1 1 0 0 0,0 0 0 0 0,-1 0 1 0 0,1 0-1 0 0,-1 0 0 0 0,1-1 0 0 0,-1 1 0 0 0,1 0 0 0 0,-1 0 0 0 0,0 0 0 0 0,1 0 0 0 0,-1 0 1 0 0,1 0-1 0 0,-1 0 0 0 0,1 0 0 0 0,-1 1 0 0 0,1-1 0 0 0,-1 0-16 0 0,-1 1 53 0 0,-1 0 0 0 0,1 1 0 0 0,0-1 0 0 0,0 1 0 0 0,-1-1 0 0 0,1 1 0 0 0,0 0 0 0 0,1 0 0 0 0,-1 0 0 0 0,0 0 0 0 0,0 0 0 0 0,1 0-53 0 0,-7 9-87 0 0,1 1 0 0 0,0-1 0 0 0,1 2 0 0 0,0-1 0 0 0,1 0 0 0 0,-3 11 87 0 0,0 5 206 0 0,1 0 0 0 0,-1 21-206 0 0,4-25 121 0 0,2-16-118 0 0,0 1-1 0 0,1-1 1 0 0,0 1 0 0 0,0-1 0 0 0,1 1 0 0 0,0 0 0 0 0,1-1 0 0 0,0 1 0 0 0,0-1-1 0 0,1 0 1 0 0,1 4-3 0 0,-3-9 6 0 0,1-1 0 0 0,0 1-1 0 0,0 0 1 0 0,0 0 0 0 0,1-1 0 0 0,-1 1-1 0 0,1 0 1 0 0,-1-1 0 0 0,1 0-1 0 0,0 1 1 0 0,0-1 0 0 0,0 0 0 0 0,0 0-1 0 0,0 0 1 0 0,1 0 0 0 0,-1 0-1 0 0,0 0 1 0 0,1-1 0 0 0,0 0 0 0 0,-1 1-1 0 0,1-1 1 0 0,0 0 0 0 0,0 0-1 0 0,-1 0 1 0 0,1 0 0 0 0,0-1 0 0 0,0 1-1 0 0,1-1-5 0 0,14 2 41 0 0,1-2 1 0 0,-1 0-1 0 0,1-1 0 0 0,-1-1 0 0 0,1 0 0 0 0,-1-2 0 0 0,1 0-41 0 0,-7 1-30 0 0,0-1 1 0 0,-1-1-1 0 0,1 1 0 0 0,-1-2 0 0 0,0 0 0 0 0,-1 0 1 0 0,1 0-1 0 0,-1-2 0 0 0,0 1 0 0 0,-1-1 0 0 0,0-1 30 0 0,4-3-54 0 0,-10 10 36 0 0,-1 0-1 0 0,1 1 1 0 0,-1-2 0 0 0,0 1 0 0 0,1 0 0 0 0,-1 0 0 0 0,0-1 0 0 0,-1 1 0 0 0,1-1 0 0 0,0 1-1 0 0,-1-1 1 0 0,1 0 0 0 0,-1 0 0 0 0,0 1 0 0 0,0-1 0 0 0,0 0 0 0 0,0 0 0 0 0,-1 0 0 0 0,1-1 18 0 0,-1 3 126 0 0,-2 1-116 0 0,-1 1-1 0 0,1 0 1 0 0,0-1-1 0 0,0 1 0 0 0,0 0 1 0 0,0 0-1 0 0,0 0 1 0 0,0 0-1 0 0,1 0 0 0 0,-1 0 1 0 0,0 0-1 0 0,0 1 1 0 0,1-1-1 0 0,-1 1-9 0 0,-1 1 13 0 0,0-1-1 0 0,1 1 1 0 0,-1 0-1 0 0,1 0 1 0 0,0 0 0 0 0,0 0-1 0 0,-1 3-12 0 0,-16 21 194 0 0,2 18-198 0 0,17-43-66 0 0,0-2 2 0 0,11 13 156 0 0,-9-12-83 0 0,0 0-1 0 0,0 0 0 0 0,0-1 1 0 0,0 1-1 0 0,0 0 1 0 0,0-1-1 0 0,0 1 0 0 0,1-1 1 0 0,-1 0-1 0 0,0 0 1 0 0,0 0-1 0 0,0 0 0 0 0,0 0 1 0 0,0 0-1 0 0,1-1 1 0 0,0 0-5 0 0,35-11-12 0 0,-26 7 17 0 0,-4 2-5 0 0,0-1 0 0 0,-1-1 0 0 0,1 1 0 0 0,-1-1 0 0 0,2-2 0 0 0,-1 1 0 0 0,1 0 0 0 0,1 0 0 0 0,1 0 0 0 0,-4 1-10 0 0,-6 5 1 0 0,0-1-1 0 0,0 0 1 0 0,0 0 0 0 0,0 0-1 0 0,0 1 1 0 0,0-1 0 0 0,0 0-1 0 0,1 1 1 0 0,-1-1 0 0 0,0 1-1 0 0,1-1 1 0 0,-1 1-1 0 0,0 0 1 0 0,1 0 0 0 0,-1 0-1 0 0,0-1 1 0 0,1 1 0 0 0,-1 0-1 0 0,0 1 1 0 0,1-1 0 0 0,-1 0-1 0 0,1 0 10 0 0,0 0 0 0 0,-2 0 0 0 0,0 0 0 0 0,1 0 0 0 0,-1 0 0 0 0,1 0 0 0 0,-1 0 0 0 0,1 0 0 0 0,-1 1 0 0 0,1-1 0 0 0,-1 0 0 0 0,1 0 0 0 0,-1 0 0 0 0,0 0 0 0 0,1 1 0 0 0,-1-1 0 0 0,1 0 0 0 0,-1 0 0 0 0,0 1 0 0 0,1-1 0 0 0,-1 0 0 0 0,0 1 0 0 0,1-1 0 0 0,-1 0 0 0 0,0 1 0 0 0,0-1 0 0 0,1 1 0 0 0,-1-1 0 0 0,0 1 0 0 0,0-1 0 0 0,0 0 0 0 0,1 1 0 0 0,1 2 3 0 0,-1 0 0 0 0,1 1 0 0 0,0-1 0 0 0,-1 1 0 0 0,0-1 0 0 0,0 1 0 0 0,0 0 0 0 0,0 0 0 0 0,0-1 0 0 0,-1 1 0 0 0,0 0 0 0 0,0 0 0 0 0,0-1 0 0 0,0 3-3 0 0,0-2 18 0 0,-1 0 1 0 0,2 0 0 0 0,-1 0-1 0 0,0 0 1 0 0,1 0 0 0 0,0 0-1 0 0,0 0 1 0 0,0-1 0 0 0,0 1-1 0 0,2 3-18 0 0,-2-6 71 0 0,-1-1 53 0 0,0 0 5 0 0,0 0-1 0 0,11 14 272 0 0,-8-13-361 0 0,0 0 0 0 0,0 0 0 0 0,-1-1 0 0 0,1 1 0 0 0,0 0-1 0 0,0-1 1 0 0,3 0-39 0 0,-1 0-20 0 0,0 0 0 0 0,0 0 0 0 0,1-1 0 0 0,-1 1 0 0 0,0-1 0 0 0,0-1 0 0 0,0 1 0 0 0,3-2 20 0 0,44-16-4274 0 0,-40 13-2739 0 0</inkml:trace>
  <inkml:trace contextRef="#ctx0" brushRef="#br0" timeOffset="11487.683">10897 11350 9216 0 0,'0'0'706'0'0,"-3"-3"-164"0"0,0 2-58 0 0,1 0 0 0 0,-1 0 0 0 0,0 0 0 0 0,0 0 0 0 0,1 0 0 0 0,-1 0 0 0 0,0 0 0 0 0,0 1 0 0 0,0 0 0 0 0,0 0 0 0 0,0-1 0 0 0,0 2 1 0 0,0-1-1 0 0,0 0-484 0 0,-7 1 689 0 0,0 1 0 0 0,0 0 1 0 0,-8 3-690 0 0,-2 1 136 0 0,1 2 0 0 0,0 0 0 0 0,0 1 1 0 0,1 0-1 0 0,0 2 0 0 0,1 0 0 0 0,0 1 1 0 0,1 1-1 0 0,0 0 0 0 0,1 2 0 0 0,-12 13-136 0 0,13-6-4 0 0,14-21 8 0 0,-1 1 0 0 0,0-1 0 0 0,1 0 0 0 0,0 1 0 0 0,-1-1 0 0 0,1 0 0 0 0,0 1 0 0 0,-1-1 0 0 0,1 0 0 0 0,0 1 0 0 0,0-1-1 0 0,0 1 1 0 0,0-1 0 0 0,1 0 0 0 0,-1 1 0 0 0,0-1 0 0 0,0 1 0 0 0,1 0-4 0 0,0-1 11 0 0,0 1 0 0 0,0-1 0 0 0,0 0-1 0 0,1 0 1 0 0,-1 0 0 0 0,0 0 0 0 0,1 0 0 0 0,-1 0 0 0 0,0 0 0 0 0,1 0-1 0 0,-1 0 1 0 0,1-1 0 0 0,-1 1 0 0 0,1 0 0 0 0,-1-1 0 0 0,1 1 0 0 0,0-1-1 0 0,0 0-9 0 0,3 1 55 0 0,0 0 0 0 0,0-1 0 0 0,0 1 0 0 0,0-1 0 0 0,2 0-56 0 0,4-2 51 0 0,-1-1-1 0 0,0 1 1 0 0,0-2-1 0 0,0 1 1 0 0,0-1-1 0 0,0-1 1 0 0,-1 0-1 0 0,1 0 1 0 0,-1-1 0 0 0,-1 0-1 0 0,1-1 1 0 0,3-3-51 0 0,-2 0-114 0 0,-2 0 0 0 0,1-1 1 0 0,-1 0-1 0 0,-1 0 0 0 0,0-1 1 0 0,-1 0-1 0 0,0 0 0 0 0,3-11 114 0 0,32-89-1024 0 0,-33 87 707 0 0,-1 0 0 0 0,-1-1-1 0 0,-1 1 1 0 0,-1-12 317 0 0,-4 34-5 0 0,0 0 0 0 0,0 1 1 0 0,0-1-1 0 0,0 0 0 0 0,-1 1 0 0 0,1-1 1 0 0,-2-2 4 0 0,-1-12 36 0 0,3 16-28 0 0,0 1 0 0 0,0 0 0 0 0,0-1 0 0 0,0 1 0 0 0,0 0 0 0 0,0-1 0 0 0,-1 1 0 0 0,1 0 0 0 0,0-1 0 0 0,0 1 0 0 0,0 0 0 0 0,-1-1 0 0 0,1 1 0 0 0,0 0 0 0 0,0 0 0 0 0,-1-1 0 0 0,1 1 0 0 0,0 0 0 0 0,0 0 0 0 0,-1 0 0 0 0,1-1 0 0 0,0 1 0 0 0,-1 0 0 0 0,1 0 0 0 0,0 0 0 0 0,-1 0 0 0 0,1 0 0 0 0,0 0 0 0 0,-1-1 0 0 0,1 1 0 0 0,-1 0 0 0 0,1 0 0 0 0,0 0 0 0 0,-1 0 0 0 0,1 0 0 0 0,0 0 0 0 0,-1 1 0 0 0,1-1 0 0 0,0 0 0 0 0,-1 0 0 0 0,1 0 0 0 0,0 0 0 0 0,-1 0 0 0 0,1 0 0 0 0,0 1 0 0 0,-1-1 0 0 0,1 0 0 0 0,0 0 0 0 0,0 0-8 0 0,-17 9 388 0 0,12-4-348 0 0,0 1 1 0 0,1 0 0 0 0,0 0 0 0 0,0 0-1 0 0,0 0 1 0 0,0 0 0 0 0,1 1-1 0 0,0 0 1 0 0,1 0 0 0 0,-1 0-1 0 0,1 2-40 0 0,-10 24 107 0 0,4-9-95 0 0,2 0 0 0 0,0 0-1 0 0,2 0 1 0 0,0 0 0 0 0,2 1-1 0 0,0 8-11 0 0,0 4 22 0 0,0-22 0 0 0,1 0 47 0 0,-1-1-1 0 0,2 0 1 0 0,0 0 0 0 0,1 0 0 0 0,0 1 0 0 0,2 2-69 0 0,-2-9-1 0 0,0-6 7 0 0,-1 0-1 0 0,0 1 0 0 0,0-1 1 0 0,1 0-1 0 0,-1 0 1 0 0,1 1-1 0 0,0-1 1 0 0,0 0-1 0 0,0 0 1 0 0,0 0-1 0 0,0 0 1 0 0,0 0-1 0 0,0 0 1 0 0,1 0-1 0 0,-1 0 0 0 0,1-1 1 0 0,-1 1-1 0 0,3 1-5 0 0,8-2-2047 0 0,-5-1 1273 0 0,5 2-313 0 0</inkml:trace>
  <inkml:trace contextRef="#ctx0" brushRef="#br1" timeOffset="-279473.144">881 849 4864 0 0,'0'0'223'0'0,"12"-3"1102"0"0,-5 0 3173 0 0,-4-1-4083 0 0,0 0-1 0 0,0 0 1 0 0,1 1-1 0 0,-1-1 1 0 0,1 1-1 0 0,0 0 1 0 0,0 0 0 0 0,0 0-1 0 0,0 0 1 0 0,1 0-415 0 0,18-14 1309 0 0,0 5-698 0 0,-17 8-427 0 0,1 0 0 0 0,0 1-1 0 0,0 0 1 0 0,0 0-1 0 0,0 0 1 0 0,3 0-184 0 0,6 0 344 0 0,0 1 1 0 0,0 0-1 0 0,0 1 0 0 0,0 0 0 0 0,10 2-344 0 0,-24 0 28 0 0,-1-1-1 0 0,1 1 1 0 0,0-1-1 0 0,-1 1 0 0 0,1 0 1 0 0,0 0-1 0 0,-1 0 1 0 0,1 0-1 0 0,-1 0 1 0 0,0 0-1 0 0,1 0 0 0 0,-1 1 1 0 0,0-1-1 0 0,1 0 1 0 0,-1 1-1 0 0,0-1 1 0 0,0 1-1 0 0,0-1 0 0 0,0 1 1 0 0,-1 0-1 0 0,1-1 1 0 0,0 1-1 0 0,0 1-27 0 0,-1 5 41 0 0,0-4-28 0 0,0-1 0 0 0,0 1 1 0 0,0-1-1 0 0,0 1 1 0 0,-1-1-1 0 0,1 1 0 0 0,-1-1 1 0 0,0 1-1 0 0,0-1 1 0 0,0 0-1 0 0,-1 1 0 0 0,1-1 1 0 0,-1 0-1 0 0,0 1-13 0 0,-2 1 7 0 0,0 1 0 0 0,0-1 1 0 0,0 0-1 0 0,-1-1 0 0 0,0 1 0 0 0,0-1 0 0 0,0 0 1 0 0,-5 3-8 0 0,-8 4-4 0 0,-1-1 0 0 0,-2 1 4 0 0,-20 10 3 0 0,37-19-10 0 0,-1 0 1 0 0,0 0-1 0 0,0-1 0 0 0,0 0 0 0 0,-1 1 0 0 0,1-2 0 0 0,0 1 0 0 0,0 0 0 0 0,-1-1 0 0 0,1 0 0 0 0,0 0 0 0 0,-4-1 7 0 0,7 0 3 0 0,-1 1 1 0 0,0-1-1 0 0,0 0 0 0 0,1 1 0 0 0,-1-1 0 0 0,0 0 0 0 0,1-1 0 0 0,-1 1 0 0 0,1 0 0 0 0,0-1 0 0 0,-2 0-3 0 0,3 1 9 0 0,0-1 1 0 0,-1 1-1 0 0,1 0 0 0 0,0 0 1 0 0,0-1-1 0 0,0 1 0 0 0,1 0 1 0 0,-1-1-1 0 0,0 1 0 0 0,0-1 1 0 0,1 0-1 0 0,-1 1 0 0 0,1-1 1 0 0,-1 1-1 0 0,1-1 0 0 0,0 0 1 0 0,0 1-1 0 0,0-1 0 0 0,0-1-9 0 0,0 0-5 0 0,0-1 0 0 0,1 1-1 0 0,0-1 1 0 0,0 1-1 0 0,0 0 1 0 0,0 0-1 0 0,0-1 1 0 0,1 1 0 0 0,0 0-1 0 0,-1 0 1 0 0,1 0-1 0 0,0 0 1 0 0,0 1 0 0 0,1-1-1 0 0,-1 1 1 0 0,1-1-1 0 0,-1 1 6 0 0,15-10-73 0 0,0 0-1 0 0,0 2 1 0 0,13-6 73 0 0,-21 12 8 0 0,0 0 0 0 0,0 1 1 0 0,0 0-1 0 0,0 1 0 0 0,1 0 0 0 0,-1 0 0 0 0,0 1 1 0 0,1 1-1 0 0,0-1-8 0 0,-2 1 119 0 0,1 1 0 0 0,-1-1 0 0 0,1 2 0 0 0,-1-1 0 0 0,0 1 0 0 0,3 1-119 0 0,-9-2 2 0 0,1-1-1 0 0,-1 1 0 0 0,0 0 1 0 0,0 0-1 0 0,0 0 0 0 0,0 0 1 0 0,0 1-1 0 0,0-1 0 0 0,0 1 1 0 0,0-1-1 0 0,0 1 0 0 0,0-1 1 0 0,-1 1-1 0 0,1 0 0 0 0,-1 0 1 0 0,1 0-1 0 0,-1 0 0 0 0,0 0 1 0 0,0 0-1 0 0,0 0 0 0 0,0 1 1 0 0,0-1-1 0 0,0 0 0 0 0,0 1-1 0 0,-1-1 12 0 0,0 0 0 0 0,0 0 0 0 0,0 0 0 0 0,0 1 0 0 0,0-1 0 0 0,-1 0 0 0 0,1 0 0 0 0,-1 0 0 0 0,1-1 0 0 0,-1 1 0 0 0,1 0 0 0 0,-1 0 0 0 0,0 0 0 0 0,0 0 0 0 0,0-1 0 0 0,0 1 0 0 0,-1 1-12 0 0,-2 1 28 0 0,0 0 1 0 0,0 1-1 0 0,0-2 0 0 0,0 1 1 0 0,-4 3-29 0 0,-7 2 10 0 0,-1-1 1 0 0,0 0-1 0 0,0-1 1 0 0,-1-1 0 0 0,0 0-1 0 0,-15 2-10 0 0,26-6 51 0 0,-1 0-53 0 0,-1 0 0 0 0,0 0 0 0 0,0-1 0 0 0,0 0 0 0 0,-1-1 0 0 0,1 0 0 0 0,0 0-1 0 0,0 0 1 0 0,0-1 0 0 0,0-1 0 0 0,0 1 0 0 0,-8-3 2 0 0,15 3 11 0 0,-1 0 1 0 0,0 0-1 0 0,1 0 1 0 0,-1 0-1 0 0,1-1 1 0 0,0 1-1 0 0,-1 0 1 0 0,1-1-1 0 0,0 1 1 0 0,0 0-1 0 0,0-1 1 0 0,0 0-1 0 0,0 1 1 0 0,0-1-1 0 0,0 1 1 0 0,1-1-1 0 0,-1 0 1 0 0,0 0-1 0 0,1 1 1 0 0,0-1-1 0 0,-1 0 0 0 0,1 0 1 0 0,0 0-1 0 0,0 0 1 0 0,0 1-1 0 0,0-1 1 0 0,0 0-1 0 0,0 0 1 0 0,1 0-1 0 0,-1-1-11 0 0,1-1-2 0 0,0-1-1 0 0,0 1 1 0 0,1 0-1 0 0,-1-1 0 0 0,1 1 1 0 0,0 0-1 0 0,0 0 1 0 0,0 0-1 0 0,0 1 0 0 0,1-1 1 0 0,-1 0-1 0 0,2 0 3 0 0,2-3-1 0 0,1 1-1 0 0,-1-1 1 0 0,1 2-1 0 0,1-1 1 0 0,-1 1-1 0 0,1 0 0 0 0,-1 1 1 0 0,1-1-1 0 0,1 2 1 0 0,-1-1-1 0 0,0 1 1 0 0,4-1 1 0 0,5 0-136 0 0,1 1 1 0 0,-1 0 0 0 0,1 1-1 0 0,9 1 136 0 0,-17 1 0 0 0,0 0 0 0 0,-1 1 0 0 0,1 0 0 0 0,-1 1 0 0 0,1 0 0 0 0,0 0 0 0 0,-8-1 0 0 0,0-1 0 0 0,-1 1 0 0 0,1-1 0 0 0,0 1 0 0 0,-1 0 0 0 0,1-1 0 0 0,0 1 0 0 0,-1 0 0 0 0,1 0 0 0 0,-1 0 0 0 0,1 0 0 0 0,-1 1 0 0 0,0-1 0 0 0,1 0 0 0 0,-1 1 0 0 0,0-1 0 0 0,0 0 0 0 0,0 1 0 0 0,0-1 0 0 0,0 1 0 0 0,0 0 0 0 0,-1-1 0 0 0,1 1 0 0 0,0 0 0 0 0,-1 0 0 0 0,1-1 0 0 0,-1 1 0 0 0,0 0 0 0 0,0 0 0 0 0,1 0 0 0 0,-1-1 0 0 0,0 1 0 0 0,-1 0 0 0 0,1 0 0 0 0,0 0 0 0 0,-1 2 10 0 0,-1 1 1 0 0,1-1-1 0 0,-1 0 0 0 0,1 0 0 0 0,-1 0 0 0 0,-1 0 0 0 0,1 0 0 0 0,-1 0 0 0 0,1 0 0 0 0,-1-1 0 0 0,0 1 0 0 0,0-1 1 0 0,-1 0-1 0 0,1 0 0 0 0,-1 0 0 0 0,1 0 0 0 0,-1-1 0 0 0,0 1 0 0 0,0-1 0 0 0,0 0 0 0 0,-4 1-10 0 0,-2 1 23 0 0,-1 0 0 0 0,0-1-1 0 0,0 0 1 0 0,0-1 0 0 0,0 0-1 0 0,-1-1 1 0 0,1 0 0 0 0,-4 0-23 0 0,13-1 93 0 0,0-1 0 0 0,-1 1 0 0 0,1 0 0 0 0,0-1 0 0 0,0 1 0 0 0,0-1 1 0 0,0 0-1 0 0,0 1 0 0 0,0-1 0 0 0,0 0 0 0 0,0-1 0 0 0,0 1 0 0 0,0 0 1 0 0,0 0-1 0 0,0-1-93 0 0,1 1-2 0 0,0 0 0 0 0,0 0 1 0 0,0 0-1 0 0,0 0 0 0 0,1 0 1 0 0,-1 0-1 0 0,0-1 1 0 0,0 1-1 0 0,1 0 0 0 0,-1 0 1 0 0,1 0-1 0 0,-1-1 0 0 0,1 1 1 0 0,0 0-1 0 0,-1-1 1 0 0,1 1-1 0 0,0 0 0 0 0,0-1 1 0 0,0 1-1 0 0,0 0 0 0 0,0-1 1 0 0,0 1-1 0 0,0 0 1 0 0,1-1-1 0 0,-1 1 0 0 0,0-1 2 0 0,4-8-250 0 0,-1 0-1 0 0,1 1 1 0 0,0-1-1 0 0,5-5 251 0 0,-7 10-31 0 0,2 1 1 0 0,-1 0-1 0 0,1-1 0 0 0,-1 1 0 0 0,1 0 0 0 0,0 1 0 0 0,0-1 0 0 0,1 1 0 0 0,3-3 31 0 0,3-1-149 0 0,1 0 0 0 0,0 1 0 0 0,7-3 149 0 0,-15 8 0 0 0,0-1-1 0 0,1 1 1 0 0,-1 0-1 0 0,1 0 1 0 0,-1 1 0 0 0,1-1-1 0 0,-1 1 1 0 0,1 0-1 0 0,-1 0 1 0 0,1 0 0 0 0,-1 1-1 0 0,2 0 1 0 0,1 0 58 0 0,0 1-1 0 0,0 0 0 0 0,0 0 1 0 0,5 3-58 0 0,-10-4 1 0 0,0-1-1 0 0,-1 1 1 0 0,1 0 0 0 0,-1 0 0 0 0,1 0 0 0 0,-1 0 0 0 0,1 1 0 0 0,-1-1 0 0 0,0 0 0 0 0,1 0 0 0 0,-1 1 0 0 0,0-1 0 0 0,0 1 0 0 0,0-1 0 0 0,0 1 0 0 0,0 0 0 0 0,-1-1-1 0 0,1 1 1 0 0,0 0 0 0 0,0 1-1 0 0,-1 0 2 0 0,1 0 0 0 0,-1 0 0 0 0,0 0 0 0 0,0 0-1 0 0,0 0 1 0 0,0 0 0 0 0,-1 0 0 0 0,1 0 0 0 0,-1 0-1 0 0,0 0 1 0 0,0-1 0 0 0,0 1 0 0 0,0 0 0 0 0,0 0 0 0 0,0-1-1 0 0,-1 1 1 0 0,1-1-2 0 0,-2 3 29 0 0,-1-1 0 0 0,1 0-1 0 0,-1 0 1 0 0,0-1 0 0 0,0 1-1 0 0,0-1 1 0 0,0 0 0 0 0,0 0-1 0 0,-3 1-28 0 0,-6 3 78 0 0,-1-1 1 0 0,0 0-1 0 0,0-1 0 0 0,0-1 0 0 0,0 0 0 0 0,-8 1-78 0 0,16-4 19 0 0,0-1-1 0 0,0 1 1 0 0,0-1 0 0 0,0 0 0 0 0,0 0 0 0 0,0-1 0 0 0,0 0 0 0 0,-4-1-19 0 0,7 1 30 0 0,-1 0 1 0 0,1 0-1 0 0,-1 0 0 0 0,1-1 1 0 0,-1 1-1 0 0,1-1 0 0 0,0 0 1 0 0,0 0-1 0 0,0 0 0 0 0,0 0 1 0 0,0-1-1 0 0,1 1 0 0 0,-1-1 1 0 0,0 0-31 0 0,2 0 11 0 0,0-1 0 0 0,0 1 1 0 0,0-1-1 0 0,0 1 1 0 0,0-1-1 0 0,1 1 0 0 0,-1-1 1 0 0,1 1-1 0 0,0-1 0 0 0,0 0 1 0 0,1 1-1 0 0,-1-1 1 0 0,1 1-1 0 0,-1-1 0 0 0,2-1-11 0 0,1-1-16 0 0,0 1-1 0 0,0-1 0 0 0,0 1 0 0 0,1 0 1 0 0,0 0-1 0 0,0 0 0 0 0,0 1 0 0 0,1-1 1 0 0,0 1-1 0 0,0 0 0 0 0,0 0 1 0 0,0 1-1 0 0,0-1 0 0 0,1 1 0 0 0,0 0 1 0 0,-1 1-1 0 0,1-1 0 0 0,0 1 0 0 0,0 0 1 0 0,0 1-1 0 0,1 0 0 0 0,2-1 17 0 0,-2 1-20 0 0,1 0-1 0 0,-1 0 0 0 0,0 1 1 0 0,0 0-1 0 0,1 0 1 0 0,-1 1-1 0 0,0 0 0 0 0,1 0 21 0 0,-6 0 9 0 0,1-1-1 0 0,-1 1 1 0 0,1 0-1 0 0,-1 0 1 0 0,0 0 0 0 0,1 1-1 0 0,-1-1 1 0 0,0 0-1 0 0,0 1 1 0 0,0 0-1 0 0,0-1 1 0 0,0 1-1 0 0,0 0 1 0 0,0 0-1 0 0,-1 0 1 0 0,1 0 0 0 0,-1 0-1 0 0,1 0 1 0 0,-1 1-1 0 0,0-1 1 0 0,0 0-1 0 0,0 1 1 0 0,0-1-1 0 0,0 2-8 0 0,0-1 43 0 0,-1 1 0 0 0,1 0 0 0 0,-1-1 0 0 0,1 1 0 0 0,-1-1-1 0 0,0 1 1 0 0,-1 0 0 0 0,1-1 0 0 0,-1 1 0 0 0,1-1 0 0 0,-1 1 0 0 0,0-1-1 0 0,0 1 1 0 0,-1-1 0 0 0,1 0 0 0 0,-1 1 0 0 0,1-1 0 0 0,-1 0 0 0 0,0 0-1 0 0,-1 0 1 0 0,1 0 0 0 0,0-1 0 0 0,-1 1 0 0 0,1 0 0 0 0,-1-1 0 0 0,0 0-1 0 0,0 0 1 0 0,-1 1-43 0 0,-4 2 118 0 0,0 0-1 0 0,0-1 0 0 0,0 0 1 0 0,0-1-1 0 0,0 0 0 0 0,-1 0 1 0 0,0-1-1 0 0,1 0 0 0 0,-1 0 1 0 0,0-1-1 0 0,0 0 0 0 0,-1-1-117 0 0,3 1 20 0 0,0-2 0 0 0,-1 1 0 0 0,1-1 0 0 0,0 0 0 0 0,-7-2-20 0 0,12 3 4 0 0,1-1-1 0 0,0 1 1 0 0,-1-1-1 0 0,1 1 1 0 0,0-1-1 0 0,0 1 1 0 0,0-1 0 0 0,-1 0-1 0 0,1 0 1 0 0,0 0-1 0 0,0 1 1 0 0,0-1-1 0 0,0 0 1 0 0,0 0-1 0 0,0 0 1 0 0,0-1-1 0 0,1 1 1 0 0,-1 0 0 0 0,0 0-1 0 0,1 0 1 0 0,-1-1-1 0 0,0 1 1 0 0,1 0-1 0 0,0 0 1 0 0,-1-1-1 0 0,1 1 1 0 0,0 0-1 0 0,-1-1 1 0 0,1 1 0 0 0,0-1-1 0 0,0 1 1 0 0,0 0-1 0 0,0-1 1 0 0,1 1-1 0 0,-1-1-3 0 0,2-14 29 0 0,-2 13-24 0 0,0 0 0 0 0,0-1 0 0 0,1 1 1 0 0,-1 0-1 0 0,1 0 0 0 0,0-1 0 0 0,0 1 0 0 0,0 0 0 0 0,1 0 0 0 0,1-3-5 0 0,1 0-24 0 0,-1 0 0 0 0,2 1-1 0 0,-1-1 1 0 0,1 1 0 0 0,0 0-1 0 0,0 0 1 0 0,0 0 0 0 0,1 1-1 0 0,0-1 1 0 0,0 2 0 0 0,0-1-1 0 0,0 0 25 0 0,8-3-50 0 0,1 0 1 0 0,-1 0-1 0 0,4 0 50 0 0,-13 6-16 0 0,0-1 0 0 0,1 1 1 0 0,-1 0-1 0 0,0 0 1 0 0,0 1-1 0 0,1-1 0 0 0,-1 1 1 0 0,0 0-1 0 0,1 1 0 0 0,-1-1 1 0 0,3 1 15 0 0,-5 0-7 0 0,1 0 1 0 0,-1 1-1 0 0,1-1 0 0 0,-1 0 1 0 0,1 1-1 0 0,-1 0 0 0 0,0 0 1 0 0,0 0-1 0 0,0 0 0 0 0,0 0 1 0 0,1 2 6 0 0,-3-3-2 0 0,0 0 0 0 0,0 0 1 0 0,0 0-1 0 0,-1 0 0 0 0,1 0 0 0 0,0 0 1 0 0,-1 0-1 0 0,1 0 0 0 0,0 0 1 0 0,-1 0-1 0 0,0 1 0 0 0,1-1 1 0 0,-1 0-1 0 0,0 0 0 0 0,1 1 1 0 0,-1-1-1 0 0,0 0 0 0 0,0 1 1 0 0,0-1-1 0 0,0 0 0 0 0,0 0 0 0 0,-1 1 1 0 0,1-1-1 0 0,0 0 0 0 0,-1 1 1 0 0,1-1-1 0 0,0 0 0 0 0,-1 0 1 0 0,0 0-1 0 0,1 0 0 0 0,-1 1 1 0 0,0-1-1 0 0,1 0 0 0 0,-1 0 2 0 0,-3 4 7 0 0,1-1 0 0 0,-1 1 0 0 0,0-1 0 0 0,0 0 0 0 0,0 0-1 0 0,0 0 1 0 0,-1-1 0 0 0,0 1 0 0 0,1-1 0 0 0,-1 0 0 0 0,0-1 0 0 0,-1 1-1 0 0,1-1 1 0 0,-1 0-7 0 0,3-1 1 0 0,-11 5 73 0 0,0-2 1 0 0,-15 4-75 0 0,24-7 12 0 0,1 0 1 0 0,-1-1 0 0 0,0 0-1 0 0,1 0 1 0 0,-1 0-1 0 0,1 0 1 0 0,-1-1 0 0 0,0 1-1 0 0,1-1 1 0 0,-1 0-1 0 0,-3-2-12 0 0,6 3 6 0 0,1-1 0 0 0,-1 0 0 0 0,1 1 0 0 0,-1-1 0 0 0,1 0 0 0 0,-1 0 0 0 0,1 0 0 0 0,0 0 0 0 0,-1 0 0 0 0,1 0 0 0 0,0 0 0 0 0,0 0 0 0 0,-1-1 0 0 0,1 1 0 0 0,0 0 0 0 0,0-1 0 0 0,1 1 0 0 0,-1-1 0 0 0,0 1 0 0 0,0-1 0 0 0,1 1 0 0 0,-1-1 0 0 0,1 0 0 0 0,-1 1-6 0 0,1-8 7 0 0,0 8-21 0 0,0 0 0 0 0,0 0-1 0 0,-1 0 1 0 0,1-1 0 0 0,0 1-1 0 0,1 0 1 0 0,-1 0 0 0 0,0 0 0 0 0,0-1-1 0 0,0 1 1 0 0,1 0 0 0 0,-1 0-1 0 0,1 0 1 0 0,-1 0 0 0 0,1 0 0 0 0,-1 0-1 0 0,1 0 1 0 0,-1 0 0 0 0,1 0-1 0 0,0 0 1 0 0,0 0 0 0 0,0 0 0 0 0,-1 0-1 0 0,1 0 15 0 0,7-6-1 0 0,0 0 1 0 0,0 0-1 0 0,1 0 0 0 0,0 1 0 0 0,0 0 1 0 0,0 1-1 0 0,7-3 1 0 0,-13 7-3 0 0,-1 1 1 0 0,0 0-1 0 0,1-1 0 0 0,-1 1 1 0 0,0 0-1 0 0,1 0 0 0 0,-1 0 1 0 0,1 1-1 0 0,-1-1 0 0 0,0 1 1 0 0,1-1-1 0 0,-1 1 0 0 0,0 0 1 0 0,0-1-1 0 0,0 1 0 0 0,1 1 1 0 0,-1-1-1 0 0,0 0 0 0 0,0 0 1 0 0,-1 1-1 0 0,1-1 0 0 0,0 1 1 0 0,0-1-1 0 0,-1 1 0 0 0,1 0 1 0 0,-1 0-1 0 0,1 0 0 0 0,-1 0 1 0 0,0 0-1 0 0,0 0 0 0 0,1 0 1 0 0,-2 0-1 0 0,1 0 0 0 0,0 1 1 0 0,0-1-1 0 0,-1 0 0 0 0,1 1 1 0 0,-1-1-1 0 0,0 0 0 0 0,0 1 3 0 0,0 0 20 0 0,0 0 0 0 0,-1 0 0 0 0,1 0 0 0 0,-1 0-1 0 0,0 0 1 0 0,0 0 0 0 0,0 0 0 0 0,0 0 0 0 0,-1-1-1 0 0,1 1 1 0 0,-1 0 0 0 0,0-1 0 0 0,1 1 0 0 0,-1-1 0 0 0,0 0-1 0 0,0 0 1 0 0,-1 1 0 0 0,-1 0-20 0 0,-1 2-4 0 0,-1-1 0 0 0,-1 0 0 0 0,1 0 0 0 0,0-1-1 0 0,-1 1 1 0 0,0-1 0 0 0,0 0 4 0 0,-22 10-161 0 0,24-10 125 0 0,0 0-1 0 0,0-1 0 0 0,0 0 0 0 0,0 0 1 0 0,0 0-1 0 0,0-1 0 0 0,0 0 1 0 0,-3 1 36 0 0,3-2 114 0 0,0 0 1 0 0,-1 0-1 0 0,1 0 1 0 0,0 0 0 0 0,0-1-1 0 0,-4 0-114 0 0,8 0-76 0 0,0 1 0 0 0,0 0 0 0 0,0 0 0 0 0,1 0 0 0 0,-1-1 0 0 0,0 1 0 0 0,0 0 0 0 0,0-1 0 0 0,1 1-1 0 0,-1-1 1 0 0,0 1 0 0 0,1-1 0 0 0,-1 1 0 0 0,0-1 0 0 0,1 1 0 0 0,-1-1 0 0 0,1 0 0 0 0,-1 1 0 0 0,0-1 0 0 0,1 0-1 0 0,0 0 1 0 0,-1 1 0 0 0,1-1 0 0 0,-1 0 0 0 0,1 0 0 0 0,0 0 0 0 0,0 1 0 0 0,0-1 0 0 0,-1 0 0 0 0,1 0 0 0 0,0 0 0 0 0,0 0-1 0 0,0 0 1 0 0,0 1 0 0 0,0-1 0 0 0,0 0 0 0 0,1 0 0 0 0,-1 0 0 0 0,0 0 0 0 0,0 0 0 0 0,0 1 0 0 0,1-1 0 0 0,0-1 76 0 0,4-8-8153 0 0</inkml:trace>
  <inkml:trace contextRef="#ctx0" brushRef="#br1" timeOffset="-183525.992">930 4717 3680 0 0,'2'-5'820'0'0,"1"0"1"0"0,-1-1-1 0 0,-1 1 0 0 0,2-4-820 0 0,-3 6 254 0 0,1-1-1 0 0,0 1 0 0 0,0 0 1 0 0,1 0-1 0 0,-1-1 0 0 0,0 1 1 0 0,1 0-1 0 0,0 0 0 0 0,0 0 0 0 0,0 1 1 0 0,0-1-1 0 0,0 0 0 0 0,1 0-253 0 0,0 1 86 0 0,0 1 0 0 0,0-1 0 0 0,0 0 0 0 0,0 1 0 0 0,0 0 0 0 0,1 0 0 0 0,-1 0 0 0 0,0 0 0 0 0,1 0 0 0 0,-1 1 0 0 0,3-1-86 0 0,6-1 464 0 0,-8 1-339 0 0,-1 0 1 0 0,0 1-1 0 0,0 0 1 0 0,0-1-1 0 0,0 1 1 0 0,1 0-1 0 0,-1 1 1 0 0,0-1-1 0 0,0 0 1 0 0,0 1-1 0 0,1 0 1 0 0,-1 0-1 0 0,0 0 1 0 0,0 0-1 0 0,0 0 1 0 0,2 2-126 0 0,-3-2-10 0 0,0 1-1 0 0,0 0 1 0 0,-1-1 0 0 0,1 1 0 0 0,0 0-1 0 0,-1 0 1 0 0,1 0 0 0 0,-1 0 0 0 0,0 0-1 0 0,0 0 1 0 0,0 0 0 0 0,0 0 0 0 0,0 0-1 0 0,0 1 1 0 0,0-1 0 0 0,-1 0 0 0 0,1 1-1 0 0,-1-1 1 0 0,0 1 0 0 0,0-1 0 0 0,0 0-1 0 0,0 2 11 0 0,1 13 208 0 0,-2 18 812 0 0,1-33-969 0 0,-1 1-1 0 0,1-1 0 0 0,-1 0 0 0 0,0 0 1 0 0,0 1-1 0 0,0-1 0 0 0,0 0 0 0 0,0 0 1 0 0,0 0-1 0 0,0 0 0 0 0,-1 0 0 0 0,1 0 1 0 0,-2 1-51 0 0,-5 5 321 0 0,0-1 1 0 0,0 0 0 0 0,0-1 0 0 0,-1 0 0 0 0,0 0 0 0 0,0 0 0 0 0,-1-1 0 0 0,0-1-1 0 0,1 0 1 0 0,-2 0 0 0 0,1-1 0 0 0,-3 1-322 0 0,11-4-9 0 0,0 1 0 0 0,1-1 1 0 0,-1 0-1 0 0,0 1 0 0 0,0-1 0 0 0,1 0 0 0 0,-1 0 0 0 0,0 0 0 0 0,0 0 1 0 0,1 0-1 0 0,-1-1 0 0 0,0 1 0 0 0,1-1 0 0 0,-1 1 0 0 0,0-1 1 0 0,1 1-1 0 0,-1-1 0 0 0,0 0 0 0 0,1 0 0 0 0,-1 0 0 0 0,1 0 0 0 0,0 0 1 0 0,-1 0-1 0 0,1 0 0 0 0,0 0 0 0 0,-1 0 0 0 0,1-1 0 0 0,0 1 1 0 0,0-1-1 0 0,0 1 0 0 0,0-1 0 0 0,0 1 0 0 0,1-1 0 0 0,-1 1 0 0 0,0-1 1 0 0,1 0-1 0 0,-1 1 0 0 0,1-1 0 0 0,0 0 0 0 0,-1 1 0 0 0,1-1 0 0 0,0 0 1 0 0,0-1 8 0 0,0-2 44 0 0,0 0-1 0 0,0 0 1 0 0,0 0 0 0 0,1 0 0 0 0,-1 0 0 0 0,1 0 0 0 0,1 0-1 0 0,-1 0 1 0 0,1 1 0 0 0,-1-1 0 0 0,1 0 0 0 0,1 1 0 0 0,-1-1-1 0 0,3-2-43 0 0,10-11 0 0 0,6-9 0 0 0,-20 26 0 0 0,0-1 0 0 0,0 1 0 0 0,0 0 0 0 0,0-1 0 0 0,1 1 0 0 0,-1 0 0 0 0,0 0 0 0 0,0 0 0 0 0,1 0 0 0 0,-1 0 0 0 0,1 0 0 0 0,-1 0 0 0 0,1 0 0 0 0,-1 0 0 0 0,1 1 0 0 0,0-1 0 0 0,0 1 0 0 0,3-1 0 0 0,0 0 0 0 0,0 0 0 0 0,0 1 0 0 0,1 0 0 0 0,-1 0 0 0 0,-3 0 0 0 0,6 1 0 0 0,6 11 0 0 0,-13-12-55 0 0,-1 1-1 0 0,1 0 1 0 0,0 0-1 0 0,0-1 1 0 0,-1 1-1 0 0,1 0 0 0 0,-1 0 1 0 0,1 0-1 0 0,-1 0 1 0 0,1 0-1 0 0,-1 0 1 0 0,1 0-1 0 0,-1 0 0 0 0,0 0 1 0 0,0 0-1 0 0,1 0 1 0 0,-1 0-1 0 0,0 0 1 0 0,0 0-1 0 0,0 0 0 0 0,0 0 1 0 0,0 1-1 0 0,0-1 1 0 0,-1 0-1 0 0,1 0 1 0 0,0 0-1 0 0,0 0 0 0 0,-1 0 1 0 0,1 0-1 0 0,-1 0 1 0 0,1 0-1 0 0,-1 0 1 0 0,1-1-1 0 0,-1 2 56 0 0,-5 15-103 0 0,5-14 103 0 0,0-1 0 0 0,0 1 0 0 0,0-1 0 0 0,0 0 0 0 0,0 1 0 0 0,0-1 0 0 0,0 0 0 0 0,-1 0 0 0 0,0 0 0 0 0,1 0 0 0 0,-1 0 0 0 0,0 0 0 0 0,0 0 0 0 0,0-1 0 0 0,0 1 0 0 0,0 0 0 0 0,-11 9 0 0 0,7-4 270 0 0,0-2 0 0 0,-1 1-1 0 0,0-1 1 0 0,0 0-1 0 0,-6 3-269 0 0,11-6 12 0 0,0-1 1 0 0,-1 0-1 0 0,1 1 0 0 0,0-1 0 0 0,-1 0 0 0 0,1-1 0 0 0,-1 1 0 0 0,1 0 1 0 0,-1-1-1 0 0,0 1 0 0 0,1-1 0 0 0,-1 0 0 0 0,0 0 0 0 0,1 0 0 0 0,-1 0 1 0 0,1 0-1 0 0,-1-1 0 0 0,0 1 0 0 0,1-1 0 0 0,-3 0-12 0 0,4 0-12 0 0,-1 0 0 0 0,1 0 0 0 0,-1 0 0 0 0,1 0 0 0 0,0 0 1 0 0,-1 0-1 0 0,1-1 0 0 0,0 1 0 0 0,0 0 0 0 0,0-1 0 0 0,0 1 0 0 0,0-1 0 0 0,0 1 0 0 0,0-1 0 0 0,1 1 0 0 0,-1-1 0 0 0,1 1 0 0 0,-1-1 0 0 0,1 0 0 0 0,-1 1 1 0 0,1-1-1 0 0,0 0 0 0 0,0 1 0 0 0,0-1 0 0 0,0 0 0 0 0,0 0 0 0 0,0 1 0 0 0,0-1 0 0 0,0 0 0 0 0,1 1 0 0 0,0-2 12 0 0,2-7 232 0 0,0 0 0 0 0,0 0 0 0 0,1 0 1 0 0,1 1-1 0 0,0 0-232 0 0,1-3-390 0 0,-2 5 390 0 0,0 0 0 0 0,0 1 0 0 0,1-1 0 0 0,0 1 0 0 0,0 0 0 0 0,1 0 0 0 0,0 1 0 0 0,0 0 0 0 0,0 0 0 0 0,3-2 0 0 0,-5 5 0 0 0,1 0 0 0 0,-1 0 0 0 0,0 0 0 0 0,1 0 0 0 0,-1 1 0 0 0,1 0 0 0 0,-1 0 0 0 0,1 0 0 0 0,0 1 0 0 0,-1-1 0 0 0,1 1 0 0 0,-1 0 0 0 0,1 1 0 0 0,0-1 0 0 0,-1 1 0 0 0,4 0 0 0 0,-8-1 0 0 0,1 0 0 0 0,-1 0 0 0 0,1 0 0 0 0,-1 1 0 0 0,1-1 0 0 0,0 0 0 0 0,-1 0 0 0 0,1 0 0 0 0,-1 0 0 0 0,1 1 0 0 0,-1-1 0 0 0,1 0 0 0 0,-1 1 0 0 0,0-1 0 0 0,1 0 0 0 0,-1 1 0 0 0,1-1 0 0 0,-1 0 0 0 0,0 1 0 0 0,1-1 0 0 0,-1 1 0 0 0,0-1 0 0 0,1 1 0 0 0,-1-1 0 0 0,0 1 0 0 0,0-1 0 0 0,1 1 0 0 0,-1-1 0 0 0,1 2 0 0 0,0 0 0 0 0,1-1 0 0 0,-1 1 0 0 0,1 0 0 0 0,-1-1 0 0 0,0 1 0 0 0,0 0 0 0 0,0 0 0 0 0,0 0 0 0 0,0 0 0 0 0,0 0 0 0 0,0 0 0 0 0,-1 0 0 0 0,1 0 0 0 0,-1 0 0 0 0,1 0 0 0 0,-1 0 0 0 0,0 0 0 0 0,0 0 0 0 0,0 1 0 0 0,0-1 0 0 0,0 0 0 0 0,0 0 0 0 0,-1 0 0 0 0,1 0 0 0 0,-1 1 0 0 0,-2 4 0 0 0,0 1 0 0 0,0-1 0 0 0,-1 0 0 0 0,1 0 0 0 0,-2 0 0 0 0,1 0 0 0 0,-1-1 0 0 0,0 0 0 0 0,0 0 0 0 0,-1 0 0 0 0,0-1 0 0 0,0 0 0 0 0,0 0 0 0 0,0 0 0 0 0,-1-1 0 0 0,-1 1 0 0 0,4-3 113 0 0,1 0 0 0 0,-1-1 0 0 0,0 0 0 0 0,1 0 0 0 0,-1 0 0 0 0,0 0 0 0 0,0 0-1 0 0,0-1 1 0 0,0 1 0 0 0,0-1 0 0 0,0 0 0 0 0,0 0 0 0 0,0-1 0 0 0,0 1 0 0 0,1-1 0 0 0,-1 0-1 0 0,0 0 1 0 0,0 0-113 0 0,3 0 1 0 0,0 1 0 0 0,1-1-1 0 0,-1 0 1 0 0,1 1-1 0 0,-1-1 1 0 0,0 0 0 0 0,1 1-1 0 0,0-1 1 0 0,-1 0-1 0 0,1 0 1 0 0,-1 1 0 0 0,1-1-1 0 0,0 0 1 0 0,-1 0-1 0 0,1 0 1 0 0,0 0 0 0 0,0 1-1 0 0,0-1 1 0 0,0 0-1 0 0,-1 0 1 0 0,1 0 0 0 0,1 0-1 0 0,-1 0 1 0 0,0 0-1 0 0,0 1 1 0 0,0-1 0 0 0,0 0-1 0 0,0 0 1 0 0,1 0-1 0 0,0-3 0 0 0,0 0-1 0 0,0 0 1 0 0,0 0 0 0 0,1 0 0 0 0,0 0-1 0 0,-1 0 1 0 0,9-13 0 0 0,-9 13 0 0 0,2-1 0 0 0,-1 1 0 0 0,1-1 0 0 0,-1 1 0 0 0,1 0 0 0 0,0 0 0 0 0,1 0 0 0 0,-1 1 0 0 0,1-1 0 0 0,2-1 0 0 0,11-7 0 0 0,-10 6 0 0 0,1 1 0 0 0,0 0 0 0 0,5-3 0 0 0,-9 7 0 0 0,-1-1 0 0 0,1 1 0 0 0,-1 0 0 0 0,1 0 0 0 0,0 1 0 0 0,-1-1 0 0 0,1 1 0 0 0,0-1 0 0 0,0 1 0 0 0,-1 0 0 0 0,2 0 0 0 0,5 1 0 0 0,-9-1 0 0 0,1 0 0 0 0,0 0 0 0 0,-1 0 0 0 0,1 0 0 0 0,0 0 0 0 0,0 0 0 0 0,-1 1 0 0 0,1-1 0 0 0,0 1 0 0 0,-1-1 0 0 0,1 1 0 0 0,-1 0 0 0 0,1-1 0 0 0,-1 1 0 0 0,1 0 0 0 0,-1 0 0 0 0,1 0 0 0 0,-1 0 0 0 0,1 2 0 0 0,1-1 5 0 0,0 1-1 0 0,-1 0 0 0 0,1 0 0 0 0,-1 0 0 0 0,0 0 1 0 0,0 1-1 0 0,1 1-4 0 0,-3-3-65 0 0,1 0 1 0 0,-1 0-1 0 0,0 0 0 0 0,1 0 0 0 0,-1 0 1 0 0,0 1-1 0 0,0-1 0 0 0,0 0 1 0 0,0 0-1 0 0,-1 0 0 0 0,1 0 1 0 0,-1 0-1 0 0,1 1 0 0 0,-1 0 65 0 0,0 0-81 0 0,0 0 0 0 0,-1 1 0 0 0,1-1 0 0 0,-1 0 0 0 0,1 0 0 0 0,-1 0 0 0 0,0 0 0 0 0,0 0 0 0 0,0-1 0 0 0,-1 1 0 0 0,1-1 0 0 0,0 1 0 0 0,-1-1-1 0 0,0 0 1 0 0,0 1 81 0 0,-5 1 48 0 0,0 1 0 0 0,0-1 0 0 0,-1-1 0 0 0,-7 3-48 0 0,-7 3-92 0 0,18-7 116 0 0,0 0 0 0 0,-1 0-1 0 0,1-1 1 0 0,0 0 0 0 0,-1 0-1 0 0,1 0 1 0 0,-1-1-1 0 0,1 0 1 0 0,-1 0 0 0 0,-1 0-24 0 0,5 0 70 0 0,-1-1 0 0 0,1 1 0 0 0,0-1 1 0 0,0 1-1 0 0,-1-1 0 0 0,1 0 0 0 0,0 1 1 0 0,0-1-1 0 0,0 0 0 0 0,0-1 0 0 0,0 1 0 0 0,0 0 1 0 0,0 0-1 0 0,1-1 0 0 0,-1 1 0 0 0,0-1 1 0 0,1 0-1 0 0,-1 1 0 0 0,1-1 0 0 0,-1 0 0 0 0,1 0 1 0 0,0 0-1 0 0,0 0 0 0 0,0 0 0 0 0,-1-2-70 0 0,2-1 0 0 0,0 0 0 0 0,0 0 0 0 0,0 0 0 0 0,1 0 0 0 0,0 0 0 0 0,-1 0 0 0 0,2 0 0 0 0,0-3 0 0 0,-1 3 0 0 0,1 1 0 0 0,0 0 0 0 0,-1 1 0 0 0,1-1 0 0 0,0 1 0 0 0,1-1 0 0 0,-1 1 0 0 0,1 0 0 0 0,-1 0 0 0 0,1 0 0 0 0,8-11 0 0 0,-8 12 0 0 0,-1-1 0 0 0,1 1 0 0 0,-1 0 0 0 0,1-1 0 0 0,0 1 0 0 0,0 0 0 0 0,0 1 0 0 0,0-1 0 0 0,1 1 0 0 0,-1-1 0 0 0,0 1 0 0 0,0 0 0 0 0,1 0 0 0 0,-1 0 0 0 0,4 0 0 0 0,-6 1 0 0 0,1 0 0 0 0,-1 0 0 0 0,1 1 0 0 0,-1-1 0 0 0,1 0 0 0 0,-1 1 0 0 0,0-1 0 0 0,1 0 0 0 0,-1 1 0 0 0,1 0 0 0 0,-1-1 0 0 0,0 1 0 0 0,0 0 0 0 0,1 0 0 0 0,-1 0 0 0 0,1 0 0 0 0,1 2 0 0 0,1 0 0 0 0,-1-2 0 0 0,-1 0 0 0 0,0 0 0 0 0,0 1 0 0 0,1-1 0 0 0,-1 1 0 0 0,-1 0 0 0 0,1 0 0 0 0,0 0 0 0 0,0-1 0 0 0,0 2 0 0 0,-1-1 0 0 0,0 0 0 0 0,2 2 0 0 0,5 9-100 0 0,-7-13 61 0 0,-1 1 0 0 0,1-1 0 0 0,-1 1 1 0 0,1 0-1 0 0,-1-1 0 0 0,1 1 0 0 0,-1 0 0 0 0,1-1 0 0 0,-1 1 0 0 0,1 0 0 0 0,-1-1 0 0 0,0 1 0 0 0,0 0 1 0 0,1 0-1 0 0,-1-1 0 0 0,0 1 0 0 0,0 0 0 0 0,0 0 0 0 0,0 0 0 0 0,0-1 0 0 0,0 1 0 0 0,0 0 0 0 0,0 0 1 0 0,0 0-1 0 0,0-1 0 0 0,0 1 0 0 0,-1 0 0 0 0,1 0 0 0 0,0-1 0 0 0,-1 1 0 0 0,1 0 0 0 0,0 0 0 0 0,-1 0 39 0 0,-9 16-595 0 0,9-14 630 0 0,0-1 0 0 0,-1 1 1 0 0,1 0-1 0 0,-1-1 1 0 0,0 1-1 0 0,0-1 0 0 0,0 1 1 0 0,0-1-1 0 0,0 0 0 0 0,-1 0 1 0 0,-1 1-36 0 0,-6 5 576 0 0,8-6-451 0 0,0 0-1 0 0,-1-1 1 0 0,1 1 0 0 0,0 0 0 0 0,-1-1 0 0 0,1 0 0 0 0,-1 0-1 0 0,-1 1-124 0 0,-16 5 16 0 0,15-4-16 0 0,0-1 0 0 0,0-1 0 0 0,0 1 0 0 0,-1-1 0 0 0,1 0 0 0 0,-1 0 0 0 0,1 0 0 0 0,-1-1 0 0 0,1 0 0 0 0,-2 0 0 0 0,4 0 23 0 0,3 0-2692 0 0,0 0-4156 0 0</inkml:trace>
  <inkml:trace contextRef="#ctx0" brushRef="#br1" timeOffset="-278440.305">2823 629 10680 0 0,'0'0'489'0'0,"0"0"-8"0"0,4-7 441 0 0,-1 5 1978 0 0,0 2-2706 0 0,0 1 1 0 0,0-1 0 0 0,0 1 0 0 0,0-1 0 0 0,1 1-1 0 0,-1 0 1 0 0,0 0 0 0 0,-1 1 0 0 0,1-1 0 0 0,0 1 0 0 0,0-1-1 0 0,0 1 1 0 0,-1 0 0 0 0,1 0 0 0 0,-1 0 0 0 0,0 0-1 0 0,1 0 1 0 0,-1 1 0 0 0,0-1 0 0 0,0 1 0 0 0,-1-1 0 0 0,2 3-195 0 0,1 2 106 0 0,0 0 0 0 0,-1 1 1 0 0,1-1-1 0 0,-2 1 1 0 0,1 0-1 0 0,-1 0 0 0 0,0 0 1 0 0,0 3-107 0 0,7 29 505 0 0,-6-29-382 0 0,-1 0 1 0 0,0 0-1 0 0,-1 0 0 0 0,1 8-123 0 0,-2 55 415 0 0,0-72-350 0 0,-3 1 100 0 0,-1 1 313 0 0,4-12-161 0 0,1-5-6 0 0,0 9-298 0 0,-1-1 1 0 0,1 0 0 0 0,0 1 0 0 0,0-1-1 0 0,0 1 1 0 0,1-1 0 0 0,-1 1 0 0 0,1-1 0 0 0,0 1-1 0 0,2-2-13 0 0,16-36 0 0 0,-16 33 0 0 0,0-1 0 0 0,0 1 0 0 0,1-1 0 0 0,2 0 0 0 0,5-9 0 0 0,-9 14-3 0 0,0 0 0 0 0,1 0 0 0 0,-1 0 0 0 0,1 1 0 0 0,0-1 0 0 0,0 1 0 0 0,2-1 3 0 0,12-15-102 0 0,-17 18 91 0 0,1 0 0 0 0,-1 0-1 0 0,1 0 1 0 0,0 0 0 0 0,-1 0 0 0 0,1 0 0 0 0,0 0-1 0 0,0 0 1 0 0,0 1 0 0 0,0-1 0 0 0,1 1 0 0 0,-1 0-1 0 0,0-1 1 0 0,1 1 0 0 0,-1 0 0 0 0,0 0 0 0 0,1 1-1 0 0,-1-1 1 0 0,2 0 11 0 0,-2 1 3 0 0,0 0-1 0 0,1 0 1 0 0,-1 1-1 0 0,0-1 1 0 0,0 0-1 0 0,1 1 1 0 0,-1 0-1 0 0,0-1 1 0 0,0 1-1 0 0,0 0 1 0 0,0 0-1 0 0,0 0 1 0 0,0 0-1 0 0,0 1 1 0 0,0-1-1 0 0,-1 0 1 0 0,2 2-3 0 0,-1-1 9 0 0,1 1 0 0 0,-2 0-1 0 0,1-1 1 0 0,0 1 0 0 0,0 0 0 0 0,-1 0 0 0 0,0 0 0 0 0,1 0 0 0 0,-1 0-1 0 0,0 0 1 0 0,0 2-9 0 0,1 7 36 0 0,-1 1 0 0 0,0 0 0 0 0,0 0 0 0 0,-1 0 0 0 0,-2 9-36 0 0,-5 38 78 0 0,3-36-45 0 0,1 1 0 0 0,2 8-33 0 0,4-16 24 0 0,-3-16-30 0 0,1 0 0 0 0,-1 0 0 0 0,0 0 0 0 0,1 0 0 0 0,-1 0 0 0 0,1-1 0 0 0,-1 1 0 0 0,1 0 0 0 0,-1 0 0 0 0,1 0 0 0 0,-1-1 0 0 0,1 1 0 0 0,0 0 0 0 0,-1-1 0 0 0,1 1 0 0 0,0-1 0 0 0,0 1 0 0 0,0-1 0 0 0,-1 1 0 0 0,1-1 6 0 0,1 1-170 0 0,0-1 0 0 0,0 0 1 0 0,0 0-1 0 0,0-1 0 0 0,-1 1 0 0 0,1 0 0 0 0,0 0 0 0 0,0-1 0 0 0,-1 1 0 0 0,1-1 0 0 0,0 0 0 0 0,0 1 0 0 0,-1-1 1 0 0,2-1 168 0 0,22-14-1748 0 0,-19 11 1324 0 0,0-1 0 0 0,0 1-1 0 0,-1-1 1 0 0,0-1-1 0 0,0 1 1 0 0,0-1-1 0 0,2-3 426 0 0,5-12-1663 0 0,6-18 1663 0 0,-13 28-163 0 0,0 1-1 0 0,1-1 1 0 0,0 1-1 0 0,1 0 1 0 0,0 0-1 0 0,1 1 1 0 0,0 0-1 0 0,4-4 164 0 0,1 5 58 0 0,-12 9 304 0 0,2 4 723 0 0,-3-4-1009 0 0,1 0 1 0 0,-1 1-1 0 0,1-1 0 0 0,-1 1 1 0 0,1-1-1 0 0,-1 1 1 0 0,0-1-1 0 0,1 1 0 0 0,-1-1 1 0 0,0 1-1 0 0,1 0 0 0 0,-1-1 1 0 0,0 1-1 0 0,0-1 0 0 0,1 1 1 0 0,-1 0-77 0 0,-1 6 546 0 0,1 0 1 0 0,-1 0-1 0 0,-1 0 0 0 0,1 0 1 0 0,-3 5-547 0 0,2-6 189 0 0,0-1 1 0 0,0 1 0 0 0,1 0-1 0 0,0-1 1 0 0,0 1-1 0 0,1 0 1 0 0,0 0 0 0 0,0 0-1 0 0,0 1-189 0 0,0-3 30 0 0,1-1 0 0 0,-1 1 0 0 0,1-1 0 0 0,0 0 0 0 0,0 1-1 0 0,0-1 1 0 0,0 0 0 0 0,1 0 0 0 0,-1 0 0 0 0,1 0 0 0 0,0 0-1 0 0,0 0 1 0 0,0-1 0 0 0,0 1 0 0 0,0 0 0 0 0,1-1 0 0 0,-1 0-1 0 0,1 1 1 0 0,-1-1 0 0 0,1 0 0 0 0,0 0 0 0 0,0-1 0 0 0,0 1-1 0 0,0-1 1 0 0,0 1 0 0 0,0-1 0 0 0,1 0 0 0 0,-1 0 0 0 0,0 0-1 0 0,1-1 1 0 0,-1 1 0 0 0,0-1 0 0 0,1 0 0 0 0,-1 0 0 0 0,1 0-1 0 0,-1 0 1 0 0,4-1-30 0 0,0 0 120 0 0,1-1-1 0 0,-1 1 0 0 0,1-1 1 0 0,-1-1-1 0 0,1 0 1 0 0,-1 0-1 0 0,0 0 0 0 0,0-1 1 0 0,-1 0-1 0 0,1 0 1 0 0,-1 0-1 0 0,0-1 0 0 0,5-5-119 0 0,-9 8 19 0 0,0-1-1 0 0,0 1 1 0 0,0-1-1 0 0,-1 0 1 0 0,1 1-1 0 0,-1-1 1 0 0,0 0-1 0 0,1 0 1 0 0,-1 0-1 0 0,-1 0 1 0 0,1 0-1 0 0,0 0 1 0 0,-1-1-1 0 0,1 1 1 0 0,-1 0-1 0 0,0 0 1 0 0,0 0-1 0 0,-1-4-18 0 0,1 1 117 0 0,-1 0-1 0 0,0 0 1 0 0,-1 0-1 0 0,1-1 1 0 0,-1 1-1 0 0,0 0 1 0 0,-1 1-1 0 0,1-1 1 0 0,-2-1-117 0 0,2 3 16 0 0,-1 0 0 0 0,0 0 0 0 0,0 0 0 0 0,-1 0 0 0 0,1 0 0 0 0,-1 1 0 0 0,0 0 0 0 0,0-1 0 0 0,0 1 1 0 0,0 1-1 0 0,-1-1 0 0 0,-1 0-16 0 0,-1 0 6 0 0,-1 0-1 0 0,1 0 1 0 0,-1 0 0 0 0,0 1 0 0 0,0 1 0 0 0,0-1 0 0 0,-5 1-6 0 0,-2 0-200 0 0,0 1-1 0 0,-1 1 1 0 0,1 0 0 0 0,0 1-1 0 0,-1 0 1 0 0,1 1 0 0 0,0 1 0 0 0,0 1 200 0 0,0 1-1339 0 0,2 1-4149 0 0,3-1-1602 0 0</inkml:trace>
  <inkml:trace contextRef="#ctx0" brushRef="#br1" timeOffset="-270533.203">12189 604 11256 0 0,'0'0'866'0'0,"7"3"-426"0"0,-4-2-118 0 0,0 0 0 0 0,1 0-1 0 0,-1 1 1 0 0,0-1 0 0 0,0 1-1 0 0,0 0 1 0 0,0 0 0 0 0,0 0 0 0 0,0 0-1 0 0,-1 1 1 0 0,1-1 0 0 0,-1 1-1 0 0,0-1 1 0 0,1 1 0 0 0,-1 0-1 0 0,0 0 1 0 0,-1 0 0 0 0,2 2-322 0 0,1 4 299 0 0,-1 1 0 0 0,0-1 0 0 0,0 1 0 0 0,-1-1 0 0 0,0 1 0 0 0,-1 0 0 0 0,0-1 0 0 0,0 1 0 0 0,-1 0 0 0 0,-1 0 0 0 0,1 0 0 0 0,-2-1 0 0 0,1 1 0 0 0,-1 0 0 0 0,-3 6-299 0 0,3-2 158 0 0,2-12-137 0 0,0 0 0 0 0,0 0 1 0 0,0 0-1 0 0,-1 0 0 0 0,1 0 0 0 0,0 0 0 0 0,-1 0 1 0 0,0 0-1 0 0,1 0 0 0 0,-1 0 0 0 0,0 0 1 0 0,0 0-1 0 0,0-1 0 0 0,0 1 0 0 0,0 0 1 0 0,0-1-1 0 0,-1 1 0 0 0,1-1 0 0 0,-1 1-21 0 0,1-1 64 0 0,1-2-62 0 0,-1 1 0 0 0,1-1 0 0 0,0 1 0 0 0,-1 0 0 0 0,1-1 0 0 0,0 1 0 0 0,-1-1 0 0 0,1 1 0 0 0,0-1 0 0 0,0 1 0 0 0,0-1 0 0 0,-1 1 0 0 0,1-1 0 0 0,0 1 0 0 0,0-1 0 0 0,0 1 0 0 0,0-1 0 0 0,0 0 0 0 0,0 1 0 0 0,0-1 0 0 0,0 1 0 0 0,0-1 0 0 0,0 1 0 0 0,0-1-2 0 0,1-13 16 0 0,1 7-13 0 0,0 0 1 0 0,0 0-1 0 0,1 0 0 0 0,0 0 0 0 0,0 1 0 0 0,1-1 0 0 0,-1 1 0 0 0,1 0 0 0 0,1-1-3 0 0,3-3 11 0 0,0 1-1 0 0,0 0 0 0 0,1 0 1 0 0,0 1-1 0 0,1-1-10 0 0,-3 4 3 0 0,0 1-1 0 0,0-1 1 0 0,1 1-1 0 0,-1 0 1 0 0,1 1-1 0 0,0 0 1 0 0,0 0-1 0 0,1 1-2 0 0,-5 1 0 0 0,0 0 0 0 0,-1 1 0 0 0,1-1-1 0 0,0 1 1 0 0,-1 0 0 0 0,1 0 0 0 0,0 0 0 0 0,-1 0-1 0 0,3 1 1 0 0,-4 0 0 0 0,0-1 0 0 0,0 1 0 0 0,0 0 0 0 0,0 0 0 0 0,-1 0 0 0 0,1-1 0 0 0,0 2-1 0 0,-1-1 1 0 0,1 0 0 0 0,0 0 0 0 0,-1 0 0 0 0,0 1 0 0 0,1-1 0 0 0,-1 1 0 0 0,0-1 0 0 0,1 1-1 0 0,-1-1 1 0 0,0 1 0 0 0,10 18 0 0 0,0 0 0 0 0,-1 0 0 0 0,1 7 0 0 0,-8-20 25 0 0,0 0-1 0 0,0 0 1 0 0,1 0 0 0 0,0 0-1 0 0,0 0 1 0 0,1-1-1 0 0,-1 0 1 0 0,2 0 0 0 0,-1 0-1 0 0,0-1 1 0 0,1 1-1 0 0,4 2-24 0 0,-5-5 36 0 0,1 1 0 0 0,-1-1 0 0 0,1 0 1 0 0,0 0-1 0 0,0-1 0 0 0,0 0 0 0 0,0 0 0 0 0,1 0 0 0 0,-1-1 0 0 0,0 0 0 0 0,1 0 0 0 0,-1 0 0 0 0,1-1 0 0 0,-1 0 0 0 0,3-1-36 0 0,-2 1 280 0 0,0 0-246 0 0,0 0 1 0 0,0-1 0 0 0,-1 0 0 0 0,1 0 0 0 0,0-1 0 0 0,0 0 0 0 0,-1 0 0 0 0,1 0 0 0 0,-1-1 0 0 0,1 0 0 0 0,1-1-35 0 0,1-3 24 0 0,0 0-1 0 0,0 0 1 0 0,-1 0 0 0 0,-1-1-1 0 0,1-1 1 0 0,-1 1 0 0 0,0-1-1 0 0,-1 0 1 0 0,0-1 0 0 0,-1 1-1 0 0,0-1 1 0 0,0 0-1 0 0,-1-1 1 0 0,0 1 0 0 0,-1-1-1 0 0,0 1 1 0 0,-1-1 0 0 0,1-9-24 0 0,-3 18-2 0 0,0 1-1 0 0,0-1 1 0 0,0 0 0 0 0,0 0 0 0 0,0 0 0 0 0,0 0 0 0 0,-1 1 0 0 0,1-1 0 0 0,0 0 0 0 0,-1 0 0 0 0,0 1 0 0 0,1-1 0 0 0,-1 0 0 0 0,0 1 0 0 0,0-1 0 0 0,0 0 0 0 0,0 1 0 0 0,-1-1 2 0 0,2 1 1 0 0,-1 1 1 0 0,0-1 0 0 0,1 1 0 0 0,-1-1-1 0 0,0 1 1 0 0,0 0 0 0 0,1-1-1 0 0,-1 1 1 0 0,0 0 0 0 0,0-1-1 0 0,0 1 1 0 0,0 0 0 0 0,1 0-1 0 0,-1 0 1 0 0,0-1 0 0 0,0 1-1 0 0,0 0 1 0 0,0 0 0 0 0,0 1-1 0 0,1-1 1 0 0,-1 0 0 0 0,0 0-1 0 0,0 0 1 0 0,0 0 0 0 0,0 1-1 0 0,0-1 1 0 0,1 0 0 0 0,-1 1-1 0 0,0-1 1 0 0,0 1 0 0 0,1-1-1 0 0,-1 1 1 0 0,0-1 0 0 0,1 1-1 0 0,-1 0 1 0 0,0-1 0 0 0,1 1-1 0 0,-1 0-1 0 0,-4 3 0 0 0,0 1 0 0 0,0-1 0 0 0,0 1 0 0 0,1 1 0 0 0,-1-1 0 0 0,1 1 0 0 0,1-1 0 0 0,-1 1 0 0 0,1 0 0 0 0,0 0 0 0 0,0 1 0 0 0,1-1 0 0 0,-1 1 0 0 0,2-1 0 0 0,-1 2 0 0 0,1-3-14 0 0,0 0-1 0 0,0 0 1 0 0,1 0-1 0 0,0 0 1 0 0,0 0 0 0 0,0 0-1 0 0,0 0 1 0 0,1-1-1 0 0,0 1 1 0 0,0 0-1 0 0,0 0 1 0 0,2 3 14 0 0,-2-5-1 0 0,1 0 0 0 0,-1-1 1 0 0,1 1-1 0 0,-1-1 0 0 0,1 1 0 0 0,0-1 1 0 0,0 1-1 0 0,0-1 0 0 0,1 0 0 0 0,-1 0 1 0 0,0 0-1 0 0,1-1 0 0 0,-1 1 0 0 0,1 0 0 0 0,0-1 1 0 0,-1 0-1 0 0,1 0 0 0 0,0 1 0 0 0,0-2 1 0 0,0 1-1 0 0,1 0 1 0 0,14 3 47 0 0,-1-2 0 0 0,0 0 0 0 0,1-1 0 0 0,-1-1 0 0 0,1-1 0 0 0,13-1-47 0 0,-4-2-3 0 0,0-2-1 0 0,-1 0 1 0 0,27-10 3 0 0,-41 11-3 0 0,0 0-1 0 0,-1-1 1 0 0,1 0 0 0 0,-1-1-1 0 0,0-1 1 0 0,-1 0 0 0 0,0 0 0 0 0,0-1-1 0 0,-1 0 1 0 0,0 0 0 0 0,0-1 0 0 0,-1 0-1 0 0,3-7 4 0 0,-9 15 2 0 0,-1-1 0 0 0,0 1-1 0 0,1-1 1 0 0,-1 0 0 0 0,0 0-1 0 0,0 0 1 0 0,0 0 0 0 0,-1 0-1 0 0,1 0 1 0 0,-1 0 0 0 0,0-1-2 0 0,0 4 8 0 0,0-1 1 0 0,0 1-1 0 0,0 0 1 0 0,0 0-1 0 0,0-1 0 0 0,-1 1 1 0 0,1 0-1 0 0,0 0 1 0 0,0-1-1 0 0,0 1 1 0 0,-1 0-1 0 0,1 0 0 0 0,0-1 1 0 0,0 1-1 0 0,-1 0 1 0 0,1 0-1 0 0,0 0 1 0 0,0 0-1 0 0,-1 0 0 0 0,1-1 1 0 0,0 1-1 0 0,-1 0 1 0 0,1 0-1 0 0,0 0 1 0 0,-1 0-1 0 0,1 0 0 0 0,0 0 1 0 0,-1 0-1 0 0,1 0-8 0 0,-11-1-3 0 0,11 1 5 0 0,-5 1-33 0 0,0-1 0 0 0,0 1 1 0 0,1 0-1 0 0,-1 0 1 0 0,0 0-1 0 0,0 1 1 0 0,1 0-1 0 0,-1 0 0 0 0,-3 2 31 0 0,-39 26 28 0 0,23-14-52 0 0,21-14 19 0 0,0 1 1 0 0,0-1 0 0 0,0 0 0 0 0,1 1 0 0 0,-1 0 0 0 0,1 0 0 0 0,0-1-1 0 0,0 1 1 0 0,0 0 0 0 0,0 1 0 0 0,0-1 0 0 0,0 0 0 0 0,1 1 0 0 0,-1 1 4 0 0,2-3 0 0 0,-1 0 0 0 0,0 0 0 0 0,1 0 0 0 0,0 0 0 0 0,-1 0 1 0 0,1 0-1 0 0,0 1 0 0 0,0-1 0 0 0,0 0 0 0 0,1 0 1 0 0,-1 0-1 0 0,0 0 0 0 0,1 0 0 0 0,0 0 0 0 0,-1 0 1 0 0,1 0-1 0 0,0 0 0 0 0,0 0 0 0 0,0 0 0 0 0,0 0 0 0 0,0 0 1 0 0,0-1-1 0 0,1 1 0 0 0,-1 0 0 0 0,2 0 0 0 0,3 3 9 0 0,0-1-1 0 0,0 0 0 0 0,1 0 1 0 0,-1 0-1 0 0,1-1 0 0 0,0 0 1 0 0,0 0-1 0 0,0-1 0 0 0,0 0 1 0 0,1 0-1 0 0,-1-1 0 0 0,8 1-8 0 0,10 0 20 0 0,1-1-1 0 0,0-1 1 0 0,4-2-20 0 0,-1-1-1249 0 0,1-3-1 0 0,-1 0 1 0 0,0-2 0 0 0,18-7 1249 0 0,-22 7-1395 0 0,5-2-140 0 0</inkml:trace>
  <inkml:trace contextRef="#ctx0" brushRef="#br1" timeOffset="-269276.666">13808 653 17503 0 0,'0'0'399'0'0,"0"0"60"0"0,-15 4 587 0 0,-40 25-211 0 0,20-14 218 0 0,1 2-1 0 0,1 1 1 0 0,-27 21-1053 0 0,1-3 95 0 0,56-34-95 0 0,1-1 0 0 0,-1 1 0 0 0,0 0 0 0 0,1 0 0 0 0,-1 0 0 0 0,1 0 0 0 0,0 0 0 0 0,-1 1 0 0 0,1-1 0 0 0,0 1 0 0 0,1-1 0 0 0,-1 1 0 0 0,-1 2 0 0 0,3-4 2 0 0,0 0 0 0 0,0-1 1 0 0,0 1-1 0 0,0 0 0 0 0,0-1 0 0 0,0 1 0 0 0,0 0 0 0 0,0-1 0 0 0,0 1 0 0 0,0 0 0 0 0,0-1 0 0 0,0 1 0 0 0,1 0 1 0 0,-1-1-1 0 0,0 1 0 0 0,0 0 0 0 0,1-1 0 0 0,-1 1 0 0 0,1-1 0 0 0,-1 1 0 0 0,0-1 0 0 0,1 1 0 0 0,-1 0 0 0 0,1-1 0 0 0,-1 0 1 0 0,1 1-1 0 0,0-1 0 0 0,-1 1 0 0 0,1-1 0 0 0,-1 0 0 0 0,1 1 0 0 0,0-1 0 0 0,-1 0 0 0 0,1 0-2 0 0,20 5 350 0 0,-20-5-323 0 0,20 2 329 0 0,-14 0-420 0 0,0-1 1 0 0,0-1 0 0 0,-1 1-1 0 0,1-1 1 0 0,0 0-1 0 0,0-1 1 0 0,-1 0-1 0 0,1 0 1 0 0,0 0 0 0 0,-1-1 63 0 0,12-4 164 0 0,-6 3 42 0 0,0-1 0 0 0,0-1 0 0 0,-1 1 0 0 0,0-2 0 0 0,0 0 0 0 0,0 0 0 0 0,0-1 0 0 0,6-6-206 0 0,-7 3-103 0 0,0 0 1 0 0,-1 0-1 0 0,0-1 1 0 0,-1-1 0 0 0,3-3 102 0 0,11-23-95 0 0,-1-3 95 0 0,-8 16 87 0 0,16-35 1718 0 0,7-27-1805 0 0,-18 44-1941 0 0,-15 34 1769 0 0,0 0 0 0 0,0 0 0 0 0,-1-1 0 0 0,0 1 0 0 0,-1 0 0 0 0,0-4 172 0 0,0 9 14 0 0,-1 0 0 0 0,0-1 0 0 0,0 1 0 0 0,-1 0 0 0 0,1 0-1 0 0,-1-1 1 0 0,0 1 0 0 0,0 0 0 0 0,0 0 0 0 0,-1 0 0 0 0,1 0 0 0 0,-1 0-1 0 0,0 0 1 0 0,-2-2-14 0 0,4 5 50 0 0,0 1 0 0 0,-1 0-1 0 0,1 0 1 0 0,-1 0 0 0 0,1 0-1 0 0,-1-1 1 0 0,1 1 0 0 0,0 0-1 0 0,-1 0 1 0 0,1 0 0 0 0,-1 0-1 0 0,1 0 1 0 0,-1 0 0 0 0,1 0-1 0 0,0 0 1 0 0,-1 0 0 0 0,1 0-1 0 0,-1 1 1 0 0,1-1 0 0 0,0 0-1 0 0,-1 0 1 0 0,1 0 0 0 0,-1 0-1 0 0,1 1 1 0 0,0-1 0 0 0,-1 0-1 0 0,1 0 1 0 0,-1 1-50 0 0,-8 5 177 0 0,3 0-285 0 0,1 1-1 0 0,-1-1 1 0 0,1 1-1 0 0,1 0 1 0 0,0 0 0 0 0,0 1-1 0 0,0-1 1 0 0,1 1-1 0 0,-2 6 109 0 0,-2 6-333 0 0,2 1 0 0 0,0 0-1 0 0,0 5 334 0 0,2 6 126 0 0,1 0 0 0 0,1 0 0 0 0,2 0 0 0 0,1 0 0 0 0,5 23-126 0 0,-6-46 69 0 0,1-1 0 0 0,0 1 1 0 0,1 0-1 0 0,0-1 0 0 0,0 0 1 0 0,1 0-1 0 0,0 0 0 0 0,1 0 1 0 0,-1-1-1 0 0,2 1 0 0 0,-1-1 1 0 0,1 0-1 0 0,0-1 0 0 0,0 1 1 0 0,1-1-1 0 0,-1-1 0 0 0,2 1 1 0 0,-1-1-1 0 0,0 0 0 0 0,1-1 1 0 0,0 0-1 0 0,0 0 0 0 0,5 1-69 0 0,1 0 44 0 0,1-1-1 0 0,0 0 1 0 0,0-2-1 0 0,0 1 1 0 0,3-2-44 0 0,-11 0 17 0 0,-1-1-1 0 0,1 0 0 0 0,0 0 1 0 0,-1-1-1 0 0,1 0 1 0 0,0 0-1 0 0,-1-1 1 0 0,0 0-1 0 0,1 0 1 0 0,-1 0-1 0 0,0-1 1 0 0,0 0-1 0 0,0 0-16 0 0,-1 0 6 0 0,0-1 0 0 0,-1 0 0 0 0,1-1 0 0 0,-1 1 0 0 0,0-1 0 0 0,0 1 0 0 0,-1-1 0 0 0,1 0 0 0 0,-1 0 0 0 0,0-1 0 0 0,-1 1 0 0 0,1-1 0 0 0,-1 0 0 0 0,0 0-6 0 0,0 0 6 0 0,0-1-1 0 0,0 0 1 0 0,-1 0-1 0 0,1 0 0 0 0,-2 0 1 0 0,1-1-1 0 0,-1 1 1 0 0,0 0-1 0 0,-1 0 1 0 0,1 0-1 0 0,-2-6-5 0 0,1 12-19 0 0,1-1-1 0 0,-1 0 1 0 0,1 0 0 0 0,-1 0-1 0 0,0 1 1 0 0,0-1 0 0 0,0 0-1 0 0,0 1 1 0 0,0-1 0 0 0,0 1-1 0 0,0-1 1 0 0,0 1-1 0 0,0 0 1 0 0,-1-1 0 0 0,1 1-1 0 0,-1 0 1 0 0,1 0 0 0 0,-1 0-1 0 0,0 0 20 0 0,1 0-13 0 0,0 1-1 0 0,-1-1 0 0 0,1 1 1 0 0,0 0-1 0 0,-1 0 0 0 0,1 0 1 0 0,0-1-1 0 0,-1 1 1 0 0,1 1-1 0 0,0-1 0 0 0,-1 0 1 0 0,1 0-1 0 0,0 0 0 0 0,-1 1 1 0 0,1-1-1 0 0,0 1 1 0 0,0-1-1 0 0,-1 1 0 0 0,1-1 1 0 0,0 1-1 0 0,0 0 0 0 0,0-1 1 0 0,0 1-1 0 0,0 0 0 0 0,0 0 1 0 0,0 0-1 0 0,0 0 14 0 0,-6 5 0 0 0,1 0 0 0 0,0 1 0 0 0,0 0 0 0 0,1 0 0 0 0,0 0 0 0 0,-4 7 0 0 0,6-10 0 0 0,1 1 0 0 0,0 0 0 0 0,1 0 0 0 0,-1 0 0 0 0,1 0 0 0 0,0 0 0 0 0,0 1 0 0 0,1-1 0 0 0,-1 0 0 0 0,1 0 0 0 0,0 1 0 0 0,1 2 0 0 0,-1-4 0 0 0,1-1 0 0 0,-1 1 0 0 0,1 0 0 0 0,0 0 0 0 0,0 0 0 0 0,0-1 0 0 0,1 1 0 0 0,-1 0 0 0 0,1-1 0 0 0,0 0 0 0 0,0 1 0 0 0,0-1 0 0 0,1 0 0 0 0,-1 0 0 0 0,1 0 0 0 0,-1 0 0 0 0,1 0 0 0 0,0-1 0 0 0,0 1 0 0 0,0-1 0 0 0,2 1 0 0 0,4 1 0 0 0,-1 0 0 0 0,1 0 0 0 0,0-1 0 0 0,0 0 0 0 0,0-1 0 0 0,0 0 0 0 0,1 0 0 0 0,4 0 0 0 0,11 0-269 0 0,0-2 1 0 0,1 0-1 0 0,16-3 269 0 0,12 0-532 0 0,-36 2-106 0 0,1-1 0 0 0,0 0 0 0 0,-1-1 0 0 0,0-2 0 0 0,0 0 0 0 0,0 0 1 0 0,0-2-1 0 0,4-2 638 0 0,0-2-5323 0 0,1-1 0 0 0,2-3 5323 0 0,28-14-1362 0 0,-33 19 1324 0 0,0-1-1 0 0,7-5 39 0 0,-21 11-174 0 0,0 0 0 0 0,1 0 0 0 0,-2 0-1 0 0,1-1 1 0 0,-1 0 0 0 0,0 0 0 0 0,0-1 0 0 0,1-1 174 0 0,-6 8 234 0 0,1-1 0 0 0,-1 0 0 0 0,0 1 0 0 0,1-1 1 0 0,-1 0-1 0 0,0 1 0 0 0,0-1 0 0 0,1 0 0 0 0,-1 0 0 0 0,0 1 1 0 0,0-1-1 0 0,0 0 0 0 0,0 0 0 0 0,0 1 0 0 0,0-1 0 0 0,0 0 0 0 0,0 0 1 0 0,0 0-1 0 0,0 1 0 0 0,0-1 0 0 0,-1 0 0 0 0,1 1 0 0 0,0-1 1 0 0,0 0-1 0 0,-1 0 0 0 0,1 1 0 0 0,-1-1 0 0 0,1 0 0 0 0,0 1 0 0 0,-1-1 1 0 0,1 1-1 0 0,-1-1 0 0 0,0 1 0 0 0,1-1 0 0 0,-1 1 0 0 0,1-1 1 0 0,-1 1-1 0 0,0-1 0 0 0,1 1 0 0 0,-1 0 0 0 0,0-1 0 0 0,1 1 1 0 0,-1 0-1 0 0,0 0 0 0 0,0-1-234 0 0,-3 0 390 0 0,1 0 1 0 0,0 0-1 0 0,-1 1 1 0 0,1-1-1 0 0,-1 1 1 0 0,1 0-1 0 0,-1 0 1 0 0,1 0-1 0 0,-4 0-390 0 0,-4 2 440 0 0,1 0-1 0 0,-1 1 0 0 0,1 0 0 0 0,0 1 0 0 0,0-1 0 0 0,0 2 0 0 0,1 0 1 0 0,-1 0-440 0 0,2 0 81 0 0,-79 53 30 0 0,74-48 7 0 0,1 0-1 0 0,-1 1 1 0 0,2 1-1 0 0,0 0 1 0 0,-3 4-118 0 0,13-16 43 0 0,0 1-1 0 0,1 0 1 0 0,-1 1 0 0 0,0-1 0 0 0,1 0 0 0 0,-1 0 0 0 0,0 0 0 0 0,1 0 0 0 0,0 0 0 0 0,-1 1 0 0 0,1-1 0 0 0,0 0 0 0 0,-1 0 0 0 0,1 1 0 0 0,0-1 0 0 0,0 0 0 0 0,0 1 0 0 0,0-1 0 0 0,0 0-1 0 0,0 0 1 0 0,1 1 0 0 0,-1 0-43 0 0,1 0 30 0 0,0-1 1 0 0,0 1-1 0 0,0-1 0 0 0,0 1 0 0 0,0-1 0 0 0,0 1 0 0 0,0-1 0 0 0,0 0 0 0 0,1 0 0 0 0,-1 0 1 0 0,1 0-1 0 0,-1 0 0 0 0,1 0 0 0 0,-1 0 0 0 0,1 0-30 0 0,3 2 8 0 0,0-1 0 0 0,0 0 1 0 0,0-1-1 0 0,0 1 0 0 0,1-1 0 0 0,-1 0 1 0 0,1 0-1 0 0,-1 0 0 0 0,0-1 0 0 0,3 0-8 0 0,3-1 0 0 0,-1-1 0 0 0,1 0 0 0 0,-1-1 0 0 0,0 0 0 0 0,0-1 0 0 0,0 0 0 0 0,0-1 0 0 0,-1 0 0 0 0,0 0 0 0 0,0-1 0 0 0,0 0 0 0 0,0 0 0 0 0,0-2 0 0 0,-3 2 0 0 0,10-8 0 0 0,-1 0 0 0 0,0-1 0 0 0,3-6 0 0 0,106-162-776 0 0,-113 164 601 0 0,0 0-1 0 0,-2-1 1 0 0,0 0-1 0 0,2-12 176 0 0,5-21-923 0 0,1-12 923 0 0,-12 41-601 0 0,-1-1 1 0 0,0-2 600 0 0,-3 20-46 0 0,-1-1 0 0 0,1 0 0 0 0,-2 1 0 0 0,1-1 0 0 0,-1 1 0 0 0,0-1 0 0 0,0 1 0 0 0,-1 0 0 0 0,0-1 46 0 0,0 5 38 0 0,1 0 0 0 0,-1 0 0 0 0,1 0-1 0 0,-1 0 1 0 0,0 0 0 0 0,0 0 0 0 0,-3-1-38 0 0,5 3 57 0 0,-1 0 0 0 0,0 0 0 0 0,0 0 0 0 0,0 0 0 0 0,-1 0 0 0 0,1 0 0 0 0,0 1 0 0 0,0-1 0 0 0,0 0 0 0 0,-1 1 0 0 0,1-1 0 0 0,0 1 0 0 0,0-1 1 0 0,-1 1-1 0 0,1 0 0 0 0,-1-1 0 0 0,1 1 0 0 0,0 0 0 0 0,-1 0 0 0 0,1 0 0 0 0,-1 0-57 0 0,-9 2 127 0 0,6-2-100 0 0,0 1 0 0 0,0 0 0 0 0,0 0 0 0 0,0 0-1 0 0,0 1 1 0 0,0-1 0 0 0,0 1 0 0 0,0 1 0 0 0,1-1-1 0 0,-1 0 1 0 0,1 1 0 0 0,-1 0 0 0 0,1 0-1 0 0,0 0 1 0 0,-3 4-27 0 0,-6 9-4 0 0,1 0-1 0 0,1 0 0 0 0,0 1 0 0 0,2 1 1 0 0,0-1-1 0 0,0 2 0 0 0,2-1 0 0 0,0 1 1 0 0,1 0-1 0 0,1 2 5 0 0,0 2 201 0 0,1 0 0 0 0,1 0 0 0 0,1 0 0 0 0,1 1-1 0 0,1-1 1 0 0,1 0 0 0 0,1 0 0 0 0,3 13-201 0 0,-2-20 133 0 0,1-1 0 0 0,0 0-1 0 0,1 1 1 0 0,3 4-133 0 0,-4-12-4 0 0,0 0-1 0 0,0-1 1 0 0,1 1 0 0 0,-1-1-1 0 0,2 0 1 0 0,-1-1 0 0 0,1 1-1 0 0,5 4 5 0 0,0-2 0 0 0,0-1 0 0 0,1 0 0 0 0,0-1 0 0 0,0 0 0 0 0,0-1 0 0 0,1 0 0 0 0,0-1 0 0 0,0-1 0 0 0,0 0 0 0 0,2 0 0 0 0,11 4-39 0 0,-13-3 237 0 0,0-1 1 0 0,13 2-199 0 0,-23-6-11 0 0,0 1 0 0 0,0-1 0 0 0,0 0 1 0 0,0 0-1 0 0,0 0 0 0 0,0 0 0 0 0,0 0 1 0 0,0-1-1 0 0,0 0 0 0 0,0 1 0 0 0,0-1 1 0 0,0 0-1 0 0,0 0 0 0 0,0 0 0 0 0,-1-1 11 0 0,3 2-163 0 0,-3 0-1457 0 0,-1-1-4857 0 0,1-4-1066 0 0</inkml:trace>
  <inkml:trace contextRef="#ctx0" brushRef="#br1" timeOffset="-272174.558">10882 730 7368 0 0,'0'0'568'0'0,"0"0"-130"0"0,0 0 848 0 0,0 0 406 0 0,0 0 78 0 0,3-3 675 0 0,-2 4 4251 0 0,3 9-6102 0 0,-1 1 0 0 0,0 1-1 0 0,-1-1 1 0 0,-1 0-1 0 0,1 6-593 0 0,-1-1 332 0 0,2 0 0 0 0,2 10-332 0 0,1 2 6 0 0,-6-21-41 0 0,2 0 1 0 0,-1-1-1 0 0,1 1 0 0 0,0 0 0 0 0,0 0 1 0 0,1-1-1 0 0,0 1 0 0 0,1 0 35 0 0,-4-6-27 0 0,1-1-1 0 0,-1 1 0 0 0,0 0 0 0 0,1-1 1 0 0,-1 1-1 0 0,1-1 0 0 0,-1 1 0 0 0,1-1 1 0 0,-1 1-1 0 0,1-1 0 0 0,-1 1 1 0 0,1-1-1 0 0,-1 0 0 0 0,1 1 0 0 0,-1-1 1 0 0,1 0-1 0 0,0 1 0 0 0,-1-1 1 0 0,1 0-1 0 0,0 0 0 0 0,-1 0 0 0 0,1 0 1 0 0,0 1-1 0 0,-1-1 0 0 0,1 0 1 0 0,0 0-1 0 0,-1 0 0 0 0,1 0 0 0 0,0-1 1 0 0,0 1-1 0 0,-1 0 0 0 0,1 0 28 0 0,1 0-399 0 0,16-3-3767 0 0,-9-2-3341 0 0</inkml:trace>
  <inkml:trace contextRef="#ctx0" brushRef="#br1" timeOffset="-271917.679">11091 566 17503 0 0,'-1'0'399'0'0,"-4"0"-172"0"0,1-1-1 0 0,-1 1 1 0 0,1-1 0 0 0,0 1-1 0 0,-1-1 1 0 0,-3-1-227 0 0,-5 15 651 0 0,10-10-512 0 0,1-1 1 0 0,0 1-1 0 0,0 0 1 0 0,0-1-1 0 0,1 1 1 0 0,-1 0-1 0 0,1 0 1 0 0,-1 0-1 0 0,1 1 1 0 0,0-1-1 0 0,0 2-139 0 0,0-2-80 0 0,1-1 1 0 0,-1 0-1 0 0,1 0 1 0 0,0 0-1 0 0,0 0 0 0 0,0 0 1 0 0,0 0-1 0 0,0 1 0 0 0,1-1 1 0 0,-1 0-1 0 0,1 0 0 0 0,-1 0 1 0 0,1 0-1 0 0,0 0 1 0 0,0 0-1 0 0,0 0 0 0 0,0 0 1 0 0,0-1-1 0 0,1 2 80 0 0,17 23-3592 0 0,-4-11 1730 0 0</inkml:trace>
  <inkml:trace contextRef="#ctx0" brushRef="#br1" timeOffset="-271635.625">11373 711 14136 0 0,'-5'1'230'0'0,"3"-1"-155"0"0,1 0 0 0 0,0 0 1 0 0,0 0-1 0 0,0 1 0 0 0,0-1 0 0 0,0 0 0 0 0,0 1 0 0 0,0-1 0 0 0,0 1 1 0 0,0-1-1 0 0,0 1 0 0 0,0-1 0 0 0,1 1 0 0 0,-2 0-75 0 0,-11 2 356 0 0,-27 21 2199 0 0,30-19-2377 0 0,1 0 0 0 0,0 1 1 0 0,0 0-1 0 0,1 0 1 0 0,-1 1-1 0 0,-4 5-178 0 0,11-11 66 0 0,1 0 0 0 0,0 1 0 0 0,0-1-1 0 0,0 1 1 0 0,-1-1 0 0 0,1 1-1 0 0,1-1 1 0 0,-1 1 0 0 0,0 0-1 0 0,0-1 1 0 0,1 1 0 0 0,-1 1-66 0 0,1-2 67 0 0,0 1-1 0 0,0-1 1 0 0,0 0 0 0 0,0 0-1 0 0,1 1 1 0 0,-1-1 0 0 0,0 0 0 0 0,1 0-1 0 0,-1 0 1 0 0,1 0 0 0 0,0 0-1 0 0,-1 0 1 0 0,1 0 0 0 0,0 0 0 0 0,0 0-1 0 0,-1 0 1 0 0,1 0 0 0 0,0 0-1 0 0,0 0-66 0 0,42 43-860 0 0,-32-32 253 0 0,29 30 989 0 0,-36-37-163 0 0,0 0 0 0 0,0 0 0 0 0,-1 0 0 0 0,0 1 0 0 0,0 0 0 0 0,0-1 0 0 0,1 5-219 0 0,-4-9 24 0 0,0 0 0 0 0,1 0 0 0 0,-1 0 0 0 0,0 0 0 0 0,0 0 0 0 0,0 0 0 0 0,0 0 0 0 0,0 0 0 0 0,0 0 0 0 0,0 0 0 0 0,0 0 0 0 0,0 0 0 0 0,0 0 0 0 0,-1 0 0 0 0,1-1 0 0 0,0 1 0 0 0,-1 0 0 0 0,1 0 0 0 0,0 0-1 0 0,-1 0 1 0 0,1 0 0 0 0,-1 0 0 0 0,1-1 0 0 0,-1 2-24 0 0,-1-1 87 0 0,0 0 0 0 0,1 1-1 0 0,-1-1 1 0 0,0 0-1 0 0,0 0 1 0 0,0 0 0 0 0,1 0-1 0 0,-1 0 1 0 0,0-1 0 0 0,0 1-1 0 0,-2 0-86 0 0,-5 1 322 0 0,-1-1 0 0 0,1 0 0 0 0,-1 0 0 0 0,-7-1-322 0 0,-7 0-653 0 0,-1-2 1 0 0,0-1-1 0 0,-1-1 653 0 0,-22-6-5471 0 0,-2-3 5471 0 0,25 7-7434 0 0</inkml:trace>
  <inkml:trace contextRef="#ctx0" brushRef="#br1" timeOffset="-277520.61">4211 639 4144 0 0,'0'0'319'0'0,"1"-1"-210"0"0,1-2 196 0 0,-2 2 1216 0 0,1 0-1063 0 0,-1 1-1 0 0,0-1 0 0 0,0 1 1 0 0,1-1-1 0 0,-1 1 0 0 0,0-1 1 0 0,1 1-1 0 0,-1 0 0 0 0,0-1 1 0 0,1 1-1 0 0,-1-1 0 0 0,1 1 1 0 0,-1 0-1 0 0,0-1 0 0 0,1 1 1 0 0,-1 0-1 0 0,1 0 0 0 0,-1 0 1 0 0,1-1-1 0 0,-1 1 0 0 0,1 0 0 0 0,-1 0 1 0 0,1 0-1 0 0,0 0-457 0 0,1 0 158 0 0,0 0 0 0 0,0 0 0 0 0,0 0 1 0 0,0 1-1 0 0,0-1 0 0 0,0 1 0 0 0,0 0 0 0 0,0-1 0 0 0,0 1 0 0 0,0 0 0 0 0,-1 0 0 0 0,1 0 1 0 0,0 0-1 0 0,0 0 0 0 0,-1 1 0 0 0,2 0-158 0 0,2 3 208 0 0,0 1 1 0 0,-1-1-1 0 0,0 1 1 0 0,2 2-209 0 0,6 9 485 0 0,-6-7-170 0 0,1 0-1 0 0,-2 0 0 0 0,0 0 0 0 0,0 1 0 0 0,1 3-314 0 0,9 22 645 0 0,-12-30-646 0 0,0 0 0 0 0,-1 1 0 0 0,0-1 0 0 0,-1 0 0 0 0,1 1 0 0 0,-1-1 0 0 0,0 1 0 0 0,-1 6 1 0 0,1-10 54 0 0,0 1-44 0 0,0-6-9 0 0,-1-5-2 0 0,8-25 695 0 0,7-13-694 0 0,-11 35-92 0 0,0-1 1 0 0,1 1-1 0 0,0 0 1 0 0,1 0-1 0 0,6-8 92 0 0,-9 15 61 0 0,0-1-1 0 0,1 1 1 0 0,0 0-1 0 0,0 0 0 0 0,-1 1 1 0 0,1-1-1 0 0,1 1 1 0 0,-1 0-61 0 0,9-6 80 0 0,-10 6-88 0 0,0 1 0 0 0,0-1 1 0 0,1 1-1 0 0,-1-1 0 0 0,1 1 0 0 0,-1 0 0 0 0,1 0 0 0 0,-1 1 0 0 0,1-1 0 0 0,0 1 0 0 0,-1 0 1 0 0,1 0-1 0 0,0 0 0 0 0,-1 0 0 0 0,1 0 0 0 0,-1 1 0 0 0,1 0 0 0 0,0 0 0 0 0,-1 0 0 0 0,1 0 1 0 0,-1 0-1 0 0,0 1 0 0 0,1-1 0 0 0,0 2 8 0 0,1 0 40 0 0,-1 1 0 0 0,1 0 0 0 0,0 1 0 0 0,-1-1 0 0 0,0 1 0 0 0,0-1 0 0 0,-1 1 0 0 0,1 1-1 0 0,-1-1 1 0 0,0 0 0 0 0,0 1 0 0 0,-1-1 0 0 0,0 1 0 0 0,0 0 0 0 0,0 0 0 0 0,-1 0 0 0 0,1 0 0 0 0,-1 0 0 0 0,-1 0 0 0 0,1 0 0 0 0,-1 0 0 0 0,0 1 0 0 0,-1-1 0 0 0,0 0 0 0 0,1 0 0 0 0,-2 1-40 0 0,0 13-820 0 0,2-17 801 0 0,0-1 1 0 0,0 0 0 0 0,-1 1 0 0 0,1-1 0 0 0,0 0 0 0 0,-1 1 0 0 0,1-1 0 0 0,-1 0 0 0 0,0 0-1 0 0,0 0 1 0 0,0 1 0 0 0,-1 0 18 0 0,2-2 80 0 0,0-1-1 0 0,-1 1 0 0 0,1-1 0 0 0,-1 1 1 0 0,1 0-1 0 0,-1-1 0 0 0,1 1 0 0 0,-1-1 1 0 0,0 1-1 0 0,1-1 0 0 0,-1 0 0 0 0,0 1 1 0 0,1-1-1 0 0,-2 1-79 0 0,2-1 14 0 0,0 0 0 0 0,0 0 0 0 0,-1 0 1 0 0,1 0-1 0 0,0 0 0 0 0,-1 0 0 0 0,1 0 1 0 0,0 0-1 0 0,0 0 0 0 0,-1 0 0 0 0,1 0 0 0 0,0 0 1 0 0,-1 0-1 0 0,1-1 0 0 0,0 1 0 0 0,0 0 0 0 0,-1 0 1 0 0,1 0-1 0 0,0 0 0 0 0,0 0 0 0 0,-1-1 0 0 0,1 1 1 0 0,0 0-1 0 0,0 0-14 0 0,-1-1-1 0 0,0-1 0 0 0,0 1 0 0 0,1 0 0 0 0,-1 0 0 0 0,1 0 0 0 0,-1 0 0 0 0,1-1 0 0 0,-1 1-1 0 0,1 0 1 0 0,0 0 0 0 0,0-1 0 0 0,0 1 0 0 0,-1 0 0 0 0,1-1 1 0 0,1-5-12 0 0,-1 0 0 0 0,1 0 0 0 0,0 0 1 0 0,1 1-1 0 0,-1-1 0 0 0,1 0 0 0 0,1 1 0 0 0,-1 0 0 0 0,1-1 0 0 0,0 1 0 0 0,1 0 0 0 0,-1 0 0 0 0,1 1 0 0 0,1-1 0 0 0,-1 1 0 0 0,1 0 0 0 0,-1 0 0 0 0,1 0 1 0 0,4-2 11 0 0,-5 4-50 0 0,1 0 64 0 0,-1 0-1 0 0,0 0 0 0 0,1 0 0 0 0,0 0 0 0 0,-1 1 0 0 0,4-2-13 0 0,-6 4 11 0 0,0-1 0 0 0,0 1 0 0 0,0 0 0 0 0,0 0 1 0 0,0 0-1 0 0,0 0 0 0 0,0 0 0 0 0,0 0 0 0 0,0 0 0 0 0,0 0 0 0 0,0 1 0 0 0,0-1 0 0 0,0 1 0 0 0,-1-1 0 0 0,1 1 0 0 0,0 0 0 0 0,0 0 0 0 0,0 0 0 0 0,-1 0 0 0 0,1 0-11 0 0,3 3-18 0 0,0-1-1 0 0,-1 1 1 0 0,0-1 0 0 0,0 1-1 0 0,0 1 1 0 0,0-1 0 0 0,0 0-1 0 0,-1 1 1 0 0,0 0 0 0 0,2 3 18 0 0,2 6 40 0 0,-1 0 1 0 0,-1 1-1 0 0,1 2-40 0 0,2 5 62 0 0,-6-14-63 0 0,0 0-1 0 0,-1-1 0 0 0,0 1 0 0 0,0 2 2 0 0,1 2-57 0 0,-2-12 5 0 0,0 1 0 0 0,0-1 0 0 0,0 1 0 0 0,0 0 0 0 0,1-1 0 0 0,-1 1 1 0 0,0-1-1 0 0,0 1 0 0 0,1 0 0 0 0,-1-1 0 0 0,0 1 0 0 0,1-1 0 0 0,-1 1 0 0 0,0-1 0 0 0,1 0 0 0 0,-1 1 0 0 0,1-1 0 0 0,-1 1 0 0 0,1-1 0 0 0,-1 0 0 0 0,1 1 0 0 0,-1-1 0 0 0,1 0 0 0 0,-1 1 0 0 0,1-1 0 0 0,0 0 0 0 0,-1 0 52 0 0,2 1-197 0 0,0-1 0 0 0,0 0 0 0 0,0 0 0 0 0,0 0 0 0 0,0 0 0 0 0,0 0 0 0 0,0 0 0 0 0,0 0 0 0 0,1-1 197 0 0,5-1-1123 0 0,0 0 0 0 0,0 0 0 0 0,0-1 0 0 0,0-1 1123 0 0,7-4-1979 0 0</inkml:trace>
  <inkml:trace contextRef="#ctx0" brushRef="#br1" timeOffset="-277200.302">5117 656 11976 0 0,'0'0'546'0'0,"0"0"-10"0"0,-13 9-181 0 0,10-7-43 0 0,1 0-1 0 0,-1 1 1 0 0,1-1-1 0 0,0 1 1 0 0,-1 0-1 0 0,1 0 1 0 0,0 0-312 0 0,-13 16 1557 0 0,9-13-1083 0 0,0 0 0 0 0,1 0-1 0 0,-1 1 1 0 0,1-1 0 0 0,1 1-1 0 0,-1 0 1 0 0,1 1-1 0 0,1-1 1 0 0,-2 3-474 0 0,-8 15 31 0 0,11-21 8 0 0,-1 0-1 0 0,1 0 0 0 0,0 1 1 0 0,0-1-1 0 0,1 1 1 0 0,-1-1-1 0 0,0 5-38 0 0,-5 11 380 0 0,6-18-344 0 0,0 0 1 0 0,0 0-1 0 0,0 0 1 0 0,0 0-1 0 0,1 0 1 0 0,-1 0-1 0 0,1 0 1 0 0,-1 0 0 0 0,1 0-1 0 0,0 0 1 0 0,0 0-1 0 0,0 0 1 0 0,0 0-1 0 0,0 0 1 0 0,0 2-37 0 0,3 7 86 0 0,-2-8-65 0 0,0 0 0 0 0,0 1 0 0 0,0-1 0 0 0,1 0 0 0 0,-1 0 0 0 0,1 0 0 0 0,0 1-21 0 0,-1-3 14 0 0,0 0 0 0 0,0 0 0 0 0,0 0 0 0 0,0 0 0 0 0,0 0 0 0 0,0 0 0 0 0,0-1 0 0 0,0 1-1 0 0,0 0 1 0 0,0-1 0 0 0,0 1 0 0 0,1-1 0 0 0,-1 1 0 0 0,0-1 0 0 0,1 0 0 0 0,-1 1 0 0 0,0-1 0 0 0,0 0 0 0 0,1 0-1 0 0,-1 0 1 0 0,2 0-14 0 0,3-1 14 0 0,0 1 0 0 0,0-1-1 0 0,0-1 1 0 0,0 1-1 0 0,0-1 1 0 0,0 0-1 0 0,0 0 1 0 0,0-1 0 0 0,-1 0-1 0 0,1 0 1 0 0,-1 0-1 0 0,0 0 1 0 0,0-1 0 0 0,0 0-1 0 0,0-1-13 0 0,0 0 13 0 0,1 0 0 0 0,-1 0 0 0 0,-1 0 0 0 0,1-1 0 0 0,-1 0 0 0 0,0 0 0 0 0,0 0 0 0 0,-1 0 0 0 0,1-1 0 0 0,-1 1 0 0 0,-1-1 0 0 0,2-6-13 0 0,-3 10 0 0 0,0 0 0 0 0,0-1 0 0 0,-1 1 0 0 0,0 0 0 0 0,1 0 0 0 0,-1-1 0 0 0,0 1 0 0 0,0 0 0 0 0,-1-1 0 0 0,1 1 0 0 0,-1 0 0 0 0,0 0 0 0 0,0 0 0 0 0,0 0 0 0 0,0-1 0 0 0,0 1 0 0 0,-1 0 0 0 0,1 1 0 0 0,-1-1 0 0 0,0 0 0 0 0,1 0 0 0 0,-2 1 0 0 0,1-1 0 0 0,0 1 0 0 0,-3-3-48 0 0,0 1 1 0 0,0 0-1 0 0,0 0 0 0 0,-1 0 0 0 0,0 1 0 0 0,1-1 0 0 0,-1 2 0 0 0,0-1 1 0 0,-1 1-1 0 0,1-1 0 0 0,-5 0 48 0 0,-3 0-184 0 0,0 1 0 0 0,0 0 0 0 0,0 0 0 0 0,-14 2 184 0 0,18 0-593 0 0,-1 0 561 0 0,11 0-330 0 0,0 0 0 0 0,0 0 1 0 0,0 0-1 0 0,0 0 0 0 0,0 0 0 0 0,0 0 0 0 0,0 0 0 0 0,0 0 0 0 0,0 0 0 0 0,0 0 0 0 0,0 0 1 0 0,0 0-1 0 0,0 0 0 0 0,0 0 0 0 0,0-1 0 0 0,0 1 0 0 0,0 0 0 0 0,0 0 362 0 0,6-2-1286 0 0</inkml:trace>
  <inkml:trace contextRef="#ctx0" brushRef="#br1" timeOffset="-276763.293">5184 670 3680 0 0,'22'-2'334'0'0,"-19"1"38"0"0,1 1-1 0 0,-1-1 0 0 0,1 1 1 0 0,-1 0-1 0 0,1 0 1 0 0,-1 0-1 0 0,0 1 1 0 0,1-1-1 0 0,-1 1 0 0 0,1 0 1 0 0,0 0-372 0 0,3 2 1554 0 0,10 3 1498 0 0,-1 1 1 0 0,7 3-3053 0 0,-19-8 245 0 0,-1 1 0 0 0,1-1 1 0 0,0 0-1 0 0,-1 1 0 0 0,1 0 0 0 0,-1 0 1 0 0,0 0-1 0 0,0 0 0 0 0,0 0 1 0 0,0 1-1 0 0,-1-1 0 0 0,1 2-245 0 0,9 13 816 0 0,-10-14-611 0 0,1-1 1 0 0,-1 1-1 0 0,0 0 1 0 0,0 0-1 0 0,0 0 1 0 0,-1 0-1 0 0,1 0 1 0 0,-1 0-1 0 0,1 3-205 0 0,0 5 503 0 0,-1-10-404 0 0,0 0 0 0 0,-1 0 0 0 0,1 0-1 0 0,-1 0 1 0 0,0 0 0 0 0,0 0 0 0 0,0 0-1 0 0,0 0 1 0 0,0 0 0 0 0,0 1-99 0 0,-1 1 83 0 0,-1 0-1 0 0,1-1 1 0 0,-1 1 0 0 0,1 0-1 0 0,-1-1 1 0 0,0 1 0 0 0,-1-1-1 0 0,-1 3-82 0 0,3-5 0 0 0,1-1 0 0 0,-1 1 0 0 0,0-1-1 0 0,1 1 1 0 0,-1-1 0 0 0,0 1 0 0 0,1-1-1 0 0,-1 0 1 0 0,0 1 0 0 0,1-1 0 0 0,-1 0 0 0 0,0 0-1 0 0,0 0 1 0 0,1 0 0 0 0,-1 1 0 0 0,0-1-1 0 0,0 0 1 0 0,0 0 0 0 0,1 0 0 0 0,-1-1-1 0 0,0 1 1 0 0,0 0 0 0 0,1 0 0 0 0,-1 0 0 0 0,0 0-1 0 0,0-1 1 0 0,1 1 0 0 0,-2-1 0 0 0,1 1 31 0 0,-1-1-1 0 0,1 0 1 0 0,0 1 0 0 0,-1-1 0 0 0,1 0-1 0 0,0 0 1 0 0,-1 0 0 0 0,1 0 0 0 0,0 0-1 0 0,0 0 1 0 0,0 0 0 0 0,0 0 0 0 0,-1-2-31 0 0,1 0-9 0 0,0 0 0 0 0,0 0 0 0 0,0-1 0 0 0,0 1 1 0 0,1-1-1 0 0,-1 1 0 0 0,1 0 0 0 0,0-1 0 0 0,0 1 1 0 0,1-1-1 0 0,-1 1 0 0 0,1-1 9 0 0,0-3-35 0 0,0 1 1 0 0,1 0-1 0 0,0-1 0 0 0,0 1 1 0 0,0 0-1 0 0,2-1 35 0 0,0 0-11 0 0,0 1 0 0 0,0-1 0 0 0,0 1 1 0 0,1 1-1 0 0,0-1 0 0 0,1 1 0 0 0,-1-1 0 0 0,1 2 0 0 0,0-1 0 0 0,6-3 11 0 0,-10 7-17 0 0,0 0 0 0 0,0 0 0 0 0,1 0 0 0 0,-1 1 0 0 0,0-1 0 0 0,1 1 0 0 0,-1 0 0 0 0,0-1 0 0 0,1 1 0 0 0,-1 0 0 0 0,1 1 0 0 0,-1-1 0 0 0,0 0 0 0 0,1 1 0 0 0,-1-1 0 0 0,2 1 17 0 0,3 1-15 0 0,-1 0 0 0 0,1 1 0 0 0,0 0 0 0 0,-1 0 0 0 0,1 0 15 0 0,-3 0-6 0 0,1-1 0 0 0,-1 1 0 0 0,0 0 0 0 0,-1 1 0 0 0,1-1 0 0 0,0 0 0 0 0,-1 1 0 0 0,0 0 0 0 0,0 0 0 0 0,0 0 0 0 0,0 0 0 0 0,1 4 6 0 0,8 12 0 0 0,-10-17 1 0 0,-1-1 0 0 0,1 1 0 0 0,-1-1 1 0 0,1 1-1 0 0,-1 0 0 0 0,0 0 0 0 0,0-1 0 0 0,0 1 0 0 0,-1 0 0 0 0,1 0 0 0 0,0 2-1 0 0,-1-3 7 0 0,1 0-1 0 0,-1 0 1 0 0,1 1-1 0 0,0-1 0 0 0,0 0 1 0 0,0 0-1 0 0,0 0 1 0 0,0 0-1 0 0,0 0 1 0 0,0 0-1 0 0,1 0 0 0 0,0 0-6 0 0,0 1 7 0 0,0-1 0 0 0,0 1-1 0 0,-1 0 1 0 0,1 0 0 0 0,-1-1 0 0 0,1 1-1 0 0,0 3-6 0 0,-1-3 13 0 0,0 0-1 0 0,0 0 1 0 0,0 0-1 0 0,1 0 1 0 0,0 0-1 0 0,0 0 0 0 0,-1 0 1 0 0,2 0-1 0 0,-1-1 1 0 0,0 1-1 0 0,0-1 1 0 0,3 2-13 0 0,3 4-261 0 0,-7-6 181 0 0,0-1 1 0 0,0 0-1 0 0,0 0 0 0 0,0 0 0 0 0,0 0 1 0 0,0 0-1 0 0,1-1 0 0 0,-1 1 1 0 0,0 0-1 0 0,0 0 0 0 0,1-1 1 0 0,0 1 79 0 0,-1-1-588 0 0,0 1-1 0 0,0-1 1 0 0,0 0 0 0 0,0 0 0 0 0,1 0 0 0 0,-1 0 0 0 0,0-1 0 0 0,0 1 0 0 0,0 0 0 0 0,0 0-1 0 0,0-1 1 0 0,0 1 0 0 0,1-1 588 0 0,10-4-6262 0 0</inkml:trace>
  <inkml:trace contextRef="#ctx0" brushRef="#br1" timeOffset="-276493.482">5923 670 15664 0 0,'0'0'356'0'0,"0"0"-326"0"0,0 0 1 0 0,0 1 0 0 0,0-1 0 0 0,0 0 0 0 0,1 0-1 0 0,-1 1 1 0 0,0-1 0 0 0,0 0 0 0 0,0 0 0 0 0,0 1-1 0 0,0-1 1 0 0,0 0 0 0 0,0 1 0 0 0,1-1 0 0 0,-1 0 0 0 0,0 1-1 0 0,0-1 1 0 0,0 0 0 0 0,0 0 0 0 0,-1 1 0 0 0,1-1-1 0 0,0 0 1 0 0,0 1 0 0 0,0-1 0 0 0,0 0 0 0 0,0 1-1 0 0,0-1-30 0 0,-1 1 32 0 0,0 0 0 0 0,1 1 0 0 0,-1-1 0 0 0,0 0 0 0 0,0 0-1 0 0,0 0 1 0 0,0 0 0 0 0,0 0 0 0 0,0 0 0 0 0,0 0 0 0 0,-1-1-1 0 0,1 1 1 0 0,0 0 0 0 0,0 0 0 0 0,-1-1 0 0 0,1 1-32 0 0,-1-1 2 0 0,1 1-1 0 0,-1 0 1 0 0,1 0 0 0 0,0 0 0 0 0,-1 0 0 0 0,1 0 0 0 0,0 0 0 0 0,-1 0 0 0 0,1 0 0 0 0,0 0 0 0 0,0 1-1 0 0,-1 0-1 0 0,-1 8 0 0 0,2-9 5 0 0,1 0 0 0 0,0 0 0 0 0,-1 1 0 0 0,1-1 0 0 0,-1 0 0 0 0,1 0 0 0 0,-1 0 0 0 0,0 0 1 0 0,1 1-1 0 0,-1-1 0 0 0,0 0 0 0 0,0 0 0 0 0,0-1 0 0 0,0 1-5 0 0,-12 10 254 0 0,9-8-116 0 0,0-1 1 0 0,1 1-1 0 0,-1 0 1 0 0,1 0-1 0 0,0 1 1 0 0,0-1-1 0 0,0 0 0 0 0,-1 4-138 0 0,-42 72 1788 0 0,45-77-1764 0 0,0 0 0 0 0,0 0-1 0 0,0 0 1 0 0,0 0 0 0 0,0 0-1 0 0,1 1 1 0 0,-1-1-1 0 0,1 0 1 0 0,-1 0 0 0 0,1 1-1 0 0,0-1 1 0 0,0 0 0 0 0,0 1-1 0 0,0-1 1 0 0,0 0 0 0 0,1 0-1 0 0,-1 1 1 0 0,1-1-1 0 0,-1 0 1 0 0,1 0 0 0 0,0 1-1 0 0,0-1 1 0 0,0 0 0 0 0,0 0-1 0 0,0 0 1 0 0,0 0 0 0 0,1 0-1 0 0,-1-1 1 0 0,1 1-1 0 0,-1 0 1 0 0,1-1 0 0 0,0 1-1 0 0,0-1 1 0 0,-1 1 0 0 0,1-1-1 0 0,0 0 1 0 0,0 0 0 0 0,0 0-1 0 0,1 0 1 0 0,-1 0-1 0 0,0 0 1 0 0,0-1 0 0 0,0 1-1 0 0,1-1 1 0 0,-1 1 0 0 0,0-1-1 0 0,1 0 1 0 0,-1 0 0 0 0,0 0-1 0 0,0 0 1 0 0,1 0-1 0 0,-1-1 1 0 0,0 1 0 0 0,1-1-1 0 0,0 0-23 0 0,34-10 363 0 0,0-2 0 0 0,0-1-1 0 0,12-9-362 0 0,-44 19 62 0 0,1 0-1 0 0,-1 0 1 0 0,0-1-1 0 0,0 1 1 0 0,0-2-1 0 0,-1 1 1 0 0,0 0-1 0 0,3-5-61 0 0,-3 4-25 0 0,-2 3 51 0 0,0 0 1 0 0,0-1-1 0 0,0 0 1 0 0,0 1-1 0 0,-1-1 1 0 0,0 0-1 0 0,0 0 1 0 0,0 0-1 0 0,0 0 1 0 0,0 0-1 0 0,-1 0 1 0 0,0 0-1 0 0,0 0 1 0 0,0 0-1 0 0,0 0-26 0 0,-1 2-5 0 0,0 0 0 0 0,0 0 1 0 0,0 0-1 0 0,0 0 0 0 0,0 0 0 0 0,0 1 0 0 0,0-1 0 0 0,-1 0 0 0 0,1 1 0 0 0,-1-1 0 0 0,1 1 1 0 0,-1-1-1 0 0,0 1 0 0 0,1 0 0 0 0,-1 0 0 0 0,0 0 0 0 0,0 0 0 0 0,0 0 0 0 0,0 0 0 0 0,-1 0 5 0 0,-5-2-98 0 0,-1 0 0 0 0,1 0 0 0 0,-1 1 0 0 0,-1 0 98 0 0,1-1-572 0 0,0 2 0 0 0,-1 0 0 0 0,1 0 0 0 0,-1 0 1 0 0,1 1-1 0 0,-1 1 0 0 0,1 0 0 0 0,-5 0 572 0 0,1 2-1391 0 0</inkml:trace>
  <inkml:trace contextRef="#ctx0" brushRef="#br1" timeOffset="-275959.415">6609 618 9672 0 0,'24'-10'748'0'0,"-19"8"-264"0"0,-13 3 743 0 0,1-1 0 0 0,0 1 0 0 0,-1 0 0 0 0,1 1 0 0 0,0 0 0 0 0,-4 1-1227 0 0,-1 2 518 0 0,-1 1 0 0 0,1-1 0 0 0,0 2-1 0 0,1 0 1 0 0,-4 3-518 0 0,-13 5 547 0 0,23-13-540 0 0,1 0 0 0 0,0 0 0 0 0,0 1 0 0 0,-1-1 0 0 0,1 1 0 0 0,1 0 0 0 0,-1 0-1 0 0,0 0 1 0 0,1 1 0 0 0,-1 0-7 0 0,-5 8 93 0 0,-13 17 768 0 0,21-27-796 0 0,0 0 0 0 0,0 0 0 0 0,0 0-1 0 0,1 0 1 0 0,-1 0 0 0 0,0 0 0 0 0,1 0 0 0 0,-1 0 0 0 0,1 1-1 0 0,0-1 1 0 0,0 0 0 0 0,0 0 0 0 0,0 0 0 0 0,0 1-65 0 0,0-1 6 0 0,0-1 1 0 0,0 1-1 0 0,0-1 1 0 0,0 1-1 0 0,0-1 1 0 0,-1 0-1 0 0,1 1 1 0 0,0-1-1 0 0,-1 1 1 0 0,1-1-1 0 0,-1 0 1 0 0,1 1-1 0 0,-2 0-6 0 0,2-1 2 0 0,-1-1 0 0 0,1 1 0 0 0,-1 0 0 0 0,1-1-1 0 0,0 1 1 0 0,-1 0 0 0 0,1 0 0 0 0,0-1 0 0 0,0 1-1 0 0,-1 0 1 0 0,1 0 0 0 0,0-1 0 0 0,0 1 0 0 0,0 0 0 0 0,0 0-1 0 0,0 0 1 0 0,0-1 0 0 0,0 1 0 0 0,0 0 0 0 0,0 0 0 0 0,1 0-1 0 0,-1-1 1 0 0,0 1 0 0 0,0 0 0 0 0,1 0 0 0 0,-1-1 0 0 0,1 1-1 0 0,-1 0 1 0 0,0-1 0 0 0,1 1 0 0 0,-1 0 0 0 0,1-1-1 0 0,-1 1 1 0 0,1-1-2 0 0,1 2 0 0 0,0 0 0 0 0,0-1 0 0 0,-1 1 0 0 0,1 0 0 0 0,-1 0 0 0 0,1 0 0 0 0,-1 0 0 0 0,0 0 0 0 0,1 1 0 0 0,4 6 0 0 0,-1-4 0 0 0,-3-3 0 0 0,0 0 0 0 0,1 0 0 0 0,-1 0 0 0 0,0 0 0 0 0,1 0 0 0 0,-1-1 0 0 0,1 1 0 0 0,0-1 0 0 0,0 1 0 0 0,0-1 0 0 0,-1 0 0 0 0,1 0 0 0 0,-1 0 0 0 0,1 0 0 0 0,0 0 0 0 0,-1-1 0 0 0,3 1 0 0 0,2 0 0 0 0,18 4 0 0 0,-20-6 0 0 0,14 0-133 0 0,0-1-1 0 0,-1-2 1 0 0,1 1-1 0 0,-1-2 1 0 0,0-1-1 0 0,16-6 134 0 0,-30 10-372 0 0,0 0 0 0 0,-1 0 0 0 0,1-1 1 0 0,0 1-1 0 0,-1-1 0 0 0,1 0 0 0 0,1-1 372 0 0,8-8-5166 0 0,5-1-1271 0 0</inkml:trace>
  <inkml:trace contextRef="#ctx0" brushRef="#br1" timeOffset="-275387.271">6818 416 9672 0 0,'0'0'748'0'0,"0"0"-332"0"0,0 0 437 0 0,0 2 239 0 0,0 10 330 0 0,-1-8-1221 0 0,1 0-1 0 0,0 0 0 0 0,0 0 1 0 0,0 0-1 0 0,1 0 1 0 0,0 0-1 0 0,-1 0 0 0 0,1 0 1 0 0,0-1-1 0 0,1 1 1 0 0,0 2-201 0 0,1 1 162 0 0,0 1 1 0 0,0 0-1 0 0,-1 0 1 0 0,2 7-163 0 0,-3-7 63 0 0,1-1 0 0 0,0 0 1 0 0,0 1-1 0 0,1-1 1 0 0,0 0-1 0 0,0 1-63 0 0,-1-5 52 0 0,1 1 104 0 0,0 1 0 0 0,0-1 1 0 0,-1 1-1 0 0,0 0 0 0 0,0 0 0 0 0,0 0 1 0 0,-1 0-1 0 0,1 0 0 0 0,-1 1 0 0 0,0-1 1 0 0,0 3-157 0 0,0 5 299 0 0,1-1 0 0 0,0 0 1 0 0,1 0-1 0 0,0 0 0 0 0,2 0-299 0 0,6 27 694 0 0,-2-7-144 0 0,-5-19-93 0 0,-1 0-1 0 0,3 14-456 0 0,-2-6 339 0 0,0 12-201 0 0,-4-33-141 0 0,0 1-1 0 0,0 0 0 0 0,1-1 0 0 0,-1 1 0 0 0,0 0 1 0 0,0-1-1 0 0,1 1 0 0 0,-1 0 0 0 0,0-1 1 0 0,1 1-1 0 0,-1-1 0 0 0,0 1 0 0 0,1-1 1 0 0,-1 1-1 0 0,1-1 0 0 0,-1 1 0 0 0,1-1 0 0 0,-1 1 1 0 0,1-1-1 0 0,-1 0 0 0 0,1 1 0 0 0,0-1 1 0 0,-1 0-1 0 0,1 1 0 0 0,0-1 0 0 0,-1 0 4 0 0,0 0 2 0 0,2 1 89 0 0,-2-1-10 0 0,-1 0-14 0 0,1 0-67 0 0,0 0 1 0 0,-1 0-1 0 0,1 0 0 0 0,0 0 1 0 0,0 0-1 0 0,-1 0 0 0 0,1 0 0 0 0,0 0 1 0 0,0 0-1 0 0,0 0 0 0 0,-1 0 1 0 0,1 0-1 0 0,0 0 0 0 0,0 0 1 0 0,0-1-1 0 0,0 1 0 0 0,-1 0 1 0 0,1 0-1 0 0,0 0 0 0 0,0 0 1 0 0,0 0-1 0 0,0-1 0 0 0,-1 1 0 0 0,1 0 1 0 0,0 0-1 0 0,0 0 0 0 0,0 0 1 0 0,0-1-1 0 0,0 1 0 0 0,0 0 1 0 0,0 0-1 0 0,0 0 0 0 0,-1-1 1 0 0,1 1-1 0 0,0 0 0 0 0,0 0 1 0 0,0-1-1 0 0,0 1 0 0 0,0 0 1 0 0,0 0-1 0 0,0 0 0 0 0,0-1 0 0 0,0 1 1 0 0,1 0-1 0 0,-1 0 0 0 0,0 0 0 0 0,-1-12-1 0 0,1 11 1 0 0,0 0 0 0 0,0-1 0 0 0,0 1 0 0 0,0 0 0 0 0,0 0 0 0 0,0-1 0 0 0,1 1 0 0 0,-1 0 0 0 0,0 0 0 0 0,1-1 0 0 0,-1 1 0 0 0,1 0 0 0 0,0 0 0 0 0,-1 0 0 0 0,1 0 0 0 0,0 0 0 0 0,0-1 0 0 0,0 2 0 0 0,-1-1 0 0 0,1 0 0 0 0,0 0 0 0 0,1 0 0 0 0,-1 0 0 0 0,-1 1 0 0 0,1-1 0 0 0,0 0 0 0 0,-1 0 0 0 0,1 1 0 0 0,0-1 0 0 0,-1 0 0 0 0,1 0 0 0 0,-1 0 0 0 0,1 1 0 0 0,-1-1 0 0 0,1 0 0 0 0,-1 0 0 0 0,0 0 0 0 0,1 0 0 0 0,-1 0 0 0 0,1-3 0 0 0,0 1 0 0 0,0 0 0 0 0,0 0 0 0 0,1 0 0 0 0,-1 0 0 0 0,1 0 0 0 0,0 0 0 0 0,0 0 0 0 0,2-2 0 0 0,10-18 0 0 0,-12 19 0 0 0,0 0 0 0 0,1 1 0 0 0,-1-1 0 0 0,1 1 0 0 0,0 0 0 0 0,0 0 0 0 0,0 0 0 0 0,0 0 0 0 0,1 1 0 0 0,-1-1 0 0 0,3 0 0 0 0,13-12 0 0 0,5 2 0 0 0,-10 7 0 0 0,-8 8 0 0 0,-4-1 0 0 0,3-1 0 0 0,-3 0 4 0 0,0 1 0 0 0,0-1 0 0 0,-1 0 0 0 0,1 0 0 0 0,0 1 0 0 0,-1-1 0 0 0,1 1 0 0 0,-1 0 0 0 0,1-1 0 0 0,0 1 0 0 0,-1 0 0 0 0,1 0 0 0 0,-1 0 0 0 0,0 0 0 0 0,1 0-4 0 0,18 11 75 0 0,-18-12-71 0 0,0 1-1 0 0,0-1 1 0 0,-1 1 0 0 0,1 0 0 0 0,-1 0 0 0 0,1 0 0 0 0,-1 0 0 0 0,1 0 0 0 0,-1 0 0 0 0,0 0-1 0 0,1 0 1 0 0,-1 0 0 0 0,0 1 0 0 0,0-1 0 0 0,0 0 0 0 0,0 1 0 0 0,0-1 0 0 0,0 1 0 0 0,0 0-1 0 0,0-1 1 0 0,-1 1-4 0 0,4 7-5 0 0,-3-5 20 0 0,1-1-1 0 0,-1 1 1 0 0,0 0-1 0 0,0 0 1 0 0,0 0-1 0 0,0 0 1 0 0,-1 0-1 0 0,0 0 1 0 0,1 0-1 0 0,-2 0 1 0 0,1 0-15 0 0,1 13 44 0 0,0-16-40 0 0,-1 1 0 0 0,0-1 0 0 0,0 0 0 0 0,1 1 0 0 0,-1-1 0 0 0,0 0-1 0 0,0 1 1 0 0,0-1 0 0 0,0 0 0 0 0,-1 1 0 0 0,1-1 0 0 0,0 0 0 0 0,0 0 0 0 0,-1 1 0 0 0,1-1 0 0 0,-1 0 0 0 0,1 0 0 0 0,-1 0 0 0 0,1 1 0 0 0,-1-1 0 0 0,0 0 0 0 0,-1 1-4 0 0,-5 4 9 0 0,-5 4-5 0 0,12-10-2 0 0,-1 1 0 0 0,1-1-1 0 0,0 1 1 0 0,0-1-1 0 0,0 0 1 0 0,0 1 0 0 0,-1-1-1 0 0,1 0 1 0 0,0 1 0 0 0,0-1-1 0 0,0 1 1 0 0,0-1-1 0 0,0 0 1 0 0,0 1 0 0 0,0-1-1 0 0,0 1 1 0 0,0-1 0 0 0,1 0-1 0 0,-1 1 1 0 0,0-1 0 0 0,0 1-1 0 0,0-1 1 0 0,0 0-1 0 0,0 1 1 0 0,1-1 0 0 0,-1 0-1 0 0,0 1 1 0 0,0-1 0 0 0,1 0-1 0 0,-1 1 1 0 0,0-1-1 0 0,0 0 1 0 0,1 0 0 0 0,-1 1-1 0 0,1-1-1 0 0,25 33 48 0 0,-25-32-67 0 0,0-1-1 0 0,0 1 0 0 0,0-1 0 0 0,0 0 1 0 0,0 1-1 0 0,-1-1 0 0 0,1 0 0 0 0,0 0 1 0 0,0 0-1 0 0,0 1 0 0 0,0-1 0 0 0,0 0 1 0 0,0 0-1 0 0,0 0 0 0 0,0-1 0 0 0,0 1 1 0 0,0 0-1 0 0,0 0 0 0 0,-1 0 0 0 0,1-1 1 0 0,0 1-1 0 0,0 0 0 0 0,0-1 0 0 0,0 1 1 0 0,-1-1-1 0 0,1 1 0 0 0,0-1 1 0 0,0 0-1 0 0,0 1 20 0 0,24-21 73 0 0,-23 20-98 0 0,9-9 162 0 0,45-42-3139 0 0,-54 50 2783 0 0,-1 0 0 0 0,1-1 0 0 0,-1 1 0 0 0,1 0 0 0 0,-1 0 0 0 0,0-1 0 0 0,0 1 0 0 0,0 0 1 0 0,1-3 218 0 0,1-4-763 0 0,8-9-1038 0 0</inkml:trace>
  <inkml:trace contextRef="#ctx0" brushRef="#br1" timeOffset="-274573.85">7404 683 11600 0 0,'0'0'264'0'0,"0"0"34"0"0,0 0 21 0 0,1 1-36 0 0,-1 2-186 0 0,14 10 2326 0 0,-13-12-2319 0 0,0 0 1 0 0,0 0 0 0 0,-1 0-1 0 0,1 0 1 0 0,0 0-1 0 0,-1 0 1 0 0,1 0 0 0 0,0 1-1 0 0,-1-1 1 0 0,1 0 0 0 0,-1 0-1 0 0,0 1 1 0 0,1-1-1 0 0,-1 0 1 0 0,0 1 0 0 0,0-1-1 0 0,0 0 1 0 0,0 1-1 0 0,0-1-104 0 0,-1 1 62 0 0,1-1-1 0 0,0 0 1 0 0,-1 0-1 0 0,1 0 1 0 0,0 0-1 0 0,-1 0 1 0 0,1 0-1 0 0,0 1 0 0 0,0-1 1 0 0,0 0-1 0 0,0 0 1 0 0,0 0-1 0 0,0 1 1 0 0,1-1-1 0 0,-1 0 0 0 0,0 0 1 0 0,1 0-1 0 0,-1 0 1 0 0,0 0-1 0 0,1 0 1 0 0,-1 0-1 0 0,1 0 1 0 0,0 0-1 0 0,-1 0 0 0 0,1 0-61 0 0,0 0 39 0 0,-1 0-1 0 0,0-1 0 0 0,1 1 0 0 0,-1 0 0 0 0,0 0 0 0 0,0-1 0 0 0,0 1 0 0 0,1 0 0 0 0,-1 0 0 0 0,0-1 0 0 0,0 1 1 0 0,0 0-1 0 0,0 0 0 0 0,0-1 0 0 0,0 1 0 0 0,-1 0 0 0 0,1 0 0 0 0,0-1 0 0 0,0 1 0 0 0,0 0 0 0 0,-1-1 1 0 0,1 1-1 0 0,0 0-38 0 0,-1 0 41 0 0,1 0 0 0 0,0-1 0 0 0,-1 1 1 0 0,1 0-1 0 0,0 0 0 0 0,0 0 0 0 0,-1 0 1 0 0,1 0-1 0 0,0 0 0 0 0,0 0 0 0 0,0 0 0 0 0,0 0 1 0 0,1 0-1 0 0,-1 0 0 0 0,0 0 0 0 0,0 0-41 0 0,4 10 397 0 0,-1-4-214 0 0,0 0 0 0 0,-1 0-1 0 0,0 0 1 0 0,0 6-183 0 0,5 9 0 0 0,-6-18 0 0 0,0 0 0 0 0,1-1 0 0 0,-2 1 0 0 0,1 0 0 0 0,0 0 0 0 0,-1 2 0 0 0,2 4-3 0 0,-2-9 25 0 0,0 0 0 0 0,0 0 0 0 0,1 0 1 0 0,-1 0-1 0 0,0 0 0 0 0,0 0 0 0 0,0 0 0 0 0,0 0 0 0 0,0 0 0 0 0,-1 0 0 0 0,1 0 0 0 0,0 0 0 0 0,0 0 0 0 0,-1 0 0 0 0,1 0-22 0 0,-1 0 362 0 0,1-1-336 0 0,0 1 1 0 0,0-1-1 0 0,-1 0 1 0 0,1 0-1 0 0,0 1 1 0 0,0-1 0 0 0,-1 0-1 0 0,1 0 1 0 0,0 1-1 0 0,-1-1 1 0 0,1 0-1 0 0,0 0 1 0 0,-1 0-1 0 0,1 0 1 0 0,-1 1-1 0 0,1-1 1 0 0,0 0 0 0 0,-1 0-1 0 0,1 0 1 0 0,0 0-1 0 0,-1 0 1 0 0,1 0-1 0 0,-1 0 1 0 0,1 0-1 0 0,0 0 1 0 0,-1 0 0 0 0,1 0-1 0 0,-1-1 1 0 0,1 1-1 0 0,0 0 1 0 0,-1 0-27 0 0,-2 0 198 0 0,3 0-195 0 0,0 0 1 0 0,1 0 0 0 0,-1-1-1 0 0,0 1 1 0 0,0 0-1 0 0,0 0 1 0 0,1 0-1 0 0,-1 0 1 0 0,0 0-1 0 0,0 0 1 0 0,1-1-1 0 0,-1 1 1 0 0,0 0-1 0 0,0 0 1 0 0,0 0-1 0 0,0-1 1 0 0,1 1-1 0 0,-1 0 1 0 0,0 0 0 0 0,0-1-1 0 0,0 1 1 0 0,0 0-1 0 0,0 0 1 0 0,0-1-1 0 0,0 1 1 0 0,0 0-1 0 0,0 0 1 0 0,1-1-1 0 0,-1 1 1 0 0,0 0-1 0 0,0 0 1 0 0,0-1-1 0 0,-1 1 1 0 0,1 0-1 0 0,0-1 1 0 0,0 1 0 0 0,0 0-1 0 0,0 0 1 0 0,0-1-1 0 0,0 1 1 0 0,0 0-1 0 0,0 0 1 0 0,0-1-1 0 0,-1 1 1 0 0,1 0-1 0 0,0 0 1 0 0,0 0-1 0 0,0-1 1 0 0,0 1-1 0 0,-1 0 1 0 0,1 0-1 0 0,0 0 1 0 0,0 0 0 0 0,-1-1-1 0 0,1 1 1 0 0,0 0-1 0 0,0 0 1 0 0,-1 0-4 0 0,1 0 3 0 0,-1-1 0 0 0,1 1 1 0 0,-1-1-1 0 0,1 1 1 0 0,0-1-1 0 0,-1 0 0 0 0,1 1 1 0 0,-1-1-1 0 0,1 1 1 0 0,0-1-1 0 0,0 0 0 0 0,-1 1 1 0 0,1-1-1 0 0,0 0 1 0 0,0 1-1 0 0,0-1 0 0 0,0 0 1 0 0,-1 0-1 0 0,1 0-3 0 0,1-1 11 0 0,0 0 0 0 0,0 0 0 0 0,0 0 0 0 0,-1 0 1 0 0,2 0-1 0 0,-1 0 0 0 0,0 0 0 0 0,0 0 0 0 0,1 0-11 0 0,0-1 27 0 0,0 1 1 0 0,-1 0-1 0 0,1-1 1 0 0,-1 1-1 0 0,0-1 1 0 0,0 1-1 0 0,1-2-27 0 0,22-91 203 0 0,-24 95-206 0 0,13-37-254 0 0,-12 34 245 0 0,1 0 0 0 0,-1 0 0 0 0,1 0 0 0 0,-1 0 0 0 0,1 0 1 0 0,0 1-1 0 0,0-1 0 0 0,1 1 0 0 0,-1 0 0 0 0,2-2 12 0 0,-3 3 0 0 0,0 1 0 0 0,-1-1 0 0 0,1 0 0 0 0,0 1 0 0 0,0-1 0 0 0,0 0 0 0 0,-1 0 0 0 0,1 0 0 0 0,0 1 0 0 0,-1-1 0 0 0,1 0 0 0 0,-1 0 0 0 0,1 0 0 0 0,-1 0 0 0 0,1 0 0 0 0,-1 0 0 0 0,0 0 0 0 0,1 0 0 0 0,-1-1 0 0 0,0 1 0 0 0,0-1 0 0 0,0 2-1 0 0,0-1 0 0 0,0 1 0 0 0,0 0-1 0 0,1-1 1 0 0,-1 1 0 0 0,0-1 0 0 0,0 1-1 0 0,0 0 1 0 0,0-1 0 0 0,1 1 0 0 0,-1-1 0 0 0,0 1-1 0 0,0 0 1 0 0,1-1 0 0 0,-1 1 0 0 0,0 0-1 0 0,0-1 1 0 0,1 1 0 0 0,-1 0 0 0 0,1 0-1 0 0,-1-1 1 0 0,0 1 0 0 0,1 0 0 0 0,-1 0 0 0 0,0 0-1 0 0,1 0 1 0 0,-1-1 0 0 0,1 1 0 0 0,-1 0-1 0 0,0 0 1 0 0,1 0 0 0 0,-1 0 0 0 0,1 0-1 0 0,-1 0 1 0 0,1 0 0 0 0,-1 0 0 0 0,0 0 0 0 0,1 0-1 0 0,0 0 2 0 0,0 0-22 0 0,58 1-1340 0 0,-54-1 1192 0 0,0 0-1 0 0,-1 1 0 0 0,1 0 1 0 0,0 0-1 0 0,-1 0 0 0 0,1 0 1 0 0,-1 1-1 0 0,0 0 0 0 0,3 1 171 0 0,3 9-1736 0 0,-3-9 1355 0 0,1 0-1 0 0,0 0 0 0 0,0-1 0 0 0,0 0 0 0 0,3 0 382 0 0,0 0-633 0 0,-1 0 0 0 0,0 1 1 0 0,4 2 632 0 0,-5 1-999 0 0,-16-4-320 0 0,-5 1 485 0 0,10-3 390 0 0,3 2 289 0 0,0 0 154 0 0,0 1 13 0 0,0 0-1 0 0,1 0 1 0 0,-1 0 0 0 0,1-1 0 0 0,0 1 0 0 0,0 0-1 0 0,1 0-11 0 0,-3-2 91 0 0,1 0-1 0 0,-1 0 1 0 0,1 0-1 0 0,-1-1 1 0 0,0 1 0 0 0,1 0-1 0 0,-1 0 1 0 0,0 0-1 0 0,0 0 1 0 0,0 0-1 0 0,1 0 1 0 0,-1 0-1 0 0,0 0 1 0 0,0-1-1 0 0,0 1 1 0 0,-1 0-1 0 0,1 0 1 0 0,0 0-1 0 0,0 0 1 0 0,0 0 0 0 0,-1 0-1 0 0,1 0 1 0 0,0-1-1 0 0,-1 1 1 0 0,1 0-1 0 0,-1 0 1 0 0,1 0-1 0 0,-1-1 1 0 0,0 2-91 0 0,-21 25 2463 0 0,13-16-1587 0 0,0 0-48 0 0,1 1-1 0 0,1 0 0 0 0,-3 6-827 0 0,9-4 362 0 0,1-13-327 0 0,0 1 0 0 0,0-1 0 0 0,0 0-1 0 0,0 0 1 0 0,0 0 0 0 0,0 0 0 0 0,-1 1-1 0 0,1-1 1 0 0,0 0 0 0 0,-1 0 0 0 0,1 0 0 0 0,0 0-1 0 0,-1 0 1 0 0,0 1-35 0 0,-15 13 404 0 0,16-15-383 0 0,1 1 0 0 0,-1-1 1 0 0,1 1-1 0 0,-1-1 0 0 0,1 1 0 0 0,0-1 0 0 0,-1 1 0 0 0,1-1 1 0 0,-1 1-1 0 0,1-1 0 0 0,0 0 0 0 0,0 1 0 0 0,-1-1 0 0 0,1 0 1 0 0,0 0-1 0 0,0 1-21 0 0,10 3 112 0 0,1-1 0 0 0,0 0 0 0 0,0-1 0 0 0,1 0 0 0 0,-1 0 0 0 0,0-2 0 0 0,1 1 1 0 0,-1-2-1 0 0,0 1 0 0 0,0-2 0 0 0,1 0 0 0 0,10-3-112 0 0,-20 4 23 0 0,1 0 0 0 0,0 0 0 0 0,-1-1 0 0 0,1 0 0 0 0,-1 1 0 0 0,0-1 1 0 0,0 0-1 0 0,1-1 0 0 0,-1 1 0 0 0,-1-1 0 0 0,1 1 0 0 0,0-1 0 0 0,-1 0 0 0 0,1 0 0 0 0,-1 0 0 0 0,0 0 0 0 0,0-1 1 0 0,0 1-1 0 0,0-1-23 0 0,-2 4 3 0 0,0-1 1 0 0,0 0-1 0 0,0 0 0 0 0,1 0 1 0 0,-1 1-1 0 0,-1-1 1 0 0,1 0-1 0 0,0 0 1 0 0,0 0-1 0 0,0 1 1 0 0,0-1-1 0 0,0 0 0 0 0,-1 0 1 0 0,1 0-1 0 0,0 1 1 0 0,-1-1-1 0 0,1 0 1 0 0,-1 1-1 0 0,1-1 0 0 0,-1 0-2 0 0,1 0 1 0 0,-1 1 0 0 0,1-1 0 0 0,0 1 0 0 0,-1-1 0 0 0,1 0 0 0 0,0 1 1 0 0,-1-1-1 0 0,1 0 0 0 0,0 0 0 0 0,0 1 0 0 0,0-1 0 0 0,0 0 0 0 0,-1 1 1 0 0,1-1-1 0 0,0 0 0 0 0,0 0 0 0 0,0 1 0 0 0,1-1 0 0 0,-1 0 0 0 0,0 0 1 0 0,0 1-1 0 0,0-1-2 0 0,3-5 27 0 0,-3 5-30 0 0,1 0 1 0 0,-1 0 0 0 0,1-1-1 0 0,-1 1 1 0 0,1 0 0 0 0,-1 0-1 0 0,0 0 1 0 0,1-1 0 0 0,-1 1-1 0 0,0 0 1 0 0,0 0-1 0 0,0-1 1 0 0,0 1 0 0 0,0 0-1 0 0,0 0 1 0 0,0-1 0 0 0,0 1-1 0 0,-1 0 1 0 0,1 0 0 0 0,0-1-1 0 0,-1 1 1 0 0,1 0-1 0 0,-1 0 1 0 0,0 0 0 0 0,1 0-1 0 0,-1 0 1 0 0,0 0 0 0 0,1 0-1 0 0,-2-1 3 0 0,0-1-30 0 0,0 1-16 0 0,1 0-1 0 0,-1-1 1 0 0,0 1 0 0 0,1-1-1 0 0,-1 0 1 0 0,1 1 0 0 0,0-1 0 0 0,0 0-1 0 0,0 0 1 0 0,0 0 0 0 0,0 0-1 0 0,1 0 1 0 0,-1 0 0 0 0,1 0 0 0 0,0 0-1 0 0,0 0 1 0 0,0-1 46 0 0,0 1-289 0 0,1-1 1 0 0,-1 1-1 0 0,0-1 1 0 0,-1 1-1 0 0,1 0 0 0 0,-1-1 1 0 0,1 1-1 0 0,-1 0 1 0 0,0-1-1 0 0,0 1 0 0 0,-1-1 289 0 0,-4-2-1204 0 0</inkml:trace>
  <inkml:trace contextRef="#ctx0" brushRef="#br1" timeOffset="-273934.3">8033 672 2760 0 0,'-1'0'13'0'0,"1"0"0"0"0,-1 0-1 0 0,1 0 1 0 0,-1 0 0 0 0,0 0 0 0 0,1 0 0 0 0,-1 0 0 0 0,0 0 0 0 0,1 0-1 0 0,-1 0 1 0 0,1 0 0 0 0,-1 0 0 0 0,0 0 0 0 0,1 0 0 0 0,-1 1-1 0 0,1-1 1 0 0,-1 0 0 0 0,1 1 0 0 0,-1-1 0 0 0,0 0-13 0 0,8 5-19 0 0,-1 0 446 0 0,-8 2 1392 0 0,2-7-1673 0 0,0 0 0 0 0,0 1 0 0 0,-1-1 0 0 0,1 1 0 0 0,0-1 0 0 0,0 0 0 0 0,0 1 0 0 0,0-1 0 0 0,0 0 0 0 0,0 1 0 0 0,0-1 0 0 0,0 1 0 0 0,0-1 0 0 0,0 1 0 0 0,0-1 0 0 0,0 0 0 0 0,0 1 1 0 0,0-1-1 0 0,0 1 0 0 0,0-1 0 0 0,0 0 0 0 0,0 1 0 0 0,1-1 0 0 0,-1 0 0 0 0,0 1 0 0 0,0-1 0 0 0,0 0 0 0 0,1 1 0 0 0,-1-1 0 0 0,0 0 0 0 0,1 1 0 0 0,-1-1 0 0 0,0 0 0 0 0,0 0 0 0 0,1 1 0 0 0,-1-1 0 0 0,0 0 0 0 0,1 0 0 0 0,-1 0 1 0 0,1 1-1 0 0,-1-1 0 0 0,0 0 0 0 0,1 0-146 0 0,0 1 200 0 0,1 0 0 0 0,-1-1 1 0 0,0 1-1 0 0,0 0 1 0 0,1 0-1 0 0,-1 0 0 0 0,0 1 1 0 0,0-1-1 0 0,0 0 1 0 0,0 0-1 0 0,-1 1 1 0 0,1-1-1 0 0,0 0 0 0 0,0 1 1 0 0,-1-1-1 0 0,1 1 1 0 0,-1-1-1 0 0,1 1 0 0 0,-1-1 1 0 0,0 1-1 0 0,1-1 1 0 0,-1 1-1 0 0,0-1 0 0 0,0 1 1 0 0,0-1-1 0 0,0 1-200 0 0,0 0 72 0 0,0-1 0 0 0,1 1-1 0 0,-1-1 1 0 0,1 1 0 0 0,-1-1-1 0 0,1 0 1 0 0,-1 1 0 0 0,1-1-1 0 0,0 0 1 0 0,0 1 0 0 0,0-1-1 0 0,0 0 1 0 0,0 0 0 0 0,0 0-1 0 0,0 0 1 0 0,0 0-72 0 0,9 12 696 0 0,-6-1-140 0 0,-3-10-459 0 0,0-1-1 0 0,0 1 1 0 0,-1 0 0 0 0,1 0-1 0 0,0 0 1 0 0,0 0-1 0 0,1 0 1 0 0,0 1-97 0 0,5 3 240 0 0,-6-5-207 0 0,0 0 0 0 0,-1-1 0 0 0,1 1 0 0 0,0 0 0 0 0,0 0 0 0 0,0 0 0 0 0,-1 0 0 0 0,1 0 0 0 0,0 0 0 0 0,-1 0 0 0 0,1 0 0 0 0,-1 0 0 0 0,1 0 0 0 0,-1 0 0 0 0,1 0 0 0 0,-1 0 0 0 0,0 0 0 0 0,1 0 0 0 0,-1 1 0 0 0,0-1 0 0 0,0 0 0 0 0,0 0 0 0 0,0 0 0 0 0,0 1 0 0 0,0-1 0 0 0,0 0 0 0 0,-1 0 0 0 0,1 0-33 0 0,-1 10 291 0 0,-1 7 227 0 0,2-18-490 0 0,0 1 0 0 0,0 0 0 0 0,0-1 1 0 0,-1 1-1 0 0,1-1 0 0 0,0 1 0 0 0,0 0 1 0 0,-1-1-1 0 0,1 1 0 0 0,0-1 0 0 0,-1 1 0 0 0,1-1 1 0 0,-1 1-1 0 0,1-1 0 0 0,-1 1 0 0 0,1-1 0 0 0,-1 1 1 0 0,1-1-1 0 0,-1 1 0 0 0,1-1 0 0 0,-1 0-28 0 0,-21 6 335 0 0,21-5-190 0 0,-2-2-6 0 0,0 1-119 0 0,-10-3 137 0 0,13 2-151 0 0,-1 1 0 0 0,1 0 0 0 0,0 0 0 0 0,0-1 0 0 0,0 1-1 0 0,0 0 1 0 0,-1-1 0 0 0,1 1 0 0 0,0 0 0 0 0,0-1 0 0 0,0 1 0 0 0,0 0 0 0 0,0-1-1 0 0,0 1 1 0 0,0 0 0 0 0,0-1 0 0 0,0 1 0 0 0,0 0 0 0 0,0-1 0 0 0,0 1-1 0 0,0-1 1 0 0,1 1 0 0 0,-1 0 0 0 0,0 0 0 0 0,0-1 0 0 0,0 1 0 0 0,0 0 0 0 0,0-1-1 0 0,1 1 1 0 0,-1 0 0 0 0,0-1 0 0 0,0 1 0 0 0,1 0 0 0 0,-1 0 0 0 0,0 0-1 0 0,0-1 1 0 0,1 1 0 0 0,-1 0 0 0 0,0 0 0 0 0,1-1-6 0 0,-1 1 1 0 0,0 0 0 0 0,1-1-1 0 0,-1 1 1 0 0,0-1 0 0 0,1 1 0 0 0,-1 0 0 0 0,0-1-1 0 0,0 1 1 0 0,0-1 0 0 0,1 1 0 0 0,-1-1 0 0 0,0 1 0 0 0,0-1-1 0 0,0 1 1 0 0,0-1 0 0 0,0 1 0 0 0,0-1 0 0 0,0 1-1 0 0,0-1 1 0 0,0 1 0 0 0,0-1 0 0 0,0 1 0 0 0,-1-1-1 0 0,1 0 0 0 0,0 1 0 0 0,0-1 0 0 0,0 1-1 0 0,0-1 1 0 0,0 1 0 0 0,0-1 0 0 0,0 1 0 0 0,0-1 0 0 0,0 0 0 0 0,0 1 0 0 0,0-1 0 0 0,0 1 0 0 0,0-1 0 0 0,1 1 0 0 0,-1-1 0 0 0,0 1 0 0 0,0-1-1 0 0,1 1 1 0 0,-1-1 0 0 0,0 1 0 0 0,1-1 0 0 0,2-3 0 0 0,-2 3 0 0 0,0 1 0 0 0,-1-1 0 0 0,1 0 0 0 0,0 0 0 0 0,0 0 0 0 0,-1 0 0 0 0,1 0 0 0 0,-1 0 0 0 0,1 0 0 0 0,-1 0 0 0 0,1-1 0 0 0,-1 1 0 0 0,0 0 0 0 0,1 0 0 0 0,-1 0 0 0 0,0 0 0 0 0,0-1 0 0 0,0 1 0 0 0,0 0 0 0 0,0 0 0 0 0,0 0 0 0 0,0-1 0 0 0,0 1 0 0 0,0-1 0 0 0,0 1 0 0 0,0 0 0 0 0,0 0 0 0 0,0 0 0 0 0,0-1 0 0 0,1 1 0 0 0,-1 0 0 0 0,0 0 0 0 0,1 0 0 0 0,-1 0 0 0 0,1 0 0 0 0,0 0 0 0 0,-1-1 0 0 0,1 1 0 0 0,0 0 0 0 0,0 1 0 0 0,-1-1 0 0 0,1 0 0 0 0,1 0 0 0 0,7-14 0 0 0,-5 2 0 0 0,-3 10 0 0 0,0-1 0 0 0,0 1 0 0 0,0 0 0 0 0,0 0 0 0 0,0 0 0 0 0,1 0 0 0 0,-1 0 0 0 0,1 1 0 0 0,0-1 0 0 0,0 0 0 0 0,0 1 0 0 0,1-1 0 0 0,-1 0-2 0 0,0 2-1 0 0,-1 0 1 0 0,0 0-1 0 0,0 0 0 0 0,0 0 1 0 0,0 0-1 0 0,0 0 1 0 0,0 0-1 0 0,0-1 1 0 0,-1 1-1 0 0,1 0 0 0 0,0-1 1 0 0,-1 1-1 0 0,1 0 1 0 0,-1-2 2 0 0,-1-1-99 0 0,1 4 91 0 0,0 0 0 0 0,0 0 0 0 0,0-1 0 0 0,0 1 1 0 0,0 0-1 0 0,0 0 0 0 0,0-1 0 0 0,0 1 0 0 0,0 0 0 0 0,0 0 0 0 0,0 0 0 0 0,0-1 1 0 0,0 1-1 0 0,0 0 0 0 0,0 0 0 0 0,0 0 0 0 0,0-1 0 0 0,0 1 0 0 0,0 0 1 0 0,0 0-1 0 0,0-1 0 0 0,0 1 0 0 0,1 0 0 0 0,-1 0 0 0 0,0 0 0 0 0,0 0 0 0 0,0-1 1 0 0,0 1-1 0 0,0 0 0 0 0,1 0 0 0 0,-1 0 0 0 0,0 0 0 0 0,0 0 0 0 0,0-1 1 0 0,0 1-1 0 0,1 0 0 0 0,-1 0 0 0 0,0 0 0 0 0,0 0 0 0 0,0 0 0 0 0,1 0 0 0 0,-1 0 1 0 0,0 0-1 0 0,0 0 0 0 0,1 0 0 0 0,-1 0 0 0 0,0 0 0 0 0,0 0 0 0 0,0 0 1 0 0,1 0-1 0 0,-1 0 8 0 0,6-2-150 0 0,1 0-1 0 0,-1 0 1 0 0,0 0 0 0 0,1 1 0 0 0,3 0 150 0 0,-7 1-36 0 0,0 0-1 0 0,0 0 1 0 0,-1 0-1 0 0,1 0 0 0 0,0 0 1 0 0,0 1-1 0 0,0-1 1 0 0,0 1-1 0 0,0 0 1 0 0,-1 0-1 0 0,1 0 1 0 0,0 0-1 0 0,-1 1 1 0 0,1-1-1 0 0,-1 1 37 0 0,11 9 167 0 0,0 0 0 0 0,-1 1 0 0 0,-1 0 0 0 0,0 1 0 0 0,-1 1 0 0 0,0-1 0 0 0,-1 2 0 0 0,0-1 0 0 0,-1 1 0 0 0,-1 0 0 0 0,-1 1-167 0 0,-5-13 0 0 0,0-1 0 0 0,-1 1 0 0 0,1-1 0 0 0,-1 1 0 0 0,1 0 0 0 0,-1-1 0 0 0,0 1 0 0 0,0-1 0 0 0,-1 1 0 0 0,1-1 0 0 0,0 1 0 0 0,-1 1 0 0 0,1-4 0 0 0,0 1 0 0 0,-1-1 0 0 0,1 1 0 0 0,0 0 0 0 0,0-1 0 0 0,0 1 0 0 0,0-1 0 0 0,-1 1 0 0 0,1-1 0 0 0,0 1 0 0 0,0-1 0 0 0,-1 1 0 0 0,1-1 0 0 0,-1 1 0 0 0,1-1 0 0 0,0 1 0 0 0,-1-1 0 0 0,1 1 0 0 0,-1-1 0 0 0,1 0 0 0 0,-1 1 0 0 0,1-1 0 0 0,-1 0 0 0 0,1 1 0 0 0,-1-1 0 0 0,1 0 0 0 0,-1 0 0 0 0,0 0 0 0 0,1 1 0 0 0,-1-1 0 0 0,1 0 0 0 0,-1 0 0 0 0,0 0 0 0 0,1 0 0 0 0,-1 0 0 0 0,1 0 0 0 0,-1 0 0 0 0,0 0 0 0 0,1 0 0 0 0,-1-1 0 0 0,1 1 0 0 0,-1 0 0 0 0,0 0 0 0 0,1 0 0 0 0,-1-1 0 0 0,1 1 0 0 0,-1 0 0 0 0,1-1 0 0 0,-1 1 0 0 0,1 0 0 0 0,-1-1 0 0 0,-3-2 0 0 0,0 0 0 0 0,0-1 0 0 0,0 1 0 0 0,0-1 0 0 0,1 0 0 0 0,-4-4 0 0 0,6 6 0 0 0,-1 0 0 0 0,1 1 0 0 0,0-1 0 0 0,0 0 0 0 0,0 0 0 0 0,0 0 0 0 0,0 0 0 0 0,1 1 0 0 0,-1-1 0 0 0,0 0 0 0 0,1-1 0 0 0,0 1 0 0 0,-1 0 0 0 0,1 0 0 0 0,0 0 0 0 0,0 0 0 0 0,0 0 0 0 0,0-1 0 0 0,2-5-22 0 0,1 0 0 0 0,0 1 0 0 0,0-1 1 0 0,1 1-1 0 0,0 0 0 0 0,0 0 0 0 0,0 0 0 0 0,1 0 0 0 0,0 1 0 0 0,1-1 0 0 0,3-2 22 0 0,-6 6-63 0 0,0 1-1 0 0,0-1 1 0 0,0 1-1 0 0,1 0 1 0 0,-1 0-1 0 0,0 0 1 0 0,1 1 0 0 0,0-1-1 0 0,-1 1 1 0 0,1 0-1 0 0,0 0 1 0 0,0 0 0 0 0,0 0-1 0 0,-1 1 1 0 0,1 0-1 0 0,0 0 1 0 0,0 0 0 0 0,0 0-1 0 0,0 0 1 0 0,0 1-1 0 0,0-1 1 0 0,-1 1-1 0 0,1 0 1 0 0,0 1 0 0 0,0-1 63 0 0,2 2-19 0 0,0 1 0 0 0,0-1 0 0 0,0 1 0 0 0,-1 1 0 0 0,1-1 0 0 0,-1 1 1 0 0,0-1-1 0 0,3 6 19 0 0,1-1-15 0 0,31 34 777 0 0,-22-22-917 0 0,18 16 155 0 0,-24-26-421 0 0,-9-8 453 0 0,0 1 0 0 0,0-1 0 0 0,0-1 0 0 0,0 1-1 0 0,1 0 1 0 0,0-1 0 0 0,-1 0 0 0 0,1 0-1 0 0,0 0 1 0 0,0 0 0 0 0,0 0 0 0 0,0-1 0 0 0,0 0-1 0 0,0 0 1 0 0,0 0 0 0 0,1 0-32 0 0,7-1-709 0 0,-1 1 0 0 0,1-2 1 0 0,0 0-1 0 0,0 0 0 0 0,0-1 0 0 0,-1-1 1 0 0,1 0-1 0 0,-1-1 0 0 0,0 0 0 0 0,7-3 709 0 0,-9 2-857 0 0,1 1 0 0 0,-1-1 0 0 0,0-1 0 0 0,-1 0-1 0 0,1 0 1 0 0,-1-1 0 0 0,0 0 0 0 0,-1 0 0 0 0,0-1-1 0 0,0 0 1 0 0,-1 0 0 0 0,1-1 857 0 0,11-26-1247 0 0,-17 33 1587 0 0,0 0-1 0 0,-1 1 1 0 0,1-1 0 0 0,-1 0 0 0 0,1 0-1 0 0,-1 1 1 0 0,0-1 0 0 0,1 0-1 0 0,-1 0 1 0 0,0 0 0 0 0,0 0-1 0 0,-1 1 1 0 0,1-1 0 0 0,0 0 0 0 0,0 0-1 0 0,-1 0 1 0 0,1 1 0 0 0,-1-2-340 0 0,0 2 1564 0 0</inkml:trace>
  <inkml:trace contextRef="#ctx0" brushRef="#br1" timeOffset="-273573.13">8745 751 18311 0 0,'0'2'149'0'0,"1"-1"-1"0"0,-1 1 1 0 0,0-1-1 0 0,0 1 0 0 0,0-1 1 0 0,0 0-1 0 0,0 1 0 0 0,0-1 1 0 0,0 1-1 0 0,0-1 0 0 0,0 1 1 0 0,-1-1-1 0 0,1 0 0 0 0,-1 2-148 0 0,-10 23 285 0 0,1-4 264 0 0,8-13-485 0 0,-9 35 77 0 0,11-42-141 0 0,0 1 0 0 0,-1 0 1 0 0,1-1-1 0 0,0 1 0 0 0,0 0 1 0 0,1 0-1 0 0,-1-1 0 0 0,1 1 0 0 0,-1 0 1 0 0,1-1-1 0 0,0 1 0 0 0,0-1 1 0 0,0 1-1 0 0,0-1 0 0 0,0 1 0 0 0,0-2 16 0 0,0 0 0 0 0,0 0-1 0 0,0 0 1 0 0,0 0-1 0 0,1-1 1 0 0,-1 1 0 0 0,0 0-1 0 0,0 0 1 0 0,1-1-1 0 0,-1 1 1 0 0,0-1-1 0 0,1 1 1 0 0,-1-1 0 0 0,0 1-1 0 0,1-1 1 0 0,-1 0-1 0 0,1 0 1 0 0,-1 1 0 0 0,0-1-1 0 0,1 0 1 0 0,-1-1-1 0 0,1 1 1 0 0,-1 0 0 0 0,1 0-1 0 0,0-1-15 0 0,6-1 138 0 0,0 0-1 0 0,-1 0 1 0 0,0-1-1 0 0,2 0-137 0 0,3-3 98 0 0,1 1 0 0 0,-1-2 0 0 0,-1 0 0 0 0,1 0 0 0 0,-1-1 0 0 0,-1 0 0 0 0,0-1 0 0 0,0 0 0 0 0,0-1 0 0 0,-1 0 0 0 0,3-5-98 0 0,-6 6-45 0 0,1 1 1 0 0,0 0-1 0 0,9-7 45 0 0,-16 14-11 0 0,0 1 0 0 0,1 0 0 0 0,-1 0 0 0 0,1-1-1 0 0,-1 1 1 0 0,1 0 0 0 0,-1 0 0 0 0,0 0 0 0 0,1-1 0 0 0,-1 1-1 0 0,1 0 1 0 0,-1 0 0 0 0,1 0 0 0 0,-1 0 0 0 0,1 0-1 0 0,-1 0 1 0 0,1 0 0 0 0,-1 0 0 0 0,1 0 0 0 0,-1 0 0 0 0,1 1-1 0 0,-1-1 1 0 0,0 0 0 0 0,1 0 0 0 0,-1 0 0 0 0,1 0 0 0 0,-1 1-1 0 0,1-1 1 0 0,-1 0 0 0 0,0 1 0 0 0,1-1 0 0 0,-1 0 0 0 0,0 1-1 0 0,1-1 1 0 0,-1 0 0 0 0,0 1 0 0 0,1-1 0 0 0,-1 0-1 0 0,0 1 1 0 0,0-1 11 0 0,8 15-349 0 0,-6-9 351 0 0,-1 2 15 0 0,0-1 1 0 0,1 1-1 0 0,0 0 0 0 0,1-1 0 0 0,0 1 1 0 0,0-1-1 0 0,0 0 0 0 0,1 0 1 0 0,3 4-18 0 0,-2-5 38 0 0,0 0 1 0 0,1 0-1 0 0,0-1 1 0 0,0 1 0 0 0,0-2-1 0 0,2 2-38 0 0,-5-4 15 0 0,1 0 1 0 0,0 0-1 0 0,0-1 0 0 0,1 1 0 0 0,-1-1 0 0 0,0 0 1 0 0,0 0-1 0 0,1-1 0 0 0,-1 1 0 0 0,0-1 0 0 0,5 0-15 0 0,-3 0-111 0 0,0-1 0 0 0,0 0 0 0 0,1 0 0 0 0,-1-1 0 0 0,0 0 0 0 0,0 0 0 0 0,-1 0-1 0 0,1-1 1 0 0,0 1 0 0 0,1-2 111 0 0,-1 0-812 0 0,-1 1-1 0 0,1-1 0 0 0,-1 0 0 0 0,0-1 1 0 0,4-4 812 0 0,1-4-1677 0 0</inkml:trace>
  <inkml:trace contextRef="#ctx0" brushRef="#br1" timeOffset="-273280.905">9229 476 9672 0 0,'0'0'440'0'0,"0"0"-6"0"0,-3 4-260 0 0,1 3 244 0 0,0 0 0 0 0,0 1 1 0 0,0-1-1 0 0,1 1 0 0 0,0 0 0 0 0,1-1 1 0 0,-1 1-1 0 0,2 5-418 0 0,1 16 4651 0 0,4 19-4651 0 0,-3-27 438 0 0,5 20 579 0 0,1 0 0 0 0,5 7-1017 0 0,-5-18 373 0 0,-1-6-195 0 0,2 8-55 0 0,-8-22-194 0 0,1 3-582 0 0,-3-13 557 0 0,0 0 0 0 0,0 1 0 0 0,0-1 0 0 0,0 0 0 0 0,0 0 0 0 0,-1 1 0 0 0,1-1 0 0 0,0 0 0 0 0,0 1 0 0 0,0-1-1 0 0,0 0 1 0 0,-1 0 0 0 0,1 0 0 0 0,0 1 0 0 0,0-1 0 0 0,-1 0 0 0 0,1 0 0 0 0,0 0 0 0 0,0 1 0 0 0,-1-1 0 0 0,1 0 0 0 0,0 0 0 0 0,0 0 0 0 0,-1 0 0 0 0,1 0 0 0 0,0 0 0 0 0,-1 1 0 0 0,1-1 0 0 0,0 0 0 0 0,-1 0 0 0 0,1 0 0 0 0,0 0 0 0 0,-1 0 0 0 0,1 0 0 0 0,0 0 0 0 0,0 0 0 0 0,-1-1 96 0 0,-5 1-6482 0 0</inkml:trace>
  <inkml:trace contextRef="#ctx0" brushRef="#br1" timeOffset="-272780.331">9106 767 4608 0 0,'0'0'208'0'0,"2"0"-9"0"0,4 0 1525 0 0,1 1 1 0 0,0 0 0 0 0,0 0-1 0 0,3 1-1724 0 0,16 1 5658 0 0,25 2-3896 0 0,-37-3-1505 0 0,0-1 0 0 0,0 0-1 0 0,5-1-256 0 0,45-6 811 0 0,-10 1 1633 0 0,10 3-2444 0 0,-47 1 81 0 0,0 0 1 0 0,4-2-82 0 0,8-1-147 0 0,53-10-122 0 0,-73 13 360 0 0,1-1 1 0 0,0 0 0 0 0,6-2-92 0 0,22-5-494 0 0,-31 9 482 0 0,-5 0 115 0 0,-24 13 423 0 0,6-9-568 0 0,1 1 0 0 0,0 1 1 0 0,0 0-1 0 0,0 1 0 0 0,1 0 0 0 0,0 1 0 0 0,-5 4 42 0 0,10-5-6 0 0,0-1 1 0 0,0 2-1 0 0,1-1 1 0 0,0 1-1 0 0,0 1 1 0 0,-1 2 5 0 0,5-8-12 0 0,3-2 14 0 0,0-1 1 0 0,1 0 0 0 0,-1 1-1 0 0,1-1 1 0 0,-1 1-1 0 0,1 0 1 0 0,-1-1 0 0 0,1 1-1 0 0,-1-1 1 0 0,1 1-1 0 0,-1 0 1 0 0,1-1 0 0 0,0 1-1 0 0,-1 0 1 0 0,1 0 0 0 0,0-1-1 0 0,0 1 1 0 0,-1 0-1 0 0,1 0 1 0 0,0-1 0 0 0,0 1-1 0 0,0 0 1 0 0,0 0-1 0 0,0-1 1 0 0,0 1 0 0 0,0 0-3 0 0,0 0 7 0 0,0 0 0 0 0,0-1 0 0 0,0 1 1 0 0,0 0-1 0 0,0 0 0 0 0,0-1 0 0 0,0 1 1 0 0,1 0-1 0 0,-1-1 0 0 0,0 1 0 0 0,0 0 1 0 0,0-1-1 0 0,1 1 0 0 0,-1 0 0 0 0,0-1 1 0 0,1 1-1 0 0,-1 0 0 0 0,1-1 0 0 0,-1 1 1 0 0,1-1-1 0 0,-1 1 0 0 0,1-1 0 0 0,-1 1 1 0 0,1-1-1 0 0,-1 1 0 0 0,1-1 0 0 0,0 1-7 0 0,0-1 3 0 0,1 0 1 0 0,-1 1-1 0 0,0-1 0 0 0,1 0 0 0 0,-1 0 1 0 0,1 0-1 0 0,-1 0 0 0 0,0 0 0 0 0,1 0 1 0 0,-1-1-1 0 0,0 1 0 0 0,1 0 0 0 0,-1-1 0 0 0,1 0-3 0 0,4-1 46 0 0,1-1 0 0 0,0-1 0 0 0,-1 1-1 0 0,0-1 1 0 0,3-2-46 0 0,58-38 249 0 0,-55 36-249 0 0,0 0 0 0 0,1 1 0 0 0,0 0 0 0 0,0 1 0 0 0,10-3 0 0 0,-17 7 0 0 0,0 0 0 0 0,1 0 0 0 0,-1 1 0 0 0,1 0 0 0 0,0 0 0 0 0,-1 0 0 0 0,1 1 0 0 0,0 0 0 0 0,-1 1 0 0 0,1-1 0 0 0,0 1 0 0 0,-1 0 0 0 0,4 2 0 0 0,-6-1-20 0 0,0 0 1 0 0,0 0-1 0 0,0 1 0 0 0,0 0 0 0 0,0 0 1 0 0,-1 0-1 0 0,0 0 0 0 0,1 0 0 0 0,-1 1 0 0 0,0-1 1 0 0,0 1-1 0 0,-1 0 0 0 0,1 0 0 0 0,-1 0 0 0 0,0 0 1 0 0,0 0-1 0 0,0 1 0 0 0,-1-1 0 0 0,1 1 20 0 0,16 56 0 0 0,-11-32 46 0 0,-2-3-40 0 0,-5-19 12 0 0,0-39 275 0 0,-1 22-105 0 0,0 0 0 0 0,1-1 0 0 0,0 1 0 0 0,1 0 1 0 0,0-1-1 0 0,1 1 0 0 0,0 0 0 0 0,1 0 0 0 0,3-9-188 0 0,2 2-79 0 0,1-4-694 0 0,1 0 1 0 0,1 0-1 0 0,1 1 0 0 0,1 0 773 0 0,-9 15-217 0 0,0-1-1 0 0,1 0 1 0 0,0 1-1 0 0,0 0 1 0 0,1 0-1 0 0,-1 1 1 0 0,1 0-1 0 0,0-1 0 0 0,1 2 1 0 0,-1-1-1 0 0,0 1 1 0 0,1 0-1 0 0,0 0 1 0 0,0 1-1 0 0,0 0 218 0 0,8-1-1463 0 0</inkml:trace>
  <inkml:trace contextRef="#ctx0" brushRef="#br2" timeOffset="-258411.044">22193 253 6448 0 0,'0'0'141'0'0,"7"-1"200"0"0,8-1 412 0 0,0 0-1 0 0,0 1 0 0 0,0 1 0 0 0,0 0-752 0 0,-3 0 1223 0 0,-11 0-596 0 0,-1 0 49 0 0,0 0 11 0 0,2 0 27 0 0,2 1 1198 0 0,-7 4-915 0 0,0-2-935 0 0,0 0-1 0 0,-1 0 1 0 0,1 0-1 0 0,-1 0 0 0 0,0-1 1 0 0,0 1-1 0 0,0-1 1 0 0,0 0-1 0 0,0 0 0 0 0,-2 0-61 0 0,-9 3-28 0 0,1-2-1 0 0,-9 2 29 0 0,-17 5 477 0 0,-3 0-122 0 0,-1-2 0 0 0,0-2 0 0 0,0-1 0 0 0,-8-3-355 0 0,-15 3-222 0 0,-5 0 198 0 0,-73 8 279 0 0,10-3-509 0 0,34-3 355 0 0,-126 2 156 0 0,86-5-232 0 0,12-5 39 0 0,46-1-64 0 0,-297 2 0 0 0,302 2 0 0 0,6-1 0 0 0,-6-3 0 0 0,-138 0 169 0 0,115 3-226 0 0,9-1 41 0 0,-14 6 16 0 0,39-6 50 0 0,61 5-188 0 0,6-2 130 0 0,0-1 0 0 0,-1 0-1 0 0,1 0 1 0 0,0 0 0 0 0,0 1-1 0 0,1-1 1 0 0,-1 2 8 0 0,0-3-6 0 0,4 12 6 0 0,-4-11 4 0 0,1 0 0 0 0,0-1 0 0 0,-1 1 0 0 0,0 0-1 0 0,1 0 1 0 0,-1 0 0 0 0,0 0 0 0 0,0 0 0 0 0,0-1 0 0 0,0 1-1 0 0,0 0 1 0 0,0 0 0 0 0,-1 0 0 0 0,1 1-4 0 0,-1-1 0 0 0,1 0 1 0 0,0 0-1 0 0,0 0 1 0 0,0 0-1 0 0,0 0 1 0 0,0 1-1 0 0,0-1 1 0 0,1 0-1 0 0,-1 0 1 0 0,1 0-1 0 0,-1 0 1 0 0,1 0-1 0 0,0 0 1 0 0,0 0-1 0 0,0-1 1 0 0,0 2-1 0 0,1 0-9 0 0,-1 0 0 0 0,0 0 0 0 0,1 0 1 0 0,-1 0-1 0 0,-1 1 0 0 0,1-1 0 0 0,0 0 9 0 0,-1 5-33 0 0,0 0-1 0 0,-1 0 0 0 0,1-1 0 0 0,-2 2 34 0 0,1-3 5 0 0,0 0-1 0 0,1-1 1 0 0,0 1-1 0 0,0 0 1 0 0,0 0 0 0 0,0 0-1 0 0,1 0 1 0 0,1 3-5 0 0,4 11 154 0 0,10 18-154 0 0,6 19 0 0 0,-20-51 0 0 0,0 1 0 0 0,0 0 0 0 0,-1 0 0 0 0,0 0 0 0 0,-1 1 0 0 0,1-1 0 0 0,-1 0 0 0 0,-1 1-2 0 0,1-1 0 0 0,0 1 0 0 0,0-1 0 0 0,1 1 0 0 0,0 0 0 0 0,0-1 0 0 0,0 0 0 0 0,3 5 2 0 0,-3-7-22 0 0,0 1 0 0 0,0-1-1 0 0,-1 1 1 0 0,0-1-1 0 0,0 1 1 0 0,0-1 0 0 0,0 1-1 0 0,-2 3 23 0 0,1-2-10 0 0,1 0-1 0 0,0 1 1 0 0,0-1-1 0 0,0 0 0 0 0,1 2 11 0 0,7 29 0 0 0,-5-27 4 0 0,0 0 0 0 0,-1 0-1 0 0,-1 0 1 0 0,1 11-4 0 0,-2-17 20 0 0,1 1 0 0 0,0-1 0 0 0,0 1 0 0 0,0-1 0 0 0,1 3-20 0 0,0-3 15 0 0,-1 0 0 0 0,0 0 1 0 0,0 0-1 0 0,0 0 0 0 0,-1 0 0 0 0,0 3-15 0 0,-1 6 9 0 0,1-10-9 0 0,-1 0 0 0 0,1-1 1 0 0,0 1-1 0 0,0 0 0 0 0,0 0 0 0 0,0 0 0 0 0,1 0 0 0 0,0 3 0 0 0,9 19 0 0 0,-7-19 0 0 0,0 1 0 0 0,-1 0 0 0 0,0 0 0 0 0,0-1 0 0 0,0 2 0 0 0,-1-1 0 0 0,0 0 0 0 0,-2 4 1 0 0,1-10-1 0 0,0 0 1 0 0,0 1 0 0 0,0-1 0 0 0,0 0 0 0 0,0 0 0 0 0,0 1 0 0 0,1-1 0 0 0,-1 0-1 0 0,1 0 1 0 0,0 0 0 0 0,-1 1 0 0 0,1-1-1 0 0,9 14 33 0 0,-8-13-30 0 0,0 0-1 0 0,0 0 1 0 0,-1 0 0 0 0,1 0-1 0 0,-1 0 1 0 0,0 0-1 0 0,0 1 1 0 0,0-1-1 0 0,0 0 1 0 0,0 1 0 0 0,-1-1-1 0 0,1 2-2 0 0,5 35 56 0 0,-4-30-57 0 0,0 1 1 0 0,-1 0-1 0 0,0 0 1 0 0,0 0-1 0 0,-2 8 1 0 0,1-16 1 0 0,0 1-1 0 0,0-1 1 0 0,1 0-1 0 0,-1 0 1 0 0,1 0-1 0 0,0 0 1 0 0,0 1-1 0 0,-1-2 9 0 0,1 1 1 0 0,0 0 0 0 0,-1-1-1 0 0,1 1 1 0 0,-1 0-1 0 0,0 0 1 0 0,0-1-1 0 0,0 3-9 0 0,-2 1 10 0 0,2-4-9 0 0,-1 0 0 0 0,1 0 0 0 0,0 0-1 0 0,-1 0 1 0 0,1 0 0 0 0,0 0 0 0 0,0 0 0 0 0,0 0-1 0 0,0 0 1 0 0,0 0 0 0 0,1-1 0 0 0,-1 1 0 0 0,1 0-1 0 0,-1 0 1 0 0,1 0 0 0 0,0 0 0 0 0,0-1 0 0 0,-1 1-1 0 0,1 0 1 0 0,0 0 0 0 0,2 1-1 0 0,-2-2 6 0 0,0 1 0 0 0,1 0-1 0 0,-1 0 1 0 0,0 0 0 0 0,0 0-1 0 0,0 0 1 0 0,-1 0 0 0 0,1 0 0 0 0,0 0-1 0 0,-1 0 1 0 0,1 1 0 0 0,-1 1-6 0 0,0 0 15 0 0,0 1-1 0 0,-1-1 1 0 0,0 1 0 0 0,0-1 0 0 0,-1 4-15 0 0,2-6 4 0 0,0 0-1 0 0,0 0 0 0 0,0-1 0 0 0,0 1 0 0 0,0 0 0 0 0,0 0 1 0 0,1 0-1 0 0,-1-1 0 0 0,0 1 0 0 0,1 0 0 0 0,0 0 0 0 0,-1-1 0 0 0,1 1 1 0 0,0-1-1 0 0,0 1 0 0 0,0-1 0 0 0,0 1 0 0 0,0-1 0 0 0,0 1 1 0 0,0-1-1 0 0,1 0 0 0 0,-1 1 0 0 0,1-1 0 0 0,-1 0-3 0 0,2 1-1 0 0,-1 1 0 0 0,0-1-1 0 0,0 0 1 0 0,0 1 0 0 0,0 0 0 0 0,-1-1 0 0 0,1 2 1 0 0,-2-3 0 0 0,1 0 1 0 0,-1 0-1 0 0,0 0 1 0 0,1 0 0 0 0,-1 0-1 0 0,0 0 1 0 0,0 1-1 0 0,0-1 1 0 0,0 0 0 0 0,0 0-1 0 0,0 0 1 0 0,0 0 0 0 0,-1 0-1 0 0,1 0 1 0 0,0 1-1 0 0,-1-1 1 0 0,1 0 0 0 0,-1 0-1 0 0,1 0 1 0 0,-1 0-1 0 0,1 0 1 0 0,-1 0-1 0 0,0 0 4 0 0,0 1 0 0 0,0-1 1 0 0,1 0-1 0 0,-1 0 0 0 0,0 0 0 0 0,1 0 0 0 0,-1 0 1 0 0,1 0-1 0 0,0 1 0 0 0,-1-1 0 0 0,1 0 0 0 0,0 0 1 0 0,0 1-5 0 0,0-1 3 0 0,0 0 1 0 0,1 0 0 0 0,-1 0-1 0 0,0 0 1 0 0,1 0 0 0 0,-1 0-1 0 0,1-1 1 0 0,-1 1 0 0 0,1 0-1 0 0,-1 0 1 0 0,1-1 0 0 0,0 1-1 0 0,-1 0 1 0 0,1-1 0 0 0,0 1-1 0 0,0 0-3 0 0,-1-1-2 0 0,0 0-1 0 0,1 0 1 0 0,-1 0-1 0 0,0 1 0 0 0,0-1 1 0 0,0 0-1 0 0,1 0 1 0 0,-1 1-1 0 0,0-1 0 0 0,0 0 1 0 0,0 1-1 0 0,0-1 1 0 0,1 0-1 0 0,-1 1 0 0 0,0-1 1 0 0,0 0-1 0 0,0 1 1 0 0,0-1-1 0 0,0 0 1 0 0,0 1-1 0 0,0-1 0 0 0,0 0 1 0 0,0 1-1 0 0,0-1 1 0 0,0 0-1 0 0,0 1 3 0 0,0-1-7 0 0,0 0 0 0 0,0 0 0 0 0,-1 0 0 0 0,1 0 0 0 0,0 1 0 0 0,0-1 0 0 0,0 0 0 0 0,0 0 0 0 0,0 0 0 0 0,0 0 0 0 0,0 1 0 0 0,0-1 0 0 0,0 0 0 0 0,1 0 0 0 0,-1 0 0 0 0,0 0 0 0 0,0 1 0 0 0,0-1 0 0 0,0 0 0 0 0,0 0 0 0 0,0 0 0 0 0,0 0 0 0 0,0 0 0 0 0,0 0 0 0 0,0 1 0 0 0,1-1 0 0 0,-1 0 0 0 0,0 0 0 0 0,0 0 0 0 0,0 0 0 0 0,0 0 0 0 0,0 0 0 0 0,0 0 0 0 0,1 0 0 0 0,-1 1 0 0 0,0-1 0 0 0,0 0 0 0 0,0 0 0 0 0,0 0 7 0 0,3 1-120 0 0,0 6 96 0 0,-7 1 77 0 0,6-7 0 0 0,-3 1 165 0 0,1-2-215 0 0,0 0 1 0 0,0 0-1 0 0,0 0 1 0 0,0 0-1 0 0,0 0 1 0 0,0 0-1 0 0,0 0 1 0 0,0 0-1 0 0,0 0 0 0 0,0 0 1 0 0,0 1-1 0 0,0-1 1 0 0,0 0-1 0 0,0 0 1 0 0,-1 0-1 0 0,1 0 1 0 0,0 0-1 0 0,0 0 1 0 0,0 0-1 0 0,0 0 1 0 0,0 0-1 0 0,0 0 0 0 0,0 0 1 0 0,0 0-1 0 0,0 0 1 0 0,0 1-1 0 0,0-1 1 0 0,0 0-1 0 0,0 0 1 0 0,0 0-1 0 0,0 0 1 0 0,0 0-1 0 0,0 0 0 0 0,0 0 1 0 0,0 0-1 0 0,0 0 1 0 0,0 0-1 0 0,0 0 1 0 0,1 0-1 0 0,-1 0 1 0 0,0 1-1 0 0,0-1 1 0 0,0 0-1 0 0,0 0 0 0 0,0 0 1 0 0,0 0-1 0 0,0 0 1 0 0,0 0-1 0 0,0 0 1 0 0,0 0-1 0 0,0 0 1 0 0,0 0-1 0 0,0 0 1 0 0,0 0-1 0 0,0 0 0 0 0,1 0 1 0 0,-1 0-1 0 0,0 0 1 0 0,0 0-1 0 0,0 0 1 0 0,0 0-1 0 0,0 0 1 0 0,0 0-4 0 0,21 6 26 0 0,-10-5-68 0 0,1 0-1 0 0,-1 0 1 0 0,1-1-1 0 0,-1 0 0 0 0,1-1 1 0 0,-1 0-1 0 0,4-1 43 0 0,42-3 322 0 0,77-2-905 0 0,-124 6 574 0 0,57-1 9 0 0,53 6 0 0 0,-3-1 0 0 0,309 5 0 0 0,-284-2 0 0 0,194 2 178 0 0,-235-7 5 0 0,89-2-552 0 0,41 0 367 0 0,-121 2 71 0 0,-70 0-52 0 0,-19 0-63 0 0,1-1 0 0 0,12-2 46 0 0,-9 0 0 0 0,-10 1 0 0 0,0 0 0 0 0,-1-2 0 0 0,1 1 0 0 0,-1-2 0 0 0,0 0 0 0 0,3-1 0 0 0,-15 4 0 0 0,0-1 0 0 0,1 1 0 0 0,-1-1-1 0 0,0 0 1 0 0,0 0 0 0 0,0 0-1 0 0,0 0 1 0 0,0 0 0 0 0,0 0 0 0 0,-1 0-1 0 0,1 0 1 0 0,-1-1 0 0 0,1 1-1 0 0,-1 0 1 0 0,0-1 0 0 0,0 0 0 0 0,0 1-1 0 0,0-1 1 0 0,-1 0 0 0 0,1 1 0 0 0,0-4 0 0 0,0-8 121 0 0,1 0 0 0 0,-2 0 1 0 0,-1-13-122 0 0,1 6 348 0 0,-2-57 417 0 0,-8-53-765 0 0,-7-31 623 0 0,-6-53-238 0 0,14 89-673 0 0,3 43 1106 0 0,4-48-818 0 0,-2-41 305 0 0,-1 120-46 0 0,-2 1-1 0 0,-2-3-258 0 0,-8-46 192 0 0,8 64-192 0 0,7 31-22 0 0,1 4-86 0 0,1 1 0 0 0,0 0-32 0 0,0 0-176 0 0,0 0-72 0 0,0 0-936 0 0,0 0-3863 0 0,0 0-1659 0 0</inkml:trace>
  <inkml:trace contextRef="#ctx0" brushRef="#br2" timeOffset="-255077.477">17612 1078 6128 0 0,'-24'0'281'0'0,"25"0"-98"0"0,1 1 216 0 0,-8-2-190 0 0,0 1-188 0 0,5 0 80 0 0,1 0 1 0 0,0 0 11 0 0,0 0 74 0 0,-3 0 33 0 0,-41-8 2812 0 0,34 9-2686 0 0,4-1-236 0 0,12-3 94 0 0,-5 3 114 0 0,-3 0 88 0 0,-9-1 259 0 0,11 0-560 0 0,7 0-179 0 0,-6 1 80 0 0,1 1 0 0 0,-1-1 0 0 0,0 0 1 0 0,0 0-1 0 0,1 1 0 0 0,-1-1 1 0 0,0 0-1 0 0,0 1 0 0 0,1-1 0 0 0,-1 1 1 0 0,0 0-1 0 0,0-1 0 0 0,0 1 1 0 0,0 0-1 0 0,0 0 0 0 0,0 0 0 0 0,0-1 1 0 0,0 1-1 0 0,0 0 0 0 0,0 0 1 0 0,-1 1-1 0 0,1-1 0 0 0,0 0 0 0 0,-1 0 1 0 0,1 0-1 0 0,-1 0 0 0 0,1 1 1 0 0,-1-1-1 0 0,1 0 0 0 0,-1 0 0 0 0,0 1 1 0 0,0-1-1 0 0,1 0 0 0 0,-1 1 1 0 0,0-1-7 0 0,0-1 0 0 0,0 1 1 0 0,0-1-1 0 0,0 0 1 0 0,0 1-1 0 0,0-1 0 0 0,0 0 1 0 0,0 1-1 0 0,-1-1 1 0 0,1 1-1 0 0,0-1 1 0 0,0 0-1 0 0,0 1 1 0 0,0-1-1 0 0,0 0 1 0 0,0 1-1 0 0,-1-1 1 0 0,1 0-1 0 0,0 0 1 0 0,0 1-1 0 0,-1-1 1 0 0,1 0-1 0 0,0 1 1 0 0,0-1-1 0 0,-1 0 1 0 0,1 0-1 0 0,-7-26 569 0 0,7 26-258 0 0,0 0-14 0 0,0 0-62 0 0,0 0-31 0 0,0 0-4 0 0,1-1-34 0 0,1 0-145 0 0,1 0 0 0 0,-1 0 0 0 0,0 0-1 0 0,1 0 1 0 0,-1 0 0 0 0,0 0 0 0 0,1 1 0 0 0,-1-1 0 0 0,1 1-1 0 0,-1 0 1 0 0,1-1 0 0 0,-1 1 0 0 0,1 1 0 0 0,0-1-1 0 0,0 0-20 0 0,7 1-193 0 0,-13-1 180 0 0,7-2 13 0 0,2 4 0 0 0,-7-2 24 0 0,3 0 62 0 0,0 0 53 0 0,-1 0 12 0 0,4-2-11 0 0,-4 2-51 0 0,-1 0-22 0 0,0 0-3 0 0,-1 0-11 0 0,1 0-53 0 0,0 0 1 0 0,0 0-1 0 0,0 0 0 0 0,0 0 1 0 0,0 0-1 0 0,0 0 0 0 0,0-1 1 0 0,0 1-1 0 0,0 0 1 0 0,0 0-1 0 0,0 0 0 0 0,0 0 1 0 0,0 0-1 0 0,0 0 0 0 0,0 0 1 0 0,0 0-1 0 0,0 0 0 0 0,0 0 1 0 0,0 0-1 0 0,0 0 1 0 0,0 0-1 0 0,0 0 0 0 0,0 0 1 0 0,0 0-1 0 0,0 0 0 0 0,0 0 1 0 0,0 0-1 0 0,0 0 1 0 0,0 0-1 0 0,0-1 0 0 0,0 1 1 0 0,0 0-1 0 0,0 0 0 0 0,0 0 1 0 0,0 0-1 0 0,0 0 1 0 0,0 0-1 0 0,0 0 0 0 0,0 0 1 0 0,0 0-1 0 0,0 0 0 0 0,0 0 1 0 0,0 0-1 0 0,0 0 0 0 0,-1 0 1 0 0,1 0-1 0 0,0 0 1 0 0,0 0-1 0 0,0 0 0 0 0,0 0 1 0 0,0 0-1 0 0,0 0 0 0 0,0 0 1 0 0,0 0-1 0 0,0 0 1 0 0,0 0-1 0 0,0 0 0 0 0,0 0 1 0 0,0 0-1 0 0,0 0 0 0 0,0 0 1 0 0,0 0-1 0 0,0 0 0 0 0,0 0 1 0 0,0 0-1 0 0,0 0 1 0 0,0 0-1 0 0,-1 0 0 0 0,-2 1-128 0 0,2 0-86 0 0,1-1-12 0 0,0 0 64 0 0,0 0 283 0 0,0 0 126 0 0,9 2 262 0 0,-5-2-462 0 0,-7 0-37 0 0,2 0 44 0 0,1 0 9 0 0,0 0 21 0 0,0 0 82 0 0,-2 0-153 0 0,0-1 0 0 0,0 1 1 0 0,0 0-1 0 0,-1 0 0 0 0,1 0 1 0 0,0 0-1 0 0,0 0 0 0 0,0 1 1 0 0,0-1-1 0 0,0 1 0 0 0,-1 0-13 0 0,-3 0-158 0 0,2-2 136 0 0,0 1 14 0 0,-18 3 32 0 0,20-2 99 0 0,-10 1 328 0 0,9 0-434 0 0,-15-1-22 0 0,17-1-9 0 0,0 0 0 0 0,1 0 0 0 0,-1 0 1 0 0,0 0-1 0 0,1 0 0 0 0,-1 0 0 0 0,0 0 0 0 0,1 1 0 0 0,-1-1 1 0 0,0 0-1 0 0,1 0 0 0 0,-1 1 0 0 0,0-1 0 0 0,1 0 1 0 0,-1 0-1 0 0,1 1 0 0 0,-1-1 0 0 0,0 1 0 0 0,1-1 1 0 0,-1 1-1 0 0,1-1 0 0 0,-1 1 0 0 0,1-1 0 0 0,0 1 0 0 0,-1-1 14 0 0,1 1-105 0 0,42-8 549 0 0,6-1-619 0 0,-47 7 282 0 0,2 1-26 0 0,24 0-65 0 0,-15-1-16 0 0,20-1 0 0 0,15 5 0 0 0,108-6 1616 0 0,-101 1-901 0 0,-52 2-739 0 0,0-1-313 0 0,5 0 135 0 0,0 0-1 0 0,1 0 1 0 0,-1 0 0 0 0,0 1 0 0 0,1 0 0 0 0,-1 1 0 0 0,0-1 0 0 0,7 3 202 0 0,25 0-145 0 0,77-5 340 0 0,-114 2-83 0 0,5 0 736 0 0,6-2-368 0 0,15 1 141 0 0,-13 6-621 0 0,-11-4 0 0 0,11-2 0 0 0,-9-1 0 0 0,-9 4-24 0 0,6-2-115 0 0,-2 1-186 0 0,-3-1-293 0 0,8 2 142 0 0,-4 0 387 0 0,-6-1 1130 0 0,20 7-1828 0 0,-14-7 635 0 0,-1 0 126 0 0,0-1 1 0 0,1 1 0 0 0,-1-1 0 0 0,0 1-1 0 0,0 0 1 0 0,0 0 0 0 0,0 0 0 0 0,0-1 0 0 0,0 1-1 0 0,0 0 1 0 0,0 0 0 0 0,0 1 0 0 0,-1-1-1 0 0,1 0 1 0 0,0 0 0 0 0,-1 0 0 0 0,1 0-1 0 0,0 1 26 0 0,-1-1 0 0 0,0 0 0 0 0,0 0 0 0 0,0-1 0 0 0,0 1 0 0 0,0 0 0 0 0,1 0 0 0 0,-2-1 0 0 0,1 1 0 0 0,0 0 0 0 0,0 0 0 0 0,0 0 0 0 0,0-1 0 0 0,0 1 0 0 0,-1 0 0 0 0,1 0 0 0 0,0-1 0 0 0,-1 1 0 0 0,1 0 0 0 0,0-1 0 0 0,-1 1 3 0 0,1-1-1 0 0,0 1 0 0 0,-1-1 1 0 0,1 1-1 0 0,0-1 0 0 0,0 1 1 0 0,0-1-1 0 0,0 1 0 0 0,-1-1 1 0 0,1 1-1 0 0,0 0 0 0 0,0-1 1 0 0,0 1-1 0 0,0-1 0 0 0,0 1 1 0 0,0-1-1 0 0,0 1 0 0 0,0-1 1 0 0,1 1-1 0 0,-1-1 0 0 0,0 1 1 0 0,0 0-1 0 0,0-1 0 0 0,1 1 1 0 0,-1-1-1 0 0,0 0 0 0 0,0 1 1 0 0,1-1-1 0 0,-1 1 0 0 0,0-1 1 0 0,1 1-3 0 0,-1-1 0 0 0,1 1 1 0 0,-1-1-1 0 0,0 0 0 0 0,0 1 1 0 0,1-1-1 0 0,-1 1 1 0 0,0-1-1 0 0,0 1 1 0 0,0-1-1 0 0,1 0 0 0 0,-1 1 1 0 0,0-1-1 0 0,0 1 1 0 0,0-1-1 0 0,0 1 1 0 0,0-1-1 0 0,0 1 0 0 0,0 0 0 0 0,-3 7 1 0 0,3-8 2 0 0,-1 1-1 0 0,1 0 0 0 0,0-1 0 0 0,-1 1 0 0 0,1 0 0 0 0,0 0 1 0 0,0 0-1 0 0,-1-1 0 0 0,1 1 0 0 0,0 0 0 0 0,0 0 1 0 0,0 0-1 0 0,0-1 0 0 0,0 1 0 0 0,0 0 0 0 0,0 0 0 0 0,1 0 1 0 0,-1-1-1 0 0,0 1 0 0 0,0 0 0 0 0,1 0 0 0 0,-1 0 0 0 0,0-1 1 0 0,1 1-1 0 0,-1 0 0 0 0,0-1 0 0 0,1 1 0 0 0,-1 0 0 0 0,1-1-2 0 0,0 2 0 0 0,0-1 0 0 0,0 0 0 0 0,0 1 0 0 0,-1-1 0 0 0,1 1 0 0 0,0-1 0 0 0,-1 1 0 0 0,1-1 0 0 0,-1 1 0 0 0,0-1 0 0 0,1 1 0 0 0,-1 0 0 0 0,0-1 0 0 0,0 1 0 0 0,0-1 0 0 0,0 1 0 0 0,-1 1 0 0 0,1 6 0 0 0,2-5 7 0 0,0 1-1 0 0,0-1 1 0 0,0 1-1 0 0,1-1 0 0 0,0 0 1 0 0,-1 0-1 0 0,1 0 1 0 0,1 0-1 0 0,-1 0 0 0 0,1 0-6 0 0,5 4 0 0 0,-4 1 0 0 0,-5-5 0 0 0,4 10 11 0 0,-3-13-14 0 0,-1 0 1 0 0,0-1-1 0 0,1 1 0 0 0,-1 0 1 0 0,0-1-1 0 0,0 1 0 0 0,1 0 1 0 0,-1 0-1 0 0,0-1 0 0 0,0 1 1 0 0,0 0-1 0 0,0 0 0 0 0,0-1 1 0 0,0 1-1 0 0,0 0 0 0 0,0 0 1 0 0,0-1-1 0 0,0 1 0 0 0,-1 0 1 0 0,1-1-1 0 0,0 1 0 0 0,0 0 1 0 0,-1-1-1 0 0,1 1 0 0 0,0 0 1 0 0,-1-1-1 0 0,1 1 0 0 0,-1 0 1 0 0,1-1-1 0 0,-1 1 3 0 0,1-1-5 0 0,0 0 0 0 0,0 0 1 0 0,0 0-1 0 0,0 0 0 0 0,0 0 0 0 0,0 0 0 0 0,0 0 0 0 0,0 0 0 0 0,0 0 1 0 0,0 0-1 0 0,0 0 0 0 0,0 0 0 0 0,0 0 0 0 0,0 0 0 0 0,0 0 0 0 0,0 0 1 0 0,1 1-1 0 0,-1-1 0 0 0,0 0 0 0 0,0 0 0 0 0,0 0 0 0 0,0 0 0 0 0,0 0 1 0 0,0 0-1 0 0,0 0 0 0 0,0 0 0 0 0,0 0 0 0 0,0 0 0 0 0,0 0 1 0 0,0 0-1 0 0,0 0 0 0 0,0 0 0 0 0,0 0 0 0 0,0 0 0 0 0,0 0 0 0 0,0 0 1 0 0,0 0-1 0 0,0 0 0 0 0,0 0 0 0 0,-1 0 0 0 0,1 1 0 0 0,0-1 0 0 0,0 0 1 0 0,0 0-1 0 0,0 0 0 0 0,0 0 5 0 0,4 1-40 0 0,-14 12-168 0 0,9-12 400 0 0,1-1 88 0 0,0 0 28 0 0,0 0-37 0 0,-5 1-239 0 0,1 0-1 0 0,-1 0 0 0 0,1 0 0 0 0,-1 0 0 0 0,0 0 0 0 0,1-1 0 0 0,-1 0 0 0 0,-2 0-31 0 0,2 0 1 0 0,-14-1 52 0 0,1-1 74 0 0,-1 0 0 0 0,0 2 0 0 0,-14 0-127 0 0,-1 1-67 0 0,23 0 136 0 0,0 0 0 0 0,0 1 0 0 0,1 0 0 0 0,-3 1-69 0 0,-34 5-12 0 0,-30 1-60 0 0,30-1-229 0 0,9-1 258 0 0,14-3 67 0 0,-1 1-1 0 0,-5 3-23 0 0,-18 3 33 0 0,-13-3-33 0 0,38-6 0 0 0,1 1-77 0 0,9-1 77 0 0,0-1 0 0 0,1-1 0 0 0,-4 0 0 0 0,-21 2 341 0 0,35-2-283 0 0,-11 0-202 0 0,-25 0 6 0 0,37 0 96 0 0,1 0 90 0 0,-13-2 233 0 0,10 1-302 0 0,1 1-1 0 0,-1 0 1 0 0,0-1-1 0 0,1 0 0 0 0,-1 1 1 0 0,1-1-1 0 0,-1-1 22 0 0,3 1-1 0 0,0 0 0 0 0,0 0 0 0 0,0 0-1 0 0,1 0 1 0 0,-1 0 0 0 0,0-1-1 0 0,1 1 1 0 0,-1 0 0 0 0,1 0 0 0 0,-1 0-1 0 0,1 0 1 0 0,-1 0 0 0 0,1 0-1 0 0,0 0 2 0 0,0 0 2 0 0,0 0-1 0 0,-1 0 1 0 0,1 0-1 0 0,-1 0 1 0 0,1 0-1 0 0,-1 0 1 0 0,1 0-1 0 0,-1 0 1 0 0,0 0-1 0 0,1-1 1 0 0,-1 1-1 0 0,0 0 1 0 0,0 0-1 0 0,0-1-1 0 0,5-14 58 0 0,-4 15-56 0 0,-1 0 1 0 0,1 0 0 0 0,0 0 0 0 0,-1 0 0 0 0,1-1 0 0 0,-1 1 0 0 0,0 0-1 0 0,1 0 1 0 0,-1-1 0 0 0,0 1 0 0 0,0 0 0 0 0,0-1 0 0 0,0 1 0 0 0,0 0-1 0 0,0 0 1 0 0,0-1 0 0 0,-1 1 0 0 0,1 0 0 0 0,0-1 0 0 0,-1 1-1 0 0,1 0-2 0 0,-1-1 1 0 0,0 1-1 0 0,1-1 1 0 0,-1 1 0 0 0,0-1-1 0 0,1 1 1 0 0,-1-1-1 0 0,1 0 1 0 0,0 1-1 0 0,0-1 1 0 0,-1 0-1 0 0,1 1 1 0 0,0-1-1 0 0,0 0 1 0 0,1 0-1 0 0,-1 1 1 0 0,0-1-1 0 0,0 0 1 0 0,1 1 0 0 0,-1-1-1 0 0,1 0 0 0 0,-1 1 3 0 0,0 1-1 0 0,0-1 1 0 0,1 0 0 0 0,-1 0-1 0 0,0 0 1 0 0,0 0 0 0 0,-1 1-1 0 0,1-1 1 0 0,0 0 0 0 0,0 0-1 0 0,0 0 1 0 0,-1 0 0 0 0,1 1-1 0 0,0-1 1 0 0,-1 0 0 0 0,1 0-1 0 0,0 1 1 0 0,-1-1-1 0 0,1 0-2 0 0,-1 0 1 0 0,1 1-1 0 0,-1-1 0 0 0,1 0 0 0 0,-1 1 0 0 0,1-1 0 0 0,0 0 0 0 0,-1 0 1 0 0,1 0-1 0 0,0 0 0 0 0,0 1 0 0 0,0-1 0 0 0,0 0 0 0 0,-1 0 1 0 0,1 0-1 0 0,0 0 0 0 0,0 0 0 0 0,1 1 0 0 0,-1-1 0 0 0,0 0 0 0 0,0 0 0 0 0,3-9 0 0 0,-1 0 0 0 0,-1 0 0 0 0,1-1 0 0 0,-2 1 0 0 0,1 0 0 0 0,-1-1 0 0 0,-1-4 0 0 0,0 12 0 0 0,1 1 0 0 0,-1 0 0 0 0,1 0 0 0 0,-1 0 0 0 0,0-1 0 0 0,0 1 0 0 0,0 0 0 0 0,0 0 0 0 0,0 0 0 0 0,0 0 0 0 0,0 1 0 0 0,0-1 0 0 0,0 1 0 0 0,0-1 0 0 0,1 1 0 0 0,-1-1 0 0 0,1 0 0 0 0,-1 1 0 0 0,1-1 0 0 0,0 0 0 0 0,-1 1 0 0 0,1-1 0 0 0,0 0 0 0 0,0 1 0 0 0,0-1 0 0 0,1-1 0 0 0,-1 1 13 0 0,0 0 0 0 0,0 1 0 0 0,-1-1 0 0 0,1 1 0 0 0,0-1 0 0 0,-1 1 0 0 0,1-1 0 0 0,0 0-1 0 0,-1 1 1 0 0,0-1 0 0 0,1 1 0 0 0,-1 0 0 0 0,0-1 0 0 0,0 1 0 0 0,0-1-13 0 0,-16-18 510 0 0,15 18-560 0 0,2 2 42 0 0,0-1 0 0 0,-1 1 0 0 0,1-1 0 0 0,0 1 0 0 0,0 0 0 0 0,-1-1 0 0 0,1 1 1 0 0,0-1-1 0 0,0 1 0 0 0,0-1 0 0 0,0 1 0 0 0,0-1 0 0 0,-1 1 0 0 0,1 0 0 0 0,0-1 0 0 0,0 1 1 0 0,0-1-1 0 0,0 0 8 0 0,5-1-6383 0 0,8 2 543 0 0</inkml:trace>
  <inkml:trace contextRef="#ctx0" brushRef="#br2" timeOffset="-253587.208">17520 441 6448 0 0,'0'0'498'0'0,"0"0"-187"0"0,0 0 433 0 0,5-3 2193 0 0,-7 4-1491 0 0,8 1-784 0 0,2 2-20 0 0,-10-1 116 0 0,2-3-738 0 0,0 0 1 0 0,0 0 0 0 0,0 0 0 0 0,-1 0-1 0 0,1 0 1 0 0,0 0 0 0 0,0 0 0 0 0,0 0-1 0 0,0 0 1 0 0,0 1 0 0 0,0-1-1 0 0,-1 0 1 0 0,1 0 0 0 0,0 0 0 0 0,0 0-1 0 0,0 0 1 0 0,0 0 0 0 0,0 1 0 0 0,0-1-1 0 0,0 0 1 0 0,0 0 0 0 0,0 0 0 0 0,0 0-1 0 0,0 0 1 0 0,0 1 0 0 0,0-1 0 0 0,0 0-1 0 0,0 0 1 0 0,0 0 0 0 0,0 0-1 0 0,0 1 1 0 0,0-1 0 0 0,0 0 0 0 0,0 0-1 0 0,0 0 1 0 0,0 0 0 0 0,0 0-21 0 0,0 1 27 0 0,1-1 0 0 0,-1 0-1 0 0,1 1 1 0 0,-1-1 0 0 0,1 0 0 0 0,-1 1 0 0 0,0-1 0 0 0,1 0 0 0 0,-1 1-1 0 0,0-1 1 0 0,1 1 0 0 0,-1-1 0 0 0,0 1 0 0 0,0-1 0 0 0,1 1 0 0 0,-1-1-1 0 0,0 1 1 0 0,0-1 0 0 0,0 1 0 0 0,0-1 0 0 0,0 1 0 0 0,1-1 0 0 0,-1 1-1 0 0,0-1 1 0 0,0 1 0 0 0,0-1 0 0 0,-1 1 0 0 0,1-1 0 0 0,0 1 0 0 0,0-1-1 0 0,0 1 1 0 0,0-1 0 0 0,0 1 0 0 0,-1-1 0 0 0,1 1 0 0 0,0-1 0 0 0,0 1-1 0 0,-1-1 1 0 0,1 1 0 0 0,0-1 0 0 0,-1 1 0 0 0,1-1 0 0 0,0 0 0 0 0,-1 1-27 0 0,-1 2 124 0 0,2-2-100 0 0,0 0-1 0 0,0 0 0 0 0,-1-1 0 0 0,1 1 0 0 0,0 0 0 0 0,0-1 0 0 0,0 1 0 0 0,1 0 0 0 0,-1 0 1 0 0,0-1-1 0 0,0 1 0 0 0,0 0 0 0 0,0-1 0 0 0,1 1 0 0 0,-1 0 0 0 0,0-1 0 0 0,1 1 0 0 0,-1 0 1 0 0,1-1-1 0 0,-1 1 0 0 0,0-1 0 0 0,1 1 0 0 0,-1-1 0 0 0,1 1 0 0 0,-1-1 0 0 0,1 1 0 0 0,0-1 1 0 0,-1 1-1 0 0,1-1 0 0 0,-1 0 0 0 0,1 1-23 0 0,8 9 290 0 0,-8-4-320 0 0,0 0 0 0 0,0 0 0 0 0,-1 0 0 0 0,0 1 0 0 0,0-1 0 0 0,-1 0 0 0 0,0 0 0 0 0,0 0-1 0 0,-1 2 31 0 0,1-5-1 0 0,0 0 1 0 0,0 0-1 0 0,0 0 0 0 0,-1 0 0 0 0,1 0 0 0 0,-1-1 0 0 0,0 1 1 0 0,0-1 107 0 0,1 0 0 0 0,0 0 0 0 0,-1 0 0 0 0,1 1 0 0 0,0-1 0 0 0,0 0 0 0 0,1 0 0 0 0,-1 1 0 0 0,0-1 1 0 0,1 0-1 0 0,-1 1 0 0 0,1-1 0 0 0,0 2-107 0 0,0 8 486 0 0,0 9-342 0 0,-1-1 0 0 0,-1 6-144 0 0,2-23 0 0 0,-1-1 0 0 0,2 1-1 0 0,-1-1 1 0 0,0 0 0 0 0,0 1-1 0 0,1-1 1 0 0,-1 0 0 0 0,1 1-1 0 0,0-1 1 0 0,-1 0-1 0 0,1 0 1 0 0,0 1 0 0 0,6 16 172 0 0,-6-18-157 0 0,-1 0-1 0 0,1 0 0 0 0,-1 0 0 0 0,1 0 0 0 0,0 0 1 0 0,0 0-1 0 0,-1 0 0 0 0,1-1 0 0 0,0 1 0 0 0,0 0 1 0 0,0 0-1 0 0,0-1 0 0 0,0 1 0 0 0,0 0 1 0 0,0-1-1 0 0,0 1 0 0 0,1-1-14 0 0,17 7-226 0 0,-17-7 153 0 0,8 0 410 0 0,14 0 58 0 0,-22 0-483 0 0,1 0-116 0 0,2 0 164 0 0,0 0 0 0 0,0-1 0 0 0,0 0 0 0 0,0 0 0 0 0,0 0 0 0 0,3-2 40 0 0,-6 2 277 0 0,0 0 31 0 0,55-17 628 0 0,-49 16-810 0 0,-6 1-119 0 0,0 1-1 0 0,1-1 1 0 0,-1 0 0 0 0,0 1 0 0 0,0-1 0 0 0,0 0-1 0 0,0-1 1 0 0,0 1 0 0 0,0 0 0 0 0,0 0-1 0 0,0-1-6 0 0,4-6 0 0 0,-5 7 0 0 0,0 0 0 0 0,-1 0 0 0 0,1 0 0 0 0,0 0 0 0 0,0 0 0 0 0,0 1 0 0 0,0-1 0 0 0,-1 0 0 0 0,1 0 0 0 0,0 1 0 0 0,1-2 0 0 0,3 0-8 0 0,-4 2 2 0 0,0 0 0 0 0,0 0-1 0 0,0 0 1 0 0,-1-1 0 0 0,1 1 0 0 0,0 0 0 0 0,0-1 0 0 0,0 1 0 0 0,-1-1-1 0 0,1 1 1 0 0,0-1 0 0 0,-1 1 0 0 0,1-1 0 0 0,-1 0 0 0 0,1 1-1 0 0,0-1 1 0 0,-1 0 0 0 0,1 1 0 0 0,-1-1 0 0 0,0 0 0 0 0,1 0 0 0 0,-1 1-1 0 0,1-1 1 0 0,-1-1 6 0 0,0 2-19 0 0,1-1 0 0 0,-1 0-1 0 0,0 0 1 0 0,1 1 0 0 0,-1-1-1 0 0,1 0 1 0 0,-1 1-1 0 0,1-1 1 0 0,-1 1 0 0 0,1-1-1 0 0,-1 1 1 0 0,1-1 0 0 0,0 1-1 0 0,-1-1 1 0 0,1 1 0 0 0,0-1-1 0 0,-1 1 1 0 0,1 0-1 0 0,0-1 1 0 0,0 1 0 0 0,0 0 19 0 0,0-1-73 0 0,0 1-1 0 0,1-1 1 0 0,-1 0 0 0 0,0 1 0 0 0,0-1-1 0 0,0 0 1 0 0,0 0 0 0 0,0 0 0 0 0,1 0 0 0 0,-2 0-1 0 0,2-1 74 0 0,5-4-340 0 0,-6 5 441 0 0,-1 0 0 0 0,1 0 0 0 0,0 0 0 0 0,0 1 0 0 0,0-1 0 0 0,0 0-1 0 0,-1 0 1 0 0,1 0 0 0 0,0 0 0 0 0,-1 0 0 0 0,1 0 0 0 0,-1-1 0 0 0,1 1 0 0 0,-1 0 0 0 0,0 0 0 0 0,1 0 0 0 0,-1-1-101 0 0,0 1 1 0 0,0 1-1 0 0,0-1 1 0 0,0 1-1 0 0,-1-1 1 0 0,1 1-1 0 0,0-1 0 0 0,0 0 1 0 0,-1 1-1 0 0,1-1 1 0 0,0 1-1 0 0,0-1 1 0 0,-1 1-1 0 0,1 0 0 0 0,-1-1 1 0 0,1 1-1 0 0,0-1 1 0 0,-1 1-1 0 0,1 0 1 0 0,-1-1-1 0 0,1 1 0 0 0,-1 0 1 0 0,1-1-1 0 0,-1 1 1 0 0,1 0-1 0 0,-1 0 1 0 0,1 0-1 0 0,-1-1 0 0 0,0 1 1 0 0,1 0-1 0 0,-1 0 1 0 0,1 0-1 0 0,-1 0 1 0 0,1 0-1 0 0,-1 0 0 0 0,0 0 1 0 0,-5-1-184 0 0,1 1 0 0 0,0 0 0 0 0,-1 0 0 0 0,1 0-1 0 0,-4 1 184 0 0,9-1-1 0 0,-1 0-1 0 0,1 0 0 0 0,-1 0 1 0 0,1 0-1 0 0,0 0 0 0 0,-1 0 1 0 0,1 0-1 0 0,-1 0 1 0 0,1 0-1 0 0,0 0 0 0 0,-1 0 1 0 0,1 0-1 0 0,0 0 0 0 0,-1 1 1 0 0,1-1-1 0 0,0 0 0 0 0,-1 0 1 0 0,1 0-1 0 0,0 1 0 0 0,-1-1 1 0 0,1 0-1 0 0,0 0 1 0 0,0 1-1 0 0,-1-1 0 0 0,1 0 1 0 0,0 1-1 0 0,0-1 0 0 0,-1 0 1 0 0,1 1-1 0 0,0-1 0 0 0,0 0 1 0 0,0 1-1 0 0,0-1 0 0 0,0 1 2 0 0,-1-1-4 0 0,-4 6-93 0 0,0 0-1 0 0,1 1 1 0 0,-1-1-1 0 0,1 1 0 0 0,-2 6 98 0 0,0-3-268 0 0,3-5 211 0 0,1 0 0 0 0,-1 1 0 0 0,1 0 0 0 0,-1 4 57 0 0,-2 5 32 0 0,4-12 188 0 0,0 1 0 0 0,0-1 0 0 0,0 1 0 0 0,1-1 0 0 0,-1 1 0 0 0,1 1-220 0 0,0-5 25 0 0,0 1 0 0 0,-1-1 0 0 0,1 1 0 0 0,0-1 0 0 0,0 0 0 0 0,0 1 0 0 0,0-1 0 0 0,-1 1-1 0 0,1-1 1 0 0,0 0 0 0 0,0 1 0 0 0,-1-1 0 0 0,1 0 0 0 0,0 0 0 0 0,-1 1 0 0 0,1-1 0 0 0,0 0 0 0 0,-1 1-1 0 0,1-1 1 0 0,-1 0-25 0 0,-3 5-179 0 0,4-5 163 0 0,0 0 1 0 0,0 1 0 0 0,0-1 0 0 0,0 0-1 0 0,1 1 1 0 0,-1-1 0 0 0,0 0 0 0 0,0 1-1 0 0,0-1 1 0 0,0 0 0 0 0,1 1 0 0 0,-1-1-1 0 0,0 0 1 0 0,0 0 0 0 0,1 1-1 0 0,-1-1 1 0 0,0 0 0 0 0,1 0 0 0 0,-1 0-1 0 0,0 1 1 0 0,1-1 0 0 0,-1 0 0 0 0,0 0-1 0 0,1 0 16 0 0,2 2 47 0 0,0 0 0 0 0,1 0-1 0 0,-1 0 1 0 0,1-1 0 0 0,0 1-1 0 0,2 0-46 0 0,-5-2 13 0 0,0 0 0 0 0,1 0 0 0 0,-1 1 0 0 0,0-1 0 0 0,1 0 0 0 0,-1 0 0 0 0,0 0 0 0 0,0 0 0 0 0,1-1 0 0 0,-1 1 0 0 0,0 0 0 0 0,1 0 0 0 0,-1-1 0 0 0,0 1 0 0 0,0-1 0 0 0,0 1 0 0 0,0-1 0 0 0,1 0 0 0 0,-1 1 0 0 0,0-1 0 0 0,0 0 0 0 0,0 0 0 0 0,0 0 0 0 0,0 0-13 0 0,5-5 46 0 0,-4 4-44 0 0,-1 1-1 0 0,1-1 1 0 0,0 0-1 0 0,0 0 0 0 0,-1 0 1 0 0,0 0-1 0 0,1 0 1 0 0,-1 0-1 0 0,0 0 1 0 0,0 0-1 0 0,0-1 1 0 0,0 1-1 0 0,0 0 1 0 0,0-1-1 0 0,-1 1 0 0 0,1-1 1 0 0,-1 1-1 0 0,0-2-1 0 0,3-9 0 0 0,-2 12 0 0 0,-1 0 0 0 0,0 0 0 0 0,1 0 0 0 0,-1 1 0 0 0,0-1 0 0 0,0 0 0 0 0,0 0 0 0 0,1 0 0 0 0,-1 0 0 0 0,0 0 0 0 0,0 0 0 0 0,0 0 0 0 0,-1 0 0 0 0,1 0 0 0 0,0 0 0 0 0,-1-1 1 0 0,1 1-1 0 0,0 0 1 0 0,-1-1-1 0 0,1 1 0 0 0,0-1 1 0 0,-1 1-1 0 0,1-1 1 0 0,0 1-1 0 0,0 0 0 0 0,0-1 1 0 0,0 1-1 0 0,1-1 1 0 0,-1 1-1 0 0,0-1 0 0 0,1 1 1 0 0,-1 0-1 0 0,1-1 1 0 0,-1 1-1 0 0,1 0 1 0 0,-1-1-1 0 0,1 1 0 0 0,0 0 1 0 0,0 0-1 0 0,0 0 1 0 0,0-1-1 0 0,0 1 0 0 0,5-16 92 0 0,-6 15-120 0 0,0 11-43 0 0,1 2 16 0 0,-1-9 52 0 0,0-1-1 0 0,0 0 1 0 0,0 1 0 0 0,0-1-1 0 0,0 0 1 0 0,0 1 0 0 0,0-1 0 0 0,0 0-1 0 0,-1 1 1 0 0,1-1 0 0 0,-1 0-1 0 0,1 0 1 0 0,-1 1 0 0 0,1-1 0 0 0,-1 0-1 0 0,0 0 4 0 0,1 0 2 0 0,0 0 0 0 0,0-1-1 0 0,0 1 1 0 0,-1-1-1 0 0,1 1 1 0 0,0 0 0 0 0,0-1-1 0 0,0 1 1 0 0,0 0-1 0 0,0-1 1 0 0,1 1 0 0 0,-1-1-1 0 0,0 1 1 0 0,0 0 0 0 0,0-1-1 0 0,0 1 1 0 0,1 0-1 0 0,-1-1 1 0 0,0 1 0 0 0,1-1-1 0 0,-1 1 1 0 0,0-1-1 0 0,1 1 1 0 0,-1-1 0 0 0,1 1-1 0 0,-1-1 1 0 0,0 1-1 0 0,1-1 1 0 0,0 1-2 0 0,5 9 17 0 0,-5-3-17 0 0,-1-6 0 0 0,0-1 0 0 0,0 1 0 0 0,0 0 0 0 0,0-1 0 0 0,0 1 0 0 0,1 0 0 0 0,-1 0 0 0 0,0-1 0 0 0,0 1 0 0 0,1-1 0 0 0,-1 1 0 0 0,0 0 0 0 0,1-1 0 0 0,-1 1 0 0 0,1 0 0 0 0,-1-1 0 0 0,0 1 0 0 0,1-1 0 0 0,-1 1 0 0 0,1-1 0 0 0,0 1 0 0 0,-1-1 0 0 0,1 0 0 0 0,-1 1 0 0 0,1-1 0 0 0,0 1 0 0 0,-1-1 0 0 0,6 4 0 0 0,0-1 0 0 0,-1 1 0 0 0,1-1 0 0 0,1 0 0 0 0,-1 0 0 0 0,0-1 0 0 0,1 0 0 0 0,-1 0 0 0 0,6 1 0 0 0,2-2 19 0 0,0 0-1 0 0,0-1 1 0 0,0 0 0 0 0,10-2-19 0 0,-19 1-119 0 0,1 0 0 0 0,0 0 0 0 0,-1 0 0 0 0,1-1 0 0 0,-1 0 0 0 0,1 0 1 0 0,-1-1-1 0 0,0 1 0 0 0,0-1 0 0 0,0 0 0 0 0,0 0 0 0 0,2-3 119 0 0,-5 4-161 0 0,0 0 0 0 0,-1-1-1 0 0,1 1 1 0 0,0-1-1 0 0,-1 0 1 0 0,0 0-1 0 0,0 1 1 0 0,1-1 0 0 0,-1-2 161 0 0,8-16-836 0 0,-3 11 296 0 0,0-1 0 0 0,-1 0-1 0 0,4-10 541 0 0,-4 8-265 0 0,-2 5 196 0 0,3-6 70 0 0,0-1 0 0 0,-2 1 1 0 0,1-3-2 0 0,-5 6 1048 0 0,-3 20 567 0 0,3-8-1648 0 0,-1 0 0 0 0,1 0 0 0 0,0 0 0 0 0,-1 0 0 0 0,1-1 0 0 0,-1 1 0 0 0,0 0 0 0 0,1 0 0 0 0,-1 0 0 0 0,1 0 0 0 0,-1-1 0 0 0,0 1 0 0 0,0 0 0 0 0,0 0 33 0 0,1-1-10 0 0,-1 0 0 0 0,1 1-1 0 0,-1-1 1 0 0,1 1-1 0 0,-1-1 1 0 0,1 0 0 0 0,0 1-1 0 0,-1-1 1 0 0,1 1-1 0 0,-1-1 1 0 0,1 1 0 0 0,0-1-1 0 0,0 1 1 0 0,-1-1 0 0 0,1 1-1 0 0,0-1 1 0 0,0 1-1 0 0,0-1 1 0 0,-1 1 0 0 0,1 0-1 0 0,0-1 1 0 0,0 1-1 0 0,0-1 1 0 0,0 1 0 0 0,0 0-1 0 0,0-1 1 0 0,0 1 0 0 0,0-1-1 0 0,1 1 1 0 0,-1-1-1 0 0,0 1 1 0 0,0 0 0 0 0,0-1-1 0 0,1 1 1 0 0,-1-1-1 0 0,0 1 1 0 0,0-1 0 0 0,1 1-1 0 0,-1-1 1 0 0,1 1 0 0 0,-1-1 9 0 0,1 2 62 0 0,0 0 0 0 0,0 1-1 0 0,-1-1 1 0 0,1 0-1 0 0,0 0 1 0 0,-1 1 0 0 0,0-1-1 0 0,1 0 1 0 0,-1 1-1 0 0,0-1 1 0 0,0 0 0 0 0,0 1-61 0 0,2 20 907 0 0,15 29-742 0 0,-14-18 766 0 0,-3-33-889 0 0,0 0 0 0 0,0 0 0 0 0,0 0 0 0 0,0 0 0 0 0,1 0 0 0 0,-1 0 0 0 0,0 0 0 0 0,-1 0 0 0 0,1-1 0 0 0,0 1 0 0 0,0 0 0 0 0,0 0 0 0 0,0 0 0 0 0,-1 0 0 0 0,1 0 0 0 0,0 0 0 0 0,-1 0 0 0 0,1-1 0 0 0,-1 1 0 0 0,1 0 0 0 0,-1 0 0 0 0,0 0-42 0 0,-1 0-38 0 0,1 0 0 0 0,-1 0 0 0 0,0 0-1 0 0,0 0 1 0 0,1 0 0 0 0,-1 0 0 0 0,0 0 0 0 0,-2 0 38 0 0,3-1-2 0 0,0 0 17 0 0,0 0 1 0 0,0 0-1 0 0,0 0 0 0 0,0 0 0 0 0,0 0 0 0 0,0-1 0 0 0,0 1 0 0 0,0 0 0 0 0,0 0 1 0 0,0-1-1 0 0,0 1 0 0 0,0-1 0 0 0,0 1 0 0 0,0-1-15 0 0,-10-3 216 0 0,10 4-201 0 0,0-1-1 0 0,-1 1 1 0 0,1-1-1 0 0,0 0 0 0 0,0 0 1 0 0,0 1-1 0 0,0-1 0 0 0,0 0 1 0 0,0 0-1 0 0,0 0 1 0 0,-1-1-15 0 0,-1-1 15 0 0,2 3-16 0 0,1-1 1 0 0,-1 1 0 0 0,1 0 0 0 0,-1 0-1 0 0,1-1 1 0 0,-1 1 0 0 0,1 0-1 0 0,0-1 1 0 0,-1 1 0 0 0,1 0 0 0 0,0-1-1 0 0,-1 1 1 0 0,1-1 0 0 0,0 1 0 0 0,-1-1-1 0 0,1 1 1 0 0,0-1 0 0 0,0 1-1 0 0,0 0 1 0 0,-1-1 0 0 0,1 0 0 0 0,0 1-1 0 0,0-1 1 0 0,0 1 0 0 0,0-1-1 0 0,0 1 1 0 0,0-1 0 0 0,0 1 0 0 0,0-1-1 0 0,0 1 1 0 0,0-1 0 0 0,0 1 0 0 0,0-1-1 0 0,0 1 1 0 0,1-1 0 0 0,-1 1-1 0 0,0-1 1 0 0,0 1 0 0 0,0-1 0 0 0,1 1-1 0 0,-1-1 1 0 0,0 1 0 0 0,1 0-1 0 0,-1-1 1 0 0,0 1 0 0 0,1 0 0 0 0,-1-1-1 0 0,1 1 1 0 0,1-3-13 0 0,16 0-120 0 0,-8 2 130 0 0,-1 1 0 0 0,0 0 1 0 0,0 1-1 0 0,0-1 0 0 0,5 2 3 0 0,-4 0-3 0 0,0-1 0 0 0,0 0 0 0 0,1-1 0 0 0,0 0 3 0 0,25-1-63 0 0,-26 1 63 0 0,-1 0 1 0 0,1 0 0 0 0,-1-1 0 0 0,1 0-1 0 0,3-2 0 0 0,8 0-4 0 0,-17 3-6 0 0,0 0 0 0 0,0-1 0 0 0,-1 1 0 0 0,1-1 0 0 0,0 0 0 0 0,2-1 10 0 0,6-2 0 0 0,-12 4 2 0 0,0 0-1 0 0,1 0 0 0 0,-1 0 0 0 0,1 0 0 0 0,-1 0 1 0 0,0 0-1 0 0,1 0 0 0 0,-1 0 0 0 0,1-1 0 0 0,-1 1 1 0 0,0 0-1 0 0,1 0 0 0 0,-1 0 0 0 0,0-1 0 0 0,1 1 0 0 0,-1 0 1 0 0,0 0-1 0 0,1-1 0 0 0,-1 1 0 0 0,0 0 0 0 0,0-1 1 0 0,1 1-1 0 0,-1 0 0 0 0,0-1 0 0 0,0 1 0 0 0,0-1-1 0 0,-2-3 19 0 0,2 4-15 0 0,0-1-1 0 0,0 0 1 0 0,0 0 0 0 0,0 0 0 0 0,1 0-1 0 0,-1 0 1 0 0,0 1 0 0 0,0-1 0 0 0,1 0-1 0 0,-1 0 1 0 0,0 0 0 0 0,1 0 0 0 0,-1 0-1 0 0,1 1 1 0 0,-1-1 0 0 0,1 0 0 0 0,-1 0-1 0 0,1 1 1 0 0,-1-1 0 0 0,1 0-1 0 0,0 1 1 0 0,0-1-4 0 0,0 0 1 0 0,0 0 0 0 0,0-1 1 0 0,0 1-1 0 0,0 0 0 0 0,0 0 0 0 0,-1 0 0 0 0,1 0 0 0 0,0-1 0 0 0,-1 1 0 0 0,1 0 0 0 0,-1-1-1 0 0,1 0 3 0 0,0-1-1 0 0,0-1 1 0 0,-1 1 0 0 0,1 0-1 0 0,-1 0 1 0 0,0 0 0 0 0,0-1-1 0 0,0 1 1 0 0,0 0 0 0 0,-1 0 0 0 0,1 0-1 0 0,-1-1 1 0 0,0 1 0 0 0,1 0-1 0 0,-2 0 1 0 0,1 0-3 0 0,1 2-81 0 0,0 1-58 0 0,-20 2-217 0 0,20-2 355 0 0,0 0 0 0 0,0 0-1 0 0,-1 0 1 0 0,1 0 0 0 0,0 0-1 0 0,0 0 1 0 0,0 0 0 0 0,0 0 0 0 0,0 0-1 0 0,0 1 1 0 0,-1-1 0 0 0,1 0 0 0 0,0 0-1 0 0,0 0 1 0 0,0 0 0 0 0,0 0 0 0 0,0 0-1 0 0,0 0 1 0 0,0 0 0 0 0,-1 0 0 0 0,1 1-1 0 0,0-1 1 0 0,0 0 0 0 0,0 0-1 0 0,0 0 1 0 0,0 0 0 0 0,0 0 0 0 0,0 0-1 0 0,0 1 1 0 0,0-1 0 0 0,0 0 0 0 0,0 0-1 0 0,0 0 1 0 0,0 0 0 0 0,0 0 0 0 0,0 0-1 0 0,0 1 1 0 0,0-1 0 0 0,0 0 0 0 0,0 0-1 0 0,0 0 1 0 0,0 0 0 0 0,0 0 0 0 0,0 1-1 0 0,0-1 1 0 0,0 0 0 0 0,0 0-1 0 0,0 0 1 0 0,0 0 0 0 0,0 0 0 0 0,1 0-1 0 0,-1 0 1 0 0,0 1 0 0 0,0-1 0 0 0,0 0-1 0 0,0 0 1 0 0,0 0 0 0 0,0 0 0 0 0,0 0-1 0 0,0 0 1 0 0,1 0 0 0 0,-1 0 0 0 0,0 0-1 0 0,0 0 2 0 0,0 1-3 0 0,1-1 0 0 0,-1 0 0 0 0,0 0-1 0 0,0 0 1 0 0,0 1 0 0 0,1-1 0 0 0,-1 0 0 0 0,0 0 0 0 0,0 1-1 0 0,0-1 1 0 0,0 0 0 0 0,0 1 0 0 0,0-1 0 0 0,1 0-1 0 0,-1 0 1 0 0,0 1 0 0 0,0-1 0 0 0,0 0 0 0 0,0 1-1 0 0,0-1 1 0 0,0 0 0 0 0,0 1 0 0 0,0-1 0 0 0,0 0 3 0 0,-3 6-160 0 0,1 0-217 0 0,8 2 36 0 0,0-1 374 0 0,0 0 0 0 0,0 1 0 0 0,-1 0 0 0 0,0-1-1 0 0,1 4-32 0 0,9 14 860 0 0,-14-24-417 0 0,-1-1-294 0 0,4 2-133 0 0,-4-1-16 0 0,1-1 0 0 0,-1 0 0 0 0,1 0 0 0 0,-1 0 0 0 0,1 0 0 0 0,-1 0 0 0 0,1 0 0 0 0,-1 0 0 0 0,1 0 0 0 0,-1 0 0 0 0,1 0 0 0 0,-1 0 0 0 0,1 0 0 0 0,-1 0 0 0 0,1 0 0 0 0,-1 0 0 0 0,1 0 0 0 0,-1 0 0 0 0,1-1 0 0 0,-1 1 0 0 0,2-3 0 0 0,7-5 0 0 0,-4 2 0 0 0,0 1 0 0 0,0 0 0 0 0,0-1 0 0 0,1-2 0 0 0,-4 5-89 0 0,14-17-355 0 0,-1 8-4146 0 0,-4 6-1550 0 0</inkml:trace>
  <inkml:trace contextRef="#ctx0" brushRef="#br2" timeOffset="-252512.795">18376 1095 3224 0 0,'11'0'120'0'0,"-3"1"11"0"0,-15 1-70 0 0,1 0 158 0 0,-1-4 2416 0 0,-1 1-1145 0 0,9 3 607 0 0,-4-3-680 0 0,27 7-75 0 0,-23-5-946 0 0,0-1-256 0 0,97 6 3086 0 0,-31-12-2686 0 0,-60 6-465 0 0,159-3 179 0 0,-117-2-254 0 0,-35 3 0 0 0,0 0 0 0 0,9 1 0 0 0,310-2 555 0 0,-118-9-345 0 0,-122 4-223 0 0,189-4-323 0 0,-80 5 588 0 0,-129 5-256 0 0,133-9 68 0 0,-144 7-59 0 0,31 0-163 0 0,-15 5-257 0 0,-7 0 1146 0 0,1-3 0 0 0,3-3-731 0 0,-21 1-825 0 0,-1 3-1 0 0,26 3 826 0 0,-16 0 969 0 0,32-4-969 0 0,240-15-876 0 0,-261 14 989 0 0,8 0 277 0 0,19 4-390 0 0,-32 0-481 0 0,3-3 481 0 0,17 0 10 0 0,181-3-10 0 0,-67-4 192 0 0,2 0 936 0 0,19 11-508 0 0,73 0-600 0 0,-239 0 1908 0 0,4 2-1928 0 0,-35-1-282 0 0,28 2 676 0 0,19-2-394 0 0,-41-3-200 0 0,-44-6-3794 0 0,8 4 2461 0 0</inkml:trace>
  <inkml:trace contextRef="#ctx0" brushRef="#br2" timeOffset="-250590.449">23534 868 8288 0 0,'0'0'381'0'0,"0"0"-6"0"0,0 0-139 0 0,0 0 310 0 0,0 0 166 0 0,0 0 31 0 0,0 0-56 0 0,0 0-269 0 0,0 0-118 0 0,0 0-20 0 0,0 0 26 0 0,0 0 132 0 0,-9-5 1274 0 0,5 4-1699 0 0,0 0 0 0 0,0 0 0 0 0,0 0 0 0 0,1 1 0 0 0,-1-1 0 0 0,0 1 1 0 0,0 0-1 0 0,0 0 0 0 0,0 1 0 0 0,-3 0-13 0 0,-20 0 164 0 0,22-1 51 0 0,1 0-1 0 0,-1 0 1 0 0,1 0 0 0 0,-1 1 0 0 0,-3 0-215 0 0,-11 2 302 0 0,10-2-127 0 0,-1 1 0 0 0,1 0 1 0 0,-1 0-1 0 0,1 1 0 0 0,0 0 0 0 0,0 0 1 0 0,0 1-1 0 0,0 0 0 0 0,-3 3-175 0 0,5-3 65 0 0,0 1 0 0 0,1-1 0 0 0,0 1 0 0 0,0 0-1 0 0,0 1 1 0 0,1-1 0 0 0,0 1 0 0 0,0 0 0 0 0,0 1 0 0 0,1-1-1 0 0,-4 7-64 0 0,-1 14 0 0 0,8-22 3 0 0,0-1 0 0 0,1 0-1 0 0,-1 1 1 0 0,1-1 0 0 0,0 1-1 0 0,0-1 1 0 0,0 0 0 0 0,1 1-1 0 0,0-1 1 0 0,0 0 0 0 0,0 1-1 0 0,0-1 1 0 0,1 0 0 0 0,0 1-3 0 0,-1-2 76 0 0,1 0 0 0 0,0-1 0 0 0,0 1 0 0 0,0 0 0 0 0,1-1 0 0 0,-1 1 0 0 0,1-1 1 0 0,-1 0-1 0 0,1 0 0 0 0,0 0 0 0 0,-1 0 0 0 0,1 0 0 0 0,0-1 0 0 0,1 1 0 0 0,-1-1-76 0 0,9 4 92 0 0,1-1 0 0 0,-1 0 0 0 0,6 0-92 0 0,14 4 193 0 0,-21-6-154 0 0,1 0 1 0 0,0 0-1 0 0,-1-1 0 0 0,1-1 0 0 0,0 0 0 0 0,-1 0 0 0 0,1-1 0 0 0,0-1 0 0 0,1 0-39 0 0,-4 0 11 0 0,0-1 1 0 0,-1 0-1 0 0,1 0 0 0 0,-1-1 0 0 0,0 0 0 0 0,0-1-11 0 0,4-1 5 0 0,-9 5-5 0 0,0-1 0 0 0,-1 0 0 0 0,1-1 0 0 0,-1 1 0 0 0,0 0 0 0 0,2-2 0 0 0,13-13 0 0 0,-13 15 10 0 0,-3 1 2 0 0,1 0 1 0 0,0 0-1 0 0,-1 0 1 0 0,1-1-1 0 0,-1 1 1 0 0,1 0-1 0 0,-1-1 1 0 0,1 1-1 0 0,-1-1 1 0 0,0 0 0 0 0,0 1-1 0 0,0-1 1 0 0,0 0-1 0 0,0 0 1 0 0,0-1-13 0 0,7-18 70 0 0,-3 6-217 0 0,0-3 90 0 0,0 0 147 0 0,5-14-250 0 0,-10 30-206 0 0,0 2-120 0 0,0 0-24 0 0,0 0 8 0 0,0 0 38 0 0,0 0 14 0 0,0 0 2 0 0,0 0-154 0 0,0 0-649 0 0,0 0-278 0 0,0 0-56 0 0</inkml:trace>
  <inkml:trace contextRef="#ctx0" brushRef="#br2" timeOffset="-250257.002">23546 917 4176 0 0,'0'0'184'0'0,"0"0"40"0"0,0 0-224 0 0,0 0 0 0 0,0 0 0 0 0,0 0 0 0 0,0 0 136 0 0,0 0-8 0 0,0 0-8 0 0,0 0 0 0 0</inkml:trace>
  <inkml:trace contextRef="#ctx0" brushRef="#br2" timeOffset="-249943.045">23617 880 2304 0 0,'0'0'200'0'0,"0"0"-200"0"0,-4 2 0 0 0,-1 1 0 0 0,-1-3 1376 0 0,-1 0 224 0 0,-2 0 56 0 0,0 0 8 0 0,0-3-1336 0 0,-4 3-264 0 0,4 3-64 0 0,-6-3 0 0 0,2 0 0 0 0,-2 0 0 0 0,-1 0 72 0 0,2 0-2536 0 0,-2 0-504 0 0</inkml:trace>
  <inkml:trace contextRef="#ctx0" brushRef="#br2" timeOffset="-249378.001">23341 24 12176 0 0,'9'-17'1224'0'0,"-7"16"-1123"0"0,4-3-20 0 0,-5 4 2 0 0,0-1 0 0 0,0 1 1 0 0,0 0-1 0 0,0 0 0 0 0,0 0 0 0 0,0-1 0 0 0,0 1 0 0 0,-1 0 0 0 0,1 0 0 0 0,0 0 0 0 0,0 1 0 0 0,0-1 1 0 0,0 0-1 0 0,0 0 0 0 0,0 0 0 0 0,0 1 0 0 0,0-1 0 0 0,0 1 0 0 0,0-1 0 0 0,0 0 0 0 0,0 1 1 0 0,-1-1-1 0 0,1 1 0 0 0,0 0 0 0 0,0 0-83 0 0,18 17 586 0 0,-18-17-536 0 0,2 3 49 0 0,0 1 1 0 0,0 0 0 0 0,-1 0-1 0 0,0 0 1 0 0,0 0 0 0 0,0 0 0 0 0,0 0-1 0 0,-1 0 1 0 0,0 1 0 0 0,0-1-1 0 0,0 2-99 0 0,3 16 753 0 0,2 1-287 0 0,-2 0-1 0 0,-1 0 1 0 0,0 14-466 0 0,-2 75-227 0 0,-1-66 335 0 0,0-43-108 0 0,-4 18 0 0 0,4-21 0 0 0,-1-1 0 0 0,1 0 0 0 0,0 0 0 0 0,0 1 0 0 0,0-1 0 0 0,0 0 0 0 0,0 1 0 0 0,0-1 0 0 0,0 0 0 0 0,-1 0 0 0 0,1 1 0 0 0,0-1 0 0 0,0 0 0 0 0,0 0 0 0 0,-1 0 0 0 0,1 1 0 0 0,0-1 0 0 0,0 0-1 0 0,-1 0 1 0 0,1 0 0 0 0,0 0 0 0 0,0 1 0 0 0,-1-1 0 0 0,1 0 0 0 0,0 0 0 0 0,0 0 0 0 0,-1 0 0 0 0,1 0 0 0 0,0 0 0 0 0,-1 0 0 0 0,1 0 0 0 0,0 0 0 0 0,0 0 0 0 0,-1 0 0 0 0,1 0 0 0 0,0 0 0 0 0,-1 0-1 0 0,1 0 1 0 0,0 0 0 0 0,-6-3 74 0 0,-8-5 405 0 0,1 0 0 0 0,-1-1-1 0 0,2-1 1 0 0,-4-3-479 0 0,0-1-69 0 0,0 2-1 0 0,-3-1 70 0 0,17 12 8 0 0,0 0 0 0 0,0 0 0 0 0,-1 0-1 0 0,1 0 1 0 0,0 1 0 0 0,0-1 0 0 0,-1 1 0 0 0,1 0-1 0 0,-1-1 1 0 0,1 1 0 0 0,0 0 0 0 0,-1 0-1 0 0,1 1 1 0 0,-1-1 0 0 0,1 0 0 0 0,0 1 0 0 0,-1-1-1 0 0,1 1 1 0 0,0 0 0 0 0,0 0 0 0 0,-1 0-1 0 0,1 0 1 0 0,0 0 0 0 0,0 1 0 0 0,-1 0-8 0 0,-1 1-30 0 0,0 0-1 0 0,0 0 1 0 0,1 0 0 0 0,0 0 0 0 0,-1 0 0 0 0,1 1-1 0 0,0 0 1 0 0,1-1 0 0 0,-1 1 0 0 0,1 0 0 0 0,0 0-1 0 0,-2 4 31 0 0,1-1 30 0 0,1 0 0 0 0,0 0 0 0 0,0 0 0 0 0,1 0 0 0 0,0 1 0 0 0,0 1-30 0 0,1-6-15 0 0,0-1 0 0 0,0 1 0 0 0,0 0-1 0 0,1 0 1 0 0,-1-1 0 0 0,1 1 0 0 0,0 0 0 0 0,-1-1 0 0 0,1 1 0 0 0,1 0 0 0 0,-1-1 0 0 0,0 1-1 0 0,1-1 1 0 0,-1 0 0 0 0,1 1 0 0 0,-1-1 0 0 0,2 1 15 0 0,2 2 20 0 0,1-1 0 0 0,-1 0 0 0 0,0 0 0 0 0,1 0 0 0 0,0 0-1 0 0,0-1 1 0 0,0 0 0 0 0,0 0 0 0 0,4 1-20 0 0,13 3 71 0 0,0-1-1 0 0,1 0-70 0 0,-23-6 5 0 0,9 1 7 0 0,0 0 0 0 0,0 0-1 0 0,0-1 1 0 0,1-1 0 0 0,-1 0-1 0 0,0 0 1 0 0,0-1-1 0 0,-1 0 1 0 0,1 0 0 0 0,0-1-1 0 0,3-2-11 0 0,42-22 0 0 0,-45 22-91 0 0,0-1-1 0 0,0 0 0 0 0,0 0 0 0 0,0-1 1 0 0,-1-1-1 0 0,5-5 92 0 0,3-3-723 0 0,-1-1 0 0 0,11-15 723 0 0,-23 26-3 0 0,0-1 0 0 0,0 1 0 0 0,-1 0-1 0 0,3-6 4 0 0,-5 9 0 0 0,0 0 1 0 0,0 1-1 0 0,0-1 0 0 0,0 0 0 0 0,-1 0 0 0 0,1 0 0 0 0,-1 1 0 0 0,0-1 0 0 0,0 0 0 0 0,1 0 0 0 0,-2 0 0 0 0,1 0 0 0 0,0 0 0 0 0,-1 3 9 0 0,1-1-1 0 0,-1 0 1 0 0,1 0-1 0 0,0 1 0 0 0,-1-1 1 0 0,0 1-1 0 0,1-1 1 0 0,-1 1-1 0 0,1-1 1 0 0,-1 1-1 0 0,0-1 0 0 0,1 1 1 0 0,-1-1-1 0 0,0 1 1 0 0,0 0-1 0 0,1-1 0 0 0,-1 1 1 0 0,0 0-1 0 0,0-1 1 0 0,1 1-1 0 0,-1 0 1 0 0,0 0-1 0 0,0 0 0 0 0,0 0 1 0 0,1 0-1 0 0,-1 0 1 0 0,0 0-1 0 0,0 0 0 0 0,0 0 1 0 0,1 1-1 0 0,-1-1 1 0 0,0 0-1 0 0,0 0 0 0 0,0 1-8 0 0,1-1 20 0 0,-4 1 30 0 0,0 1 1 0 0,0-1 0 0 0,0 1 0 0 0,0 0-1 0 0,1 1 1 0 0,-1-1 0 0 0,1 1-1 0 0,0-1 1 0 0,-3 3-51 0 0,-1 2 63 0 0,0-1 1 0 0,1 1-1 0 0,-5 7-63 0 0,8-10 22 0 0,1 0-1 0 0,0 0 0 0 0,-1 0 0 0 0,2 0 0 0 0,-1 1 0 0 0,0-1 0 0 0,1 1 1 0 0,0-1-1 0 0,0 1 0 0 0,0-1 0 0 0,0 1 0 0 0,1 0 0 0 0,0-1 1 0 0,0 1-1 0 0,0 0 0 0 0,1 3-21 0 0,-1-5 24 0 0,1 1-1 0 0,0-1 1 0 0,0 0 0 0 0,0 0-1 0 0,0 0 1 0 0,1 0 0 0 0,-1 0-1 0 0,1 0 1 0 0,0-1-1 0 0,-1 1 1 0 0,1 0 0 0 0,0-1-1 0 0,1 1 1 0 0,-1-1 0 0 0,0 0-1 0 0,1 0 1 0 0,-1 0 0 0 0,1 0-1 0 0,0 0 1 0 0,0 0 0 0 0,0-1-1 0 0,0 1 1 0 0,2 0-24 0 0,2 0 16 0 0,-1 0 0 0 0,1 0-1 0 0,0-1 1 0 0,0 0 0 0 0,0 0 0 0 0,0-1-1 0 0,0 0 1 0 0,0 0 0 0 0,0-1 0 0 0,0 0-1 0 0,4 0-15 0 0,-1-1-45 0 0,-1 1 0 0 0,1-1-1 0 0,0-1 1 0 0,-1 0 0 0 0,0 0-1 0 0,1-1 1 0 0,5-3 45 0 0,16-15-6373 0 0,-18 11 8 0 0</inkml:trace>
  <inkml:trace contextRef="#ctx0" brushRef="#br2" timeOffset="-248837.816">23902 146 4608 0 0,'0'0'208'0'0,"0"0"-9"0"0,-3-3 191 0 0,3 3 1418 0 0,0 0 608 0 0,0 0 117 0 0,0 0-249 0 0,-3 25 473 0 0,4 16-2502 0 0,4 20-255 0 0,-4-44 45 0 0,0-7-47 0 0,0-1 1 0 0,0 0-1 0 0,1 0 1 0 0,1 1 1 0 0,10 58-74 0 0,-9-56 74 0 0,3 17 0 0 0,-7-24-109 0 0,0-4-452 0 0,13-2-1823 0 0,-10 0 1708 0 0,0 0 0 0 0,1-1 1 0 0,-1 1-1 0 0,0-1 0 0 0,0 0 1 0 0,0 0-1 0 0,0 0 0 0 0,-1 0 1 0 0,1-1-1 0 0,0 1 0 0 0,1-3 676 0 0,26-36-2542 0 0,-2 4 1680 0 0,-12 21 2839 0 0,1 1 1 0 0,1 1-1 0 0,4-2-1977 0 0,-9 6 884 0 0,11-10 841 0 0,-11 10 138 0 0,-10 5 1630 0 0,-4 5-3441 0 0,1-1 1 0 0,0 1 0 0 0,-1 0-1 0 0,1-1 1 0 0,-1 1-1 0 0,1 0 1 0 0,-1 0 0 0 0,1-1-1 0 0,-1 1 1 0 0,1 0-1 0 0,-1 0 1 0 0,1 0 0 0 0,-1-1-1 0 0,1 1 1 0 0,-1 0-1 0 0,1 0 1 0 0,-1 0 0 0 0,1 0-1 0 0,-1 0 1 0 0,1 0-1 0 0,-1 0 1 0 0,1 0 0 0 0,-1 0-1 0 0,1 0-52 0 0,-16 1 339 0 0,6 2-295 0 0,1 0 0 0 0,0 0 0 0 0,0 1 0 0 0,0 0 0 0 0,0 1 0 0 0,0 0 0 0 0,1 0 0 0 0,0 1 0 0 0,0 0 0 0 0,-2 2-44 0 0,5-2 36 0 0,-1 0 1 0 0,1 1-1 0 0,0-1 0 0 0,0 1 0 0 0,1 0 0 0 0,-3 6-36 0 0,5-10-2 0 0,1 0 0 0 0,-1 0 0 0 0,1 0 0 0 0,0 0 0 0 0,0 0-1 0 0,0 0 1 0 0,1 0 0 0 0,-1 0 0 0 0,1 0 0 0 0,0 1 0 0 0,0-1 0 0 0,0 0-1 0 0,0 0 1 0 0,0 1 0 0 0,1-1 0 0 0,-1 1 2 0 0,1-1 10 0 0,0-1 0 0 0,0 0 0 0 0,0 0 0 0 0,0 0 0 0 0,0 0 0 0 0,0-1 0 0 0,1 1 0 0 0,-1 0 0 0 0,1 0 0 0 0,-1-1 0 0 0,1 1 0 0 0,0-1 0 0 0,-1 1 0 0 0,1-1 0 0 0,0 0 0 0 0,0 0 0 0 0,0 0 0 0 0,0 0 0 0 0,0 0 0 0 0,0 0 0 0 0,0 0 0 0 0,0-1 0 0 0,1 1 0 0 0,-1-1 0 0 0,0 1-10 0 0,8 1-530 0 0,1 0 0 0 0,-1-1 0 0 0,1 0 0 0 0,-1 0 0 0 0,1-1-1 0 0,-1-1 1 0 0,1 0 0 0 0,9-2 530 0 0,-4 1-1374 0 0</inkml:trace>
  <inkml:trace contextRef="#ctx0" brushRef="#br2" timeOffset="-248545.769">24359 313 13824 0 0,'-7'2'1246'0'0,"-8"2"-923"0"0,2 1 0 0 0,-1 1 0 0 0,1 0 0 0 0,0 0 0 0 0,-11 8-323 0 0,20-11 220 0 0,0-1 1 0 0,0 1 0 0 0,0 0-1 0 0,0 1 1 0 0,1-1-1 0 0,-1 1 1 0 0,1 0 0 0 0,0 0-1 0 0,0 0 1 0 0,0 0-1 0 0,0 2-220 0 0,1 1 227 0 0,2-5-226 0 0,0-1 1 0 0,1 0-1 0 0,-1 1 1 0 0,1-1-1 0 0,-1 0 0 0 0,1 0 1 0 0,-1 0-1 0 0,1 1 1 0 0,0-1-1 0 0,-1 0 0 0 0,1 0 1 0 0,0 0-1 0 0,0 0 0 0 0,0 0 1 0 0,0 0-1 0 0,0 0 1 0 0,0 0-1 0 0,0-1 0 0 0,0 1 1 0 0,0 0-1 0 0,0-1 1 0 0,1 1-1 0 0,-1 0 0 0 0,0-1 1 0 0,0 0-1 0 0,1 1 0 0 0,-1-1 1 0 0,0 0-1 0 0,1 1 1 0 0,0-1-2 0 0,4 2 3 0 0,0-1-9 0 0,1 1 0 0 0,0-1 0 0 0,-1 0 0 0 0,1 0 0 0 0,0-1 0 0 0,0 0-1 0 0,-1 0 1 0 0,1 0 0 0 0,0-1 0 0 0,2-1 6 0 0,14 0-172 0 0,-6 0-789 0 0,0-3-3490 0 0,-2-1-1463 0 0</inkml:trace>
  <inkml:trace contextRef="#ctx0" brushRef="#br2" timeOffset="-248171.607">24525 160 9672 0 0,'0'0'748'0'0,"-4"8"-343"0"0,-1 1 525 0 0,0 0 0 0 0,1 0 0 0 0,0 3-930 0 0,0-1-40 0 0,2-1 1 0 0,-1 1 0 0 0,1-1 0 0 0,0 12 39 0 0,-2 0 493 0 0,0 2 276 0 0,3 0 57 0 0,0-16-483 0 0,1 0 0 0 0,0 1-1 0 0,0-1 1 0 0,1 0-343 0 0,0 8 700 0 0,-1-15-623 0 0,0 0 1 0 0,0 1-1 0 0,0-1 1 0 0,0 1-1 0 0,0-1 1 0 0,0 0-1 0 0,0 1 1 0 0,1-1-1 0 0,-1 0 1 0 0,1 1-1 0 0,-1-1 1 0 0,1 0-1 0 0,-1 1 1 0 0,1-1-1 0 0,0 0 0 0 0,-1 0 1 0 0,1 0-1 0 0,1 1-77 0 0,-1-1 291 0 0,17 5 136 0 0,-13-7-391 0 0,-1 1-1 0 0,0 0 1 0 0,1-1 0 0 0,-1 0 0 0 0,0 0-1 0 0,0 0 1 0 0,0-1 0 0 0,0 0 0 0 0,0 1-1 0 0,0-1 1 0 0,0-1 0 0 0,0 1 0 0 0,-1 0 0 0 0,3-3-36 0 0,6-5 187 0 0,-1-1 1 0 0,-1 0-1 0 0,6-9-187 0 0,-4 7-390 0 0,0-1-1 0 0,2 0 391 0 0,-9 7-190 0 0,-5 4 61 0 0,-2 5-77 0 0,-7 6 197 0 0,4-4 15 0 0,1 1 0 0 0,-1-1 0 0 0,1 1-1 0 0,0-1 1 0 0,1 1 0 0 0,-1 0 0 0 0,1 1 0 0 0,0-1 0 0 0,0 0-1 0 0,-1 6-5 0 0,-8 18-10 0 0,12-29 12 0 0,0 1 0 0 0,0-1-1 0 0,0 0 1 0 0,0 0 0 0 0,0 1 0 0 0,0-1 0 0 0,0 0 0 0 0,0 1 0 0 0,0-1 0 0 0,0 0-1 0 0,0 0 1 0 0,0 1 0 0 0,0-1 0 0 0,0 0 0 0 0,0 0 0 0 0,1 1 0 0 0,-1-1 0 0 0,0 0 0 0 0,0 0-1 0 0,0 0 1 0 0,0 1 0 0 0,1-1 0 0 0,-1 0 0 0 0,0 0 0 0 0,0 0 0 0 0,1 1 0 0 0,-1-1-1 0 0,0 0 1 0 0,0 0 0 0 0,1 0 0 0 0,-1 0 0 0 0,0 0 0 0 0,0 0 0 0 0,1 0 0 0 0,-1 0 0 0 0,0 1-1 0 0,0-1-1 0 0,11 3 64 0 0,-10-3-119 0 0,5-1 43 0 0,-1 0 0 0 0,0 0 0 0 0,0 0 0 0 0,0-1 0 0 0,0 1 0 0 0,0-1 0 0 0,0-1-1 0 0,-1 1 1 0 0,1-1 0 0 0,-1 0 0 0 0,5-3 12 0 0,24-12 1 0 0,83-29 262 0 0,-107 44-301 0 0,0 0 0 0 0,1 1-1 0 0,-1 0 1 0 0,2 0 38 0 0,14-3 138 0 0,-21 6-199 0 0,-1-1 0 0 0,1 1 1 0 0,-1 0-1 0 0,0 0 0 0 0,0 0 0 0 0,1 0 0 0 0,-1 0 0 0 0,2 2 61 0 0,-3-2-989 0 0,-1-1-5542 0 0</inkml:trace>
  <inkml:trace contextRef="#ctx0" brushRef="#br2" timeOffset="-245735.917">20096 2079 11976 0 0,'0'0'266'0'0,"0"0"44"0"0,0 0 15 0 0,0 0-26 0 0,2-1-198 0 0,4-3-29 0 0,-5 3 244 0 0,-1 1 101 0 0,0 0 21 0 0,0 0-10 0 0,0 1-338 0 0,0 0 0 0 0,0 1 1 0 0,-1-1-1 0 0,1 0 0 0 0,-1 0 1 0 0,1 0-1 0 0,-1 0 0 0 0,1 0 1 0 0,-1 0-1 0 0,0 1 0 0 0,0-1-90 0 0,-5 11 427 0 0,1 4-98 0 0,1-7-126 0 0,1 1 1 0 0,1 0-1 0 0,-1 0 0 0 0,1 4-203 0 0,1-7 67 0 0,-1-1-1 0 0,0 0 0 0 0,0 1 1 0 0,0-1-1 0 0,-1 0 1 0 0,0 0-1 0 0,-2 3-66 0 0,-9 18 160 0 0,8-9-286 0 0,1-1 0 0 0,-3 15 126 0 0,3-9 292 0 0,5-23-298 0 0,0 1 0 0 0,0-1 0 0 0,0 0 0 0 0,0 0-1 0 0,0 0 1 0 0,0 0 0 0 0,0 0 0 0 0,0 1-1 0 0,0-1 1 0 0,0 0 0 0 0,1 0 0 0 0,-1 0 0 0 0,0 0-1 0 0,0 0 1 0 0,0 0 0 0 0,0 1 0 0 0,0-1-1 0 0,0 0 1 0 0,1 0 0 0 0,-1 0 0 0 0,0 0 0 0 0,0 0-1 0 0,0 0 1 0 0,0 0 0 0 0,0 0 0 0 0,1 0-1 0 0,-1 0 1 0 0,0 0 0 0 0,0 0 0 0 0,0 0 0 0 0,0 0-1 0 0,1 0 1 0 0,-1 0 0 0 0,0 0 0 0 0,0 0-1 0 0,0 0 1 0 0,0 0 0 0 0,0 0 0 0 0,1 0 0 0 0,-1 0-1 0 0,0 0 1 0 0,0 0 0 0 0,0 0 0 0 0,0 0-1 0 0,0 0 1 0 0,1-1 0 0 0,-1 1 0 0 0,0 0 0 0 0,0 0-1 0 0,0 0 1 0 0,0 0 0 0 0,0 0 0 0 0,0 0-1 0 0,0-1 1 0 0,1 1 0 0 0,-1 0 0 0 0,0 0 0 0 0,0 0-1 0 0,0 0 1 0 0,0 0 0 0 0,0-1 0 0 0,0 1-1 0 0,0 0 1 0 0,0 0 0 0 0,0 0 0 0 0,0 0 0 0 0,0 0-1 0 0,0-1 1 0 0,0 1 6 0 0,1-3 85 0 0,0 0 0 0 0,0 0 0 0 0,1 0 0 0 0,-1 0-1 0 0,1 0 1 0 0,-1 1 0 0 0,1-1 0 0 0,0 0 0 0 0,0 1 0 0 0,1-1 0 0 0,-1 1-1 0 0,0 0 1 0 0,3-2-85 0 0,-1 1 1 0 0,-1-1 0 0 0,1 0 0 0 0,-1 0 0 0 0,3-4-1 0 0,10-22-197 0 0,-1-1 0 0 0,2-10 197 0 0,-6 15-14 0 0,1 0-1 0 0,1 0 0 0 0,9-12 15 0 0,-20 35 45 0 0,1-1 0 0 0,-1 1 0 0 0,1-1 0 0 0,0 1-1 0 0,1 0 1 0 0,-1 1 0 0 0,0-1 0 0 0,1 0 0 0 0,0 1-1 0 0,3-2-44 0 0,24-10 447 0 0,-30 13-526 0 0,1 2 25 0 0,18 6 166 0 0,-19-7-101 0 0,0 0 1 0 0,-1 1-1 0 0,1-1 0 0 0,0 1 0 0 0,0-1 1 0 0,0 1-1 0 0,-1-1 0 0 0,1 1 1 0 0,0 0-1 0 0,0-1 0 0 0,-1 1 1 0 0,1 0-1 0 0,-1 0 0 0 0,1-1 0 0 0,-1 1 1 0 0,1 0-1 0 0,-1 0 0 0 0,1 0 1 0 0,-1 0-1 0 0,0 0 0 0 0,1 0 0 0 0,-1 0 1 0 0,0 0-12 0 0,0 5 53 0 0,0-3-23 0 0,0-1-1 0 0,0 1 1 0 0,0-1 0 0 0,0 1-1 0 0,1-1 1 0 0,-1 1 0 0 0,1-1-1 0 0,0 2-29 0 0,0-1-1 0 0,-1-1-1 0 0,1 0 0 0 0,-1 1 0 0 0,0-1 0 0 0,0 1 0 0 0,0-1 0 0 0,0 1 1 0 0,-1-1-1 0 0,1 1 0 0 0,0-1 0 0 0,-1 0 0 0 0,0 2 2 0 0,-3 20-210 0 0,3-9 100 0 0,1-11 108 0 0,0-1 0 0 0,-1 1 1 0 0,2 0-1 0 0,-1-1 0 0 0,0 1 0 0 0,1-1 1 0 0,-1 1-1 0 0,1-1 0 0 0,0 1 0 0 0,1 0 2 0 0,-1-3 25 0 0,-1 0 0 0 0,1 1 0 0 0,0 0 0 0 0,-1-1 0 0 0,1 1 0 0 0,-1-1 0 0 0,1 1 0 0 0,-1 0 0 0 0,0-1-1 0 0,1 1 1 0 0,-1 0 0 0 0,0-1 0 0 0,0 1 0 0 0,0 0 0 0 0,0-1 0 0 0,-1 1 0 0 0,1 0 0 0 0,0-1 0 0 0,-1 1-1 0 0,1 0 1 0 0,-1-1 0 0 0,0 1 0 0 0,1-1 0 0 0,-1 1 0 0 0,0-1 0 0 0,0 1 0 0 0,0-1 0 0 0,-1 1-25 0 0,2-1 3 0 0,0-1 0 0 0,-1 1 0 0 0,1-1 0 0 0,-1 1 1 0 0,1-1-1 0 0,0 1 0 0 0,0-1 0 0 0,-1 1 0 0 0,1 0 1 0 0,0-1-1 0 0,0 1 0 0 0,0 0 0 0 0,0-1 0 0 0,0 1 1 0 0,0 0-1 0 0,0-1 0 0 0,0 1 0 0 0,0 0 0 0 0,0-1 1 0 0,0 1-1 0 0,0 0 0 0 0,0-1 0 0 0,0 1 0 0 0,1 0 1 0 0,-1-1-1 0 0,0 1 0 0 0,0-1 0 0 0,1 1-3 0 0,-1 0-23 0 0,0 0-1 0 0,0-1 1 0 0,0 1-1 0 0,0-1 1 0 0,0 1 0 0 0,-1 0-1 0 0,1-1 1 0 0,0 1 0 0 0,0-1-1 0 0,0 1 1 0 0,-1-1-1 0 0,1 1 1 0 0,0 0 0 0 0,-1-1-1 0 0,1 1 1 0 0,-1-1-1 0 0,1 0 1 0 0,0 1 0 0 0,-1-1-1 0 0,1 1 1 0 0,-1-1-1 0 0,1 0 1 0 0,-1 1 0 0 0,1-1-1 0 0,-1 0 1 0 0,1 1-1 0 0,-1-1 1 0 0,0 0 0 0 0,0 0 23 0 0,-19 8-1263 0 0,6-8-457 0 0,-1 0-4333 0 0</inkml:trace>
  <inkml:trace contextRef="#ctx0" brushRef="#br2" timeOffset="-245431.361">20105 2174 5064 0 0,'0'0'54'0'0,"-1"0"0"0"0,1 0 1 0 0,-1 0-1 0 0,0-1 0 0 0,1 1 1 0 0,-1 0-1 0 0,1 0 0 0 0,-1 0 1 0 0,1-1-1 0 0,-1 1 0 0 0,1 0 1 0 0,-1-1-1 0 0,1 1 0 0 0,-1 0 1 0 0,1-1-1 0 0,0 1 0 0 0,-1-1 0 0 0,1 1 1 0 0,-1 0-1 0 0,1-1 0 0 0,0 1 1 0 0,-1-1-1 0 0,1 1 0 0 0,0-1 1 0 0,0 1-1 0 0,-1-2-54 0 0,2 2 292 0 0,-1-1 1 0 0,1 0-1 0 0,-1 1 0 0 0,1-1 1 0 0,-1 0-1 0 0,1 1 0 0 0,-1-1 0 0 0,1 1 1 0 0,0-1-1 0 0,-1 1 0 0 0,1-1 1 0 0,0 1-1 0 0,0 0 0 0 0,-1-1 1 0 0,1 1-1 0 0,0 0 0 0 0,0-1 1 0 0,0 1-1 0 0,-1 0 0 0 0,1 0-292 0 0,14-6 3286 0 0,6-1-2712 0 0,-12 4-355 0 0,0 2-1 0 0,0-1 0 0 0,1 1 1 0 0,3 1-219 0 0,-4-1 19 0 0,0 0 0 0 0,-1 0 1 0 0,1 0-1 0 0,4-2-19 0 0,-7 1 20 0 0,1 1-1 0 0,-1 1 1 0 0,0-1 0 0 0,1 1 0 0 0,-1 0 0 0 0,0 1-1 0 0,4 0-19 0 0,19 0-914 0 0,-12-1 389 0 0</inkml:trace>
  <inkml:trace contextRef="#ctx0" brushRef="#br2" timeOffset="-245138.727">20461 1995 10136 0 0,'0'0'464'0'0,"0"0"-10"0"0,0 5-95 0 0,-1 6 1002 0 0,1-9-1086 0 0,-1 0-1 0 0,1 0 1 0 0,0 0-1 0 0,0 0 1 0 0,0-1 0 0 0,0 1-1 0 0,0 0 1 0 0,1 0-1 0 0,-1 0 1 0 0,0 0-1 0 0,1-1 1 0 0,0 1-275 0 0,0 1 48 0 0,0-1 0 0 0,0 1 0 0 0,0-1 0 0 0,-1 1 0 0 0,1 0 0 0 0,-1-1 0 0 0,1 1 0 0 0,-1-1 0 0 0,0 1 0 0 0,0 0 0 0 0,0-1 0 0 0,0 1 0 0 0,-1 1-48 0 0,1-2 12 0 0,0 0 1 0 0,0 0-1 0 0,1 0 1 0 0,-1 0-1 0 0,0 0 1 0 0,1 0-1 0 0,-1 0 1 0 0,1 0-1 0 0,0 1-12 0 0,0-1 29 0 0,-1 0 1 0 0,1 1-1 0 0,-1-1 0 0 0,1 0 1 0 0,-1 0-1 0 0,0 0 0 0 0,0 1 0 0 0,0-1-29 0 0,-2 14 155 0 0,1-13-126 0 0,0 0 0 0 0,1 0-1 0 0,-1 0 1 0 0,1 0 0 0 0,0 0 0 0 0,0 0 0 0 0,0 0 0 0 0,1 0 0 0 0,-1 0-29 0 0,1 3 38 0 0,0-1-1 0 0,-1 0 1 0 0,0 1-1 0 0,0-1 1 0 0,0 1-1 0 0,-1-1 0 0 0,0 0 1 0 0,0 1-1 0 0,0-1-37 0 0,1 13 149 0 0,0-17-141 0 0,1 0 1 0 0,-1 0 0 0 0,0 0 0 0 0,0 0 0 0 0,0 0 0 0 0,0 0 0 0 0,0-1 0 0 0,0 1 0 0 0,0 0 0 0 0,0 0 0 0 0,0 0 0 0 0,-1 0 0 0 0,1 0 0 0 0,0 0 0 0 0,0 0 0 0 0,-1 0 0 0 0,1 0 0 0 0,-1-1 0 0 0,1 1 0 0 0,-1 0-1 0 0,1 0-8 0 0,-2 0 72 0 0,2-1 0 0 0,0 0-64 0 0,0 1 0 0 0,0-1-1 0 0,0 0 1 0 0,0 0 0 0 0,0 0-1 0 0,0 0 1 0 0,0 0 0 0 0,-1 1-1 0 0,1-1 1 0 0,0 0-1 0 0,0 0 1 0 0,0 0 0 0 0,0 0-1 0 0,0 1 1 0 0,0-1 0 0 0,0 0-1 0 0,0 0 1 0 0,0 0 0 0 0,0 0-1 0 0,0 1 1 0 0,0-1-1 0 0,0 0 1 0 0,0 0 0 0 0,0 0-1 0 0,0 1 1 0 0,0-1 0 0 0,0 0-1 0 0,0 0 1 0 0,0 0 0 0 0,0 0-1 0 0,0 1 1 0 0,1-1-1 0 0,-1 0-7 0 0,1 0 28 0 0,0 0 0 0 0,0 0 0 0 0,1 0-1 0 0,-1 0 1 0 0,0-1 0 0 0,0 1 0 0 0,1 0 0 0 0,-1-1-1 0 0,0 1 1 0 0,0 0 0 0 0,0-1 0 0 0,1 0-1 0 0,-1 1 1 0 0,0-1 0 0 0,0 0 0 0 0,0 1-1 0 0,0-1 1 0 0,0 0 0 0 0,0 0 0 0 0,-1 0-1 0 0,1 0 1 0 0,0 0 0 0 0,0 0-28 0 0,1-3-82 0 0,0 1 1 0 0,-1-1-1 0 0,1 0 1 0 0,-1 0-1 0 0,0 0 1 0 0,1-2 81 0 0,5-17-572 0 0,-5 21 548 0 0,-1 0 0 0 0,0 0 0 0 0,1 0 1 0 0,-1 0-1 0 0,1 1 0 0 0,-1-1 0 0 0,1 1 0 0 0,1-2 24 0 0,-2 2-11 0 0,1 0-1 0 0,-1 0 1 0 0,0 0 0 0 0,0 0-1 0 0,0 0 1 0 0,0-1 0 0 0,0 1-1 0 0,0 0 1 0 0,0-1-1 0 0,0 1 1 0 0,0-1 0 0 0,0 1-1 0 0,-1-1 1 0 0,1 1-1 0 0,0-2 12 0 0,-1 2-3 0 0,0 0-1 0 0,0 0 0 0 0,0 0 1 0 0,0 1-1 0 0,0-1 0 0 0,1 0 1 0 0,-1 0-1 0 0,0 0 0 0 0,1 1 1 0 0,-1-1-1 0 0,0 0 0 0 0,1 0 1 0 0,-1 1-1 0 0,1-1 0 0 0,-1 0 1 0 0,1 1-1 0 0,-1-1 0 0 0,1 0 1 0 0,0 1-1 0 0,-1-1 0 0 0,1 1 1 0 0,0-1-1 0 0,-1 1 0 0 0,1-1 1 0 0,0 1-1 0 0,0 0 0 0 0,0-1 1 0 0,0 1 3 0 0,17-10-86 0 0,-2 20 150 0 0,-15-9-22 0 0,1 0 0 0 0,-1-1-1 0 0,0 1 1 0 0,0 0 0 0 0,0 0-1 0 0,0 0 1 0 0,0 0 0 0 0,0 0-1 0 0,0 0 1 0 0,0 0 0 0 0,0 0-1 0 0,0 0 1 0 0,-1 1 0 0 0,1-1-1 0 0,-1 0 1 0 0,1 0 0 0 0,-1 1-1 0 0,1-1 1 0 0,-1 0 0 0 0,1 1-42 0 0,-1 1 115 0 0,0 0-1 0 0,-1 1 1 0 0,1-1 0 0 0,-1 0 0 0 0,1 1 0 0 0,-1-1 0 0 0,0 0-1 0 0,0 0-114 0 0,-2 17 307 0 0,4-18-285 0 0,-1-1 0 0 0,0 1 0 0 0,0-1 1 0 0,0 1-1 0 0,0 0 0 0 0,-1-1 0 0 0,1 1 0 0 0,0 0 0 0 0,-1-1 0 0 0,1 1 0 0 0,-1-1 0 0 0,1 1 0 0 0,-1-1 1 0 0,0 1-1 0 0,0-1 0 0 0,0 0 0 0 0,0 1 0 0 0,0-1 0 0 0,-1 1-22 0 0,-2 2 37 0 0,-2 1 26 0 0,0 0 0 0 0,1 1 0 0 0,0-1 0 0 0,-3 6-63 0 0,6-9-32 0 0,-1 0 0 0 0,1 1 0 0 0,-1-1 0 0 0,1 0 0 0 0,-1-1 0 0 0,0 1 0 0 0,0 0 0 0 0,0-1 0 0 0,1 0 0 0 0,-2 1 0 0 0,1-1 0 0 0,0-1 0 0 0,0 1 0 0 0,0 0 0 0 0,0-1 0 0 0,0 1 0 0 0,-3-1 32 0 0,-20 6-1174 0 0,24-6-241 0 0,2 0-339 0 0</inkml:trace>
  <inkml:trace contextRef="#ctx0" brushRef="#br2" timeOffset="-244735.519">20945 2087 12152 0 0,'0'0'554'0'0,"0"0"-11"0"0,-1 0-304 0 0,-11 1 5 0 0,1 1 1 0 0,0 0-1 0 0,0 1 1 0 0,0 0 0 0 0,0 1-1 0 0,-3 1-244 0 0,-13 5 197 0 0,21-8-128 0 0,0 1 1 0 0,1-1 0 0 0,-1 1 0 0 0,1 0 0 0 0,-1 1-70 0 0,-24 13 345 0 0,24-15-273 0 0,4-2-30 0 0,0 1-1 0 0,0 0 1 0 0,-1 0 0 0 0,1 0 0 0 0,0 0 0 0 0,0 0 0 0 0,0 0-1 0 0,0 1 1 0 0,0-1 0 0 0,0 1 0 0 0,1-1 0 0 0,-1 1 0 0 0,0 0-1 0 0,1 0-40 0 0,-12 10 421 0 0,5-6-157 0 0,10-4-133 0 0,19 10 22 0 0,-18-11-115 0 0,1 1 0 0 0,0 0-1 0 0,-1-1 1 0 0,1 0 0 0 0,0 0 0 0 0,0 0 0 0 0,2 0-39 0 0,0 0 42 0 0,91 21-402 0 0,-92-20 377 0 0,1-1-1 0 0,-2 1 0 0 0,1 0 0 0 0,5 2-16 0 0,2 2 337 0 0,-5-2 137 0 0,-6-3 34 0 0,-1 0-65 0 0,0-1-438 0 0,1 1 0 0 0,-1-1 0 0 0,0 1-1 0 0,0-1 1 0 0,0 0 0 0 0,0 1 0 0 0,0-1 0 0 0,0 1-1 0 0,0-1 1 0 0,0 1 0 0 0,0-1 0 0 0,0 0 0 0 0,0 1 0 0 0,0-1-1 0 0,0 1 1 0 0,0-1 0 0 0,0 1 0 0 0,0-1 0 0 0,0 0-1 0 0,-1 1 1 0 0,1-1 0 0 0,0 1 0 0 0,0-1 0 0 0,0 0-1 0 0,-1 1 1 0 0,1-1 0 0 0,0 0 0 0 0,0 1 0 0 0,-1-1 0 0 0,1 0-1 0 0,0 0 1 0 0,-1 1 0 0 0,1-1 0 0 0,-1 0 0 0 0,1 0-1 0 0,0 1 1 0 0,-1-1 0 0 0,1 0 0 0 0,0 0 0 0 0,-1 0-5 0 0,0 1 44 0 0,-6 2 191 0 0,-1 0-1 0 0,1 0 1 0 0,-1 0-1 0 0,1-1 1 0 0,-1 0-1 0 0,0-1 1 0 0,0 0-1 0 0,-4 0-234 0 0,-22 5 100 0 0,18-3-177 0 0,-7 2-2675 0 0,-23 2 2752 0 0,19-8-4160 0 0,22 0 1616 0 0,-4-1-2618 0 0</inkml:trace>
  <inkml:trace contextRef="#ctx0" brushRef="#br2" timeOffset="-244312.57">21120 2131 12960 0 0,'0'0'594'0'0,"0"0"-16"0"0,-3 8-313 0 0,1-4-123 0 0,0-1 1 0 0,0 1-1 0 0,0-1 1 0 0,-1 1-1 0 0,0-1 0 0 0,1 0 1 0 0,-1 0-1 0 0,0 0 1 0 0,-1 0-1 0 0,1-1 0 0 0,0 1 1 0 0,-1-1-1 0 0,-2 2-142 0 0,-16 12 1003 0 0,18-13-890 0 0,-1 0 0 0 0,1 0 0 0 0,-1 0 0 0 0,-5 2-113 0 0,6-3 55 0 0,0 0 0 0 0,0 0 0 0 0,0 1 0 0 0,1-1 1 0 0,-1 1-1 0 0,0 0 0 0 0,0 1-55 0 0,-40 33 878 0 0,43-36-775 0 0,1-1-7 0 0,0 0-7 0 0,0 0-1 0 0,12-3 0 0 0,63-31 136 0 0,-70 31-226 0 0,1 0 0 0 0,-1 0 0 0 0,0-1-1 0 0,0 0 1 0 0,-1 1 0 0 0,1-2 2 0 0,-1 1-22 0 0,0 1 0 0 0,0 0 0 0 0,0 0 0 0 0,0 0 0 0 0,1 0-1 0 0,-1 1 1 0 0,4-2 22 0 0,0 1-10 0 0,-4 1 10 0 0,0 0-1 0 0,0 1 1 0 0,1-1-1 0 0,-1 1 1 0 0,0 0-1 0 0,0 0 1 0 0,1 1-1 0 0,-1-1 1 0 0,1 1-1 0 0,-1 0 1 0 0,0 0-1 0 0,4 1 1 0 0,-6-1 3 0 0,0 0-1 0 0,0 1 1 0 0,0-1-1 0 0,-1 1 1 0 0,1 0-1 0 0,0 0 1 0 0,-1-1-1 0 0,1 1 1 0 0,-1 0-1 0 0,1 0 1 0 0,-1 1-1 0 0,1-1 1 0 0,-1 0-1 0 0,0 0 1 0 0,0 1-1 0 0,1-1 1 0 0,-1 1-1 0 0,0-1 1 0 0,0 1-1 0 0,0-1 1 0 0,-1 1-1 0 0,1-1 1 0 0,0 1-1 0 0,-1 0 1 0 0,1 0-1 0 0,-1-1 1 0 0,1 1-1 0 0,-1 0 1 0 0,0 0-1 0 0,0 0 1 0 0,0-1-1 0 0,0 2-2 0 0,1-2 4 0 0,-1 0-1 0 0,0 0 0 0 0,0 0 1 0 0,1 0-1 0 0,-1 0 0 0 0,1 0 0 0 0,-1 0 1 0 0,1-1-1 0 0,-1 1 0 0 0,1 0 1 0 0,-1 0-1 0 0,1 0 0 0 0,0-1 1 0 0,-1 1-1 0 0,1 0 0 0 0,0-1 0 0 0,0 1 1 0 0,-1 0-1 0 0,1-1 0 0 0,0 1 1 0 0,0-1-1 0 0,0 1-3 0 0,0-1-4 0 0,0 0-1 0 0,0 1 1 0 0,0 0 0 0 0,0-1 0 0 0,0 1 0 0 0,0 0 0 0 0,0-1-1 0 0,0 1 1 0 0,-1 0 0 0 0,1 0 0 0 0,0 0 0 0 0,-1-1-1 0 0,1 1 1 0 0,0 0 0 0 0,-1 0 0 0 0,1 0 0 0 0,-1 0-1 0 0,1 0 1 0 0,-1 0 0 0 0,0 0 0 0 0,0 1 0 0 0,1-1-1 0 0,-1 0 5 0 0,0-1 0 0 0,0 1 0 0 0,0-1 0 0 0,0 1 0 0 0,0-1 0 0 0,1 1 0 0 0,-1 0 0 0 0,0-1 0 0 0,0 1 0 0 0,-1-1 0 0 0,1 1 0 0 0,0-1 0 0 0,0 1 0 0 0,0-1 0 0 0,0 1 0 0 0,0-1 0 0 0,-1 1 0 0 0,1-1 0 0 0,0 1 0 0 0,0-1 0 0 0,-1 1 0 0 0,1-1 0 0 0,0 1 0 0 0,-1-1 0 0 0,1 1 0 0 0,0-1 0 0 0,-1 0 0 0 0,1 1 0 0 0,-1-1 0 0 0,1 0 0 0 0,0 1 0 0 0,-1-1 0 0 0,1 0 0 0 0,-1 0 0 0 0,0 1 0 0 0,0-1 0 0 0,-1 2-20 0 0,-11 8 372 0 0,12-10-320 0 0,0 0 0 0 0,1 1-1 0 0,-1-1 1 0 0,1 0 0 0 0,-1 0-1 0 0,0 0 1 0 0,1 0-1 0 0,-1 0 1 0 0,1 0 0 0 0,-1 1-1 0 0,0-1 1 0 0,1-1 0 0 0,-1 1-1 0 0,0 0 1 0 0,1 0 0 0 0,-1 0-1 0 0,1 0 1 0 0,-1 0 0 0 0,0-1-1 0 0,1 1 1 0 0,-1 0 0 0 0,1 0-1 0 0,-1-1-31 0 0,4-9 212 0 0,-6 1-213 0 0,3 9 0 0 0,-1-1-1 0 0,1 1 1 0 0,-1-1-1 0 0,1 1 0 0 0,0-1 1 0 0,0 0-1 0 0,-1 1 0 0 0,1-1 1 0 0,0 0-1 0 0,0 1 1 0 0,0-1-1 0 0,0 0 0 0 0,0 1 1 0 0,0-1-1 0 0,0 0 0 0 0,0 0 1 0 0,0 1-1 0 0,0-1 1 0 0,0 0-1 0 0,0 1 0 0 0,0-1 1 0 0,1 0-1 0 0,-1 1 0 0 0,0-1 1 0 0,0 1-1 0 0,1-1 1 0 0,-1 0-1 0 0,0 1 0 0 0,1-1 2 0 0,7-9-237 0 0,5-7-414 0 0,-11 13 587 0 0,0 1-1 0 0,0 0 1 0 0,0 0-1 0 0,0 0 1 0 0,1 1-1 0 0,0-1 65 0 0,0-1-1 0 0,0 1 0 0 0,-1 0 0 0 0,1-1 0 0 0,-1 1 0 0 0,2-3 1 0 0,-2 2-119 0 0,0 0 0 0 0,0 1 0 0 0,1-1-1 0 0,-1 1 1 0 0,1 0 0 0 0,0 0 0 0 0,0 0-1 0 0,0 0 1 0 0,1 1 0 0 0,-1-1 0 0 0,1 1-1 0 0,-1 0 1 0 0,1 0 0 0 0,1-1 119 0 0,7-2-990 0 0,1 0 0 0 0,-1 1 0 0 0,11-1 990 0 0,-20 4-175 0 0,-1 0-226 0 0</inkml:trace>
  <inkml:trace contextRef="#ctx0" brushRef="#br2" timeOffset="-243796.476">21439 2036 10592 0 0,'15'2'818'0'0,"-26"15"221"0"0,10-5-551 0 0,0 0 1 0 0,1 0-1 0 0,1 8-488 0 0,-1-8 353 0 0,0 0 1 0 0,0-1-1 0 0,-1 1 1 0 0,-1 2-354 0 0,1-2 368 0 0,0 0 1 0 0,1 1 0 0 0,0 4-369 0 0,0 0 333 0 0,3 12 496 0 0,-2-23-626 0 0,0 1 0 0 0,0-1 1 0 0,-1 0-1 0 0,0 1 0 0 0,0-1 0 0 0,0 0-203 0 0,-4 19 546 0 0,3-10-267 0 0,-1 1 0 0 0,-1 0 1 0 0,0-1-1 0 0,-1 1 0 0 0,-1-1 1 0 0,-2 3-280 0 0,5-13 66 0 0,1-5-12 0 0,-8-22-657 0 0,7 17 298 0 0,0-1 1 0 0,1 0-1 0 0,-1 0 1 0 0,2 0-1 0 0,-1-1 1 0 0,1 1-1 0 0,0 0 1 0 0,0 0-1 0 0,0 0 1 0 0,1 0-1 0 0,0 0 0 0 0,2-5 305 0 0,-3-16-924 0 0,-1 24 782 0 0,1-1-1 0 0,0 1 0 0 0,0-1 1 0 0,0 1-1 0 0,0-1 0 0 0,1 1 1 0 0,-1-1-1 0 0,2-1 143 0 0,0-6-633 0 0,1 1 0 0 0,-1-1-1 0 0,-1 1 1 0 0,0-7 633 0 0,1-1-724 0 0,-2 13 517 0 0,1 0 0 0 0,0 0 1 0 0,0 0-1 0 0,1 0 0 0 0,0 0 0 0 0,0 0 0 0 0,0 1 1 0 0,0-1-1 0 0,2-2 207 0 0,-2 4 113 0 0,0 1 1 0 0,0-1 0 0 0,0 0-1 0 0,0 1 1 0 0,0-1-1 0 0,1 1 1 0 0,-1 0-1 0 0,1 0 1 0 0,-1 0 0 0 0,1 0-1 0 0,0 0 1 0 0,0 1-1 0 0,0-1 1 0 0,0 1 0 0 0,1 0-114 0 0,-1 0 216 0 0,0 0 1 0 0,0 1 0 0 0,0-1 0 0 0,-1 1-1 0 0,1 0 1 0 0,0 0 0 0 0,0 0 0 0 0,0 0 0 0 0,0 0-1 0 0,0 1 1 0 0,0-1 0 0 0,0 1 0 0 0,0 0-217 0 0,4 1 402 0 0,-1 1 0 0 0,0 0 0 0 0,0 0 0 0 0,0 0 0 0 0,1 2-402 0 0,-6-3 160 0 0,1-1 1 0 0,-1 1-1 0 0,0 0 1 0 0,1 0-1 0 0,-1 0 1 0 0,0 0-1 0 0,0 0 1 0 0,-1 0 0 0 0,1 0-1 0 0,0 0 1 0 0,-1 0-1 0 0,1 0 1 0 0,-1 1-1 0 0,0-1 1 0 0,1 1-161 0 0,1 7 638 0 0,-2-9-584 0 0,0 0 0 0 0,-1 1 0 0 0,1-1 1 0 0,0 0-1 0 0,0 0 0 0 0,0 0 0 0 0,-1 1 0 0 0,1-1 0 0 0,-1 0 0 0 0,1 0 0 0 0,-1 0 0 0 0,1 0 1 0 0,-1 0-1 0 0,0 0 0 0 0,1 0 0 0 0,-1 0 0 0 0,0 0 0 0 0,0 0 0 0 0,0 0 0 0 0,0 0 0 0 0,0 0-54 0 0,-21 16 792 0 0,7-8-570 0 0,0-1-1 0 0,0 0 1 0 0,-1-1-1 0 0,0-1 1 0 0,-2 0-222 0 0,9-3-488 0 0,0-1 0 0 0,-1 0 0 0 0,1 0 0 0 0,0-1 0 0 0,-1 0 0 0 0,1-1 0 0 0,-1 0 0 0 0,1-1 0 0 0,-1 0 0 0 0,0 0 488 0 0,-3-2-6418 0 0</inkml:trace>
  <inkml:trace contextRef="#ctx0" brushRef="#br2" timeOffset="-243471.12">21731 1984 12960 0 0,'6'-6'1172'0'0,"-5"5"-1086"0"0,2-1-12 0 0,12 3 31 0 0,-14-1-32 0 0,1 0-1 0 0,-1 1 1 0 0,1-1-1 0 0,-1 0 1 0 0,1 1 0 0 0,-1-1-1 0 0,1 1 1 0 0,-1-1 0 0 0,0 1-1 0 0,1 0 1 0 0,-1 0-1 0 0,0 0 1 0 0,0-1 0 0 0,1 1-1 0 0,-1 0 1 0 0,0 1 0 0 0,0-1-1 0 0,0 0 1 0 0,0 0 0 0 0,0 0-1 0 0,-1 1 1 0 0,1-1-1 0 0,0 0 1 0 0,0 1 0 0 0,-1-1-1 0 0,1 0 1 0 0,-1 1 0 0 0,1-1-1 0 0,-1 1 1 0 0,0-1 0 0 0,0 1-1 0 0,1-1 1 0 0,-1 1-1 0 0,0-1 1 0 0,0 1 0 0 0,0-1-1 0 0,-1 1 1 0 0,1-1 0 0 0,0 1-1 0 0,-1-1 1 0 0,1 1-1 0 0,-1 0-72 0 0,-12 22 1027 0 0,10-20-909 0 0,1 1-1 0 0,-1-1 0 0 0,1 0 0 0 0,0 1 0 0 0,0 0 0 0 0,0-1 0 0 0,1 1 0 0 0,0 0 0 0 0,0 0 0 0 0,0 0 0 0 0,0 3-117 0 0,-3 24 866 0 0,-1-5-381 0 0,0 25-142 0 0,1-17 632 0 0,1 24-975 0 0,3-58 98 0 0,0-1-2 0 0,0 0 102 0 0,0 0 26 0 0,0 0 0 0 0,15-8-2269 0 0,-12 3-3196 0 0,4 3-1640 0 0</inkml:trace>
  <inkml:trace contextRef="#ctx0" brushRef="#br2" timeOffset="-242569.087">21580 2158 15664 0 0,'0'0'356'0'0,"0"0"49"0"0,0 0 21 0 0,0 0-42 0 0,1 0-206 0 0,18-6 219 0 0,0 2 0 0 0,0 0 1 0 0,1 1-1 0 0,-1 2 0 0 0,1-1-397 0 0,0 1-31 0 0,-5-1-58 0 0,1 1 0 0 0,-1 1 1 0 0,0 0-1 0 0,15 2 89 0 0,-10 1-2376 0 0,22 0 2376 0 0,11 1-3911 0 0,-41 0 1660 0 0,0-1 4017 0 0,-14-2-1549 0 0,0 0 0 0 0,0 0 0 0 0,0 0 0 0 0,0 0 0 0 0,0 0 0 0 0,1 0-1 0 0,-1 1 1 0 0,1-1 0 0 0,-1 1 0 0 0,1-1 0 0 0,-1 1 0 0 0,1 0 0 0 0,0-1 0 0 0,-1 1 0 0 0,1 1-217 0 0,-14 15 2160 0 0,14-17-2047 0 0,0-1 0 0 0,1 1 0 0 0,-1 0 0 0 0,1 0-1 0 0,-1 0 1 0 0,1 0 0 0 0,-1-1 0 0 0,1 1-1 0 0,0 0 1 0 0,-1 0 0 0 0,1 0 0 0 0,0 0-1 0 0,0 0 1 0 0,-1 0 0 0 0,1 0-113 0 0,-2 8 707 0 0,2-8-658 0 0,0-1 1 0 0,-1 1-1 0 0,1 0 1 0 0,0-1-1 0 0,0 1 0 0 0,1-1 1 0 0,-1 1-1 0 0,0 0 1 0 0,0-1-1 0 0,0 1 1 0 0,0-1-1 0 0,0 1 0 0 0,1 0 1 0 0,-1-1-1 0 0,0 1 1 0 0,1-1-1 0 0,-1 1 0 0 0,0-1 1 0 0,1 1-1 0 0,-1-1 1 0 0,0 1-1 0 0,1-1 0 0 0,-1 0 1 0 0,1 1-1 0 0,-1-1-49 0 0,12 11 190 0 0,-7-8-145 0 0,1 0-1 0 0,-1 0 0 0 0,0 0 1 0 0,1 0-1 0 0,3 0-44 0 0,-6-2-11 0 0,-1-1 1 0 0,1 1-1 0 0,-1-1 0 0 0,1 0 1 0 0,-1 0-1 0 0,1 0 0 0 0,-1-1 0 0 0,1 1 1 0 0,-1 0-1 0 0,1-1 0 0 0,1 0 11 0 0,28-5-70 0 0,-25 5 72 0 0,1 0-1 0 0,0-1 1 0 0,-1 0-1 0 0,7-2-1 0 0,-8 1 0 0 0,5-1 0 0 0,-1 0 0 0 0,0-1 0 0 0,0 0 0 0 0,0-1 0 0 0,-1 0 0 0 0,6-5 0 0 0,-12 9 22 0 0,-1 0 1 0 0,1-1-1 0 0,-1 0 0 0 0,0 0 0 0 0,0 0 0 0 0,2-2-22 0 0,-3 4 4 0 0,-1 0 0 0 0,1 0-1 0 0,-1 0 1 0 0,0 0 0 0 0,1 0 0 0 0,-1 0 0 0 0,0 0 0 0 0,1 0 0 0 0,-1 0 0 0 0,0 0-1 0 0,0 0 1 0 0,0 0 0 0 0,0 0 0 0 0,0 0 0 0 0,0 0 0 0 0,0 0 0 0 0,0 0 0 0 0,0-1-1 0 0,-1 1 1 0 0,1 0 0 0 0,0 0 0 0 0,-1 0 0 0 0,1 1 0 0 0,-1-1 0 0 0,0-1-4 0 0,1 0-116 0 0,-1-3 28 0 0,-1 1 90 0 0,1 3 94 0 0,1 1 3 0 0,-4 0-110 0 0,0 0-1 0 0,0 1 1 0 0,0 0 0 0 0,0 0 0 0 0,0 0-1 0 0,0 0 1 0 0,0 1 0 0 0,0-1-1 0 0,0 1 1 0 0,1 0 0 0 0,-1 0-1 0 0,1 0 1 0 0,-1 1 0 0 0,1-1 0 0 0,0 1-1 0 0,0 0 1 0 0,0 0 0 0 0,0 0-1 0 0,-1 2 12 0 0,-2 3 0 0 0,4-6 0 0 0,0 0 0 0 0,0 0 0 0 0,1 0 0 0 0,-1 1 0 0 0,1-1 0 0 0,-1 0 0 0 0,1 1 0 0 0,0-1 0 0 0,0 1 0 0 0,0 0 0 0 0,0-1 0 0 0,0 3 0 0 0,1 1 0 0 0,2 0 11 0 0,-2-4 48 0 0,0-2 31 0 0,1 0 8 0 0,2 1-113 0 0,-1-1 1 0 0,0 0-1 0 0,0 1 1 0 0,1-1-1 0 0,-1 0 1 0 0,0 0-1 0 0,0-1 1 0 0,1 1-1 0 0,-1 0 1 0 0,0-1-1 0 0,0 1 1 0 0,1-1-1 0 0,-1 0 1 0 0,0 0 0 0 0,0 0-1 0 0,0 0 1 0 0,0 0-1 0 0,0 0 1 0 0,1-1 14 0 0,1-1 17 0 0,12-7-17 0 0,-2 0 0 0 0,0-1 0 0 0,0-1 0 0 0,1-2 0 0 0,-12 11 0 0 0,2-1 0 0 0,-1 0 0 0 0,1 0 0 0 0,0 1 0 0 0,1-1 0 0 0,1 0 0 0 0,-5 3 0 0 0,1 0 0 0 0,-1 0 0 0 0,1 0 0 0 0,0 0 0 0 0,-1 1 0 0 0,1-1 0 0 0,-1 1 0 0 0,1-1 0 0 0,0 1 0 0 0,-1 0 0 0 0,1 0 0 0 0,0 1 0 0 0,-1-1 0 0 0,1 0 0 0 0,-2 0 0 0 0,0 1 0 0 0,0-1 0 0 0,0 0 0 0 0,0 0 0 0 0,0 1 0 0 0,-1-1 0 0 0,1 1 0 0 0,0-1 0 0 0,0 1 0 0 0,0-1 0 0 0,-1 1 0 0 0,1-1 0 0 0,0 1 0 0 0,0-1 0 0 0,-1 1 0 0 0,1 0 0 0 0,-1 0 0 0 0,1-1 0 0 0,-1 1 0 0 0,1 0 0 0 0,-1 0 0 0 0,1 0 0 0 0,0 1 0 0 0,4 5 0 0 0,0-1 0 0 0,0 1 0 0 0,-1 0 0 0 0,0 1 0 0 0,0-1 0 0 0,-1 1 0 0 0,0-1 0 0 0,0 1 0 0 0,-1 0 0 0 0,0 0 0 0 0,-1 0 0 0 0,1 5 0 0 0,-1 3 0 0 0,-1-13 0 0 0,0-3 0 0 0,0 0 0 0 0,0 0 0 0 0,0 0 0 0 0,0 0 0 0 0,0 0 0 0 0,0 0 0 0 0,0 0 0 0 0,0 0 0 0 0,0 1 0 0 0,0-1 0 0 0,0 0 0 0 0,0 0 0 0 0,0 0 0 0 0,0 0 0 0 0,0 0 0 0 0,0 0 0 0 0,0 0 0 0 0,0 0 0 0 0,0 0 0 0 0,0 0 0 0 0,0 1 0 0 0,0-1 0 0 0,1 0 0 0 0,-1 0 0 0 0,0 0 0 0 0,0 0 0 0 0,0 0 0 0 0,0 0 0 0 0,0 0 0 0 0,0 0 0 0 0,0 0 0 0 0,0 0 0 0 0,0 0 0 0 0,1 0 0 0 0,-1 0 0 0 0,0 0 0 0 0,0 0 0 0 0,0 0 0 0 0,0 0 0 0 0,0 0 0 0 0,0 0 0 0 0,0 0 0 0 0,0 0 0 0 0,1 0 0 0 0,-1 0 0 0 0,0 0 0 0 0,7-3 0 0 0,4-4 0 0 0,1-3 36 0 0,1 1-1 0 0,1 0 1 0 0,0 1-1 0 0,0 1 0 0 0,0 0 1 0 0,1 1-1 0 0,2-1-35 0 0,0 1-156 0 0,-8 3 148 0 0,0 0 1 0 0,0 0-1 0 0,0 0 1 0 0,0 1-1 0 0,0 1 1 0 0,1-1-1 0 0,-1 1 1 0 0,0 1-1 0 0,5 0 8 0 0,-13 0-4 0 0,2 0-6 0 0,0 1 0 0 0,0-1 1 0 0,0 1-1 0 0,0-1 0 0 0,-1 1 1 0 0,1 0-1 0 0,0 0 1 0 0,0 0-1 0 0,-1 1 0 0 0,1-1 1 0 0,0 1-1 0 0,-1-1 0 0 0,1 1 1 0 0,-1 0-1 0 0,2 1 10 0 0,-4-2-328 0 0,3 2 427 0 0,-3 0-3778 0 0,-3 4-2783 0 0</inkml:trace>
  <inkml:trace contextRef="#ctx0" brushRef="#br2" timeOffset="-242238.301">22191 2038 16208 0 0,'-21'-32'1777'0'0,"20"31"-1692"0"0,-2-6 200 0 0,2 3-34 0 0,0 4-103 0 0,-3 7-1360 0 0,1 1-2488 0 0,-3 2-2246 0 0</inkml:trace>
  <inkml:trace contextRef="#ctx0" brushRef="#br2" timeOffset="-240017.492">20743 2670 6912 0 0,'0'0'528'0'0,"0"0"-243"0"0,0 0 246 0 0,0 0 143 0 0,0 0 29 0 0,0 0-80 0 0,0 0-370 0 0,0 0-158 0 0,0 0 67 0 0,0 0 302 0 0,0 0 134 0 0,-3 14 1359 0 0,0-10-1569 0 0,0 1 1 0 0,-1-1-1 0 0,1 0 1 0 0,-1-1-1 0 0,0 1 1 0 0,0-1-1 0 0,0 0 1 0 0,-1 0-1 0 0,1 0 1 0 0,-1 0-1 0 0,0-1 1 0 0,-1 1-389 0 0,-13 7 487 0 0,16-7-424 0 0,0-1-1 0 0,0 0 1 0 0,0 1-1 0 0,1 0 1 0 0,-1-1 0 0 0,-2 4-63 0 0,3-3 19 0 0,0 0 0 0 0,-1-1 0 0 0,0 1 1 0 0,0 0-1 0 0,-2 1-19 0 0,2-2 6 0 0,0 0 1 0 0,0 0-1 0 0,1 0 1 0 0,-1 0-1 0 0,1 1 0 0 0,-1 0 1 0 0,1-1-1 0 0,0 1 1 0 0,0 0-1 0 0,0 0 0 0 0,0 0 1 0 0,1 0-1 0 0,-1 0 1 0 0,1 0-1 0 0,0 0 0 0 0,0 1 1 0 0,0-1-1 0 0,0 0 0 0 0,1 1 1 0 0,-1-1-1 0 0,1 1 1 0 0,0-1-1 0 0,0 1 0 0 0,0-1-6 0 0,-3 19-1 0 0,3-21 4 0 0,-1 1 0 0 0,1-1 0 0 0,-1 1 0 0 0,1 0 0 0 0,0-1-1 0 0,-1 1 1 0 0,1 0 0 0 0,0-1 0 0 0,0 1 0 0 0,0 0 0 0 0,1 0 0 0 0,-1-1 0 0 0,0 1-1 0 0,1-1 1 0 0,-1 1 0 0 0,1 0 0 0 0,-1-1 0 0 0,1 1 0 0 0,0 0-3 0 0,0-1-1 0 0,1 2 11 0 0,1 1-1 0 0,0-1 0 0 0,-1 1 1 0 0,2-1-1 0 0,-1 0 1 0 0,0 0-1 0 0,1-1 0 0 0,-1 1 1 0 0,1-1-1 0 0,3 2-9 0 0,1 0 34 0 0,-4-2-31 0 0,0 0-1 0 0,0 0 0 0 0,0-1 0 0 0,0 1 0 0 0,0-1 0 0 0,0 0 0 0 0,0 0 0 0 0,0-1 0 0 0,5 1-2 0 0,19-1-172 0 0,19-3 172 0 0,-40 2 13 0 0,1 0 1 0 0,-1 0-1 0 0,1-1 0 0 0,-1 0 1 0 0,0 0-1 0 0,0-1 1 0 0,0 0-1 0 0,6-3-13 0 0,5-3 86 0 0,-16 8-85 0 0,0 1 0 0 0,0-1 0 0 0,0 0 0 0 0,-1 0-1 0 0,1 0 1 0 0,0 0 0 0 0,-1 0 0 0 0,1 0-1 0 0,-1 0 1 0 0,1 0 0 0 0,-1 0 0 0 0,0-1-1 0 0,1 1 1 0 0,-1-1 0 0 0,0 1 0 0 0,0-1-1 0 0,0 1 1 0 0,0-1-1 0 0,17-28-108 0 0,-10 17-22 0 0,-6 12 126 0 0,-1-1 1 0 0,0 1-1 0 0,0-1 1 0 0,0 1-1 0 0,0-1 1 0 0,0 0-1 0 0,-1 1 1 0 0,1-1-1 0 0,0 0 1 0 0,-1 0-1 0 0,1 1 1 0 0,-1-1 0 0 0,1 0-1 0 0,-1 0 1 0 0,0 0-1 0 0,0 0 1 0 0,0 0-1 0 0,0 1 1 0 0,0-1-1 0 0,-1 0 1 0 0,1 0-1 0 0,-1-1 4 0 0,1 2 0 0 0,-1 0 0 0 0,0 0 0 0 0,1 0 0 0 0,-1 0 0 0 0,0 0 0 0 0,0 0 0 0 0,0 0 0 0 0,0 0 0 0 0,0 1 0 0 0,0-1 0 0 0,0 0 0 0 0,0 1 0 0 0,0-1 0 0 0,0 0 0 0 0,0 1 0 0 0,0-1 0 0 0,-1 1 0 0 0,-21-7 0 0 0,18 6 8 0 0,0 1-1 0 0,1 0 0 0 0,-1 1 0 0 0,0-1 0 0 0,0 1 0 0 0,0 0 0 0 0,0 0 0 0 0,1 0 0 0 0,-3 2-7 0 0,1 2 630 0 0,3-2-448 0 0,-10 3 324 0 0,11-5-478 0 0,0 0 0 0 0,-1 0 0 0 0,1 1 0 0 0,0-1 0 0 0,0 0 1 0 0,0 1-1 0 0,0-1 0 0 0,0 1 0 0 0,0 0 0 0 0,0 0 0 0 0,0 0-28 0 0,2 0-33 0 0,-1-1 0 0 0,1 1-1 0 0,-1 0 1 0 0,1-1 0 0 0,0 1 0 0 0,0 0-1 0 0,0 0 1 0 0,0-1 0 0 0,0 1 0 0 0,0 0 0 0 0,0 0-1 0 0,1 0 34 0 0,-1 14 27 0 0,-1-9 17 0 0,0-1 1 0 0,1 0-1 0 0,0 0 1 0 0,0 0-1 0 0,0 1 0 0 0,1-1 1 0 0,0 0-1 0 0,0 0 0 0 0,1 0 1 0 0,0 0-1 0 0,0 0 1 0 0,0 0-1 0 0,0 0 0 0 0,3 3-44 0 0,-3-7-33 0 0,-1 0 0 0 0,1 0 0 0 0,0 0 0 0 0,-1 0 0 0 0,1 0 0 0 0,0 0 0 0 0,1 0 0 0 0,-1-1 0 0 0,0 1-1 0 0,0-1 1 0 0,1 0 0 0 0,-1 1 0 0 0,0-1 0 0 0,1 0 0 0 0,-1 0 0 0 0,2 0 33 0 0,3 0 6 0 0,1 0 0 0 0,0 0 0 0 0,-1-1-1 0 0,8 0-5 0 0,-11 0 12 0 0,10 0 10 0 0,0-1-1 0 0,0-1 1 0 0,0 0 0 0 0,0-1 0 0 0,0 0 0 0 0,0-2 0 0 0,-1 1 0 0 0,1-2 0 0 0,-1 1 0 0 0,-1-2-1 0 0,1 0 1 0 0,3-3-22 0 0,5-3 12 0 0,-15 10-12 0 0,-1 0 0 0 0,1-1 0 0 0,-1 0 0 0 0,1 0 0 0 0,-1 0 0 0 0,0 0 0 0 0,-1-1 0 0 0,5-5 0 0 0,55-80-414 0 0,-62 87 370 0 0,0 0 0 0 0,0 0 0 0 0,-1-1 1 0 0,1 1-1 0 0,-1-1 0 0 0,1 1 0 0 0,-1-1 1 0 0,0 1-1 0 0,0-1 0 0 0,-1 1 0 0 0,1-5 44 0 0,-1 6-21 0 0,1 0-1 0 0,-1 0 0 0 0,1 1 0 0 0,0-1 0 0 0,-1 0 0 0 0,1 0 0 0 0,0 0 0 0 0,0 1 1 0 0,0-1-1 0 0,0 0 0 0 0,1 0 22 0 0,-1 1-12 0 0,0 0 0 0 0,0 0 0 0 0,0-1 0 0 0,-1 1 0 0 0,1-1 0 0 0,0 1 0 0 0,-1 0 0 0 0,1-1 0 0 0,-1 0 0 0 0,1 1 0 0 0,-1-1 0 0 0,0 1 0 0 0,1-1 0 0 0,-1 0 12 0 0,0 0-7 0 0,0 1-1 0 0,0-1 1 0 0,0 1-1 0 0,0-1 0 0 0,-1 1 1 0 0,1 0-1 0 0,0-1 1 0 0,-1 1-1 0 0,1-1 0 0 0,-1 1 1 0 0,1 0-1 0 0,-1-1 1 0 0,0 1-1 0 0,1 0 0 0 0,-1 0 1 0 0,-1-1 7 0 0,2 1 3 0 0,-1 1 1 0 0,0 0-1 0 0,1-1 1 0 0,-1 1-1 0 0,0 0 0 0 0,1-1 1 0 0,-1 1-1 0 0,0 0 1 0 0,0 0-1 0 0,0 0 1 0 0,1-1-1 0 0,-1 1 1 0 0,0 0-1 0 0,0 0 1 0 0,1 0-1 0 0,-1 0 1 0 0,0 1-1 0 0,0-1 1 0 0,0 0-1 0 0,1 0 1 0 0,-1 0-1 0 0,0 1 0 0 0,0-1 1 0 0,1 0-1 0 0,-1 1 1 0 0,0-1-1 0 0,1 0 1 0 0,-1 1-1 0 0,0-1 1 0 0,1 1-1 0 0,-1-1 1 0 0,1 1-4 0 0,-6 2 47 0 0,1 1 1 0 0,0 0 0 0 0,0 0-1 0 0,1 0 1 0 0,-1 0-1 0 0,1 1 1 0 0,0-1 0 0 0,0 1-1 0 0,0 0 1 0 0,0 2-48 0 0,2-4 7 0 0,0 1 1 0 0,0-1 0 0 0,0 1 0 0 0,0 0 0 0 0,1 0-1 0 0,-1 0 1 0 0,1 0 0 0 0,0 0 0 0 0,0 1-1 0 0,1-1 1 0 0,-1 0 0 0 0,1 0 0 0 0,0 0-1 0 0,0 1 1 0 0,0-1 0 0 0,1 0 0 0 0,-1 1-8 0 0,1 0 2 0 0,0 0-1 0 0,-1 0 1 0 0,1 0 0 0 0,-1 0 0 0 0,-1 0 0 0 0,1 0-2 0 0,-1 0 0 0 0,1-1-1 0 0,0 1 0 0 0,0-1 1 0 0,1 1-1 0 0,-1-1 1 0 0,1 1 0 0 0,0-4 3 0 0,-1 1 0 0 0,1 0 1 0 0,-1 0-1 0 0,1-1 0 0 0,0 1 0 0 0,0 0 1 0 0,0-1-1 0 0,0 1 0 0 0,0-1 1 0 0,1 1-1 0 0,-1-1 0 0 0,0 0 1 0 0,1 0-1 0 0,-1 1 0 0 0,1-1 0 0 0,-1 0 1 0 0,1 0-4 0 0,7 6 11 0 0,-8-5-11 0 0,0-1 0 0 0,1 0 0 0 0,-1 1-1 0 0,1-1 1 0 0,0 0 0 0 0,-1 0 0 0 0,1 0 0 0 0,0 0 0 0 0,0 0 0 0 0,22 4 78 0 0,-24-4-74 0 0,1-1 1 0 0,-1 0 0 0 0,1 0-1 0 0,0 1 1 0 0,-1-1-1 0 0,1 0 1 0 0,-1 0 0 0 0,1 0-1 0 0,0 0 1 0 0,-1 0-1 0 0,1 0 1 0 0,0 0 0 0 0,-1 0-1 0 0,1 0 1 0 0,-1 0-1 0 0,1 0 1 0 0,0 0 0 0 0,-1 0-1 0 0,1-1 1 0 0,-1 1-1 0 0,1 0 1 0 0,-1 0 0 0 0,1-1-1 0 0,0 1 1 0 0,-1 0-1 0 0,1-1 1 0 0,-1 1 0 0 0,1-1-5 0 0,0 0 17 0 0,11-5 36 0 0,-4 3-49 0 0,-1-1 0 0 0,1 0 1 0 0,-1 0-1 0 0,0-1 0 0 0,0 0 1 0 0,0 0-1 0 0,-1-1 0 0 0,5-4-4 0 0,2-7-309 0 0,-1 1-1 0 0,-1-2 1 0 0,0 1 0 0 0,1-7 309 0 0,0 3-410 0 0,-1 6 106 0 0,2-3-2 0 0,-13 17 291 0 0,1 0 1 0 0,-1 0-1 0 0,0 1 1 0 0,0-1-1 0 0,0 0 1 0 0,1 1-1 0 0,-1-1 1 0 0,0 0-1 0 0,0 0 1 0 0,0 1-1 0 0,0-1 1 0 0,0 0-1 0 0,-1 0 1 0 0,1 1-1 0 0,0-1 1 0 0,0 0-1 0 0,0 0 1 0 0,-1 1-1 0 0,1-1 1 0 0,0 0-1 0 0,-1 1 1 0 0,1-1-1 0 0,0 0 0 0 0,-1 1 1 0 0,1-1-1 0 0,-1 0 15 0 0,-11-14 66 0 0,-6 20 360 0 0,14-3-393 0 0,0 1 0 0 0,0-1 0 0 0,0 1 0 0 0,0 0-1 0 0,0 0 1 0 0,0 0 0 0 0,1 0 0 0 0,0 0 0 0 0,0 1-1 0 0,0 0 1 0 0,0 0 0 0 0,0 0 0 0 0,1 0 0 0 0,-1 0-1 0 0,1 0 1 0 0,0 1 0 0 0,0-1 0 0 0,1 0 0 0 0,0 1-1 0 0,-1 0-32 0 0,2-3 0 0 0,0 0 0 0 0,0 0 0 0 0,0 0 0 0 0,0 0 0 0 0,0 0 0 0 0,0 0 0 0 0,1-1 0 0 0,-1 1 0 0 0,1 2 0 0 0,0-2 0 0 0,-1-1 0 0 0,1 1 0 0 0,-1 0 0 0 0,0 0 0 0 0,0 0 0 0 0,0 0 0 0 0,0-1 0 0 0,0 1 0 0 0,0 0 0 0 0,0 0 0 0 0,0 0 0 0 0,-9 21 2 0 0,7-20 29 0 0,1 0-1 0 0,-1 0 0 0 0,1 0 0 0 0,0 0 0 0 0,0 0 0 0 0,0 0 1 0 0,1 0-1 0 0,-1 0 0 0 0,1 0 0 0 0,-1 0 0 0 0,1 1 0 0 0,0-1 0 0 0,1 0 1 0 0,-1 0-1 0 0,0 0 0 0 0,1 0 0 0 0,0 2-30 0 0,1-1 14 0 0,0 1 0 0 0,0-1 0 0 0,0 0 0 0 0,0 0 0 0 0,1 0 0 0 0,0 0 0 0 0,0 0 0 0 0,2 2-14 0 0,6 8 49 0 0,-9-13-39 0 0,-1 0 1 0 0,1 0-1 0 0,-1 0 0 0 0,1 0 0 0 0,0-1 0 0 0,-1 1 0 0 0,1 0 0 0 0,0-1 0 0 0,-1 0 0 0 0,1 1 0 0 0,0-1 0 0 0,0 0-10 0 0,2 1 30 0 0,1 0-19 0 0,1 1 1 0 0,0-1-1 0 0,0-1 1 0 0,0 1-1 0 0,-1-1 0 0 0,1 0 1 0 0,0 0-1 0 0,0-1 1 0 0,1 0-12 0 0,-4 1-828 0 0,0-1 1 0 0,0 0-1 0 0,0 0 1 0 0,-1 0 0 0 0,1 0-1 0 0,0 0 1 0 0,0-1 827 0 0,4-4-6249 0 0</inkml:trace>
  <inkml:trace contextRef="#ctx0" brushRef="#br0" timeOffset="-227185.813">7364 1828 10136 0 0,'0'0'777'0'0,"-1"8"-474"0"0,-1-4 47 0 0,0 1 0 0 0,1-1 1 0 0,-1 1-1 0 0,1 0 0 0 0,0-1 1 0 0,0 1-1 0 0,0 0 1 0 0,1 0-1 0 0,0 2-350 0 0,0 0 319 0 0,1 0 0 0 0,0 0 1 0 0,0 0-1 0 0,1 0 0 0 0,0 0-319 0 0,4 19 954 0 0,-4-19-692 0 0,0 1-1 0 0,1-1 0 0 0,0 0 1 0 0,0 0-1 0 0,1-1 0 0 0,0 2-261 0 0,-3-7 24 0 0,-1 1-1 0 0,1-1 1 0 0,0 0-1 0 0,0 1 1 0 0,0-1-1 0 0,0 0 1 0 0,0 0-1 0 0,0 0 1 0 0,0 0-1 0 0,0 0 1 0 0,0 0-1 0 0,1 0 1 0 0,-1 0-1 0 0,0 0 1 0 0,1 0-1 0 0,-1 0 1 0 0,0-1-1 0 0,1 1 1 0 0,-1-1-1 0 0,1 1 0 0 0,-1-1 1 0 0,1 0-1 0 0,-1 1 1 0 0,1-1-1 0 0,-1 0 1 0 0,1 0-1 0 0,0 0 1 0 0,-1 0-1 0 0,1 0 1 0 0,-1-1-1 0 0,1 1 1 0 0,-1 0-1 0 0,1-1 1 0 0,-1 1-1 0 0,1-1 1 0 0,-1 1-1 0 0,0-1 1 0 0,1 0-1 0 0,-1 0 1 0 0,0 1-1 0 0,1-1 1 0 0,-1 0-1 0 0,0 0 0 0 0,0 0 1 0 0,0-1-1 0 0,1 0-23 0 0,2-2-5 0 0,0 0-1 0 0,0-1 0 0 0,-1 1 0 0 0,1-1 0 0 0,-1 0 0 0 0,-1 0 0 0 0,1 0 0 0 0,-1-1 1 0 0,1 1-1 0 0,-1 0 0 0 0,-1-1 0 0 0,1 0 0 0 0,-1 1 0 0 0,0-1 0 0 0,0-3 6 0 0,-2 6-1 0 0,1 3 1 0 0,0-1-1 0 0,0 0 1 0 0,0 1 0 0 0,0-1-1 0 0,0 1 1 0 0,0-1-1 0 0,1 0 1 0 0,-1 1 0 0 0,0-1-1 0 0,0 1 1 0 0,0-1-1 0 0,0 1 1 0 0,1-1-1 0 0,-1 0 1 0 0,0 1 0 0 0,1-1-1 0 0,-1 1 1 0 0,0-1-1 0 0,1 1 1 0 0,-1 0-1 0 0,1-1 1 0 0,-1 1 0 0 0,1-1-1 0 0,-1 1 1 0 0,0 0-1 0 0,1-1 1 0 0,0 1-1 0 0,-1 0 1 0 0,1-1 0 0 0,0 2-8 0 0,0-1-1 0 0,0 0 1 0 0,-1 1-1 0 0,1-1 1 0 0,0 1-1 0 0,0-1 1 0 0,0 1-1 0 0,0-1 1 0 0,-1 1-1 0 0,1-1 1 0 0,0 1-1 0 0,-1 0 1 0 0,1-1-1 0 0,0 1 1 0 0,-1 0 0 0 0,1 0-1 0 0,-1 0 9 0 0,14 17-59 0 0,-5-4 57 0 0,1-2-1 0 0,0 1 0 0 0,11 10 3 0 0,-3-3 0 0 0,-16-16 2 0 0,1 0 1 0 0,1-1 0 0 0,-1 1 0 0 0,0-1 0 0 0,4 3-3 0 0,8 5 63 0 0,-10-7-47 0 0,1 0 1 0 0,-1 0-1 0 0,1 0 0 0 0,0-1 1 0 0,0 0-1 0 0,1 0 1 0 0,-1 0-1 0 0,0-1 0 0 0,4 1-16 0 0,-8-3 72 0 0,0 1-1 0 0,0-1 0 0 0,0 1 0 0 0,0-1 0 0 0,0 0 1 0 0,0 0-1 0 0,0 0 0 0 0,0 0 0 0 0,0 0 0 0 0,0-1 1 0 0,0 1-1 0 0,0 0 0 0 0,0-1 0 0 0,0 0 0 0 0,0 1 0 0 0,0-1 1 0 0,0 0-1 0 0,-1 0 0 0 0,1 0 0 0 0,1-2-71 0 0,-1 2 37 0 0,0-2-1 0 0,0 1 0 0 0,0 0 1 0 0,-1 0-1 0 0,1 0 1 0 0,-1-1-1 0 0,1 1 0 0 0,-1-1 1 0 0,0 1-1 0 0,0-1 1 0 0,0 1-1 0 0,-1-1 0 0 0,1 0 1 0 0,-1 0-37 0 0,2-6 46 0 0,-1 0 1 0 0,-1 0-1 0 0,0 1 1 0 0,0-1-1 0 0,-1 0 1 0 0,0 0-1 0 0,-1 1 1 0 0,1-1-1 0 0,-3-4-46 0 0,3 9 28 0 0,-35-98-360 0 0,20 70 337 0 0,12 24-31 0 0,0 0-1 0 0,0 0 1 0 0,1-1-1 0 0,-1 0 27 0 0,4 9 35 0 0,-1-5-957 0 0,1 5 690 0 0,0-1 0 0 0,0 1-1 0 0,0 0 1 0 0,0-1 0 0 0,0 1 0 0 0,0 0 0 0 0,0-1 0 0 0,0 1-1 0 0,0 0 1 0 0,0 0 0 0 0,0-1 0 0 0,0 1 0 0 0,1 0-1 0 0,-1-1 1 0 0,0 1 0 0 0,0 0 0 0 0,0 0 0 0 0,0-1 0 0 0,0 1-1 0 0,1 0 1 0 0,-1 0 0 0 0,0 0 0 0 0,0-1 0 0 0,0 1 0 0 0,1 0-1 0 0,-1 0 1 0 0,0 0 0 0 0,0-1 0 0 0,1 1 0 0 0,-1 0-1 0 0,0 0 1 0 0,1 0 0 0 0,-1 0 0 0 0,0 0 232 0 0,7-1-2157 0 0</inkml:trace>
  <inkml:trace contextRef="#ctx0" brushRef="#br0" timeOffset="-226853.623">7898 1787 13992 0 0,'0'0'314'0'0,"9"11"908"0"0,-5-3-857 0 0,-1 0 0 0 0,0 1 0 0 0,-1-1 1 0 0,0 1-1 0 0,0-1 0 0 0,-1 1 1 0 0,0-1-1 0 0,-1 1 0 0 0,0 8-365 0 0,4 8 751 0 0,-3-21-589 0 0,0 0 0 0 0,0-1 1 0 0,-1 1-1 0 0,1 0 0 0 0,-1 0 0 0 0,0 0 0 0 0,0 0 0 0 0,-1 3-162 0 0,-1 9 544 0 0,0 0-1 0 0,1 1 1 0 0,1 3-544 0 0,-2 30 21 0 0,6-53-6699 0 0,-1-4-143 0 0</inkml:trace>
  <inkml:trace contextRef="#ctx0" brushRef="#br0" timeOffset="-226580.278">7934 1632 11056 0 0,'0'0'852'0'0,"0"0"-386"0"0,0 0 468 0 0,0 0 259 0 0,0 0 50 0 0,0 0-158 0 0,0 0-684 0 0,8 15-8 0 0,14 19-2231 0 0,-14-26-3867 0 0</inkml:trace>
  <inkml:trace contextRef="#ctx0" brushRef="#br0" timeOffset="-226207.203">8346 1605 4144 0 0,'0'0'319'0'0,"1"-1"-210"0"0,3 0 108 0 0,9-4-95 0 0,-6 3 4991 0 0,-7 9 1123 0 0,2 8-4250 0 0,0-5-1721 0 0,0-1 0 0 0,0 1 0 0 0,-1-1 0 0 0,-1 1 0 0 0,0-1 0 0 0,0 1 0 0 0,-1 5-265 0 0,0-1 773 0 0,1 1 0 0 0,1 11-773 0 0,5 34 1864 0 0,-2 35-1864 0 0,-3-85 0 0 0,1 22 14 0 0,-12-44 52 0 0,-1-3-66 0 0,0 0 0 0 0,9 11 1 0 0,0 0-1 0 0,0 1 0 0 0,0-1 0 0 0,0 1 1 0 0,-1 0-1 0 0,1-1 0 0 0,-1 1 0 0 0,0 0 1 0 0,0 0-1 0 0,0 1 0 0 0,-3-3 0 0 0,-5-2 113 0 0,0 0 1 0 0,-13-6-114 0 0,12 7 128 0 0,8 4-137 0 0,0 1 0 0 0,0-1 0 0 0,-1 1 0 0 0,1 0 0 0 0,-1 0 0 0 0,1 0 0 0 0,-1 1 0 0 0,1-1 0 0 0,-1 1 0 0 0,0 0 0 0 0,1 1 0 0 0,-1-1 0 0 0,1 1 0 0 0,-1 0 0 0 0,1 0 0 0 0,0 0 0 0 0,-1 1 0 0 0,1-1 0 0 0,0 1 0 0 0,0 0 0 0 0,0 0 0 0 0,0 1 0 0 0,-3 1 9 0 0,1 2-52 0 0,4-4 44 0 0,-1 0-1 0 0,1 0 1 0 0,0 1 0 0 0,-1-1 0 0 0,1 1 0 0 0,0 0-1 0 0,0-1 1 0 0,1 1 0 0 0,-1 0 0 0 0,1 0-1 0 0,-1 0 1 0 0,1 1 8 0 0,-7 13 0 0 0,7-16 0 0 0,0 1 0 0 0,0 0 0 0 0,0 0 0 0 0,0 0 0 0 0,0 0 0 0 0,1 0 0 0 0,-1 0 0 0 0,1 0 0 0 0,-1 0 0 0 0,1 0 0 0 0,0 0 0 0 0,0 0 0 0 0,0 0 0 0 0,0 0 0 0 0,0 1 0 0 0,0-1 0 0 0,0 1 1 0 0,0 1-1 0 0,0-1 1 0 0,0 0-1 0 0,0 1 1 0 0,-1-1-1 0 0,0 0 0 0 0,0 0 1 0 0,0 1-1 0 0,0 0 0 0 0,0 0-10 0 0,0-1-1 0 0,0 1 0 0 0,0 0 1 0 0,0 0-1 0 0,1-1 0 0 0,-1 1 11 0 0,2-2 0 0 0,-1-1-1 0 0,1 1 0 0 0,-1-1 1 0 0,1 0-1 0 0,-1 1 1 0 0,1-1-1 0 0,0 1 0 0 0,-1-1 1 0 0,1 0-1 0 0,0 0 0 0 0,0 1 1 0 0,0-1-1 0 0,0 0 1 0 0,0 0-1 0 0,0 0 0 0 0,1 0 1 0 0,-1 0-1 0 0,0-1 0 0 0,0 1 1 0 0,1 0-1 0 0,0 0 1 0 0,32 14 1 0 0,-34-15-1 0 0,8 3 14 0 0,0-1 0 0 0,-1-1-1 0 0,1 1 1 0 0,0-1 0 0 0,0-1-1 0 0,0 1 1 0 0,0-1 0 0 0,0-1-1 0 0,0 0 1 0 0,6-1-14 0 0,1-1-488 0 0,0 0 0 0 0,0-1 0 0 0,-1-1 1 0 0,0-1-1 0 0,3-1 488 0 0,0-3-5240 0 0,0-1-1641 0 0</inkml:trace>
  <inkml:trace contextRef="#ctx0" brushRef="#br0" timeOffset="-226013.613">8641 1697 17391 0 0,'0'0'396'0'0,"0"0"52"0"0,0 0 30 0 0,-1 9 88 0 0,-4 6-550 0 0,4-13-8 0 0,0 0 0 0 0,1-1 0 0 0,-1 1 0 0 0,1 0 0 0 0,-1 0 0 0 0,1 0 0 0 0,0-1 0 0 0,-1 1 0 0 0,1 0 0 0 0,0 0 0 0 0,0 0 0 0 0,1 0 0 0 0,-1 0-8 0 0,1 11 100 0 0,-1-11-74 0 0,0 1-1 0 0,0-1 1 0 0,0 1 0 0 0,1 0 0 0 0,-1-1 0 0 0,1 1-1 0 0,0-1 1 0 0,0 1 0 0 0,0-1 0 0 0,0 0-26 0 0,1 4 180 0 0,0-1 0 0 0,0 1 0 0 0,-1-1 0 0 0,0 1 0 0 0,0 0 0 0 0,0-1 0 0 0,0 1 0 0 0,-1 0 0 0 0,0 0 0 0 0,0 0 0 0 0,-1-1 0 0 0,0 3-180 0 0,0 3 718 0 0,1 1 1 0 0,1 10-719 0 0,3 9 160 0 0,-2-18-159 0 0,0 1 0 0 0,-1 0 0 0 0,0 0 0 0 0,-1-1 0 0 0,-1 5-1 0 0,2-1 33 0 0,0-16-100 0 0,-1 1 0 0 0,0-1 0 0 0,1 1-1 0 0,-1-1 1 0 0,0 1 0 0 0,0-1 0 0 0,0 1 0 0 0,0-1-1 0 0,0 1 1 0 0,-1-1 0 0 0,1 0 0 0 0,0 1-1 0 0,-1-1 1 0 0,1 1 0 0 0,-1-1 0 0 0,1 1 67 0 0,-2-1-5426 0 0,-2 2-1889 0 0</inkml:trace>
  <inkml:trace contextRef="#ctx0" brushRef="#br0" timeOffset="-225715.762">8515 1811 15664 0 0,'7'0'1187'0'0,"123"-5"-674"0"0,-76 2-494 0 0,-10-1 784 0 0,-1-1 0 0 0,13-5-803 0 0,-48 7-456 0 0,1 1 1 0 0,0-2-1 0 0,0 1 1 0 0,-1-1-1 0 0,0 0 1 0 0,4-4 455 0 0,-12 8-55 0 0,1 0 0 0 0,-1 0 0 0 0,1-1 0 0 0,-1 1 0 0 0,0 0 0 0 0,1-1 0 0 0,-1 1 0 0 0,0 0 0 0 0,1-1 0 0 0,-1 1 0 0 0,0 0 0 0 0,0-1 0 0 0,0 1 0 0 0,1-1 1 0 0,-1 1-1 0 0,0-1 0 0 0,0 1 0 0 0,0-1 0 0 0,0 1 0 0 0,0 0 0 0 0,0-1 0 0 0,1 1 0 0 0,-1-1 0 0 0,0 1 0 0 0,-1-1 55 0 0,-1-21-1420 0 0,1 4-10 0 0</inkml:trace>
  <inkml:trace contextRef="#ctx0" brushRef="#br0" timeOffset="-225513.392">8932 1561 3680 0 0,'-13'15'2324'0'0,"12"21"4895"0"0,-1-24-6496 0 0,2-1 0 0 0,0 1 0 0 0,0 0 0 0 0,1-1 0 0 0,1 8-723 0 0,4 11 805 0 0,-2-8-209 0 0,1 0 0 0 0,1 0 0 0 0,7 17-596 0 0,-6-18 14 0 0,-6-17 146 0 0,1 0 0 0 0,-1 0 0 0 0,1 0 1 0 0,-1 0-1 0 0,1-1 0 0 0,0 1 0 0 0,1-1 0 0 0,-1 1 1 0 0,1-1-1 0 0,-1 0 0 0 0,1 0 0 0 0,2 2-160 0 0,-5-5 5 0 0,1 0 0 0 0,0 0 0 0 0,0 0 0 0 0,-1 0-1 0 0,1 0 1 0 0,0 0 0 0 0,-1 0 0 0 0,1 0-1 0 0,0 0 1 0 0,0 0 0 0 0,-1 0 0 0 0,1-1 0 0 0,0 1-1 0 0,-1 0 1 0 0,1 0 0 0 0,0-1-5 0 0,-1 1 3 0 0,1 0 3 0 0,-1 0-1 0 0,1-1 0 0 0,0 1 1 0 0,-1 0-1 0 0,1 0 0 0 0,0-1 1 0 0,-1 1-1 0 0,1 0 0 0 0,-1-1 1 0 0,1 1-1 0 0,-1 0 0 0 0,1-1 1 0 0,-1 1-1 0 0,1-1 0 0 0,-1 1 0 0 0,1-1 1 0 0,-1 1-1 0 0,0-1 0 0 0,1 1 1 0 0,-1-1-1 0 0,0 0 0 0 0,1 1 1 0 0,-1-1-1 0 0,0 1 0 0 0,0-1 1 0 0,1 0-1 0 0,-1 1 0 0 0,0-1 1 0 0,0 0-6 0 0,1-2 135 0 0,13-31-297 0 0,9-13 162 0 0,-16 36 0 0 0,-4 10 0 0 0,-1 1 0 0 0,-1 0 1 0 0,-1-1 0 0 0,1 1-1 0 0,0-1 1 0 0,0 1-1 0 0,0 0 1 0 0,-1 0 0 0 0,1-1-1 0 0,0 1 1 0 0,0 0-1 0 0,0 0 1 0 0,0 0 0 0 0,0 0-1 0 0,0 0 1 0 0,-1 0-1 0 0,2 0 0 0 0,3 4 52 0 0,-3-2-9 0 0,4 3 52 0 0,-1-1 0 0 0,1 2 0 0 0,-1-1-1 0 0,0 1 1 0 0,-1-1 0 0 0,1 1 0 0 0,-1 1-1 0 0,0-1 1 0 0,-1 0 0 0 0,1 1 0 0 0,-1 0 0 0 0,-1 0-1 0 0,1 1-94 0 0,24 52 608 0 0,-23-49-1078 0 0,20 52 685 0 0,-8-34-1939 0 0,5-4-4043 0 0,-9-17-1022 0 0</inkml:trace>
  <inkml:trace contextRef="#ctx0" brushRef="#br0" timeOffset="-228439.095">6073 1825 6448 0 0,'-27'-8'585'0'0,"26"8"-580"0"0,1 0-1 0 0,0 0 1 0 0,-1 0-1 0 0,1 0 0 0 0,-1 0 1 0 0,1 0-1 0 0,0-1 1 0 0,-1 1-1 0 0,1 0 1 0 0,-1 0-1 0 0,1 0 1 0 0,0 0-1 0 0,-1 0 1 0 0,1-1-1 0 0,0 1 1 0 0,-1 0-1 0 0,1 0 1 0 0,0 0-1 0 0,-1-1 0 0 0,1 1 1 0 0,0 0-1 0 0,-1-1 1 0 0,1 1-1 0 0,0 0 1 0 0,0-1-1 0 0,-1 1 1 0 0,1 0-1 0 0,0-1 1 0 0,0 1-1 0 0,0 0-4 0 0,-1-2 47 0 0,-3-2 85 0 0,3 4-106 0 0,1 0 0 0 0,0 0 0 0 0,-1 0 1 0 0,1-1-1 0 0,0 1 0 0 0,-1 0 0 0 0,1 0 0 0 0,0-1 0 0 0,0 1 1 0 0,-1 0-1 0 0,1 0 0 0 0,0-1 0 0 0,0 1 0 0 0,-1 0 0 0 0,1-1 1 0 0,0 1-1 0 0,0 0 0 0 0,0-1 0 0 0,0 1 0 0 0,-1-1 0 0 0,1 1 1 0 0,0 0-1 0 0,0-1 0 0 0,0 1 0 0 0,0-1 0 0 0,0 1 0 0 0,0 0 1 0 0,0-1-1 0 0,0 1 0 0 0,0 0 0 0 0,0-1 0 0 0,0 1 0 0 0,0-1 1 0 0,1 1-1 0 0,-1 0 0 0 0,0-1 0 0 0,0 1 0 0 0,0 0 0 0 0,0-1 1 0 0,1 1-1 0 0,-1 0 0 0 0,0-1 0 0 0,0 1 0 0 0,1 0 0 0 0,-1-1 1 0 0,0 1-1 0 0,1 0-26 0 0,-1-1 29 0 0,0 1 0 0 0,0-1-1 0 0,0 1 1 0 0,1 0 0 0 0,-1-1 0 0 0,0 1 0 0 0,0-1 0 0 0,0 1 0 0 0,0-1 0 0 0,0 1 0 0 0,0-1 0 0 0,0 1-1 0 0,0 0 1 0 0,0-1 0 0 0,0 1 0 0 0,-1-1 0 0 0,1 1 0 0 0,0-1 0 0 0,0 1 0 0 0,0-1 0 0 0,0 1 0 0 0,-1 0-1 0 0,1-1 1 0 0,0 1 0 0 0,0 0 0 0 0,-1-1 0 0 0,1 1 0 0 0,0 0 0 0 0,-1-1 0 0 0,1 1 0 0 0,0 0-1 0 0,-1-1 1 0 0,1 1-29 0 0,0 0 23 0 0,-1 0-1 0 0,1-1 0 0 0,0 1 1 0 0,-1 0-1 0 0,1 0 0 0 0,0 0 1 0 0,-1-1-1 0 0,1 1 0 0 0,0 0 1 0 0,0-1-1 0 0,0 1 0 0 0,-1 0 1 0 0,1-1-1 0 0,0 1 0 0 0,0 0 1 0 0,0-1-1 0 0,0 1 0 0 0,-1 0 1 0 0,1-1-1 0 0,0 1 0 0 0,0-1 1 0 0,0 1-1 0 0,0 0 0 0 0,0-1 1 0 0,0 1-1 0 0,0 0 0 0 0,0-1 1 0 0,0 1-1 0 0,0-1 0 0 0,1 1 1 0 0,-1 0-1 0 0,0-1 0 0 0,0 1 1 0 0,0 0-1 0 0,0-1 0 0 0,0 1 1 0 0,1 0-1 0 0,-1-1 0 0 0,0 1 1 0 0,0 0-1 0 0,1-1 0 0 0,-1 1 1 0 0,0 0-1 0 0,0 0 0 0 0,1-1 1 0 0,-1 1-1 0 0,0 0 0 0 0,1 0 1 0 0,-1 0-23 0 0,4-4 263 0 0,-3 3-127 0 0,1 1 0 0 0,-1-1-1 0 0,-1 0 1 0 0,1 0 0 0 0,0 1 0 0 0,0-1 0 0 0,0 0-1 0 0,0 0 1 0 0,-1 0 0 0 0,1 0 0 0 0,0 0-1 0 0,-1 0 1 0 0,1-1 0 0 0,-1 1 0 0 0,1 0 0 0 0,-1 0-136 0 0,1 0 115 0 0,-1 0 1 0 0,1 0-1 0 0,-1-1 0 0 0,1 1 1 0 0,-1 0-1 0 0,1 0 1 0 0,0 0-1 0 0,0 0 1 0 0,0 0-1 0 0,-1 1 1 0 0,1-1-1 0 0,0 0 1 0 0,0 0-1 0 0,0 0 0 0 0,0 1 1 0 0,0-1-1 0 0,1 1 1 0 0,-1-1-1 0 0,0 1 1 0 0,0-1-1 0 0,1 1-115 0 0,4-3 216 0 0,-6 3-196 0 0,1 0 1 0 0,-1 0 0 0 0,0 0 0 0 0,0-1-1 0 0,1 1 1 0 0,-1 0 0 0 0,0 0 0 0 0,0 0-1 0 0,1 0 1 0 0,-1 0 0 0 0,0 0 0 0 0,0-1-1 0 0,1 1 1 0 0,-1 0 0 0 0,0 0 0 0 0,0 0-1 0 0,0-1 1 0 0,1 1 0 0 0,-1 0 0 0 0,0 0-1 0 0,0-1 1 0 0,0 1 0 0 0,0 0 0 0 0,0 0-1 0 0,0-1 1 0 0,1 1 0 0 0,-1 0 0 0 0,0-1-1 0 0,0 1 1 0 0,0 0 0 0 0,0 0 0 0 0,0-1-1 0 0,0 1 1 0 0,0 0 0 0 0,0-1 0 0 0,0 1-1 0 0,0 0 1 0 0,0 0 0 0 0,0-1 0 0 0,-1 1-1 0 0,1 0 1 0 0,0-1 0 0 0,0 1 0 0 0,0 0-1 0 0,0 0 1 0 0,0-1 0 0 0,-1 1-21 0 0,1 0 22 0 0,0 0 0 0 0,0 0 0 0 0,0-1 1 0 0,0 1-1 0 0,0 0 0 0 0,-1 0 0 0 0,1-1 0 0 0,0 1 0 0 0,0 0 1 0 0,0 0-1 0 0,0 0 0 0 0,0-1 0 0 0,0 1 0 0 0,0 0 0 0 0,0 0 1 0 0,0-1-1 0 0,0 1 0 0 0,0 0 0 0 0,0 0 0 0 0,0-1 1 0 0,0 1-1 0 0,0 0 0 0 0,0 0 0 0 0,0-1 0 0 0,1 1 0 0 0,-1 0 1 0 0,0 0-1 0 0,0 0 0 0 0,0-1 0 0 0,0 1 0 0 0,0 0 0 0 0,0 0 1 0 0,1 0-1 0 0,-1-1 0 0 0,0 1 0 0 0,0 0 0 0 0,0 0 0 0 0,1 0 1 0 0,-1 0-1 0 0,0 0 0 0 0,0 0 0 0 0,0-1 0 0 0,1 1 0 0 0,-1 0 1 0 0,0 0-1 0 0,0 0 0 0 0,1 0 0 0 0,-1 0 0 0 0,0 0 0 0 0,1 0-22 0 0,4-6 752 0 0,-10 1-324 0 0,-13 0 104 0 0,17 5-507 0 0,1 0-1 0 0,0 0 0 0 0,0-1 1 0 0,0 1-1 0 0,0 0 0 0 0,0 0 1 0 0,0 0-1 0 0,0 0 0 0 0,0 0 1 0 0,0 0-1 0 0,0 0 0 0 0,0 0 0 0 0,-1 0 1 0 0,1 0-1 0 0,0 0 0 0 0,0 0 1 0 0,0 0-1 0 0,0 0 0 0 0,0 0 1 0 0,0 0-1 0 0,0 0 0 0 0,0 0 1 0 0,-1 0-1 0 0,1 0 0 0 0,0 0 0 0 0,0 0 1 0 0,0 0-1 0 0,0 0 0 0 0,0 0 1 0 0,0 0-1 0 0,0 0 0 0 0,0 0 1 0 0,0 0-1 0 0,-1 0 0 0 0,1 1 1 0 0,0-1-1 0 0,0 0 0 0 0,0 0 0 0 0,0 0 1 0 0,0 0-1 0 0,0 0 0 0 0,0 0 1 0 0,0 0-1 0 0,0 0 0 0 0,0 0 1 0 0,0 0-1 0 0,0 0 0 0 0,0 1 1 0 0,0-1-1 0 0,0 0 0 0 0,0 0 1 0 0,0 0-1 0 0,0 0 0 0 0,0 0 0 0 0,0 0 1 0 0,0 0-1 0 0,0 0 0 0 0,0 1 1 0 0,0-1-1 0 0,0 0 0 0 0,0 0 1 0 0,0 0-1 0 0,0 0 0 0 0,0 0 1 0 0,0 0-1 0 0,0 0-24 0 0,6 9 344 0 0,-5-8-341 0 0,0 0-1 0 0,-1 0 1 0 0,1 0-1 0 0,0 0 1 0 0,-1 0-1 0 0,1 0 1 0 0,0 0-1 0 0,-1 0 0 0 0,0 0 1 0 0,1 0-1 0 0,-1 1-2 0 0,-1 2 0 0 0,1-3 0 0 0,0-1 0 0 0,-1 0 0 0 0,1 1 0 0 0,0-1 0 0 0,0 0 0 0 0,0 1 0 0 0,0-1 0 0 0,0 1 0 0 0,0-1 0 0 0,-1 0 0 0 0,1 1 0 0 0,0-1 0 0 0,0 1 0 0 0,0-1 0 0 0,0 0 0 0 0,1 1 0 0 0,-1-1 0 0 0,0 1 0 0 0,0-1 0 0 0,0 0 0 0 0,0 1 0 0 0,0-1 0 0 0,0 1 0 0 0,1-1 0 0 0,-1 0 0 0 0,0 1 0 0 0,0-1 0 0 0,1 0 0 0 0,-1 1 0 0 0,0-1 0 0 0,0 0 0 0 0,1 1 0 0 0,4 4 0 0 0,-4-5 0 0 0,0 1 0 0 0,-1-1 0 0 0,1 0 0 0 0,-1 1 0 0 0,1-1 0 0 0,0 1 0 0 0,-1 0 0 0 0,1-1 0 0 0,-1 1 0 0 0,1-1 0 0 0,-1 1 0 0 0,1 0 0 0 0,-1-1 0 0 0,0 1 0 0 0,1 0 0 0 0,-1-1 0 0 0,0 1 0 0 0,0 0 0 0 0,1 0 0 0 0,-1-1 0 0 0,0 1 0 0 0,0 0 0 0 0,0 0 0 0 0,0 0 0 0 0,0-1 0 0 0,0 1 0 0 0,0 0 0 0 0,0 0 0 0 0,0-1 0 0 0,0 1 0 0 0,-1 0 0 0 0,1 0 0 0 0,0-1 0 0 0,0 1 0 0 0,-1 0 0 0 0,1 0 0 0 0,-1-1 0 0 0,1 1 0 0 0,0 0 0 0 0,-1-1 0 0 0,1 1 0 0 0,-1 0 0 0 0,0 1 0 0 0,1-1 0 0 0,-1 0 0 0 0,1 1 0 0 0,-1-1 0 0 0,1 1 0 0 0,0-1 0 0 0,0 1 0 0 0,-1-1 0 0 0,1 1 0 0 0,0-1 0 0 0,1 1 0 0 0,-1-1 0 0 0,0 1 0 0 0,0-1 0 0 0,1 1 0 0 0,-1 0 0 0 0,1 1 0 0 0,-1 0 0 0 0,1-1 0 0 0,-1 1 0 0 0,0 0 0 0 0,0 0 0 0 0,0 0 0 0 0,-1 2 0 0 0,-7 21 0 0 0,6-18 0 0 0,-1-1 0 0 0,2 1 0 0 0,-1-1 0 0 0,0 4 0 0 0,2-7 0 0 0,-1 0 0 0 0,0 0 0 0 0,0 1 0 0 0,0-1 0 0 0,-2 3 0 0 0,2-5 0 0 0,0 0 0 0 0,0 0 0 0 0,0 0 0 0 0,0 0 0 0 0,1 0 0 0 0,-1 0 0 0 0,1 0 0 0 0,0 0 0 0 0,-1 0 0 0 0,1 0 0 0 0,0 0 0 0 0,0 0 0 0 0,0 0 0 0 0,1 1 0 0 0,-1-1 0 0 0,0 0 0 0 0,1 0 0 0 0,0 0 0 0 0,-1 0 0 0 0,1 0 0 0 0,1 1 0 0 0,-1 1 0 0 0,1 0 0 0 0,-1 0 0 0 0,1 0 0 0 0,-1 0 0 0 0,-1 0 0 0 0,1 0 0 0 0,0 0 0 0 0,-1 0 0 0 0,0 1 0 0 0,0 2 0 0 0,0-5 0 0 0,0 0 0 0 0,0-1 0 0 0,0 1 0 0 0,1-1 0 0 0,-1 1 0 0 0,1-1 0 0 0,-1 1 0 0 0,1-1 0 0 0,-1 0 0 0 0,1 1 0 0 0,0-1 0 0 0,0 0 0 0 0,0 1 0 0 0,-1-1 0 0 0,1 0 0 0 0,0 0 0 0 0,1 0 0 0 0,-1 1 0 0 0,0-1 0 0 0,0-1 0 0 0,2 2 0 0 0,-2-1 0 0 0,0 0 0 0 0,1 0 0 0 0,-1 0 0 0 0,0 1 0 0 0,0-1 0 0 0,0 0 0 0 0,0 1 0 0 0,0-1 0 0 0,0 0 0 0 0,0 1 0 0 0,0-1 0 0 0,0 1 0 0 0,0 1 0 0 0,0 4 0 0 0,-1-7 0 0 0,0 1 0 0 0,0-1 0 0 0,0 1 0 0 0,0-1 0 0 0,0 1 0 0 0,0 0 0 0 0,1-1 0 0 0,-1 1 0 0 0,0-1 0 0 0,0 1 0 0 0,1-1 0 0 0,-1 1 0 0 0,0-1 0 0 0,1 1 0 0 0,-1-1 0 0 0,0 1 0 0 0,1-1 0 0 0,-1 0 0 0 0,1 1 0 0 0,-1-1 0 0 0,1 0 0 0 0,-1 1 0 0 0,1-1 0 0 0,-1 0 0 0 0,1 1 0 0 0,6 3 0 0 0,-5-3 0 0 0,0 0 0 0 0,-1 0 0 0 0,1 0 0 0 0,0 1 0 0 0,0-1 0 0 0,0 1 0 0 0,-1-1 0 0 0,1 1 0 0 0,1 1 0 0 0,4 1 0 0 0,2-2 0 0 0,-5 0 0 0 0,2-1 0 0 0,26-5 0 0 0,-29 4 0 0 0,5-1 0 0 0,0 0 0 0 0,0 0 0 0 0,-1 0 0 0 0,1-1 0 0 0,0 0 0 0 0,-1 0 0 0 0,1-1 0 0 0,-6 1 0 0 0,1 1 0 0 0,0 0 0 0 0,0 0 0 0 0,-1 0 0 0 0,1 0 0 0 0,0 0 0 0 0,0 0 0 0 0,0 1 0 0 0,0 0 0 0 0,1-1 0 0 0,37-5 0 0 0,-32 4-34 0 0,22-7 108 0 0,-30 9-96 0 0,0-1 0 0 0,1 0 0 0 0,-1 1 0 0 0,0-1-1 0 0,0 0 1 0 0,0 1 0 0 0,0-1 0 0 0,0 0 0 0 0,0 0 0 0 0,0 0 0 0 0,0 0 0 0 0,0 0 0 0 0,0 0 0 0 0,0 0 0 0 0,-1 0 0 0 0,1-1 0 0 0,0 1 0 0 0,-1 0 0 0 0,1 0 0 0 0,-1-1 22 0 0,10-13-1495 0 0,-10 15 1468 0 0,-1 0 0 0 0,1 0 1 0 0,-1 0-1 0 0,1-1 0 0 0,-1 1 0 0 0,1 0 0 0 0,0-1 0 0 0,-1 1 0 0 0,1 0 0 0 0,0-1 0 0 0,-1 1 0 0 0,1 0 0 0 0,0-1 0 0 0,-1 1 0 0 0,1-1 0 0 0,0 1 0 0 0,0-1 0 0 0,-1 1 0 0 0,1 0 0 0 0,0-1 0 0 0,0 1 0 0 0,0-1 0 0 0,0 1 1 0 0,0-1-1 0 0,-1 1 0 0 0,1-1 27 0 0,7-9-786 0 0,1 0 224 0 0,-8 10 515 0 0,0-1 0 0 0,0 1 0 0 0,0-1-1 0 0,0 1 1 0 0,0-1 0 0 0,0 1-1 0 0,0-1 1 0 0,0 1 0 0 0,0-1-1 0 0,0 1 1 0 0,0-1 0 0 0,0 1-1 0 0,-1-1 1 0 0,1 1 0 0 0,0-1-1 0 0,0 1 1 0 0,0 0 0 0 0,-1-1 47 0 0,0-2-172 0 0,1 1 89 0 0,1 0 1 0 0,-1-1-1 0 0,1 1 1 0 0,0 0 0 0 0,0 0-1 0 0,0 0 1 0 0,0 0 0 0 0,0 0-1 0 0,0 0 1 0 0,0 0 0 0 0,1 0-1 0 0,-1 0 1 0 0,1 0 82 0 0,0 0-136 0 0,0 0 0 0 0,-1 0 0 0 0,1-1-1 0 0,-1 1 1 0 0,0-1 0 0 0,1 1 0 0 0,-1-1 0 0 0,0-1 136 0 0,0 4-25 0 0,-1-1 0 0 0,1 0 0 0 0,-1 0 0 0 0,1 0 0 0 0,0 0 0 0 0,0 1 0 0 0,-1-1 0 0 0,1 0 0 0 0,0 1 0 0 0,0-1 0 0 0,0 0 0 0 0,0 1 0 0 0,0-1 1 0 0,0 1-1 0 0,0 0 0 0 0,0-1 0 0 0,0 1 0 0 0,0 0 0 0 0,0-1 0 0 0,0 1 25 0 0,3-1-55 0 0,3-3-39 0 0,-8 2-93 0 0,0 0 20 0 0,5-1 73 0 0,-10 2 1334 0 0,5 1-1171 0 0,1 1-1 0 0,-1-1 1 0 0,1 0-1 0 0,-1 0 1 0 0,1 0-1 0 0,-1 1 1 0 0,1-1-1 0 0,-1 0 1 0 0,1 1-1 0 0,-1-1 1 0 0,1 0-1 0 0,-1 1 1 0 0,1-1-1 0 0,0 1 1 0 0,-1-1-1 0 0,1 1 1 0 0,0-1-1 0 0,-1 1 1 0 0,1-1-1 0 0,0 1 1 0 0,0-1-1 0 0,0 1 1 0 0,-1-1-1 0 0,1 1 1 0 0,0-1-1 0 0,0 1 1 0 0,0 0-1 0 0,0-1-68 0 0,0 2 83 0 0,0 1 0 0 0,0-1-1 0 0,1 0 1 0 0,-1 0 0 0 0,1 0 0 0 0,-1 0-1 0 0,1 1 1 0 0,0-1 0 0 0,-1 0 0 0 0,1 0-1 0 0,1-1 1 0 0,-1 1 0 0 0,0 0 0 0 0,0 0-1 0 0,1 0 1 0 0,-1-1 0 0 0,0 1 0 0 0,2 0-83 0 0,3 6 199 0 0,-5-8-171 0 0,-1 1 0 0 0,0 0 0 0 0,1-1 0 0 0,-1 1 0 0 0,1-1 0 0 0,-1 1 0 0 0,0 0-1 0 0,0 0 1 0 0,1-1 0 0 0,-1 1 0 0 0,0 0 0 0 0,0-1 0 0 0,0 1 0 0 0,0 0-1 0 0,0 0 1 0 0,0-1 0 0 0,0 1 0 0 0,0 0 0 0 0,0 0 0 0 0,0-1 0 0 0,0 1 0 0 0,-1 0-1 0 0,1 0 1 0 0,0 0-28 0 0,-1 0 32 0 0,1-1 0 0 0,0 1 0 0 0,0 0 0 0 0,0 0 0 0 0,-1 0 0 0 0,1 0 0 0 0,0 0 0 0 0,0 0 0 0 0,0-1 0 0 0,0 1 0 0 0,1 0 0 0 0,-1 0 0 0 0,0 0 0 0 0,0 0 0 0 0,0 0-1 0 0,1-1 1 0 0,-1 2-32 0 0,6 7 175 0 0,-5-8-163 0 0,-1 0-1 0 0,1-1 0 0 0,0 1 1 0 0,-1-1-1 0 0,1 1 1 0 0,-1 0-1 0 0,0-1 0 0 0,1 1 1 0 0,-1 0-1 0 0,0 0 1 0 0,1-1-1 0 0,-1 1 1 0 0,0 0-1 0 0,0 0 0 0 0,1-1 1 0 0,-1 1-1 0 0,0 0 1 0 0,0 0-1 0 0,0 0 0 0 0,0 0 1 0 0,0-1-1 0 0,0 1 1 0 0,-1 0-1 0 0,1 0 1 0 0,0 0-1 0 0,0-1 0 0 0,0 1 1 0 0,-1 0-1 0 0,1 0 1 0 0,0-1-1 0 0,-1 1 0 0 0,1 0-11 0 0,-1 0 21 0 0,0 0 0 0 0,0 0-1 0 0,1 0 1 0 0,-1 0-1 0 0,0 0 1 0 0,1 0-1 0 0,-1 1 1 0 0,1-1 0 0 0,-1 0-1 0 0,1 0 1 0 0,0 1-1 0 0,0-1 1 0 0,-1 0-1 0 0,1 1 1 0 0,0-1 0 0 0,0 0-1 0 0,0 1 1 0 0,0-1-1 0 0,1 0 1 0 0,-1 0-1 0 0,0 2-20 0 0,0-3 16 0 0,0 1-1 0 0,0 0 1 0 0,0 0-1 0 0,0 0 1 0 0,0 0-1 0 0,0-1 1 0 0,-1 1-1 0 0,1 0 1 0 0,0 0-1 0 0,0 0 1 0 0,-1-1-1 0 0,1 1 1 0 0,-1 0-1 0 0,1 0 1 0 0,-1-1-1 0 0,1 1 1 0 0,-1 0-1 0 0,0 0-15 0 0,1-1 3 0 0,-1 1 0 0 0,1-1 1 0 0,0 0-1 0 0,-1 1 0 0 0,1-1 0 0 0,0 0 0 0 0,-1 1 0 0 0,1-1 0 0 0,0 1 0 0 0,-1-1 0 0 0,1 1 0 0 0,0-1 0 0 0,0 1 0 0 0,0-1 0 0 0,0 1 0 0 0,-1-1 0 0 0,1 1 0 0 0,0-1 0 0 0,0 1 0 0 0,0-1 0 0 0,0 1 0 0 0,0-1 0 0 0,0 1 0 0 0,0-1 0 0 0,0 1 0 0 0,1-1 0 0 0,-1 1 0 0 0,0 0-3 0 0,4 5 60 0 0,-10-1 11 0 0,6-4-71 0 0,0-1-1 0 0,0 0 1 0 0,0 0-1 0 0,0 1 1 0 0,0-1-1 0 0,0 0 1 0 0,0 1-1 0 0,0-1 1 0 0,0 0 0 0 0,0 0-1 0 0,0 1 1 0 0,0-1-1 0 0,1 0 1 0 0,-1 0-1 0 0,0 1 1 0 0,0-1 0 0 0,0 0-1 0 0,0 0 1 0 0,0 1-1 0 0,1-1 1 0 0,-1 0-1 0 0,0 0 1 0 0,0 1-1 0 0,0-1 1 0 0,1 0 0 0 0,-1 0-1 0 0,0 0 1 0 0,0 0-1 0 0,1 0 1 0 0,-1 1-1 0 0,0-1 1 0 0,0 0-1 0 0,1 0 1 0 0,-1 0 0 0 0,0 0-1 0 0,0 0 1 0 0,1 0-1 0 0,-1 0 1 0 0,0 0-1 0 0,1 0 1 0 0,-1 0-1 0 0,0 0 1 0 0,0 0 0 0 0,1 0 0 0 0,14 1-609 0 0,1-2-446 0 0,-2-1-317 0 0</inkml:trace>
  <inkml:trace contextRef="#ctx0" brushRef="#br0" timeOffset="-228126.421">6499 1714 15408 0 0,'-23'-2'430'0'0,"-19"-4"1119"0"0,43 7-1577 0 0,0-1-1 0 0,0 1 1 0 0,0-1-1 0 0,0 1 0 0 0,0 0 1 0 0,0 0-1 0 0,0-1 1 0 0,0 1-1 0 0,0 0 0 0 0,0 0 1 0 0,-1 0-1 0 0,1 0 1 0 0,0 0-1 0 0,-1 0 0 0 0,1 0 1 0 0,0 0-1 0 0,-1 0 1 0 0,1 0-1 0 0,-1 0 29 0 0,1 1-60 0 0,0 0-1 0 0,-1-1 1 0 0,1 1 0 0 0,0 0-1 0 0,0-1 1 0 0,1 1-1 0 0,-1-1 1 0 0,0 0 0 0 0,0 1-1 0 0,1-1 1 0 0,-1 0 0 0 0,2 1 60 0 0,1 1-210 0 0,-2-3 119 0 0,-1 1 1 0 0,0-1-1 0 0,0 1 0 0 0,1-1 1 0 0,-1 1-1 0 0,0 0 0 0 0,0 0 1 0 0,0-1-1 0 0,0 1 0 0 0,0 0 1 0 0,0 0-1 0 0,0 0 0 0 0,0 0 1 0 0,0 0-1 0 0,-1 0 0 0 0,1 1 1 0 0,0-1-1 0 0,-1 0 0 0 0,1 0 1 0 0,-1 0-1 0 0,1 1 1 0 0,-1-1-1 0 0,0 0 0 0 0,1 1 1 0 0,-1-1 90 0 0,4 10-4988 0 0</inkml:trace>
  <inkml:trace contextRef="#ctx0" brushRef="#br0" timeOffset="-227703.613">6625 1980 7976 0 0,'0'0'364'0'0,"2"2"-8"0"0,-1-2-310 0 0,0 1-41 0 0,0-1-1 0 0,0 0 1 0 0,-1 1 0 0 0,1-1-1 0 0,0 1 1 0 0,0-1 0 0 0,-1 1-1 0 0,1 0 1 0 0,-1-1-1 0 0,1 1 1 0 0,0 0 0 0 0,-1-1-1 0 0,1 1 1 0 0,-1 0 0 0 0,1 0-1 0 0,-1 0 1 0 0,0-1 0 0 0,1 1-1 0 0,-1 0 1 0 0,0 0 0 0 0,0 0-5 0 0,0 0 26 0 0,0-1-1 0 0,-1 1 1 0 0,1 0 0 0 0,0-1 0 0 0,0 1 0 0 0,-1 0 0 0 0,1 0 0 0 0,0-1 0 0 0,0 1-1 0 0,0 0 1 0 0,0 0 0 0 0,0-1 0 0 0,0 1 0 0 0,0 0 0 0 0,0-1 0 0 0,0 1-1 0 0,0 0 1 0 0,1 0 0 0 0,-1-1 0 0 0,0 1 0 0 0,0 0 0 0 0,1-1 0 0 0,-1 1 0 0 0,0 0-1 0 0,1-1 1 0 0,-1 1 0 0 0,1 0-26 0 0,-1-1 26 0 0,0 0 1 0 0,1 1-1 0 0,-1-1 0 0 0,0 0 1 0 0,0 1-1 0 0,1-1 0 0 0,-1 1 1 0 0,0-1-1 0 0,0 0 0 0 0,0 1 1 0 0,0-1-1 0 0,1 1 0 0 0,-1-1 1 0 0,0 0-1 0 0,0 1 0 0 0,0-1 0 0 0,0 1 1 0 0,0-1-1 0 0,0 1 0 0 0,0-1 1 0 0,0 1-1 0 0,-1-1 0 0 0,1 0 1 0 0,0 1-1 0 0,0-1 0 0 0,0 1 1 0 0,0-1-1 0 0,0 0 0 0 0,-1 1 0 0 0,1-1 1 0 0,0 1-1 0 0,0-1 0 0 0,-1 0 1 0 0,1 1-1 0 0,0-1 0 0 0,-1 0 1 0 0,1 1-27 0 0,-3 3 411 0 0,0-1 58 0 0,1 1 1 0 0,-1-1-1 0 0,0 0 0 0 0,0 0 1 0 0,0 0-1 0 0,0 0 1 0 0,0-1-1 0 0,-1 1 1 0 0,-2 1-470 0 0,5-4 364 0 0,-2 1-4 0 0,-17 4 359 0 0,8-19 97 0 0,12 14-814 0 0,-1 0-1 0 0,1-1 1 0 0,-1 1-1 0 0,1-1 1 0 0,0 1-1 0 0,-1 0 1 0 0,1-1-1 0 0,-1 1 1 0 0,1-1-1 0 0,0 1 1 0 0,0-1-1 0 0,-1 1 1 0 0,1-1-1 0 0,0 1 1 0 0,0-1-1 0 0,-1 1 0 0 0,1-1 1 0 0,0 1-1 0 0,0-1 1 0 0,0 1-1 0 0,0-1 1 0 0,0 0-1 0 0,0 1 1 0 0,0-1-1 0 0,0 1 1 0 0,0-1-1 0 0,0 1 1 0 0,0-1-1 0 0,0 0 1 0 0,0 1-1 0 0,0-1 0 0 0,1 1 1 0 0,-1-1-1 0 0,0 1 1 0 0,0-1-1 0 0,1 1 1 0 0,-1-1-1 0 0,0 1 1 0 0,1-1-1 0 0,-1 1 1 0 0,0 0-1 0 0,1-1 1 0 0,-1 1-1 0 0,1-1 1 0 0,-1 1-1 0 0,1 0-1 0 0,-1-1 0 0 0,1 0 1 0 0,0 0-1 0 0,0 0 0 0 0,0 0 1 0 0,-1 0-1 0 0,1 0 0 0 0,-1 0 0 0 0,1-1 1 0 0,-1 1-1 0 0,1 0 0 0 0,-1 0 1 0 0,0 0-1 0 0,1-1 0 0 0,-1 1 0 0 0,0 0 0 0 0,-2-9 0 0 0,2 8 0 0 0,0 1 0 0 0,-1 0 0 0 0,1-1 0 0 0,0 1 0 0 0,0-1 0 0 0,0 1 0 0 0,0-1 0 0 0,0 1 0 0 0,0 0 0 0 0,0-1 0 0 0,1 0 0 0 0,6-16 0 0 0,-5 15 0 0 0,-1 1 0 0 0,1-1 0 0 0,-1 0 0 0 0,0 1 0 0 0,0-1 0 0 0,0 0 0 0 0,0 0 0 0 0,0 0 0 0 0,-1 0 0 0 0,0 0 0 0 0,1 0 0 0 0,-1 1 0 0 0,0-4 0 0 0,-1 5 0 0 0,1 0 0 0 0,-1 0 0 0 0,1-1 0 0 0,0 1 0 0 0,0 0 0 0 0,-1 0 0 0 0,1-1 0 0 0,0 1 0 0 0,0 0 0 0 0,0 0 0 0 0,0-1 0 0 0,1 1 0 0 0,-1 0 0 0 0,0 0 0 0 0,0 0 0 0 0,1-1 0 0 0,-1 1 0 0 0,1 0 0 0 0,-1 0 0 0 0,1 0 0 0 0,-1 0 0 0 0,1 0 0 0 0,0 0 0 0 0,-1 0 0 0 0,1 0 0 0 0,0-1 0 0 0,2-5 0 0 0,-4 6 0 0 0,1 1 0 0 0,0 0 0 0 0,0 0 0 0 0,0 0 0 0 0,0-1 0 0 0,0 1 0 0 0,0 0 0 0 0,0 0 0 0 0,0-1 0 0 0,0 1 0 0 0,0 0 0 0 0,0 0 0 0 0,1 0 0 0 0,-1-1 0 0 0,0 1 0 0 0,0 0 0 0 0,0 0 0 0 0,0 0 0 0 0,0-1 0 0 0,0 1 0 0 0,0 0 0 0 0,0 0 0 0 0,1 0 0 0 0,-1 0 0 0 0,0-1 0 0 0,0 1 0 0 0,0 0 0 0 0,0 0 0 0 0,1 0 0 0 0,-1 0 0 0 0,0 0 0 0 0,0 0 0 0 0,0 0 0 0 0,1-1 0 0 0,-1 1 0 0 0,0 0 0 0 0,0 0 0 0 0,0 0 0 0 0,1 0 0 0 0,-1 0 0 0 0,0 0 0 0 0,4-1 0 0 0,-3 0 0 0 0,1 0 0 0 0,0 1 0 0 0,0-1 0 0 0,-1 1 0 0 0,1 0 0 0 0,0 0 0 0 0,0-1 0 0 0,0 1 0 0 0,-1 0 0 0 0,1 1 0 0 0,0-1 0 0 0,1 0 0 0 0,4 1 0 0 0,1 0 0 0 0,-1 0 0 0 0,0 0 0 0 0,0 1 0 0 0,1 0 0 0 0,-1 1 0 0 0,0 0 0 0 0,-6-2 0 0 0,1-1 0 0 0,0 1 0 0 0,-1 0 0 0 0,1 0 0 0 0,-1 1 0 0 0,1-1 0 0 0,-1 0 0 0 0,0 0 0 0 0,1 1 0 0 0,-1-1 0 0 0,0 1 0 0 0,0-1 0 0 0,1 2 0 0 0,12 14 0 0 0,-6-11 0 0 0,-6-5 0 0 0,0 0 0 0 0,-1 0 0 0 0,1 0 0 0 0,-1 0 0 0 0,0 0 0 0 0,1 0 0 0 0,-1 1 0 0 0,0-1 0 0 0,1 0 0 0 0,-1 1 0 0 0,0-1 0 0 0,0 1 0 0 0,0 0 0 0 0,0-1 0 0 0,-1 1 0 0 0,1 0 0 0 0,0-1 0 0 0,-1 1 0 0 0,1 0 0 0 0,-1 0 0 0 0,0-1 0 0 0,1 1 0 0 0,-1 1 0 0 0,0 0 0 0 0,1-1 0 0 0,-1 0-1 0 0,1 1 1 0 0,-1-1 0 0 0,1 0-1 0 0,0 1 1 0 0,0-1 0 0 0,0 0-1 0 0,1 0 1 0 0,-1 0 0 0 0,0 0-1 0 0,1 0 1 0 0,-1 0 0 0 0,1 0-1 0 0,1 1 1 0 0,-1-2 5 0 0,0 1-1 0 0,-1 0 0 0 0,1 0 0 0 0,-1 0 1 0 0,0 0-1 0 0,1 0 0 0 0,-1 0 0 0 0,0 0 1 0 0,0 0-1 0 0,0 0 0 0 0,0 1 0 0 0,-1-1 1 0 0,1 0-1 0 0,0 1 0 0 0,-1 1-4 0 0,0-2 67 0 0,0 0 1 0 0,0 0-1 0 0,0-1 0 0 0,0 1 1 0 0,1 0-1 0 0,-1 0 0 0 0,0 0 1 0 0,1 0-1 0 0,-1-1 0 0 0,1 1 0 0 0,0 0 1 0 0,0 0-1 0 0,0-1 0 0 0,0 1 1 0 0,0-1-1 0 0,0 1 0 0 0,0-1 0 0 0,0 1 1 0 0,1 0-68 0 0,-1-1 37 0 0,-1 0 1 0 0,1 0 0 0 0,0 0-1 0 0,-1 0 1 0 0,1 0 0 0 0,-1 0 0 0 0,1 0-1 0 0,-1 0 1 0 0,0 0 0 0 0,1 0-1 0 0,-1 0 1 0 0,0 0 0 0 0,0 1-38 0 0,0-2-11 0 0,0 1 1 0 0,0 0-1 0 0,1-1 1 0 0,-1 1 0 0 0,0 0-1 0 0,0-1 1 0 0,0 1 0 0 0,1 0-1 0 0,-1-1 1 0 0,0 1-1 0 0,1-1 1 0 0,-1 1 0 0 0,0 0-1 0 0,1-1 1 0 0,-1 1-1 0 0,1-1 1 0 0,-1 1 0 0 0,1-1-1 0 0,-1 1 1 0 0,1-1-1 0 0,-1 0 1 0 0,1 1 10 0 0,1 0 7 0 0,0-1 1 0 0,-1 1-1 0 0,1-1 1 0 0,0 1-1 0 0,-1-1 1 0 0,1 0-1 0 0,0 1 0 0 0,0-1 1 0 0,-1 0-1 0 0,1 0 1 0 0,0 0-1 0 0,0 0 0 0 0,0-1 1 0 0,-1 1-1 0 0,1 0 1 0 0,0-1-1 0 0,-1 0 0 0 0,1 1 1 0 0,0-1-1 0 0,-1 0 1 0 0,1 1-1 0 0,-1-1 0 0 0,1 0 1 0 0,-1 0-1 0 0,1 0 1 0 0,-1-1-1 0 0,0 1 0 0 0,0 0 1 0 0,1 0-1 0 0,-1-1 1 0 0,0 1-1 0 0,0-1 0 0 0,0 1 1 0 0,0-1-1 0 0,-1 1 1 0 0,1-1-1 0 0,0 0 0 0 0,-1 0-7 0 0,1-2 13 0 0,0 0 0 0 0,1 1 0 0 0,-1-1 0 0 0,1 0 0 0 0,-1 1-1 0 0,1-1-12 0 0,0 0 0 0 0,0 1-1 0 0,-1 0 0 0 0,1-1 1 0 0,-1 1-1 0 0,0-1 0 0 0,0 1 0 0 0,0-4 1 0 0,5-29-340 0 0,-4 29 125 0 0,0 0 1 0 0,-1-1 0 0 0,0 1 0 0 0,-1-1 0 0 0,1 1 0 0 0,-1-1-1 0 0,-1-5 215 0 0,-1 6-54 0 0,1 0 0 0 0,1-1-1 0 0,-1 1 1 0 0,1-1-1 0 0,1-6 55 0 0,-5-8-124 0 0,4 21 105 0 0,-1 0-1 0 0,1 0 0 0 0,-1-1 0 0 0,1 1 0 0 0,0 0 1 0 0,-1-1-1 0 0,1 1 0 0 0,0 0 0 0 0,0-1 0 0 0,0 1 1 0 0,0-1-1 0 0,0 1 0 0 0,0 0 0 0 0,0-1 0 0 0,1 1 1 0 0,-1 0-1 0 0,0-1 0 0 0,1 1 0 0 0,-1 0 0 0 0,1 0 0 0 0,0-1 20 0 0,-4 0 173 0 0,2 2-101 0 0,4 3-31 0 0,-3-2-25 0 0,-1 0 0 0 0,1 0 0 0 0,-1 0 0 0 0,1 0 0 0 0,-1 0 0 0 0,1 0 0 0 0,-1-1 0 0 0,0 1 0 0 0,1 0 1 0 0,-1 0-1 0 0,0 0 0 0 0,0 0-16 0 0,1-1 13 0 0,-2 3-1 0 0,0 0 0 0 0,1 1-1 0 0,-1-1 1 0 0,1 1-1 0 0,0-1 1 0 0,0 1-1 0 0,0 0 1 0 0,0-1 0 0 0,0 3-12 0 0,-4 17 21 0 0,3-19 13 0 0,1 1 1 0 0,0-1-1 0 0,0 1 0 0 0,0-1 1 0 0,1 1-1 0 0,0-1 1 0 0,-1 1-1 0 0,2-1 1 0 0,-1 1-1 0 0,0-1 0 0 0,2 4-34 0 0,-2-3 15 0 0,0-1 0 0 0,0 1-1 0 0,0 0 1 0 0,0 0 0 0 0,-1 1-15 0 0,0-3-35 0 0,1 1 1 0 0,0 0 0 0 0,-1 0-1 0 0,1 0 1 0 0,1-1 0 0 0,-1 1-1 0 0,1 0 1 0 0,0 3 34 0 0,2 4-51 0 0,1-1 0 0 0,0 0 0 0 0,1 1 51 0 0,-4-8 13 0 0,1 1 0 0 0,0-1 1 0 0,1 0-1 0 0,-1 0 0 0 0,0 0 0 0 0,1-1 0 0 0,0 1 0 0 0,-1 0 1 0 0,1-1-1 0 0,1 1-13 0 0,1 0 51 0 0,0 1 1 0 0,1-1-1 0 0,-1 0 1 0 0,0-1-1 0 0,5 2-51 0 0,-7-3-123 0 0,-1 0-1 0 0,1 0 1 0 0,0-1 0 0 0,-1 0-1 0 0,1 1 1 0 0,0-1-1 0 0,-1 0 1 0 0,1 0 0 0 0,0 0-1 0 0,0-1 1 0 0,-1 1 0 0 0,1-1-1 0 0,1 0 124 0 0,11-2-678 0 0</inkml:trace>
  <inkml:trace contextRef="#ctx0" brushRef="#br0" timeOffset="-223246.527">10032 2019 6912 0 0,'0'0'528'0'0,"0"0"-230"0"0,0 0 304 0 0,0 0 172 0 0,0 0 33 0 0,0 0-22 0 0,0 0-122 0 0,-6-11 2168 0 0,5 10-2653 0 0,0 0 1 0 0,0-1 0 0 0,0 1 0 0 0,1-1 0 0 0,-1 1 0 0 0,0-1 0 0 0,1 1 0 0 0,-1-1-1 0 0,1 1 1 0 0,-1-1 0 0 0,1 0 0 0 0,0 1 0 0 0,0-1 0 0 0,0 0 0 0 0,0 1-179 0 0,1-32 2310 0 0,0 13-2161 0 0,0 16-143 0 0,0-1-1 0 0,0 1 1 0 0,0 0-1 0 0,1 0 1 0 0,0 0 0 0 0,0 0-1 0 0,0 0 1 0 0,0 0-1 0 0,1 1 1 0 0,-1-1 0 0 0,1 1-1 0 0,0-1 1 0 0,0 1-1 0 0,0 0 1 0 0,0 0-1 0 0,4-2-5 0 0,-2 3 0 0 0,1 0 0 0 0,0 0 0 0 0,0 0 0 0 0,0 1 0 0 0,0 0 0 0 0,1 0 0 0 0,-1 1 0 0 0,0-1 0 0 0,0 1 0 0 0,1 1 0 0 0,-1-1 0 0 0,7 0 0 0 0,1 1 188 0 0,0-1-1 0 0,0 2 1 0 0,0 0-1 0 0,0 0 1 0 0,-1 1-1 0 0,1 1 1 0 0,-1 0-1 0 0,0 1 1 0 0,0 1-1 0 0,1 1-187 0 0,-1-1 142 0 0,-8-4-140 0 0,0 0 0 0 0,-1 0 0 0 0,1 1 0 0 0,-1 0 0 0 0,0 0 1 0 0,0 0-1 0 0,0 0 0 0 0,0 1 0 0 0,-1-1 0 0 0,1 1 0 0 0,1 4-2 0 0,-4-7 0 0 0,0 0 0 0 0,0 0 0 0 0,1 0 0 0 0,-1 0 0 0 0,0 0 0 0 0,0 0 0 0 0,0 0 0 0 0,1-1 0 0 0,-1 1-1 0 0,1 0 1 0 0,2 1 3 0 0,0 0-1 0 0,-1 1 0 0 0,1-1 1 0 0,-1 1-1 0 0,3 2-2 0 0,-1-1 110 0 0,-2-2-105 0 0,14 5 91 0 0,-14-6-34 0 0,4 1 7 0 0,7-3-58 0 0,-11 1 52 0 0,1-1-1 0 0,-1 0 0 0 0,1 0 1 0 0,-1 0-1 0 0,1 0 1 0 0,-1 0-1 0 0,0-1 0 0 0,0 0 1 0 0,0 1-1 0 0,0-1 0 0 0,0-1 1 0 0,0 1-1 0 0,0 0 0 0 0,0-1-62 0 0,12-8 578 0 0,-8 5-886 0 0,0 0 0 0 0,0 0 0 0 0,0 0 0 0 0,4-7 308 0 0,-5 6 48 0 0,0 0 0 0 0,0 1 1 0 0,1 0-1 0 0,0 0 0 0 0,2-1-48 0 0,-1 1-101 0 0,0 0-1 0 0,-1-1 1 0 0,0 0 0 0 0,4-5 101 0 0,8-8-1215 0 0,-8 5-1873 0 0,-2 9-3395 0 0</inkml:trace>
  <inkml:trace contextRef="#ctx0" brushRef="#br0" timeOffset="-222304.386">11416 1547 2760 0 0,'10'4'207'0'0,"0"-2"1720"0"0,-10-2-1875 0 0,0 0 1 0 0,0 0 0 0 0,0 0 0 0 0,0 0 0 0 0,0 0 0 0 0,-1 0 0 0 0,1-1 0 0 0,0 1 0 0 0,0 0-1 0 0,0 0 1 0 0,0 0 0 0 0,0 0 0 0 0,0 0 0 0 0,0 0 0 0 0,0-1 0 0 0,0 1 0 0 0,0 0 0 0 0,0 0 0 0 0,0 0-1 0 0,0 0 1 0 0,0 0 0 0 0,0 0 0 0 0,0-1 0 0 0,0 1 0 0 0,0 0 0 0 0,0 0 0 0 0,0 0 0 0 0,0 0 0 0 0,0 0-1 0 0,0 0 1 0 0,1-1 0 0 0,-1 1 0 0 0,0 0 0 0 0,0 0 0 0 0,0 0 0 0 0,0 0 0 0 0,0 0 0 0 0,0 0-1 0 0,0 0 1 0 0,0 0 0 0 0,0-1 0 0 0,1 1 0 0 0,-1 0 0 0 0,0 0 0 0 0,0 0 0 0 0,0 0 0 0 0,0 0 0 0 0,0 0-1 0 0,0 0 1 0 0,1 0 0 0 0,-1 0 0 0 0,0 0 0 0 0,0 0 0 0 0,0 0 0 0 0,0 0 0 0 0,0 0 0 0 0,1 0 0 0 0,-1 0-1 0 0,0 0-52 0 0,-1-1 550 0 0,1 1-34 0 0,0 0-20 0 0,0 0-70 0 0,0 0-36 0 0,0 0-6 0 0,0 0 17 0 0,0 0 74 0 0,0-1-205 0 0,1 0 1 0 0,0 0 0 0 0,0 0 0 0 0,-1 0 0 0 0,1 0 0 0 0,0 1-1 0 0,0-1 1 0 0,0 0 0 0 0,0 0 0 0 0,0 1 0 0 0,0-1-1 0 0,0 0 1 0 0,0 1 0 0 0,0-1 0 0 0,0 1 0 0 0,0-1-1 0 0,0 1-269 0 0,1 0 510 0 0,-2 0-13 0 0,0 0-61 0 0,0 0-21 0 0,0 0-7 0 0,-2-1 43 0 0,-1 2-417 0 0,11 4 374 0 0,-3-2-494 0 0,-4-3 110 0 0,-1 0-1 0 0,1 0 1 0 0,-1 1-1 0 0,1-1 1 0 0,-1 0-1 0 0,0 0 0 0 0,1 0 1 0 0,-1 0-1 0 0,1 1 1 0 0,-1-1-1 0 0,0 0 1 0 0,1 0-1 0 0,-1 1 1 0 0,0-1-1 0 0,1 0 0 0 0,-1 1 1 0 0,0-1-1 0 0,1 0 1 0 0,-1 1-1 0 0,0-1 1 0 0,0 0-1 0 0,1 1 1 0 0,-1-1-1 0 0,0 0 1 0 0,0 1-1 0 0,0-1 0 0 0,0 1 1 0 0,1-1-1 0 0,-1 1 1 0 0,0-1-1 0 0,0 1 1 0 0,0-1-1 0 0,0 0 1 0 0,0 1-1 0 0,0-1 0 0 0,0 1 1 0 0,0-1-1 0 0,0 1 1 0 0,-1-1-1 0 0,1 0 1 0 0,0 1-1 0 0,0-1 1 0 0,0 1-1 0 0,0-1 0 0 0,-1 1 1 0 0,1-1-1 0 0,0 0-24 0 0,0 2 44 0 0,0-1-1 0 0,0 1 1 0 0,0-1-1 0 0,0 0 1 0 0,1 1-1 0 0,-1-1 0 0 0,0 0 1 0 0,1 1-1 0 0,-1-1 1 0 0,1 0-1 0 0,-1 1 1 0 0,1-1-1 0 0,0 0 0 0 0,0 0 1 0 0,-1 0-1 0 0,1 1 1 0 0,0-1-1 0 0,0 0-43 0 0,8 13 194 0 0,-8-11-194 0 0,0 0 0 0 0,-1 1 0 0 0,1-1 0 0 0,-1 0 0 0 0,1 1 0 0 0,-1-1 0 0 0,0 0 0 0 0,0 1 0 0 0,-1-1 0 0 0,1 0 0 0 0,-1 1 0 0 0,0 1 0 0 0,0-2 0 0 0,1 1 0 0 0,0-1 0 0 0,0 1 0 0 0,0-1 0 0 0,0 1 0 0 0,0-1 0 0 0,1 3 0 0 0,1 19 0 0 0,-2-20 8 0 0,0 0-1 0 0,0 0 1 0 0,0-1-1 0 0,1 1 1 0 0,0 0-1 0 0,0 1-7 0 0,0-2 112 0 0,0 0 0 0 0,-1 0-1 0 0,1 0 1 0 0,-1 0 0 0 0,0 0 0 0 0,0 0-1 0 0,0 0 1 0 0,-1 2-112 0 0,-1 1 214 0 0,1-4-140 0 0,1 0 0 0 0,-1 0 0 0 0,0 0 0 0 0,1 0 0 0 0,0 0 0 0 0,0 0 0 0 0,0 0 0 0 0,0 0-1 0 0,0 0 1 0 0,1 0 0 0 0,-1-1 0 0 0,1 3-74 0 0,2 8 4 0 0,-1 0 1 0 0,-1 0-1 0 0,0 0 0 0 0,-1 7-4 0 0,2 33-1 0 0,-3-29 36 0 0,1-22-21 0 0,-1-1 0 0 0,1 1-1 0 0,0 0 1 0 0,0 0-1 0 0,-1-1 1 0 0,1 1 0 0 0,1 0-1 0 0,-1-1 1 0 0,0 1-1 0 0,0 0 1 0 0,1 0 0 0 0,-1-1-1 0 0,0 1 1 0 0,1 0-1 0 0,0-1 1 0 0,-1 1 0 0 0,1-1-1 0 0,1 2-13 0 0,-1 4-205 0 0,4-5 186 0 0,2-7-189 0 0,11-21-3841 0 0,-9 13 2514 0 0</inkml:trace>
  <inkml:trace contextRef="#ctx0" brushRef="#br0" timeOffset="-221685.53">11929 2003 13824 0 0,'-6'1'161'0'0,"5"-1"262"0"0,1 0-379 0 0,1 0 1 0 0,-1 0 0 0 0,1 1-1 0 0,-1-1 1 0 0,1 0 0 0 0,-1 0-1 0 0,1 0 1 0 0,-1 0 0 0 0,1 0-1 0 0,-1 0 1 0 0,1 1 0 0 0,-1-1-1 0 0,0 0 1 0 0,1 0 0 0 0,-1 1-1 0 0,1-1 1 0 0,-1 0 0 0 0,1 1-45 0 0,-2 0 112 0 0,47-1 2867 0 0,-46 0-2933 0 0,1-1-1 0 0,-1 1 0 0 0,0 0 0 0 0,1 0 0 0 0,-1-1 0 0 0,0 1 1 0 0,1 0-1 0 0,-1-1 0 0 0,0 1 0 0 0,0 0 0 0 0,1-1 1 0 0,-1 1-1 0 0,0-1 0 0 0,0 1 0 0 0,0 0 0 0 0,1-1 0 0 0,-1 1 1 0 0,0-1-1 0 0,0 1-45 0 0,1-2 161 0 0,2-3 75 0 0,-2 4-194 0 0,0 0 1 0 0,-1 1-1 0 0,1-1 1 0 0,0 0-1 0 0,-1 1 1 0 0,1-1-1 0 0,-1 0 1 0 0,0 0-1 0 0,1 1 1 0 0,-1-1-1 0 0,1 0 1 0 0,-1 0-1 0 0,0 0 1 0 0,0 0-1 0 0,0 0 1 0 0,1 1-1 0 0,-1-1 1 0 0,0 0-1 0 0,0 0 1 0 0,0 0-1 0 0,0 0 1 0 0,-1 0-1 0 0,1 0 1 0 0,0 0-1 0 0,0 0 1 0 0,0 1-1 0 0,-1-1 1 0 0,1 0-1 0 0,-1-1-42 0 0,1 0 35 0 0,-1 0 0 0 0,1-1 0 0 0,0 1 0 0 0,0 0 0 0 0,0-1 0 0 0,0 1 0 0 0,0-1 0 0 0,0 1 0 0 0,1 0 0 0 0,-1-1 0 0 0,1 1 0 0 0,0 0 0 0 0,-1 0 0 0 0,1-1 0 0 0,0 1 0 0 0,0 0 0 0 0,1 0 0 0 0,-1 0 0 0 0,1-1-35 0 0,0 0 1 0 0,0 0 0 0 0,0-1-1 0 0,-1 1 1 0 0,0 0 0 0 0,1 0 0 0 0,-1-1-1 0 0,0 1 1 0 0,-1-1 0 0 0,1 1-1 0 0,0-2 0 0 0,-1 0 0 0 0,1 1 0 0 0,-1 0 0 0 0,1-1 0 0 0,0 1 0 0 0,1 0 0 0 0,-1 0 0 0 0,2-3 0 0 0,-1 4 0 0 0,-1 0 0 0 0,0-1 0 0 0,1 1 0 0 0,-1-1 0 0 0,-1 1 0 0 0,1-1 0 0 0,0 1 0 0 0,-1-1 0 0 0,0 1 0 0 0,0-1 0 0 0,0 0 0 0 0,0-1 0 0 0,-1 1 0 0 0,0 0 0 0 0,1 0 0 0 0,-1 0 0 0 0,1 0 0 0 0,0 0 0 0 0,0 0 0 0 0,1 0 0 0 0,-1 0 0 0 0,1 0 0 0 0,0 0 0 0 0,0 0 0 0 0,1-3 0 0 0,-1 5 0 0 0,0-1 0 0 0,-1 0 0 0 0,0 0 0 0 0,1 1 0 0 0,-1-1 0 0 0,0 0 0 0 0,0 0 0 0 0,-1 0 0 0 0,0-2 0 0 0,1 2 0 0 0,0 0 0 0 0,-1 0 0 0 0,1 0 0 0 0,0 0 0 0 0,0 0 0 0 0,1 0 0 0 0,0-3 0 0 0,3-6 0 0 0,-3 11 0 0 0,-1 0 0 0 0,1-1 0 0 0,-1 1 0 0 0,1-1 0 0 0,-1 1 0 0 0,0 0 0 0 0,1-1 0 0 0,-1 1 0 0 0,0-1 0 0 0,0 1 0 0 0,0-1 0 0 0,0 1 0 0 0,0-1 0 0 0,0 1 0 0 0,0 0 0 0 0,-1-1 0 0 0,1 1 0 0 0,0-1 0 0 0,-1 1 0 0 0,0 0 0 0 0,1-1 0 0 0,-1 0 0 0 0,0 1 0 0 0,1 1 0 0 0,-1-1 0 0 0,1 0 0 0 0,-1 1 0 0 0,1-1 0 0 0,0 0 0 0 0,-1 0 0 0 0,1 1 0 0 0,0-1 0 0 0,0 0 0 0 0,-1 0 0 0 0,1 0 0 0 0,0 1 0 0 0,0-1 0 0 0,0 0 0 0 0,0 0 0 0 0,0 0 0 0 0,0 1 0 0 0,0-1 0 0 0,0 0 0 0 0,1 0 0 0 0,-1 0 0 0 0,0 1 0 0 0,0-1 0 0 0,1 0 0 0 0,-1 0 0 0 0,0 1 0 0 0,1-1 0 0 0,5-2 0 0 0,-6 3 0 0 0,1 0 0 0 0,-1 0 0 0 0,0 0 0 0 0,0 0 0 0 0,1 0 0 0 0,-1 0 0 0 0,0 0 0 0 0,1 0 0 0 0,-1 0 0 0 0,0 0 0 0 0,1 0 0 0 0,-1 0 0 0 0,0 0 0 0 0,1 0 0 0 0,-1 0 0 0 0,0 0 0 0 0,0 0 0 0 0,1 0 0 0 0,-1 0 0 0 0,0 0 0 0 0,1 1 0 0 0,-1-1 0 0 0,0 0 0 0 0,0 0 0 0 0,1 0 0 0 0,-1 0 0 0 0,0 1 0 0 0,0-1 0 0 0,0 0 0 0 0,1 0 0 0 0,-1 1 0 0 0,0-1 0 0 0,0 0 0 0 0,0 0 0 0 0,0 1 0 0 0,1-1 0 0 0,-1 0 0 0 0,0 0 0 0 0,0 1 0 0 0,0-1 0 0 0,0 0 0 0 0,0 1 0 0 0,0-1 0 0 0,0 0 0 0 0,0 1 0 0 0,0-1 0 0 0,0 0 0 0 0,0 0 0 0 0,0 1 0 0 0,0-1 0 0 0,0 0 0 0 0,0 1 0 0 0,0-1 0 0 0,0 0 0 0 0,0 1 0 0 0,-1-1 0 0 0,1 0 0 0 0,0 0 0 0 0,0 1 0 0 0,-1 3 1 0 0,1 0 0 0 0,0 1 0 0 0,0-1 0 0 0,1 0 0 0 0,-1 1 0 0 0,1-1 0 0 0,0 0-1 0 0,0 1 1 0 0,0-1 0 0 0,0 0 0 0 0,1 0 0 0 0,1 3-1 0 0,-2-5 4 0 0,0 0 0 0 0,-1 0 0 0 0,0 0 0 0 0,1 0 0 0 0,-1 0 0 0 0,0 0 0 0 0,0-1 0 0 0,0 1 0 0 0,0 0 0 0 0,0 0 0 0 0,-1 0 0 0 0,1 0 0 0 0,0 0-4 0 0,-2 19 1 0 0,3-17-1 0 0,0 2 0 0 0,0 0 0 0 0,0 0 0 0 0,-1 0 0 0 0,1 0 0 0 0,-1 0 0 0 0,-1 0 0 0 0,0 5 0 0 0,1-8 5 0 0,-1 0 0 0 0,1 0 0 0 0,1 0 0 0 0,-1 0-1 0 0,0 0 1 0 0,1 1 0 0 0,-1-1 0 0 0,1 0 0 0 0,0 0-1 0 0,0 0 1 0 0,0 0 0 0 0,1 0 0 0 0,0 1-5 0 0,6 16 1 0 0,-8-18-1 0 0,0-1 0 0 0,1 0 0 0 0,-1 1 1 0 0,0-1-1 0 0,0 0 0 0 0,0 1 0 0 0,0-1 0 0 0,-1 0 0 0 0,1 0 0 0 0,0 1 0 0 0,0-1 0 0 0,-1 1 0 0 0,1-1 0 0 0,-1-1-1 0 0,1 1 1 0 0,0-1 0 0 0,0 1-1 0 0,0-1 1 0 0,0 1 0 0 0,-1-1-1 0 0,1 1 1 0 0,0-1-1 0 0,0 1 1 0 0,0-1 0 0 0,0 1-1 0 0,0 0 1 0 0,0-1 0 0 0,1 1-1 0 0,-1-1 1 0 0,0 1 0 0 0,0-1-1 0 0,0 1 1 0 0,0-1 0 0 0,1 1-1 0 0,-1-1 1 0 0,0 1 0 0 0,0-1-1 0 0,1 1 1 0 0,-1-1 0 0 0,0 1-1 0 0,1-1 1 0 0,-1 0 0 0 0,1 1-1 0 0,-1-1 1 0 0,1 1 0 0 0,-1-1-1 0 0,0 0 1 0 0,1 0 0 0 0,-1 1-1 0 0,1-1 1 0 0,-4 3 106 0 0,2-3-58 0 0,2-5-142 0 0,8-7-21 0 0,-8 11 116 0 0,0 1-1 0 0,0-1 0 0 0,0 0 0 0 0,0 0 1 0 0,0 0-1 0 0,0 0 0 0 0,-1 0 0 0 0,1 0 1 0 0,0 0-1 0 0,-1 0 0 0 0,1-1 0 0 0,-1 0 0 0 0,1-2 0 0 0,0-1 0 0 0,0 0 0 0 0,-1 0 0 0 0,0 0 0 0 0,0-2 0 0 0,0 3 0 0 0,0 1 0 0 0,0-1 0 0 0,0 1 0 0 0,0-1 0 0 0,1 1 0 0 0,-1 0 0 0 0,1-1 0 0 0,0 1 0 0 0,0 0 0 0 0,0 0 0 0 0,0-1 0 0 0,1 1 0 0 0,42-70 14 0 0,-43 71-1 0 0,0 0-1 0 0,1 0 1 0 0,-1 0 0 0 0,1 1 0 0 0,-1-1 0 0 0,1 1 0 0 0,0-1-1 0 0,0 0-12 0 0,0 1 6 0 0,-1 0 0 0 0,0 1 0 0 0,0-1-1 0 0,0 0 1 0 0,0 0 0 0 0,0-1 0 0 0,0 1-1 0 0,0 0 1 0 0,0 0 0 0 0,0 0 0 0 0,0-1-1 0 0,-1 1 1 0 0,1 0 0 0 0,0-1 0 0 0,-1 1-1 0 0,1-1-5 0 0,-1 2 1 0 0,0 0-1 0 0,0-1 0 0 0,0 1 0 0 0,0-1 0 0 0,1 1 0 0 0,-1 0 0 0 0,0-1 1 0 0,0 1-1 0 0,0 0 0 0 0,1 0 0 0 0,-1-1 0 0 0,0 1 0 0 0,0 0 1 0 0,1 0-1 0 0,-1-1 0 0 0,0 1 0 0 0,1 0 0 0 0,-1 0 0 0 0,0-1 1 0 0,1 1-1 0 0,-1 0 0 0 0,0 0 0 0 0,1 0 0 0 0,-1 0 0 0 0,0 0 1 0 0,1 0-1 0 0,-1 0 0 0 0,1 0 0 0 0,-1 0 0 0 0,0-1 0 0 0,1 2 0 0 0,-1-1 1 0 0,0 0-1 0 0,1 0 0 0 0,-1 0 0 0 0,1 0 0 0 0,-1 0 0 0 0,0 0 1 0 0,1 0-1 0 0,7-1-83 0 0,-9 2 80 0 0,1-1 0 0 0,0 0 0 0 0,0 0 0 0 0,-1 1 0 0 0,1-1 0 0 0,0 0 0 0 0,0 1 0 0 0,0-1 0 0 0,-1 1 0 0 0,1-1 0 0 0,0 0 0 0 0,0 1 0 0 0,0-1 0 0 0,0 0 0 0 0,0 1 0 0 0,0-1-1 0 0,0 1 1 0 0,0-1 0 0 0,0 0 0 0 0,0 1 0 0 0,0-1 0 0 0,0 1 0 0 0,0-1 0 0 0,0 0 0 0 0,0 1 0 0 0,0-1 0 0 0,0 1 0 0 0,1-1 3 0 0,7 10-14 0 0,-7-10 14 0 0,0 1 0 0 0,0 0 0 0 0,0-1 1 0 0,-1 1-1 0 0,1 0 0 0 0,0 0 1 0 0,0 0-1 0 0,-1 0 0 0 0,1 0 1 0 0,0 0-1 0 0,-1 0 0 0 0,1 0 1 0 0,-1 0-1 0 0,1 0 0 0 0,-1 0 1 0 0,0 0-1 0 0,1 0 0 0 0,-1 0 0 0 0,0 1 1 0 0,0-1-1 0 0,0 0 0 0 0,0 0 1 0 0,0 0-1 0 0,0 0 0 0 0,0 1 0 0 0,-2 5 0 0 0,1-1 0 0 0,0 0 0 0 0,0 0 0 0 0,1 1 0 0 0,0-1 0 0 0,0 1 0 0 0,0-1 0 0 0,1 4 0 0 0,3 7 0 0 0,0-1 0 0 0,3 10 0 0 0,0-4 0 0 0,-6-16 46 0 0,0-1 1 0 0,-1 1-1 0 0,0-1 0 0 0,0 1 0 0 0,-1-1 0 0 0,1 1 0 0 0,-1-1 0 0 0,0 1 0 0 0,-1-1 0 0 0,1 0 0 0 0,-3 6-46 0 0,-5 25 473 0 0,8-29-446 0 0,1 1 0 0 0,0 0 0 0 0,0-1 0 0 0,1 5-27 0 0,1 14 71 0 0,-3-24-65 0 0,1-1 1 0 0,0 1-1 0 0,0 0 1 0 0,-1 0-1 0 0,1-1 1 0 0,-1 1-1 0 0,0 0 1 0 0,1-1-1 0 0,-1 2-6 0 0,0-2 11 0 0,0 1 0 0 0,0-1 0 0 0,1 1 0 0 0,-1 0-1 0 0,1-1 1 0 0,-1 1 0 0 0,1 0 0 0 0,0-1 0 0 0,0 2-11 0 0,0-2-39 0 0,0-1 1 0 0,1 1-1 0 0,-1 0 1 0 0,1 0-1 0 0,-1 0 1 0 0,1-1-1 0 0,-1 1 1 0 0,1 0-1 0 0,-1-1 1 0 0,1 1-1 0 0,0 0 1 0 0,0-1-1 0 0,-1 1 1 0 0,1-1-1 0 0,0 1 1 0 0,0-1-1 0 0,-1 1 1 0 0,1-1-1 0 0,0 0 1 0 0,0 1-1 0 0,0-1 1 0 0,0 0-1 0 0,0 0 1 0 0,0 1 38 0 0,-1-2-91 0 0,0 0 1 0 0,0 0-1 0 0,0 0 1 0 0,0 0-1 0 0,1 0 1 0 0,-1 1-1 0 0,0-1 0 0 0,0 0 1 0 0,1 0-1 0 0,-1 0 1 0 0,0 0-1 0 0,1 1 1 0 0,-1-1-1 0 0,1 0 0 0 0,0 0 91 0 0,38-35-2961 0 0,-28 27 1686 0 0,0-1 1 0 0,0 0-1 0 0,1-3 1275 0 0,7-18-2046 0 0</inkml:trace>
  <inkml:trace contextRef="#ctx0" brushRef="#br0" timeOffset="-221400.906">12572 1605 3680 0 0,'4'1'111'0'0,"-3"-1"-70"0"0,0 0-1 0 0,0 0 1 0 0,0 0-1 0 0,0 0 1 0 0,0 0-1 0 0,0 0 1 0 0,0 0-1 0 0,0-1 1 0 0,0 1 0 0 0,0 0-1 0 0,0 0 1 0 0,0-1-1 0 0,0 1 1 0 0,0-1-1 0 0,-1 1 1 0 0,1-1-41 0 0,1 1 1976 0 0,0 3 2998 0 0,-2-2-4742 0 0,1-1 0 0 0,-1 1-1 0 0,0-1 1 0 0,1 1 0 0 0,-1-1 0 0 0,0 1 0 0 0,0-1 0 0 0,1 1 0 0 0,-1-1 0 0 0,0 1-1 0 0,0 0 1 0 0,0-1 0 0 0,0 1 0 0 0,0-1 0 0 0,0 1 0 0 0,0-1 0 0 0,0 1 0 0 0,0 0-232 0 0,0 3 253 0 0,-1 5 274 0 0,0 0-1 0 0,0 0 1 0 0,1 0-1 0 0,1 2-526 0 0,-1-8 130 0 0,0-1-1 0 0,0 1 1 0 0,-1 0-1 0 0,1-1 0 0 0,0 1 1 0 0,-1 0-1 0 0,0-1 0 0 0,0 2-129 0 0,0-1 119 0 0,0-1-1 0 0,0 0 1 0 0,1 1-1 0 0,0-1 1 0 0,-1 0-1 0 0,1 1 1 0 0,0-1-1 0 0,0 3-118 0 0,0-1 95 0 0,1-1 0 0 0,-1 1 0 0 0,0 0 1 0 0,0 0-1 0 0,0 0 0 0 0,-1 0 0 0 0,1 0 0 0 0,-1 0 0 0 0,0-1 0 0 0,0 1 0 0 0,0 0 0 0 0,-2 2-95 0 0,2-3 66 0 0,0 0 0 0 0,1 0-1 0 0,-1 0 1 0 0,1 0 0 0 0,0 0-1 0 0,0 0 1 0 0,0 3-66 0 0,0-3 62 0 0,0 0 1 0 0,0 0-1 0 0,0 0 0 0 0,-1 1 1 0 0,1-1-1 0 0,-1 0 0 0 0,0 1-62 0 0,-7 15 277 0 0,5-13-205 0 0,1 0 0 0 0,-1 0 0 0 0,1 0 0 0 0,1 0 1 0 0,-1 0-1 0 0,1 1-72 0 0,0 4 73 0 0,0-3-13 0 0,0 1 1 0 0,-1-1-1 0 0,1 1 0 0 0,-1-1 1 0 0,-1 0-1 0 0,0 0 1 0 0,-1 1-61 0 0,2-5 11 0 0,1 0 1 0 0,0 0-1 0 0,-1 0 1 0 0,1 0-1 0 0,0 1 1 0 0,1-1-12 0 0,-1 0 11 0 0,1-1 1 0 0,-1 0-1 0 0,0 1 0 0 0,0-1 1 0 0,0 0-1 0 0,-1 0 0 0 0,1 0 1 0 0,-2 3-12 0 0,-6 4 6 0 0,-1 3 6 0 0,10-12-17 0 0,0-1 0 0 0,-1 1 0 0 0,1-1 1 0 0,0 1-1 0 0,0-1 0 0 0,0 1 0 0 0,0-1 1 0 0,0 1-1 0 0,-1-1 0 0 0,1 1 0 0 0,0-1 1 0 0,0 1-1 0 0,0 0 0 0 0,0-1 0 0 0,0 1 1 0 0,1-1-1 0 0,-1 1 0 0 0,0-1 0 0 0,0 1 1 0 0,0-1-1 0 0,0 1 0 0 0,1-1 0 0 0,-1 1 1 0 0,0 0 4 0 0,-3 5-599 0 0,3-6-69 0 0,4 1 1234 0 0,1-3-8349 0 0,2-3 1430 0 0</inkml:trace>
  <inkml:trace contextRef="#ctx0" brushRef="#br0" timeOffset="-221154.391">12754 1596 15664 0 0,'10'30'1719'0'0,"-9"-28"-1672"0"0,-1 0-1 0 0,0-1 1 0 0,1 1-1 0 0,-1 0 1 0 0,0 0-1 0 0,0 0 1 0 0,0 0-1 0 0,0-1 0 0 0,-1 1 1 0 0,1 0-1 0 0,0 0 1 0 0,-1 0-1 0 0,1-1 1 0 0,-1 1-1 0 0,0 0 1 0 0,1 0-1 0 0,-1-1 0 0 0,0 1 1 0 0,0 0-47 0 0,-5 12 549 0 0,0 5-24 0 0,4-13-357 0 0,-1 0 1 0 0,2 0-1 0 0,-1 0 1 0 0,1 0-1 0 0,0 0 1 0 0,0 0-1 0 0,0 0 1 0 0,1 0-1 0 0,0 0 1 0 0,1 2-169 0 0,0-3 34 0 0,-1 0 0 0 0,1 0 0 0 0,-1-1 0 0 0,1 1 0 0 0,-1 0 0 0 0,-1 0 0 0 0,1-1 0 0 0,-1 1 0 0 0,0 0 0 0 0,0-1 0 0 0,-1 4-34 0 0,1-4 49 0 0,1 0 1 0 0,-1 0-1 0 0,1 0 0 0 0,-1 1 0 0 0,1-1 0 0 0,1 1-49 0 0,-1-1 118 0 0,0 1 0 0 0,0-1 0 0 0,-1 1 0 0 0,1-1 0 0 0,-1 0 0 0 0,0 2-118 0 0,-1 0 137 0 0,0 0 0 0 0,1 0-1 0 0,-1 0 1 0 0,1 0 0 0 0,1 0 0 0 0,-1 1 0 0 0,1-1 0 0 0,0 5-137 0 0,0-8 1 0 0,0 0 1 0 0,0 0 0 0 0,-1 0-1 0 0,1 1 1 0 0,-1-1 0 0 0,0 0 0 0 0,0 0-1 0 0,0 0 1 0 0,0 0 0 0 0,-1 0-1 0 0,0 1-1 0 0,1-2-2 0 0,0-1-1 0 0,0 1 0 0 0,0 0 0 0 0,0 0 1 0 0,0 0-1 0 0,0 0 0 0 0,1 0 1 0 0,-1 0-1 0 0,1 0 0 0 0,-1 0 0 0 0,1 1 1 0 0,0-1-1 0 0,0 0 0 0 0,0 0 1 0 0,0 0-1 0 0,0 0 0 0 0,0 0 0 0 0,1 1 1 0 0,-1-1-1 0 0,1 0 0 0 0,0 0 1 0 0,-1 0-1 0 0,1 0 0 0 0,0 0 0 0 0,0 0 1 0 0,1 0 2 0 0,5 11-751 0 0,-6-7-2525 0 0,-1-6 2097 0 0</inkml:trace>
  <inkml:trace contextRef="#ctx0" brushRef="#br0" timeOffset="-220833.362">12572 1844 6912 0 0,'0'0'314'0'0,"0"0"-6"0"0,2 0-198 0 0,29-2 4211 0 0,-30 2-1916 0 0,1 0-232 0 0,78 5 966 0 0,3 0-3398 0 0,-70-5-490 0 0,-1 0-1 0 0,0-1 1 0 0,0 0-1 0 0,0-1 1 0 0,4-1 749 0 0,0 0-5796 0 0</inkml:trace>
  <inkml:trace contextRef="#ctx0" brushRef="#br0" timeOffset="-220580.572">13029 1774 15408 0 0,'17'-5'705'0'0,"1"1"1"0"0,-1 1-1 0 0,1 1 1 0 0,-1 0-1 0 0,10 1-705 0 0,38-7 930 0 0,-19 2 472 0 0,-35 4-1120 0 0,0 0-1 0 0,0 1 1 0 0,0 1-1 0 0,0-1 1 0 0,0 2-1 0 0,0-1 1 0 0,0 2-1 0 0,4 0-281 0 0,-5 1 60 0 0,-4-2-18 0 0,0 0-1 0 0,-1 1 0 0 0,1 0 0 0 0,-1 0 0 0 0,1 0 1 0 0,3 3-42 0 0,-8-5 2 0 0,0 1 1 0 0,0 0 0 0 0,0 0 0 0 0,-1-1 0 0 0,1 1 0 0 0,0 0 0 0 0,0 0 0 0 0,-1 0 0 0 0,1 0 0 0 0,0 0 0 0 0,-1 0 0 0 0,1 0 0 0 0,-1 0 0 0 0,1 0 0 0 0,-1 0 0 0 0,1 0 0 0 0,-1 0 0 0 0,0 0 0 0 0,0 0-1 0 0,1 1 1 0 0,-1-1 0 0 0,0 0 0 0 0,0 0 0 0 0,0 0 0 0 0,0 0 0 0 0,0 0 0 0 0,-1 1 0 0 0,1-1 0 0 0,0 0 0 0 0,0 0 0 0 0,-1 0 0 0 0,1 0 0 0 0,-1 0 0 0 0,1 0 0 0 0,-1 0 0 0 0,0 0-3 0 0,-2 5 2 0 0,-1 0 1 0 0,1-1 0 0 0,-2 0 0 0 0,1 1 0 0 0,0-2-1 0 0,-2 2-2 0 0,-11 12-135 0 0,-129 166-352 0 0,137-173 509 0 0,1 0 0 0 0,1 1 0 0 0,-5 9-22 0 0,9-16-44 0 0,1 1 1 0 0,0-1-1 0 0,-1 1 1 0 0,2 0-1 0 0,-1 0 0 0 0,1 0 1 0 0,0 0-1 0 0,0 0 1 0 0,0 2 43 0 0,1-6 13 0 0,0-1 0 0 0,1 1 1 0 0,-1 0-1 0 0,0 0 1 0 0,1-1-1 0 0,-1 1 1 0 0,1 0-1 0 0,0-1 0 0 0,-1 1 1 0 0,1 0-1 0 0,0-1 1 0 0,0 1-1 0 0,0-1 1 0 0,0 0-1 0 0,0 1 0 0 0,1-1 1 0 0,-1 0-1 0 0,0 0 1 0 0,1 1-1 0 0,-1-1 0 0 0,0 0 1 0 0,1 0-1 0 0,-1 0 1 0 0,1-1-1 0 0,0 1 1 0 0,-1 0-1 0 0,1-1 0 0 0,1 1-13 0 0,6 2 76 0 0,0-1-1 0 0,1 0 0 0 0,-1 0 0 0 0,10 0-75 0 0,-8-1 102 0 0,79 1 964 0 0,-61-1-683 0 0,0-1 0 0 0,24-3-383 0 0,14 0-921 0 0,-64 3 414 0 0,-1-8-517 0 0,-3-4-269 0 0,-7 2-4588 0 0,-1 5-1000 0 0</inkml:trace>
  <inkml:trace contextRef="#ctx0" brushRef="#br0" timeOffset="-220365.829">13182 1999 16559 0 0,'0'0'374'0'0,"0"0"54"0"0,0 0 22 0 0,0 0-44 0 0,9-2 410 0 0,-3-2-332 0 0,0 1-1 0 0,0 1 1 0 0,1-1 0 0 0,-1 1 0 0 0,1 1 0 0 0,-1-1-1 0 0,1 1 1 0 0,4-1-484 0 0,35-4 660 0 0,19-1-704 0 0,93 6 240 0 0,-90 5-6753 0 0,-37-1-801 0 0</inkml:trace>
  <inkml:trace contextRef="#ctx0" brushRef="#br0" timeOffset="-217298.328">10315 2730 8288 0 0,'11'-3'139'0'0,"-3"1"6"0"0,0-1 0 0 0,0 0 0 0 0,0 0 0 0 0,0-1 0 0 0,-1 0-145 0 0,10-6 1472 0 0,-15 10-960 0 0,-2 0 0 0 0,0 0 0 0 0,0 0 0 0 0,0 0-70 0 0,-1 9 1164 0 0,-1-4-1469 0 0,-1 1 1 0 0,0-1-1 0 0,0 0 1 0 0,0-1 0 0 0,-1 1-1 0 0,1 0 1 0 0,-1-1-1 0 0,0 0 1 0 0,-1 0 0 0 0,1 0-1 0 0,-1 0 1 0 0,-3 1-138 0 0,-12 8 645 0 0,0-1-1 0 0,-15 5-644 0 0,2-1-213 0 0,-44 21 1539 0 0,45-23-1997 0 0,0 2 0 0 0,-7 5 671 0 0,37-19 6 0 0,0-1-2 0 0,1 0 0 0 0,-1 0 0 0 0,1 0 0 0 0,-1 0 1 0 0,1 1-1 0 0,0-1 0 0 0,0 1 0 0 0,0-1 0 0 0,-2 2-4 0 0,1 0 21 0 0,1-2 11 0 0,1 0-1 0 0,-1 0 1 0 0,1 0-1 0 0,-1-1 0 0 0,0 1 1 0 0,1 0-1 0 0,0 0 1 0 0,-1 0-1 0 0,1 0 1 0 0,-1 0-1 0 0,1 0 0 0 0,0 0 1 0 0,0 0-1 0 0,0 0 1 0 0,0 0-1 0 0,-1 0 0 0 0,1 0 1 0 0,1 1-1 0 0,-1-1 1 0 0,0 0-1 0 0,0 0 0 0 0,0 0 1 0 0,0 0-1 0 0,1 0 1 0 0,-1 0-1 0 0,1 0 0 0 0,-1 0 1 0 0,0 0-1 0 0,1-1 1 0 0,0 1-1 0 0,-1 0 0 0 0,1 0 1 0 0,0 0-1 0 0,-1 0 1 0 0,1-1-1 0 0,0 1 0 0 0,0 0 1 0 0,-1-1-1 0 0,1 1 1 0 0,0 0-32 0 0,5 3 89 0 0,1 0 1 0 0,0 0 0 0 0,-1 0 0 0 0,1-1 0 0 0,3 1-90 0 0,1 1 222 0 0,15 5-222 0 0,0 0 0 0 0,25 5 0 0 0,-5-2 0 0 0,8-1 0 0 0,-38-9 0 0 0,0 1 0 0 0,15 5 0 0 0,94 29 0 0 0,-110-33-28 0 0,-10-4-176 0 0,0 1 0 0 0,-1-1 0 0 0,1 2 0 0 0,0-1 0 0 0,0 0 0 0 0,-1 1 204 0 0,-3-2-1436 0 0,-1-1-78 0 0,0 0-19 0 0</inkml:trace>
  <inkml:trace contextRef="#ctx0" brushRef="#br0" timeOffset="-216928.49">9996 3161 10136 0 0,'0'0'464'0'0,"0"0"-10"0"0,0 0-222 0 0,0 0 156 0 0,0 0 100 0 0,0 0 22 0 0,0 0 2 0 0,0 0 0 0 0,0 0 0 0 0,0 0 0 0 0,0 0 0 0 0,0 0 0 0 0,4 5 511 0 0,29 4 1025 0 0,-24-5-1885 0 0,1 0 0 0 0,-1-1 0 0 0,1 0-1 0 0,0 0 1 0 0,3-1-163 0 0,0 1 617 0 0,0 0 0 0 0,11 5-617 0 0,13 8 152 0 0,1-3 0 0 0,1 0 0 0 0,0-3 0 0 0,39 6-152 0 0,-55-12-26 0 0,-1 1-1 0 0,0 2 1 0 0,0 0-1 0 0,17 9 27 0 0,-34-15-27 0 0,29 16-3725 0 0,-24-14-2730 0 0</inkml:trace>
  <inkml:trace contextRef="#ctx0" brushRef="#br0" timeOffset="-214069.816">11260 2791 3680 0 0,'0'0'284'0'0,"13"-15"2729"0"0,-12 14-2702 0 0,-1 1 0 0 0,1-1 0 0 0,0 0-1 0 0,-1 1 1 0 0,1-1 0 0 0,0 1 0 0 0,0-1 0 0 0,-1 1 0 0 0,1 0-1 0 0,0-1 1 0 0,0 1 0 0 0,-1 0 0 0 0,1-1 0 0 0,0 1 0 0 0,0 0-1 0 0,0 0 1 0 0,0 0 0 0 0,0 0 0 0 0,-1 0 0 0 0,1 0 0 0 0,0 0-1 0 0,0 0 1 0 0,1 0-311 0 0,-1 0 202 0 0,1 1-1 0 0,-1 0 1 0 0,0-1-1 0 0,0 1 1 0 0,1 0-1 0 0,-1 0 0 0 0,0 0 1 0 0,0-1-1 0 0,0 1 1 0 0,0 1-1 0 0,0-1 1 0 0,0 0-1 0 0,1 1-201 0 0,2 5 111 0 0,1 0-1 0 0,-1 0 1 0 0,-1 1-1 0 0,3 6-110 0 0,-4-10 260 0 0,3 9 23 0 0,-1 1-1 0 0,0 0 0 0 0,-1 0 1 0 0,0 0-1 0 0,-1 0 0 0 0,-1 0 0 0 0,0 12-282 0 0,-1-21 0 0 0,1-36 0 0 0,1 22-189 0 0,1 0-1 0 0,-1 1 0 0 0,2 0 0 0 0,-1-1 1 0 0,1 1-1 0 0,4-5 190 0 0,9-23-838 0 0,7-2 750 0 0,-21 33-53 0 0,0 0 0 0 0,0 1 0 0 0,0-1 0 0 0,1 1 0 0 0,0 0 0 0 0,0 0 0 0 0,0 1-1 0 0,0-1 1 0 0,1 1 0 0 0,-1 0 0 0 0,1 0 0 0 0,0 0 0 0 0,0 1 0 0 0,0-1 141 0 0,-3 2 66 0 0,-1 0 0 0 0,1 0 1 0 0,0 0-1 0 0,0 0 1 0 0,0 1-1 0 0,0-1 0 0 0,0 1 1 0 0,0-1-1 0 0,0 1 1 0 0,0-1-1 0 0,0 1 0 0 0,0 0 1 0 0,0 0-1 0 0,0 0 1 0 0,0 0-1 0 0,0 0 0 0 0,0 1 1 0 0,0-1-1 0 0,0 1 1 0 0,0-1-1 0 0,-1 1 0 0 0,1 0 1 0 0,0-1-1 0 0,0 1 0 0 0,0 0 1 0 0,-1 0-1 0 0,1 1 1 0 0,0-1-1 0 0,-1 0 0 0 0,2 1-66 0 0,-1 1 103 0 0,1 1-1 0 0,0 0 1 0 0,-1-1-1 0 0,0 1 0 0 0,0 0 1 0 0,0 0-1 0 0,0 0 1 0 0,-1 0-1 0 0,0 0 0 0 0,0 1 1 0 0,0-1-1 0 0,0 0 1 0 0,0 1-1 0 0,-1-1 0 0 0,0 0 1 0 0,0 1-1 0 0,0-1 1 0 0,-1 1-1 0 0,1-1 0 0 0,-1 3-102 0 0,0 9 0 0 0,0 0 0 0 0,3 15 0 0 0,-1 5 0 0 0,0-18 0 0 0,-1-15-64 0 0,0-2-273 0 0,3 1-295 0 0,-3-1 569 0 0,0-1-1 0 0,0 0 1 0 0,0 0 0 0 0,0 0-1 0 0,0 0 1 0 0,0 1-1 0 0,0-1 1 0 0,0 0 0 0 0,1 0-1 0 0,-1 0 1 0 0,0 0-1 0 0,0 0 1 0 0,0 1 0 0 0,0-1-1 0 0,0 0 1 0 0,0 0-1 0 0,1 0 1 0 0,-1 0 0 0 0,0 0-1 0 0,0 0 1 0 0,0 0 0 0 0,0 1-1 0 0,1-1 1 0 0,-1 0-1 0 0,0 0 1 0 0,0 0 0 0 0,0 0-1 0 0,0 0 1 0 0,1 0-1 0 0,-1 0 1 0 0,0 0 0 0 0,0 0-1 0 0,0 0 1 0 0,1 0-1 0 0,-1 0 65 0 0,20-2-2999 0 0,-17 2 1464 0 0</inkml:trace>
  <inkml:trace contextRef="#ctx0" brushRef="#br0" timeOffset="-213564.291">11566 2915 8288 0 0,'0'0'381'0'0,"0"0"-6"0"0,3-8-227 0 0,-1-4 142 0 0,-2 9-67 0 0,1 0 0 0 0,-1-1 0 0 0,1 1 0 0 0,0 0 1 0 0,0-1-1 0 0,0 1 0 0 0,1 0 0 0 0,-1 0 0 0 0,1 0 0 0 0,0 0 0 0 0,-1 0 1 0 0,3-1-224 0 0,4-6 633 0 0,1 1 1 0 0,1 0-1 0 0,-1 1 1 0 0,2 0 0 0 0,0 0-634 0 0,-2 3 121 0 0,-5 2 112 0 0,0 0 0 0 0,0 0 0 0 0,0 1 0 0 0,1-1-1 0 0,-1 1 1 0 0,1 0 0 0 0,0 1 0 0 0,-1-1 0 0 0,1 1 0 0 0,0 0-1 0 0,0 0 1 0 0,0 0 0 0 0,0 1 0 0 0,0-1 0 0 0,0 1 0 0 0,0 1-1 0 0,5 0-232 0 0,-8-1 89 0 0,0 0-1 0 0,-1 1 1 0 0,1-1-1 0 0,0 1 1 0 0,0 0-1 0 0,-1-1 1 0 0,1 1-1 0 0,-1 0 1 0 0,1 0-1 0 0,0 0 1 0 0,-1 0-1 0 0,0 0 1 0 0,1 1-1 0 0,-1-1 1 0 0,2 2-89 0 0,1 1 571 0 0,6 8-398 0 0,-10-6-189 0 0,0-3 24 0 0,2 4-8 0 0,-1-1 0 0 0,1 1 0 0 0,-1 0 0 0 0,-1 0 0 0 0,1 0 0 0 0,-1 0 0 0 0,0 0 0 0 0,-1 4 0 0 0,-3 13 0 0 0,2 1 0 0 0,1 7 0 0 0,1-4 0 0 0,0-27-97 0 0,0 0 0 0 0,0-1-1 0 0,0 1 1 0 0,0 0 0 0 0,1 0-1 0 0,-1-1 1 0 0,0 1 0 0 0,0 0-1 0 0,1-1 1 0 0,-1 1 0 0 0,1 0-1 0 0,-1-1 1 0 0,1 1-1 0 0,-1 0 1 0 0,1-1 0 0 0,-1 1-1 0 0,1-1 1 0 0,-1 1 0 0 0,1-1-1 0 0,0 1 1 0 0,-1-1 0 0 0,1 1-1 0 0,0-1 1 0 0,-1 0 0 0 0,1 1-1 0 0,0-1 1 0 0,0 0 0 0 0,-1 0-1 0 0,1 0 1 0 0,0 1 0 0 0,0-1-1 0 0,-1 0 1 0 0,1 0 97 0 0,5 1-948 0 0,-4-1-3350 0 0,3-2-1315 0 0</inkml:trace>
  <inkml:trace contextRef="#ctx0" brushRef="#br0" timeOffset="-212948.965">12073 2728 13824 0 0,'0'0'314'0'0,"0"0"46"0"0,0 0 22 0 0,0 0-50 0 0,-11 11 714 0 0,-4 10-370 0 0,0 2 0 0 0,1 0 0 0 0,2 0 0 0 0,-6 15-676 0 0,11-24 445 0 0,4-6-439 0 0,0 0-1 0 0,1 0 1 0 0,-2 7-6 0 0,-3 11-1 0 0,6-23 1 0 0,1 0 0 0 0,-1 0 0 0 0,1 1 0 0 0,0-1 0 0 0,-1 0 0 0 0,2 0 0 0 0,-1 3 0 0 0,0 15 0 0 0,0-20 0 0 0,0 1 0 0 0,1-1 0 0 0,-1 0 0 0 0,1 1 0 0 0,-1-1 0 0 0,1 1 0 0 0,-1-1 0 0 0,1 0 0 0 0,0 0 0 0 0,0 1 0 0 0,0-1 0 0 0,0 0 0 0 0,0 0 0 0 0,0 0 0 0 0,0 0 0 0 0,0 0 0 0 0,0 0 0 0 0,1 0 0 0 0,-1 0 0 0 0,0-1 0 0 0,0 1 0 0 0,1 0 0 0 0,-1-1 0 0 0,0 1 33 0 0,1 0 0 0 0,-1 0 0 0 0,1 0 0 0 0,-1-1 0 0 0,1 1-1 0 0,-1-1 1 0 0,1 1 0 0 0,-1-1 0 0 0,1 1 0 0 0,-1-1 0 0 0,1 0-1 0 0,0 0 1 0 0,-1 0 0 0 0,1 0 0 0 0,-1 0 0 0 0,1 0 0 0 0,-1 0 0 0 0,1-1-1 0 0,0 1 1 0 0,-1 0 0 0 0,1-1-33 0 0,3 0 241 0 0,0-1-207 0 0,1 0 0 0 0,-1 0 0 0 0,1 0 0 0 0,-1 0 1 0 0,0-1-1 0 0,0 0 0 0 0,0 0 0 0 0,-1 0 0 0 0,1-1 0 0 0,-1 1 0 0 0,1-1 0 0 0,-1 0 0 0 0,-1-1 0 0 0,1 1 0 0 0,0-1 1 0 0,-1 1-1 0 0,0-1 0 0 0,0 0 0 0 0,-1 0 0 0 0,1-1 0 0 0,1-3-34 0 0,29-70-1591 0 0,-11 25 1591 0 0,-21 51 0 0 0,0 0 0 0 0,0 1 0 0 0,1-1 0 0 0,-1 0 0 0 0,1 1 0 0 0,0-1 0 0 0,0 1 0 0 0,1-2 0 0 0,3-4 0 0 0,-2 5 0 0 0,-4 3 0 0 0,1 0 0 0 0,-1-1 0 0 0,0 1 0 0 0,1 0 0 0 0,-1 0 0 0 0,1-1 0 0 0,-1 1 0 0 0,1 0 0 0 0,-1 0 0 0 0,1 0 0 0 0,-1 0 0 0 0,1 0 0 0 0,0 0 0 0 0,-1 0 0 0 0,1 0 0 0 0,-1 0 0 0 0,1 0 0 0 0,-1 0 0 0 0,1 0 0 0 0,-1 0 0 0 0,1 0 0 0 0,-1 0 0 0 0,1 1 0 0 0,-1-1 0 0 0,1 0 0 0 0,-1 0 0 0 0,1 0 0 0 0,-1 1 0 0 0,0-1 0 0 0,1 0 0 0 0,-1 1 0 0 0,1-1 0 0 0,-1 0 0 0 0,0 1 0 0 0,1-1 0 0 0,-1 1 0 0 0,3 1 0 0 0,0 1 0 0 0,0-1 0 0 0,0 1 0 0 0,0 0 0 0 0,-1 0 0 0 0,1 1 0 0 0,-1-1 0 0 0,0 0 0 0 0,1 3 0 0 0,15 32 0 0 0,-17-35 0 0 0,11 26 0 0 0,10 22 0 0 0,-1-11 1074 0 0,-19-36-944 0 0,3 3 483 0 0,-5-10-125 0 0,-3-19-641 0 0,1 0-80 0 0,1 19 201 0 0,1 0 0 0 0,-1 0 0 0 0,1 0 0 0 0,0 0 0 0 0,0 0 0 0 0,0 0 0 0 0,0 0 0 0 0,1-1 0 0 0,-1 1 0 0 0,1 0 0 0 0,0 0 0 0 0,-1 0 0 0 0,2 0 32 0 0,-1 1-69 0 0,7-17-363 0 0,2 1 0 0 0,0 1 1 0 0,3-3 431 0 0,-10 15-33 0 0,1 1 0 0 0,0-1 0 0 0,0 0 0 0 0,1 1 1 0 0,-1 0-1 0 0,1 0 0 0 0,0 0 0 0 0,0 1 0 0 0,0 0 0 0 0,0-1 0 0 0,1 2 0 0 0,3-2 33 0 0,-6 3 14 0 0,0 0 0 0 0,-1 0-1 0 0,1 0 1 0 0,0 1-1 0 0,-1-1 1 0 0,1 1-1 0 0,0 0 1 0 0,0 0-1 0 0,0 0 1 0 0,-1 0 0 0 0,1 0-1 0 0,0 1 1 0 0,0-1-1 0 0,-1 1 1 0 0,1 0-1 0 0,2 0-13 0 0,-2 1 74 0 0,1 0-1 0 0,-1 0 1 0 0,1 0-1 0 0,-1 1 0 0 0,0-1 1 0 0,0 1-1 0 0,0 0 1 0 0,0 0-1 0 0,-1 0 0 0 0,3 3-73 0 0,4 7 239 0 0,-1 1-1 0 0,-1 0 0 0 0,0 0 0 0 0,-1 1 0 0 0,2 5-238 0 0,-6-13-6 0 0,2 4 158 0 0,-1-1-1 0 0,0 1 0 0 0,0 0 1 0 0,-2 0-1 0 0,1 2-151 0 0,0 64 450 0 0,-2-76-597 0 0,0-1-90 0 0,0 0-19 0 0,0 0-169 0 0,0 0-685 0 0,10-6-2710 0 0,-1 1-2391 0 0</inkml:trace>
  <inkml:trace contextRef="#ctx0" brushRef="#br0" timeOffset="-212536.952">12907 2711 11056 0 0,'0'0'852'0'0,"-2"1"-560"0"0,-7 2 98 0 0,-1-1 0 0 0,0 0 0 0 0,-6 1-390 0 0,8-2 473 0 0,-1 0 0 0 0,1 1-1 0 0,0 0 1 0 0,0 1 0 0 0,0 0-1 0 0,-4 1-472 0 0,0 2 255 0 0,1 1 1 0 0,0 0-1 0 0,0 0 0 0 0,0 1 1 0 0,1 1-1 0 0,0-1 0 0 0,0 2 0 0 0,1-1 1 0 0,0 1-1 0 0,1 1 0 0 0,-2 4-255 0 0,8-13 12 0 0,-2 3 159 0 0,0 1 0 0 0,1 0 1 0 0,-1 1-1 0 0,1-1 0 0 0,0 0 1 0 0,1 1-1 0 0,-1 0 0 0 0,2 0 0 0 0,-1 0 1 0 0,0 0-1 0 0,1 6-171 0 0,1-12 17 0 0,0 0 0 0 0,0 0 0 0 0,0 0 0 0 0,1 1 0 0 0,-1-1 0 0 0,0 0 0 0 0,1 0 0 0 0,-1 0 1 0 0,0 0-1 0 0,1 0 0 0 0,0 0 0 0 0,-1 0 0 0 0,1 0 0 0 0,0 0 0 0 0,-1 0 0 0 0,1-1 0 0 0,0 1 0 0 0,0 0 0 0 0,0 0 0 0 0,0-1 0 0 0,-1 1 0 0 0,1 0 0 0 0,0-1 0 0 0,0 1 0 0 0,0-1 0 0 0,1 1-16 0 0,0-1 7 0 0,-1 1 0 0 0,1 0 1 0 0,0-1-1 0 0,0 1 0 0 0,0-1 1 0 0,-1 0-1 0 0,1 0 1 0 0,0 0-1 0 0,0 0 0 0 0,0 0 1 0 0,0 0-1 0 0,-1 0 1 0 0,1 0-1 0 0,0-1 0 0 0,1 1-8 0 0,6-4-64 0 0,0 1-1 0 0,-1-1 0 0 0,1 0 0 0 0,-1-1 1 0 0,0 0-1 0 0,0-1 0 0 0,0 1 1 0 0,-1-2-1 0 0,0 1 0 0 0,0-1 0 0 0,2-3 65 0 0,14-15-281 0 0,-15 16 212 0 0,0-1-1 0 0,0 0 1 0 0,4-6 69 0 0,-9 11-14 0 0,0 1 1 0 0,0 0-1 0 0,1 0 0 0 0,-1 0 0 0 0,1 0 14 0 0,12-13-62 0 0,-10 13 51 0 0,-5 3 12 0 0,-1 1 0 0 0,1-1 1 0 0,0 0-1 0 0,0 1 1 0 0,0-1-1 0 0,0 0 0 0 0,0 0 1 0 0,-1 0-1 0 0,1 0 1 0 0,0 0-1 0 0,-1 0 1 0 0,1 0-1 0 0,0 0 0 0 0,-1 0 1 0 0,1 0-2 0 0,-1 0 104 0 0,0 1 9 0 0,4 36 524 0 0,4 34-209 0 0,-8-67-361 0 0,1 1-1 0 0,-1 0 0 0 0,1 0 0 0 0,0 0 1 0 0,0 0-1 0 0,1-1 0 0 0,-1 1 0 0 0,2 2-66 0 0,-2-4-129 0 0,0-1 0 0 0,0 0 0 0 0,0 0 0 0 0,0 1 0 0 0,0-1 0 0 0,0 0 0 0 0,0 0 0 0 0,0 0-1 0 0,0 0 1 0 0,1-1 0 0 0,-1 1 0 0 0,1 0 129 0 0,13 4-5031 0 0,-5-5-1582 0 0</inkml:trace>
  <inkml:trace contextRef="#ctx0" brushRef="#br0" timeOffset="-211417.978">12959 2806 7832 0 0,'0'-1'205'0'0,"0"0"-1"0"0,0 0 1 0 0,-1 1 0 0 0,1-1 0 0 0,0 0-1 0 0,0 0 1 0 0,-1 0 0 0 0,1 0 0 0 0,-1 0-1 0 0,1 0 1 0 0,0 0 0 0 0,-1 0 0 0 0,0 1 0 0 0,1-1-1 0 0,-1 0 1 0 0,0 0 0 0 0,1 1 0 0 0,-1-1-1 0 0,0 0 1 0 0,0 1 0 0 0,1-1 0 0 0,-1 1-1 0 0,0-1 1 0 0,0 1 0 0 0,0-1 0 0 0,0 1-1 0 0,0 0 1 0 0,0-1 0 0 0,0 1 0 0 0,0 0 0 0 0,0 0-1 0 0,0 0 1 0 0,0 0-205 0 0,-6-1 273 0 0,0 0 0 0 0,0 1 0 0 0,0 0 0 0 0,-5 1-273 0 0,1 0 1086 0 0,-1-1-694 0 0,1 1 0 0 0,-1 1 0 0 0,1 0 0 0 0,-1 0 0 0 0,1 1 0 0 0,0 1 0 0 0,0-1 0 0 0,0 2 0 0 0,0 0 0 0 0,1 0 0 0 0,0 1 0 0 0,-1 1-392 0 0,1 1 572 0 0,1 0 0 0 0,0 1 0 0 0,-1 2-572 0 0,7-8 167 0 0,-27 36-2 0 0,27-35-165 0 0,1 0 0 0 0,0 1 0 0 0,0-1 0 0 0,0 1 0 0 0,1 0 0 0 0,-1-1 0 0 0,1 1 0 0 0,1 0 0 0 0,-1 0 0 0 0,0 0 0 0 0,1 0 0 0 0,0 0 0 0 0,0 0 0 0 0,1-1 0 0 0,-1 1 0 0 0,1 0 0 0 0,0 0 0 0 0,1 0 0 0 0,-1-1 0 0 0,1 2 0 0 0,1-1 0 0 0,1 1 0 0 0,0-1 0 0 0,0 0 0 0 0,0 0 0 0 0,0-1 0 0 0,3 2 0 0 0,-5-4 0 0 0,0 0 0 0 0,0-1 0 0 0,0 1 0 0 0,1-1 0 0 0,-1 1 0 0 0,1-1 0 0 0,-1 0 0 0 0,1 0 0 0 0,-1 0 0 0 0,1 0 0 0 0,0 0 0 0 0,-1-1 0 0 0,1 0 0 0 0,0 1 0 0 0,-1-1 0 0 0,2 0 0 0 0,9 1 0 0 0,-7 0 6 0 0,1-1 0 0 0,0 0 0 0 0,0-1 0 0 0,0 0-1 0 0,-1 0 1 0 0,1 0 0 0 0,0-1 0 0 0,-1 0 0 0 0,1 0-1 0 0,-1 0 1 0 0,4-3-6 0 0,9-4 22 0 0,0-1-1 0 0,-1-1 0 0 0,2-2-21 0 0,-12 7 37 0 0,0 0 0 0 0,0-1 0 0 0,0 0 0 0 0,-1 0-1 0 0,0 0 1 0 0,-1-1 0 0 0,2-2-37 0 0,-6 7 14 0 0,0 0 0 0 0,0 1-1 0 0,-1-2 1 0 0,1 1 0 0 0,0 0 0 0 0,-1 0 0 0 0,0 0-1 0 0,0-1 1 0 0,0 1 0 0 0,0 0 0 0 0,0-1 0 0 0,-1 1-1 0 0,0-1 1 0 0,0 1 0 0 0,0-1 0 0 0,0 1 0 0 0,0-1-1 0 0,0 1 1 0 0,-1-1 0 0 0,0 1 0 0 0,0-1 0 0 0,-1-2-14 0 0,0 2-27 0 0,0 0 1 0 0,-1 0 0 0 0,1 0 0 0 0,-1 1 0 0 0,0-1 0 0 0,0 1 0 0 0,0-1 0 0 0,-1 1 0 0 0,1 0 0 0 0,-1 0-1 0 0,0 0 1 0 0,0 1 0 0 0,0-1 0 0 0,0 1 0 0 0,0 0 0 0 0,0 0 0 0 0,-3 0 26 0 0,-3-2-25 0 0,-1 1 0 0 0,1 1 0 0 0,-1 0 1 0 0,1 0-1 0 0,-1 1 0 0 0,0 0 0 0 0,-1 1 25 0 0,2 0-98 0 0,1 0 327 0 0,0 0-1 0 0,0 0 1 0 0,-1 1 0 0 0,1 0-1 0 0,0 0 1 0 0,0 1 0 0 0,0 0 0 0 0,1 1-1 0 0,-2 0-228 0 0,-6 2 17 0 0,15-5-17 0 0,-1 0 0 0 0,1 0 0 0 0,0 1 0 0 0,-1-1 0 0 0,1 1 0 0 0,0-1 0 0 0,0 1 0 0 0,-1-1 0 0 0,1 1 0 0 0,0 0 0 0 0,0-1 0 0 0,0 1 0 0 0,0 0 0 0 0,0 0-1 0 0,0 0 1 0 0,0 0 0 0 0,0 0 0 0 0,0 0 0 0 0,0 0 0 0 0,0 0 0 0 0,0 0 0 0 0,-2 4 0 0 0,0 0 0 0 0,0 0 0 0 0,0 0 0 0 0,0 0 0 0 0,1 1 0 0 0,0-1 0 0 0,0 1 0 0 0,0-1 0 0 0,1 1 0 0 0,0 0 0 0 0,0 0 0 0 0,0-1 0 0 0,1 1 0 0 0,0 0 0 0 0,0 0 0 0 0,0 0 0 0 0,1 0 0 0 0,0-1 0 0 0,0 1 0 0 0,0 0 0 0 0,1-1 0 0 0,0 1 0 0 0,2 4 0 0 0,5 9 0 0 0,-6-12 0 0 0,-1-1 0 0 0,2 0 0 0 0,-1 0 0 0 0,1 0 0 0 0,0 0 0 0 0,0 0 0 0 0,0-1 0 0 0,1 1 0 0 0,2 0 0 0 0,-1 0 0 0 0,-4-4 0 0 0,0 0 0 0 0,0 0 0 0 0,1-1 0 0 0,-1 1 0 0 0,0 0 0 0 0,1-1 0 0 0,0 0 0 0 0,-1 0 0 0 0,3 1 0 0 0,-3-1 0 0 0,0 0 0 0 0,0 0 0 0 0,0 0 0 0 0,0 0 0 0 0,0 0 0 0 0,0-1 0 0 0,1 1 0 0 0,-1-1 0 0 0,0 1 0 0 0,1-1 0 0 0,1 0 0 0 0,4 0 0 0 0,-3 2-61 0 0,1-1 0 0 0,-1 0 0 0 0,0-1 0 0 0,0 1 0 0 0,1-1-1 0 0,-1 0 1 0 0,1-1 0 0 0,-1 1 0 0 0,0-1 0 0 0,0 0 0 0 0,1 0 0 0 0,-1-1-1 0 0,0 1 1 0 0,1-2 61 0 0,-2 2-164 0 0,-1-1 57 0 0,0 1 0 0 0,0 0 0 0 0,-1-1 0 0 0,1 1 0 0 0,0-1 1 0 0,-1 0-1 0 0,1 0 0 0 0,-1 0 0 0 0,0 0 0 0 0,2-2 107 0 0,14-18-4149 0 0,-12 15-2972 0 0</inkml:trace>
  <inkml:trace contextRef="#ctx0" brushRef="#br0" timeOffset="-210875.44">13391 2750 5528 0 0,'0'0'422'0'0,"0"-1"-276"0"0,0-3 35 0 0,0 3 674 0 0,0 1 283 0 0,0 0 57 0 0,0 0-52 0 0,0 0-269 0 0,0 0-733 0 0,0-1-1 0 0,0 1 1 0 0,0-1-1 0 0,0 1 0 0 0,-1-1 1 0 0,1 1-1 0 0,0 0 1 0 0,0-1-1 0 0,0 1 0 0 0,0-1 1 0 0,-1 1-1 0 0,1 0 1 0 0,0-1-1 0 0,0 1 0 0 0,0 0 1 0 0,-1-1-1 0 0,1 1 1 0 0,0 0-1 0 0,-1-1 0 0 0,1 1 1 0 0,0 0-1 0 0,-1 0 1 0 0,1-1-1 0 0,-1 1 0 0 0,1 0 1 0 0,0 0-1 0 0,-1 0-140 0 0,-14-3 1260 0 0,-15 7-682 0 0,14 1 39 0 0,-1 0 0 0 0,1 1 0 0 0,1 1 0 0 0,-1 1 0 0 0,1 0 0 0 0,0 1 0 0 0,-10 8-617 0 0,20-13 115 0 0,0 1-1 0 0,0 0 1 0 0,1-1-1 0 0,-1 2 1 0 0,1-1-1 0 0,0 0 1 0 0,0 1 0 0 0,-1 3-115 0 0,3-5 90 0 0,0 0 0 0 0,0 0 0 0 0,1 0 0 0 0,-1 0 1 0 0,1 0-1 0 0,0 0 0 0 0,0 0 0 0 0,0 1 0 0 0,1-1 1 0 0,-1 0-1 0 0,1 1 0 0 0,0-1 0 0 0,1 2-90 0 0,0-3 0 0 0,0 1 0 0 0,1-1 0 0 0,-1 0 0 0 0,1 0 0 0 0,0 1 0 0 0,0-1 0 0 0,0 0 0 0 0,1-1 0 0 0,-1 1 0 0 0,1 0 0 0 0,0-1 0 0 0,-1 1 0 0 0,1-1 0 0 0,0 0 0 0 0,3 2 0 0 0,1-1 0 0 0,-1 0 0 0 0,1 0 0 0 0,-1-1 0 0 0,1 0 0 0 0,0 0 0 0 0,0 0 0 0 0,0-1 0 0 0,0 0 0 0 0,0-1 0 0 0,0 1 0 0 0,3-1 0 0 0,13 1 0 0 0,-8-1-82 0 0,1 0 0 0 0,-1-1-1 0 0,1-1 1 0 0,-1-1-1 0 0,0 0 1 0 0,2-1 82 0 0,11-2-743 0 0,5-4-1031 0 0,-13-2-3933 0 0,-8 2-686 0 0</inkml:trace>
  <inkml:trace contextRef="#ctx0" brushRef="#br0" timeOffset="-210410.346">13608 2502 15664 0 0,'-1'-2'223'0'0,"0"2"-138"0"0,1-1 0 0 0,-1 1 0 0 0,1 0 0 0 0,-1-1 0 0 0,1 1 0 0 0,-1 0 0 0 0,1 0 0 0 0,-1-1 0 0 0,0 1 0 0 0,1 0 0 0 0,-1 0 0 0 0,1 0 0 0 0,-1-1 0 0 0,0 1-1 0 0,1 0 1 0 0,-1 0 0 0 0,0 0-85 0 0,-4 2 28 0 0,4-1-23 0 0,1-1-1 0 0,-1 1 0 0 0,1-1 0 0 0,-1 1 0 0 0,1-1 0 0 0,-1 1 0 0 0,1-1 1 0 0,-1 1-1 0 0,1 0 0 0 0,0-1 0 0 0,-1 1 0 0 0,1 0 0 0 0,0-1 0 0 0,-1 1 1 0 0,1 0-1 0 0,0 0 0 0 0,0-1 0 0 0,0 1 0 0 0,0 0 0 0 0,0 0 0 0 0,-1-1 1 0 0,2 1-1 0 0,-1 0 0 0 0,0 0 0 0 0,0-1 0 0 0,0 1 0 0 0,0 0 0 0 0,0 0-4 0 0,1 2 36 0 0,-1 9 417 0 0,0 0 0 0 0,2 0 0 0 0,-1-1 0 0 0,2 1 0 0 0,-1-1-1 0 0,2 1 1 0 0,-1-1 0 0 0,2 2-453 0 0,4 9 1295 0 0,4 22-1295 0 0,-3-9 149 0 0,-3-13 195 0 0,-3-10-262 0 0,0-1 0 0 0,0 1 0 0 0,-2 0 0 0 0,1 1 0 0 0,-2-1 0 0 0,1 4-82 0 0,-2-6-44 0 0,1-1 1 0 0,1 1-1 0 0,-1-1 0 0 0,4 7 44 0 0,-5-12 90 0 0,3 1-18 0 0,8 5-28 0 0,-6-6-28 0 0,-4-3-18 0 0,0 1 1 0 0,1-1 0 0 0,-1 0 0 0 0,1 0-1 0 0,-1 0 1 0 0,1 0 0 0 0,0 0 0 0 0,-1 0-1 0 0,1-1 1 0 0,0 1 0 0 0,0 0 1 0 0,5 1 11 0 0,-6-1 14 0 0,0-1 5 0 0,-1 8-32 0 0,0-8-1 0 0,0 0 0 0 0,1 1 0 0 0,-1-1 1 0 0,0 0-1 0 0,0 1 0 0 0,0-1 0 0 0,0 0 0 0 0,0 1 0 0 0,1-1 0 0 0,-1 0 0 0 0,0 1 0 0 0,0-1 0 0 0,0 0 0 0 0,0 1 0 0 0,0-1 0 0 0,0 0 0 0 0,0 1 0 0 0,0-1 1 0 0,0 0-1 0 0,0 1 0 0 0,-1-1 0 0 0,1 0 0 0 0,0 0 0 0 0,0 1 0 0 0,0-1 0 0 0,0 0 0 0 0,0 1 0 0 0,-1-1 0 0 0,1 0 0 0 0,0 0 0 0 0,0 1 0 0 0,0-1 0 0 0,-1 0 1 0 0,1 0-1 0 0,0 1 0 0 0,0-1 0 0 0,-1 0 0 0 0,1 0 0 0 0,0 0 0 0 0,-1 1 0 0 0,1-1 0 0 0,0 0 0 0 0,0 0 0 0 0,-1 0 0 0 0,1 0 0 0 0,0 0 0 0 0,-1 0 0 0 0,1 0 1 0 0,0 0-1 0 0,-1 0 0 0 0,1 0 0 0 0,0 0 0 0 0,-1 0 0 0 0,1 0 3 0 0,-15-4-1608 0 0,15 4 1085 0 0,-27-6-5365 0 0,20 4 4034 0 0</inkml:trace>
  <inkml:trace contextRef="#ctx0" brushRef="#br0" timeOffset="-210043.392">13590 2806 1840 0 0,'7'-4'47'0'0,"-4"2"6739"0"0,9-11-2546 0 0,-10 11-4053 0 0,-1 0 0 0 0,0 0 0 0 0,1 1 0 0 0,0-1 1 0 0,-1 0-1 0 0,1 1 0 0 0,0-1 0 0 0,0 1 0 0 0,2-2-187 0 0,38-21 1913 0 0,-35 21-1596 0 0,-1 0-1 0 0,1 0 1 0 0,0 1-1 0 0,0 0 1 0 0,0 1 0 0 0,0-1-1 0 0,4 1-316 0 0,4-2 519 0 0,-10 2-362 0 0,0 0 0 0 0,0 1-1 0 0,0-1 1 0 0,1 1 0 0 0,-1 0 0 0 0,0 0 0 0 0,0 1 0 0 0,1-1 0 0 0,-1 1 0 0 0,0 1-1 0 0,0-1 1 0 0,4 2-157 0 0,-5-1 233 0 0,1 0 0 0 0,-1 1 0 0 0,0-1 0 0 0,0 1 0 0 0,0 0 0 0 0,0 0 0 0 0,0 0 0 0 0,3 4-233 0 0,-4-4 165 0 0,0 1-141 0 0,0-1 0 0 0,1 0 0 0 0,-1 1 0 0 0,0 0 0 0 0,-1 0 0 0 0,1 0 0 0 0,-1 0 0 0 0,0 0 0 0 0,0 0 0 0 0,0 1 0 0 0,0-1 1 0 0,-1 1-1 0 0,1 1-24 0 0,3 24 27 0 0,-1-12 125 0 0,-1 0 0 0 0,-1 0-1 0 0,-1 5-151 0 0,-1-21 203 0 0,0-1-42 0 0,5 9-75 0 0,-4-9-221 0 0,-1-1-265 0 0,0 0-84 0 0,0 0-11 0 0,0 0-185 0 0,0 0-772 0 0,5-10-2186 0 0,-1-1 1769 0 0</inkml:trace>
  <inkml:trace contextRef="#ctx0" brushRef="#br0" timeOffset="-209703.263">14054 2717 13560 0 0,'0'0'306'0'0,"1"1"46"0"0,2 6-242 0 0,1 0 1 0 0,-1 0-1 0 0,0 0 0 0 0,-1 0 0 0 0,0 0 1 0 0,0 0-1 0 0,-1 1 0 0 0,1 5-110 0 0,0-2 387 0 0,0 0-1 0 0,1 0 1 0 0,4 11-387 0 0,-3-13 1270 0 0,-1 0-913 0 0,0-1 0 0 0,1 0 0 0 0,0 0 0 0 0,0-1 0 0 0,0 1 0 0 0,1-1 0 0 0,0 0-1 0 0,1 0 1 0 0,0 0 0 0 0,3 2-357 0 0,-8-8 259 0 0,-1-1-10 0 0,0 0-26 0 0,0 0-106 0 0,10-18 231 0 0,-10 14-277 0 0,1 0 0 0 0,-1-1 0 0 0,0 1-1 0 0,0 0 1 0 0,-1-1 0 0 0,0-2-71 0 0,1 2 98 0 0,-1 1-1 0 0,1-1 1 0 0,0 0 0 0 0,0 1 0 0 0,0-1 0 0 0,0 1 0 0 0,1-1-98 0 0,5-23-699 0 0,-1-1 0 0 0,-2-1 699 0 0,-2 26-46 0 0,0 0 0 0 0,0 0 0 0 0,0 0 0 0 0,1 0 0 0 0,-1 0 0 0 0,1 0 0 0 0,0 0 0 0 0,0 0 0 0 0,1 1 0 0 0,-1-1 46 0 0,12-20-90 0 0,-13 22 41 0 0,0 0 0 0 0,0 0 1 0 0,1 1-1 0 0,-1-1 0 0 0,0 1 1 0 0,1-1-1 0 0,0 1 0 0 0,-1 0 1 0 0,1-1-1 0 0,0 1 1 0 0,0 0-1 0 0,0 0 0 0 0,-1 0 1 0 0,1 0-1 0 0,0 1 0 0 0,0-1 1 0 0,2 0 48 0 0,36-7-1104 0 0,-31 7 797 0 0,17-2-3026 0 0,19 1 3333 0 0,-30 2-910 0 0</inkml:trace>
  <inkml:trace contextRef="#ctx0" brushRef="#br0" timeOffset="-209394.109">14507 2703 6912 0 0,'-12'9'736'0'0,"4"-2"556"0"0,0 0 1 0 0,0 0-1 0 0,-2 0-1292 0 0,-15 14 2695 0 0,15-11-1985 0 0,0 1 0 0 0,1 1 0 0 0,1 0 0 0 0,-1 0 0 0 0,2 1 0 0 0,0 0 0 0 0,-1 3-710 0 0,6-13 51 0 0,1-1 0 0 0,1 0 1 0 0,-1 0-1 0 0,0 0 0 0 0,0 1 0 0 0,1-1 0 0 0,-1 0 0 0 0,1 1 0 0 0,0-1 1 0 0,0 1-1 0 0,0-1 0 0 0,0 0 0 0 0,0 1 0 0 0,0-1 0 0 0,1 0 1 0 0,-1 1-1 0 0,1-1 0 0 0,-1 0 0 0 0,1 1 0 0 0,0-1 0 0 0,0 0 0 0 0,0 0 1 0 0,0 0-1 0 0,0 0 0 0 0,1 0 0 0 0,-1 0 0 0 0,1 0 0 0 0,-1 0 1 0 0,1-1-1 0 0,0 1 0 0 0,0 0 0 0 0,-1-1 0 0 0,1 0 0 0 0,0 1 0 0 0,0-1 1 0 0,1 0-1 0 0,-1 0 0 0 0,0 0 0 0 0,0 0 0 0 0,0 0 0 0 0,3 0-51 0 0,3 0 15 0 0,0 0-1 0 0,0 0 1 0 0,1-1-1 0 0,-1 0 0 0 0,1 0 1 0 0,-1-1-1 0 0,0 0 1 0 0,0 0-1 0 0,1-1 0 0 0,5-2-14 0 0,0-1-7 0 0,-1 0 0 0 0,-1 0 0 0 0,3-3 7 0 0,-11 6 24 0 0,0 0 1 0 0,-1 0-1 0 0,1-1 0 0 0,-1 1 1 0 0,1-1-1 0 0,-1 0 1 0 0,0 0-1 0 0,0-1 0 0 0,0 1 1 0 0,-1 0-1 0 0,3-5-24 0 0,1-1 192 0 0,-1-2-1 0 0,0 1 1 0 0,-1 0 0 0 0,0-4-192 0 0,-3 11 14 0 0,0 0 0 0 0,0 0 0 0 0,-1 0 0 0 0,1 0 0 0 0,-1 0 1 0 0,0-1-1 0 0,0 1 0 0 0,0 0 0 0 0,-1 0 0 0 0,1 0 0 0 0,-1 0 0 0 0,1 0 0 0 0,-1 0 0 0 0,0 0 0 0 0,0 0 1 0 0,-1 0-1 0 0,0-2-14 0 0,-1 0 45 0 0,0 1 1 0 0,0-1-1 0 0,0 1 1 0 0,-1 0 0 0 0,1 0-1 0 0,-1 1 1 0 0,0-1 0 0 0,0 1-1 0 0,-1 0 1 0 0,1 0-1 0 0,-1 0 1 0 0,1 0 0 0 0,-3 0-46 0 0,1 0-310 0 0,0 1 1 0 0,-1 0 0 0 0,1 0 0 0 0,-5 0 309 0 0,-29-1-6667 0 0,28 3 45 0 0</inkml:trace>
  <inkml:trace contextRef="#ctx0" brushRef="#br0" timeOffset="-205671.124">14796 2700 8288 0 0,'-4'-1'-628'0'0,"-4"-2"3866"0"0,8 3-3195 0 0,0 0 1 0 0,0 0-1 0 0,0 0 1 0 0,0 0-1 0 0,0 0 1 0 0,0 0-1 0 0,0 0 0 0 0,-1 0 1 0 0,1 0-1 0 0,0-1 1 0 0,0 1-1 0 0,0 0 1 0 0,0 0-1 0 0,0 0 1 0 0,0 0-1 0 0,0 0 1 0 0,0 0-1 0 0,0 0 1 0 0,0 0-1 0 0,0 0 1 0 0,0-1-1 0 0,0 1 1 0 0,0 0-1 0 0,0 0 1 0 0,0 0-1 0 0,0 0 1 0 0,0 0-1 0 0,0 0 1 0 0,0 0-1 0 0,0 0 1 0 0,1 0-1 0 0,-1-1 1 0 0,0 1-1 0 0,0 0 1 0 0,0 0-1 0 0,0 0 1 0 0,0 0-1 0 0,0 0 1 0 0,0 0-1 0 0,0 0 1 0 0,0 0-1 0 0,0 0 1 0 0,0 0-1 0 0,0 0 0 0 0,1 0 1 0 0,-1 0-1 0 0,0 0 1 0 0,0 0-1 0 0,0-1 1 0 0,0 1-1 0 0,0 0 1 0 0,0 0-1 0 0,0 0 1 0 0,0 0-1 0 0,0 0 1 0 0,1 0-1 0 0,-1 0 1 0 0,0 0-1 0 0,0 0 1 0 0,0 0-1 0 0,0 1-43 0 0,1-2 422 0 0,-1 1-34 0 0,14 19 444 0 0,-11-2-198 0 0,0 0 0 0 0,-2 0 0 0 0,0 0 1 0 0,-1 0-1 0 0,-1 0 0 0 0,-2 12-634 0 0,0 36 462 0 0,6-51-393 0 0,-2-13-64 0 0,-1 0 1 0 0,1 0-1 0 0,-1 0 0 0 0,0 0 0 0 0,1 0 1 0 0,-1 0-1 0 0,0 0 0 0 0,0 0 1 0 0,0 0-1 0 0,0 1 0 0 0,0-1 1 0 0,0 0-1 0 0,0 0 0 0 0,0 0 0 0 0,0 0 1 0 0,0 0-6 0 0,-5 3 68 0 0,4-3 20 0 0,1-1 5 0 0,12-13 63 0 0,0-6-411 0 0,-2 0 0 0 0,7-18 255 0 0,14-26-303 0 0,-26 55 290 0 0,0 0 1 0 0,0 1 0 0 0,1 0-1 0 0,0 0 1 0 0,0 0-1 0 0,5-3 13 0 0,1-2-5 0 0,-9 9 0 0 0,-1 0-1 0 0,2 0 1 0 0,-1 0 0 0 0,0 0-1 0 0,0 1 1 0 0,1 0-1 0 0,0-1 1 0 0,-1 1 0 0 0,1 1-1 0 0,0-1 1 0 0,1 0 5 0 0,-4 2 67 0 0,-1 0 66 0 0,1 0-108 0 0,0 0 0 0 0,0 0-1 0 0,0 1 1 0 0,0-1 0 0 0,0 0-1 0 0,0 1 1 0 0,0-1 0 0 0,0 1 0 0 0,0-1-1 0 0,-1 1 1 0 0,1-1 0 0 0,0 1 0 0 0,0 0-1 0 0,-1-1 1 0 0,1 1 0 0 0,0 0 0 0 0,-1 0-1 0 0,1 0-24 0 0,12 18 265 0 0,-5-8-66 0 0,-6-7-144 0 0,0-1-1 0 0,0 0 0 0 0,0 1 0 0 0,-1-1 0 0 0,1 1 0 0 0,-1 0 1 0 0,0-1-1 0 0,0 1 0 0 0,0 0 0 0 0,-1 0 0 0 0,1 0 1 0 0,-1 0-1 0 0,0 0 0 0 0,0 1-54 0 0,-1 11 151 0 0,-1-1 1 0 0,0 0 0 0 0,-1 1-152 0 0,1-4 40 0 0,-2 1 70 0 0,2-11-105 0 0,1-3-6 0 0,1 1-1 0 0,0-1 1 0 0,0 1 0 0 0,0-1-1 0 0,0 0 1 0 0,0 1 0 0 0,0-1-1 0 0,0 0 1 0 0,0 1-1 0 0,0-1 1 0 0,0 1 0 0 0,0-1-1 0 0,0 0 1 0 0,0 1-1 0 0,0-1 1 0 0,1 1 0 0 0,-1-1-1 0 0,0 0 2 0 0,1 0-10 0 0,28-45 692 0 0,-26 41-529 0 0,1 1 0 0 0,0-1 0 0 0,0 1 1 0 0,1-1-1 0 0,-1 1 0 0 0,1 1 0 0 0,5-4-153 0 0,-9 6-9 0 0,1 0-1 0 0,-1 1 0 0 0,1 0 0 0 0,-1-1 0 0 0,1 1 1 0 0,-1 0-1 0 0,1-1 0 0 0,-1 1 0 0 0,1 0 1 0 0,-1 0-1 0 0,1 0 0 0 0,0 0 0 0 0,-1 1 0 0 0,1-1 1 0 0,-1 0-1 0 0,1 1 0 0 0,-1-1 0 0 0,1 1 1 0 0,-1-1-1 0 0,0 1 0 0 0,1 0 0 0 0,-1 0 0 0 0,0-1 1 0 0,1 1-1 0 0,-1 0 0 0 0,0 0 0 0 0,0 0 1 0 0,0 0-1 0 0,0 1 0 0 0,0-1 0 0 0,0 0 0 0 0,0 0 1 0 0,0 1-1 0 0,0-1 0 0 0,-1 0 0 0 0,1 1 10 0 0,13 24 21 0 0,-12-22-64 0 0,1-1-1 0 0,-1 1 0 0 0,0 0 1 0 0,0 0-1 0 0,-1 0 1 0 0,1 0-1 0 0,-1 0 0 0 0,0 3 44 0 0,6 13 32 0 0,-6-19-27 0 0,-1 0-1 0 0,1 1 1 0 0,-1-1-1 0 0,1 0 1 0 0,-1 1-1 0 0,1-1 1 0 0,-1 1-1 0 0,0-1 1 0 0,1 1-1 0 0,-1-1 1 0 0,0 1-1 0 0,0-1 1 0 0,0 1-1 0 0,0-1 1 0 0,-1 1-1 0 0,1-1 1 0 0,0 1-1 0 0,-1-1 1 0 0,1 1-5 0 0,0-1 2 0 0,-1 1 0 0 0,1-1 1 0 0,0 1-1 0 0,1-1 1 0 0,-1 1-1 0 0,0-1 0 0 0,0 1 1 0 0,0-1-1 0 0,1 1 1 0 0,-1-1-1 0 0,1 0 0 0 0,-1 1 1 0 0,1-1-1 0 0,0 0 0 0 0,0 1 1 0 0,-1-1-1 0 0,1 0 1 0 0,0 0-1 0 0,0 0 0 0 0,0 0 1 0 0,0 0-1 0 0,0 0 1 0 0,0 0-1 0 0,2 1-2 0 0,-1 0 56 0 0,0 0 1 0 0,0 0-1 0 0,0 0 1 0 0,-1 1-1 0 0,1-1 1 0 0,1 3-57 0 0,-3-3-40 0 0,1-1-1 0 0,0 1 1 0 0,0-1 0 0 0,0 1 0 0 0,0-1 0 0 0,0 0 0 0 0,0 1 0 0 0,0-1 0 0 0,1 0 0 0 0,-1 0 0 0 0,0 0-1 0 0,1 0 1 0 0,-1 0 0 0 0,1 0 0 0 0,-1 0 0 0 0,1 0 0 0 0,-1-1 0 0 0,1 1 0 0 0,0-1 0 0 0,0 1 40 0 0,0-1-331 0 0,0 1 1 0 0,0-1 0 0 0,-1 0-1 0 0,1 0 1 0 0,0 0 0 0 0,0 0-1 0 0,0 0 1 0 0,0 0 0 0 0,0 0-1 0 0,0-1 1 0 0,-1 1 0 0 0,1-1-1 0 0,0 1 1 0 0,0-1 0 0 0,-1 0-1 0 0,1 0 1 0 0,0 0 0 0 0,1 0 330 0 0,6-5-6141 0 0</inkml:trace>
  <inkml:trace contextRef="#ctx0" brushRef="#br0" timeOffset="-205206.688">15523 2690 5528 0 0,'25'0'275'0'0,"-4"0"2379"0"0,-27 3 4868 0 0,0 8-5220 0 0,5-10-2300 0 0,1 1 1 0 0,-1-1-1 0 0,0 1 1 0 0,0-1 0 0 0,1 0-1 0 0,-1 1 1 0 0,0-1-1 0 0,0 0 1 0 0,0 0-1 0 0,-1 1-2 0 0,-5 3 233 0 0,0 1 1 0 0,1-1-1 0 0,0 1 0 0 0,0 0 1 0 0,0 1-1 0 0,1-1 0 0 0,0 1 1 0 0,1 0-1 0 0,-1 0 0 0 0,0 3-233 0 0,4-8 57 0 0,-1 0 0 0 0,1 0-1 0 0,-1 0 1 0 0,1 0 0 0 0,-1-1-1 0 0,0 1 1 0 0,0 0-1 0 0,0-1 1 0 0,-2 2-57 0 0,2-2 17 0 0,0 1 0 0 0,1-1-1 0 0,-1 1 1 0 0,0-1 0 0 0,0 1 0 0 0,1 0-1 0 0,-1 0 1 0 0,0 0 0 0 0,1 0 0 0 0,-1 0-17 0 0,-1 5 37 0 0,1-3-19 0 0,1 0 0 0 0,-2 0 0 0 0,1 0-1 0 0,0 0 1 0 0,-1 0 0 0 0,0-1 0 0 0,-3 4-18 0 0,1 0 80 0 0,-1 0 0 0 0,1 1 0 0 0,0 0 0 0 0,1 0 0 0 0,-1 0 0 0 0,-1 8-80 0 0,5-15 33 0 0,1 0-29 0 0,0-1 1 0 0,0 0 0 0 0,-1 1 0 0 0,1-1 0 0 0,0 1 0 0 0,0-1 0 0 0,0 0 0 0 0,0 1 0 0 0,0-1 0 0 0,0 1 0 0 0,0-1 0 0 0,0 0 0 0 0,0 1 0 0 0,0-1-1 0 0,0 1 1 0 0,0-1 0 0 0,0 0 0 0 0,0 1 0 0 0,1-1 0 0 0,-1 0 0 0 0,0 1 0 0 0,0-1 0 0 0,0 1 0 0 0,1-1 0 0 0,-1 0 0 0 0,0 1 0 0 0,0-1-1 0 0,1 0 1 0 0,-1 0 0 0 0,0 1-5 0 0,3 0 59 0 0,6 1 38 0 0,0-9 15 0 0,-2 3-72 0 0,-6 3-35 0 0,0 1 0 0 0,0-1 0 0 0,1 1 0 0 0,-1-1 0 0 0,0 1 0 0 0,0-1 0 0 0,0 0 0 0 0,0 0 0 0 0,0 0 0 0 0,0 0 0 0 0,0 1 0 0 0,0-1 0 0 0,0 0 0 0 0,-1-1 0 0 0,1 1 0 0 0,0 0 0 0 0,-1 0 0 0 0,1 0 0 0 0,0 0 0 0 0,-1-1-5 0 0,1 0 5 0 0,1-1 0 0 0,-1 1-1 0 0,0-1 1 0 0,1 1 0 0 0,-1 0-1 0 0,1 0 1 0 0,0 0 0 0 0,0 0 0 0 0,0 0-1 0 0,0 0 1 0 0,0 1 0 0 0,1-2-5 0 0,14-12 225 0 0,-12 9-152 0 0,0 0 0 0 0,1 0-1 0 0,0 1 1 0 0,0 0 0 0 0,0 0 0 0 0,0 0 0 0 0,2 0-73 0 0,6-4-279 0 0,-12 8 247 0 0,-1-1-1 0 0,1 1 0 0 0,0 0 0 0 0,-1 0 1 0 0,1 0-1 0 0,0 0 0 0 0,0 1 0 0 0,0-1 1 0 0,0 0-1 0 0,0 1 0 0 0,0-1 0 0 0,2 1 33 0 0,4-2-21 0 0,-7 2 63 0 0,0 0 0 0 0,0 1 0 0 0,0-1 0 0 0,0 0 0 0 0,0 0 1 0 0,-1 1-1 0 0,1-1 0 0 0,0 1 0 0 0,0-1 0 0 0,0 1 0 0 0,0-1 0 0 0,-1 1 0 0 0,1-1 0 0 0,0 1 1 0 0,-1 0-1 0 0,1-1 0 0 0,0 1 0 0 0,-1 0 0 0 0,1 0-42 0 0,-2-1 1 0 0,1 0 0 0 0,-1 1 0 0 0,1-1 0 0 0,-1 1 0 0 0,1-1 0 0 0,-1 1 0 0 0,1 0-1 0 0,-1-1 1 0 0,1 1 0 0 0,0-1 0 0 0,-1 1 0 0 0,1 0 0 0 0,0-1 0 0 0,-1 1 0 0 0,1 0 0 0 0,0-1 0 0 0,0 1 0 0 0,0 0 0 0 0,0 0 0 0 0,0-1 0 0 0,0 1 0 0 0,0 0 0 0 0,0-1-1 0 0,0 1 1 0 0,0 0 0 0 0,0 0 0 0 0,0-1 0 0 0,0 1 0 0 0,0 0 0 0 0,1-1 0 0 0,-1 1 0 0 0,0 0 0 0 0,1-1 0 0 0,-1 1 0 0 0,0 0 0 0 0,1-1 0 0 0,-1 1 0 0 0,1-1 0 0 0,-1 1 0 0 0,1-1-1 0 0,-1 1 1 0 0,1-1 0 0 0,-1 1 0 0 0,1-1-1 0 0,0 1 0 0 0,-1-1 0 0 0,0 1 0 0 0,1-1 0 0 0,-1 1 0 0 0,0-1 0 0 0,1 1 0 0 0,-1-1 0 0 0,0 1 0 0 0,0-1 0 0 0,1 1 0 0 0,-1-1 0 0 0,0 1 0 0 0,0 0 0 0 0,0-1 0 0 0,0 1 0 0 0,0-1 0 0 0,0 1 0 0 0,0 0 0 0 0,0-1 0 0 0,0 1 0 0 0,0-1 0 0 0,0 1 0 0 0,0-1 0 0 0,0 1 0 0 0,-1 0 0 0 0,1-1 0 0 0,0 1 0 0 0,0-1 0 0 0,-1 1 0 0 0,1-1 0 0 0,0 1 0 0 0,-1 0 0 0 0,1 0 0 0 0,0 0 0 0 0,-1 0 0 0 0,1 0 0 0 0,0-1 0 0 0,0 1 0 0 0,0 0 0 0 0,0 0 0 0 0,0 0 0 0 0,0 0 0 0 0,0 0 0 0 0,0 0 0 0 0,0 0 0 0 0,0 0 0 0 0,0 0 0 0 0,1 0 0 0 0,-1 0 0 0 0,1 0 0 0 0,5 17 46 0 0,-5-15-37 0 0,-1-1 0 0 0,1 1-1 0 0,0-1 1 0 0,-1 0 0 0 0,1 0 0 0 0,0 1 0 0 0,1-1-1 0 0,-1 0 1 0 0,0 0 0 0 0,1 0 0 0 0,-1 0-1 0 0,1 0 1 0 0,0 1-9 0 0,2-2 3 0 0,14 13-19 0 0,-16-13 11 0 0,0 1 1 0 0,0-1-1 0 0,0 0 0 0 0,-1 0 1 0 0,1 0-1 0 0,0 0 0 0 0,0 0 1 0 0,1 0-1 0 0,-1 0 0 0 0,0-1 1 0 0,0 1-1 0 0,0-1 0 0 0,1 1 1 0 0,-1-1-1 0 0,0 0 0 0 0,0 0 1 0 0,1 0-1 0 0,-1 0 0 0 0,0 0 1 0 0,0-1-1 0 0,0 1 0 0 0,1-1 1 0 0,-1 1-1 0 0,0-1 0 0 0,0 0 1 0 0,0 0-1 0 0,0 0 0 0 0,1-1 5 0 0,-2 2-26 0 0,-1-1-1 0 0,1 1 1 0 0,-1-1-1 0 0,1 1 1 0 0,-1-1-1 0 0,1 1 1 0 0,-1-1 0 0 0,0 0-1 0 0,1 1 1 0 0,-1-1-1 0 0,0 0 1 0 0,0 1-1 0 0,1-1 1 0 0,-1 0-1 0 0,0 1 1 0 0,0-1-1 0 0,0 0 1 0 0,0 1-1 0 0,0-1 1 0 0,0 0 26 0 0,0 0-47 0 0,0 1 0 0 0,0-1 0 0 0,0 0 0 0 0,0 0 0 0 0,0 0 0 0 0,1 1 0 0 0,-1-1 0 0 0,0 0 0 0 0,0 0 0 0 0,1 1 0 0 0,-1-1 0 0 0,0 0 0 0 0,1 0 0 0 0,-1 1 0 0 0,1-1 0 0 0,-1 0 0 0 0,1 1 1 0 0,-1-1-1 0 0,1 1 0 0 0,0-1 0 0 0,-1 1 0 0 0,1-1 47 0 0,5-3-296 0 0,-4 3-286 0 0,0-1 1 0 0,0 1 0 0 0,0 0-1 0 0,0-1 1 0 0,0 0 0 0 0,-1 1-1 0 0,1-1 1 0 0,0 0 0 0 0,-1 0 0 0 0,0 0-1 0 0,2-2 582 0 0,1-14-6578 0 0</inkml:trace>
  <inkml:trace contextRef="#ctx0" brushRef="#br0" timeOffset="-204948.279">15893 2502 5528 0 0,'-25'-5'422'0'0,"24"5"-281"0"0,1-1 0 0 0,-1 1 0 0 0,1 0 0 0 0,-1 0 0 0 0,1 0 0 0 0,-1 0 0 0 0,1 0 0 0 0,-1 0 0 0 0,1 0 0 0 0,-1 0 0 0 0,1 0 0 0 0,-1 0 0 0 0,1 0 0 0 0,-1 0 0 0 0,1 1 0 0 0,-1-1 0 0 0,1 0 0 0 0,-1 0 0 0 0,1 0 0 0 0,-1 1 0 0 0,1-1 0 0 0,0 0 0 0 0,-1 0 0 0 0,1 1 0 0 0,-1-1 0 0 0,1 1 0 0 0,0-1-1 0 0,-1 0 1 0 0,1 1 0 0 0,0-1 0 0 0,-1 0 0 0 0,1 1 0 0 0,0-1 0 0 0,0 1 0 0 0,0-1 0 0 0,-1 1 0 0 0,1-1 0 0 0,0 1 0 0 0,0-1 0 0 0,0 1 0 0 0,0-1 0 0 0,0 1 0 0 0,0-1 0 0 0,0 1 0 0 0,0-1 0 0 0,0 1 0 0 0,0-1 0 0 0,0 1 0 0 0,0-1 0 0 0,0 1 0 0 0,0-1 0 0 0,0 1 0 0 0,1-1 0 0 0,-1 1-1 0 0,0-1 1 0 0,0 0 0 0 0,1 1 0 0 0,-1-1 0 0 0,0 1 0 0 0,1-1 0 0 0,-1 1 0 0 0,0-1-141 0 0,1 1 60 0 0,0 0 0 0 0,0 0-1 0 0,0 0 1 0 0,-1 0 0 0 0,1 0-1 0 0,0 0 1 0 0,-1 0 0 0 0,1 0-1 0 0,-1 0 1 0 0,1 0 0 0 0,-1 0-1 0 0,1 0 1 0 0,-1 1 0 0 0,0-1-1 0 0,0 0 1 0 0,0 0 0 0 0,0 0-1 0 0,1 1 1 0 0,-2-1 0 0 0,1 0-1 0 0,0 0 1 0 0,0 0 0 0 0,0 1-1 0 0,0-1 1 0 0,-1 0 0 0 0,1 0-1 0 0,-1 0 1 0 0,1 0 0 0 0,-1 1-60 0 0,0 0 48 0 0,1 0 0 0 0,0 0 0 0 0,0 1 0 0 0,0-1 0 0 0,0 0 0 0 0,0 0-1 0 0,0 0 1 0 0,0 0 0 0 0,1 0 0 0 0,-1 0 0 0 0,1 0 0 0 0,-1 0 0 0 0,1 0 0 0 0,0 2-48 0 0,1-2 50 0 0,-2 0 0 0 0,1 1-1 0 0,0 0 1 0 0,0-1 0 0 0,-1 1 0 0 0,0-1-1 0 0,1 1 1 0 0,-1 0 0 0 0,0-1 0 0 0,0 1-1 0 0,-1 0-49 0 0,0 4 204 0 0,1 1 0 0 0,-1 0 0 0 0,1 0 0 0 0,1 0 0 0 0,-1 0 0 0 0,2 1-204 0 0,-1 0 224 0 0,-1-6-152 0 0,0 0-1 0 0,-1-1 0 0 0,1 1 1 0 0,0 0-1 0 0,-1-1 0 0 0,0 1 1 0 0,0 1-72 0 0,0-2 67 0 0,0 1 1 0 0,1-1 0 0 0,-1 1-1 0 0,1-1 1 0 0,0 1 0 0 0,-1-1-1 0 0,1 1 1 0 0,0 0 0 0 0,1-1-1 0 0,-1 1-67 0 0,3 11 319 0 0,-2-11-258 0 0,0 0 0 0 0,0 0-1 0 0,0 0 1 0 0,-1 0 0 0 0,0 0 0 0 0,0 0 0 0 0,1 0-1 0 0,-2 0 1 0 0,1 0 0 0 0,0 2-61 0 0,-1 2 41 0 0,1 0 1 0 0,0 0-1 0 0,0-1 0 0 0,0 1 0 0 0,1 0 0 0 0,0 0 1 0 0,1 0-42 0 0,3 34 304 0 0,-5-40-310 0 0,0 1 0 0 0,0-1 0 0 0,0 0-1 0 0,1 1 1 0 0,-1-1 0 0 0,0 1-1 0 0,1-1 1 0 0,-1 0 0 0 0,1 1 0 0 0,0-1-1 0 0,-1 0 1 0 0,1 0 0 0 0,0 1 0 0 0,0-1-1 0 0,0 0 1 0 0,0 1 6 0 0,2 1-109 0 0,-3-2-82 0 0,1 2-532 0 0,-1-1-1008 0 0,-4-2-636 0 0,-2-2-3803 0 0</inkml:trace>
  <inkml:trace contextRef="#ctx0" brushRef="#br0" timeOffset="-204542.439">15913 2755 5064 0 0,'67'-5'1722'0'0,"-42"4"3255"0"0,20-4-4977 0 0,-18 2 2243 0 0,22 0-2243 0 0,101-3 1963 0 0,-146 6-1651 0 0,0 0-1 0 0,0-1 1 0 0,0 1 0 0 0,0 1-1 0 0,0-1 1 0 0,0 1 0 0 0,0-1-1 0 0,0 1 1 0 0,0 1-312 0 0,-19 6 969 0 0,6-1-734 0 0,0-1-1 0 0,-1-1 0 0 0,-6 3-234 0 0,-15 7 321 0 0,-5 2-79 0 0,29-15-197 0 0,0 1-1 0 0,0 0 0 0 0,0 0 0 0 0,0 1 1 0 0,1 0-1 0 0,-1 0 0 0 0,-1 2-44 0 0,-19 26 175 0 0,18-21-147 0 0,9-10-26 0 0,-1-1-1 0 0,1 0 1 0 0,0 1-1 0 0,-1-1 1 0 0,1 0 0 0 0,0 1-1 0 0,0-1 1 0 0,0 1-1 0 0,-1-1 1 0 0,1 0-1 0 0,0 1 1 0 0,0-1 0 0 0,0 1-1 0 0,0-1 1 0 0,0 1-1 0 0,0-1 1 0 0,0 1 0 0 0,0-1-1 0 0,0 0 1 0 0,0 1-1 0 0,0-1 1 0 0,0 1-1 0 0,0-1 1 0 0,0 1 0 0 0,1-1-1 0 0,-1 0 1 0 0,0 1-1 0 0,0-1 1 0 0,0 1 0 0 0,1-1-1 0 0,-1 0 1 0 0,0 1-2 0 0,1-1 0 0 0,-1 1 0 0 0,0-1 0 0 0,0 0 0 0 0,1 1 0 0 0,-1-1 0 0 0,0 0 0 0 0,0 1 1 0 0,0-1-1 0 0,0 1 0 0 0,0-1 0 0 0,0 0 0 0 0,1 1 0 0 0,-1-1 0 0 0,0 0 0 0 0,0 1 0 0 0,0-1 0 0 0,0 1 0 0 0,0-1 1 0 0,0 0-1 0 0,-1 1 0 0 0,1-1 0 0 0,0 1 0 0 0,0-1 0 0 0,0 0 0 0 0,0 1 0 0 0,0-1 0 0 0,0 0 0 0 0,-1 1 0 0 0,-4 4 0 0 0,5-5 0 0 0,-1 0 0 0 0,0 1 0 0 0,1-1 0 0 0,-1 1 0 0 0,1-1 0 0 0,0 1 0 0 0,-1-1 0 0 0,1 0 0 0 0,-1 1 0 0 0,1 0 0 0 0,0-1 0 0 0,-1 1 0 0 0,1-1 0 0 0,0 1 0 0 0,0-1 0 0 0,-1 1 0 0 0,1 0 0 0 0,4 4 16 0 0,-3-4 59 0 0,0-1-66 0 0,0 0 0 0 0,0 0 0 0 0,0 0 0 0 0,0 0 0 0 0,-1 0 1 0 0,1 0-1 0 0,0 0 0 0 0,0-1 0 0 0,0 1 0 0 0,0 0 0 0 0,0 0 0 0 0,0-1 0 0 0,0 1 0 0 0,0-1 0 0 0,0 1 0 0 0,0-1 0 0 0,-1 1 1 0 0,1-1-1 0 0,0 1 0 0 0,0-1 0 0 0,-1 0 0 0 0,1 1 0 0 0,0-1 0 0 0,-1 0 0 0 0,1 0 0 0 0,-1 0 0 0 0,1 0-9 0 0,0 0 6 0 0,0 0 0 0 0,1 0 0 0 0,-1 1 0 0 0,0-1 0 0 0,1 0 1 0 0,-1 0-1 0 0,0 1 0 0 0,1-1 0 0 0,-1 1 0 0 0,1-1 0 0 0,-1 1 0 0 0,1 0 0 0 0,-1-1 0 0 0,2 1-6 0 0,3-1 11 0 0,2-2-61 0 0,0 0-1 0 0,-1-1 1 0 0,1 1-1 0 0,-1-1 1 0 0,0-1 0 0 0,5-4 50 0 0,8-4-134 0 0,-11 7 202 0 0,23-14 71 0 0,14-6-139 0 0,-35 21-64 0 0,-1 1-1 0 0,1 0 1 0 0,0 0-1 0 0,0 1 1 0 0,0 0-1 0 0,10-1 65 0 0,-16 4 3 0 0,0 0 0 0 0,0 1 0 0 0,0-1 0 0 0,0 1 0 0 0,0 0 0 0 0,-1 0 0 0 0,1 1 0 0 0,2 0-3 0 0,-4 5 61 0 0,-3-5-58 0 0,0-1-3 0 0,1 0 0 0 0,0 0 1 0 0,-1 0-1 0 0,1 0 0 0 0,0 0 0 0 0,0 0 0 0 0,0 0 0 0 0,0 0 0 0 0,0 0 0 0 0,0 0 0 0 0,0 0 0 0 0,0 0 0 0 0,0-1 0 0 0,1 1 0 0 0,0 0-1 0 0,0 0 0 0 0,-1 0-1 0 0,1 1 1 0 0,-1-1 0 0 0,1 0 0 0 0,-1 0-1 0 0,0 1 1 0 0,0-1 0 0 0,1 1 1 0 0,8 17-97 0 0,-8-14 56 0 0,1-1 1 0 0,-1 1-1 0 0,1-1 1 0 0,0 0-1 0 0,0 0 1 0 0,3 3 40 0 0,-3-4-3 0 0,0 1 1 0 0,1 0-1 0 0,-1-1 1 0 0,-1 2-1 0 0,1-1 1 0 0,0 0-1 0 0,1 4 3 0 0,-3-6 1 0 0,0 0-1 0 0,1 0 0 0 0,-1 0 0 0 0,1 0 0 0 0,-1-1 1 0 0,1 1-1 0 0,0-1 0 0 0,0 1 0 0 0,0-1 0 0 0,3 4 9 0 0,-2 2 37 0 0,-4-7-40 0 0,1 1 0 0 0,0-1 0 0 0,0 0 0 0 0,0 0 0 0 0,0 1 0 0 0,0-1 0 0 0,0 0 0 0 0,1 0 0 0 0,-1 1 0 0 0,0-1-1 0 0,0 0 1 0 0,0 0 0 0 0,0 1 0 0 0,0-1 0 0 0,0 0 0 0 0,0 0 0 0 0,0 0 0 0 0,1 1 0 0 0,-1-1 0 0 0,0 0 0 0 0,0 0 0 0 0,0 0 0 0 0,0 0 0 0 0,1 1 0 0 0,-1-1 0 0 0,0 0 0 0 0,0 0 0 0 0,0 0 0 0 0,1 0-6 0 0,-1 1 28 0 0,1-1 1 0 0,0 0-1 0 0,-1 0 1 0 0,1 0 0 0 0,0 0-1 0 0,0 0 1 0 0,-1 0-1 0 0,1 0 1 0 0,0-1-1 0 0,-1 1 1 0 0,1 0 0 0 0,0 0-1 0 0,-1 0 1 0 0,1-1-1 0 0,0 1 1 0 0,-1 0-1 0 0,1-1 1 0 0,-1 1 0 0 0,1 0-1 0 0,0-1 1 0 0,-1 1-1 0 0,1-1 1 0 0,-1 1-1 0 0,1-1 1 0 0,-1 1 0 0 0,0-1-1 0 0,1 1 1 0 0,-1-1-1 0 0,1 0 1 0 0,-1 1 0 0 0,0-1-1 0 0,0 0 1 0 0,1 1-1 0 0,-1-1 1 0 0,0 0-29 0 0,11-31 458 0 0,-8 21-290 0 0,6-15-13 0 0,-3 5-51 0 0,2 0 0 0 0,5-11-104 0 0,-9 25-328 0 0,0 0 0 0 0,0 0-1 0 0,0 1 1 0 0,1 0 0 0 0,0 0 0 0 0,0 0 0 0 0,1 0 0 0 0,-1 1 0 0 0,2-1 328 0 0,11-9-1315 0 0,5-1-12 0 0</inkml:trace>
  <inkml:trace contextRef="#ctx0" brushRef="#br0" timeOffset="-203384.139">12244 3867 11976 0 0,'0'0'546'0'0,"-12"0"204"0"0,9 0-677 0 0,3 0 303 0 0,0 0 113 0 0,12-13 1557 0 0,26-28 317 0 0,-31 32-2202 0 0,1 0 0 0 0,0 1 0 0 0,0 0 0 0 0,1 0-1 0 0,5-3-160 0 0,1 1 0 0 0,1 0 0 0 0,1 1 0 0 0,15-6 0 0 0,-24 12 0 0 0,0 0 0 0 0,0 0 0 0 0,1 1 0 0 0,-1 1 0 0 0,0-1 0 0 0,1 1 0 0 0,-1 0 0 0 0,1 1 0 0 0,4 0 0 0 0,-8 1 0 0 0,0 0 0 0 0,0-1 0 0 0,-1 2 0 0 0,1-1 0 0 0,0 0 0 0 0,-1 1 0 0 0,1 0 0 0 0,-1 0 0 0 0,0 0 0 0 0,0 1 0 0 0,0 0 0 0 0,0-1 0 0 0,3 4 0 0 0,3 4 0 0 0,0 0 0 0 0,-1 0 0 0 0,-1 1 0 0 0,1 1 0 0 0,-3-3 0 0 0,1-1 0 0 0,0 1 0 0 0,0-1 0 0 0,1 0 0 0 0,0-1 0 0 0,0 0 0 0 0,3 1 0 0 0,-8-6 0 0 0,0 0 0 0 0,0-1-1 0 0,1 1 1 0 0,-1-1-1 0 0,4 1 1 0 0,5 2 933 0 0,-9-5-861 0 0,-1 0-1 0 0,1 0 1 0 0,-1 0 0 0 0,1 0-1 0 0,-1 0 1 0 0,0 0 0 0 0,1-1-1 0 0,-1 1 1 0 0,0-1-1 0 0,0 1 1 0 0,1-2-72 0 0,-3 2-72 0 0,30-16-1760 0 0,-24 14 1163 0 0,-1 0 0 0 0,1 0-1 0 0,-1-1 1 0 0,0 1 0 0 0,0-1-1 0 0,1-2 670 0 0,9-7-1534 0 0</inkml:trace>
  <inkml:trace contextRef="#ctx0" brushRef="#br0" timeOffset="-199694.199">15296 3674 6448 0 0,'5'13'482'0'0,"-5"15"-292"0"0,2-12 447 0 0,-1-13-415 0 0,-1 0 0 0 0,0 0-1 0 0,1 0 1 0 0,-1 0 0 0 0,1-1 0 0 0,1 4-222 0 0,2 7 635 0 0,-3-10-357 0 0,0-1 0 0 0,0 1 0 0 0,-1-1 0 0 0,1 1 0 0 0,1-1 0 0 0,-1 1 0 0 0,0-1 0 0 0,1 0 0 0 0,-1 1 1 0 0,1-1-1 0 0,0 0 0 0 0,0 0-278 0 0,2 4 2108 0 0,-4-6-2007 0 0,0 0 0 0 0,0 1 0 0 0,0-1 0 0 0,1 0 0 0 0,-1 1-1 0 0,0-1 1 0 0,0 0 0 0 0,1 0 0 0 0,-1 1 0 0 0,0-1 0 0 0,0 0 0 0 0,1 0 0 0 0,-1 0 0 0 0,0 1-1 0 0,0-1 1 0 0,1 0 0 0 0,-1 0 0 0 0,0 0 0 0 0,1 0 0 0 0,-1 1 0 0 0,0-1 0 0 0,1 0-1 0 0,-1 0 1 0 0,0 0 0 0 0,1 0 0 0 0,-1 0 0 0 0,0 0 0 0 0,1 0 0 0 0,-1 0 0 0 0,0 0-1 0 0,1 0-100 0 0,0-1 64 0 0,0 1 0 0 0,1-1-1 0 0,-1 1 1 0 0,0-1-1 0 0,0 1 1 0 0,0-1 0 0 0,0 0-1 0 0,0 1 1 0 0,0-1-1 0 0,0 0 1 0 0,0 0 0 0 0,0 0-1 0 0,0 0 1 0 0,0 0-1 0 0,-1 0 1 0 0,1 0-1 0 0,0 0 1 0 0,-1 0 0 0 0,2-2-64 0 0,-1 1 51 0 0,1-1 1 0 0,-1 0 0 0 0,0-1 0 0 0,1 1 0 0 0,-1 0-1 0 0,0 0 1 0 0,0-2-52 0 0,1-7 331 0 0,0 1 1 0 0,1 0-1 0 0,1 0 0 0 0,0 0 1 0 0,3-7-332 0 0,1-2-52 0 0,-6 14 52 0 0,0-1 0 0 0,-1 1 0 0 0,0 0 0 0 0,0-5 0 0 0,3-17 0 0 0,10-33 0 0 0,-13 50 0 0 0,-1 11 0 0 0,1 0 0 0 0,-1 0 0 0 0,0-1 0 0 0,0 1 0 0 0,0 0 0 0 0,0 0 0 0 0,1-1 0 0 0,-1 1 0 0 0,0 0 0 0 0,0 0 0 0 0,0 0 0 0 0,1 0 0 0 0,-1-1 0 0 0,0 1 0 0 0,0 0 0 0 0,0 0 0 0 0,1 0 0 0 0,-1 0 0 0 0,0 0 0 0 0,1 0 0 0 0,-1-1 0 0 0,0 1 0 0 0,0 0 0 0 0,1 0 0 0 0,-1 0 0 0 0,0 0 0 0 0,1 0 0 0 0,0 1 0 0 0,0-1 0 0 0,0 0 0 0 0,0 0 0 0 0,0 1 0 0 0,0-1 0 0 0,-1 1 0 0 0,1-1 0 0 0,0 1 0 0 0,0-1 0 0 0,0 1 0 0 0,-1-1 0 0 0,1 1 0 0 0,0 0 0 0 0,5 18 0 0 0,-3-15 0 0 0,0 0 0 0 0,-1 1 0 0 0,0-1 0 0 0,0 1 0 0 0,-1-1 0 0 0,1 1 0 0 0,0 4 0 0 0,2 9 0 0 0,-3-14 0 0 0,0-1 0 0 0,-1 1 0 0 0,1-1 0 0 0,-1 1 0 0 0,1-1 0 0 0,-1 1 0 0 0,0-1 0 0 0,-1 1 0 0 0,1 0 0 0 0,0-3 0 0 0,0-1 0 0 0,-1 1 0 0 0,1-1 0 0 0,0 0 0 0 0,0 1 0 0 0,0-1 0 0 0,0 1 0 0 0,0-1 0 0 0,0 1 0 0 0,0-1 0 0 0,0 0 0 0 0,0 1 0 0 0,0-1 0 0 0,0 1 0 0 0,1-1 0 0 0,-1 0 0 0 0,0 1 0 0 0,0-1 0 0 0,0 1 0 0 0,0-1 0 0 0,1 0 0 0 0,-1 1 0 0 0,0-1 0 0 0,0 0 0 0 0,1 1 0 0 0,-1-1 0 0 0,0 0 0 0 0,1 1 0 0 0,-1-1 0 0 0,0 0 0 0 0,1 0 0 0 0,-1 1 0 0 0,0-1 0 0 0,1 0 0 0 0,-1 0 0 0 0,1 0 0 0 0,-1 0 0 0 0,1 1 0 0 0,8 5 0 0 0,-7-5 0 0 0,0 1 0 0 0,0-1 0 0 0,0 0 0 0 0,0-1 0 0 0,0 1 0 0 0,0 0 0 0 0,1-1 0 0 0,-1 1 0 0 0,0-1 0 0 0,0 1 0 0 0,1-1 0 0 0,-1 0 0 0 0,0 0 0 0 0,1 0 0 0 0,-1-1 0 0 0,0 1 0 0 0,1 0 0 0 0,-2-1 0 0 0,0 1 0 0 0,0 0 0 0 0,0 0 0 0 0,0 0 0 0 0,0-1 0 0 0,0 1 0 0 0,0 0 0 0 0,0-1 0 0 0,0 1 0 0 0,-1 0 0 0 0,1-1 0 0 0,0 1 0 0 0,0-1 0 0 0,0 1 0 0 0,-1-1 0 0 0,1 0 0 0 0,0 1 0 0 0,0-1 0 0 0,-1 0 0 0 0,1 0 0 0 0,-1 1 0 0 0,1-1 0 0 0,-1 0 0 0 0,1 0 0 0 0,-1 0 0 0 0,1 0 0 0 0,-1 0 0 0 0,0 0 0 0 0,1 1 0 0 0,-1-2 0 0 0,0 1 0 0 0,1 0 0 0 0,-1 0 0 0 0,0 1 0 0 0,1-1 0 0 0,-1 0 0 0 0,1 0 0 0 0,0 0 0 0 0,-1 1 0 0 0,1-1 0 0 0,-1 0 0 0 0,1 1 0 0 0,0-1 0 0 0,0 1 0 0 0,-1-1 0 0 0,1 1 0 0 0,0-1 0 0 0,0 1 0 0 0,0-1 0 0 0,-1 1 0 0 0,2 0 0 0 0,-1-1 0 0 0,0 1 0 0 0,0-1 0 0 0,0 1 0 0 0,0-1 0 0 0,0 0 0 0 0,0 1 0 0 0,0-1 0 0 0,0 0 0 0 0,0 0 0 0 0,0 0 0 0 0,-1 0 0 0 0,1 0 0 0 0,0 0 0 0 0,-1 0 0 0 0,6-18 0 0 0,3-6 0 0 0,-7 22 17 0 0,-1 0 0 0 0,1 0 0 0 0,-1-1 0 0 0,0 1 0 0 0,0 0 0 0 0,0-1 0 0 0,-1 1 0 0 0,1-1 0 0 0,-1 1 0 0 0,1-1 0 0 0,-1 1 0 0 0,-1-2-17 0 0,2 3 23 0 0,-1 0-1 0 0,1 0 1 0 0,-1 1-1 0 0,1-1 1 0 0,0 0-1 0 0,-1 1 0 0 0,1-1 1 0 0,0 0-1 0 0,0 1 1 0 0,0-1-1 0 0,0 1 1 0 0,1-1-1 0 0,-1 1 0 0 0,0-1 1 0 0,1 1-1 0 0,-1 0 1 0 0,1 0-23 0 0,3-4 62 0 0,20-25 170 0 0,-21 24-233 0 0,1-1 0 0 0,1 1 0 0 0,-1 0 0 0 0,1 1 0 0 0,0 0-1 0 0,0 0 1 0 0,1-1 1 0 0,4-3 2 0 0,-10 7 2 0 0,0 1-1 0 0,0 0 0 0 0,0 0 1 0 0,1 0-1 0 0,-1 0 1 0 0,0 0-1 0 0,1 0 0 0 0,-1 1 1 0 0,0-1-1 0 0,1 0 1 0 0,-1 1-1 0 0,1-1 0 0 0,0 1 1 0 0,-1-1-1 0 0,1 1 1 0 0,-1 0-1 0 0,1 0 0 0 0,-1 0 1 0 0,1-1-1 0 0,0 2 1 0 0,-1-1-1 0 0,1 0 0 0 0,0 0-3 0 0,-1 1 15 0 0,1 0 0 0 0,-1 0-1 0 0,1 0 1 0 0,-1 0 0 0 0,1 0-1 0 0,-1 0 1 0 0,0 0 0 0 0,1 0-1 0 0,-1 1 1 0 0,0-1 0 0 0,0 1-1 0 0,0-1 1 0 0,0 0 0 0 0,0 1-1 0 0,0 0 1 0 0,0 0-15 0 0,-1-2 4 0 0,0 1 0 0 0,0 0 0 0 0,0 0 1 0 0,1 0-1 0 0,-1 0 0 0 0,0 0 0 0 0,0 0 0 0 0,0-1 0 0 0,-1 1 1 0 0,1 0-1 0 0,0 0 0 0 0,0 0 0 0 0,0 0 0 0 0,-1 0 0 0 0,1-1 1 0 0,0 1-1 0 0,-1 1-4 0 0,1-1 0 0 0,-1-1 1 0 0,1 1 0 0 0,0 0-1 0 0,-1 0 1 0 0,1 0-1 0 0,0 0 1 0 0,0 0-1 0 0,-1 0 1 0 0,1 0 0 0 0,0-1-1 0 0,0 1 1 0 0,0 0-1 0 0,0 0 1 0 0,1 0 0 0 0,-1 0-1 0 0,0 0 1 0 0,0 0-1 0 0,0 0 0 0 0,2 2 9 0 0,-1-1 0 0 0,-1 1-1 0 0,1 0 1 0 0,0 0 0 0 0,-1 0 0 0 0,1-1-1 0 0,-1 1 1 0 0,0 0 0 0 0,0 0-1 0 0,0 0 1 0 0,0 0 0 0 0,-1 0 0 0 0,1 0-9 0 0,-1 3 15 0 0,1 0 1 0 0,0 0 0 0 0,0 0-1 0 0,0 0 1 0 0,1 0 0 0 0,0 1-16 0 0,0 0 15 0 0,-1 0 0 0 0,1 0 0 0 0,-1 0 0 0 0,-1 1-15 0 0,1-4 8 0 0,0 0 0 0 0,0-1 0 0 0,0 1 0 0 0,1 0 0 0 0,-1-1 1 0 0,1 1-1 0 0,0 0 0 0 0,0 0-8 0 0,2 6 18 0 0,-3-8-13 0 0,0 0-1 0 0,0 0 1 0 0,0 0 0 0 0,0 0-1 0 0,0 0 1 0 0,0 0 0 0 0,0 0-1 0 0,-1 0 1 0 0,1 0-1 0 0,-1 0 1 0 0,0 0-5 0 0,1 0 9 0 0,-1 0-1 0 0,1 1 1 0 0,-1-1 0 0 0,1 0-1 0 0,0 1 1 0 0,-1-1-1 0 0,1 0 1 0 0,1 2-9 0 0,0 3 36 0 0,-1-6-26 0 0,0 1 0 0 0,1-1 0 0 0,-1 0 0 0 0,0 1 0 0 0,0-1 0 0 0,0 0 0 0 0,0 1 0 0 0,0-1 0 0 0,0 0 1 0 0,0 1-1 0 0,-1-1 0 0 0,1 0 0 0 0,0 1 0 0 0,-1-1 0 0 0,1 0 0 0 0,-1 1 0 0 0,1-1 0 0 0,-1 0 0 0 0,0 0 0 0 0,0 1-10 0 0,-11 19-26 0 0,5-17-530 0 0,5-4-203 0 0,2 0-45 0 0,2-8-3280 0 0,5-1 2354 0 0</inkml:trace>
  <inkml:trace contextRef="#ctx0" brushRef="#br0" timeOffset="-199372.748">16044 3390 14280 0 0,'-11'-5'688'0'0,"10"5"-209"0"0,3 1-158 0 0,1 1-283 0 0,-1 16 224 0 0,-1-16-228 0 0,-1-1 1 0 0,-1 1-1 0 0,1 0 0 0 0,0-1 1 0 0,0 1-1 0 0,0-1 1 0 0,-1 1-1 0 0,1-1 1 0 0,-1 1-1 0 0,1-1 1 0 0,-1 1-1 0 0,0-1 1 0 0,0 1-1 0 0,1-1 1 0 0,-1 0-1 0 0,0 0 1 0 0,0 1-1 0 0,0-1 1 0 0,-1 0-1 0 0,1 0 1 0 0,0 1-35 0 0,-1-1 43 0 0,1 0 0 0 0,0 0 0 0 0,0 1 0 0 0,-1-1 0 0 0,1 0 0 0 0,0 1 0 0 0,1-1 0 0 0,-1 1 0 0 0,0-1 0 0 0,0 1 1 0 0,1 0-1 0 0,-1-1 0 0 0,1 1 0 0 0,-1 0 0 0 0,1-1 0 0 0,-1 3-43 0 0,1-1 73 0 0,0 0 0 0 0,0 0 0 0 0,0 0 0 0 0,0 0 0 0 0,-1 0 0 0 0,0 0 0 0 0,1 0 0 0 0,-1 0 0 0 0,0 0 0 0 0,-1 0 0 0 0,1-1 0 0 0,0 1 0 0 0,-1 0 0 0 0,-1 1-73 0 0,2-3 32 0 0,1 1-1 0 0,-1-1 0 0 0,0 0 0 0 0,1 0 0 0 0,-1 1 0 0 0,1-1 0 0 0,0 0 1 0 0,-1 1-1 0 0,1-1 0 0 0,0 1 0 0 0,0-1 0 0 0,0 0 0 0 0,0 1 0 0 0,0-1 1 0 0,0 1-1 0 0,0-1 0 0 0,0 1 0 0 0,0-1 0 0 0,1 1-31 0 0,-1 0 58 0 0,1 1-1 0 0,-1-1 0 0 0,0 0 1 0 0,0 1-1 0 0,0-1 0 0 0,0 1 1 0 0,0-1-1 0 0,-1 1-57 0 0,-1 10 293 0 0,0 1 0 0 0,1 0-1 0 0,0 0 1 0 0,1 1 0 0 0,0-1-293 0 0,0-9 57 0 0,0-1 0 0 0,0 1 0 0 0,-1-1 0 0 0,1 1 0 0 0,-2 2-57 0 0,1-3 27 0 0,0 0-1 0 0,1 1 1 0 0,-1-1 0 0 0,1 0 0 0 0,0 1-1 0 0,0 2-26 0 0,0-4 0 0 0,0 0 0 0 0,0 0 0 0 0,0 0 0 0 0,-1 0 0 0 0,1 0 0 0 0,-1 0 0 0 0,0 0 0 0 0,0 0 0 0 0,0 0 0 0 0,-1 1 0 0 0,0 0 0 0 0,1-1 0 0 0,0 0 0 0 0,0 1 0 0 0,0-1 0 0 0,0 0 0 0 0,1 1 0 0 0,-1 3 0 0 0,1-4 13 0 0,0 1 0 0 0,0-1-1 0 0,-1 1 1 0 0,0-1 0 0 0,1 1-1 0 0,-1-1 1 0 0,0 1 0 0 0,-1-1-1 0 0,1 0 1 0 0,-1 0 0 0 0,1 1-1 0 0,-3 1-12 0 0,4-5 18 0 0,0 1-1 0 0,0-1 1 0 0,-1 1-1 0 0,1-1 0 0 0,0 1 1 0 0,0-1-1 0 0,0 1 1 0 0,0-1-1 0 0,-1 1 1 0 0,1-1-1 0 0,0 1 0 0 0,0 0 1 0 0,0-1-1 0 0,0 1 1 0 0,0-1-1 0 0,1 1 0 0 0,-1-1 1 0 0,0 1-1 0 0,0-1 1 0 0,0 1-18 0 0,0 3-5 0 0,-6-3-1920 0 0,10-9-1302 0 0,8-6-1127 0 0,6-2-1035 0 0</inkml:trace>
  <inkml:trace contextRef="#ctx0" brushRef="#br0" timeOffset="-199026.419">16287 3382 14312 0 0,'0'0'322'0'0,"0"0"45"0"0,0 0 21 0 0,2 0-33 0 0,-2 0-347 0 0,1 0-1 0 0,-1 0 1 0 0,1 0 0 0 0,-1 0 0 0 0,1 0 0 0 0,-1 0 0 0 0,1 0 0 0 0,-1 0 0 0 0,1 0 0 0 0,-1 0 0 0 0,0 0 0 0 0,1 0 0 0 0,-1 0 0 0 0,1 0 0 0 0,-1 1 0 0 0,1-1 0 0 0,-1 0 0 0 0,1 0 0 0 0,-1 1 0 0 0,0-1 0 0 0,1 0 0 0 0,-1 0 0 0 0,0 1 0 0 0,1-1 0 0 0,-1 0 0 0 0,0 1 0 0 0,1-1 0 0 0,-1 1 0 0 0,0-1 0 0 0,0 0 0 0 0,1 1 0 0 0,-1-1 0 0 0,0 1 0 0 0,0-1 0 0 0,0 1 0 0 0,1-1 0 0 0,-1 0 0 0 0,0 1 0 0 0,0-1 0 0 0,0 1 0 0 0,0-1 0 0 0,0 1 0 0 0,0-1 0 0 0,0 1 0 0 0,0-1 0 0 0,0 1 0 0 0,0-1 0 0 0,-1 1 0 0 0,1-1-8 0 0,0 3 171 0 0,2 8 269 0 0,0-4-182 0 0,-1 1 0 0 0,0-1 0 0 0,0 1-1 0 0,-1-1 1 0 0,0 1 0 0 0,0-1 0 0 0,-1 2-258 0 0,-1 4 294 0 0,0-6-118 0 0,1 1 0 0 0,0-1 1 0 0,1 0-1 0 0,-1 0 0 0 0,1 0 0 0 0,1 0 1 0 0,-1 1-1 0 0,1-1 0 0 0,1 4-176 0 0,0-2 141 0 0,-1 0 0 0 0,-1 0 0 0 0,1 0 0 0 0,-2 0 0 0 0,1 0 0 0 0,-1 3-141 0 0,-1 22 636 0 0,2-31-536 0 0,-1-1 1 0 0,1 1-1 0 0,-1 0 0 0 0,1-1 1 0 0,-1 1-1 0 0,0-1 1 0 0,-1 3-101 0 0,1-2 105 0 0,0-1 1 0 0,0 1-1 0 0,1-1 1 0 0,-1 1-1 0 0,0 0 0 0 0,1-1 1 0 0,0 3-106 0 0,0-2 9 0 0,0-1-1 0 0,0 0 1 0 0,0 0 0 0 0,0 1-1 0 0,0-1 1 0 0,-1 0 0 0 0,1 0 0 0 0,0 1-1 0 0,-1-1 1 0 0,0 0 0 0 0,1 0-1 0 0,-1 0 1 0 0,0 0 0 0 0,0 0-1 0 0,-1 0 1 0 0,1 0 0 0 0,0 0 0 0 0,0 0-1 0 0,-2 0-8 0 0,-9 13-221 0 0,9-11-124 0 0,0 0 0 0 0,0 0 0 0 0,0 0-1 0 0,-1-1 1 0 0,0 1 0 0 0,1-1 0 0 0,-1 0 0 0 0,-1 0-1 0 0,1-1 1 0 0,-2 2 345 0 0,4-3-634 0 0,-3 2-27 0 0,-2-3-2778 0 0,-13-7-2361 0 0</inkml:trace>
  <inkml:trace contextRef="#ctx0" brushRef="#br0" timeOffset="-198741.551">16066 3630 15664 0 0,'-22'-3'614'0'0,"20"3"-195"0"0,4 1-46 0 0,10 1-74 0 0,4 0-255 0 0,0 0 0 0 0,13-1-44 0 0,21 2 718 0 0,-32-2-553 0 0,-1 0 0 0 0,1-1 0 0 0,0-1 0 0 0,0-1-165 0 0,16 0 32 0 0,17-4 298 0 0,-20 2-6019 0 0,-21 4-123 0 0</inkml:trace>
  <inkml:trace contextRef="#ctx0" brushRef="#br0" timeOffset="-198397.415">16488 3553 2760 0 0,'3'0'125'0'0,"5"-1"-20"0"0,-4 1-99 0 0,0 0 0 0 0,0 0 0 0 0,0 0 0 0 0,-1-1 0 0 0,1 0 0 0 0,0 0 0 0 0,-1 0-6 0 0,26-4 2316 0 0,18 4 5754 0 0,-1-1-4733 0 0,8-5-2105 0 0,-23 3-389 0 0,-1 1 0 0 0,8 1-843 0 0,-36 2 106 0 0,1 0 0 0 0,-1 0 0 0 0,0 0-1 0 0,1 1 1 0 0,-1-1 0 0 0,0 1 0 0 0,0 0 0 0 0,1-1 0 0 0,1 2-106 0 0,-3-1 217 0 0,3 2 185 0 0,-3-2-392 0 0,0-1-1 0 0,-1 1 1 0 0,1-1 0 0 0,0 0-1 0 0,-1 1 1 0 0,1-1 0 0 0,0 1-1 0 0,-1 0 1 0 0,1-1 0 0 0,-1 1 0 0 0,1-1-1 0 0,-1 1 1 0 0,1 0 0 0 0,-1-1-1 0 0,0 1 1 0 0,1 0 0 0 0,-1 0-1 0 0,0-1-9 0 0,0 3 10 0 0,0-1 0 0 0,-1 1 0 0 0,1-1 0 0 0,-1 1 0 0 0,0-1 0 0 0,0 1 0 0 0,0-1 0 0 0,0 0 0 0 0,0 0 0 0 0,0 0 0 0 0,-1 1 0 0 0,0 0-10 0 0,-22 26 113 0 0,13-17-102 0 0,-38 38 41 0 0,19-20-40 0 0,16-17 7 0 0,12-12-16 0 0,0 0 1 0 0,1 1-1 0 0,-1-1 1 0 0,0 0-1 0 0,1 1 1 0 0,-1 0-1 0 0,1-1 1 0 0,0 1-1 0 0,-1 0 1 0 0,1 0-1 0 0,0-1 1 0 0,0 1-1 0 0,0 2-3 0 0,0-1 4 0 0,0-1-17 0 0,1 1-1 0 0,-1-1 0 0 0,0 0 0 0 0,0 0 0 0 0,0 0 0 0 0,0 0 0 0 0,0 0 0 0 0,0 0 0 0 0,-1 0 0 0 0,1 0 0 0 0,-1-1 1 0 0,1 1-1 0 0,-1-1 0 0 0,0 1 14 0 0,1-1-5 0 0,0 0 1 0 0,0 0-1 0 0,0 0 1 0 0,1 1-1 0 0,-1-1 1 0 0,0 0-1 0 0,1 0 1 0 0,-1 0-1 0 0,0 1 1 0 0,1-1 0 0 0,0 0-1 0 0,-1 0 1 0 0,1 1-1 0 0,0-1 1 0 0,-1 0-1 0 0,1 1 1 0 0,0-1-1 0 0,0 1 1 0 0,0 0 4 0 0,0-1 0 0 0,0 1 0 0 0,0 0 1 0 0,0-1-1 0 0,0 1 0 0 0,0-1 1 0 0,-1 1-1 0 0,1 0 0 0 0,-1-1 0 0 0,1 1 1 0 0,-1-1-1 0 0,0 0 0 0 0,1 1 0 0 0,-4 3 6 0 0,1 1 42 0 0,9 4 82 0 0,2 0-18 0 0,-6-8-85 0 0,1 1 1 0 0,-1-1-1 0 0,1 0 0 0 0,0 0 0 0 0,0 0 0 0 0,0 0 0 0 0,0-1 0 0 0,0 1 0 0 0,0-1 1 0 0,1 0-28 0 0,34 11 579 0 0,-24-9-446 0 0,-3 0-20 0 0,-1-1 0 0 0,1 0 0 0 0,0-1 0 0 0,0 0 1 0 0,4-1-114 0 0,25 2 145 0 0,-34-1-131 0 0,0 0-1 0 0,0-1 1 0 0,1 0 0 0 0,-1 0-1 0 0,0 0 1 0 0,0-1 0 0 0,0 0-1 0 0,6-1-13 0 0,7-2-317 0 0,-15 4 433 0 0,0-1 1 0 0,0 0-1 0 0,0 0 0 0 0,0 0 1 0 0,0 0-1 0 0,1-1-116 0 0,3-6-2068 0 0,-7 7 1677 0 0,-1 0 0 0 0,0 0 1 0 0,1 0-1 0 0,-1 0 0 0 0,0 1 1 0 0,0-1-1 0 0,0 0 0 0 0,0 0 1 0 0,0 0-1 0 0,0 0 0 0 0,0 0 1 0 0,0 0-1 0 0,0 0 0 0 0,0 0 391 0 0,-2-5-7086 0 0</inkml:trace>
  <inkml:trace contextRef="#ctx0" brushRef="#br0" timeOffset="-198396.415">16630 3712 15664 0 0,'-5'0'1571'0'0,"160"-6"2049"0"0,-51-2-3412 0 0,78 1-1781 0 0,-118 6-448 0 0,-8-2-4400 0 0</inkml:trace>
  <inkml:trace contextRef="#ctx0" brushRef="#br0" timeOffset="-203088.081">13364 3530 15664 0 0,'-7'10'1571'0'0,"-3"7"-1521"0"0,1 1-1 0 0,1 1 0 0 0,-4 12-49 0 0,1 4 0 0 0,-6 19 0 0 0,13-42 219 0 0,0 0 1 0 0,1 0-1 0 0,1 0 0 0 0,-1 2-219 0 0,-3 18 998 0 0,2-10-957 0 0,0 0 1 0 0,2 0-1 0 0,0 0 0 0 0,2 3-41 0 0,3 1-876 0 0,5-24-4658 0 0,-7-2-79 0 0</inkml:trace>
  <inkml:trace contextRef="#ctx0" brushRef="#br0" timeOffset="-202764.376">13526 3633 15664 0 0,'0'0'356'0'0,"0"0"49"0"0,0 0 21 0 0,-9 11 106 0 0,4-3-532 0 0,-1 0 0 0 0,1 1 0 0 0,0-1 0 0 0,1 1 0 0 0,0 0 0 0 0,1 0 0 0 0,0 1 0 0 0,0-1 0 0 0,1 1 0 0 0,0-1 0 0 0,0 1 0 0 0,1 10 0 0 0,0-2 0 0 0,0 0 0 0 0,2 1 0 0 0,0-1 0 0 0,3 13 0 0 0,-3-28 145 0 0,-1 0-1 0 0,1-1 0 0 0,0 1 0 0 0,0 0 0 0 0,0 0 1 0 0,0-1-1 0 0,1 1 0 0 0,-1 0 0 0 0,0-1 0 0 0,1 1 1 0 0,0-1-1 0 0,0 0 0 0 0,0 1-144 0 0,0-3 13 0 0,-1 1-1 0 0,1-1 1 0 0,0 1 0 0 0,0-1-1 0 0,-1 0 1 0 0,1 0-1 0 0,0 0 1 0 0,0 0 0 0 0,-1 0-1 0 0,1 0 1 0 0,0-1-1 0 0,1 1-12 0 0,0-1 14 0 0,4-1-14 0 0,0 0 0 0 0,0 0 0 0 0,0-1 0 0 0,0 0 0 0 0,-1 0 0 0 0,1-1 0 0 0,-1 0 0 0 0,1 0 0 0 0,-2-1 0 0 0,1 1 0 0 0,0-2 0 0 0,0 2 0 0 0,-3 0 0 0 0,0 1 0 0 0,0-1 0 0 0,0 0 0 0 0,0 0 0 0 0,-1 0 0 0 0,1 0 0 0 0,-1-1 0 0 0,0 1 0 0 0,0-1 0 0 0,-1 1 0 0 0,0-1 0 0 0,1-4 0 0 0,6-13 0 0 0,-6 15 136 0 0,0 0 0 0 0,-1 1 0 0 0,1-1-1 0 0,-1 0 1 0 0,-1 0 0 0 0,1 1 0 0 0,-1-1 0 0 0,0 0-1 0 0,-1 0 1 0 0,0 0 0 0 0,0 0 0 0 0,0 1-1 0 0,-1-1 1 0 0,0 1 0 0 0,0-1 0 0 0,-2-3-136 0 0,2 6-189 0 0,0-1 1 0 0,-1 1-1 0 0,0-1 0 0 0,0 1 1 0 0,0 0-1 0 0,0 0 1 0 0,-1 0-1 0 0,-3-3 189 0 0,4 5-68 0 0,0 0 0 0 0,0 0 0 0 0,0 1 0 0 0,0-1 0 0 0,0 1 0 0 0,-1-1 0 0 0,1 1 0 0 0,-1 0 0 0 0,1 0 0 0 0,-3 0 68 0 0,5 1-370 0 0,-9 2-989 0 0,7-2-3145 0 0,3 0 2970 0 0</inkml:trace>
  <inkml:trace contextRef="#ctx0" brushRef="#br0" timeOffset="-202310.399">13797 3881 13824 0 0,'-13'6'1470'0'0,"12"-5"-1453"0"0,0 0 1 0 0,0 0-1 0 0,0 0 0 0 0,0 0 0 0 0,0 0 1 0 0,1 1-1 0 0,-1-1 0 0 0,0 0 0 0 0,1 0 1 0 0,-1 1-1 0 0,0-1-17 0 0,-1 4 285 0 0,-8 13 825 0 0,7-13-986 0 0,0 0 0 0 0,0 0 0 0 0,0 0 0 0 0,-3 2-124 0 0,-28 28 580 0 0,16-17 888 0 0,-10 14-1468 0 0,20-24 0 0 0,1 0 0 0 0,-2-1 0 0 0,1 0 0 0 0,-1 0 0 0 0,-6 3 0 0 0,-11 8 0 0 0,22-14 67 0 0,-1 0-952 0 0,4-3-4707 0 0,1-1-21 0 0</inkml:trace>
  <inkml:trace contextRef="#ctx0" brushRef="#br0" timeOffset="-201535.426">14171 3681 11976 0 0,'0'0'546'0'0,"0"0"-10"0"0,0 0-437 0 0,0 0-1 0 0,0-1 1 0 0,0 1-1 0 0,0 0 1 0 0,0 0-1 0 0,0-1 1 0 0,0 1-1 0 0,0 0 1 0 0,0 0-1 0 0,0-1 1 0 0,0 1-1 0 0,0 0 0 0 0,0 0 1 0 0,-1-1-1 0 0,1 1 1 0 0,0 0-1 0 0,0 0 1 0 0,0-1-1 0 0,0 1 1 0 0,0 0-1 0 0,0 0 1 0 0,-1 0-1 0 0,1-1 1 0 0,0 1-1 0 0,0 0 1 0 0,0 0-1 0 0,0 0 1 0 0,-1 0-1 0 0,1-1 1 0 0,0 1-1 0 0,0 0 1 0 0,-1 0-1 0 0,1 0 1 0 0,0 0-1 0 0,0 0 0 0 0,-1 0 1 0 0,1 0-1 0 0,0 0 1 0 0,0 0-1 0 0,-1 0 1 0 0,1 0-99 0 0,-12 5 632 0 0,-11 14-1009 0 0,13-9 636 0 0,1 1 0 0 0,0 0 0 0 0,1 0 0 0 0,1 0 0 0 0,-1 1 0 0 0,2 0 0 0 0,0 1 0 0 0,-4 10-259 0 0,8-18 0 0 0,-1 3 0 0 0,0 0 0 0 0,0 1 0 0 0,-1 6 0 0 0,3-13 0 0 0,1 1 0 0 0,0-1 0 0 0,0 1 0 0 0,0-1 0 0 0,0 1 0 0 0,0-1 0 0 0,0 1 0 0 0,0 0 0 0 0,1-1 0 0 0,-1 1 0 0 0,1-1 0 0 0,0 0 0 0 0,0 1 0 0 0,0-1 0 0 0,0 1 0 0 0,0-2 33 0 0,-1 0 0 0 0,1 0 0 0 0,0 0 0 0 0,0 0 0 0 0,-1-1-1 0 0,1 1 1 0 0,0 0 0 0 0,0 0 0 0 0,0-1 0 0 0,0 1 0 0 0,0-1 0 0 0,0 1-1 0 0,0 0 1 0 0,0-1 0 0 0,0 0 0 0 0,0 1 0 0 0,0-1 0 0 0,0 0-1 0 0,0 1 1 0 0,0-1 0 0 0,0 0 0 0 0,1 0 0 0 0,-1 0 0 0 0,0 0 0 0 0,0 0-33 0 0,5-1 344 0 0,-1 1 0 0 0,1-1 1 0 0,-1 0-1 0 0,5-2-344 0 0,4-1-151 0 0,2 0 151 0 0,0-1 0 0 0,-1 0 0 0 0,1-1 0 0 0,-2-1 0 0 0,1 0 0 0 0,-1-1 0 0 0,0-1 0 0 0,0 0 0 0 0,-6 2 0 0 0,0 0 0 0 0,0-1 0 0 0,-1 0 0 0 0,0 0 0 0 0,-1 0 0 0 0,4-7 0 0 0,-6 9 0 0 0,-1 2 0 0 0,-1 1 0 0 0,0-1 0 0 0,0 1 0 0 0,0-1 0 0 0,0 0 0 0 0,0 0 0 0 0,-1 0 0 0 0,0 0 0 0 0,0 0 0 0 0,0 0 0 0 0,0-1 0 0 0,0-2 0 0 0,-1 5 0 0 0,0 0 0 0 0,-1 0 0 0 0,1 1 0 0 0,0-1 0 0 0,-1 0 0 0 0,1 0 0 0 0,-1 1 0 0 0,0-1 0 0 0,1 0 0 0 0,-1 1 0 0 0,0-1 0 0 0,0 0 0 0 0,0 1 0 0 0,0-1 0 0 0,0 1 0 0 0,-1 0 0 0 0,1-1 0 0 0,0 1 0 0 0,-1 0 0 0 0,1 0 0 0 0,0 0 0 0 0,-1 0 0 0 0,0 0 0 0 0,1 0 0 0 0,-1 0 0 0 0,0 0 0 0 0,1 1 0 0 0,-1-1 0 0 0,0 1 0 0 0,-4-2-14 0 0,-1 0-1 0 0,0 1 0 0 0,1 0 0 0 0,-1 0 1 0 0,0 1-1 0 0,0 0 0 0 0,1 0 0 0 0,-1 0 1 0 0,0 1-1 0 0,-2 1 15 0 0,-3 0-555 0 0,1 0 1 0 0,0 1-1 0 0,0 1 1 0 0,0 0-1 0 0,-7 4 555 0 0,2 1-1289 0 0,13-4-2799 0 0,3-5 2554 0 0</inkml:trace>
  <inkml:trace contextRef="#ctx0" brushRef="#br0" timeOffset="-201147.601">14593 3627 13824 0 0,'-6'1'674'0'0,"-1"1"-505"0"0,-1 0 0 0 0,1 1 0 0 0,0 0 0 0 0,0 1-1 0 0,1 0 1 0 0,-1 0 0 0 0,-5 4-169 0 0,-42 37 1503 0 0,50-41-1327 0 0,1-1-103 0 0,-1 0 0 0 0,1 0 0 0 0,0 1 0 0 0,0-1 0 0 0,0 1-1 0 0,0 0 1 0 0,1-1 0 0 0,-1 1 0 0 0,1 1 0 0 0,0-1-1 0 0,0 0 1 0 0,1 0 0 0 0,-2 5-73 0 0,0-2 464 0 0,2-6-430 0 0,0 1 1 0 0,1-1-1 0 0,-1 0 1 0 0,1 0-1 0 0,-1 1 0 0 0,1-1 1 0 0,0 0-1 0 0,-1 1 0 0 0,1-1 1 0 0,0 0-1 0 0,0 1 1 0 0,0-1-1 0 0,0 1 0 0 0,0-1 1 0 0,0 0-1 0 0,1 1 1 0 0,-1-1-1 0 0,0 0 0 0 0,1 2-34 0 0,0-2-1 0 0,-1 0-1 0 0,1 0 0 0 0,-1 0 1 0 0,1 0-1 0 0,0 0 0 0 0,-1 0 1 0 0,1 0-1 0 0,0 0 0 0 0,0 0 0 0 0,0 0 1 0 0,0 0-1 0 0,0-1 0 0 0,0 1 1 0 0,0 0-1 0 0,0-1 0 0 0,0 1 1 0 0,0-1-1 0 0,0 1 2 0 0,2 0 59 0 0,-1 0 0 0 0,0 0 0 0 0,1 0 0 0 0,-1-1 1 0 0,1 1-1 0 0,-1-1 0 0 0,1 1 0 0 0,0-1-59 0 0,4-1 145 0 0,-1 1 0 0 0,1-1-1 0 0,-1 0 1 0 0,0-1 0 0 0,1 0 0 0 0,-1 0-1 0 0,0 0 1 0 0,0 0 0 0 0,0-1 0 0 0,-1 0-1 0 0,1-1 1 0 0,4-3-145 0 0,-3 2-16 0 0,1-1-1 0 0,-2 0 1 0 0,1 0-1 0 0,-1-1 1 0 0,0 0-1 0 0,0 0 1 0 0,0 0-1 0 0,2-7 17 0 0,-7 12 0 0 0,0-1 0 0 0,0 1 0 0 0,0 0 0 0 0,-1 0 0 0 0,1 0 0 0 0,-1-1 0 0 0,0 1 0 0 0,0 0 0 0 0,0 0 0 0 0,0-1 0 0 0,0 1 0 0 0,0 0 0 0 0,0-1 0 0 0,-1 1 0 0 0,1 0 0 0 0,-1 0 0 0 0,0 0 0 0 0,1 0 0 0 0,-1-1 0 0 0,0 1 0 0 0,0 0 0 0 0,-1 0 0 0 0,1 1 0 0 0,0-1 0 0 0,-1 0 0 0 0,1 0 0 0 0,-1 1 0 0 0,1-1 0 0 0,-1 0 0 0 0,0 1 0 0 0,-1-1 0 0 0,-5-2-6 0 0,-1 0 0 0 0,0 0-1 0 0,0 1 1 0 0,0 0-1 0 0,0 0 1 0 0,0 1 0 0 0,-1 1-1 0 0,1 0 1 0 0,-1 0-1 0 0,-3 0 7 0 0,10 2-280 0 0,1-1-1 0 0,-1 1 0 0 0,0-1 1 0 0,0 1-1 0 0,1 0 0 0 0,-1 0 1 0 0,0 0-1 0 0,1 0 0 0 0,-1 1 1 0 0,1-1-1 0 0,-1 1 0 0 0,-1 1 281 0 0,3-2-716 0 0,1-1-857 0 0,0 0-379 0 0,2 1-80 0 0,9 9-14 0 0</inkml:trace>
  <inkml:trace contextRef="#ctx0" brushRef="#br0" timeOffset="-200816.995">14867 3605 13824 0 0,'0'0'314'0'0,"-10"3"760"0"0,0 5-730 0 0,-1 0 1 0 0,1 1 0 0 0,1 0-1 0 0,0 1 1 0 0,0 0-1 0 0,-3 5-344 0 0,-25 26 1536 0 0,34-38-1540 0 0,0 1-1 0 0,1 0 1 0 0,-1 0-1 0 0,1 0 1 0 0,-1 0-1 0 0,1 0 1 0 0,-1 4 4 0 0,-6 11-746 0 0,8-17 817 0 0,1-1 1 0 0,-1 1-1 0 0,0 0 0 0 0,1 0 0 0 0,-1 0 0 0 0,1 0 0 0 0,0 0 1 0 0,-1 0-1 0 0,1 0 0 0 0,0 0 0 0 0,0 0 0 0 0,1 0 1 0 0,-1-1-1 0 0,0 1 0 0 0,1 0 0 0 0,-1 0 0 0 0,1 0 1 0 0,-1 0-1 0 0,1 0 0 0 0,0-1 0 0 0,0 1 0 0 0,0 0 1 0 0,0 0-1 0 0,0-1 0 0 0,0 1 0 0 0,0-1 0 0 0,1 1 1 0 0,-1-1-1 0 0,0 0 0 0 0,1 1 0 0 0,-1-1 0 0 0,1 0 0 0 0,0 0 1 0 0,-1 0-1 0 0,1 0 0 0 0,0 0 0 0 0,0 0 0 0 0,-1-1 1 0 0,1 1-1 0 0,0-1 0 0 0,0 1 0 0 0,0-1 0 0 0,0 0 1 0 0,0 1-1 0 0,0-1 0 0 0,0 0 0 0 0,0 0 0 0 0,1-1-71 0 0,14-1 293 0 0,0-1-1 0 0,-1 0 1 0 0,1-2 0 0 0,-1 0-1 0 0,0-1 1 0 0,-1 0-1 0 0,7-4-292 0 0,-14 5 2 0 0,0 0-1 0 0,0-1 1 0 0,-1 1-1 0 0,0-1 1 0 0,0-1-1 0 0,0 1 0 0 0,-1-1 1 0 0,0-1-1 0 0,0 1 1 0 0,-1-1-1 0 0,1-1-1 0 0,-5 7 0 0 0,0 1 0 0 0,0-1 0 0 0,0 0 0 0 0,0 0 0 0 0,-1 1 0 0 0,1-1 0 0 0,-1 0 0 0 0,1 0 0 0 0,-1 0 0 0 0,0 0 0 0 0,0 0 0 0 0,1 0 0 0 0,-1 0 0 0 0,-1 0 0 0 0,1 0 0 0 0,0 0 0 0 0,0 0 0 0 0,-1 1 0 0 0,1-1 0 0 0,-1 0 0 0 0,1 0 0 0 0,-1 0 0 0 0,0 0 0 0 0,0 1 0 0 0,-1-3 0 0 0,-7-8 7 0 0,8 11-32 0 0,0-1-1 0 0,0 1 1 0 0,0-1-1 0 0,0 1 1 0 0,-1 0-1 0 0,1-1 1 0 0,0 1-1 0 0,-1 0 1 0 0,1 0-1 0 0,-1 0 1 0 0,1 0-1 0 0,-1 0 1 0 0,1 0-1 0 0,-1 0 0 0 0,0 0 1 0 0,0 1 25 0 0,-6-3-341 0 0,1 1 1 0 0,-1 0-1 0 0,0 1 1 0 0,0 0-1 0 0,1 0 0 0 0,-1 1 1 0 0,0 0-1 0 0,0 1 1 0 0,0-1-1 0 0,0 1 0 0 0,-2 1 341 0 0,-37 9-5557 0 0,29-6 3511 0 0</inkml:trace>
  <inkml:trace contextRef="#ctx0" brushRef="#br1" timeOffset="-171486.6">10710 4562 10136 0 0,'0'0'230'0'0,"-2"-5"309"0"0,-2 1-300 0 0,4 3-136 0 0,-1 1 0 0 0,0 0 1 0 0,1 0-1 0 0,-1-1 0 0 0,1 1 1 0 0,-1 0-1 0 0,0 0 0 0 0,1 0 1 0 0,-1 0-1 0 0,1 0 0 0 0,-1 0 1 0 0,0 0-1 0 0,1 0 0 0 0,-1 0 1 0 0,0 0-1 0 0,1 0 0 0 0,-1 0 1 0 0,1 0-1 0 0,-1 0 0 0 0,0 0 1 0 0,1 1-1 0 0,-1-1 0 0 0,1 0 1 0 0,-1 1-1 0 0,1-1 0 0 0,-1 0 1 0 0,1 1-1 0 0,-1-1 0 0 0,1 0 1 0 0,-1 1-1 0 0,1-1 0 0 0,-1 1 1 0 0,1-1-1 0 0,-1 1-103 0 0,-1 1 377 0 0,1-1-261 0 0,0 0 1 0 0,-1 0-1 0 0,1-1 0 0 0,0 1 0 0 0,0 0 0 0 0,0 0 1 0 0,0 0-1 0 0,0 0 0 0 0,0 0 0 0 0,0 1 0 0 0,0-1 1 0 0,1 0-1 0 0,-1 0 0 0 0,0 1 0 0 0,1-1 0 0 0,-1 0 1 0 0,1 1-1 0 0,-1-1 0 0 0,1 0 0 0 0,0 2-116 0 0,-2 1 58 0 0,1 1-1 0 0,1-1 1 0 0,-1 0-1 0 0,0 1 1 0 0,1-1-1 0 0,0 1 1 0 0,0 0-1 0 0,1 2-57 0 0,0 5 321 0 0,1 0 0 0 0,0 0 0 0 0,1-1 0 0 0,1 1 0 0 0,2 6-321 0 0,-3-9 0 0 0,1-1 0 0 0,0 0 0 0 0,0 0 0 0 0,0 0 0 0 0,1 0 0 0 0,0-1 0 0 0,1 1 0 0 0,0-1 0 0 0,0-1 0 0 0,0 1 0 0 0,1-1 0 0 0,0 0 0 0 0,0-1 0 0 0,1 1 0 0 0,-1-1 0 0 0,3 0 0 0 0,-8-3 0 0 0,9 4 0 0 0,-3-6-1293 0 0,-2-2-5173 0 0</inkml:trace>
  <inkml:trace contextRef="#ctx0" brushRef="#br1" timeOffset="-171206.106">10757 4481 13824 0 0,'0'0'314'0'0,"-7"-22"1806"0"0,7 22-2043 0 0,0-1-1 0 0,0 1 0 0 0,0 0 1 0 0,0-1-1 0 0,-1 1 1 0 0,1 0-1 0 0,0-1 0 0 0,0 1 1 0 0,0 0-1 0 0,0-1 1 0 0,0 1-1 0 0,0 0 0 0 0,0-1 1 0 0,0 1-1 0 0,0-1 1 0 0,0 1-1 0 0,0 0 0 0 0,0-1 1 0 0,0 1-1 0 0,0 0 1 0 0,0-1-1 0 0,1 1 0 0 0,-1 0 1 0 0,0-1-1 0 0,0 1 1 0 0,0 0-1 0 0,0-1 0 0 0,1 1 1 0 0,-1 0-77 0 0,9 1 958 0 0,0 0-2219 0 0,1 2-1689 0 0,-5-1 1417 0 0</inkml:trace>
  <inkml:trace contextRef="#ctx0" brushRef="#br1" timeOffset="-170887.897">10992 4745 10136 0 0,'16'7'230'0'0,"-12"-5"30"0"0,-4-2 19 0 0,-1 1-40 0 0,-10 34 701 0 0,10-34 37 0 0,-3 9 1066 0 0,-10 2 4 0 0,13-11-1023 0 0,1-1-137 0 0,10-4-550 0 0,2-17-539 0 0,-1-1 0 0 0,-1 0-1 0 0,-1 0 1 0 0,2-11 202 0 0,-10 29-167 0 0,1 0-1 0 0,0 0 1 0 0,0 0-1 0 0,1 1 1 0 0,-1-1-1 0 0,1 0 1 0 0,0 1-1 0 0,0 0 1 0 0,0 0-1 0 0,0 0 1 0 0,1 0-1 0 0,-1 0 1 0 0,1 1-1 0 0,0-1 1 0 0,-1 1-1 0 0,1 0 1 0 0,0 0-1 0 0,0 0 1 0 0,2 0 167 0 0,-4 2 2 0 0,-1-1 0 0 0,1 1 0 0 0,0-1 1 0 0,-1 1-1 0 0,1 0 0 0 0,0-1 0 0 0,0 1 1 0 0,-1 0-1 0 0,1 0 0 0 0,0 1 0 0 0,0-1 1 0 0,-1 0-1 0 0,1 0 0 0 0,0 1 0 0 0,0-1 1 0 0,-1 1-1 0 0,1-1 0 0 0,-1 1 0 0 0,1 0 1 0 0,0 0-3 0 0,-1 0 16 0 0,2 1 188 0 0,1 0 0 0 0,-1 0 0 0 0,0 1 0 0 0,1-1 0 0 0,-1 1 0 0 0,0 0 0 0 0,0 0 0 0 0,-1 0 0 0 0,1 1 0 0 0,-1-1 1 0 0,0 1-1 0 0,1-1 0 0 0,0 3-204 0 0,2 7 514 0 0,0-1 0 0 0,-1 1 0 0 0,1 7-514 0 0,5 14-241 0 0,-1-2-620 0 0,-8-31-3621 0 0,-1-1-1566 0 0</inkml:trace>
  <inkml:trace contextRef="#ctx0" brushRef="#br1" timeOffset="-170617.44">11551 4543 11976 0 0,'-2'-2'169'0'0,"-3"-7"744"0"0,5 9-866 0 0,-1-1 1 0 0,1 1-1 0 0,-1 0 0 0 0,1-1 0 0 0,-1 1 0 0 0,0 0 1 0 0,1-1-1 0 0,-1 1 0 0 0,0 0 0 0 0,1 0 0 0 0,-1 0 0 0 0,1 0 1 0 0,-1 0-1 0 0,0 0 0 0 0,0 0 0 0 0,1 0 0 0 0,-1 0 0 0 0,0 0 1 0 0,1 0-1 0 0,-1 0 0 0 0,0 0-47 0 0,1 0 95 0 0,-7 1 404 0 0,1 1 1 0 0,-1-1-1 0 0,1 1 1 0 0,-1 0-1 0 0,1 1 1 0 0,-1-1-1 0 0,1 1 1 0 0,0 1-1 0 0,1-1 1 0 0,-6 4-500 0 0,-4 2 267 0 0,6-4-148 0 0,0 0-1 0 0,1 0 1 0 0,-1 1-1 0 0,1 0 1 0 0,1 1-1 0 0,-1 0 1 0 0,1 0-1 0 0,-5 6-118 0 0,4-3 160 0 0,1 0-1 0 0,0 1 1 0 0,0 0 0 0 0,1 1-1 0 0,0-1 1 0 0,1 1-1 0 0,-1 5-159 0 0,5-14 0 0 0,0-2 0 0 0,1 0 0 0 0,0 0 0 0 0,-1 0 0 0 0,1-1 0 0 0,0 1 0 0 0,0 0 0 0 0,0 0 0 0 0,0 0 0 0 0,0 0 0 0 0,0 0 0 0 0,0 0 0 0 0,0-1 0 0 0,0 1 0 0 0,0 0 0 0 0,0 0 0 0 0,1 0 0 0 0,-1 0 0 0 0,0 0 0 0 0,0-1 0 0 0,1 1 0 0 0,-1 0 0 0 0,1 0 0 0 0,-1 0 0 0 0,1-1 0 0 0,-1 1 0 0 0,1 0 0 0 0,-1-1 0 0 0,1 1 0 0 0,2 3 0 0 0,0-1 0 0 0,0 1 0 0 0,1-1 0 0 0,-1 0 0 0 0,1 0 0 0 0,0 0 0 0 0,0-1 0 0 0,0 1 0 0 0,0-1 0 0 0,0 0 0 0 0,0 0 0 0 0,1 0 0 0 0,-1-1 0 0 0,1 1 0 0 0,-1-1 0 0 0,2 0 0 0 0,4 1 0 0 0,1-1 0 0 0,-1 1 0 0 0,1-2 0 0 0,0 0 0 0 0,-1 0 0 0 0,10-2 0 0 0,20-2-11 0 0,-17 2-119 0 0,-1-1 0 0 0,1-1 0 0 0,2-2 130 0 0,-7 2-392 0 0,6-2-1672 0 0,-10-1-2050 0 0,1-3-2130 0 0</inkml:trace>
  <inkml:trace contextRef="#ctx0" brushRef="#br1" timeOffset="-169995.483">11833 4483 11976 0 0,'0'0'266'0'0,"0"0"44"0"0,0 0 15 0 0,2 9 75 0 0,-1-8-376 0 0,-1 1 1 0 0,1 0-1 0 0,-1 0 1 0 0,1-1-1 0 0,-1 1 0 0 0,1 0 1 0 0,0-1-1 0 0,0 1 0 0 0,0-1 1 0 0,0 1-1 0 0,0-1 1 0 0,0 0-1 0 0,0 1 0 0 0,1-1 1 0 0,-1 0-1 0 0,0 0 1 0 0,2 1-25 0 0,-2 0 146 0 0,1-1 0 0 0,0 0 0 0 0,-1 1 0 0 0,1 0 0 0 0,-1-1 1 0 0,1 1-1 0 0,-1 0 0 0 0,0 0 0 0 0,0 0 0 0 0,0 0 1 0 0,1 1-147 0 0,0 2 455 0 0,0-1 0 0 0,0 0 0 0 0,1 0 0 0 0,-1 0 0 0 0,1 0 0 0 0,0 0 0 0 0,2 1-455 0 0,-2-1 309 0 0,1 0 0 0 0,-1 1 0 0 0,0-1 0 0 0,0 0 0 0 0,-1 1 0 0 0,1 0-309 0 0,10 25 986 0 0,-5-12-913 0 0,0 0 0 0 0,2 11-73 0 0,-9-21 0 0 0,0 0 0 0 0,0 0 0 0 0,-1-1 0 0 0,0 1 0 0 0,-1 0 0 0 0,0 0 0 0 0,0-1 0 0 0,-2 4 0 0 0,1-10 0 0 0,0 5 0 0 0,-5-4 0 0 0,7-2 0 0 0,-1 0 1 0 0,1 0-1 0 0,-1-1 0 0 0,1 1 0 0 0,-1 0 0 0 0,1-1 0 0 0,-1 1 1 0 0,1-1-1 0 0,-1 1 0 0 0,1-1 0 0 0,0 1 0 0 0,-1-1 0 0 0,1 1 0 0 0,0-1 1 0 0,0 1-1 0 0,-1-1 0 0 0,1 1 0 0 0,0-1 0 0 0,0 1 0 0 0,0-1 1 0 0,-1 1-1 0 0,1-1 0 0 0,0 1 0 0 0,0-1 0 0 0,0 0 0 0 0,0 1 0 0 0,0-1 1 0 0,0 1-1 0 0,0-1 0 0 0,0 0 0 0 0,1 1 0 0 0,-1-1 0 0 0,0 1 1 0 0,0-1-1 0 0,0 1 0 0 0,1-1 0 0 0,-1 0 0 0 0,1-1-8 0 0,0 0 0 0 0,-1-1 1 0 0,1 1-1 0 0,0 0 0 0 0,0 0 1 0 0,1 0-1 0 0,-1 0 0 0 0,0 0 0 0 0,2-1 8 0 0,-2 2-36 0 0,3-3-148 0 0,0 1 1 0 0,0-1 0 0 0,0 0-1 0 0,-1-1 1 0 0,1 1 0 0 0,-1-1-1 0 0,0 0 184 0 0,1-1-60 0 0,0 0 0 0 0,1 0 0 0 0,0 0 0 0 0,0 0 0 0 0,0 1 0 0 0,1 0 0 0 0,0 0 0 0 0,0 1 0 0 0,0-1 0 0 0,0 1 0 0 0,2 0 60 0 0,13-7 26 0 0,0 1 0 0 0,22-7-26 0 0,-17 9 0 0 0,16-3 0 0 0,-21 5 0 0 0,8 2 0 0 0,-22 4 0 0 0,-1-1 0 0 0,1 0 0 0 0,-1 0 0 0 0,3-1 0 0 0,46-14 0 0 0,-35 12 0 0 0,0-2 0 0 0,-1 0 0 0 0,0-1 0 0 0,0-1 0 0 0,-1-1 0 0 0,0-1 0 0 0,-16 10 0 0 0,-1-1 0 0 0,0 1 0 0 0,0-1 0 0 0,0 0 0 0 0,0 0 0 0 0,0 0 0 0 0,0 1 0 0 0,0-1 0 0 0,0 0 0 0 0,0 0 0 0 0,0 0 0 0 0,-1 0 0 0 0,1-1 0 0 0,0 1 0 0 0,-1 0 0 0 0,1 0 0 0 0,-1 0 0 0 0,1 0 0 0 0,-1-1 0 0 0,1 1 0 0 0,-1 0 0 0 0,0-1 0 0 0,0 1 0 0 0,0 0 0 0 0,0 0 0 0 0,0-1 0 0 0,0 1 0 0 0,0 0 0 0 0,0-1 0 0 0,0 1 0 0 0,0 0 0 0 0,-1-1 0 0 0,0 0 0 0 0,0 0 0 0 0,0 1 0 0 0,0-1 0 0 0,0 0 0 0 0,0 1 0 0 0,-1-1 0 0 0,1 1 0 0 0,0 0 0 0 0,-1-1 0 0 0,1 1 0 0 0,-1 0 0 0 0,0 0 0 0 0,1 0 0 0 0,-1 0 0 0 0,0 0 0 0 0,1 0 0 0 0,-1 0 0 0 0,0 1 0 0 0,0-1 0 0 0,0 1 0 0 0,-1-1 0 0 0,-6 0 0 0 0,0 0 0 0 0,-1 0 0 0 0,1 1 0 0 0,-1 0 0 0 0,1 0 0 0 0,0 1 0 0 0,-1 1 0 0 0,1 0 0 0 0,0 0 0 0 0,0 0 0 0 0,0 1 0 0 0,0 1 0 0 0,0-1 0 0 0,1 1 0 0 0,-1 1 0 0 0,1 0 0 0 0,1 0 0 0 0,-1 1 0 0 0,1-1 0 0 0,-3 3 0 0 0,-8 8-62 0 0,13-12 207 0 0,0 0 1 0 0,0 0-1 0 0,1 0 0 0 0,-1 1 1 0 0,1 0-1 0 0,0-1 0 0 0,0 2 0 0 0,0-1 1 0 0,1 0-1 0 0,0 1 0 0 0,0-1 1 0 0,1 1-1 0 0,-3 6-145 0 0,5-11 29 0 0,-1 2-18 0 0,0 1 1 0 0,0-1-1 0 0,0 0 0 0 0,1 0 1 0 0,-1 1-1 0 0,1-1 0 0 0,0 0 1 0 0,0 1-1 0 0,0-1 1 0 0,1 1-1 0 0,-1-1 0 0 0,1 0-11 0 0,-1 1 0 0 0,1-1 0 0 0,0 0 0 0 0,0 0 0 0 0,0 0 0 0 0,0 1 0 0 0,1-1 0 0 0,-1 0 0 0 0,1 0 0 0 0,-1-1 0 0 0,1 1 0 0 0,0 0 0 0 0,0-1 0 0 0,1 1 0 0 0,-1-1 0 0 0,0 1 0 0 0,1-1 0 0 0,0 0 0 0 0,1 1 0 0 0,2 1 0 0 0,1 0 0 0 0,0-1 0 0 0,0 0 0 0 0,1 0 0 0 0,-1-1 0 0 0,1 0 0 0 0,5 1 0 0 0,10 1 0 0 0,22 0 0 0 0,-35-3-22 0 0,67 2-144 0 0,-66-3-657 0 0,0-1 1 0 0,0 0-1 0 0,0-1 1 0 0,-1 0-1 0 0,1-1 1 0 0,0 0 822 0 0,13-7-6140 0 0</inkml:trace>
  <inkml:trace contextRef="#ctx0" brushRef="#br1" timeOffset="-169628.615">12686 4500 13824 0 0,'-7'0'674'0'0,"2"0"-547"0"0,0 1-1 0 0,0 0 1 0 0,0 0-1 0 0,0 0 1 0 0,0 1-1 0 0,0 0 1 0 0,0 0-1 0 0,1 0 1 0 0,-1 0 0 0 0,1 1-1 0 0,-1 0 1 0 0,1 0-1 0 0,0 0 1 0 0,0 0-1 0 0,0 1 1 0 0,0-1-1 0 0,1 1 1 0 0,0 0-1 0 0,-1 0 1 0 0,1 1-127 0 0,-1 1 184 0 0,-1 1 0 0 0,1-1 0 0 0,0 1 1 0 0,1 0-1 0 0,0 0 0 0 0,0 1 0 0 0,0-1 0 0 0,1 1 1 0 0,0-1-1 0 0,1 1 0 0 0,-1 0 0 0 0,2-1 0 0 0,-1 3-184 0 0,1-8 121 0 0,0 1-1 0 0,1 0 0 0 0,-1-1 0 0 0,1 1 0 0 0,-1-1 0 0 0,1 1 0 0 0,0-1 0 0 0,0 1 0 0 0,0-1 0 0 0,0 1 1 0 0,1-1-1 0 0,-1 0 0 0 0,2 2-120 0 0,-3-3 15 0 0,1 0 1 0 0,0 0 0 0 0,0 0 0 0 0,0 0-1 0 0,0 0 1 0 0,0-1 0 0 0,0 1-1 0 0,0 0 1 0 0,0-1 0 0 0,0 1-1 0 0,0-1 1 0 0,0 1 0 0 0,0-1 0 0 0,1 1-1 0 0,-1-1 1 0 0,0 0 0 0 0,0 1-1 0 0,0-1 1 0 0,1 0 0 0 0,-1 0-1 0 0,0 0 1 0 0,0 0 0 0 0,1 0-1 0 0,-1 0 1 0 0,0-1 0 0 0,0 1 0 0 0,1 0-1 0 0,-1 0 1 0 0,0-1 0 0 0,0 1-1 0 0,1-1-15 0 0,14-5 0 0 0,-13 5 0 0 0,0 0 0 0 0,0 1 0 0 0,-1-1 0 0 0,1-1 0 0 0,0 1 0 0 0,-1 0 0 0 0,1-1 0 0 0,-1 1 0 0 0,0-1 0 0 0,1 0 0 0 0,-1 0 0 0 0,0 0 0 0 0,38-41 0 0 0,-35 39 0 0 0,0-1 0 0 0,1 1 0 0 0,-1 0 0 0 0,1 0 0 0 0,5-3 0 0 0,-3 2 0 0 0,-1 2 0 0 0,4 2 0 0 0,-8 4 0 0 0,-2-2 0 0 0,0 0 0 0 0,1 0 0 0 0,0 1 0 0 0,0 0 0 0 0,0 0 0 0 0,0 0 0 0 0,0 0 0 0 0,0 0 0 0 0,-1 0 0 0 0,1 1 0 0 0,0 1 0 0 0,5 6 0 0 0,3 6 0 0 0,-8-13 0 0 0,0 1 0 0 0,0 0 0 0 0,1-1 0 0 0,0 1 0 0 0,-1-1 0 0 0,4 3 0 0 0,12 12 11 0 0,-14-14 81 0 0,-1 0 0 0 0,0 0 0 0 0,1-1 0 0 0,-1 0 0 0 0,1 0 0 0 0,0 0 0 0 0,0 0 0 0 0,1-1 0 0 0,-1 1 0 0 0,5 1-92 0 0,0-1 249 0 0,1-1 0 0 0,0 0 1 0 0,0 0-1 0 0,0-1 0 0 0,1 0-249 0 0,29-1-1911 0 0,-26-3-2453 0 0,-8 1 1900 0 0,6-1-3973 0 0</inkml:trace>
  <inkml:trace contextRef="#ctx0" brushRef="#br1" timeOffset="-169320.325">13149 4465 15664 0 0,'0'0'718'0'0,"0"0"-19"0"0,-1 1-449 0 0,-2 2-166 0 0,0 1-1 0 0,1-1 0 0 0,-1 1 0 0 0,1 0 1 0 0,-1 0-1 0 0,1 0 0 0 0,1 0 0 0 0,-1 0 1 0 0,0 0-1 0 0,1 0 0 0 0,0 1 0 0 0,0-1 0 0 0,0 0 1 0 0,1 1-1 0 0,-1-1 0 0 0,1 1 0 0 0,0-1 1 0 0,0 1-1 0 0,1-1 0 0 0,-1 1 0 0 0,1-1 0 0 0,0 0 1 0 0,0 1-1 0 0,1-1 0 0 0,-1 0 0 0 0,2 3-83 0 0,7 11 949 0 0,-6-9-739 0 0,1 0 0 0 0,0-1 0 0 0,0 1 0 0 0,1-1 0 0 0,0-1 0 0 0,0 1 0 0 0,3 1-210 0 0,-8-8 41 0 0,-1 0-1 0 0,1-1 1 0 0,0 1-1 0 0,0 0 1 0 0,-1 0 0 0 0,1 0-1 0 0,0 0 1 0 0,-1 0-1 0 0,1 0 1 0 0,-1 0 0 0 0,1 0-1 0 0,-1 0 1 0 0,1 0-1 0 0,-1 0 1 0 0,0 0 0 0 0,0 0-1 0 0,0 0 1 0 0,1 0 0 0 0,-1 1-1 0 0,0-1 1 0 0,0 0-1 0 0,0 0 1 0 0,-1 0 0 0 0,1 0-1 0 0,0 0 1 0 0,0 0-1 0 0,-1 1 1 0 0,1-1 0 0 0,0 0-1 0 0,-1 0 1 0 0,1 0-1 0 0,-1 0 1 0 0,1 0 0 0 0,-1 0-1 0 0,0-1 1 0 0,1 1-1 0 0,-1 0 1 0 0,0 0 0 0 0,0 0-1 0 0,0 0 1 0 0,1-1-1 0 0,-1 1 1 0 0,0 0-41 0 0,-3 2-18 0 0,-1 0 1 0 0,1 0-1 0 0,-1 0 1 0 0,1 0-1 0 0,-1-1 0 0 0,0 1 1 0 0,0-1-1 0 0,-3 1 18 0 0,-17 4-30 0 0,-15 5-2860 0 0,-17 2 2890 0 0,50-14-1333 0 0,3 0-3433 0 0,-3 0-1478 0 0</inkml:trace>
  <inkml:trace contextRef="#ctx0" brushRef="#br1" timeOffset="-168901.062">13360 4576 13824 0 0,'0'0'314'0'0,"0"0"46"0"0,9 3 354 0 0,56 11 841 0 0,-55-12-1193 0 0,1-1 0 0 0,-1 1 0 0 0,1-1 0 0 0,-1-1 0 0 0,1 0-1 0 0,-1-1 1 0 0,1 0 0 0 0,-1 0 0 0 0,1-1 0 0 0,-1 0 0 0 0,0-1 0 0 0,0 0-1 0 0,3-2-361 0 0,-10 4-3 0 0,-1 0 0 0 0,1 0 0 0 0,0 0 0 0 0,-1-1-1 0 0,1 1 1 0 0,0-1 0 0 0,-1 1 0 0 0,0-1 0 0 0,1 0-1 0 0,-1 0 1 0 0,0 0 0 0 0,0 0 0 0 0,0-1 0 0 0,0 1-1 0 0,-1 0 1 0 0,1-1 0 0 0,-1 1 0 0 0,1-1 0 0 0,-1 0-1 0 0,1-2 4 0 0,-2 4-54 0 0,0 0 0 0 0,0 0 0 0 0,0 1 0 0 0,0-1 0 0 0,-1 0-1 0 0,1 0 1 0 0,0 0 0 0 0,0 0 0 0 0,-1 0 0 0 0,1 1 0 0 0,-1-1 0 0 0,1 0-1 0 0,0 0 1 0 0,-1 1 0 0 0,0-1 0 0 0,1 0 0 0 0,-1 1 0 0 0,1-1 0 0 0,-1 0-1 0 0,0 1 1 0 0,1-1 0 0 0,-1 1 0 0 0,0-1 0 0 0,0 1 0 0 0,0-1-1 0 0,1 1 1 0 0,-1 0 0 0 0,0-1 0 0 0,0 1 54 0 0,-3-2-71 0 0,0 0-1 0 0,0 1 0 0 0,0-1 1 0 0,0 1-1 0 0,-3-1 72 0 0,3 2 0 0 0,-1 0 0 0 0,1 0 0 0 0,-1 0 0 0 0,0 1 0 0 0,1-1 0 0 0,-1 1 0 0 0,1 0 0 0 0,0 0 0 0 0,-1 1 0 0 0,-2 1 0 0 0,-1 0 0 0 0,0 1 0 0 0,1 0 0 0 0,0 0 0 0 0,0 0 0 0 0,-2 3 0 0 0,4-3 18 0 0,0 0 0 0 0,1 0-1 0 0,0 0 1 0 0,0 0-1 0 0,0 1 1 0 0,1 0-1 0 0,-3 4-17 0 0,4-7 107 0 0,1 1-1 0 0,0 0 1 0 0,-1 0-1 0 0,1-1 1 0 0,1 1-1 0 0,-1 0 1 0 0,0 0-1 0 0,1 0 1 0 0,-1 0-1 0 0,1 0 1 0 0,0 0-1 0 0,0 0 1 0 0,0 0-1 0 0,1 0 1 0 0,-1 0-1 0 0,1 3-106 0 0,0-3 28 0 0,0 1-1 0 0,0-1 1 0 0,1 1 0 0 0,-1 0-1 0 0,1-1 1 0 0,-1 0 0 0 0,1 1-1 0 0,0-1 1 0 0,1 0 0 0 0,-1 0-1 0 0,1 0 1 0 0,-1-1 0 0 0,1 1-1 0 0,0 0-27 0 0,1 0 72 0 0,0 0 0 0 0,1-1 0 0 0,-1 1 0 0 0,1-1 0 0 0,-1 0 0 0 0,1 0 0 0 0,0-1 0 0 0,-1 0 0 0 0,1 1 0 0 0,3-1-72 0 0,13 3 53 0 0,-8-1-14 0 0,0-1 1 0 0,0 0-1 0 0,0-1 1 0 0,0 0-1 0 0,3-1-39 0 0,12-1-63 0 0,7-1-390 0 0,1-1 0 0 0,17-4 453 0 0,-48 5-1276 0 0,0 1 0 0 0,0-1 0 0 0,0 0 0 0 0,0 0 0 0 0,5-3 1276 0 0,8-5-6594 0 0</inkml:trace>
  <inkml:trace contextRef="#ctx0" brushRef="#br1" timeOffset="-168549.643">14103 4437 12496 0 0,'0'0'281'0'0,"0"0"40"0"0,0 0 22 0 0,0 0-39 0 0,-15-4-85 0 0,9 4 208 0 0,-1 1 0 0 0,0 0 1 0 0,1 0-1 0 0,-1 0 1 0 0,1 1-1 0 0,-1 0 0 0 0,1 1 1 0 0,0-1-1 0 0,0 1 1 0 0,-5 3-428 0 0,-8 6 801 0 0,0 1 0 0 0,-8 8-801 0 0,26-20 42 0 0,-2 2-3 0 0,0-1-1 0 0,1 1 1 0 0,-1 0-1 0 0,1-1 1 0 0,0 1-1 0 0,-1 0 1 0 0,1 1-1 0 0,1-1 1 0 0,-2 2-39 0 0,2-4 2 0 0,1 1-1 0 0,-1 0 0 0 0,0 0 1 0 0,1-1-1 0 0,-1 1 1 0 0,1 0-1 0 0,-1 0 1 0 0,1 0-1 0 0,0 0 1 0 0,0 0-1 0 0,0-1 1 0 0,0 1-1 0 0,0 0 1 0 0,1 0-1 0 0,-1 0 0 0 0,0 0 1 0 0,1-1-1 0 0,0 2-1 0 0,1 2 6 0 0,0-1 0 0 0,1 0-1 0 0,-1 0 1 0 0,1 0 0 0 0,0-1-1 0 0,0 1 1 0 0,0-1 0 0 0,0 1-1 0 0,1-1 1 0 0,0 0-1 0 0,-1-1 1 0 0,1 1 0 0 0,1 0-6 0 0,18 16 56 0 0,-18-14-30 0 0,1 0 1 0 0,0 0-1 0 0,1-1 1 0 0,-1 1-1 0 0,1-1 1 0 0,-1-1-1 0 0,2 1-26 0 0,-5-3 60 0 0,1 1-1 0 0,-1-1 1 0 0,0 1-1 0 0,1 0 1 0 0,-1 0-1 0 0,0 1 1 0 0,0-1-1 0 0,0 1 1 0 0,-1-1-1 0 0,1 1 1 0 0,0 0-1 0 0,-1 0 1 0 0,0 0-1 0 0,0 0 1 0 0,0 0-1 0 0,1 3-59 0 0,-3-5 23 0 0,0 0 1 0 0,0 0-1 0 0,0-1 1 0 0,0 1-1 0 0,0 0 1 0 0,0 0-1 0 0,0-1 1 0 0,0 1-1 0 0,0 0 0 0 0,-1 0 1 0 0,1-1-1 0 0,0 1 1 0 0,-1 0-1 0 0,1 0 1 0 0,0-1-1 0 0,-1 1 1 0 0,1 0-1 0 0,-1-1 0 0 0,1 1 1 0 0,-1-1-1 0 0,0 1 1 0 0,1-1-1 0 0,-1 1 1 0 0,1-1-1 0 0,-1 1 0 0 0,0-1 1 0 0,1 1-1 0 0,-1-1 1 0 0,0 0-1 0 0,0 1 1 0 0,1-1-1 0 0,-1 0-23 0 0,-3 2 45 0 0,1-1 1 0 0,-1 0-1 0 0,1 0 0 0 0,-1 0 0 0 0,0 0 0 0 0,-1 0-45 0 0,-58 10 99 0 0,35-6-259 0 0,21-4-303 0 0,1 1 0 0 0,-1-1 1 0 0,0-1-1 0 0,-1 1 463 0 0,-10-1-5083 0 0,-3 3-1617 0 0</inkml:trace>
  <inkml:trace contextRef="#ctx0" brushRef="#br1" timeOffset="-165757.882">14971 4552 10136 0 0,'0'0'230'0'0,"-4"-4"548"0"0,4 4-637 0 0,-1-1 0 0 0,0 1 0 0 0,1-1 0 0 0,-1 1 0 0 0,1-1 0 0 0,-1 1 0 0 0,0 0 0 0 0,1-1 0 0 0,-1 1 0 0 0,0 0 1 0 0,1 0-1 0 0,-1 0 0 0 0,0-1 0 0 0,0 1 0 0 0,1 0 0 0 0,-1 0 0 0 0,0 0 0 0 0,1 0 0 0 0,-1 0 0 0 0,0 0 0 0 0,0 0 0 0 0,1 1 1 0 0,-1-1-1 0 0,0 0 0 0 0,1 0 0 0 0,-1 0 0 0 0,0 1 0 0 0,1-1 0 0 0,-1 0 0 0 0,0 1 0 0 0,1-1 0 0 0,-1 1 0 0 0,0-1 0 0 0,1 0 0 0 0,-1 1-141 0 0,-1 1 142 0 0,0 0 0 0 0,1-1 0 0 0,-1 1 0 0 0,0 0 0 0 0,1 0 0 0 0,-1 0-1 0 0,1 0 1 0 0,0 0 0 0 0,0 1-142 0 0,-1 1 97 0 0,0 0 0 0 0,1 0 1 0 0,-1 0-1 0 0,1 1 0 0 0,0-1 0 0 0,0 0 0 0 0,1 1 0 0 0,-1-1 1 0 0,1 1-1 0 0,0-1 0 0 0,0 0 0 0 0,1 1 0 0 0,-1-1 0 0 0,1 1 0 0 0,1 3-97 0 0,-2-6 51 0 0,1 0 0 0 0,0 0 0 0 0,0 0 0 0 0,-1 1 0 0 0,1-1-1 0 0,0 0 1 0 0,1 0 0 0 0,-1 0 0 0 0,0 0 0 0 0,1-1 0 0 0,-1 1-1 0 0,1 0 1 0 0,1 1-51 0 0,-1-2-4 0 0,0 0-1 0 0,1 0 1 0 0,-1 0 0 0 0,0 0-1 0 0,1-1 1 0 0,-1 1-1 0 0,1-1 1 0 0,-1 1 0 0 0,0-1-1 0 0,1 0 1 0 0,-1 0-1 0 0,3 0 5 0 0,-1-1 4 0 0,-1 1 0 0 0,1-1 0 0 0,0 1 0 0 0,-1-1 0 0 0,1 0 0 0 0,-1 0 0 0 0,1-1 0 0 0,-1 1 0 0 0,1-1 0 0 0,-1 0 0 0 0,1 0-4 0 0,35-27-326 0 0,-31 23-101 0 0,0-1-1 0 0,1 2 1 0 0,-1-1-1 0 0,5-1 428 0 0,-3 0 0 0 0,-10 6 0 0 0,0 1 0 0 0,1 0 0 0 0,-1 0 0 0 0,0 0 0 0 0,1 0 0 0 0,-1 0 0 0 0,0-1 0 0 0,1 1 0 0 0,-1 0 0 0 0,0 0 0 0 0,1 0 0 0 0,-1 0 0 0 0,0 0 0 0 0,1 0 0 0 0,-1 0 0 0 0,0 0 0 0 0,1 0 0 0 0,-1 0 0 0 0,0 0 0 0 0,1 1 0 0 0,-1-1 0 0 0,0 0 0 0 0,0 0 0 0 0,1 0 0 0 0,-1 0 0 0 0,0 0 0 0 0,1 1 0 0 0,-1-1 0 0 0,0 0 0 0 0,0 0 0 0 0,1 0 0 0 0,-1 1 0 0 0,0-1 0 0 0,0 0 0 0 0,0 0 0 0 0,1 1 0 0 0,-1-1 0 0 0,0 0 0 0 0,0 1 0 0 0,0-1 0 0 0,0 0 0 0 0,1 0 0 0 0,-1 1 0 0 0,0-1 0 0 0,0 1 0 0 0,1 1 0 0 0,0 0 0 0 0,1 0 0 0 0,-1 0 0 0 0,1 0 0 0 0,-1 0 0 0 0,1 0 0 0 0,0 0 0 0 0,0 0 0 0 0,-1-1 0 0 0,1 1 0 0 0,1 0 0 0 0,-1-2 0 0 0,-1 1 0 0 0,0 0 0 0 0,0 0 0 0 0,0 0 0 0 0,0 0 0 0 0,0-1 0 0 0,0 1 0 0 0,-1 0 0 0 0,1 1 0 0 0,0-1 0 0 0,0 0 0 0 0,-1 0 0 0 0,5 7 55 0 0,0-1 0 0 0,0 1 0 0 0,1-1-1 0 0,0-1 1 0 0,0 1 0 0 0,0-1 0 0 0,1 0-1 0 0,0-1 1 0 0,0 1 0 0 0,0-1 0 0 0,1-1-1 0 0,0 0 1 0 0,0 0 0 0 0,0 0 0 0 0,0-1-1 0 0,6 2-54 0 0,-6-3 308 0 0,-5-1-236 0 0,-1 0 0 0 0,1 0 0 0 0,-1-1 0 0 0,1 1 0 0 0,0-1 0 0 0,-1 0 0 0 0,1 1 0 0 0,0-1 0 0 0,-1-1 0 0 0,1 1 0 0 0,0 0-72 0 0,20-3 17 0 0,-18 3-17 0 0,0 0 0 0 0,1-1 0 0 0,-1 0 0 0 0,0 0 0 0 0,0 0 0 0 0,0-1-1 0 0,0 1 1 0 0,4-3 0 0 0,-2-3 0 0 0,-5 5 28 0 0,0-1 0 0 0,-1 0-1 0 0,1 0 1 0 0,0 0 0 0 0,-1 1-1 0 0,0-1 1 0 0,0-1 0 0 0,0 1-1 0 0,0 0 1 0 0,0 0 0 0 0,-1 0-1 0 0,1 0 1 0 0,-1-1 0 0 0,0 1-1 0 0,0 0 1 0 0,0-2-28 0 0,0-16 911 0 0,0 19-849 0 0,0-1-1 0 0,0 1 1 0 0,0 0 0 0 0,0-1-1 0 0,0 1 1 0 0,0 0 0 0 0,-1-1-1 0 0,1 1 1 0 0,-1 0 0 0 0,1 0-1 0 0,-1-1-61 0 0,-6-12 16 0 0,-6-21-16 0 0,12 33 1 0 0,0 1 0 0 0,0 0-1 0 0,0 0 1 0 0,0 0 0 0 0,0 0-1 0 0,0 0 1 0 0,-1 0 0 0 0,0-1-1 0 0,-7-13-70 0 0,7 12-69 0 0,0 0-1 0 0,0 0 1 0 0,0 0 0 0 0,-1 0-1 0 0,1 1 1 0 0,-1-1-1 0 0,0 0 1 0 0,0 1-1 0 0,0 0 1 0 0,0 0-1 0 0,-1 0 1 0 0,1 0 0 0 0,-1 1-1 0 0,0-1 1 0 0,0 1-1 0 0,0 0 1 0 0,0 0 139 0 0,3 1-488 0 0,1 1-750 0 0,0 0-3060 0 0,0 0-1315 0 0</inkml:trace>
  <inkml:trace contextRef="#ctx0" brushRef="#br1" timeOffset="-165464.666">15553 4500 15664 0 0,'0'0'356'0'0,"0"0"49"0"0,0 0 21 0 0,7 13 106 0 0,-7-12-519 0 0,1 0 0 0 0,-1 0 0 0 0,0 0-1 0 0,1 0 1 0 0,-1 0 0 0 0,0-1-1 0 0,0 1 1 0 0,1 0 0 0 0,-1 0-1 0 0,0 0 1 0 0,0 0 0 0 0,0 0 0 0 0,0 0-1 0 0,0 0 1 0 0,0 0 0 0 0,-1 0-1 0 0,1 0 1 0 0,0 0 0 0 0,0-1-1 0 0,-1 1 1 0 0,1 0 0 0 0,0 0-1 0 0,-1 0 1 0 0,1 0 0 0 0,-1-1 0 0 0,0 1-13 0 0,0 2 105 0 0,1-2-56 0 0,0-1-1 0 0,-1 1 0 0 0,1-1 1 0 0,0 1-1 0 0,0 0 0 0 0,0-1 1 0 0,0 1-1 0 0,0 0 1 0 0,0-1-1 0 0,0 1 0 0 0,0 0 1 0 0,0-1-1 0 0,0 1 0 0 0,0 0 1 0 0,0-1-1 0 0,1 1 0 0 0,-1 0 1 0 0,0-1-1 0 0,0 1 0 0 0,1-1 1 0 0,-1 1-1 0 0,0-1 0 0 0,1 1 1 0 0,-1 0-49 0 0,1 0 53 0 0,-1-1 1 0 0,1 1 0 0 0,-1 0 0 0 0,0 0-1 0 0,1-1 1 0 0,-1 1 0 0 0,0 0 0 0 0,1 0-1 0 0,-1 0 1 0 0,0-1 0 0 0,0 1-1 0 0,0 0 1 0 0,0 0 0 0 0,0 0 0 0 0,0 0-1 0 0,0 0-53 0 0,0 1 104 0 0,0 0 1 0 0,0 0-1 0 0,0-1 0 0 0,0 1 0 0 0,1 0 0 0 0,-1 0 0 0 0,1 0 0 0 0,-1 0 0 0 0,1-1 0 0 0,0 1 0 0 0,-1 0 0 0 0,2 0-104 0 0,-1 0 164 0 0,0 1 0 0 0,0-1 0 0 0,-1 1 0 0 0,1-1 0 0 0,0 0 0 0 0,-1 1-1 0 0,1-1 1 0 0,-1 2-164 0 0,0-2 69 0 0,0 0-1 0 0,1-1 0 0 0,-1 1 1 0 0,1 0-1 0 0,-1 0 0 0 0,1-1 0 0 0,-1 1 1 0 0,1 0-1 0 0,0-1 0 0 0,0 1 1 0 0,0-1-1 0 0,0 1 0 0 0,0-1 1 0 0,0 1-1 0 0,1-1-68 0 0,-1 0 5 0 0,0 0 0 0 0,0 0 0 0 0,0 1 0 0 0,-1-1 0 0 0,1 0 0 0 0,0 0 0 0 0,0 0 0 0 0,-1 1 0 0 0,1-1 0 0 0,-1 1 0 0 0,1-1 0 0 0,-1 0 0 0 0,0 1 0 0 0,1-1 0 0 0,-1 1 0 0 0,0-1 0 0 0,0 0 0 0 0,0 1 0 0 0,0 1-5 0 0,0-3 0 0 0,0 1 0 0 0,0 0 0 0 0,0 0 0 0 0,0-1 0 0 0,0 1 0 0 0,0 0 0 0 0,0-1 0 0 0,1 1 0 0 0,-1 0 0 0 0,0 0 0 0 0,0-1 0 0 0,1 1 0 0 0,-1-1 0 0 0,0 1 0 0 0,1 0 0 0 0,-1-1 0 0 0,0 1 0 0 0,1-1 0 0 0,-1 0 0 0 0,0 1 0 0 0,0-1 0 0 0,1 0 0 0 0,-1 1 0 0 0,0-1 0 0 0,0 0 0 0 0,0 1 0 0 0,1-1 0 0 0,-1 0 0 0 0,0 1 0 0 0,0-1 0 0 0,0 0 0 0 0,0 1 0 0 0,0-1 0 0 0,0 0 0 0 0,0 1 0 0 0,0-1 0 0 0,0 0 0 0 0,0 1 0 0 0,0-1 0 0 0,0 1 0 0 0,0-1 0 0 0,0 0 0 0 0,0 1 0 0 0,0-1 0 0 0,0 0 0 0 0,-1 1 0 0 0,1-1 0 0 0,0 0 0 0 0,0 1 0 0 0,0-1 0 0 0,-1 0 0 0 0,1 0 0 0 0,0 1 0 0 0,0-1 0 0 0,-1 0 0 0 0,1 0 0 0 0,0 1 0 0 0,-6 5-27 0 0,5-4-122 0 0,-1 0-1 0 0,0 0 0 0 0,1 0 1 0 0,-1 0-1 0 0,0 0 0 0 0,0-1 1 0 0,0 1-1 0 0,-1-1 0 0 0,1 1 1 0 0,0-1-1 0 0,-1 1 150 0 0,-5-2-3937 0 0,8 0 1892 0 0</inkml:trace>
  <inkml:trace contextRef="#ctx0" brushRef="#br1" timeOffset="-165107.863">15827 4352 15664 0 0,'-1'0'27'0'0,"1"0"1"0"0,0 0 0 0 0,0 0-1 0 0,-1 0 1 0 0,1 0-1 0 0,0 0 1 0 0,0 0 0 0 0,-1 0-1 0 0,1 0 1 0 0,0 0 0 0 0,0 0-1 0 0,0 0 1 0 0,-1-1 0 0 0,1 1-1 0 0,0 0 1 0 0,0 0 0 0 0,0 0-1 0 0,0 0 1 0 0,-1-1 0 0 0,1 1-1 0 0,0 0 1 0 0,0 0 0 0 0,0 0-1 0 0,0-1 1 0 0,0 1 0 0 0,0 0-1 0 0,-1 0 1 0 0,1-1 0 0 0,0 1-1 0 0,0 0 1 0 0,0 0 0 0 0,0 0-1 0 0,0-1 1 0 0,0 1 0 0 0,0 0-1 0 0,0 0 1 0 0,0-1 0 0 0,0 1-1 0 0,0 0 1 0 0,0 0 0 0 0,0-1-1 0 0,0 1 1 0 0,1 0 0 0 0,-1 0-1 0 0,0-1 1 0 0,0 1 0 0 0,0 0-1 0 0,0 0 1 0 0,0 0 0 0 0,0-1-1 0 0,1 1 1 0 0,-1 0 0 0 0,0 0-1 0 0,0 0 1 0 0,0 0 0 0 0,0-1-1 0 0,1 1 1 0 0,-1 0 0 0 0,0 0-1 0 0,0 0 1 0 0,0 0-1 0 0,1 0 1 0 0,-1 0-28 0 0,2-1 409 0 0,-2 1 82 0 0,0 1-395 0 0,0 0 0 0 0,-1 0 0 0 0,1 0-1 0 0,0 0 1 0 0,0 0 0 0 0,0 0 0 0 0,-1 0 0 0 0,1 0 0 0 0,0 0-1 0 0,-1 0 1 0 0,1-1 0 0 0,-1 1 0 0 0,1 0 0 0 0,-1 0 0 0 0,1 0-1 0 0,-1 0-95 0 0,8 14 1536 0 0,-8-11-1329 0 0,1-2-124 0 0,-1-1 0 0 0,1 1 0 0 0,0 0 0 0 0,0-1 0 0 0,-1 1 0 0 0,1 0 0 0 0,0-1 1 0 0,0 1-1 0 0,1 0 0 0 0,-1 0 0 0 0,0-1 0 0 0,1 1 0 0 0,-1-1 0 0 0,1 1 0 0 0,-1 0 0 0 0,1 0-83 0 0,1 5 163 0 0,0 0 0 0 0,0 1 1 0 0,-1-1-1 0 0,0 3-163 0 0,0-4-8 0 0,0 1 1 0 0,0-1-1 0 0,0 1 1 0 0,1-1 0 0 0,0 0-1 0 0,1 1 8 0 0,-2-4 0 0 0,0 1 0 0 0,0 0 0 0 0,0 0 0 0 0,0 0 0 0 0,-1 0 0 0 0,1 0 0 0 0,-1 3 0 0 0,0-3 0 0 0,0 0 0 0 0,1 1 0 0 0,-1-1 0 0 0,1 0 0 0 0,0 1 0 0 0,2 3 0 0 0,-2-4 0 0 0,0 1 0 0 0,0-1 0 0 0,0 1 0 0 0,0-1 0 0 0,-1 1 0 0 0,0-1 0 0 0,0 1 0 0 0,0 0 0 0 0,-1-1 0 0 0,1 1 0 0 0,-1-1 0 0 0,0 1 0 0 0,-1-1 0 0 0,1 0 0 0 0,-3 13 0 0 0,4-14 0 0 0,0 0 0 0 0,0 1 0 0 0,0-1 0 0 0,0 0 0 0 0,0 0 0 0 0,1 0 0 0 0,-1 0 0 0 0,1 1 0 0 0,0-1 0 0 0,1 2 0 0 0,-1-2 0 0 0,0 1 0 0 0,0-1 0 0 0,-1 1 0 0 0,1 0 0 0 0,-1-1 0 0 0,1 1 0 0 0,-1 0 0 0 0,-2 9 0 0 0,1-11 0 0 0,1 0 0 0 0,-1 0 0 0 0,1 1 0 0 0,0-1 0 0 0,0 0 0 0 0,0 0 0 0 0,0 1 0 0 0,0-1 0 0 0,1 0 0 0 0,-1 1 0 0 0,3 6 0 0 0,-2-6 0 0 0,0 1 0 0 0,0-1 0 0 0,0 1 0 0 0,-1 0 0 0 0,1-1 0 0 0,-1 1 0 0 0,0 0 0 0 0,0 2 0 0 0,0-4-12 0 0,0 1 0 0 0,0-1 1 0 0,1 0-1 0 0,-1 1 0 0 0,1-1 0 0 0,-1 1 0 0 0,1-1 0 0 0,0 0 0 0 0,0 0 0 0 0,0 1 0 0 0,0-1 0 0 0,0 0 1 0 0,1 1 11 0 0,2 4-247 0 0,-4-7 182 0 0,1 0 0 0 0,-1 1 1 0 0,0-1-1 0 0,0 0 0 0 0,0 1 0 0 0,1-1 1 0 0,-1 0-1 0 0,0 1 0 0 0,0-1 0 0 0,0 1 0 0 0,0-1 1 0 0,0 0-1 0 0,0 1 0 0 0,0-1 0 0 0,1 1 1 0 0,-1-1-1 0 0,0 0 0 0 0,0 1 0 0 0,-1-1 0 0 0,1 1 1 0 0,0-1-1 0 0,0 0 0 0 0,0 1 0 0 0,0-1 1 0 0,0 1-1 0 0,0-1 0 0 0,0 0 0 0 0,-1 1 1 0 0,1-1-1 0 0,0 0 0 0 0,0 1 0 0 0,-1-1 0 0 0,1 0 1 0 0,0 1 64 0 0,-1-1-421 0 0,0 1-1 0 0,0-1 1 0 0,0 0 0 0 0,0 1 0 0 0,0-1 0 0 0,0 0 0 0 0,0 0 0 0 0,0 1 0 0 0,0-1-1 0 0,0 0 1 0 0,0 0 0 0 0,0 0 421 0 0,-9-2-2046 0 0</inkml:trace>
  <inkml:trace contextRef="#ctx0" brushRef="#br1" timeOffset="-164807.951">15778 4519 15344 0 0,'0'0'348'0'0,"0"0"49"0"0,0 0 21 0 0,0 0-40 0 0,1 0-246 0 0,80 19 1598 0 0,-74-17-1621 0 0,1 1-20 0 0,0-1 1 0 0,1 0-1 0 0,-1 0 1 0 0,0-1-1 0 0,1 0 1 0 0,3 0-90 0 0,-4-2 15 0 0,26 4-8 0 0,17-1 214 0 0,-44-2-154 0 0,-4 0 77 0 0,-1 0-241 0 0,12-4-1117 0 0,-6 2-76 0 0,0 0-1 0 0,0 0 1 0 0,6-4 1290 0 0,-13 6-278 0 0,-1-1 0 0 0,1 1 0 0 0,-1 0 0 0 0,1-1 0 0 0,-1 1 0 0 0,1-1-1 0 0,-1 1 1 0 0,0-1 0 0 0,1 1 0 0 0,-1-1 0 0 0,0 1 0 0 0,1-1 0 0 0,-1 1 0 0 0,0-1 0 0 0,0 1 0 0 0,0-1 0 0 0,1 0 0 0 0,-1 1 0 0 0,0-1 0 0 0,0 0 278 0 0</inkml:trace>
  <inkml:trace contextRef="#ctx0" brushRef="#br1" timeOffset="-164514.063">16182 4368 7368 0 0,'-42'4'666'0'0,"42"-4"-561"0"0,-1 0 0 0 0,0 0 0 0 0,0 0 0 0 0,1 0 0 0 0,-1 0 0 0 0,0 1-1 0 0,0-1 1 0 0,1 0 0 0 0,-1 0 0 0 0,0 1 0 0 0,1-1 0 0 0,-1 1 0 0 0,1-1 0 0 0,-1 1-1 0 0,0-1 1 0 0,1 1 0 0 0,-1-1 0 0 0,1 1 0 0 0,-1-1 0 0 0,1 1 0 0 0,0-1-1 0 0,-1 1 1 0 0,1 0 0 0 0,-1-1 0 0 0,1 1 0 0 0,0 0 0 0 0,0-1 0 0 0,-1 1 0 0 0,1 0-1 0 0,0 0 1 0 0,0-1 0 0 0,0 1 0 0 0,0 0 0 0 0,0 0 0 0 0,0-1 0 0 0,0 1-1 0 0,0 0 1 0 0,0-1 0 0 0,0 1 0 0 0,0 0 0 0 0,0 0 0 0 0,1-1 0 0 0,-1 1 0 0 0,0 0-1 0 0,0-1 1 0 0,1 1-105 0 0,-1 0 114 0 0,0 0-1 0 0,0 0 0 0 0,1 0 1 0 0,-1 0-1 0 0,0 0 0 0 0,0 0 1 0 0,-1 0-1 0 0,1 0 1 0 0,0-1-1 0 0,0 1 0 0 0,0 0 1 0 0,-1 0-1 0 0,1 0 0 0 0,0 0 1 0 0,-1 0-1 0 0,1-1 1 0 0,0 1-1 0 0,-1 0 0 0 0,1 0 1 0 0,-1 0-114 0 0,0 0 55 0 0,0 0 1 0 0,1 0 0 0 0,-1-1 0 0 0,1 1 0 0 0,-1 0-1 0 0,1 0 1 0 0,0 0 0 0 0,-1 0 0 0 0,1 1-1 0 0,0-1 1 0 0,0 0 0 0 0,-1 0 0 0 0,1 0 0 0 0,0 0-1 0 0,0 0 1 0 0,1 1-56 0 0,-1 1 133 0 0,1-1 0 0 0,0 1 0 0 0,1-1 0 0 0,-1 1 0 0 0,0-1 1 0 0,1 0-1 0 0,0 2-133 0 0,10 16 404 0 0,-9-11-327 0 0,0 0 1 0 0,1 0-1 0 0,0-1 0 0 0,1 0 1 0 0,0 0-1 0 0,5 6-77 0 0,4 12 769 0 0,-13-22-621 0 0,1 0 0 0 0,0 0 0 0 0,0-1 0 0 0,0 1 0 0 0,3 3-148 0 0,-3-5 71 0 0,3 3 139 0 0,-1 0-1 0 0,0 0 0 0 0,0 0 1 0 0,-1 1-1 0 0,1-1 0 0 0,-1 1 0 0 0,1 4-209 0 0,15 23 882 0 0,-2-4-318 0 0,-17-28-557 0 0,0-1 0 0 0,0 1 0 0 0,0-1 0 0 0,0 1 0 0 0,0-1 0 0 0,0 0 0 0 0,0 1 0 0 0,0-1 0 0 0,1 1 1 0 0,-1-1-1 0 0,0 0 0 0 0,0 1 0 0 0,1-1 0 0 0,-1 0 0 0 0,0 1 0 0 0,0-1 0 0 0,1 0 0 0 0,-1 1 0 0 0,0-1 1 0 0,1 0-1 0 0,-1 0 0 0 0,0 1 0 0 0,1-1 0 0 0,-1 0 0 0 0,1 0 0 0 0,-1 0 0 0 0,0 1 0 0 0,1-1 0 0 0,-1 0 0 0 0,1 0 1 0 0,-1 0-1 0 0,1 0 0 0 0,-1 0 0 0 0,0 0 0 0 0,1 0 0 0 0,-1 0 0 0 0,1 0 0 0 0,-1 0 0 0 0,1 0 0 0 0,-1 0 0 0 0,0 0 1 0 0,1-1-1 0 0,-1 1 0 0 0,1 0 0 0 0,-1 0 0 0 0,0 0 0 0 0,1-1-7 0 0,1-1 35 0 0,1 0-1 0 0,-1 0 1 0 0,0 0 0 0 0,0 0 0 0 0,0-1-1 0 0,1-1-34 0 0,1-2-59 0 0,-2 4 44 0 0,0 0 0 0 0,0 0-1 0 0,-1-1 1 0 0,1 1 0 0 0,-1 0 0 0 0,1 0-1 0 0,-1-1 1 0 0,0 1 0 0 0,0-1-1 0 0,0 1 1 0 0,0-1 0 0 0,0 1 0 0 0,0-3 15 0 0,-1 3-16 0 0,1 0-1 0 0,-1 0 1 0 0,1 0 0 0 0,0 0 0 0 0,0 0 0 0 0,0 0 0 0 0,0 0 0 0 0,0 1-1 0 0,0-1 1 0 0,2-1 16 0 0,-2 2-15 0 0,0 0 1 0 0,0 0-1 0 0,0-1 0 0 0,-1 1 0 0 0,1 0 0 0 0,0-1 0 0 0,0 1 0 0 0,-1-1 1 0 0,1 1-1 0 0,-1-1 0 0 0,1 1 0 0 0,-1-1 0 0 0,0 1 0 0 0,1-2 15 0 0,-2 1-33 0 0,1 1 31 0 0,0 1 0 0 0,0-1 0 0 0,0 0 1 0 0,0 0-1 0 0,0 1 0 0 0,0-1 0 0 0,0 0 0 0 0,0 0 1 0 0,1 1-1 0 0,-1-1 0 0 0,0 0 0 0 0,0 1 0 0 0,1-1 1 0 0,-1 0-1 0 0,0 1 0 0 0,1-1 0 0 0,-1 0 1 0 0,0 1-1 0 0,1-1 0 0 0,-1 0 0 0 0,1 1 0 0 0,-1-1 1 0 0,1 1-1 0 0,-1-1 0 0 0,1 1 0 0 0,0 0 1 0 0,-1-1-1 0 0,1 1 0 0 0,0-1 0 0 0,-1 1 0 0 0,1 0 1 0 0,0 0-1 0 0,-1-1 0 0 0,1 1 0 0 0,0 0 2 0 0,2-1-4 0 0,-2 1 11 0 0,17 1-63 0 0,-16-1 58 0 0,0 1-1 0 0,1-1 1 0 0,-1 1-1 0 0,0-1 1 0 0,0 1-1 0 0,0 0 1 0 0,0 0 0 0 0,0 0-1 0 0,0 0 1 0 0,0 0-1 0 0,0 0 1 0 0,-1 0-1 0 0,1 1 1 0 0,0-1-2 0 0,25 26 299 0 0,-13-13-241 0 0,4 8 16 0 0,-16-19-57 0 0,1 1 0 0 0,0 0 0 0 0,0-1 0 0 0,1 1-1 0 0,0 0-16 0 0,-3-3 3 0 0,1 0 0 0 0,-1 0 0 0 0,0 0 0 0 0,0 1 0 0 0,0-1 0 0 0,0 0-1 0 0,0 1 1 0 0,0-1 0 0 0,0 1 0 0 0,0-1 0 0 0,-1 1 0 0 0,1-1 0 0 0,0 1-1 0 0,-1 0 1 0 0,0-1 0 0 0,1 1 0 0 0,-1 0 0 0 0,0-1 0 0 0,0 1 0 0 0,0 0 0 0 0,0 0-3 0 0,2 14 23 0 0,-1-15-21 0 0,-1 1 0 0 0,0-1 0 0 0,1 0 1 0 0,-1 0-1 0 0,1 0 0 0 0,-1 0 0 0 0,1 0 0 0 0,-1 0 0 0 0,1-1 0 0 0,0 1 0 0 0,0 0 0 0 0,-1 0 0 0 0,1 0 0 0 0,0-1 0 0 0,0 1 0 0 0,0 0 0 0 0,0-1 0 0 0,0 1 0 0 0,0 0 0 0 0,0-1 1 0 0,0 0-1 0 0,0 1 0 0 0,0-1 0 0 0,1 1-2 0 0,0-1 0 0 0,0 1 1 0 0,0 0-1 0 0,0 0 1 0 0,-1 0 0 0 0,1 0-1 0 0,0 0 1 0 0,-1 0-1 0 0,1 1 1 0 0,0-1-1 0 0,0 2-145 0 0,0-1 0 0 0,0 0 0 0 0,1 1 0 0 0,-1-1 0 0 0,1 0 0 0 0,0-1 0 0 0,-1 1 0 0 0,1 0 0 0 0,0-1 0 0 0,0 1 0 0 0,0-1 0 0 0,0 0 0 0 0,0 0 145 0 0,13 4-7489 0 0</inkml:trace>
  <inkml:trace contextRef="#ctx0" brushRef="#br1" timeOffset="-164160.703">17207 4538 7832 0 0,'0'0'602'0'0,"0"0"-142"0"0,0 0 875 0 0,0 0 422 0 0,0 0 89 0 0,0 0-156 0 0,0 0-695 0 0,0 0-311 0 0,6 14 1137 0 0,-3-3-1212 0 0,1 0 0 0 0,-2-1 0 0 0,1 1 0 0 0,-1 0 0 0 0,-1 1 0 0 0,0 4-609 0 0,-1-16 3 0 0,11 122 960 0 0,-11-115-955 0 0,0-5-9 0 0,0 0 0 0 0,0 0 1 0 0,1 1-1 0 0,-1-1 0 0 0,1 0 0 0 0,-1 0 0 0 0,1 0 1 0 0,0 0-1 0 0,0 0 0 0 0,0 1 1 0 0,4 4-668 0 0,-4-7-2972 0 0,-1 0-3478 0 0</inkml:trace>
  <inkml:trace contextRef="#ctx0" brushRef="#br1" timeOffset="-163879.773">17234 4413 9216 0 0,'0'0'706'0'0,"3"-14"-242"0"0,2 6 4533 0 0,1 2-3492 0 0,-5 6-1469 0 0,-1 0 0 0 0,1 0 0 0 0,0 0-1 0 0,0-1 1 0 0,-1 1 0 0 0,1 0 0 0 0,0 0 0 0 0,0 0 0 0 0,0 0 0 0 0,-1 0 0 0 0,1 1 0 0 0,0-1 0 0 0,0 0 0 0 0,0 0 0 0 0,-1 0 0 0 0,1 1-1 0 0,0-1 1 0 0,0 0 0 0 0,-1 1 0 0 0,1-1 0 0 0,0 1 0 0 0,-1-1-36 0 0,6 4 42 0 0,0 0 1 0 0,-1 0-1 0 0,0 1 0 0 0,0 0 1 0 0,0-1-1 0 0,3 6-42 0 0,-4-5-768 0 0,1 1 0 0 0,0-1 1 0 0,1 0-1 0 0,-1-1 0 0 0,1 1 768 0 0,-3-3-1421 0 0</inkml:trace>
  <inkml:trace contextRef="#ctx0" brushRef="#br1" timeOffset="-163606.967">17430 4552 6912 0 0,'11'8'528'0'0,"-11"-7"-520"0"0,0-1 1 0 0,0 1 0 0 0,1-1 0 0 0,-1 1-1 0 0,0-1 1 0 0,0 1 0 0 0,0-1 0 0 0,0 1-1 0 0,0-1 1 0 0,0 1 0 0 0,0-1-1 0 0,0 1 1 0 0,0-1 0 0 0,0 1 0 0 0,0-1-1 0 0,0 1 1 0 0,0-1 0 0 0,0 1-1 0 0,-1-1 1 0 0,1 1 0 0 0,0-1 0 0 0,0 1-1 0 0,0-1 1 0 0,-1 1-9 0 0,1-1-1 0 0,-1 27 1356 0 0,-1 4 796 0 0,0-23-1627 0 0,1 1 1 0 0,0-1-1 0 0,0 0 0 0 0,1 1 0 0 0,0-1 0 0 0,1 0 0 0 0,-1 1 0 0 0,2-1 1 0 0,0 4-525 0 0,-1 0 797 0 0,-1-12-724 0 0,0 1 0 0 0,0 0 0 0 0,0-1 0 0 0,0 1 0 0 0,0 0 0 0 0,0 0 0 0 0,0-1-1 0 0,0 1 1 0 0,0 0 0 0 0,0-1 0 0 0,0 1 0 0 0,1 0 0 0 0,-1-1 0 0 0,0 1 0 0 0,0 0-1 0 0,1-1 1 0 0,-1 1 0 0 0,1 0 0 0 0,-1-1 0 0 0,0 1 0 0 0,1-1 0 0 0,-1 1 0 0 0,1-1 0 0 0,-1 1-1 0 0,1-1 1 0 0,-1 1 0 0 0,1-1 0 0 0,0 1-73 0 0,0-1 110 0 0,1 1 0 0 0,-1-1 0 0 0,0 1 0 0 0,1-1 0 0 0,-1 1 0 0 0,0-1-1 0 0,1 0 1 0 0,-1 0 0 0 0,1 0 0 0 0,-1 0 0 0 0,1 0 0 0 0,-1 0 0 0 0,0 0 0 0 0,1 0 0 0 0,-1-1 0 0 0,0 1 0 0 0,1 0-1 0 0,-1-1-109 0 0,2 0-73 0 0,8-13 321 0 0,-5 6-320 0 0,0 0 0 0 0,0-1-1 0 0,0 0 1 0 0,3-9 72 0 0,-5 9-200 0 0,1 1 0 0 0,0-1 1 0 0,0 1-1 0 0,1 0 0 0 0,0 1 0 0 0,1-1 200 0 0,-3 4-91 0 0,1-1 1 0 0,-1 1-1 0 0,1-1 0 0 0,0 1 0 0 0,0 1 0 0 0,1-1 0 0 0,-1 1 0 0 0,1 0 0 0 0,0 0 0 0 0,0 1 0 0 0,0-1 0 0 0,0 1 0 0 0,0 1 0 0 0,4-2 91 0 0,-7 3 13 0 0,0-1 0 0 0,1 1 1 0 0,-1-1-1 0 0,0 1 0 0 0,0 0 0 0 0,0 0 0 0 0,0 0 0 0 0,2 1-13 0 0,-4-1 58 0 0,1 1-1 0 0,0 0 1 0 0,-1-1-1 0 0,1 1 1 0 0,-1 0-1 0 0,0 0 1 0 0,1 0-1 0 0,-1 0 1 0 0,0 0-1 0 0,1 0 1 0 0,-1 0-1 0 0,0 0 1 0 0,0 1-1 0 0,0-1 1 0 0,0 0-1 0 0,1 2-57 0 0,4 6 284 0 0,-2-3-155 0 0,0 0-1 0 0,0 0 1 0 0,-1 0 0 0 0,0 1 0 0 0,0-1-1 0 0,0 2-128 0 0,37 93 1232 0 0,-16-48-3821 0 0,-23-52-4245 0 0</inkml:trace>
  <inkml:trace contextRef="#ctx0" brushRef="#br1" timeOffset="-161527.878">18234 4570 7344 0 0,'0'0'332'0'0,"1"0"-4"0"0,12-8 2143 0 0,-11 0 2047 0 0,-2 7-4706 0 0,0 0 743 0 0,0 1-3 0 0,0 0-27 0 0,0 0-112 0 0,0 0-49 0 0,-12-9 592 0 0,10 9-879 0 0,0-1-1 0 0,0 0 0 0 0,0 1 1 0 0,0-1-1 0 0,0 1 1 0 0,0-1-1 0 0,0 1 0 0 0,0 0 1 0 0,0 0-1 0 0,0 0 1 0 0,0 0-1 0 0,0 0 0 0 0,0 1 1 0 0,0-1-1 0 0,-1 1-76 0 0,-29 11 458 0 0,16-5-137 0 0,4-1-101 0 0,0 0 1 0 0,0 1-1 0 0,-5 4-220 0 0,9-6 87 0 0,-2 2-16 0 0,0 0-1 0 0,1 1 0 0 0,-1 2-70 0 0,3-3 195 0 0,0 1-37 0 0,1-1-1 0 0,1 2 1 0 0,0-1 0 0 0,0 1 0 0 0,0 0 0 0 0,1 0 0 0 0,-1 3-158 0 0,5-10 7 0 0,-1 0 0 0 0,1 0 1 0 0,0 0-1 0 0,0 0 0 0 0,0 0 0 0 0,0 0 1 0 0,0 0-1 0 0,0 1 0 0 0,0-1 0 0 0,1 0 1 0 0,-1 0-1 0 0,1 0 0 0 0,-1 0 0 0 0,1 0 0 0 0,0 1-7 0 0,1 2 17 0 0,1 0 0 0 0,-1 0 0 0 0,1 0-1 0 0,0-1 1 0 0,2 3-17 0 0,-2-3 22 0 0,1 0 0 0 0,0 0 0 0 0,0 0 0 0 0,0 0 0 0 0,0-1 0 0 0,1 1 0 0 0,-1-1 0 0 0,1 0 0 0 0,1 0-22 0 0,4 1 56 0 0,-1 0 0 0 0,1 0-1 0 0,1-1 1 0 0,3 0-56 0 0,1 1 38 0 0,-9-2-15 0 0,1 0 1 0 0,-1-1-1 0 0,0 0 1 0 0,1 0-1 0 0,2-1-23 0 0,11 3 73 0 0,-13-2-62 0 0,0 0 0 0 0,0 0 0 0 0,1-1 0 0 0,0 0-11 0 0,-6 0-72 0 0,0 0-1 0 0,0 0 0 0 0,0 0 1 0 0,0 0-1 0 0,0-1 0 0 0,-1 1 1 0 0,1 0-1 0 0,0-1 0 0 0,0 1 1 0 0,0-1-1 0 0,-1 0 0 0 0,1 0 73 0 0,0 0-272 0 0,-2 1-269 0 0,0 0-119 0 0,0 0-819 0 0,1 0-3360 0 0,4-3-1441 0 0</inkml:trace>
  <inkml:trace contextRef="#ctx0" brushRef="#br1" timeOffset="-160731.533">18482 4589 8752 0 0,'0'0'398'0'0,"0"0"-3"0"0,7 15 844 0 0,8 35 2840 0 0,-7-24-1966 0 0,-1 1 0 0 0,0 6-2113 0 0,-3-15 430 0 0,0 12 94 0 0,-4 46 112 0 0,0-75-544 0 0,-2 2-17 0 0,1-3-7 0 0,0 0-68 0 0,1 0 0 0 0,-1 0 0 0 0,1 0 0 0 0,0 0 1 0 0,-1 0-1 0 0,1 0 0 0 0,-1-1 0 0 0,1 1 0 0 0,-1 0 0 0 0,1 0 0 0 0,-1 0 0 0 0,1-1 0 0 0,-1 1 0 0 0,1 0 0 0 0,0 0 1 0 0,-1-1-1 0 0,1 1 0 0 0,0 0 0 0 0,-1-1 0 0 0,1 1 0 0 0,0-1 0 0 0,-1 1 0 0 0,1 0 0 0 0,0-1 0 0 0,0 1 1 0 0,0-1-1 0 0,-1 1 0 0 0,1-1 0 0 0,0 1 0 0 0,0-1 0 0 0,0 1 0 0 0,0-1 0 0 0,0 1 0 0 0,0-1 0 0 0,0 1 1 0 0,0-1-1 0 0,-1-1-21 0 0,1-1-18 0 0,-1 0 0 0 0,0-1 0 0 0,1 1 0 0 0,0 0 0 0 0,-1-1 0 0 0,2 1 1 0 0,-1-1-1 0 0,0 1 0 0 0,1 0 0 0 0,-1-1 0 0 0,1 1 0 0 0,0 0 0 0 0,0-1 1 0 0,0 1-1 0 0,0 0 0 0 0,1-1 39 0 0,5-8-164 0 0,0 0 1 0 0,0 0-1 0 0,5-5 164 0 0,-2 2-137 0 0,-3 5 35 0 0,0 0-1 0 0,1 1 1 0 0,0 0-1 0 0,0 1 1 0 0,1 0-1 0 0,7-6 103 0 0,-10 10-34 0 0,0 0 1 0 0,0 0-1 0 0,0 1 0 0 0,0 0 0 0 0,1 0 1 0 0,-1 0-1 0 0,1 1 0 0 0,0 0 0 0 0,0 0 1 0 0,0 0-1 0 0,7 0 34 0 0,16-1-78 0 0,20-1-36 0 0,25 4 212 0 0,-73 0-95 0 0,-1 0 0 0 0,1 0-1 0 0,0 0 1 0 0,-1 0 0 0 0,1-1-1 0 0,0 1 1 0 0,-1-1 0 0 0,1 1-1 0 0,-1-1 1 0 0,1 1 0 0 0,0-1-3 0 0,-1 0-2 0 0,-1 1 1 0 0,1 0-1 0 0,-1-1 0 0 0,1 1 1 0 0,-1 0-1 0 0,0-1 1 0 0,1 1-1 0 0,-1-1 0 0 0,1 1 1 0 0,-1-1-1 0 0,0 1 0 0 0,0-1 1 0 0,1 1-1 0 0,-1-1 1 0 0,0 1-1 0 0,0-1 0 0 0,0 1 1 0 0,1-1-1 0 0,-1 1 1 0 0,0-1 1 0 0,0 0-15 0 0,0 0 1 0 0,0-1 0 0 0,0 1-1 0 0,-1 0 1 0 0,1 0 0 0 0,0 0-1 0 0,0 0 1 0 0,-1 0 0 0 0,1 0-1 0 0,-1 0 1 0 0,1 0-1 0 0,-1 0 1 0 0,1 0 0 0 0,-1 0-1 0 0,0 0 1 0 0,1 1 0 0 0,-2-2 14 0 0,-3-3-38 0 0,0 1 1 0 0,-1 0-1 0 0,0 0 1 0 0,0 0 0 0 0,0 1-1 0 0,0 0 1 0 0,0 0-1 0 0,-1 0 1 0 0,1 1-1 0 0,-1 0 1 0 0,0 0-1 0 0,-6 0 38 0 0,6 0 0 0 0,5 2 0 0 0,0 0 0 0 0,1-1 0 0 0,-1 1 0 0 0,1 0 0 0 0,-1 0 0 0 0,0 0 0 0 0,1 0 0 0 0,-1 0 0 0 0,1 0 0 0 0,-1 1 0 0 0,0-1 0 0 0,1 0 0 0 0,-2 1 0 0 0,-15 4 101 0 0,16-5-63 0 0,0 0 0 0 0,0 1 0 0 0,0-1 0 0 0,0 1 1 0 0,0-1-1 0 0,0 1 0 0 0,0 0 0 0 0,0-1 0 0 0,0 1 0 0 0,1 0 1 0 0,-1 0-1 0 0,0 1 0 0 0,0-1 0 0 0,1 0 0 0 0,-1 0 0 0 0,1 1 0 0 0,0-1 1 0 0,-1 1-1 0 0,0 1-38 0 0,-7 10 294 0 0,3-5-72 0 0,1 1 0 0 0,0 0 0 0 0,0 0 0 0 0,-2 7-222 0 0,5-9 70 0 0,0 0-1 0 0,1 0 1 0 0,-1 0-1 0 0,1 0 0 0 0,1 1 1 0 0,-1-1-1 0 0,2 2-69 0 0,-1-4 31 0 0,0 0 1 0 0,0-1-1 0 0,1 1 0 0 0,-1-1 1 0 0,1 0-1 0 0,1 1 0 0 0,-1-1 0 0 0,1 1 1 0 0,-1-1-1 0 0,1 0 0 0 0,0 0 1 0 0,1 0-32 0 0,0 1 21 0 0,27 32 157 0 0,-27-35-165 0 0,-1 1-1 0 0,1-1 1 0 0,0 0 0 0 0,0 1-1 0 0,0-1 1 0 0,0 0 0 0 0,1-1-1 0 0,-1 1 1 0 0,1-1 0 0 0,-1 1-1 0 0,3-1-12 0 0,9 3-199 0 0,0-1 0 0 0,0 0 0 0 0,0-1 0 0 0,0-1 0 0 0,1-1-1 0 0,-1 0 1 0 0,0-1 0 0 0,1 0 0 0 0,-1-1 0 0 0,0-1 0 0 0,5-2 199 0 0,16-6-2723 0 0,-17 5-3227 0 0</inkml:trace>
  <inkml:trace contextRef="#ctx0" brushRef="#br1" timeOffset="-160320.739">19154 4606 10880 0 0,'0'0'497'0'0,"0"0"-8"0"0,-9-5-162 0 0,7 5-118 0 0,0 0 0 0 0,0 0 0 0 0,0 0 0 0 0,0 1 0 0 0,0-1 0 0 0,0 1 0 0 0,0-1 0 0 0,0 1 0 0 0,0 0 0 0 0,0-1 0 0 0,0 1 0 0 0,1 0 0 0 0,-1 0 0 0 0,0 1 0 0 0,1-1 0 0 0,-1 0 0 0 0,1 0 0 0 0,-1 1 0 0 0,1-1 0 0 0,-1 1-209 0 0,-3 4 440 0 0,0-1-1 0 0,0 1 0 0 0,0 1 0 0 0,-2 4-439 0 0,-40 71 1781 0 0,44-75-1615 0 0,1 0 0 0 0,1 1 0 0 0,-1-1-1 0 0,1 1 1 0 0,0-1 0 0 0,1 1-1 0 0,0 6-165 0 0,0-13 104 0 0,1 1-83 0 0,0-1 0 0 0,0 0 0 0 0,0 0 0 0 0,1 0 0 0 0,-1 0 1 0 0,0 0-1 0 0,1 0 0 0 0,-1 0 0 0 0,1 0 0 0 0,-1-1 0 0 0,1 1 0 0 0,-1 0 0 0 0,1-1 0 0 0,0 0 0 0 0,-1 1 0 0 0,1-1 0 0 0,0 0 0 0 0,-1 0 0 0 0,1 1 0 0 0,0-1 0 0 0,-1-1 0 0 0,1 1 0 0 0,0 0 0 0 0,-1 0 0 0 0,1-1 0 0 0,-1 1 0 0 0,1-1 0 0 0,0 1 0 0 0,-1-1 0 0 0,1 1 0 0 0,-1-1 0 0 0,0 0 0 0 0,1 0 0 0 0,-1 0 0 0 0,2-1-21 0 0,2-3-15 0 0,0 1 1 0 0,0-2-1 0 0,0 1 0 0 0,-1 0 0 0 0,0-1 0 0 0,0 0 0 0 0,3-6 15 0 0,26-36-369 0 0,-31 46 289 0 0,4-3 9 0 0,-3 4 18 0 0,-1 1 45 0 0,-1 1 0 0 0,0-1 0 0 0,1 1 0 0 0,-1 0 0 0 0,0-1 0 0 0,0 1 0 0 0,0 0 1 0 0,1 0-1 0 0,-1 0 0 0 0,0 0 0 0 0,0 0 0 0 0,0 0 0 0 0,0 0 0 0 0,0 0 0 0 0,-1 1 8 0 0,4 2-1 0 0,-1-2 143 0 0,0 0 0 0 0,0 1 0 0 0,0-1 0 0 0,-1 1 1 0 0,0 0-1 0 0,2 2-142 0 0,5 5 171 0 0,5 6-40 0 0,-11-12-124 0 0,-1-1 0 0 0,1 0 0 0 0,0 0-1 0 0,0 0 1 0 0,0-1 0 0 0,0 1-1 0 0,1-1 1 0 0,-1 1 0 0 0,1-1 0 0 0,0 0-1 0 0,3 1-6 0 0,11 3 61 0 0,0 0-1 0 0,0-2 0 0 0,1 0 1 0 0,2-1-61 0 0,-11-1-501 0 0,0-2 1 0 0,0 1 0 0 0,0-1-1 0 0,0-1 1 0 0,0 0 0 0 0,-1 0-1 0 0,1-1 1 0 0,7-3 500 0 0,-4 0-6806 0 0</inkml:trace>
  <inkml:trace contextRef="#ctx0" brushRef="#br1" timeOffset="-160025.028">19553 4552 12672 0 0,'0'0'578'0'0,"0"0"-14"0"0,-1 0-486 0 0,0 0-1 0 0,0 0 1 0 0,0 0 0 0 0,1 0-1 0 0,-1 1 1 0 0,0-1-1 0 0,0 0 1 0 0,0 0-1 0 0,1 1 1 0 0,-1-1-1 0 0,0 1 1 0 0,0-1 0 0 0,1 0-1 0 0,-1 1 1 0 0,0 0-1 0 0,1-1 1 0 0,-1 1-1 0 0,0-1 1 0 0,1 1 0 0 0,-1 0-1 0 0,1-1 1 0 0,-1 1-1 0 0,1 0 1 0 0,0-1-1 0 0,-1 1 1 0 0,1 0-1 0 0,0 0 1 0 0,-1 0 0 0 0,1-1-1 0 0,0 1 1 0 0,0 0-1 0 0,0 0 1 0 0,0 0-1 0 0,-1 0 1 0 0,1 0-78 0 0,0 1 134 0 0,0 1 0 0 0,0-1 0 0 0,0 1-1 0 0,0-1 1 0 0,1 0 0 0 0,-1 1 0 0 0,1-1 0 0 0,-1 1 0 0 0,1-1-1 0 0,0 2-133 0 0,13 25 433 0 0,-8-16-169 0 0,0 0 0 0 0,0-1 1 0 0,9 11-265 0 0,17 23 752 0 0,-14-18 430 0 0,17 18-1182 0 0,-32-42 154 0 0,0 0 1 0 0,-1 0-1 0 0,0-1 0 0 0,1 2 0 0 0,-1-1 0 0 0,-1 0 0 0 0,1 0 0 0 0,-1 1 0 0 0,1 1-154 0 0,-2-5 25 0 0,0-1 0 0 0,0 1-1 0 0,0 0 1 0 0,0 0 0 0 0,0-1 0 0 0,-1 1 0 0 0,1 0-1 0 0,0-1 1 0 0,0 1 0 0 0,-1 0 0 0 0,1-1 0 0 0,0 1-1 0 0,-1-1 1 0 0,1 1 0 0 0,0 0 0 0 0,-1-1 0 0 0,1 1-1 0 0,-1-1 1 0 0,1 1 0 0 0,-1-1 0 0 0,0 1 0 0 0,1-1-1 0 0,-1 0 1 0 0,0 1-25 0 0,-13 7 237 0 0,0-5-61 0 0,0 0-1 0 0,0-1 1 0 0,0 0-1 0 0,0-1 1 0 0,-2-1-176 0 0,-24 2-57 0 0,-28 1-1553 0 0,67-3 1392 0 0,0 0 1 0 0,0 0 0 0 0,0 0 0 0 0,0 0 0 0 0,0 0-1 0 0,1 0 1 0 0,-1 0 0 0 0,0-1 0 0 0,0 1-1 0 0,0 0 1 0 0,0 0 0 0 0,0-1 0 0 0,1 1 0 0 0,-1-1-1 0 0,0 1 1 0 0,0-1 0 0 0,1 1 0 0 0,-1-1-1 0 0,0 1 1 0 0,1-1 0 0 0,-1 1 0 0 0,0-1 0 0 0,1 0-1 0 0,-1 0 1 0 0,0 0 217 0 0,0-5-6266 0 0</inkml:trace>
  <inkml:trace contextRef="#ctx0" brushRef="#br1" timeOffset="-159757.397">19777 4612 2760 0 0,'7'-3'248'0'0,"0"3"237"0"0,-6 0 2030 0 0,1 0 1556 0 0,2 2-2493 0 0,0 0-321 0 0,0 1-237 0 0,-1 0-1 0 0,1 1 1 0 0,0-1-1 0 0,-1 1 1 0 0,0 0-1 0 0,2 2-1019 0 0,13 15 1275 0 0,-17-20-1197 0 0,0 0 1 0 0,0 0-1 0 0,0 0 1 0 0,0 1-1 0 0,0-1 0 0 0,-1 0 1 0 0,1 1-1 0 0,0-1 1 0 0,-1 1-1 0 0,1-1 0 0 0,-1 0 1 0 0,0 1-1 0 0,1-1 1 0 0,-1 1-1 0 0,0 0-78 0 0,1 28 1102 0 0,0 0-181 0 0,22 51-219 0 0,-16-60-542 0 0,-7-21-116 0 0,0 0-124 0 0,0 0-18 0 0,0 0-225 0 0,0 0-978 0 0,0 0-430 0 0,0 0-84 0 0</inkml:trace>
  <inkml:trace contextRef="#ctx0" brushRef="#br1" timeOffset="-159395.504">20037 4634 6448 0 0,'34'48'1555'0'0,"-13"-14"3091"0"0,-15-21-3213 0 0,1 1 0 0 0,-2 0 1 0 0,2 8-1434 0 0,11 26 2762 0 0,4-11-38 0 0,-22-36-2528 0 0,0-1-12 0 0,0 0-34 0 0,0 0-20 0 0,0 0-2 0 0,0 0-4 0 0,0 0-17 0 0,0-17 166 0 0,-2 9-499 0 0,1-1-1 0 0,0 1 0 0 0,1-1 1 0 0,0 1-1 0 0,0-1 0 0 0,1 1 1 0 0,0-1-1 0 0,0 1 0 0 0,3-7 227 0 0,-3 10-111 0 0,1 1 0 0 0,-1 0 1 0 0,1 1-1 0 0,0-1 0 0 0,0 0 0 0 0,1 0 0 0 0,-1 1 0 0 0,1 0 0 0 0,-1-1 0 0 0,1 1 0 0 0,0 0 0 0 0,0 0 0 0 0,1 1 0 0 0,-1-1 0 0 0,1 0 111 0 0,-3 3 8 0 0,0-1 0 0 0,0 1 0 0 0,0-1 0 0 0,-1 1 0 0 0,1-1 0 0 0,0 1 0 0 0,0 0 0 0 0,0 0 0 0 0,0 0 0 0 0,0-1 0 0 0,0 1 0 0 0,0 0 0 0 0,0 0 0 0 0,0 0 0 0 0,0 0 0 0 0,0 0 0 0 0,0 1 0 0 0,0-1 0 0 0,-1 0 0 0 0,1 0 0 0 0,0 1 0 0 0,0-1 0 0 0,0 0 0 0 0,0 1 0 0 0,0-1 0 0 0,0 1 0 0 0,-1-1 0 0 0,1 1 0 0 0,0-1 0 0 0,0 1-8 0 0,2 2 56 0 0,8 3 104 0 0,-1 1 0 0 0,0 0 0 0 0,0 0-1 0 0,-1 2 1 0 0,0-1 0 0 0,-1 1 0 0 0,1 0-160 0 0,-1 0 49 0 0,0 0 1 0 0,1-1-1 0 0,0 0 0 0 0,0 0 1 0 0,1-1-1 0 0,0 0 0 0 0,8 3-49 0 0,0-1 81 0 0,0-2-1 0 0,17 6-80 0 0,-28-11-164 0 0,1-1-1 0 0,-1 0 0 0 0,1 0 0 0 0,-1 0 1 0 0,1-1-1 0 0,-1 0 0 0 0,1 0 1 0 0,-1-1-1 0 0,2 0 165 0 0,1-1-1193 0 0,-1 0-1 0 0,1-1 1 0 0,-1 0 0 0 0,0 0 0 0 0,4-3 1193 0 0,-1-2-1920 0 0</inkml:trace>
  <inkml:trace contextRef="#ctx0" brushRef="#br1" timeOffset="-158936.65">20722 4628 7832 0 0,'-13'-3'832'0'0,"10"2"-612"0"0,0 0 1 0 0,0 0 0 0 0,0 0-1 0 0,0 1 1 0 0,0-1 0 0 0,-1 1-1 0 0,1 0 1 0 0,0 0 0 0 0,0 0-1 0 0,0 0 1 0 0,-1 0-1 0 0,1 1 1 0 0,0-1 0 0 0,0 1-1 0 0,0 0 1 0 0,0 0 0 0 0,0 0-1 0 0,0 0 1 0 0,0 1 0 0 0,0-1-1 0 0,0 1-220 0 0,-9 6 1516 0 0,1-1 0 0 0,1 2 0 0 0,-1-1-1 0 0,-4 7-1515 0 0,4-5 359 0 0,4-3-157 0 0,1 0 0 0 0,0 1 0 0 0,0 0 0 0 0,-3 6-202 0 0,8-13 31 0 0,1 0 0 0 0,-1 0-1 0 0,0 1 1 0 0,0-1-1 0 0,1 0 1 0 0,-1 1 0 0 0,0-1-1 0 0,1 1 1 0 0,0-1-1 0 0,-1 1 1 0 0,1-1 0 0 0,0 1-1 0 0,0-1 1 0 0,0 1-1 0 0,0-1 1 0 0,0 1 0 0 0,0-1-1 0 0,0 1 1 0 0,0-1-1 0 0,1 1 1 0 0,-1-1 0 0 0,1 1-1 0 0,-1-1 1 0 0,1 1-1 0 0,-1-1 1 0 0,1 1 0 0 0,0-1-1 0 0,0 0 1 0 0,0 0-1 0 0,-1 1 1 0 0,1-1 0 0 0,0 0-1 0 0,1 0 1 0 0,-1 0-1 0 0,1 1-30 0 0,0-1 17 0 0,0 1-1 0 0,0-1 1 0 0,0 0-1 0 0,1 0 1 0 0,-1 0-1 0 0,0 0 1 0 0,0 0-1 0 0,1-1 1 0 0,-1 1-1 0 0,1-1 1 0 0,-1 1-1 0 0,0-1 0 0 0,1 0 1 0 0,-1 0-1 0 0,1 0 1 0 0,-1 0-1 0 0,1 0 1 0 0,-1-1-1 0 0,1 1 1 0 0,-1-1-1 0 0,0 0 1 0 0,2 0-17 0 0,82-37-1819 0 0,-74 32 1475 0 0,0-1 1 0 0,0 0-1 0 0,-1 0 0 0 0,1-1 344 0 0,-5 2-109 0 0,1 1-1 0 0,0 0 0 0 0,0 1 0 0 0,2-1 110 0 0,-6 3-11 0 0,0 1-1 0 0,-1 0 0 0 0,1 0 0 0 0,0 0 1 0 0,0 1-1 0 0,0 0 0 0 0,-1-1 1 0 0,1 1-1 0 0,0 0 0 0 0,0 1 0 0 0,0-1 12 0 0,0 1 36 0 0,1 0-1 0 0,-1 0 0 0 0,0 0 0 0 0,0 1 0 0 0,0 0 0 0 0,0-1 1 0 0,-1 1-1 0 0,1 1 0 0 0,0-1 0 0 0,-1 0 0 0 0,0 1 0 0 0,1 0 0 0 0,-1 0 1 0 0,0 0-1 0 0,0 0 0 0 0,-1 0 0 0 0,1 1 0 0 0,-1-1 0 0 0,0 1 0 0 0,1 0 1 0 0,-2-1-1 0 0,2 3-35 0 0,4 10 176 0 0,-1 0 1 0 0,-1 0-1 0 0,0 1 1 0 0,-2-1-1 0 0,1 2-176 0 0,0 12 378 0 0,0 0-1 0 0,-2 0 0 0 0,-2 30-377 0 0,-10 91 1481 0 0,2-58-1143 0 0,5-73-224 0 0,0 0 1 0 0,-4 14-115 0 0,1-6 66 0 0,5-26-44 0 0,0 1 0 0 0,0 0 1 0 0,0 0-1 0 0,0-1 1 0 0,0 1-1 0 0,0-1 0 0 0,-1 1 1 0 0,0-1-1 0 0,1 0 1 0 0,-1 1-1 0 0,0-1 0 0 0,0 0 1 0 0,0 0-1 0 0,0 0 1 0 0,0-1-1 0 0,-1 1 0 0 0,1 0 1 0 0,0-1-1 0 0,-1 0 1 0 0,1 1-1 0 0,-1-1 0 0 0,0 0 1 0 0,1 0-1 0 0,-1 0 1 0 0,0-1-1 0 0,0 1 0 0 0,1-1 1 0 0,-2 1-23 0 0,-11 0 107 0 0,1 0 0 0 0,-1 0 0 0 0,1-2 0 0 0,-1 0 0 0 0,-1-1-107 0 0,-2 1-69 0 0,0 0 131 0 0,13 2-47 0 0,1-1 0 0 0,0-1 0 0 0,0 1 0 0 0,-1 0 0 0 0,1-1 0 0 0,0 0 0 0 0,0 0 0 0 0,0 0 0 0 0,-4-2-15 0 0,-7-4-206 0 0,12 6 59 0 0,-1-1 1 0 0,1 0 0 0 0,-1 1-1 0 0,1-1 1 0 0,0-1 0 0 0,0 1-1 0 0,-1 0 1 0 0,-1-3 146 0 0,-7-4-3877 0 0,10 4 2259 0 0</inkml:trace>
  <inkml:trace contextRef="#ctx0" brushRef="#br1" timeOffset="-140672.747">13638 5718 7368 0 0,'0'0'333'0'0,"0"0"0"0"0,0 0-7 0 0,0 0 752 0 0,0 0 354 0 0,0 0 68 0 0,0 0-157 0 0,0 0-732 0 0,10-16 3062 0 0,3 3-3419 0 0,0-1 0 0 0,-2-1 1 0 0,0 1-1 0 0,0-2 0 0 0,-1 1 1 0 0,-1-2-1 0 0,-1 1 0 0 0,1-3-254 0 0,12-23-97 0 0,-11 24 130 0 0,-1 0-1 0 0,6-19-32 0 0,-8 18 36 0 0,1-1-1 0 0,5-6-35 0 0,-13 19 52 0 0,0 7-49 0 0,0 0 1 0 0,0 0-1 0 0,0 0 0 0 0,0-1 1 0 0,0 1-1 0 0,0 0 0 0 0,-1 0 0 0 0,1 0 1 0 0,0 0-1 0 0,0 0 0 0 0,0 0 1 0 0,0 0-1 0 0,0 0 0 0 0,0 0 0 0 0,0 0 1 0 0,0 0-1 0 0,0 0 0 0 0,0-1 1 0 0,0 1-1 0 0,0 0 0 0 0,0 0 0 0 0,0 0 1 0 0,0 0-1 0 0,0 0 0 0 0,0 0 1 0 0,0 0-1 0 0,0 0 0 0 0,0 0 0 0 0,0 0 1 0 0,0 0-1 0 0,0-1 0 0 0,0 1 1 0 0,0 0-1 0 0,0 0 0 0 0,0 0 0 0 0,1 0 1 0 0,-1 0-1 0 0,0 0 0 0 0,0 0 1 0 0,0 0-1 0 0,0 0 0 0 0,0 0 0 0 0,0 0 1 0 0,0 0-1 0 0,0 0 0 0 0,0 0 1 0 0,0 0-1 0 0,0 0 0 0 0,0 0 0 0 0,0-1 1 0 0,0 1-1 0 0,1 0 0 0 0,-1 0 1 0 0,0 0-1 0 0,0 0 0 0 0,0 0 0 0 0,0 0 1 0 0,0 0-1 0 0,0 0 0 0 0,0 0 1 0 0,0 0-1 0 0,0 0 0 0 0,0 0 0 0 0,1 0 1 0 0,-1 0-1 0 0,0 1-3 0 0,16 12 84 0 0,-2 0-84 0 0,-1 1 0 0 0,-1 1 0 0 0,-1 0 0 0 0,0 0 0 0 0,0 3 0 0 0,5 5 0 0 0,16 20 0 0 0,-3-7 0 0 0,-20-23 0 0 0,2-1 0 0 0,-1 1 0 0 0,2-2 0 0 0,-1 1 0 0 0,2-1 0 0 0,4 3 4 0 0,-1 0-1 0 0,0 2 1 0 0,-1 0-4 0 0,-10-13 28 0 0,-5-3-26 0 0,1 0 0 0 0,0 1-1 0 0,-1-1 1 0 0,1 0 0 0 0,0 1 0 0 0,-1-1 0 0 0,1 1 0 0 0,-1-1 0 0 0,1 1 0 0 0,-1-1 0 0 0,1 1 0 0 0,-1-1 0 0 0,1 1 0 0 0,-1 0-1 0 0,1-1 1 0 0,-1 1 0 0 0,0 0 0 0 0,1-1 0 0 0,-1 1-2 0 0,0 0 53 0 0,0-1 11 0 0,-9 8 75 0 0,-11-2-61 0 0,-2-1-1 0 0,1-1 0 0 0,0-1 1 0 0,-1-1-1 0 0,-10 0-77 0 0,1 0 18 0 0,-5 1 23 0 0,-18 2 2 0 0,-1-2 1 0 0,-44-5-44 0 0,86 1 0 0 0,9 1 0 0 0,0 0 0 0 0,1 0 0 0 0,-1-1 0 0 0,0 1 0 0 0,0-1 0 0 0,1 0 0 0 0,-2-1 0 0 0,3 1 0 0 0,-10 0-12 0 0,10 1-53 0 0,2 0-56 0 0,0 0-101 0 0,0 0-39 0 0,0 0-10 0 0,16-1-3047 0 0,-6-1 879 0 0,2-1-3099 0 0</inkml:trace>
  <inkml:trace contextRef="#ctx0" brushRef="#br1" timeOffset="-140042.293">14372 5462 12496 0 0,'0'0'572'0'0,"0"0"-11"0"0,-7-2-342 0 0,5 2-229 0 0,-1-1 132 0 0,0 1 1 0 0,0-1 0 0 0,0 1-1 0 0,0 0 1 0 0,0 0-1 0 0,0 0 1 0 0,0 1 0 0 0,-1-1-123 0 0,2 1 103 0 0,1 0 0 0 0,-1-1 1 0 0,1 1-1 0 0,0 0 1 0 0,0-1-1 0 0,0 1 1 0 0,-1 0-1 0 0,1 0 1 0 0,0 0-1 0 0,0 0 0 0 0,0 0 1 0 0,0 1-1 0 0,0-1 1 0 0,1 0-1 0 0,-1 0 1 0 0,0 1-1 0 0,1-1 1 0 0,-1 0-1 0 0,0 1 0 0 0,1 0-103 0 0,-3 3 176 0 0,1 1 0 0 0,0 0 0 0 0,1 0 0 0 0,-1 0 0 0 0,1 0 0 0 0,0 0 0 0 0,1 0 0 0 0,-1 0 0 0 0,1 0 0 0 0,1 0 0 0 0,-1 1 0 0 0,1-1 0 0 0,0 0-1 0 0,0 0 1 0 0,1 0 0 0 0,-1 0 0 0 0,2-1 0 0 0,-1 1 0 0 0,2 3-176 0 0,-2-6 94 0 0,0 1 0 0 0,0-1-1 0 0,1 0 1 0 0,0 0 0 0 0,-1 0 0 0 0,1 0-1 0 0,0 0 1 0 0,0 0 0 0 0,1-1 0 0 0,-1 0-1 0 0,0 1 1 0 0,1-1 0 0 0,-1 0 0 0 0,4 1-94 0 0,1-1 97 0 0,-1 0-1 0 0,0 0 1 0 0,1-1 0 0 0,-1 1 0 0 0,1-2 0 0 0,-1 1 0 0 0,7-1-97 0 0,-3 0 49 0 0,0-1 0 0 0,1 0 1 0 0,-1-1-1 0 0,10-3-49 0 0,-12 3-33 0 0,0-2 1 0 0,-1 1-1 0 0,0-1 0 0 0,0 0 1 0 0,0-1-1 0 0,0 0 33 0 0,1-4-152 0 0,-9 9 147 0 0,0-1-1 0 0,0 1 0 0 0,0 0 0 0 0,1 0 0 0 0,-1 0 1 0 0,0-1-1 0 0,0 1 0 0 0,0 0 0 0 0,0 0 0 0 0,1 0 1 0 0,-1-1-1 0 0,0 1 0 0 0,0 0 0 0 0,0 0 1 0 0,1 0-1 0 0,-1 0 0 0 0,0 0 0 0 0,0-1 0 0 0,1 1 1 0 0,-1 0-1 0 0,0 0 0 0 0,0 0 0 0 0,0 0 0 0 0,1 0 1 0 0,-1 0-1 0 0,0 0 0 0 0,1 0 6 0 0,8 11-140 0 0,1 13-110 0 0,-2-2 213 0 0,-5-15 41 0 0,0 0 0 0 0,1-1 0 0 0,0 1 0 0 0,1-1 0 0 0,-1 0-1 0 0,1 0 1 0 0,3 2-4 0 0,-5-5 36 0 0,0 0-1 0 0,0-1 0 0 0,1 0 1 0 0,-1 1-1 0 0,1-1 0 0 0,-1 0 1 0 0,1-1-1 0 0,0 1 1 0 0,-1-1-1 0 0,1 1 0 0 0,0-1 1 0 0,0 0-1 0 0,0 0 0 0 0,0-1 1 0 0,0 1-36 0 0,9 0 13 0 0,-9 0-48 0 0,0-1 0 0 0,0 0 0 0 0,0 1 0 0 0,0-1-1 0 0,0-1 1 0 0,2 1 35 0 0,7-3 31 0 0,0 0-1 0 0,-1 0 1 0 0,12-6-31 0 0,-19 7 28 0 0,0 0 0 0 0,0-1-1 0 0,0 0 1 0 0,0 0 0 0 0,0 0 0 0 0,-1-1-1 0 0,0 1 1 0 0,0-1 0 0 0,0 0 0 0 0,2-2-28 0 0,-1-1 3 0 0,0 1 0 0 0,0-2 0 0 0,0 1 0 0 0,-1 0 1 0 0,3-8-4 0 0,-6 10 0 0 0,1 1-1 0 0,-1 0 1 0 0,0-1 0 0 0,0 1 0 0 0,-1-1 0 0 0,1 1 0 0 0,-1-1 0 0 0,0 1 0 0 0,0-1 0 0 0,0 1-1 0 0,-1-1 1 0 0,0 0 0 0 0,-2-12 32 0 0,-1 1-1 0 0,-1 0 1 0 0,0 1-1 0 0,-1-1 0 0 0,-6-10-31 0 0,8 19 4 0 0,0 0 0 0 0,0 1 0 0 0,-1-1 0 0 0,1 1 0 0 0,-1 0 0 0 0,-1 0 0 0 0,1 1 0 0 0,-1-1 0 0 0,0 1 0 0 0,0 1-1 0 0,-1-1 1 0 0,1 1 0 0 0,-3-1-4 0 0,2 1 40 0 0,6 3-156 0 0,-1 0 0 0 0,0 1-1 0 0,1-1 1 0 0,-1 0-1 0 0,0 0 1 0 0,0 1 0 0 0,0-1-1 0 0,0 1 1 0 0,0 0 0 0 0,0-1-1 0 0,-1 1 117 0 0,2 0-525 0 0,1 0-426 0 0,0 0-186 0 0,0 0-42 0 0,0 0-4 0 0</inkml:trace>
  <inkml:trace contextRef="#ctx0" brushRef="#br1" timeOffset="-136823.938">15589 5460 5984 0 0,'7'-13'640'0'0,"-6"9"31"0"0,1 0 0 0 0,0 0 0 0 0,0 1 0 0 0,0-1 1 0 0,0 1-1 0 0,1 0 0 0 0,-1 0 0 0 0,2-2-671 0 0,0 0 4645 0 0,-6 10-3156 0 0,0 19-886 0 0,2-20-486 0 0,0 0 0 0 0,0-1-1 0 0,0 1 1 0 0,-1 0 0 0 0,0 0-1 0 0,1 0 1 0 0,-1-1-1 0 0,-1 2-116 0 0,-1 4 186 0 0,1 0 1 0 0,0 0-1 0 0,1 0 0 0 0,0 0 0 0 0,0 0 0 0 0,1 0 0 0 0,0 1 0 0 0,0 0-186 0 0,0 5 257 0 0,0-1 31 0 0,1-1 0 0 0,1 10-288 0 0,-1-19 4 0 0,0-1 1 0 0,0 1-1 0 0,0 0 1 0 0,0 0-1 0 0,0 0 1 0 0,1-1-1 0 0,0 1 1 0 0,-1 0-1 0 0,1-1 1 0 0,1 0-1 0 0,0 2-4 0 0,0-2 3 0 0,-3-3-141 0 0,0 0-355 0 0,0 0-124 0 0,0 0-823 0 0,1 0-3375 0 0,1-5-1447 0 0</inkml:trace>
  <inkml:trace contextRef="#ctx0" brushRef="#br1" timeOffset="-136519.73">15620 5394 12384 0 0,'-2'-14'944'0'0,"-2"0"-461"0"0,0-5-416 0 0,5 6 4301 0 0,-1 13-4362 0 0,0-1 0 0 0,1 1-1 0 0,-1 0 1 0 0,0 0 0 0 0,1-1 0 0 0,-1 1 0 0 0,1 0-1 0 0,-1 0 1 0 0,1 0 0 0 0,-1 0 0 0 0,1-1 0 0 0,-1 1-1 0 0,1 0 1 0 0,-1 0 0 0 0,0 0 0 0 0,1 0 0 0 0,-1 0-1 0 0,1 0 1 0 0,-1 0 0 0 0,1 0 0 0 0,-1 1-1 0 0,1-1-5 0 0,15 2-192 0 0,-14-2-4 0 0,16 8-679 0 0,-9-5 420 0 0</inkml:trace>
  <inkml:trace contextRef="#ctx0" brushRef="#br1" timeOffset="-136241.015">16065 5386 9672 0 0,'0'0'440'0'0,"-7"2"150"0"0,-1 1-612 0 0,-1-1 1020 0 0,-1 1 1 0 0,2 0 0 0 0,-1 1-1 0 0,-2 1-998 0 0,-21 7 4256 0 0,25-11-4335 0 0,0 1 1 0 0,1 1-1 0 0,-1 0 0 0 0,1 0 1 0 0,0 0 78 0 0,4-2-20 0 0,-14 10 223 0 0,16-11-192 0 0,-1 1-1 0 0,1-1 1 0 0,0 1-1 0 0,-1-1 1 0 0,1 1-1 0 0,0-1 1 0 0,-1 1-1 0 0,1-1 1 0 0,0 1-1 0 0,-1-1 0 0 0,1 1 1 0 0,0-1-1 0 0,0 1 1 0 0,0-1-1 0 0,0 1 1 0 0,0 0-1 0 0,-1-1 1 0 0,1 1-1 0 0,0-1 1 0 0,0 1-1 0 0,0 0 1 0 0,0-1-1 0 0,1 1 1 0 0,-1-1-1 0 0,0 1 1 0 0,0-1-1 0 0,0 1 1 0 0,0 0-1 0 0,1-1 0 0 0,-1 1 1 0 0,0-1-1 0 0,1 1-10 0 0,3 5-3 0 0,-3-3 14 0 0,1 0 0 0 0,0-1 0 0 0,-1 1 0 0 0,1-1 1 0 0,1 1-1 0 0,-1-1 0 0 0,1 1-11 0 0,-3-3 0 0 0,14 10 48 0 0,-1 1 0 0 0,0 0-1 0 0,0 2-47 0 0,-11-11 1 0 0,0 0 0 0 0,1 1 0 0 0,-1-1 0 0 0,0 1 0 0 0,-1-1 0 0 0,1 1 0 0 0,0 0 0 0 0,-1 0 0 0 0,1 0 0 0 0,-1-1 0 0 0,0 1 0 0 0,0 1 0 0 0,0-1 0 0 0,0 0 0 0 0,-1 0 0 0 0,1 0 0 0 0,-1 0-1 0 0,0 0 1 0 0,0 2-1 0 0,-1 9-184 0 0,1-13 196 0 0,0 1 0 0 0,0-1-1 0 0,0 0 1 0 0,0 1 0 0 0,-1-1 0 0 0,1 0 0 0 0,0 1 0 0 0,-1-1 0 0 0,1 0-1 0 0,0 1 1 0 0,-1-1 0 0 0,0 0 0 0 0,1 0 0 0 0,-1 0 0 0 0,0 1 0 0 0,1-1-1 0 0,-1 0 1 0 0,0 0 0 0 0,0 0 0 0 0,0 0 0 0 0,0 0 0 0 0,0 0 0 0 0,0 0-1 0 0,-1 0-11 0 0,-11 7 175 0 0,6-4-123 0 0,1 0 1 0 0,-1-1-1 0 0,0 1 0 0 0,-6 1-52 0 0,-43 16-724 0 0,-4 5 724 0 0,45-20-1078 0 0,7-2-3370 0 0,1 2-1381 0 0</inkml:trace>
  <inkml:trace contextRef="#ctx0" brushRef="#br1" timeOffset="-135822.924">16639 5233 15288 0 0,'0'0'348'0'0,"0"0"49"0"0,0 0 20 0 0,0 0-45 0 0,0 0-201 0 0,-1 16 595 0 0,-7 15-20 0 0,5-24-567 0 0,1 1-1 0 0,0-1 1 0 0,1 1 0 0 0,0 0-1 0 0,0 0 1 0 0,0 0-179 0 0,-1 34 761 0 0,1-26-541 0 0,0 0 1 0 0,1-1-1 0 0,1 5-220 0 0,1-6 119 0 0,-1 0 198 0 0,1 1-1 0 0,3 9-316 0 0,-2-14 87 0 0,0 0 0 0 0,0-1-1 0 0,1 1 1 0 0,4 6-87 0 0,-5-12-2 0 0,-1 0-1 0 0,1 0 1 0 0,0-1-1 0 0,0 1 1 0 0,0 0 0 0 0,0-1-1 0 0,1 0 1 0 0,-1 0-1 0 0,1 0 1 0 0,0 0-1 0 0,1 0 3 0 0,0 0-110 0 0,0-1 1 0 0,0 0-1 0 0,0 0 0 0 0,0 0 0 0 0,0 0 0 0 0,0-1 0 0 0,0 0 0 0 0,0 0 0 0 0,1-1 0 0 0,-1 1 0 0 0,0-1 0 0 0,1 0 0 0 0,-1-1 1 0 0,0 1-1 0 0,0-1 0 0 0,1 0 0 0 0,-1 0 0 0 0,0-1 0 0 0,0 1 0 0 0,0-1 0 0 0,0 0 0 0 0,0-1 0 0 0,0 0 110 0 0,62-32-5665 0 0,-52 25 411 0 0</inkml:trace>
  <inkml:trace contextRef="#ctx0" brushRef="#br1" timeOffset="-135154.529">17058 5413 4144 0 0,'0'0'191'0'0,"1"0"-11"0"0,1-2 237 0 0,-2 1 1552 0 0,0 1 672 0 0,0 0 130 0 0,-4 3 1166 0 0,-9 3-3198 0 0,8-4-218 0 0,-13 8 324 0 0,-10 4 1180 0 0,-19 15-2025 0 0,39-24 116 0 0,0 1 0 0 0,1-1 0 0 0,0 2 1 0 0,0-1-1 0 0,1 1 0 0 0,-1 0 1 0 0,2 0-1 0 0,-2 2-116 0 0,4-4 114 0 0,1-3-78 0 0,1 0-1 0 0,0 0 1 0 0,-1 0 0 0 0,1 0 0 0 0,0 0-1 0 0,0 0 1 0 0,0 0 0 0 0,1 1 0 0 0,-1-1-1 0 0,1 0 1 0 0,-1 0 0 0 0,1 1 0 0 0,-1-1-1 0 0,1 1 1 0 0,0-1 0 0 0,0 0 0 0 0,0 1-1 0 0,1 1-35 0 0,-1-2 10 0 0,1-1-1 0 0,-1 0 0 0 0,0 1 0 0 0,1-1 0 0 0,-1 0 1 0 0,1 1-1 0 0,0-1 0 0 0,-1 0 0 0 0,1 0 0 0 0,0 1 1 0 0,0-1-1 0 0,0 0 0 0 0,0 0 0 0 0,0 0 0 0 0,0 0 1 0 0,0 0-1 0 0,0 0 0 0 0,0-1 0 0 0,0 1 0 0 0,0 0 1 0 0,1 0-1 0 0,-1-1 0 0 0,0 1 0 0 0,1-1 0 0 0,-1 1 1 0 0,0-1-1 0 0,1 0 0 0 0,-1 1 0 0 0,0-1 0 0 0,1 0 1 0 0,-1 0-10 0 0,2 0 14 0 0,0 1 0 0 0,0-1 0 0 0,0 0 0 0 0,0-1 0 0 0,0 1 0 0 0,0-1 0 0 0,0 1 0 0 0,0-1 0 0 0,0 0 0 0 0,0 0 0 0 0,0 0 0 0 0,0 0 0 0 0,1-1-14 0 0,9-7-38 0 0,-1-1 0 0 0,1-1 0 0 0,-2 0-1 0 0,1 0 1 0 0,-2-1 0 0 0,1 0 0 0 0,-2-1 0 0 0,0 0-1 0 0,3-6 39 0 0,0-10-49 0 0,-12 28 118 0 0,-2 10 53 0 0,-2 13-111 0 0,2-17-11 0 0,1 1 0 0 0,0 0 0 0 0,0-1-1 0 0,1 5 1 0 0,0-5 4 0 0,0 1-1 0 0,1-1 0 0 0,-1 0 0 0 0,1 1 1 0 0,1-1-1 0 0,-1 0 0 0 0,1 0 0 0 0,0 0 1 0 0,0 0-1 0 0,0 0 0 0 0,1-1 1 0 0,1 4-4 0 0,-2-5 14 0 0,1 0 1 0 0,-1 0 0 0 0,0 0-1 0 0,1-1 1 0 0,0 1 0 0 0,0-1 0 0 0,-1 0-1 0 0,2 1 1 0 0,-1-1 0 0 0,0-1-1 0 0,0 1 1 0 0,0 0 0 0 0,1-1-1 0 0,-1 0 1 0 0,1 1 0 0 0,-1-1 0 0 0,1-1-1 0 0,1 1-14 0 0,-2 0 0 0 0,0-1 0 0 0,1 0 1 0 0,-1 0-1 0 0,0 0 0 0 0,1 0 0 0 0,-1 0 0 0 0,0-1 0 0 0,0 1 0 0 0,0-1 0 0 0,0 0 0 0 0,1 0 0 0 0,-1 0 0 0 0,0-1 0 0 0,0 1 0 0 0,-1-1 0 0 0,1 1 1 0 0,0-1-1 0 0,0 0 0 0 0,-1 0 0 0 0,9-5-384 0 0,4-2-379 0 0,-1-1 1 0 0,0 0-1 0 0,12-12 763 0 0,-21 17-364 0 0,-1-1 1 0 0,0 0-1 0 0,0 0 0 0 0,-1 0 1 0 0,1-2 363 0 0,4-6-1630 0 0,2-7-730 0 0,-8 15 1608 0 0,0 1-1 0 0,1 0 1 0 0,0-1 0 0 0,3-3 752 0 0,-6 9 41 0 0,0-1 0 0 0,0 1 0 0 0,1 0 0 0 0,-1-1 1 0 0,0 1-1 0 0,0 0 0 0 0,0 0 0 0 0,1-1 0 0 0,-1 1 1 0 0,0 0-1 0 0,0 0 0 0 0,0 0 0 0 0,1-1 0 0 0,-1 1 1 0 0,0 0-1 0 0,0 0 0 0 0,1 0 0 0 0,-1 0 0 0 0,0 0 1 0 0,1-1-1 0 0,-1 1 0 0 0,0 0 0 0 0,0 0 0 0 0,1 0 1 0 0,-1 0-1 0 0,0 0 0 0 0,1 0 0 0 0,-1 0 0 0 0,0 0 0 0 0,1 0-41 0 0,4 9 2653 0 0,-3-5-3129 0 0,10 40 2603 0 0,-4-19-465 0 0,-7-18-1395 0 0,1 0-1 0 0,1 0 0 0 0,-1 0 0 0 0,1-1-266 0 0,12 29-323 0 0,-14-30 500 0 0,1 0-1 0 0,-1 0 1 0 0,1 0-1 0 0,1 0 1 0 0,-1-1 0 0 0,1 1-1 0 0,0 0 1 0 0,0-1-1 0 0,0 0 1 0 0,0 0 0 0 0,1 0-1 0 0,0 0 1 0 0,0 0-1 0 0,2 1-176 0 0,-6-5 26 0 0,1 0 0 0 0,-1 0-1 0 0,0 0 1 0 0,0 0-1 0 0,0 0 1 0 0,0 0 0 0 0,1 0-1 0 0,-1 0 1 0 0,0 0-1 0 0,0 0 1 0 0,0 0 0 0 0,0-1-1 0 0,1 1 1 0 0,-1 0-1 0 0,0 0 1 0 0,0 0 0 0 0,0 0-1 0 0,0 0 1 0 0,1 0-1 0 0,-1 0 1 0 0,0 0 0 0 0,0-1-1 0 0,0 1 1 0 0,0 0-1 0 0,0 0 1 0 0,0 0 0 0 0,0 0-1 0 0,1-1 1 0 0,-1 1-1 0 0,0 0 1 0 0,0 0 0 0 0,0 0-1 0 0,0 0 1 0 0,0-1-1 0 0,0 1 1 0 0,0 0 0 0 0,0 0-1 0 0,0 0 1 0 0,0-1-1 0 0,0 1 1 0 0,0 0 0 0 0,0 0-1 0 0,0 0 1 0 0,0 0-1 0 0,0-1 1 0 0,0 1 0 0 0,0 0-26 0 0,0-20 336 0 0,-5-20-172 0 0,3 34-165 0 0,1 1-1 0 0,0 0 1 0 0,0 0-1 0 0,1 0 1 0 0,-1-1-1 0 0,1 1 1 0 0,0 0-1 0 0,0-1 1 0 0,1 1-1 0 0,0 0 1 0 0,0 0-1 0 0,0-1 0 0 0,0 1 1 0 0,2-3 1 0 0,0 2-166 0 0,0 1-1 0 0,0-1 1 0 0,0 1 0 0 0,0 0-1 0 0,1 0 1 0 0,0 0 0 0 0,0 1-1 0 0,4-4 167 0 0,-1 2-381 0 0,0 1-1 0 0,1 0 1 0 0,-1 0-1 0 0,1 1 1 0 0,0 0-1 0 0,1 0 1 0 0,3 0 381 0 0,20-8-3757 0 0,-19 8 1053 0 0,8-3-2820 0 0</inkml:trace>
  <inkml:trace contextRef="#ctx0" brushRef="#br1" timeOffset="-134236.647">17948 5367 6912 0 0,'0'0'314'0'0,"-1"0"-6"0"0,-12 13 6 0 0,-24 7 6624 0 0,-6 1-6938 0 0,9-5 2661 0 0,-26 17-2661 0 0,23-13 734 0 0,29-16-507 0 0,-1 0-1 0 0,1 0 1 0 0,0 1-1 0 0,1 0 1 0 0,-1 0-1 0 0,1 1 0 0 0,0 0 1 0 0,0 1-1 0 0,-3 4-226 0 0,10-11 43 0 0,-2 0-87 0 0,11 10 992 0 0,-3-6-920 0 0,0-1-1 0 0,0 0 1 0 0,1 0-1 0 0,-1-1 1 0 0,1 1-1 0 0,1-1-27 0 0,21 9 63 0 0,-21-8-45 0 0,6 4 2 0 0,1 1-1 0 0,10 7-19 0 0,-21-13 0 0 0,0 1 0 0 0,0 0-1 0 0,0 1 1 0 0,-1-1 0 0 0,1 1-1 0 0,-1 0 1 0 0,0-1-1 0 0,0 1 1 0 0,0 1 0 0 0,-1-1-1 0 0,2 2 1 0 0,10 22 0 0 0,-9-19 0 0 0,0 1 0 0 0,0 0 0 0 0,2 10 0 0 0,0 5 0 0 0,0 0 0 0 0,-2 1 0 0 0,1 9 0 0 0,-5-27 0 0 0,-1 1 0 0 0,0-1 0 0 0,0 0 0 0 0,-1 1 0 0 0,0-1 0 0 0,0 0 0 0 0,-1 0 0 0 0,0 1 0 0 0,0-1 0 0 0,-1-1 0 0 0,0 1 0 0 0,-2 4 0 0 0,2-8 60 0 0,0-1 0 0 0,0 1 0 0 0,-1 0-1 0 0,1-1 1 0 0,-1 0 0 0 0,0 0-1 0 0,0 0 1 0 0,0 0 0 0 0,0-1 0 0 0,0 1-60 0 0,1-2 18 0 0,-1 0 1 0 0,1 0 0 0 0,0 0 0 0 0,0-1-1 0 0,0 1 1 0 0,0-1 0 0 0,-1 0 0 0 0,1 0 0 0 0,0 0-1 0 0,-1 0 1 0 0,1 0 0 0 0,0-1 0 0 0,0 1-1 0 0,0-1 1 0 0,0 0 0 0 0,-1 0 0 0 0,1 0-1 0 0,0-1 1 0 0,0 1 0 0 0,1-1-19 0 0,-6-1 59 0 0,1-2 1 0 0,0 1-1 0 0,0-1 1 0 0,0 0 0 0 0,1-1-1 0 0,-1 0 1 0 0,0-1-60 0 0,5 5 8 0 0,1 0 1 0 0,-1 0 0 0 0,0-1 0 0 0,1 1-1 0 0,0 0 1 0 0,-1-1 0 0 0,1 1 0 0 0,0-1 0 0 0,0 1-1 0 0,0-1 1 0 0,1 1 0 0 0,-1-1 0 0 0,1 0-1 0 0,-1 0 1 0 0,1 1 0 0 0,0-2-9 0 0,0 0 16 0 0,0-1 0 0 0,1 1 1 0 0,0 0-1 0 0,0-1 0 0 0,0 1 1 0 0,0 0-1 0 0,1-1 0 0 0,-1 1 0 0 0,2-2-16 0 0,2-3-2 0 0,0 1-1 0 0,0 1 1 0 0,0-1-1 0 0,1 1 1 0 0,0 0-1 0 0,0 0 1 0 0,1 0-1 0 0,0 1 1 0 0,2-1 2 0 0,10-7-158 0 0,0 1 1 0 0,1 1 0 0 0,0 0-1 0 0,12-3 158 0 0,57-28-740 0 0,-73 35 470 0 0,42-27-620 0 0,5-1 118 0 0,4-7 174 0 0,-51 35 523 0 0,30-14-172 0 0,17-14 247 0 0,-43 25 2 0 0,-16 10 6 0 0,0-1-1 0 0,0 0 1 0 0,0-1-1 0 0,0 1 1 0 0,-1-1-1 0 0,1 1 1 0 0,-1-1 0 0 0,1 0-1 0 0,-1-1 1 0 0,1-1-8 0 0,9-7 142 0 0,-12 11-106 0 0,0 0 0 0 0,0 1 0 0 0,0-1 0 0 0,0 0 0 0 0,0 0 0 0 0,0 0 0 0 0,0 0 0 0 0,0 0 0 0 0,0 0 0 0 0,-1 0 0 0 0,1-1 0 0 0,0 1-36 0 0,-1 0 24 0 0,0 0-1 0 0,0 0 1 0 0,0 0 0 0 0,0 0 0 0 0,0 1 0 0 0,-1-1-1 0 0,1 0 1 0 0,0 0 0 0 0,0 0 0 0 0,-1 0 0 0 0,1 1-1 0 0,0-1 1 0 0,-1 0 0 0 0,1 0 0 0 0,-1 1 0 0 0,1-1-1 0 0,-1 0 1 0 0,1 1 0 0 0,-1-1 0 0 0,0 0 0 0 0,1 1-1 0 0,-1-1 1 0 0,0 1 0 0 0,0-1-24 0 0,-1-1 47 0 0,-1 1-1 0 0,1-1 1 0 0,0 1-1 0 0,-1 0 1 0 0,1 0 0 0 0,-1 0-1 0 0,0 0 1 0 0,1 0-1 0 0,-1 1 1 0 0,0-1-1 0 0,1 1 1 0 0,-1 0 0 0 0,0 0-1 0 0,0 0 1 0 0,1 0-1 0 0,-1 0 1 0 0,-1 0-47 0 0,-9 2 90 0 0,1 0 1 0 0,0 1-1 0 0,-2 1-90 0 0,10-3 25 0 0,-5 2-5 0 0,1 0 1 0 0,0 1-1 0 0,0 0 1 0 0,0 1-1 0 0,0 0 0 0 0,1 0 1 0 0,-1 0-1 0 0,1 1 1 0 0,1 0-1 0 0,-3 3-20 0 0,6-6 7 0 0,1 1 0 0 0,-1-1-1 0 0,1 1 1 0 0,0-1 0 0 0,0 1 0 0 0,1 0-1 0 0,-1 0 1 0 0,0 1-7 0 0,-4 11-1 0 0,5-14 1 0 0,1 0 0 0 0,-1 0 0 0 0,0 1 0 0 0,1-1 0 0 0,-1 0 0 0 0,1 1 0 0 0,0-1 0 0 0,0 1 0 0 0,0 1 0 0 0,0-1 0 0 0,0 0 0 0 0,0 0 0 0 0,0 0 0 0 0,-1 0 0 0 0,1 0 0 0 0,-2 3 0 0 0,2-5 1 0 0,0 0-1 0 0,-1 0 0 0 0,1 0 0 0 0,0 0 0 0 0,0 0 1 0 0,0 0-1 0 0,0 0 0 0 0,0 1 0 0 0,0-1 0 0 0,0 0 0 0 0,0 0 1 0 0,0 0-1 0 0,1 0 0 0 0,-1 0 0 0 0,0 0 0 0 0,1 0 1 0 0,-1 0-1 0 0,1 0 0 0 0,-1 0 0 0 0,1 1 0 0 0,16 17 64 0 0,-8-10 26 0 0,-6-7-65 0 0,1 0 1 0 0,-1 0 0 0 0,1-1-1 0 0,0 1 1 0 0,0-1 0 0 0,0 0-1 0 0,-1 0 1 0 0,1 0 0 0 0,4 0-26 0 0,0 1 49 0 0,9 0-28 0 0,0-1 1 0 0,0 0 0 0 0,0-1-1 0 0,10-2-21 0 0,-20 1-42 0 0,0-1 0 0 0,0 1 0 0 0,0-1 1 0 0,-1 0-1 0 0,1-1 0 0 0,-1 0 0 0 0,0 0 0 0 0,1 0 0 0 0,-1-1 0 0 0,0 0 42 0 0,26-13-325 0 0,-8 5 183 0 0,-13 7 55 0 0,0 0 0 0 0,10-4 87 0 0,-20 9-1 0 0,1-1 0 0 0,0 1 0 0 0,0-1 0 0 0,0 1 0 0 0,-1 0 0 0 0,1 0 0 0 0,0 0 0 0 0,0 0 0 0 0,0 0 0 0 0,0 0 0 0 0,0 0 0 0 0,-1 0 0 0 0,1 1-1 0 0,0-1 1 0 0,0 1 1 0 0,-1-1-77 0 0,11 6-78 0 0,-9-2 167 0 0,0-1 0 0 0,0 0 0 0 0,-1 1-1 0 0,1 0 1 0 0,-1 0 0 0 0,1 0 0 0 0,-1 0-1 0 0,-1 0 1 0 0,1 0 0 0 0,0 0 0 0 0,-1 1 0 0 0,0-1-1 0 0,0 1 1 0 0,0-1 0 0 0,-1 1 0 0 0,1-1-1 0 0,-1 3-11 0 0,0-4 27 0 0,-1 1 0 0 0,2-1 0 0 0,-1 1 0 0 0,0-1 0 0 0,1 1 0 0 0,-1-1 0 0 0,1 1 0 0 0,0-1-27 0 0,0 0 1 0 0,0 0 0 0 0,0 0-1 0 0,-1 0 1 0 0,1 0 0 0 0,-1 0 0 0 0,0 1 0 0 0,0-1 0 0 0,0 0 0 0 0,0 0-1 0 0,-1 0 0 0 0,0 6-33 0 0,1-8 145 0 0,0 1 1 0 0,0-1 0 0 0,0 1-1 0 0,0-1 1 0 0,0 0 0 0 0,0 1-1 0 0,0-1 1 0 0,-1 1 0 0 0,1-1 0 0 0,-1 0-1 0 0,1 1 1 0 0,-1-1 0 0 0,0 0-1 0 0,0 1-112 0 0,-5-4 446 0 0,1 1-77 0 0,8-6-50 0 0,-2 5-274 0 0,0 0 1 0 0,0 0 0 0 0,-1 0 0 0 0,1 0-1 0 0,0 0 1 0 0,-1 0 0 0 0,1 0-1 0 0,-1 0 1 0 0,0-1-46 0 0,0 1 19 0 0,1 0 0 0 0,-1 1 0 0 0,0-1 0 0 0,1 0 1 0 0,-1 0-1 0 0,1 1 0 0 0,0-1 0 0 0,-1 0 0 0 0,1 1 0 0 0,0-1 0 0 0,0 1 0 0 0,0-1 0 0 0,0 1 0 0 0,1-2-19 0 0,-1 3 3 0 0,-1-1 1 0 0,1 0-1 0 0,0 0 0 0 0,-1 0 0 0 0,1 0 0 0 0,-1 0 1 0 0,1 0-1 0 0,-1 1 0 0 0,1-1 0 0 0,-1 0 0 0 0,0 0 0 0 0,0-1 1 0 0,1 1-1 0 0,-1 0 0 0 0,0 0 0 0 0,0 0 0 0 0,0 0 1 0 0,0 0-1 0 0,0 0-3 0 0,2-15-1 0 0,14-11-109 0 0,-15 19-113 0 0,1 1 1 0 0,1 0 0 0 0,0 0 0 0 0,0 0 0 0 0,0 0 0 0 0,1 0-1 0 0,0 1 1 0 0,0-1 0 0 0,0 1 0 0 0,1 0 0 0 0,4-4 222 0 0,6-6-5411 0 0,-4-1-1711 0 0</inkml:trace>
  <inkml:trace contextRef="#ctx0" brushRef="#br1" timeOffset="-133737.991">19528 5239 14312 0 0,'0'0'654'0'0,"0"0"-11"0"0,0 0-339 0 0,0 0 105 0 0,0 0 95 0 0,6 7 1061 0 0,4 15-417 0 0,-7-17-866 0 0,0 0 1 0 0,-1 0-1 0 0,0 0 1 0 0,0 1-1 0 0,0 1-282 0 0,3 10 708 0 0,0 0 0 0 0,6 13-708 0 0,2 5 251 0 0,-4-8-23 0 0,8 22 357 0 0,0 13-585 0 0,-12-42 61 0 0,-2-11-108 0 0,-1 0 0 0 0,0 0 0 0 0,-1 0 0 0 0,0 0 0 0 0,0 3 47 0 0,0 72 382 0 0,0-74-290 0 0,-1-8-149 0 0,0 1-1 0 0,0-1 1 0 0,0 1 0 0 0,0-1 0 0 0,0 1 0 0 0,0-1-1 0 0,-1 2 58 0 0,1-3-41 0 0,-1-1 0 0 0,1 1-1 0 0,0 0 1 0 0,-1 0 0 0 0,1-1 0 0 0,-1 1-1 0 0,1 0 1 0 0,-1-1 0 0 0,1 1-1 0 0,-1-1 1 0 0,1 1 0 0 0,-1-1 0 0 0,0 1-1 0 0,1-1 1 0 0,-1 1 0 0 0,0-1-1 0 0,1 1 1 0 0,-1-1 0 0 0,0 0-1 0 0,0 1 1 0 0,0-1 0 0 0,1 0 0 0 0,-1 0-1 0 0,0 0 1 0 0,0 1 0 0 0,0-1 41 0 0,-10 0-1487 0 0,-2 0-404 0 0</inkml:trace>
  <inkml:trace contextRef="#ctx0" brushRef="#br1" timeOffset="-133430.497">19343 5421 9216 0 0,'1'-5'949'0'0,"1"0"-756"0"0,-2 4 669 0 0,1 0-695 0 0,-1 1 1 0 0,0-1-1 0 0,0 1 1 0 0,1-1-1 0 0,-1 1 1 0 0,0-1-1 0 0,1 1 1 0 0,-1-1-1 0 0,0 1 1 0 0,1 0-1 0 0,-1-1 1 0 0,1 1-1 0 0,-1 0 1 0 0,1-1-1 0 0,-1 1 1 0 0,1 0-1 0 0,-1-1 1 0 0,1 1-1 0 0,-1 0 1 0 0,1 0-1 0 0,-1 0 1 0 0,1-1-1 0 0,-1 1 1 0 0,1 0-1 0 0,-1 0 1 0 0,1 0-1 0 0,0 0 1 0 0,0 0-168 0 0,16-1 1183 0 0,9 5 156 0 0,-1 1-1 0 0,17 5-1338 0 0,12 3 396 0 0,-36-9-356 0 0,1-2 0 0 0,-1 0-1 0 0,1-1 1 0 0,-1 0 0 0 0,3-2-40 0 0,22-3-1070 0 0,-24-1-4220 0 0,-3 0-739 0 0</inkml:trace>
  <inkml:trace contextRef="#ctx0" brushRef="#br1" timeOffset="-133135.563">19841 5290 10048 0 0,'0'0'462'0'0,"0"0"-12"0"0,0 2-221 0 0,12 106 4212 0 0,-9-87-3698 0 0,14 61 1931 0 0,15 56 117 0 0,-28-126-2563 0 0,1 4 417 0 0,0-39-630 0 0,0 2-400 0 0,-5 12 109 0 0,1-3-119 0 0,0-1-1 0 0,1 1 1 0 0,1 0-1 0 0,-1 0 0 0 0,3-4 396 0 0,1 8-281 0 0,0 2 18 0 0,-6 6 263 0 0,1 0 0 0 0,-1-1 0 0 0,1 1 0 0 0,-1 0 1 0 0,1 0-1 0 0,0 0 0 0 0,-1 0 0 0 0,1 0 0 0 0,-1 0 0 0 0,1 0 0 0 0,-1 0 0 0 0,1 0 0 0 0,-1 0 0 0 0,1 0 0 0 0,-1 0 0 0 0,1 0 0 0 0,-1 0 0 0 0,1 0 0 0 0,-1 0 0 0 0,1 1 0 0 0,-1-1 0 0 0,1 0 0 0 0,-1 0 0 0 0,1 1 0 0 0,-1-1 0 0 0,12 8 231 0 0,32 32 699 0 0,-37-34-829 0 0,0 1 0 0 0,0-1 1 0 0,-1 1-1 0 0,1 0 0 0 0,-1 1-101 0 0,0 0 98 0 0,2 0-1 0 0,-1 0 0 0 0,5 3-97 0 0,-7-7 38 0 0,5 5 27 0 0,0-1-1 0 0,1 0 0 0 0,-1 0 0 0 0,1-1 1 0 0,1-1-1 0 0,0 0 0 0 0,-1 0 0 0 0,13 3-64 0 0,-4-4 85 0 0,-11-1-291 0 0,0-2 0 0 0,1 1 0 0 0,-1-1-1 0 0,1-1 1 0 0,-1 0 0 0 0,1 0 0 0 0,-1 0 0 0 0,10-2 206 0 0,0-2-5031 0 0,2 0-1621 0 0</inkml:trace>
  <inkml:trace contextRef="#ctx0" brushRef="#br1" timeOffset="-132352.916">20506 5470 9672 0 0,'-10'1'564'0'0,"0"0"0"0"0,0 0 0 0 0,0 1 0 0 0,1 0 0 0 0,-1 1 0 0 0,1 0 0 0 0,-1 0 0 0 0,1 1 0 0 0,0 1 0 0 0,0-1 0 0 0,1 1 0 0 0,-1 1-1 0 0,-3 3-563 0 0,6-4 310 0 0,0 1-1 0 0,1 0 0 0 0,0 0 0 0 0,0 1 0 0 0,0-1 0 0 0,1 1 0 0 0,0 0 0 0 0,0 0 0 0 0,0 1 0 0 0,-1 6-309 0 0,4-11 68 0 0,0 0 1 0 0,0 0-1 0 0,0 1 0 0 0,0-1 1 0 0,1 0-1 0 0,-1 3-68 0 0,1-5 37 0 0,0 0 1 0 0,0 0-1 0 0,0 1 0 0 0,0-1 0 0 0,1 0 0 0 0,-1 0 1 0 0,0 0-1 0 0,1 1 0 0 0,-1-1 0 0 0,1 0 1 0 0,-1 0-1 0 0,1 0 0 0 0,-1 0 0 0 0,1 0 0 0 0,0 0 1 0 0,0 0-1 0 0,-1 0 0 0 0,2 0-37 0 0,-1 0 19 0 0,0 0 0 0 0,0 0-1 0 0,1 0 1 0 0,-1-1 0 0 0,0 1 0 0 0,1-1 0 0 0,-1 1-1 0 0,1-1 1 0 0,-1 1 0 0 0,1-1 0 0 0,-1 0 0 0 0,1 1-1 0 0,0-1 1 0 0,-1 0 0 0 0,1 0 0 0 0,-1 0-1 0 0,1 0 1 0 0,-1-1 0 0 0,1 1 0 0 0,-1 0 0 0 0,1-1-1 0 0,-1 1 1 0 0,1-1 0 0 0,-1 1 0 0 0,1-1 0 0 0,-1 0-1 0 0,0 0-18 0 0,4-1-40 0 0,-1 0-1 0 0,1-1 1 0 0,-1 1-1 0 0,0-1 0 0 0,0 0 1 0 0,-1-1-1 0 0,1 1 1 0 0,0-1 40 0 0,2-3-93 0 0,2-3-57 0 0,0 1-1 0 0,1 0 1 0 0,0 1-1 0 0,0 0 0 0 0,1 0 1 0 0,0 1-1 0 0,0 0 151 0 0,-8 6-18 0 0,-2 1 17 0 0,1-1-1 0 0,-1 1 0 0 0,0 0 1 0 0,1-1-1 0 0,-1 1 0 0 0,1 0 1 0 0,-1 0-1 0 0,1 0 0 0 0,-1-1 1 0 0,1 1-1 0 0,-1 0 0 0 0,1 0 1 0 0,-1 0-1 0 0,1 0 0 0 0,-1 0 1 0 0,1 0-1 0 0,-1 0 0 0 0,1 0 1 0 0,-1 0-1 0 0,1 0 0 0 0,-1 0 1 0 0,1 0-1 0 0,0 1 2 0 0,0-1-1 0 0,-1 1 0 0 0,1 0-1 0 0,0 0 1 0 0,-1 0 0 0 0,1 0 0 0 0,-1 0-1 0 0,1 0 1 0 0,-1 0 0 0 0,0 0 0 0 0,1 0-1 0 0,-1 0 1 0 0,0 0 0 0 0,0 0 0 0 0,1 0-1 0 0,-1 0 1 0 0,0 1 1 0 0,1 21 5 0 0,-1-18 45 0 0,0 0-1 0 0,1 0 0 0 0,-1 0 0 0 0,1 0 0 0 0,0 0 0 0 0,0 0 0 0 0,1 0 0 0 0,-1 0 0 0 0,1 0 0 0 0,0-1 0 0 0,1 3-49 0 0,3 1 179 0 0,-1 0-1 0 0,1 0 0 0 0,0 0 1 0 0,1-1-1 0 0,0 0 0 0 0,1 0-178 0 0,-5-4 61 0 0,1-1 0 0 0,-1 1 0 0 0,1-1 0 0 0,-1 0 0 0 0,1 0 0 0 0,0-1 0 0 0,0 1 0 0 0,0-1 0 0 0,0 0 0 0 0,0 0 0 0 0,1 0-1 0 0,-1 0 1 0 0,0-1 0 0 0,0 0 0 0 0,2 0-61 0 0,0 1 53 0 0,0-1-1 0 0,1-1 0 0 0,-1 1 0 0 0,1-1 0 0 0,-1-1 1 0 0,2 1-53 0 0,-5-1 9 0 0,0 1 0 0 0,0-1 0 0 0,0 1 0 0 0,0-1 0 0 0,0 0 0 0 0,0 0 0 0 0,0 0 1 0 0,-1 0-1 0 0,1-1 0 0 0,-1 1 0 0 0,1-1 0 0 0,0-1-9 0 0,3-5-123 0 0,0 0 1 0 0,0-1-1 0 0,-1 0 0 0 0,0 0 1 0 0,3-8 122 0 0,5-11-210 0 0,20-22-390 0 0,-31 47 532 0 0,1 0-1 0 0,0 0 0 0 0,0 1 0 0 0,0-1 0 0 0,0 1 0 0 0,1-1 1 0 0,-1 1-1 0 0,3-1 69 0 0,-5 4-88 0 0,-1 0 6 0 0,0 0 2 0 0,5 19-60 0 0,-3 27 127 0 0,-3-36 71 0 0,1 0-1 0 0,1-1 1 0 0,0 1-1 0 0,0 0 1 0 0,1 0-1 0 0,0-1 1 0 0,2 7-58 0 0,2 5 231 0 0,-6-18-161 0 0,1 0 1 0 0,-1 0 0 0 0,1 0 0 0 0,0 0 0 0 0,0 0 0 0 0,0 0-1 0 0,1 1-70 0 0,-2-3 192 0 0,0-1-10 0 0,0 0-44 0 0,1 0-115 0 0,-1 0-1 0 0,1 1 1 0 0,0-1-1 0 0,-1 0 1 0 0,1 1-1 0 0,0-1 1 0 0,-1 0-1 0 0,1 0 1 0 0,0 0-1 0 0,-1 0 1 0 0,1 0 0 0 0,0 0-1 0 0,-1 0 1 0 0,1 0-1 0 0,0 0 1 0 0,-1 0-1 0 0,1 0 1 0 0,0 0-1 0 0,-1 0 1 0 0,1 0-1 0 0,0 0 1 0 0,-1-1-1 0 0,1 1-22 0 0,17-4 206 0 0,-6-4-148 0 0,-1 0 0 0 0,1 0 0 0 0,-2-1 1 0 0,3-3-59 0 0,21-17-17 0 0,-16 15-34 0 0,-13 9 6 0 0,1 0-1 0 0,0 1 0 0 0,0 0 0 0 0,0 0 0 0 0,0 0 0 0 0,0 1 0 0 0,1 0 1 0 0,-1 0-1 0 0,1 1 0 0 0,3-1 46 0 0,-8 2-12 0 0,1 1 0 0 0,0-1 1 0 0,0 1-1 0 0,-1 0 0 0 0,1-1 0 0 0,0 1 1 0 0,0 1-1 0 0,-1-1 0 0 0,1 0 0 0 0,0 1 0 0 0,-1-1 1 0 0,1 1-1 0 0,0 0 0 0 0,-1 0 0 0 0,1 0 1 0 0,-1 0-1 0 0,1 0 0 0 0,1 1 12 0 0,-2 0-5 0 0,1 1 0 0 0,-1-1 1 0 0,1 0-1 0 0,-1 1 0 0 0,0 0 0 0 0,1-1 1 0 0,-2 1-1 0 0,1 0 0 0 0,0 0 0 0 0,0 0 1 0 0,-1 0-1 0 0,0 1 0 0 0,0-1 0 0 0,1 2 5 0 0,12 57-1 0 0,-2-6 13 0 0,-12-56-11 0 0,2 8 33 0 0,1 0 0 0 0,0 0 0 0 0,0 0 0 0 0,0 0 0 0 0,5 7-34 0 0,-2-4 25 0 0,-4-9-56 0 0,4 3-177 0 0,-4-4-945 0 0,-2-1-366 0 0,0 0-66 0 0,0 0-14 0 0</inkml:trace>
  <inkml:trace contextRef="#ctx0" brushRef="#br1" timeOffset="-130251.707">22196 5427 8752 0 0,'4'-6'909'0'0,"-2"2"-92"0"0,1 0 0 0 0,0 0-1 0 0,0 1 1 0 0,0-1 0 0 0,0 1-1 0 0,0-1 1 0 0,3 0-817 0 0,-6 4 827 0 0,0 0-25 0 0,0 0-31 0 0,0 0-124 0 0,0 0-58 0 0,0 0-12 0 0,0 0-49 0 0,2 3-403 0 0,-1 0 1 0 0,-1 0-1 0 0,1 0 0 0 0,0 1 0 0 0,-1-1 0 0 0,1 0 0 0 0,-1 0 0 0 0,0 1 0 0 0,0-1 0 0 0,-1 1-125 0 0,2 20 445 0 0,0-13-333 0 0,0-1 0 0 0,-1 0-1 0 0,0 1 1 0 0,-1 5-112 0 0,0-4 27 0 0,0 0 0 0 0,1 0 0 0 0,1 3-27 0 0,5 71 52 0 0,-4-49 92 0 0,6 37-144 0 0,-5-53-181 0 0,-2 0 0 0 0,0 15 181 0 0,-3-27-2680 0 0,2-9 1078 0 0</inkml:trace>
  <inkml:trace contextRef="#ctx0" brushRef="#br1" timeOffset="-129942.152">21991 5658 10136 0 0,'-7'-6'1240'0'0,"8"2"1167"0"0,13 0 1874 0 0,-4 2-4872 0 0,-1 0 724 0 0,1 0-1 0 0,0 1 1 0 0,0 0 0 0 0,0 1 0 0 0,0 0 0 0 0,-1 1 0 0 0,1 0 0 0 0,1 0-133 0 0,35 2 191 0 0,-19-3-288 0 0,-1-1-1 0 0,14-3 98 0 0,-3-5-5187 0 0,-18 1-550 0 0</inkml:trace>
  <inkml:trace contextRef="#ctx0" brushRef="#br1" timeOffset="-129513.541">22527 5408 6448 0 0,'0'0'498'0'0,"0"0"-76"0"0,0 0 898 0 0,0 0 432 0 0,0 0 82 0 0,0 0-142 0 0,0 0-674 0 0,3 8 364 0 0,-2 0-974 0 0,0 0 0 0 0,-1 0-1 0 0,1 0 1 0 0,-2 2-408 0 0,2 21 486 0 0,1 4 549 0 0,-1 20-1035 0 0,-1-36 345 0 0,-6 116 1270 0 0,6-134-1550 0 0,0-1-1 0 0,0 0 6 0 0,0 0 22 0 0,0 0 10 0 0,0 0 2 0 0,0 0-62 0 0,6-5-605 0 0,-1 1 233 0 0,0-1 1 0 0,-1 0-1 0 0,0 0 1 0 0,0-1-1 0 0,2-4 330 0 0,-3 6-112 0 0,-1 0 0 0 0,1 0-1 0 0,0 0 1 0 0,0 0 0 0 0,0 1-1 0 0,1-1 1 0 0,-1 1 0 0 0,1 0 0 0 0,0 0-1 0 0,3-2 113 0 0,-6 4-18 0 0,1 1 0 0 0,0-1 0 0 0,0 1 1 0 0,0-1-1 0 0,-1 1 0 0 0,1 0 0 0 0,0 0 0 0 0,0-1 0 0 0,0 1 0 0 0,0 0 0 0 0,0 1 0 0 0,-1-1 0 0 0,1 0 0 0 0,0 1 0 0 0,0-1 0 0 0,0 1 0 0 0,-1-1 0 0 0,1 1 0 0 0,0 0 0 0 0,0 0 18 0 0,5 2 54 0 0,-1 2-1 0 0,1-1 1 0 0,0 1 0 0 0,0 0-54 0 0,1 1 164 0 0,28 23 444 0 0,-27-21-444 0 0,0 0 0 0 0,1-1 0 0 0,0 0 0 0 0,0-1 0 0 0,0 0 0 0 0,1-1 0 0 0,0 1 0 0 0,2-1-164 0 0,-10-4 26 0 0,11 4 243 0 0,0-1 1 0 0,1-1 0 0 0,-1 0-1 0 0,14 1-269 0 0,-5-2 293 0 0,-10-1-119 0 0,0-1 1 0 0,0 0-1 0 0,9-1-174 0 0,-5-1 131 0 0,22-3 64 0 0,-36 4-184 0 0,0 0 0 0 0,-1 1-1 0 0,1-2 1 0 0,0 1 0 0 0,-1 0 0 0 0,1 0 0 0 0,-1-1 0 0 0,1 1 0 0 0,-1-1 0 0 0,1 0-1 0 0,-1 0 1 0 0,0 0-11 0 0,1-1 14 0 0,0-1 0 0 0,0 1 0 0 0,0-1-1 0 0,-1 0 1 0 0,1 0 0 0 0,-1 0 0 0 0,0 0 0 0 0,0 0-1 0 0,-1 0 1 0 0,1 0 0 0 0,-1 0 0 0 0,0-1-1 0 0,0 1 1 0 0,0-1 0 0 0,0 1 0 0 0,-1-1 0 0 0,0 1-1 0 0,0-5-13 0 0,0 3 7 0 0,0 0-1 0 0,-1 0 0 0 0,1 0 1 0 0,-1 0-1 0 0,0-1 1 0 0,-1 1-1 0 0,0 0 0 0 0,0 1 1 0 0,0-1-1 0 0,-2-4-6 0 0,-2-6-16 0 0,6 16 13 0 0,-1 0-1 0 0,1 0 0 0 0,0 0 1 0 0,0 0-1 0 0,0 0 0 0 0,-1 0 1 0 0,1 0-1 0 0,0 0 0 0 0,0 0 1 0 0,-1 0-1 0 0,1 0 0 0 0,0 0 1 0 0,0 0-1 0 0,0 0 0 0 0,-1 0 1 0 0,1 0-1 0 0,0 0 1 0 0,0 0-1 0 0,0 0 0 0 0,-1 0 1 0 0,1 0-1 0 0,0 0 0 0 0,0 1 1 0 0,0-1-1 0 0,-1 0 0 0 0,1 0 1 0 0,0 0-1 0 0,0 0 0 0 0,0 0 1 0 0,0 1-1 0 0,0-1 0 0 0,-1 0 1 0 0,1 0-1 0 0,0 0 0 0 0,0 0 1 0 0,0 1-1 0 0,0-1 0 0 0,0 0 1 0 0,0 0-1 0 0,0 0 0 0 0,0 1 1 0 0,0-1-1 0 0,0 0 4 0 0,-6 9-19 0 0,4-5 19 0 0,1 1 0 0 0,0-1 0 0 0,0 1 0 0 0,0-1 0 0 0,0 1 0 0 0,1 0 0 0 0,0-1 0 0 0,0 1 0 0 0,0-1 0 0 0,0 1 0 0 0,1 0 0 0 0,0-1 0 0 0,0 1 0 0 0,0-1 0 0 0,1 3 0 0 0,1 2 0 0 0,0 0 0 0 0,1 0 0 0 0,0-1 0 0 0,0 1 0 0 0,1-1 0 0 0,0 0 0 0 0,2 2 0 0 0,1-1 2 0 0,1 1 0 0 0,-1-1-1 0 0,2-1 1 0 0,-1 0-1 0 0,1 0 1 0 0,0-1 0 0 0,1 0-1 0 0,6 3-1 0 0,2-1-40 0 0,1 0 0 0 0,0-2 1 0 0,0 0-1 0 0,14 2 40 0 0,15 7-1804 0 0,-24-11-5789 0 0</inkml:trace>
  <inkml:trace contextRef="#ctx0" brushRef="#br1" timeOffset="-181136.088">2323 4552 8288 0 0,'0'-14'633'0'0,"9"-78"62"0"0,-7 46 3385 0 0,-2 45-3568 0 0,0 1 0 0 0,0 0 0 0 0,0 0 0 0 0,0 0 0 0 0,0 0-1 0 0,0 0-68 0 0,3 8-278 0 0,-1-2-165 0 0,0 1 0 0 0,-1-1 0 0 0,0 0 0 0 0,-1 1 0 0 0,1 0 0 0 0,-1-1 0 0 0,-1 3 0 0 0,1-1 0 0 0,1 12 311 0 0,1-1-1 0 0,1 6-310 0 0,0-5 713 0 0,-1-1 1 0 0,0 8-714 0 0,3 9 0 0 0,-4-31 0 0 0,0 1 0 0 0,0 0 0 0 0,0 1 0 0 0,-1-1 0 0 0,0 0 0 0 0,0 2 0 0 0,-1 22 0 0 0,2-25 0 0 0,-1 1 0 0 0,-1 0 0 0 0,1 0 0 0 0,-1 0 0 0 0,0-1 0 0 0,0 1 0 0 0,-1 2 0 0 0,-3 24 0 0 0,5-25 0 0 0,0-7-3 0 0,0 1 0 0 0,0 0-1 0 0,0 0 1 0 0,0 0 0 0 0,0-1-1 0 0,0 1 1 0 0,0 0-1 0 0,0 0 1 0 0,0 0 0 0 0,0-1-1 0 0,-1 1 1 0 0,1 0 0 0 0,0 0-1 0 0,-1-1 1 0 0,1 1 0 0 0,0 0-1 0 0,-1 0 1 0 0,1-1-1 0 0,-1 1 4 0 0,-2 6-2445 0 0,3-7-3693 0 0</inkml:trace>
  <inkml:trace contextRef="#ctx0" brushRef="#br1" timeOffset="-180741.808">2194 4413 11976 0 0,'-4'-26'598'0'0,"3"22"-511"0"0,0 0 1 0 0,0 0-1 0 0,1 0 0 0 0,-1 0 0 0 0,1 0 0 0 0,0 0 0 0 0,0 0 1 0 0,1-4-88 0 0,1 5 0 0 0,0-1 0 0 0,0 1 0 0 0,0-1 0 0 0,1 1 0 0 0,-1 0 0 0 0,1 0 0 0 0,3-3 0 0 0,-3 3 0 0 0,-1 1 93 0 0,1-1 0 0 0,0 2 1 0 0,-1-1-1 0 0,1 0 1 0 0,0 1-1 0 0,0-1 1 0 0,0 1-1 0 0,0 0 1 0 0,0 0-1 0 0,1 0 1 0 0,1 0-94 0 0,38-6 1028 0 0,-17 6-859 0 0,0 0 0 0 0,0 2 1 0 0,-1 1-1 0 0,1 1 0 0 0,0 1 1 0 0,-1 1-1 0 0,0 1 0 0 0,0 1 0 0 0,0 2 1 0 0,-1 0-1 0 0,0 2 0 0 0,7 5-169 0 0,-20-10 2 0 0,0 2 0 0 0,0 0 0 0 0,-1 0 0 0 0,0 1-1 0 0,0 0 1 0 0,-1 1 0 0 0,0 0 0 0 0,-1 0-1 0 0,4 7-1 0 0,-8-11 0 0 0,-1 0 0 0 0,-1 0 0 0 0,1 0 0 0 0,-1 0 0 0 0,0 0 0 0 0,0 0 0 0 0,-1 1 0 0 0,0-1 0 0 0,0 5 0 0 0,0-7 0 0 0,-1 1 0 0 0,0-1 0 0 0,-1 0 0 0 0,1 0 0 0 0,-1 0 0 0 0,0 0 0 0 0,0 0 0 0 0,0 0 0 0 0,0 0 0 0 0,-1 0 0 0 0,1 0 0 0 0,-1 0 0 0 0,0-1 0 0 0,0 1 0 0 0,-2 1 0 0 0,-12 20-8 0 0,12-19 98 0 0,0 0 0 0 0,0 0 1 0 0,0 0-1 0 0,-1-1 0 0 0,0 2-90 0 0,-11 8 595 0 0,4-3-670 0 0,-1 0 0 0 0,0 0 0 0 0,0-2 0 0 0,-1 0 0 0 0,-9 5 75 0 0,-14 5-693 0 0,-20 6 693 0 0,41-20 98 0 0,0 0-1 0 0,0-1 1 0 0,-1-1-1 0 0,1-1 1 0 0,-3 1-98 0 0,14-4 260 0 0,0 0 1 0 0,0-1-1 0 0,0 1 1 0 0,0-1-1 0 0,-5-1-260 0 0,-4 0-146 0 0,-3-4-1163 0 0,6 1-3358 0 0,5-1-946 0 0</inkml:trace>
  <inkml:trace contextRef="#ctx0" brushRef="#br1" timeOffset="-180277.251">2844 4729 11976 0 0,'0'0'266'0'0,"15"2"780"0"0,-13-1-1014 0 0,0 0 0 0 0,1 0 0 0 0,-1 0 0 0 0,0 0 0 0 0,1-1 0 0 0,-1 1 0 0 0,1-1 0 0 0,-1 1 0 0 0,1-1 0 0 0,-1 0 1 0 0,1 0-1 0 0,-1 0 0 0 0,1-1 0 0 0,-1 1 0 0 0,3-1-32 0 0,10-1 951 0 0,-10 2-908 0 0,-1 0 0 0 0,1-1 0 0 0,-1 0 0 0 0,1 0 1 0 0,-1 0-1 0 0,1-1 0 0 0,-1 1 0 0 0,0-1 0 0 0,0 0 1 0 0,4-2-44 0 0,1-2 44 0 0,0 0 0 0 0,-1-1 0 0 0,1 0 0 0 0,0-1-44 0 0,16-25 0 0 0,-23 31 0 0 0,0-1 0 0 0,0 1 0 0 0,0-1 0 0 0,0 0 0 0 0,-1 1 0 0 0,1-1 0 0 0,-1 0 0 0 0,1-3 0 0 0,7-12 0 0 0,-8 17 0 0 0,-1 0 0 0 0,1 1 0 0 0,-1-1 0 0 0,1 0 0 0 0,-1 1 0 0 0,1-1 0 0 0,-1 0 0 0 0,0 1 0 0 0,1-1 0 0 0,-1 0 0 0 0,0 0 0 0 0,0 0 0 0 0,1 1 0 0 0,-1-1 0 0 0,0 0 0 0 0,0 0 0 0 0,0 0 0 0 0,0 0 0 0 0,0 0 0 0 0,0 1 0 0 0,0-1 0 0 0,0 0 0 0 0,-1 0 0 0 0,1 0 0 0 0,0 1 0 0 0,0-1 0 0 0,-1 0 0 0 0,1 0 0 0 0,0 0 0 0 0,-1 1 0 0 0,1-1 0 0 0,-1 0 0 0 0,1 1 0 0 0,-1-1 0 0 0,1 0 0 0 0,-1 1 0 0 0,0-1 0 0 0,1 1 0 0 0,-1-1 0 0 0,0 1 0 0 0,1-1 0 0 0,-1 1 0 0 0,0-1 0 0 0,0 1 0 0 0,-3-2 0 0 0,0 1 0 0 0,0-1 0 0 0,0 1 0 0 0,-1 0 0 0 0,1 0 0 0 0,0 1 0 0 0,-4-1 0 0 0,0 1 9 0 0,-1 1 0 0 0,1 0 0 0 0,0 0 0 0 0,0 1 0 0 0,-1 0 0 0 0,1 1 0 0 0,0 0-9 0 0,7-3 9 0 0,-3 2 160 0 0,1-1 1 0 0,0 1-1 0 0,-1 0 1 0 0,1 0-1 0 0,0 0 1 0 0,0 0-1 0 0,-1 1-169 0 0,2 0 129 0 0,-1-1 0 0 0,0 0 0 0 0,0 0 0 0 0,-1 0 0 0 0,1-1-1 0 0,-1 1-128 0 0,2-1 53 0 0,0 0-1 0 0,0 0 1 0 0,0 0-1 0 0,0 1 1 0 0,0-1-1 0 0,0 1 1 0 0,1-1-1 0 0,-1 1 1 0 0,0-1-1 0 0,1 1 1 0 0,-1 0-1 0 0,1 0 1 0 0,0 0-1 0 0,-1 0 1 0 0,1 0-1 0 0,0 0 1 0 0,0 0-1 0 0,0 0 1 0 0,1 0-1 0 0,-1 1 1 0 0,0-1-1 0 0,1 0 1 0 0,-1 0-1 0 0,1 1 1 0 0,0-1-1 0 0,0 0 1 0 0,0 2-54 0 0,0 0 45 0 0,0 0-1 0 0,0 0 0 0 0,1 0 0 0 0,-1-1 0 0 0,1 1 0 0 0,0 0 0 0 0,0 0 1 0 0,1 0-1 0 0,-1-1 0 0 0,1 1 0 0 0,0 0 0 0 0,0-1 0 0 0,0 0 0 0 0,0 1 0 0 0,2 1-43 0 0,-2-3 0 0 0,1 1 0 0 0,0-1 0 0 0,0 0 0 0 0,0 0 0 0 0,0 0 0 0 0,0 0 0 0 0,0 0 0 0 0,0-1 0 0 0,1 1 0 0 0,-1-1 0 0 0,0 0 0 0 0,1 0 0 0 0,-1 0 0 0 0,1-1 0 0 0,0 1 0 0 0,-1-1 0 0 0,1 0 0 0 0,2 0 0 0 0,39 7 0 0 0,-29-5 0 0 0,1 1 0 0 0,15-1 0 0 0,-5-1 0 0 0,-22 0 0 0 0,0 0 0 0 0,0-1 0 0 0,1 0 0 0 0,-1 0 0 0 0,0 0 0 0 0,1-1 0 0 0,-1 0 0 0 0,0 0 0 0 0,0 0 0 0 0,0 0 0 0 0,0-1 0 0 0,1 0 0 0 0,3-4 0 0 0</inkml:trace>
  <inkml:trace contextRef="#ctx0" brushRef="#br1" timeOffset="-180001.894">3276 4382 13824 0 0,'0'0'314'0'0,"0"0"46"0"0,0 0 22 0 0,1 1-50 0 0,1 6-124 0 0,1 0 0 0 0,1 0 1 0 0,0 0-1 0 0,0-1 1 0 0,1 2-209 0 0,-2-3 384 0 0,1 0 1 0 0,-1 0-1 0 0,0 0 0 0 0,0 3-384 0 0,3 8 308 0 0,-2 1-1 0 0,0-1 0 0 0,0 1 0 0 0,-2 0 0 0 0,0 0 1 0 0,-1 0-1 0 0,0 0 0 0 0,-2 0 0 0 0,0 0 0 0 0,-2 5-307 0 0,3-4 515 0 0,0-15-504 0 0,1 0 1 0 0,-1-1 0 0 0,-1 1-1 0 0,1 0 1 0 0,0-1 0 0 0,-1 1 0 0 0,1 0-1 0 0,-2 2-11 0 0,0 3-440 0 0,-6 11 129 0 0,0-8-5909 0 0,2-8-24 0 0</inkml:trace>
  <inkml:trace contextRef="#ctx0" brushRef="#br1" timeOffset="-179599.136">3328 4556 10136 0 0,'0'0'230'0'0,"9"1"309"0"0,1 0-440 0 0,-1 0 0 0 0,1-1-1 0 0,7 0-98 0 0,23 1 461 0 0,-14 1 10 0 0,1-1 1 0 0,0-1-1 0 0,-1-1 0 0 0,22-5-471 0 0,3 1 1173 0 0,-35 3-987 0 0,0-1 1 0 0,0 0 0 0 0,1-2-187 0 0,5-1 48 0 0,8-4-48 0 0,-28 9 0 0 0,0 0 0 0 0,0 0 0 0 0,0 0 0 0 0,0 0 0 0 0,0-1 0 0 0,0 1 0 0 0,0-1 0 0 0,0 1 0 0 0,-1-1 0 0 0,1 1 0 0 0,-1-1 0 0 0,2-2 0 0 0,-3 4 0 0 0,0-1 0 0 0,1 1 0 0 0,-1 0 0 0 0,0-1 0 0 0,0 1 0 0 0,1-1 0 0 0,-1 1 0 0 0,0-1 0 0 0,0 1 0 0 0,0-1 0 0 0,0 1 0 0 0,0-1 0 0 0,0 1 0 0 0,0-1 0 0 0,0 1 0 0 0,0-1 0 0 0,0 1 0 0 0,0-1 0 0 0,0 1 0 0 0,0-1 0 0 0,-1 1 0 0 0,1-1 0 0 0,0 1 0 0 0,0-1 0 0 0,0 1 0 0 0,-1-1 0 0 0,1 1 0 0 0,0 0 0 0 0,-1-1 0 0 0,1 1 0 0 0,0 0 0 0 0,-1-1 0 0 0,1 1 0 0 0,0 0 0 0 0,-1-1 0 0 0,1 1 0 0 0,-1 0 0 0 0,1-1 0 0 0,-1 1 0 0 0,1 0 0 0 0,0 0 0 0 0,-1 0 0 0 0,0-1 0 0 0,-17-2 0 0 0,2 2-5 0 0,4 1 20 0 0,-1 0 0 0 0,0 1 1 0 0,1 0-1 0 0,-1 1 1 0 0,-2 1-16 0 0,4-1 247 0 0,0 1 0 0 0,0 0 0 0 0,1 1 0 0 0,-1 1-1 0 0,1-1 1 0 0,0 2 0 0 0,0-1 0 0 0,-5 5-247 0 0,4-2 64 0 0,9-7 30 0 0,0 0-1 0 0,0 0 1 0 0,1 0 0 0 0,-1 1 0 0 0,0-1-1 0 0,0 1 1 0 0,1-1 0 0 0,-1 1 0 0 0,1-1-1 0 0,-1 1 1 0 0,1 0 0 0 0,-1 0 0 0 0,1 0-1 0 0,0 0 1 0 0,0 0 0 0 0,0 0-1 0 0,0 0 1 0 0,1 0 0 0 0,-1 0 0 0 0,0 0-1 0 0,1 2-93 0 0,-1-2 11 0 0,0-1-10 0 0,1-1-1 0 0,0 1 0 0 0,0-1 0 0 0,-1 1 0 0 0,1 0 1 0 0,0-1-1 0 0,0 1 0 0 0,0-1 0 0 0,0 1 1 0 0,0 0-1 0 0,0-1 0 0 0,0 1 0 0 0,0 0 0 0 0,0-1 1 0 0,0 1-1 0 0,0-1 0 0 0,0 1 0 0 0,0 0 1 0 0,1-1-1 0 0,-1 1 0 0 0,0-1 0 0 0,0 1 0 0 0,1 0 0 0 0,0 2 0 0 0,1 1 0 0 0,0 0 0 0 0,-1 0 0 0 0,2-1 0 0 0,-1 1 0 0 0,0-1 0 0 0,1 1 0 0 0,2 1 0 0 0,2 0 0 0 0,1 0 0 0 0,0-1 0 0 0,0-1 0 0 0,4 2 0 0 0,14 7 0 0 0,-16-7 13 0 0,0-1 0 0 0,1 0-1 0 0,-1 0 1 0 0,1-1-1 0 0,-1 0 1 0 0,3-1-13 0 0,-7-1-85 0 0,1 0 0 0 0,-1-1-1 0 0,0 1 1 0 0,1-1 0 0 0,-1-1 0 0 0,0 1 0 0 0,1-1 0 0 0,-1 0-1 0 0,0-1 1 0 0,0 0 0 0 0,4-1 85 0 0,7-4-4482 0 0,-1 1-1566 0 0</inkml:trace>
  <inkml:trace contextRef="#ctx0" brushRef="#br1" timeOffset="-179271.853">4080 4473 13824 0 0,'-1'-1'60'0'0,"1"1"0"0"0,0-1 0 0 0,-1 1 1 0 0,1 0-1 0 0,-1-1 0 0 0,1 1 1 0 0,0 0-1 0 0,-1-1 0 0 0,1 1 0 0 0,-1 0 1 0 0,1 0-1 0 0,-1-1 0 0 0,1 1 0 0 0,-1 0 1 0 0,1 0-1 0 0,-1 0 0 0 0,1 0 1 0 0,-1 0-1 0 0,1 0 0 0 0,-1 0 0 0 0,1 0 1 0 0,-1 0-1 0 0,0 0 0 0 0,1 0 0 0 0,-1 0 1 0 0,1 0-61 0 0,-12 8-78 0 0,0 2 158 0 0,8-9 156 0 0,-1 1 0 0 0,1-1 0 0 0,0 1 0 0 0,1 0 1 0 0,-1 0-1 0 0,0 1 0 0 0,0-1 0 0 0,1 1 0 0 0,0 0 0 0 0,-1 0 1 0 0,1 0-1 0 0,0 0 0 0 0,1 1 0 0 0,-1-1 0 0 0,0 1 0 0 0,1 0 0 0 0,-2 3-236 0 0,-1 5 17 0 0,4-11-17 0 0,1 1 0 0 0,-1-1 0 0 0,0 0 0 0 0,1 1 0 0 0,-1-1 0 0 0,1 1 0 0 0,0-1 0 0 0,-1 1 0 0 0,1-1 0 0 0,0 1 0 0 0,0-1 0 0 0,0 1 0 0 0,0-1-1 0 0,0 1 1 0 0,1-1 0 0 0,-1 0 0 0 0,0 0 0 0 0,0 0 0 0 0,0 0 0 0 0,0 0 0 0 0,0 0 0 0 0,0 0 0 0 0,-1 0 0 0 0,1 0 0 0 0,0 0 0 0 0,0 0 0 0 0,-1 0 0 0 0,1 0 0 0 0,0 0 0 0 0,-1 0 0 0 0,0 2 0 0 0,0-1 0 0 0,0 0 0 0 0,0 1 0 0 0,0-1 0 0 0,1 1 0 0 0,-1-1 0 0 0,1 1 0 0 0,0-1 0 0 0,0 1 0 0 0,0 1 0 0 0,0-2 0 0 0,0 0 0 0 0,0 0 0 0 0,0 0 0 0 0,0 0 0 0 0,1 0 0 0 0,-1-1 0 0 0,1 1 0 0 0,-1 0 0 0 0,1 0 0 0 0,0 0 0 0 0,0-1 0 0 0,0 1 0 0 0,2 11 0 0 0,-3-12 0 0 0,0-1 0 0 0,0 1 0 0 0,0 0 0 0 0,0 0 0 0 0,0 0 0 0 0,0 0 0 0 0,0-1 0 0 0,0 1 0 0 0,1 0 0 0 0,-1 0 0 0 0,0 0 0 0 0,1-1 0 0 0,-1 1 0 0 0,1 0 0 0 0,-1 0 0 0 0,1-1 0 0 0,-1 1 0 0 0,1 0 0 0 0,28 26 931 0 0,-22-20-928 0 0,0 0 0 0 0,0 0 0 0 0,4 2-3 0 0,5 4-868 0 0,-14-11 788 0 0,0 0-1 0 0,1 0 0 0 0,-1-1 0 0 0,1 1 0 0 0,0-1 0 0 0,-1 1 1 0 0,1-1-1 0 0,0 0 0 0 0,2 0 81 0 0,5 2-2819 0 0,-6-2-117 0 0,-2-1-2677 0 0</inkml:trace>
  <inkml:trace contextRef="#ctx0" brushRef="#br1" timeOffset="-178924.514">4190 4267 11976 0 0,'0'0'266'0'0,"0"0"44"0"0,0 0 15 0 0,0 0-26 0 0,0 2-198 0 0,8 18 1156 0 0,0 1-1 0 0,-2 0 1 0 0,0 1-1 0 0,0 7-1256 0 0,5 39 1192 0 0,11 31-1192 0 0,-6-50 1976 0 0,12 24-1976 0 0,-26-69-310 0 0,0 2 1140 0 0,-1 2-2876 0 0,-1 7-3399 0 0,0-15-799 0 0</inkml:trace>
  <inkml:trace contextRef="#ctx0" brushRef="#br1" timeOffset="-178327.455">4153 4492 8288 0 0,'0'0'381'0'0,"0"0"-6"0"0,13-6 1601 0 0,-10 6-1472 0 0,0 0 0 0 0,1-1 1 0 0,-1 0-1 0 0,0 0 0 0 0,0 0 0 0 0,4-1-504 0 0,-5 1 188 0 0,1 0 0 0 0,-1 0 0 0 0,1 0 0 0 0,0 1-1 0 0,0-1 1 0 0,-1 1 0 0 0,1 0 0 0 0,0-1 0 0 0,2 1-188 0 0,-1 1 235 0 0,0-1 0 0 0,0-1 0 0 0,0 1 0 0 0,1-1 0 0 0,-1 1 0 0 0,3-2-235 0 0,19-2 229 0 0,170 3-229 0 0,-150 4-829 0 0,-44-3 574 0 0,-1 0-101 0 0,0 0 1 0 0,0 0-1 0 0,0 0 1 0 0,1 1-1 0 0,-1-1 1 0 0,0 0-1 0 0,0 1 1 0 0,0-1-1 0 0,0 0 1 0 0,0 1-1 0 0,0 0 1 0 0,0-1-1 0 0,0 1 1 0 0,0-1-1 0 0,0 1 356 0 0,4 13 1190 0 0,-3-2-251 0 0,-1 0 0 0 0,0 0 1 0 0,-1 0-1 0 0,0 0 0 0 0,-1 0 0 0 0,-1 6-939 0 0,2-14 228 0 0,-1 0-1 0 0,1-1 1 0 0,0 1-1 0 0,1 0 1 0 0,-1 0-1 0 0,1 1-227 0 0,1 13 275 0 0,3 0-165 0 0,-1-2 711 0 0,-4-15-749 0 0,0 0 1 0 0,0 1-1 0 0,0-1 0 0 0,0 0 0 0 0,0 0 1 0 0,0 0-1 0 0,1 0 0 0 0,-1 0 1 0 0,0 0-1 0 0,1 0 0 0 0,-1 0 1 0 0,1 0-1 0 0,-1-1 0 0 0,1 1 0 0 0,0 1-72 0 0,10 18 33 0 0,-10-15 408 0 0,-1-4-2072 0 0,1-3-435 0 0,0-4 597 0 0,4-13-55 0 0,-1 1-10 0 0</inkml:trace>
  <inkml:trace contextRef="#ctx0" brushRef="#br1" timeOffset="-178022.037">4641 4350 13824 0 0,'0'0'629'0'0,"0"0"-12"0"0,-1-1-393 0 0,1 1-185 0 0,0-1 0 0 0,0 0-1 0 0,-1 1 1 0 0,1-1 0 0 0,0 1 0 0 0,0-1-1 0 0,-1 1 1 0 0,1-1 0 0 0,0 1 0 0 0,-1-1 0 0 0,1 1-1 0 0,-1-1 1 0 0,1 1 0 0 0,-1-1 0 0 0,1 1-1 0 0,0 0 1 0 0,-1-1 0 0 0,0 1 0 0 0,1 0-1 0 0,-1-1 1 0 0,1 1 0 0 0,-1 0 0 0 0,1 0-1 0 0,-1 0 1 0 0,0 0 0 0 0,1-1 0 0 0,-1 1-1 0 0,1 0 1 0 0,-1 0 0 0 0,0 0 0 0 0,1 0-1 0 0,-1 0 1 0 0,1 0 0 0 0,-1 0 0 0 0,0 1-1 0 0,1-1 1 0 0,-1 0 0 0 0,1 0 0 0 0,-1 0-1 0 0,0 1 1 0 0,1-1 0 0 0,-1 0 0 0 0,1 0-1 0 0,-1 1 1 0 0,1-1 0 0 0,-1 1 0 0 0,1-1-1 0 0,-1 1-38 0 0,-1 0-156 0 0,0 0 0 0 0,1 1 0 0 0,-1 0 0 0 0,0-1 0 0 0,1 1-1 0 0,-1 0 1 0 0,1 0 0 0 0,-1 0 0 0 0,1 0 0 0 0,-1 2 156 0 0,2 1-1011 0 0,3 3-11 0 0</inkml:trace>
  <inkml:trace contextRef="#ctx0" brushRef="#br1" timeOffset="-177568.63">5043 4366 13824 0 0,'0'0'314'0'0,"-7"-2"428"0"0,2 2-702 0 0,0 0 0 0 0,0 0 0 0 0,0 1 1 0 0,1 0-1 0 0,-1 0 0 0 0,0 0 1 0 0,0 0-1 0 0,1 1 0 0 0,-1 0 0 0 0,1 0 1 0 0,-1 0-41 0 0,-17 6 13 0 0,9-2 144 0 0,0-1 1 0 0,1 2-1 0 0,0 0 1 0 0,0 0-1 0 0,-9 8-157 0 0,17-12 135 0 0,-14 11 424 0 0,1 2-1 0 0,-7 7-558 0 0,8-1 42 0 0,6-6 359 0 0,9-15-373 0 0,-1 0 40 0 0,1 1 1 0 0,-1 0 0 0 0,0 0-1 0 0,1 0 1 0 0,-1 0-1 0 0,1 0 1 0 0,0 0 0 0 0,-1 1-1 0 0,1-1 1 0 0,0 0-1 0 0,0 1 1 0 0,1-1-1 0 0,-1 0 1 0 0,0 1 0 0 0,1-1-1 0 0,0 1 1 0 0,-1-1-1 0 0,1 1 1 0 0,0 0 0 0 0,0-1-1 0 0,1 1 1 0 0,-1-1-1 0 0,1 3-68 0 0,-1-4 0 0 0,0-1 0 0 0,0 1 0 0 0,0-1 0 0 0,0 1 0 0 0,1 0 0 0 0,-1-1 0 0 0,0 1 0 0 0,0 0 0 0 0,1-1 0 0 0,-1 1 0 0 0,0-1 0 0 0,1 1 0 0 0,-1-1 0 0 0,1 1 0 0 0,-1-1 0 0 0,1 1 0 0 0,-1-1 0 0 0,1 1 0 0 0,-1-1 0 0 0,1 0 0 0 0,-1 1 0 0 0,1-1 0 0 0,-1 0 0 0 0,1 1 0 0 0,0-1 0 0 0,-1 0 0 0 0,1 0 0 0 0,0 0 0 0 0,-1 1 0 0 0,1-1 0 0 0,0 0 0 0 0,-1 0 0 0 0,1 0 0 0 0,0 0 0 0 0,2 0 0 0 0,3 1 0 0 0,0-1 0 0 0,0 0 0 0 0,1 0 0 0 0,-1-1 0 0 0,0 1 0 0 0,0-2 0 0 0,0 1 0 0 0,0 0 0 0 0,5-3 0 0 0,2 0 0 0 0,-6 2-5 0 0,-1 0-1 0 0,0 0 1 0 0,0-1-1 0 0,5-3 6 0 0,11-6-379 0 0,-14 9-10 0 0,-1-1 1 0 0,0 0-1 0 0,6-5 389 0 0,-7 5-142 0 0,1-1 1 0 0,0 1-1 0 0,6-2 142 0 0,-5 3 0 0 0,-1 0 0 0 0,1 1 0 0 0,0-1 0 0 0,0 2 0 0 0,5-2 0 0 0,-10 3 0 0 0,0 0 0 0 0,0 0 0 0 0,0 0 0 0 0,0 0 0 0 0,0 1 0 0 0,0-1 0 0 0,0 1 0 0 0,0 0 0 0 0,0 0 0 0 0,-1 0 0 0 0,1 0 0 0 0,0 0 0 0 0,-1 0 0 0 0,1 1 0 0 0,-1-1 0 0 0,2 2 0 0 0,0 0 5 0 0,0 1-1 0 0,-1 0 1 0 0,1-1-1 0 0,-1 1 1 0 0,0 0-1 0 0,0 1 1 0 0,-1-1-1 0 0,1 0 1 0 0,-1 1-1 0 0,0 0 1 0 0,0 0-5 0 0,4 12 668 0 0,-1 0 0 0 0,2 8-668 0 0,-4-12 590 0 0,-2-11-585 0 0,-1 1-3 0 0,1 1 0 0 0,-1-1 0 0 0,1 0 0 0 0,-1 0 0 0 0,0 1-1 0 0,0 2-1 0 0,-3-12 146 0 0,0-8 639 0 0,4 10-849 0 0,-1 0 1 0 0,1 0-1 0 0,1 0 0 0 0,-1 0 0 0 0,1 0 1 0 0,-1 0-1 0 0,1 0 0 0 0,0 1 1 0 0,0-1-1 0 0,1 0 0 0 0,0 0 64 0 0,11-19-174 0 0,-9 13-79 0 0,0 0 0 0 0,1 0 0 0 0,0 1 0 0 0,1 0 0 0 0,0 0 0 0 0,0 0 0 0 0,6-4 253 0 0,-8 8-179 0 0,0 1 0 0 0,0 0 0 0 0,1-1 1 0 0,-1 2-1 0 0,1-1 0 0 0,0 1 0 0 0,0 0 0 0 0,0 0 1 0 0,1 1-1 0 0,-1-1 0 0 0,1 1 0 0 0,-1 1 1 0 0,2-1 178 0 0,-5 2 67 0 0,0 0 0 0 0,-1 0 1 0 0,1 0-1 0 0,0 0 1 0 0,0 0-1 0 0,-1 1 1 0 0,1 0-1 0 0,-1-1 1 0 0,1 1-1 0 0,-1 0 1 0 0,1 0-1 0 0,-1 0 1 0 0,1 0-1 0 0,-1 1 1 0 0,2 0-68 0 0,4 4 395 0 0,-1 0 0 0 0,1 0 1 0 0,3 6-396 0 0,4 2-207 0 0,-11-11 205 0 0,-1 1 0 0 0,0 0-1 0 0,-1 0 1 0 0,1 0-1 0 0,-1 0 1 0 0,2 3 2 0 0,9 14 457 0 0,-9-13-279 0 0,0-1 1 0 0,-1 1-1 0 0,0 0 1 0 0,0 0-1 0 0,-1 0 0 0 0,0 0 1 0 0,-1 0-1 0 0,1 0 0 0 0,-1 3-178 0 0,-3 11-526 0 0,2-18 166 0 0,-1 0 0 0 0,1 0-1 0 0,0 0 1 0 0,0 0 0 0 0,0 0-1 0 0,1 0 361 0 0,3 16-1514 0 0,-2-3-19 0 0</inkml:trace>
  <inkml:trace contextRef="#ctx0" brushRef="#br1" timeOffset="-154543.152">2365 5514 12672 0 0,'2'-2'190'0'0,"3"-10"965"0"0,-3 4-1067 0 0,-4 7 745 0 0,2 1 1348 0 0,2 43-1201 0 0,-1-36-877 0 0,-1-1-1 0 0,0 1 0 0 0,-1 0 0 0 0,0 0 0 0 0,-1 3-102 0 0,-1 21 309 0 0,-1 89 579 0 0,4-115-853 0 0,-1 3 61 0 0,1-1 0 0 0,-1 1 0 0 0,2 0 0 0 0,-1 0 1 0 0,1 0-1 0 0,0 0 0 0 0,1 0 0 0 0,2 6-96 0 0,-4-9 86 0 0,0-4 3 0 0,0-1-20 0 0,-1 0-15 0 0,1 0-56 0 0,-1 0 1 0 0,1-1-1 0 0,-1 1 1 0 0,1 0-1 0 0,-1 0 0 0 0,1-1 1 0 0,-1 1-1 0 0,1 0 1 0 0,0 0-1 0 0,-1-1 1 0 0,1 1-1 0 0,-1 0 1 0 0,1-1-1 0 0,0 1 1 0 0,-1-1-1 0 0,1 1 1 0 0,0-1-1 0 0,-1 1 0 0 0,1 0 1 0 0,0-1-1 0 0,0 1 1 0 0,0-1-1 0 0,-1 1 1 0 0,1-1-1 0 0,0 1 1 0 0,0-1-1 0 0,0 0 1 0 0,0 1-1 0 0,0-1 1 0 0,0 1-1 0 0,0-1 1 0 0,0 1-1 0 0,0-1 0 0 0,0 1 1 0 0,0-1-1 0 0,0 1 1 0 0,0-1-1 0 0,1 1 1 0 0,-1-1-1 0 0,0 0 2 0 0,0-1-90 0 0,1-6 24 0 0,-1 1 0 0 0,1-1 0 0 0,0 1 0 0 0,1-1 0 0 0,0 1 0 0 0,0 0 0 0 0,0-1 0 0 0,1 1 0 0 0,0 0 0 0 0,1 1 0 0 0,0-1 0 0 0,0 1 0 0 0,0-1 0 0 0,0 1 0 0 0,1 1 0 0 0,0-1 0 0 0,0 1 0 0 0,1-1 0 0 0,0 1 66 0 0,1 0-20 0 0,-1 1 0 0 0,1-1 0 0 0,6-2 20 0 0,-10 6-8 0 0,0 0 1 0 0,0 0-1 0 0,0 0 1 0 0,1 0-1 0 0,-1 1 1 0 0,0-1-1 0 0,0 1 1 0 0,0 0-1 0 0,1 0 0 0 0,2 0 8 0 0,5 2 0 0 0,0 0 0 0 0,-1 0 0 0 0,1 1 0 0 0,0 0 0 0 0,1 2 0 0 0,28 8 0 0 0,2 0 0 0 0,-31-8 0 0 0,0-2 0 0 0,0 1 0 0 0,10 1 0 0 0,-13-5 16 0 0,0 1 0 0 0,0-1-1 0 0,-1 0 1 0 0,1 0 0 0 0,0-1 0 0 0,0 0-1 0 0,-1 0 1 0 0,1-1 0 0 0,0 0-1 0 0,0-1-15 0 0,-5 2-3 0 0,0 0-1 0 0,0 0 1 0 0,-1 0-1 0 0,1 0 1 0 0,-1-1-1 0 0,1 1 0 0 0,-1-1 1 0 0,0 0-1 0 0,1 0 1 0 0,-1 1-1 0 0,0-2 1 0 0,0 1-1 0 0,0 0 1 0 0,0 0-1 0 0,-1-1 0 0 0,1 1 1 0 0,-1 0-1 0 0,1-1 1 0 0,-1 0-1 0 0,0 1 1 0 0,0-1-1 0 0,0 0 1 0 0,0 0-1 0 0,0 0 0 0 0,-1 1 1 0 0,0-1-1 0 0,1 0 1 0 0,-1-1 3 0 0,0-2-123 0 0,-1 0 1 0 0,1 1-1 0 0,-1-1 1 0 0,-1 0 0 0 0,1 1-1 0 0,-1-1 1 0 0,0 1-1 0 0,0-1 1 0 0,0 1-1 0 0,-1 0 1 0 0,0 0-1 0 0,0 0 1 0 0,0 0 0 0 0,-4-3 122 0 0,5 5 61 0 0,0 1 0 0 0,0 0 0 0 0,0 0 0 0 0,0 0 0 0 0,-1 0 1 0 0,1 0-1 0 0,-1 1 0 0 0,1-1 0 0 0,-1 0 0 0 0,0 1 0 0 0,0 0 1 0 0,1 0-1 0 0,-1 0 0 0 0,0 0 0 0 0,0 0 0 0 0,0 1 0 0 0,0-1 1 0 0,0 1-1 0 0,0 0 0 0 0,0 0 0 0 0,0 0 0 0 0,-1 0 1 0 0,1 1-1 0 0,0-1 0 0 0,0 1 0 0 0,0-1 0 0 0,1 1 0 0 0,-3 1-61 0 0,3-1-1 0 0,-1 0-1 0 0,1 1 0 0 0,-1-1 1 0 0,1 1-1 0 0,0-1 1 0 0,-1 1-1 0 0,1 0 0 0 0,0 0 1 0 0,0 0-1 0 0,1 0 0 0 0,-1 1 1 0 0,0-1-1 0 0,1 0 0 0 0,-1 1 1 0 0,1-1-1 0 0,0 1 0 0 0,0-1 1 0 0,0 1-1 0 0,0-1 0 0 0,0 1 1 0 0,0 2 1 0 0,-1 7 89 0 0,0 0 1 0 0,1 0-1 0 0,0 0 1 0 0,1 6-90 0 0,1-12 119 0 0,-1 7 42 0 0,1 0-1 0 0,1 0 1 0 0,0-1-1 0 0,1 1 1 0 0,0-1-1 0 0,1 0 1 0 0,0 0-1 0 0,1 0 1 0 0,1 0-1 0 0,1 1-160 0 0,-5-9-29 0 0,1 0-1 0 0,0 0 0 0 0,0 0 1 0 0,0 0-1 0 0,0-1 1 0 0,1 1-1 0 0,-1-1 0 0 0,1 0 1 0 0,0 0-1 0 0,0 0 0 0 0,0-1 1 0 0,3 2 29 0 0,-5-3-827 0 0,1 0 0 0 0,-1 0 0 0 0,1 0 0 0 0,0-1 0 0 0,0 1 0 0 0,-1-1 0 0 0,1 1 0 0 0,3-1 827 0 0,3 0-6244 0 0</inkml:trace>
  <inkml:trace contextRef="#ctx0" brushRef="#br1" timeOffset="-154178.465">3114 5484 13824 0 0,'0'0'629'0'0,"0"0"-12"0"0,-13 8-367 0 0,-6 8-299 0 0,14-13 198 0 0,2 0 1 0 0,-1 0-1 0 0,0 0 0 0 0,0 0 0 0 0,1 1 0 0 0,0-1 0 0 0,0 1 0 0 0,0 0 1 0 0,0 0-1 0 0,0 0 0 0 0,1 0 0 0 0,0 1 0 0 0,-1 1-149 0 0,2-1 49 0 0,-1-1-40 0 0,1 0 0 0 0,-1 0 0 0 0,1 0 0 0 0,0 0 0 0 0,1 1 0 0 0,-1-1 0 0 0,1 0 0 0 0,0 0 0 0 0,0 1 0 0 0,0-1 0 0 0,1 0-1 0 0,-1 1 1 0 0,2 2-9 0 0,-1-2 53 0 0,1-1 0 0 0,0 0 0 0 0,0 0-1 0 0,1 0 1 0 0,-1 0 0 0 0,1 0-1 0 0,-1 0 1 0 0,1-1 0 0 0,0 1-1 0 0,1-1 1 0 0,-1 0 0 0 0,0 0-1 0 0,1 0 1 0 0,0 0 0 0 0,0-1-1 0 0,0 1 1 0 0,0-1 0 0 0,0 0 0 0 0,0-1-1 0 0,2 2-52 0 0,13 4 294 0 0,1-1 0 0 0,0-1 0 0 0,20 3-294 0 0,-31-7-233 0 0,16 5 506 0 0,-23-5-94 0 0,-2-1 78 0 0,0 0 37 0 0,0 0 8 0 0,0 0-4 0 0,0 0-29 0 0,-13 5 486 0 0,-2 1-518 0 0,0 0 1 0 0,-1-1 0 0 0,-9 2-238 0 0,13-5-250 0 0,0 2-1 0 0,0 0 1 0 0,1 0 0 0 0,-1 1 0 0 0,1 0-1 0 0,0 1 1 0 0,-5 3 250 0 0,4-3-1287 0 0,9-7-5134 0 0,3 1 4807 0 0</inkml:trace>
  <inkml:trace contextRef="#ctx0" brushRef="#br1" timeOffset="-153141.44">3384 5642 15120 0 0,'0'0'340'0'0,"0"0"50"0"0,0 0 25 0 0,0 0-49 0 0,-11 11-222 0 0,4-2 24 0 0,-2 1 223 0 0,0 1 0 0 0,0 1 0 0 0,1 0 0 0 0,0 0 0 0 0,1 0 0 0 0,0 1-1 0 0,-2 8-390 0 0,6-14 131 0 0,2-4-103 0 0,0 0 0 0 0,0-1-1 0 0,1 1 1 0 0,-1 0-1 0 0,1-1 1 0 0,-1 1-1 0 0,1 0 1 0 0,0 0-1 0 0,0-1 1 0 0,0 1-1 0 0,0 0 1 0 0,1 0-1 0 0,-1-1 1 0 0,1 1-1 0 0,0 1-27 0 0,2 6 0 0 0,-1-9 11 0 0,-1 1-1 0 0,0-1 0 0 0,1 1 1 0 0,-1-1-1 0 0,0 1 0 0 0,1-1 0 0 0,0 0 1 0 0,-1 1-1 0 0,1-1 0 0 0,0 0 1 0 0,0 0-1 0 0,-1-1 0 0 0,1 1 1 0 0,0 0-1 0 0,0 0 0 0 0,0-1 0 0 0,1 1-10 0 0,1-1 17 0 0,0 1 0 0 0,0-1 0 0 0,0 0-1 0 0,0-1 1 0 0,0 1 0 0 0,0 0-1 0 0,-1-1 1 0 0,1 0 0 0 0,0 0-17 0 0,10-4 40 0 0,-1 0 1 0 0,0-1 0 0 0,0 0-1 0 0,7-5-40 0 0,-18 9-33 0 0,0 0 0 0 0,1 0 0 0 0,-1 0-1 0 0,0 0 1 0 0,0 0 0 0 0,0-1-1 0 0,0 1 1 0 0,-1-1 0 0 0,1 1-1 0 0,-1-1 1 0 0,1 0 0 0 0,-1 1 0 0 0,0-1-1 0 0,0 0 1 0 0,0 0 0 0 0,-1 0-1 0 0,1 0 1 0 0,0 0 0 0 0,-1 0 0 0 0,0 0-1 0 0,0 0 1 0 0,0 0 0 0 0,0 0-1 0 0,0 0 1 0 0,-1 0 0 0 0,1 0 0 0 0,-1 0-1 0 0,0 0 1 0 0,0 1 0 0 0,0-1-1 0 0,-1-1 34 0 0,-3-5-401 0 0,-1 1-1 0 0,-1 0 0 0 0,0 0 0 0 0,0 1 1 0 0,0 0-1 0 0,-1 0 0 0 0,0 1 0 0 0,0 0 1 0 0,-7-4 401 0 0,9 8-56 0 0,-3-1-1046 0 0,9 1 643 0 0,5 0 364 0 0,32-4 957 0 0,12 0-862 0 0,-38 5 282 0 0,6-1 48 0 0,-3 1-147 0 0,0-1 0 0 0,0 0 0 0 0,0-1 0 0 0,9-4-183 0 0,-1 1 159 0 0,-14 3-23 0 0,0 1 1 0 0,-1-1-1 0 0,1 0 0 0 0,-1 0 1 0 0,1-1-1 0 0,-1 0 0 0 0,1 0-136 0 0,-2-1 23 0 0,0 1 0 0 0,0-1-1 0 0,-1 1 1 0 0,1-2 0 0 0,-1 1-1 0 0,0-1 1 0 0,0 1 0 0 0,-1-1-1 0 0,1-1 1 0 0,-1 1 0 0 0,-1 0-1 0 0,1-1-22 0 0,2-7 0 0 0,-3 10 0 0 0,-1 0 0 0 0,0 0 0 0 0,-1-1 0 0 0,1 1 0 0 0,0-3 0 0 0,3-13 0 0 0,-4 16 0 0 0,0 0 0 0 0,0 0 0 0 0,0 0 0 0 0,0 0 0 0 0,-1 0 0 0 0,0 0 0 0 0,0 0 0 0 0,0 0 0 0 0,-1-4 0 0 0,1-3-5 0 0,0 9 15 0 0,0 0-1 0 0,1 0 0 0 0,-1 0 0 0 0,-1 1 1 0 0,1-1-1 0 0,0 0 0 0 0,0 0 0 0 0,-1 0 0 0 0,1 1 1 0 0,-1-1-1 0 0,1 0 0 0 0,-1 1 0 0 0,0-1 1 0 0,0 0-1 0 0,0 0-9 0 0,0 1-10 0 0,0 0-1 0 0,1 0 1 0 0,-1 0 0 0 0,0 0-1 0 0,0 1 1 0 0,0-1 0 0 0,1 0 0 0 0,-1 1-1 0 0,0-1 1 0 0,0 1 0 0 0,0-1 0 0 0,0 1-1 0 0,0-1 1 0 0,0 1 0 0 0,0-1 0 0 0,-1 1-1 0 0,1 0 1 0 0,0 0 0 0 0,0 0 0 0 0,0 0-1 0 0,0 0 1 0 0,0 0 0 0 0,-1 0 10 0 0,-2 6 974 0 0,-1-2-691 0 0,3-1-256 0 0,-1-1 0 0 0,1 0 0 0 0,0 1 1 0 0,0-1-1 0 0,0 1 0 0 0,1 0 0 0 0,-1 0 0 0 0,1 0 0 0 0,-1 0 0 0 0,1 0 0 0 0,0 0 0 0 0,0 0-27 0 0,-4 19 0 0 0,1-8 0 0 0,1 1 0 0 0,0 0 0 0 0,1 0 0 0 0,0 10 0 0 0,2-23-6 0 0,0 31 450 0 0,2-1 0 0 0,2 18-444 0 0,-3-42 99 0 0,1 1 1 0 0,0-1 0 0 0,0 0 0 0 0,1 0-1 0 0,0 1 1 0 0,0-2 0 0 0,1 1 0 0 0,-1 0 0 0 0,2-1-1 0 0,-1 0 1 0 0,6 7-100 0 0,-8-13 30 0 0,-1 0-1 0 0,1 0 1 0 0,-1 0 0 0 0,1 0-1 0 0,0-1 1 0 0,0 1 0 0 0,-1 0-1 0 0,1-1 1 0 0,0 1 0 0 0,0-1-1 0 0,-1 0 1 0 0,1 1-1 0 0,0-1 1 0 0,0 0 0 0 0,0 0-1 0 0,0 0 1 0 0,0 0 0 0 0,-1-1-1 0 0,1 1 1 0 0,0 0 0 0 0,0-1-1 0 0,0 0 1 0 0,-1 1 0 0 0,1-1-1 0 0,0 0 1 0 0,0 0-30 0 0,4-2 8 0 0,-1 1 1 0 0,1-1-1 0 0,-1 0 0 0 0,1-1 1 0 0,-1 0-1 0 0,0 1 0 0 0,2-3-8 0 0,2-5 3 0 0,0 0-1 0 0,-1-1 0 0 0,0 0 0 0 0,-1 0 1 0 0,0 0-1 0 0,-1-2-2 0 0,23-37-966 0 0,-25 45 726 0 0,2 5 192 0 0,-5 1 49 0 0,0 0 0 0 0,-1 0 0 0 0,1 0 0 0 0,-1 0 0 0 0,1 1 0 0 0,-1-1-1 0 0,1 0 1 0 0,-1 0 0 0 0,1 1 0 0 0,-1-1 0 0 0,1 0 0 0 0,-1 1 0 0 0,1-1 0 0 0,-1 1-1 0 0,1-1 1 0 0,-1 0 0 0 0,0 1 0 0 0,1-1 0 0 0,-1 1 0 0 0,0-1 0 0 0,1 1 0 0 0,-1-1-1 0 0,0 1 1 0 0,0 0 0 0 0,1-1 0 0 0,-1 1 0 0 0,0-1 0 0 0,0 1 0 0 0,0-1-1 0 0,0 1 1 0 0,0 0 0 0 0,0-1 0 0 0,0 1 0 0 0,0-1 0 0 0,0 1 0 0 0,0 0 0 0 0,0-1-1 0 0,0 1 10 0 0,0 1 0 0 0,0-1 0 0 0,0 0 0 0 0,0 0 1 0 0,0 0-1 0 0,1 0 0 0 0,-1 1 0 0 0,0-1 0 0 0,1 0 1 0 0,-1 0-1 0 0,1 0 0 0 0,0 1-10 0 0,3 4 69 0 0,-3-5-49 0 0,0 0 1 0 0,0 0-1 0 0,0 0 1 0 0,0 1-1 0 0,0-1 1 0 0,0 0-1 0 0,-1 1 1 0 0,1-1 0 0 0,-1 0-1 0 0,1 1 1 0 0,-1-1-1 0 0,1 1 1 0 0,-1-1-1 0 0,0 1 1 0 0,0-1-1 0 0,1 1-20 0 0,-2 0 18 0 0,2 0-1 0 0,-1 1 1 0 0,0-1-1 0 0,0 0 0 0 0,1 0 1 0 0,-1 0-1 0 0,1 1 1 0 0,-1-1-1 0 0,1 0 0 0 0,0 0 1 0 0,0 0-1 0 0,0 0 1 0 0,0 0-1 0 0,1 0 1 0 0,-1 0-1 0 0,0-1 0 0 0,2 2-17 0 0,-2-2 10 0 0,-1 0-1 0 0,1 0 0 0 0,-1 0 0 0 0,1 0 0 0 0,-1 0 1 0 0,1 0-1 0 0,-1 0 0 0 0,1 0 0 0 0,-1 0 0 0 0,0 0 1 0 0,1 0-1 0 0,-1 0-9 0 0,5 10 105 0 0,-2-8-81 0 0,0-1-1 0 0,0 1 1 0 0,1-1-1 0 0,-1 0 1 0 0,1 0 0 0 0,-1-1-1 0 0,1 1 1 0 0,0-1-1 0 0,-1 0 1 0 0,1 0-1 0 0,0 0 1 0 0,0 0-1 0 0,0-1 1 0 0,0 1-1 0 0,0-1 1 0 0,0 0-1 0 0,0 0-23 0 0,-1 0 8 0 0,0 0 0 0 0,1 0 0 0 0,-1 0-1 0 0,0 0 1 0 0,0 0 0 0 0,0-1 0 0 0,1 1-1 0 0,-1-1 1 0 0,0 0 0 0 0,0 0 0 0 0,0 0-1 0 0,0-1 1 0 0,0 1 0 0 0,0-1 0 0 0,0 1-1 0 0,-1-1 1 0 0,1 0 0 0 0,-1 0 0 0 0,1 0-1 0 0,-1 0 1 0 0,1-1 0 0 0,-1 0-8 0 0,1 0-72 0 0,0-1 1 0 0,0 0-1 0 0,0 1 0 0 0,-1-1 1 0 0,0 0-1 0 0,0 0 1 0 0,0 0-1 0 0,0 0 0 0 0,-1 0 1 0 0,1-1-1 0 0,-1 1 0 0 0,0 0 1 0 0,0-1-1 0 0,-1 1 1 0 0,1-1-1 0 0,-1 1 0 0 0,0-1 1 0 0,0 0 71 0 0,0 3-27 0 0,-1 0-6 0 0,1 1 1 0 0,0-1-1 0 0,1 0 1 0 0,-1 0-1 0 0,0 0 1 0 0,1 0-1 0 0,-1 0 1 0 0,1 0-1 0 0,-1 1 1 0 0,1-1-1 0 0,0 0 1 0 0,-1 0-1 0 0,1 1 1 0 0,0-1 0 0 0,1 0 32 0 0,4-10-100 0 0,2 19 32 0 0,-5-3 97 0 0,-1 0-1 0 0,1 0 0 0 0,-1 0 1 0 0,-1 0-1 0 0,1 0 1 0 0,0 1-1 0 0,-1-1 0 0 0,0 3-28 0 0,0-2 71 0 0,1-1-1 0 0,-1 1 1 0 0,1-1 0 0 0,0 1-1 0 0,0-1 1 0 0,0 0 0 0 0,2 3-71 0 0,0 0 61 0 0,1-2 0 0 0,0 1 0 0 0,1 0 0 0 0,-1-1 0 0 0,1 0 0 0 0,4 2-61 0 0,-7-5 8 0 0,0 0 0 0 0,0-1 0 0 0,0 0 0 0 0,1 0-1 0 0,-1 0 1 0 0,0 0 0 0 0,1 0 0 0 0,-1 0 0 0 0,1-1-1 0 0,-1 0 1 0 0,1 0 0 0 0,-1 0 0 0 0,1 0 0 0 0,-1 0 0 0 0,1-1-1 0 0,3 0-7 0 0,-5 0-724 0 0,0 0-1 0 0,1 1 0 0 0,-1-1 1 0 0,0 0-1 0 0,1-1 0 0 0,-1 1 1 0 0,0 0-1 0 0,0-1 0 0 0,0 0 725 0 0,6-5-6602 0 0</inkml:trace>
  <inkml:trace contextRef="#ctx0" brushRef="#br1" timeOffset="-152594.113">4337 5345 13992 0 0,'0'0'638'0'0,"0"0"-8"0"0,3 9-378 0 0,-1 2-295 0 0,0 6 805 0 0,1-1-1 0 0,1 0 1 0 0,1 0-1 0 0,0 0 1 0 0,1 0-1 0 0,7 11-761 0 0,-9-17 507 0 0,1 1-1 0 0,-2-1 1 0 0,1 1-1 0 0,-1-1 1 0 0,0 5-507 0 0,0-2 204 0 0,1 24 195 0 0,-3-21-328 0 0,-1 3-13 0 0,0-17-63 0 0,0-1 1 0 0,0 1-1 0 0,0 0 1 0 0,0 0-1 0 0,0 0 0 0 0,0 0 1 0 0,0 0-1 0 0,1 0 0 0 0,-1-1 1 0 0,0 1-1 0 0,1 0 1 0 0,0 0-1 0 0,0 0 0 0 0,-1-1 1 0 0,1 1-1 0 0,0 0 0 0 0,0-1 1 0 0,0 1-1 0 0,1-1 0 0 0,-1 1 1 0 0,0-1-1 0 0,0 0 1 0 0,1 1-1 0 0,-1-1 0 0 0,2 0 5 0 0,-2 0-312 0 0,-3 0 92 0 0,0 0-1 0 0,0-1 0 0 0,0 1 0 0 0,0-1 1 0 0,0 1-1 0 0,0-1 0 0 0,0 0 0 0 0,0 0 1 0 0,-2 0 220 0 0,-1-1-624 0 0,1 1 1 0 0,-1-1 0 0 0,1 0-1 0 0,-1 0 1 0 0,1 0 0 0 0,-1 0-1 0 0,1-1 1 0 0,-1 0 0 0 0,1 0 0 0 0,0 0-1 0 0,0-1 1 0 0,0 1 0 0 0,1-1-1 0 0,-1 0 1 0 0,0 0 623 0 0,-1-1-661 0 0,1-1-1 0 0,0 1 1 0 0,0-1-1 0 0,0 0 1 0 0,0 0 0 0 0,1 0-1 0 0,-1 0 1 0 0,1-1 0 0 0,1 1-1 0 0,-2-4 662 0 0,-10-39-1562 0 0,14 47 1836 0 0,0 0 1 0 0,0 0 0 0 0,0 0 0 0 0,0 0-1 0 0,0 0 1 0 0,0 0 0 0 0,0 0 0 0 0,1 0-1 0 0,-1 0 1 0 0,0 0 0 0 0,0 0 0 0 0,1 1-1 0 0,-1-1 1 0 0,1 0 0 0 0,-1 0 0 0 0,1 0-1 0 0,-1 0 1 0 0,1 0 0 0 0,-1 1 0 0 0,1-1-1 0 0,0 0 1 0 0,0 0 0 0 0,-1 1 0 0 0,1-1-1 0 0,0 1 1 0 0,1-1-275 0 0,-1-1 347 0 0,1 1-1 0 0,0 0 0 0 0,0 0 1 0 0,-1 0-1 0 0,1 0 0 0 0,0 1 1 0 0,0-1-1 0 0,0 1 0 0 0,0-1 1 0 0,0 1-1 0 0,0-1 0 0 0,1 1-346 0 0,19-1 2084 0 0,15 2 95 0 0,53 15 787 0 0,-82-14-2851 0 0,0 1 1 0 0,0 0-1 0 0,0 0 0 0 0,0 1 0 0 0,0 0 0 0 0,-1 0 0 0 0,0 1 1 0 0,1 0-1 0 0,-2 0 0 0 0,1 0 0 0 0,3 4-115 0 0,-4-4 62 0 0,-1 1-1 0 0,1-1 1 0 0,-1 1-1 0 0,0 0 1 0 0,0 0 0 0 0,-1 1-1 0 0,0-1 1 0 0,0 1-1 0 0,0 0 1 0 0,-1 0 0 0 0,0 1-1 0 0,-1-1 1 0 0,1 1-1 0 0,-1-1 1 0 0,-1 1 0 0 0,1 0-1 0 0,-1-1 1 0 0,-1 1 0 0 0,0 0-1 0 0,0 0 1 0 0,0 0-1 0 0,-1-1 1 0 0,0 1 0 0 0,-1 1-62 0 0,-6 9 72 0 0,8-17-126 0 0,0-1-10 0 0,-4 3 348 0 0,2-2-1997 0 0,1 0-3883 0 0,1-6-954 0 0</inkml:trace>
  <inkml:trace contextRef="#ctx0" brushRef="#br1" timeOffset="-152291.368">4705 5404 5984 0 0,'0'-4'622'0'0,"0"3"-134"0"0,-1 0-1 0 0,1 1 1 0 0,0-1-1 0 0,0 1 1 0 0,0-1-1 0 0,-1 1 1 0 0,1-1-1 0 0,0 1 1 0 0,-1-1 0 0 0,1 1-1 0 0,0 0 1 0 0,-1-1-1 0 0,1 1 1 0 0,0-1-1 0 0,-1 1 1 0 0,1 0-1 0 0,-1-1 1 0 0,1 1-1 0 0,-1 0 1 0 0,1-1-1 0 0,-1 1 1 0 0,0 0-488 0 0,1 0 148 0 0,-1 0 1 0 0,0 0-1 0 0,1 0 0 0 0,-1 0 1 0 0,0 0-1 0 0,1 0 1 0 0,-1 0-1 0 0,0 0 1 0 0,1 0-1 0 0,-1 0 1 0 0,0 1-1 0 0,1-1 1 0 0,-1 0-1 0 0,0 1 1 0 0,1-1-1 0 0,-1 0-148 0 0,-18 17-1578 0 0,18-16 2187 0 0,-2 4-930 0 0,0 0 0 0 0,0 0 0 0 0,0 0 0 0 0,1 0 0 0 0,0 0 0 0 0,0 1 0 0 0,-1 1 321 0 0,3-6-110 0 0,-3 7-5823 0 0</inkml:trace>
  <inkml:trace contextRef="#ctx0" brushRef="#br1" timeOffset="-151804.754">4800 5476 3680 0 0,'0'0'167'0'0,"5"6"1560"0"0,-4-3 1617 0 0,-14 26 2752 0 0,-3-1-3280 0 0,11-22-2610 0 0,1 0 0 0 0,1 0 0 0 0,-1 0 0 0 0,1 1 0 0 0,0-1 0 0 0,0 1 0 0 0,1 0 0 0 0,0 0 0 0 0,0 0 0 0 0,1 0 0 0 0,-1 0 0 0 0,2 0-206 0 0,-1 1 224 0 0,1-4-66 0 0,0-1-1 0 0,0 1 1 0 0,0-1-1 0 0,1 1 1 0 0,-1-1 0 0 0,1 2-158 0 0,-1-4 26 0 0,1 0 0 0 0,-1 0 1 0 0,0 0-1 0 0,1 0 1 0 0,-1 0-1 0 0,1 0 1 0 0,-1 0-1 0 0,1-1 1 0 0,-1 1-1 0 0,1 0 1 0 0,0 0-1 0 0,-1-1 0 0 0,1 1 1 0 0,0 0-1 0 0,0-1 1 0 0,0 1-1 0 0,-1-1 1 0 0,1 1-1 0 0,0-1 1 0 0,0 1-1 0 0,0-1 1 0 0,0 0-1 0 0,0 1 0 0 0,0-1 1 0 0,0 0-1 0 0,0 0-26 0 0,2 1 33 0 0,0 0-1 0 0,1-1 1 0 0,-1 1 0 0 0,0-1-1 0 0,0 0 1 0 0,0 0-1 0 0,1 0 1 0 0,-1-1-1 0 0,0 1 1 0 0,0-1 0 0 0,0 1-1 0 0,0-1 1 0 0,0 0-1 0 0,3-2-32 0 0,4-1 64 0 0,-7 3-52 0 0,0 0 1 0 0,1-1-1 0 0,-1 1 1 0 0,-1-1-1 0 0,1 1 1 0 0,0-1-1 0 0,0 0 0 0 0,-1 0 1 0 0,1-1-1 0 0,1 0-12 0 0,17-16 66 0 0,-17 17-67 0 0,0-1 0 0 0,-1-1 0 0 0,1 1-1 0 0,-1 0 1 0 0,3-4 1 0 0,3-4-132 0 0,1 0-1 0 0,0 1 1 0 0,0 0-1 0 0,1 1 0 0 0,1 0 1 0 0,-1 1-1 0 0,11-6 133 0 0,-18 12-51 0 0,-1 0 0 0 0,1 0 0 0 0,0 1 0 0 0,0 0-1 0 0,0-1 1 0 0,0 1 0 0 0,0 0 0 0 0,0 1 0 0 0,0-1-1 0 0,0 1 1 0 0,1 0 0 0 0,-1 0 0 0 0,0 0 0 0 0,0 0 0 0 0,0 1-1 0 0,0 0 1 0 0,0 0 0 0 0,3 1 51 0 0,-5-1-5 0 0,0 0 0 0 0,0 0 0 0 0,0 0 0 0 0,0 0 0 0 0,-1 1 0 0 0,1-1 0 0 0,-1 0 0 0 0,1 1 0 0 0,-1 0 0 0 0,1-1 0 0 0,-1 1 0 0 0,0 0 0 0 0,0 0 0 0 0,0 0 0 0 0,0-1 0 0 0,0 1 0 0 0,0 0 0 0 0,0 1 5 0 0,2 8-40 0 0,0-1 0 0 0,0 1 1 0 0,-1 1 39 0 0,1 3-107 0 0,-1-7 150 0 0,-1 0-1 0 0,0 1 0 0 0,0-1 1 0 0,-1 1-1 0 0,-1-1 1 0 0,1 0-1 0 0,-1 3-42 0 0,-4-3 290 0 0,2-6 194 0 0,2-8-462 0 0,2-2-145 0 0,1-1-1 0 0,0 1 0 0 0,0-1 1 0 0,1 1-1 0 0,0 0 0 0 0,1 0 0 0 0,3-7 124 0 0,0 2-19 0 0,-4 7 16 0 0,0 1 0 0 0,0-1 0 0 0,1 1 0 0 0,-1 0 0 0 0,1 0 0 0 0,1 0 0 0 0,-1 1-1 0 0,4-4 4 0 0,-5 6 12 0 0,0 0 0 0 0,0-1-1 0 0,0 1 1 0 0,0 0-1 0 0,0 0 1 0 0,1 1-1 0 0,-1-1 1 0 0,1 1 0 0 0,-1-1-1 0 0,1 1 1 0 0,-1 0-1 0 0,1 1 1 0 0,0-1-1 0 0,2 0-11 0 0,-3 2 84 0 0,0 0-1 0 0,-1 0 0 0 0,1 1 1 0 0,0-1-1 0 0,-1 0 1 0 0,0 1-1 0 0,1 0 0 0 0,-1-1 1 0 0,0 1-1 0 0,0 0 1 0 0,2 2-84 0 0,0-1 70 0 0,0 2-98 0 0,-1-1-1 0 0,1 0 0 0 0,-1 1 1 0 0,0 0-1 0 0,0 0 0 0 0,0 0 29 0 0,4 7-20 0 0,5 16 20 0 0,-5-12 0 0 0,-5-10-33 0 0,0 0 0 0 0,0 0 0 0 0,0 0 0 0 0,0 0 0 0 0,-1 0-1 0 0,0 0 1 0 0,-1 1 0 0 0,0 0 33 0 0,0 3-1588 0 0,-2-2-5590 0 0</inkml:trace>
  <inkml:trace contextRef="#ctx0" brushRef="#br1" timeOffset="-176786.064">6499 4393 13824 0 0,'-24'0'674'0'0,"24"0"-527"0"0,0 0 620 0 0,-7 1-374 0 0,1-1-1 0 0,-1 1 1 0 0,1 0 0 0 0,0 1-1 0 0,-5 1-392 0 0,-5 4 480 0 0,0 0 0 0 0,1 1 0 0 0,-13 8-480 0 0,24-13 112 0 0,-1-1-1 0 0,1-1 0 0 0,-1 1 0 0 0,1-1 1 0 0,-2 1-112 0 0,-5 1 35 0 0,10-3-34 0 0,0 1 0 0 0,0 0 0 0 0,0-1 0 0 0,-1 1 0 0 0,1 0 0 0 0,0-1 0 0 0,0 1 0 0 0,0 0 0 0 0,0 0 0 0 0,0 0 0 0 0,0 0 0 0 0,1 0 0 0 0,-1 0 0 0 0,0 0 0 0 0,0 0-1 0 0,1 0 1 0 0,-1 0 0 0 0,0 2-1 0 0,1-2 0 0 0,-1 0 0 0 0,0 1 0 0 0,0-1 0 0 0,1 0 0 0 0,-1 1 0 0 0,0-1 0 0 0,0 0 0 0 0,0 0 0 0 0,0 0 0 0 0,-1 0-1 0 0,0 1 1 0 0,2-2 0 0 0,-1 0 0 0 0,1 0 0 0 0,0 0 0 0 0,-1 0 0 0 0,1 1 0 0 0,-1-1 0 0 0,1 0 0 0 0,0 0 0 0 0,-1 0 0 0 0,1 1 0 0 0,0-1 0 0 0,0 0 0 0 0,-1 0 0 0 0,1 1 0 0 0,0-1 0 0 0,-1 0 0 0 0,1 0 0 0 0,0 1 0 0 0,0-1 0 0 0,0 1 0 0 0,-1-1 0 0 0,1 0 0 0 0,0 1 0 0 0,0-1 0 0 0,0 0 0 0 0,0 1 0 0 0,0-1 0 0 0,0 0 0 0 0,0 1 0 0 0,0-1 0 0 0,0 1 0 0 0,0-1 0 0 0,0 0 0 0 0,0 1 0 0 0,0-1 0 0 0,14 10 0 0 0,4 0 0 0 0,-14-7 0 0 0,1-1 0 0 0,-1 0 0 0 0,1 0 0 0 0,-1-1 0 0 0,2 1 0 0 0,-2-1 0 0 0,-1 0 0 0 0,0 0 0 0 0,0 0 0 0 0,1 0 0 0 0,-1 1 0 0 0,0 0 0 0 0,0-1 0 0 0,0 1 0 0 0,0 0 0 0 0,1 2 0 0 0,-1-1 0 0 0,0-1 0 0 0,0 0 0 0 0,0 0 0 0 0,0 0 0 0 0,1 0 0 0 0,-1-1 0 0 0,0 1 0 0 0,2-1 0 0 0,-2 1 0 0 0,1-1 0 0 0,0 1 0 0 0,-1 0 0 0 0,1 0 0 0 0,-1 0 0 0 0,3 3 0 0 0,6 5 0 0 0,19 16 0 0 0,-30-25 0 0 0,1 0 0 0 0,-1 0 0 0 0,1 1 0 0 0,-1-1 0 0 0,0 0 0 0 0,0 1 0 0 0,0-1 0 0 0,0 1 0 0 0,0 0 0 0 0,0-1 0 0 0,0 1 0 0 0,-1 0 0 0 0,1-1 0 0 0,0 2 0 0 0,0-1 0 0 0,-1 0 0 0 0,1 0 0 0 0,0-1 0 0 0,0 1 0 0 0,0 0 0 0 0,0 0 0 0 0,0-1 0 0 0,0 1 0 0 0,1 0 0 0 0,-1-1 0 0 0,1 1 0 0 0,0 0 0 0 0,0-1 0 0 0,-1 0 0 0 0,1 1 0 0 0,-1-1 0 0 0,1 1 0 0 0,-1-1 0 0 0,0 1 0 0 0,0-1 0 0 0,0 1 0 0 0,0 0 0 0 0,0 0 0 0 0,0 0 0 0 0,1 1 0 0 0,1 4 0 0 0,5 2 165 0 0,-3-3 504 0 0,-6-5-633 0 0,1-1 0 0 0,0 1-1 0 0,0 0 1 0 0,0-1-1 0 0,-1 1 1 0 0,1 0 0 0 0,0-1-1 0 0,-1 1 1 0 0,1-1 0 0 0,-1 1-1 0 0,1-1 1 0 0,0 1 0 0 0,-1-1-1 0 0,1 1 1 0 0,-1-1 0 0 0,0 0-1 0 0,0 1-35 0 0,-5 6 394 0 0,5-5-373 0 0,-1-1 1 0 0,1 1-1 0 0,0-1 1 0 0,-1 0-1 0 0,1 1 1 0 0,-1-1-1 0 0,0 0 0 0 0,1 0 1 0 0,-1 0-1 0 0,-1 0-21 0 0,-30 10 0 0 0,-14 3 0 0 0,29-11 0 0 0,0 0 0 0 0,1-1 0 0 0,-6-1 0 0 0,-27 4 0 0 0,-9 0 153 0 0,52-5-546 0 0,0 0 1 0 0,0-1-1 0 0,-1 0 1 0 0,1 0-1 0 0,0 0 1 0 0,-6-3 392 0 0,13 4-80 0 0,0 0 1 0 0,0 0-1 0 0,0 0 1 0 0,0 0-1 0 0,0 0 1 0 0,1 0-1 0 0,-1 0 1 0 0,0 0-1 0 0,0 0 1 0 0,0 0-1 0 0,0 0 1 0 0,0 0-1 0 0,0 0 1 0 0,0 0-1 0 0,0 0 1 0 0,0 0-1 0 0,0 0 1 0 0,0 0 0 0 0,0 0-1 0 0,0 0 1 0 0,0 0-1 0 0,0 0 1 0 0,0 0-1 0 0,0 0 1 0 0,0 0-1 0 0,0 0 1 0 0,0 0-1 0 0,0 0 1 0 0,0 0-1 0 0,0-1 1 0 0,0 1-1 0 0,0 0 1 0 0,0 0-1 0 0,0 0 1 0 0,0 0-1 0 0,0 0 1 0 0,0 0-1 0 0,0 0 1 0 0,0 0-1 0 0,0 0 1 0 0,0 0-1 0 0,0 0 1 0 0,0 0-1 0 0,0 0 1 0 0,0 0-1 0 0,0 0 1 0 0,0 0-1 0 0,0 0 1 0 0,0 0-1 0 0,0-1 1 0 0,0 1-1 0 0,0 0 1 0 0,0 0 0 0 0,0 0-1 0 0,0 0 1 0 0,0 0-1 0 0,0 0 1 0 0,0 0-1 0 0,0 0 1 0 0,0 0 79 0 0,10-8-6244 0 0</inkml:trace>
  <inkml:trace contextRef="#ctx0" brushRef="#br1" timeOffset="-176081.55">6595 4626 13824 0 0,'11'-2'124'0'0,"16"-5"426"0"0,-26 7-168 0 0,-1 0-50 0 0,3 0-220 0 0,3 3-66 0 0,-1-1 0 0 0,1 0 0 0 0,0 0 1 0 0,0-1-1 0 0,0 0 0 0 0,0 0 0 0 0,0-1 1 0 0,0 1-1 0 0,0-1 0 0 0,0 0 0 0 0,0-1 1 0 0,1 0-47 0 0,2 0 379 0 0,2 0-196 0 0,-1-2 0 0 0,1 1 1 0 0,-1-1-1 0 0,1-1 0 0 0,-1 0 0 0 0,0-1-183 0 0,3 0 18 0 0,-7 2-30 0 0,1 0-1 0 0,-1 0 0 0 0,0-1 0 0 0,2-2 13 0 0,-6 5 115 0 0,0-1 0 0 0,0 1-1 0 0,0-1 1 0 0,0 0 0 0 0,-1 1 0 0 0,1-1-1 0 0,0 0 1 0 0,-1 0 0 0 0,1-1-1 0 0,-1 1 1 0 0,0 0 0 0 0,0 0-1 0 0,1-3-114 0 0,-2 5 13 0 0,0-1-1 0 0,0 0 1 0 0,0 0-1 0 0,0 1 1 0 0,0-1-1 0 0,-1 0 0 0 0,1 1 1 0 0,0-1-1 0 0,0 0 1 0 0,-1 1-1 0 0,1-1 1 0 0,0 0-1 0 0,-1 1 0 0 0,1-1 1 0 0,-1 1-1 0 0,1-1 1 0 0,-1 1-13 0 0,-3-9-489 0 0,3 3 245 0 0,1 5 207 0 0,0 0 0 0 0,0 0 0 0 0,0 0 1 0 0,0 0-1 0 0,0 1 0 0 0,0-1 0 0 0,-1 0 0 0 0,1 0 1 0 0,0 0-1 0 0,-1 0 0 0 0,1 0 0 0 0,0 1 0 0 0,-1-1 1 0 0,1 0-1 0 0,-1 0 0 0 0,0 1 0 0 0,1-1 0 0 0,-1 0 1 0 0,1 1-1 0 0,-1-1 0 0 0,0 0 0 0 0,0 1 0 0 0,1-1 37 0 0,-1 1 0 0 0,1-1-1 0 0,-1 1 0 0 0,0 0 0 0 0,1-1 1 0 0,-1 1-1 0 0,1-1 0 0 0,0 0 0 0 0,-1 1 1 0 0,1-1-1 0 0,-1 1 0 0 0,1-1 0 0 0,0 0 1 0 0,0 1-1 0 0,-1-1 0 0 0,1 0 0 0 0,0 1 1 0 0,0-1-1 0 0,0 0 0 0 0,0 1 0 0 0,0-1 0 0 0,0 0 1 0 0,-2-4 0 0 0,-7 3 0 0 0,7 2 0 0 0,1 0 0 0 0,-1 0 0 0 0,0 0 0 0 0,1 0 0 0 0,-1 1 0 0 0,0-1 0 0 0,1 0 0 0 0,-1 1 0 0 0,1-1 0 0 0,-1 1 0 0 0,1 0 0 0 0,-1 0 0 0 0,1-1 0 0 0,-1 1 0 0 0,1 0 0 0 0,0 0 0 0 0,-1 0 0 0 0,1 0 0 0 0,0 1 0 0 0,0-1 0 0 0,0 0 0 0 0,0 0 0 0 0,0 1 0 0 0,0 0 0 0 0,-1 0 0 0 0,1-1 0 0 0,0 1 0 0 0,-1 0 0 0 0,1-1 0 0 0,-1 1 0 0 0,1-1 0 0 0,-1 1 0 0 0,1-1 0 0 0,-1 0 0 0 0,0 0 0 0 0,0 0 0 0 0,0 0 0 0 0,0 0 0 0 0,0 0 0 0 0,0 0 0 0 0,-9 4 0 0 0,9-3 0 0 0,-1 0 0 0 0,0 0 0 0 0,1 0 0 0 0,-1 0 0 0 0,1 1 0 0 0,0-1 0 0 0,-1 0 0 0 0,1 1 0 0 0,0 0 0 0 0,1-1 0 0 0,-1 1 0 0 0,0 0 0 0 0,0 2 0 0 0,1-3 20 0 0,-1 0 0 0 0,1 0 0 0 0,-1 0 0 0 0,0-1 0 0 0,1 1 0 0 0,-1 0 0 0 0,0-1 0 0 0,0 1 0 0 0,-1 0-20 0 0,-11 10 402 0 0,14-12-364 0 0,0 1 0 0 0,-1 0 0 0 0,1-1 1 0 0,0 1-1 0 0,-1 0 0 0 0,1 0 0 0 0,0-1 1 0 0,0 1-1 0 0,0 0 0 0 0,0 0 0 0 0,0-1 0 0 0,0 1 1 0 0,0 0-1 0 0,0 0 0 0 0,0 0 0 0 0,0-1 1 0 0,0 1-1 0 0,0 0 0 0 0,0 0 0 0 0,1-1 0 0 0,-1 2-38 0 0,0-1 29 0 0,1 0 0 0 0,-1 0-1 0 0,0 0 1 0 0,0 0-1 0 0,0 0 1 0 0,0 0 0 0 0,0 0-1 0 0,0 0 1 0 0,-1 0 0 0 0,1 0-1 0 0,0 0 1 0 0,0 0-1 0 0,-1 0 1 0 0,1 0 0 0 0,-1 0-1 0 0,1 0 1 0 0,-1-1-1 0 0,1 1 1 0 0,-1 0 0 0 0,1 0-1 0 0,-2 0-28 0 0,2 0 1 0 0,-1 0-1 0 0,0 0 0 0 0,1-1 0 0 0,-1 1 1 0 0,1 0-1 0 0,-1 0 0 0 0,1 0 0 0 0,-1 0 0 0 0,1 0 1 0 0,0 0-1 0 0,0 0 0 0 0,-1 0 0 0 0,1 0 1 0 0,0 0-1 0 0,0 0 0 0 0,0 0 0 0 0,0 0 1 0 0,0 0-1 0 0,0 0 0 0 0,0 0 0 0 0,0 0 1 0 0,0 0-1 0 0,1 0 0 0 0,-1 0 0 0 0,0 0 0 0 0,1 0 1 0 0,-1 0-1 0 0,0-1 0 0 0,1 1 0 0 0,0 1 0 0 0,12 9 0 0 0,-11-10 0 0 0,-1-1 0 0 0,0 1 0 0 0,0 0 0 0 0,0-1 0 0 0,0 1 0 0 0,0 0 0 0 0,0 0 0 0 0,-1 0 0 0 0,1 0 0 0 0,0 0 0 0 0,0-1 0 0 0,-1 1 0 0 0,1 0 0 0 0,0 1 0 0 0,-1-1 0 0 0,1 0 0 0 0,-1 0 0 0 0,1 0 0 0 0,-1 0 0 0 0,0-1 0 0 0,0 1 0 0 0,0 0 0 0 0,1-1 0 0 0,-1 1 0 0 0,0-1 0 0 0,1 1 0 0 0,-1-1 0 0 0,1 1 0 0 0,-1 0 0 0 0,0-1 0 0 0,1 0 0 0 0,-1 1 0 0 0,1-1 0 0 0,0 1 0 0 0,-1-1 0 0 0,1 1 0 0 0,-1-1 0 0 0,1 0 0 0 0,-1 0 0 0 0,1 1 0 0 0,0-1 0 0 0,0 0 0 0 0,20 3 0 0 0,-18-3 0 0 0,0 1 0 0 0,-1-1 0 0 0,1 0 0 0 0,0 1 0 0 0,0-1 0 0 0,0 1 0 0 0,-1 0 0 0 0,1 0 0 0 0,1 1 0 0 0,-1-1 76 0 0,0 0 0 0 0,0-1 0 0 0,0 1 0 0 0,0-1 0 0 0,0 1 0 0 0,1-1 0 0 0,-1 0 0 0 0,0 0 0 0 0,0 0 0 0 0,1 0 0 0 0,-1-1 0 0 0,2 0-76 0 0,15-1 971 0 0,-17 2-962 0 0,1 0-1 0 0,-1 0 1 0 0,0 0 0 0 0,0 0 0 0 0,0-1-1 0 0,0 1 1 0 0,0-1 0 0 0,0 0-1 0 0,0 0 1 0 0,0 0 0 0 0,0-1-1 0 0,0 1 1 0 0,0-1 0 0 0,0 1 0 0 0,-1-1-1 0 0,1 0 1 0 0,-1 0 0 0 0,1 0-1 0 0,0-1-8 0 0,2-3-19 0 0,2-1 1 0 0,-1 1-1 0 0,0 1 0 0 0,1-1 0 0 0,3 0 19 0 0,16-15-782 0 0,-15 12 561 0 0,1 1 1 0 0,0 0-1 0 0,0 1 0 0 0,1 0 0 0 0,7-2 221 0 0,9-6-12 0 0,-15 10 12 0 0,-11 6 0 0 0,-1 0 0 0 0,0 0 0 0 0,-1-1 0 0 0,1 1 0 0 0,0-1 0 0 0,-1 1 0 0 0,1 0 0 0 0,-1 0 0 0 0,0-1 0 0 0,1 1 0 0 0,-1 0 0 0 0,1 0 0 0 0,-1 1 0 0 0,0-1 0 0 0,0 0 0 0 0,0 0 0 0 0,0 0 0 0 0,0 1 0 0 0,0-1 0 0 0,0 1 0 0 0,0-1 0 0 0,0 1 0 0 0,-1-1 0 0 0,1 1 0 0 0,-1-1 0 0 0,1 1 0 0 0,-1 0 0 0 0,1-1 0 0 0,-1 2 0 0 0,2 4 0 0 0,7 21-9 0 0,-8-24 78 0 0,0 0-1 0 0,0-1 1 0 0,1 1-1 0 0,-1-1 0 0 0,1 1 1 0 0,0 0-69 0 0,-1-4 42 0 0,-1 1 1 0 0,0-1-1 0 0,0 0 1 0 0,0 1 0 0 0,0-1-1 0 0,1 0 1 0 0,-1 1-1 0 0,0-1 1 0 0,0 1-1 0 0,0-1 1 0 0,0 0-1 0 0,0 1 1 0 0,0-1 0 0 0,0 1-1 0 0,0-1 1 0 0,0 1-1 0 0,0-1 1 0 0,0 0-1 0 0,0 1 1 0 0,0-1 0 0 0,-1 0-1 0 0,1 1 1 0 0,0-1-1 0 0,0 1 1 0 0,0-1-43 0 0,-2 9 510 0 0,2-9-509 0 0,0 0-1 0 0,0 0 0 0 0,0 0 1 0 0,0 0-1 0 0,0 0 1 0 0,0 1-1 0 0,0-1 0 0 0,0 0 1 0 0,0 0-1 0 0,1 0 0 0 0,-1 0 1 0 0,0 0-1 0 0,0 1 0 0 0,0-1 1 0 0,0 0-1 0 0,0 0 1 0 0,0 0-1 0 0,0 0 0 0 0,0 0 1 0 0,0 0-1 0 0,0 0 0 0 0,0 1 1 0 0,1-1-1 0 0,-1 0 0 0 0,0 0 1 0 0,0 0-1 0 0,0 0 1 0 0,0 0-1 0 0,0 0 0 0 0,0 0 1 0 0,1 0-1 0 0,-1 0 0 0 0,0 0 1 0 0,0 0-1 0 0,0 0 0 0 0,0 0 1 0 0,0 0-1 0 0,1 0 1 0 0,-1 0-1 0 0,0 0 0 0 0,0 0 1 0 0,0 0-1 0 0,0 0 0 0 0,0 0 1 0 0,1 0-1 0 0,-1 0 0 0 0,0 0 1 0 0,0 0-1 0 0,7-11-2 0 0,-4 3-143 0 0,0 1-1 0 0,1-1 1 0 0,0 1 0 0 0,1 0-1 0 0,0 0 1 0 0,0 1-1 0 0,4-5 146 0 0,11-10-995 0 0,13-10 995 0 0,-32 30 21 0 0,5-4-251 0 0,1-1 0 0 0,-1 1-1 0 0,1 1 1 0 0,0-1 0 0 0,0 1-1 0 0,0 0 1 0 0,1 1 0 0 0,7-3 230 0 0,-12 5 93 0 0,1 0 0 0 0,0 0 0 0 0,0 0 0 0 0,0 1 1 0 0,0-1-1 0 0,-1 1 0 0 0,1 0 0 0 0,0 0 0 0 0,0 1 1 0 0,0-1-1 0 0,0 1 0 0 0,0 0 0 0 0,-1 0 0 0 0,1 0 1 0 0,0 1-1 0 0,-1-1 0 0 0,1 1 0 0 0,-1 0 0 0 0,3 1-93 0 0,-1 0 42 0 0,0 1 0 0 0,0-1 0 0 0,-1 1-1 0 0,1 1 1 0 0,-1-1 0 0 0,0 1-1 0 0,0-1 1 0 0,-1 1 0 0 0,1 0-1 0 0,-1 0 1 0 0,1 2-42 0 0,5 10 979 0 0,-1-3-698 0 0,-1 1 0 0 0,4 10-281 0 0,-10-24-35 0 0,0 4-479 0 0,1 0 0 0 0,0 0 0 0 0,0 0 0 0 0,0 0 0 0 0,1 0 0 0 0,0-1 0 0 0,0 1 0 0 0,0-1 0 0 0,3 3 514 0 0,-5-6-1524 0 0,-1-1-10 0 0</inkml:trace>
  <inkml:trace contextRef="#ctx0" brushRef="#br1" timeOffset="-175720.901">7840 4405 15664 0 0,'-2'-2'104'0'0,"-1"1"0"0"0,1 1 0 0 0,-1-1 0 0 0,1 0 0 0 0,-1 1 0 0 0,0-1 0 0 0,1 1 0 0 0,-1 0 0 0 0,0 0 1 0 0,0 0-1 0 0,1 0 0 0 0,-1 0 0 0 0,0 1 0 0 0,1-1 0 0 0,-1 1 0 0 0,1-1 0 0 0,-2 2-104 0 0,-5 1-33 0 0,-1 1 0 0 0,1 1 0 0 0,0 0-1 0 0,0 0 34 0 0,-13 8 83 0 0,17-10-49 0 0,-1 0-1 0 0,1 1 0 0 0,1-1 1 0 0,-1 1-1 0 0,0 1 0 0 0,1-1 1 0 0,0 0-1 0 0,0 1 0 0 0,-3 5-33 0 0,4-7 136 0 0,3-2-82 0 0,-1 0-1 0 0,1 0 1 0 0,0 0-1 0 0,-1 0 1 0 0,1 0-1 0 0,0 0 1 0 0,0 0-1 0 0,-1 1 1 0 0,1-1-1 0 0,0 0 1 0 0,0 0-1 0 0,0 0 1 0 0,0 0-1 0 0,1 0 1 0 0,-1 0-1 0 0,0 0 1 0 0,0 0-1 0 0,1 0 1 0 0,-1 0-1 0 0,0 0 1 0 0,1 0-1 0 0,-1 0 1 0 0,1 0-1 0 0,-1 0 1 0 0,1 0-1 0 0,0 0 1 0 0,-1 0-1 0 0,2 0-53 0 0,5 13 106 0 0,-6-11-106 0 0,0 0 0 0 0,0 0 0 0 0,1-1 0 0 0,-1 1 0 0 0,1 0 0 0 0,0-1 0 0 0,0 1 0 0 0,0-1 0 0 0,0 1 0 0 0,0-1 0 0 0,1 0 0 0 0,0 0 0 0 0,35 25 0 0 0,-3-3 0 0 0,-16-8 0 0 0,-14-14 0 0 0,-3-1 0 0 0,-1 0 0 0 0,0 0 0 0 0,1-1 0 0 0,-1 1 0 0 0,0 0 0 0 0,1 0 0 0 0,-1 0 0 0 0,0 0 0 0 0,0 1 0 0 0,0-1 0 0 0,0 0 0 0 0,0 0 0 0 0,0 1 0 0 0,1 0 0 0 0,-2-1 53 0 0,1 0 0 0 0,-1-1 0 0 0,1 1 0 0 0,-1-1 0 0 0,1 1-1 0 0,-1 0 1 0 0,0-1 0 0 0,1 1 0 0 0,-1 0 0 0 0,0 0 0 0 0,1-1 0 0 0,-1 1-1 0 0,0 0 1 0 0,0 0 0 0 0,0 0 0 0 0,0-1 0 0 0,0 1 0 0 0,0 0-1 0 0,0 0 1 0 0,0 0 0 0 0,0-1 0 0 0,0 1 0 0 0,0 0 0 0 0,0 0 0 0 0,-1-1-1 0 0,1 1 1 0 0,0 0 0 0 0,0 0 0 0 0,-1-1 0 0 0,1 1 0 0 0,-1 0-1 0 0,1-1 1 0 0,0 1 0 0 0,-1 0 0 0 0,0-1 0 0 0,1 1 0 0 0,-1-1 0 0 0,1 1-1 0 0,-1-1 1 0 0,0 1 0 0 0,1-1 0 0 0,-1 1 0 0 0,0-1 0 0 0,1 1-1 0 0,-1-1 1 0 0,0 0 0 0 0,0 0 0 0 0,0 1-53 0 0,-6 1 313 0 0,0 1-1 0 0,0-1 0 0 0,0 0 1 0 0,0-1-1 0 0,-1 1-312 0 0,4-2-19 0 0,-110 19 35 0 0,87-15-13 0 0,21-3-70 0 0,0-1 0 0 0,0 1-1 0 0,0 0 1 0 0,1 1-1 0 0,-1 0 1 0 0,-4 1 67 0 0,-1-1-629 0 0,9-2-3035 0 0,9-5-3161 0 0</inkml:trace>
  <inkml:trace contextRef="#ctx0" brushRef="#br1" timeOffset="-175446.449">7945 4546 15664 0 0,'0'0'718'0'0,"0"0"-19"0"0,9 14-421 0 0,-6-9-236 0 0,1 0 530 0 0,-1 0 0 0 0,0 0 0 0 0,0 1 0 0 0,0-1 0 0 0,1 6-572 0 0,-4-10 990 0 0,7 13 1221 0 0,-3 7-1494 0 0,-2-14-439 0 0,-1-1-1 0 0,0 1 1 0 0,0 0 0 0 0,-1 0-1 0 0,0 1-277 0 0,2 0 0 0 0,-2-7 0 0 0,0-1 0 0 0,0 1 0 0 0,0-1 0 0 0,1 0 0 0 0,-1 1 0 0 0,0-1 0 0 0,0 1 0 0 0,0-1 0 0 0,0 1 0 0 0,0-1 0 0 0,0 1 0 0 0,0-1 0 0 0,0 1 0 0 0,0-1 0 0 0,-1 1 0 0 0,1-1 0 0 0,0 1 0 0 0,0-1 0 0 0,0 1 0 0 0,0-1 0 0 0,-1 0 0 0 0,1 1 0 0 0,-2-1-5952 0 0,-1-3 3942 0 0,-3-8 1826 0 0,4 9-736 0 0,-7-18-1637 0 0</inkml:trace>
  <inkml:trace contextRef="#ctx0" brushRef="#br1" timeOffset="-175141.22">8027 4254 15664 0 0,'0'0'356'0'0,"-3"-18"993"0"0,0-6-412 0 0,3 23-428 0 0,0 1-134 0 0,0 0-576 0 0,0 0-250 0 0,0 0-49 0 0,2 8-944 0 0,-1-5 1149 0 0,-1 0 0 0 0,0 0 0 0 0,0 1 0 0 0,-1-1-1 0 0,1 0 1 0 0,-1 2 295 0 0,0-2-239 0 0,1 0-785 0 0</inkml:trace>
  <inkml:trace contextRef="#ctx0" brushRef="#br1" timeOffset="-174795.129">8281 4271 11976 0 0,'1'7'1274'0'0,"7"22"368"0"0,-1 1 0 0 0,-2 0-1 0 0,2 27-1641 0 0,5 57 1224 0 0,-10-94-1024 0 0,-1-1 0 0 0,-1 18-200 0 0,0-18 400 0 0,0 0 0 0 0,3 19-400 0 0,-2-35-49 0 0,-1 0 0 0 0,0 0-1 0 0,0 0 1 0 0,0-1 0 0 0,0 1-1 0 0,0 0 1 0 0,-1 0 0 0 0,1 0 0 0 0,-1-1 49 0 0,1-1-169 0 0,0 0 1 0 0,-1 0 0 0 0,1 0 0 0 0,0-1-1 0 0,-1 1 1 0 0,1 0 0 0 0,0 0 0 0 0,-1-1 0 0 0,1 1-1 0 0,-1 0 1 0 0,0-1 0 0 0,1 1 0 0 0,-1-1-1 0 0,1 1 1 0 0,-1-1 0 0 0,0 1 0 0 0,1-1 0 0 0,-1 1-1 0 0,0-1 1 0 0,0 1 0 0 0,1-1 0 0 0,-1 0-1 0 0,0 0 1 0 0,0 1 0 0 0,0-1 0 0 0,1 0 0 0 0,-1 0-1 0 0,0 0 1 0 0,0 0 0 0 0,0 0 168 0 0,-7-2-1773 0 0</inkml:trace>
  <inkml:trace contextRef="#ctx0" brushRef="#br1" timeOffset="-174561.232">8276 4541 6912 0 0,'1'-1'314'0'0,"29"-11"109"0"0,-24 9-113 0 0,0 0-1 0 0,1 1 1 0 0,-1-1-1 0 0,1 1 1 0 0,0 0-310 0 0,47-13 2494 0 0,1 0-998 0 0,-49 14-1182 0 0,0 0 1 0 0,-1 0-1 0 0,1 1 1 0 0,0 0 0 0 0,-1 0-1 0 0,1 1 1 0 0,0-1 0 0 0,3 2-315 0 0,14 1 1398 0 0,-21-2-1280 0 0,0 1 0 0 0,0-1-1 0 0,0 1 1 0 0,0-1 0 0 0,0 1 0 0 0,-1 0-1 0 0,1-1 1 0 0,0 1 0 0 0,-1 1-118 0 0,1-1 123 0 0,-1-1-44 0 0,0 1 0 0 0,0-1 0 0 0,0 1 0 0 0,0 0 1 0 0,0-1-1 0 0,0 1 0 0 0,-1 0 0 0 0,1-1 0 0 0,0 1 0 0 0,-1 1-79 0 0,4 8 363 0 0,-3-9-321 0 0,-1 0 0 0 0,1-1 0 0 0,-1 1-1 0 0,1 0 1 0 0,-1-1 0 0 0,0 1 0 0 0,0 0-1 0 0,0 0 1 0 0,0-1 0 0 0,0 1 0 0 0,0 0-1 0 0,-1-1 1 0 0,1 1 0 0 0,-1 0 0 0 0,1-1-1 0 0,-1 1 1 0 0,1-1 0 0 0,-1 1 0 0 0,0 0-42 0 0,0 1 34 0 0,0 0 0 0 0,0 0 0 0 0,0 0 0 0 0,0-1 0 0 0,1 1 0 0 0,-1 0 0 0 0,1 1-34 0 0,-9 36 384 0 0,6-17-120 0 0,2-20-195 0 0,0 1 0 0 0,1-1 0 0 0,-1 1 0 0 0,1-1 1 0 0,0 1-1 0 0,0-1 0 0 0,0 0 0 0 0,0 1 0 0 0,1-1 0 0 0,-1 1 1 0 0,1-1-1 0 0,0 0 0 0 0,1 4-69 0 0,2 14 37 0 0,-2-16-23 0 0,-2-4-43 0 0,0-1 1 0 0,0 0-1 0 0,0 0 0 0 0,0 0 1 0 0,0 0-1 0 0,0 0 1 0 0,0 0-1 0 0,0 1 1 0 0,0-1-1 0 0,0 0 0 0 0,0 0 1 0 0,0 0-1 0 0,0 0 1 0 0,0 0-1 0 0,0 0 1 0 0,0 1-1 0 0,0-1 0 0 0,0 0 1 0 0,0 0-1 0 0,0 0 1 0 0,0 0-1 0 0,0 0 1 0 0,0 0-1 0 0,0 1 0 0 0,0-1 1 0 0,0 0-1 0 0,0 0 1 0 0,0 0-1 0 0,0 0 1 0 0,0 0-1 0 0,0 0 1 0 0,-1 0-1 0 0,1 1 0 0 0,0-1 1 0 0,0 0-1 0 0,0 0 1 0 0,0 0-1 0 0,0 0 1 0 0,0 0-1 0 0,0 0 0 0 0,-1 0 1 0 0,1 0-1 0 0,0 0 1 0 0,0 0-1 0 0,0 0 1 0 0,0 0-1 0 0,0 0 0 0 0,0 0 1 0 0,-1 0-1 0 0,1 0 1 0 0,0 0-1 0 0,0 0 1 0 0,0 0-1 0 0,0 0 0 0 0,0 0 1 0 0,-1 0-1 0 0,1 0 1 0 0,0 0-1 0 0,0 0 1 0 0,0 0-1 0 0,0 0 0 0 0,0 0 1 0 0,0 0-1 0 0,0 0 1 0 0,-1 0-1 0 0,1-1 1 0 0,0 1-1 0 0,0 0 29 0 0,0 0-1583 0 0</inkml:trace>
  <inkml:trace contextRef="#ctx0" brushRef="#br1" timeOffset="-174238.942">8646 4339 2760 0 0,'6'-5'612'0'0,"-5"4"1528"0"0,6 2 6180 0 0,8 13-7182 0 0,-8-9-1166 0 0,-1 0-1 0 0,0 1 1 0 0,0 0-1 0 0,-1 0 1 0 0,4 5 28 0 0,33 40-1984 0 0,-35-42 1852 0 0,-1 0 0 0 0,-1 1 0 0 0,1-1 0 0 0,-2 1 0 0 0,1 0 0 0 0,-1 0 0 0 0,0 3 132 0 0,1 1 194 0 0,-2-4 337 0 0,0 0 0 0 0,-1 0-1 0 0,0 1 1 0 0,0 2-531 0 0,3 21 1792 0 0,-1-16-1075 0 0,-2-6 12 0 0,1 0 1 0 0,1 0-1 0 0,0 2-729 0 0,-2-11 142 0 0,-1 1 0 0 0,1-1 0 0 0,0 0 0 0 0,0 0 1 0 0,0 1-1 0 0,0-1 0 0 0,0-1 0 0 0,1 1 0 0 0,-1 0 0 0 0,1 0 0 0 0,0-1 0 0 0,2 2-142 0 0,-2-3 120 0 0,1 1 0 0 0,0-1 0 0 0,0 0 0 0 0,0 0 0 0 0,-1 0 0 0 0,1 0 0 0 0,0-1 0 0 0,0 0 0 0 0,0 0 0 0 0,0 0 0 0 0,0 0 0 0 0,0-1 0 0 0,0 1 0 0 0,0-1 0 0 0,0 0 0 0 0,1 0-120 0 0,-4 0 83 0 0,9-4 194 0 0,-8 3-251 0 0,0 1-1 0 0,0-1 0 0 0,0 0 1 0 0,0 0-1 0 0,0 0 0 0 0,0 0 1 0 0,0 0-1 0 0,-1 0 1 0 0,1-1-1 0 0,-1 1 0 0 0,0 0 1 0 0,1-1-1 0 0,-1 1 0 0 0,0-1 1 0 0,-1 1-1 0 0,1-1 0 0 0,0-1-25 0 0,1-6 150 0 0,-1-1 0 0 0,0 1 0 0 0,-1 0 0 0 0,0-2-150 0 0,1-20 153 0 0,-3 7-150 0 0,2 20-6 0 0,-1 1 0 0 0,1 0 0 0 0,0-1 0 0 0,0 1 0 0 0,0-3 3 0 0,0-47-324 0 0,0 32 3 0 0,0 19 167 0 0,0 0-1 0 0,0 1 1 0 0,0-1 0 0 0,0 0 0 0 0,0 0-1 0 0,0 1 1 0 0,1-1 0 0 0,0 0 0 0 0,-1 1-1 0 0,1-2 155 0 0,1-3-547 0 0,-1 7 382 0 0,-1-1 1 0 0,0 0 0 0 0,0 0 0 0 0,0 0-1 0 0,1 1 1 0 0,-1-1 0 0 0,0 0-1 0 0,1 0 1 0 0,-1 1 0 0 0,0-1-1 0 0,1 0 1 0 0,-1 1 0 0 0,1-1 0 0 0,0 0-1 0 0,-1 1 1 0 0,1-1 0 0 0,-1 1-1 0 0,1-1 1 0 0,0 1 164 0 0,7-4-1723 0 0</inkml:trace>
  <inkml:trace contextRef="#ctx0" brushRef="#br1" timeOffset="-173950.976">9193 4432 7368 0 0,'0'0'333'0'0,"2"8"120"0"0,0 17 47 0 0,-4 12 4537 0 0,0 1 283 0 0,4-12-4517 0 0,-1 9 1083 0 0,-1-30-1750 0 0,0 0 0 0 0,0 0 0 0 0,0 0 1 0 0,0 0-1 0 0,1 0 0 0 0,0-1 0 0 0,0 1 0 0 0,1 3-136 0 0,0-4 17 0 0,-2-4 78 0 0,-1 2-51 0 0,1 15-871 0 0,-4-25-1357 0 0,-1 0 1057 0 0</inkml:trace>
  <inkml:trace contextRef="#ctx0" brushRef="#br1" timeOffset="-173759.893">9383 4159 9672 0 0,'3'4'721'0'0,"-1"0"0"0"0,1 0 0 0 0,-1 0-1 0 0,0 1 1 0 0,0-1 0 0 0,-1 1 0 0 0,1-1 0 0 0,-1 1 0 0 0,0 0 0 0 0,1 4-721 0 0,4 17 981 0 0,-4-17-483 0 0,0-1-1 0 0,0 1 1 0 0,-1 5-498 0 0,5 20 1350 0 0,11 64 430 0 0,-14-81-1744 0 0,-2 0 1 0 0,0 0-1 0 0,-1-1 1 0 0,-1 1-1 0 0,-2 11-36 0 0,2-17 0 0 0,-11 54 120 0 0,11-60-246 0 0,1-1 0 0 0,-1 1-1 0 0,0-1 1 0 0,-1 0 0 0 0,1 1 0 0 0,-1-1-1 0 0,1 0 1 0 0,-1 0 0 0 0,-1 0 0 0 0,1 0-1 0 0,-1 0 1 0 0,1 0 0 0 0,-1-1 0 0 0,0 1-1 0 0,0-1 1 0 0,-1 0 0 0 0,-1 2 126 0 0,5-5-155 0 0,-1 0 0 0 0,1 0 0 0 0,0 0 0 0 0,-1 0 0 0 0,1 0 0 0 0,-1 0 0 0 0,1 0 0 0 0,-1 0 1 0 0,1 0-1 0 0,-1 0 0 0 0,1 0 0 0 0,0 0 0 0 0,-1 0 0 0 0,1 0 0 0 0,-1 0 0 0 0,1 0 0 0 0,0 0 0 0 0,-1-1 0 0 0,1 1 1 0 0,-1 0 154 0 0,1 0-238 0 0,-10-7-1683 0 0</inkml:trace>
  <inkml:trace contextRef="#ctx0" brushRef="#br1" timeOffset="-173239.161">9312 4516 3680 0 0,'10'-11'360'0'0,"-9"10"-135"0"0,1 0 0 0 0,-1 0 1 0 0,0 0-1 0 0,1 0 0 0 0,-1 0 0 0 0,0 0 1 0 0,1 0-1 0 0,-1 1 0 0 0,1-1 0 0 0,0 1 1 0 0,-1-1-1 0 0,1 1 0 0 0,-1-1 0 0 0,2 1-225 0 0,28-3 5576 0 0,-9 1-3299 0 0,-14 1-1782 0 0,-1 1-1 0 0,1 0 0 0 0,0 0 1 0 0,5 2-495 0 0,17 0 1033 0 0,29-5 1002 0 0,18-4-2035 0 0,-39 4 22 0 0,-16-2 47 0 0,5 0 59 0 0,-26 5-113 0 0,0 1-1 0 0,0-1 0 0 0,0 0 0 0 0,0 0 0 0 0,0 1 0 0 0,0-1 0 0 0,0 1 1 0 0,0-1-1 0 0,0 1 0 0 0,0-1 0 0 0,0 1 0 0 0,-1 0 0 0 0,1-1 1 0 0,0 1-1 0 0,0 0 0 0 0,-1 0 0 0 0,1-1 0 0 0,0 1 0 0 0,-1 0 1 0 0,1 0-1 0 0,-1 0 0 0 0,1 0 0 0 0,-1 0 0 0 0,0 0 0 0 0,1 0 0 0 0,-1 0 1 0 0,0 0-1 0 0,1 0 0 0 0,-1 0 0 0 0,0 0 0 0 0,0 0 0 0 0,0 0-14 0 0,1 7 90 0 0,0 0-1 0 0,-1-1 0 0 0,-1 9-89 0 0,1-10 79 0 0,0 3 3 0 0,0-6-53 0 0,0 0 1 0 0,-1 0 0 0 0,1 1-1 0 0,1-1 1 0 0,-1 0-1 0 0,0 0 1 0 0,1 0-1 0 0,-1 1 1 0 0,1-1-1 0 0,0 0 1 0 0,0 0 0 0 0,1 0-1 0 0,-1 0 1 0 0,0 0-1 0 0,1-1 1 0 0,0 1-1 0 0,1 1-29 0 0,-2-3 37 0 0,0 1 0 0 0,0-1-1 0 0,0 0 1 0 0,0 0-1 0 0,0 0 1 0 0,1 0 0 0 0,-1 0-1 0 0,0 0 1 0 0,1 0 0 0 0,-1 0-1 0 0,1 0 1 0 0,-1-1 0 0 0,1 1-1 0 0,-1-1 1 0 0,1 1-37 0 0,2-1 27 0 0,-1 0 1 0 0,0 0-1 0 0,1-1 0 0 0,-1 1 1 0 0,0-1-1 0 0,0 1 1 0 0,2-2-28 0 0,2 0 8 0 0,-1-1 0 0 0,0 0 0 0 0,1 0 0 0 0,-1 0 0 0 0,0-1 0 0 0,-1 0 0 0 0,1 0 0 0 0,-1-1 0 0 0,0 0 0 0 0,1 0-8 0 0,18-16-360 0 0,-18 17 208 0 0,0-1 1 0 0,-1-1 0 0 0,0 1-1 0 0,0-1 152 0 0,13-14-434 0 0,-17 19 342 0 0,-1 1 13 0 0,0 0 12 0 0,1 1 3 0 0,1 1 49 0 0,0-1-1 0 0,-1 0 0 0 0,1 1 1 0 0,0-1-1 0 0,-1 1 0 0 0,0-1 1 0 0,1 1-1 0 0,-1 0 0 0 0,0 0 1 0 0,0 0-1 0 0,0-1 0 0 0,0 1 1 0 0,0 0-1 0 0,0 0 0 0 0,-1 0 1 0 0,1 1-1 0 0,-1-1 0 0 0,1 0 1 0 0,-1 0-1 0 0,0 0 0 0 0,0 2 16 0 0,0 8-46 0 0,0 1 0 0 0,0-1-1 0 0,-3 8 47 0 0,1-1-33 0 0,-7 33 21 0 0,6-35 13 0 0,0 1-1 0 0,-1 11 0 0 0,3-13 14 0 0,-2 0 0 0 0,1 0 0 0 0,-2 0-14 0 0,0 2 56 0 0,1 0 1 0 0,0 4-57 0 0,1-2 25 0 0,0-3 35 0 0,1 0 0 0 0,1 0 0 0 0,1 10-60 0 0,1-13 97 0 0,-1 0-1 0 0,-1-1 0 0 0,-1 1 0 0 0,0 4-96 0 0,1-13 62 0 0,-1-1 0 0 0,0 1-1 0 0,0 0 1 0 0,-1-1-1 0 0,1 1 1 0 0,-1-1 0 0 0,0 1-1 0 0,0-1 1 0 0,0 0 0 0 0,-1 0-1 0 0,1 0 1 0 0,-1 0 0 0 0,0 0-1 0 0,-1 0-61 0 0,-3 3 53 0 0,0 0-1 0 0,-1 0 1 0 0,0-1-1 0 0,0 1 1 0 0,0-2-1 0 0,-6 3-52 0 0,2-2 29 0 0,0 0 0 0 0,-1-2 0 0 0,0 0 0 0 0,0 0 0 0 0,0-1 0 0 0,0 0 0 0 0,0-2 0 0 0,0 1 0 0 0,-10-1-29 0 0,-1 0 46 0 0,18 0-26 0 0,1-1 0 0 0,-1 0 1 0 0,1 0-1 0 0,-1 0 0 0 0,1-1 0 0 0,-4 0-20 0 0,-4-1-850 0 0,0 0 1 0 0,0 1-1 0 0,0 0 1 0 0,-9 1 849 0 0,14 0-1058 0 0,-4 0-221 0 0</inkml:trace>
  <inkml:trace contextRef="#ctx0" brushRef="#br1" timeOffset="-151110.453">8655 5416 10592 0 0,'3'-1'196'0'0,"-2"1"-148"0"0,0 0 0 0 0,0 0-1 0 0,0 0 1 0 0,0 0 0 0 0,0 0 0 0 0,1 0-1 0 0,-1 0 1 0 0,0-1 0 0 0,0 1 0 0 0,0-1-1 0 0,0 1 1 0 0,0 0 0 0 0,0-1 0 0 0,0 0 0 0 0,-1 1-1 0 0,1-1 1 0 0,0 1 0 0 0,0-1 0 0 0,0 0-48 0 0,-2-2 242 0 0,0 2 848 0 0,1 1 362 0 0,0 0 69 0 0,-2 1-111 0 0,-4 0-804 0 0,5-1-479 0 0,0 0 0 0 0,0 0 0 0 0,0 0 0 0 0,0 0 0 0 0,0 1 0 0 0,0-1 0 0 0,0 0 0 0 0,0 1 0 0 0,0-1 0 0 0,0 1 0 0 0,0-1 0 0 0,0 1 0 0 0,0-1 1 0 0,0 1-1 0 0,0 0 0 0 0,1-1 0 0 0,-2 2-127 0 0,-5 5 456 0 0,3-3-91 0 0,1 0 0 0 0,-1 0-1 0 0,1 0 1 0 0,0 1 0 0 0,-3 4-365 0 0,-3 4 315 0 0,8-12-282 0 0,0 1-1 0 0,0-1 1 0 0,0 0 0 0 0,0 0 0 0 0,1 1-1 0 0,-1-1 1 0 0,0 0 0 0 0,1 1 0 0 0,-1-1-1 0 0,1 1 1 0 0,-1-1 0 0 0,1 0 0 0 0,0 1-1 0 0,0-1 1 0 0,-1 1 0 0 0,1-1 0 0 0,0 1-33 0 0,0-1 23 0 0,0 0-1 0 0,0 1 1 0 0,0-1 0 0 0,-1 0 0 0 0,1 0 0 0 0,0 0 0 0 0,-1 0 0 0 0,1 0 0 0 0,-1 0 0 0 0,0 0 0 0 0,1 0 0 0 0,-1 0 0 0 0,0-1 0 0 0,1 1 0 0 0,-1 0 0 0 0,0 0 0 0 0,0 0 0 0 0,0-1-1 0 0,0 1-21 0 0,0 0 15 0 0,0 0 1 0 0,0 0-1 0 0,0-1 1 0 0,0 1-1 0 0,0 0 1 0 0,1 0-1 0 0,-1 0 1 0 0,0 0-1 0 0,1 0 1 0 0,-1 0-1 0 0,0 0 1 0 0,1 0 0 0 0,-1 0-1 0 0,1 0 1 0 0,0 1-1 0 0,-1-1 1 0 0,1 0-1 0 0,0 0 1 0 0,0 0-1 0 0,0 1-16 0 0,0-1 0 0 0,0 0 0 0 0,-1 0 0 0 0,1 0 0 0 0,0 1 0 0 0,0-1 0 0 0,0 0 0 0 0,-1 0 0 0 0,1 0 0 0 0,-1 1 0 0 0,1-1 0 0 0,-1 0 0 0 0,1 0 0 0 0,-1 0 0 0 0,1 0 0 0 0,-1 0 0 0 0,0 0 0 0 0,0 0 0 0 0,0 0 0 0 0,0 0 0 0 0,1-1 0 0 0,-1 0 0 0 0,1 1 0 0 0,0-1 0 0 0,0 0 0 0 0,-1 0 0 0 0,1 1 0 0 0,0-1 0 0 0,-1 0 0 0 0,1 1 0 0 0,0-1 0 0 0,0 0 0 0 0,0 1 0 0 0,-1-1 0 0 0,1 0 0 0 0,0 1 0 0 0,0-1 0 0 0,0 1 0 0 0,0-1 0 0 0,0 0 0 0 0,0 1 0 0 0,0-1 0 0 0,0 1 0 0 0,0-1 0 0 0,0 0 0 0 0,0 1 0 0 0,0-1 0 0 0,0 1 0 0 0,0-1 0 0 0,0 0 0 0 0,0 1 0 0 0,0-1 0 0 0,0 1 0 0 0,1-1 0 0 0,-1 0 0 0 0,0 1 0 0 0,0-1 0 0 0,1 1 0 0 0,-1-1 0 0 0,0 0 0 0 0,0 0 0 0 0,0 0 0 0 0,0 1 0 0 0,1-1 0 0 0,-1 0 0 0 0,0 0 0 0 0,0 1 0 0 0,0-1 0 0 0,0 0 0 0 0,0 0 0 0 0,0 1 0 0 0,0-1 0 0 0,0 0 0 0 0,0 0 0 0 0,0 1 0 0 0,0-1 0 0 0,0 0 0 0 0,0 0 0 0 0,0 1 0 0 0,0-1 0 0 0,0 0 0 0 0,0 0 0 0 0,0 1 0 0 0,0-1 0 0 0,0 0 0 0 0,0 0 0 0 0,0 1 0 0 0,0-1 0 0 0,-1 0 0 0 0,1 0 0 0 0,0 0 0 0 0,0 1 0 0 0,0-1 0 0 0,0 0 0 0 0,-1 0 0 0 0,1 0 0 0 0,0 1 0 0 0,-3 2 25 0 0,-1 0 56 0 0,8-2 5 0 0,13-9-11 0 0,-16 7-100 0 0,1 1 0 0 0,0-1 0 0 0,-1 0 0 0 0,1 1-1 0 0,-1-1 1 0 0,1 0 0 0 0,-1 0 0 0 0,1 0 0 0 0,-1 0 0 0 0,1 0 0 0 0,-1 0 0 0 0,0 0 0 0 0,0-1 0 0 0,0 1-1 0 0,0 0 1 0 0,0-1 0 0 0,1 0 25 0 0,-1 0-26 0 0,1 1 0 0 0,-1 0 0 0 0,0-1 0 0 0,1 1 0 0 0,-1 0 0 0 0,1 0 0 0 0,-1 0-1 0 0,1 0 1 0 0,0 0 0 0 0,-1 0 0 0 0,1 1 0 0 0,1-1 26 0 0,-1 0-36 0 0,0 0 1 0 0,0 0-1 0 0,0 0 1 0 0,0 0-1 0 0,0 0 1 0 0,0-1-1 0 0,0 1 1 0 0,0 0-1 0 0,-1-1 1 0 0,1 0-1 0 0,1 0 36 0 0,20-27-536 0 0,-23 29 531 0 0,0 0 0 0 0,1-1-1 0 0,-1 1 1 0 0,0 0 0 0 0,1-1 0 0 0,-1 1-1 0 0,0 0 1 0 0,1 0 0 0 0,-1-1-1 0 0,1 1 1 0 0,-1 0 0 0 0,1 0 0 0 0,-1 0-1 0 0,0-1 1 0 0,1 1 0 0 0,-1 0-1 0 0,1 0 1 0 0,-1 0 0 0 0,1 0-1 0 0,-1 0 6 0 0,2 0-6 0 0,14-3 6 0 0,-12 4 0 0 0,-3 1 0 0 0,1-2 0 0 0,-1 0 0 0 0,0 1 0 0 0,1-1 0 0 0,-1 1 0 0 0,0-1 0 0 0,0 1 0 0 0,0-1 0 0 0,1 1 0 0 0,-1 0 0 0 0,0-1 0 0 0,0 1 0 0 0,0 0 0 0 0,0 0 0 0 0,0 0 0 0 0,0 0 0 0 0,0 0 0 0 0,-1 0 0 0 0,2 1 0 0 0,1 3 0 0 0,12 5 50 0 0,-13-9-33 0 0,0 1 0 0 0,0-1-1 0 0,0 0 1 0 0,0 1 0 0 0,0-1-1 0 0,0 1 1 0 0,-1 0 0 0 0,1-1-1 0 0,1 3-16 0 0,-2-1 32 0 0,1-1 0 0 0,0 1 0 0 0,0 0 0 0 0,0-1 0 0 0,0 0 0 0 0,1 1 0 0 0,-1-1 0 0 0,1 0 0 0 0,-1 0 0 0 0,3 1-32 0 0,-4-2 8 0 0,0-1 5 0 0,0 1-1 0 0,0-1 0 0 0,-1 1 1 0 0,1-1-1 0 0,0 1 1 0 0,0 0-1 0 0,0-1 0 0 0,-1 1 1 0 0,1 0-1 0 0,-1 0 1 0 0,1 0-1 0 0,0-1 0 0 0,-1 1 1 0 0,1 0-1 0 0,-1 0 1 0 0,0 0-1 0 0,1 0 0 0 0,-1 0 1 0 0,0 0-1 0 0,1 0-12 0 0,-1 1 7 0 0,1-1 0 0 0,0 1 0 0 0,0-1 0 0 0,0 1 0 0 0,0-1 0 0 0,0 0 0 0 0,0 0 0 0 0,0 1 0 0 0,0-1 0 0 0,1 0 0 0 0,-1 0 0 0 0,0 0 0 0 0,1 0 0 0 0,-1 0 0 0 0,1-1 0 0 0,-1 1 0 0 0,2 0-7 0 0,11 9 163 0 0,-13-10-154 0 0,-1 0 1 0 0,0 1 0 0 0,1-1-1 0 0,-1 0 1 0 0,1 1 0 0 0,-1-1 0 0 0,1 0-1 0 0,-1 1 1 0 0,1-1 0 0 0,-1 0-1 0 0,1 0 1 0 0,-1 0 0 0 0,1 1-1 0 0,-1-1 1 0 0,1 0 0 0 0,-1 0 0 0 0,1 0-1 0 0,-1 0 1 0 0,1 0-10 0 0,2 0 38 0 0,0 1 0 0 0,0-1 1 0 0,1 1-1 0 0,-1-1 0 0 0,0 1 0 0 0,0 0 1 0 0,0 1-39 0 0,1-1-35 0 0,-1-1 1 0 0,1 1 0 0 0,-1-1 0 0 0,1 0 0 0 0,0 0 0 0 0,-1 0 0 0 0,1-1-1 0 0,-1 1 1 0 0,1-1 0 0 0,-1 1 0 0 0,1-1 0 0 0,-1-1 0 0 0,0 1-1 0 0,1 0 1 0 0,1-2 34 0 0,10-3-486 0 0,-8 5 255 0 0,-6 0 124 0 0,1 1 0 0 0,-1 0 0 0 0,0-1-1 0 0,1 1 1 0 0,-1 0 0 0 0,1-1 0 0 0,-1 0 0 0 0,0 1 0 0 0,0-1 0 0 0,1 0 0 0 0,-1 0 0 0 0,0 0-1 0 0,0 1 1 0 0,0-1 0 0 0,0 0 0 0 0,0-1 0 0 0,0 1 0 0 0,0 0 0 0 0,0 0 0 0 0,0 0 0 0 0,-1-1-1 0 0,1 1 1 0 0,0 0 107 0 0,4-8-992 0 0</inkml:trace>
  <inkml:trace contextRef="#ctx0" brushRef="#br1" timeOffset="-150742.488">9161 5353 10800 0 0,'-10'0'520'0'0,"10"0"-228"0"0,-1 1-26 0 0,-1 0-453 0 0,-15 11 1529 0 0,17-12-1208 0 0,-1 0 1 0 0,1 0-1 0 0,-1 1 0 0 0,1-1 0 0 0,-1 1 1 0 0,1-1-1 0 0,-1 0 0 0 0,1 1 1 0 0,0-1-1 0 0,-1 1 0 0 0,1-1 1 0 0,0 1-1 0 0,-1-1 0 0 0,1 1 0 0 0,0-1 1 0 0,-1 1-1 0 0,1-1 0 0 0,0 1 1 0 0,0-1-1 0 0,0 1 0 0 0,0-1 1 0 0,-1 1-1 0 0,1 0 0 0 0,0-1 1 0 0,0 1-1 0 0,0 0-134 0 0,-13 11 2178 0 0,-2-3-1575 0 0,13-8-254 0 0,2-1 3 0 0,-2 1-26 0 0,1 0-294 0 0,0-1-16 0 0,0 1 1 0 0,1-1 0 0 0,-1 0-1 0 0,1 0 1 0 0,-1 1-1 0 0,1-1 1 0 0,-1 0-1 0 0,0 1 1 0 0,1-1-1 0 0,-1 0 1 0 0,1 1 0 0 0,-1-1-1 0 0,1 1 1 0 0,0-1-1 0 0,-1 1 1 0 0,1-1-1 0 0,-1 1 1 0 0,1-1 0 0 0,0 1-1 0 0,0-1 1 0 0,-1 1-1 0 0,1 0 1 0 0,0-1-1 0 0,0 1 1 0 0,0-1 0 0 0,-1 1-1 0 0,1 0 1 0 0,0-1-1 0 0,0 1 1 0 0,0 0-1 0 0,0-1 1 0 0,0 1 0 0 0,0-1-1 0 0,0 1 1 0 0,1 0-1 0 0,-1-1 1 0 0,0 1-1 0 0,0 0 1 0 0,0-1 0 0 0,1 1-1 0 0,-1-1 1 0 0,0 1-17 0 0,7 14 906 0 0,1-5-574 0 0,11 15-280 0 0,-5-12-45 0 0,-13-11 3 0 0,1 0-1 0 0,0 1 1 0 0,0-2 0 0 0,0 1 0 0 0,0 0-1 0 0,1 0 1 0 0,0 0-10 0 0,-1-1 5 0 0,0 0 0 0 0,0 0 0 0 0,0 0 0 0 0,-1 0 0 0 0,1 0 0 0 0,0 1 0 0 0,-1-1 0 0 0,1 0 0 0 0,-1 1-1 0 0,2 1-4 0 0,-2-2 11 0 0,0 1 0 0 0,1-1 1 0 0,0 0-1 0 0,-1 1 0 0 0,1-1 0 0 0,0 0 0 0 0,-1 0 0 0 0,1 0 0 0 0,0 0 0 0 0,0 0 0 0 0,2 0-11 0 0,23 15 90 0 0,-25-14-15 0 0,-2-2-6 0 0,0 0-35 0 0,1 1 0 0 0,0-1 0 0 0,-1 1 0 0 0,1 0 0 0 0,0-1 0 0 0,-1 1 0 0 0,1 0 0 0 0,-1-1 0 0 0,1 1 0 0 0,-1 0 0 0 0,1 0 0 0 0,-1 0 0 0 0,0-1-34 0 0,-15 10 372 0 0,11-8-296 0 0,0 1 0 0 0,0-1-1 0 0,0 0 1 0 0,-1 0 0 0 0,1 0 0 0 0,0 0-1 0 0,-4 0-75 0 0,-8 2 122 0 0,0-1-38 0 0,0 1 1 0 0,-14 6-85 0 0,-65 23-2313 0 0,86-30 727 0 0,0 0-70 0 0</inkml:trace>
  <inkml:trace contextRef="#ctx0" brushRef="#br1" timeOffset="-149950.52">9931 5227 5984 0 0,'0'-15'640'0'0,"0"14"-500"0"0,0 1 0 0 0,0-1 1 0 0,0 1-1 0 0,0-1 0 0 0,0 1 0 0 0,0-1 1 0 0,0 1-1 0 0,0-1 0 0 0,0 1 0 0 0,1-1 1 0 0,-1 1-1 0 0,0-1 0 0 0,0 1 0 0 0,0-1 1 0 0,1 1-1 0 0,-1-1 0 0 0,0 1 0 0 0,0 0 1 0 0,1-1-1 0 0,-1 1 0 0 0,0-1 0 0 0,1 1 1 0 0,-1 0-1 0 0,1-1 0 0 0,-1 1 0 0 0,0 0 1 0 0,1-1-1 0 0,-1 1 0 0 0,1 0 0 0 0,-1 0 1 0 0,1 0-1 0 0,-1-1 0 0 0,1 1 0 0 0,-1 0 1 0 0,1 0-1 0 0,-1 0 0 0 0,1 0 0 0 0,-1 0 1 0 0,1 0-1 0 0,-1 0 0 0 0,1 0 0 0 0,-1 0 1 0 0,1 0-1 0 0,-1 0 0 0 0,1 0 0 0 0,-1 0 1 0 0,1 0-1 0 0,-1 1 0 0 0,1-1 0 0 0,-1 0 1 0 0,1 0-1 0 0,-1 1 0 0 0,1-1 0 0 0,-1 0 1 0 0,0 1-141 0 0,3 0 867 0 0,-1 1 0 0 0,0-1 0 0 0,0 1 1 0 0,0 0-1 0 0,0 0 0 0 0,0 0 1 0 0,0 0-1 0 0,-1 1 0 0 0,2 1-867 0 0,3 8 207 0 0,-1 0-1 0 0,0 1 1 0 0,-1-1-1 0 0,-1 1 1 0 0,0 0-1 0 0,0 1-206 0 0,3 30 721 0 0,-1 6-721 0 0,-3-26-56 0 0,5 69 134 0 0,-7-90-72 0 0,9 16-2 0 0,-3-6-4 0 0,-5-10 0 0 0,0-1 0 0 0,1 1 0 0 0,-1 0 0 0 0,1 0 0 0 0,-1-1 0 0 0,1 1 0 0 0,0-1 0 0 0,1 2 0 0 0,7 0 0 0 0,-8-4-77 0 0,1 0 0 0 0,0-1 0 0 0,0 1 0 0 0,0-1 0 0 0,0 0 0 0 0,-1 0 0 0 0,1 0-1 0 0,0 0 1 0 0,-1 0 0 0 0,1-1 0 0 0,-1 1 0 0 0,1-1 0 0 0,-1 1 0 0 0,2-3 77 0 0,15-8-1091 0 0,-15 10 846 0 0,-1 0-1 0 0,1 0 1 0 0,-1-1 0 0 0,0 1 0 0 0,0-1 0 0 0,0 0-1 0 0,0 0 1 0 0,-1 0 0 0 0,2-1 245 0 0,16-17-1583 0 0,-3 5 387 0 0,-14 13 948 0 0,0 0 0 0 0,0 0 0 0 0,0 1 0 0 0,0-1 0 0 0,1 1 1 0 0,1-2 247 0 0,1-1-247 0 0,-5 4 192 0 0,0 0 1 0 0,0 0-1 0 0,0 0 1 0 0,0 0-1 0 0,0 0 1 0 0,1 0-1 0 0,-1 0 1 0 0,0 0-1 0 0,1 0 0 0 0,-1 1 1 0 0,1-1 54 0 0,-1 0 88 0 0,-1 1 65 0 0,0 0 42 0 0,0 0 205 0 0,0 0 89 0 0,5 45 1716 0 0,-5-42-2137 0 0,1 0 0 0 0,-1 0 0 0 0,0 0 0 0 0,1 0 0 0 0,0 0-1 0 0,-1 0 1 0 0,1 0 0 0 0,0 0 0 0 0,1 0 0 0 0,-1 0 0 0 0,1 0-1 0 0,-1 0 1 0 0,1-1 0 0 0,0 1-68 0 0,3 4 227 0 0,1-1 1 0 0,1 0-1 0 0,-1 0 0 0 0,3 2-227 0 0,-8-8 11 0 0,2 3 17 0 0,0-1-1 0 0,0-1 1 0 0,1 1 0 0 0,-1 0 0 0 0,1-1 0 0 0,-1 0-1 0 0,1 1 1 0 0,0-2 0 0 0,-1 1 0 0 0,1 0 0 0 0,0-1-1 0 0,0 1 1 0 0,0-1 0 0 0,-1 0 0 0 0,1-1 0 0 0,0 1-1 0 0,0 0 1 0 0,0-1 0 0 0,-1 0 0 0 0,1 0 0 0 0,0 0-1 0 0,-1-1 1 0 0,1 1 0 0 0,-1-1 0 0 0,0 0 0 0 0,1 1 0 0 0,-1-2-1 0 0,1 0-27 0 0,0 0 25 0 0,2-1 33 0 0,0 0 0 0 0,-1-1-1 0 0,0 0 1 0 0,3-3-58 0 0,-7 6 17 0 0,1 1 1 0 0,-1-1 0 0 0,0-1-1 0 0,1 1 1 0 0,-1 0 0 0 0,0 0-1 0 0,-1 0 1 0 0,1-1-1 0 0,0 1 1 0 0,-1 0 0 0 0,1-1-1 0 0,-1 1 1 0 0,1 0 0 0 0,-1-1-1 0 0,0 0-17 0 0,-1-5 0 0 0,0 1 1 0 0,0-1-1 0 0,-1 1 0 0 0,0-1 0 0 0,0 1 0 0 0,-1 0 0 0 0,0 0 0 0 0,0 0 0 0 0,0 0 0 0 0,-1 0 0 0 0,0 1 0 0 0,-1 0 1 0 0,1 0-1 0 0,-1 0 0 0 0,-1-1 0 0 0,5 6-110 0 0,0 0 0 0 0,0 0 0 0 0,0 0 0 0 0,0 0 1 0 0,0 0-1 0 0,0 0 0 0 0,0 0 0 0 0,0 0 0 0 0,-1 0 1 0 0,1 0-1 0 0,0 1 0 0 0,-1-1 0 0 0,1 1 0 0 0,0-1 1 0 0,-1 1-1 0 0,1-1 0 0 0,-1 1 0 0 0,1 0 0 0 0,0 0 1 0 0,-1 0-1 0 0,1-1 0 0 0,-1 1 0 0 0,1 1 0 0 0,-1-1 1 0 0,1 0-1 0 0,-1 0 0 0 0,1 0 0 0 0,0 1 0 0 0,-1-1 1 0 0,1 1-1 0 0,-1-1 0 0 0,1 1 0 0 0,0 0 0 0 0,0-1 1 0 0,-1 1-1 0 0,1 0 0 0 0,0 0 0 0 0,0 0 0 0 0,0 0 0 0 0,0 0 1 0 0,0 0-1 0 0,-1 1 110 0 0,2-1-1377 0 0,0 0-2507 0 0,0 6-1076 0 0</inkml:trace>
  <inkml:trace contextRef="#ctx0" brushRef="#br1" timeOffset="-148877.669">10532 5345 10136 0 0,'0'0'777'0'0,"0"0"-389"0"0,0 0 240 0 0,0 0 157 0 0,0 0 30 0 0,3 6 493 0 0,5 4-702 0 0,5 9 578 0 0,9 14 915 0 0,-18-27-1681 0 0,0 0 0 0 0,0 0 0 0 0,0 0 0 0 0,5 4-418 0 0,6 8 600 0 0,-10-11-396 0 0,25 31 740 0 0,-29-37-875 0 0,-1-1-5 0 0,0 0 0 0 0,0 0 0 0 0,0 0 0 0 0,0 0 0 0 0,0 0 6 0 0,0 0 20 0 0,0 0 2 0 0,0 0-16 0 0,0 0-4 0 0,6-14 72 0 0,-4 10-187 0 0,-1-1 0 0 0,1 1-1 0 0,0 0 1 0 0,0-1 0 0 0,0 1 0 0 0,0 0-1 0 0,1 0 1 0 0,2-2 43 0 0,28-32-564 0 0,-15 19 418 0 0,-16 16 145 0 0,1 1 1 0 0,-1-1-1 0 0,1 1 0 0 0,0 0 0 0 0,0 0 0 0 0,-1 0 0 0 0,2 0 1 0 0,-1 1-1 0 0,0-1 0 0 0,0 1 0 0 0,0 0 0 0 0,1 0 0 0 0,-1 0 1 0 0,0 0-1 0 0,1 1 0 0 0,-1-1 0 0 0,1 1 0 0 0,-1 0 0 0 0,3 0 1 0 0,-5 0-17 0 0,1 1 1 0 0,-1 0-1 0 0,1 0 0 0 0,0-1 0 0 0,-1 1 0 0 0,1 0 0 0 0,-1 0 1 0 0,0 0-1 0 0,1 0 0 0 0,-1 1 0 0 0,0-1 0 0 0,0 0 0 0 0,1 1 17 0 0,15 21 39 0 0,-11-15 93 0 0,3 5-64 0 0,3 3-58 0 0,0 0-1 0 0,-2 1 0 0 0,4 8-9 0 0,-12-22 5 0 0,0 0 0 0 0,0-1 0 0 0,0 1 0 0 0,0 0-1 0 0,0-1 1 0 0,1 0 0 0 0,-1 1 0 0 0,1-1 0 0 0,-1 0-1 0 0,1 0 1 0 0,0-1 0 0 0,0 1 0 0 0,0-1 0 0 0,0 1-1 0 0,2 0-4 0 0,-1 0-102 0 0,1-1-1 0 0,0 1 0 0 0,1-1 0 0 0,-1 0 0 0 0,0 0 0 0 0,0 0 1 0 0,0-1-1 0 0,1 0 0 0 0,2 0 103 0 0,0-1-137 0 0,2 1-876 0 0,1-1 0 0 0,-1 0-1 0 0,1-1 1 0 0,-1 0 0 0 0,0 0 0 0 0,0-1 0 0 0,0-1-1 0 0,0 0 1 0 0,0 0 0 0 0,2-2 1013 0 0,1-3-1047 0 0,0 0 0 0 0,-1 0 0 0 0,0-1 0 0 0,-1-1 1 0 0,0 0 1045 0 0,-4 4-137 0 0,-1 0 0 0 0,-1-1 0 0 0,5-7 138 0 0,-6 9 743 0 0,-1 0 1 0 0,0-1-1 0 0,-1 1 1 0 0,1-1-1 0 0,0-3-743 0 0,-3 10 131 0 0,0-1 0 0 0,0 1 0 0 0,0 0 0 0 0,0 0 0 0 0,0-1 1 0 0,0 1-1 0 0,0 0 0 0 0,0 0 0 0 0,0-1 0 0 0,0 1 0 0 0,0 0 0 0 0,0 0 0 0 0,0-1 0 0 0,0 1 0 0 0,0 0 0 0 0,0 0 1 0 0,0-1-1 0 0,-1 1 0 0 0,1 0 0 0 0,0 0 0 0 0,0-1 0 0 0,0 1 0 0 0,0 0 0 0 0,0 0 0 0 0,-1 0 0 0 0,1-1 0 0 0,0 1 0 0 0,0 0 1 0 0,0 0-1 0 0,0 0 0 0 0,-1 0 0 0 0,1 0 0 0 0,0-1 0 0 0,0 1 0 0 0,-1 0 0 0 0,1 0 0 0 0,0 0 0 0 0,0 0 0 0 0,-1 0 0 0 0,1 0 1 0 0,0 0-1 0 0,0 0-131 0 0,-16 1 2222 0 0,10 0-1834 0 0,2 1 1 0 0,-1-1-1 0 0,0 1 0 0 0,0 0 0 0 0,-2 2-388 0 0,0 1 444 0 0,2-2-275 0 0,0 0-1 0 0,1 0 1 0 0,-1 1-1 0 0,1-1 1 0 0,0 1-1 0 0,0 0 1 0 0,1 0-1 0 0,-1 0 1 0 0,1 1-1 0 0,-1 1-168 0 0,-30 43 932 0 0,34-48-798 0 0,5 7 260 0 0,25 0-416 0 0,-14-14 88 0 0,-9 4-84 0 0,-1 0-1 0 0,1-1 1 0 0,-1 1-1 0 0,0-2 1 0 0,0 1 0 0 0,0-1-1 0 0,0 0 19 0 0,-2 1-92 0 0,0 0 0 0 0,0 1 0 0 0,1-1 0 0 0,-1 1-1 0 0,1 0 1 0 0,-1 0 0 0 0,1 0 0 0 0,0 1 0 0 0,0 0 0 0 0,-1 0 0 0 0,5-1 92 0 0,-6 3-31 0 0,-1-1 0 0 0,1 1 1 0 0,-1-1-1 0 0,0 1 0 0 0,0 0 0 0 0,1 0 1 0 0,-1 0-1 0 0,0 0 0 0 0,0 1 0 0 0,0-1 1 0 0,0 0-1 0 0,0 1 0 0 0,0 0 1 0 0,-1-1-1 0 0,1 1 0 0 0,0 0 0 0 0,-1 0 1 0 0,1 0-1 0 0,-1 0 0 0 0,0 0 1 0 0,0 0-1 0 0,0 0 0 0 0,0 1 0 0 0,1 0 31 0 0,2 7-19 0 0,1 1 0 0 0,-2 0 0 0 0,1 0 0 0 0,-1 5 19 0 0,14 51-63 0 0,-7-27 38 0 0,-1 0 0 0 0,1 19 25 0 0,-3-5-10 0 0,2 20 145 0 0,-5-20-7 0 0,9 47-128 0 0,-11-86 47 0 0,0-1-1 0 0,-1 1 1 0 0,-1 0-1 0 0,-1-1 1 0 0,0 1-1 0 0,0-1 1 0 0,-4 12-47 0 0,5-22 29 0 0,-1-1 1 0 0,0 0 0 0 0,0 0-1 0 0,0 0 1 0 0,0 0 0 0 0,-1 0 0 0 0,1 0-1 0 0,-1 0 1 0 0,1 0 0 0 0,-1-1-1 0 0,0 1 1 0 0,0 0 0 0 0,-1-1-1 0 0,1 0 1 0 0,0 1 0 0 0,-1-1-1 0 0,0 1-29 0 0,-1-1 35 0 0,0 0 0 0 0,-1 0 0 0 0,1-1 0 0 0,0 1 0 0 0,0-1-1 0 0,-1 0 1 0 0,1 0 0 0 0,0 0 0 0 0,-1 0 0 0 0,1-1 0 0 0,-1 0-1 0 0,-2 0-34 0 0,-6 0 49 0 0,0-1 0 0 0,0-1 0 0 0,0 0 0 0 0,0 0 0 0 0,0-1 0 0 0,0-1 0 0 0,1 0 0 0 0,0-1 0 0 0,0 0 0 0 0,0-1 0 0 0,0 0 0 0 0,1-1 0 0 0,0 0 0 0 0,0-1 0 0 0,1 0 0 0 0,-9-10-49 0 0,16 15 35 0 0,-1-1-1 0 0,1 1 0 0 0,0-1 0 0 0,0 0 1 0 0,0 0-1 0 0,1 0 0 0 0,-1-1 1 0 0,1 1-1 0 0,0-1 0 0 0,1 1 0 0 0,-1-1 1 0 0,1 1-1 0 0,-1-1 0 0 0,1-4-34 0 0,-1-7 85 0 0,1 13-62 0 0,0 0 0 0 0,1 0-1 0 0,-1 0 1 0 0,1 0 0 0 0,0-1 0 0 0,0 1-1 0 0,0 0 1 0 0,1 0 0 0 0,-1-1 0 0 0,1 1 0 0 0,0 0-1 0 0,-1 0 1 0 0,1 0 0 0 0,1 0 0 0 0,-1 0-1 0 0,0 0 1 0 0,2-2-23 0 0,-1 2-22 0 0,0-1 0 0 0,1 1 0 0 0,-1 0 1 0 0,1 1-1 0 0,-1-1 0 0 0,1 0 0 0 0,0 1 0 0 0,0 0 0 0 0,0-1 0 0 0,0 1 0 0 0,2-1 22 0 0,11-8-97 0 0,-14 9 45 0 0,0 0-1 0 0,1 0 1 0 0,-1 1-1 0 0,1-1 1 0 0,0 0-1 0 0,-1 1 1 0 0,1 0-1 0 0,0 0 1 0 0,1-1 52 0 0,24-5-2093 0 0,-16 3-2737 0 0,4-1-1948 0 0</inkml:trace>
  <inkml:trace contextRef="#ctx0" brushRef="#br1" timeOffset="-146079.633">12311 5473 13016 0 0,'-13'-10'1408'0'0,"10"8"-1252"0"0,-1 1 1 0 0,1-1 0 0 0,-1 1 0 0 0,1 0 0 0 0,-1 0 0 0 0,0 1 0 0 0,1-1-1 0 0,-1 1 1 0 0,0 0 0 0 0,1 0 0 0 0,-1 0 0 0 0,0 0 0 0 0,0 1-1 0 0,-1 0-156 0 0,-5 1 601 0 0,0 1 0 0 0,0 0 0 0 0,0 0 0 0 0,-4 4-601 0 0,11-6 79 0 0,0 1 0 0 0,0 0 1 0 0,0 0-1 0 0,0 0 0 0 0,1 1 0 0 0,-1-1 0 0 0,1 1 0 0 0,-1-1 0 0 0,1 1 0 0 0,0 0 0 0 0,0 0 0 0 0,-1 2-79 0 0,-1 2 58 0 0,1 0 0 0 0,0 0 1 0 0,0 1-1 0 0,0-1 0 0 0,1 2-58 0 0,0-4 22 0 0,1 1-1 0 0,1-1 0 0 0,-1 1 0 0 0,1-1 0 0 0,0 1 0 0 0,0-1 0 0 0,0 1 1 0 0,1-1-1 0 0,0 1 0 0 0,0-1 0 0 0,1 0 0 0 0,0 3-21 0 0,-1-6 20 0 0,-1 0 1 0 0,1-1-1 0 0,0 1 0 0 0,0 0 0 0 0,0 0 0 0 0,0 0 0 0 0,0 0 0 0 0,1-1 1 0 0,-1 1-1 0 0,0 0 0 0 0,1-1 0 0 0,-1 0 0 0 0,1 1 0 0 0,0-1 0 0 0,-1 0 1 0 0,1 0-1 0 0,0 1 0 0 0,0-1 0 0 0,0-1 0 0 0,0 1 0 0 0,0 0 0 0 0,0 0 1 0 0,0-1-1 0 0,0 1 0 0 0,0-1 0 0 0,0 0 0 0 0,0 1 0 0 0,0-1 0 0 0,0 0 1 0 0,0 0-1 0 0,0-1 0 0 0,1 1 0 0 0,-1 0-20 0 0,5-1-53 0 0,-1-1 0 0 0,1 1-1 0 0,-1-1 1 0 0,1 0 0 0 0,-1-1 0 0 0,0 1 0 0 0,0-1 0 0 0,0-1-1 0 0,0 1 1 0 0,0-1 0 0 0,-1 0 0 0 0,1 0 0 0 0,-1-1 0 0 0,0 1-1 0 0,-1-1 1 0 0,1 0 0 0 0,2-4 53 0 0,7-8-520 0 0,-9 12 397 0 0,-1 0 0 0 0,1 0-1 0 0,-1 0 1 0 0,-1-1 0 0 0,1 1 0 0 0,-1-1-1 0 0,1-2 124 0 0,13-25-352 0 0,-13 28 347 0 0,-3 4 58 0 0,-1 1 13 0 0,0 19 220 0 0,3-1-65 0 0,7 40 472 0 0,-8-51-690 0 0,0 0 1 0 0,0 0 0 0 0,1 0 0 0 0,0 0 0 0 0,0 0-1 0 0,3 3-3 0 0,17 16 375 0 0,-22-25-341 0 0,1 0 1 0 0,0 0-1 0 0,0 0 0 0 0,0 0 1 0 0,0-1-1 0 0,0 1 1 0 0,0-1-1 0 0,0 1 0 0 0,0-1 1 0 0,0 0-1 0 0,0 0 0 0 0,0 0 1 0 0,1 0-35 0 0,-2 0 20 0 0,0 0 0 0 0,1-1 0 0 0,-1 1 1 0 0,1-1-1 0 0,-1 1 0 0 0,0-1 0 0 0,1 0 0 0 0,-1 1 1 0 0,0-1-1 0 0,1 0 0 0 0,-1 0-20 0 0,5-3 52 0 0,-1 2-3 0 0,0-1 0 0 0,-1 1 0 0 0,1-2 0 0 0,-1 1 0 0 0,1 0 0 0 0,-1-1-1 0 0,0 0 1 0 0,1-2-49 0 0,16-12 81 0 0,-11 9-106 0 0,-1 0-1 0 0,0 0 0 0 0,0 0 1 0 0,-1-1-1 0 0,0 0 0 0 0,-1-1 1 0 0,0 0-1 0 0,0-2 26 0 0,9-15-71 0 0,0-2 1 0 0,9-28 70 0 0,-20 48-47 0 0,-4 8 37 0 0,0 0 1 0 0,0 0 0 0 0,0 0-1 0 0,0 0 1 0 0,0 0 0 0 0,-1 0 0 0 0,1 0-1 0 0,-1 0 1 0 0,0-1 0 0 0,1 1-1 0 0,-1 0 1 0 0,0-1 9 0 0,0 2 75 0 0,0 2 3 0 0,0 7-68 0 0,0 0-1 0 0,1-1 0 0 0,0 1 1 0 0,0 0-1 0 0,1-1 0 0 0,-1 1 1 0 0,2-1-1 0 0,-1 0 0 0 0,1 0 1 0 0,0 0-1 0 0,1 0 0 0 0,0 0 1 0 0,0-1-1 0 0,0 1 0 0 0,3 1-9 0 0,2 6 111 0 0,-1 0-1 0 0,0 1 0 0 0,4 10-110 0 0,5 12 529 0 0,-15-32-491 0 0,-1-1-1 0 0,0 1 1 0 0,0-1-1 0 0,0 1 1 0 0,-1-1-1 0 0,0 1 1 0 0,0 0-1 0 0,0-1 0 0 0,0 1 1 0 0,-1-1-1 0 0,0 4-37 0 0,0-6 28 0 0,0 0-1 0 0,-1 0 0 0 0,1 1 1 0 0,0-1-1 0 0,-1 0 0 0 0,1 0 1 0 0,-1-1-1 0 0,0 1 0 0 0,1 0 1 0 0,-1-1-1 0 0,0 1 0 0 0,0-1 1 0 0,0 1-1 0 0,0-1 0 0 0,-1 0 1 0 0,1 0-1 0 0,0 0 0 0 0,-3 1-27 0 0,-4 1 72 0 0,0 0-1 0 0,0 0 0 0 0,0-1 1 0 0,-3 1-72 0 0,-15 1-1739 0 0,0-1 0 0 0,-19-1 1739 0 0,27-2-7239 0 0</inkml:trace>
  <inkml:trace contextRef="#ctx0" brushRef="#br1" timeOffset="-128257.411">2568 6430 8840 0 0,'2'-12'944'0'0,"-1"10"-937"0"0,-1 0 1 0 0,0 0-1 0 0,0 0 1 0 0,-1 0 0 0 0,1 0-1 0 0,0-1 1 0 0,-1 1-1 0 0,1 0 1 0 0,-1-1-8 0 0,-3-15 604 0 0,4 9 197 0 0,1-1 1 0 0,0 1 0 0 0,1 0-1 0 0,0-3-801 0 0,0 0 832 0 0,-2 10-676 0 0,0 1 0 0 0,0-1-1 0 0,1 1 1 0 0,-1-1 0 0 0,0 1 0 0 0,1-1 0 0 0,-1 1-1 0 0,1-1 1 0 0,-1 1 0 0 0,1-1 0 0 0,0 1 0 0 0,-1 0-1 0 0,2-2-155 0 0,-1-1 1511 0 0,-1 2-1287 0 0,5-1 1304 0 0,-4 2-1572 0 0,-1 1 4 0 0,0 0 149 0 0,0 0 69 0 0,0 0 12 0 0,-5 59 401 0 0,3-46-495 0 0,-5 37 149 0 0,3-20-80 0 0,0 1 0 0 0,2 13-165 0 0,0-9 10 0 0,0-25-3 0 0,2-1 0 0 0,-1 1-1 0 0,1-1 1 0 0,1 7-7 0 0,1-2 120 0 0,1 8-90 0 0,0-1-1 0 0,2 1 1 0 0,0-1 0 0 0,1 0 0 0 0,1 0 0 0 0,2 1-30 0 0,-7-19 26 0 0,0 1 0 0 0,0-1 0 0 0,1 0 0 0 0,-1 0 0 0 0,1 0 1 0 0,-1-1-1 0 0,1 1 0 0 0,0 0 0 0 0,0-1 0 0 0,1 0 0 0 0,-1 0 1 0 0,0 0-1 0 0,2 1-26 0 0,-3-2 10 0 0,1 0 1 0 0,-1 0-1 0 0,1 0 1 0 0,-1 0-1 0 0,1 0 0 0 0,-1 0 1 0 0,1-1-1 0 0,-1 1 1 0 0,1-1-1 0 0,0 0 1 0 0,-1 0-1 0 0,1 0 1 0 0,-1 0-1 0 0,1 0 1 0 0,0-1-1 0 0,-1 1 0 0 0,1-1 1 0 0,-1 0-1 0 0,3 0-10 0 0,-1-1 0 0 0,1-1-1 0 0,-1 1 0 0 0,0-1 0 0 0,0 1 0 0 0,0-1 1 0 0,-1 0-1 0 0,1-1 0 0 0,-1 1 0 0 0,1 0 0 0 0,0-2 1 0 0,1-3-151 0 0,-1 0 0 0 0,1 0 0 0 0,-1-1 0 0 0,0 0 0 0 0,-1 1 0 0 0,0-1 0 0 0,-1 0 0 0 0,0-1 0 0 0,0 1 0 0 0,0-4 151 0 0,-2 0-81 0 0,0 11 71 0 0,-1 0 0 0 0,1 0 0 0 0,0 1 0 0 0,0-1 0 0 0,1 0-1 0 0,-1 0 1 0 0,0 1 0 0 0,0-1 0 0 0,1 0 0 0 0,-1 1 0 0 0,1-1 0 0 0,0 0 0 0 0,-1 1 0 0 0,1-1 0 0 0,1 0 10 0 0,-2 1-44 0 0,13 25 86 0 0,8 27 368 0 0,-20-48-371 0 0,0 0 0 0 0,0-1 0 0 0,1 1 1 0 0,-1 0-1 0 0,1-1 0 0 0,0 1 0 0 0,-1-1 1 0 0,1 0-1 0 0,0 0 0 0 0,0 0 0 0 0,1 0 0 0 0,0 1-39 0 0,3 2 132 0 0,0-1 0 0 0,0-1 0 0 0,1 1 0 0 0,3 1-132 0 0,-9-5 0 0 0,0 1 0 0 0,1-1 0 0 0,-1 1-1 0 0,0-1 1 0 0,0 1 0 0 0,1-1 0 0 0,-1 0 0 0 0,0 1-1 0 0,1-1 1 0 0,-1 0 0 0 0,0 0 0 0 0,1 0 0 0 0,-1 0-1 0 0,0 0 1 0 0,1-1 0 0 0,-1 1 0 0 0,1 0 0 0 0,2-1-10 0 0,-1 0-287 0 0,1 1 0 0 0,0-1-1 0 0,-1 0 1 0 0,1 0 0 0 0,-1-1 0 0 0,0 1-1 0 0,1-1 1 0 0,-1 1 0 0 0,0-1 0 0 0,0 0-1 0 0,0 0 1 0 0,0-1 0 0 0,0 1 0 0 0,0-1-1 0 0,-1 1 1 0 0,1-1 0 0 0,0-1 297 0 0,7-9-1749 0 0</inkml:trace>
  <inkml:trace contextRef="#ctx0" brushRef="#br1" timeOffset="-127937.388">2889 6391 11056 0 0,'0'0'852'0'0,"-3"-14"305"0"0,3 10 2819 0 0,0 3-2451 0 0,0 1-842 0 0,0 0-366 0 0,0 0-77 0 0,0 0-21 0 0,0 0-31 0 0,0 0-18 0 0,0 0-2 0 0,15 12 0 0 0,-13-12-167 0 0,-1 1 0 0 0,0 0 0 0 0,0 0 0 0 0,0 0 0 0 0,0 0 0 0 0,0 0 0 0 0,0 0 0 0 0,0 0 0 0 0,0 0 0 0 0,0 0 0 0 0,0 0 0 0 0,-1 1 0 0 0,1-1 0 0 0,0 2-1 0 0,4 5-179 0 0,-2-5-441 0 0,0 0 0 0 0,0 0 0 0 0,0-1 0 0 0,1 1 0 0 0,-1-1 0 0 0,0 0 0 0 0,1 0 0 0 0,0 0 0 0 0,0 0 0 0 0,-1-1 0 0 0,1 1 0 0 0,0-1 0 0 0,0 0 0 0 0,0 0 0 0 0,1-1 0 0 0,-1 1 0 0 0,3-1 620 0 0,13 0-2150 0 0</inkml:trace>
  <inkml:trace contextRef="#ctx0" brushRef="#br1" timeOffset="-127538.273">3092 6467 9184 0 0,'1'5'128'0'0,"-1"-1"0"0"0,1 1 0 0 0,0-1 0 0 0,0 0 0 0 0,2 5-128 0 0,3 19 352 0 0,-6-27-349 0 0,2 18 945 0 0,-1-1 0 0 0,0 1 1 0 0,-2 4-949 0 0,0 17 1195 0 0,2-32-908 0 0,-1 1 0 0 0,0-1-1 0 0,-1 1 1 0 0,0-1 0 0 0,-1 6-287 0 0,1-9 184 0 0,0 1-1 0 0,0 0 1 0 0,1-1 0 0 0,-1 1-1 0 0,1 0 1 0 0,1 0 0 0 0,-1-1-1 0 0,1 1 1 0 0,1 4-184 0 0,-2-8 51 0 0,-1 13 574 0 0,-1-7-226 0 0,2-7-35 0 0,-3 2 1330 0 0,2-15-1532 0 0,1 10-169 0 0,-1-1 0 0 0,1 1-1 0 0,0 0 1 0 0,0-1 0 0 0,0 1-1 0 0,0 0 1 0 0,1-1 0 0 0,-1 1-1 0 0,1-1 8 0 0,4-13-273 0 0,0 0 0 0 0,1 1 0 0 0,5-9 273 0 0,-8 19-146 0 0,1-1 0 0 0,-1 1 0 0 0,1-1 0 0 0,0 1 0 0 0,0 0 0 0 0,0 1 0 0 0,1-1 0 0 0,0 1-1 0 0,0 0 1 0 0,4-3 146 0 0,-8 6-15 0 0,0 1-1 0 0,0-1 1 0 0,0 0-1 0 0,0 1 1 0 0,0-1-1 0 0,1 1 1 0 0,-1-1-1 0 0,0 1 1 0 0,0 0-1 0 0,0 0 1 0 0,1-1-1 0 0,-1 1 1 0 0,0 0-1 0 0,0 0 1 0 0,1 0-1 0 0,-1 0 1 0 0,0 0-1 0 0,0 1 1 0 0,0-1-1 0 0,1 0 1 0 0,-1 1-1 0 0,0-1 1 0 0,0 0-1 0 0,0 1 1 0 0,0 0-1 0 0,1-1 1 0 0,-1 1-1 0 0,0 0 16 0 0,3 2 32 0 0,0 1-1 0 0,0-1 1 0 0,-1 1-1 0 0,0 0 1 0 0,0 0 0 0 0,2 2-32 0 0,9 12 132 0 0,1-3-13 0 0,-5-5 53 0 0,1 0 1 0 0,1 0 0 0 0,9 6-173 0 0,-17-14 81 0 0,1 1 1 0 0,-1-1-1 0 0,0 0 0 0 0,0 0 1 0 0,1-1-1 0 0,-1 1 1 0 0,1-1-1 0 0,-1 0 0 0 0,1 0 1 0 0,0-1-1 0 0,0 1 1 0 0,-1-1-1 0 0,1 0 0 0 0,1 0-81 0 0,3-1 126 0 0,1 0 0 0 0,0-1 0 0 0,-1 0 0 0 0,0 0 0 0 0,1-1-1 0 0,6-3-125 0 0,-11 4 15 0 0,-1 0-1 0 0,1-1 0 0 0,-1 0 1 0 0,0 1-1 0 0,0-1 1 0 0,0-1-1 0 0,0 1 0 0 0,-1-1 1 0 0,0 1-1 0 0,1-1 0 0 0,-1 0 1 0 0,0 0-1 0 0,-1-1 0 0 0,1 0-14 0 0,-1 2-39 0 0,1-1 0 0 0,-2 0 0 0 0,1 1 0 0 0,0-1 0 0 0,-1 0 0 0 0,0 0 0 0 0,0 0-1 0 0,0 0 1 0 0,0 0 0 0 0,-1 0 0 0 0,1 0 0 0 0,-1-1 0 0 0,0 1 0 0 0,-1 0 0 0 0,1 0 0 0 0,-1 0-1 0 0,1 0 1 0 0,-1 0 39 0 0,-1-3-40 0 0,0 0-1 0 0,-1 0 1 0 0,0 0-1 0 0,0 1 1 0 0,0-1-1 0 0,-1 1 0 0 0,-1-2 41 0 0,4 7 6 0 0,-1-1-1 0 0,1 1 0 0 0,-1 0 0 0 0,1 0 1 0 0,-1 0-1 0 0,1 0 0 0 0,-1 0 1 0 0,0 1-1 0 0,1-1 0 0 0,-1 0 0 0 0,0 1 1 0 0,1-1-1 0 0,-1 1 0 0 0,0 0 0 0 0,0-1 1 0 0,0 1-1 0 0,1 0 0 0 0,-1 0 0 0 0,0 0 1 0 0,0 0-1 0 0,0 1 0 0 0,-1-1-5 0 0,0 1 30 0 0,1-1 0 0 0,0 1-1 0 0,-1-1 1 0 0,1 1 0 0 0,0 0 0 0 0,0 0 0 0 0,0 0-1 0 0,-1 0 1 0 0,1 0 0 0 0,0 0 0 0 0,0 1-1 0 0,1-1 1 0 0,-1 1 0 0 0,0-1 0 0 0,0 1-1 0 0,0 1-29 0 0,-2 2 16 0 0,1 0 0 0 0,1 0 0 0 0,-1 0 0 0 0,1 1 0 0 0,0-1 0 0 0,0 1 0 0 0,1-1-1 0 0,0 1 1 0 0,0 0 0 0 0,0-1 0 0 0,0 1 0 0 0,1 0 0 0 0,0 0 0 0 0,0 0 0 0 0,1-1 0 0 0,-1 1-1 0 0,1 0 1 0 0,1-1 0 0 0,-1 1 0 0 0,1 0 0 0 0,0-1 0 0 0,0 0 0 0 0,1 1 0 0 0,-1-1-16 0 0,4 4 25 0 0,-1 0-1 0 0,1-1 1 0 0,1 0 0 0 0,0 0 0 0 0,0-1 0 0 0,0 0 0 0 0,1 0 0 0 0,0-1 0 0 0,5 4-25 0 0,-3-4-102 0 0,0 0 1 0 0,0-1 0 0 0,1 0-1 0 0,0-1 1 0 0,0 0 0 0 0,0-1-1 0 0,0 0 1 0 0,0-1 0 0 0,1 0-1 0 0,-1-1 1 0 0,1 0 0 0 0,0-1-1 0 0,-1 0 1 0 0,3-1 101 0 0,11-1-7058 0 0</inkml:trace>
  <inkml:trace contextRef="#ctx0" brushRef="#br1" timeOffset="-126902.789">4037 6585 3224 0 0,'8'-8'1899'0'0,"-8"8"-1619"0"0,0 0 1 0 0,1 0-1 0 0,-1 0 1 0 0,0-1-1 0 0,0 1 1 0 0,0 0 0 0 0,1 0-1 0 0,-1 0 1 0 0,0 0-1 0 0,0 0 1 0 0,0-1 0 0 0,1 1-1 0 0,-1 0 1 0 0,0 0-1 0 0,0 0 1 0 0,1 0 0 0 0,-1 0-1 0 0,0 0 1 0 0,0 0-1 0 0,1 0 1 0 0,-1 0 0 0 0,0 0-1 0 0,0 0 1 0 0,1 0-1 0 0,-1 0 1 0 0,0 0 0 0 0,0 0-1 0 0,1 0 1 0 0,-1 0-1 0 0,0 0 1 0 0,0 0-1 0 0,0 0 1 0 0,1 1 0 0 0,-1-1-1 0 0,0 0 1 0 0,0 0-1 0 0,1 0 1 0 0,-1 0-281 0 0,9 12 2455 0 0,3 15-2365 0 0,-11-21 68 0 0,6 22 819 0 0,0-1 0 0 0,8 16-977 0 0,-13-40 109 0 0,0 1-1 0 0,0-1 1 0 0,0 0 0 0 0,0 0-1 0 0,1 0 1 0 0,0 0 0 0 0,-1 0-1 0 0,2 0-108 0 0,0 1 136 0 0,-3-3 56 0 0,-1-1 0 0 0,0 0-5 0 0,1 1-146 0 0,0-1 0 0 0,1 1 1 0 0,-1-1-1 0 0,1 1 0 0 0,-1-1 0 0 0,0 0 0 0 0,1 0 1 0 0,-1 1-1 0 0,1-1 0 0 0,-1 0 0 0 0,2 0-41 0 0,-1-1 26 0 0,0 1-1 0 0,0-1 1 0 0,0 0 0 0 0,-1 0-1 0 0,1 1 1 0 0,0-1-1 0 0,0-1 1 0 0,-1 1-1 0 0,1 0 1 0 0,-1 0 0 0 0,1 0-1 0 0,-1-1 1 0 0,1 1-1 0 0,-1-1 1 0 0,0 1-1 0 0,1-1 1 0 0,-1-1-26 0 0,2-2 32 0 0,-1 0 0 0 0,1-1 0 0 0,-1 1-1 0 0,0-1 1 0 0,-1 0-32 0 0,6-14 34 0 0,-5 11-99 0 0,1 1 0 0 0,-2-1 1 0 0,1 1-1 0 0,-1-5 65 0 0,2-5-193 0 0,-3 17 175 0 0,0 0 0 0 0,0 0-1 0 0,0 0 1 0 0,0 0 0 0 0,0 1 0 0 0,0-1-1 0 0,0 0 1 0 0,1 0 0 0 0,-1 0 0 0 0,0 1-1 0 0,1-1 1 0 0,-1 0 0 0 0,1 0-1 0 0,-1 1 1 0 0,1-1 0 0 0,-1 0 0 0 0,1 0 18 0 0,-1 2-3 0 0,1-1 0 0 0,0 0 1 0 0,-1 0-1 0 0,1 1 1 0 0,0-1-1 0 0,-1 1 0 0 0,1-1 1 0 0,0 0-1 0 0,-1 1 1 0 0,1-1-1 0 0,-1 1 0 0 0,1-1 1 0 0,-1 1-1 0 0,1-1 1 0 0,-1 1-1 0 0,1 0 0 0 0,-1-1 1 0 0,1 1-1 0 0,-1 0 3 0 0,9 11-41 0 0,7 7-76 0 0,-10-13 35 0 0,12 10 38 0 0,1-1 0 0 0,3 1 44 0 0,-15-11 6 0 0,-1-1 0 0 0,1 0 0 0 0,0-1 0 0 0,1 0 0 0 0,-1 0 0 0 0,1 0 0 0 0,-1-1 0 0 0,4 1-6 0 0,-8-3-8 0 0,5 2 60 0 0,-1-1 0 0 0,1 0 0 0 0,0-1 0 0 0,3 1-52 0 0,-9-2 24 0 0,0 1 0 0 0,0 0 0 0 0,0 0 0 0 0,0-1 0 0 0,0 1 0 0 0,0-1 0 0 0,0 1 0 0 0,0-1 0 0 0,0 0 0 0 0,0 0 0 0 0,0 0 0 0 0,0 0 0 0 0,-1 0 0 0 0,1 0 0 0 0,0-1 0 0 0,-1 1 0 0 0,1 0 0 0 0,0-2-24 0 0,1 0 26 0 0,-1-1 0 0 0,0 1 0 0 0,1-1 0 0 0,-1 1 0 0 0,0-1 0 0 0,-1 0 0 0 0,1 1-1 0 0,-1-1 1 0 0,0 0 0 0 0,0 0 0 0 0,0 0 0 0 0,0-1 0 0 0,-1 1 0 0 0,0 0 0 0 0,1 0 0 0 0,-1 0-1 0 0,-1 0 1 0 0,1 0 0 0 0,-1 0 0 0 0,0-1 0 0 0,0 1 0 0 0,0 0 0 0 0,0 0 0 0 0,-1 0-26 0 0,-2-12 10 0 0,0 1 0 0 0,0-11-10 0 0,1 10-57 0 0,0 0-1 0 0,-4-9 58 0 0,6 22-19 0 0,0 0 0 0 0,0 0 0 0 0,-1 1 0 0 0,0-1 1 0 0,1 1-1 0 0,-1-1 0 0 0,0 1 19 0 0,0 0-16 0 0,1 0 1 0 0,-1 0-1 0 0,1 1 1 0 0,0-1-1 0 0,0 0 1 0 0,0 0-1 0 0,0 0 0 0 0,0 0 1 0 0,0 0-1 0 0,1-1 1 0 0,-1 1-1 0 0,0-2 16 0 0,-2-11-210 0 0,0-4-319 0 0,3 19 447 0 0,0-1-1 0 0,0 1 1 0 0,0-1-1 0 0,0 0 1 0 0,0 1 0 0 0,0-1-1 0 0,0 1 1 0 0,0-1-1 0 0,0 0 1 0 0,1 1 0 0 0,-1-1-1 0 0,0 1 1 0 0,0-1-1 0 0,1 1 1 0 0,-1-1 0 0 0,0 1-1 0 0,0-1 1 0 0,1 1-1 0 0,-1-1 1 0 0,1 1 0 0 0,-1-1-1 0 0,0 1 1 0 0,1-1 82 0 0,2-1-1507 0 0,-3 2-56 0 0</inkml:trace>
  <inkml:trace contextRef="#ctx0" brushRef="#br1" timeOffset="-126620.018">4626 6413 13992 0 0,'0'0'638'0'0,"0"0"-8"0"0,-7 15-378 0 0,4-2 412 0 0,0 1 0 0 0,0 0 0 0 0,1-1 0 0 0,1 1 0 0 0,0 0 0 0 0,2 6-664 0 0,-3 27 1959 0 0,1-30-1706 0 0,2-1-1 0 0,0 0 0 0 0,1 0 1 0 0,3 12-253 0 0,1 13 212 0 0,-6-34-146 0 0,1 0-425 0 0,2-10-1948 0 0,2-11-851 0 0,-1 4 1271 0 0</inkml:trace>
  <inkml:trace contextRef="#ctx0" brushRef="#br1" timeOffset="-126315.673">4595 6353 10680 0 0,'2'-5'117'0'0,"-1"3"1"0"0,0-1 0 0 0,-1 1 1 0 0,1 0-1 0 0,-1-1 0 0 0,1 1 1 0 0,-1-1-1 0 0,0 1 0 0 0,0-1 0 0 0,0 1 1 0 0,0-1-119 0 0,0 3 127 0 0,0 0 1 0 0,0-1 0 0 0,0 1-1 0 0,0 0 1 0 0,0 0-1 0 0,0 0 1 0 0,0-1 0 0 0,0 1-1 0 0,0 0 1 0 0,0 0 0 0 0,0-1-1 0 0,0 1 1 0 0,0 0-1 0 0,0 0 1 0 0,0 0 0 0 0,1 0-1 0 0,-1-1 1 0 0,0 1 0 0 0,0 0-1 0 0,0 0 1 0 0,0 0-1 0 0,0 0 1 0 0,1-1 0 0 0,-1 1-1 0 0,0 0 1 0 0,0 0 0 0 0,0 0-1 0 0,0 0 1 0 0,1 0 0 0 0,-1 0-1 0 0,0 0 1 0 0,0-1-1 0 0,0 1 1 0 0,1 0 0 0 0,-1 0-1 0 0,0 0 1 0 0,0 0 0 0 0,1 0-1 0 0,-1 0 1 0 0,0 0-128 0 0,11 4 843 0 0,-8-3-923 0 0,0 1-1 0 0,0 0 0 0 0,-1 0 1 0 0,1 0-1 0 0,-1 0 0 0 0,1 0 0 0 0,-1 1 81 0 0,10 13-1427 0 0,-3-8-4301 0 0</inkml:trace>
  <inkml:trace contextRef="#ctx0" brushRef="#br1" timeOffset="-126000.64">5040 6395 15408 0 0,'0'0'348'0'0,"0"0"49"0"0,0 0 21 0 0,0 0-40 0 0,-5 0-232 0 0,-1 2-38 0 0,0 0 0 0 0,0 0-1 0 0,0 1 1 0 0,0-1-1 0 0,0 1 1 0 0,0 0 0 0 0,-3 3-108 0 0,-5 4 479 0 0,0 1 0 0 0,-3 4-479 0 0,7-7 141 0 0,0 1 0 0 0,2 0 0 0 0,-1 0 0 0 0,1 1-1 0 0,0 0 1 0 0,1 1 0 0 0,0 0 0 0 0,1 0 0 0 0,0 0-1 0 0,-1 4-140 0 0,3-3 22 0 0,0-1-1 0 0,0 1 0 0 0,0 6-21 0 0,3-14 22 0 0,0 1 0 0 0,1-1-1 0 0,0 1 1 0 0,0-1 0 0 0,0 1 0 0 0,0-1 0 0 0,1 1 0 0 0,0-1 0 0 0,0 1 0 0 0,0-1-1 0 0,0 1-21 0 0,0-4 18 0 0,0 1 0 0 0,0 0-1 0 0,0-1 1 0 0,1 1 0 0 0,-1-1 0 0 0,0 1-1 0 0,1-1 1 0 0,-1 1 0 0 0,1-1-1 0 0,0 0 1 0 0,-1 0 0 0 0,1 0-1 0 0,0 0 1 0 0,0 0 0 0 0,-1 0-1 0 0,1-1 1 0 0,0 1 0 0 0,0 0-1 0 0,0-1 1 0 0,0 0 0 0 0,0 1 0 0 0,0-1-1 0 0,2 0-17 0 0,3 1 107 0 0,0-1 0 0 0,0 0 0 0 0,0 0 1 0 0,0 0-1 0 0,0-1 0 0 0,2-1-107 0 0,-2 1 32 0 0,1-1-1 0 0,-1 0 1 0 0,0 0 0 0 0,0-1 0 0 0,0 0 0 0 0,0-1 0 0 0,0 1 0 0 0,0-1 0 0 0,-1 0 0 0 0,0-1 0 0 0,0 0 0 0 0,0 0 0 0 0,-1 0-1 0 0,1 0 1 0 0,-1-2-32 0 0,2 0 0 0 0,0-1 0 0 0,0 0 0 0 0,-1 0 0 0 0,0 0 0 0 0,-1-1 0 0 0,0 0 0 0 0,0 0 0 0 0,3-10 0 0 0,6-25-808 0 0,-2-1-1 0 0,2-21 809 0 0,-5 19-728 0 0,-2 0-1 0 0,-2 0 1 0 0,-2-11 728 0 0,-2 44 23 0 0,-1 12 91 0 0,1-1 0 0 0,-1 1 1 0 0,0-1-1 0 0,0 1 0 0 0,0-1 1 0 0,-1 1-1 0 0,1-1 0 0 0,0 1 0 0 0,-1 0 1 0 0,0-1-1 0 0,0 1 0 0 0,0-2-114 0 0,1 21 568 0 0,0-11-532 0 0,-6 187 1008 0 0,5-152-791 0 0,1-10 273 0 0,1 15-526 0 0,0-32 98 0 0,1 25 164 0 0,2-1 0 0 0,2 1 0 0 0,4 10-262 0 0,-8-42 35 0 0,-2-6-17 0 0,0 0 0 0 0,0 0 0 0 0,0 1 1 0 0,1-1-1 0 0,-1 0 0 0 0,1 0 0 0 0,-1 0 0 0 0,1 0 0 0 0,-1 0 1 0 0,1 1-1 0 0,0-1 0 0 0,-1 0 0 0 0,1 0 0 0 0,0 0-18 0 0,0-1 64 0 0,-1 0-112 0 0,8 3-3254 0 0,0-6-3979 0 0</inkml:trace>
  <inkml:trace contextRef="#ctx0" brushRef="#br1" timeOffset="-125747.177">5457 6312 14280 0 0,'0'0'654'0'0,"0"0"-11"0"0,-1 2-414 0 0,-1 5 102 0 0,1 1 0 0 0,-1-1 0 0 0,1 1 0 0 0,1 0 1 0 0,-1-1-1 0 0,2 5-331 0 0,-3 22 956 0 0,2-22-536 0 0,0 0 0 0 0,0 0 0 0 0,1 0 0 0 0,1 0 0 0 0,2 10-420 0 0,-1-7 429 0 0,-1 1 0 0 0,-1 0-1 0 0,0 1-428 0 0,3 9 307 0 0,-3-21-275 0 0,0 0-1 0 0,-1 0 1 0 0,1 0-1 0 0,-1 0 1 0 0,0 0-1 0 0,0 2-31 0 0,-1 29 144 0 0,1-35-225 0 0,-1 1 0 0 0,1-1 1 0 0,0 0-1 0 0,-1 0 0 0 0,0 1 0 0 0,1-1 0 0 0,-1 0 0 0 0,0 0 0 0 0,1 0 0 0 0,-1 0 0 0 0,0 0 0 0 0,0 0 0 0 0,0 0 0 0 0,0 0 1 0 0,0 0-1 0 0,0 0 0 0 0,0 0 0 0 0,0 0 0 0 0,0-1 0 0 0,-1 1 0 0 0,1-1 0 0 0,0 1 0 0 0,0-1 0 0 0,-1 1 0 0 0,1-1 0 0 0,0 1 1 0 0,-1-1-1 0 0,1 0 0 0 0,0 0 0 0 0,-1 0 0 0 0,1 0 0 0 0,0 0 0 0 0,-1 0 0 0 0,1 0 0 0 0,0 0 0 0 0,-1-1 0 0 0,1 1 0 0 0,0 0 1 0 0,-1-1-1 0 0,1 1 0 0 0,0-1 0 0 0,-1 0 81 0 0,-10-9-1636 0 0,-3-3-17 0 0</inkml:trace>
  <inkml:trace contextRef="#ctx0" brushRef="#br1" timeOffset="-125555.393">5275 6446 4144 0 0,'4'-2'39'0'0,"0"0"-1"0"0,0 1 1 0 0,0 0 0 0 0,0 0 0 0 0,0 0 0 0 0,0 0-1 0 0,1 0 1 0 0,2 1-39 0 0,13-3 2422 0 0,-11 2-305 0 0,1 0 0 0 0,0 0 1 0 0,0 1-1 0 0,2 1-2117 0 0,22-2 1269 0 0,67-2 382 0 0,-79 2-1607 0 0,-15 0-37 0 0,0 1 0 0 0,0-1 0 0 0,-1 0 0 0 0,1 0-1 0 0,5-3-6 0 0,-6 2-445 0 0,-1-1-1 0 0,1 1 0 0 0,-1-1 0 0 0,0-1 0 0 0,0 1 0 0 0,0-1 0 0 0,4-4 446 0 0,0 0-1150 0 0</inkml:trace>
  <inkml:trace contextRef="#ctx0" brushRef="#br1" timeOffset="-125249.401">5717 6201 11664 0 0,'-9'0'1053'0'0,"9"0"-1046"0"0,-1 0-1 0 0,1 0 1 0 0,-1 0 0 0 0,1 0 0 0 0,0 0-1 0 0,-1 0 1 0 0,1 0 0 0 0,-1 0 0 0 0,1 0-1 0 0,-1 0 1 0 0,1 1 0 0 0,-1-1 0 0 0,1 0-1 0 0,-1 0 1 0 0,1 0 0 0 0,0 0 0 0 0,-1 1-1 0 0,1-1 1 0 0,-1 0 0 0 0,1 1 0 0 0,0-1-1 0 0,-1 0 1 0 0,1 0 0 0 0,0 1-1 0 0,-1-1 1 0 0,1 1 0 0 0,0-1 0 0 0,0 0-1 0 0,-1 1 1 0 0,1-1 0 0 0,0 1 0 0 0,0-1-1 0 0,0 0 1 0 0,0 1 0 0 0,-1-1 0 0 0,1 1-7 0 0,0 0 60 0 0,-4 5 134 0 0,3-6-116 0 0,0 1 1 0 0,1 0-1 0 0,-1 0 1 0 0,0 0-1 0 0,1 0 1 0 0,-1 0-1 0 0,1 0 1 0 0,-1 0-1 0 0,1 0 1 0 0,-1 0-1 0 0,1 0 1 0 0,0 0-1 0 0,-1 0 1 0 0,1 0-1 0 0,0 0 1 0 0,0 0-1 0 0,0 1 1 0 0,0-1-1 0 0,0 0 1 0 0,0 1-79 0 0,-2 25 1288 0 0,1-23-1107 0 0,0 0-1 0 0,1 1 1 0 0,-1-1 0 0 0,1 0-1 0 0,0 3-180 0 0,3 13 593 0 0,1 28 470 0 0,0-17-517 0 0,-3-27-468 0 0,0-1 0 0 0,-1 1 1 0 0,1 0-1 0 0,-1 0 0 0 0,1 0 0 0 0,-1 0 1 0 0,0 0-1 0 0,-1 0 0 0 0,1 0 0 0 0,-1 3-78 0 0,0-3 82 0 0,0 1-1 0 0,1-1 1 0 0,-1 1-1 0 0,1 0 0 0 0,1-1 1 0 0,-1 1-1 0 0,1 1-81 0 0,0 0 108 0 0,-1-1 1 0 0,0 0-1 0 0,0 0 1 0 0,0 0-1 0 0,-1 6-108 0 0,0-7 124 0 0,0 0 0 0 0,1 1 0 0 0,0-1 0 0 0,-1 1 0 0 0,1 0 0 0 0,1-1 0 0 0,-1 1 0 0 0,2 3-124 0 0,-4 4 285 0 0,2-6-221 0 0,10-3-5 0 0,-7-4-19 0 0,1 1-1 0 0,-1-1 0 0 0,0-1 1 0 0,0 1-1 0 0,0-1 1 0 0,0 1-1 0 0,0-1 0 0 0,0 0 1 0 0,0 0-1 0 0,-1 0 0 0 0,3-2-39 0 0,-4 3 7 0 0,0 0-4 0 0,0 0 0 0 0,0 0-1 0 0,0 0 1 0 0,0 0-1 0 0,0 0 1 0 0,-1 0-1 0 0,1 0 1 0 0,0 0 0 0 0,-1 0-1 0 0,1-1 1 0 0,-1 1-1 0 0,1 0 1 0 0,-1 0 0 0 0,0-1-1 0 0,1 1-2 0 0,-1-1-1 0 0,0 1 0 0 0,1 0 0 0 0,-1-1 0 0 0,1 1 0 0 0,-1 0 0 0 0,1-1 0 0 0,0 1 0 0 0,0 0 0 0 0,-1 0 0 0 0,1-1 0 0 0,1 0 1 0 0,9-7-125 0 0,-9 7 69 0 0,1 0-1 0 0,-1 0 0 0 0,0 0 0 0 0,1-1 1 0 0,-1 1-1 0 0,0 0 0 0 0,0-1 0 0 0,-1 0 1 0 0,1 1-1 0 0,-1-1 0 0 0,1-1 57 0 0,0 1-97 0 0,0-1 0 0 0,0 0-1 0 0,1 1 1 0 0,-1 0 0 0 0,1-1 0 0 0,0 1 0 0 0,0 0-1 0 0,0 0 1 0 0,0 1 0 0 0,0-1 0 0 0,1 1 0 0 0,0-1 97 0 0,3-2-153 0 0,-6 4 128 0 0,0 0 0 0 0,-1 1-1 0 0,1-1 1 0 0,-1 1 0 0 0,1-1 0 0 0,-1 0-1 0 0,1 1 1 0 0,-1-1 0 0 0,0 0-1 0 0,1 1 1 0 0,-1-1 0 0 0,0 0-1 0 0,1 0 1 0 0,-1 0 25 0 0,0 0-12 0 0,0 1-1 0 0,1-1 1 0 0,-1 1-1 0 0,0-1 1 0 0,0 0 0 0 0,1 1-1 0 0,-1-1 1 0 0,0 1-1 0 0,1-1 1 0 0,-1 1 0 0 0,0-1-1 0 0,1 1 1 0 0,-1-1-1 0 0,1 1 1 0 0,-1 0-1 0 0,1-1 1 0 0,-1 1 12 0 0,16-8-139 0 0,-15 8 144 0 0,-1 0-1 0 0,1 0 0 0 0,0 0 0 0 0,-1 0 0 0 0,1 0 1 0 0,0 0-1 0 0,-1 0 0 0 0,1 0 0 0 0,0 0 1 0 0,-1 0-1 0 0,1 1 0 0 0,0-1 0 0 0,-1 0 0 0 0,1 0 1 0 0,0 1-1 0 0,-1-1 0 0 0,1 0 0 0 0,-1 1 1 0 0,1-1-1 0 0,-1 1 0 0 0,1-1-4 0 0,10 9 186 0 0,-4 0 165 0 0,-5-7-320 0 0,0 0 1 0 0,0 0-1 0 0,0 0 0 0 0,-1 0 1 0 0,1 0-1 0 0,-1 1 1 0 0,1-1-1 0 0,-1 0 0 0 0,0 1 1 0 0,0 0-1 0 0,0-1 0 0 0,0 1 1 0 0,0-1-1 0 0,-1 1 0 0 0,1 1-31 0 0,-1-2 25 0 0,0 0 0 0 0,1 0 0 0 0,-1 1 0 0 0,1-1 0 0 0,0 0 0 0 0,0 0 0 0 0,-1 0 0 0 0,1 0 0 0 0,1 0 0 0 0,-1 0 0 0 0,1 1-25 0 0,-1 0 43 0 0,1-1 1 0 0,-1 1 0 0 0,1 0 0 0 0,-1-1-1 0 0,0 1 1 0 0,0 0 0 0 0,0 0-1 0 0,0 2-43 0 0,-1-1 23 0 0,1 0 0 0 0,0-1 0 0 0,0 1 0 0 0,0-1-1 0 0,1 1 1 0 0,-1-1 0 0 0,1 0 0 0 0,0 1 0 0 0,0-1-1 0 0,0 0 1 0 0,0 0 0 0 0,0 0 0 0 0,2 1-23 0 0,0 1 31 0 0,-4-4-27 0 0,1 0 0 0 0,0 1 1 0 0,0-1-1 0 0,-1 0 0 0 0,1 1 0 0 0,-1-1 0 0 0,0 1 0 0 0,1-1 0 0 0,-1 1 0 0 0,0-1-4 0 0,0 0 7 0 0,0 0 1 0 0,1 0-1 0 0,-1 1 1 0 0,0-1 0 0 0,0 0-1 0 0,1 0 1 0 0,-1 0-1 0 0,1 0 1 0 0,-1 0-1 0 0,1 0 1 0 0,-1 0-1 0 0,1 0 1 0 0,-1 0-1 0 0,1 0 1 0 0,0 0-1 0 0,0-1 1 0 0,0 1-1 0 0,0 1-7 0 0,8 3 38 0 0,-7-5-34 0 0,-1 1 1 0 0,0 0-1 0 0,1-1 0 0 0,-1 1 1 0 0,0 0-1 0 0,0 0 0 0 0,0 0 0 0 0,0 0 1 0 0,0 0-1 0 0,0 0 0 0 0,0 0 1 0 0,0 0-1 0 0,0 0 0 0 0,0 0 1 0 0,0 0-1 0 0,-1 1 0 0 0,1-1 1 0 0,0 0-1 0 0,-1 1 0 0 0,1-1-4 0 0,-1 0-129 0 0,1 0-1 0 0,0 0 0 0 0,-1 0 1 0 0,1 0-1 0 0,0 0 1 0 0,0 0-1 0 0,0 0 0 0 0,0 0 1 0 0,-1 0-1 0 0,1-1 1 0 0,1 1-1 0 0,-1 0 0 0 0,0-1 1 0 0,0 1-1 0 0,0-1 1 0 0,0 1-1 0 0,0-1 0 0 0,0 1 1 0 0,1-1-1 0 0,-1 0 0 0 0,0 0 1 0 0,0 1-1 0 0,1-1 1 0 0,0 0 129 0 0,5 1-3061 0 0,7 4-3955 0 0</inkml:trace>
  <inkml:trace contextRef="#ctx0" brushRef="#br1" timeOffset="-122398.941">8380 6588 12552 0 0,'0'-2'57'0'0,"0"0"0"0"0,0 0 0 0 0,0 0 0 0 0,-1 1 0 0 0,1-1-1 0 0,0 0 1 0 0,-1 0 0 0 0,1 1 0 0 0,-1-1 0 0 0,0 0 0 0 0,1 1 0 0 0,-1-1 0 0 0,0 1 0 0 0,0-1 0 0 0,0 1 0 0 0,0-1 0 0 0,0 1 0 0 0,0 0 0 0 0,-1-1 0 0 0,1 1 0 0 0,0 0 0 0 0,-1 0 0 0 0,1 0 0 0 0,-1 0 0 0 0,1 0-57 0 0,-2 0 118 0 0,0-1 0 0 0,-1 1 0 0 0,1 0 1 0 0,0 1-1 0 0,0-1 0 0 0,-1 0 0 0 0,1 1 0 0 0,0 0 0 0 0,-1 0 0 0 0,1 0 0 0 0,-1 0 0 0 0,1 0 1 0 0,0 1-119 0 0,-1-1 143 0 0,1 1 1 0 0,0 0 0 0 0,-1 1-1 0 0,1-1 1 0 0,0 1 0 0 0,0-1-1 0 0,0 1 1 0 0,0 0 0 0 0,0 0-1 0 0,0 0 1 0 0,-1 2-144 0 0,-17 10 979 0 0,16-11-864 0 0,4-3-79 0 0,0 0-1 0 0,0 1 1 0 0,0-1 0 0 0,0 1 0 0 0,0 0 0 0 0,0-1 0 0 0,0 1-1 0 0,0 0 1 0 0,0-1 0 0 0,0 1 0 0 0,0 0 0 0 0,0 0 0 0 0,1 0 0 0 0,-1 0-1 0 0,0 0 1 0 0,1 0 0 0 0,-1 0 0 0 0,1 0 0 0 0,-1 0 0 0 0,1 0 0 0 0,-1 0-1 0 0,1 0 1 0 0,0 0 0 0 0,-1 1-36 0 0,1-1 46 0 0,-1 1-1 0 0,1-1 1 0 0,-1 1 0 0 0,0-1-1 0 0,1 0 1 0 0,-1 1 0 0 0,0-1-1 0 0,0 0 1 0 0,0 0 0 0 0,0 0-1 0 0,0 0 1 0 0,0 0 0 0 0,0 0-1 0 0,-1 0 1 0 0,1 0 0 0 0,0 0 0 0 0,-2 0-46 0 0,-2 3 108 0 0,0 2-56 0 0,1 6 4 0 0,4-12-53 0 0,0 0-1 0 0,0 0 0 0 0,0 0 0 0 0,0 0 0 0 0,0 0 1 0 0,0 0-1 0 0,0 0 0 0 0,0 0 0 0 0,0 0 0 0 0,-1 0 0 0 0,1 1 1 0 0,0-1-1 0 0,0 0 0 0 0,0 0 0 0 0,0 0 0 0 0,0 0 1 0 0,0 0-1 0 0,0 0 0 0 0,0 1 0 0 0,0-1 0 0 0,0 0 1 0 0,0 0-1 0 0,0 0 0 0 0,0 0 0 0 0,0 0 0 0 0,0 0 0 0 0,0 0 1 0 0,0 1-1 0 0,0-1 0 0 0,0 0 0 0 0,0 0 0 0 0,0 0 1 0 0,0 0-1 0 0,0 0 0 0 0,1 0 0 0 0,-1 0 0 0 0,0 1 1 0 0,0-1-1 0 0,0 0 0 0 0,0 0 0 0 0,0 0 0 0 0,0 0 0 0 0,0 0 1 0 0,0 0-1 0 0,0 0 0 0 0,0 0 0 0 0,1 0 0 0 0,-1 0 1 0 0,0 0-1 0 0,0 0 0 0 0,0 0 0 0 0,0 0 0 0 0,0 0 1 0 0,0 1-1 0 0,1-1 0 0 0,-1 0-2 0 0,6 2 13 0 0,-3 0 23 0 0,1-1 0 0 0,0 0-1 0 0,0 0 1 0 0,0 0 0 0 0,0 0-1 0 0,0-1 1 0 0,1 1 0 0 0,-1-1-1 0 0,0 0 1 0 0,0 0 0 0 0,4-1-36 0 0,7-1 115 0 0,0-1 1 0 0,8-3-116 0 0,80-25 360 0 0,-90 26-360 0 0,-1 0 0 0 0,0-1 0 0 0,11-7 0 0 0,-15 9 0 0 0,-3-1 11 0 0,-4 5-8 0 0,-1-1 0 0 0,0 1 0 0 0,0 0 0 0 0,1-1 0 0 0,-1 1 0 0 0,0-1 0 0 0,0 1 1 0 0,0-1-1 0 0,0 1 0 0 0,0-1 0 0 0,0 1 0 0 0,0-1 0 0 0,0 1 0 0 0,0-1 0 0 0,0 1 0 0 0,0-1 0 0 0,0 1 0 0 0,0-1-3 0 0,0-1 9 0 0,0 1-5 0 0,0-1-1 0 0,0 1 1 0 0,0 0-1 0 0,0 0 1 0 0,0-1-1 0 0,0 1 1 0 0,-1 0-1 0 0,1 0 1 0 0,0 0-1 0 0,-1-1 1 0 0,1 1-1 0 0,-1 0 1 0 0,1 0-1 0 0,-1 0 1 0 0,0 0-1 0 0,1 0 1 0 0,-1 0-1 0 0,0 0 1 0 0,0 0-1 0 0,0 0 1 0 0,1 0-1 0 0,-1 0 1 0 0,0 0-1 0 0,0 1 1 0 0,0-1-1 0 0,-1 0 1 0 0,1 1-1 0 0,0-1 1 0 0,0 1-1 0 0,0-1 1 0 0,-1 1-4 0 0,-4-5 8 0 0,1 3-8 0 0,1 2-10 0 0,3 0-56 0 0,1 0-56 0 0,0 0-8 0 0,0 0 2 0 0,0 0-22 0 0,0 0-96 0 0,0 0-39 0 0,-2 13-1155 0 0,1-12 1323 0 0,1-1 0 0 0,0 1-1 0 0,0-1 1 0 0,0 1 0 0 0,0-1 0 0 0,-1 1 0 0 0,1-1 0 0 0,0 1 0 0 0,0-1 0 0 0,0 1 0 0 0,0-1-1 0 0,0 1 1 0 0,0 0 0 0 0,0-1 0 0 0,0 1 0 0 0,1-1 0 0 0,-1 1 0 0 0,0-1 0 0 0,0 1-1 0 0,0-1 1 0 0,0 1 0 0 0,1-1 0 0 0,-1 0 0 0 0,0 1 0 0 0,1-1 0 0 0,-1 1 0 0 0,0-1-1 0 0,1 1 1 0 0,-1-1 0 0 0,0 0 0 0 0,1 1 0 0 0,-1-1 0 0 0,1 0 117 0 0,2 2-329 0 0,-1 0 1 0 0,1 0-1 0 0,0-1 1 0 0,0 1-1 0 0,0-1 1 0 0,0 0-1 0 0,0 0 1 0 0,0 0-1 0 0,0 0 1 0 0,1-1-1 0 0,-1 1 1 0 0,0-1-1 0 0,0 0 1 0 0,1 0-1 0 0,1 0 329 0 0,3-1-1053 0 0</inkml:trace>
  <inkml:trace contextRef="#ctx0" brushRef="#br1" timeOffset="-122066.802">8610 6490 2304 0 0,'26'-12'155'0'0,"-1"-1"0"0"0,0-1 0 0 0,10-8-155 0 0,-24 15 743 0 0,-1 0 0 0 0,0-1 0 0 0,0-1 0 0 0,-1 0-1 0 0,0 0 1 0 0,-1-1 0 0 0,0 0 0 0 0,0 0 0 0 0,-1-1 0 0 0,0 0-1 0 0,-1 0 1 0 0,-1 0 0 0 0,1-1 0 0 0,-1-2-743 0 0,-2 5 268 0 0,0-1 91 0 0,0 0 0 0 0,0 1 0 0 0,-1-1 0 0 0,1-6-359 0 0,-3 14 78 0 0,0 0 1 0 0,0-1 0 0 0,0 1 0 0 0,0 0-1 0 0,0-1 1 0 0,0 1 0 0 0,-1 0 0 0 0,1-1-1 0 0,-1 1 1 0 0,0 0 0 0 0,0 0 0 0 0,1-1-1 0 0,-1 1 1 0 0,0 0 0 0 0,-1 0-1 0 0,1 0 1 0 0,0 0 0 0 0,-1 0 0 0 0,1 1-1 0 0,-1-1 1 0 0,-1-1-79 0 0,0 0 94 0 0,0 1-1 0 0,1 0 1 0 0,-1 0 0 0 0,0 1-1 0 0,0-1 1 0 0,-1 1-1 0 0,1-1 1 0 0,0 1 0 0 0,0 0-1 0 0,-1 0 1 0 0,1 0-1 0 0,-1 1 1 0 0,1-1 0 0 0,-1 1-1 0 0,1 0 1 0 0,-1 0-94 0 0,-2 0 135 0 0,1 1 1 0 0,-1 0 0 0 0,0 0-1 0 0,1 1 1 0 0,-1 0 0 0 0,1 0-1 0 0,-1 0 1 0 0,1 0 0 0 0,-3 3-136 0 0,-1 0 126 0 0,-1 2 1 0 0,1-1-1 0 0,0 2 1 0 0,0-1-1 0 0,1 1 0 0 0,0 0 1 0 0,0 1-1 0 0,1 0 1 0 0,0 0-1 0 0,1 0 1 0 0,-2 5-127 0 0,-10 18 362 0 0,2 1-1 0 0,-11 31-361 0 0,18-39 76 0 0,1 0 0 0 0,1 0 0 0 0,1 0 0 0 0,1 1-1 0 0,2 0 1 0 0,0 0 0 0 0,2 8-76 0 0,1-23 24 0 0,0 40 32 0 0,5 40-56 0 0,-4-87 7 0 0,1 15 18 0 0,0-1 0 0 0,1 0-1 0 0,2 0 1 0 0,-1 0 0 0 0,4 3-25 0 0,-6-13 26 0 0,1 1 1 0 0,-1-1 0 0 0,0 1 0 0 0,-1 0-27 0 0,3 12 55 0 0,-1-9-187 0 0,-2 0 0 0 0,1 1-1 0 0,-1-1 1 0 0,-1 4 132 0 0,-1-15-248 0 0,1 0 0 0 0,-1 0 0 0 0,1 0 0 0 0,-1 1 0 0 0,1-1 0 0 0,-1 0 0 0 0,0 0 1 0 0,0 0-1 0 0,0 0 0 0 0,1 0 0 0 0,-1 0 0 0 0,0-1 0 0 0,0 1 0 0 0,0 0 0 0 0,0 0 0 0 0,0-1 0 0 0,-1 1 0 0 0,1 0 0 0 0,0-1 0 0 0,0 1 0 0 0,0-1 1 0 0,-1 1 247 0 0,-4 2-6120 0 0</inkml:trace>
  <inkml:trace contextRef="#ctx0" brushRef="#br1" timeOffset="-121863.752">8396 6874 3224 0 0,'-1'-1'23'0'0,"1"-1"0"0"0,0 1 1 0 0,0-1-1 0 0,-1 1 0 0 0,1-1 1 0 0,0 1-1 0 0,-1-1 0 0 0,0 1 0 0 0,1-1 1 0 0,-1 0-24 0 0,-3-7 2425 0 0,4 8-2086 0 0,0 0 0 0 0,0 1 0 0 0,0-1-1 0 0,0 1 1 0 0,0-1 0 0 0,1 0-1 0 0,-1 1 1 0 0,0-1 0 0 0,0 1-1 0 0,1-1 1 0 0,-1 0 0 0 0,0 1-1 0 0,1-1 1 0 0,-1 1 0 0 0,0-1-1 0 0,1 1 1 0 0,-1-1 0 0 0,1 1-1 0 0,-1 0 1 0 0,1-1 0 0 0,-1 1 0 0 0,1-1-1 0 0,-1 1 1 0 0,1 0-339 0 0,14-9 2930 0 0,-5 6-2646 0 0,-1 0 1 0 0,0 1 0 0 0,1 0-1 0 0,0 0 1 0 0,-1 1 0 0 0,1 1-1 0 0,0-1 1 0 0,7 2-285 0 0,16-2 485 0 0,200-3-277 0 0,-197 3-243 0 0,89-5-1086 0 0,-111 4 165 0 0,0 0 0 0 0,-1-1-1 0 0,6-2 957 0 0,-15 4-145 0 0,28-8-1420 0 0</inkml:trace>
  <inkml:trace contextRef="#ctx0" brushRef="#br1" timeOffset="-121574.22">9490 6368 14224 0 0,'2'-1'653'0'0,"3"-2"-402"0"0,0 1 0 0 0,0 0 0 0 0,0 1-1 0 0,0-1 1 0 0,1 1 0 0 0,4-1-251 0 0,-8 2 241 0 0,0 1-1 0 0,0-1 1 0 0,0 0-1 0 0,0 1 1 0 0,0 0 0 0 0,0-1-1 0 0,0 1 1 0 0,-1 0-1 0 0,1 0 1 0 0,0 0-1 0 0,0 0 1 0 0,-1 0 0 0 0,1 0-1 0 0,0 1 1 0 0,-1-1-1 0 0,0 0 1 0 0,1 1-1 0 0,-1 0 1 0 0,0-1 0 0 0,1 1-1 0 0,-1 1-240 0 0,4 5 263 0 0,0 1 0 0 0,-1-1 1 0 0,0 1-1 0 0,0 1-263 0 0,0-2 260 0 0,0 5-146 0 0,0-1 1 0 0,0 1-1 0 0,-1-1 0 0 0,-1 1 0 0 0,0 0 0 0 0,-1 6-114 0 0,1 25 229 0 0,-3 12-229 0 0,0-9 106 0 0,1-37-72 0 0,-1-1 0 0 0,0 0 0 0 0,-1 1-1 0 0,-1 2-33 0 0,1-1 37 0 0,1-10-51 0 0,1 0 0 0 0,0 0 0 0 0,-1 0 0 0 0,1 0-1 0 0,-1 0 1 0 0,0 0 0 0 0,1 0 0 0 0,-1 0 0 0 0,1-1-1 0 0,-1 1 1 0 0,0 0 0 0 0,0 0 0 0 0,0 0 14 0 0,-5 6-510 0 0,5-6 226 0 0,0 0 0 0 0,-1 0 1 0 0,1-1-1 0 0,0 1 0 0 0,0-1 1 0 0,-1 1-1 0 0,1-1 0 0 0,-1 1 1 0 0,1-1-1 0 0,0 0 0 0 0,-1 1 1 0 0,1-1-1 0 0,-1 0 0 0 0,1 0 0 0 0,0 0 1 0 0,-1 0-1 0 0,0-1 284 0 0,-4 0-2174 0 0</inkml:trace>
  <inkml:trace contextRef="#ctx0" brushRef="#br1" timeOffset="-120891.101">9408 6512 4144 0 0,'0'-16'408'0'0,"1"15"-222"0"0,-1-1 1 0 0,0 1-1 0 0,1-1 0 0 0,-1 1 1 0 0,1-1-1 0 0,0 1 1 0 0,-1 0-1 0 0,1-1 0 0 0,0 1 1 0 0,0 0-1 0 0,0 0 1 0 0,0 0-1 0 0,0-1 0 0 0,0 1 1 0 0,0 0-1 0 0,0 0 1 0 0,0 1-1 0 0,1-1 0 0 0,-1 0 1 0 0,0 0-1 0 0,1 0 1 0 0,-1 1-1 0 0,1-1 0 0 0,-1 1 1 0 0,0-1-1 0 0,2 1-186 0 0,3-1 1317 0 0,0 1-1 0 0,0-1 1 0 0,0 1-1 0 0,-1 1 1 0 0,1-1 0 0 0,3 2-1317 0 0,16 0 2061 0 0,54 1-1284 0 0,-35-1-101 0 0,30-3-676 0 0,-60 1-238 0 0,0-2-1 0 0,0 0 0 0 0,-1-1 0 0 0,1 0 0 0 0,-1-1 1 0 0,1-1-1 0 0,4-2 239 0 0,-14 5-415 0 0,0 0-1 0 0,0-1 1 0 0,1 1 0 0 0,-2-1 0 0 0,1 0 0 0 0,0 0-1 0 0,-1-1 1 0 0,1 1 0 0 0,-1-1 0 0 0,0 0 0 0 0,0 0 0 0 0,0 0-1 0 0,-1 0 1 0 0,0 0 0 0 0,1 0 0 0 0,-1-1 0 0 0,-1 1-1 0 0,1-1 1 0 0,-1 0 0 0 0,0 0 415 0 0,7-18-1613 0 0,-7 22 1827 0 0,-1 1 282 0 0,0 0 59 0 0,0 0 66 0 0,0 0 231 0 0,0 0 99 0 0,1 3-577 0 0,1-1-1 0 0,-1 0 1 0 0,0 1 0 0 0,0-1-1 0 0,-1 0 1 0 0,1 1 0 0 0,0-1-1 0 0,-1 3-373 0 0,14 94 4895 0 0,-3 32-4895 0 0,-10-115 265 0 0,0-10-102 0 0,1 1 0 0 0,-1-1 0 0 0,1 0 1 0 0,1 3-164 0 0,2 8 315 0 0,-5-17-296 0 0,0 0 1 0 0,0 1-1 0 0,0-1 1 0 0,0 0-1 0 0,0 0 1 0 0,0 1-1 0 0,1-1 1 0 0,-1 0-1 0 0,0 0 1 0 0,0 1-1 0 0,0-1 1 0 0,0 0-1 0 0,0 0 1 0 0,0 1-1 0 0,0-1 1 0 0,1 0-1 0 0,-1 0 0 0 0,0 1 1 0 0,0-1-1 0 0,0 0 1 0 0,1 0-1 0 0,-1 0 1 0 0,0 0-1 0 0,0 1 1 0 0,0-1-1 0 0,1 0 1 0 0,-1 0-1 0 0,0 0 1 0 0,0 0-20 0 0,5-5 264 0 0,0-8-154 0 0,-3 4-201 0 0,1 1 1 0 0,0 0 0 0 0,1 0-1 0 0,2-3 91 0 0,1-3-144 0 0,-7 13 107 0 0,1-1 1 0 0,0 0-1 0 0,0 1 0 0 0,1-1 0 0 0,-1 1 0 0 0,0-1 0 0 0,0 1 0 0 0,1-1 0 0 0,-1 1 0 0 0,1 0 1 0 0,-1 0-1 0 0,1 0 0 0 0,0 0 0 0 0,-1 0 0 0 0,1 0 0 0 0,0 0 0 0 0,0 0 0 0 0,-1 1 0 0 0,1-1 1 0 0,0 1-1 0 0,0-1 0 0 0,0 1 0 0 0,0 0 0 0 0,0 0 0 0 0,0 0 0 0 0,0 0 0 0 0,0 0 1 0 0,0 0-1 0 0,-1 0 0 0 0,1 1 0 0 0,0-1 0 0 0,0 1 0 0 0,1 0 37 0 0,7 2 12 0 0,-1 0 1 0 0,0 1-1 0 0,0 0 0 0 0,0 1 0 0 0,-1 0 0 0 0,1 0-12 0 0,3 3 107 0 0,1-1 0 0 0,-1-1-1 0 0,1 0 1 0 0,1 0 0 0 0,-1-2-1 0 0,1 0 1 0 0,0 0 0 0 0,0-1-1 0 0,8 0-106 0 0,-22-3 3 0 0,22 2 387 0 0,1-2-1 0 0,21-2-389 0 0,-37 2 32 0 0,-1-1 0 0 0,1 0 0 0 0,-1-1 1 0 0,0 0-1 0 0,1 0 0 0 0,-1 0 0 0 0,0-1 0 0 0,0 1 1 0 0,-1-2-1 0 0,1 1 0 0 0,0 0 0 0 0,1-3-32 0 0,-4 4-2 0 0,-1 0 0 0 0,0 0-1 0 0,0 0 1 0 0,1 0 0 0 0,-1 0-1 0 0,0-1 1 0 0,-1 1-1 0 0,1-1 1 0 0,0 1 0 0 0,-1-1-1 0 0,1 0 1 0 0,-1 0 0 0 0,0 0-1 0 0,0 0 1 0 0,0 1 0 0 0,0-1-1 0 0,-1-1 3 0 0,4-22-202 0 0,-3 23 161 0 0,0-1 0 0 0,-1 1 0 0 0,1 0 0 0 0,-1-1 0 0 0,0 1 0 0 0,0-1 0 0 0,0 1 0 0 0,0-1 0 0 0,0 1 0 0 0,-1-2 41 0 0,-2-8-66 0 0,2 8 35 0 0,0 1 0 0 0,0-1 0 0 0,0 1 0 0 0,0 0 0 0 0,-1-1 0 0 0,0 0 31 0 0,1 4-3 0 0,0 0-1 0 0,1 0 0 0 0,-1 0 1 0 0,0 0-1 0 0,0 0 0 0 0,1 0 1 0 0,-1 1-1 0 0,0-1 0 0 0,0 0 1 0 0,0 0-1 0 0,0 0 0 0 0,0 1 0 0 0,0-1 1 0 0,0 1-1 0 0,-1-1 0 0 0,1 1 1 0 0,0-1-1 0 0,0 1 0 0 0,0 0 1 0 0,-1-1-1 0 0,1 1 0 0 0,0 0 1 0 0,0 0-1 0 0,-1 0 0 0 0,1 0 4 0 0,0 0 7 0 0,0 1 0 0 0,1-1 0 0 0,-1 1 0 0 0,0-1 0 0 0,0 1 0 0 0,1 0 0 0 0,-1-1 0 0 0,0 1-1 0 0,1-1 1 0 0,-1 1 0 0 0,1 0 0 0 0,-1 0 0 0 0,1-1 0 0 0,-1 1 0 0 0,1 0 0 0 0,0 0 0 0 0,-1 0 0 0 0,1 0 0 0 0,0-1-1 0 0,0 1 1 0 0,-1 0 0 0 0,1 0 0 0 0,0 1-7 0 0,-1 2 19 0 0,0-3-15 0 0,0 1 0 0 0,1-1 0 0 0,-1 1 1 0 0,1-1-1 0 0,-1 1 0 0 0,1-1 1 0 0,-1 1-1 0 0,1 0 0 0 0,0-1 0 0 0,0 1 1 0 0,0 0-1 0 0,0-1 0 0 0,0 1 0 0 0,0 0 1 0 0,1 0-5 0 0,-1 4 2 0 0,1-1-2 0 0,-1 0 1 0 0,0-1-1 0 0,1 1 0 0 0,0-1 0 0 0,0 1 0 0 0,0-1 1 0 0,1 0-1 0 0,-1 1 0 0 0,1-1 0 0 0,0 0 0 0 0,0 0 1 0 0,1 0-1 0 0,-1 0 0 0 0,1 0 0 0 0,0-1 0 0 0,0 1 0 0 0,0-1 1 0 0,0 0-1 0 0,1 0 0 0 0,3 3 15 0 0,0-1 0 0 0,1 0 0 0 0,-1 0 0 0 0,1-1 0 0 0,0 0 0 0 0,0-1 0 0 0,0 0 0 0 0,1 0 0 0 0,4 1-15 0 0,-1-1-69 0 0,8 3-118 0 0,0-1 0 0 0,1-1-1 0 0,-1-1 1 0 0,1-1 0 0 0,3 0 187 0 0,20-2-3440 0 0,-21 0-3365 0 0</inkml:trace>
  <inkml:trace contextRef="#ctx0" brushRef="#br1" timeOffset="-120285.017">11247 6372 12696 0 0,'-6'-2'1353'0'0,"-33"13"-797"0"0,28-5-17 0 0,1 0 0 0 0,-1 1 0 0 0,1 0 1 0 0,0 0-1 0 0,1 1 0 0 0,0 1 0 0 0,0-1 0 0 0,1 1 1 0 0,0 1-1 0 0,-4 6-539 0 0,5-6 209 0 0,1 1 0 0 0,1 1 0 0 0,0-1 0 0 0,0 1 1 0 0,1 0-1 0 0,0 0 0 0 0,1 0 0 0 0,1 0 0 0 0,0 3-209 0 0,1-13 22 0 0,1 0-1 0 0,0 0 1 0 0,0 0 0 0 0,-1-1-1 0 0,1 1 1 0 0,0 0-1 0 0,1 0 1 0 0,-1 0-1 0 0,0 0 1 0 0,0-1-1 0 0,1 1 1 0 0,-1 0 0 0 0,1 0-1 0 0,0-1 1 0 0,0 1-1 0 0,-1 0 1 0 0,1-1-1 0 0,0 1 1 0 0,0-1-1 0 0,0 1 1 0 0,0-1-1 0 0,1 1 1 0 0,-1-1 0 0 0,0 0-1 0 0,1 0 1 0 0,-1 0-1 0 0,1 1-21 0 0,0-1 27 0 0,0 0 0 0 0,0 0 0 0 0,1-1-1 0 0,-1 1 1 0 0,0 0 0 0 0,0-1 0 0 0,1 0-1 0 0,-1 1 1 0 0,0-1 0 0 0,0 0 0 0 0,1 0-1 0 0,-1 0 1 0 0,0-1 0 0 0,0 1 0 0 0,1-1-1 0 0,-1 1 1 0 0,0-1 0 0 0,0 1 0 0 0,0-1 0 0 0,0 0-1 0 0,2-1-26 0 0,2-1-29 0 0,0-1 0 0 0,0 1-1 0 0,0-1 1 0 0,-1 0 0 0 0,0 0-1 0 0,1-1 1 0 0,-2 1 0 0 0,1-1-1 0 0,0-1 1 0 0,-1 1 0 0 0,0 0-1 0 0,0-1 1 0 0,-1 0 0 0 0,0 0-1 0 0,2-3 30 0 0,28-50-392 0 0,-30 52 358 0 0,-2 5 30 0 0,0 0 1 0 0,0-1-1 0 0,0 1 1 0 0,0 0-1 0 0,0 0 1 0 0,1 0-1 0 0,-1 0 1 0 0,0 0-1 0 0,1 0 1 0 0,0 0-1 0 0,0 0 1 0 0,-1 1-1 0 0,3-2 4 0 0,-3 2-81 0 0,-1 1-22 0 0,0 0-1 0 0,0 0 28 0 0,0 0 118 0 0,0 0 48 0 0,1 1 8 0 0,2 5-78 0 0,0 0 1 0 0,0 0-1 0 0,0 0 0 0 0,-1 0 1 0 0,0 0-1 0 0,0 1 1 0 0,-1-1-1 0 0,1 3-20 0 0,3 15 139 0 0,-2-15-123 0 0,1 0-1 0 0,0 0 0 0 0,0 0 0 0 0,1-1 0 0 0,0 0-15 0 0,-4-5 13 0 0,1-1-1 0 0,0 1 1 0 0,-1-1-1 0 0,1 0 1 0 0,0 0-1 0 0,0 0 1 0 0,0 0-1 0 0,0 0 0 0 0,1 0 1 0 0,-1-1-1 0 0,0 1 1 0 0,1-1-1 0 0,-1 0 1 0 0,1 1-1 0 0,-1-1 1 0 0,1 0-1 0 0,0 0 1 0 0,-1-1-1 0 0,1 1 1 0 0,0-1-1 0 0,0 1 0 0 0,0-1 1 0 0,0 0-13 0 0,14-2-108 0 0,-14 2-59 0 0,0 0 0 0 0,0 0 1 0 0,0-1-1 0 0,0 1 0 0 0,0-1 1 0 0,-1 0-1 0 0,1 0 1 0 0,0 0-1 0 0,0 0 0 0 0,0-1 1 0 0,0 1 166 0 0,6-4-1886 0 0</inkml:trace>
  <inkml:trace contextRef="#ctx0" brushRef="#br1" timeOffset="-119846.108">11558 6234 10592 0 0,'0'0'818'0'0,"0"8"286"0"0,15 76 2919 0 0,-8-49-2468 0 0,-1 1 0 0 0,-2 2-1555 0 0,-2-20 681 0 0,1 0-1 0 0,1 0 1 0 0,3 9-681 0 0,7 30 805 0 0,-8-35-598 0 0,-1 3-23 0 0,-5-25-112 0 0,0 0 13 0 0,0 0-10 0 0,0 0 15 0 0,0 0 6 0 0,4-7 58 0 0,2-4-375 0 0,0 0 0 0 0,2 1 1 0 0,-1 1-1 0 0,1-1 0 0 0,0 1 1 0 0,1 0-1 0 0,0 1 0 0 0,1 0 1 0 0,0 0-1 0 0,7-3 221 0 0,-12 8-60 0 0,1 0-1 0 0,0 0 1 0 0,0 0 0 0 0,0 1-1 0 0,0 0 1 0 0,0 0 0 0 0,0 1 0 0 0,0-1-1 0 0,1 1 1 0 0,-1 1 0 0 0,1-1-1 0 0,-1 1 1 0 0,0 0 0 0 0,1 1-1 0 0,-1-1 1 0 0,1 1 0 0 0,-1 1-1 0 0,0-1 1 0 0,0 1 0 0 0,0 0-1 0 0,3 2 61 0 0,-6-3 18 0 0,0 1 0 0 0,0 0 0 0 0,0 1 0 0 0,0-1 0 0 0,-1 0-1 0 0,1 1 1 0 0,0 0 0 0 0,-1-1 0 0 0,0 1 0 0 0,0 0-1 0 0,0 0 1 0 0,0 1 0 0 0,0-1 0 0 0,-1 0 0 0 0,1 0 0 0 0,-1 1-1 0 0,0-1 1 0 0,0 1 0 0 0,1 2-18 0 0,-2-4 45 0 0,0-1 0 0 0,0 1 0 0 0,0-1 0 0 0,0 1 0 0 0,0-1-1 0 0,0 1 1 0 0,0 0 0 0 0,0-1 0 0 0,-1 1 0 0 0,1-1 0 0 0,0 1 0 0 0,-1-1 0 0 0,0 1 0 0 0,1-1-1 0 0,-1 0 1 0 0,0 1-45 0 0,-1 2 113 0 0,-1 0-1 0 0,1-1 0 0 0,-1 1 1 0 0,0-1-1 0 0,0 0 0 0 0,-2 1-112 0 0,-5 5 261 0 0,-1-1 0 0 0,-1 0 0 0 0,-7 4-261 0 0,0-2 29 0 0,0-1 0 0 0,-1 0 1 0 0,0-2-1 0 0,-1 0 0 0 0,-10 2-29 0 0,29-9-77 0 0,0 0-1 0 0,-1 1 0 0 0,1-1 0 0 0,0 0 0 0 0,0 0 1 0 0,-1 0-1 0 0,1 0 0 0 0,0-1 0 0 0,0 1 0 0 0,0 0 1 0 0,-1-1-1 0 0,0 0 78 0 0,-13-9-4905 0 0,15 9 3028 0 0</inkml:trace>
  <inkml:trace contextRef="#ctx0" brushRef="#br1" timeOffset="-119394.498">12468 6313 9216 0 0,'3'-1'134'0'0,"-3"1"-97"0"0,1-1 0 0 0,-1 1-1 0 0,1 0 1 0 0,-1 0 0 0 0,1-1-1 0 0,-1 1 1 0 0,1 0-1 0 0,-1-1 1 0 0,0 1 0 0 0,1 0-1 0 0,-1-1 1 0 0,1 1 0 0 0,-1-1-1 0 0,0 1 1 0 0,1 0-1 0 0,-1-1 1 0 0,0 1 0 0 0,0-1-1 0 0,1 0-36 0 0,-2 1 57 0 0,1 0-1 0 0,0 0 0 0 0,0 0 1 0 0,0-1-1 0 0,-1 1 0 0 0,1 0 0 0 0,0 0 1 0 0,0 0-1 0 0,-1 0 0 0 0,1-1 1 0 0,0 1-1 0 0,0 0 0 0 0,-1 0 0 0 0,1 0 1 0 0,0 0-1 0 0,-1 0 0 0 0,1 0 1 0 0,0 0-1 0 0,0 0 0 0 0,-1 0 0 0 0,1 0 1 0 0,0 0-1 0 0,-1 0 0 0 0,1 0 1 0 0,0 0-1 0 0,0 0 0 0 0,-1 0 0 0 0,1 0 1 0 0,0 0-1 0 0,0 0 0 0 0,-1 1-56 0 0,-10 0 1338 0 0,-35 9 2446 0 0,-61 19-1594 0 0,87-22-1495 0 0,1 0-1 0 0,-19 11-694 0 0,29-14 80 0 0,0 1 1 0 0,0 1-1 0 0,1 0 1 0 0,0 0-1 0 0,1 0 1 0 0,-1 1-1 0 0,-1 2-80 0 0,8-7 45 0 0,-1 0 0 0 0,1 0 0 0 0,-1 0 0 0 0,1 0 0 0 0,0 0 0 0 0,0 1-1 0 0,0-1 1 0 0,0 0 0 0 0,0 1 0 0 0,0-1 0 0 0,1 1 0 0 0,-1 0-45 0 0,1-2 17 0 0,0 1 1 0 0,0-1-1 0 0,0 1 0 0 0,0 0 1 0 0,0-1-1 0 0,1 1 1 0 0,-1-1-1 0 0,1 1 1 0 0,-1-1-1 0 0,1 1 1 0 0,-1-1-1 0 0,1 1 1 0 0,0-1-1 0 0,0 1 0 0 0,-1-1 1 0 0,1 0-1 0 0,0 0 1 0 0,0 1-1 0 0,1-1 1 0 0,-1 0-1 0 0,0 0 1 0 0,0 0-1 0 0,0 0 0 0 0,1 0 1 0 0,-1 0-1 0 0,2 0-17 0 0,15 11 57 0 0,0-2 0 0 0,1 0 1 0 0,0-1-1 0 0,1-1 0 0 0,1 0-57 0 0,-12-6 5 0 0,0 0-5 0 0,0 1 1 0 0,0-1 0 0 0,-1 2-1 0 0,1-1 1 0 0,-1 1-1 0 0,0 0 1 0 0,0 1 0 0 0,0 0-1 0 0,2 2 0 0 0,-9-6 15 0 0,-1 0-1 0 0,1-1 0 0 0,0 1 0 0 0,-1 0 1 0 0,1 0-1 0 0,0-1 0 0 0,-1 1 0 0 0,1 0 1 0 0,-1 0-1 0 0,0 0 0 0 0,1 0 0 0 0,-1 0 1 0 0,0 0-1 0 0,1 0 0 0 0,-1 0 1 0 0,0-1-1 0 0,0 1 0 0 0,0 0 0 0 0,0 0 1 0 0,0 0-1 0 0,0 0 0 0 0,0 0 0 0 0,0 0 1 0 0,0 0-1 0 0,0 0 0 0 0,-1 0 0 0 0,1 0 1 0 0,0 0-1 0 0,-1 0 0 0 0,1 0 0 0 0,0 0 1 0 0,-1 0-1 0 0,0-1 0 0 0,1 1 0 0 0,-1 0 1 0 0,1 0-1 0 0,-1-1 0 0 0,0 1 1 0 0,1 0-1 0 0,-1-1 0 0 0,0 1 0 0 0,0 0-14 0 0,-3 2 70 0 0,0 1 0 0 0,-1-1 0 0 0,1 0 0 0 0,-1 0 0 0 0,0-1-1 0 0,0 1 1 0 0,0-1-70 0 0,-30 11-142 0 0,0-1 0 0 0,0-2 0 0 0,-26 4 142 0 0,59-14-179 0 0,-3 0-116 0 0,3 1-5567 0 0,2-1 3889 0 0</inkml:trace>
  <inkml:trace contextRef="#ctx0" brushRef="#br1" timeOffset="-118831.341">12701 6419 7832 0 0,'0'0'602'0'0,"-6"3"-67"0"0,-24 15 5601 0 0,17-11-5397 0 0,0 0-1 0 0,1 1 0 0 0,0 0 1 0 0,1 1-1 0 0,0 0 0 0 0,-6 6-738 0 0,-9 10 576 0 0,22-22-510 0 0,0 1 1 0 0,0 0-1 0 0,0-1 0 0 0,0 1 0 0 0,0 0 1 0 0,1 1-1 0 0,0-1 0 0 0,0 1 0 0 0,0-1 1 0 0,0 1-1 0 0,1 0 0 0 0,-1 2-66 0 0,3-6 16 0 0,-1 0 0 0 0,1-1 0 0 0,0 1 0 0 0,-1 0-1 0 0,1 0 1 0 0,0 0 0 0 0,0 0 0 0 0,0 0 0 0 0,0 0 0 0 0,0 0 0 0 0,0-1 0 0 0,0 1 0 0 0,0 0 0 0 0,0 0-1 0 0,0 0 1 0 0,1 0 0 0 0,-1 0 0 0 0,0 0 0 0 0,0 0 0 0 0,1-1 0 0 0,-1 1 0 0 0,1 0 0 0 0,-1 0-1 0 0,1-1 1 0 0,-1 1 0 0 0,1 0 0 0 0,-1 0 0 0 0,1-1 0 0 0,0 1 0 0 0,-1-1 0 0 0,1 1 0 0 0,0-1-1 0 0,0 1 1 0 0,-1-1 0 0 0,1 1 0 0 0,0-1 0 0 0,0 1 0 0 0,0-1 0 0 0,0 0 0 0 0,0 0 0 0 0,-1 1-1 0 0,1-1 1 0 0,1 0-16 0 0,4 0 63 0 0,0 1 0 0 0,0-1-1 0 0,1-1 1 0 0,-1 1 0 0 0,0-1-1 0 0,2-1-62 0 0,4 1 106 0 0,-2-1-75 0 0,0 0-1 0 0,0 0 0 0 0,0-1 1 0 0,0 0-1 0 0,-1-1 1 0 0,1 0-1 0 0,0-1-30 0 0,18-10 145 0 0,16-12-145 0 0,-26 15 16 0 0,1 1 1 0 0,0 0 0 0 0,1 1-1 0 0,10-3-16 0 0,-11 8 0 0 0,0 1 0 0 0,0 0 0 0 0,3 1 0 0 0,-15 2 0 0 0,0 0-1 0 0,0 1 0 0 0,1-1 1 0 0,-1 2-1 0 0,0-1 0 0 0,0 1 1 0 0,6 1 0 0 0,-11-1 2 0 0,0-1 0 0 0,0 1 0 0 0,1-1 0 0 0,-2 1 0 0 0,1 0 0 0 0,0 0 0 0 0,0 0 0 0 0,0 0 0 0 0,0 0 0 0 0,0 0 0 0 0,-1 1 0 0 0,1-1 0 0 0,-1 1 0 0 0,1-1 0 0 0,-1 1 0 0 0,1-1 0 0 0,-1 1 0 0 0,0 0 0 0 0,0 0 0 0 0,0 0 0 0 0,0-1 0 0 0,0 1 0 0 0,0 0 0 0 0,-1 0 0 0 0,1 0 0 0 0,0 0 0 0 0,-1 1 0 0 0,0-1 0 0 0,1 0-2 0 0,-1 10 32 0 0,-1 0 0 0 0,1 0 0 0 0,-2-1 1 0 0,0 1-1 0 0,0 0 0 0 0,-2 3-32 0 0,3-12 7 0 0,-1 3 25 0 0,-1 1 0 0 0,0-1 0 0 0,0 0 0 0 0,-1 0 0 0 0,1 0 0 0 0,-1-1 0 0 0,-1 1 0 0 0,1-1 0 0 0,-1 0 0 0 0,-4 4-32 0 0,8-8 81 0 0,-21-2 280 0 0,20-2-330 0 0,0 1-1 0 0,0-1 1 0 0,0 1-1 0 0,0-1 1 0 0,1 0-1 0 0,0 1 1 0 0,-1-1-1 0 0,1 0 1 0 0,0 0-1 0 0,0 0 1 0 0,0-3-31 0 0,0 4 3 0 0,1 0 1 0 0,0 0 0 0 0,0 0-1 0 0,0-1 1 0 0,-1 1-1 0 0,2 0 1 0 0,-1 0-1 0 0,0 0 1 0 0,0 0 0 0 0,1 0-1 0 0,-1 0 1 0 0,1 0-1 0 0,0 0 1 0 0,0 0 0 0 0,-1 0-1 0 0,1 0 1 0 0,0 0-1 0 0,1 0-3 0 0,8-12-49 0 0,5-5-204 0 0,0-1 1 0 0,5-1 252 0 0,3-6-370 0 0,-18 20 241 0 0,0 0 1 0 0,1 0-1 0 0,6-5 129 0 0,-1 2-322 0 0,1 1 0 0 0,1 0 1 0 0,0 1-1 0 0,0 0 0 0 0,7-2 322 0 0,19-4-6543 0 0,-24 10 310 0 0</inkml:trace>
  <inkml:trace contextRef="#ctx0" brushRef="#br1" timeOffset="-118528.481">13395 6327 5984 0 0,'0'0'273'0'0,"0"0"-5"0"0,0 0 115 0 0,0 0 1115 0 0,0 0 506 0 0,0 2 1184 0 0,0 10-1430 0 0,-1 7-899 0 0,0 0 1 0 0,-2 0-1 0 0,0 0 1 0 0,-4 10-860 0 0,6-24 138 0 0,0 1-1 0 0,0-1 0 0 0,1 0 1 0 0,0 6-138 0 0,-1 11 319 0 0,-11 52 1485 0 0,-11 29-1804 0 0,0 0 692 0 0,20-93-615 0 0,1 0-56 0 0,0-1 0 0 0,0 1 0 0 0,1-1-1 0 0,0 1 1 0 0,0 0 0 0 0,1-1 0 0 0,1 1 0 0 0,0 0 0 0 0,0-1 0 0 0,2 9-21 0 0,-3-17 7 0 0,1-1 1 0 0,-1 1 0 0 0,0 0-1 0 0,0 0 1 0 0,1 0 0 0 0,-1 0-1 0 0,1-1 1 0 0,-1 1 0 0 0,1 0-1 0 0,-1 0 1 0 0,1-1 0 0 0,-1 1-1 0 0,1 0 1 0 0,0-1 0 0 0,-1 1-1 0 0,1 0-7 0 0,0-1 75 0 0,-1 0-71 0 0,8-3-695 0 0,-7 3 498 0 0,-1-1 0 0 0,1 1 0 0 0,-1-1 0 0 0,0 1 0 0 0,0-1 0 0 0,1 0 0 0 0,-1 1 0 0 0,0-1-1 0 0,0 1 1 0 0,0-1 0 0 0,1 0 0 0 0,-1 1 0 0 0,0-1 0 0 0,0 0 0 0 0,0 1 0 0 0,0-1 193 0 0,0-5-3326 0 0,3-6-3366 0 0</inkml:trace>
  <inkml:trace contextRef="#ctx0" brushRef="#br1" timeOffset="-118208.929">13437 6395 5064 0 0,'4'-1'175'0'0,"0"-1"-1"0"0,1 1 1 0 0,-1 1 0 0 0,0-1 0 0 0,1 1 0 0 0,-1 0-1 0 0,4 0-174 0 0,-5 0 392 0 0,0 0-1 0 0,-1 0 0 0 0,1 1 1 0 0,0 0-1 0 0,0-1 1 0 0,-1 1-1 0 0,1 0 0 0 0,-1 0 1 0 0,1 1-1 0 0,0-1 1 0 0,-1 0-1 0 0,0 1 0 0 0,1-1 1 0 0,-1 1-1 0 0,0 0 0 0 0,0 0 1 0 0,0 0-1 0 0,0 0 1 0 0,0 0-392 0 0,3 5 376 0 0,2 2 498 0 0,0 1 1 0 0,0 0-1 0 0,3 8-874 0 0,-8-15 191 0 0,0 1 0 0 0,-1 0 0 0 0,1 1 0 0 0,-1-1 0 0 0,0 0 0 0 0,-1 0 0 0 0,1 0 0 0 0,0 1 0 0 0,-1-1 0 0 0,0 0 0 0 0,0 1 0 0 0,-1 0-191 0 0,0 4 494 0 0,0 1 0 0 0,-1 0-1 0 0,-2 5-493 0 0,3-12 109 0 0,0 0-1 0 0,0 1 0 0 0,-1-1 0 0 0,1 0 0 0 0,-1 0 0 0 0,0-1 0 0 0,1 1 0 0 0,-1 0 0 0 0,-1-1 0 0 0,1 1 0 0 0,0-1 0 0 0,-2 2-108 0 0,-1 0 105 0 0,-1 1 3 0 0,1-1 1 0 0,-1 0-1 0 0,0 0 1 0 0,0 0-1 0 0,0-1 1 0 0,-1 0-1 0 0,1 0 1 0 0,-5 1-109 0 0,-12 2 149 0 0,3-1-84 0 0,-1 0 1 0 0,0-1-1 0 0,0-1 0 0 0,-1 0 1 0 0,1-2-1 0 0,-13-1-65 0 0,24-2-507 0 0,0 0 0 0 0,0 0-1 0 0,1-1 1 0 0,-1-1 0 0 0,0 1-1 0 0,-2-3 508 0 0,2 1-1448 0 0</inkml:trace>
  <inkml:trace contextRef="#ctx0" brushRef="#br1" timeOffset="-117917.616">13719 6187 14336 0 0,'0'0'330'0'0,"0"2"45"0"0,-4 24 315 0 0,1-1 1 0 0,1 0-1 0 0,2 1 1 0 0,0-1-1 0 0,1 1 0 0 0,5 18-690 0 0,-1-3 1182 0 0,-1-10 642 0 0,5 17-1824 0 0,-8-41 84 0 0,5 17 66 0 0,0 0-1 0 0,-2 1 0 0 0,-2-1 0 0 0,1 9-149 0 0,-3-32-1 0 0,0 0 1 0 0,0-1-1 0 0,0 1 1 0 0,-1 0-1 0 0,1 0 1 0 0,0 0-1 0 0,0 0 1 0 0,0 0-1 0 0,-1 0 1 0 0,1 0-1 0 0,-1 0 1 0 0,1 0-1 0 0,-1 0 0 0 0,1 0 1 0 0,-1-1-1 0 0,1 1 1 0 0,-1 0-1 0 0,0 0 1 0 0,1-1-1 0 0,-1 1 1 0 0,0 0-1 0 0,1-1 1 0 0,-1 1-1 0 0,0-1 1 0 0,0 1-1 0 0,-1 0 1 0 0,-9 1-6502 0 0,5-2-532 0 0</inkml:trace>
  <inkml:trace contextRef="#ctx0" brushRef="#br1" timeOffset="-117625.738">13726 6335 12672 0 0,'19'-4'276'0'0,"-1"1"1"0"0,1 0 0 0 0,0 2 0 0 0,0 0 0 0 0,1 1-277 0 0,-5 1 575 0 0,0-1 0 0 0,-1 1 0 0 0,1 1 1 0 0,0 1-1 0 0,-1 0 0 0 0,1 1 0 0 0,-1 1 1 0 0,0 0-1 0 0,-1 0 0 0 0,1 2 0 0 0,12 7-575 0 0,-23-12 158 0 0,0 1-1 0 0,1 0 0 0 0,-1 0 1 0 0,0 0-1 0 0,-1 0 0 0 0,1 0 1 0 0,0 1-1 0 0,-1-1 0 0 0,0 1 1 0 0,0 0-1 0 0,0-1 0 0 0,0 1 1 0 0,-1 0-1 0 0,1 0 0 0 0,-1 0 1 0 0,0 1-1 0 0,0-1 0 0 0,-1 0 1 0 0,1 0-1 0 0,-1 0 0 0 0,0 4-157 0 0,0 10 285 0 0,-1 1 0 0 0,-1 0 0 0 0,0 0-1 0 0,-3 6-284 0 0,4-20 13 0 0,-3 16 402 0 0,1 0 0 0 0,2 0 1 0 0,0 18-416 0 0,1-37-198 0 0,0-2-139 0 0,0 0-23 0 0,0 0-149 0 0,0-8-1978 0 0,0 6 1676 0 0,0 0 0 0 0,0 0 0 0 0,0 0 0 0 0,0 1 0 0 0,1-1 0 0 0,-1 0 0 0 0,1 0 0 0 0,-1 1 1 0 0,1-2 810 0 0,5-5-6448 0 0</inkml:trace>
  <inkml:trace contextRef="#ctx0" brushRef="#br1" timeOffset="-116903.266">14391 6313 10136 0 0,'4'0'256'0'0,"-2"0"-129"0"0,0 0 0 0 0,0 0 0 0 0,-1 0 0 0 0,1 0 0 0 0,0 0 0 0 0,-1 0 0 0 0,1 1 0 0 0,0-1 0 0 0,0 0 1 0 0,-1 1-1 0 0,1 0 0 0 0,-1-1 0 0 0,1 1 0 0 0,-1 0 0 0 0,1 0 0 0 0,0 0-127 0 0,-1 0 384 0 0,3 3-27 0 0,-4-4-345 0 0,1 1 0 0 0,-1-1 0 0 0,0 0 0 0 0,1 0 0 0 0,-1 0 0 0 0,0 1 0 0 0,1-1 0 0 0,-1 0 0 0 0,0 1 0 0 0,0-1 0 0 0,1 0 0 0 0,-1 0 0 0 0,0 1 0 0 0,0-1 0 0 0,1 0 0 0 0,-1 1 0 0 0,0-1 0 0 0,0 0 0 0 0,0 1 0 0 0,0-1 0 0 0,0 1 0 0 0,0-1 0 0 0,0 0 0 0 0,0 1-12 0 0,4 28 287 0 0,1-10 1235 0 0,-5-19-1458 0 0,0 0 1 0 0,0 1 0 0 0,0-1-1 0 0,0 0 1 0 0,0 0-1 0 0,1 1 1 0 0,-1-1-1 0 0,0 0 1 0 0,0 1-1 0 0,0-1 1 0 0,0 0-1 0 0,0 1 1 0 0,0-1-1 0 0,0 0 1 0 0,0 1-1 0 0,0-1 1 0 0,0 0 0 0 0,0 0-1 0 0,0 1 1 0 0,0-1-1 0 0,0 0 1 0 0,0 1-1 0 0,0-1 1 0 0,-1 0-1 0 0,1 1 1 0 0,0-1-1 0 0,0 0 1 0 0,0 0-1 0 0,0 1 1 0 0,0-1 0 0 0,-1 0-1 0 0,1 0 1 0 0,0 1-1 0 0,0-1 1 0 0,-1 0-1 0 0,1 0 1 0 0,0 0-1 0 0,0 0 1 0 0,-1 1-1 0 0,1-1 1 0 0,0 0-1 0 0,0 0 1 0 0,-1 0-1 0 0,1 0 1 0 0,0 0 0 0 0,-1 0-1 0 0,1 0 1 0 0,0 0-1 0 0,-1 0 1 0 0,1 0-1 0 0,0 0 1 0 0,-1 0-65 0 0,-4 3-366 0 0,-22 8 1481 0 0,-16 4-1115 0 0,0-1 615 0 0,25-6-461 0 0,0 1 0 0 0,1 1-1 0 0,0 0 1 0 0,1 1 0 0 0,-2 2-154 0 0,4-3 127 0 0,6-3-85 0 0,1 0-1 0 0,0 0 1 0 0,1 0-1 0 0,0 1 1 0 0,0 0-1 0 0,1 0 1 0 0,-1 1-1 0 0,2-1 1 0 0,-3 8-42 0 0,6-16 17 0 0,1 1 1 0 0,0-1 0 0 0,-1 0 0 0 0,1 1-1 0 0,0-1 1 0 0,0 1 0 0 0,-1 0 0 0 0,1-1-1 0 0,0 1 1 0 0,0-1 0 0 0,0 1 0 0 0,0-1-1 0 0,0 1 1 0 0,0-1 0 0 0,0 1 0 0 0,0 0-1 0 0,0-1 1 0 0,0 1 0 0 0,0-1 0 0 0,0 1-1 0 0,0-1 1 0 0,1 1 0 0 0,-1-1 0 0 0,0 1-18 0 0,0-1 16 0 0,1 1 0 0 0,-1-1 1 0 0,1 0-1 0 0,-1 1 0 0 0,1-1 1 0 0,-1 0-1 0 0,1 0 1 0 0,-1 0-1 0 0,1 1 0 0 0,-1-1 1 0 0,1 0-1 0 0,-1 0 0 0 0,1 0 1 0 0,-1 0-1 0 0,1 0 0 0 0,-1 0 1 0 0,1 0-1 0 0,-1 0 1 0 0,1 0-17 0 0,23-5 89 0 0,-18 2-79 0 0,0 1 22 0 0,1 0 0 0 0,-1-1 0 0 0,-1 0 0 0 0,6-3-32 0 0,13-10 20 0 0,15-15-20 0 0,2-1-66 0 0,-28 23-101 0 0,1 1-1 0 0,0 0 1 0 0,0 1-1 0 0,0 0 1 0 0,1 1-1 0 0,0 1 1 0 0,0 0-1 0 0,3 1 168 0 0,-16 3-26 0 0,1 1 0 0 0,-1 0 0 0 0,1 0 0 0 0,-1 0 0 0 0,1 0 0 0 0,-1 0-1 0 0,1 1 1 0 0,-1-1 0 0 0,1 1 0 0 0,-1-1 0 0 0,0 1 0 0 0,1 0 0 0 0,-1 0 0 0 0,0 0-1 0 0,2 1 27 0 0,-3-1-3 0 0,1 1-1 0 0,0-1 1 0 0,0 1-1 0 0,-1-1 1 0 0,1 1-1 0 0,-1-1 0 0 0,0 1 1 0 0,1 0-1 0 0,-1 0 1 0 0,0 0-1 0 0,0 0 1 0 0,0 0-1 0 0,0 0 0 0 0,0 0 1 0 0,-1 0-1 0 0,1 0 1 0 0,-1 0-1 0 0,1 0 1 0 0,-1 1-1 0 0,0-1 0 0 0,0 0 1 0 0,0 0-1 0 0,0 1 1 0 0,0-1-1 0 0,0 1 4 0 0,0 12-7 0 0,0 9 283 0 0,0 0-1 0 0,-2 0 0 0 0,-1 0 1 0 0,-5 23-276 0 0,8-46 31 0 0,0 0 0 0 0,0-1 0 0 0,0 1 0 0 0,0 0 1 0 0,0-1-1 0 0,0 1 0 0 0,0 0 0 0 0,-1 0 0 0 0,1-1 1 0 0,0 1-1 0 0,0 0 0 0 0,-1-1 0 0 0,1 1 0 0 0,-1-1 1 0 0,1 1-1 0 0,0 0 0 0 0,-1-1 0 0 0,1 1 0 0 0,-1-1 1 0 0,0 1-32 0 0,1-1 37 0 0,-1 0 0 0 0,1 0 0 0 0,0 0 0 0 0,-1-1 0 0 0,1 1 0 0 0,-1 0 0 0 0,1 0 0 0 0,0-1 1 0 0,0 1-1 0 0,-1 0 0 0 0,1 0 0 0 0,0-1 0 0 0,-1 1 0 0 0,1 0 0 0 0,0-1 0 0 0,0 1 0 0 0,-1 0 1 0 0,1-1-1 0 0,0 1 0 0 0,0 0 0 0 0,0-1 0 0 0,0 1 0 0 0,0-1 0 0 0,-1 1-37 0 0,0-3 45 0 0,1 1 0 0 0,-1-1 0 0 0,0 1 0 0 0,0-1 0 0 0,1 0 0 0 0,0 1 0 0 0,-1-1 0 0 0,1 0 0 0 0,0 1 0 0 0,1-3-45 0 0,5-9-276 0 0,1 0 1 0 0,0 1-1 0 0,1 0 1 0 0,1 0-1 0 0,0 0 1 0 0,1 1 0 0 0,0 1-1 0 0,0-1 1 0 0,2 2-1 0 0,-1-1 1 0 0,1 2-1 0 0,7-5 276 0 0,-14 11-1 0 0,0-1-1 0 0,0 1 1 0 0,1 0 0 0 0,-1 0-1 0 0,1 1 1 0 0,0 0-1 0 0,-1 0 1 0 0,1 0-1 0 0,0 0 1 0 0,0 1-1 0 0,3 0 2 0 0,-7 0 41 0 0,0 1-1 0 0,-1 0 0 0 0,1 0 0 0 0,-1 0 1 0 0,1 0-1 0 0,0 0 0 0 0,-1 0 0 0 0,1 1 1 0 0,-1-1-1 0 0,1 0 0 0 0,-1 1 0 0 0,1-1 0 0 0,-1 1 1 0 0,1 0-1 0 0,-1-1 0 0 0,0 1 0 0 0,1 0 1 0 0,-1 0-1 0 0,0 0 0 0 0,1 0 0 0 0,-1 0 1 0 0,0 0-1 0 0,0 0 0 0 0,0 0-40 0 0,0 1-8 0 0,3 3 144 0 0,0 0 0 0 0,0 1 1 0 0,-1-1-1 0 0,0 1 0 0 0,3 5-136 0 0,-4-5 50 0 0,1-1-1 0 0,0 0 0 0 0,0 1 0 0 0,0-1 1 0 0,0 0-1 0 0,1-1 0 0 0,1 2-49 0 0,45 48 74 0 0,-32-34-998 0 0,1 0 0 0 0,17 14 924 0 0,-18-23-2143 0 0,0-2-4539 0 0</inkml:trace>
  <inkml:trace contextRef="#ctx0" brushRef="#br1" timeOffset="-116078.644">15434 6624 15344 0 0,'0'0'348'0'0,"13"-6"845"0"0,-4 3-1001 0 0,-1 0 1 0 0,0-1 0 0 0,1 0-1 0 0,-1 0 1 0 0,-1-1 0 0 0,1 0-1 0 0,-1 0 1 0 0,0-1 0 0 0,0 0-1 0 0,0 0 1 0 0,-1-1-1 0 0,0 0 1 0 0,4-6-193 0 0,5-8 382 0 0,-1-1 0 0 0,-1-1 0 0 0,-1 0 0 0 0,1-6-382 0 0,-10 19 18 0 0,1 0 0 0 0,-2 0 0 0 0,1-1-1 0 0,-2 1 1 0 0,1 0 0 0 0,-1-7-18 0 0,5-28 10 0 0,1-15 46 0 0,-2 11-59 0 0,-2 24 3 0 0,-1-1 0 0 0,-1-20 0 0 0,-1 44 3 0 0,0-1 1 0 0,-1 1-1 0 0,1 0 0 0 0,-1-1 0 0 0,1 1 0 0 0,-1 0 0 0 0,0 0 0 0 0,0-1 1 0 0,0 1-1 0 0,0 0 0 0 0,0 0 0 0 0,0 0 0 0 0,-1 0 0 0 0,1 0 0 0 0,-1 1 1 0 0,1-1-1 0 0,-2-1-3 0 0,1 4 0 0 0,0-1 1 0 0,0 1 0 0 0,0 0 0 0 0,1-1 0 0 0,-1 1-1 0 0,0 0 1 0 0,1 0 0 0 0,-1 0 0 0 0,1 1-1 0 0,-1-1 1 0 0,1 0 0 0 0,-1 1 0 0 0,1-1-1 0 0,-1 2 0 0 0,-13 15 0 0 0,1 1 0 0 0,0 0 0 0 0,2 1 0 0 0,0 0 0 0 0,1 1 0 0 0,-2 9 0 0 0,-3 9 0 0 0,3 1 0 0 0,1 0 0 0 0,0 9 0 0 0,9-33 10 0 0,0 1 0 0 0,1-1 0 0 0,0 1-1 0 0,2-1 1 0 0,0 1 0 0 0,1 0 0 0 0,1 6-10 0 0,-1-16 24 0 0,0 1 0 0 0,1-1 0 0 0,0 0 0 0 0,0 0 0 0 0,1 0 0 0 0,-1 0 1 0 0,2 0-1 0 0,-1 0 0 0 0,1-1 0 0 0,0 1 0 0 0,0-1 0 0 0,1 0 0 0 0,0-1 1 0 0,0 1-1 0 0,0-1 0 0 0,0 0 0 0 0,5 3-24 0 0,-5-5 33 0 0,1 1 0 0 0,-1-1-1 0 0,1-1 1 0 0,0 1 0 0 0,0-1 0 0 0,0 0 0 0 0,1 0-1 0 0,-1-1 1 0 0,0 0 0 0 0,1 0 0 0 0,-1-1 0 0 0,1 1-1 0 0,-1-1 1 0 0,0-1 0 0 0,6 0-33 0 0,-1 0-9 0 0,0-1-1 0 0,0-1 1 0 0,0 0 0 0 0,-1 0-1 0 0,1-1 1 0 0,-1-1 0 0 0,1 0-1 0 0,3-3 10 0 0,-6 3-93 0 0,-1-1-1 0 0,0 0 0 0 0,0-1 1 0 0,0 0-1 0 0,-1 0 0 0 0,0 0 1 0 0,-1-1-1 0 0,0 0 0 0 0,0 0 0 0 0,0 0 1 0 0,0-2 93 0 0,12-20-124 0 0,-11 22 73 0 0,-1-1 0 0 0,2 1 1 0 0,2-3 50 0 0,-8 11-32 0 0,-1 0 78 0 0,0 0 40 0 0,0 0 8 0 0,0 0 16 0 0,1 0-68 0 0,-1 1 0 0 0,1-1 1 0 0,0 1-1 0 0,0 0 0 0 0,-1-1 1 0 0,1 1-1 0 0,0 0 0 0 0,-1-1 1 0 0,1 1-1 0 0,-1 0 0 0 0,1 0 1 0 0,-1 0-1 0 0,1 0 0 0 0,-1 0 1 0 0,1-1-1 0 0,-1 2-42 0 0,7 16 455 0 0,-7-18-449 0 0,32 86 1193 0 0,-30-82-1150 0 0,0 0 0 0 0,1 0 0 0 0,-1 0 0 0 0,1 0 0 0 0,0 0 0 0 0,1-1 0 0 0,-1 1 0 0 0,0-1 0 0 0,1 0 0 0 0,0 0 0 0 0,0 0 0 0 0,3 2-49 0 0,3 0 73 0 0,0 0-1 0 0,0 0 1 0 0,0-1 0 0 0,10 3-73 0 0,-7-5-520 0 0,-5-4-6026 0 0,-4-3-841 0 0</inkml:trace>
  <inkml:trace contextRef="#ctx0" brushRef="#br1" timeOffset="-115357.734">15993 6291 16439 0 0,'0'0'754'0'0,"0"0"-17"0"0,0 0-446 0 0,6 3 31 0 0,3 2-154 0 0,-7-4-158 0 0,0 0-1 0 0,-1 0 1 0 0,1 0-1 0 0,0 0 1 0 0,0 1-1 0 0,-1-1 1 0 0,1 0-1 0 0,-1 1 1 0 0,1-1-1 0 0,-1 1 1 0 0,1 0-1 0 0,-1-1 1 0 0,0 1-1 0 0,0 0 1 0 0,0 0-1 0 0,0 0-9 0 0,51 106-1113 0 0,-50-104 567 0 0,0 0-1 0 0,1 0 1 0 0,-1 0-1 0 0,1-1 1 0 0,-1 1 0 0 0,1-1-1 0 0,0 1 1 0 0,1-1-1 0 0,-1 0 1 0 0,1-1-1 0 0,-1 1 1 0 0,4 2 546 0 0,-5-4-752 0 0,0 0 582 0 0,0 1-1 0 0,0-1 1 0 0,0 0-1 0 0,0 0 1 0 0,0 0-1 0 0,0 0 1 0 0,0 0-1 0 0,1 0 171 0 0,-1 0-189 0 0,2 1 29 0 0,-2-1 207 0 0,1 0 1 0 0,-1 0-1 0 0,1 0 1 0 0,-1 1-1 0 0,0-1 1 0 0,1 1-1 0 0,-1-1 1 0 0,0 1-1 0 0,0 0 1 0 0,0 0-1 0 0,0 0 1 0 0,-1 0-1 0 0,1 1-47 0 0,7 7 622 0 0,-8-9-251 0 0,1 0 0 0 0,-1 0 0 0 0,0 1-1 0 0,0-1 1 0 0,0 1 0 0 0,0-1 0 0 0,0 1 0 0 0,0-1 0 0 0,0 1 0 0 0,0 1-371 0 0,1 17 4959 0 0,-2-17-4876 0 0,-1-1-1 0 0,1 0 0 0 0,0 0 0 0 0,-1 1 1 0 0,1-1-1 0 0,-1 0 0 0 0,0 0 0 0 0,1 0 1 0 0,-1 0-1 0 0,0 0 0 0 0,0 0 0 0 0,-1 0 1 0 0,0 1-83 0 0,-8 7 384 0 0,10-9-337 0 0,0-1 1 0 0,0 0-1 0 0,0 0 0 0 0,0 0 1 0 0,0 0-1 0 0,0 0 0 0 0,-1 0 1 0 0,1 0-1 0 0,0 0 0 0 0,0 1 1 0 0,0-1-1 0 0,0 0 0 0 0,0 0 1 0 0,0 0-1 0 0,0 0 0 0 0,0 0 1 0 0,0 1-1 0 0,0-1 0 0 0,-1 0 1 0 0,1 0-1 0 0,0 0 0 0 0,0 0 1 0 0,0 0-1 0 0,0 1 0 0 0,0-1 1 0 0,0 0-1 0 0,0 0 0 0 0,0 0 1 0 0,0 0-1 0 0,0 1 0 0 0,1-1 1 0 0,-1 0-1 0 0,0 0 0 0 0,0 0 1 0 0,0 0-1 0 0,0 0 0 0 0,0 1 1 0 0,0-1-1 0 0,0 0 0 0 0,0 0 0 0 0,0 0 1 0 0,0 0-1 0 0,0 0 0 0 0,1 0 1 0 0,-1 1-1 0 0,0-1 0 0 0,0 0 1 0 0,0 0-1 0 0,0 0 0 0 0,0 0 1 0 0,1 0-1 0 0,-1 0 0 0 0,0 0 1 0 0,0 0-1 0 0,0 0 0 0 0,0 0 1 0 0,0 0-1 0 0,1 0 0 0 0,-1 0 1 0 0,0 0-1 0 0,0 0 0 0 0,0 0 1 0 0,0 0-1 0 0,1 0 0 0 0,-1 0 1 0 0,0 0-48 0 0,1 0 162 0 0,5-11 218 0 0,-4 7-368 0 0,1 1 0 0 0,0-1 0 0 0,-1 1 0 0 0,1 0 0 0 0,1 0 0 0 0,-1 0-1 0 0,0 0 1 0 0,1 1 0 0 0,0-1-12 0 0,13-10 1 0 0,-7 4 29 0 0,1 0 1 0 0,0 0-1 0 0,0 1 0 0 0,1 1 0 0 0,0 0 1 0 0,0 0-1 0 0,1 2 0 0 0,0-1 0 0 0,5 0-30 0 0,-11 4 0 0 0,-4 1 0 0 0,-1 0 0 0 0,1 0 0 0 0,0 1 0 0 0,-1-1 0 0 0,1 1 0 0 0,0 0 0 0 0,0-1 0 0 0,-1 1 0 0 0,1 1 0 0 0,0-1 0 0 0,9 1 7 0 0,-9-1-33 0 0,0 1-1 0 0,1-1 1 0 0,-1 1-1 0 0,0-1 0 0 0,0 1 1 0 0,0 0-1 0 0,-1 0 1 0 0,1 0-1 0 0,0 0 0 0 0,0 1 1 0 0,0-1-1 0 0,1 2 27 0 0,0 0-26 0 0,-1 0 0 0 0,1 0 0 0 0,-1 1 0 0 0,0-1 0 0 0,0 1 0 0 0,0 0 0 0 0,0 0 0 0 0,-1 0 0 0 0,1 0 0 0 0,-1 0 0 0 0,1 4 26 0 0,4 7-18 0 0,-2-8 26 0 0,-1 0 0 0 0,1 0-1 0 0,0 0 1 0 0,1-1 0 0 0,0 0-1 0 0,0 0 1 0 0,0 0 0 0 0,0-1-1 0 0,1 0 1 0 0,0 0 0 0 0,0 0-1 0 0,6 2-7 0 0,-7-4 6 0 0,-1-1-1 0 0,1 1 1 0 0,0-1-1 0 0,0 0 0 0 0,0-1 1 0 0,0 1-1 0 0,0-1 1 0 0,0 0-1 0 0,0-1 0 0 0,0 1 1 0 0,1-1-1 0 0,-1-1 1 0 0,0 1-1 0 0,0-1 0 0 0,0 0 1 0 0,0 0-1 0 0,5-2-5 0 0,-6 0-171 0 0,-1 1-1 0 0,0 0 0 0 0,1-1 1 0 0,-1 0-1 0 0,0 0 1 0 0,-1 0-1 0 0,1 0 0 0 0,0-1 1 0 0,-1 1-1 0 0,0-1 1 0 0,0 0-1 0 0,0 0 0 0 0,0 0 1 0 0,-1-1-1 0 0,1 1 1 0 0,-1 0-1 0 0,0-1 0 0 0,0 0 1 0 0,-1 1-1 0 0,1-1 1 0 0,-1 0-1 0 0,0 0 0 0 0,-1 0 1 0 0,1-4 171 0 0,2-7-320 0 0,-2 14 260 0 0,-1-1-1 0 0,1 1 0 0 0,-1-1 0 0 0,1 1 1 0 0,-1-1-1 0 0,0 0 0 0 0,0 1 0 0 0,0-4 61 0 0,-1 5-8 0 0,1 0 6 0 0,0 0 0 0 0,0 1 0 0 0,0-1 0 0 0,0 1 0 0 0,0-1 0 0 0,0 0 0 0 0,0 1 0 0 0,0-1 0 0 0,0 1 0 0 0,0-1 1 0 0,0 0-1 0 0,0 1 0 0 0,0-1 0 0 0,1 1 0 0 0,-1-1 0 0 0,0 1 0 0 0,0-1 0 0 0,1 1 0 0 0,-1-1 0 0 0,0 1 0 0 0,1-1 2 0 0,0-1 80 0 0,-1 2 72 0 0,0 0 21 0 0,0 0 2 0 0,-2 1-131 0 0,0 0 0 0 0,0 0 0 0 0,0 0 0 0 0,0 0 0 0 0,1 1 0 0 0,-1-1 0 0 0,1 0 0 0 0,-1 1 0 0 0,1-1 0 0 0,-1 1 0 0 0,1-1 0 0 0,0 1-1 0 0,0 0 1 0 0,-1 0 0 0 0,1-1 0 0 0,0 1 0 0 0,1 0-44 0 0,-4 5 74 0 0,2-1-1 0 0,-1 1 1 0 0,1 0-1 0 0,-1 3-73 0 0,1-5 64 0 0,1-1 0 0 0,0 1 0 0 0,0 0 0 0 0,0 0 0 0 0,1-1 0 0 0,-1 1 0 0 0,1 0 0 0 0,0 0 0 0 0,1 0 0 0 0,-1-1 0 0 0,1 1 0 0 0,0 0 0 0 0,0-1 0 0 0,1 3-64 0 0,0-3 113 0 0,0 0-1 0 0,-1 0 0 0 0,2-1 0 0 0,-1 1 0 0 0,0 0 1 0 0,1-1-1 0 0,-1 0 0 0 0,1 0 0 0 0,0 0 1 0 0,0 0-1 0 0,1 0 0 0 0,0 1-112 0 0,7 2 170 0 0,0 1-1 0 0,1-2 1 0 0,0 1 0 0 0,-1-2-1 0 0,2 1 1 0 0,-1-2 0 0 0,0 0-1 0 0,3 0-169 0 0,-2 0-424 0 0,1-1 1 0 0,0-1-1 0 0,0 0 0 0 0,9-2 424 0 0,-16 1-370 0 0,11 0-453 0 0</inkml:trace>
  <inkml:trace contextRef="#ctx0" brushRef="#br1" timeOffset="-115094.538">17241 6637 17967 0 0,'-22'-8'1600'0'0,"22"8"-1280"0"0,0 0-256 0 0,0 0-64 0 0,0 0 848 0 0,0 0 160 0 0,9 2 32 0 0,0 4 8 0 0,4-4-592 0 0,-1 2-112 0 0,-6 0-24 0 0,7 2-8 0 0,5-1-168 0 0,-2 3-32 0 0,-11 0-8 0 0,8 4-6944 0 0,3-1-1383 0 0</inkml:trace>
  <inkml:trace contextRef="#ctx0" brushRef="#br1" timeOffset="-80510.051">7233 6081 2304 0 0,'1'-2'10'0'0,"0"1"1"0"0,0-1-1 0 0,0 0 0 0 0,-1 0 1 0 0,1 0-1 0 0,0 0 0 0 0,-1 1 1 0 0,1-1-1 0 0,-1 0 0 0 0,0 0 0 0 0,0 0 1 0 0,1 0-1 0 0,-1-1-10 0 0,0 0 363 0 0,-1 0 1 0 0,1 1-1 0 0,0-1 0 0 0,-1 1 1 0 0,1-1-1 0 0,-1 1 1 0 0,0 0-1 0 0,0-1 0 0 0,0 1 1 0 0,0 0-1 0 0,0-1 0 0 0,0 1 1 0 0,-1 0-1 0 0,1 0 0 0 0,-1 0 1 0 0,1 0-1 0 0,-1 0 0 0 0,0 0 1 0 0,0 1-1 0 0,0-1 0 0 0,0 1 1 0 0,0-1-1 0 0,0 1 0 0 0,0 0 1 0 0,0-1-1 0 0,-1 1-363 0 0,-6-1 254 0 0,1 1 1 0 0,-1-1-1 0 0,1 2 0 0 0,-1-1 0 0 0,1 1 1 0 0,-1 0-1 0 0,1 1 0 0 0,-7 1-254 0 0,1 0 257 0 0,0 1 0 0 0,0 1-1 0 0,1 0 1 0 0,-11 5-257 0 0,15-5 144 0 0,1 0 0 0 0,-1 0 0 0 0,1 1-1 0 0,0 0 1 0 0,0 0 0 0 0,1 1 0 0 0,-5 4-144 0 0,-17 10 106 0 0,24-17-90 0 0,0 0 0 0 0,1 0 0 0 0,-1 1 0 0 0,1-1-1 0 0,0 1 1 0 0,-4 4-16 0 0,-20 18 58 0 0,23-23-48 0 0,0 2 1 0 0,0-1-1 0 0,1 0 1 0 0,-1 1-1 0 0,1 0 1 0 0,0 0-1 0 0,0 0 1 0 0,-2 6-11 0 0,1-2-9 0 0,3-7 13 0 0,1 0 1 0 0,0 0-1 0 0,0 0 0 0 0,0 1 0 0 0,0-1 1 0 0,0 0-1 0 0,0 0 0 0 0,1 0 0 0 0,-1 1 1 0 0,1-1-1 0 0,-1 0 0 0 0,1 1 0 0 0,0-1 1 0 0,0 1-1 0 0,0-1 0 0 0,0 0 0 0 0,1 2-3 0 0,2 13 26 0 0,-3-15-20 0 0,1 1 0 0 0,-1-1 0 0 0,0 0 0 0 0,1 0 0 0 0,0 1 0 0 0,-1-1 0 0 0,1 0-1 0 0,0 0 1 0 0,0 0 0 0 0,0 0 0 0 0,1 0 0 0 0,-1 0 0 0 0,1 1-7 0 0,56 72 74 0 0,-54-69-62 0 0,1 0-1 0 0,-1 0 1 0 0,-1 1-1 0 0,1 0 1 0 0,-1 0-1 0 0,0 0 0 0 0,1 4-11 0 0,-4-8 28 0 0,1 0-1 0 0,-1 1 0 0 0,0-1 1 0 0,0 0-1 0 0,0 0 0 0 0,-1 0 1 0 0,0 3-28 0 0,0 10 178 0 0,0-11-122 0 0,1 0 0 0 0,-1-1-1 0 0,0 1 1 0 0,0-1 0 0 0,-1 1 0 0 0,0-1 0 0 0,1 0 0 0 0,-1 1 0 0 0,0-1-1 0 0,-1 0 1 0 0,1 0 0 0 0,-1-1 0 0 0,0 1 0 0 0,0 0 0 0 0,0-1 0 0 0,0 0 0 0 0,-1 1-1 0 0,1-1 1 0 0,-1-1 0 0 0,-4 3-56 0 0,4-1 82 0 0,0-1-1 0 0,0 1 1 0 0,0 0 0 0 0,-2 4-82 0 0,3-6 41 0 0,1 1-1 0 0,0 0 1 0 0,-1-1 0 0 0,1 1 0 0 0,-1-1 0 0 0,0 0 0 0 0,1 0 0 0 0,-1 0 0 0 0,0 0 0 0 0,0-1 0 0 0,-1 1-1 0 0,1-1-40 0 0,-55 12 1111 0 0,55-12-1050 0 0,-1 0 0 0 0,0-1 0 0 0,0 0 0 0 0,0 1 0 0 0,0-1 0 0 0,0-1 0 0 0,1 1 0 0 0,-1 0 0 0 0,-1-1-61 0 0,0 0 60 0 0,-27-7 353 0 0,16 3-306 0 0,9-2 59 0 0,3 3-134 0 0,0 1-19 0 0,1 0-2 0 0,5-8 147 0 0,-2 10-152 0 0,3-9 45 0 0,0 9-48 0 0,-2 1 1 0 0,0-1-1 0 0,0 1 1 0 0,1 0 0 0 0,-1-1-1 0 0,0 1 1 0 0,0-1-1 0 0,0 0 1 0 0,0 1-1 0 0,1-1 1 0 0,-1 0-1 0 0,0 1 1 0 0,0-1 0 0 0,0 0-1 0 0,0 0 1 0 0,0-1-4 0 0,14-14 13 0 0,-12 13-42 0 0,0-1 0 0 0,0 1 0 0 0,0 0 0 0 0,1 0 0 0 0,-1 0 0 0 0,1 0 0 0 0,2-1 29 0 0,25-13-425 0 0,-17 9-179 0 0,1 0-1 0 0,0 0 1 0 0,1 2 0 0 0,-1 0 0 0 0,1 1 0 0 0,0 0 604 0 0,4 0-1412 0 0,-1-1-277 0 0</inkml:trace>
  <inkml:trace contextRef="#ctx0" brushRef="#br1" timeOffset="-80010.761">7150 6326 6448 0 0,'0'0'498'0'0,"0"0"-103"0"0,0 0 784 0 0,0 0 373 0 0,0 0 74 0 0,-7 9 522 0 0,3-5-2044 0 0,1 1 0 0 0,0 0 0 0 0,0 0 0 0 0,1 0-1 0 0,0 0 1 0 0,-1 0 0 0 0,2 1 0 0 0,-1-1 0 0 0,0 1 0 0 0,1 1-104 0 0,-9 24 712 0 0,9-26-646 0 0,0-1 0 0 0,0 0 0 0 0,0 0 0 0 0,1 1 0 0 0,-1-1 0 0 0,1 0 0 0 0,0 1 0 0 0,0 2-66 0 0,0-5 26 0 0,0 1 0 0 0,1-1-1 0 0,-1 1 1 0 0,1 0 0 0 0,-1-1-1 0 0,1 1 1 0 0,0-1 0 0 0,0 1-1 0 0,0-1 1 0 0,0 1 0 0 0,0-1-1 0 0,1 0 1 0 0,-1 0 0 0 0,1 1-26 0 0,-1-2 66 0 0,15-2 174 0 0,-7-1-153 0 0,-4 2-38 0 0,-1-1 1 0 0,0 0-1 0 0,1 0 1 0 0,-1-1 0 0 0,0 1-1 0 0,0-1 1 0 0,2-1-50 0 0,8-3 585 0 0,3-2 326 0 0,-14 5-990 0 0,1 1 0 0 0,0-1 0 0 0,-1 1-1 0 0,1 0 1 0 0,0 0 0 0 0,0 0 0 0 0,1 0 0 0 0,-1 1 0 0 0,0 0 0 0 0,3-1 79 0 0,-5 2-21 0 0,0 0 0 0 0,0-1 0 0 0,0 1 0 0 0,0 0-1 0 0,0 0 1 0 0,0 0 0 0 0,1 1 0 0 0,-1-1 0 0 0,0 0 0 0 0,0 1 0 0 0,-1 0 0 0 0,1-1 0 0 0,0 1-1 0 0,0 0 1 0 0,0 0 0 0 0,0 0 0 0 0,-1 0 0 0 0,1 0 0 0 0,0 0 0 0 0,-1 1 0 0 0,1-1 0 0 0,-1 0 0 0 0,1 1-1 0 0,-1 0 22 0 0,17 17 0 0 0,7 11 0 0 0,-22-26 41 0 0,0 0 0 0 0,0 0 0 0 0,1 0 0 0 0,-1 0 0 0 0,1-1 0 0 0,0 1 0 0 0,0-1 0 0 0,0 0 0 0 0,1 0 0 0 0,-1-1 0 0 0,1 1 0 0 0,-1-1 0 0 0,1 0 0 0 0,0 0 0 0 0,0 0 0 0 0,3 0-41 0 0,-5-1 56 0 0,0-1-1 0 0,0 0 0 0 0,0 0 1 0 0,0 0-1 0 0,0 0 1 0 0,0-1-1 0 0,0 1 0 0 0,0-1 1 0 0,0 0-1 0 0,-1 0 0 0 0,1 0 1 0 0,0 0-1 0 0,0 0 0 0 0,-1 0 1 0 0,1-1-1 0 0,-1 0 0 0 0,1 1 1 0 0,-1-1-1 0 0,0 0 0 0 0,0 0 1 0 0,1 0-1 0 0,-1 0 0 0 0,-1 0 1 0 0,1-1-1 0 0,0 1 0 0 0,0-1 1 0 0,-1 1-1 0 0,0-1 0 0 0,1 0-55 0 0,1-4 81 0 0,1-1 0 0 0,-1 1-1 0 0,0-1 1 0 0,-1 0-1 0 0,0 0 1 0 0,0 0-1 0 0,0 0 1 0 0,-1 0-1 0 0,-1 0 1 0 0,1-2-81 0 0,1-15 53 0 0,-1-10 1 0 0,-1 26-51 0 0,1 0-1 0 0,-1 0 1 0 0,1 1 0 0 0,2-6-3 0 0,1-26-1 0 0,2-1-1209 0 0,-6 40 134 0 0,0 1-284 0 0,0 0-57 0 0</inkml:trace>
  <inkml:trace contextRef="#ctx0" brushRef="#br1" timeOffset="-49602.824">6922 5004 6912 0 0,'0'0'528'0'0,"0"0"-326"0"0,0 0-102 0 0,0 0-10 0 0,0 0-2 0 0,-13 4 3120 0 0,10 1-2847 0 0,-1 0 1 0 0,0 0 0 0 0,1 0-1 0 0,0 0 1 0 0,1 1 0 0 0,-3 5-362 0 0,-13 23 932 0 0,16-30-858 0 0,0-2-38 0 0,1-1 0 0 0,0 0 1 0 0,0 1-1 0 0,1-1 1 0 0,-1 1-1 0 0,0-1 1 0 0,0 1-1 0 0,1 0 1 0 0,-1-1-1 0 0,1 1 0 0 0,-1 0 1 0 0,1-1-1 0 0,0 1 1 0 0,0 0-1 0 0,0-1 1 0 0,0 1-1 0 0,0 0 1 0 0,0 0-37 0 0,0 1 62 0 0,0 0 1 0 0,0 0 0 0 0,0 0-1 0 0,0 0 1 0 0,-1 0 0 0 0,0 0-1 0 0,0 1-62 0 0,1-2 43 0 0,-1 1 0 0 0,0-1 1 0 0,1 0-1 0 0,0 1 0 0 0,0-1 0 0 0,-1 0 0 0 0,1 1 0 0 0,1-1 0 0 0,-1 0 0 0 0,0 1 0 0 0,0-1 0 0 0,1 0 0 0 0,0 2-43 0 0,0-2 29 0 0,-1 0 0 0 0,1 0 1 0 0,0 0-1 0 0,0-1 0 0 0,0 1 0 0 0,0 0 0 0 0,0-1 0 0 0,0 1 0 0 0,0-1 0 0 0,1 1 1 0 0,-1-1-1 0 0,1 0 0 0 0,-1 1 0 0 0,1-1 0 0 0,-1 0 0 0 0,1 0 0 0 0,-1 0 0 0 0,1 0 1 0 0,2 0-31 0 0,12 14 253 0 0,-10-14-214 0 0,-1 0 0 0 0,1-1-1 0 0,-1 1 1 0 0,1-1-1 0 0,3 0-37 0 0,-8 0 7 0 0,-1 0-1 0 0,1 0 1 0 0,0 0-1 0 0,0 0 0 0 0,0 0 1 0 0,-1 0-1 0 0,1-1 0 0 0,0 1 1 0 0,0 0-1 0 0,0 0 0 0 0,-1 0 1 0 0,1-1-1 0 0,0 1 0 0 0,-1 0 1 0 0,1-1-1 0 0,0 1 0 0 0,0-1 1 0 0,-1 1-1 0 0,1-1 0 0 0,-1 1 1 0 0,1-1-1 0 0,0 0-6 0 0,1-1 20 0 0,9-3 26 0 0,-8 3-21 0 0,1 0-1 0 0,-1 1 0 0 0,0-1 0 0 0,0 0 0 0 0,0 0 1 0 0,0-1-1 0 0,0 1 0 0 0,0-1 0 0 0,-1 1 0 0 0,2-2-24 0 0,-4 4 1 0 0,8-10 14 0 0,2 6-4 0 0,-4 21 496 0 0,-5-13-490 0 0,0-1 0 0 0,0 0 0 0 0,0 1 0 0 0,0-1 0 0 0,1 0 0 0 0,-1 1 0 0 0,1-1 0 0 0,0 0 0 0 0,0 0 0 0 0,0 0 0 0 0,1 1-17 0 0,4 2 98 0 0,0 1 0 0 0,0-1 1 0 0,6 3-99 0 0,-13-9 0 0 0,3 2 19 0 0,0-1-1 0 0,0 1 0 0 0,-1-1 1 0 0,1 0-1 0 0,1 0 0 0 0,-1 0 0 0 0,0 0 1 0 0,0 0-1 0 0,0-1 0 0 0,0 0 1 0 0,1 0-19 0 0,36 0 89 0 0,-32-2 7 0 0,1 1 0 0 0,-1-1 0 0 0,0-1 0 0 0,0 0 0 0 0,0 0 0 0 0,4-3-96 0 0,9-3 163 0 0,-12 4-100 0 0,-1 0 0 0 0,0 0 0 0 0,0-1 1 0 0,-1 1-1 0 0,0-2 0 0 0,0 1 0 0 0,0-2-63 0 0,-2 3 48 0 0,-1 0-1 0 0,0 0 1 0 0,0-1-1 0 0,-1 0 0 0 0,0 0 1 0 0,0 0-1 0 0,0 0 1 0 0,0 0-1 0 0,-1 0 0 0 0,0-1 1 0 0,-1 1-1 0 0,1-6-47 0 0,0-2 50 0 0,0 0 1 0 0,-2 0-1 0 0,1 0 0 0 0,-2 0 0 0 0,-1-8-50 0 0,0-6-14 0 0,2 19-143 0 0,-1 0 0 0 0,0 0 0 0 0,0 0 0 0 0,-1 0 0 0 0,0 0 0 0 0,0 0 0 0 0,-1 1-1 0 0,0-1 1 0 0,-1 0 157 0 0,1 6-1362 0 0,2 3-2733 0 0,1 0 2273 0 0</inkml:trace>
  <inkml:trace contextRef="#ctx0" brushRef="#br1" timeOffset="-49201.629">6794 5340 2304 0 0,'0'0'101'0'0,"2"0"1"0"0,2-1-81 0 0,-7-2 256 0 0,2 3 517 0 0,1-1-592 0 0,0 1 1 0 0,0 0-1 0 0,0 0 1 0 0,-1-1-1 0 0,1 1 1 0 0,0 0-1 0 0,0-1 1 0 0,-1 1-1 0 0,1 0 0 0 0,0 0 1 0 0,0 0-1 0 0,-1-1 1 0 0,1 1-1 0 0,0 0 1 0 0,-1 0-1 0 0,1 0 0 0 0,0 0 1 0 0,-1 0-1 0 0,1-1 1 0 0,0 1-1 0 0,-1 0 1 0 0,1 0-1 0 0,-1 0 1 0 0,1 0-1 0 0,0 0 0 0 0,-1 0 1 0 0,1 0-1 0 0,0 0 1 0 0,-1 0-1 0 0,1 0 1 0 0,0 1-1 0 0,-1-1-202 0 0,0 0 1077 0 0,1 0-342 0 0,0 0-67 0 0,0 0-45 0 0,0 0-122 0 0,10-6 378 0 0,-4 5-730 0 0,0-1 1 0 0,0 1-1 0 0,0 0 1 0 0,1 1-1 0 0,-1-1 1 0 0,0 1 0 0 0,2 1-150 0 0,16-2 273 0 0,33-4 589 0 0,26 2-862 0 0,-38 1 150 0 0,0-2 0 0 0,1-2-150 0 0,0 0 84 0 0,1 2 0 0 0,1 2-84 0 0,11 0 166 0 0,2 0-721 0 0,-21 4-4185 0 0,-28 0-461 0 0</inkml:trace>
  <inkml:trace contextRef="#ctx0" brushRef="#br1" timeOffset="-48482.29">6969 5454 11200 0 0,'0'0'256'0'0,"0"0"34"0"0,-1 8 290 0 0,-5 0-475 0 0,5-8-105 0 0,1 1 0 0 0,-1 0 0 0 0,1-1 0 0 0,-1 1 0 0 0,1 0 0 0 0,-1-1 0 0 0,1 1 0 0 0,0 0 0 0 0,-1-1 0 0 0,1 1 0 0 0,0 0 0 0 0,-1 0 0 0 0,1 0 1 0 0,0-1-1 0 0,0 1 0 0 0,-1 4 37 0 0,0-1 1 0 0,0 0-1 0 0,-1 0 1 0 0,0 0 0 0 0,1 0-1 0 0,-1 0 1 0 0,-2 2-38 0 0,-9 22 373 0 0,-12 29 421 0 0,22-49-690 0 0,-1 0-1 0 0,1-1 1 0 0,-5 7-104 0 0,4-7 105 0 0,0 0-1 0 0,0-1 1 0 0,1 2 0 0 0,-1 3-105 0 0,-6 4 181 0 0,10-15-165 0 0,-1 1 0 0 0,0 0 0 0 0,1-1 0 0 0,-1 1 0 0 0,0 0 0 0 0,1 0 1 0 0,-1-1-1 0 0,1 1 0 0 0,-1 0 0 0 0,1 0 0 0 0,-1 0 0 0 0,1 0 0 0 0,0 0 0 0 0,0 0 1 0 0,-1 0-1 0 0,1 0 0 0 0,0 0 0 0 0,0-1 0 0 0,0 1 0 0 0,0 0 0 0 0,0 0 0 0 0,0 0 1 0 0,0 1-17 0 0,0 14 229 0 0,1-15-154 0 0,13 0 157 0 0,-12-2-214 0 0,0 0 1 0 0,-1 0 0 0 0,1 0 0 0 0,0-1 0 0 0,-1 1 0 0 0,1-1 0 0 0,0 1 0 0 0,-1-1 0 0 0,0 0 0 0 0,1 1 0 0 0,-1-1 0 0 0,0 0 0 0 0,0 0 0 0 0,0 0-1 0 0,0 0 1 0 0,0-1-19 0 0,2-3 36 0 0,-2 4-31 0 0,0 1-1 0 0,-1-1 1 0 0,1 0 0 0 0,-1 1-1 0 0,1-1 1 0 0,-1 0 0 0 0,0 0-1 0 0,1 1 1 0 0,-1-3-5 0 0,3-12-111 0 0,0 10 68 0 0,-1 3 15 0 0,0 0 0 0 0,-1-1-1 0 0,1 0 1 0 0,-1 1 0 0 0,0-1-1 0 0,0 0 1 0 0,0 0 0 0 0,0 0 28 0 0,0 0-28 0 0,-1 0 0 0 0,2-1 0 0 0,-1 1 0 0 0,0 0 0 0 0,1 0 0 0 0,1-1 28 0 0,5-17-168 0 0,-7 20 146 0 0,0-1 1 0 0,0 1 0 0 0,0 0-1 0 0,0-1 1 0 0,0 1 0 0 0,0 0-1 0 0,0 0 1 0 0,1 0 0 0 0,-1 0-1 0 0,1 0 1 0 0,0 0 0 0 0,0 0-1 0 0,-1 0 1 0 0,1 1 0 0 0,0-1-1 0 0,1 0 22 0 0,2 0 0 0 0,-4 1 58 0 0,-1 1 27 0 0,18 9 214 0 0,-13-5-280 0 0,0 1 0 0 0,0 0 0 0 0,0 0 0 0 0,-1 0 0 0 0,2 3-19 0 0,16 19 29 0 0,7 3 44 0 0,-17-18 41 0 0,0 0 0 0 0,11 9-114 0 0,-21-20 36 0 0,-1-1-24 0 0,0 1 0 0 0,0 0 0 0 0,-1-1 0 0 0,1 1 0 0 0,0 0 0 0 0,-1-1 0 0 0,1 1 0 0 0,-1 0 0 0 0,1 0 0 0 0,-1-1 1 0 0,1 1-1 0 0,-1 0 0 0 0,1 0 0 0 0,-1 0 0 0 0,0 0 0 0 0,1 0 0 0 0,-1 0 0 0 0,0 0 0 0 0,0 0 0 0 0,0-1 0 0 0,0 1 0 0 0,0 1-12 0 0,0-1 14 0 0,1 0 0 0 0,-1 0-1 0 0,-1 0 1 0 0,1 0 0 0 0,0 0-1 0 0,0 0 1 0 0,0 0 0 0 0,0 0-1 0 0,-1 0 1 0 0,1 0 0 0 0,0 0-1 0 0,-1 0 1 0 0,1 0 0 0 0,-1-1-1 0 0,1 1 1 0 0,-1 0 0 0 0,1 0-1 0 0,-1 0 1 0 0,1-1 0 0 0,-1 1 0 0 0,0 0-1 0 0,0-1 1 0 0,1 1 0 0 0,-1 0-1 0 0,0-1 1 0 0,0 1 0 0 0,0-1-1 0 0,0 1 1 0 0,1-1 0 0 0,-1 0-1 0 0,0 1 1 0 0,0-1 0 0 0,0 0-1 0 0,-1 0-13 0 0,-3 2 132 0 0,-4 3 55 0 0,-1-1 0 0 0,0 0 0 0 0,0-1 0 0 0,0 0 0 0 0,-8 0-187 0 0,-54 7 297 0 0,64-9-305 0 0,-3 0 30 0 0,-1-1 1 0 0,1 0-1 0 0,-9-1-22 0 0,-32-2 27 0 0,51 3-210 0 0,1 0-74 0 0,0 0-21 0 0,1 0 102 0 0,-1 0-1 0 0,1 0 0 0 0,0-1 0 0 0,0 1 0 0 0,0 0 0 0 0,-1-1 0 0 0,1 1 0 0 0,0 0 1 0 0,-1-1-1 0 0,1 1 0 0 0,0-1 0 0 0,-1 1 0 0 0,1-1 0 0 0,-1 0 0 0 0,1 1 0 0 0,-1-1 0 0 0,1 0 1 0 0,-1 0 176 0 0,6-9-1592 0 0,7 0-8 0 0</inkml:trace>
  <inkml:trace contextRef="#ctx0" brushRef="#br1" timeOffset="-48025.825">7321 5476 7832 0 0,'0'0'602'0'0,"-11"7"10"0"0,-18 21 1791 0 0,20-18-1811 0 0,7-7-323 0 0,-1-1 0 0 0,1 1 0 0 0,0 0 0 0 0,-1 0 0 0 0,1 1 0 0 0,1-1 0 0 0,-1 0 0 0 0,0 1 0 0 0,1-1 0 0 0,0 1-1 0 0,0-1 1 0 0,0 1 0 0 0,0 0 0 0 0,0 0-269 0 0,0 2 103 0 0,1-1-1 0 0,0 1 0 0 0,0-1 1 0 0,0 1-1 0 0,1-1 1 0 0,-1 0-1 0 0,1 1 0 0 0,1-1 1 0 0,-1 1-1 0 0,1-1 0 0 0,0 0 1 0 0,0 0-1 0 0,0 0 1 0 0,1 0-1 0 0,-1 0 0 0 0,1-1 1 0 0,1 1-1 0 0,-1-1 1 0 0,1 0-1 0 0,-1 0 0 0 0,1 0 1 0 0,0 0-1 0 0,1-1 0 0 0,1 2-102 0 0,-3-4 25 0 0,0 0 0 0 0,0 0 0 0 0,0 0 0 0 0,0-1 0 0 0,0 0 0 0 0,0 1 0 0 0,0-1 0 0 0,0 0 0 0 0,0 0 0 0 0,1-1 0 0 0,-1 1 0 0 0,0-1 0 0 0,0 1 0 0 0,0-1 0 0 0,0 0 0 0 0,0 0 0 0 0,0 0 0 0 0,-1-1 0 0 0,1 1 0 0 0,0-1 0 0 0,-1 0 0 0 0,1 1 0 0 0,-1-1-1 0 0,1 0 1 0 0,1-2-25 0 0,25-23-21 0 0,-28 26-80 0 0,-1 1-1 0 0,0 0 8 0 0,16 26-156 0 0,-16-25 254 0 0,2 3-1 0 0,-1-1-1 0 0,0 1 1 0 0,0-1 0 0 0,1 1 0 0 0,0-1-1 0 0,0 0 1 0 0,0 0 0 0 0,0 0 0 0 0,0 0-1 0 0,1-1 1 0 0,-1 1 0 0 0,1 0 0 0 0,0-1-1 0 0,-1 0 1 0 0,1 0 0 0 0,0 1 0 0 0,1-2-1 0 0,-1 1 1 0 0,0 0 0 0 0,0-1 0 0 0,1 1-1 0 0,1-1-2 0 0,-2 0 11 0 0,-1 0-1 0 0,1-1 0 0 0,-1 0 0 0 0,1 1 0 0 0,-1-1 0 0 0,1 0 0 0 0,0 0 0 0 0,-1-1 0 0 0,1 1 0 0 0,-1 0 0 0 0,1-1 1 0 0,-1 0-1 0 0,1 1 0 0 0,-1-1 0 0 0,1 0 0 0 0,-1 0 0 0 0,0-1 0 0 0,2 0-10 0 0,0 0 65 0 0,-1-1 0 0 0,0 1 0 0 0,1-1 0 0 0,-1 0 0 0 0,-1 0 0 0 0,1 0 0 0 0,0 0 0 0 0,-1 0 0 0 0,1-1-1 0 0,-1 1 1 0 0,1-3-65 0 0,6-11 298 0 0,-6 13-241 0 0,-1-1 0 0 0,1 1 1 0 0,-1 0-1 0 0,0-1 0 0 0,-1 0 1 0 0,1 1-1 0 0,0-6-57 0 0,0 1-84 0 0,-1 1 0 0 0,0-1 0 0 0,0 0 0 0 0,-1 0-1 0 0,0 0 1 0 0,-1 0 0 0 0,0 1 0 0 0,0-1 0 0 0,-1 0 0 0 0,0 0 84 0 0,-2-6-4645 0 0,1-1-1583 0 0</inkml:trace>
  <inkml:trace contextRef="#ctx0" brushRef="#br0" timeOffset="-28846.606">2604 10516 3680 0 0,'0'0'167'0'0,"0"0"87"0"0,0 0 265 0 0,0 0 110 0 0,0 0 19 0 0,0 0-23 0 0,0 0-122 0 0,0 0-58 0 0,0 0-11 0 0,22-8 3740 0 0,18 0-2214 0 0,-36 7-1881 0 0,1 0 0 0 0,-1 0-1 0 0,1 1 1 0 0,-1-1 0 0 0,0 1 0 0 0,1 0-1 0 0,-1 1-78 0 0,18-1 107 0 0,-8 0-39 0 0,0 1 0 0 0,0 1 1 0 0,2 1-69 0 0,-9-2 44 0 0,1 1 0 0 0,-1-2-1 0 0,1 1 1 0 0,-1-1 0 0 0,1 0 0 0 0,-1 0 0 0 0,6-2-44 0 0,43-8-16 0 0,-19 7-4 0 0,-7 0 24 0 0,-3 0-4 0 0,0-1 0 0 0,18-6 0 0 0,-9 3 55 0 0,0 1 1 0 0,5 1-56 0 0,2 0 11 0 0,-12 2-80 0 0,-21 3 35 0 0,0-1 0 0 0,0 0 1 0 0,8-3 33 0 0,53-12 0 0 0,-42 9 18 0 0,-23 6-6 0 0,1 0 0 0 0,-1 0 0 0 0,0-1 0 0 0,5-2-12 0 0,-3 1 4 0 0,0 1-1 0 0,0-1 1 0 0,0 2-1 0 0,0-1-3 0 0,-1 1 2 0 0,0 0 0 0 0,0-1 0 0 0,0 0 0 0 0,0-1 0 0 0,6-2-2 0 0,-3-2 127 0 0,5-2-8 0 0,-3 5-65 0 0,-1-1 1 0 0,0 0 0 0 0,0 0 0 0 0,-1-2 0 0 0,1 1 0 0 0,-1-1 0 0 0,0-1-55 0 0,6-3 60 0 0,12-8 118 0 0,-27 18-151 0 0,1 0-1 0 0,-1 0 0 0 0,1-1 0 0 0,-1 1 0 0 0,1 0 0 0 0,-1-1 0 0 0,0 0 0 0 0,0 1 0 0 0,0-1 0 0 0,0 0 0 0 0,0 1 1 0 0,0-3-27 0 0,0 3 30 0 0,-1 0 0 0 0,1 0 0 0 0,-1 0 0 0 0,1 0 1 0 0,0-1-1 0 0,-1 1 0 0 0,1 0 0 0 0,0 0 1 0 0,0 0-1 0 0,0 0 0 0 0,-1 1 0 0 0,1-1 1 0 0,1 0-31 0 0,8-12 374 0 0,-1 0-154 0 0,-7 11-166 0 0,-1 0 1 0 0,1-1 0 0 0,0 1 0 0 0,-1-1-1 0 0,1 1 1 0 0,-1-1 0 0 0,0 0 0 0 0,0 1-1 0 0,0-2-54 0 0,30-89 1088 0 0,-26 78-957 0 0,-4 13-110 0 0,0-1 0 0 0,0 1-1 0 0,0-1 1 0 0,0 1-1 0 0,-1-1 1 0 0,1 0-1 0 0,-1 1 1 0 0,1-1 0 0 0,-1 0-1 0 0,0 1 1 0 0,0-4-21 0 0,-1-3 28 0 0,1 0 1 0 0,1 0 0 0 0,0-1 0 0 0,0 1-1 0 0,1 0 1 0 0,1-1-29 0 0,3-25 92 0 0,-4 22-44 0 0,1 0 0 0 0,1 0 1 0 0,0 0-49 0 0,7-26 164 0 0,-5 2-45 0 0,-5 25-71 0 0,1 0 0 0 0,0 1 1 0 0,1-1-1 0 0,1-1-48 0 0,-1 3 47 0 0,-1 0 1 0 0,0 0-1 0 0,1-8-47 0 0,0-3 43 0 0,9-69 135 0 0,-9 51-167 0 0,-2 21-11 0 0,1 1-1 0 0,1-7 1 0 0,6-28 64 0 0,-4 21-64 0 0,-5 25 0 0 0,1 1 0 0 0,-1-1 0 0 0,1 1 0 0 0,1 0 0 0 0,-1-1 0 0 0,1 1 0 0 0,1-5 0 0 0,8-23 0 0 0,-1 4 0 0 0,-4 3 0 0 0,-5 22 0 0 0,0 0 0 0 0,-1 0 0 0 0,2 0 0 0 0,-1 1 0 0 0,1-4 0 0 0,-1 4 0 0 0,0 1 0 0 0,0-1 0 0 0,0 0 0 0 0,-1 1 0 0 0,1-1 0 0 0,-1 0 0 0 0,0 0 0 0 0,1 1 0 0 0,-1-1 0 0 0,-1 0 0 0 0,2-16 0 0 0,0-41 0 0 0,1 51 0 0 0,0 0 0 0 0,0 0 0 0 0,1 0 0 0 0,0 1 0 0 0,1-1 0 0 0,0 0 0 0 0,9-22 0 0 0,-8 11 0 0 0,8-15 0 0 0,-10 27 1 0 0,0-1-1 0 0,0 0 0 0 0,-1 1 0 0 0,0-1 1 0 0,0-8-1 0 0,5-18-16 0 0,6-17-346 0 0,-13 51 362 0 0,0 0 1 0 0,1-1-1 0 0,-1 1 0 0 0,0 0 0 0 0,1 0 0 0 0,0 0 0 0 0,-1 0 0 0 0,1 0 0 0 0,0 0 0 0 0,-1 0 0 0 0,1 0 0 0 0,0 0 0 0 0,0 0 1 0 0,0 0-2 0 0,0 0 0 0 0,0 1 0 0 0,0-1 0 0 0,-1 0 0 0 0,1 0 0 0 0,0-1 0 0 0,0 1 0 0 0,-1 0 0 0 0,1 0 0 0 0,0 0 0 0 0,-1 0 0 0 0,1-1 0 0 0,-1 1 0 0 0,0 0 0 0 0,1-1 1 0 0,0-2-36 0 0,0 0-1 0 0,0 1 1 0 0,0-1 0 0 0,1 0-1 0 0,-1 1 1 0 0,1 0 0 0 0,0-1 0 0 0,0 1-1 0 0,1 0 1 0 0,-1-1 36 0 0,12-18-28 0 0,-6 15 203 0 0,0 1-178 0 0,-4 1-52 0 0,-4 4 23 0 0,0 0-1 0 0,0 1 1 0 0,1-1 0 0 0,-1 1 0 0 0,0-1 0 0 0,1 0 0 0 0,-1 1 0 0 0,1-1 0 0 0,-1 1 0 0 0,1 0-1 0 0,-1-1 1 0 0,1 1 0 0 0,-1-1 0 0 0,1 1 0 0 0,-1 0 0 0 0,1-1 0 0 0,0 1 0 0 0,-1 0-1 0 0,1-1 1 0 0,-1 1 0 0 0,1 0 0 0 0,0 0 0 0 0,-1 0 0 0 0,1 0 0 0 0,0 0 32 0 0,0 0-78 0 0,-1 0-2 0 0,0 0 0 0 0,8 3-176 0 0,1 2 242 0 0,-5 0 13 0 0,2 8 0 0 0,5 19-203 0 0,-9-25 191 0 0,0-1 0 0 0,0 1 0 0 0,1-1 0 0 0,2 5 13 0 0,-3-6 0 0 0,1 0 0 0 0,-1 1 0 0 0,-1 0 0 0 0,1-1 0 0 0,-1 1 0 0 0,0 0 0 0 0,0 1 0 0 0,2 9 0 0 0,-2-10 0 0 0,0 1 0 0 0,0-1 0 0 0,-1 0 0 0 0,1 0 0 0 0,-1 1 0 0 0,-1-1 0 0 0,0 5 0 0 0,1-9 0 0 0,-2 10 0 0 0,2-9 0 0 0,-1-1 0 0 0,1 1 0 0 0,0-1 0 0 0,0 0 0 0 0,0 1 0 0 0,0-1 0 0 0,0 1 0 0 0,1 2 0 0 0,-1 0 0 0 0,0 0 0 0 0,0 0 0 0 0,0 0 0 0 0,-2 5 0 0 0,1 11 0 0 0,0-4 0 0 0,1 12 0 0 0,0-26 0 0 0,1-1 0 0 0,-1 1 0 0 0,0-1 0 0 0,-1 1 0 0 0,1 0 0 0 0,0-1 0 0 0,-1 3 0 0 0,-1 16 0 0 0,2-19 0 0 0,0-1 0 0 0,0 1 0 0 0,0 0 0 0 0,0 0 0 0 0,0 0 0 0 0,0-1 0 0 0,0 1 0 0 0,-1 0 0 0 0,1 0 0 0 0,-1 0 0 0 0,0 0 0 0 0,0 2 0 0 0,0 1 0 0 0,0-1 0 0 0,0 0 0 0 0,0 0 0 0 0,1 1 0 0 0,-1-1 0 0 0,1 3 0 0 0,1 12 10 0 0,-1 11 132 0 0,-2-9-144 0 0,1-1 0 0 0,0 1-1 0 0,2 0 1 0 0,2 14 2 0 0,1-12-1 0 0,0 16 51 0 0,-3-24-50 0 0,0 0 0 0 0,4 12 0 0 0,-3-12 0 0 0,0-1 0 0 0,0 13 0 0 0,-2-19 0 0 0,1 0 0 0 0,0 0 0 0 0,1 0 0 0 0,0 0 0 0 0,0 0 0 0 0,0 0 0 0 0,-1 0 0 0 0,0 1 0 0 0,-1-1 0 0 0,0 21 0 0 0,-1-15 0 0 0,1 1 0 0 0,1 0 0 0 0,0-1 0 0 0,2 6 0 0 0,-2-10 0 0 0,0 0 0 0 0,0 1 0 0 0,-1 4 0 0 0,2 22 0 0 0,14 51 168 0 0,-10-57 128 0 0,-2-10-221 0 0,-4-19-69 0 0,0 1 0 0 0,0 0 1 0 0,0 0-1 0 0,1-1 1 0 0,0 1-1 0 0,-1 0 0 0 0,1-1 1 0 0,1 3-7 0 0,20 51 170 0 0,-18-46-174 0 0,-3-7-19 0 0,0 0 1 0 0,0-1-1 0 0,0 0 1 0 0,0 1-1 0 0,0-1 0 0 0,1 0 1 0 0,-1 1-1 0 0,1-1 0 0 0,1 2 23 0 0,-2-4 15 0 0,0 1 0 0 0,0 0 0 0 0,0 0-1 0 0,0 0 1 0 0,0 0 0 0 0,-1 0-1 0 0,1 0 1 0 0,0 0 0 0 0,-1 0-1 0 0,1 0 1 0 0,-1 0 0 0 0,1 2-15 0 0,10 21 663 0 0,-4-4-658 0 0,-7-17-18 0 0,1 0-1 0 0,0-1 1 0 0,0 1-1 0 0,0 0 1 0 0,0 0 0 0 0,1-1-1 0 0,-1 1 1 0 0,2 1 13 0 0,13 31-166 0 0,20 25 166 0 0,-31-52 119 0 0,6 6 38 0 0,-1-5-157 0 0,-5-6 0 0 0,-2-1 0 0 0,5 4 0 0 0,-8-3 0 0 0,0-2 0 0 0,4 3 0 0 0,-3-3 0 0 0,-1 0 0 0 0,1 0 0 0 0,0 0 0 0 0,-1 0 0 0 0,1 0 0 0 0,0 0 0 0 0,-1 0 0 0 0,1 0 0 0 0,-1 0 0 0 0,0 1 0 0 0,1-1 0 0 0,-1 0 0 0 0,0 1 0 0 0,19 23-86 0 0,-10-15-1 0 0,-8-9 94 0 0,-1 0 0 0 0,1-1-1 0 0,-1 1 1 0 0,1 0 0 0 0,-1 0 0 0 0,1-1 0 0 0,-1 1-1 0 0,1-1 1 0 0,0 1 0 0 0,-1 0 0 0 0,1-1 0 0 0,0 1-1 0 0,0-1 1 0 0,-1 0 0 0 0,1 1 0 0 0,0-1 0 0 0,0 0-1 0 0,0 1 1 0 0,0-1 0 0 0,0 0-7 0 0,8 3 16 0 0,38 16 192 0 0,-45-18-211 0 0,1 1-1 0 0,0 0 1 0 0,-1-1 0 0 0,1 0-1 0 0,0 1 1 0 0,0-1 0 0 0,0 0-1 0 0,0 0 1 0 0,0-1 0 0 0,0 1-1 0 0,0-1 1 0 0,0 1 3 0 0,0-1-9 0 0,0 1 0 0 0,0 0 0 0 0,0 0 0 0 0,0 0 0 0 0,-1 0 0 0 0,1 0 0 0 0,0 1 9 0 0,3 0 14 0 0,10 4 49 0 0,0-1 1 0 0,1-1-1 0 0,2 0-63 0 0,-13-4 0 0 0,16 3 0 0 0,3 4-15 0 0,1-2 0 0 0,0-1 0 0 0,-1-1 0 0 0,23 0 15 0 0,-22-2-67 0 0,23 4 67 0 0,-1 1 39 0 0,58 5 11 0 0,17 1-12 0 0,31 0-124 0 0,-109-7-3062 0 0,-31-3 661 0 0,20 2-3775 0 0</inkml:trace>
  <inkml:trace contextRef="#ctx0" brushRef="#br0" timeOffset="-13052.476">3846 9584 5096 0 0,'0'0'232'0'0,"0"0"70"0"0,0 0 170 0 0,0 0 68 0 0,0 0 18 0 0,0 0-17 0 0,0 0-77 0 0,0 0-31 0 0,0 0-7 0 0,0 0-2 0 0,0 0 0 0 0,0 0 0 0 0,0 0 0 0 0,-15 0 944 0 0,6 0-829 0 0,1-1 1 0 0,-1 0 0 0 0,-6-2-540 0 0,7 1 318 0 0,-1 0 0 0 0,0 1 0 0 0,-6 0-318 0 0,-127 3 1143 0 0,132-2-1131 0 0,7 0-12 0 0,-1 0 0 0 0,1 0 0 0 0,-1 0 0 0 0,1 0 0 0 0,-1 1 0 0 0,1 0 0 0 0,-3 0 0 0 0,-1 0-28 0 0,5-1-120 0 0,-1 0-3 0 0,-1 0-810 0 0,2 0-2583 0 0,2 0-1192 0 0</inkml:trace>
  <inkml:trace contextRef="#ctx0" brushRef="#br0" timeOffset="-12570.186">3699 9467 7312 0 0,'0'0'332'0'0,"0"0"-4"0"0,-1 0-199 0 0,0 0-57 0 0,0 0 13 0 0,8 5 1 0 0,-3-2-22 0 0,0-1 0 0 0,0 0 0 0 0,0 1 0 0 0,1-2 1 0 0,1 2-65 0 0,-1-1 77 0 0,0 0 1 0 0,-1 0 0 0 0,1 0 0 0 0,3 3-78 0 0,-1-1 144 0 0,-1-1 1 0 0,0 1-1 0 0,0-1 1 0 0,1-1-1 0 0,2 2-144 0 0,-4-3 166 0 0,0 1-1 0 0,0 0 0 0 0,0 0 1 0 0,-1 0-1 0 0,1 1 0 0 0,-1-1 1 0 0,1 1-1 0 0,-1 0 0 0 0,0 1 1 0 0,2 1-166 0 0,-5-4 71 0 0,-1 0 0 0 0,1-1 1 0 0,-1 1-1 0 0,1 0 0 0 0,-1-1 0 0 0,1 1 1 0 0,-1 0-1 0 0,1 0 0 0 0,-1-1 1 0 0,0 1-1 0 0,1 0 0 0 0,-1 0 1 0 0,0 0-1 0 0,0 0 0 0 0,0-1 0 0 0,1 1 1 0 0,-1 0-1 0 0,0 0 0 0 0,0 0 1 0 0,0 0-1 0 0,0 0 0 0 0,-1 0 0 0 0,1-1 1 0 0,0 1-1 0 0,0 1-71 0 0,-1-1 91 0 0,0 1 0 0 0,0-1-1 0 0,0 0 1 0 0,0 1 0 0 0,0-1-1 0 0,0 0 1 0 0,0 0 0 0 0,0 1 0 0 0,-1-1-1 0 0,1 0 1 0 0,0 0 0 0 0,-1 0 0 0 0,0 0-91 0 0,-6 3 332 0 0,-2 1 0 0 0,1-1 0 0 0,0-1 1 0 0,-6 2-333 0 0,12-4 98 0 0,-62 23 553 0 0,-15 9-714 0 0,70-26-1378 0 0,8-6-71 0 0</inkml:trace>
  <inkml:trace contextRef="#ctx0" brushRef="#br0" timeOffset="-12070.37">4254 9559 7200 0 0,'0'0'165'0'0,"0"0"22"0"0,0 0 6 0 0,-3 0 6 0 0,-14-2 2417 0 0,16 2-2096 0 0,1 0 0 0 0,0 0-28 0 0,0 0-118 0 0,0 0-48 0 0,0 0-8 0 0,0 0-19 0 0,0 0-64 0 0,0 0-31 0 0,0 0-4 0 0,0 0-22 0 0,0 0-83 0 0,16 4 320 0 0,25 5 435 0 0,-29-6-654 0 0,0 0 0 0 0,0-1 0 0 0,0 0 0 0 0,5-1-196 0 0,55 3 562 0 0,-52-1-361 0 0,0-2-1 0 0,0 0 1 0 0,0-2-1 0 0,9-1-200 0 0,2 2-591 0 0,-21 0 306 0 0,-8 0-2943 0 0,-2 0-1770 0 0</inkml:trace>
  <inkml:trace contextRef="#ctx0" brushRef="#br0" timeOffset="-11699.463">4482 9503 8496 0 0,'-7'-2'-827'0'0,"0"1"5346"0"0,2 4 633 0 0,2 1-4854 0 0,0-2-190 0 0,1 1 1 0 0,-1-1-1 0 0,1 0 0 0 0,-1 0 0 0 0,0 0 1 0 0,0 0-1 0 0,0 0 0 0 0,0 0 0 0 0,0-1 0 0 0,0 0 1 0 0,-2 1-109 0 0,-39 10 255 0 0,1-1-256 0 0,11-1-56 0 0,27-9 90 0 0,1-1 0 0 0,0 1 0 0 0,0 1 0 0 0,-1-1 0 0 0,1 0 0 0 0,0 1 0 0 0,0 0 0 0 0,1 0 0 0 0,-1 0 0 0 0,0 1 0 0 0,-1 1-33 0 0,4-4 144 0 0,1 0 18 0 0,0 0-2 0 0,0 0-37 0 0,0 0-159 0 0,13 13-315 0 0,-7-7 335 0 0,-2-2 29 0 0,0-1-1 0 0,0 0 1 0 0,0 0 0 0 0,1-1-1 0 0,-1 1 1 0 0,1-1-1 0 0,0 0 1 0 0,0 0-1 0 0,0 0 1 0 0,2 0-13 0 0,31 11 10 0 0,-27-9-111 0 0,-1-1 0 0 0,0 0-1 0 0,4 1 102 0 0,11 2-454 0 0,11 2-805 0 0,-12-1-4062 0 0,-15-4-12 0 0</inkml:trace>
  <inkml:trace contextRef="#ctx0" brushRef="#br0" timeOffset="-11073.704">5131 9096 6912 0 0,'10'-16'893'0'0,"-10"16"-650"0"0,0-1 0 0 0,1 1 1 0 0,-1-1-1 0 0,0 1 0 0 0,0-1 0 0 0,1 1 0 0 0,-1-1 1 0 0,0 0-1 0 0,0 1 0 0 0,0-1 0 0 0,0 1 0 0 0,1-1 0 0 0,-1 1 1 0 0,0-1-1 0 0,0 0 0 0 0,0 1 0 0 0,0-1 0 0 0,-1 1 1 0 0,1-1-1 0 0,0 1 0 0 0,0-1 0 0 0,0 0 0 0 0,0 1-243 0 0,-1-1 76 0 0,1 1 0 0 0,0 0 0 0 0,-1 0 0 0 0,1 0 0 0 0,-1-1 0 0 0,1 1 0 0 0,0 0-1 0 0,-1 0 1 0 0,1 0 0 0 0,-1 0 0 0 0,1 0 0 0 0,-1-1 0 0 0,1 1 0 0 0,-1 0 0 0 0,1 0 0 0 0,0 0-1 0 0,-1 0 1 0 0,1 1 0 0 0,-1-1 0 0 0,1 0 0 0 0,-1 0 0 0 0,1 0-76 0 0,-25 9 506 0 0,14-3-430 0 0,1-1-1 0 0,0 2 0 0 0,0-1 1 0 0,1 1-1 0 0,-1 1 0 0 0,2 0 1 0 0,-1 0-1 0 0,1 1 0 0 0,0 0 1 0 0,-3 6-76 0 0,8-10 0 0 0,1-1 0 0 0,1 1 0 0 0,-1 0 0 0 0,0 0 0 0 0,1 0 0 0 0,0 2 0 0 0,-3 11-1 0 0,2-11 2 0 0,1 0-1 0 0,0 0 0 0 0,0 1 0 0 0,0-1 0 0 0,1 1 0 0 0,0-1 0 0 0,1 0 1 0 0,0 1-1 0 0,0-1 0 0 0,1 3 0 0 0,1 3-34 0 0,1 0 0 0 0,0-1 0 0 0,0 1 0 0 0,2-1 1 0 0,1 2 33 0 0,23 34-124 0 0,-21-35 200 0 0,0 0 0 0 0,-1 1 0 0 0,4 10-76 0 0,0-5 177 0 0,-11-18-136 0 0,0 1-1 0 0,1-1 1 0 0,-1 1 0 0 0,0 0-1 0 0,0-1 1 0 0,0 1 0 0 0,0 0-1 0 0,-1 0 1 0 0,1 0 0 0 0,0 0-1 0 0,-1-1 1 0 0,1 1-1 0 0,-1 0 1 0 0,0 0 0 0 0,1 0-1 0 0,-1 1-40 0 0,-1-2 68 0 0,1 1-1 0 0,0 0 0 0 0,-1 0 1 0 0,1-1-1 0 0,-1 1 0 0 0,1 0 1 0 0,-1 0-1 0 0,0-1 0 0 0,1 1 1 0 0,-1-1-1 0 0,0 1 0 0 0,0-1 1 0 0,-1 1-1 0 0,1-1 0 0 0,0 1 1 0 0,0-1-1 0 0,-1 0 0 0 0,1 0 1 0 0,0 0-1 0 0,-1 0 0 0 0,1 0 1 0 0,-1 0-1 0 0,0 0 0 0 0,1 0 1 0 0,-1-1-68 0 0,-7 5 264 0 0,0-2 0 0 0,-1 0 0 0 0,1 0 1 0 0,-3 0-265 0 0,4-1 218 0 0,-1 0-132 0 0,1-1 0 0 0,-1-1-1 0 0,1 1 1 0 0,0-1 0 0 0,-4-1-86 0 0,-6 1 166 0 0,14-1-130 0 0,0 0 0 0 0,0-1 1 0 0,1 1-1 0 0,-1-1 0 0 0,0 0 0 0 0,1 1 1 0 0,-1-2-37 0 0,3 3 15 0 0,-1-1 102 0 0,-3-5 147 0 0,4 5-237 0 0,0-1 0 0 0,0 1-1 0 0,0-1 1 0 0,0 0-1 0 0,0 1 1 0 0,0-1 0 0 0,1 0-1 0 0,-1 1 1 0 0,1-1-1 0 0,-1 0 1 0 0,1 0 0 0 0,-1 1-1 0 0,1-2-26 0 0,1 1 23 0 0,-1 0-1 0 0,1 0 0 0 0,-1 0 1 0 0,1 0-1 0 0,0 0 1 0 0,0 0-1 0 0,0 1 0 0 0,0-1 1 0 0,0 0-1 0 0,1 0 1 0 0,-1 1-1 0 0,1-1-22 0 0,2-4 19 0 0,0 1-1 0 0,0 0 1 0 0,0 0-1 0 0,1 0 1 0 0,-1 1-1 0 0,1 0 1 0 0,0 0 0 0 0,1 0-1 0 0,-1 0 1 0 0,1 1-1 0 0,0 0 1 0 0,-1 0-1 0 0,2 0-18 0 0,27-11-65 0 0,-28 10-159 0 0,1 1 1 0 0,-1 0-1 0 0,1 1 0 0 0,1-1 224 0 0,94-30-5509 0 0,-88 30 3779 0 0</inkml:trace>
  <inkml:trace contextRef="#ctx0" brushRef="#br0" timeOffset="-10577.172">5361 9346 10568 0 0,'0'0'481'0'0,"-14"4"182"0"0,9 0-235 0 0,0 0-1 0 0,0 1 1 0 0,1 0 0 0 0,0 0 0 0 0,0 0 0 0 0,0 0 0 0 0,0 1-1 0 0,0 1-427 0 0,-1 1 171 0 0,2-3 42 0 0,-1 0 1 0 0,1 1 0 0 0,0 0-1 0 0,0 0 1 0 0,1 0-1 0 0,0 0 1 0 0,0 0-1 0 0,0 0 1 0 0,1 1 0 0 0,0-1-1 0 0,-1 7-213 0 0,2-11 96 0 0,0-2-7 0 0,0 0-83 0 0,0 0-1 0 0,0 0 0 0 0,0 0 1 0 0,0 0-1 0 0,0 0 0 0 0,0 0 1 0 0,0 0-1 0 0,0 0 1 0 0,0 0-1 0 0,-1 1 0 0 0,1-1 1 0 0,0 0-1 0 0,0 0 0 0 0,0 0 1 0 0,0 0-1 0 0,0 0 0 0 0,0 0 1 0 0,0 0-1 0 0,0 1 0 0 0,0-1 1 0 0,0 0-1 0 0,0 0 0 0 0,0 0 1 0 0,0 0-1 0 0,0 0 0 0 0,0 0 1 0 0,0 1-1 0 0,0-1 0 0 0,0 0 1 0 0,0 0-1 0 0,0 0 0 0 0,0 0 1 0 0,0 0-1 0 0,1 0 0 0 0,-1 0 1 0 0,0 1-1 0 0,0-1 0 0 0,0 0 1 0 0,0 0-1 0 0,0 0 0 0 0,0 0 1 0 0,0 0-1 0 0,0 0 0 0 0,0 0 1 0 0,0 0-1 0 0,1 0 0 0 0,-1 0 1 0 0,0 0-6 0 0,6 8 168 0 0,-5-6-129 0 0,0-1 93 0 0,0 0-111 0 0,0-1 0 0 0,0 1-1 0 0,-1-1 1 0 0,1 1 0 0 0,0-1-1 0 0,0 0 1 0 0,0 1-1 0 0,0-1 1 0 0,0 0 0 0 0,-1 0-1 0 0,1 0 1 0 0,0 0-1 0 0,0 0 1 0 0,0 0 0 0 0,0 0-1 0 0,0 0 1 0 0,0 0 0 0 0,-1 0-1 0 0,1 0 1 0 0,0 0-1 0 0,0-1 1 0 0,0 1 0 0 0,0 0-1 0 0,0-1 1 0 0,0 1-21 0 0,2-1 122 0 0,7-2 10 0 0,0 0 1 0 0,-1-1 0 0 0,1 0-1 0 0,-1-1 1 0 0,1 0-1 0 0,-2 0 1 0 0,5-3-133 0 0,-3 1 30 0 0,-6 5 84 0 0,6-3-683 0 0,-9 5 533 0 0,0 0 0 0 0,0 0 0 0 0,0 0 0 0 0,0 1 0 0 0,0-1-1 0 0,0 0 1 0 0,0 1 0 0 0,0-1 0 0 0,0 1 0 0 0,0-1 0 0 0,0 1 0 0 0,0 0 0 0 0,-1-1-1 0 0,1 1 1 0 0,0 0 0 0 0,0 0 36 0 0,17 19 102 0 0,-14-16-88 0 0,0 1 0 0 0,0-1 1 0 0,0 0-1 0 0,0 0 0 0 0,1 0 0 0 0,0 0 1 0 0,0-1-1 0 0,0 0 0 0 0,0 0 0 0 0,0 0 1 0 0,2 0-15 0 0,-4-2 78 0 0,0 0 1 0 0,0 0 0 0 0,0 0-1 0 0,0-1 1 0 0,0 1 0 0 0,0-1-1 0 0,1 1-78 0 0,-3-1 195 0 0,17-11 298 0 0,-15 8-421 0 0,-1 0-1 0 0,0-1 0 0 0,1 0 0 0 0,-1 1 1 0 0,-1-1-1 0 0,1 0 0 0 0,0 0 1 0 0,-1 0-1 0 0,0 0 0 0 0,0 0 0 0 0,0-4-71 0 0,6-18 317 0 0,-5 22-270 0 0,-1-1 1 0 0,0 0-1 0 0,0 1 0 0 0,0-1 1 0 0,0 1-1 0 0,-1-1 1 0 0,0 0-1 0 0,0-3-47 0 0,1-13 61 0 0,-1 18-95 0 0,0-1 0 0 0,0 1 0 0 0,0 0 1 0 0,0 0-1 0 0,0-1 0 0 0,0 1 0 0 0,-1-3 34 0 0,-1-1-316 0 0,1 0-1 0 0,0 0 0 0 0,0 0 0 0 0,1 0 0 0 0,0-3 317 0 0,-2 0-4933 0 0,-4-3-1637 0 0</inkml:trace>
  <inkml:trace contextRef="#ctx0" brushRef="#br0" timeOffset="25268.765">0 10495 3224 0 0,'0'0'277'0'0,"0"0"-42"0"0,0 0-12 0 0,0 0-6 0 0,0 0-14 0 0,0 0-55 0 0,0 0-20 0 0,0 0-7 0 0,0 0 22 0 0,0 0 95 0 0,0 0 46 0 0,0 0 11 0 0,0 0 26 0 0,0 0 106 0 0,0 0 42 0 0,0 0 10 0 0,0 0-19 0 0,0 0-83 0 0,0 0-32 0 0,0 0-7 0 0,0 0-21 0 0,0 0-77 0 0,0 0-31 0 0,0 0-7 0 0,0 0-4 0 0,0 0-4 0 0,0 0-2 0 0,0 0 0 0 0,0 0 1 0 0,0 0 6 0 0,0 0 1 0 0,0 0 0 0 0,0 0-6 0 0,0 0-22 0 0,0 0-10 0 0,0 0-2 0 0,0 0-8 0 0,0 0-35 0 0,8-3 1222 0 0,-4 3-1339 0 0,-3 0-54 0 0,-1 0 97 0 0,0 0 49 0 0,0 0 11 0 0,0 0 1 0 0,34-3 728 0 0,2 3-822 0 0,-4 1 46 0 0,-21 0-34 0 0,-1 0 0 0 0,0-1 0 0 0,1-1-1 0 0,-1 0 1 0 0,0 0 0 0 0,4-2-22 0 0,48-5 139 0 0,-36 5-139 0 0,0 1 0 0 0,0 0 0 0 0,24 3 0 0 0,-15 0 0 0 0,25-4 0 0 0,-21 1 0 0 0,17 1 0 0 0,-23 1 0 0 0,1-1 0 0 0,6-3 0 0 0,50-2 0 0 0,-78 2 366 0 0,-3 3 84 0 0,-9 1-425 0 0,1 0 0 0 0,-1 0 0 0 0,0 0 0 0 0,0 0 0 0 0,0 0 0 0 0,1 0 0 0 0,-1 0 0 0 0,0 0 0 0 0,0 0 0 0 0,0 0 0 0 0,0 0 0 0 0,1-1 0 0 0,-1 1 0 0 0,0 0 0 0 0,0 0 0 0 0,0 0 0 0 0,0 0 0 0 0,0 0 0 0 0,0-1 0 0 0,1 1 0 0 0,-1 0 0 0 0,0 0 0 0 0,0 0 0 0 0,0 0 0 0 0,0-1 0 0 0,0 1 0 0 0,0 0 0 0 0,0 0 0 0 0,0 0 0 0 0,0-1 0 0 0,0 1 0 0 0,0 0 0 0 0,0 0 0 0 0,0 0 0 0 0,0-1 0 0 0,0 1-25 0 0,-1-11 1430 0 0,0 4-379 0 0,5-18-2421 0 0,-1 2 1314 0 0,6-37 660 0 0,-8 52-488 0 0,0-1-1 0 0,0 1 0 0 0,0 0 0 0 0,2-3-115 0 0,-1 3 91 0 0,0 0 0 0 0,-1 0 0 0 0,0-1-1 0 0,0-2-90 0 0,3-14 231 0 0,-3 21-167 0 0,0 1 0 0 0,-1-1 1 0 0,1 0-1 0 0,-1 0 0 0 0,0 0 0 0 0,0-4-64 0 0,-4-32 291 0 0,2-1 0 0 0,2 0 0 0 0,1 0 0 0 0,5-20-291 0 0,-2 20 119 0 0,-2 17-41 0 0,1 0-1 0 0,3-6-77 0 0,12-67 162 0 0,-14 77-109 0 0,-1 1-1 0 0,-1-1 0 0 0,-1 0 1 0 0,0-2-53 0 0,0-7 41 0 0,2-52 12 0 0,-2 63-53 0 0,-1 0 0 0 0,-2-7 0 0 0,0-16 0 0 0,1 7-2 0 0,0 15 35 0 0,1 1 0 0 0,2-17-33 0 0,0 13 0 0 0,-1 1 0 0 0,-2-1 0 0 0,-1-8 0 0 0,0 3 0 0 0,2-26 0 0 0,3-25 0 0 0,-3 33 0 0 0,5-25 0 0 0,-2 36 0 0 0,-2 0 0 0 0,-1-8 0 0 0,-1 3 0 0 0,0 17 7 0 0,1 15-17 0 0,-1-1 0 0 0,1 1 0 0 0,0-1 0 0 0,1 1 0 0 0,0-1-1 0 0,0 1 1 0 0,2-5 10 0 0,3-11 0 0 0,-5 18 0 0 0,0 0 0 0 0,0-1 0 0 0,1 1 0 0 0,0 0 0 0 0,0 0 0 0 0,-1 2-9 0 0,0 1 0 0 0,-1-1 0 0 0,0 1 1 0 0,1 0-1 0 0,-1-1 0 0 0,0 1 0 0 0,0-1 0 0 0,-1-2 9 0 0,1-11-1 0 0,8-13 131 0 0,-8 28-173 0 0,2-6-1981 0 0,-2 6 1241 0 0</inkml:trace>
  <inkml:trace contextRef="#ctx0" brushRef="#br0" timeOffset="27979.153">964 8687 2760 0 0,'0'0'327'0'0,"0"0"330"0"0,6-15 2804 0 0,-5 14-3321 0 0,-1 0 1 0 0,1 0-1 0 0,0-1 0 0 0,-1 1 0 0 0,1 0 1 0 0,-1-1-1 0 0,0 1 0 0 0,1-1 1 0 0,-1 1-1 0 0,0 0 0 0 0,0-1 0 0 0,0 1 1 0 0,0-1-1 0 0,0 0-140 0 0,0 0 151 0 0,0 0 0 0 0,0 1 0 0 0,0-1 0 0 0,0 0 0 0 0,0 1 0 0 0,1-1 0 0 0,-1 0 0 0 0,0 1 0 0 0,1-1 0 0 0,0 0 0 0 0,-1 1 0 0 0,1-1-151 0 0,0 0 38 0 0,0 1 0 0 0,0-1 0 0 0,0 0 0 0 0,0 0 0 0 0,-1 0 0 0 0,1 0 1 0 0,-1 0-1 0 0,1 0 0 0 0,-1 0 0 0 0,0 0 0 0 0,0 0 0 0 0,1 0 0 0 0,-2 0 0 0 0,1 0 0 0 0,0 0 0 0 0,0 0 0 0 0,0 1 0 0 0,-1-1 0 0 0,1 0 1 0 0,-1 0-1 0 0,0 0 0 0 0,0 0 0 0 0,1 0 0 0 0,-1 0 0 0 0,-1-1-38 0 0,1 1 19 0 0,0-1 0 0 0,0 0 0 0 0,0 0 0 0 0,1 0 1 0 0,-1 0-1 0 0,1 1 0 0 0,0-1 0 0 0,0 0 0 0 0,0 0 0 0 0,0 0 0 0 0,1 0 0 0 0,0-2-19 0 0,-3-12 179 0 0,1 15-153 0 0,1 1 1 0 0,0-1 0 0 0,-1 1-1 0 0,1-1 1 0 0,0 0 0 0 0,0 1 0 0 0,0-1-1 0 0,0 0 1 0 0,0 1 0 0 0,0-1-27 0 0,0 0 13 0 0,1 1-1 0 0,-1-1 1 0 0,0 0 0 0 0,-1 0 0 0 0,1 1 0 0 0,0-1 0 0 0,0 0 0 0 0,-1 1 0 0 0,0-2-13 0 0,1 2 20 0 0,-1-1 0 0 0,1 0 0 0 0,0 0 0 0 0,-1 0 0 0 0,1 0 0 0 0,0 1 0 0 0,0-1 0 0 0,0 0 0 0 0,0 0 0 0 0,1 0 0 0 0,-1 0 0 0 0,0 0 0 0 0,1 0-20 0 0,-1 1 19 0 0,0 0-7 0 0,0 0 0 0 0,0 1 0 0 0,0-1 0 0 0,0 0 0 0 0,0 0 0 0 0,0 0 0 0 0,0 0 0 0 0,1 1 0 0 0,-1-1 0 0 0,0 0 0 0 0,0 0 0 0 0,1 0 0 0 0,-1 1 0 0 0,1-1 0 0 0,-1 0 0 0 0,1 0 0 0 0,-1 1 1 0 0,1-1-1 0 0,-1 1 0 0 0,1-1 0 0 0,0 0-12 0 0,3-2-12 0 0,3 0-48 0 0,-7 3 56 0 0,1 0 1 0 0,-1 0 0 0 0,0 0 0 0 0,1 0 0 0 0,-1 0 0 0 0,1 0 0 0 0,-1 0 0 0 0,0 0-1 0 0,1 0 1 0 0,-1 0 0 0 0,1 0 0 0 0,-1 0 0 0 0,0 0 0 0 0,1 0 0 0 0,-1 1 0 0 0,0-1-1 0 0,1 0 1 0 0,-1 0 0 0 0,1 0 0 0 0,-1 1 0 0 0,0-1 0 0 0,1 0 0 0 0,-1 0 0 0 0,0 1-1 0 0,0-1 1 0 0,1 0 0 0 0,-1 1 0 0 0,0-1 0 0 0,0 0 0 0 0,1 1 3 0 0,3 2-56 0 0,-4-3 57 0 0,0 0 0 0 0,0 0 0 0 0,0 0 0 0 0,0 0 0 0 0,0 0 0 0 0,0 0 0 0 0,0 0 0 0 0,0 0 0 0 0,0 0 0 0 0,0 0 0 0 0,0 0 0 0 0,1 0 0 0 0,-1 0 0 0 0,0 0 0 0 0,0 0 0 0 0,0 0 0 0 0,0 1 0 0 0,0-1 0 0 0,0 0 0 0 0,0 0 0 0 0,0 0 0 0 0,0 0 0 0 0,0 0 0 0 0,0 0 0 0 0,0 0 0 0 0,0 0 0 0 0,0 0 0 0 0,0 0 0 0 0,0 0 0 0 0,0 0 0 0 0,0 0 0 0 0,0 0 0 0 0,0 0 0 0 0,0 0 0 0 0,0 0 0 0 0,0 1 0 0 0,0-1 0 0 0,0 0 0 0 0,0 0 0 0 0,0 0 0 0 0,0 0 0 0 0,0 0 0 0 0,0 0 0 0 0,0 0 0 0 0,0 0 0 0 0,0 0 0 0 0,0 0 0 0 0,0 0 0 0 0,0 0 0 0 0,0 0 0 0 0,0 0 0 0 0,0 0 0 0 0,0 0-1 0 0,7 4 160 0 0,-5-3-162 0 0,0 0 14 0 0,0 0 0 0 0,0 0 0 0 0,0-1 0 0 0,0 1 0 0 0,0-1 0 0 0,1 0 0 0 0,-1 1 0 0 0,0-1 0 0 0,1 0-12 0 0,0-1 31 0 0,-1 1 33 0 0,18-3 128 0 0,43 6 128 0 0,-51-3-262 0 0,-10-1-48 0 0,0 1 0 0 0,1 0 0 0 0,-1 0 0 0 0,0 0 0 0 0,0 0 0 0 0,1 0 0 0 0,-1 0 0 0 0,2 1-10 0 0,-1-1 11 0 0,0 0 0 0 0,1 1-1 0 0,-1-2 1 0 0,0 1 0 0 0,1 0-1 0 0,-1-1 1 0 0,0 1 0 0 0,1-1-11 0 0,18-2 32 0 0,14 4 36 0 0,-19 0-39 0 0,0-1 1 0 0,0 0 0 0 0,9-3-30 0 0,82-12 691 0 0,36 9-441 0 0,-95 4-93 0 0,-30 1-31 0 0,0 0-1 0 0,0 1 1 0 0,4 1-126 0 0,36 3 43 0 0,1-3 1 0 0,48-6-44 0 0,-60 2 9 0 0,-5-2-9 0 0,-30 3 0 0 0,1 0 0 0 0,9 0 0 0 0,320-11 0 0 0,-211 9-14 0 0,-99 4-149 0 0,0 1 1 0 0,2 2 162 0 0,-1 0 149 0 0,0-1 1 0 0,3-2-150 0 0,33-4-255 0 0,-22 0 382 0 0,0 3 1 0 0,28 2-128 0 0,-6 3-1 0 0,22-5 1 0 0,-27 1-23 0 0,36-2-336 0 0,55 1 350 0 0,38 7 9 0 0,-64-3-13 0 0,-6-1 195 0 0,-78 1-33 0 0,41 2-346 0 0,34-4 197 0 0,4-1 12 0 0,21 6-12 0 0,56 1-21 0 0,-181-7-44 0 0,128-3 18 0 0,-106 3 47 0 0,0 2 0 0 0,16 3 0 0 0,28 1 0 0 0,-75-5 0 0 0,29 0 0 0 0,16-2 0 0 0,83 0-1 0 0,-77 1 20 0 0,-4 3 361 0 0,14 3-380 0 0,-14-1 26 0 0,14-2-26 0 0,249 5-300 0 0,-159-4 576 0 0,-126-2-269 0 0,58 4-312 0 0,-49-5 289 0 0,-30-1 17 0 0,0 1-1 0 0,0 0 1 0 0,0 2-1 0 0,51 6 0 0 0,0-4 0 0 0,8-1 0 0 0,-14-2 0 0 0,151 9 0 0 0,-178-10 49 0 0,-6 0 206 0 0,20 3-255 0 0,29 2 0 0 0,-50-5 0 0 0,50 1 4 0 0,-47-3-70 0 0,0 2 0 0 0,1 1 0 0 0,22 6 66 0 0,17-2 202 0 0,-27 0-202 0 0,14-1 0 0 0,-10-1 0 0 0,-17-3-74 0 0,9 1-132 0 0,-30 0 206 0 0,0-2 0 0 0,0 1 0 0 0,4-2 0 0 0,26 3 0 0 0,-31-1 0 0 0,1 0 0 0 0,0 0 0 0 0,-1-1 0 0 0,1 0 0 0 0,0-1 0 0 0,-1 0 0 0 0,2 0 0 0 0,18 0 0 0 0,-23 1-110 0 0,7 0 279 0 0,-5 0-2884 0 0,-7 0 2083 0 0</inkml:trace>
  <inkml:trace contextRef="#ctx0" brushRef="#br0" timeOffset="29281.107">7776 8551 4144 0 0,'0'0'191'0'0,"0"0"95"0"0,0 0 301 0 0,0 0 134 0 0,0 0 23 0 0,0 0-56 0 0,0 0-263 0 0,0 0-117 0 0,0 0-20 0 0,0 0-4 0 0,0 0 11 0 0,18 22 1345 0 0,-9-4-785 0 0,-1 1 1 0 0,3 11-856 0 0,-6-14 511 0 0,0 0 1 0 0,-1 0 0 0 0,-1 1-1 0 0,0 3-511 0 0,-1-10 62 0 0,0 1-1 0 0,1-1 1 0 0,0 0-1 0 0,1 0 1 0 0,2 4-62 0 0,-1-3 124 0 0,-1 1 1 0 0,0 0 0 0 0,0 5-125 0 0,-1 5 375 0 0,-3-17-286 0 0,1-1 0 0 0,-1 1 0 0 0,1 0 0 0 0,0-1 0 0 0,0 1 0 0 0,1 0 0 0 0,-1-1 1 0 0,2 2-90 0 0,-2-3 37 0 0,0-1 1 0 0,0 1 0 0 0,0 0 0 0 0,-1 0 0 0 0,1 0 0 0 0,-1 0-1 0 0,1 0-37 0 0,0 5 53 0 0,3 24 149 0 0,5 11 87 0 0,-6-32-249 0 0,0 0 0 0 0,-1 0 0 0 0,0 0-1 0 0,-1 9-39 0 0,0-10 16 0 0,0 0-1 0 0,0 0 0 0 0,2 5-15 0 0,-1-7 13 0 0,0 0 1 0 0,-1-1 0 0 0,0 1 0 0 0,-1 0 0 0 0,0 0-1 0 0,0 4-13 0 0,0-4 12 0 0,-1-1 0 0 0,2 1 0 0 0,-1 0-1 0 0,1-1-11 0 0,1 19 71 0 0,-3 32 19 0 0,1 14 360 0 0,4 20-450 0 0,1-8 460 0 0,-1-21 26 0 0,-4-51-777 0 0,0-1 0 0 0,0 1 0 0 0,-1 1 291 0 0,-1 21-291 0 0,3 0 157 0 0,0-14 193 0 0,-1 0 0 0 0,-2 4-59 0 0,2-12 101 0 0,0-1 0 0 0,0 1 0 0 0,2 1-101 0 0,-1 18 33 0 0,1 23-33 0 0,0-31 0 0 0,-2 0 0 0 0,-1 0 0 0 0,-1 9 0 0 0,1-27 0 0 0,1 1 0 0 0,0-1 0 0 0,1 0 0 0 0,-1 0 0 0 0,1 0 0 0 0,0 1 0 0 0,2 20 0 0 0,-5 14-14 0 0,1-28 58 0 0,1 0 0 0 0,-1 1 0 0 0,2-1 0 0 0,0 0 0 0 0,0 0 0 0 0,3 10-44 0 0,-2-14-41 0 0,0 0 0 0 0,-1 0 1 0 0,-1 0-1 0 0,1 0 0 0 0,-1 1 41 0 0,3 30 2 0 0,-4-25-4 0 0,1-12 10 0 0,0 0 0 0 0,-1 0 0 0 0,1-1 0 0 0,0 1-1 0 0,0 0 1 0 0,0 0 0 0 0,0 0 0 0 0,1-1 0 0 0,-1 1 0 0 0,0 0 0 0 0,1 0 0 0 0,-1-1 0 0 0,1 1 0 0 0,0 0 0 0 0,0-1-1 0 0,0 2-7 0 0,0-2-10 0 0,1 4 38 0 0,0-1 0 0 0,-1 1-1 0 0,1-1 1 0 0,-1 1 0 0 0,0 0-1 0 0,1 3-27 0 0,-2 1 0 0 0,0-2 11 0 0,1-5 32 0 0,1 5-33 0 0,0-1-40 0 0,-1-4-20 0 0,-1-1 1 0 0,0 0-1 0 0,0 0 1 0 0,1 0-1 0 0,-1 0 1 0 0,0 0-1 0 0,0 0 1 0 0,0 0-1 0 0,0 0 1 0 0,0 0 0 0 0,-1 1-1 0 0,1-1 1 0 0,0 0-1 0 0,0 0 1 0 0,-1 0-1 0 0,1 0 1 0 0,-1 0-1 0 0,1 0 1 0 0,-1 0-1 0 0,1 0 1 0 0,-1 0-1 0 0,0 0 1 0 0,1-1-1 0 0,-1 1 1 0 0,0 0-1 0 0,0 0 1 0 0,0 0 49 0 0,0 0-55 0 0,-4 1 44 0 0,-1 1 11 0 0,3 0 11 0 0,2-3 46 0 0,1 0 1 0 0,0 0-109 0 0,0 1-26 0 0,1 0 76 0 0,0 1-1 0 0,0-1 1 0 0,0 0-1 0 0,0 1 0 0 0,0-1 1 0 0,0 0-1 0 0,0 0 1 0 0,0 0-1 0 0,0 0 1 0 0,1 0-1 0 0,-1 0 0 0 0,0 0 1 0 0,1 0-1 0 0,-1 0 1 0 0,0 0-1 0 0,1-1 1 0 0,0 1-1 0 0,-1-1 0 0 0,2 1 2 0 0,18 5 0 0 0,0-1 7 0 0,1-2-1 0 0,-1 0 0 0 0,11-1-6 0 0,-15-1 35 0 0,45 2 113 0 0,54-6-148 0 0,108-2 495 0 0,-34 1 63 0 0,24 2-398 0 0,-60 2-159 0 0,129 0-811 0 0,-201 0-3413 0 0,1 2-1487 0 0</inkml:trace>
  <inkml:trace contextRef="#ctx0" brushRef="#br0" timeOffset="42748.686">6208 8060 4144 0 0,'-43'2'513'0'0,"24"-3"1750"0"0,33 0 1902 0 0,48 6-3101 0 0,-27-2-677 0 0,216 25 741 0 0,-71-20-48 0 0,36 2 10 0 0,67-2-919 0 0,-149-2 104 0 0,-101-5-84 0 0,26 5-191 0 0,-37-3 47 0 0,-1 0 0 0 0,1-2 1 0 0,0-1-1 0 0,0-1 0 0 0,7-1-47 0 0,8-2 42 0 0,0 2 0 0 0,1 2 0 0 0,5 2-42 0 0,20-1 78 0 0,11 4 40 0 0,-54-10-78 0 0,-19 5-156 0 0,-1 0-63 0 0,9-1-4601 0 0,-2 0-374 0 0</inkml:trace>
  <inkml:trace contextRef="#ctx0" brushRef="#br0" timeOffset="43089.341">7708 7970 5064 0 0,'0'0'389'0'0,"0"0"-192"0"0,0 0 123 0 0,8 7 1291 0 0,5 0-1197 0 0,0 0 0 0 0,-1 2 0 0 0,0-1 0 0 0,0 2 1 0 0,-1-1-1 0 0,0 1 0 0 0,-1 1 0 0 0,0 0 0 0 0,0 1 0 0 0,-2 0 0 0 0,1 0 0 0 0,-1 1-414 0 0,-4-5 168 0 0,0 0 0 0 0,-1 0 0 0 0,1 0 0 0 0,-1 1-168 0 0,1 3 266 0 0,-4-9-198 0 0,1 0 0 0 0,0-1 0 0 0,-1 1 0 0 0,0 0 0 0 0,0 0 0 0 0,1-1 0 0 0,-1 1 0 0 0,-1 0 0 0 0,1 0 0 0 0,0-1 1 0 0,-1 1-1 0 0,0 0 0 0 0,1-1 0 0 0,-1 1-68 0 0,-1 3 146 0 0,-1-1 1 0 0,1 1-1 0 0,-1-1 1 0 0,0 0-1 0 0,0 0 1 0 0,-3 2-147 0 0,4-4 62 0 0,0 0 1 0 0,-1 0-1 0 0,1-1 1 0 0,-1 1-1 0 0,0 0 1 0 0,0-1-1 0 0,0 0 1 0 0,0 0-1 0 0,0 0 1 0 0,0 0 0 0 0,-2 1-63 0 0,-19 11 219 0 0,19-11-207 0 0,0 1 0 0 0,-1-1 0 0 0,1 0 0 0 0,-1 0 1 0 0,-6 1-13 0 0,-36 8-1436 0 0,30-7-3904 0 0</inkml:trace>
  <inkml:trace contextRef="#ctx0" brushRef="#br0" timeOffset="44641.171">6561 8142 6048 0 0,'1'0'273'0'0,"7"0"-5"0"0,1-1-172 0 0,-11 0-31 0 0,2 0 218 0 0,-58 4 2300 0 0,16 0-1439 0 0,40-3-952 0 0,-10-1 225 0 0,-14-1 564 0 0,0 0 1 0 0,-5 2-982 0 0,0-1 764 0 0,-13-2-764 0 0,14 2 248 0 0,0 1 0 0 0,-1 1 0 0 0,-15 4-248 0 0,40-5 16 0 0,-29 0 268 0 0,29-1-205 0 0,0 0 0 0 0,0 1 0 0 0,0 0 0 0 0,0 1 0 0 0,0-1 0 0 0,-3 2-79 0 0,0-1 59 0 0,-1 0-1 0 0,1 0 1 0 0,0-1 0 0 0,0-1-1 0 0,-1 1 1 0 0,-1-2-59 0 0,-30-1 82 0 0,-194 8 563 0 0,172-3-452 0 0,-41-5-193 0 0,76 1 37 0 0,-84-3 39 0 0,-13-3-65 0 0,-34 0 42 0 0,1 0 11 0 0,-47 4-10 0 0,42-4 34 0 0,-94-1 1470 0 0,-189-1-2886 0 0,381 11 1019 0 0,-57-1 194 0 0,-366-4 674 0 0,285 5 217 0 0,-402 1-1235 0 0,270 2 1557 0 0,213-2-1150 0 0,-80-1-994 0 0,63-4 1058 0 0,-14 0-208 0 0,33 6 1542 0 0,-122-11-716 0 0,208 8-598 0 0,-21 2-32 0 0,-6 0-361 0 0,30 4 242 0 0,32-6-475 0 0,-3-2 465 0 0,12-1-460 0 0,1 1 303 0 0,-1-1-1 0 0,0 0 0 0 0,0-1 0 0 0,0 0 0 0 0,0 0 1 0 0,-1-1-1 0 0,1 0 0 0 0,6-6 287 0 0,-10 8-195 0 0,-1 0 0 0 0,1 0 0 0 0,0 0 0 0 0,4-1 195 0 0,-4 2-182 0 0,0 0 0 0 0,-1 0 0 0 0,1-1 0 0 0,-1 0 1 0 0,4-3 181 0 0,47-35-851 0 0,-50 35 798 0 0,7-8 2469 0 0,-44 30-2078 0 0,21-11-290 0 0,0 0 0 0 0,0 0 0 0 0,-3-1-48 0 0,-22 11 54 0 0,0 1-1 0 0,0 2 0 0 0,-1 2-53 0 0,-38 20 131 0 0,56-30-94 0 0,0 1 1 0 0,-7 6-38 0 0,6 2 64 0 0,19-18-62 0 0,-1-1 0 0 0,1 1 0 0 0,0-1 0 0 0,-1 0 0 0 0,1 1 0 0 0,0-1 0 0 0,0 1 0 0 0,0-1 0 0 0,0 1 0 0 0,-1 0 0 0 0,1-1 0 0 0,0 1 0 0 0,0-1 0 0 0,0 1 0 0 0,0-1 0 0 0,0 1 0 0 0,0-1 0 0 0,0 1 0 0 0,1-1 0 0 0,-1 1 0 0 0,0-1 0 0 0,0 1 0 0 0,0-1 0 0 0,0 1 0 0 0,1-1 0 0 0,-1 1 0 0 0,0-1 0 0 0,0 1 0 0 0,1-1 0 0 0,-1 1 0 0 0,0-1 0 0 0,1 0 1 0 0,-1 1-1 0 0,1-1 0 0 0,-1 0 0 0 0,0 1 0 0 0,1-1 0 0 0,-1 0 0 0 0,1 1 0 0 0,-1-1 0 0 0,1 0 0 0 0,-1 0-2 0 0,1 1 24 0 0,5 3 42 0 0,0 0 1 0 0,0 0 0 0 0,0-1-1 0 0,0 1 1 0 0,0-1 0 0 0,1-1-1 0 0,-1 1 1 0 0,1-1-1 0 0,0 0 1 0 0,1-1-67 0 0,17 4 366 0 0,0-2 0 0 0,6 0-366 0 0,1 0 220 0 0,215 14 659 0 0,-83-7-831 0 0,-51-4-512 0 0,-76-4 265 0 0</inkml:trace>
  <inkml:trace contextRef="#ctx0" brushRef="#br0" timeOffset="45748.983">3797 7559 12440 0 0,'0'0'281'0'0,"0"-4"686"0"0,1-1-866 0 0,1 1-74 0 0,-1 3 53 0 0,-1 1 10 0 0,-1 6 26 0 0,0-1 1 0 0,0 1-1 0 0,0-1 0 0 0,0 1 0 0 0,-1-1 1 0 0,0 0-1 0 0,0 1 0 0 0,-1 0-116 0 0,-8 21 556 0 0,2 2 166 0 0,-11 20-722 0 0,14-35 91 0 0,0 0 11 0 0,-2-1 0 0 0,0 0 0 0 0,-6 8-102 0 0,2-4 44 0 0,-45 65 192 0 0,56-81-145 0 0,1-1-22 0 0,1 0-38 0 0,-1-1-1 0 0,1 0 0 0 0,0 1 0 0 0,-1-1 0 0 0,1 0 0 0 0,-1 0 0 0 0,0 1 1 0 0,1-1-1 0 0,-1 0 0 0 0,0 0 0 0 0,1 0 0 0 0,-1 1 0 0 0,0-1 0 0 0,0 0 0 0 0,0 0 1 0 0,1 0-1 0 0,-1 0 0 0 0,0 0 0 0 0,0 1 0 0 0,-1-1 0 0 0,1 0 0 0 0,0 0-30 0 0,1-6 167 0 0,7-10-101 0 0,-7 15-62 0 0,1-1 1 0 0,-1 0 0 0 0,1 1-1 0 0,-1-1 1 0 0,0 0 0 0 0,-1 1-1 0 0,1-1-4 0 0,1-2-50 0 0,-1 0-1 0 0,1 0 0 0 0,0 1 1 0 0,1-1-1 0 0,-1 0 0 0 0,1 1 0 0 0,2-3 51 0 0,-1 1-118 0 0,0 0-1 0 0,-1 0 0 0 0,0 0 0 0 0,0-1 119 0 0,15-36-349 0 0,2 1 1 0 0,7-9 348 0 0,-17 34-113 0 0,1 0 1 0 0,1 1 0 0 0,0 0-1 0 0,4-2 113 0 0,-15 16-17 0 0,1 1 0 0 0,-1 0 0 0 0,0 0 1 0 0,1 0-1 0 0,-1 0 0 0 0,1 0 0 0 0,0 0 0 0 0,-1 0 0 0 0,1 0 0 0 0,0 1 0 0 0,-1-1 0 0 0,1 0 0 0 0,0 1 0 0 0,0 0 0 0 0,0-1 1 0 0,-1 1 16 0 0,1 1 0 0 0,-1-1 0 0 0,1 0 1 0 0,-1 1-1 0 0,0-1 0 0 0,1 1 1 0 0,-1 0-1 0 0,0-1 0 0 0,1 1 1 0 0,-1 0-1 0 0,0 0 0 0 0,0 0 1 0 0,0 0-1 0 0,0 0 0 0 0,0 0 1 0 0,0 0-1 0 0,0 0 0 0 0,0 1 0 0 0,11 24 64 0 0,-5-10 4 0 0,2 1-26 0 0,-6-12-8 0 0,0 0 0 0 0,-1 0 0 0 0,1 0-1 0 0,-1 0 1 0 0,0 0 0 0 0,-1 1-1 0 0,1 1-33 0 0,14 60 73 0 0,-13-60-73 0 0,0 0 0 0 0,0-1 0 0 0,0 1 0 0 0,0-1 0 0 0,1 0 0 0 0,0 0 0 0 0,1 0 0 0 0,-1-1 0 0 0,1 1 0 0 0,1-1 0 0 0,18 25 0 0 0,-23-28 0 0 0,1 0 1 0 0,0 1-1 0 0,0-1 1 0 0,0 0-1 0 0,0 0 1 0 0,0 0-1 0 0,0 0 1 0 0,0-1-1 0 0,1 1 1 0 0,-1-1 0 0 0,1 1-1 0 0,0 0 0 0 0,16 9 47 0 0,7 6 155 0 0,-25-16-138 0 0,-1-1 0 0 0,-4 6 11 0 0,1-3 76 0 0,0 0-1 0 0,1 0 0 0 0,-1 0 1 0 0,-1-1-1 0 0,1 0 0 0 0,0 1 1 0 0,-1-1-1 0 0,1-1 1 0 0,-1 1-1 0 0,1 0 0 0 0,-1-1 1 0 0,0 0-1 0 0,-1 1-150 0 0,-12 2-41 0 0,0 0 0 0 0,-9 0 41 0 0,5-1-629 0 0,-48 6 614 0 0,0-2 1 0 0,-65-3 14 0 0,131-4-37 0 0,1 0 0 0 0,-1-1 0 0 0,1 1 1 0 0,-1 0-1 0 0,1-1 0 0 0,-1 1 0 0 0,1-1 1 0 0,0 0-1 0 0,-1 0 0 0 0,1 0 0 0 0,0 0 0 0 0,-1 0 1 0 0,1 0-1 0 0,0-1 0 0 0,0 1 0 0 0,0-1 0 0 0,0 0 37 0 0,1 2-160 0 0,1 0-729 0 0,0-2-3063 0 0,0-4-1310 0 0</inkml:trace>
  <inkml:trace contextRef="#ctx0" brushRef="#br0" timeOffset="46291.26">4187 7583 6448 0 0,'-3'-8'845'0'0,"3"8"-6"0"0,0 0 267 0 0,0 0 57 0 0,0 0-122 0 0,0 1-959 0 0,-1 0 1 0 0,1 1-1 0 0,0-1 0 0 0,-1 0 0 0 0,1 0 0 0 0,0 1 0 0 0,-1-1 0 0 0,0 0 0 0 0,1 0 0 0 0,-1 0 1 0 0,0 0-1 0 0,1 0-82 0 0,-7 13 374 0 0,3 7 253 0 0,3-16-496 0 0,0 0 1 0 0,0 0 0 0 0,1 0 0 0 0,-1 0 0 0 0,1 0 0 0 0,0 0 0 0 0,0 0 0 0 0,1 0 0 0 0,0 0 0 0 0,0 2-132 0 0,4 13 524 0 0,-4-14-461 0 0,0 0 1 0 0,0 0 0 0 0,1 0 0 0 0,0 0 0 0 0,0 0-1 0 0,0-1 1 0 0,1 1 0 0 0,0-1 0 0 0,0 1-1 0 0,1-1 1 0 0,-1 0 0 0 0,1-1 0 0 0,3 4-64 0 0,-3-4 185 0 0,1 1 1 0 0,0-2 0 0 0,1 1-1 0 0,-1-1 1 0 0,5 3-186 0 0,-7-5 88 0 0,0 0 0 0 0,0 0 0 0 0,0 0-1 0 0,0 0 1 0 0,0-1 0 0 0,1 1 0 0 0,-1-1 0 0 0,0 0 0 0 0,0 0 0 0 0,1 0 0 0 0,-1 0-1 0 0,0-1-87 0 0,7-1 113 0 0,0-1-1 0 0,0 0 0 0 0,-1-1 0 0 0,0 0 0 0 0,0 0 0 0 0,0-1 0 0 0,3-2-112 0 0,-2 1 17 0 0,0 1 30 0 0,-1-1 1 0 0,-1-1 0 0 0,1 0-1 0 0,-1 0 1 0 0,0 0 0 0 0,0-1-1 0 0,-1 0 1 0 0,1-3-48 0 0,-4 7 12 0 0,0-1-1 0 0,1 1 1 0 0,-1 0-1 0 0,1 0 1 0 0,-1 1-1 0 0,4-2-11 0 0,-6 4-16 0 0,-1 14-136 0 0,7 4 123 0 0,-7-12 4 0 0,1-1 0 0 0,0 1 0 0 0,0-1 1 0 0,1 0-1 0 0,-1 1 0 0 0,1-1 1 0 0,1 1 24 0 0,9 10-48 0 0,-10-11 47 0 0,0 0 0 0 0,0 0 1 0 0,1 0-1 0 0,-1-1 1 0 0,1 1-1 0 0,0-1 1 0 0,0 0-1 0 0,0 0 0 0 0,3 1 1 0 0,3 1-1 0 0,-1-1-1 0 0,1-1 0 0 0,-1 0 0 0 0,1 0 0 0 0,0-1 0 0 0,0-1 1 0 0,1 1 1 0 0,-6-2 21 0 0,0 0 0 0 0,1 0 0 0 0,-1 0 1 0 0,0-1-1 0 0,0 0 0 0 0,0 0 1 0 0,0 0-1 0 0,0-1 0 0 0,0 0 1 0 0,-1 0-1 0 0,1 0 0 0 0,0 0 0 0 0,-1-1 1 0 0,0 1-1 0 0,1-2-21 0 0,-3 3 35 0 0,0-1 0 0 0,0-1-1 0 0,-1 1 1 0 0,1 0 0 0 0,-1 0-1 0 0,1 0 1 0 0,-1-1 0 0 0,0 1 0 0 0,0-1-1 0 0,0 1 1 0 0,0-1 0 0 0,0 0-1 0 0,-1 1 1 0 0,1-1 0 0 0,-1 0 0 0 0,1 0-35 0 0,0-6 160 0 0,0 0 0 0 0,-1 0 1 0 0,0 0-1 0 0,-1-4-160 0 0,-1-1 253 0 0,-1 0-1 0 0,-2-10-252 0 0,-4-14 231 0 0,5 18-203 0 0,-1-1 0 0 0,-1 1 0 0 0,-6-15-28 0 0,-6-5-5719 0 0,6 16-933 0 0</inkml:trace>
  <inkml:trace contextRef="#ctx0" brushRef="#br0" timeOffset="63741.87">13078 7523 7856 0 0,'0'0'362'0'0,"0"0"-11"0"0,12-8-208 0 0,-11 7 10 0 0,-1 1 0 0 0,1-1-1 0 0,-1 1 1 0 0,1-1 0 0 0,-1 0 0 0 0,0 1 0 0 0,1-1 0 0 0,-1 0 0 0 0,0 1 0 0 0,1-1 0 0 0,-1 0 0 0 0,0 1-1 0 0,0-1 1 0 0,0 0 0 0 0,1 1 0 0 0,-1-1 0 0 0,0 0 0 0 0,0 0 0 0 0,0 1 0 0 0,0-1 0 0 0,0 0 0 0 0,0 0-1 0 0,-1 1 1 0 0,1-1 0 0 0,0 0 0 0 0,0 1 0 0 0,0-1 0 0 0,-1 0 0 0 0,1 1 0 0 0,0-1 0 0 0,-1 0 0 0 0,1 1-153 0 0,-2-4 507 0 0,1 3 182 0 0,1 0-609 0 0,-1 1-1 0 0,0 0 1 0 0,0 0 0 0 0,1 0-1 0 0,-1 0 1 0 0,0-1 0 0 0,1 1-1 0 0,-1 0 1 0 0,0-1 0 0 0,1 1-1 0 0,-1 0 1 0 0,0-1 0 0 0,1 1-1 0 0,-1-1 1 0 0,0 1 0 0 0,1-1-80 0 0,-1 1 27 0 0,1-1 1 0 0,-1 1-1 0 0,1-1 1 0 0,-1 1-1 0 0,0-1 1 0 0,1 1-1 0 0,-1-1 1 0 0,0 1-1 0 0,0 0 1 0 0,1-1-1 0 0,-1 1 1 0 0,0 0-1 0 0,0 0 1 0 0,1 0-1 0 0,-1 0 1 0 0,0-1-1 0 0,0 1 1 0 0,0 0-1 0 0,1 0 1 0 0,-1 1-1 0 0,0-1 1 0 0,0 0-28 0 0,-18 4 248 0 0,1 0 1 0 0,0 2-1 0 0,0 0 0 0 0,0 1 1 0 0,1 1-1 0 0,0 0 0 0 0,-11 8-248 0 0,24-13-8 0 0,-1 0 0 0 0,0 1 0 0 0,1-1 0 0 0,-1 1 0 0 0,1 0-1 0 0,0 0 1 0 0,0 0 0 0 0,0 1 8 0 0,2-2 1 0 0,1 0-1 0 0,-1-1 0 0 0,1 1 1 0 0,0 0-1 0 0,0 0 0 0 0,0 0 1 0 0,0 0-1 0 0,0 0 0 0 0,1 1 1 0 0,-1-1-1 0 0,1 0 0 0 0,0 0 1 0 0,0 0-1 0 0,0 0 0 0 0,0 3 0 0 0,1 1 0 0 0,0 0 0 0 0,0 0 0 0 0,1 0 0 0 0,0 0 0 0 0,0 0 0 0 0,1 0 0 0 0,-1-1 0 0 0,1 1 0 0 0,1-1 0 0 0,-1 0 0 0 0,3 4 0 0 0,34 45 0 0 0,-27-40 0 0 0,-2 1 0 0 0,1 1 0 0 0,-2 0 0 0 0,0 1 0 0 0,-1 0 0 0 0,-1 1 0 0 0,-7-17 13 0 0,-1 1-1 0 0,0 0 0 0 0,1 0 0 0 0,-1-1 0 0 0,0 1 0 0 0,0 0 1 0 0,-1 2-13 0 0,1 3 69 0 0,-1-7-42 0 0,1 0-1 0 0,-1-1 1 0 0,1 1 0 0 0,-1 0-1 0 0,0 0 1 0 0,0 0 0 0 0,1-1-1 0 0,-1 1 1 0 0,0 0 0 0 0,0 0-1 0 0,0-1 1 0 0,0 1-27 0 0,-2 1 85 0 0,0 0-4 0 0,1 0-1 0 0,-1 0 1 0 0,0 0-1 0 0,0-1 0 0 0,0 1 1 0 0,0-1-1 0 0,0 0 0 0 0,0 0 1 0 0,-1 0-1 0 0,1 0 1 0 0,0-1-1 0 0,-1 1 0 0 0,1-1 1 0 0,-1 0-81 0 0,-8 1 108 0 0,0-1 1 0 0,0-1-1 0 0,-6-1-108 0 0,12 1 30 0 0,0 0-1 0 0,-1 0 1 0 0,1-1-1 0 0,0 0 1 0 0,0 0-1 0 0,0 0 1 0 0,0-1 0 0 0,0 0-1 0 0,0 0 1 0 0,-3-4-30 0 0,6 5 32 0 0,0 0 1 0 0,1 0 0 0 0,-1-1-1 0 0,1 1 1 0 0,-1-1 0 0 0,1 1-1 0 0,0-1 1 0 0,0 0 0 0 0,1 0 0 0 0,-1 0-1 0 0,1 0 1 0 0,-1 0 0 0 0,1 0-1 0 0,0-1 1 0 0,0 1 0 0 0,0 0-1 0 0,1-1 1 0 0,-1 1 0 0 0,1 0-1 0 0,-1-4-32 0 0,2 2-3 0 0,-1 0 0 0 0,1 1-1 0 0,-1-1 1 0 0,1 0 0 0 0,1 0 0 0 0,-1 1-1 0 0,1-1 1 0 0,0 1 0 0 0,0-1-1 0 0,0 1 1 0 0,0 0 0 0 0,1 0-1 0 0,0 0 1 0 0,-1 0 0 0 0,2 0 0 0 0,-1 1-1 0 0,0-1 1 0 0,1 1 0 0 0,-1 0-1 0 0,1 0 1 0 0,0 0 0 0 0,0 1-1 0 0,0-1 1 0 0,1 1 3 0 0,10-6-548 0 0,0 1 0 0 0,1 1 0 0 0,-1 1 1 0 0,1 0-1 0 0,0 1 0 0 0,7-1 548 0 0,-5 3-1545 0 0</inkml:trace>
  <inkml:trace contextRef="#ctx0" brushRef="#br0" timeOffset="64280.941">13243 7664 10136 0 0,'0'0'777'0'0,"-8"9"-453"0"0,2-1 12 0 0,1 0 1 0 0,0 0-1 0 0,1 1 0 0 0,-1-1 1 0 0,1 1-1 0 0,1 0 0 0 0,0 0 1 0 0,-1 5-337 0 0,3-6 258 0 0,0-1 1 0 0,1 0-1 0 0,-1 1 1 0 0,2-1-1 0 0,-1 1 1 0 0,1-1-1 0 0,0 0 1 0 0,2 5-259 0 0,-3-10 65 0 0,1-1 0 0 0,-1 1 0 0 0,1 0 1 0 0,0-1-1 0 0,0 1 0 0 0,0-1 1 0 0,0 1-1 0 0,0-1 0 0 0,0 1 1 0 0,0-1-1 0 0,0 1 0 0 0,0-1 1 0 0,1 0-1 0 0,-1 0 0 0 0,1 0 1 0 0,-1 0-1 0 0,1 0 0 0 0,-1 0 1 0 0,1 0-1 0 0,0 0 0 0 0,-1-1 1 0 0,1 1-1 0 0,0 0 0 0 0,-1-1 1 0 0,1 0-1 0 0,0 1 0 0 0,0-1 1 0 0,0 0-1 0 0,-1 0 0 0 0,1 0 1 0 0,0 0-1 0 0,0 0 0 0 0,0-1-65 0 0,4 1 74 0 0,0-1 0 0 0,0 0 0 0 0,0 0-1 0 0,0 0 1 0 0,0-1 0 0 0,-1 0 0 0 0,1 0 0 0 0,-1-1-1 0 0,3 0-73 0 0,3-5-226 0 0,0 1-1 0 0,-1-1 0 0 0,0-1 1 0 0,0 0-1 0 0,-1-1 0 0 0,0 0 1 0 0,3-4 226 0 0,-4 3-39 0 0,-7 8 26 0 0,1 1 1 0 0,-1-1 0 0 0,1 1-1 0 0,0 0 1 0 0,0 0 0 0 0,0 0-1 0 0,0 0 13 0 0,8-10-95 0 0,-9 11 77 0 0,0 0 0 0 0,-1 0 0 0 0,1 0 0 0 0,0-1 0 0 0,0 1 0 0 0,1 0 0 0 0,-1 0 0 0 0,0 0 0 0 0,0 0 0 0 0,0 1 0 0 0,1-1 0 0 0,-1 0 0 0 0,0 0 0 0 0,1 1-1 0 0,-1-1 1 0 0,2 1 18 0 0,-3 0-10 0 0,1 0-1 0 0,0 1 0 0 0,-1-1 1 0 0,1 0-1 0 0,-1 1 1 0 0,1-1-1 0 0,-1 1 0 0 0,1-1 1 0 0,-1 1-1 0 0,1 0 0 0 0,-1-1 1 0 0,0 1-1 0 0,1-1 0 0 0,-1 1 1 0 0,0 0-1 0 0,1-1 0 0 0,-1 1 1 0 0,0 0-1 0 0,0-1 0 0 0,0 1 1 0 0,1 0 10 0 0,3 19-91 0 0,-3-10 109 0 0,2 0-15 0 0,0 0-1 0 0,1-1 1 0 0,0 0-1 0 0,0 0 1 0 0,1 0-1 0 0,0 0 1 0 0,1 0-3 0 0,-3-6 47 0 0,-1 0 0 0 0,0-1 0 0 0,1 1 0 0 0,-1-1 0 0 0,1 0 0 0 0,0 0 0 0 0,0 0 0 0 0,0 0 0 0 0,0 0 0 0 0,2 0-47 0 0,-3-1 78 0 0,-1 0 0 0 0,1 0 1 0 0,-1-1-1 0 0,1 1 0 0 0,0-1 1 0 0,-1 1-1 0 0,1-1 0 0 0,-1 0 0 0 0,1 1 1 0 0,0-1-1 0 0,-1 0 0 0 0,1 0 1 0 0,0 0-1 0 0,-1-1 0 0 0,1 1 0 0 0,0 0 1 0 0,-1-1-1 0 0,1 1 0 0 0,0-1 1 0 0,-1 1-1 0 0,1-1 0 0 0,-1 0 0 0 0,1 0-78 0 0,1-1 127 0 0,0-1-1 0 0,0 0 0 0 0,0 0 1 0 0,-1-1-1 0 0,0 1 0 0 0,1 0 1 0 0,-1-1-1 0 0,0 1 0 0 0,-1-1 1 0 0,1 0-1 0 0,-1 0 0 0 0,1 1 1 0 0,-1-1-1 0 0,0 0 0 0 0,-1 0 1 0 0,1 0-1 0 0,-1 0 0 0 0,1-4-126 0 0,-1-2 85 0 0,-1-1-1 0 0,1 1 0 0 0,-2-1 1 0 0,1 1-1 0 0,-1-1 0 0 0,-4-8-84 0 0,-9-24-350 0 0,5 22 112 0 0</inkml:trace>
  <inkml:trace contextRef="#ctx0" brushRef="#br0" timeOffset="60693.622">11048 7660 5784 0 0,'0'0'265'0'0,"0"0"-4"0"0,1-1-166 0 0,-1 1 22 0 0,0 0 0 0 0,0-1 0 0 0,0 1 0 0 0,0 0 0 0 0,0 0 0 0 0,0 0 0 0 0,0 0 1 0 0,0-1-1 0 0,0 1 0 0 0,0 0 0 0 0,0 0 0 0 0,0 0 0 0 0,0 0 0 0 0,1-1 0 0 0,-1 1 0 0 0,0 0 0 0 0,0 0 0 0 0,0 0 0 0 0,0 0 0 0 0,0 0 0 0 0,0 0 0 0 0,1 0 0 0 0,-1 0 0 0 0,0-1 0 0 0,0 1 0 0 0,0 0 0 0 0,0 0 1 0 0,1 0-1 0 0,-1 0 0 0 0,0 0 0 0 0,0 0 0 0 0,0 0 0 0 0,0 0 0 0 0,1 0 0 0 0,-1 0 0 0 0,0 0 0 0 0,0 0 0 0 0,0 0 0 0 0,0 0 0 0 0,1 0 0 0 0,-1 0 0 0 0,0 0 0 0 0,0 0 0 0 0,0 0 0 0 0,1 1-117 0 0,2 8 988 0 0,-1 13-1216 0 0,-1-3 566 0 0,-1-9-97 0 0,0-1 0 0 0,0 0 1 0 0,-1 0-1 0 0,0 0 1 0 0,-1 2-242 0 0,-13 84 1191 0 0,7-52-741 0 0,5-24 122 0 0,2-15 234 0 0,1-7 517 0 0,15-49-819 0 0,-2-2-434 0 0,-8 38-73 0 0,-1-1 0 0 0,2-10 3 0 0,-3 7 23 0 0,2 0 0 0 0,2-6-23 0 0,-1 6 47 0 0,-1 0-1 0 0,-1-5-46 0 0,-2 15-16 0 0,0 0 0 0 0,1 0 0 0 0,0 0 0 0 0,0 1 0 0 0,1-1 0 0 0,0 1 0 0 0,1 0 0 0 0,5-9 16 0 0,-9 17-64 0 0,-1 1-3 0 0,1 1 14 0 0,5 3 32 0 0,-4-3 18 0 0,0 0-1 0 0,1 0 1 0 0,-1 1 0 0 0,0-1-1 0 0,0 1 1 0 0,0-1 0 0 0,-1 1-1 0 0,1 0 1 0 0,0 0 0 0 0,-1 0-1 0 0,1 0 1 0 0,-1 0-1 0 0,1 0 1 0 0,-1 0 0 0 0,0 0-1 0 0,0 2 4 0 0,7 16 0 0 0,4 13 0 0 0,1 0 0 0 0,2-1 0 0 0,12 17 0 0 0,-9-13-49 0 0,-14-27 44 0 0,0 1 0 0 0,1-1 0 0 0,5 8 5 0 0,22 34 54 0 0,-27-42-44 0 0,-2 5-10 0 0,-4-10 0 0 0,0-2 0 0 0,0 0 24 0 0,1 0-1 0 0,-1 1 0 0 0,0-1 0 0 0,0 0 0 0 0,0 1 0 0 0,0-1 0 0 0,0 0 0 0 0,0 0 0 0 0,-1 0 0 0 0,1 0 0 0 0,-1 0 0 0 0,1 0 0 0 0,-1 0 1 0 0,0-1-1 0 0,0 1 0 0 0,1-1 0 0 0,-1 1 0 0 0,0-1 0 0 0,-1 0 0 0 0,1 1 0 0 0,0-1 0 0 0,-1 0-23 0 0,-6 3 89 0 0,-1-1 0 0 0,0-1-1 0 0,1 1 1 0 0,-1-1 0 0 0,0-1-89 0 0,-14 3 64 0 0,4-1-2 0 0,0 0 0 0 0,-1-2 0 0 0,1 0 0 0 0,-15-2-62 0 0,-4 0 8 0 0,34 1 3 0 0,1 0 0 0 0,-1-1 0 0 0,1 1-1 0 0,0-1 1 0 0,-1 0 0 0 0,1 0 0 0 0,0-1-1 0 0,-2 0-10 0 0,-8-3 138 0 0,12 4-74 0 0,2 1-49 0 0,0 0-208 0 0,0 0-95 0 0,0 0-22 0 0,2-1-158 0 0,16-11-2062 0 0,-9 6 1065 0 0</inkml:trace>
  <inkml:trace contextRef="#ctx0" brushRef="#br0" timeOffset="61825.668">11587 7711 3224 0 0,'0'0'408'0'0,"12"-19"6110"0"0,-12 19-6415 0 0,0 0 0 0 0,0 0 0 0 0,0 0-1 0 0,0 0 1 0 0,0 0 0 0 0,0 1 0 0 0,0-1 0 0 0,0 0-1 0 0,0 0 1 0 0,0 0 0 0 0,0 0 0 0 0,0 0 0 0 0,0 0-1 0 0,0 0 1 0 0,0 0 0 0 0,0 0 0 0 0,0 0-1 0 0,0 0 1 0 0,0 0 0 0 0,0 0 0 0 0,0 0 0 0 0,0 1-1 0 0,0-1 1 0 0,0 0 0 0 0,0 0 0 0 0,0 0-1 0 0,1 0 1 0 0,-1 0 0 0 0,0 0 0 0 0,0 0 0 0 0,0 0-1 0 0,0 0 1 0 0,0 0 0 0 0,0 0 0 0 0,0 0-1 0 0,0 0 1 0 0,0 0 0 0 0,0 0 0 0 0,0 0 0 0 0,0 0-1 0 0,0 0 1 0 0,0 0 0 0 0,0 0 0 0 0,0 0 0 0 0,0 0-1 0 0,1 0 1 0 0,-1 0 0 0 0,0 0 0 0 0,0 0-1 0 0,0 0 1 0 0,0 0 0 0 0,0 0 0 0 0,0 0-103 0 0,-3 12 1098 0 0,-8 15-1027 0 0,6-18 167 0 0,4-7-189 0 0,0 0 0 0 0,0 0 0 0 0,0 0 0 0 0,0 1 0 0 0,1-1 0 0 0,-1 0 0 0 0,1 0 0 0 0,-1 0 0 0 0,1 2-49 0 0,-12 37 719 0 0,8-21-456 0 0,2-17-230 0 0,2 1 0 0 0,-1-1 0 0 0,0 0-1 0 0,1 0 1 0 0,-1 1 0 0 0,1-1 0 0 0,0 0-1 0 0,0 1 1 0 0,0-1 0 0 0,0 0 0 0 0,1 1-1 0 0,-1-1 1 0 0,2 3-33 0 0,1 4 52 0 0,-2-7-27 0 0,-1-1-1 0 0,1 0 1 0 0,0 0-1 0 0,0 0 0 0 0,0 0 1 0 0,0 0-1 0 0,0 0 1 0 0,1 1-25 0 0,-1-2 7 0 0,0 0 0 0 0,-1-1 0 0 0,1 1 0 0 0,0 0 0 0 0,0-1 0 0 0,0 1 0 0 0,0-1 1 0 0,0 1-1 0 0,0-1 0 0 0,0 0 0 0 0,1 1 0 0 0,-1-1 0 0 0,0 0 0 0 0,0 0 0 0 0,0 1 0 0 0,0-1 1 0 0,0 0-1 0 0,0 0 0 0 0,1 0-7 0 0,2 0 35 0 0,-1 0 1 0 0,1 0 0 0 0,0 0 0 0 0,-1 0-1 0 0,1-1 1 0 0,-1 1 0 0 0,1-1-1 0 0,-1 0 1 0 0,1 0 0 0 0,-1 0-1 0 0,0-1 1 0 0,0 1 0 0 0,1-1 0 0 0,-1 0-1 0 0,0 1 1 0 0,0-1 0 0 0,-1-1-1 0 0,3-1-35 0 0,11-8 139 0 0,-12 9-147 0 0,0 0 0 0 0,-1 0 1 0 0,1-1-1 0 0,0 0 0 0 0,-1 1 0 0 0,0-1 0 0 0,2-3 8 0 0,32-48-86 0 0,-37 54 31 0 0,0 1-21 0 0,0 0-21 0 0,0 0 1 0 0,1 2 6 0 0,9 18 41 0 0,1-1 0 0 0,1 0-1 0 0,1 0 50 0 0,-3-5-12 0 0,-7-11 4 0 0,0 0-1 0 0,0-1 0 0 0,0 1 0 0 0,0-1 1 0 0,1 0-1 0 0,-1 1 0 0 0,1-2 0 0 0,0 1 1 0 0,-1 0-1 0 0,2-1 9 0 0,-5 0-1 0 0,1-1 1 0 0,0 1 0 0 0,-1-1 0 0 0,1 1 0 0 0,0-1 0 0 0,-1 0 0 0 0,1 1 0 0 0,0-1 0 0 0,-1 0 0 0 0,1 0 0 0 0,0 1 0 0 0,0-1 0 0 0,-1 0 0 0 0,1 0 0 0 0,0 0 0 0 0,0 0 0 0 0,0 0 0 0 0,-1 0 0 0 0,1 0 0 0 0,0 0 0 0 0,0 0 0 0 0,2-1 0 0 0,-1 2 18 0 0,1-1 0 0 0,-1 0-1 0 0,0 0 1 0 0,1 0 0 0 0,-1 0-1 0 0,0 0 1 0 0,1 0 0 0 0,-1-1-1 0 0,0 1 1 0 0,1-1-1 0 0,-1 1 1 0 0,0-1 0 0 0,0 0-1 0 0,1 0 1 0 0,-1 0 0 0 0,0 0-1 0 0,0 0 1 0 0,0-1 0 0 0,0 1-1 0 0,-1 0 1 0 0,1-1-1 0 0,0 0 1 0 0,-1 1 0 0 0,1-1-1 0 0,-1 0 1 0 0,1 0 0 0 0,-1 0-1 0 0,0 0 1 0 0,0 0-1 0 0,0 0 1 0 0,0 0 0 0 0,0 0-1 0 0,0-1 1 0 0,0 1 0 0 0,-1 0-1 0 0,1-1 1 0 0,-1 1 0 0 0,0 0-1 0 0,0-1 1 0 0,0 1-1 0 0,0 0 1 0 0,0-1 0 0 0,0 1-1 0 0,-1-2-17 0 0,-4-12 8 0 0,0 1-1 0 0,-1-1 0 0 0,-1 1 0 0 0,0 1 0 0 0,-1-1 0 0 0,-1 2 0 0 0,0-1 0 0 0,-1 1 0 0 0,-4-5-7 0 0,-13-23-714 0 0,20 28-1384 0 0,4 10-4161 0 0</inkml:trace>
  <inkml:trace contextRef="#ctx0" brushRef="#br0" timeOffset="62731.617">12229 7618 7600 0 0,'0'0'348'0'0,"0"0"-7"0"0,-6-5-206 0 0,6 4-24 0 0,-1 1 0 0 0,0-1 0 0 0,1 0 0 0 0,-1 0 0 0 0,1 0 0 0 0,0 0 0 0 0,-1 0 0 0 0,1 0 0 0 0,0 0 0 0 0,-1 0 0 0 0,1 0 0 0 0,0 0 1 0 0,0 0-1 0 0,0 0 0 0 0,0 0 0 0 0,0-1-111 0 0,-1-3 599 0 0,-2-8 5567 0 0,3 13-6139 0 0,0 0 0 0 0,0 0 0 0 0,0-1 0 0 0,0 1 0 0 0,0 0 0 0 0,0 0 1 0 0,0 0-1 0 0,0 0 0 0 0,0 0 0 0 0,0 0 0 0 0,0 0 0 0 0,0 0 0 0 0,0-1 0 0 0,0 1 1 0 0,0 0-1 0 0,0 0 0 0 0,0 0 0 0 0,0 0 0 0 0,0 0 0 0 0,1 0 0 0 0,-1 0 1 0 0,0 0-1 0 0,0-1 0 0 0,0 1 0 0 0,0 0 0 0 0,0 0 0 0 0,0 0 0 0 0,0 0 0 0 0,0 0 1 0 0,0 0-1 0 0,0 0 0 0 0,1 0 0 0 0,-1 0 0 0 0,0 0 0 0 0,0 0 0 0 0,0 0 0 0 0,0 0 1 0 0,0 0-1 0 0,0 0 0 0 0,0 0 0 0 0,1 0 0 0 0,-1 0 0 0 0,0 0 0 0 0,0 0 1 0 0,0 0-1 0 0,0 0 0 0 0,0 0 0 0 0,0 0 0 0 0,0 0 0 0 0,0 0 0 0 0,1 0 0 0 0,-1 0 1 0 0,0 0-1 0 0,0 0 0 0 0,0 0 0 0 0,0 0 0 0 0,0 0 0 0 0,0 0 0 0 0,0 1 1 0 0,0-1-1 0 0,0 0 0 0 0,1 0 0 0 0,-1 0 0 0 0,0 0 0 0 0,0 0 0 0 0,0 0 0 0 0,0 0-27 0 0,19 24 232 0 0,-13-17-216 0 0,1 0-1 0 0,0 0 0 0 0,0-1 0 0 0,1 0 0 0 0,-1 0 0 0 0,1-1 0 0 0,1 0 0 0 0,-1 0 0 0 0,4 1-15 0 0,4 4 0 0 0,-13-8 0 0 0,0 0 0 0 0,0-1 0 0 0,0 1 0 0 0,0 0 0 0 0,0-1 0 0 0,1 1 0 0 0,14 4 12 0 0,0 1 0 0 0,0 0 0 0 0,-1 2 0 0 0,0 0-1 0 0,-1 1 1 0 0,0 1 0 0 0,10 8-12 0 0,-25-19 8 0 0,-1 1-6 0 0,1 0 0 0 0,0-1 0 0 0,0 1-1 0 0,0 0 1 0 0,-1 0 0 0 0,1 0 0 0 0,0 0 0 0 0,-1 0-1 0 0,1 0 1 0 0,-1 0 0 0 0,1 0 0 0 0,-1 0 0 0 0,1 0-1 0 0,-1 0 1 0 0,0 0 0 0 0,1 0 0 0 0,-1 0 0 0 0,0 0 0 0 0,0 1-1 0 0,0-1 1 0 0,0 0 0 0 0,0 0 0 0 0,0 0 0 0 0,0 0-1 0 0,-1 1-1 0 0,1 0 34 0 0,0 0-1 0 0,-1 0 0 0 0,1-1 0 0 0,-1 1 0 0 0,1 0 1 0 0,-1-1-1 0 0,0 1 0 0 0,1 0 0 0 0,-1-1 0 0 0,0 1 0 0 0,0-1 1 0 0,0 1-1 0 0,0-1 0 0 0,-1 1 0 0 0,1-1 0 0 0,0 0 1 0 0,-1 1-34 0 0,-2 1 32 0 0,0 0 1 0 0,0 0 0 0 0,-1 0 0 0 0,1 0-1 0 0,-3 1-32 0 0,-30 13 80 0 0,0-2 0 0 0,0-2 0 0 0,-5 0-80 0 0,-5 6 0 0 0,11-5 0 0 0,27-11 0 0 0,-5 1 0 0 0,0 1 0 0 0,1 1 0 0 0,0 0 0 0 0,-10 6 0 0 0,12-7 12 0 0,10-5-72 0 0,-1 1 0 0 0,1-1-1 0 0,0 1 1 0 0,0-1 0 0 0,0 1 0 0 0,0 0-1 0 0,0-1 1 0 0,0 1 0 0 0,0 0 0 0 0,0 0-1 0 0,0 0 1 0 0,0 0 0 0 0,0 0 0 0 0,0 0-1 0 0,0 0 61 0 0,0 1-260 0 0,-4 4-5229 0 0,2-1-373 0 0</inkml:trace>
  <inkml:trace contextRef="#ctx0" brushRef="#br0" timeOffset="69964.569">15375 7812 3224 0 0,'2'0'240'0'0,"2"3"20"0"0,-3-3 833 0 0,25-2 5904 0 0,0 1-4595 0 0,-7 1-958 0 0,5 0-239 0 0,0-1 0 0 0,9-1-1205 0 0,8-3 1154 0 0,31 1-1154 0 0,8 0 518 0 0,45-2 72 0 0,-8 1-285 0 0,-90 4-266 0 0,0 0 1 0 0,12 3-40 0 0,-11-1 34 0 0,-1-1-1 0 0,1-1-33 0 0,-14 0-168 0 0,0 1 0 0 0,0 1-1 0 0,-1 0 1 0 0,13 3 168 0 0,-14-1-577 0 0,-1-1-729 0 0,-2-1-2691 0 0,-9-1 2207 0 0</inkml:trace>
  <inkml:trace contextRef="#ctx0" brushRef="#br0" timeOffset="70681.296">15719 7992 6048 0 0,'25'2'273'0'0,"-20"-2"-5"0"0,-6-2-61 0 0,0 2 375 0 0,1 0 180 0 0,0 0 35 0 0,4 0-637 0 0,1 0 2380 0 0,-7 2-707 0 0,1-2-1527 0 0,1 0-2 0 0,-1 0 165 0 0,-3 0-362 0 0,3 2 3039 0 0,1-2-3096 0 0,0 1 0 0 0,1 0 1 0 0,-1-1-1 0 0,0 1 0 0 0,0 0 0 0 0,1-1 0 0 0,-1 1 0 0 0,0-1 1 0 0,1 1-1 0 0,-1-1 0 0 0,0 1 0 0 0,1-1 0 0 0,-1 1 0 0 0,1-1 1 0 0,-1 1-1 0 0,1-1 0 0 0,-1 1 0 0 0,1-1 0 0 0,-1 1 0 0 0,1-1 1 0 0,0 0-1 0 0,-1 0 0 0 0,1 1 0 0 0,-1-1-50 0 0,7 5-372 0 0,-4 8-332 0 0,-2-9 696 0 0,-1-2 22 0 0,1-1-1 0 0,-1 0 1 0 0,1 1-1 0 0,-1-1 0 0 0,0 0 1 0 0,0 1-1 0 0,1-1 1 0 0,-1 1-1 0 0,0-1 1 0 0,0 0-1 0 0,0 1 1 0 0,-1-1-1 0 0,1 1 1 0 0,0-1-1 0 0,-1 0 0 0 0,1 1 1 0 0,0-1-1 0 0,-1 0 1 0 0,0 1-1 0 0,1-1 1 0 0,-1 1-14 0 0,0-1 5 0 0,1 0 0 0 0,0 0 0 0 0,-1 0 0 0 0,1 0 0 0 0,0 0 0 0 0,0 0 0 0 0,0 0 0 0 0,0 1 1 0 0,0-1-1 0 0,0 0 0 0 0,0 0 0 0 0,0 0 0 0 0,0 0 0 0 0,1 1-5 0 0,-1-1 9 0 0,0 0 0 0 0,1 1 0 0 0,-1-1 0 0 0,0 1 0 0 0,0-1 0 0 0,0 0 0 0 0,0 1 0 0 0,0-1 0 0 0,-1 1 0 0 0,1-1 0 0 0,0 1-9 0 0,-4 6 40 0 0,3-6-29 0 0,1 0-1 0 0,-1-1 0 0 0,0 1 0 0 0,1 0 0 0 0,-1 0 0 0 0,1 0 0 0 0,0-1 0 0 0,0 1 1 0 0,-1 0-1 0 0,1 0 0 0 0,0 0 0 0 0,0 0 0 0 0,1 0 0 0 0,-1 0 0 0 0,1 1-10 0 0,0 6 117 0 0,0 0-1 0 0,-1 0 1 0 0,0 9-117 0 0,1 18 422 0 0,-1-18-140 0 0,0-16-242 0 0,-1 0 1 0 0,1 0-1 0 0,0 0 0 0 0,0 0 0 0 0,0 1 1 0 0,1-1-1 0 0,-1 0 0 0 0,0 0 0 0 0,1 2-40 0 0,0 0 24 0 0,0 0-1 0 0,0 0 1 0 0,0 0-1 0 0,-1 0 0 0 0,0 0 1 0 0,0 0-1 0 0,0 0 0 0 0,0 0 1 0 0,-1 1-24 0 0,1 25 212 0 0,0-28-193 0 0,0 1 0 0 0,1-1 1 0 0,-1 1-1 0 0,0-1 0 0 0,-1 1 0 0 0,1-1 0 0 0,0 1 0 0 0,-1-1 1 0 0,1 0-1 0 0,-1 1 0 0 0,0-1 0 0 0,0 1 0 0 0,-1 1-19 0 0,2-4 5 0 0,0 1 0 0 0,0 0 0 0 0,-1 0 0 0 0,1-1 0 0 0,0 1 1 0 0,0 0-1 0 0,0 0 0 0 0,0 0 0 0 0,0-1 0 0 0,0 1 0 0 0,0 0 0 0 0,0 0 0 0 0,1-1 0 0 0,-1 1 0 0 0,0 0 0 0 0,0 0 0 0 0,1-1 0 0 0,-1 1 0 0 0,0 0 0 0 0,1-1 0 0 0,-1 1 0 0 0,1 0-5 0 0,-1-1 5 0 0,0 1 1 0 0,1-1-1 0 0,-1 1 0 0 0,0 0 1 0 0,1 0-1 0 0,-1-1 0 0 0,0 1 1 0 0,0 0-1 0 0,1 0 0 0 0,-1-1 1 0 0,0 1-1 0 0,0 0 0 0 0,0 0 1 0 0,0-1-1 0 0,0 1 0 0 0,0 0 1 0 0,0 0-1 0 0,0-1 0 0 0,-1 1 1 0 0,1 0-6 0 0,-2 5 48 0 0,1-4-32 0 0,0-1 0 0 0,1 1 0 0 0,-1 0 0 0 0,1-1 0 0 0,0 1-1 0 0,-1 0 1 0 0,1-1 0 0 0,0 1 0 0 0,0 0 0 0 0,0-1 0 0 0,0 1-1 0 0,0 1-15 0 0,-1 11 80 0 0,1-13-82 0 0,1 6 7 0 0,0-7-7 0 0,0 1 0 0 0,-1-1 0 0 0,1 1 1 0 0,0-1-1 0 0,0 1 0 0 0,0-1 0 0 0,0 1 1 0 0,0-1-1 0 0,-1 1 0 0 0,1-1 0 0 0,0 0 1 0 0,0 0-1 0 0,0 0 0 0 0,0 1 0 0 0,0-1 2 0 0,1 0-118 0 0,-2 0-20 0 0,-6-11-302 0 0,5 10 403 0 0,0 0 1 0 0,0 0-1 0 0,1 0 0 0 0,-1 1 1 0 0,1-1-1 0 0,-1 0 1 0 0,0 0-1 0 0,1 0 1 0 0,0 0-1 0 0,-1 0 1 0 0,1 0-1 0 0,-1 0 1 0 0,1 0-1 0 0,0 0 1 0 0,0 0-1 0 0,0 0 37 0 0,1-8-262 0 0,-1 8 212 0 0,0-1 0 0 0,0 1 0 0 0,1-1 0 0 0,-1 1 0 0 0,0-1 0 0 0,0 1 0 0 0,0-1 0 0 0,-1 1 0 0 0,1 0 1 0 0,0-1-1 0 0,-1 1 0 0 0,1-1 50 0 0,-2-3-215 0 0,0 0 1 0 0,0 0-1 0 0,1 0 1 0 0,0 0-1 0 0,0 0 1 0 0,0 0-1 0 0,0-1 1 0 0,1 1-1 0 0,0 0 0 0 0,0-4 215 0 0,1-22-1174 0 0,-1 16 400 0 0,1 0 0 0 0,0 1 1 0 0,1-1-1 0 0,3-9 774 0 0,-3 13-371 0 0,0 0 0 0 0,-1 0 0 0 0,1-5 371 0 0,-1 3-280 0 0,-1 9 243 0 0,1 1 1 0 0,0-1-1 0 0,0 1 0 0 0,0-1 1 0 0,1 1-1 0 0,-1-1 1 0 0,1 1-1 0 0,0-1 37 0 0,0 1 71 0 0,0-1 1 0 0,0 1-1 0 0,-1-1 1 0 0,1 0-1 0 0,-1 0 0 0 0,0 0 1 0 0,0 0-72 0 0,-1 1 78 0 0,1 1 0 0 0,0-1 0 0 0,0 1 1 0 0,0-1-1 0 0,0 1 0 0 0,0 0 0 0 0,1-1 1 0 0,-1 1-1 0 0,1 0 0 0 0,-1 0 0 0 0,1 0 0 0 0,0 0 1 0 0,0 0-1 0 0,0 0 0 0 0,0 1 0 0 0,0-1-78 0 0,11-10 899 0 0,-11 10-794 0 0,0 0-1 0 0,1 1 1 0 0,-1 0-1 0 0,0 0 0 0 0,1 0 1 0 0,-1 0-1 0 0,1 0 1 0 0,0 0-1 0 0,-1 0 1 0 0,1 1-1 0 0,0-1 1 0 0,-1 1-1 0 0,1 0 0 0 0,0 0 1 0 0,-1 0-1 0 0,2 0-104 0 0,3 0 214 0 0,0 1-1 0 0,-1 0 1 0 0,1 0-1 0 0,0 0 1 0 0,-1 0-1 0 0,1 1-213 0 0,19 6 707 0 0,-22-8-625 0 0,1 1 1 0 0,-1 0 0 0 0,0 1 0 0 0,0-1 0 0 0,0 1-1 0 0,0 0 1 0 0,0 0 0 0 0,0 0 0 0 0,0 0 0 0 0,0 1-1 0 0,0 0-82 0 0,11 6 285 0 0,-1 0-16 0 0,-13-9-246 0 0,-1 1-1 0 0,1 0 0 0 0,-1-1 0 0 0,0 1 1 0 0,1-1-1 0 0,-1 1 0 0 0,0-1 1 0 0,1 1-1 0 0,-1 0 0 0 0,0-1 1 0 0,0 1-1 0 0,1 0 0 0 0,-1-1 0 0 0,0 1 1 0 0,0 0-1 0 0,0-1 0 0 0,0 1 1 0 0,0 0-1 0 0,0-1 0 0 0,0 1 0 0 0,0 0 1 0 0,0-1-1 0 0,-1 1-22 0 0,1 1 37 0 0,0-1 0 0 0,0 0 0 0 0,-1 0 0 0 0,1 1 0 0 0,0-1 0 0 0,-1 0 0 0 0,1 0 1 0 0,-1 0-1 0 0,0 1 0 0 0,1-1 0 0 0,-1 0 0 0 0,0 0 0 0 0,0 0 0 0 0,1 0 0 0 0,-1 0 0 0 0,0-1 0 0 0,0 1 0 0 0,0 0 0 0 0,0 0 0 0 0,0 0 0 0 0,0-1 0 0 0,-1 1 0 0 0,1-1 0 0 0,0 1 0 0 0,0-1 1 0 0,0 1-1 0 0,-1-1 0 0 0,1 0 0 0 0,0 1-37 0 0,-11 3 55 0 0,0 0 1 0 0,0-1-1 0 0,-1 0 1 0 0,1 0-1 0 0,-1-2 1 0 0,1 1-1 0 0,-1-2 1 0 0,-8 0-56 0 0,-17 1-663 0 0,12 0-4495 0 0,10-1-1246 0 0</inkml:trace>
  <inkml:trace contextRef="#ctx0" brushRef="#br0" timeOffset="68819.376">15519 7305 8720 0 0,'5'-4'418'0'0,"-4"4"-364"0"0,0-1-42 0 0,-1 1 0 0 0,0 0 0 0 0,1 0 0 0 0,-1 0 0 0 0,0 0 0 0 0,0 0 0 0 0,1-1 0 0 0,-1 1 0 0 0,0 0 0 0 0,1 0 0 0 0,-1 0 0 0 0,0-1 0 0 0,0 1 0 0 0,1 0 0 0 0,-1 0 0 0 0,0-1 1 0 0,0 1-1 0 0,0 0 0 0 0,1-1 0 0 0,-1 1 0 0 0,0 0 0 0 0,0 0 0 0 0,0-1 0 0 0,0 1 0 0 0,0 0 0 0 0,0-1 0 0 0,0 1 0 0 0,0 0 0 0 0,0-1 0 0 0,0 1 0 0 0,0 0 0 0 0,0-1 0 0 0,0 1-12 0 0,0-1 14 0 0,0 1-1 0 0,0-1 0 0 0,0 0 1 0 0,0 1-1 0 0,0-1 1 0 0,0 0-1 0 0,0 1 1 0 0,1-1-1 0 0,-1 1 1 0 0,0-1-1 0 0,0 0 1 0 0,0 1-1 0 0,1-1 1 0 0,-1 1-1 0 0,0-1 1 0 0,1 1-1 0 0,-1-1 1 0 0,0 1-1 0 0,1-1 1 0 0,-1 1-1 0 0,1-1 0 0 0,-1 1 1 0 0,1-1-1 0 0,-1 1 1 0 0,1 0-1 0 0,-1-1 1 0 0,1 1-14 0 0,12-7 732 0 0,-12 7-323 0 0,-1 0 58 0 0,0 0 12 0 0,0 0 3 0 0,0 0 13 0 0,0 0 8 0 0,0 0 1 0 0,0 0-40 0 0,0 0-167 0 0,0 0-69 0 0,0 0-17 0 0,-3 6 187 0 0,-1 7-139 0 0,4-10-199 0 0,-1 0 0 0 0,0 0-1 0 0,0 0 1 0 0,0 0 0 0 0,0 0 0 0 0,-1 0 0 0 0,1 0 0 0 0,-1 0-60 0 0,-16 29 545 0 0,16-29-511 0 0,0-1 1 0 0,0 1 0 0 0,1 0-1 0 0,-1 0 1 0 0,1 1 0 0 0,-1-1-1 0 0,1 0 1 0 0,0 0 0 0 0,0 1-1 0 0,0-1 1 0 0,1 1 0 0 0,-1-1-1 0 0,1 1 1 0 0,0-1 0 0 0,0 1-1 0 0,0 2-34 0 0,0-1 44 0 0,-1 0-1 0 0,1 0 0 0 0,-1 0 0 0 0,-1-1 0 0 0,1 1 0 0 0,-1 0 0 0 0,0 2-43 0 0,-1-1 51 0 0,1 0 0 0 0,1 0 1 0 0,-1 0-1 0 0,1 3-51 0 0,0-5 21 0 0,-1 0 0 0 0,1 0-1 0 0,0 0 1 0 0,-1-1 0 0 0,0 1-1 0 0,0 0 1 0 0,0-1 0 0 0,0 1 0 0 0,0-1-1 0 0,-2 2-20 0 0,-13 21 10 0 0,17-25-10 0 0,-1 0 0 0 0,0 1 0 0 0,1-1 0 0 0,-1 0 0 0 0,0 0 0 0 0,0 0 0 0 0,0 0 0 0 0,0 0 0 0 0,0-1 0 0 0,0 1 0 0 0,-1 0 0 0 0,-3 3 0 0 0,1 3 11 0 0,4-7 3 0 0,0 1 0 0 0,0-1 1 0 0,-1 1-1 0 0,1-1 0 0 0,0 1 0 0 0,0-1 0 0 0,0 1 1 0 0,0-1-1 0 0,-1 0 0 0 0,1 1 0 0 0,0-1 0 0 0,0 0 1 0 0,-1 1-1 0 0,1-1 0 0 0,0 1 0 0 0,-1-1 0 0 0,1 0 0 0 0,0 0 1 0 0,-1 1-1 0 0,1-1 0 0 0,0 0 0 0 0,-1 1-14 0 0,-2-8 306 0 0,2-16-49 0 0,9-17-108 0 0,-7 30-138 0 0,1 0-1 0 0,0 0 1 0 0,4-9-11 0 0,45-125 53 0 0,-50 141-53 0 0,0 0 0 0 0,0 0 0 0 0,-1 0 0 0 0,1 0 0 0 0,-1 1 0 0 0,0-4 0 0 0,0 4 0 0 0,0 0 0 0 0,0 0 0 0 0,0 0 0 0 0,1 0 0 0 0,-1 1 0 0 0,0-1 0 0 0,1 0 0 0 0,0 0 0 0 0,-1 0 0 0 0,1 1 0 0 0,0-1 0 0 0,0 0 0 0 0,0 0 0 0 0,0 1 0 0 0,0-1 0 0 0,0 2 0 0 0,-1-1 0 0 0,1 0 0 0 0,-1 1 0 0 0,1-1 0 0 0,-1 0 0 0 0,1 0 0 0 0,-1 1 0 0 0,1-1 0 0 0,-1 0 0 0 0,0 0 0 0 0,1 0 0 0 0,-1 0 0 0 0,0 1 0 0 0,0-1 0 0 0,0 0 0 0 0,0 0 0 0 0,1 0 0 0 0,-1 0 0 0 0,0 0 0 0 0,-1 0 0 0 0,2-10 12 0 0,-1 10-7 0 0,1 0-1 0 0,-1 0 1 0 0,0 0 0 0 0,1 1-1 0 0,-1-1 1 0 0,1 0-1 0 0,-1 0 1 0 0,1 0-1 0 0,-1 1 1 0 0,1-1-1 0 0,0 0 1 0 0,-1 1-1 0 0,1-1 1 0 0,0 0-1 0 0,0 1 1 0 0,-1-1-1 0 0,1 1 1 0 0,0-1-1 0 0,0 1 1 0 0,0-1-5 0 0,18-5 152 0 0,-17 6-71 0 0,-1-1-2 0 0,11-5 70 0 0,-3 12-8 0 0,16 13-142 0 0,-13-10 1 0 0,0 1 0 0 0,0 0 0 0 0,0 2 0 0 0,-9-10 0 0 0,1 1 0 0 0,0-1 0 0 0,-1 1 0 0 0,1-1 0 0 0,0 0 0 0 0,0 0 0 0 0,2 0 0 0 0,23 13 0 0 0,10 7 0 0 0,-5-3 0 0 0,-14-9 0 0 0,-14-7 0 0 0,-1 0 0 0 0,1 0 0 0 0,-1 0 0 0 0,0 1 0 0 0,4 2 0 0 0,14 11 0 0 0,-19-15 0 0 0,1 1 0 0 0,-1 0 0 0 0,0 1 0 0 0,4 2 0 0 0,-2 0 0 0 0,-4-4 0 0 0,0 1 0 0 0,0-1 0 0 0,0 1 0 0 0,-1-1 0 0 0,1 1 0 0 0,-1 0 0 0 0,0 0 0 0 0,1 1 0 0 0,-1-2 0 0 0,7 8 0 0 0,-7-10 0 0 0,0 1 0 0 0,0-1 0 0 0,-1 1 0 0 0,1-1 0 0 0,0 1 0 0 0,-1 0 0 0 0,1-1 0 0 0,-1 1 0 0 0,1 0 0 0 0,-1 0 0 0 0,1-1 0 0 0,-1 1 0 0 0,1 0 0 0 0,-1 0 0 0 0,1 0 0 0 0,-1 0 0 0 0,0 0 0 0 0,0 0 0 0 0,0-1 0 0 0,1 1 0 0 0,-1 0 0 0 0,0 0 0 0 0,0 0 0 0 0,0 0 0 0 0,0 0 0 0 0,0 0 0 0 0,-1 0 0 0 0,1-1 0 0 0,0 1 0 0 0,0 0 0 0 0,-1 0 0 0 0,1 0 0 0 0,0-1 0 0 0,0 1-1 0 0,0 0 1 0 0,0 0 0 0 0,0 0 0 0 0,0-1 0 0 0,1 1 0 0 0,-1 0 0 0 0,0 0 0 0 0,0 0 0 0 0,1-1 2 0 0,-1 1 1 0 0,0 0 0 0 0,0 0-1 0 0,0-1 1 0 0,0 1 0 0 0,0 0-1 0 0,0-1 1 0 0,0 1 0 0 0,0 0-1 0 0,0 0 1 0 0,0-1 0 0 0,0 1 0 0 0,0 0-1 0 0,0-1 1 0 0,-1 1 0 0 0,1 0-1 0 0,0-1 1 0 0,0 1 0 0 0,-1 0-1 0 0,1-1 1 0 0,0 1 0 0 0,-1 0-1 0 0,0 0-2 0 0,-3 3 39 0 0,-1 0-1 0 0,0 1 1 0 0,1-2-1 0 0,-2 1 1 0 0,1-1-1 0 0,0 1 1 0 0,-1-1-1 0 0,0-1 1 0 0,-3 2-39 0 0,-16 9 89 0 0,20-11-67 0 0,-1 0 0 0 0,1 0 0 0 0,-1 0 0 0 0,1-1 0 0 0,-1 0 0 0 0,-5 0-22 0 0,-21 6 95 0 0,-7 3-7 0 0,19-6-45 0 0,-1-1-20 0 0,-1-1 1 0 0,0-1 0 0 0,-16-1-24 0 0,14-1 3 0 0,1 1-88 0 0,16-3-26 0 0,3 1 11 0 0,3 2-60 0 0,1-1 57 0 0,0 1 0 0 0,-1 0 0 0 0,1-1 0 0 0,0 1 0 0 0,0-1 0 0 0,0 1-1 0 0,0 0 1 0 0,0-1 0 0 0,0 1 0 0 0,0-1 0 0 0,0 1 0 0 0,0 0 0 0 0,0-1 0 0 0,0 1-1 0 0,0-1 1 0 0,0 1 0 0 0,0 0 0 0 0,0-1 0 0 0,1 1 0 0 0,-1 0 0 0 0,0-1 0 0 0,0 1-1 0 0,0-1 104 0 0,7-3-4485 0 0,4 0-1377 0 0</inkml:trace>
  <inkml:trace contextRef="#ctx0" brushRef="#br0" timeOffset="69466.957">16014 7206 6448 0 0,'32'0'2170'0'0,"-30"0"-1355"0"0,-7 7 1385 0 0,4-6-2150 0 0,1 0 1 0 0,-1-1-1 0 0,1 1 0 0 0,-1 0 1 0 0,1-1-1 0 0,-1 1 0 0 0,1 0 0 0 0,0-1 1 0 0,-1 1-1 0 0,1 0 0 0 0,0 0 1 0 0,0 0-1 0 0,-1-1 0 0 0,1 1 1 0 0,0 0-1 0 0,0 0 0 0 0,0 0 1 0 0,0-1-1 0 0,0 1 0 0 0,0 0 1 0 0,0 0-51 0 0,5 21 1182 0 0,0-4-504 0 0,-5-16-614 0 0,1 0 0 0 0,-1 0 0 0 0,1 0 0 0 0,0 0 0 0 0,-1 1 0 0 0,1-1 0 0 0,0 0 0 0 0,0 0 0 0 0,0-1 0 0 0,1 1 0 0 0,-1 0 0 0 0,0 0 0 0 0,1-1 0 0 0,-1 1 0 0 0,2 1-64 0 0,2 2 95 0 0,-4-4-78 0 0,0 0 1 0 0,-1 0 0 0 0,1-1-1 0 0,-1 1 1 0 0,1 0-1 0 0,-1 0 1 0 0,0 0-1 0 0,1-1 1 0 0,-1 1 0 0 0,0 0-1 0 0,1 0 1 0 0,-1 0-1 0 0,0 0 1 0 0,0 0-1 0 0,0 0 1 0 0,0 0 0 0 0,0 0-1 0 0,0 0 1 0 0,0 0-1 0 0,0 0 1 0 0,-1-1-1 0 0,1 1 1 0 0,0 0 0 0 0,0 0-1 0 0,-1 0 1 0 0,1 0-1 0 0,0 0 1 0 0,-1 0-1 0 0,0 0-17 0 0,1 0 40 0 0,-1 1 0 0 0,0-1-1 0 0,1 1 1 0 0,-1 0-1 0 0,1-1 1 0 0,0 1-1 0 0,-1 0 1 0 0,1 0-1 0 0,0 0-39 0 0,3 16 623 0 0,-3-15-506 0 0,1 0 1 0 0,-1-1-1 0 0,1 1 1 0 0,-1 0 0 0 0,0 0-1 0 0,0-1 1 0 0,0 1-1 0 0,0 0 1 0 0,-1-1-1 0 0,1 1 1 0 0,-1 0-1 0 0,0 0-117 0 0,-1 5 35 0 0,0-1-1 0 0,1 1 0 0 0,-1-1 0 0 0,2 1 0 0 0,-1-1 0 0 0,1 1 0 0 0,0 3-34 0 0,1 0-120 0 0,-2-8 75 0 0,1 0 0 0 0,-1 1 1 0 0,1-1-1 0 0,-1 0 0 0 0,0 0 0 0 0,-1 3 45 0 0,1-3 9 0 0,0 0-1 0 0,0-1 1 0 0,0 1 0 0 0,1 0 0 0 0,-1 0-1 0 0,1-1 1 0 0,-1 1 0 0 0,1 0-1 0 0,0 0-8 0 0,1-1 9 0 0,-1 2 20 0 0,1 0 1 0 0,-1-1 0 0 0,0 1-1 0 0,0 0 1 0 0,0-1-1 0 0,-1 1 1 0 0,1 0-1 0 0,-1-1 1 0 0,0 1-1 0 0,0 1-29 0 0,0-4 18 0 0,1 1 1 0 0,0 0-1 0 0,-1 0 0 0 0,1 0 0 0 0,0-1 0 0 0,0 1 0 0 0,0 0 0 0 0,0 0 0 0 0,1-1 0 0 0,-1 1 0 0 0,0 0 0 0 0,1 0 0 0 0,-1 0-18 0 0,1 0 21 0 0,0 1 0 0 0,-1-1-1 0 0,0 0 1 0 0,1 1-1 0 0,-1-1 1 0 0,0 0 0 0 0,0 0-1 0 0,-1 2-20 0 0,1-3 8 0 0,0 0 0 0 0,-1 0-1 0 0,1 1 1 0 0,0-1-1 0 0,0 0 1 0 0,0 1 0 0 0,0-1-1 0 0,0 0 1 0 0,0 1-1 0 0,0-1 1 0 0,0 0 0 0 0,0 0-1 0 0,1 1 1 0 0,-1-1-1 0 0,0 0 1 0 0,1 0-1 0 0,-1 1 1 0 0,1-1 0 0 0,-1 0-1 0 0,1 0 1 0 0,0 0-1 0 0,0 0 1 0 0,0 0-8 0 0,0 0 72 0 0,-1-1 7 0 0,0 0-75 0 0,0 1 0 0 0,0-1 0 0 0,0 0 0 0 0,-1 0 1 0 0,1 0-1 0 0,0 1 0 0 0,0-1 0 0 0,0 0 0 0 0,0 0 1 0 0,0 1-1 0 0,0-1 0 0 0,0 0 0 0 0,0 0 0 0 0,-1 0 0 0 0,1 0 1 0 0,0 1-1 0 0,0-1 0 0 0,0 0 0 0 0,0 0 0 0 0,-1 0 1 0 0,1 0-1 0 0,0 0 0 0 0,0 1 0 0 0,0-1 0 0 0,-1 0 0 0 0,1 0 1 0 0,0 0-1 0 0,0 0 0 0 0,-1 0 0 0 0,1 0 0 0 0,0 0 1 0 0,0 0-1 0 0,0 0 0 0 0,-1 0 0 0 0,1 0 0 0 0,0 0 0 0 0,0 0 1 0 0,-1 0-1 0 0,1 0 0 0 0,0 0 0 0 0,0 0 0 0 0,0 0 1 0 0,-1 0-1 0 0,1 0 0 0 0,0-1 0 0 0,0 1 0 0 0,0 0 0 0 0,-1 0 1 0 0,1 0-1 0 0,0 0 0 0 0,0-1-4 0 0,-13-5-24 0 0,13 5 9 0 0,-2 0-24 0 0,0 1-1 0 0,1-1-1 0 0,0 0 1 0 0,0 1-1 0 0,0-1 1 0 0,0 0-1 0 0,0 1 1 0 0,0-1-1 0 0,0 0 1 0 0,0 0-1 0 0,0 0 1 0 0,0 0-1 0 0,0 0 1 0 0,1 0-1 0 0,-1 0 1 0 0,0-1-1 0 0,1 1 1 0 0,-1 0-1 0 0,1 0 1 0 0,-1 0-1 0 0,1-1 0 0 0,-1 1 1 0 0,1 0-1 0 0,0 0 1 0 0,0-1-1 0 0,0 1 41 0 0,-1-2-122 0 0,1 1-1 0 0,-1 0 1 0 0,1-1-1 0 0,-1 1 0 0 0,0 0 1 0 0,0-1-1 0 0,0 1 0 0 0,0 0 1 0 0,0 0-1 0 0,0 0 0 0 0,0 0 1 0 0,-1 0 122 0 0,0-1-214 0 0,1 1 1 0 0,-1-1-1 0 0,1 0 1 0 0,-1 0-1 0 0,1 1 1 0 0,0-1-1 0 0,0 0 1 0 0,0 0-1 0 0,0-2 214 0 0,-4-31-2039 0 0,3 28 1730 0 0,1 0-1 0 0,0-1 1 0 0,0 1-1 0 0,0-1 1 0 0,1 1 0 0 0,1 0-1 0 0,-1-1 1 0 0,2 1-1 0 0,0-4 310 0 0,-1 6-95 0 0,0-1-1 0 0,0 1 0 0 0,-1 0 0 0 0,0 0 0 0 0,0 0 1 0 0,0-1 95 0 0,-1 0-69 0 0,1 0 1 0 0,0 0 0 0 0,1 0 0 0 0,0 0-1 0 0,0-1 69 0 0,2-4-6 0 0,-1 8 12 0 0,-1 0-1 0 0,0 0 0 0 0,0 0 1 0 0,-1 0-1 0 0,1 0 1 0 0,-1 0-1 0 0,0 0 1 0 0,0-4-6 0 0,-1 7 42 0 0,1-1 0 0 0,0 1 0 0 0,-1-1 0 0 0,1 1 0 0 0,0-1 0 0 0,0 1 0 0 0,0-1-1 0 0,0 0 1 0 0,0 1 0 0 0,1-1 0 0 0,-1 1 0 0 0,0-1 0 0 0,1 1 0 0 0,-1-1 0 0 0,1 1 0 0 0,-1 0 0 0 0,1-1 0 0 0,0 1 0 0 0,-1-1 0 0 0,1 1 0 0 0,0 0 0 0 0,0 0 0 0 0,0 0 0 0 0,0-1 0 0 0,1 1-42 0 0,7-13 713 0 0,-8 12-657 0 0,0 1-1 0 0,-1 0 0 0 0,1-1 1 0 0,0 1-1 0 0,0 0 0 0 0,0 0 1 0 0,0 0-1 0 0,0-1 1 0 0,0 1-1 0 0,0 0 0 0 0,1 0 1 0 0,-1 0-1 0 0,0 1 0 0 0,1-1 1 0 0,-1 0-1 0 0,0 0 1 0 0,1 1-56 0 0,11-5 274 0 0,0 0 0 0 0,0 1 0 0 0,1 1 1 0 0,-1 0-1 0 0,1 1 0 0 0,0 0 1 0 0,12 0-275 0 0,-22 2 104 0 0,0 1 1 0 0,-1-1-1 0 0,1 0 1 0 0,0 1-1 0 0,0 0 1 0 0,-1 0-1 0 0,1 0 1 0 0,-1 0-1 0 0,1 1 1 0 0,-1-1-1 0 0,1 1 1 0 0,-1 0-1 0 0,0 0 1 0 0,0 0-1 0 0,0 0 1 0 0,1 1-105 0 0,11 11 747 0 0,-3-4-267 0 0,-12-9-461 0 0,0-1 1 0 0,1 1-1 0 0,-1-1 1 0 0,0 1-1 0 0,0-1 1 0 0,0 1-1 0 0,0-1 0 0 0,0 1 1 0 0,0-1-1 0 0,0 1 1 0 0,0-1-1 0 0,0 1 0 0 0,0-1 1 0 0,0 1-1 0 0,0-1 1 0 0,0 1-1 0 0,0-1 1 0 0,0 1-1 0 0,0-1 0 0 0,0 1 1 0 0,-1-1-1 0 0,1 1 1 0 0,0-1-1 0 0,0 1 0 0 0,-1-1 1 0 0,1 1-1 0 0,0-1 1 0 0,-1 0-1 0 0,1 1-19 0 0,-1-1 22 0 0,1 1 0 0 0,0 0 0 0 0,0-1 0 0 0,-1 1 0 0 0,1-1 0 0 0,0 1 0 0 0,0 0 0 0 0,0-1 0 0 0,0 1 0 0 0,0 0 0 0 0,0-1 0 0 0,0 1 0 0 0,0-1 0 0 0,0 1 0 0 0,0 0 0 0 0,0-1 0 0 0,0 1-22 0 0,0 0 17 0 0,0-1 0 0 0,0 1 0 0 0,0-1 0 0 0,0 1 0 0 0,0-1 0 0 0,0 1 0 0 0,0-1 0 0 0,0 1 0 0 0,0-1 0 0 0,0 1 1 0 0,0-1-1 0 0,0 1 0 0 0,0-1 0 0 0,0 1 0 0 0,0-1 0 0 0,-1 1 0 0 0,1-1 0 0 0,0 1 0 0 0,0-1 0 0 0,-1 1 0 0 0,1-1 0 0 0,0 0 0 0 0,-1 1 0 0 0,1-1 0 0 0,0 1 0 0 0,-1-1-17 0 0,-4 4 111 0 0,2-3-23 0 0,1 1 0 0 0,-1 0 0 0 0,1 0 1 0 0,0 0-1 0 0,0 1 0 0 0,0-1 0 0 0,0 0 0 0 0,-1 3-88 0 0,0-2 77 0 0,0 0-1 0 0,-1 1 0 0 0,1-1 1 0 0,0-1-1 0 0,-1 1 0 0 0,0 0 0 0 0,0-1 1 0 0,0 0-1 0 0,0 0 0 0 0,0 0-76 0 0,-14 9 272 0 0,16-10-262 0 0,0 0-1 0 0,0 0 1 0 0,0 0 0 0 0,0 0 0 0 0,0 0-1 0 0,0-1 1 0 0,0 1 0 0 0,0-1-1 0 0,-1 1 1 0 0,1-1 0 0 0,0 0-1 0 0,0 0-9 0 0,-7 1 23 0 0,-58 21 105 0 0,49-17-227 0 0,10-3-804 0 0,0 0 0 0 0,1 0-1 0 0,-1 1 1 0 0,-7 3 903 0 0,14-3-1813 0 0,1 9-11 0 0</inkml:trace>
  <inkml:trace contextRef="#ctx0" brushRef="#br0" timeOffset="76355.443">17259 7747 4112 0 0,'0'0'191'0'0,"1"0"-11"0"0,4 2 181 0 0,-1-1 0 0 0,1 0 0 0 0,0 0 0 0 0,-1 0 0 0 0,1-1 1 0 0,0 1-1 0 0,0-1 0 0 0,-1 0 0 0 0,1-1 0 0 0,1 1-361 0 0,11-1 959 0 0,15 0-324 0 0,-3 1-84 0 0,1 0 0 0 0,10 3-551 0 0,-33-2 68 0 0,1-1-1 0 0,-1 0 0 0 0,0 0 1 0 0,3-2-68 0 0,15 1 229 0 0,93-4 1153 0 0,1-1-971 0 0,-16 3-293 0 0,33-2-397 0 0,-44 0 924 0 0,126-4-827 0 0,-117 1 182 0 0,24 2 128 0 0,-5 2-216 0 0,-40 12 360 0 0,372-6-566 0 0,-423-1 319 0 0,-14-1-11 0 0,1 0 1 0 0,6-1-15 0 0,16 2 0 0 0,-28-1 0 0 0,-1 1 0 0 0,0-1 0 0 0,8-2 0 0 0,10 0 101 0 0,-1 1 0 0 0,25 3-101 0 0,-2-1 102 0 0,144-11-302 0 0,58 1 760 0 0,-228 8-434 0 0,-13 1-87 0 0,1-1-1 0 0,0 2 1 0 0,-1 0 0 0 0,1 0 0 0 0,-1 1-39 0 0,0-1 18 0 0,0 1 0 0 0,0-2 1 0 0,8 1-19 0 0,14 0 9 0 0,-19 0 57 0 0,0-1 1 0 0,0 0 0 0 0,9-2-67 0 0,15 0 109 0 0,73-4 1021 0 0,-94 5-1025 0 0,1-1 37 0 0,28-2 469 0 0,1 2 1 0 0,40 3-612 0 0,-27 2 801 0 0,25-4-801 0 0,-16 0 1 0 0,45-5 74 0 0,-81 6-682 0 0,0-2 0 0 0,0-1 0 0 0,4-2 607 0 0,-23 1-5941 0 0</inkml:trace>
  <inkml:trace contextRef="#ctx0" brushRef="#br0" timeOffset="74925.008">16691 7722 7600 0 0,'-11'1'564'0'0,"18"-2"752"0"0,8-2 187 0 0,1 0 1 0 0,-1 1 0 0 0,7 1-1504 0 0,2-1 557 0 0,13 0 1067 0 0,29 3-1624 0 0,-17 0 145 0 0,-5 2-48 0 0,-27 5-2513 0 0,-17-8 706 0 0</inkml:trace>
  <inkml:trace contextRef="#ctx0" brushRef="#br0" timeOffset="75171.024">16639 7823 12384 0 0,'15'-1'194'0'0,"-15"1"-168"0"0,0 0 1 0 0,0 0-1 0 0,0 0 0 0 0,0 0 1 0 0,0-1-1 0 0,0 1 0 0 0,0 0 1 0 0,0 0-1 0 0,0 0 1 0 0,0 0-1 0 0,0 0 0 0 0,0 0 1 0 0,0 0-1 0 0,0 0 0 0 0,0 0 1 0 0,0 0-1 0 0,0 0-26 0 0,-10-3 599 0 0,9 2-478 0 0,35 2 802 0 0,-8 0-229 0 0,0-2 0 0 0,16-2-694 0 0,-22 1 17 0 0,1 1 0 0 0,8 2-17 0 0,26-2-262 0 0,-35 1 81 0 0</inkml:trace>
  <inkml:trace contextRef="#ctx0" brushRef="#br0" timeOffset="77706.593">18482 6403 3680 0 0,'0'0'44'0'0,"-1"0"1"0"0,1 0-1 0 0,0-1 1 0 0,-1 1-1 0 0,1 0 0 0 0,0 0 1 0 0,-1 0-1 0 0,1 0 1 0 0,0 0-1 0 0,0-1 1 0 0,-1 1-1 0 0,1 0 1 0 0,0 0-1 0 0,0-1 0 0 0,-1 1 1 0 0,1 0-1 0 0,0 0 1 0 0,0-1-1 0 0,-1 1 1 0 0,1 0-1 0 0,0-1 0 0 0,0 1 1 0 0,0 0-1 0 0,0-1 1 0 0,0 1-1 0 0,-1 0 1 0 0,1-1-1 0 0,0 1 0 0 0,0 0 1 0 0,0-1-1 0 0,0 1 1 0 0,0 0-1 0 0,0-1 1 0 0,0 1-1 0 0,0-1 1 0 0,0 1-1 0 0,0 0 0 0 0,1-1 1 0 0,-1 1-45 0 0,1-7 2667 0 0,-1 6-2077 0 0,0 1-168 0 0,2-9 1616 0 0,-2 8-1997 0 0,0 1-1 0 0,0 0 0 0 0,0-1 1 0 0,0 1-1 0 0,0-1 0 0 0,1 1 1 0 0,-1 0-1 0 0,0-1 0 0 0,-1 1 1 0 0,1 0-1 0 0,0-1 0 0 0,0 1 1 0 0,0 0-1 0 0,0-1 0 0 0,0 1 1 0 0,0-1-1 0 0,0 1 0 0 0,0 0 0 0 0,-1 0 1 0 0,1-1-1 0 0,0 1 0 0 0,0 0 1 0 0,0-1-1 0 0,-1 1 0 0 0,1 0 1 0 0,0 0-1 0 0,-1-1 0 0 0,1 1 1 0 0,0 0-41 0 0,-6-1 172 0 0,1 0 1 0 0,0 1-1 0 0,0 0 1 0 0,-1 0 0 0 0,1 1-1 0 0,0-1 1 0 0,0 1 0 0 0,0 0-1 0 0,-1 0 1 0 0,1 1-1 0 0,0 0 1 0 0,1-1 0 0 0,-2 2-173 0 0,-93 41 1617 0 0,92-40-1500 0 0,0 1 0 0 0,0-1-1 0 0,0 1 1 0 0,0 0 0 0 0,-3 5-117 0 0,-3 1 290 0 0,11-9-209 0 0,0 1 0 0 0,0 0-1 0 0,0 0 1 0 0,0 0 0 0 0,0 0-1 0 0,1 0 1 0 0,-1 0 0 0 0,1 1-1 0 0,0-1 1 0 0,0 1-81 0 0,-11 22 117 0 0,9-22-117 0 0,1 1 0 0 0,0 0 0 0 0,1 0 0 0 0,-1-1 0 0 0,0 2 0 0 0,-2 8 0 0 0,-1 2 60 0 0,0 1 0 0 0,2-1 0 0 0,-1 1 0 0 0,2 0 0 0 0,0 0 0 0 0,1 5-60 0 0,8 58 64 0 0,-6-72-64 0 0,0-1 0 0 0,0 1 0 0 0,0-1 0 0 0,2 4 0 0 0,3 19 0 0 0,3 24 192 0 0,-5-39-126 0 0,-3-13-66 0 0,0-1 0 0 0,0 1 0 0 0,-1 0-1 0 0,1 0 1 0 0,-1 0 0 0 0,0 0 0 0 0,1 0-1 0 0,-1 1 1 0 0,0 4 0 0 0,1 0 0 0 0,0-1 0 0 0,0 1 0 0 0,1-1 0 0 0,0 2 0 0 0,0-1 0 0 0,0-1 0 0 0,-1 1 0 0 0,0-1 0 0 0,0 1 0 0 0,0 1 0 0 0,-1-4 0 0 0,0-1 0 0 0,1 0 0 0 0,0 1 0 0 0,0-1 0 0 0,0 1 0 0 0,1 2 0 0 0,3 10 0 0 0,-3-7 52 0 0,0-1-1 0 0,1 0 0 0 0,0 1 0 0 0,0-1 0 0 0,1 0-51 0 0,-4-6 1 0 0,1 0-1 0 0,-1 0 0 0 0,1 0 0 0 0,-1 0 0 0 0,0 0 0 0 0,0 0 0 0 0,0 0 0 0 0,0 0 0 0 0,0 0 0 0 0,0 10-11 0 0,0-10 35 0 0,1 1-1 0 0,-1-1 1 0 0,0 1 0 0 0,0-1 0 0 0,0 1-1 0 0,0-1 1 0 0,0 1 0 0 0,-1-1 0 0 0,1 1-1 0 0,-1-1 1 0 0,0 1 0 0 0,1-1 0 0 0,-1 0 0 0 0,0 1-1 0 0,0-1 1 0 0,-1 0 0 0 0,1 0 0 0 0,0 0-1 0 0,-1 0 1 0 0,1 0 0 0 0,-1 0 0 0 0,0 0-1 0 0,0 0-23 0 0,-9 6 259 0 0,8-6-210 0 0,0 0-1 0 0,0 0 1 0 0,0 0 0 0 0,0 0-1 0 0,0-1 1 0 0,0 0-1 0 0,0 1 1 0 0,-1-1-1 0 0,-1 0-48 0 0,-38 8 28 0 0,0-3-1 0 0,-42 1-27 0 0,25-2-1635 0 0,8-7 662 0 0,-1-1-10 0 0</inkml:trace>
  <inkml:trace contextRef="#ctx0" brushRef="#br0" timeOffset="83677.545">17400 7330 4608 0 0,'0'0'353'0'0,"0"0"-109"0"0,0 0 405 0 0,0 0 205 0 0,0 0 39 0 0,0 0-30 0 0,0 0-169 0 0,0 0-76 0 0,0 0-12 0 0,0 0-22 0 0,0 0-73 0 0,-7 3 1189 0 0,3 1-1554 0 0,0-2-12 0 0,1 1 0 0 0,0-1 1 0 0,-1 1-1 0 0,1 0 0 0 0,0 1 0 0 0,1-1 1 0 0,-1 0-1 0 0,0 1 0 0 0,1-1 1 0 0,0 1-1 0 0,0 0 0 0 0,-2 4-134 0 0,3-2 206 0 0,0-3-137 0 0,0 0 1 0 0,0 1-1 0 0,0-1 0 0 0,1 0 1 0 0,0 1-1 0 0,-1-1 1 0 0,1 0-1 0 0,1 1 1 0 0,-1-1-1 0 0,0 0 1 0 0,1 3-70 0 0,0-3 62 0 0,-1 0-20 0 0,0-1 1 0 0,1 0-1 0 0,0 1 1 0 0,-1-1 0 0 0,1 0-1 0 0,0 1 1 0 0,0-1-1 0 0,0 0 1 0 0,0 0-43 0 0,0-1 16 0 0,1 0 1 0 0,-1 0 0 0 0,0 0-1 0 0,0 0 1 0 0,0 0 0 0 0,1 0-1 0 0,-1-1 1 0 0,1 1 0 0 0,-1 0-1 0 0,0-1 1 0 0,1 1 0 0 0,-1-1-1 0 0,1 0 1 0 0,-1 1 0 0 0,1-1 0 0 0,-1 0-18 0 0,7 1 89 0 0,-5 0-61 0 0,1 0 1 0 0,-1-1 0 0 0,1 1 0 0 0,-1-1 0 0 0,1 0 0 0 0,-1 0 0 0 0,1 0 0 0 0,-1-1-1 0 0,1 1 1 0 0,-1-1 0 0 0,1 0 0 0 0,-1 0 0 0 0,0 0 0 0 0,2-1-28 0 0,-3 1 79 0 0,1 0 0 0 0,-1-1 0 0 0,0 1 0 0 0,0-1 1 0 0,0 1-1 0 0,0-1 0 0 0,0 0 0 0 0,0 0 0 0 0,-1 0-79 0 0,7-5 804 0 0,-7 6-444 0 0,-1 1-564 0 0,0 0-247 0 0,0 0-49 0 0,2 0 53 0 0,5 0 265 0 0,-6 2 174 0 0,-1 0 0 0 0,1 0-1 0 0,-1-1 1 0 0,0 1 0 0 0,0 0 0 0 0,1 0 0 0 0,-1 0 0 0 0,-1 0 0 0 0,1 0-1 0 0,0 1 9 0 0,2 12-46 0 0,-1-14 45 0 0,-1 1 1 0 0,0-1-1 0 0,1 1 0 0 0,-1-1 1 0 0,0 0-1 0 0,0 1 1 0 0,0-1-1 0 0,0 1 0 0 0,0-1 1 0 0,0 0-1 0 0,0 2 1 0 0,0-2 12 0 0,0 0-1 0 0,-1 1 1 0 0,1-1-1 0 0,0 0 1 0 0,0 1-1 0 0,0-1 1 0 0,0 0 0 0 0,0 1-1 0 0,1-1 1 0 0,-1 0-1 0 0,0 1 1 0 0,1-1-1 0 0,-1 0 1 0 0,1 0-1 0 0,-1 1 1 0 0,1-1-1 0 0,-1 0 1 0 0,1 0 0 0 0,0 0-1 0 0,0 0 1 0 0,-1 0-1 0 0,1 0 1 0 0,0 0-1 0 0,0 0 1 0 0,0 0-1 0 0,0 0 1 0 0,0 0 0 0 0,1 0-13 0 0,2 1 83 0 0,0 0-1 0 0,-1 0 0 0 0,1 0 0 0 0,1 0 1 0 0,-1-1-1 0 0,0 0 0 0 0,0 0 0 0 0,3 1-81 0 0,-5-2 36 0 0,0 0 0 0 0,0 0 0 0 0,0 0 0 0 0,0-1 0 0 0,0 1 0 0 0,0-1 0 0 0,0 1 0 0 0,-1-1 0 0 0,1 1 0 0 0,1-1-36 0 0,13-4 312 0 0,-10 3-266 0 0,0 1-1 0 0,-1-1 1 0 0,1 0 0 0 0,-1-1-1 0 0,0 0 1 0 0,0 1-1 0 0,1-2-45 0 0,9-4 132 0 0,-12 6-114 0 0,0 0-1 0 0,0-1 0 0 0,0 1 1 0 0,0-1-1 0 0,-1 1 1 0 0,1-1-1 0 0,-1 0 1 0 0,0 0-1 0 0,0 0 1 0 0,0 0-1 0 0,0 0 1 0 0,0 0-1 0 0,-1-1 0 0 0,1 1 1 0 0,-1 0-1 0 0,0-1 1 0 0,1-2-18 0 0,-1 2-18 0 0,0 0 0 0 0,-1 0 0 0 0,1 1 0 0 0,-1-1 0 0 0,1 0 1 0 0,-1 0-1 0 0,0 0 0 0 0,-1 0 0 0 0,1 0 0 0 0,-1 0 0 0 0,1 0 0 0 0,-1 0 0 0 0,0 1 1 0 0,-1-1-1 0 0,1 0 0 0 0,-1 0 18 0 0,-4-7-595 0 0,5 7-4713 0 0,1 4 4302 0 0</inkml:trace>
  <inkml:trace contextRef="#ctx0" brushRef="#br0" timeOffset="84030.205">17783 7509 9384 0 0,'0'0'208'0'0,"0"0"33"0"0,0 0 16 0 0,-3 14 13 0 0,2-12-172 0 0,1-1 1 0 0,-1 0 0 0 0,0 1-1 0 0,1-1 1 0 0,-1 0 0 0 0,0 0-1 0 0,0 0 1 0 0,0 0-1 0 0,0 0 1 0 0,0 0 0 0 0,0 0-1 0 0,-2 1-98 0 0,2-1 150 0 0,-1 0 0 0 0,1 1-1 0 0,-1-1 1 0 0,1 1-1 0 0,-1-1 1 0 0,1 1 0 0 0,0 0-1 0 0,0-1 1 0 0,-1 1 0 0 0,1 0-150 0 0,-1 3 412 0 0,1-3-153 0 0,0-1-1 0 0,0 1 1 0 0,0-1 0 0 0,1 1-1 0 0,-1 0 1 0 0,0 0-1 0 0,1 0 1 0 0,0-1 0 0 0,-1 2-259 0 0,1-3 15 0 0,0 1 0 0 0,0 0 1 0 0,0-1-1 0 0,0 1 1 0 0,0 0-1 0 0,0 0 0 0 0,0-1 1 0 0,0 1-1 0 0,1 0 1 0 0,-1-1-1 0 0,0 1 0 0 0,0 0 1 0 0,1-1-1 0 0,-1 1 1 0 0,0-1-1 0 0,1 1 0 0 0,-1 0 1 0 0,0-1-1 0 0,1 1 1 0 0,-1-1-1 0 0,1 1 0 0 0,-1-1 1 0 0,1 1-1 0 0,-1-1 1 0 0,1 1-1 0 0,0-1 0 0 0,-1 0 1 0 0,1 1-1 0 0,0-1-15 0 0,0 1 23 0 0,1-1 0 0 0,-1 0 0 0 0,1 0-1 0 0,0 0 1 0 0,-1 0 0 0 0,1 0 0 0 0,-1 0-1 0 0,1 0 1 0 0,0 0-23 0 0,3-1 139 0 0,-3 1-114 0 0,0 0 0 0 0,1 0 0 0 0,-1-1 0 0 0,0 1 0 0 0,0-1 0 0 0,0 0 0 0 0,0 1 0 0 0,0-1 0 0 0,0 0 0 0 0,0 0 0 0 0,0 0 0 0 0,0-1 0 0 0,-1 1 0 0 0,1 0 0 0 0,0-1-1 0 0,-1 1 1 0 0,1-1 0 0 0,-1 1-25 0 0,0 0 5 0 0,0 0-1 0 0,-1 0 1 0 0,1 1-1 0 0,-1-1 1 0 0,0 0-1 0 0,1 0 1 0 0,-1 0-1 0 0,1 0 1 0 0,-1 1-1 0 0,0-1 1 0 0,0 0-1 0 0,0 0 1 0 0,1 0-1 0 0,-1 0 1 0 0,0 0-1 0 0,0 0 1 0 0,0 0-1 0 0,0 0 1 0 0,-1 0-1 0 0,1 1 1 0 0,0-1-1 0 0,0 0 1 0 0,0 0-1 0 0,-1 0 1 0 0,1 0-1 0 0,0 0 1 0 0,-1 0-1 0 0,1 1 1 0 0,-1-1-1 0 0,1 0 1 0 0,-1 0-1 0 0,0 1 1 0 0,1-1-1 0 0,-1 0 1 0 0,0 1-1 0 0,1-1 1 0 0,-1 1-1 0 0,0-1 1 0 0,0 0-1 0 0,1 1 1 0 0,-1 0-1 0 0,0-1 1 0 0,0 1-5 0 0,-7-4-104 0 0,0 0 0 0 0,-1 1 0 0 0,1 1 0 0 0,-1-1 0 0 0,0 1 1 0 0,1 1-1 0 0,-7-1 104 0 0,11 1-65 0 0,-1 1 115 0 0,0 0 0 0 0,0 0 0 0 0,0 0 0 0 0,-1 0 0 0 0,0 1-50 0 0,-16 1-5847 0 0,22-2 1183 0 0</inkml:trace>
  <inkml:trace contextRef="#ctx0" brushRef="#br0" timeOffset="84470.418">17909 7495 7656 0 0,'0'0'349'0'0,"0"0"-2"0"0,0 0-145 0 0,0 0 226 0 0,0 0 127 0 0,0 0 21 0 0,16-2 3763 0 0,41 8-3266 0 0,-29-5-954 0 0,12 0 10 0 0,-37-1-114 0 0,1 0 0 0 0,-1 0 1 0 0,0 0-1 0 0,1 0 0 0 0,-1 1 1 0 0,1 0-1 0 0,-1 0 0 0 0,0 0-15 0 0,22 3-570 0 0,-19-3 229 0 0,0 1-3 0 0</inkml:trace>
  <inkml:trace contextRef="#ctx0" brushRef="#br0" timeOffset="85241.209">18376 7316 6912 0 0,'0'0'528'0'0,"0"0"-227"0"0,0 0 312 0 0,-8 6 2310 0 0,5 2-2314 0 0,-1-1 1 0 0,-1 1-1 0 0,0-1 0 0 0,1 0 1 0 0,-3 0-610 0 0,-16 27 1452 0 0,-20 40-230 0 0,40-68-1230 0 0,-3 4 500 0 0,5-10-374 0 0,2-7-300 0 0,13-40-559 0 0,-12 42 669 0 0,0 0 1 0 0,0 0-1 0 0,1 0 0 0 0,-1 0 0 0 0,1 1 0 0 0,0-1 0 0 0,0 1 0 0 0,2-2 72 0 0,3-5-236 0 0,-8 9 221 0 0,1 1-1 0 0,-1 0 0 0 0,1 0 1 0 0,0 0-1 0 0,0 0 1 0 0,-1 0-1 0 0,1 0 0 0 0,0 0 1 0 0,0 1-1 0 0,0-1 1 0 0,0 0-1 0 0,0 0 1 0 0,0 1 15 0 0,2-5 99 0 0,1 1 16 0 0,10 2-156 0 0,8 10-340 0 0,-8 2 529 0 0,-10-8-104 0 0,0 0 0 0 0,-1 1 0 0 0,1-1 0 0 0,-1 1 0 0 0,1 0 0 0 0,-1 0 0 0 0,0 0 0 0 0,0 0 0 0 0,-1 0 0 0 0,1 1-1 0 0,1 3-42 0 0,9 33 245 0 0,-7-28 761 0 0,-6-11 15 0 0,0-1 40 0 0,0 0-226 0 0,0 0-984 0 0,0 0-431 0 0,0 1-86 0 0,0 1 679 0 0,0-1 1 0 0,0 1-1 0 0,-1-1 1 0 0,1 1-1 0 0,-1-1 0 0 0,1 1 1 0 0,-1-1-1 0 0,1 1 1 0 0,-1-1-1 0 0,0 0 1 0 0,0 1-1 0 0,0-1 0 0 0,0 0 1 0 0,0 0-1 0 0,0 0 1 0 0,0 1-1 0 0,0-1 1 0 0,0 0-1 0 0,0-1 1 0 0,-1 1-1 0 0,1 0 0 0 0,0 0 1 0 0,-1 0-1 0 0,1-1 1 0 0,0 1-1 0 0,-1-1 1 0 0,1 1-1 0 0,-1-1 0 0 0,1 1 1 0 0,-2-1-15 0 0,-5 3-48 0 0,-8 4 214 0 0,-1-1 0 0 0,0-1 0 0 0,0 0 0 0 0,-13 1-166 0 0,-14 4-149 0 0,36-8 199 0 0,-1 0 0 0 0,1 0 0 0 0,-1-1 0 0 0,-2 0-50 0 0,9-1-223 0 0,0 0-146 0 0,0 0-254 0 0,1-1-5913 0 0,3-3 1262 0 0</inkml:trace>
  <inkml:trace contextRef="#ctx0" brushRef="#br0" timeOffset="85745.049">18624 7348 6912 0 0,'0'0'528'0'0,"0"0"-135"0"0,0 0 699 0 0,0 0 341 0 0,0 0 67 0 0,-9 11 939 0 0,5-8-2249 0 0,0 0 0 0 0,1 0 0 0 0,0 0 0 0 0,0 1-1 0 0,0-1 1 0 0,0 1 0 0 0,0-1 0 0 0,1 1 0 0 0,-1 0 0 0 0,1 0 0 0 0,0 0 0 0 0,0 0 0 0 0,1 1 0 0 0,-1-1 0 0 0,1 0-1 0 0,-1 5-189 0 0,1-1 277 0 0,0-5-198 0 0,1-1 1 0 0,-1 0 0 0 0,1 0-1 0 0,0 0 1 0 0,0 0-1 0 0,0 1 1 0 0,0-1 0 0 0,0 0-1 0 0,0 0 1 0 0,1 1-80 0 0,-1-2 12 0 0,1 0 1 0 0,-1 1-1 0 0,1-1 1 0 0,0 0-1 0 0,0 0 1 0 0,-1 0-1 0 0,1 0 1 0 0,0 0-1 0 0,0 0 1 0 0,0 0-1 0 0,0 0 1 0 0,0 0-1 0 0,0-1 1 0 0,1 1-1 0 0,-1 0 1 0 0,0-1-1 0 0,0 1 1 0 0,0-1-1 0 0,1 1 1 0 0,-1-1-1 0 0,0 0 1 0 0,1 1-1 0 0,-1-1-12 0 0,3 0 14 0 0,-1 0 0 0 0,0 0 0 0 0,1-1-1 0 0,-1 1 1 0 0,0-1 0 0 0,1 0 0 0 0,-1 0-1 0 0,0 0 1 0 0,0-1 0 0 0,0 1 0 0 0,0 0-1 0 0,0-1-13 0 0,15-6 27 0 0,-11 5 3 0 0,-6 2-47 0 0,0 1 1 0 0,0-1 0 0 0,0 1 0 0 0,-1 0 0 0 0,1-1-1 0 0,0 1 1 0 0,0 0 0 0 0,0-1 0 0 0,0 1 0 0 0,0 0-1 0 0,0 0 1 0 0,0 0 0 0 0,0 0 0 0 0,0 0 0 0 0,0 0 0 0 0,0 0-1 0 0,0 0 1 0 0,0 0 0 0 0,0 1 0 0 0,0-1 0 0 0,0 0-1 0 0,0 1 1 0 0,-1-1 0 0 0,1 1 0 0 0,0-1 0 0 0,0 1-1 0 0,0-1 17 0 0,0 1-3 0 0,0 0 0 0 0,0 0 0 0 0,-1-1 0 0 0,1 1 0 0 0,-1 0 0 0 0,1 0 0 0 0,0 0 0 0 0,-1 0 0 0 0,1 0 0 0 0,-1-1-1 0 0,0 1 1 0 0,1 0 0 0 0,-1 0 0 0 0,0 0 0 0 0,0 0 0 0 0,1 0 0 0 0,-1 0 0 0 0,0 0 0 0 0,0 0 0 0 0,0 0 0 0 0,0 1 3 0 0,2 9 0 0 0,9 13 119 0 0,-10-19-70 0 0,1 0-1 0 0,0-1 1 0 0,0 0-1 0 0,0 1 0 0 0,1-1 1 0 0,-1 0-1 0 0,2 0-48 0 0,-3-2 25 0 0,0-1-1 0 0,0 0 0 0 0,1 0 0 0 0,-1 0 1 0 0,0 0-1 0 0,1 0 0 0 0,0 0 1 0 0,-1 0-1 0 0,1-1 0 0 0,-1 1 0 0 0,1 0 1 0 0,0-1-1 0 0,-1 1 0 0 0,1-1 0 0 0,0 0 1 0 0,-1 0-1 0 0,1 1 0 0 0,0-1 1 0 0,0 0-1 0 0,-1 0 0 0 0,1-1 0 0 0,1 1-24 0 0,6-2 91 0 0,0-1 0 0 0,0 0 0 0 0,-1 0 0 0 0,1-1 0 0 0,-1 0 0 0 0,0 0 0 0 0,0-1 0 0 0,5-4-91 0 0,-10 6 30 0 0,0 0 0 0 0,0-1-1 0 0,0 1 1 0 0,0-1 0 0 0,-1 0-1 0 0,1 1 1 0 0,-1-1-1 0 0,0 0 1 0 0,-1 0 0 0 0,1-1-1 0 0,0 0-29 0 0,-1 1 18 0 0,0 2-9 0 0,0-1-1 0 0,-1 1 0 0 0,1-1 1 0 0,-1 1-1 0 0,0-1 0 0 0,0 1 1 0 0,0-1-1 0 0,0 0-8 0 0,0 1 2 0 0,0 0 0 0 0,0-1 0 0 0,0 1 0 0 0,1 0 0 0 0,-1 0 0 0 0,1-1 0 0 0,-1 1-1 0 0,1 0 1 0 0,0-2-2 0 0,0 2 11 0 0,0-1 0 0 0,0 1 0 0 0,0-1 0 0 0,-1 1 0 0 0,1-1 0 0 0,-1 0 0 0 0,1 1 0 0 0,-1-1 0 0 0,0 0-1 0 0,0 1 1 0 0,-1-1 0 0 0,1 0 0 0 0,0 1 0 0 0,-1-1 0 0 0,1 0 0 0 0,-1 1 0 0 0,-1-3-11 0 0,0-2 42 0 0,2 4-17 0 0,-1-1-47 0 0,0-1 1 0 0,0 1 0 0 0,-1-1 0 0 0,1 1-1 0 0,-1 0 1 0 0,0 0 0 0 0,0 0 0 0 0,0 0 0 0 0,-1 0-1 0 0,1 0 1 0 0,-3-2 21 0 0,2 3-233 0 0,0 0 0 0 0,-1 0 0 0 0,1 1 0 0 0,-1-1 0 0 0,0 1 0 0 0,1 0 0 0 0,-5-2 233 0 0,4 1-812 0 0,-6-2-5743 0 0</inkml:trace>
  <inkml:trace contextRef="#ctx0" brushRef="#br0" timeOffset="86786.444">18403 5953 5528 0 0,'15'-2'422'0'0,"-15"2"-417"0"0,0 0-1 0 0,1 0 0 0 0,-1-1 1 0 0,0 1-1 0 0,0 0 1 0 0,0 0-1 0 0,0 0 0 0 0,1 0 1 0 0,-1-1-1 0 0,0 1 0 0 0,0 0 1 0 0,0 0-1 0 0,0 0 0 0 0,0-1 1 0 0,0 1-1 0 0,0 0 0 0 0,0 0 1 0 0,1-1-1 0 0,-1 1 0 0 0,0 0 1 0 0,0 0-1 0 0,0-1 0 0 0,0 1 1 0 0,0 0-1 0 0,0 0 0 0 0,0-1 1 0 0,0 1-1 0 0,-1 0 0 0 0,1 0 1 0 0,0 0-1 0 0,0-1 0 0 0,0 1 1 0 0,0 0-1 0 0,0 0 0 0 0,0-1 1 0 0,0 1-1 0 0,0 0 0 0 0,-1 0-4 0 0,-3-11 2524 0 0,4 11-1017 0 0,-5-6 1359 0 0,1 9 1455 0 0,2 4-1053 0 0,1-2-4431 0 0,-4 26 1436 0 0,4-26-216 0 0,0 0 1 0 0,0-1 0 0 0,1 1-1 0 0,-1 0 1 0 0,1 0 0 0 0,0 3-58 0 0,1-4 11 0 0,-1-1-1 0 0,1 1 1 0 0,0-1 0 0 0,0 1 0 0 0,1-1 0 0 0,-1 0 0 0 0,1 0-1 0 0,-1 0 1 0 0,1 1 0 0 0,0-2 0 0 0,0 1 0 0 0,1 0 0 0 0,-1 0-1 0 0,0-1 1 0 0,1 1 0 0 0,1 0-11 0 0,1 3 62 0 0,-5-6-58 0 0,0 1 0 0 0,0-1-1 0 0,1 0 1 0 0,-1 1-1 0 0,0-1 1 0 0,1 0 0 0 0,-1 1-1 0 0,0-1 1 0 0,0 0-1 0 0,1 0 1 0 0,-1 1 0 0 0,1-1-1 0 0,-1 0 1 0 0,0 0-1 0 0,1 0 1 0 0,-1 1 0 0 0,1-1-1 0 0,-1 0 1 0 0,0 0-1 0 0,1 0 1 0 0,-1 0 0 0 0,1 0-1 0 0,-1 0 1 0 0,0 0-1 0 0,1 0 1 0 0,-1 0 0 0 0,1 0-1 0 0,-1 0 1 0 0,1 0-4 0 0,5 0 3 0 0,0-1 0 0 0,0 0 1 0 0,-1 0-1 0 0,1 0 1 0 0,0-1-1 0 0,0 0 0 0 0,-1 0 1 0 0,1-1-1 0 0,-1 1 1 0 0,0-1-1 0 0,0 0 0 0 0,3-3-3 0 0,-1 2-70 0 0,36-24-218 0 0,-40 27 278 0 0,-2 2 6 0 0,0 0 1 0 0,0 0-1 0 0,1 0 1 0 0,-1 0-1 0 0,0 1 0 0 0,0-1 1 0 0,0 0-1 0 0,-1 1 1 0 0,1-1-1 0 0,0 0 1 0 0,0 1-1 0 0,-1-1 1 0 0,1 1-1 0 0,-1 0 0 0 0,1-1 4 0 0,0 1-1 0 0,0 1 1 0 0,0-1-1 0 0,1 0 0 0 0,-1 0 0 0 0,1 0 0 0 0,0 0 0 0 0,0 0 0 0 0,-1 0 0 0 0,1 0 0 0 0,0-1 0 0 0,1 1 0 0 0,-1-1 0 0 0,0 1 0 0 0,0-1 0 0 0,1 0 0 0 0,-1 0 0 0 0,0 0 1 0 0,1 0-1 0 0,-1 0 0 0 0,1 0 0 0 0,-1-1 0 0 0,1 1 0 0 0,0-1 0 0 0,-1 0 0 0 0,1 0 0 0 0,-1 0 0 0 0,2 0 1 0 0,-2 0 21 0 0,1 0 0 0 0,0-1 0 0 0,0 1 0 0 0,0 0 0 0 0,0-1 0 0 0,0 0 0 0 0,-1 0 0 0 0,1 0-1 0 0,0 0 1 0 0,-1 0 0 0 0,1 0 0 0 0,-1-1 0 0 0,1 0 0 0 0,-1 1 0 0 0,1-1 0 0 0,-1 0 0 0 0,0 0 0 0 0,0 0 0 0 0,0 0 0 0 0,0 0 0 0 0,0-1-1 0 0,-1 1 1 0 0,2-2-21 0 0,6-12 83 0 0,-8 14-62 0 0,1-1-1 0 0,-1 1 0 0 0,1-1 1 0 0,-1 0-1 0 0,0 1 1 0 0,0-1-1 0 0,0 0 1 0 0,0 0-1 0 0,0-1-20 0 0,1-6 32 0 0,-1 0 1 0 0,0 1-1 0 0,-1-1 0 0 0,1-1-32 0 0,-2 8-1 0 0,1 0 1 0 0,0 0-1 0 0,-1 0 1 0 0,1-1-1 0 0,-1 1 0 0 0,0 0 1 0 0,0 0-1 0 0,0 0 0 0 0,-1 1 1 0 0,1-1-1 0 0,0 0 0 0 0,-1 0 1 0 0,0 1-1 0 0,-1-3 1 0 0,2 5-41 0 0,1-1-1 0 0,0 1 1 0 0,0 0-1 0 0,-1-1 1 0 0,1 1 0 0 0,-1 0-1 0 0,1-1 1 0 0,0 1-1 0 0,-1 0 1 0 0,1 0 0 0 0,0-1-1 0 0,-1 1 1 0 0,1 0 0 0 0,-1 0-1 0 0,1 0 1 0 0,-1 0-1 0 0,1 0 1 0 0,-1-1 0 0 0,1 1-1 0 0,0 0 1 0 0,-1 0-1 0 0,1 0 1 0 0,-1 0 0 0 0,1 0-1 0 0,-1 0 1 0 0,1 0-1 0 0,-1 1 1 0 0,1-1 0 0 0,-1 0-1 0 0,1 0 1 0 0,-1 0-1 0 0,1 0 42 0 0,-1 1-269 0 0,1-1-1 0 0,-1 1 0 0 0,1-1 0 0 0,0 1 0 0 0,-1-1 1 0 0,1 0-1 0 0,0 1 0 0 0,-1 0 0 0 0,1-1 0 0 0,0 1 0 0 0,0-1 1 0 0,-1 1-1 0 0,1-1 0 0 0,0 1 0 0 0,0-1 0 0 0,0 1 1 0 0,0 0-1 0 0,0-1 0 0 0,0 1 0 0 0,0-1 0 0 0,0 1 1 0 0,0 0-1 0 0,0-1 0 0 0,0 1 0 0 0,0-1 0 0 0,0 1 270 0 0,3 7-5398 0 0</inkml:trace>
  <inkml:trace contextRef="#ctx0" brushRef="#br0" timeOffset="87124.934">18832 6081 7368 0 0,'1'1'124'0'0,"0"-1"1"0"0,-1 1 0 0 0,1 0-1 0 0,0 0 1 0 0,-1 0 0 0 0,1 0-1 0 0,-1 0 1 0 0,0 0 0 0 0,1-1-1 0 0,-1 1 1 0 0,0 0-1 0 0,1 0 1 0 0,-1 0 0 0 0,0 0-1 0 0,0 0 1 0 0,0 0 0 0 0,0 0-1 0 0,0 0 1 0 0,0 0 0 0 0,0 1-125 0 0,-6 19 3546 0 0,1-6-2867 0 0,5-11-491 0 0,-1-1 0 0 0,0 0 0 0 0,-1 0 0 0 0,1 0 0 0 0,0 0 0 0 0,-1-1 0 0 0,0 1 0 0 0,0 0 0 0 0,0 0-188 0 0,-10 17 860 0 0,12-20-691 0 0,0 0-18 0 0,0 0-67 0 0,0 1-53 0 0,1 0-1 0 0,-1 0 1 0 0,1 0 0 0 0,0-1-1 0 0,-1 1 1 0 0,1 0 0 0 0,0-1-1 0 0,-1 1 1 0 0,1 0-1 0 0,0-1 1 0 0,0 1 0 0 0,0-1-1 0 0,0 1 1 0 0,-1-1-1 0 0,1 0 1 0 0,0 1 0 0 0,0-1-1 0 0,0 0 1 0 0,0 0 0 0 0,0 1-1 0 0,0-1 1 0 0,0 0-1 0 0,0 0 1 0 0,0 0 0 0 0,0 0-1 0 0,0 0 1 0 0,0 0 0 0 0,0-1-1 0 0,0 1 1 0 0,0 0-1 0 0,0-1-30 0 0,1 1 14 0 0,-1-1 0 0 0,1 0 0 0 0,0-1 0 0 0,-1 1-1 0 0,1 0 1 0 0,-1 0 0 0 0,0-1 0 0 0,1 1-1 0 0,-1-1 1 0 0,0 1 0 0 0,0-1 0 0 0,0 1-1 0 0,0-1 1 0 0,0 0 0 0 0,0 1 0 0 0,0-1-1 0 0,0 0-13 0 0,1-5 81 0 0,0 0 0 0 0,0 0 0 0 0,-1 0 0 0 0,0-2-81 0 0,5-7 49 0 0,-5 15-44 0 0,-1 0 1 0 0,1 0 0 0 0,0 0-1 0 0,-1 0 1 0 0,0 0 0 0 0,1 0-1 0 0,-1 0 1 0 0,0 0-1 0 0,1 0 1 0 0,-1-1 0 0 0,0 1-1 0 0,0 0 1 0 0,0 0 0 0 0,0 0-1 0 0,0 0 1 0 0,0 0 0 0 0,0-1-1 0 0,-1 1 1 0 0,1 0 0 0 0,0 0-1 0 0,0 0 1 0 0,-1 0-1 0 0,0-1-5 0 0,-6-20 81 0 0,7 19-79 0 0,-1 0 0 0 0,0 0 0 0 0,1 1 0 0 0,-1-1 0 0 0,-1 0 0 0 0,1 0 1 0 0,0 1-1 0 0,-1-1 0 0 0,1 1 0 0 0,-1-1 0 0 0,0 1 0 0 0,0-1 0 0 0,0 1 0 0 0,0 0 0 0 0,0 0-2 0 0,-2-1-40 0 0,0 0 0 0 0,0 1 0 0 0,0-1 0 0 0,0 1 0 0 0,-1 0 0 0 0,1 0 0 0 0,-3 0 40 0 0,5 1-194 0 0,0 1 0 0 0,0-1 0 0 0,-1 1 0 0 0,1 0 0 0 0,0 0 0 0 0,0 0 0 0 0,-1 0 0 0 0,1 0 0 0 0,0 0 0 0 0,0 0 0 0 0,-1 1 0 0 0,1-1 0 0 0,0 1 0 0 0,0 0 0 0 0,0-1 1 0 0,0 1 193 0 0,0 0-707 0 0,2-1-18 0 0</inkml:trace>
  <inkml:trace contextRef="#ctx0" brushRef="#br0" timeOffset="87422.055">18991 5936 10968 0 0,'0'0'248'0'0,"0"0"34"0"0,0 0 21 0 0,0 0-34 0 0,2 0-114 0 0,13 4 541 0 0,0 0 1 0 0,1-1-1 0 0,0-1 1 0 0,-1-1 0 0 0,9 0-697 0 0,6-2 490 0 0,-15 0-197 0 0,-1 1-1 0 0,14 1-292 0 0,-16 0-386 0 0,0 0 0 0 0,1-1 0 0 0,9-1 386 0 0,-22 1-1409 0 0</inkml:trace>
  <inkml:trace contextRef="#ctx0" brushRef="#br0" timeOffset="87691.133">19108 5871 10080 0 0,'0'0'462'0'0,"0"0"-12"0"0,6 14-221 0 0,3 27 1764 0 0,-5-3 303 0 0,-3-32-2096 0 0,1 0 0 0 0,-1 0-1 0 0,-1 0 1 0 0,1 1 0 0 0,-1 0-200 0 0,1 17 138 0 0,0-5-155 0 0,-1-16-128 0 0,0-1 0 0 0,0 0 0 0 0,0 1 1 0 0,0-1-1 0 0,0 1 0 0 0,1-1 0 0 0,-1 0 0 0 0,1 0 0 0 0,-1 1 0 0 0,1-1 0 0 0,0 0 1 0 0,0 0-1 0 0,0 1 0 0 0,0-1 0 0 0,0 0 0 0 0,0 0 0 0 0,1 0 0 0 0,0 0 145 0 0,-1-1-1006 0 0</inkml:trace>
  <inkml:trace contextRef="#ctx0" brushRef="#br0" timeOffset="88113.834">19480 5808 13560 0 0,'0'0'621'0'0,"0"0"-12"0"0,-1 1-391 0 0,-14 51 179 0 0,11-35 120 0 0,0-1 0 0 0,-1 0-1 0 0,-4 5-516 0 0,6-13 507 0 0,1 0 0 0 0,-1 0 0 0 0,1 0-1 0 0,1 0 1 0 0,-1 4-507 0 0,0-2-15 0 0,2-9-18 0 0,0 0 1 0 0,0-1-1 0 0,0 1 0 0 0,-1 0 1 0 0,1-1-1 0 0,0 1 0 0 0,0 0 1 0 0,0-1-1 0 0,-1 1 1 0 0,1 0-1 0 0,0-1 0 0 0,-1 1 1 0 0,1-1-1 0 0,-1 1 0 0 0,1 0 1 0 0,-1-1-1 0 0,1 1 0 0 0,-1-1 1 0 0,1 1 32 0 0,-3 1-54 0 0,1 0 0 0 0,0 1 0 0 0,0-1 0 0 0,0 1 0 0 0,0 0 0 0 0,1-1 0 0 0,-1 1 0 0 0,0 3 54 0 0,-5-13 89 0 0,4 4-99 0 0,6-4-2 0 0,-3 6 1 0 0,0 1-1 0 0,0-1 1 0 0,0 1 0 0 0,0-1 0 0 0,0 1-1 0 0,0-1 1 0 0,1 0 0 0 0,-2 1 0 0 0,1-1-1 0 0,0 1 1 0 0,0-1 0 0 0,0 1 0 0 0,0-1 0 0 0,0 1-1 0 0,0-1 1 0 0,0 0 0 0 0,-1 1 0 0 0,1-1-1 0 0,0 1 1 0 0,-1 0 0 0 0,1-1 11 0 0,-2-8-311 0 0,16-24-589 0 0,-12 25 610 0 0,1-1 0 0 0,0 1 0 0 0,0 0-1 0 0,1 0 1 0 0,0 0 0 0 0,1 1 0 0 0,-1 0-1 0 0,1 0 1 0 0,4-5 290 0 0,-4 3-84 0 0,-5 8 86 0 0,1 0 1 0 0,-1 0-1 0 0,0 1 0 0 0,1-1 0 0 0,-1 0 0 0 0,0 0 0 0 0,1 0 0 0 0,-1 1 0 0 0,1-1 0 0 0,-1 0 0 0 0,1 1 0 0 0,-1-1 0 0 0,1 0 0 0 0,0 1 0 0 0,-1-1 1 0 0,1 1-1 0 0,0-1 0 0 0,-1 1 0 0 0,1-1 0 0 0,0 1 0 0 0,0 0 0 0 0,-1-1 0 0 0,1 1 0 0 0,0 0 0 0 0,0-1 0 0 0,0 1 0 0 0,0 0 0 0 0,-1 0 1 0 0,1 0-1 0 0,0 0 0 0 0,0 0 0 0 0,0 0 0 0 0,0 0 0 0 0,0 0-2 0 0,1 2 97 0 0,1-1-1 0 0,-1 1 1 0 0,0-1-1 0 0,0 1 1 0 0,0 0 0 0 0,0 0-1 0 0,-1 0 1 0 0,1 0 0 0 0,0 0-1 0 0,0 1-96 0 0,1 1 105 0 0,7 8 262 0 0,0 0 1 0 0,3 7-368 0 0,-9-13 63 0 0,-2-3-30 0 0,2 2 66 0 0,0 1 0 0 0,-1 0-1 0 0,1 0 1 0 0,-1 0 0 0 0,0 0-1 0 0,1 5-98 0 0,-1-1 204 0 0,3 16 724 0 0,-6-24-889 0 0,0-1 1 0 0,0 0-1 0 0,0 1 1 0 0,0-1-1 0 0,-1 1 0 0 0,1-1 1 0 0,0 0-1 0 0,-1 1 1 0 0,1-1-1 0 0,-1 0 0 0 0,0 1 1 0 0,1-1-1 0 0,-1 0 1 0 0,0 0-1 0 0,0 0 0 0 0,1 1 1 0 0,-2-1-40 0 0,-4 5 185 0 0,0 0 0 0 0,-1 0 0 0 0,1-1 0 0 0,-1-1-1 0 0,0 1 1 0 0,-1-1 0 0 0,-3 2-185 0 0,-14 5-159 0 0,-16 5 159 0 0,20-9-267 0 0,13-5-854 0 0,6-3-539 0 0,5-1 154 0 0,8-7-519 0 0,2 1-20 0 0</inkml:trace>
  <inkml:trace contextRef="#ctx0" brushRef="#br0" timeOffset="88568.676">19740 5868 8288 0 0,'0'0'638'0'0,"0"0"-243"0"0,0 0 514 0 0,0 0 274 0 0,0 1 53 0 0,-4 6-599 0 0,1 0 0 0 0,-1-1 0 0 0,0 1 0 0 0,-1-1 0 0 0,-4 5-637 0 0,-14 21 1289 0 0,1 10-342 0 0,20-38-895 0 0,0 1 0 0 0,0 0 0 0 0,0 0 0 0 0,1 0 0 0 0,0 0 0 0 0,0 0 0 0 0,0 5-52 0 0,1-9 69 0 0,0-1-5 0 0,0 1 0 0 0,0 2 6 0 0,0-2 15 0 0,0-1-16 0 0,13 1 73 0 0,-11-1-135 0 0,-1 0 0 0 0,1 0-1 0 0,0 0 1 0 0,0 1 0 0 0,-1-2 0 0 0,1 1-1 0 0,0 0 1 0 0,-1 0 0 0 0,1 0-1 0 0,0-1 1 0 0,-1 1 0 0 0,1-1 0 0 0,0 0-1 0 0,-1 1 1 0 0,1-1 0 0 0,-1 0-1 0 0,2-1-6 0 0,61-37-312 0 0,-45 32 102 0 0,-9 5 92 0 0,-9 1 14 0 0,0 2 97 0 0,-1-1-1 0 0,0 0 0 0 0,1 1 0 0 0,-1-1 0 0 0,1 0 0 0 0,-1 1 1 0 0,0-1-1 0 0,1 0 0 0 0,-1 0 0 0 0,1 1 0 0 0,-1-1 1 0 0,0 0-1 0 0,1 0 0 0 0,-1 0 0 0 0,1 1 0 0 0,-1-1 0 0 0,1 0 1 0 0,-1 0-1 0 0,1 0 0 0 0,-1 0 0 0 0,1 0 0 0 0,-1 0 0 0 0,1 0 1 0 0,-1 0 7 0 0,1 0-1 0 0,-1-1 0 0 0,0 1 0 0 0,1 0 0 0 0,-1 0 0 0 0,1 0 0 0 0,-1 0 0 0 0,0 0 0 0 0,1 0 0 0 0,-1 0 0 0 0,0 0 0 0 0,1 0 0 0 0,-1 1 0 0 0,1-1 0 0 0,-1 0 0 0 0,0 0 0 0 0,1 0 0 0 0,-1 0 0 0 0,0 0 0 0 0,1 1 0 0 0,-1-1 0 0 0,0 0 0 0 0,1 0 0 0 0,-1 1 0 0 0,0-1 1 0 0,0 0-1 0 0,1 0 0 0 0,-1 1 0 0 0,0-1 0 0 0,0 0 0 0 0,0 1 0 0 0,1-1 0 0 0,-1 0 0 0 0,0 1 0 0 0,0-1 0 0 0,0 0 0 0 0,0 1 0 0 0,0-1 0 0 0,0 0 0 0 0,1 1 0 0 0,-1-1 0 0 0,0 1 0 0 0,0-1 0 0 0,0 0 0 0 0,0 1 0 0 0,0-1 0 0 0,-1 0 0 0 0,1 1 0 0 0,0-1 0 0 0,0 1 0 0 0,0-1 0 0 0,0 0 0 0 0,0 1 0 0 0,0-1 0 0 0,-1 0 1 0 0,1 4 34 0 0,0 0 0 0 0,1 0 0 0 0,-1 0 0 0 0,0 0 0 0 0,1 0 0 0 0,0 0 0 0 0,0 0 0 0 0,0-1 0 0 0,1 1 0 0 0,1 3-34 0 0,3 12 208 0 0,-5-18-169 0 0,-1 1-1 0 0,0-1 0 0 0,0 0 0 0 0,1 0 0 0 0,-1 0 1 0 0,1 0-1 0 0,-1 0 0 0 0,1 0 0 0 0,0 0 0 0 0,-1 0 0 0 0,1 0 1 0 0,0-1-1 0 0,-1 1 0 0 0,1 0 0 0 0,0 0 0 0 0,0 0 1 0 0,0-1-1 0 0,0 1 0 0 0,0-1 0 0 0,0 1 0 0 0,0 0 0 0 0,0-1 1 0 0,0 1-39 0 0,3-1 103 0 0,-1 1 0 0 0,0 0 1 0 0,0-1-1 0 0,0 0 0 0 0,1 0 1 0 0,-1 0-1 0 0,1 0-103 0 0,3 0 200 0 0,-5-1-165 0 0,0 1 1 0 0,-1-1-1 0 0,1 1 1 0 0,0-1-1 0 0,-1 1 1 0 0,1-1-1 0 0,-1 0 1 0 0,1 0-1 0 0,-1 0 1 0 0,1 0-1 0 0,-1 0 1 0 0,0 0-1 0 0,1 0 1 0 0,-1 0-1 0 0,0-1 0 0 0,0 1-35 0 0,17-23 251 0 0,-13 17-183 0 0,-2 0-1 0 0,1 0 0 0 0,-1-1 1 0 0,0 0-1 0 0,0 1 0 0 0,-1-1 0 0 0,0 0 1 0 0,0-6-68 0 0,1-8-175 0 0,-2-1 1 0 0,0-11 174 0 0,-3 18-1667 0 0,-2 5-2874 0 0,-3 1-2032 0 0</inkml:trace>
  <inkml:trace contextRef="#ctx0" brushRef="#br0" timeOffset="103519.466">18985 6743 4608 0 0,'0'0'353'0'0,"0"0"-153"0"0,0 0 219 0 0,0 0 117 0 0,14-11 2204 0 0,-6 4-1706 0 0,-7 6-913 0 0,1 0 0 0 0,-1 0 0 0 0,0 0 0 0 0,0-1 0 0 0,1 1-1 0 0,-1 0 1 0 0,0-1 0 0 0,0 1 0 0 0,0 0 0 0 0,0-1 0 0 0,-1 1 0 0 0,1-1 0 0 0,0 1 0 0 0,-1-1 0 0 0,1-1-121 0 0,8-40 2272 0 0,-9 43-2263 0 0,1-5 317 0 0,0 0-1 0 0,1 0 1 0 0,-1 1-1 0 0,1-1 1 0 0,0 1-1 0 0,0-1 1 0 0,2-1-326 0 0,8 36 274 0 0,-10-24-239 0 0,0-1-1 0 0,0 1 1 0 0,-1 0 0 0 0,0 0-1 0 0,0-1 1 0 0,0 1 0 0 0,-1 4-35 0 0,6 25 226 0 0,-3-22-124 0 0,-1 0-1 0 0,0 1 0 0 0,0-1 0 0 0,-2 1 0 0 0,0-1 0 0 0,0 2-101 0 0,2 45 388 0 0,-2-54-366 0 0,-1 0-1 0 0,1-1 0 0 0,-1 1 1 0 0,0 0-1 0 0,-1 0 1 0 0,-1 4-22 0 0,2-5 0 0 0,-1-3 62 0 0,-1 0 14 0 0,3-1-71 0 0,-1-1 0 0 0,1 1 0 0 0,-1 0-1 0 0,1-1 1 0 0,0 1 0 0 0,-1 0 0 0 0,1-1 0 0 0,0 1 0 0 0,-1 0 0 0 0,1-1 0 0 0,0 1 0 0 0,0 0 0 0 0,0 0 0 0 0,0-1-1 0 0,-1 1 1 0 0,1 0 0 0 0,0 0 0 0 0,0 0 0 0 0,1-1 0 0 0,-1 1 0 0 0,0 0 0 0 0,0 0-5 0 0,0 5 137 0 0,-6 13-68 0 0,4-14-69 0 0,5 34-1820 0 0,-3-39 633 0 0</inkml:trace>
  <inkml:trace contextRef="#ctx0" brushRef="#br0" timeOffset="103848.841">19081 6729 3680 0 0,'0'0'167'0'0,"9"-17"2207"0"0,-9 16-1934 0 0,0-1 0 0 0,0 1 1 0 0,1-1-1 0 0,-1 1 0 0 0,0-1 0 0 0,1 1 0 0 0,-1-1 0 0 0,1 1 0 0 0,1-2-440 0 0,1-4 4338 0 0,-2 6-3978 0 0,-1 1-102 0 0,0 0-46 0 0,0 0-10 0 0,0 0-10 0 0,0 0-35 0 0,1 2-18 0 0,7 10 126 0 0,-1 1 0 0 0,-1 0 0 0 0,0 0 0 0 0,-1 0 0 0 0,0 1 1 0 0,-1 0-1 0 0,0 0 0 0 0,-1 0 0 0 0,-1 0 0 0 0,-1 1-265 0 0,7 21 206 0 0,-6-26-149 0 0,0 0 1 0 0,0 0 0 0 0,-1 0-1 0 0,0 4-57 0 0,1 15 139 0 0,-1-22-89 0 0,0 0 0 0 0,-1 0 0 0 0,0 0 1 0 0,0 0-1 0 0,-1 4-50 0 0,0-5 29 0 0,0-1 1 0 0,1 0 0 0 0,0 0 0 0 0,0 0-1 0 0,0 0-29 0 0,1 23 172 0 0,-1-25-154 0 0,-1-2-10 0 0,1 0-1 0 0,0 0 0 0 0,0 0 1 0 0,0 0-1 0 0,0 0 1 0 0,0 0-1 0 0,0 0 0 0 0,0 0 1 0 0,1 0-1 0 0,-1 0 0 0 0,0 0 1 0 0,0 0-1 0 0,1 0 1 0 0,-1-1-1 0 0,1 1 0 0 0,-1 0 1 0 0,1 0-1 0 0,-1 0 0 0 0,1 0-7 0 0,2 4 88 0 0,0-1-12 0 0,-3-3-30 0 0,0-1-104 0 0,0 0-38 0 0,0 0-113 0 0,0 0-51 0 0,0 0-11 0 0,1 0 163 0 0,0 0-1 0 0,-1-1 0 0 0,1 1 0 0 0,0-1 0 0 0,-1 1 0 0 0,1-1 0 0 0,0 1 1 0 0,-1-1-1 0 0,1 0 0 0 0,-1 1 0 0 0,1-1 0 0 0,-1 0 0 0 0,1 1 1 0 0,-1-1-1 0 0,0 0 0 0 0,1 1 0 0 0,-1-1 0 0 0,0 0 0 0 0,1 0 0 0 0,-1 0 1 0 0,0 1-1 0 0,0-2 109 0 0,1 0-796 0 0,2-6-5093 0 0</inkml:trace>
  <inkml:trace contextRef="#ctx0" brushRef="#br0" timeOffset="103849.841">19072 6738 8264 0 0,'-1'-1'80'0'0,"0"0"1"0"0,1-1-1 0 0,-1 1 1 0 0,1 0 0 0 0,0-1-1 0 0,-1 1 1 0 0,1-1-1 0 0,0 1 1 0 0,0 0-1 0 0,0-1 1 0 0,0 1 0 0 0,0-1-1 0 0,0 1 1 0 0,0 0-1 0 0,1-1 1 0 0,-1 1-1 0 0,0-1 1 0 0,1 1-1 0 0,-1 0 1 0 0,1-1 0 0 0,0 1-1 0 0,-1 0 1 0 0,1 0-1 0 0,0-1 1 0 0,0 1-1 0 0,-1 0 1 0 0,1 0 0 0 0,0 0-1 0 0,0 0 1 0 0,0 0-1 0 0,1 0 1 0 0,-1 0-1 0 0,0 1 1 0 0,0-1-1 0 0,0 0 1 0 0,1 0 0 0 0,-1 1-1 0 0,0-1 1 0 0,1 1-1 0 0,0-1-80 0 0,41-18 1492 0 0,-20 14-725 0 0,1 1 0 0 0,0 0-1 0 0,0 2 1 0 0,22 1-767 0 0,-35 1 258 0 0,1 2 1 0 0,0 0 0 0 0,-1 0-1 0 0,1 1 1 0 0,-1 0-259 0 0,27 7 681 0 0,-31-8-637 0 0,0 0-1 0 0,-1 0 1 0 0,1 1-1 0 0,-1 0 1 0 0,0 0-1 0 0,0 0 1 0 0,0 1-1 0 0,0 0 1 0 0,-1 1-1 0 0,3 1-43 0 0,-7-4 38 0 0,-1 1 0 0 0,1-1 1 0 0,0 0-1 0 0,-1 1 0 0 0,1-1 0 0 0,-1 1 0 0 0,0-1 0 0 0,0 2-38 0 0,0-1 47 0 0,-1 0 0 0 0,0-1-1 0 0,0 1 1 0 0,0 0 0 0 0,0 0-1 0 0,0 0 1 0 0,0 0 0 0 0,-1-1-1 0 0,0 1 1 0 0,1-1 0 0 0,-1 1-1 0 0,0-1 1 0 0,0 0 0 0 0,0 0-1 0 0,0 1 1 0 0,-1-1 0 0 0,1-1-1 0 0,-1 1 1 0 0,1 0 0 0 0,-3 0-47 0 0,-6 5 124 0 0,0 0 1 0 0,-1-2 0 0 0,0 1-1 0 0,-3 0-124 0 0,-10 2 18 0 0,0 0 0 0 0,0-2 0 0 0,-1-1 0 0 0,-8 0-18 0 0,5-2-2021 0 0,-21-1 2021 0 0,49-2-708 0 0,1 0-85 0 0,0 0-20 0 0</inkml:trace>
  <inkml:trace contextRef="#ctx0" brushRef="#br0" timeOffset="103850.841">19163 6773 6912 0 0,'0'0'528'0'0,"-8"14"170"0"0,6-9-173 0 0,0 0 0 0 0,1-1 0 0 0,-1 1 0 0 0,1 0 0 0 0,0 0 0 0 0,0 1 0 0 0,1-1 0 0 0,-1 0 0 0 0,1 0 0 0 0,0 0 0 0 0,1 1-525 0 0,1 13 1727 0 0,1 0-1 0 0,3 9-1726 0 0,-3-14 299 0 0,0 1 0 0 0,-1 0 0 0 0,1 12-299 0 0,-1 7 160 0 0,-1-25-98 0 0,0 0 1 0 0,-1 0-1 0 0,0 0 1 0 0,0 0-1 0 0,-1 3-62 0 0,3 21 232 0 0,0-20-87 0 0,-1-11-119 0 0,0-1 43 0 0,-1-1-5 0 0,6 12 662 0 0,-2-7-700 0 0,2-1-12 0 0,-4-4 50 0 0,-2 0 2 0 0,0 0-2 0 0,0 0-22 0 0,0 0-97 0 0,0 0-38 0 0,0 0 17 0 0,0 0-18 0 0,0 0-115 0 0,0 0-51 0 0,0 0-11 0 0,0 0-131 0 0,0 0-549 0 0,0 0-237 0 0,0 0-48 0 0,0 0-10 0 0</inkml:trace>
  <inkml:trace contextRef="#ctx0" brushRef="#br0" timeOffset="103851.841">19792 6721 6992 0 0,'13'-4'322'0'0,"-11"3"-7"0"0,-2 1-130 0 0,0 0 214 0 0,0 0 118 0 0,0 0 25 0 0,1 0-415 0 0,-1 0 0 0 0,0 0 0 0 0,1-1-1 0 0,-1 1 1 0 0,0 0 0 0 0,1 1 0 0 0,-1-1 0 0 0,0 0 0 0 0,1 0 0 0 0,-1 0 0 0 0,0 0 0 0 0,1 0 0 0 0,-1 0 0 0 0,0 0 0 0 0,1 0 0 0 0,-1 1 0 0 0,0-1-1 0 0,1 0 1 0 0,-1 0 0 0 0,0 0 0 0 0,0 1 0 0 0,1-1 0 0 0,-1 0 0 0 0,0 0 0 0 0,0 1 0 0 0,1-1 0 0 0,-1 0 0 0 0,0 1 0 0 0,0-1 0 0 0,0 0-127 0 0,1 7 810 0 0,-2 8 676 0 0,-3-3-935 0 0,2-9-484 0 0,1 0 0 0 0,0 1 0 0 0,0-1 0 0 0,0 1 0 0 0,1-1 0 0 0,-1 1 0 0 0,1 2-67 0 0,0-2 96 0 0,-1 0 1 0 0,0 0 0 0 0,1 0 0 0 0,-1 0 0 0 0,-1 0 0 0 0,0 3-97 0 0,-4 13 397 0 0,5-16-337 0 0,-1-1 0 0 0,1 1 0 0 0,-1-1-1 0 0,0 0 1 0 0,1 1 0 0 0,-2-1 0 0 0,1 0-1 0 0,0-1 1 0 0,-2 2-60 0 0,-6 11 159 0 0,-13 17 196 0 0,-2 0 0 0 0,-4 2-355 0 0,-5 4 264 0 0,13-16-104 0 0,16-19-115 0 0,3-1-36 0 0,-1-1 0 0 0,1 1 0 0 0,-1-1 0 0 0,1 0 0 0 0,-1 0 1 0 0,1 0-1 0 0,-1 0 0 0 0,0 0 0 0 0,0 0 0 0 0,1-1 0 0 0,-1 1 0 0 0,-2-1-9 0 0,4 0 18 0 0,0 1 0 0 0,0-1-1 0 0,1 0 1 0 0,-1 0-1 0 0,0 0 1 0 0,0 0-1 0 0,0 0 1 0 0,1 0-1 0 0,-1 0 1 0 0,0-1 0 0 0,0 1-1 0 0,1 0 1 0 0,-1 0-1 0 0,0 0 1 0 0,0-1-1 0 0,1 1 1 0 0,-1 0-1 0 0,0-1 1 0 0,1 1-1 0 0,-1-1 1 0 0,0 1 0 0 0,1-1-1 0 0,-1 1 1 0 0,1-1-1 0 0,-1 1 1 0 0,1-1-1 0 0,-1 0 1 0 0,1 1-1 0 0,-1-1 1 0 0,1 0 0 0 0,0 1-1 0 0,-1-1 1 0 0,1 0-1 0 0,0 0-17 0 0,-1-1-5 0 0,1 0 0 0 0,-1 0-1 0 0,1 0 1 0 0,-1 0 0 0 0,1 0 0 0 0,0 0-1 0 0,0 0 1 0 0,0 0 0 0 0,0-1 5 0 0,2-23-349 0 0,1-8-156 0 0,-2 27 441 0 0,1 0 0 0 0,0 0 0 0 0,1 1 0 0 0,0-1 0 0 0,0 1 0 0 0,0 0 64 0 0,-2 4-14 0 0,0 1 0 0 0,0-1 0 0 0,0 1 0 0 0,0 0 0 0 0,1 0-1 0 0,-1 0 1 0 0,0-1 0 0 0,0 1 0 0 0,1 0 0 0 0,-1 1-1 0 0,1-1 1 0 0,-1 0 0 0 0,1 0 0 0 0,-1 1 0 0 0,2-1 14 0 0,0-1-33 0 0,0 0 31 0 0,22-9-45 0 0,-24 11 39 0 0,1-1-1 0 0,-1 1 1 0 0,0 0-1 0 0,1 0 1 0 0,-1-1-1 0 0,0 1 1 0 0,1 0-1 0 0,-1 0 1 0 0,1 0-1 0 0,-1 1 1 0 0,0-1-1 0 0,1 0 9 0 0,10 4-64 0 0,0 6 122 0 0,17 13 108 0 0,-27-22-98 0 0,-1 3-33 0 0,0-1-1 0 0,0 1 1 0 0,0-1-1 0 0,0 0 0 0 0,1 1 1 0 0,-1-1-1 0 0,2 2-34 0 0,1 3 79 0 0,-3-6-13 0 0,0-1 4 0 0,0 0-58 0 0,0 1 11 0 0,1 0 0 0 0,-1 0 0 0 0,0 0 0 0 0,1 0 0 0 0,-1 0 1 0 0,0 0-1 0 0,0 1 0 0 0,0-1 0 0 0,0 0 0 0 0,-1 1 0 0 0,1-1 0 0 0,-1 0 0 0 0,1 3-23 0 0,-1-5 11 0 0,0 1 0 0 0,0 0 0 0 0,0 0-1 0 0,1-1 1 0 0,-1 1 0 0 0,0 0-1 0 0,1-1 1 0 0,-1 1 0 0 0,0 0-1 0 0,1-1 1 0 0,-1 1 0 0 0,1 0 0 0 0,-1-1-1 0 0,1 1 1 0 0,0 0-11 0 0,4 7 138 0 0,-4-6-96 0 0,0 0 0 0 0,0 0 0 0 0,0 0 0 0 0,1 0-1 0 0,-1 0 1 0 0,0-1 0 0 0,1 1 0 0 0,-1 0 0 0 0,1-1 0 0 0,0 1 0 0 0,-1-1-1 0 0,1 0 1 0 0,0 1 0 0 0,0-1 0 0 0,0 0 0 0 0,0 0 0 0 0,0 0 0 0 0,0 0-1 0 0,0-1 1 0 0,0 1-42 0 0,15 7 175 0 0,-16-7-94 0 0,1 0-67 0 0,-1 0-1 0 0,1 0 0 0 0,-1 0 0 0 0,1 0 1 0 0,-1-1-1 0 0,1 1 0 0 0,0 0 0 0 0,-1-1 0 0 0,1 1 1 0 0,0-1-1 0 0,0 1 0 0 0,0-1-13 0 0,1 1 15 0 0,0 0 36 0 0,0 1-319 0 0,0-2-5363 0 0,-3 0-814 0 0</inkml:trace>
  <inkml:trace contextRef="#ctx0" brushRef="#br0" timeOffset="104596.532">20127 6678 5904 0 0,'0'0'266'0'0,"0"0"1"0"0,0 0-171 0 0,0-3 11 0 0,0 3 389 0 0,-7-22 7454 0 0,6 22-7863 0 0,0-10 726 0 0,1 9-723 0 0,0 1 0 0 0,0 0-8 0 0,0 0 3 0 0,0 0 23 0 0,0 0 10 0 0,0 0 2 0 0,0 0-4 0 0,0 0-17 0 0,0 0-10 0 0,0 0-1 0 0,-3 9 128 0 0,2-6-154 0 0,1 0-1 0 0,0 0 0 0 0,0 1 1 0 0,0-1-1 0 0,0 0 0 0 0,1 3-61 0 0,-1-5 23 0 0,1 1-1 0 0,-1 0 0 0 0,0 0 1 0 0,0 0-1 0 0,0 0 0 0 0,0 0 0 0 0,0 0 1 0 0,0 0-1 0 0,-1 0 0 0 0,1 0 1 0 0,-1 0-1 0 0,1 0 0 0 0,-1-1 0 0 0,0 3-22 0 0,-1 0 43 0 0,0 1-1 0 0,1-1 1 0 0,0 1-1 0 0,0-1 1 0 0,0 1-1 0 0,1-1 1 0 0,0 1-1 0 0,0 0 1 0 0,0 2-43 0 0,-2 18 153 0 0,1-15-88 0 0,0-5-23 0 0,0 1 1 0 0,0-1-1 0 0,1 1 1 0 0,0 0 0 0 0,0 0-1 0 0,0-1-42 0 0,-1 29 241 0 0,0-11-76 0 0,0-12-70 0 0,-1 0 0 0 0,0 0-1 0 0,0 0 1 0 0,-1-1 0 0 0,-1 1 0 0 0,0-1 0 0 0,0 1 0 0 0,-3 2-95 0 0,-1 4-151 0 0,-4 9 407 0 0,11-22-235 0 0,1-3 38 0 0,0-1 31 0 0,1 1-10 0 0,3 1-26 0 0,0 0-1 0 0,-1 0 0 0 0,1 0 1 0 0,0-1-1 0 0,0 1 0 0 0,0-1 0 0 0,0 0 1 0 0,0 0-1 0 0,0-1 0 0 0,0 1 1 0 0,0-1-1 0 0,0 0 0 0 0,0 0 0 0 0,1 0 1 0 0,-1 0-1 0 0,0-1 0 0 0,0 1 0 0 0,0-1-53 0 0,0 0 41 0 0,93-12 498 0 0,-77 11-610 0 0,1 1 1 0 0,-1 1-1 0 0,0 1 0 0 0,1 1 71 0 0,-4-2-940 0 0,-1 0-4661 0 0,-7 0-881 0 0</inkml:trace>
  <inkml:trace contextRef="#ctx0" brushRef="#br0" timeOffset="105275.386">20801 6826 12840 0 0,'10'-13'1286'0'0,"-7"9"-1176"0"0,-1-1-72 0 0,-2 4 100 0 0,0 1 42 0 0,0 0 4 0 0,0 0 20 0 0,0 0 84 0 0,0 0-246 0 0,0-1 0 0 0,-1 1 1 0 0,1 0-1 0 0,0-1 1 0 0,0 1-1 0 0,-1 0 1 0 0,1 0-1 0 0,0-1 1 0 0,0 1-1 0 0,-1 0 1 0 0,1 0-1 0 0,0 0 0 0 0,-1-1 1 0 0,1 1-1 0 0,0 0 1 0 0,-1 0-1 0 0,1 0 1 0 0,0 0-1 0 0,-1 0 1 0 0,1 0-1 0 0,0 0 1 0 0,-1 0-1 0 0,1 0 1 0 0,0 0-1 0 0,-1 0 0 0 0,1 0 1 0 0,-1 0-1 0 0,1 0 1 0 0,0 0-1 0 0,-1 0 1 0 0,1 0-43 0 0,-13 0 488 0 0,13 0-513 0 0,-4 1 152 0 0,-1 0 0 0 0,1 0 0 0 0,0 1 0 0 0,0-1-1 0 0,0 1 1 0 0,1 0 0 0 0,-1 0 0 0 0,-3 3-127 0 0,-10 4 215 0 0,14-7-186 0 0,0 0 1 0 0,0 0-1 0 0,0 1 1 0 0,1-1 0 0 0,-1 1-1 0 0,0-1 1 0 0,-1 3-30 0 0,-6 6 73 0 0,-13 17 185 0 0,22-26-241 0 0,0-1 0 0 0,0 1 0 0 0,0-1 0 0 0,0 1 0 0 0,1 0 0 0 0,-1-1 0 0 0,0 1 0 0 0,1 0-1 0 0,0 0 1 0 0,-1-1 0 0 0,1 1 0 0 0,0 0 0 0 0,0 0 0 0 0,0 0-17 0 0,0-1 16 0 0,0 1 1 0 0,0 0 0 0 0,-1-1-1 0 0,1 1 1 0 0,0 0-1 0 0,-1-1 1 0 0,1 1-1 0 0,-1-1 1 0 0,1 1 0 0 0,-1 0-1 0 0,0-1-16 0 0,1-1 3 0 0,0 1 1 0 0,0-1-1 0 0,-1 0 1 0 0,1 0-1 0 0,0 1 1 0 0,0-1-1 0 0,0 0 0 0 0,0 0 1 0 0,0 1-1 0 0,0-1 1 0 0,0 0-1 0 0,0 1 0 0 0,0-1 1 0 0,0 0-1 0 0,0 0 1 0 0,0 1-1 0 0,0-1 1 0 0,0 0-1 0 0,0 0 0 0 0,0 1 1 0 0,1-1-1 0 0,-1 0 1 0 0,0 0-1 0 0,0 1 0 0 0,0-1 1 0 0,0 0-1 0 0,0 0 1 0 0,1 0-1 0 0,-1 1 1 0 0,0-1-1 0 0,0 0 0 0 0,0 0 1 0 0,1 0-1 0 0,-1 0 1 0 0,0 1-1 0 0,0-1 0 0 0,0 0 1 0 0,1 0-4 0 0,9 13 155 0 0,-9-12-147 0 0,0-1 0 0 0,1 1 0 0 0,-1 0 0 0 0,0-1 0 0 0,0 0 1 0 0,1 1-1 0 0,-1-1 0 0 0,0 0 0 0 0,1 0 0 0 0,-1 1 0 0 0,0-1 0 0 0,1 0 0 0 0,-1 0 0 0 0,0-1 0 0 0,1 1 0 0 0,-1 0 0 0 0,1 0-8 0 0,-1 0 10 0 0,3-1 52 0 0,1-1 0 0 0,0 1 0 0 0,-1 0-1 0 0,1-1 1 0 0,-1 0 0 0 0,1 0 0 0 0,-1-1 0 0 0,0 1 0 0 0,3-3-62 0 0,33-26 24 0 0,-34 23-10 0 0,1 1-1 0 0,-1-1 0 0 0,0 0 0 0 0,-1-1 0 0 0,3-4-13 0 0,-1 2 14 0 0,-2 2-45 0 0,-1 1 0 0 0,0-1-1 0 0,0 0 1 0 0,-1 0-1 0 0,0-1 1 0 0,0-3 31 0 0,8-58-834 0 0,-1 9-74 0 0,20-81 462 0 0,-29 137 476 0 0,-1 5 114 0 0,0 1 18 0 0,0 0-2 0 0,0 0-5 0 0,0 0-24 0 0,0 0-17 0 0,0 0-2 0 0,0 3-99 0 0,0 1-1 0 0,0-1 1 0 0,0 0-1 0 0,-1 1 1 0 0,1-1-1 0 0,-1 0 1 0 0,0 0-1 0 0,1 0 1 0 0,-2 2-13 0 0,-2 12-1 0 0,-10 65 1 0 0,11-56-63 0 0,-5 16 63 0 0,4-24 31 0 0,0 1-1 0 0,2-1 0 0 0,-1 17-30 0 0,2 5 222 0 0,0-21-30 0 0,1 0 0 0 0,0 1 0 0 0,3 8-192 0 0,-2-19 26 0 0,0-2 21 0 0,1 0-1 0 0,-1-1 1 0 0,1 1-1 0 0,1-1 1 0 0,-1 1-1 0 0,1-1 1 0 0,0 0-1 0 0,3 4-46 0 0,-5-9-1 0 0,-1 1 0 0 0,1-1 1 0 0,0 1-1 0 0,0-1 0 0 0,0 0 0 0 0,0 1 0 0 0,0-1 0 0 0,0 0 0 0 0,0 0 0 0 0,0 1 0 0 0,0-1 0 0 0,0 0 0 0 0,1 0 0 0 0,-1-1 0 0 0,1 1 0 0 0,-1 0 0 0 0,0 0 0 0 0,2 0 1 0 0,5 3-259 0 0,-7-3-67 0 0,6-4-5393 0 0,2 1-295 0 0</inkml:trace>
  <inkml:trace contextRef="#ctx0" brushRef="#br0" timeOffset="105762.85">21062 6798 6912 0 0,'0'0'528'0'0,"0"0"-83"0"0,0 0 918 0 0,0 0 438 0 0,0 0 88 0 0,-4 8 478 0 0,0-2-2101 0 0,0 0-1 0 0,0 0 1 0 0,0 0 0 0 0,1 1 0 0 0,0-1-1 0 0,0 1 1 0 0,1 0 0 0 0,0 0-1 0 0,0 0 1 0 0,0 0 0 0 0,1 0 0 0 0,0 0-1 0 0,0 7-265 0 0,2-13 19 0 0,-1 1 0 0 0,1 0 0 0 0,-1-1 0 0 0,1 1 0 0 0,-1-1 0 0 0,1 1 0 0 0,0-1 0 0 0,0 0 0 0 0,0 1 0 0 0,0-1 0 0 0,0 0 0 0 0,1 1-19 0 0,3 5 156 0 0,-5-6-144 0 0,1 0 0 0 0,0-1-1 0 0,-1 1 1 0 0,1 0-1 0 0,0 0 1 0 0,0 0-1 0 0,0-1 1 0 0,0 1-1 0 0,0 0 1 0 0,0-1-1 0 0,-1 1 1 0 0,1-1-1 0 0,1 1 1 0 0,-1-1 0 0 0,0 1-1 0 0,0-1 1 0 0,0 0-1 0 0,0 0 1 0 0,0 1-1 0 0,0-1 1 0 0,0 0-1 0 0,0 0 1 0 0,0 0-1 0 0,1 0 1 0 0,-1 0 0 0 0,0-1-1 0 0,1 1-11 0 0,3-2 106 0 0,1 1 0 0 0,-1-1 0 0 0,1 0 0 0 0,-1-1 1 0 0,2 0-107 0 0,8-4 5 0 0,-7 2-5 0 0,1 0 0 0 0,-1 0 0 0 0,0-1 0 0 0,2-2 0 0 0,6-4 0 0 0,2 3-172 0 0,5-1-208 0 0,-23 10 375 0 0,1 0-1 0 0,-1 0 1 0 0,0 0-1 0 0,1 0 1 0 0,-1 0-1 0 0,1-1 1 0 0,-1 1-1 0 0,0 0 1 0 0,1 0-1 0 0,-1 0 1 0 0,0 0-1 0 0,1 1 0 0 0,-1-1 1 0 0,0 0-1 0 0,1 0 1 0 0,-1 0-1 0 0,0 0 1 0 0,1 0-1 0 0,-1 0 1 0 0,0 0-1 0 0,1 1 1 0 0,-1-1-1 0 0,0 0 1 0 0,1 0-1 0 0,-1 0 1 0 0,0 1-1 0 0,0-1 0 0 0,1 0 1 0 0,-1 0-1 0 0,0 1 1 0 0,0-1-1 0 0,0 0 1 0 0,1 1-1 0 0,-1-1 1 0 0,0 0-1 0 0,0 1 1 0 0,0-1 5 0 0,6 18-44 0 0,-1-5 36 0 0,7 11 107 0 0,-11-20-21 0 0,1 0 0 0 0,-1-1 0 0 0,1 1 0 0 0,0-1 0 0 0,0 1 0 0 0,0-1 0 0 0,1 0 0 0 0,-1 0-1 0 0,2 1-77 0 0,3 3 132 0 0,0-1 0 0 0,0 0 1 0 0,1-1-1 0 0,-1 0 0 0 0,1 0 0 0 0,7 3-132 0 0,-12-7 85 0 0,0 0 1 0 0,0 1 0 0 0,0-2-1 0 0,0 1 1 0 0,0 0-1 0 0,1-1 1 0 0,-1 1 0 0 0,0-1-1 0 0,0 0 1 0 0,0 0 0 0 0,0 0-1 0 0,1 0 1 0 0,-1-1 0 0 0,0 1-1 0 0,0-1 1 0 0,0 0-1 0 0,0 0 1 0 0,0 0 0 0 0,0 0-1 0 0,0-1 1 0 0,2-1-86 0 0,-3 2 50 0 0,1-1 0 0 0,-1 0 0 0 0,0-1 0 0 0,0 1-1 0 0,-1 0 1 0 0,1 0 0 0 0,0-1 0 0 0,-1 1 0 0 0,1-1 0 0 0,-1 0 0 0 0,0 1 0 0 0,0-1 0 0 0,1-3-50 0 0,0 0 49 0 0,-1 0 1 0 0,1 0 0 0 0,-1 0 0 0 0,-1-1-1 0 0,1-5-49 0 0,0-5-182 0 0,-2 0 0 0 0,0 0 1 0 0,-1 0-1 0 0,0 0 0 0 0,-1 0 0 0 0,-1 1 0 0 0,-6-15 182 0 0,8 27-280 0 0,0 1 0 0 0,0 0 0 0 0,-1 0 0 0 0,1 0 0 0 0,-1 0 0 0 0,1 0 0 0 0,-1 1 0 0 0,0-1 0 0 0,0 1 0 0 0,0-1 0 0 0,-1 1 0 0 0,1 0 0 0 0,-1 0 280 0 0,-17-9-1359 0 0</inkml:trace>
  <inkml:trace contextRef="#ctx0" brushRef="#br0" timeOffset="123968.57">17768 8046 7600 0 0,'30'-47'2408'0'0,"-29"46"-1848"0"0,-1 1-34 0 0,-1-18 4520 0 0,0 17-4947 0 0,1 0 1 0 0,-1 0-1 0 0,0 0 1 0 0,0 0-1 0 0,0 0 1 0 0,0 0 0 0 0,0 0-1 0 0,0 0 1 0 0,0 1-1 0 0,0-1 1 0 0,0 0-1 0 0,-1 1 1 0 0,1-1 0 0 0,0 1-1 0 0,0 0 1 0 0,0-1-1 0 0,-1 1 1 0 0,1 0 0 0 0,0-1-1 0 0,-1 1-99 0 0,-1 0 58 0 0,0 1-1 0 0,-1-1 1 0 0,1 1-1 0 0,0-1 1 0 0,0 1-1 0 0,0 0 1 0 0,0 0-1 0 0,-1 1-57 0 0,-13 3 230 0 0,-12 6 79 0 0,25-8-305 0 0,-2 0 76 0 0,-1 0 0 0 0,1 1 0 0 0,1 0 1 0 0,-1 0-1 0 0,0 1 0 0 0,1-1 0 0 0,0 1 0 0 0,-2 3-80 0 0,0 0 31 0 0,1 1-1 0 0,1 0 0 0 0,-1 0 1 0 0,1 0-1 0 0,1 1 0 0 0,0-1 1 0 0,0 1-1 0 0,1 0 0 0 0,0 0 0 0 0,1 1 1 0 0,-1 3-31 0 0,0 18 58 0 0,1-1 1 0 0,1 1 0 0 0,2 3-59 0 0,0 10 10 0 0,-1-35-9 0 0,0 28 31 0 0,1-1-1 0 0,4 20-31 0 0,-2-37 23 0 0,-1 0-1 0 0,-1 1 1 0 0,-1 0-1 0 0,-1-1 1 0 0,-1 1-1 0 0,-2 9-22 0 0,-2-1 126 0 0,-2 0 1 0 0,0-1-1 0 0,-2 0 0 0 0,-3 4-126 0 0,5-10 97 0 0,6-16-77 0 0,0 0 0 0 0,0 0 0 0 0,-1 0-1 0 0,1 0 1 0 0,-1-1 0 0 0,-1 1 0 0 0,1-1-1 0 0,-1 0 1 0 0,0 1-20 0 0,-13 12 67 0 0,11-12-36 0 0,1 0 1 0 0,-1 0-1 0 0,0 0 0 0 0,-1-1 1 0 0,1 1-1 0 0,-1-2 1 0 0,0 1-1 0 0,0-1 0 0 0,-3 1-31 0 0,-5 1 44 0 0,8-2-20 0 0,-1-1 0 0 0,0 0 0 0 0,1 0 0 0 0,-1-1 0 0 0,0 0 0 0 0,-1-1 0 0 0,1 1 0 0 0,-7-1-24 0 0,4-1-111 0 0,0-1 0 0 0,0 0 0 0 0,0 0 0 0 0,0-1 0 0 0,-8-3 111 0 0,-12-7-6586 0 0,21 7 252 0 0</inkml:trace>
  <inkml:trace contextRef="#ctx0" brushRef="#br0" timeOffset="124790.032">16634 9167 9216 0 0,'0'0'706'0'0,"-2"0"-463"0"0,-5-2 571 0 0,-12 4 9280 0 0,6 1-11033 0 0,11-2 862 0 0,0 0-1 0 0,0 1 1 0 0,0-1-1 0 0,0 0 1 0 0,0 1-1 0 0,1 0 1 0 0,-1-1-1 0 0,0 1 1 0 0,1 0-1 0 0,-1 0 1 0 0,1 0-1 0 0,0 0 1 0 0,-1 0-1 0 0,1 0 1 0 0,0 0-1 0 0,0 2 78 0 0,2 13 889 0 0,-1-17-880 0 0,0 1-1 0 0,0-1 1 0 0,0 1-1 0 0,0-1 1 0 0,0 1-1 0 0,0-1 1 0 0,0 1-1 0 0,0-1 1 0 0,1 1-1 0 0,-1-1 1 0 0,0 0-1 0 0,0 1 1 0 0,1-1-1 0 0,-1 1 1 0 0,0-1-1 0 0,0 1 1 0 0,1-1-1 0 0,-1 0 1 0 0,0 1-1 0 0,1-1 0 0 0,-1 0 1 0 0,1 1-1 0 0,-1-1 1 0 0,1 0-1 0 0,-1 0 1 0 0,1 1-9 0 0,9 8 3 0 0,4 3-92 0 0,-12-11 21 0 0,13-3 193 0 0,9-2-71 0 0,-2 2-44 0 0,-7 5-42 0 0,-13 1 12 0 0,-1-3 12 0 0,9 16-89 0 0,-8-14 105 0 0,0-1 0 0 0,0 1 1 0 0,0-1-1 0 0,-1 1 0 0 0,1 0 0 0 0,-1 0 0 0 0,0 0 0 0 0,0 0 0 0 0,0 0 1 0 0,0 0-1 0 0,0 0 0 0 0,-1 0 0 0 0,1 0 0 0 0,-1 0 0 0 0,0 0 1 0 0,0 0-1 0 0,0 3-8 0 0,1 62 458 0 0,-1-63-425 0 0,0 1 0 0 0,0-1-1 0 0,1 1 1 0 0,0-1 0 0 0,0 0-1 0 0,1 1 1 0 0,-1-1 0 0 0,3 5-33 0 0,-3-9 22 0 0,-1-1 0 0 0,0 1 1 0 0,1-1-1 0 0,-1 1 0 0 0,1-1 1 0 0,-1 0-1 0 0,1 1 0 0 0,0-1 1 0 0,-1 1-1 0 0,1-1 1 0 0,-1 0-1 0 0,1 1 0 0 0,0-1 1 0 0,-1 0-1 0 0,1 0 0 0 0,0 0 1 0 0,-1 1-1 0 0,1-1 0 0 0,0 0 1 0 0,-1 0-1 0 0,1 0 0 0 0,0 0 1 0 0,-1 0-1 0 0,1 0 0 0 0,0 0 1 0 0,-1-1-1 0 0,1 1 0 0 0,0 0 1 0 0,-1 0-1 0 0,1 0 1 0 0,0-1-1 0 0,-1 1 0 0 0,1 0 1 0 0,-1-1-1 0 0,1 1 0 0 0,0 0 1 0 0,-1-1-1 0 0,1 1 0 0 0,-1-1 1 0 0,1 1-1 0 0,-1-1 0 0 0,1 1-22 0 0,3-6 166 0 0,0 1-84 0 0,1 0-1 0 0,-1 0 1 0 0,0 0-1 0 0,0-1 0 0 0,-1 0 1 0 0,0 0-1 0 0,0 0 1 0 0,0 0-1 0 0,-1 0-81 0 0,0-1 51 0 0,0 1 1 0 0,1 0-1 0 0,0 0 0 0 0,2-3-51 0 0,-3 5 26 0 0,0 0 0 0 0,0 0 0 0 0,0-1 0 0 0,0 1 0 0 0,-1-1 0 0 0,1 1 0 0 0,-1-1 0 0 0,0-4-26 0 0,0 3 33 0 0,0-1 0 0 0,1 1 1 0 0,0-1-1 0 0,0 1 0 0 0,1-3-33 0 0,-1 3 16 0 0,0 0-1 0 0,0 0 1 0 0,0 1 0 0 0,-1-1 0 0 0,0 0 0 0 0,0 0-1 0 0,-1-1-15 0 0,4-12 15 0 0,-3 17-15 0 0,0 1 0 0 0,-1-1-1 0 0,1 0 1 0 0,-1 0 0 0 0,0 1-1 0 0,1-1 1 0 0,-1 0 0 0 0,0 0 0 0 0,0 0-1 0 0,-1-1 1 0 0,1 1 2 0 0,2-7-14 0 0,-3 7-12 0 0,0 1-2915 0 0,1 1 1280 0 0</inkml:trace>
  <inkml:trace contextRef="#ctx0" brushRef="#br0" timeOffset="125083.321">16835 9571 12440 0 0,'0'0'957'0'0,"-8"10"-504"0"0,2-3 264 0 0,1 0 0 0 0,1 0 0 0 0,-1 1 0 0 0,0 2-717 0 0,4-8 161 0 0,1 0 0 0 0,0-1 1 0 0,-1 1-1 0 0,1 0 0 0 0,0-1 0 0 0,0 1 0 0 0,0 0 0 0 0,0-1 0 0 0,0 1 1 0 0,1 0-1 0 0,-1-1 0 0 0,0 1 0 0 0,1 0 0 0 0,-1-1 0 0 0,1 1 0 0 0,0-1 1 0 0,0 1-1 0 0,0 0-161 0 0,1 3-69 0 0,-2-5 98 0 0,1 1-1 0 0,0-1 0 0 0,0 1 1 0 0,0-1-1 0 0,0 1 1 0 0,0-1-1 0 0,0 1 1 0 0,0-1-1 0 0,0 0 1 0 0,0 1-1 0 0,0-1 1 0 0,0 0-1 0 0,0 0 1 0 0,1 0-30 0 0,1 1 75 0 0,2 0-7 0 0,0 0-1 0 0,1 0 1 0 0,-1 0-1 0 0,0-1 1 0 0,0 1-1 0 0,1-2 1 0 0,-1 1-1 0 0,0 0 1 0 0,0-1-1 0 0,0 0 1 0 0,0 0-1 0 0,6-2-66 0 0,-9 2 18 0 0,0 1 0 0 0,0-1-1 0 0,1 0 1 0 0,-1 0-1 0 0,0 0 1 0 0,0-1 0 0 0,0 1-1 0 0,0 0 1 0 0,0-1 0 0 0,0 0-1 0 0,-1 1 1 0 0,1-1 0 0 0,0 0-1 0 0,-1 0 1 0 0,1 0-1 0 0,-1 0 1 0 0,0 0 0 0 0,0 0-1 0 0,0 0 1 0 0,0 0 0 0 0,0 0-1 0 0,0-1 1 0 0,0 1 0 0 0,-1 0-1 0 0,1-1 1 0 0,-1 1-1 0 0,0-1 1 0 0,1-1-18 0 0,-1 3 9 0 0,0 0 1 0 0,-1 0-1 0 0,1 0 0 0 0,0-1 1 0 0,0 1-1 0 0,-1 0 0 0 0,1 0 0 0 0,0 0 1 0 0,-1 0-1 0 0,1 0 0 0 0,-1 0 1 0 0,1 0-1 0 0,-1 0 0 0 0,0 0 1 0 0,1 0-1 0 0,-1 0 0 0 0,0 0 0 0 0,0 0 1 0 0,0 0-10 0 0,-2-1 11 0 0,1 1 0 0 0,0 0 0 0 0,0-1 0 0 0,-1 1 0 0 0,1 0 0 0 0,-1 0 0 0 0,1 0 0 0 0,-3 0-11 0 0,-5-1-63 0 0,1 1-1 0 0,0 0 1 0 0,0 0 0 0 0,-6 1 63 0 0,2 1-165 0 0,0 1-1358 0 0,6-3-5203 0 0,7 1 1158 0 0</inkml:trace>
  <inkml:trace contextRef="#ctx0" brushRef="#br0" timeOffset="125377.326">17081 9360 9216 0 0,'0'0'706'0'0,"10"-3"5305"0"0,-8 2-5791 0 0,0 1 0 0 0,1-1 0 0 0,-1 1-1 0 0,0-1 1 0 0,1 1 0 0 0,-1 0 0 0 0,1-1 0 0 0,-1 1 0 0 0,1 0-220 0 0,9 0 743 0 0,3-2-114 0 0,0 1 0 0 0,0 0 0 0 0,0 2-1 0 0,3 0-628 0 0,17 0 253 0 0,40 7-1519 0 0,-72-8 754 0 0,13-1-1639 0 0,-6-3-2439 0 0,-1-1-994 0 0</inkml:trace>
  <inkml:trace contextRef="#ctx0" brushRef="#br0" timeOffset="125863.217">17430 9177 11144 0 0,'0'0'506'0'0,"0"0"-4"0"0,0 0-200 0 0,13 12 2914 0 0,-12-11-3092 0 0,0 0-1 0 0,1 0 0 0 0,-1 1 1 0 0,0-1-1 0 0,0 1 0 0 0,0-1 0 0 0,0 1 1 0 0,0-1-1 0 0,0 1 0 0 0,-1-1 1 0 0,1 1-1 0 0,-1 0 0 0 0,1-1 1 0 0,-1 1-1 0 0,1 0 0 0 0,-1-1 1 0 0,0 1-1 0 0,0 0 0 0 0,0 0 1 0 0,0-1-1 0 0,0 1 0 0 0,0 0 1 0 0,0 0-1 0 0,-1 0-123 0 0,1-1 64 0 0,0 1 1 0 0,0-1-1 0 0,-1 0 0 0 0,1 0 0 0 0,0 1 0 0 0,0-1 1 0 0,1 0-1 0 0,-1 0 0 0 0,0 1 0 0 0,0-1 0 0 0,0 0 1 0 0,1 0-1 0 0,-1 0 0 0 0,1 1-64 0 0,-1-1 52 0 0,1 0-1 0 0,-1 1 1 0 0,1-1-1 0 0,-1 0 1 0 0,0 0 0 0 0,0 1-1 0 0,0-1 1 0 0,0 0-1 0 0,0 1 1 0 0,0-1 0 0 0,0 2-52 0 0,-14 53 1911 0 0,-8 15-1911 0 0,19-61 45 0 0,1-4-56 0 0,0 0 0 0 0,-1 0 1 0 0,0 0-1 0 0,0 0 0 0 0,-3 4 11 0 0,4-8-14 0 0,2-1-60 0 0,0-1-12 0 0,0 0-64 0 0,0-14-423 0 0,0 7 342 0 0,1 1 1 0 0,0 0-1 0 0,0 0 0 0 0,0-1 1 0 0,1 1-1 0 0,0 0 0 0 0,0 0 1 0 0,1-1 230 0 0,26-47-1275 0 0,-10 18 1131 0 0,-3-2 45 0 0,-16 37 124 0 0,0 1 0 0 0,0-1-1 0 0,1 0 1 0 0,-1 0-1 0 0,1 0 1 0 0,-1 1 0 0 0,1-1-1 0 0,-1 0 1 0 0,1 1 0 0 0,-1-1-1 0 0,1 0 1 0 0,-1 1-1 0 0,1-1 1 0 0,0 1 0 0 0,-1-1-1 0 0,1 1 1 0 0,0-1-1 0 0,0 1 1 0 0,-1-1 0 0 0,1 1-1 0 0,0 0 1 0 0,0-1-1 0 0,0 1 1 0 0,-1 0 0 0 0,1 0-1 0 0,1 0-24 0 0,-1 0 74 0 0,1 0 1 0 0,0 0-1 0 0,-1 0 0 0 0,1 1 0 0 0,-1-1 1 0 0,1 1-1 0 0,-1 0 0 0 0,1-1 0 0 0,-1 1 0 0 0,1 0 1 0 0,-1 0-1 0 0,0 0 0 0 0,2 0-74 0 0,3 5 297 0 0,1 0 0 0 0,-1 0 1 0 0,0 0-1 0 0,3 6-297 0 0,1 2 252 0 0,0 0 1 0 0,-2 1-1 0 0,0 0 0 0 0,0 0 1 0 0,-2 1-1 0 0,6 15-252 0 0,-12-28 36 0 0,1 0 0 0 0,0 0 0 0 0,-1 0 0 0 0,0 0 0 0 0,1 0 0 0 0,-1 0 0 0 0,0 0 0 0 0,-1 2-36 0 0,-4 9 1 0 0,5-14-1 0 0,0 1 1 0 0,0 0-1 0 0,0 0 0 0 0,-1 0 1 0 0,1 0-1 0 0,0 0 0 0 0,-1-1 1 0 0,1 1-1 0 0,-1 0 1 0 0,1 0-1 0 0,-1-1 0 0 0,1 1 1 0 0,-1 0-1 0 0,1-1 0 0 0,-1 1 1 0 0,0 0-1 0 0,1-1 0 0 0,-1 1 1 0 0,0-1-1 0 0,1 1 0 0 0,-1-1 1 0 0,0 0-1 0 0,0 1 1 0 0,0-1-1 0 0,1 0 0 0 0,-1 1 1 0 0,0-1-1 0 0,-1 0 0 0 0,-19 6-43 0 0,0 0 1 0 0,-1-2-1 0 0,0 0 0 0 0,0-2 1 0 0,-19 0 42 0 0,14 2-2702 0 0,39-16 6 0 0,-3 4 1745 0 0</inkml:trace>
  <inkml:trace contextRef="#ctx0" brushRef="#br0" timeOffset="126278.375">17823 9218 9216 0 0,'0'0'421'0'0,"0"0"-12"0"0,0 0-22 0 0,0 0 881 0 0,2 14 3761 0 0,-7 7-3768 0 0,-1-1 0 0 0,-1 2-1261 0 0,-11 35 1322 0 0,16-45-880 0 0,0 1 1 0 0,1 0-1 0 0,0 0 0 0 0,1 7-442 0 0,0-19 11 0 0,0-1-1 0 0,1 0 0 0 0,-1 0 0 0 0,0 1 1 0 0,1-1-1 0 0,-1 0 0 0 0,0 0 0 0 0,1 0 1 0 0,-1 1-1 0 0,1-1 0 0 0,-1 0 0 0 0,0 0 1 0 0,1 0-1 0 0,-1 0 0 0 0,1 0 1 0 0,-1 0-1 0 0,0 0 0 0 0,1 0 0 0 0,-1 0 1 0 0,1 0-1 0 0,-1 0 0 0 0,0 0 0 0 0,1 0 1 0 0,-1 0-1 0 0,0-1 0 0 0,1 1-10 0 0,10-2 109 0 0,-3-1-71 0 0,0-1-1 0 0,0 1 0 0 0,0-2 1 0 0,-1 1-1 0 0,0-1 0 0 0,0 0 1 0 0,5-6-38 0 0,-2 3-4 0 0,0 1 0 0 0,0-1 0 0 0,3 0 4 0 0,8 0-84 0 0,-19 8 76 0 0,-1-1 1 0 0,1 1 0 0 0,-1 0 0 0 0,1-1 0 0 0,-1 1 0 0 0,1 0 0 0 0,-1 0 0 0 0,1 0 0 0 0,-1 0 0 0 0,1 0-1 0 0,-1 1 1 0 0,1-1 0 0 0,-1 0 0 0 0,1 1 0 0 0,0 0 7 0 0,4 3-8 0 0,-1 1-1 0 0,0 0 1 0 0,0 0 0 0 0,0 0-1 0 0,-1 1 1 0 0,0 0 0 0 0,0 0-1 0 0,0 0 1 0 0,1 4 8 0 0,9 12 83 0 0,-13-20-48 0 0,0-1-1 0 0,0 0 1 0 0,0 0-1 0 0,0 0 1 0 0,0 0 0 0 0,0 0-1 0 0,0 0 1 0 0,0 0-1 0 0,0 0 1 0 0,1 0 0 0 0,-1 0-1 0 0,0-1 1 0 0,1 1-1 0 0,-1 0 1 0 0,0-1 0 0 0,1 1-1 0 0,-1-1 1 0 0,1 0 0 0 0,-1 1-1 0 0,1-1 1 0 0,-1 0-1 0 0,1 0 1 0 0,-1 0 0 0 0,1 0-1 0 0,-1 0 1 0 0,1 0-1 0 0,-1-1 1 0 0,1 1 0 0 0,-1 0-1 0 0,1-1 1 0 0,-1 1-1 0 0,0-1 1 0 0,1 0 0 0 0,-1 1-1 0 0,0-1 1 0 0,2 0-35 0 0,0-2 75 0 0,1 1-1 0 0,-1 0 1 0 0,0-1 0 0 0,0 0-1 0 0,0 1 1 0 0,0-1 0 0 0,0-1 0 0 0,0 1-1 0 0,-1 0 1 0 0,1-1 0 0 0,-1 1 0 0 0,0-1-1 0 0,0 0-74 0 0,2-6 28 0 0,1-2 14 0 0,0 1 0 0 0,-1-1-1 0 0,0 0 1 0 0,-1-1-1 0 0,0 1-41 0 0,5-39-1650 0 0,-2 1-1 0 0,-3-1 0 0 0,-1-2 1651 0 0,-2 18-1536 0 0</inkml:trace>
  <inkml:trace contextRef="#ctx0" brushRef="#br0" timeOffset="127531.83">18090 7798 11832 0 0,'0'0'540'0'0,"0"0"-6"0"0,0-1-342 0 0,0-3-113 0 0,0 3 214 0 0,0 1-244 0 0,0 0 0 0 0,0 0 0 0 0,0 0-1 0 0,0 0 1 0 0,0 0 0 0 0,0 0 0 0 0,0 0 0 0 0,0 0-1 0 0,0 0 1 0 0,0 0 0 0 0,0 0 0 0 0,0 0-1 0 0,-1 0 1 0 0,1 0 0 0 0,0-1 0 0 0,0 1 0 0 0,0 0-1 0 0,0 0 1 0 0,0 0 0 0 0,0 0 0 0 0,0 0 0 0 0,0 0-1 0 0,0 0 1 0 0,0 0 0 0 0,0 0 0 0 0,0 0-1 0 0,0 0 1 0 0,-1 0 0 0 0,1 0 0 0 0,0 0 0 0 0,0 0-1 0 0,0 0 1 0 0,0 0 0 0 0,0 0 0 0 0,0 0 0 0 0,0 0-1 0 0,0 0 1 0 0,0 0 0 0 0,0 0 0 0 0,0 0-1 0 0,0 0 1 0 0,-1 1 0 0 0,1-1 0 0 0,0 0 0 0 0,0 0-1 0 0,0 0 1 0 0,0 0 0 0 0,0 0 0 0 0,0 0-1 0 0,0 0 1 0 0,0 0 0 0 0,0 0 0 0 0,0 0 0 0 0,0 0-1 0 0,0 0 1 0 0,0 0 0 0 0,0 0 0 0 0,0 0 0 0 0,0 1-1 0 0,0-1 1 0 0,0 0 0 0 0,0 0 0 0 0,0 0-1 0 0,0 0 1 0 0,0 0 0 0 0,0 0 0 0 0,0 0 0 0 0,0 0-1 0 0,0 0 1 0 0,0 0-49 0 0,-8 10 925 0 0,-6 13-593 0 0,11-18-283 0 0,1 1 0 0 0,0-1 0 0 0,0 1 0 0 0,0-1 0 0 0,1 1 0 0 0,0 0 0 0 0,0 0 0 0 0,1 0 0 0 0,-1 0-1 0 0,1 4-48 0 0,0-9 4 0 0,0 0-1 0 0,0 0 0 0 0,0-1 1 0 0,0 1-1 0 0,0 0 0 0 0,0-1 0 0 0,0 1 1 0 0,0 0-1 0 0,0-1 0 0 0,1 1 1 0 0,-1 0-1 0 0,0-1 0 0 0,0 1 0 0 0,1 0 1 0 0,-1-1-1 0 0,0 1 0 0 0,1-1 1 0 0,-1 1-1 0 0,0 0 0 0 0,1-1 1 0 0,-1 1-1 0 0,1-1 0 0 0,-1 1 0 0 0,1-1 1 0 0,-1 1-1 0 0,1-1-3 0 0,1 2 42 0 0,-1-1-35 0 0,0 0 1 0 0,0 0-1 0 0,0 0 0 0 0,0 0 0 0 0,0 0 0 0 0,0 0 0 0 0,0 0 0 0 0,1 0 0 0 0,-1-1 0 0 0,0 1 0 0 0,1 0 0 0 0,-1-1 0 0 0,0 1 0 0 0,1-1 0 0 0,-1 1 0 0 0,1-1 0 0 0,-1 0 1 0 0,1 1-1 0 0,-1-1 0 0 0,2 0-7 0 0,27-2 61 0 0,-29 2-49 0 0,1 0 1 0 0,-1 0-1 0 0,1-1 1 0 0,-1 1-1 0 0,1 0 0 0 0,-1-1 1 0 0,1 1-1 0 0,-1-1 1 0 0,0 0-1 0 0,1 1 0 0 0,-1-1 1 0 0,0 0-1 0 0,0 0-12 0 0,8-2 68 0 0,-8 3-67 0 0,-1-1 0 0 0,1 1-1 0 0,-1 0 1 0 0,1 0-1 0 0,-1 0 1 0 0,0 0 0 0 0,1 0-1 0 0,-1 0 1 0 0,1 0-1 0 0,-1 0 1 0 0,1 1-1 0 0,-1-1 1 0 0,0 0 0 0 0,1 0-1 0 0,-1 0 1 0 0,1 0-1 0 0,-1 1 1 0 0,0-1 0 0 0,1 0-1 0 0,-1 0 1 0 0,0 0-1 0 0,1 1 1 0 0,-1-1-1 0 0,0 0 1 0 0,1 1 0 0 0,-1-1-1 0 0,1 1 0 0 0,0-1 1 0 0,0 1 0 0 0,-1-1-1 0 0,1 0 1 0 0,0 1 0 0 0,-1-1 0 0 0,1 0-1 0 0,0 1 1 0 0,-1-1 0 0 0,1 1-1 0 0,-1-1 1 0 0,1 1 0 0 0,0-1-1 0 0,-1 1 1 0 0,1-1 0 0 0,-1 1-1 0 0,0 0 1 0 0,1-1 0 0 0,-1 1-1 0 0,1 0 1 0 0,-1-1 0 0 0,0 1-1 0 0,0 0 1 0 0,1 0 0 0 0,-1-1-1 0 0,0 1 1 0 0,0 0 0 0 0,0 0-1 0 0,0-1 1 0 0,0 1 0 0 0,0 0 0 0 0,0 0-1 0 0,0-1 1 0 0,0 1 0 0 0,0 0-1 0 0,0 5 176 0 0,2 14 305 0 0,-2-17-466 0 0,0 0 0 0 0,0 0 0 0 0,0 0 0 0 0,1 0 0 0 0,-1 0 0 0 0,1 0 0 0 0,0 0-1 0 0,0 0-14 0 0,5 17 75 0 0,-6-19-11 0 0,0-1 52 0 0,10 0 227 0 0,-8 1-319 0 0,0-1 0 0 0,0 0 0 0 0,0 0 0 0 0,0 0 0 0 0,-1 0 0 0 0,1 0 0 0 0,0-1 1 0 0,0 1-1 0 0,0 0 0 0 0,-1-1 0 0 0,1 0 0 0 0,0 1 0 0 0,-1-1 0 0 0,1 0 0 0 0,0 0 0 0 0,-1 0 0 0 0,1 0 1 0 0,-1 0-1 0 0,1 0 0 0 0,-1 0 0 0 0,0 0 0 0 0,0-1 0 0 0,1 1 0 0 0,-1-1 0 0 0,0 1 0 0 0,0-1-24 0 0,4-5 50 0 0,0 0 0 0 0,0 0-1 0 0,-1-1 1 0 0,0 1-1 0 0,3-7-49 0 0,-3 3 24 0 0,-2 7-3 0 0,-1-1-1 0 0,1 0 0 0 0,-1 1 0 0 0,0-1 1 0 0,1-3-21 0 0,-1-4-4 0 0,2-1 0 0 0,0 1 0 0 0,3-10 4 0 0,-5 21-182 0 0,1-1 424 0 0,-1 1-3147 0 0,-1 1-1523 0 0,0 0-1732 0 0</inkml:trace>
  <inkml:trace contextRef="#ctx0" brushRef="#br0" timeOffset="127782.795">18344 7998 11056 0 0,'2'1'13'0'0,"-1"-1"9"0"0,-1 0 0 0 0,1 0-1 0 0,-1 0 1 0 0,1 0 0 0 0,-1 0-1 0 0,1 0 1 0 0,-1 1 0 0 0,0-1-1 0 0,1 0 1 0 0,-1 0 0 0 0,1 1-1 0 0,-1-1 1 0 0,1 0 0 0 0,-1 1-1 0 0,0-1 1 0 0,1 0 0 0 0,-1 1-1 0 0,0-1 1 0 0,1 0 0 0 0,-1 1-1 0 0,0-1 1 0 0,0 1 0 0 0,1-1-1 0 0,-1 1 1 0 0,0-1 0 0 0,0 1-1 0 0,0-1 1 0 0,0 1 0 0 0,1-1-1 0 0,-1 1 1 0 0,0-1 0 0 0,0 1-1 0 0,0-1 1 0 0,0 1 0 0 0,0-1-1 0 0,0 1 1 0 0,0-1 0 0 0,-1 1-1 0 0,1-1 1 0 0,0 1 0 0 0,0-1-1 0 0,0 1 1 0 0,0-1 0 0 0,-1 1-1 0 0,1-1 1 0 0,0 0 0 0 0,0 1-1 0 0,-1-1 1 0 0,1 1 0 0 0,0-1-1 0 0,-1 0 1 0 0,1 1 0 0 0,-1-1-1 0 0,1 0 1 0 0,0 1-22 0 0,-11 19 771 0 0,11-17-512 0 0,-1-1 0 0 0,0 1 0 0 0,0-1 1 0 0,-1 0-1 0 0,1 1 0 0 0,-1-1 0 0 0,1 0 0 0 0,-1 0 1 0 0,0 1-1 0 0,1-1 0 0 0,-1-1 0 0 0,-2 3-259 0 0,3-3 156 0 0,-1 1 1 0 0,1 0-1 0 0,-1 0 0 0 0,1 0 1 0 0,0 0-1 0 0,0 0 0 0 0,0 0 1 0 0,0 0-1 0 0,0 3-156 0 0,0-3 153 0 0,-3 22 959 0 0,4-23-1023 0 0,0-1-1 0 0,0 0-4 0 0,2 0-16 0 0,4 2-11 0 0,-5-1-41 0 0,1-1 1 0 0,-1 1-1 0 0,1-1 1 0 0,-1 0-1 0 0,0 1 0 0 0,1-1 1 0 0,-1 0-1 0 0,1 0 1 0 0,-1 0-1 0 0,1 0 1 0 0,-1 0-1 0 0,1 0 1 0 0,-1-1-1 0 0,1 1 1 0 0,-1 0-1 0 0,1-1 0 0 0,0 0-16 0 0,3-1 29 0 0,-1-1 0 0 0,1 1 0 0 0,-1-1 0 0 0,0 0 0 0 0,0-1 0 0 0,-1 1-1 0 0,1-1 1 0 0,0 1 0 0 0,-1-1 0 0 0,0 0-29 0 0,2-1 29 0 0,-5 4-24 0 0,1 0 0 0 0,-1 1 0 0 0,0-1 1 0 0,1 1-1 0 0,-1-1 0 0 0,0 0 0 0 0,1 0 1 0 0,-1 1-1 0 0,0-1 0 0 0,0 0 0 0 0,0 1 1 0 0,1-1-1 0 0,-1 0 0 0 0,0 0-5 0 0,0 0 5 0 0,0 0 0 0 0,0 1 0 0 0,0-1 0 0 0,0 0 0 0 0,0 1-1 0 0,1-1 1 0 0,-1 0 0 0 0,0 1 0 0 0,0-1 0 0 0,1 0 0 0 0,-1 1 0 0 0,0-1 0 0 0,1 0 0 0 0,-1 1-1 0 0,1-1-4 0 0,-1 1 7 0 0,1-1-1 0 0,-1 1 1 0 0,1 0-1 0 0,-1-1 0 0 0,1 0 1 0 0,-1 1-1 0 0,1-1 1 0 0,-1 1-1 0 0,0-1 0 0 0,1 1 1 0 0,-1-1-1 0 0,0 0 0 0 0,0 1 1 0 0,1-1-1 0 0,-1 0 1 0 0,0 1-1 0 0,0-1 0 0 0,0 0 1 0 0,0 1-1 0 0,0-1 1 0 0,0 0-1 0 0,0 1 0 0 0,0-1 1 0 0,0 0-1 0 0,0 1 0 0 0,0-1 1 0 0,0 0-1 0 0,0 1 1 0 0,-1-1-1 0 0,1 0 0 0 0,0 1 1 0 0,-1-1-1 0 0,1 0 1 0 0,0 1-1 0 0,-1-1 0 0 0,1 1 1 0 0,-1-1-1 0 0,1 1 1 0 0,0-1-1 0 0,-1 1 0 0 0,1-1 1 0 0,-1 1-1 0 0,0-1 0 0 0,1 1 1 0 0,-1 0-1 0 0,1-1 1 0 0,-1 1-1 0 0,0 0-6 0 0,-2-3-10 0 0,1 1-38 0 0,-1 1-1 0 0,1-1 1 0 0,0 0-1 0 0,-1 1 1 0 0,1-1-1 0 0,-1 1 0 0 0,0 0 1 0 0,1 0-1 0 0,-1 0 1 0 0,0 0-1 0 0,-1 0 49 0 0,-5-1-679 0 0,-5 0 329 0 0,0 6-6123 0 0,6-1 1205 0 0</inkml:trace>
  <inkml:trace contextRef="#ctx0" brushRef="#br0" timeOffset="128088.651">18565 7862 5064 0 0,'11'-10'398'0'0,"-3"3"3238"0"0,-8 7-1692 0 0,0 0-158 0 0,0 0-754 0 0,0 0-332 0 0,11 3 1080 0 0,21 1 11 0 0,-26-2-1510 0 0,0-1 1 0 0,0 0-1 0 0,0-1 1 0 0,1 0-1 0 0,5 0-281 0 0,-6 0 121 0 0,0 0 1 0 0,0 1-1 0 0,0-1 1 0 0,4 2-122 0 0,15 1 133 0 0,-18-1-64 0 0,-7-2-69 0 0,1 1 0 0 0,-1-1 0 0 0,1 0 0 0 0,-1 1 0 0 0,1-1-1 0 0,-1 0 1 0 0,1 0 0 0 0,-1 1 0 0 0,1-1 0 0 0,-1 0 0 0 0,1 0 0 0 0,-1 0 0 0 0,1 0 0 0 0,-1 0 0 0 0,1 0-1 0 0,-1 0 1 0 0,1 0 0 0 0,-1 0 0 0 0,1 0 0 0 0,-1 0 0 0 0,1 0 0 0 0,0 0 0 0 0,-1 0 0 0 0,1-1 0 0 0,-1 1-1 0 0,1 0 1 0 0,-1 0 0 0 0,1 0-154 0 0,1 0 0 0 0,-1-1 0 0 0,0 1 0 0 0,0 0 0 0 0,0 0 0 0 0,1-1 0 0 0,-1 1 0 0 0,0-1 0 0 0,0 1 0 0 0,0-1 0 0 0,0 1 0 0 0,0-1-1 0 0,0 0 1 0 0,0 1 0 0 0,0-1 0 0 0,0 0 0 0 0,0 0 0 0 0,0 0 154 0 0,1-5-1626 0 0</inkml:trace>
  <inkml:trace contextRef="#ctx0" brushRef="#br0" timeOffset="128395.483">18691 7763 2304 0 0,'0'0'484'0'0,"0"0"1192"0"0,0 0 520 0 0,-4 9 3396 0 0,3-8-5362 0 0,-1 1-1 0 0,1 0 1 0 0,-1-1 0 0 0,1 1 0 0 0,0 0 0 0 0,0 0 0 0 0,0 0 0 0 0,0 0 0 0 0,0 0 0 0 0,0 0 0 0 0,0 0-1 0 0,1 0 1 0 0,-1 0 0 0 0,1 0 0 0 0,0 1-230 0 0,-2 37 2398 0 0,1-14-1358 0 0,-11 39 321 0 0,2-13-1031 0 0,10-47-489 0 0,-1-4 42 0 0,1 0 0 0 0,0 0 0 0 0,-1 1-1 0 0,1-1 1 0 0,0 0 0 0 0,0 0 0 0 0,0 1 0 0 0,0-1 0 0 0,0 0 0 0 0,0 0-1 0 0,1 0 1 0 0,-1 1 0 0 0,0-1 0 0 0,1 0 0 0 0,-1 1 117 0 0,1-2-1514 0 0,0 0-71 0 0,7-3-13 0 0</inkml:trace>
  <inkml:trace contextRef="#ctx0" brushRef="#br0" timeOffset="128723.562">18942 7719 3680 0 0,'0'0'284'0'0,"0"0"216"0"0,0 0 1601 0 0,0 1 1649 0 0,0 7-1717 0 0,0 10 1862 0 0,0-15-3773 0 0,-1 0 1 0 0,1 1-1 0 0,-1-1 0 0 0,1 0 1 0 0,-1 0-1 0 0,0 0 0 0 0,0 0 1 0 0,-1 1-1 0 0,1-1 0 0 0,-1-1 1 0 0,0 2-123 0 0,0 0 203 0 0,-1 0 1 0 0,1 1 0 0 0,0-1-1 0 0,1 0 1 0 0,-1 1 0 0 0,1 1-204 0 0,-1-1 132 0 0,0 0 1 0 0,0 1-1 0 0,0-1 1 0 0,-2 3-133 0 0,-11 24 340 0 0,13-26-300 0 0,-1 0 0 0 0,1 0 0 0 0,-1-1 0 0 0,0 1-1 0 0,0-1 1 0 0,-1 0 0 0 0,0 0 0 0 0,0 0-1 0 0,-4 3-39 0 0,1 1 0 0 0,6-8 4 0 0,0 0 1 0 0,0 0-1 0 0,0 1 0 0 0,0-1 1 0 0,0 0-1 0 0,0 0 1 0 0,0 0-1 0 0,-1 0 1 0 0,1 0-1 0 0,-1 0 0 0 0,1-1 1 0 0,0 1-1 0 0,-1 0 1 0 0,1-1-1 0 0,-1 1 1 0 0,1-1-1 0 0,-1 1-4 0 0,1-1-10 0 0,1 0-1 0 0,0 0 1 0 0,0 0-1 0 0,-1 0 1 0 0,1 0-1 0 0,0 0 1 0 0,0 0-1 0 0,-1 0 1 0 0,1 0-1 0 0,0 0 1 0 0,-1 0-1 0 0,1 0 1 0 0,0 0-1 0 0,0 0 1 0 0,-1 0-1 0 0,1 0 1 0 0,0 0-1 0 0,0 0 1 0 0,-1 0-1 0 0,1-1 1 0 0,0 1-1 0 0,0 0 1 0 0,-1 0-1 0 0,1 0 1 0 0,0 0 0 0 0,0-1-1 0 0,-1 1 1 0 0,1 0-1 0 0,0 0 1 0 0,0 0-1 0 0,0-1 1 0 0,-1 1 10 0 0,0-10-266 0 0,7-12-161 0 0,-4 17 343 0 0,0 0 0 0 0,0 0 0 0 0,1 0 1 0 0,0 0-1 0 0,-1 1 0 0 0,1-1 0 0 0,1 1 0 0 0,-1 0 0 0 0,1 0 0 0 0,-1 0 0 0 0,2 0 84 0 0,-3 2-7 0 0,-1 1-1 0 0,1-1 0 0 0,-1 0 0 0 0,1 0 0 0 0,-1 0 1 0 0,0 0-1 0 0,0 0 0 0 0,0 0 0 0 0,0 0 0 0 0,0-2 8 0 0,0 2-10 0 0,0-1-1 0 0,0 1 0 0 0,1-1 0 0 0,-1 1 1 0 0,0 0-1 0 0,1 0 0 0 0,0 0 1 0 0,-1-1-1 0 0,3 0 11 0 0,-2 1 30 0 0,0 0 0 0 0,1 0-1 0 0,-1 1 1 0 0,1-1 0 0 0,0 1 0 0 0,-1 0 0 0 0,1 0 0 0 0,0-1 0 0 0,0 2 0 0 0,0-1-1 0 0,0 0 1 0 0,0 1 0 0 0,0-1 0 0 0,0 1 0 0 0,0 0 0 0 0,0 0 0 0 0,1 0-30 0 0,-1 1 88 0 0,-1 1 0 0 0,0-1 0 0 0,1 1 1 0 0,-1-1-1 0 0,0 1 0 0 0,0 0 0 0 0,0 0 0 0 0,0 0 1 0 0,-1 0-1 0 0,1 0 0 0 0,1 2-88 0 0,-2-2 70 0 0,3 3 62 0 0,0 1-1 0 0,-1-1 1 0 0,1 1 0 0 0,-1 0 0 0 0,-1 0 0 0 0,1 0 0 0 0,-1 0 0 0 0,0 0 0 0 0,0 1-1 0 0,0 6-131 0 0,1-2 206 0 0,-2-6-127 0 0,0 1 1 0 0,-1-1-1 0 0,1 1 1 0 0,-1-1-1 0 0,0 2-79 0 0,0-6 32 0 0,0 1 0 0 0,0-1 1 0 0,-1 0-1 0 0,1 1 0 0 0,-1-1 0 0 0,1 0 1 0 0,-1 0-1 0 0,0 1 0 0 0,1-1 0 0 0,-1 0 1 0 0,0 0-1 0 0,0 0 0 0 0,0 0 0 0 0,0 0 0 0 0,0 0 1 0 0,0 0-1 0 0,0 0 0 0 0,-1 0-32 0 0,-1 2-4 0 0,0-1-1 0 0,0 0 1 0 0,-1 0-1 0 0,1 0 1 0 0,-1-1-1 0 0,1 1 5 0 0,-29 4 52 0 0,15-4 32 0 0,-13 2 58 0 0,22-4-247 0 0,1 1 1 0 0,-1 0 0 0 0,1 0 0 0 0,-1 1-1 0 0,-6 3 105 0 0,7-3-369 0 0,0-1-1 0 0,0 1 0 0 0,0-1 0 0 0,0 0 1 0 0,0 0-1 0 0,-1-1 0 0 0,1 0 1 0 0,-1-1 369 0 0,0 1-1641 0 0,3 0 16 0 0</inkml:trace>
  <inkml:trace contextRef="#ctx0" brushRef="#br0" timeOffset="129233.356">19200 7747 13248 0 0,'0'0'604'0'0,"-1"0"-14"0"0,0-1-564 0 0,0 1 1 0 0,0 0-1 0 0,1 0 0 0 0,-1 0 0 0 0,0 0 1 0 0,0-1-1 0 0,0 1 0 0 0,0 1 0 0 0,1-1 1 0 0,-1 0-1 0 0,0 0 0 0 0,0 0 0 0 0,0 0 1 0 0,1 0-1 0 0,-1 1 0 0 0,0-1 0 0 0,0 0 1 0 0,1 1-1 0 0,-1-1 0 0 0,0 1 0 0 0,0-1 0 0 0,1 1 1 0 0,-1-1-1 0 0,1 1 0 0 0,-1-1 0 0 0,0 1 1 0 0,1-1-1 0 0,-1 1 0 0 0,1 0-26 0 0,-1 0 118 0 0,-8 7 338 0 0,1 0 1 0 0,0 1-1 0 0,1 0 1 0 0,0 1-1 0 0,0-1 0 0 0,-3 8-456 0 0,-1 1 442 0 0,7-13-310 0 0,1 0-1 0 0,0 0 1 0 0,0 0-1 0 0,1 1 1 0 0,-1-1 0 0 0,1 1-1 0 0,0 2-131 0 0,-2 5 227 0 0,-3 21 192 0 0,7-32-395 0 0,0-1-1 0 0,0 1 0 0 0,0 0 0 0 0,0-1 1 0 0,0 1-1 0 0,1-1 0 0 0,-1 1 1 0 0,0-1-1 0 0,1 1 0 0 0,-1 0 0 0 0,1-1 1 0 0,0 0-1 0 0,-1 1 0 0 0,1-1 1 0 0,0 1-1 0 0,0-1 0 0 0,0 0 0 0 0,1 1-23 0 0,-1-1 10 0 0,0-1 0 0 0,0 1 0 0 0,-1-1 0 0 0,1 1 0 0 0,0-1 0 0 0,0 0 0 0 0,0 1 0 0 0,0-1 0 0 0,0 0 0 0 0,0 0 0 0 0,0 0 0 0 0,0 0 0 0 0,0 0 0 0 0,0 0 0 0 0,0 0 0 0 0,0 0 0 0 0,0 0 0 0 0,0 0 0 0 0,0-1-10 0 0,18-4 114 0 0,-7-1-76 0 0,-1-1 0 0 0,0 0 0 0 0,1-1-38 0 0,9-6-2 0 0,6-2-11 0 0,-24 12-52 0 0,-1 5 37 0 0,0 0 1 0 0,0 1 0 0 0,0-1 0 0 0,0 0 0 0 0,-1 1-1 0 0,1 0 1 0 0,1 1 27 0 0,19 51-11 0 0,-21-52 22 0 0,0-1 0 0 0,-1 1 0 0 0,1 0-1 0 0,0-1 1 0 0,0 1 0 0 0,1-1-1 0 0,-1 0 1 0 0,0 1 0 0 0,0-1-1 0 0,1 0 1 0 0,-1 0 0 0 0,1 0 0 0 0,-1 0-1 0 0,1 0 1 0 0,-1 0 0 0 0,1 0-1 0 0,1 0-10 0 0,-1 0 66 0 0,0 0-13 0 0,0 0 0 0 0,0-1 0 0 0,0 1 0 0 0,0-1 0 0 0,-1 1 0 0 0,1-1 0 0 0,0 0-1 0 0,0 0 1 0 0,0 0 0 0 0,0 0 0 0 0,0 0 0 0 0,0 0 0 0 0,0 0 0 0 0,0-1 0 0 0,-1 1 0 0 0,1-1-1 0 0,0 1 1 0 0,0-1 0 0 0,0 0 0 0 0,-1 0 0 0 0,1 0-53 0 0,11-10 146 0 0,-11 8-111 0 0,1 1 1 0 0,0-1-1 0 0,-1 0 0 0 0,1 0 1 0 0,-1 0-1 0 0,0 0 0 0 0,1-1-35 0 0,9-9 106 0 0,-11 13-104 0 0,0-1 0 0 0,0 0 0 0 0,0 0 0 0 0,0 0 0 0 0,0 1 0 0 0,-1-1 0 0 0,1 0 0 0 0,0 0 0 0 0,0 0 0 0 0,-1 0 0 0 0,1-1 0 0 0,0 1 0 0 0,-1 0 0 0 0,1 0 0 0 0,-1 0 0 0 0,0 0 0 0 0,1-1-2 0 0,1-12 44 0 0,0 9-74 0 0,-1 0-1 0 0,0 0 1 0 0,-1-1-1 0 0,1 1 1 0 0,-1 0-1 0 0,0 0 0 0 0,0 0 1 0 0,-1-1-1 0 0,1 1 1 0 0,-1 0-1 0 0,-1-2 31 0 0,-8-28-3337 0 0,5 26 2074 0 0</inkml:trace>
  <inkml:trace contextRef="#ctx0" brushRef="#br0" timeOffset="130322.229">18743 8452 6912 0 0,'0'0'314'0'0,"0"0"-6"0"0,3-5-186 0 0,0 1 42 0 0,-2 3 685 0 0,-1 1 288 0 0,0 0-1004 0 0,0 0-1 0 0,1 0 0 0 0,-1 0 1 0 0,1-1-1 0 0,-1 1 1 0 0,0 0-1 0 0,1 0 0 0 0,-1 0 1 0 0,0 0-1 0 0,1-1 0 0 0,-1 1 1 0 0,0 0-1 0 0,1 0 0 0 0,-1-1 1 0 0,0 1-1 0 0,1 0 0 0 0,-1-1 1 0 0,0 1-1 0 0,0 0 1 0 0,1-1-1 0 0,-1 1 0 0 0,0 0 1 0 0,0-1-1 0 0,0 1-132 0 0,3-4 2468 0 0,1 10-1309 0 0,3 5-660 0 0,-6-9-434 0 0,0-1 0 0 0,0 1 1 0 0,0 0-1 0 0,0-1 0 0 0,0 1 1 0 0,0 0-1 0 0,-1 0 0 0 0,1-1 1 0 0,-1 1-1 0 0,1 0 0 0 0,-1 0 1 0 0,0 0-1 0 0,0 1-65 0 0,2 29 749 0 0,1 0 1 0 0,3 12-750 0 0,-1-12 283 0 0,-2 0 0 0 0,0 13-283 0 0,3 51 208 0 0,-10-43-58 0 0,4-51-164 0 0,1-1 1 0 0,-1 0 0 0 0,0 0-1 0 0,1 1 1 0 0,-1-1 0 0 0,1 0-1 0 0,0 0 1 0 0,-1 1 0 0 0,1-1-1 0 0,0 0 1 0 0,0 0 0 0 0,0 0-1 0 0,0 0 14 0 0,0 0-373 0 0,-1-1-840 0 0,0 0-3378 0 0,0 0-1447 0 0</inkml:trace>
  <inkml:trace contextRef="#ctx0" brushRef="#br0" timeOffset="130545.999">18811 8499 2304 0 0,'13'-16'119'0'0,"-12"12"-53"0"0,-2 2-51 0 0,1 0 205 0 0,0 0 1 0 0,1-1-1 0 0,-1 1 0 0 0,1 0 1 0 0,0 0-1 0 0,0 0 0 0 0,0 0 1 0 0,0 0-1 0 0,0 0 0 0 0,0 0 1 0 0,0 0-1 0 0,1 0 0 0 0,-1 1 1 0 0,1-1-1 0 0,-1 0 0 0 0,1 1 1 0 0,0-1-1 0 0,0 1-220 0 0,3-2 1211 0 0,0 0 1 0 0,0 0-1 0 0,1 0 0 0 0,0 1 1 0 0,4-1-1212 0 0,6-3 1066 0 0,-13 5-881 0 0,0 0 0 0 0,0 0 0 0 0,0 1 0 0 0,1-1 0 0 0,-1 1 0 0 0,0 0 0 0 0,0 0 0 0 0,0 0 0 0 0,0 1 1 0 0,0-1-1 0 0,1 1-185 0 0,33 8 1198 0 0,-28-5-969 0 0,0-1 0 0 0,0 1-1 0 0,0 0 1 0 0,0 1 0 0 0,1 2-229 0 0,-6-5 83 0 0,-1 0-1 0 0,0 1 1 0 0,1-1 0 0 0,-1 1 0 0 0,0 0 0 0 0,0 0 0 0 0,-1 1-1 0 0,1-1 1 0 0,-1 0 0 0 0,1 1 0 0 0,-1 0 0 0 0,0-1-1 0 0,0 2-82 0 0,-1-2 36 0 0,-1-1-1 0 0,0 0 0 0 0,1 0 1 0 0,-1 1-1 0 0,0-1 0 0 0,0 0 1 0 0,-1 1-1 0 0,1-1 0 0 0,0 0 1 0 0,-1 0-1 0 0,0 1 0 0 0,1-1 1 0 0,-1 0-1 0 0,0 0 0 0 0,0 0 1 0 0,0 0-1 0 0,0 0-35 0 0,-2 3 47 0 0,0 0-1 0 0,0-1 1 0 0,0 1-1 0 0,-1-1 1 0 0,1 1-1 0 0,-3 0-46 0 0,0 0 41 0 0,-1-1 0 0 0,1 0-1 0 0,-1 0 1 0 0,-1 0 0 0 0,1-1-1 0 0,0 0 1 0 0,-5 1-41 0 0,-10 4 71 0 0,1 0-324 0 0,0 0-1 0 0,0-2 0 0 0,-17 3 254 0 0,-8-2-6542 0 0,34-4 938 0 0</inkml:trace>
  <inkml:trace contextRef="#ctx0" brushRef="#br0" timeOffset="131584.745">20084 8467 10136 0 0,'-4'-12'1080'0'0,"3"11"-938"0"0,-1-1 0 0 0,1 0 0 0 0,-1 1 0 0 0,0-1 0 0 0,0 1 0 0 0,1-1 0 0 0,-1 1-1 0 0,0 0 1 0 0,0 0 0 0 0,0 0 0 0 0,-1 0 0 0 0,1 0 0 0 0,0 0 0 0 0,0 1 0 0 0,0-1 0 0 0,-1 1 0 0 0,1-1 0 0 0,0 1 0 0 0,-1 0 0 0 0,1 0 0 0 0,0 0 0 0 0,-2 0-142 0 0,-4 1 657 0 0,0-1 0 0 0,0 2 1 0 0,-1-1-1 0 0,1 1 0 0 0,-7 2-657 0 0,6-1 184 0 0,0 0-1 0 0,-1 1 1 0 0,1 0 0 0 0,1 1 0 0 0,-1 0 0 0 0,1 0-1 0 0,-4 4-183 0 0,-11 8 310 0 0,15-11-175 0 0,0-1-1 0 0,1 1 1 0 0,0 1-1 0 0,-1 0-134 0 0,-7 9 164 0 0,6-7-172 0 0,0 0 1 0 0,1 0-1 0 0,0 1 0 0 0,0 1 8 0 0,7-9 4 0 0,-1 0-1 0 0,1 0 1 0 0,0 1-1 0 0,0-1 0 0 0,0 0 1 0 0,0 1-1 0 0,0-1 1 0 0,0 1-1 0 0,1-1 1 0 0,-1 1-1 0 0,1-1 1 0 0,0 1-1 0 0,0-1 1 0 0,-1 1-1 0 0,2-1 0 0 0,-1 1 1 0 0,0-1-1 0 0,0 1 1 0 0,1-1-1 0 0,0 1 1 0 0,0 1-4 0 0,1-1 32 0 0,1-1-1 0 0,-1 0 1 0 0,1 0 0 0 0,-1 1 0 0 0,1-2 0 0 0,0 1 0 0 0,0 0 0 0 0,0-1 0 0 0,0 1-1 0 0,0-1 1 0 0,0 0-32 0 0,-1 0 15 0 0,1 0 12 0 0,1 0-1 0 0,-1 0 1 0 0,1 0 0 0 0,0-1-1 0 0,0 1 1 0 0,-1-1 0 0 0,1 0-1 0 0,0 0 1 0 0,-1-1 0 0 0,1 1-1 0 0,0-1 1 0 0,0 1 0 0 0,-1-1-1 0 0,2-1-26 0 0,1 0 23 0 0,0 0 0 0 0,-1 0 0 0 0,1 0 0 0 0,-1-1 0 0 0,0 0 0 0 0,0 0 0 0 0,0 0 0 0 0,3-4-23 0 0,1-2 44 0 0,0 0-1 0 0,-1-1 0 0 0,1 0 1 0 0,-2 0-1 0 0,0-1 0 0 0,0 0 1 0 0,3-8-44 0 0,0-3 34 0 0,-1-1 1 0 0,-1 0 0 0 0,3-14-35 0 0,2-20-5 0 0,0-19 5 0 0,-5 31-72 0 0,-7 35 67 0 0,0 0 0 0 0,0 0 1 0 0,-1-10 4 0 0,0 6 363 0 0,-1 16-292 0 0,1 1-1 0 0,-1 0 1 0 0,0-1-1 0 0,0 1 1 0 0,0-1-1 0 0,0 1 0 0 0,-1 0-70 0 0,-2 8-61 0 0,-1 13 121 0 0,0 0-1 0 0,3-1 1 0 0,0 1-1 0 0,1 1 1 0 0,1-1-1 0 0,1 0-59 0 0,0 21-13 0 0,-1-31 29 0 0,1-1 0 0 0,0 0 0 0 0,1 0 0 0 0,1 0 0 0 0,0 3-16 0 0,-2-15 3 0 0,1 6 48 0 0,0 0-1 0 0,1 1 0 0 0,0-1 0 0 0,0 0 0 0 0,1 0 0 0 0,2 4-50 0 0,13 10-1 0 0,-7-16 11 0 0,-11-5-8 0 0,1 1-2 0 0,-2-1-32 0 0,0 0 1 0 0,1 1-1 0 0,-1-1 1 0 0,0 1 0 0 0,1-1-1 0 0,-1 0 1 0 0,0 0-1 0 0,1 1 1 0 0,-1-1-1 0 0,0 0 1 0 0,1 1-1 0 0,-1-1 1 0 0,1 0-1 0 0,-1 0 1 0 0,0 0-1 0 0,1 0 1 0 0,-1 1-1 0 0,1-1 1 0 0,-1 0-1 0 0,1 0 1 0 0,-1 0-1 0 0,1 0 1 0 0,-1 0-1 0 0,1 0 1 0 0,-1 0-1 0 0,1 0 32 0 0,11 0-5623 0 0,-12 0 5127 0 0,2 0-6304 0 0</inkml:trace>
  <inkml:trace contextRef="#ctx0" brushRef="#br0" timeOffset="132156.084">20249 8302 6448 0 0,'0'0'297'0'0,"0"0"-9"0"0,5 14 2839 0 0,-5 6 688 0 0,-1-17-3632 0 0,1 0 0 0 0,-1 0 0 0 0,1 1 0 0 0,-1-1 0 0 0,0 0 0 0 0,-1 0 0 0 0,0 2-183 0 0,-3 7 561 0 0,1 1 1 0 0,0-1 0 0 0,1 1 0 0 0,0 0-1 0 0,1 0 1 0 0,0 1 0 0 0,1-1 0 0 0,1 0-1 0 0,0 3-561 0 0,2-7 553 0 0,-1-1-298 0 0,-1-7-210 0 0,0 1-1 0 0,0-1 0 0 0,0 1 0 0 0,0-1 0 0 0,0 1 0 0 0,1-1 0 0 0,-1 1 1 0 0,0-1-1 0 0,1 0 0 0 0,0 2-44 0 0,2 11 222 0 0,-1-3-92 0 0,-2-10-116 0 0,1 0 0 0 0,-1 0 0 0 0,0 0 0 0 0,0 1 0 0 0,0-1 0 0 0,1 0 0 0 0,-1 0 0 0 0,0 0 0 0 0,-1 0 0 0 0,1 0 0 0 0,0 0 0 0 0,0 0 0 0 0,0 1-14 0 0,-1 0 19 0 0,1-1 0 0 0,-1 1 0 0 0,1 0 0 0 0,0-1 0 0 0,0 1 0 0 0,0 0 0 0 0,0-1 0 0 0,0 1 0 0 0,1 1-19 0 0,-1 7 45 0 0,0-9-45 0 0,0 1 0 0 0,0-1 0 0 0,0 1 0 0 0,1-1 0 0 0,-1 1 0 0 0,0-1 0 0 0,0 0 0 0 0,1 1 0 0 0,-1-1 0 0 0,1 1 0 0 0,0-1 0 0 0,-1 0 0 0 0,1 1 0 0 0,0-1 0 0 0,0 0 0 0 0,0 0 0 0 0,-1 1 0 0 0,2 0 0 0 0,4 6 11 0 0,-3-5 15 0 0,-1 1 0 0 0,1-1 0 0 0,0 0 0 0 0,0 0 0 0 0,0 0-1 0 0,0 0 1 0 0,0-1 0 0 0,1 1 0 0 0,0-1 0 0 0,-1 0 0 0 0,1 0 0 0 0,0 0 0 0 0,0 0 0 0 0,0-1 0 0 0,0 1-1 0 0,0-1 1 0 0,0 0 0 0 0,0 0 0 0 0,0-1 0 0 0,1 1 0 0 0,-1-1 0 0 0,0 0 0 0 0,0 0 0 0 0,1-1 0 0 0,-1 1-1 0 0,0-1 1 0 0,0 0 0 0 0,2 0-26 0 0,2-2 56 0 0,0 0-1 0 0,0-1 0 0 0,0 0 1 0 0,-1-1-1 0 0,0 1 0 0 0,1-1 1 0 0,-2-1-1 0 0,1 1 0 0 0,0-1 1 0 0,-1-1-1 0 0,0 1 0 0 0,-1-1 1 0 0,0 0-1 0 0,0 0 0 0 0,0 0 1 0 0,3-7-56 0 0,-1-1-142 0 0,13-21 449 0 0,-19 35-348 0 0,-1 1-58 0 0,0 0-12 0 0,-3 16-1 0 0,1-9 137 0 0,1 0-1 0 0,0 0 1 0 0,1 0-1 0 0,-1 0 1 0 0,1 0-1 0 0,1 0 1 0 0,-1 0-1 0 0,2 6-24 0 0,-1-9 12 0 0,0-1-1 0 0,0 1 1 0 0,1-1-1 0 0,-1 1 1 0 0,1-1-1 0 0,-1 0 1 0 0,1 0 0 0 0,0 0-1 0 0,1 0 1 0 0,-1 0-1 0 0,0 0 1 0 0,1 0-1 0 0,-1-1 1 0 0,1 1-1 0 0,0-1 1 0 0,0 0-1 0 0,2 1-11 0 0,-3-1 12 0 0,1-1 0 0 0,0 0 0 0 0,-1 0-1 0 0,1 0 1 0 0,0 0 0 0 0,0 0 0 0 0,0-1 0 0 0,0 1-1 0 0,0-1 1 0 0,0 0 0 0 0,0 0 0 0 0,0 0-1 0 0,0 0 1 0 0,0 0 0 0 0,0-1 0 0 0,-1 1 0 0 0,1-1-1 0 0,0 0 1 0 0,0 0 0 0 0,0 0 0 0 0,0 0-1 0 0,-1 0 1 0 0,1-1 0 0 0,-1 1 0 0 0,1-1 0 0 0,1-1-12 0 0,2-1 31 0 0,-1-1-1 0 0,0 1 1 0 0,0-1 0 0 0,0 0 0 0 0,-1 0 0 0 0,0 0 0 0 0,0 0 0 0 0,0-1 0 0 0,0 0 0 0 0,-1 0 0 0 0,1-3-31 0 0,0-4 40 0 0,-1 1 0 0 0,-1-1 1 0 0,0 0-1 0 0,-1 0 0 0 0,0 0 0 0 0,-1 0 1 0 0,0-5-41 0 0,0 6 23 0 0,-1 4-52 0 0,0-1 0 0 0,0 1 0 0 0,0-1 0 0 0,-1 1 0 0 0,-1 0 0 0 0,1 0 0 0 0,-1 0 0 0 0,-1 0 0 0 0,1 0 0 0 0,-2 0 0 0 0,1 1 0 0 0,-3-4 29 0 0,-5-1-640 0 0,-3 1-36 0 0</inkml:trace>
  <inkml:trace contextRef="#ctx0" brushRef="#br0" timeOffset="149703.835">21348 7559 5064 0 0,'0'0'389'0'0,"-8"-4"-84"0"0,8 2 8031 0 0,8 0-7985 0 0,0 1-1 0 0,0 0 1 0 0,0 0-1 0 0,0 1 0 0 0,1 0 1 0 0,-1 0-1 0 0,2 1-350 0 0,17 0 1214 0 0,-4 0-238 0 0,23-2-1587 0 0,-42 1 528 0 0,0 0-1 0 0,1 0 1 0 0,-1 0 0 0 0,0 1-1 0 0,3 0 84 0 0,18 1 18 0 0,-14-3 343 0 0,-1 1 0 0 0,1 1-1 0 0,6 1-360 0 0,-9-1 94 0 0,0 0 0 0 0,0-1 1 0 0,0 0-1 0 0,1 0 0 0 0,-1-1 0 0 0,4 0-94 0 0,3-2-603 0 0,-8 3-2216 0 0,-7 0 987 0 0</inkml:trace>
  <inkml:trace contextRef="#ctx0" brushRef="#br0" timeOffset="149971.61">21338 7684 6912 0 0,'-1'0'528'0'0,"-3"2"-215"0"0,3-1 363 0 0,1-1 195 0 0,0 0 38 0 0,0 0-86 0 0,16 5 771 0 0,17 6 628 0 0,-27-8-1953 0 0,0-1 0 0 0,0 0-1 0 0,0 0 1 0 0,0 0 0 0 0,6 0-269 0 0,23 1 111 0 0,23 3-1120 0 0,16-3 1009 0 0,-56-3-5478 0 0</inkml:trace>
  <inkml:trace contextRef="#ctx0" brushRef="#br0" timeOffset="150461.379">22110 7610 7656 0 0,'0'0'349'0'0,"0"0"-2"0"0,0 0-205 0 0,2 1-27 0 0,5 1 334 0 0,0 0 1 0 0,0 0-1 0 0,0-1 1 0 0,0 0-1 0 0,0 0 0 0 0,0-1 1 0 0,1 0-1 0 0,-1 0 1 0 0,6-1-450 0 0,11 0 1060 0 0,154 1 1176 0 0,4-8-1111 0 0,3 0-505 0 0,86 2-69 0 0,-217 4-550 0 0,287-11 242 0 0,-337 13-237 0 0,326-8 129 0 0,-212 2-154 0 0,-4 0 258 0 0,-95 5-34 0 0,1 0-5225 0 0,-3 1-1000 0 0</inkml:trace>
  <inkml:trace contextRef="#ctx0" brushRef="#br0" timeOffset="150957.692">22326 8106 8264 0 0,'0'0'182'0'0,"0"-6"452"0"0,10-5-136 0 0,-10 10-289 0 0,0 1 0 0 0,1-1 0 0 0,-1 1 0 0 0,0-1 0 0 0,1 1-1 0 0,-1-1 1 0 0,0 1 0 0 0,1 0 0 0 0,-1-1 0 0 0,1 1 0 0 0,-1-1 0 0 0,1 1 0 0 0,-1 0-1 0 0,1 0 1 0 0,0-1 0 0 0,-1 1 0 0 0,1 0 0 0 0,-1 0 0 0 0,1 0 0 0 0,-1 0-1 0 0,1 0 1 0 0,0-1 0 0 0,-1 1-209 0 0,3 25 1258 0 0,-13 42-283 0 0,9-44-536 0 0,-1 0 0 0 0,-1 0-1 0 0,-3 5-438 0 0,1 1 332 0 0,-1 18-332 0 0,3-12 116 0 0,-1 26 272 0 0,8-17-78 0 0,-2-33-591 0 0,0 0 0 0 0,-1 0 0 0 0,-1 1 281 0 0,-3-14-1307 0 0,-3-4 636 0 0</inkml:trace>
  <inkml:trace contextRef="#ctx0" brushRef="#br0" timeOffset="151226.856">22331 8202 5528 0 0,'0'0'249'0'0,"0"0"-1"0"0,1-1-156 0 0,11-10-191 0 0,-11 9 333 0 0,1 0 0 0 0,-1 1 0 0 0,1-1 0 0 0,-1 0-1 0 0,1 1 1 0 0,0 0 0 0 0,0-1 0 0 0,0 1 0 0 0,0 0 0 0 0,0 0 0 0 0,0 0-1 0 0,0 0 1 0 0,0 0 0 0 0,0 1 0 0 0,0-1 0 0 0,0 1 0 0 0,1-1 0 0 0,0 1-234 0 0,-1 0 155 0 0,6-1 287 0 0,-1 1 0 0 0,0 1 0 0 0,1-1 0 0 0,-1 1 0 0 0,0 1 0 0 0,0-1 1 0 0,1 1-1 0 0,-1 0-442 0 0,4 2 565 0 0,0 1 1 0 0,0 0 0 0 0,-1 1 0 0 0,5 3-566 0 0,-12-7 107 0 0,0 0-1 0 0,0 0 1 0 0,0 0-1 0 0,0 1 1 0 0,0-1-1 0 0,-1 1 1 0 0,1 0-1 0 0,-1 0 1 0 0,0 0-1 0 0,0 0 1 0 0,0 0-1 0 0,0 0 1 0 0,-1 0-1 0 0,1 1 1 0 0,-1-1-1 0 0,1 3-106 0 0,-2-4 56 0 0,1 0-1 0 0,-1 0 1 0 0,0-1-1 0 0,0 1 1 0 0,0 0-1 0 0,0 0 1 0 0,-1 0-1 0 0,1-1 1 0 0,0 1-1 0 0,-1 0 0 0 0,0 0 1 0 0,1-1-1 0 0,-1 1 1 0 0,0 0-1 0 0,0-1 1 0 0,1 1-1 0 0,-1-1 1 0 0,0 1-1 0 0,-1-1 1 0 0,1 1-1 0 0,0-1 0 0 0,0 0 1 0 0,-1 0-1 0 0,1 0 1 0 0,-1 1-1 0 0,1-1 1 0 0,-1 0-56 0 0,-1 0 80 0 0,0 0 1 0 0,1 1-1 0 0,0-1 0 0 0,-1 1 1 0 0,1-1-1 0 0,0 1 1 0 0,-1 1-82 0 0,0-1 21 0 0,1 0-1 0 0,0-1 0 0 0,0 1 1 0 0,0-1-1 0 0,-1 1 0 0 0,1-1 1 0 0,-1 0-1 0 0,0 0-19 0 0,-3 1-17 0 0,-11 5-219 0 0,0-2 0 0 0,-1 0 0 0 0,1-1 0 0 0,-1-1 0 0 0,0 0 0 0 0,-7-1 236 0 0,11-2-1826 0 0,-1 3-4337 0 0</inkml:trace>
  <inkml:trace contextRef="#ctx0" brushRef="#br0" timeOffset="151513.381">22264 8021 8952 0 0,'0'0'406'0'0,"0"0"-4"0"0,0 0-161 0 0,0 0 278 0 0,10 0 849 0 0,5-6-219 0 0,-13 5-986 0 0,1-1 0 0 0,-1 2 0 0 0,0-1 0 0 0,1 0 0 0 0,-1 0 0 0 0,1 1 0 0 0,-1-1 0 0 0,1 1 0 0 0,-1 0-163 0 0,32 0 1532 0 0,98-3 1047 0 0,-101 0-2435 0 0,-5 1-164 0 0,-1 1 0 0 0,1 0 0 0 0,4 2 20 0 0,-18 0-205 0 0,-2-1-10 0 0</inkml:trace>
  <inkml:trace contextRef="#ctx0" brushRef="#br0" timeOffset="152248.791">23227 8058 12528 0 0,'-12'22'1584'0'0,"-19"21"48"0"0,-100 92 273 0 0,108-112-1627 0 0,-49 56 482 0 0,64-67-635 0 0,8-11-117 0 0,-1 1-1 0 0,0-1 0 0 0,0 1 0 0 0,0 0 0 0 0,0-1 0 0 0,0 0 1 0 0,-1 1-1 0 0,1-1 0 0 0,0 0 0 0 0,-1 1 0 0 0,0-1-7 0 0,1 0 59 0 0,12-16-174 0 0,-6 8 57 0 0,54-94-3086 0 0,-28 52 2108 0 0,43-81 327 0 0,-72 128 709 0 0,-2 1 6 0 0,0 1 1 0 0,0 0-1 0 0,0 0 1 0 0,0 0 0 0 0,0 0-1 0 0,0 0 1 0 0,0 0-1 0 0,1-1 1 0 0,-1 1 0 0 0,0 0-1 0 0,0 0 1 0 0,0 0-1 0 0,0 0 1 0 0,0 0 0 0 0,0 0-1 0 0,0 0 1 0 0,1 0 0 0 0,-1 0-1 0 0,0-1 1 0 0,0 1-1 0 0,0 0 1 0 0,0 0 0 0 0,0 0-1 0 0,1 0 1 0 0,-1 0-1 0 0,0 0 1 0 0,0 0 0 0 0,0 0-1 0 0,0 0 1 0 0,0 0-1 0 0,1 0 1 0 0,-1 0 0 0 0,0 0-1 0 0,0 0 1 0 0,0 0 0 0 0,0 0-1 0 0,1 1 1 0 0,-1-1-1 0 0,0 0 1 0 0,0 0 0 0 0,0 0-7 0 0,5 7 605 0 0,-4-6-509 0 0,0 0 0 0 0,-1 1 1 0 0,1-1-1 0 0,0 1 1 0 0,-1-1-1 0 0,0 1 0 0 0,1 0 1 0 0,-1-1-1 0 0,0 1 1 0 0,0 1-97 0 0,-1 4 60 0 0,-1 0 0 0 0,2 0 1 0 0,-1 1-1 0 0,1-1 1 0 0,0 0-1 0 0,1 5-60 0 0,3 47 64 0 0,-2-44-21 0 0,-1-9-40 0 0,0 0-1 0 0,0 0 1 0 0,1 0 0 0 0,2 5-3 0 0,2 9 0 0 0,-5-17 5 0 0,-1 0 1 0 0,1-1 0 0 0,0 1-1 0 0,0 0 1 0 0,0-1 0 0 0,1 1-1 0 0,-1 0 1 0 0,0-1-1 0 0,1 1 1 0 0,0-1 0 0 0,0 0-1 0 0,-1 0 1 0 0,2 1-6 0 0,36 35 854 0 0,-39-37-804 0 0,1-1 0 0 0,-1 0-1 0 0,1 1 1 0 0,-1-1-1 0 0,1 0 1 0 0,-1 1-1 0 0,0-1 1 0 0,1 1-1 0 0,-1-1 1 0 0,1 1-1 0 0,-1-1 1 0 0,0 1-1 0 0,1-1 1 0 0,-1 1-1 0 0,0-1 1 0 0,0 1-1 0 0,0-1 1 0 0,1 1-1 0 0,-1 0 1 0 0,0-1-1 0 0,0 1 1 0 0,0-1-1 0 0,0 1 1 0 0,0 0-1 0 0,0-1 1 0 0,0 1-1 0 0,0-1 1 0 0,0 1-50 0 0,-1 0 36 0 0,0-1 1 0 0,0 1-1 0 0,0 0 0 0 0,1-1 1 0 0,-1 1-1 0 0,0-1 1 0 0,0 1-1 0 0,0-1 0 0 0,0 1 1 0 0,0-1-1 0 0,0 0 1 0 0,-1 0-1 0 0,1 1 0 0 0,0-1-36 0 0,-23 5 302 0 0,1-1 0 0 0,-13 1-302 0 0,-35 1 23 0 0,30-1-784 0 0,-22-2 761 0 0,12-5-2223 0 0,50 2 1653 0 0,1 0-956 0 0,0 0-3796 0 0</inkml:trace>
  <inkml:trace contextRef="#ctx0" brushRef="#br0" timeOffset="152760.368">23500 8112 10592 0 0,'0'0'488'0'0,"0"0"-12"0"0,-4 6 412 0 0,-5 2-316 0 0,1 1 0 0 0,0 0 0 0 0,0 1 0 0 0,1 0 0 0 0,0 0 1 0 0,0 1-1 0 0,1 0-572 0 0,4-6 171 0 0,0 0 1 0 0,1 0 0 0 0,-1 1-1 0 0,1-1 1 0 0,0 0-1 0 0,1 1 1 0 0,-1-1 0 0 0,1 1-1 0 0,0-1 1 0 0,1 2-172 0 0,-1-5 32 0 0,0 0-1 0 0,1 0 1 0 0,-1 1 0 0 0,1-1 0 0 0,0 0 0 0 0,0 0 0 0 0,0 0 0 0 0,0 0 0 0 0,0 0-1 0 0,0 0 1 0 0,0 0 0 0 0,0 0 0 0 0,1-1 0 0 0,-1 1 0 0 0,1 0 0 0 0,0-1-1 0 0,-1 1 1 0 0,1-1 0 0 0,0 0 0 0 0,0 1-32 0 0,2 0 42 0 0,0-1 0 0 0,-1 0 0 0 0,1 0 0 0 0,-1 0 0 0 0,1 0 0 0 0,0-1 0 0 0,0 1 0 0 0,0-1 0 0 0,-1 0 0 0 0,1 0 0 0 0,0 0 0 0 0,1-1-42 0 0,7-1 87 0 0,1 0 1 0 0,0-2-1 0 0,-1 1 0 0 0,0-1 0 0 0,0-1 1 0 0,0 0-1 0 0,2-2-87 0 0,2-1-47 0 0,1 1 0 0 0,17-5 47 0 0,-15 9 0 0 0,-19 3 0 0 0,1 0 1 0 0,-1 0-1 0 0,1-1 0 0 0,0 1 0 0 0,-1 0 0 0 0,1 0 0 0 0,0 0 0 0 0,-1 0 0 0 0,1 1 0 0 0,0-1 0 0 0,-1 0 0 0 0,1 0 0 0 0,-1 0 1 0 0,1 0-1 0 0,0 1 0 0 0,-1-1 0 0 0,1 0 0 0 0,-1 1 0 0 0,1-1 0 0 0,-1 0 0 0 0,1 1 0 0 0,-1-1 0 0 0,1 1 0 0 0,-1-1 0 0 0,1 0 1 0 0,-1 1-1 0 0,0-1 0 0 0,1 1 0 0 0,-1 0 0 0 0,0-1 0 0 0,1 1 0 0 0,-1-1 0 0 0,0 1 0 0 0,0-1 0 0 0,1 1 0 0 0,-1 0 1 0 0,0-1-1 0 0,0 1 0 0 0,0-1 0 0 0,0 1 0 0 0,0 0 0 0 0,1 2 7 0 0,4 6 59 0 0,0 0-1 0 0,1 0 1 0 0,0 0 0 0 0,1 0-1 0 0,7 7-65 0 0,7 9 485 0 0,-18-22-427 0 0,1-1 0 0 0,-1 1 0 0 0,1-1 0 0 0,-1 0 0 0 0,1 0 0 0 0,0 0 0 0 0,-1-1 0 0 0,1 1 0 0 0,0-1 0 0 0,3 1-58 0 0,5 2 140 0 0,-10-3-104 0 0,1 0-1 0 0,0 0 0 0 0,0-1 1 0 0,0 1-1 0 0,0-1 0 0 0,0 0 1 0 0,0 1-1 0 0,0-1 0 0 0,-1 0 1 0 0,1-1-1 0 0,0 1 0 0 0,0-1 1 0 0,0 1-1 0 0,0-1 0 0 0,0 0 1 0 0,0 0-1 0 0,-1 0 0 0 0,1 0 1 0 0,0 0-1 0 0,-1-1 0 0 0,1 1 1 0 0,-1-1-36 0 0,2-1 55 0 0,-1 0 0 0 0,0 0 1 0 0,1 0-1 0 0,-1 0 0 0 0,-1-1 1 0 0,1 0-1 0 0,0 1 0 0 0,-1-1 1 0 0,0 0-1 0 0,0 0 0 0 0,0 0 1 0 0,0-1-1 0 0,-1 1 0 0 0,1-1-55 0 0,1-6 67 0 0,-1 0 0 0 0,0-1 0 0 0,-1 1-1 0 0,0-1 1 0 0,-1 0 0 0 0,0 1 0 0 0,-1-1 0 0 0,0 1-1 0 0,-1-1 1 0 0,0 1 0 0 0,-1 0 0 0 0,0-1 0 0 0,-1 1-1 0 0,0 1 1 0 0,-1-1 0 0 0,0 1 0 0 0,0-1 0 0 0,-1 1-1 0 0,-1 1 1 0 0,-4-6-67 0 0,7 11-100 0 0,-1-1 0 0 0,1 1 0 0 0,-1 1 0 0 0,0-1-1 0 0,0 1 1 0 0,0 0 0 0 0,-2-1 100 0 0,-17-8-819 0 0</inkml:trace>
  <inkml:trace contextRef="#ctx0" brushRef="#br0" timeOffset="165952.071">22788 6880 4864 0 0,'1'-1'223'0'0,"5"-1"-17"0"0,6-4 360 0 0,-6 3 5694 0 0,-6 9-4227 0 0,-3 0-1828 0 0,1 0 0 0 0,-1 0 0 0 0,0 0 1 0 0,0 0-1 0 0,0-1 0 0 0,-1 1 0 0 0,-1 1-205 0 0,-9 14 313 0 0,9-15-229 0 0,1 0 0 0 0,-1 0-1 0 0,0 0 1 0 0,-1-1 0 0 0,1 0 0 0 0,-6 4-84 0 0,-16 16 275 0 0,11-10-143 0 0,-2 0 0 0 0,-10 7-132 0 0,-5 5 168 0 0,20-17 15 0 0,0 0 0 0 0,0 0 0 0 0,-1-1 0 0 0,-9 4-183 0 0,5-3 64 0 0,15-8-45 0 0,0 0 0 0 0,0 0 0 0 0,0-1 0 0 0,0 1 0 0 0,0-1-1 0 0,0 1 1 0 0,0-1 0 0 0,0 0 0 0 0,0 0 0 0 0,-1 0 0 0 0,1-1 0 0 0,0 1 0 0 0,-1-1 0 0 0,1 0 0 0 0,0 0 0 0 0,-1 0 0 0 0,1 0-1 0 0,-1-1-18 0 0,2 0 8 0 0,0 0 0 0 0,1-1-1 0 0,-1 1 1 0 0,0-1-1 0 0,1 0 1 0 0,-1 1-1 0 0,1-1 1 0 0,-1-1-8 0 0,1 2 39 0 0,1 0-22 0 0,-1 0 0 0 0,1 0 0 0 0,0 0 0 0 0,-1-1 0 0 0,1 1-1 0 0,0 0 1 0 0,0 0 0 0 0,0 0 0 0 0,0 0 0 0 0,0-1 0 0 0,0 1-1 0 0,0 0 1 0 0,0 0 0 0 0,1 0 0 0 0,-1 0 0 0 0,0-1-1 0 0,1 1 1 0 0,-1 0 0 0 0,1 0-17 0 0,2-11 124 0 0,-2 4-104 0 0,1-1 0 0 0,1 1-1 0 0,-1 0 1 0 0,1 1-1 0 0,1-1 1 0 0,0-2-20 0 0,10-22 154 0 0,-13 25-137 0 0,0 5-27 0 0,-1-1 0 0 0,1 1 1 0 0,0-1-1 0 0,0 1 1 0 0,0 0-1 0 0,0-1 0 0 0,0 1 1 0 0,1 0-1 0 0,-1 0 0 0 0,1 0 10 0 0,4-4 0 0 0,11 0-60 0 0,-15 6 46 0 0,-1 0-1 0 0,1 0 0 0 0,0 0 0 0 0,-1 0 0 0 0,1 0 0 0 0,-1 0 0 0 0,1 1 0 0 0,0-1 1 0 0,-1 1-1 0 0,1-1 0 0 0,-1 1 0 0 0,1-1 0 0 0,-1 1 0 0 0,0 0 0 0 0,1 0 0 0 0,-1 0 15 0 0,20 13-30 0 0,-14-7 30 0 0,1 1 0 0 0,-1-1 0 0 0,2 5 0 0 0,-5-8 6 0 0,9 12 37 0 0,-1 1 0 0 0,1 3-43 0 0,-4-7 133 0 0,-7-11-94 0 0,0 1 0 0 0,0 0-1 0 0,0 1 1 0 0,0-1 0 0 0,-1 0 0 0 0,1 0-1 0 0,-1 1 1 0 0,0-1 0 0 0,0 3-39 0 0,8 11 134 0 0,-8-15-93 0 0,0 0-1 0 0,0-1 1 0 0,0 1-1 0 0,0 0 1 0 0,0 0-1 0 0,0 0 1 0 0,0 0-1 0 0,-1 1-40 0 0,1-3 15 0 0,-1 2 4 0 0,0-1-1 0 0,0 0 1 0 0,0 0 0 0 0,1 0 0 0 0,-1 1 0 0 0,1-1-1 0 0,-1 0 1 0 0,1 0 0 0 0,-1 0 0 0 0,1 0 0 0 0,0 1-1 0 0,-1-1 1 0 0,1 0 0 0 0,0-1 0 0 0,1 2-19 0 0,4 7 7 0 0,8 8 168 0 0,-13-16-110 0 0,1 1 2 0 0,11 14 405 0 0,-12-14-399 0 0,-1-2 7 0 0,15 3-94 0 0,-15-4-304 0 0,0 0 1 0 0,1-1-1 0 0,-1 1 0 0 0,1 0 1 0 0,-1 0-1 0 0,1-1 1 0 0,-1 1-1 0 0,1 0 1 0 0,0 0-1 0 0,0-1 0 0 0,0 1 318 0 0,2-4-959 0 0</inkml:trace>
  <inkml:trace contextRef="#ctx0" brushRef="#br0" timeOffset="166699.951">22479 6729 1840 0 0,'-15'4'1725'0'0,"2"-7"265"0"0,12 3-1772 0 0,0-1 0 0 0,0 1 1 0 0,0 0-1 0 0,0 0 0 0 0,0-1 0 0 0,0 1 0 0 0,-1 0 0 0 0,1 0 0 0 0,0 0 0 0 0,0 0 0 0 0,0 0 0 0 0,0 0 0 0 0,0 1 0 0 0,-1-1-218 0 0,1 0 648 0 0,-8 0 743 0 0,7 1 2668 0 0,7 1-3889 0 0,1 0 0 0 0,-1-1-1 0 0,1 1 1 0 0,-1-1 0 0 0,1 0-1 0 0,-1 0 1 0 0,1-1 0 0 0,0 0-1 0 0,-1 0 1 0 0,1 0 0 0 0,2-1-170 0 0,11 0 297 0 0,55-8 304 0 0,-8 8-260 0 0,-11 0-734 0 0,1 2 0 0 0,5 3 393 0 0,-36-1-6106 0 0</inkml:trace>
  <inkml:trace contextRef="#ctx0" brushRef="#br0" timeOffset="169697.591">23043 6849 2760 0 0,'0'0'125'0'0,"0"0"143"0"0,0 0 515 0 0,16-21 4193 0 0,-5 0-2648 0 0,-11 20-2044 0 0,2 0-172 0 0,-1 0 1 0 0,0 0 0 0 0,0-1-1 0 0,0 1 1 0 0,0 0 0 0 0,0-1-1 0 0,0 1 1 0 0,-1-1 0 0 0,1 1 0 0 0,0-2-113 0 0,0 2 53 0 0,-1 0 82 0 0,1 0-51 0 0,-1 0 1 0 0,1 0-1 0 0,-1 1 0 0 0,1-1 1 0 0,-1 0-1 0 0,1 1 1 0 0,0-1-1 0 0,-1 0 0 0 0,1 1 1 0 0,0-1-1 0 0,0 1 1 0 0,-1-1-1 0 0,1 1 0 0 0,0-1 1 0 0,0 1-1 0 0,0 0 1 0 0,0-1-1 0 0,0 1 0 0 0,0 0 1 0 0,0 0-1 0 0,-1-1 1 0 0,1 1-85 0 0,2 2 62 0 0,5 6 36 0 0,-8-7-90 0 0,1-1 0 0 0,-1 1 0 0 0,0-1 0 0 0,1 1 0 0 0,-1 0 1 0 0,0-1-1 0 0,0 1 0 0 0,0 0 0 0 0,0-1 0 0 0,0 1 0 0 0,0 0 0 0 0,0-1 1 0 0,0 1-1 0 0,0 0 0 0 0,0-1 0 0 0,0 1 0 0 0,0 0 0 0 0,0-1 1 0 0,0 1-9 0 0,0 10 127 0 0,0-9-95 0 0,1 1 1 0 0,0-1-1 0 0,-1 1 0 0 0,0-1 0 0 0,1 1 1 0 0,-1-1-1 0 0,0 1 0 0 0,0-1 0 0 0,-1 1 0 0 0,1 0 1 0 0,-1-1-1 0 0,1 1 0 0 0,-1-1-32 0 0,-12 36 212 0 0,3-13-121 0 0,1 2 58 0 0,-13 23-149 0 0,17-38 28 0 0,-29 77 228 0 0,26-65-173 0 0,6-16 1 0 0,0 1-1 0 0,0-1 1 0 0,-1 0-1 0 0,-2 4-83 0 0,-1-1 130 0 0,1 4 64 0 0,4-13-139 0 0,1-1 43 0 0,3 10 56 0 0,-2-9-131 0 0,-1-1 1 0 0,1 1 0 0 0,0-1-1 0 0,0 0 1 0 0,0 1 0 0 0,0-1-1 0 0,0 0 1 0 0,0 0 0 0 0,1 0-1 0 0,-1 0 1 0 0,0 0 0 0 0,1 0-1 0 0,-1 0 1 0 0,0-1-1 0 0,1 1 1 0 0,-1 0 0 0 0,1-1-1 0 0,-1 1 1 0 0,1-1 0 0 0,0 1-1 0 0,0-1-23 0 0,6 1 87 0 0,0 0 0 0 0,0 0-1 0 0,-1-1 1 0 0,2 0-87 0 0,9 1 95 0 0,-10-1-19 0 0,0 0-1 0 0,0 0 1 0 0,0 0-1 0 0,1-1 1 0 0,-1 0-1 0 0,0-1 0 0 0,6-2-75 0 0,1 1 109 0 0,0 1-1 0 0,1 0 0 0 0,-1 1 0 0 0,0 0 1 0 0,11 2-109 0 0,-4-1-119 0 0,-15 0 36 0 0,-3 0-377 0 0,1 0 1 0 0,-1 0-1 0 0,1 0 1 0 0,-1-1 0 0 0,0 0-1 0 0,1 0 460 0 0,1 1-774 0 0</inkml:trace>
  <inkml:trace contextRef="#ctx0" brushRef="#br0" timeOffset="170433.866">23555 6702 5384 0 0,'0'0'241'0'0,"0"0"0"0"0,0 0-66 0 0,0 0 270 0 0,0 0 135 0 0,0 0 27 0 0,5-2 296 0 0,-4 3 2913 0 0,-3 65-2088 0 0,-5-19-1324 0 0,1 48 209 0 0,6-85-446 0 0,-1 0 0 0 0,-1 0-1 0 0,0-1 1 0 0,-1 4-167 0 0,-5 25 425 0 0,4-8-329 0 0,-1 17 258 0 0,9 8 618 0 0,-4-53-428 0 0,0 19 87 0 0,2-6-1541 0 0,-1-13 930 0 0,0 0-1 0 0,-1 0 0 0 0,0 0 1 0 0,1 0-1 0 0,-1 0 0 0 0,0 0 1 0 0,0 0-1 0 0,0 0 0 0 0,0 0 1 0 0,-1 0-1 0 0,1-1 0 0 0,0 1 0 0 0,-1 2-19 0 0,-1-1 136 0 0,1 0-3167 0 0,1-3 2455 0 0</inkml:trace>
  <inkml:trace contextRef="#ctx0" brushRef="#br0" timeOffset="170911.473">23647 6721 3224 0 0,'0'0'389'0'0,"0"0"426"0"0,9-3 2897 0 0,-5 2-3406 0 0,0 0 0 0 0,0 0 0 0 0,0 0 0 0 0,1 0 0 0 0,-1 0 0 0 0,0 1 0 0 0,1 0 0 0 0,-1 0 0 0 0,0 0 0 0 0,1 0 0 0 0,-1 1 0 0 0,0 0 0 0 0,1-1 0 0 0,-1 2 0 0 0,0-1 0 0 0,0 0 0 0 0,0 1 0 0 0,0 0 0 0 0,0 0 0 0 0,0 0 0 0 0,1 1-306 0 0,3 2 120 0 0,0 0-1 0 0,-1 0 0 0 0,0 1 1 0 0,0 0-1 0 0,0 0 1 0 0,0 1-1 0 0,-1 0 0 0 0,0 0 1 0 0,-1 0-1 0 0,0 1 1 0 0,1 0-120 0 0,-5-3 21 0 0,-1 8 249 0 0,0-12-242 0 0,1 1-1 0 0,-1-1 1 0 0,0 0 0 0 0,0 1 0 0 0,0-1-1 0 0,0 0 1 0 0,0 1 0 0 0,0-1 0 0 0,0 0 0 0 0,-1 1-1 0 0,1-1 1 0 0,0 0 0 0 0,-1 1 0 0 0,1-1-1 0 0,-1 0 1 0 0,1 0 0 0 0,-1 0 0 0 0,0 1-1 0 0,0-1 1 0 0,1 0 0 0 0,-1 0 0 0 0,0 0 0 0 0,0 0-1 0 0,0 0 1 0 0,0 0 0 0 0,0 0 0 0 0,0-1-1 0 0,0 1 1 0 0,-1 0 0 0 0,1-1 0 0 0,0 1-1 0 0,-1 0-27 0 0,-6 3 184 0 0,0-1 0 0 0,0 0 0 0 0,0 0 0 0 0,-1 0 0 0 0,0-1 0 0 0,-7 1-184 0 0,-19 5 84 0 0,22-5-107 0 0,1-1-1 0 0,-1 0 1 0 0,0-1-1 0 0,0 0 24 0 0,-34 4-2381 0 0,32-2-3359 0 0</inkml:trace>
  <inkml:trace contextRef="#ctx0" brushRef="#br0" timeOffset="172197.197">23435 6545 4608 0 0,'0'0'208'0'0,"-9"-3"32"0"0,-11 12 7393 0 0,23-7-7391 0 0,1 0 0 0 0,0 0 1 0 0,-1-1-1 0 0,1 1 0 0 0,0-1 0 0 0,0 0 0 0 0,0 0 1 0 0,0-1-1 0 0,0 1 0 0 0,1-1-242 0 0,45 1 1051 0 0,-24-2-597 0 0,19-2 466 0 0,-32 2-461 0 0,1 0 0 0 0,0 1 0 0 0,-1 0-1 0 0,4 2-458 0 0,35 2-1886 0 0,1-1-1 0 0,8-3 1887 0 0,-54 0-406 0 0,10 0-618 0 0</inkml:trace>
  <inkml:trace contextRef="#ctx0" brushRef="#br0" timeOffset="174411.928">24270 6754 5064 0 0,'0'0'389'0'0,"10"-17"2674"0"0,-10 17-2974 0 0,0-1 1 0 0,0 0-1 0 0,0 1 1 0 0,0-1-1 0 0,0 0 1 0 0,0 1-1 0 0,0-1 1 0 0,0 0-1 0 0,0 1 1 0 0,0-1-1 0 0,0 1 1 0 0,-1-1-1 0 0,1 0 1 0 0,0 1-1 0 0,0-1 1 0 0,-1 0-1 0 0,1 1 1 0 0,0-1-1 0 0,-1 1 1 0 0,1-1-1 0 0,-1 1 1 0 0,1-1-90 0 0,-2 1 159 0 0,1-1 1 0 0,0 1-1 0 0,-1 0 1 0 0,1 0-1 0 0,-1 0 1 0 0,1 0-1 0 0,0 0 1 0 0,-1 0-1 0 0,1 1 1 0 0,0-1-1 0 0,-1 0-159 0 0,-3 1-159 0 0,-10 2 573 0 0,-1 1 0 0 0,1 0 0 0 0,-1 1 0 0 0,2 0 0 0 0,-13 7-414 0 0,12-3 201 0 0,1 0-1 0 0,1 0 0 0 0,-1 2 1 0 0,-1 2-201 0 0,10-9 99 0 0,0 1 0 0 0,0 0 0 0 0,1-1 0 0 0,0 1 0 0 0,0 1 1 0 0,0-1-1 0 0,1 0 0 0 0,0 1 0 0 0,-2 3-99 0 0,4-5 18 0 0,-1 0 0 0 0,1 0 0 0 0,0 0 0 0 0,0 0-1 0 0,0 0 1 0 0,0 0 0 0 0,1 0 0 0 0,0 0 0 0 0,0 0-1 0 0,0 1 1 0 0,0-1 0 0 0,1 0 0 0 0,-1 0 0 0 0,1 0 0 0 0,1 2-18 0 0,-1-1 9 0 0,0-2-8 0 0,0-1 0 0 0,-1 1-1 0 0,1-1 1 0 0,0 1-1 0 0,1-1 1 0 0,-1 1 0 0 0,0-1-1 0 0,1 0 1 0 0,-1 1 0 0 0,2 0-1 0 0,10 17 59 0 0,-11-16-36 0 0,0-1 1 0 0,0 1-1 0 0,1-1 1 0 0,-1 0-1 0 0,1 0 1 0 0,2 3-24 0 0,12 7 56 0 0,-14-11-44 0 0,1 0 0 0 0,-1 0 0 0 0,0 1 0 0 0,0-1 0 0 0,-1 1 0 0 0,1 0 0 0 0,-1 0 0 0 0,1 0 0 0 0,-1 0 0 0 0,1 1-13 0 0,28 49 411 0 0,-27-45-105 0 0,-3-7-233 0 0,0 0 1 0 0,-1 0 0 0 0,0-1-1 0 0,1 1 1 0 0,-1 0-1 0 0,0 0 1 0 0,1 0-1 0 0,-1 0 1 0 0,0 0-1 0 0,0 0 1 0 0,0 0-1 0 0,1 0 1 0 0,-1 0-1 0 0,0-1 1 0 0,0 1 0 0 0,-1 0-1 0 0,1 0 1 0 0,0 0-1 0 0,0 0 1 0 0,0 0-1 0 0,-1 0 1 0 0,1 0-1 0 0,0 0 1 0 0,-1 0-1 0 0,0 0-72 0 0,1 1-23 0 0,0 0 0 0 0,-1 0 0 0 0,0-1 0 0 0,1 1 0 0 0,-1 0 0 0 0,0 0-1 0 0,0-1 1 0 0,0 1 0 0 0,0 0 0 0 0,0-1 0 0 0,0 1 0 0 0,-1-1-1 0 0,1 0 1 0 0,0 1 0 0 0,-1-1 0 0 0,1 0 0 0 0,-1 0 0 0 0,1 0 0 0 0,-1 0-1 0 0,0 0 1 0 0,1 0 0 0 0,-2 0 23 0 0,-14 5 731 0 0,0-1 0 0 0,-17 3-731 0 0,13-3 309 0 0,12-4-299 0 0,0-1 1 0 0,-1 0 0 0 0,1 0 0 0 0,-1-1-1 0 0,1 0 1 0 0,0-1 0 0 0,-4-1-11 0 0,12 3 7 0 0,0-1 31 0 0,-1 1 0 0 0,1-1-1 0 0,-1 1 1 0 0,1-1-1 0 0,-1 0 1 0 0,1 0-1 0 0,-1 0 1 0 0,1 0-1 0 0,-1-1-37 0 0,-4-2 146 0 0,6 4-130 0 0,-1-1 0 0 0,1 0-1 0 0,0 1 1 0 0,0-1 0 0 0,0 0-1 0 0,0 1 1 0 0,0-1 0 0 0,0 0 0 0 0,0 1-1 0 0,0-1 1 0 0,0 0 0 0 0,1 1-1 0 0,-1-1 1 0 0,0 1 0 0 0,0-1-1 0 0,0 0 1 0 0,1 1 0 0 0,-1-1-1 0 0,0 1 1 0 0,1-1-16 0 0,-1 1 2 0 0,4-9 154 0 0,-3 6-112 0 0,1 0 1 0 0,-1 0 0 0 0,1 0-1 0 0,-1 1 1 0 0,1-1 0 0 0,0 0-1 0 0,0 1 1 0 0,0-1 0 0 0,1 1-1 0 0,-1-1 1 0 0,0 1 0 0 0,1 0-1 0 0,1-1-44 0 0,14-7 22 0 0,0 1-1 0 0,1 0 0 0 0,0 2 1 0 0,0 0-1 0 0,0 1 0 0 0,11-1-21 0 0,-7 2-250 0 0,1 2-1 0 0,15 0 251 0 0,-2-1-1971 0 0,-1-1-3756 0 0,-23 0-233 0 0</inkml:trace>
  <inkml:trace contextRef="#ctx0" brushRef="#br0" timeOffset="174916.231">24372 6917 6912 0 0,'0'0'528'0'0,"0"0"-198"0"0,-5 4 1425 0 0,-1 1-719 0 0,4-5-97 0 0,-5 6-163 0 0,4-1-494 0 0,0 0 1 0 0,0 0-1 0 0,1 0 1 0 0,-1 0 0 0 0,1 1-1 0 0,0-1 1 0 0,0 1 0 0 0,1 0-283 0 0,-4 8 585 0 0,2 7 136 0 0,2-6-304 0 0,1-13-374 0 0,0 0 1 0 0,0 0 0 0 0,1 0 0 0 0,-1 0 0 0 0,0-1-1 0 0,1 1 1 0 0,-1 0 0 0 0,1 0 0 0 0,0 0-1 0 0,-1 0 1 0 0,1 0 0 0 0,1 1-44 0 0,3 8 246 0 0,-4-10-207 0 0,0 0 0 0 0,0 0 0 0 0,0 0 0 0 0,0 0 0 0 0,0 0 0 0 0,0 0 0 0 0,0 0 0 0 0,0 0 0 0 0,1 0 0 0 0,-1-1 0 0 0,0 1 0 0 0,1 0 0 0 0,-1-1 0 0 0,0 1-40 0 0,3 0 192 0 0,-2 0-147 0 0,1 0-1 0 0,0-1 1 0 0,0 1-1 0 0,-1-1 1 0 0,1 0-1 0 0,0 1 1 0 0,0-1-1 0 0,0-1 1 0 0,-1 1-1 0 0,1 0 1 0 0,0-1-1 0 0,0 1 1 0 0,1-1-44 0 0,11-5 85 0 0,-1 1 0 0 0,1-2 0 0 0,-1 0 1 0 0,0-1-1 0 0,-1 0-85 0 0,28-15-57 0 0,-26 19-46 0 0,-14 4 23 0 0,5 2-30 0 0,-5-2 102 0 0,0 1 0 0 0,0-1 0 0 0,0 0-1 0 0,0 1 1 0 0,-1-1 0 0 0,1 1 0 0 0,0-1 0 0 0,0 1 0 0 0,0-1 0 0 0,0 1 0 0 0,-1 0 0 0 0,1-1 0 0 0,0 1 0 0 0,-1 0 0 0 0,1 0-1 0 0,-1-1 1 0 0,1 1 0 0 0,0 1 8 0 0,2 3-8 0 0,-1-3 9 0 0,-1 0-1 0 0,0 0 0 0 0,1 1 1 0 0,-1-1-1 0 0,0 1 0 0 0,0-1 0 0 0,0 1 1 0 0,0-1-1 0 0,-1 1 0 0 0,1 2 0 0 0,5 15-56 0 0,-1 4 45 0 0,-3-21 34 0 0,0 0-1 0 0,0 0 0 0 0,0-1 0 0 0,0 1 0 0 0,0-1 1 0 0,1 0-1 0 0,2 2-22 0 0,-5-3 32 0 0,1 0-1 0 0,-1-1 1 0 0,1 1 0 0 0,0-1 0 0 0,-1 1-1 0 0,1-1 1 0 0,0 0 0 0 0,0 1-1 0 0,-1-1 1 0 0,1 0 0 0 0,0 1 0 0 0,0-1-1 0 0,0 0 1 0 0,-1 0 0 0 0,1 0 0 0 0,0 0-1 0 0,0 0 1 0 0,0 0 0 0 0,0 0 0 0 0,-1 0-1 0 0,1 0 1 0 0,0 0 0 0 0,0 0-1 0 0,0 0 1 0 0,-1 0 0 0 0,1-1 0 0 0,0 1-1 0 0,0 0 1 0 0,0-1 0 0 0,-1 1 0 0 0,1-1-1 0 0,0 1 1 0 0,-1-1 0 0 0,1 1 0 0 0,0-1-1 0 0,-1 1 1 0 0,1-1 0 0 0,0 0-32 0 0,1-3 107 0 0,1 1 0 0 0,-1-1 0 0 0,0 0 0 0 0,0 0 0 0 0,0-1 0 0 0,0 1 0 0 0,-1 0 0 0 0,0-1 0 0 0,0 1 0 0 0,0-1 0 0 0,0 1 0 0 0,-1-1 0 0 0,0 0-107 0 0,1-12 20 0 0,-2-1-1 0 0,-2-15-19 0 0,0-2 48 0 0,2 28-48 0 0,0 1 0 0 0,-1-1 0 0 0,0 1 0 0 0,-2-7 0 0 0,-4-17 74 0 0,2-4-621 0 0,3 17-116 0 0</inkml:trace>
  <inkml:trace contextRef="#ctx0" brushRef="#br0" timeOffset="187092.654">16357 10236 5528 0 0,'-5'2'683'0'0,"-7"1"4546"0"0,11-3-4824 0 0,1 0-46 0 0,0 0-27 0 0,0 0-4 0 0,0 0-12 0 0,1 0-52 0 0,192-8 2140 0 0,-173 8-2588 0 0,0 2 0 0 0,0 0 0 0 0,0 1 0 0 0,0 2 0 0 0,10 3 184 0 0,-21-4-3632 0 0,-8-3-1224 0 0</inkml:trace>
  <inkml:trace contextRef="#ctx0" brushRef="#br0" timeOffset="187374.677">16382 10402 11488 0 0,'-17'-3'31'0'0,"11"2"774"0"0,20-3 363 0 0,-10 3-995 0 0,50-12 892 0 0,-39 8-611 0 0,0 2-1 0 0,-1 0 0 0 0,1 0 1 0 0,11 1-454 0 0,18-4 166 0 0,-16 3-389 0 0,0 1-1 0 0,0 1 1 0 0,0 2-1 0 0,0 1 1 0 0,6 1 223 0 0,18-2-2379 0 0,-26 1 1149 0 0</inkml:trace>
  <inkml:trace contextRef="#ctx0" brushRef="#br0" timeOffset="189110.975">17268 10080 3224 0 0,'0'0'143'0'0,"3"-6"26"0"0,9-25 4257 0 0,-12 30-2959 0 0,0 1-514 0 0,0 0-227 0 0,0-4 2886 0 0,1 31-3515 0 0,0-18-57 0 0,0 0-1 0 0,-1 1 1 0 0,-1-1 0 0 0,0 0 0 0 0,0 1-40 0 0,-3 21 93 0 0,0 15-93 0 0,-3 19 88 0 0,0-21-25 0 0,1-14 42 0 0,2 1 0 0 0,0 29-105 0 0,6-24 415 0 0,-2-35-403 0 0,0 0-1 0 0,1 0 1 0 0,-1 0-1 0 0,0 0 1 0 0,1 0 0 0 0,-1 0-1 0 0,0 0 1 0 0,1 0 0 0 0,-1 0-1 0 0,1 0 1 0 0,0 0 0 0 0,-1 0-1 0 0,1-1 1 0 0,0 1 0 0 0,-1 0-1 0 0,1 0 1 0 0,0-1 0 0 0,0 1-1 0 0,0 0 1 0 0,-1-1 0 0 0,1 1-1 0 0,0-1 1 0 0,0 1 0 0 0,0-1-1 0 0,0 0 1 0 0,0 1 0 0 0,0-1-1 0 0,0 0 1 0 0,0 0 0 0 0,0 0-1 0 0,0 1 1 0 0,1-1-12 0 0,2 0 79 0 0,0 1-1 0 0,0-1 1 0 0,0 0 0 0 0,-1 0-1 0 0,1 0 1 0 0,0-1 0 0 0,1 1-79 0 0,128-35 1421 0 0,-82 22-1124 0 0,-36 9-266 0 0,-1 0 1 0 0,0 1 0 0 0,1 0-1 0 0,0 1 1 0 0,7 1-32 0 0,44 1-516 0 0,-36 0-5200 0 0,-16 0 351 0 0</inkml:trace>
  <inkml:trace contextRef="#ctx0" brushRef="#br0" timeOffset="189604.4">18142 10198 12176 0 0,'0'0'273'0'0,"0"0"40"0"0,0 0 23 0 0,0 0-34 0 0,-3 8-190 0 0,-1 0-67 0 0,-2 7 213 0 0,0-1 1 0 0,-1 0-1 0 0,-1 0 1 0 0,0-1-1 0 0,-6 7-258 0 0,-4 3 402 0 0,-2-1-1 0 0,0 0 1 0 0,-1-2-1 0 0,-13 9-401 0 0,27-24 32 0 0,0 0 0 0 0,-1-1-1 0 0,0 0 1 0 0,0 0 0 0 0,0 0-1 0 0,-1-2 1 0 0,0 1-32 0 0,6-2 10 0 0,-1 0 0 0 0,1-1 0 0 0,0 1 0 0 0,-1-1 0 0 0,1 0 1 0 0,-1 0-1 0 0,1 0 0 0 0,-1-1 0 0 0,1 1 0 0 0,-1-1 0 0 0,1 0 0 0 0,0 0 0 0 0,0 0 1 0 0,-1 0-1 0 0,0-1-10 0 0,2 1-31 0 0,0 0 1 0 0,0-1 0 0 0,0 1 0 0 0,1 0-1 0 0,-1 0 1 0 0,0-1 0 0 0,1 1-1 0 0,0-1 1 0 0,-1 1 0 0 0,1-1 0 0 0,0 1-1 0 0,-1-1 1 0 0,1 0 0 0 0,0 0 0 0 0,0 0-1 0 0,1 0 1 0 0,-1 0 0 0 0,0 0 0 0 0,1 0-1 0 0,-1 0 1 0 0,1 0 0 0 0,-1 0-1 0 0,1 0 1 0 0,0-2 30 0 0,0-6-190 0 0,0 0 0 0 0,1 0-1 0 0,0 0 1 0 0,1 0 0 0 0,0 0-1 0 0,1 0 1 0 0,0-1 190 0 0,-1 6-24 0 0,0 0 0 0 0,1-1 0 0 0,0 1 0 0 0,0 0 0 0 0,0 0 0 0 0,0 1 0 0 0,1-1 0 0 0,0 1 0 0 0,0 0 0 0 0,0 0 0 0 0,0 0 0 0 0,1 0 0 0 0,0 1 24 0 0,1-2 3 0 0,6-2-29 0 0,-9 6 46 0 0,0 1 1 0 0,0 0 0 0 0,1 0-1 0 0,-1 0 1 0 0,0 0 0 0 0,0 0 0 0 0,0 1-21 0 0,1 0 42 0 0,0 0 1 0 0,0 0 0 0 0,0 0 0 0 0,0 1-1 0 0,0-1 1 0 0,-1 1 0 0 0,1 0 0 0 0,-1 0-1 0 0,1 1 1 0 0,-1-1 0 0 0,0 1 0 0 0,0 0-1 0 0,0-1 1 0 0,0 1 0 0 0,0 0 0 0 0,0 2-43 0 0,4 3 98 0 0,-1 1 0 0 0,0 0 1 0 0,-1 1-1 0 0,0 0 1 0 0,2 6-99 0 0,40 108 1693 0 0,-30-94-168 0 0,-16-29-1437 0 0,-1-1 12 0 0,0 0 79 0 0,2 0-226 0 0,0 0 1 0 0,0 0 0 0 0,0-1 0 0 0,0 1 0 0 0,0-1-1 0 0,-1 0 1 0 0,1 1 0 0 0,0-1 0 0 0,0 0-1 0 0,-1 0 1 0 0,3-1 46 0 0,8-10-5978 0 0,-5 2 428 0 0</inkml:trace>
  <inkml:trace contextRef="#ctx0" brushRef="#br0" timeOffset="189967.123">17860 10004 3224 0 0,'-21'-8'-132'0'0,"5"2"505"0"0,13 5 3714 0 0,4 0 4387 0 0,34 1-7420 0 0,10 0 997 0 0,25-3-2051 0 0,61-3 1074 0 0,-65 3-747 0 0,-31 2-28 0 0,35-5-299 0 0,-53 6-1684 0 0,-21 7-1102 0 0,1-1 1193 0 0</inkml:trace>
  <inkml:trace contextRef="#ctx0" brushRef="#br0" timeOffset="191232.41">19271 9589 4144 0 0,'3'-3'210'0'0,"-2"3"-137"0"0,0-1 0 0 0,0 1 0 0 0,0-1 0 0 0,-1 0 0 0 0,1 1 1 0 0,0-1-1 0 0,-1 0 0 0 0,1 0 0 0 0,0 1 0 0 0,-1-1 0 0 0,1 0 0 0 0,-1 0 0 0 0,1 0 0 0 0,-1 0 0 0 0,0 0 0 0 0,1 1 0 0 0,-1-1 0 0 0,0 0 0 0 0,0 0 0 0 0,1 0 0 0 0,-1 0 0 0 0,0 0 0 0 0,0-1-73 0 0,0 2 224 0 0,0-1-1 0 0,0 0 0 0 0,0 1 1 0 0,0-1-1 0 0,-1 1 0 0 0,1-1 1 0 0,0 1-1 0 0,0-1 0 0 0,0 1 1 0 0,0-1-1 0 0,-1 1 0 0 0,1-1 1 0 0,0 1-1 0 0,0 0 0 0 0,-1-1 1 0 0,1 1-1 0 0,-1-1 0 0 0,1 1 1 0 0,0 0-1 0 0,-1-1 0 0 0,1 1 1 0 0,-1 0-1 0 0,1-1 0 0 0,-1 1-223 0 0,-14-4 1345 0 0,-16 7-1156 0 0,16 1 99 0 0,-1 0 0 0 0,1 1 0 0 0,-12 6-288 0 0,1-1 355 0 0,20-8-247 0 0,0 0-1 0 0,0 0 1 0 0,0 1 0 0 0,1 0 0 0 0,-1 0 0 0 0,1 0 0 0 0,-2 2-108 0 0,-10 8-31 0 0,9-8 133 0 0,0 1 1 0 0,0 0-1 0 0,-2 4-102 0 0,8-8 44 0 0,1 0-1 0 0,-1-1 0 0 0,1 1 1 0 0,-1 0-1 0 0,1 0 0 0 0,0 0 1 0 0,0 0-1 0 0,0 0 0 0 0,0 0 1 0 0,0 0-1 0 0,1 0 0 0 0,-1 1 1 0 0,0-1-1 0 0,1 0 0 0 0,0 0 1 0 0,-1 2-44 0 0,1-2 1 0 0,0 3 3 0 0,0-1 1 0 0,0 0 0 0 0,0 1 0 0 0,1-1-1 0 0,0 0 1 0 0,-1 1 0 0 0,2-1 0 0 0,-1 0-1 0 0,0 0 1 0 0,1 0 0 0 0,0 0-5 0 0,24 43-130 0 0,-18-34 27 0 0,0 1 1 0 0,5 12 102 0 0,-6-10 104 0 0,2 0 0 0 0,4 6-104 0 0,-7-11-2 0 0,1 0 1 0 0,-1 1 0 0 0,-1 0 0 0 0,0-1 0 0 0,1 6 1 0 0,-5-10 18 0 0,1-1 1 0 0,-1 0-1 0 0,0 0 1 0 0,0 0-1 0 0,-1 1 1 0 0,0 2-19 0 0,0-6 18 0 0,0-1 0 0 0,-1 0 1 0 0,1 1-1 0 0,-1-1 0 0 0,1 0 0 0 0,-1 0 0 0 0,0 1 1 0 0,0-1-1 0 0,0 0 0 0 0,0 0 0 0 0,-1 0 0 0 0,1 0 1 0 0,0 0-1 0 0,-1 0 0 0 0,1-1 0 0 0,-1 1 0 0 0,0 0 1 0 0,0-1-1 0 0,0 1-18 0 0,-7 6 349 0 0,8-7-259 0 0,-1 1 0 0 0,0 0 0 0 0,0-1 0 0 0,0 1 1 0 0,0-1-1 0 0,-1 0 0 0 0,1 1 0 0 0,0-1 0 0 0,-1 0-90 0 0,-8 2 276 0 0,1 0 0 0 0,0 0 1 0 0,-1-1-1 0 0,0-1 0 0 0,-6 1-276 0 0,12-2 32 0 0,-1 1 0 0 0,0-2 0 0 0,1 1 1 0 0,-1 0-1 0 0,1-1 0 0 0,-1 0 0 0 0,1-1 0 0 0,-1 1 0 0 0,1-1 0 0 0,-1 0 0 0 0,-1-1-32 0 0,0-1-51 0 0,3 2 115 0 0,0 0 0 0 0,0 0 0 0 0,0-1 0 0 0,1 0 0 0 0,-1 1 0 0 0,1-1 0 0 0,-1-1-64 0 0,3 3 25 0 0,0 0-1 0 0,0 0 1 0 0,1-1-1 0 0,-1 1 1 0 0,0 0-1 0 0,1-1 1 0 0,-1 1-1 0 0,0-1 1 0 0,1 1-1 0 0,0-1 1 0 0,-1 1-1 0 0,1-1 1 0 0,0 1-1 0 0,0-1 1 0 0,0 1-1 0 0,0-1 0 0 0,0 0 1 0 0,0 1-1 0 0,0-1 1 0 0,0 1-1 0 0,1-1 1 0 0,-1 1-1 0 0,1-2-24 0 0,1-2 21 0 0,0 0-1 0 0,0 0 1 0 0,0 0-1 0 0,1 0 0 0 0,0 0 1 0 0,0 0-1 0 0,0 1 0 0 0,0-1 1 0 0,1 1-1 0 0,0 0 1 0 0,0 0-1 0 0,0 0 0 0 0,0 0 1 0 0,1 0-21 0 0,5-2-43 0 0,0 0 1 0 0,0 1 0 0 0,0 0 0 0 0,0 0 0 0 0,1 1-1 0 0,6-1 43 0 0,18-7-1794 0 0,34-5 1794 0 0,-29 7-5531 0 0,-21 7 9 0 0</inkml:trace>
  <inkml:trace contextRef="#ctx0" brushRef="#br0" timeOffset="191693.782">19464 9808 6448 0 0,'0'0'297'0'0,"-1"-1"-9"0"0,0 1-195 0 0,1-1-1 0 0,-1 1 1 0 0,0-1-1 0 0,1 1 1 0 0,-1-1-1 0 0,0 1 1 0 0,0 0-1 0 0,1 0 0 0 0,-1-1 1 0 0,0 1-1 0 0,0 0 1 0 0,1 0-1 0 0,-1 0 1 0 0,0 0-1 0 0,0 0 1 0 0,0 0-1 0 0,1 0 1 0 0,-1 0-1 0 0,0 0 1 0 0,0 0-1 0 0,1 0 1 0 0,-1 0-1 0 0,0 0 1 0 0,0 1-1 0 0,1-1 1 0 0,-1 0-1 0 0,0 1 1 0 0,0-1-1 0 0,1 1 1 0 0,-1-1-1 0 0,0 1-92 0 0,0 1 460 0 0,-1-1 0 0 0,1 1 0 0 0,0 0-1 0 0,0 0 1 0 0,-1 0 0 0 0,1 0 0 0 0,1 0 0 0 0,-2 3-460 0 0,-2 3-394 0 0,0 9 1209 0 0,4-15-727 0 0,-1 0 1 0 0,1 0-1 0 0,0-1 1 0 0,-1 1-1 0 0,1 0 0 0 0,-1-1 1 0 0,1 1-1 0 0,-1-1 1 0 0,-1 2-89 0 0,2-2 19 0 0,-1 0 1 0 0,1 0-1 0 0,-1-1 1 0 0,1 1-1 0 0,0 0 1 0 0,-1 0-1 0 0,1 0 1 0 0,0 0-1 0 0,0 0 1 0 0,0 0 0 0 0,-1 0-1 0 0,1 0 1 0 0,0 0-1 0 0,0 0 1 0 0,0 0-1 0 0,0 0 1 0 0,1 0-1 0 0,-1 0 1 0 0,0 0-1 0 0,0 0 1 0 0,1 0 0 0 0,-1 0-1 0 0,0 0 1 0 0,1-1-1 0 0,-1 1 1 0 0,1 0-1 0 0,0 1-19 0 0,0-1 14 0 0,-1 1-1 0 0,1-1 1 0 0,0 0-1 0 0,-1 1 0 0 0,1-1 1 0 0,-1 1-1 0 0,1-1 1 0 0,-1 1-1 0 0,0 0 1 0 0,0-1-1 0 0,0 1 1 0 0,0-1-1 0 0,0 1 1 0 0,0 0-14 0 0,0 0 13 0 0,0 0 0 0 0,1 1 0 0 0,-1-1 0 0 0,0 0 0 0 0,1 0 0 0 0,-1 0 0 0 0,1 1 0 0 0,0-1 0 0 0,0 0 0 0 0,0 0 0 0 0,0 0 0 0 0,0 0 0 0 0,0 0 0 0 0,1 0 0 0 0,-1 0 0 0 0,1-1 1 0 0,-1 1-1 0 0,1 0 0 0 0,-1-1 0 0 0,1 1 0 0 0,0-1 0 0 0,0 0 0 0 0,0 0 0 0 0,0 1 0 0 0,0-1 0 0 0,0 0 0 0 0,0-1 0 0 0,0 1 0 0 0,3 0-13 0 0,4 1-43 0 0,-7-1 48 0 0,0 0 1 0 0,1-1-1 0 0,-1 0 1 0 0,0 1-1 0 0,1-1 0 0 0,-1 0 1 0 0,0 0-1 0 0,1 0 1 0 0,-1 0-1 0 0,0 0 1 0 0,1-1-1 0 0,-1 1 0 0 0,0-1 1 0 0,1 0-1 0 0,-1 0 1 0 0,0 1-1 0 0,0-1 1 0 0,0-1-1 0 0,0 1 0 0 0,0 0 1 0 0,1-1-6 0 0,9-4 76 0 0,-10 5-56 0 0,0 0 0 0 0,1-1-1 0 0,-1 1 1 0 0,0 0 0 0 0,0-1-1 0 0,0 1 1 0 0,0-1 0 0 0,-1 1-1 0 0,1-1 1 0 0,0 0 0 0 0,-1 0-1 0 0,1 0 1 0 0,-1 0 0 0 0,1 0-1 0 0,-1 0 1 0 0,0 0 0 0 0,0 0 0 0 0,0-2-20 0 0,0 3 38 0 0,-1 1-96 0 0,10 6-64 0 0,-3-2 236 0 0,1 0 0 0 0,0 0-1 0 0,5 1-113 0 0,-8-4 124 0 0,0 0 0 0 0,0 0 0 0 0,0-1-1 0 0,0 1 1 0 0,1-1 0 0 0,-1 0 0 0 0,2-1-124 0 0,-4 1 40 0 0,-1-1-1 0 0,1 1 1 0 0,-1-1 0 0 0,1 0 0 0 0,-1 0 0 0 0,1 0 0 0 0,-1 0 0 0 0,0-1-1 0 0,0 1 1 0 0,1 0 0 0 0,-1-1 0 0 0,0 0 0 0 0,0 1 0 0 0,-1-1-1 0 0,2-1-39 0 0,0-1 31 0 0,1-1-1 0 0,-1 0 0 0 0,1 0 1 0 0,-1 0-1 0 0,-1 0 0 0 0,1-1 1 0 0,-1 1-1 0 0,0-1 0 0 0,0 0 1 0 0,-1 1-1 0 0,1-1 0 0 0,-1 0 1 0 0,-1 0-1 0 0,1 0 0 0 0,-1 0 1 0 0,0 0-1 0 0,0 0 0 0 0,-1 0 0 0 0,0-4-30 0 0,0-28 203 0 0,0-1 119 0 0,-4 14-3290 0 0,1 11 1058 0 0,3 10-16 0 0</inkml:trace>
  <inkml:trace contextRef="#ctx0" brushRef="#br0" timeOffset="192144.075">18712 10334 8752 0 0,'0'0'673'0'0,"1"0"-437"0"0,4 0-113 0 0,-3-1 60 0 0,-1 1 1 0 0,1 0 0 0 0,-1 0-1 0 0,1-1 1 0 0,-1 1 0 0 0,0-1 0 0 0,1 1-1 0 0,-1-1 1 0 0,1 0 0 0 0,-1 0-1 0 0,1 0-183 0 0,15-6 677 0 0,46 0 40 0 0,-4-1 1221 0 0,3 3-1938 0 0,173-13 1551 0 0,-150 7-1069 0 0,0 4 0 0 0,0 3 0 0 0,56 7-482 0 0,-124-3 69 0 0,1 0-1 0 0,4-1-68 0 0,-10-1-188 0 0,0 2-1 0 0,0 0 0 0 0,0 0 0 0 0,0 1 0 0 0,3 1 189 0 0,-3 1-375 0 0</inkml:trace>
  <inkml:trace contextRef="#ctx0" brushRef="#br0" timeOffset="193021.434">19151 10415 7368 0 0,'0'0'568'0'0,"0"0"-251"0"0,0 0 339 0 0,-6 13 1853 0 0,-20 22-1470 0 0,16-23-113 0 0,1 0 0 0 0,-8 15-926 0 0,9-13 573 0 0,-2 0 1 0 0,-5 6-574 0 0,5-6 353 0 0,0 0 0 0 0,-3 7-353 0 0,-3 3 207 0 0,12-20-144 0 0,1 1-1 0 0,0 0 0 0 0,0 0 1 0 0,0 0-1 0 0,1 0 0 0 0,-1 1-62 0 0,3-5 96 0 0,0-1 76 0 0,0 0 320 0 0,0 0 144 0 0,0 0 32 0 0,0 0-136 0 0,0 0-588 0 0,12-8-933 0 0,-6 3 1004 0 0,1-1 1 0 0,-1 0-1 0 0,0-1 1 0 0,-1 0-1 0 0,0 0 0 0 0,0 0-15 0 0,6-8-11 0 0,4-7-222 0 0,-1-1 0 0 0,-1 0-1 0 0,-1-1 1 0 0,5-14 233 0 0,2-6-435 0 0,-4 22 307 0 0,-15 22 128 0 0,0 0-1 0 0,0 0 0 0 0,0 0 0 0 0,0 0 0 0 0,0 0 0 0 0,0-1 0 0 0,1 1 0 0 0,-1 0 0 0 0,0 0 0 0 0,0 0 0 0 0,0 0 0 0 0,0 0 0 0 0,0 0 0 0 0,1 0 0 0 0,-1 0 0 0 0,0 0 0 0 0,0 0 0 0 0,0 0 0 0 0,0 0 0 0 0,1 0 0 0 0,-1 0 1 0 0,0 0-1 0 0,0 0 0 0 0,0 0 0 0 0,0 0 0 0 0,1 0 0 0 0,-1 0 0 0 0,0 0 0 0 0,0 0 0 0 0,0 0 0 0 0,0 0 0 0 0,0 0 0 0 0,1 0 0 0 0,-1 0 0 0 0,0 0 0 0 0,0 0 0 0 0,0 0 0 0 0,0 1 0 0 0,0-1 0 0 0,0 0 0 0 0,1 0 0 0 0,-1 0 1 0 0,0 0-1 0 0,0 0 0 0 0,0 0 0 0 0,0 1 0 0 0,0-1 0 0 0,0 0 0 0 0,0 0 0 0 0,0 0 0 0 0,0 0 0 0 0,0 0 0 0 0,0 1 0 0 0,0-1 0 0 0,0 0 0 0 0,0 0 1 0 0,5 9-19 0 0,-4-8 17 0 0,8 32-54 0 0,-3-9 58 0 0,1 3-14 0 0,4 10-40 0 0,0-14 52 0 0,-5-7 0 0 0,1-1 0 0 0,1 0 0 0 0,0 0 0 0 0,5 5 0 0 0,24 34 146 0 0,-36-53-60 0 0,-1-1 2 0 0,0 0 15 0 0,-8 11 450 0 0,5-9-494 0 0,0 0-1 0 0,1 0 0 0 0,-1-1 1 0 0,0 1-1 0 0,0-1 0 0 0,0 1 1 0 0,0-1-1 0 0,0 0 0 0 0,-1 0 1 0 0,-1 0-59 0 0,-36 5 359 0 0,17-3-198 0 0,10-2-122 0 0,1 0-1 0 0,-1-1 1 0 0,-8 0-39 0 0,-22 0 11 0 0,30 0 37 0 0,1 0 0 0 0,0-1 0 0 0,-1-1-48 0 0,-23-1-55 0 0,35 3 210 0 0,1 0 316 0 0,-2-1-755 0 0,2-2-3088 0 0,2-7 1113 0 0,3 3-19 0 0</inkml:trace>
  <inkml:trace contextRef="#ctx0" brushRef="#br0" timeOffset="197169.359">13619 8265 4608 0 0,'0'0'208'0'0,"1"0"-9"0"0,5 0-82 0 0,-4 0 271 0 0,-2 0 109 0 0,0 0 14 0 0,2 6 1947 0 0,-4-3-2226 0 0,0 0-1 0 0,1 1 1 0 0,-1-1-1 0 0,0 0 0 0 0,0-1 1 0 0,-1 1-1 0 0,1 0 1 0 0,0-1-1 0 0,-1 1 0 0 0,0-1 1 0 0,1 0-1 0 0,-1 0 1 0 0,0 0-1 0 0,0 0 0 0 0,-1 0 1 0 0,1-1-1 0 0,0 0 1 0 0,-4 2-232 0 0,-7 2 459 0 0,0 0 1 0 0,0-1-1 0 0,-14 2-459 0 0,-129 23 942 0 0,-75 0-230 0 0,77-20-313 0 0,30-2-151 0 0,-277 15 1624 0 0,221-13-1821 0 0,-319 13-574 0 0,298-16 879 0 0,-100 6 372 0 0,170-5-381 0 0,70-5-207 0 0,0 3 0 0 0,0 2 0 0 0,-11 5-140 0 0,47-2-2068 0 0,25-9 1269 0 0</inkml:trace>
  <inkml:trace contextRef="#ctx0" brushRef="#br0" timeOffset="199427.971">14809 7332 7600 0 0,'0'0'166'0'0,"0"0"29"0"0,0 0 14 0 0,1-1-25 0 0,-1 1-99 0 0,0 0 0 0 0,0-1 0 0 0,0 1 0 0 0,0 0 0 0 0,0 0 0 0 0,1-1 0 0 0,-1 1 0 0 0,0 0 0 0 0,0 0 0 0 0,0-1 0 0 0,1 1 0 0 0,-1 0 0 0 0,0 0-1 0 0,0 0 1 0 0,1-1 0 0 0,-1 1 0 0 0,0 0 0 0 0,0 0 0 0 0,1 0 0 0 0,-1 0 0 0 0,0 0 0 0 0,1 0 0 0 0,-1 0 0 0 0,0 0 0 0 0,0-1 0 0 0,1 1 0 0 0,-1 0 0 0 0,0 0-1 0 0,1 0 1 0 0,-1 0 0 0 0,0 0 0 0 0,1 1 0 0 0,-1-1 0 0 0,0 0 0 0 0,1 0 0 0 0,-1 0 0 0 0,0 0 0 0 0,0 0 0 0 0,1 0 0 0 0,-1 0 0 0 0,0 1 0 0 0,0-1 0 0 0,1 0-1 0 0,-1 0 1 0 0,0 0 0 0 0,0 1 0 0 0,1-1 0 0 0,-1 0 0 0 0,0 0 0 0 0,0 0 0 0 0,0 1 0 0 0,1-1-85 0 0,2 17-122 0 0,-2-12 617 0 0,0 1-372 0 0,0 0 0 0 0,0 0 0 0 0,0 0 0 0 0,-1 1 0 0 0,0-1 0 0 0,0 0 0 0 0,-1 1 0 0 0,0 3-123 0 0,-1 20 305 0 0,8 117 799 0 0,-8-71-822 0 0,1-8 346 0 0,3 5-628 0 0,5 86 1642 0 0,1 78-1713 0 0,-13-19 747 0 0,14 91-279 0 0,5-149-231 0 0,12 183 546 0 0,-19-222-690 0 0,7 6-22 0 0,8 132 54 0 0,-12-79 10 0 0,-9-153-54 0 0,1 3 57 0 0,-3 17-67 0 0,1-13 39 0 0,1 0 1 0 0,2 10-40 0 0,2 13-2 0 0,-3 20 77 0 0,-4 14-75 0 0,-4-3 53 0 0,5-58-45 0 0,-4 20-8 0 0,2-21 70 0 0,0 20-70 0 0,10 85 162 0 0,-5-22-98 0 0,-2-101-45 0 0,2 1-1 0 0,-1 0 1 0 0,1-1 0 0 0,1 2-19 0 0,1 4-11 0 0,6 35 139 0 0,-7-45-128 0 0,0 0 0 0 0,-2 7 34 0 0,-1-13-29 0 0,0 0 1 0 0,0 0-1 0 0,0 0 0 0 0,0 0 0 0 0,0-1 0 0 0,1 1 1 0 0,-1 0-1 0 0,0 0 0 0 0,0 0 0 0 0,1 0 1 0 0,-1 0-1 0 0,0 0 0 0 0,1-1 0 0 0,-1 1 0 0 0,1 0 1 0 0,0 0-6 0 0,0 1 7 0 0,3 10-4 0 0,-3-7 2 0 0,-1-4-5 0 0,0-1 0 0 0,0 0 0 0 0,0 1 1 0 0,0-1-1 0 0,0 0 0 0 0,0 1 0 0 0,0-1 0 0 0,0 0 0 0 0,0 1 1 0 0,1-1-1 0 0,-1 0 0 0 0,0 1 0 0 0,0-1 0 0 0,0 0 0 0 0,0 0 1 0 0,1 1-1 0 0,-1-1 0 0 0,0 0 0 0 0,0 0 0 0 0,1 1 0 0 0,-1-1 1 0 0,0 0-1 0 0,0 0 0 0 0,1 0 0 0 0,-1 1 0 0 0,0-1 0 0 0,1 0 0 0 0,6 6 55 0 0,-6-5-52 0 0,5 2-11 0 0,10 5 67 0 0,-13-7-53 0 0,0 1 0 0 0,1-1 1 0 0,-1 1-1 0 0,1-1 1 0 0,-1 0-1 0 0,1-1 0 0 0,-1 1 1 0 0,1 0-1 0 0,0-1 1 0 0,0 0-7 0 0,58 8 64 0 0,-49-8-61 0 0,0-1 1 0 0,0-1-1 0 0,0 0-3 0 0,-7 1 5 0 0,0 1 0 0 0,1 0 1 0 0,-1 0-1 0 0,6 1-5 0 0,-5 0 11 0 0,0-1-1 0 0,0 0 1 0 0,0 0 0 0 0,0-1-11 0 0,-1 1 13 0 0,-1 0 0 0 0,0 0 0 0 0,0 0 0 0 0,0 1 0 0 0,4 1-13 0 0,9 1-1 0 0,25 4-260 0 0,-20-4 426 0 0,-18-2-131 0 0,0 0 0 0 0,-1-1-1 0 0,1 1 1 0 0,0-1-1 0 0,4-1-33 0 0,32 4 0 0 0,-31 0 7 0 0,1-1 0 0 0,0-1 1 0 0,-1 1-1 0 0,1-2 0 0 0,9 0-7 0 0,35 2 28 0 0,-47-1-28 0 0,-4 0 3 0 0,-1 0 0 0 0,1-1-1 0 0,-1 1 1 0 0,1-1 0 0 0,-1 0-1 0 0,1 0 1 0 0,-1 0 0 0 0,1 0-3 0 0,71 3 514 0 0,-42-2-652 0 0,12-2 138 0 0,-19 0 9 0 0,0 2 0 0 0,13 1-9 0 0,-31-2-32 0 0,0 0 0 0 0,-1 0 0 0 0,1-1 0 0 0,0 0-1 0 0,3-1 33 0 0,15-2-167 0 0,2 1 243 0 0,53-4-152 0 0,6 4 76 0 0,-39 1 336 0 0,37-7-336 0 0,3 0 87 0 0,-36 8-636 0 0,-23 0 275 0 0,14-2 274 0 0,45-2 163 0 0,-38 3-166 0 0,143-1-98 0 0,-34 3 161 0 0,78 5 25 0 0,-140-5-145 0 0,-15 0 60 0 0,-48-2 0 0 0,26 4 0 0 0,310 9 0 0 0,-349-11 0 0 0,198 3 64 0 0,-170-3-69 0 0,158-3-50 0 0,104-7-78 0 0,-309 10 124 0 0,198-12 26 0 0,33-1-117 0 0,-53 4 137 0 0,70-7-103 0 0,-49 10 106 0 0,-19-4-44 0 0,-23 2-2962 0 0,81-17 2966 0 0,-206 19-6587 0 0</inkml:trace>
  <inkml:trace contextRef="#ctx0" brushRef="#br0" timeOffset="201172.118">13391 8407 4232 0 0,'7'0'5517'0'0,"23"0"-1394"0"0,27-3-4123 0 0,-50 2 172 0 0,0 1 0 0 0,-1 0 0 0 0,1 0 0 0 0,1 1-172 0 0,22-1 442 0 0,28-5 398 0 0,15 2-840 0 0,2 1 374 0 0,-47 1-137 0 0,-1 2 1 0 0,0 1-1 0 0,4 2-237 0 0,25 2 391 0 0,-38-5-222 0 0,1-1 0 0 0,3-2-169 0 0,20 0 198 0 0,81-4 296 0 0,-1-1-82 0 0,-63 4-121 0 0,-41 1-132 0 0,0 1 0 0 0,1 1 0 0 0,-1 0 1 0 0,13 3-160 0 0,-12-1 107 0 0,0-1 1 0 0,0 0-1 0 0,1-2-107 0 0,4 1 12 0 0,64-6 260 0 0,-67 3-272 0 0,-19 2 0 0 0,0 1 0 0 0,1-1 0 0 0,-1 1 0 0 0,1 0 0 0 0,-1 0 0 0 0,1 0 0 0 0,-1 0 0 0 0,1 0 0 0 0,2 1 0 0 0,-3-1 0 0 0,0 1 0 0 0,0-1 0 0 0,0 0 0 0 0,0 0 0 0 0,0 0 0 0 0,-1 0 0 0 0,1 0 0 0 0,0 0 0 0 0,0-1 0 0 0,0 1 0 0 0,0-1 0 0 0,4-1 0 0 0,-4 1 0 0 0,0 1 0 0 0,0-1 0 0 0,-1 1 0 0 0,1-1 0 0 0,0 1 0 0 0,0 0 0 0 0,0 0 0 0 0,-1 0 0 0 0,1 0 0 0 0,0 0 0 0 0,1 0 0 0 0,11 0-1 0 0,-6 0 20 0 0,0 0 0 0 0,-1 0 0 0 0,1-1 0 0 0,7-1-19 0 0,22 1 53 0 0,-37 1-53 0 0,1 0-1 0 0,-1 0 1 0 0,0 0-1 0 0,1 0 1 0 0,-1 0-1 0 0,1 0 1 0 0,-1 0-1 0 0,1 0 1 0 0,-1 0-1 0 0,0 0 1 0 0,1 0-1 0 0,-1 0 0 0 0,1 0 1 0 0,-1 0-1 0 0,1 0 1 0 0,-1 1-1 0 0,0-1 1 0 0,1 0-1 0 0,-1 0 1 0 0,1 0-1 0 0,-1 1 1 0 0,0-1-1 0 0,1 0 1 0 0,-1 0-1 0 0,0 1 1 0 0,1-1 0 0 0,-1 1 7 0 0,1-1 0 0 0,-1 0 0 0 0,0 1 1 0 0,1-1-1 0 0,-1 0 0 0 0,0 0 1 0 0,1 1-1 0 0,-1-1 0 0 0,1 0 1 0 0,-1 0-1 0 0,1 0 0 0 0,-1 0 0 0 0,0 1 1 0 0,1-1-1 0 0,-1 0 0 0 0,1 0 1 0 0,-1 0-1 0 0,1 0 0 0 0,-1 0 1 0 0,1 0-1 0 0,-1 0 0 0 0,1 0 0 0 0,-1 0 1 0 0,1 0-1 0 0,-1-1 0 0 0,1 1-7 0 0,1-1 17 0 0,0 0-41 0 0,14 1 495 0 0,-19-1-468 0 0,1 0-1 0 0,-1 0 1 0 0,0-1-1 0 0,1 1 0 0 0,-1-1 1 0 0,1 1-1 0 0,-1-2-2 0 0,-5-2 45 0 0,-18-8-13 0 0,21 10-104 0 0,0 0-1 0 0,0 0 1 0 0,-1 1 0 0 0,1 0-1 0 0,-6-2 73 0 0,-68-23-620 0 0,54 19 0 0 0,0-2 0 0 0,-17-7 620 0 0,23 8 24 0 0,-11-10-24 0 0,26 15 0 0 0,-1 1 0 0 0,1 0 0 0 0,-1 0 0 0 0,0 1 0 0 0,-3-2 0 0 0,14 6 146 0 0,8 6-181 0 0,-11-6 67 0 0,-1-1 1 0 0,1 1-1 0 0,0-1 0 0 0,0 1 0 0 0,-1-1 0 0 0,1 0 1 0 0,0 0-1 0 0,0 0 0 0 0,0-1 0 0 0,0 1-32 0 0,14 4-1 0 0,-3 1 1 0 0,0-1 0 0 0,0 0 0 0 0,0-1 0 0 0,3 0 0 0 0,26 5 0 0 0,-39-8 14 0 0,0 0 0 0 0,0 0-1 0 0,1 0 1 0 0,-1 0-1 0 0,0 1 1 0 0,0 0 0 0 0,2 1-14 0 0,-2-1 30 0 0,0 0 1 0 0,0-1 0 0 0,-1 1 0 0 0,1-1 0 0 0,0 0-1 0 0,0 0 1 0 0,1 0-31 0 0,-3-1 33 0 0,0 0-1 0 0,0 0 1 0 0,0 1-1 0 0,0-1 1 0 0,0 0-1 0 0,0 1 1 0 0,-1-1-1 0 0,1 1 1 0 0,0 0-1 0 0,0 0 1 0 0,0-1-1 0 0,-1 1 1 0 0,1 1-1 0 0,0-1 0 0 0,-1 0 1 0 0,1 0-1 0 0,-1 0 1 0 0,1 1-1 0 0,-1-1 1 0 0,0 1-1 0 0,1-1 1 0 0,-1 1-1 0 0,0 0 1 0 0,0-1-1 0 0,0 1 1 0 0,0 0-1 0 0,0 0 1 0 0,-1 0-1 0 0,1 0 1 0 0,-1-1-1 0 0,1 1 1 0 0,-1 0-1 0 0,0 0 1 0 0,1 0-1 0 0,-1 2-32 0 0,0-3 96 0 0,0 18 96 0 0,-1-16-137 0 0,1 1-1 0 0,-1 0 1 0 0,0-1-1 0 0,0 1 0 0 0,0-1 1 0 0,-1 1-1 0 0,1-1 1 0 0,-1 0-1 0 0,0 1 0 0 0,0-1 1 0 0,0 1-55 0 0,-1 0 160 0 0,1-1-78 0 0,0 0 0 0 0,0 0-1 0 0,-1-1 1 0 0,1 1 0 0 0,-1 0 0 0 0,0-1 0 0 0,0 0 0 0 0,0 1-1 0 0,0-1 1 0 0,0 0 0 0 0,-2 1-82 0 0,-7 2 155 0 0,1 0-1 0 0,-12 2-154 0 0,1 1 134 0 0,0 0-83 0 0,-1-2-1 0 0,0 0 1 0 0,0-1 0 0 0,-1-1 0 0 0,-4-1-51 0 0,-7 2-125 0 0,22-3-283 0 0,1 0 1 0 0,-11-1 407 0 0,20-1-152 0 0,-1 1 0 0 0,1-1 0 0 0,-1 1 1 0 0,1-1-1 0 0,0 1 0 0 0,0 0 0 0 0,-1 1 0 0 0,0 0 152 0 0,-14 4-6751 0 0,6-3 470 0 0</inkml:trace>
  <inkml:trace contextRef="#ctx0" brushRef="#br0" timeOffset="209157.131">19590 10566 2760 0 0,'0'0'312'0'0,"9"-9"1688"0"0,8-14 3784 0 0,-8 13-4069 0 0,-9 10-1621 0 0,0 0-1 0 0,1 0 1 0 0,-1 0-1 0 0,1 0 1 0 0,-1-1-1 0 0,0 1 1 0 0,1 0-1 0 0,-1 0 1 0 0,0-1-1 0 0,0 1 1 0 0,1 0-1 0 0,-1 0 1 0 0,0-1-1 0 0,0 1 1 0 0,1 0-1 0 0,-1-1 1 0 0,0 1-1 0 0,0 0 1 0 0,0-1-1 0 0,0 1 1 0 0,1-1-1 0 0,-1 1 1 0 0,0 0-1 0 0,0-1 1 0 0,0 1-1 0 0,0-1 1 0 0,0 1-1 0 0,0 0 1 0 0,0-1-1 0 0,0 1 1 0 0,0-1-1 0 0,0 1 1 0 0,0 0-1 0 0,0-1 1 0 0,0 1-1 0 0,-1 0 1 0 0,1-1-1 0 0,0 1 1 0 0,0 0-1 0 0,0-1 1 0 0,0 1-1 0 0,-1 0 1 0 0,1-1-1 0 0,0 1 1 0 0,0 0-1 0 0,-1-1 1 0 0,1 1-1 0 0,0 0 1 0 0,-1 0-94 0 0,0-1 98 0 0,0 1 1 0 0,-1 1 0 0 0,1-1-1 0 0,0 0 1 0 0,-1 0-1 0 0,1 0 1 0 0,0 1-1 0 0,0-1 1 0 0,-1 1 0 0 0,1-1-1 0 0,0 1 1 0 0,0-1-1 0 0,0 1 1 0 0,-1 0 0 0 0,1-1-1 0 0,0 2-98 0 0,-3 1-148 0 0,1 0-1 0 0,-1 0 1 0 0,0-1 0 0 0,0 1-1 0 0,-1 0 149 0 0,2-2 26 0 0,0 1 0 0 0,1-1-1 0 0,-1 1 1 0 0,1-1 0 0 0,-1 1-1 0 0,1 0 1 0 0,0 0 0 0 0,0 0-1 0 0,0 1 1 0 0,0-1 0 0 0,0 0-1 0 0,1 1 1 0 0,-2 1-26 0 0,-13 25 123 0 0,9-17-60 0 0,1 0 1 0 0,0 1-1 0 0,1 0 1 0 0,0 0-1 0 0,-2 8-63 0 0,7 6 304 0 0,0-20-291 0 0,3-4 2 0 0,5 6 144 0 0,-7-8-149 0 0,-1-1-1 0 0,1 1 0 0 0,-1 0 0 0 0,1-1 0 0 0,-1 1 0 0 0,1 0 0 0 0,0-1 0 0 0,-1 1 0 0 0,1-1 1 0 0,0 1-1 0 0,-1-1 0 0 0,1 1 0 0 0,0-1 0 0 0,0 1 0 0 0,0-1 0 0 0,-1 0 0 0 0,1 1 0 0 0,0-1 1 0 0,0 0-1 0 0,0 0 0 0 0,0 0-9 0 0,4 1 42 0 0,0-2-1 0 0,-1 1 1 0 0,1 0 0 0 0,0-1 0 0 0,-1 0 0 0 0,1 0 0 0 0,-1 0-1 0 0,3-2-41 0 0,1 1 126 0 0,18-10 204 0 0,-20 11-315 0 0,-4 1-19 0 0,-1-1-1 0 0,1 1 1 0 0,0 0 0 0 0,-1-1-1 0 0,1 1 1 0 0,-1-1 0 0 0,1 0 0 0 0,-1 1-1 0 0,1-1 1 0 0,-1 0 0 0 0,1 0-1 0 0,-1 0 1 0 0,2-1 4 0 0,-3 2 1 0 0,1 0 1 0 0,0 0-1 0 0,0 0 0 0 0,0-1 1 0 0,-1 1-1 0 0,1 0 0 0 0,0 0 1 0 0,0 1-1 0 0,-1-1 0 0 0,1 0 1 0 0,0 0-1 0 0,0 0 0 0 0,0 0 1 0 0,-1 1-1 0 0,1-1 0 0 0,0 0 1 0 0,-1 1-1 0 0,1-1 0 0 0,0 0 1 0 0,-1 1-1 0 0,1-1 0 0 0,0 1 1 0 0,-1-1-1 0 0,1 1 0 0 0,-1 0 1 0 0,1-1-1 0 0,-1 1 0 0 0,1-1 1 0 0,-1 1-1 0 0,1 0 0 0 0,-1-1 1 0 0,0 1-1 0 0,1 0 0 0 0,-1 0 1 0 0,0-1-1 0 0,0 1 0 0 0,0 0 1 0 0,1 0-1 0 0,-1-1 0 0 0,0 2-1 0 0,14 30 0 0 0,-14-32 0 0 0,0 1 0 0 0,0-1 0 0 0,0 1 0 0 0,0-1 0 0 0,1 1 0 0 0,-1-1 0 0 0,0 1 0 0 0,0-1 0 0 0,0 1 0 0 0,1-1 0 0 0,-1 0 0 0 0,0 1 0 0 0,0-1 0 0 0,1 1 0 0 0,-1-1 0 0 0,0 0 0 0 0,1 1 0 0 0,-1-1 0 0 0,0 0 0 0 0,1 1 0 0 0,-1-1 0 0 0,1 0 0 0 0,-1 0 0 0 0,1 1 0 0 0,-1-1 0 0 0,2 1 0 0 0,-1 2 0 0 0,-1-3 0 0 0,0 1 0 0 0,0-1 0 0 0,0 1 0 0 0,0-1 0 0 0,1 1 0 0 0,-1-1 0 0 0,0 1 0 0 0,0-1 0 0 0,0 1 0 0 0,1-1 0 0 0,-1 1 0 0 0,0-1 0 0 0,1 0 0 0 0,-1 1 0 0 0,0-1 0 0 0,1 1 0 0 0,-1-1 0 0 0,1 0 0 0 0,-1 1 0 0 0,1-1 0 0 0,-1 0 0 0 0,0 0 0 0 0,1 1 0 0 0,-1-1 0 0 0,1 0 0 0 0,-1 0 0 0 0,1 0 0 0 0,0 0 0 0 0,1 2 16 0 0,1-1 0 0 0,0 1 0 0 0,0-1-1 0 0,0 0 1 0 0,0 0 0 0 0,0 0 0 0 0,0-1-1 0 0,0 1 1 0 0,0-1 0 0 0,1 0 0 0 0,-1 0 0 0 0,0 0-1 0 0,0 0 1 0 0,0 0 0 0 0,0-1 0 0 0,2 0-16 0 0,7-2 161 0 0,0 0 1 0 0,0-1 0 0 0,7-4-162 0 0,-9 4 62 0 0,0-1 25 0 0,0 0 1 0 0,-1-1-1 0 0,1 0 0 0 0,-1-1-87 0 0,7-5 115 0 0,0 2 1 0 0,0-2 0 0 0,-1 0-1 0 0,-1-1 1 0 0,11-13-116 0 0,-23 24 38 0 0,0-1 1 0 0,0 1-1 0 0,-1-1 0 0 0,1 0 1 0 0,-1 0-1 0 0,0 0 1 0 0,0 0-1 0 0,0 0 0 0 0,1-3-38 0 0,-2 5 9 0 0,0 0 0 0 0,1 0-1 0 0,-1 0 1 0 0,0 0 0 0 0,0 0 0 0 0,0 0-1 0 0,0-1 1 0 0,0 1 0 0 0,0 0-1 0 0,0 0 1 0 0,0 0 0 0 0,-1 0 0 0 0,1 0-1 0 0,0-1 1 0 0,-1 1 0 0 0,1 0 0 0 0,-1 0-1 0 0,1 0 1 0 0,-1 0 0 0 0,1 0-1 0 0,-1 0 1 0 0,0 0 0 0 0,1 1 0 0 0,-1-1-1 0 0,0 0 1 0 0,0 0-9 0 0,-1-1 5 0 0,0 1 1 0 0,0 0-1 0 0,0 0 0 0 0,0 0 0 0 0,0 0 1 0 0,0 1-1 0 0,-1-1 0 0 0,1 0 0 0 0,0 1 1 0 0,-2-1-6 0 0,-5 0 0 0 0,-18-7 135 0 0,22 8-603 0 0,0-2 0 0 0,0 1-1 0 0,0-1 1 0 0,0 1-1 0 0,0-1 1 0 0,1-1-1 0 0,-3 0 469 0 0,2 0-7055 0 0</inkml:trace>
  <inkml:trace contextRef="#ctx0" brushRef="#br0" timeOffset="221552.475">2291 8714 5064 0 0,'0'0'389'0'0,"1"-1"-250"0"0,-1 1-75 0 0,0-1 0 0 0,0 0 0 0 0,1 1 0 0 0,-1-1 0 0 0,0 1 0 0 0,0-1 0 0 0,0 0 1 0 0,0 1-1 0 0,0-1 0 0 0,0 0 0 0 0,0 1 0 0 0,0-1 0 0 0,0 0 0 0 0,0 1 0 0 0,0-1 0 0 0,0 0 0 0 0,0 1 0 0 0,0-1 1 0 0,-1 1-1 0 0,1-1 0 0 0,0 0 0 0 0,0 1 0 0 0,-1-1 0 0 0,1 1-64 0 0,-2-7 1715 0 0,2 3-1524 0 0,1 0 0 0 0,1 0 0 0 0,-1 0 0 0 0,0 1 0 0 0,1-1 0 0 0,0 0 0 0 0,0 0 0 0 0,0 1 1 0 0,0-1-1 0 0,2-1-191 0 0,-2 2-434 0 0,0 1 1 0 0,0-1 0 0 0,0 0 0 0 0,1 1 0 0 0,-1-1 0 0 0,1 1 0 0 0,0-1 433 0 0,-2 3-3308 0 0</inkml:trace>
  <inkml:trace contextRef="#ctx0" brushRef="#br0" timeOffset="221844.363">2699 8545 2304 0 0,'13'-2'200'0'0,"18"-8"3414"0"0,1 1 0 0 0,0 2 0 0 0,28-3-3614 0 0,-30 5 774 0 0,-17 3-821 0 0,20-4-568 0 0,1 1 1 0 0,31 1 614 0 0,-49 4-660 0 0</inkml:trace>
  <inkml:trace contextRef="#ctx0" brushRef="#br0" timeOffset="222102.595">3844 8450 5528 0 0,'127'4'1434'0'0,"-1"9"5398"0"0,-35-11-5104 0 0,14 5-841 0 0,-34-3-888 0 0,3 4 1 0 0,-19-5-2626 0 0,-35 0 1604 0 0</inkml:trace>
  <inkml:trace contextRef="#ctx0" brushRef="#br0" timeOffset="222103.595">5138 8469 5528 0 0,'9'0'568'0'0,"111"1"4715"0"0,3 0-4814 0 0,-8 3-3072 0 0,-81-4 1630 0 0</inkml:trace>
  <inkml:trace contextRef="#ctx0" brushRef="#br0" timeOffset="222926.261">6337 10547 8288 0 0,'-28'-3'381'0'0,"22"2"-6"0"0,6 1-336 0 0,0 0 0 0 0,0 0-1 0 0,0 0 1 0 0,-1 0 0 0 0,1 0 0 0 0,0 0 0 0 0,0 0 0 0 0,0 0 0 0 0,-1 0 0 0 0,1 0 0 0 0,0 1-1 0 0,0-1 1 0 0,0 0 0 0 0,0 0 0 0 0,-1 0 0 0 0,1 0 0 0 0,0 0 0 0 0,0 0 0 0 0,0 0 0 0 0,0 1-1 0 0,-1-1 1 0 0,1 0 0 0 0,0 0 0 0 0,0 0 0 0 0,0 0 0 0 0,0 0 0 0 0,0 1 0 0 0,0-1 0 0 0,0 0-1 0 0,0 0 1 0 0,-1 0 0 0 0,1 1 0 0 0,0-1 0 0 0,0 0 0 0 0,0 0 0 0 0,0 0 0 0 0,0 0 0 0 0,0 1-1 0 0,0-1 1 0 0,0 0 0 0 0,0 0 0 0 0,0 0 0 0 0,0 1 0 0 0,0-1 0 0 0,0 0 0 0 0,1 0 0 0 0,-1 0-1 0 0,0 1 1 0 0,0-1 0 0 0,0 0 0 0 0,0 0 0 0 0,0 0 0 0 0,0 0 0 0 0,0 1 0 0 0,0-1 0 0 0,1 0-1 0 0,-1 0 1 0 0,0 0 0 0 0,0 0 0 0 0,0 0 0 0 0,0 0 0 0 0,0 1 0 0 0,1-1 0 0 0,-1 0 0 0 0,0 0-39 0 0,11 11 2929 0 0,-8-12-2782 0 0,-1 1 1 0 0,0-1-1 0 0,1 1 1 0 0,-1 0-1 0 0,0 0 1 0 0,0 0-1 0 0,1 1 0 0 0,-1-1 1 0 0,0 0-1 0 0,1 1 1 0 0,0 0-148 0 0,11 1 835 0 0,3-2-2 0 0,1 0-1 0 0,-1-2 0 0 0,13-2-832 0 0,-20 1 0 0 0</inkml:trace>
  <inkml:trace contextRef="#ctx0" brushRef="#br2" timeOffset="244793.673">3825 10254 2760 0 0,'2'5'233'0'0,"0"-4"2238"0"0,-1 0-2447 0 0,1 0 1 0 0,-1 0-1 0 0,0 0 0 0 0,1 1 1 0 0,-1-1-1 0 0,0 0 1 0 0,0 0-1 0 0,0 1 0 0 0,0-1 1 0 0,0 0-1 0 0,0 1 0 0 0,-1-1 1 0 0,1 1-1 0 0,0-1 1 0 0,-1 1-1 0 0,1 0 0 0 0,-1-1 1 0 0,0 1-1 0 0,1 0-24 0 0,1 34 2345 0 0,4-13-400 0 0,-8-8-1041 0 0,-1 7 13 0 0,2-20-771 0 0,1-2-2 0 0,1 2 286 0 0,-1 0 1 0 0,0 0 0 0 0,-1 0-1 0 0,1 0 1 0 0,0 0 0 0 0,-1 0-1 0 0,1-1 1 0 0,-1 1 0 0 0,0 2-431 0 0,2-27 1013 0 0,1 0 0 0 0,5-18-1013 0 0,-2 14 697 0 0,0-20-697 0 0,-3-86 1077 0 0,-2 97-843 0 0,0 10-75 0 0,0-23 426 0 0,-3-11-585 0 0,-2 30 135 0 0,0-12 25 0 0,4 14 80 0 0,-2 0 0 0 0,-1-5-240 0 0,0 6 288 0 0,1 1-491 0 0,0-25 203 0 0,2 45 3 0 0,1 5 0 0 0,0 0 0 0 0,0-1 0 0 0,0 1 0 0 0,0 0 0 0 0,0 0 0 0 0,0-1 0 0 0,0 1 0 0 0,0 0 0 0 0,0 0 0 0 0,1 0 0 0 0,-1-1 0 0 0,0 1 0 0 0,1 0 1 0 0,-1 0-1 0 0,1 0 0 0 0,-1 0 0 0 0,1 0 0 0 0,0 0 0 0 0,-1 0 0 0 0,1 0 0 0 0,0-1-3 0 0,0 1-54 0 0,-1 1-14 0 0,0 0-14 0 0,0 0 3 0 0,0 1 72 0 0,0 0-1 0 0,0 0 1 0 0,0 0-1 0 0,0-1 1 0 0,0 1-1 0 0,0 0 1 0 0,1-1-1 0 0,-1 1 1 0 0,0 0-1 0 0,0 0 1 0 0,1-1-1 0 0,-1 1 1 0 0,0 0 0 0 0,1 0 7 0 0,0 0-4 0 0,0 1 1 0 0,0-1-1 0 0,-1 1 1 0 0,1-1-1 0 0,-1 1 1 0 0,1 0-1 0 0,-1-1 1 0 0,1 1-1 0 0,-1 0 1 0 0,0 0 0 0 0,0-1-1 0 0,0 1 1 0 0,0 1 3 0 0,-1 80-118 0 0,-4 5 118 0 0,5-30 76 0 0,-1-41-141 0 0,1 0 0 0 0,2 6 65 0 0,-1 18-34 0 0,-2 19-39 0 0,-1-36 73 0 0,1 0 1 0 0,2-1-1 0 0,0 1 0 0 0,5 20 0 0 0,-3-22 0 0 0,0 0 0 0 0,-2 0 0 0 0,0 15 0 0 0,-3-30-13 0 0,-1 4-212 0 0,-1 1-5567 0 0,-2-4-721 0 0</inkml:trace>
  <inkml:trace contextRef="#ctx0" brushRef="#br2" timeOffset="248701.675">3690 10566 2960 0 0,'0'0'133'0'0,"0"0"25"0"0,3 6 579 0 0,-3-5-557 0 0,0-1 0 0 0,0 1 0 0 0,0-1 0 0 0,0 1 1 0 0,0 0-1 0 0,0-1 0 0 0,1 1 0 0 0,-1-1 0 0 0,0 1 0 0 0,0-1 0 0 0,0 1 0 0 0,1 0 1 0 0,-1-1-1 0 0,0 1 0 0 0,1-1 0 0 0,-1 1 0 0 0,0-1 0 0 0,1 0 0 0 0,-1 1 0 0 0,1-1-180 0 0,0 1 282 0 0,-1-1 3 0 0,0 0 23 0 0,0 0 11 0 0,0 0 1 0 0,0 0-7 0 0,0 0-28 0 0,8 6 1045 0 0,-5-7-1212 0 0,0 1 1 0 0,0 0-1 0 0,0-1 1 0 0,0 0-1 0 0,-1 0 1 0 0,1 0-1 0 0,0 0 1 0 0,-1 0-1 0 0,1-1 1 0 0,0 1-1 0 0,-1-1 1 0 0,1 1-1 0 0,-1-1 1 0 0,0 0-1 0 0,0 0 1 0 0,0 0-1 0 0,2-2-118 0 0,-2 2 74 0 0,4-5 42 0 0,0 0 1 0 0,-1 0-1 0 0,0-1 1 0 0,0 1 0 0 0,-1-1-1 0 0,0 0 1 0 0,-1-1-1 0 0,0 1 1 0 0,2-8-117 0 0,4-8 223 0 0,34-97 97 0 0,-36 88-110 0 0,-6 27-152 0 0,0 0 1 0 0,0 1 0 0 0,0-1 0 0 0,1 0-1 0 0,0 0 1 0 0,0 1 0 0 0,1-1 0 0 0,2-4-59 0 0,-3 7 36 0 0,0 0 0 0 0,-1-1 1 0 0,1 1-1 0 0,-1 0 0 0 0,0-1 1 0 0,0-1-37 0 0,7-17 162 0 0,-2 11-49 0 0,-2 0 0 0 0,1-1 0 0 0,-1 1 0 0 0,-1-1 0 0 0,1-7-113 0 0,-2 10 73 0 0,-1 6-28 0 0,-1-1 0 0 0,1 1 0 0 0,-1-1 1 0 0,1 1-1 0 0,-1-1 0 0 0,0 1 0 0 0,-1-1 1 0 0,1 1-1 0 0,0-1 0 0 0,-2-2-45 0 0,2 3 16 0 0,0 0 0 0 0,0 0 0 0 0,0 0 0 0 0,0 0 0 0 0,0 0-1 0 0,0 0 1 0 0,1-2-16 0 0,0 2 116 0 0,0 1-1 0 0,-1-1 0 0 0,0 0 0 0 0,0 0 0 0 0,0 0 1 0 0,0 0-1 0 0,0 0 0 0 0,0 0 0 0 0,-1-1-115 0 0,0 3 77 0 0,1-1 0 0 0,0 1-1 0 0,0 0 1 0 0,-1-1 0 0 0,1 1-1 0 0,0-1 1 0 0,0 1 0 0 0,0-1 0 0 0,1 1-1 0 0,-1 0 1 0 0,0-1 0 0 0,0 1-1 0 0,1-1 1 0 0,-1 1 0 0 0,1-2-77 0 0,1-3 41 0 0,-1 4-32 0 0,-1 1 0 0 0,0-1 0 0 0,0 0 0 0 0,0 0 0 0 0,0 0-1 0 0,0 0 1 0 0,0 1 0 0 0,0-1 0 0 0,0 0-9 0 0,-1 0 8 0 0,1 0-1 0 0,0 1 1 0 0,0-1-1 0 0,0 0 0 0 0,0 1 1 0 0,0-1-1 0 0,0 0 1 0 0,0 1-1 0 0,1-1 1 0 0,-1-1-8 0 0,4-35 128 0 0,-3 34-175 0 0,0 0 1 0 0,0 0 0 0 0,0 0 0 0 0,0 0-1 0 0,-1 0 1 0 0,0 0 0 0 0,0-3 46 0 0,4-6-926 0 0,-3 12 915 0 0,-1 0 0 0 0,1 1-1 0 0,-1-1 1 0 0,0 0 0 0 0,1 0 0 0 0,-1 0 0 0 0,0 0 0 0 0,0 1-1 0 0,0-1 1 0 0,1 0 0 0 0,-1 0 0 0 0,0 0 0 0 0,0 0 0 0 0,0 0-1 0 0,-1 0 12 0 0,1-1 67 0 0,0 1 0 0 0,0 0 0 0 0,0 0 0 0 0,0 0 0 0 0,-1 0 0 0 0,2-1 0 0 0,-1 1 0 0 0,0 0 0 0 0,0 0 0 0 0,0 0 0 0 0,0-1 0 0 0,1 1 0 0 0,-1 0 0 0 0,0 0 0 0 0,1 0 0 0 0,-1 0 0 0 0,1 0 0 0 0,0 0 0 0 0,-1 0 0 0 0,1 0 0 0 0,0 0 0 0 0,0 0 0 0 0,-1 0 0 0 0,1 0-67 0 0,5-18-297 0 0,1 8-1124 0 0,-6 10 1467 0 0,-1 1 40 0 0,0 0 8 0 0,0 0 2 0 0,0 0 6 0 0,0 0 23 0 0,0 0 16 0 0,0 0 3 0 0,0 0-13 0 0,-1 0-125 0 0,1 0-1 0 0,-1 0 0 0 0,1 1 1 0 0,0-1-1 0 0,-1 0 1 0 0,1 0-1 0 0,-1 0 0 0 0,1 0 1 0 0,0 0-1 0 0,-1 0 1 0 0,1 1-1 0 0,-1-1 1 0 0,1 0-1 0 0,0 0 0 0 0,-1 1 1 0 0,1-1-1 0 0,0 0 1 0 0,-1 1-1 0 0,1-1 0 0 0,0 0 1 0 0,0 0-1 0 0,-1 1 1 0 0,1-1-1 0 0,0 1 1 0 0,0-1-1 0 0,0 0 0 0 0,-1 1 1 0 0,1-1-1 0 0,0 1 1 0 0,0-1-6 0 0,-2 16 10 0 0,1-4-10 0 0,-1 10 0 0 0,1 0 0 0 0,-5 19 0 0 0,5-32 0 0 0,0 0 0 0 0,0 0 0 0 0,-1 0 0 0 0,-2 6 0 0 0,0-3 0 0 0,1 1 0 0 0,1-1 0 0 0,0 0 0 0 0,1 1 0 0 0,0 4 0 0 0,-1 10 0 0 0,2 39 0 0 0,0-35 0 0 0,1-25 0 0 0,-1 0 0 0 0,0 1 0 0 0,0-1 0 0 0,-1 1 0 0 0,0 1 0 0 0,0 0 0 0 0,0-1 0 0 0,1 1 0 0 0,0-1 0 0 0,0 2 0 0 0,-1 20 0 0 0,2 5 0 0 0,-1-28 0 0 0,1 1 0 0 0,-1-1 0 0 0,0 0 0 0 0,-1 1 0 0 0,0 3 0 0 0,0-4 0 0 0,0-1 0 0 0,1 0 0 0 0,-1 1 0 0 0,1-1 0 0 0,0 1 0 0 0,1-1 0 0 0,0 6 0 0 0,-1-10 0 0 0,1 7 0 0 0,-1-6 0 0 0,0 1 0 0 0,0-1 0 0 0,1 1 0 0 0,-1-1 0 0 0,1 0 0 0 0,-1 1 0 0 0,1-1 0 0 0,0 0 0 0 0,0 1 0 0 0,0-1 0 0 0,1 1 0 0 0,3 7 0 0 0,4 2 0 0 0,-4-6 0 0 0,-2 1 11 0 0,-4-1 32 0 0,4 0-17 0 0,-4 1 54 0 0,1-5 0 0 0,2 3-64 0 0,-4 2-16 0 0,0 0 0 0 0,6 0 0 0 0,-4-1 0 0 0,-1-1 0 0 0,6 1 0 0 0,10 4 0 0 0,-13-7-1 0 0,-1-3 0 0 0,26 11 34 0 0,-27-11 116 0 0,0 0 15 0 0,0 0-4 0 0,2 0-26 0 0,7-3-109 0 0,-6 2-25 0 0,-1 0 1 0 0,-2 1-1 0 0,0 0 0 0 0,0-1 0 0 0,1 1 0 0 0,-1 0 0 0 0,0 0 0 0 0,0 0 0 0 0,1-1 0 0 0,-1 1 0 0 0,0 0 0 0 0,0 0 0 0 0,0 0 0 0 0,0-1 0 0 0,0 1 0 0 0,1 0 0 0 0,-1 0 0 0 0,0-1 0 0 0,0 1 0 0 0,0 0 0 0 0,0 0 0 0 0,0-1 0 0 0,0 1 0 0 0,0 0 0 0 0,0 0 0 0 0,0-1 0 0 0,0 1 0 0 0,0 0 0 0 0,0-1 0 0 0,0 1 0 0 0,0 0 0 0 0,0 0 0 0 0,0-1 0 0 0,0 1 0 0 0,0 0 0 0 0,-3-3 0 0 0,-18-36 152 0 0,15 28-92 0 0,-5-5-56 0 0,8 12 4 0 0,0 1 0 0 0,1-1 0 0 0,-1 0 0 0 0,1 0 0 0 0,0 0 0 0 0,0 0 0 0 0,0 0 0 0 0,0-2-8 0 0,-9-17 0 0 0,8 16 0 0 0,0 0 0 0 0,1 0 0 0 0,0 0 0 0 0,0 0 0 0 0,0-1 0 0 0,0-6 0 0 0,-3-11 0 0 0,-1-7 0 0 0,-1-27 0 0 0,3 23 0 0 0,-4-11 0 0 0,-23-92 0 0 0,26 119 0 0 0,1 1-1 0 0,1-1 1 0 0,0 0 0 0 0,2 0-1 0 0,0 0 1 0 0,3-17 0 0 0,2 11 9 0 0,-2 11-57 0 0,0 0 0 0 0,-1-10 48 0 0,2 15-65 0 0,0-7 43 0 0,-3 17-58 0 0,0 0-14 0 0,0 0 8 0 0,0 0 41 0 0,0 0 94 0 0,0 0 23 0 0,-2 12-218 0 0,0 1 0 0 0,0 0 0 0 0,2 9 146 0 0,-2 13-58 0 0,1-22 34 0 0,1 0 0 0 0,2 12 24 0 0,-1 9-16 0 0,-4 60 16 0 0,1-41 0 0 0,2-1 0 0 0,3 7 0 0 0,1 23-14 0 0,-3 7 14 0 0,-1-80-6 0 0,1 24-222 0 0,0-25 247 0 0,0-1 0 0 0,-1 0 0 0 0,0 0 0 0 0,0 1 0 0 0,-1-1 0 0 0,0 0-1 0 0,0 0 1 0 0,0 0 0 0 0,-1 0 0 0 0,0 0 0 0 0,-2 5-19 0 0,3-12-5 0 0,-2 8 72 0 0,-1-1 1 0 0,1 0-1 0 0,-1-1 0 0 0,-1 1 0 0 0,0-1 0 0 0,1 0 0 0 0,-2 0 0 0 0,1 0 0 0 0,-2 0-67 0 0,2-1-18 0 0,-1-1 0 0 0,0 0 0 0 0,0 0 0 0 0,0-1 0 0 0,0 1 0 0 0,-6 1 18 0 0,8-3 14 0 0,-1-1 1 0 0,1 0-1 0 0,0 0 1 0 0,0 0-1 0 0,-1 0 0 0 0,1-1 1 0 0,0 1-1 0 0,-1-1 1 0 0,1 0-1 0 0,-1-1 1 0 0,1 1-1 0 0,-1-1-14 0 0,-3 0 0 0 0,0 0 0 0 0,1 1 0 0 0,-8 0 0 0 0,-15-1 0 0 0,7-2-13 0 0,-4-1-173 0 0,8 3-5108 0 0,10 1-924 0 0</inkml:trace>
  <inkml:trace contextRef="#ctx0" brushRef="#br0" timeOffset="266757.975">13833 11789 6912 0 0,'0'0'528'0'0,"-10"-4"-349"0"0,6 3 2530 0 0,-2 2-2207 0 0,1 0 1 0 0,-1 0 0 0 0,1 0-1 0 0,-1 1 1 0 0,1-1 0 0 0,-1 1 0 0 0,1 0-1 0 0,0 1 1 0 0,0 0 0 0 0,-3 2-503 0 0,-7 4 681 0 0,2 1 1 0 0,-1 0-1 0 0,0 2-681 0 0,-2 4 522 0 0,0 1-1 0 0,1 1 0 0 0,-4 6-521 0 0,-3 4 356 0 0,-3 8-17 0 0,17-24-141 0 0,0 0 0 0 0,-8 8-198 0 0,-3 2 219 0 0,-13 15 138 0 0,29-35-327 0 0,1 1 1 0 0,0-1-1 0 0,0 1 0 0 0,0 0 0 0 0,0 0 1 0 0,-1 2-31 0 0,-8 12 123 0 0,9-14-102 0 0,0-1-1 0 0,1 1 1 0 0,-1 0-1 0 0,1-1 0 0 0,0 1 1 0 0,0 0-1 0 0,0 0 1 0 0,0 0-1 0 0,0 0 0 0 0,0 2-20 0 0,1-4 60 0 0,0-1 14 0 0,2-1 2 0 0,1-3-65 0 0,1 0 1 0 0,-1 0 0 0 0,0 0-1 0 0,0 0 1 0 0,0-1-12 0 0,16-19-136 0 0,-15 19 78 0 0,0 0 0 0 0,0 0 0 0 0,0 0 0 0 0,-1 0 0 0 0,2-4 58 0 0,9-14-198 0 0,15-25-89 0 0,6-6 159 0 0,-30 47 126 0 0,0 1 0 0 0,0 0 1 0 0,0 0-1 0 0,1 0 0 0 0,0 1 0 0 0,5-3 2 0 0,-6 3-32 0 0,-5 5 35 0 0,1-1 0 0 0,0 0-1 0 0,-1 1 1 0 0,1-1 0 0 0,0 1 0 0 0,-1-1-1 0 0,1 1 1 0 0,0-1 0 0 0,0 1 0 0 0,0-1-1 0 0,-1 1 1 0 0,1 0 0 0 0,0-1-1 0 0,0 1-2 0 0,2 1 19 0 0,0 0 0 0 0,-1 1 0 0 0,1-1 0 0 0,-1 1 0 0 0,0 0 0 0 0,1-1 0 0 0,-1 1 0 0 0,0 0-1 0 0,0 0 1 0 0,0 1 0 0 0,0-1 0 0 0,-1 0 0 0 0,1 1 0 0 0,0 0-19 0 0,4 7 28 0 0,-1 1 0 0 0,-1-1 0 0 0,1 3-28 0 0,-1-3 10 0 0,-1-1 1 0 0,2 0-1 0 0,3 7-10 0 0,4 0 0 0 0,0-1 0 0 0,1-1 0 0 0,12 10 0 0 0,-10-9 0 0 0,13 10 19 0 0,-22-21-1 0 0,0 0 0 0 0,-1 1 0 0 0,1 0 0 0 0,-1 0 0 0 0,-1 0 0 0 0,1 1 0 0 0,-1-1 0 0 0,0 1 0 0 0,0 0 0 0 0,2 5-18 0 0,-6-11 5 0 0,0 1-1 0 0,0-1 0 0 0,0 1 1 0 0,0-1-1 0 0,0 1 1 0 0,0-1-1 0 0,0 1 1 0 0,0-1-1 0 0,0 1 1 0 0,0-1-1 0 0,0 1 1 0 0,0-1-1 0 0,-1 0 1 0 0,1 1-1 0 0,0-1 1 0 0,0 1-1 0 0,-1-1 1 0 0,1 1-1 0 0,0-1 1 0 0,0 1-1 0 0,-1-1 1 0 0,1 0-1 0 0,0 1 1 0 0,-1-1-1 0 0,1 0 1 0 0,-1 1-1 0 0,1-1 1 0 0,0 0-1 0 0,-1 0 1 0 0,1 1-1 0 0,-1-1 1 0 0,1 0-1 0 0,-1 0 1 0 0,1 0-5 0 0,-2 1 26 0 0,-2 2 65 0 0,0 0 1 0 0,0 0-1 0 0,0-1 1 0 0,-1 1-1 0 0,1-1 1 0 0,-1 0-1 0 0,1 0 1 0 0,-1-1-1 0 0,0 1-91 0 0,-46 9 356 0 0,39-9-286 0 0,-12 1 45 0 0,-20 1-115 0 0,-5 0 50 0 0,12-1 5 0 0,-36-3-55 0 0,43 0-3 0 0,25 0-22 0 0,-1-1 0 0 0,1 0-1 0 0,0 0 1 0 0,0 0 0 0 0,0-1 0 0 0,0 1-1 0 0,0-1 26 0 0,3 1-60 0 0,1 1-1 0 0,-1-1 1 0 0,1 1-1 0 0,0-1 0 0 0,-1 0 1 0 0,1 1-1 0 0,0-1 1 0 0,-1 0-1 0 0,1 0 1 0 0,0 0-1 0 0,0 0 1 0 0,0 0-1 0 0,0 0 0 0 0,0 0 1 0 0,0-1-1 0 0,0 1 1 0 0,0 0-1 0 0,0 0 1 0 0,0-1-1 0 0,1 1 0 0 0,-1-1 1 0 0,1 1-1 0 0,-1-1 1 0 0,1 0 60 0 0,0 1-266 0 0,0 0 0 0 0,1 0 1 0 0,-1 0-1 0 0,1-1 0 0 0,0 1 0 0 0,-1 0 1 0 0,1 0-1 0 0,0 0 0 0 0,0 0 1 0 0,0 0-1 0 0,0 1 0 0 0,0-1 0 0 0,0 0 1 0 0,0 0-1 0 0,0 0 266 0 0,4-3-2767 0 0,5-6-3357 0 0</inkml:trace>
  <inkml:trace contextRef="#ctx0" brushRef="#br0" timeOffset="267212.165">14029 11936 6912 0 0,'-8'-3'314'0'0,"7"2"-6"0"0,-3 5-186 0 0,-37 25 4331 0 0,37-25-4087 0 0,0-1-1 0 0,1 0 1 0 0,0 1-1 0 0,-1 0 1 0 0,1-1 0 0 0,1 1-1 0 0,-1 1 1 0 0,0-1 0 0 0,1 1-366 0 0,-5 10 420 0 0,5-11-191 0 0,0-1 1 0 0,0 1 0 0 0,1-1 0 0 0,0 1-1 0 0,0-1 1 0 0,0 1 0 0 0,0 0-1 0 0,0-1 1 0 0,1 1 0 0 0,0 3-230 0 0,0-5 70 0 0,0 1 0 0 0,1-1-1 0 0,-1 0 1 0 0,1 1 0 0 0,0-1 0 0 0,0 1 0 0 0,0-1 0 0 0,0 0 0 0 0,0 0 0 0 0,0 1 0 0 0,0-1 0 0 0,1 0 0 0 0,-1 0-1 0 0,1 0-69 0 0,0-1 144 0 0,4 2 160 0 0,-3-1-260 0 0,1-1-1 0 0,0 0 0 0 0,0 0 0 0 0,-1 0 0 0 0,1-1 1 0 0,0 1-1 0 0,0-1 0 0 0,0 0 0 0 0,0 0 0 0 0,0 0 0 0 0,0-1 1 0 0,0 1-44 0 0,5-3 12 0 0,0 1 1 0 0,0-1 0 0 0,-1-1 0 0 0,3 0-13 0 0,2-2 110 0 0,55-21-38 0 0,-68 26-72 0 0,0 1 0 0 0,1 0 0 0 0,-1-1 0 0 0,0 1 0 0 0,1 0 0 0 0,-1 0 0 0 0,1-1 0 0 0,-1 1 0 0 0,1 0 0 0 0,-1 0 0 0 0,1 0 0 0 0,-1 0 0 0 0,1 0 0 0 0,-1 0 0 0 0,0 0 0 0 0,1 0 0 0 0,-1 0 0 0 0,1 0 0 0 0,-1 0 0 0 0,1 0 0 0 0,-1 0 0 0 0,1 0 0 0 0,-1 0 0 0 0,1 0 0 0 0,-1 0 0 0 0,1 1 0 0 0,0-1 1 0 0,-1 0-1 0 0,0 0 0 0 0,1 0 0 0 0,-1 0 1 0 0,0 0-1 0 0,0 0 0 0 0,1 0 0 0 0,-1 1 1 0 0,0-1-1 0 0,0 0 0 0 0,1 0 0 0 0,-1 0 1 0 0,0 0-1 0 0,0 0 0 0 0,1 1 0 0 0,-1-1 1 0 0,0 0-1 0 0,0 0 0 0 0,1 0 1 0 0,-1 1-1 0 0,0-1 0 0 0,0 0 0 0 0,0 0 1 0 0,0 1-1 0 0,0-1 0 0 0,1 0 0 0 0,-1 0 1 0 0,0 1-1 0 0,0-1 0 0 0,0 0 0 0 0,0 0 1 0 0,0 1-1 0 0,0-1 0 0 0,0 0 0 0 0,0 1 1 0 0,0-1-1 0 0,0 0 0 0 0,0 0 0 0 0,0 1 1 0 0,0-1-1 0 0,0 0 0 0 0,0 1 0 0 0,0-1 1 0 0,0 0-1 0 0,0 0 0 0 0,0 1 0 0 0,-1-1 0 0 0,1 22 208 0 0,0 2 400 0 0,2 23-608 0 0,-1-40 58 0 0,0 1 0 0 0,1-1 0 0 0,-1 0 1 0 0,1 0-1 0 0,1 0 0 0 0,0 0 0 0 0,0 0 1 0 0,2 3-59 0 0,-3-7 16 0 0,0-1 1 0 0,1 0 0 0 0,-1 0 0 0 0,0 0 0 0 0,1 0-1 0 0,0 0 1 0 0,-1-1 0 0 0,1 1 0 0 0,0-1-1 0 0,0 1 1 0 0,0-1-17 0 0,3 1 81 0 0,-5-1-56 0 0,0-1 0 0 0,1 1-1 0 0,-1-1 1 0 0,1 1 0 0 0,-1-1 0 0 0,1 0 0 0 0,-1 0 0 0 0,1 0-1 0 0,0 0 1 0 0,-1 0 0 0 0,1 0 0 0 0,-1 0 0 0 0,1 0-1 0 0,-1-1 1 0 0,1 1 0 0 0,-1 0 0 0 0,1-1 0 0 0,-1 1 0 0 0,0-1-1 0 0,2 0-24 0 0,1-2 68 0 0,-1 1-1 0 0,1 0 0 0 0,-1 0 0 0 0,0-1 1 0 0,0 0-1 0 0,2-2-67 0 0,-1 0 84 0 0,0 0 1 0 0,0 0-1 0 0,-1 0 1 0 0,0 0-1 0 0,0-1 1 0 0,0 1-1 0 0,-1-1 1 0 0,1-2-85 0 0,12-49 209 0 0,-14 53-203 0 0,0-2 24 0 0,0 0 1 0 0,0 0 0 0 0,-1-1 0 0 0,0 1 0 0 0,0 0-1 0 0,-1 0 1 0 0,1 0 0 0 0,-1 0 0 0 0,-1-1-1 0 0,1 1 1 0 0,-2-1-31 0 0,-1-13 83 0 0,3 15-80 0 0,0 0-1 0 0,0 0 1 0 0,0 1 0 0 0,-1-1-1 0 0,1 1 1 0 0,-2-2-3 0 0,1 2-62 0 0,1 1-109 0 0,0 0 1 0 0,0 1-1 0 0,-1-1 0 0 0,1 1 0 0 0,-1-1 0 0 0,1 1 1 0 0,-1 0-1 0 0,0 0 0 0 0,0-1 0 0 0,0 1 0 0 0,0 1 0 0 0,-1-1 1 0 0,1 0-1 0 0,0 0 0 0 0,-2 0 171 0 0,-12-4-7754 0 0</inkml:trace>
  <inkml:trace contextRef="#ctx0" brushRef="#br0" timeOffset="268940.352">14759 11893 4608 0 0,'1'0'48'0'0,"1"0"0"0"0,0 0 0 0 0,-1-1 1 0 0,1 1-1 0 0,-1 0 0 0 0,1-1 0 0 0,-1 1 0 0 0,1-1 1 0 0,-1 0-1 0 0,1 1 0 0 0,-1-1 0 0 0,0 0 1 0 0,2-1-49 0 0,6-5 1195 0 0,-8 6-353 0 0,0 1 0 0 0,1 0 0 0 0,-1-1-1 0 0,0 1 1 0 0,1 0 0 0 0,-1-1-1 0 0,0 1 1 0 0,1 0 0 0 0,-1 0 0 0 0,0 0-1 0 0,1 0 1 0 0,-1 0 0 0 0,1 1-842 0 0,9-1 1661 0 0,-11 1-2040 0 0,-4 9 149 0 0,3-10 243 0 0,1 1 0 0 0,0-1 0 0 0,0 1 0 0 0,0-1 0 0 0,0 1 0 0 0,0-1 0 0 0,0 0 0 0 0,-1 1 0 0 0,1-1 0 0 0,0 0 0 0 0,0 1 0 0 0,-1-1-1 0 0,1 0 1 0 0,0 1 0 0 0,-1-1 0 0 0,1 0 0 0 0,0 1 0 0 0,-1-1 0 0 0,1 0 0 0 0,0 0 0 0 0,-1 1 0 0 0,1-1 0 0 0,0 0 0 0 0,-1 0 0 0 0,1 0 0 0 0,-1 0-1 0 0,1 1 1 0 0,-1-1-13 0 0,-51 27 623 0 0,50-25-557 0 0,-1 0 0 0 0,1-1-1 0 0,0 1 1 0 0,0 0 0 0 0,-1 0-1 0 0,0 3-65 0 0,1-3 18 0 0,0 1-1 0 0,-1-1 0 0 0,1 0 0 0 0,0 0 1 0 0,0 0-1 0 0,-1-1 0 0 0,1 1 0 0 0,-1 0 0 0 0,-1 0-17 0 0,0-1 4 0 0,1 1 4 0 0,0-1-1 0 0,0 0 1 0 0,0-1-1 0 0,0 1 1 0 0,0 0-1 0 0,0-1 1 0 0,0 1-1 0 0,-3-1-7 0 0,6 0 5 0 0,-1 0-1 0 0,0 0 0 0 0,1 0 1 0 0,-1 0-1 0 0,0 0 0 0 0,1 0 0 0 0,-1 0 1 0 0,0 0-1 0 0,1 0 0 0 0,-1 0 1 0 0,0 0-1 0 0,1 1 0 0 0,-1-1 0 0 0,0 0 1 0 0,1 0-1 0 0,-1 1 0 0 0,1-1 1 0 0,-1 0-1 0 0,0 1 0 0 0,1-1 0 0 0,-1 1 1 0 0,1-1-1 0 0,-1 1-4 0 0,-4 2 373 0 0,4-3-301 0 0,1 0 0 0 0,0 0 2 0 0,0 0 4 0 0,0 0 0 0 0,0 0-6 0 0,0 0 13 0 0,0 0-10 0 0,0 0 15 0 0,0 0 20 0 0,0 0 55 0 0,0 0-143 0 0,0-1 214 0 0,0 2-225 0 0,-1-1 0 0 0,1 0 0 0 0,0 0 0 0 0,0 0 0 0 0,-1 0 0 0 0,1 1 0 0 0,0-1 0 0 0,0 0 1 0 0,-1 0-1 0 0,1 0 0 0 0,0 0 0 0 0,-1 0 0 0 0,1 0 0 0 0,0 0 0 0 0,-1 0 0 0 0,1 0 0 0 0,0 0 0 0 0,0 0 0 0 0,-1 0 0 0 0,1 0 0 0 0,0 0 0 0 0,-1 0 0 0 0,1 0 0 0 0,0 0 0 0 0,-1 0 0 0 0,1 0 0 0 0,0 0 0 0 0,0 0 0 0 0,-1-1 0 0 0,1 1-11 0 0,-13 7-12 0 0,7 5-64 0 0,4-12 89 0 0,0 1 0 0 0,0 0 0 0 0,1 0 0 0 0,-1 1-1 0 0,0-1 1 0 0,1 0 0 0 0,-1 0 0 0 0,1 1 0 0 0,0-1-1 0 0,-1 2-12 0 0,1-2 4 0 0,0 1-1 0 0,0-1 0 0 0,0 0 0 0 0,0 0 1 0 0,0 1-1 0 0,0-1 0 0 0,-1 0 0 0 0,1 0 1 0 0,0 0-1 0 0,-1 0 0 0 0,1 0 1 0 0,-1 0-4 0 0,-10 8 174 0 0,5-1-166 0 0,5-6-10 0 0,0 0 0 0 0,-1 1 0 0 0,1 0 0 0 0,0-1 0 0 0,0 1 0 0 0,1 0 0 0 0,-2 3 2 0 0,-12 24-114 0 0,15-29 111 0 0,-1 0 0 0 0,1 0 0 0 0,0 0 0 0 0,0 0 0 0 0,-1 0 0 0 0,1 0 0 0 0,0 0 0 0 0,0 0-1 0 0,0 0 1 0 0,0 1 0 0 0,0-1 0 0 0,1 0 0 0 0,-1 0 0 0 0,0 0 0 0 0,0 0 0 0 0,1 0 0 0 0,-1 0 0 0 0,1 0 0 0 0,-1 0 0 0 0,1 0 0 0 0,0 0 3 0 0,0 2 6 0 0,1-1-1 0 0,0 0 1 0 0,0 0-1 0 0,0 0 1 0 0,1 0-1 0 0,-1 0 1 0 0,0 0-1 0 0,2 0-5 0 0,6 4 44 0 0,-1-1-1 0 0,1-1 1 0 0,0 0-1 0 0,4 1-43 0 0,64 26 219 0 0,-42-15-54 0 0,-13 1-93 0 0,20 11-208 0 0,-18-22-1490 0 0,-15-6-4786 0 0,-1-2 107 0 0</inkml:trace>
  <inkml:trace contextRef="#ctx0" brushRef="#br0" timeOffset="269367.032">15084 11905 6912 0 0,'0'0'314'0'0,"0"0"-6"0"0,0 0-116 0 0,10-9 886 0 0,-8 7 2309 0 0,-3 2 3571 0 0,-62 29-6188 0 0,53-25-748 0 0,0 1 1 0 0,0 0-1 0 0,-7 4-22 0 0,-16 9 125 0 0,24-14-91 0 0,0 1 0 0 0,0 0-1 0 0,0 0 1 0 0,0 1-1 0 0,-7 6-33 0 0,12-9 17 0 0,1 0 0 0 0,-2 0 0 0 0,1-1-1 0 0,0 1 1 0 0,-4 0-17 0 0,4-1-1 0 0,0 0 1 0 0,0 0-1 0 0,0 1 1 0 0,1-1-1 0 0,-1 1 1 0 0,0-1-1 0 0,1 1 1 0 0,3-2 3 0 0,-1-1 1 0 0,1 1-1 0 0,-1-1 0 0 0,1 1 0 0 0,-1 0 0 0 0,1-1 0 0 0,0 1 0 0 0,-1-1 0 0 0,1 1 0 0 0,0 0 0 0 0,0-1 0 0 0,0 1 0 0 0,-1 0 1 0 0,1 0-1 0 0,0-1 0 0 0,0 1 0 0 0,0 0 0 0 0,0-1 0 0 0,0 1 0 0 0,0 0 0 0 0,0-1 0 0 0,0 1 0 0 0,0 0 0 0 0,1 0 0 0 0,-1-1 0 0 0,0 1 1 0 0,0 0-1 0 0,1-1 0 0 0,-1 1 0 0 0,0-1 0 0 0,1 1 0 0 0,-1 0 0 0 0,0-1 0 0 0,1 1 0 0 0,-1-1 0 0 0,1 1 0 0 0,-1-1 0 0 0,1 1-3 0 0,-1-1 1 0 0,4 3 22 0 0,1-1 1 0 0,-1 1-1 0 0,1-1 0 0 0,-1 0 1 0 0,1 0-1 0 0,0-1 1 0 0,0 1-1 0 0,2-1-23 0 0,18 7 215 0 0,0 3 32 0 0,33 15 245 0 0,-38-16-176 0 0,4 3-259 0 0,0 1-1 0 0,9 7-56 0 0,-23-12-1845 0 0,-10-9 394 0 0</inkml:trace>
  <inkml:trace contextRef="#ctx0" brushRef="#br0" timeOffset="270715.425">15505 11814 5984 0 0,'0'0'464'0'0,"-5"-6"145"0"0,1 4 3531 0 0,-3 2-3758 0 0,1 0 0 0 0,-1 0 0 0 0,0 1 0 0 0,1 0 0 0 0,-1 1 0 0 0,1-1 1 0 0,-5 2-383 0 0,7-1 100 0 0,-1 0 0 0 0,1-1 0 0 0,-1 2 1 0 0,1-1-1 0 0,-1 0 0 0 0,1 1 0 0 0,0 0 0 0 0,0 0 1 0 0,0 0-1 0 0,1 0 0 0 0,-1 1 0 0 0,1-1 1 0 0,0 1-1 0 0,0 0 0 0 0,0 0 0 0 0,0 0 1 0 0,1 1-101 0 0,1-3 35 0 0,-3 4 6 0 0,1 1-1 0 0,0-1 0 0 0,0 1 1 0 0,1-1-1 0 0,0 1 0 0 0,0 0 1 0 0,0 0-1 0 0,1 0 0 0 0,0 0 1 0 0,1 0-1 0 0,-1 0 0 0 0,1 0 1 0 0,1 2-41 0 0,-2 16 66 0 0,1-22-68 0 0,0 0 1 0 0,0 0-1 0 0,-1 0 0 0 0,2 0 0 0 0,-1 0 1 0 0,0 0-1 0 0,1 1 0 0 0,-1-1 1 0 0,1 0-1 0 0,0 0 2 0 0,9 32-83 0 0,-8-26 74 0 0,0 0 0 0 0,1 0 0 0 0,0 0 0 0 0,1 1 9 0 0,-1-5 66 0 0,-1 0-1 0 0,-1-1 1 0 0,1 1-1 0 0,-1 0 1 0 0,0 0-1 0 0,0 0 1 0 0,0 0-1 0 0,-1 0 1 0 0,1 1-1 0 0,-1-1 1 0 0,-1 0 0 0 0,1 0-1 0 0,-1 0 1 0 0,0 0-1 0 0,0 0 1 0 0,0 0-1 0 0,-1 0 1 0 0,1 0-1 0 0,-1-1 1 0 0,-1 1-1 0 0,1 0 1 0 0,-1-1-1 0 0,1 0 1 0 0,-1 1-1 0 0,0-1 1 0 0,-1 0-1 0 0,-2 2-65 0 0,1-2 194 0 0,1 0-1 0 0,-1 0 0 0 0,-1-1 0 0 0,1 0 1 0 0,0 0-1 0 0,-2 1-193 0 0,4-3 67 0 0,0 0 1 0 0,0 0-1 0 0,0-1 1 0 0,-1 1-1 0 0,1-1 1 0 0,0 1-1 0 0,0-1 1 0 0,0 0-1 0 0,-1 0 1 0 0,1 0-1 0 0,0-1 1 0 0,-2 0-68 0 0,3 1 41 0 0,0 0 1 0 0,1 0-1 0 0,-1-1 1 0 0,0 1-1 0 0,0-1 1 0 0,0 1-1 0 0,1-1 1 0 0,-1 0-1 0 0,0 0 1 0 0,1 1-1 0 0,-1-1 1 0 0,1 0-1 0 0,-1-1 1 0 0,1 1-1 0 0,-1 0 1 0 0,1 0-1 0 0,0-1 1 0 0,-1 1 0 0 0,1 0-1 0 0,0-1 1 0 0,0 0-1 0 0,0 1 1 0 0,0-1-1 0 0,1 1 1 0 0,-1-1-1 0 0,0 0 1 0 0,1 0-1 0 0,-1 1 1 0 0,1-1-1 0 0,-1 0 1 0 0,1 0-1 0 0,0 0 1 0 0,0 0-1 0 0,0 1 1 0 0,0-1-1 0 0,0 0 1 0 0,0 0-1 0 0,0 0 1 0 0,1 0-1 0 0,-1 0 1 0 0,1 1-1 0 0,-1-1 1 0 0,1 0-1 0 0,0 1-41 0 0,1-7 43 0 0,1 1-1 0 0,0 0 0 0 0,0 0 0 0 0,0 0 0 0 0,1 1 1 0 0,0-1-1 0 0,1 1 0 0 0,0 0 0 0 0,0 0 0 0 0,0 1 1 0 0,0-1-1 0 0,1 1 0 0 0,0 0-42 0 0,8-5-129 0 0,0 0 0 0 0,1 1 0 0 0,0 1 0 0 0,0 0 0 0 0,6-1 129 0 0,-17 7-232 0 0,1 1 0 0 0,-1 0-1 0 0,1 0 1 0 0,-1 0-1 0 0,4 0 233 0 0,15-3-5369 0 0,1-4-1091 0 0</inkml:trace>
  <inkml:trace contextRef="#ctx0" brushRef="#br0" timeOffset="271189.329">15749 11928 10592 0 0,'0'0'818'0'0,"-1"2"-532"0"0,-11 12 201 0 0,9-11-38 0 0,1 0 1 0 0,-1 0-1 0 0,0 1 1 0 0,0-2-1 0 0,0 1 1 0 0,-3 2-450 0 0,3-2 164 0 0,0 0-1 0 0,0-1 1 0 0,0 1 0 0 0,1 0 0 0 0,-1 1 0 0 0,1-1 0 0 0,0 0 0 0 0,-2 4-164 0 0,-7 11 838 0 0,10-15-720 0 0,0 0 1 0 0,0 0 0 0 0,0 0-1 0 0,0 0 1 0 0,1 0 0 0 0,-1 1-1 0 0,1-1 1 0 0,0 0 0 0 0,0 0-1 0 0,0 1 1 0 0,0-1 0 0 0,1 0-1 0 0,-1 0 1 0 0,1 1 0 0 0,0 0-119 0 0,2-1-74 0 0,-1-1-1 0 0,0 1 1 0 0,1-1 0 0 0,-1 0 0 0 0,1 0-1 0 0,0 0 1 0 0,0 0 0 0 0,0 0 0 0 0,0 0-1 0 0,2 0 75 0 0,8 6 167 0 0,-9-6-139 0 0,-1 0 1 0 0,0-1 0 0 0,0 0 0 0 0,1 1-1 0 0,-1-1 1 0 0,0-1 0 0 0,1 1-1 0 0,-1 0 1 0 0,1-1 0 0 0,-1 0-1 0 0,1 0 1 0 0,1 0-29 0 0,7 0 104 0 0,0-1-1 0 0,-1-1 0 0 0,4-1-103 0 0,-11 3 21 0 0,-2 0-13 0 0,-1 0-1 0 0,1 0 1 0 0,-1-1-1 0 0,1 1 0 0 0,-1 0 1 0 0,0-1-1 0 0,1 1 1 0 0,-1-1-1 0 0,1 0 1 0 0,-1 1-1 0 0,0-1 0 0 0,0 0 1 0 0,2-1-8 0 0,10-4 11 0 0,-7 4 1 0 0,0-1 1 0 0,0 1 0 0 0,-1-1 0 0 0,0-1-1 0 0,2 0-12 0 0,-2 0-4 0 0,-2 3-12 0 0,-1-1 0 0 0,0 1 0 0 0,1 0 0 0 0,-1 0 0 0 0,1 0 0 0 0,0 0 0 0 0,-1 1 0 0 0,1-1 0 0 0,1 0 16 0 0,13-2-19 0 0,-17 3 18 0 0,1 0-1 0 0,-1 0 0 0 0,0 0 0 0 0,0 0 1 0 0,1 0-1 0 0,-1 0 0 0 0,0 0 0 0 0,0 0 1 0 0,1 0-1 0 0,-1 0 0 0 0,0 0 0 0 0,1 0 1 0 0,-1 0-1 0 0,0 0 0 0 0,1 0 0 0 0,-1 0 0 0 0,0 0 1 0 0,0 0-1 0 0,1 0 0 0 0,-1 1 0 0 0,0-1 1 0 0,0 0-1 0 0,1 0 0 0 0,-1 0 0 0 0,0 0 1 0 0,0 1-1 0 0,1-1 0 0 0,-1 0 0 0 0,0 0 1 0 0,0 0-1 0 0,0 1 0 0 0,0-1 0 0 0,1 0 0 0 0,-1 0 1 0 0,0 1-1 0 0,0-1 0 0 0,0 0 0 0 0,0 0 1 0 0,0 1-1 0 0,0-1 0 0 0,0 0 0 0 0,0 1 1 0 0,0-1-1 0 0,0 0 0 0 0,0 0 0 0 0,0 1 1 0 0,0-1-1 0 0,0 0 0 0 0,0 1 0 0 0,0-1 0 0 0,0 0 1 0 0,0 1 1 0 0,0-1-2 0 0,0 0-1 0 0,0 1 1 0 0,0-1 0 0 0,0 1 0 0 0,0-1-1 0 0,0 0 1 0 0,0 1 0 0 0,0-1 0 0 0,0 1-1 0 0,0-1 1 0 0,1 0 0 0 0,-1 1 0 0 0,0-1 0 0 0,0 0-1 0 0,0 1 1 0 0,0-1 0 0 0,1 0 0 0 0,-1 1-1 0 0,0-1 1 0 0,0 0 0 0 0,1 1 0 0 0,-1-1-1 0 0,0 0 1 0 0,1 0 0 0 0,-1 1 2 0 0,1-1 0 0 0,-1 1 0 0 0,1-1 0 0 0,-1 1 0 0 0,1-1 1 0 0,-1 0-1 0 0,0 1 0 0 0,1 0 0 0 0,-1-1 0 0 0,0 1 0 0 0,1-1 0 0 0,-1 1 0 0 0,0-1 0 0 0,0 1 0 0 0,1 0 0 0 0,-1-1 1 0 0,0 1-1 0 0,0 0 0 0 0,0-1 0 0 0,0 1 0 0 0,0 0 0 0 0,0-1 0 0 0,0 1 0 0 0,0 0 0 0 0,0-1 0 0 0,0 1 0 0 0,0 0 0 0 0,-1 2 6 0 0,0-1-1 0 0,1 1 0 0 0,-1 0 0 0 0,1 0 0 0 0,0 0 0 0 0,0 0 0 0 0,0 0 1 0 0,0-1-1 0 0,0 1 0 0 0,1 0 0 0 0,-1 0 0 0 0,1 0 0 0 0,0-1 0 0 0,0 2-5 0 0,0 16 44 0 0,-1-19-40 0 0,-1 0 1 0 0,1 0-1 0 0,0 0 0 0 0,0 0 0 0 0,0 0 0 0 0,0 0 0 0 0,0 0 0 0 0,0 1 0 0 0,1-1 0 0 0,-1 0 0 0 0,0 0 0 0 0,0 0 0 0 0,1 0 0 0 0,-1 0 0 0 0,1 0 0 0 0,-1 0 0 0 0,1 0 1 0 0,-1 0-1 0 0,1 0 0 0 0,0 0 0 0 0,-1 0 0 0 0,1 0-4 0 0,5 5 40 0 0,-6-4 105 0 0,0-2 24 0 0,0 0-1 0 0,2 0 47 0 0,-1 1-115 0 0,1-1-1 0 0,-1 1 1 0 0,0-1 0 0 0,0 0-1 0 0,1 0 1 0 0,-1 1 0 0 0,0-1-1 0 0,1 0 1 0 0,-1 0 0 0 0,1 0-1 0 0,-1-1 1 0 0,0 1 0 0 0,1 0-1 0 0,-1 0 1 0 0,0-1-1 0 0,0 1 1 0 0,1-1 0 0 0,-1 1-1 0 0,0-1 1 0 0,0 0 0 0 0,0 1-1 0 0,1-1 1 0 0,-1 0-100 0 0,0 0 59 0 0,1 0 0 0 0,-1 0 0 0 0,1 0 1 0 0,-1 0-1 0 0,1 0 0 0 0,-1-1 0 0 0,0 1 0 0 0,0 0 0 0 0,0-1 0 0 0,0 1 0 0 0,0-1 1 0 0,0 1-1 0 0,0-1 0 0 0,0 0 0 0 0,0 1 0 0 0,-1-1 0 0 0,1-1-59 0 0,7-24 642 0 0,-7 25-617 0 0,0 0-1 0 0,0-1 1 0 0,0 0-1 0 0,-1 1 0 0 0,1-1 1 0 0,0 1-1 0 0,-1-1 1 0 0,0 0-1 0 0,0 1 1 0 0,0-1-1 0 0,0 0 0 0 0,0 0 1 0 0,0 1-1 0 0,-1-1 1 0 0,1 0-1 0 0,-1 1 1 0 0,0-1-25 0 0,-2-9 28 0 0,0 0 0 0 0,0 0 0 0 0,1 0 1 0 0,1-1-29 0 0,1 12 0 0 0,-1-2-41 0 0,0 0 1 0 0,0 0-1 0 0,0-1 1 0 0,0 2-1 0 0,0-1 1 0 0,-1 0-1 0 0,1 0 1 0 0,-1 0-1 0 0,0 1 1 0 0,0-1-1 0 0,0 0 0 0 0,0 1 1 0 0,0-1 40 0 0,-1 1-93 0 0,-12-19-682 0 0</inkml:trace>
  <inkml:trace contextRef="#ctx0" brushRef="#br0" timeOffset="276071.504">3479 10132 5640 0 0,'17'0'512'0'0,"-16"0"-367"0"0,-1 0 134 0 0,0 0 75 0 0,0 0 20 0 0,4-2 139 0 0,-1 1 5310 0 0,1-1-5662 0 0,0 0 1 0 0,0 0-1 0 0,-1 1 1 0 0,1 0 0 0 0,1 0-1 0 0,-1 0 1 0 0,0 0-1 0 0,0 1 1 0 0,0-1 0 0 0,0 1-1 0 0,0 0 1 0 0,1 0-1 0 0,0 1-161 0 0,11-1 325 0 0,28-1-2 0 0,-22 0-97 0 0,0 0 0 0 0,-1 2 0 0 0,3 1-226 0 0,5 4 144 0 0,-4 1-56 0 0,-23-6 28 0 0,-2-1 273 0 0,10 3 843 0 0,-6-3-1390 0 0,9 0-7925 0 0,-13 0 3433 0 0</inkml:trace>
  <inkml:trace contextRef="#ctx0" brushRef="#br0" timeOffset="276567.232">3730 10062 2304 0 0,'0'0'101'0'0,"0"0"193"0"0,0 0 723 0 0,0 0 322 0 0,0 0 62 0 0,0 0-123 0 0,0 0-543 0 0,0 0-242 0 0,0 0-49 0 0,0 0-36 0 0,0 0-108 0 0,0 0-48 0 0,0 0-10 0 0,0 0 0 0 0,0 0 12 0 0,7 0 754 0 0,21 8-18 0 0,-20-6-745 0 0,-1 0-1 0 0,0 0 0 0 0,0 1 1 0 0,2 1-245 0 0,-4-2 102 0 0,1 1 1 0 0,-1 0 0 0 0,0 0-1 0 0,0 1 1 0 0,2 2-103 0 0,-6-5 127 0 0,-1-1 1 0 0,0 0-113 0 0,1 0 0 0 0,-1 0 0 0 0,0 1 0 0 0,1-1 0 0 0,-1 0 0 0 0,0 0 0 0 0,0 1 0 0 0,1-1 0 0 0,-1 0 0 0 0,0 1 0 0 0,0-1 0 0 0,1 0 0 0 0,-1 1 0 0 0,0-1 0 0 0,0 0 0 0 0,0 1 0 0 0,0-1 0 0 0,0 0 0 0 0,0 1 0 0 0,1-1 0 0 0,-1 1 0 0 0,0-1 0 0 0,0 0 0 0 0,0 1 0 0 0,0-1 0 0 0,0 1 0 0 0,0-1 0 0 0,-1 1-15 0 0,1 9 284 0 0,-2-7-200 0 0,-1 1 0 0 0,1-1 0 0 0,-1 0 0 0 0,0 0 0 0 0,0 0 0 0 0,0-1 0 0 0,0 1 0 0 0,0-1 0 0 0,0 1 0 0 0,-1-1 0 0 0,1 0 0 0 0,-1-1 0 0 0,0 1 0 0 0,0 0-84 0 0,-14 7 129 0 0,-28 16-63 0 0,26-19-284 0 0,12-6-5567 0 0,8 0 1073 0 0</inkml:trace>
  <inkml:trace contextRef="#ctx0" brushRef="#br0" timeOffset="276872.584">3991 10121 5064 0 0,'-6'-1'102'0'0,"2"2"3353"0"0,6-1 1537 0 0,5 1-564 0 0,0 1-6239 0 0,2 0 2317 0 0,1 0-1 0 0,-1-1 0 0 0,1 0 1 0 0,4-1-506 0 0,5 1 862 0 0,-11 0-1098 0 0,-1-2 0 0 0,1 1 0 0 0,7-2 236 0 0,17-1-461 0 0,1 4 756 0 0,-19 0-255 0 0,0 0 0 0 0,-1-1-1 0 0,10-2-39 0 0,-6 0 46 0 0,16-5 52 0 0,-31 6-103 0 0,10 0-126 0 0,-10 1-234 0 0,-2 0-78 0 0,0 0-6 0 0,-9-12-2587 0 0,5 10-516 0 0,-2-3-986 0 0</inkml:trace>
  <inkml:trace contextRef="#ctx0" brushRef="#br0" timeOffset="277306.844">4193 10031 4608 0 0,'0'0'208'0'0,"10"-8"6282"0"0,-10 8-6307 0 0,1 0 0 0 0,-1 0 0 0 0,0 0 1 0 0,0 0-1 0 0,1 0 0 0 0,-1 0 0 0 0,0 0 0 0 0,1 0 0 0 0,-1 0 0 0 0,0 0 0 0 0,0 0 0 0 0,1 1 0 0 0,-1-1 0 0 0,0 0 0 0 0,0 0 0 0 0,1 0 0 0 0,-1 0 0 0 0,0 0 0 0 0,0 1 0 0 0,0-1 0 0 0,1 0 1 0 0,-1 0-1 0 0,0 0 0 0 0,0 1 0 0 0,0-1 0 0 0,0 0 0 0 0,1 1-183 0 0,0 2-305 0 0,-1-2 617 0 0,0 1-184 0 0,0 1 1 0 0,-1-1-1 0 0,1 0 1 0 0,-1 1 0 0 0,0-1-1 0 0,0 0 1 0 0,1 1 0 0 0,-2-1-129 0 0,0 1 44 0 0,0-1 0 0 0,-1 1 1 0 0,1-1-1 0 0,-1 0 0 0 0,0 0 1 0 0,1 0-1 0 0,-1 0 0 0 0,0-1 1 0 0,0 1-1 0 0,0-1 0 0 0,-1 0 1 0 0,1 1-1 0 0,-3-1-44 0 0,-10 6 154 0 0,-11 4-36 0 0,-1 0-1 0 0,0-2 0 0 0,-11 1-117 0 0,38-10 3 0 0,0 0-1 0 0,0 0 1 0 0,0 1-1 0 0,0-1 1 0 0,1 0-1 0 0,-1 0 1 0 0,0 0 0 0 0,0 1-1 0 0,0-1 1 0 0,1 0-1 0 0,-1 1 1 0 0,0-1-1 0 0,0 1 1 0 0,1-1-1 0 0,-1 1 1 0 0,0-1-1 0 0,1 1 1 0 0,-1-1-1 0 0,1 1 1 0 0,-1 0-1 0 0,1-1 1 0 0,-1 1-1 0 0,1 0 1 0 0,-1 0-3 0 0,1-1 3 0 0,-1 1 0 0 0,1-1 0 0 0,0 1 0 0 0,-1-1 0 0 0,1 1 0 0 0,-1-1 0 0 0,1 1 0 0 0,-1-1 0 0 0,1 1 0 0 0,-1-1 0 0 0,1 1 0 0 0,-1-1 0 0 0,1 0 0 0 0,-1 1 0 0 0,0-1 0 0 0,1 0 0 0 0,-1 0 0 0 0,0 0 0 0 0,1 1 0 0 0,-1-1 0 0 0,1 0 0 0 0,-1 0 0 0 0,0 0 0 0 0,0 0 0 0 0,1 0-3 0 0,-2 0 64 0 0,2 0 0 0 0,0 0 2 0 0,0 0 4 0 0,1 2-65 0 0,0-1 0 0 0,0 0 0 0 0,0 0-1 0 0,0 0 1 0 0,0 0 0 0 0,0 0 0 0 0,1 0-1 0 0,-1 0 1 0 0,0-1 0 0 0,1 1-1 0 0,-1 0 1 0 0,0-1 0 0 0,1 1 0 0 0,0-1-5 0 0,0 1 5 0 0,11 4-5 0 0,1 0 0 0 0,0-1 0 0 0,3-1 0 0 0,-16-2 0 0 0,0-1 0 0 0,0 0 0 0 0,-1 0 0 0 0,1 1 0 0 0,0-1 0 0 0,-1 1 0 0 0,1-1 0 0 0,0 0 0 0 0,-1 1 0 0 0,1-1 0 0 0,-1 1 0 0 0,1 0 0 0 0,-1-1 0 0 0,1 1 0 0 0,7 5 0 0 0,-6-5-2 0 0,0 0 0 0 0,0 0 0 0 0,0 0 0 0 0,0 0 0 0 0,0 0 0 0 0,0 0 0 0 0,0 0 0 0 0,0 1 0 0 0,-1-1 0 0 0,1 1 0 0 0,0-1 2 0 0,3 4-38 0 0,20 17 106 0 0,-13-18-68 0 0,-1 4-68 0 0,2 2-633 0 0,-11-9-816 0 0,-1 4-4476 0 0</inkml:trace>
  <inkml:trace contextRef="#ctx0" brushRef="#br0" timeOffset="278053.772">4785 9977 11720 0 0,'0'-9'634'0'0,"-1"8"2300"0"0,-1 6-2694 0 0,0 0 0 0 0,-1 0 1 0 0,0 0-1 0 0,0 0 1 0 0,0 0-1 0 0,-4 3-240 0 0,-8 13 571 0 0,7-6-310 0 0,6-11-182 0 0,0 1 0 0 0,0-1 0 0 0,-1 0 0 0 0,0 0 0 0 0,0 1-79 0 0,-1 0 62 0 0,0 1 0 0 0,0 0 1 0 0,1 0-1 0 0,0 0 0 0 0,-1 4-62 0 0,-7 13 105 0 0,3-15-52 0 0,7-7-45 0 0,0-1 0 0 0,1 1 0 0 0,-1-1 0 0 0,0 1 0 0 0,0 0 0 0 0,1-1 0 0 0,-1 1 0 0 0,1 0 0 0 0,-1-1 0 0 0,1 1 0 0 0,-1 0 1 0 0,1 0-1 0 0,-1 0 0 0 0,1 0 0 0 0,-1-1 0 0 0,1 1 0 0 0,0 0 0 0 0,0 0 0 0 0,-1 0 0 0 0,1 0 0 0 0,0 0 0 0 0,0 0 0 0 0,0 0 0 0 0,0 0 0 0 0,0 0-8 0 0,0 0 80 0 0,0-1 8 0 0,0 0-12 0 0,0 0-4 0 0,9-13 128 0 0,-6 9-174 0 0,-1-1 0 0 0,1 1-1 0 0,-1 0 1 0 0,1 1 0 0 0,3-4-26 0 0,1-2 10 0 0,28-42 50 0 0,-24 33-31 0 0,1 1-1 0 0,9-11-28 0 0,0 1 0 0 0,-21 26 0 0 0,0 1 0 0 0,1-1 0 0 0,-1 0 0 0 0,1 0 0 0 0,-1 1 0 0 0,1-1 0 0 0,0 0 0 0 0,-1 1 0 0 0,1-1 0 0 0,-1 1 0 0 0,1-1 0 0 0,0 1 0 0 0,0-1 0 0 0,-1 1 0 0 0,1 0 0 0 0,0-1 0 0 0,0 1 0 0 0,-1 0 0 0 0,1-1 0 0 0,0 1 0 0 0,0 0 0 0 0,0 0 0 0 0,-1 0 0 0 0,1 0 0 0 0,1 0 0 0 0,1-1 0 0 0,-2 1-2 0 0,0 0 0 0 0,0 0 0 0 0,1 0 0 0 0,-1 0 0 0 0,0 0 0 0 0,0 0 0 0 0,1 0 0 0 0,-1 0 0 0 0,0 1 0 0 0,0-1 0 0 0,1 0 0 0 0,-1 1 0 0 0,0-1 0 0 0,0 1 0 0 0,0-1 0 0 0,0 1 0 0 0,0 0 0 0 0,0-1 0 0 0,0 1 0 0 0,0 0 0 0 0,0 0 0 0 0,0 0 0 0 0,0-1 0 0 0,0 1 0 0 0,0 0 0 0 0,-1 0 0 0 0,1 0 0 0 0,0 1 0 0 0,-1-1 0 0 0,1 0 0 0 0,-1 0 0 0 0,1 0 0 0 0,-1 0 0 0 0,1 1 0 0 0,-1 0 2 0 0,1-1-2 0 0,4 22 2 0 0,-5-20 0 0 0,0-1 0 0 0,0 1 0 0 0,1-1 0 0 0,-1 0 0 0 0,1 1 0 0 0,0-1 0 0 0,0 0 0 0 0,0 1 0 0 0,0-1 0 0 0,0 0 0 0 0,0 0 0 0 0,1 2 0 0 0,1 0 0 0 0,-1-1 0 0 0,1 2 0 0 0,-1-1 0 0 0,-1 0 0 0 0,1 0 0 0 0,0 1 0 0 0,8 18 0 0 0,-4-10 0 0 0,-5-10 0 0 0,1 0 0 0 0,-1 0 0 0 0,1 0 0 0 0,0 0 0 0 0,0 0 0 0 0,0 0 0 0 0,0-1 0 0 0,6 10-1 0 0,-8-10 3 0 0,1 0 1 0 0,0 0-1 0 0,0 0 0 0 0,0 0 1 0 0,0-1-1 0 0,0 1 0 0 0,0 0 0 0 0,1-1 1 0 0,-1 1-1 0 0,1-1 0 0 0,-1 1-2 0 0,0-1 122 0 0,0 4 230 0 0,-1-5-348 0 0,0 0-1 0 0,0 0 0 0 0,1 0 1 0 0,-1 0-1 0 0,0 0 1 0 0,0 1-1 0 0,0-1 1 0 0,0 0-1 0 0,0 0 0 0 0,0 0 1 0 0,0 0-1 0 0,0 0 1 0 0,-1 0-1 0 0,1 0 0 0 0,0 0 1 0 0,0 0-1 0 0,0 1 1 0 0,0-1-1 0 0,0 0 0 0 0,0 0 1 0 0,0 0-1 0 0,0 0 1 0 0,0 0-1 0 0,0 0 0 0 0,0 0 1 0 0,0 0-1 0 0,0 0 1 0 0,0 0-1 0 0,0 0 0 0 0,0 1 1 0 0,-1-1-1 0 0,1 0 1 0 0,0 0-1 0 0,0 0 1 0 0,0 0-1 0 0,0 0 0 0 0,0 0 1 0 0,0 0-1 0 0,0 0 1 0 0,0 0-1 0 0,0 0 0 0 0,-1 0 1 0 0,1 0-1 0 0,0 0 1 0 0,0 0-1 0 0,0 0 0 0 0,0 0 1 0 0,0 0-1 0 0,0 0 1 0 0,0 0-1 0 0,0 0 0 0 0,-1 0 1 0 0,1 0-1 0 0,0 0 1 0 0,0 0-4 0 0,-1 0 74 0 0,1 0-2 0 0,-2 1 2 0 0,-2 1-15 0 0,-1 1-1 0 0,0-1 1 0 0,-1 0 0 0 0,1-1 0 0 0,0 1 0 0 0,0-1 0 0 0,-1 0-1 0 0,-4 0-58 0 0,-48 1 237 0 0,56-2-242 0 0,-80-7-451 0 0,81 7 296 0 0,-5-1-570 0 0,6 1 682 0 0,0 0-1 0 0,0 0 1 0 0,0 0 0 0 0,-1 0 0 0 0,1 0 0 0 0,0 0-1 0 0,0 0 1 0 0,0 0 0 0 0,0 0 0 0 0,0 0 0 0 0,0 0-1 0 0,-1 0 1 0 0,1-1 0 0 0,0 1 0 0 0,0 0 0 0 0,0 0-1 0 0,0 0 1 0 0,0 0 0 0 0,0 0 0 0 0,0 0-1 0 0,0 0 1 0 0,-1 0 0 0 0,1-1 0 0 0,0 1 0 0 0,0 0-1 0 0,0 0 1 0 0,0 0 0 0 0,0 0 0 0 0,0 0 0 0 0,0 0-1 0 0,0-1 1 0 0,0 1 0 0 0,0 0 0 0 0,0 0 0 0 0,0 0-1 0 0,0 0 1 0 0,0 0 0 0 0,0-1 0 0 0,0 1-1 0 0,0 0 1 0 0,0 0 0 0 0,0 0 0 0 0,0 0 0 0 0,0 0-1 0 0,0-1 1 0 0,0 1 0 0 0,1 0 0 0 0,-1 0 0 0 0,0 0-1 0 0,0 0 1 0 0,0 0 48 0 0,6-5-1490 0 0</inkml:trace>
  <inkml:trace contextRef="#ctx0" brushRef="#br0" timeOffset="278523.209">5076 9977 11600 0 0,'0'0'530'0'0,"0"0"-7"0"0,0 0-275 0 0,-12 14 1311 0 0,8-10-1333 0 0,0 1 168 0 0,-1 0 0 0 0,1 0 0 0 0,1 0 0 0 0,-1 0-1 0 0,-2 5-393 0 0,2-1 379 0 0,3-8-284 0 0,0 1 1 0 0,1-1-1 0 0,-1 1 0 0 0,0 0 1 0 0,1-1-1 0 0,-1 1 0 0 0,1 0 1 0 0,-1 0-1 0 0,1-1 0 0 0,0 1 1 0 0,0 0-1 0 0,0 1-95 0 0,0 2 182 0 0,0 0-1 0 0,0 0 0 0 0,0-1 1 0 0,1 1-1 0 0,1 2-181 0 0,-2-5 44 0 0,1-1-1 0 0,-1 1 1 0 0,1 0 0 0 0,0-1-1 0 0,0 1 1 0 0,0 0 0 0 0,0-1-1 0 0,0 1 1 0 0,0-1 0 0 0,0 0-1 0 0,1 1 1 0 0,-1-1 0 0 0,1 0-1 0 0,-1 0 1 0 0,1 0-1 0 0,0 1-43 0 0,4 1 103 0 0,0 1-1 0 0,1-1 0 0 0,-1-1 0 0 0,1 1 0 0 0,0-1 1 0 0,-1-1-1 0 0,1 1 0 0 0,0-1 0 0 0,0 0 0 0 0,0 0 1 0 0,0-1-1 0 0,7 0-102 0 0,-2-1 129 0 0,0-1-1 0 0,0 0 1 0 0,0 0 0 0 0,0-1 0 0 0,0-1 0 0 0,0 0-1 0 0,-1-1-128 0 0,-3 2 20 0 0,-1-1 1 0 0,0-1-1 0 0,0 1 0 0 0,0-1 0 0 0,1-2-20 0 0,16-11 67 0 0,-10 13 107 0 0,-13 4-262 0 0,-1 1 4 0 0,0 17 16 0 0,0-13 128 0 0,0 0 1 0 0,-1 1 0 0 0,0-1-1 0 0,0 0 1 0 0,-1 4-61 0 0,1-5 8 0 0,0 0-1 0 0,0 0 1 0 0,0 0-1 0 0,1 0 1 0 0,-1 0-1 0 0,1 0 1 0 0,0 0-1 0 0,0 0 0 0 0,0 0 1 0 0,0 0-1 0 0,0 0 1 0 0,1 0-8 0 0,0 4 55 0 0,-1-7-23 0 0,0 1 1 0 0,0 0-1 0 0,0-1 0 0 0,0 1 0 0 0,0-1 0 0 0,0 1 0 0 0,0 0 1 0 0,0-1-1 0 0,0 1 0 0 0,0-1 0 0 0,1 1 0 0 0,-1 0 1 0 0,0-1-1 0 0,0 1 0 0 0,1-1 0 0 0,-1 1 0 0 0,0-1 0 0 0,1 1 1 0 0,-1-1-1 0 0,1 1 0 0 0,-1-1 0 0 0,1 0 0 0 0,-1 1 0 0 0,0-1 1 0 0,1 0-1 0 0,0 1 0 0 0,-1-1-32 0 0,1 1 239 0 0,-1-1 7 0 0,1 0-224 0 0,-1 0 0 0 0,1 0 0 0 0,0 0-1 0 0,-1 0 1 0 0,1 1 0 0 0,-1-1 0 0 0,1 0 0 0 0,-1 0-1 0 0,1 0 1 0 0,-1 0 0 0 0,1 0 0 0 0,-1 0 0 0 0,1-1-1 0 0,0 1 1 0 0,-1 0 0 0 0,1 0 0 0 0,-1 0 0 0 0,1 0-1 0 0,-1-1 1 0 0,1 1 0 0 0,-1 0 0 0 0,1-1-1 0 0,-1 1 1 0 0,0 0 0 0 0,1-1 0 0 0,-1 1 0 0 0,1 0-1 0 0,-1-1 1 0 0,0 1 0 0 0,1-1 0 0 0,-1 1 0 0 0,0-1-1 0 0,1 1-21 0 0,11-15 325 0 0,-3 1-148 0 0,-7 11-137 0 0,1 0 0 0 0,-1-1 0 0 0,0 1 0 0 0,0-1 0 0 0,0 0 0 0 0,-1 0 0 0 0,1 1 0 0 0,-1-1 1 0 0,1-3-41 0 0,0-3 21 0 0,-1 6-6 0 0,0-1 0 0 0,0 1 1 0 0,0-1-1 0 0,-1 1 0 0 0,0 0 0 0 0,0-1 1 0 0,0 1-1 0 0,0-1 0 0 0,-1-2-15 0 0,-3-40 7 0 0,4 33 46 0 0,-1 1 1 0 0,-1-1 0 0 0,-1-3-54 0 0,2 13-105 0 0,0 0 0 0 0,0 0-1 0 0,0 0 1 0 0,-1 1 0 0 0,1-1 0 0 0,-1 0 0 0 0,0 1 0 0 0,0 0 0 0 0,-1-1 0 0 0,1 1 0 0 0,-1 0 0 0 0,1 0 0 0 0,-2-1 105 0 0,-8-5-710 0 0</inkml:trace>
  <inkml:trace contextRef="#ctx0" brushRef="#br0" timeOffset="284496.377">17835 11604 11600 0 0,'13'-56'1264'0'0,"-10"42"-1275"0"0,-1 5 465 0 0,-4 17-53 0 0,-14 55 1382 0 0,5-18-451 0 0,-5 8-1332 0 0,8-31 180 0 0,1 1 0 0 0,0 11-180 0 0,4-23 624 0 0,3-20 508 0 0,4-20-160 0 0,8-7-652 0 0,2 1 0 0 0,2 0-320 0 0,-2 3 6 0 0,-1 0-1 0 0,0-8-5 0 0,-11 36 4 0 0,-1 0 1 0 0,1 1-1 0 0,-1-1 1 0 0,1 0-1 0 0,0 1 1 0 0,0-1-1 0 0,1 1 1 0 0,-1 0-1 0 0,1 0 0 0 0,-1 0 1 0 0,1 0-1 0 0,2-2-4 0 0,-4 5 0 0 0,-1 0 0 0 0,0-1 0 0 0,0 1 0 0 0,0 0 0 0 0,1 0 0 0 0,-1 0 0 0 0,0-1 0 0 0,0 1 0 0 0,1 0 0 0 0,-1 0 0 0 0,0 0 0 0 0,1 0-1 0 0,-1-1 1 0 0,0 1 0 0 0,0 0 0 0 0,1 0 0 0 0,-1 0 0 0 0,0 0 0 0 0,1 0 0 0 0,-1 0 0 0 0,0 0 0 0 0,1 0 0 0 0,-1 0 0 0 0,0 0 0 0 0,1 0 0 0 0,-1 0 0 0 0,0 0 0 0 0,1 0 0 0 0,-1 0 0 0 0,0 0 0 0 0,0 1 0 0 0,1-1-1 0 0,-1 0 1 0 0,0 0 0 0 0,1 0 0 0 0,-1 0 0 0 0,0 1 0 0 0,0-1 0 0 0,1 0 0 0 0,-1 0 0 0 0,0 1 0 0 0,7 2-10 0 0,-2 0-8 0 0,0 0-1 0 0,0 1 0 0 0,0 0 1 0 0,0 0-1 0 0,-1 0 0 0 0,0 0 1 0 0,0 1-1 0 0,0 0 0 0 0,0 0 19 0 0,15 17-44 0 0,6 2 27 0 0,31 33-38 0 0,-44-43 55 0 0,0 1 0 0 0,-1 0 0 0 0,-1 1 0 0 0,0 0 0 0 0,-1 0 0 0 0,3 9 0 0 0,-9-18 0 0 0,-2-6 0 0 0,-1 0 0 0 0,0 0 0 0 0,1 0 0 0 0,-1 0 0 0 0,0 0 0 0 0,0 0 0 0 0,1-1 0 0 0,-1 1 0 0 0,0 0 0 0 0,0 0 0 0 0,0 0 0 0 0,0 0 0 0 0,0 0 0 0 0,0 0 0 0 0,-1 0 0 0 0,1 0 0 0 0,0 0 0 0 0,0 0 0 0 0,-1 0 0 0 0,1 0 0 0 0,-1 0 0 0 0,1 1 0 0 0,-4 3 0 0 0,-7 0 71 0 0,1-1 0 0 0,-1 1 0 0 0,0-2 0 0 0,-1 0 0 0 0,1 0 0 0 0,-1-1 0 0 0,1 0 0 0 0,-4-1-71 0 0,-50 5 178 0 0,-2-3-1 0 0,-5-4-177 0 0,35 1 45 0 0,29 0-32 0 0,1 0-1 0 0,-1-1 1 0 0,1 0-1 0 0,-1 0 1 0 0,1-1-1 0 0,-3 0-12 0 0,10 1 1 0 0,0 0-57 0 0,1 0 0 0 0,-1 0-1 0 0,1 0 1 0 0,0 0 0 0 0,-1 0-1 0 0,1 0 1 0 0,0 0 0 0 0,0 0-1 0 0,0 1 1 0 0,-1-1 0 0 0,1 0-1 0 0,0 0 1 0 0,0 1-1 0 0,0-1 1 0 0,1 0 0 0 0,-1 1 56 0 0,6-5-411 0 0,-4 2 45 0 0,-1 1 0 0 0,1 0 0 0 0,0 0 0 0 0,0 0 0 0 0,0 0 0 0 0,0 0 0 0 0,2 0 366 0 0,15-6-1481 0 0</inkml:trace>
  <inkml:trace contextRef="#ctx0" brushRef="#br0" timeOffset="284957.045">18470 11443 11976 0 0,'12'-13'1992'0'0,"0"24"298"0"0,-4 23-2017 0 0,-3-13-162 0 0,-4-16-47 0 0,0 1 0 0 0,-1 0 1 0 0,0 0-1 0 0,0-1 0 0 0,0 1 0 0 0,-1 2-64 0 0,0 12 232 0 0,0 7 123 0 0,2 22 284 0 0,1-4 370 0 0,-3 45-1009 0 0,0-26 559 0 0,-2-89-1021 0 0,4-1-387 0 0,2 1 0 0 0,0-1-1 0 0,2 1 1 0 0,6-20 849 0 0,-6 26-225 0 0,1-9-114 0 0,-4 17 214 0 0,0-1 0 0 0,1 1-1 0 0,1 0 1 0 0,3-8 125 0 0,-4 12-50 0 0,4-8 56 0 0,1 0 0 0 0,0 0 1 0 0,1 0-7 0 0,-6 11 66 0 0,0 0 1 0 0,0 0-1 0 0,1 1 1 0 0,-1-1-1 0 0,1 0 1 0 0,0 1-1 0 0,0 0 1 0 0,0 0-1 0 0,0 0 1 0 0,1 1-1 0 0,-1-1 1 0 0,2 1-67 0 0,6-5 250 0 0,-10 6-197 0 0,0 0 0 0 0,0 0 0 0 0,0 0 0 0 0,0 0 0 0 0,0 0 0 0 0,0 0 0 0 0,0 1 0 0 0,0-1 0 0 0,0 1 0 0 0,0-1 0 0 0,0 1 0 0 0,0 0 0 0 0,0 0-1 0 0,2 0-52 0 0,6 1 217 0 0,-7-1-143 0 0,0 0 0 0 0,-1 0 0 0 0,1 1 1 0 0,0-1-1 0 0,-1 1 0 0 0,1 0 0 0 0,0 0 0 0 0,-1 0 0 0 0,1 0 0 0 0,-1 0 0 0 0,2 2-74 0 0,24 17 575 0 0,-27-20-546 0 0,0 1 1 0 0,-1 0-1 0 0,1 0 0 0 0,-1 0 1 0 0,1 0-1 0 0,-1 0 0 0 0,1 0 1 0 0,-1 0-1 0 0,0 0 0 0 0,0 0 1 0 0,1 0-1 0 0,-1 1 0 0 0,0-1-29 0 0,1 6 226 0 0,0-5-162 0 0,-1 0 0 0 0,0 0 0 0 0,0 1 0 0 0,0-1 0 0 0,0 0 1 0 0,0 0-1 0 0,0 1 0 0 0,-1-1 0 0 0,1 0 0 0 0,-1 0 0 0 0,1 1 0 0 0,-1-1 0 0 0,0 0 1 0 0,0 0-1 0 0,0 0 0 0 0,0 0 0 0 0,0 0 0 0 0,-1 0 0 0 0,1-1 0 0 0,-2 3-64 0 0,-3 3 113 0 0,0 0-1 0 0,-1 0 0 0 0,0 0 1 0 0,-3 2-113 0 0,-1-2 112 0 0,-1 0 1 0 0,1-1 0 0 0,-1 0-1 0 0,-1-1 1 0 0,1 0 0 0 0,-1-1-1 0 0,-2 1-112 0 0,-8 2 74 0 0,-9 4-124 0 0,7-1-1196 0 0,-1-2 0 0 0,-21 4 1246 0 0,30-9-1378 0 0</inkml:trace>
  <inkml:trace contextRef="#ctx0" brushRef="#br0" timeOffset="285346.148">17813 12141 6912 0 0,'-11'-2'512'0'0,"-18"-5"-286"0"0,13 5 2677 0 0,15 2-1287 0 0,1 0-97 0 0,0 0-470 0 0,0 0-206 0 0,67-8 3024 0 0,23-6-3268 0 0,183-4 52 0 0,-196 10-389 0 0,-15 2 64 0 0,-7 0 77 0 0,-25 3 30 0 0,20 0-433 0 0,-30 3-248 0 0,75 3 1018 0 0,-78-2-1819 0 0,0 1 1 0 0,-1 1-1 0 0,1 1 1 0 0,9 3 1048 0 0,-16-2-6785 0 0</inkml:trace>
  <inkml:trace contextRef="#ctx0" brushRef="#br0" timeOffset="285661.273">18151 12209 10136 0 0,'0'0'777'0'0,"0"21"1463"0"0,1 17 357 0 0,0-17-1500 0 0,-1 1-1 0 0,-1 10-1096 0 0,-3 46 659 0 0,2-42-387 0 0,-1 11-272 0 0,-1 15 205 0 0,7-35 18 0 0,-3-26-150 0 0,0-1-1 0 0,0 0 0 0 0,0 0-26 0 0,0 0-104 0 0,0 0-10 0 0,-1-1 28 0 0,1 0-1 0 0,-1 0 0 0 0,0 0 1 0 0,0 0-1 0 0,1 0 1 0 0,-1 1-1 0 0,0-1 0 0 0,1-1 1 0 0,-1 1-1 0 0,1 0 0 0 0,0 0 1 0 0,-1 0-1 0 0,1 0 0 0 0,0 0 1 0 0,-1 0-1 0 0,1-1 41 0 0,0 1-70 0 0,-9-38-2299 0 0,6 21 547 0 0</inkml:trace>
  <inkml:trace contextRef="#ctx0" brushRef="#br0" timeOffset="285936.494">18155 12270 1840 0 0,'6'-6'160'0'0,"15"-6"-20"0"0,6-4 6436 0 0,-22 14-5865 0 0,1 0 0 0 0,-1 0 0 0 0,1 1 0 0 0,0 0 0 0 0,0 0 0 0 0,-1 0 0 0 0,1 1 0 0 0,0 0 0 0 0,0 0 0 0 0,6 1-711 0 0,-1 0 535 0 0,1 1 0 0 0,0 0 0 0 0,0 1 0 0 0,11 4-535 0 0,-7-1 344 0 0,-13-6-266 0 0,0 1 1 0 0,0-1 0 0 0,0 1-1 0 0,0 0 1 0 0,-1 0 0 0 0,1 0-1 0 0,0 1 1 0 0,-1-1 0 0 0,1 0 0 0 0,-1 1-1 0 0,1 0 1 0 0,-1 0 0 0 0,0 0-1 0 0,0 0 1 0 0,0 0 0 0 0,0 0-1 0 0,0 0 1 0 0,1 2-79 0 0,5 8 392 0 0,-7-11-372 0 0,0 0 0 0 0,0 0 0 0 0,0 0 0 0 0,0 0 0 0 0,-1 0 0 0 0,1 0 1 0 0,-1 0-1 0 0,1 0 0 0 0,0 0 0 0 0,-1 0 0 0 0,0 0 0 0 0,1 1 0 0 0,-1-1 0 0 0,0 0 0 0 0,1 0 0 0 0,-1 0 0 0 0,0 1 0 0 0,0-1 0 0 0,0 0 0 0 0,0 1-20 0 0,-1 0 18 0 0,1 0 0 0 0,-1 0 0 0 0,0 0 0 0 0,0 0 0 0 0,0 0 0 0 0,0 0 0 0 0,0-1 0 0 0,0 1 0 0 0,0 0 0 0 0,-1-1 0 0 0,1 1 0 0 0,-1 0 0 0 0,1-1 0 0 0,-1 0 0 0 0,0 1 0 0 0,1-1 0 0 0,-1 0 0 0 0,0 0 0 0 0,0 0 0 0 0,0 0 0 0 0,0 0-18 0 0,-9 4 120 0 0,0 0 0 0 0,-1-1 0 0 0,-4 1-120 0 0,0-1 126 0 0,-6 3-14 0 0,0 0 0 0 0,-1-2 0 0 0,0-1 0 0 0,0-1 0 0 0,0-1 0 0 0,-2-1-112 0 0,19-1-20 0 0,0 0 0 0 0,1 0-1 0 0,-1-1 1 0 0,0 0 0 0 0,0 0 0 0 0,1-1-1 0 0,-1 0 1 0 0,0 1 0 0 0,-2-3 20 0 0,7 3-958 0 0,1 1-366 0 0,0 0-76 0 0</inkml:trace>
  <inkml:trace contextRef="#ctx0" brushRef="#br0" timeOffset="288420.965">19228 12054 3680 0 0,'0'0'167'0'0,"0"0"147"0"0,0 0 516 0 0,0 0 216 0 0,0 0 46 0 0,0 0-47 0 0,0 0-239 0 0,-3-17 3699 0 0,12 14-3642 0 0,-8 2-795 0 0,0 1 0 0 0,0-1 1 0 0,-1 1-1 0 0,1-1 0 0 0,0 1 1 0 0,0-1-1 0 0,0 1 0 0 0,0 0 1 0 0,0 0-1 0 0,0 0 0 0 0,0-1 1 0 0,1 1-69 0 0,34 3 1710 0 0,-33-3-1569 0 0,0 0 0 0 0,0-1 0 0 0,0 1-1 0 0,-1-1 1 0 0,1 1 0 0 0,0-1 0 0 0,0 0 0 0 0,0 0-1 0 0,2-2-140 0 0,10-2 293 0 0,51-10 492 0 0,0 4-1 0 0,37-1-784 0 0,-23 11-182 0 0,-60 0-344 0 0,-12-1-3725 0 0,-8 2-1293 0 0</inkml:trace>
  <inkml:trace contextRef="#ctx0" brushRef="#br0" timeOffset="288688.039">19259 12128 3680 0 0,'-17'10'360'0'0,"13"-7"-116"0"0,3-3 1017 0 0,1 0 418 0 0,0 0 75 0 0,0 0-1665 0 0,0 0-1 0 0,0 0 0 0 0,0 0 0 0 0,0 0 1 0 0,-1 0-1 0 0,1 0 0 0 0,0 0 0 0 0,0 1 1 0 0,0-1-1 0 0,0 0 0 0 0,0 0 0 0 0,0 0 0 0 0,0 0 1 0 0,0 0-1 0 0,-1 0 0 0 0,1 0 0 0 0,0 0 1 0 0,0 0-1 0 0,0 0 0 0 0,0 0 0 0 0,0 0 1 0 0,0 0-1 0 0,0 0 0 0 0,0 1 0 0 0,0-1 1 0 0,0 0-1 0 0,0 0 0 0 0,0 0 0 0 0,0 0 1 0 0,0 0-1 0 0,-1 0 0 0 0,1 0 0 0 0,0 0 0 0 0,0 1 1 0 0,0-1-1 0 0,0 0 0 0 0,0 0 0 0 0,0 0 1 0 0,0 0-1 0 0,0 0 0 0 0,0 0 0 0 0,0 0 1 0 0,0 0-1 0 0,1 1 0 0 0,-1-1 0 0 0,0 0 1 0 0,0 0-1 0 0,0 0 0 0 0,0 0 0 0 0,0 0 1 0 0,0 0-1 0 0,0 0 0 0 0,0 0 0 0 0,0 0 0 0 0,0 1 1 0 0,0-1-89 0 0,9 3 1495 0 0,10 0-721 0 0,19-5 852 0 0,17-3-1626 0 0,-16 1 598 0 0,18 1-598 0 0,105 1 88 0 0,-147 1-1408 0 0,1 0-4837 0 0</inkml:trace>
  <inkml:trace contextRef="#ctx0" brushRef="#br0" timeOffset="289736.988">20025 11784 4144 0 0,'0'0'319'0'0,"17"-14"4722"0"0,-17 13-4909 0 0,0 1 1 0 0,1-1 0 0 0,-1 1-1 0 0,0 0 1 0 0,1-1-1 0 0,-1 1 1 0 0,0-1 0 0 0,1 1-1 0 0,-1 0 1 0 0,1-1-1 0 0,-1 1 1 0 0,1 0 0 0 0,-1 0-1 0 0,1-1 1 0 0,-1 1-1 0 0,1 0 1 0 0,-1 0 0 0 0,1 0-1 0 0,0 0 1 0 0,-1-1 0 0 0,1 1-1 0 0,-1 0 1 0 0,1 0-1 0 0,-1 0 1 0 0,1 0 0 0 0,-1 0-1 0 0,1 0 1 0 0,0 1-1 0 0,-1-1 1 0 0,1 0 0 0 0,-1 0-1 0 0,1 0 1 0 0,-1 0-1 0 0,1 1 1 0 0,-1-1 0 0 0,1 0-1 0 0,-1 1 1 0 0,1-1 0 0 0,-1 0-1 0 0,0 1 1 0 0,1-1-1 0 0,-1 0 1 0 0,1 1 0 0 0,-1-1-133 0 0,3 4 406 0 0,-1 0 0 0 0,0-1 0 0 0,0 1 0 0 0,-1 0-1 0 0,1 0 1 0 0,0 1-406 0 0,2 6-305 0 0,-3-7 331 0 0,0-1 1 0 0,0 1 0 0 0,0-1-1 0 0,-1 1 1 0 0,1-1 0 0 0,-1 1-1 0 0,0 0 1 0 0,0-1-1 0 0,0 1 1 0 0,0-1 0 0 0,-1 2-27 0 0,-10 42 233 0 0,2-13-183 0 0,5-16-48 0 0,-1-1 1 0 0,-7 16-3 0 0,-1 2 96 0 0,2-12-2 0 0,8-18-54 0 0,1 0 0 0 0,0 0 0 0 0,-1 0-1 0 0,2 0 1 0 0,-2 4-40 0 0,0 4 99 0 0,2-11-81 0 0,0 0 0 0 0,1 0 0 0 0,-1 0 0 0 0,1 0 0 0 0,0 0 0 0 0,0 0 0 0 0,-1 0 0 0 0,1 0 0 0 0,0 0 0 0 0,1 0 0 0 0,-1 0 0 0 0,0 0 1 0 0,1 0-1 0 0,-1 0 0 0 0,1 0 0 0 0,-1 0 0 0 0,1 1-18 0 0,6 9 90 0 0,-4-9-1 0 0,1 0 0 0 0,-1 0 0 0 0,1-1 0 0 0,0 1 0 0 0,0-1 0 0 0,0 0 0 0 0,1 0 0 0 0,0 0-89 0 0,-2-2 57 0 0,-1 0 0 0 0,0 1-1 0 0,0-1 1 0 0,0 0 0 0 0,0 0-1 0 0,1 0 1 0 0,-1-1 0 0 0,1 1-57 0 0,14-1 202 0 0,-2 2 220 0 0,0 0-1 0 0,1-1 0 0 0,12-1-421 0 0,-7-1 264 0 0,3-1 232 0 0,19 1-496 0 0,25-4-58 0 0,-42 6-2386 0 0,-19 0-4717 0 0</inkml:trace>
  <inkml:trace contextRef="#ctx0" brushRef="#br0" timeOffset="290536.575">20949 11765 8784 0 0,'0'0'398'0'0,"0"0"-3"0"0,0 0-167 0 0,0 0 228 0 0,0 0 125 0 0,0 0 26 0 0,4 14 872 0 0,-4-11-1192 0 0,-1 0 1 0 0,1 1-1 0 0,-1-1 1 0 0,0 0-1 0 0,-1 1 1 0 0,0 1-288 0 0,-2 5 651 0 0,1-2-323 0 0,1 0 1 0 0,-2 0 0 0 0,1-1-1 0 0,-1 1 1 0 0,0-1-1 0 0,-1 0 1 0 0,0 0 0 0 0,-2 2-329 0 0,-48 61 1265 0 0,38-50-1023 0 0,12-13-173 0 0,0-1 1 0 0,-1 0 0 0 0,0 0-1 0 0,0-1 1 0 0,0 1 0 0 0,0-1-1 0 0,-1 0-69 0 0,-22 12 182 0 0,12-6-26 0 0,-1-1 0 0 0,-8 3-156 0 0,15-8 34 0 0,4-2-2 0 0,1 0 0 0 0,-1 0 0 0 0,0 0 0 0 0,0-1 0 0 0,0 0 0 0 0,-1-1 0 0 0,1 1 0 0 0,-4-1-32 0 0,-1-1 16 0 0,10 1-9 0 0,0-1-1 0 0,0 0 1 0 0,0 0-1 0 0,0 0 1 0 0,0 0-1 0 0,1 0 0 0 0,-1 0 1 0 0,0-1-1 0 0,0 1 1 0 0,0-1-1 0 0,0 1 1 0 0,0-1-1 0 0,1 0 1 0 0,-1 1-1 0 0,0-1 0 0 0,1 0 1 0 0,-1 0-1 0 0,0-1-6 0 0,-1 0 8 0 0,1 1-1 0 0,0-1 0 0 0,-1 1 0 0 0,1-1 0 0 0,0 0 0 0 0,0 0 1 0 0,1 0-1 0 0,-1 0 0 0 0,0 0 0 0 0,1-1 0 0 0,-1 1 0 0 0,1 0 1 0 0,0-1-1 0 0,-1 1 0 0 0,1-1 0 0 0,0 1 0 0 0,1-1 0 0 0,-1 0 1 0 0,0 1-1 0 0,1-1 0 0 0,0 0 0 0 0,-1 1 0 0 0,1-1 0 0 0,0-1-7 0 0,1-6-38 0 0,0 1 0 0 0,0-1-1 0 0,1 0 1 0 0,0 0 0 0 0,0 1-1 0 0,1 0 1 0 0,1-1-1 0 0,0 1 1 0 0,0 0 0 0 0,0 1-1 0 0,1-1 1 0 0,1 1 0 0 0,4-7 38 0 0,-7 12-14 0 0,0 0 1 0 0,0 0 0 0 0,0 1-1 0 0,0-1 1 0 0,0 0 0 0 0,0 1-1 0 0,1 0 1 0 0,-1 0 0 0 0,1 0-1 0 0,-1 0 1 0 0,1 1 0 0 0,0 0-1 0 0,0-1 1 0 0,0 1 0 0 0,0 0-1 0 0,3 0 14 0 0,-6 1 0 0 0,0 0 0 0 0,1 0 0 0 0,-1 0 0 0 0,1 0 0 0 0,-1 1 0 0 0,1-1 0 0 0,-1 0 0 0 0,1 1 0 0 0,-1-1 0 0 0,0 1 0 0 0,1-1 0 0 0,-1 1 0 0 0,0-1 0 0 0,0 1 0 0 0,1 0 0 0 0,-1 0 0 0 0,0 0 0 0 0,1 0 0 0 0,1 2 0 0 0,10 6 0 0 0,-11-6 0 0 0,-1 1 0 0 0,3 0 0 0 0,0 1 0 0 0,0 0 0 0 0,0 0 0 0 0,-1 1 0 0 0,0-1 0 0 0,0 1 0 0 0,0 2 0 0 0,7 8 0 0 0,-8-14 0 0 0,-1 0 0 0 0,0 0 0 0 0,1-1 0 0 0,-1 1 0 0 0,0 0 0 0 0,0 0 0 0 0,-1 0 0 0 0,1 1 0 0 0,0-1 0 0 0,-1 0 0 0 0,1 0 0 0 0,1 7 31 0 0,1-1 0 0 0,1 0-1 0 0,-1 0 1 0 0,1 0 0 0 0,0 0-1 0 0,1-1 1 0 0,0 0 0 0 0,0 0-1 0 0,2 1-30 0 0,-5-5 22 0 0,1 0 0 0 0,0-1-1 0 0,0 1 1 0 0,0-1-1 0 0,0 0 1 0 0,0 0-1 0 0,3 2-21 0 0,11 6 89 0 0,-1-2-253 0 0,-9-6-20 0 0,-4-2-340 0 0,-1 0 0 0 0,0 0 0 0 0,0 0 0 0 0,0-1 0 0 0,0 1 0 0 0,0-1 0 0 0,0 1 0 0 0,1-1 524 0 0,-2 0-489 0 0,1 1-1141 0 0</inkml:trace>
  <inkml:trace contextRef="#ctx0" brushRef="#br0" timeOffset="291452.253">21353 11716 8952 0 0,'0'0'200'0'0,"0"0"33"0"0,0 0 15 0 0,0 0 61 0 0,0 0 233 0 0,0 0 104 0 0,0 0 24 0 0,0 0-16 0 0,0 0-72 0 0,0 0-34 0 0,0 0-4 0 0,-12 8 624 0 0,-7 1-423 0 0,17-8-649 0 0,-1 1 1 0 0,1-1-1 0 0,0 0 0 0 0,-1 0 0 0 0,1 1 1 0 0,0 0-1 0 0,0-1 0 0 0,0 1 1 0 0,0 0-1 0 0,0 0 0 0 0,0 0 1 0 0,0 0-1 0 0,0 1-96 0 0,-26 31 786 0 0,21-27-592 0 0,1 1 0 0 0,0-1 0 0 0,0 1 0 0 0,-3 6-194 0 0,-43 71 1408 0 0,34-52-953 0 0,6-5-205 0 0,9-21-180 0 0,0-1-1 0 0,1 1 1 0 0,-1 0-1 0 0,1-1 0 0 0,0 6-69 0 0,0-1 74 0 0,1 0-1 0 0,0-1 0 0 0,1 1 1 0 0,0 7-74 0 0,1-14 11 0 0,0 0-1 0 0,-1 0 1 0 0,1 0 0 0 0,0 0 0 0 0,1 0-1 0 0,-1-1 1 0 0,1 1 0 0 0,0 0 0 0 0,0-1-1 0 0,0 1 1 0 0,0-1 0 0 0,1 0 0 0 0,-1 1-1 0 0,1-1-10 0 0,1 0-221 0 0,-1-1 0 0 0,1 1 0 0 0,0-1 0 0 0,0 0 0 0 0,1 0-1 0 0,-1 0 1 0 0,0 0 0 0 0,1-1 0 0 0,-1 0 0 0 0,1 0 0 0 0,-1 0-1 0 0,1 0 1 0 0,-1-1 0 0 0,1 0 0 0 0,0 0 0 0 0,2 0 221 0 0,3-2-862 0 0</inkml:trace>
  <inkml:trace contextRef="#ctx0" brushRef="#br0" timeOffset="291974.837">21495 11849 2304 0 0,'0'0'471'0'0,"0"0"1137"0"0,0 0 499 0 0,0 0 101 0 0,0 0-229 0 0,-10 9-211 0 0,6-7-1523 0 0,1 0 0 0 0,0 0 1 0 0,-1 1-1 0 0,1 0 0 0 0,0-1 0 0 0,0 1 1 0 0,1 0-1 0 0,-1 1 0 0 0,1-1 0 0 0,-1 0 1 0 0,1 1-1 0 0,0-1 0 0 0,0 1 0 0 0,1 0 1 0 0,-1 0-1 0 0,1 0 0 0 0,0 0 0 0 0,-1 3-245 0 0,-4 26 1135 0 0,6-32-970 0 0,-1 0-115 0 0,1 1 0 0 0,0 0 0 0 0,0-1-1 0 0,0 1 1 0 0,1 0 0 0 0,-1 0-1 0 0,0-1 1 0 0,1 1 0 0 0,-1 0 0 0 0,1-1-1 0 0,0 1 1 0 0,0 0-50 0 0,2 8 187 0 0,-3-9-171 0 0,0 0 0 0 0,0 0-1 0 0,1 0 1 0 0,-1 0 0 0 0,0 0-1 0 0,0-1 1 0 0,1 1 0 0 0,-1 0-1 0 0,1 0 1 0 0,-1 0-1 0 0,1-1 1 0 0,-1 1 0 0 0,1 0-1 0 0,-1-1 1 0 0,1 1 0 0 0,-1 0-1 0 0,1-1 1 0 0,0 1 0 0 0,0-1-1 0 0,-1 1 1 0 0,1-1-1 0 0,0 1 1 0 0,0-1 0 0 0,-1 1-1 0 0,1-1 1 0 0,0 0 0 0 0,0 0-1 0 0,0 1 1 0 0,0-1 0 0 0,0 0-1 0 0,-1 0 1 0 0,1 0-1 0 0,0 0 1 0 0,0 0 0 0 0,0 0-1 0 0,0 0 1 0 0,0 0 0 0 0,0 0-1 0 0,0-1 1 0 0,-1 1 0 0 0,2 0-16 0 0,5-3 78 0 0,-1 1 0 0 0,1-1 1 0 0,-1 0-1 0 0,0 0 1 0 0,3-3-79 0 0,7-2 248 0 0,-12 6-251 0 0,0 0 1 0 0,-1 0 0 0 0,1 0-1 0 0,-1 0 1 0 0,0 0 0 0 0,2-2 2 0 0,17-12-24 0 0,-21 16 24 0 0,-1 0 0 0 0,1 0-1 0 0,-1 0 1 0 0,1 0-1 0 0,0 0 1 0 0,-1 1 0 0 0,1-1-1 0 0,-1 0 1 0 0,1 0-1 0 0,-1 0 1 0 0,1 1-1 0 0,-1-1 1 0 0,1 0 0 0 0,-1 1-1 0 0,1-1 1 0 0,-1 0-1 0 0,1 1 1 0 0,-1-1 0 0 0,1 0-1 0 0,-1 1 1 0 0,1-1-1 0 0,-1 1 1 0 0,0 0 0 0 0,10 10-99 0 0,4 13 81 0 0,-12-18-26 0 0,1-1 0 0 0,1 1-1 0 0,-1-1 1 0 0,1 0-1 0 0,3 4 45 0 0,0-2-10 0 0,0 1 0 0 0,0-2-1 0 0,1 1 1 0 0,3 1 10 0 0,-8-6 30 0 0,1 0-1 0 0,-1 0 0 0 0,1 0 1 0 0,0 0-1 0 0,0-1 1 0 0,-1 0-1 0 0,1 0 1 0 0,0 0-1 0 0,0 0 0 0 0,0-1 1 0 0,0 1-1 0 0,4-1-29 0 0,-1 0 122 0 0,0 0-1 0 0,0-1 1 0 0,0 0 0 0 0,0 0-1 0 0,0-1 1 0 0,0 1-1 0 0,0-1 1 0 0,0-1-1 0 0,0 1 1 0 0,4-4-122 0 0,-7 4 53 0 0,0-1 1 0 0,0 0 0 0 0,-1 0-1 0 0,1 0 1 0 0,-1 0 0 0 0,0 0 0 0 0,1 0-1 0 0,-2-1 1 0 0,1 0 0 0 0,0 0-1 0 0,-1 1 1 0 0,0-2 0 0 0,0 1-1 0 0,0 0 1 0 0,0 0 0 0 0,-1 0-1 0 0,1-4-53 0 0,0 2 31 0 0,0 0 1 0 0,-1 0-1 0 0,0-1 0 0 0,0 1 0 0 0,0-1 0 0 0,-1 1 0 0 0,0 0 0 0 0,-1-1 0 0 0,1-1-31 0 0,-2-9 52 0 0,1 1 5 0 0,-1 0 0 0 0,-2-7-57 0 0,-1 5 36 0 0,0 0 0 0 0,-7-15-36 0 0,8 25-1 0 0,1 1 0 0 0,-1 0 1 0 0,-1 0-1 0 0,1 0 0 0 0,-1 0 0 0 0,-1 1 0 0 0,-3-4 1 0 0,5 5-44 0 0,-1 1 0 0 0,0 0 0 0 0,1 1 0 0 0,-1-1 0 0 0,-1 1 0 0 0,1 0 0 0 0,0 0 0 0 0,-2 0 44 0 0,4 2-209 0 0,0-1-1 0 0,0 1 1 0 0,0 1 0 0 0,-1-1 0 0 0,1 1 0 0 0,0-1-1 0 0,0 1 1 0 0,-1 0 0 0 0,1 0 0 0 0,0 0-1 0 0,0 0 1 0 0,-1 1 0 0 0,1-1 0 0 0,0 1 0 0 0,0 0-1 0 0,-1 0 210 0 0,-8 2-2981 0 0,12-3 1455 0 0</inkml:trace>
  <inkml:trace contextRef="#ctx0" brushRef="#br0" timeOffset="292202.927">22004 11629 4608 0 0,'7'1'475'0'0,"1"1"210"0"0,0 1 1 0 0,1 0-1 0 0,-1 1 1 0 0,0 0-1 0 0,-1 0 1 0 0,1 1-1 0 0,3 2-685 0 0,12 11 4039 0 0,13 14-4039 0 0,-3-3 742 0 0,-15-14 46 0 0,0 2-1 0 0,-1 0 1 0 0,-1 1-1 0 0,-1 0 1 0 0,3 6-788 0 0,-11-14 247 0 0,-2-1 0 0 0,1 0 1 0 0,-1 1-1 0 0,0 0 0 0 0,-1 1 0 0 0,0-1 1 0 0,-1 1-1 0 0,0-1 0 0 0,-1 1 1 0 0,0 0-1 0 0,0 0 0 0 0,-1 7-247 0 0,-1-12 41 0 0,-1 0 0 0 0,0 0-1 0 0,-1 0 1 0 0,1 0 0 0 0,-1 0-1 0 0,0 0 1 0 0,0-1 0 0 0,-1 1-1 0 0,0-1 1 0 0,0 1 0 0 0,0-1-1 0 0,-1 0 1 0 0,-2 3-41 0 0,-6 7 9 0 0,-1-1 0 0 0,0-1 0 0 0,-13 11-9 0 0,9-10 31 0 0,-1-1 0 0 0,-1-1-1 0 0,-14 8-30 0 0,-27 11 16 0 0</inkml:trace>
  <inkml:trace contextRef="#ctx0" brushRef="#br0" timeOffset="356865.306">19958 9352 5496 0 0,'0'0'249'0'0,"0"0"-1"0"0,0 0-95 0 0,3-15 1475 0 0,-3 13-1516 0 0,0 0-1 0 0,0 0 0 0 0,0 0 1 0 0,-1 0-1 0 0,1 0 0 0 0,-1 0 1 0 0,0 0-1 0 0,1 0 0 0 0,-1 0 1 0 0,0 0-1 0 0,0 1 0 0 0,0-1 1 0 0,0 0-1 0 0,0 1 0 0 0,-1-1 1 0 0,1 0-1 0 0,-1 1 0 0 0,0-1-111 0 0,-1-1 170 0 0,-1 0-1 0 0,1 1 0 0 0,-1-1 1 0 0,0 1-1 0 0,0 0 0 0 0,0 0 1 0 0,0 0-1 0 0,-1 1-169 0 0,-38-21 459 0 0,26 16-190 0 0,-17-5 78 0 0,-1 5-126 0 0,0 1 0 0 0,-1 2 1 0 0,-16 1-222 0 0,-192 13 64 0 0,215-10-64 0 0,-1 2 0 0 0,0 1 0 0 0,1 2 0 0 0,-33 4 0 0 0,-73 10 0 0 0,114-17 0 0 0,0 1 0 0 0,0 1 0 0 0,1 0 0 0 0,-8 5 0 0 0,-3 0 0 0 0,25-9 0 0 0,-1 1 0 0 0,0 0 0 0 0,1 1 0 0 0,-1-1 0 0 0,1 1 0 0 0,0 1 0 0 0,-3 1 0 0 0,-8 7 36 0 0,7-4 26 0 0,0-1 1 0 0,0 1 0 0 0,-4 6-63 0 0,9-9 1 0 0,-6 5 36 0 0,2 1 0 0 0,-1 0-1 0 0,2 0 1 0 0,-1 1 0 0 0,1 0 0 0 0,1 0-1 0 0,-1 3-36 0 0,8-14 5 0 0,-3 4 42 0 0,1 0-1 0 0,0 1 1 0 0,0-1-1 0 0,1 0 1 0 0,-1 6-47 0 0,0-1 87 0 0,0 0 1 0 0,-1 0 0 0 0,-1 1-88 0 0,1-1 93 0 0,0-1 1 0 0,1 1 0 0 0,-1 7-94 0 0,0 2 81 0 0,-1 1 0 0 0,-1-1 0 0 0,-1 2-81 0 0,-6 19-3 0 0,-21 116 195 0 0,32-150-177 0 0,-10 45 386 0 0,-2 40-401 0 0,-3-1 149 0 0,10-45 455 0 0,-4 14-604 0 0,5-30 95 0 0,-7 75-95 0 0,7-68 0 0 0,0-7 0 0 0,2 0 0 0 0,1 10 0 0 0,1-30-10 0 0,0 0 0 0 0,0 0 1 0 0,-2 7 9 0 0,-3 18-43 0 0,2-10 28 0 0,0 0 1 0 0,-2-1-1 0 0,-5 15 15 0 0,-4 14 44 0 0,9-30-57 0 0,2-7 32 0 0,0 1 0 0 0,1-1 0 0 0,1 1 1 0 0,-1 14-20 0 0,2 11 0 0 0,-1-24 85 0 0,2-13-59 0 0,-1-1 0 0 0,1 0 0 0 0,0 1 0 0 0,0-1 0 0 0,0 1 0 0 0,1-1 0 0 0,-1 1 0 0 0,1-1 1 0 0,1 4-27 0 0,-2-1-11 0 0,0-4-27 0 0,7 11 33 0 0,-7-13 7 0 0,0 1 0 0 0,0-1 0 0 0,0 0-1 0 0,0 1 1 0 0,0-1 0 0 0,1 1 0 0 0,-1-1 0 0 0,0 0 0 0 0,0 1-1 0 0,0-1 1 0 0,1 0 0 0 0,-1 1 0 0 0,0-1 0 0 0,1 0 0 0 0,-1 1-1 0 0,0-1 1 0 0,1 0 0 0 0,-1 0 0 0 0,0 1 0 0 0,1-1 0 0 0,-1 0-1 0 0,1 0 1 0 0,-1 0 0 0 0,0 1 0 0 0,1-1 0 0 0,-1 0 0 0 0,1 0-1 0 0,-1 0 1 0 0,1 0-2 0 0,3 1-53 0 0,2 2 53 0 0,0 0-1 0 0,0 0 1 0 0,0-1-1 0 0,0 0 1 0 0,1 0 0 0 0,-1 0-1 0 0,1-1 1 0 0,-1 0-1 0 0,1 0 1 0 0,4 0 0 0 0,27 4-6 0 0,-21-2-45 0 0,0 0 0 0 0,0-2 0 0 0,0 0 0 0 0,0-1 1 0 0,15-2 50 0 0,35 1-34 0 0,-35 2-151 0 0,30-5 185 0 0,-40 3-61 0 0,-1 0 6 0 0,0 2 1 0 0,8 1 54 0 0,23 1-61 0 0,188 0 270 0 0,-139 0 0 0 0,-37 0-565 0 0,22-4 356 0 0,-43-1-62 0 0,-1 1 58 0 0,-1-3 0 0 0,23-5 4 0 0,-31 5 1 0 0,-1 0 1 0 0,9 2-2 0 0,12-2-77 0 0,94-10 396 0 0,-137 13-373 0 0,0-1-1 0 0,0 0 1 0 0,7-2 54 0 0,24-5 358 0 0,-29 7-397 0 0,0-1 1 0 0,0 0-1 0 0,0 0 1 0 0,3-3 38 0 0,4 0 103 0 0,-15 5-72 0 0,0-1-1 0 0,0 0 1 0 0,0 0-1 0 0,-1-1 1 0 0,1 1 0 0 0,-1-1-1 0 0,1 0 1 0 0,-1 0 0 0 0,0 0-1 0 0,0 0 1 0 0,1-1-31 0 0,7-10 181 0 0,-1 0 0 0 0,2-4-181 0 0,-6 9 75 0 0,0-1 64 0 0,-2 1-1 0 0,1-1 0 0 0,-1 0 0 0 0,0-2-138 0 0,4-9 174 0 0,9-26 279 0 0,-3-1 1 0 0,5-26-454 0 0,-3 5 186 0 0,-5 21 95 0 0,1-32-281 0 0,-6 43 63 0 0,-1 1 105 0 0,-2 0 0 0 0,-1-1 0 0 0,-2-20-168 0 0,1-43 235 0 0,1 34-116 0 0,-6-171 295 0 0,5 172-325 0 0,-2-76 446 0 0,-1 87-302 0 0,2 19 174 0 0,-4-11-407 0 0,-8-66 211 0 0,10 102-173 0 0,0-7 30 0 0,-1 0 0 0 0,0 0 0 0 0,-2 1-1 0 0,-3-9-67 0 0,6 22 19 0 0,0-1 0 0 0,0 0 0 0 0,-1 1-1 0 0,1 0 1 0 0,-1-1 0 0 0,0 1 0 0 0,0 0-1 0 0,0 1 1 0 0,-1-1 0 0 0,1 0 0 0 0,-1 1-1 0 0,1 0 1 0 0,-1 0 0 0 0,0 0 0 0 0,0 0-19 0 0,-8-3-77 0 0,0 0 0 0 0,0 1 1 0 0,0 0-1 0 0,-7-1 77 0 0,-2 2-88 0 0,-1 0 0 0 0,0 1 1 0 0,-1 1-1 0 0,1 1 0 0 0,-20 3 88 0 0,-19 5-1190 0 0,-30 8 1190 0 0,-87 29-2046 0 0,139-34 1697 0 0,-99 28-890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4:04.18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200 0 14888 0 0,'-26'2'844'0'0,"23"-2"-746"0"0,-1 0 1 0 0,0 0-1 0 0,1 1 1 0 0,-1-1-1 0 0,1 1 1 0 0,-1-1-1 0 0,1 1 0 0 0,-4 2-98 0 0,1-1 0 0 0,0 1 0 0 0,0 1 0 0 0,1-1 0 0 0,-1 1 0 0 0,-2 3 0 0 0,4-4 0 0 0,0 1 0 0 0,0-1 0 0 0,1 1 0 0 0,0 0 0 0 0,0 0 0 0 0,0 1 0 0 0,0-1 0 0 0,0 1 0 0 0,1 0 0 0 0,0-1 0 0 0,-1 4 0 0 0,-2 6-4 0 0,2-5 47 0 0,0 1 0 0 0,0 1 0 0 0,1-1 0 0 0,-1 2-43 0 0,3-6 169 0 0,0-1-1 0 0,0 1 0 0 0,1 0 0 0 0,0-1 0 0 0,0 1 0 0 0,0 0 0 0 0,0-1 0 0 0,1 1 0 0 0,0-1 0 0 0,0 0 1 0 0,0 1-1 0 0,1-1 0 0 0,1 2-168 0 0,-2-5-9 0 0,0 0 1 0 0,-1 0 0 0 0,1-1-1 0 0,0 1 1 0 0,0 0 0 0 0,0-1-1 0 0,0 0 1 0 0,1 1 0 0 0,-1-1-1 0 0,0 0 1 0 0,0 0 0 0 0,1 0-1 0 0,-1 0 1 0 0,2-1 8 0 0,0 2-74 0 0,1-1 0 0 0,0 0 0 0 0,-1-1 0 0 0,1 1 0 0 0,0-1 0 0 0,0 0 0 0 0,-1 0 74 0 0,5-1 172 0 0,-1 0-1 0 0,1-1 0 0 0,-1 0 1 0 0,1 0-1 0 0,-1-1 1 0 0,0 0-1 0 0,5-3-171 0 0,-9 4 0 0 0,0 0-1 0 0,0-1 1 0 0,-1 1-1 0 0,1-1 1 0 0,0 0-1 0 0,-1 0 1 0 0,0 0-1 0 0,1 0 1 0 0,-2-1 0 0 0,1 1-1 0 0,0-1 1 0 0,0 0-1 0 0,-1 0 1 0 0,0 0-1 0 0,0-1 1 0 0,1-2 82 0 0,3-5-519 0 0,-1 0-1 0 0,-1-1 0 0 0,2-10 438 0 0,-5 20 33 0 0,-1 0-1 0 0,1 1 0 0 0,-1-1 1 0 0,0 0-1 0 0,0 0 1 0 0,0 0-1 0 0,0 0 1 0 0,0 0-1 0 0,0 0 1 0 0,-1 0-1 0 0,0 0 1 0 0,1 0-1 0 0,-1 1 0 0 0,0-1 1 0 0,-1 0-1 0 0,1 0 1 0 0,0 1-1 0 0,-1-1 1 0 0,0 0-33 0 0,-1 0 31 0 0,0 0 1 0 0,1 1-1 0 0,-1 0 0 0 0,0-1 1 0 0,-1 1-1 0 0,1 1 1 0 0,0-1-1 0 0,0 0 1 0 0,-1 1-1 0 0,1-1 0 0 0,-1 1 1 0 0,0 0-1 0 0,1 0 1 0 0,-1 1-1 0 0,0-1 0 0 0,1 1 1 0 0,-1 0-1 0 0,0 0 1 0 0,0 0-1 0 0,1 0 1 0 0,-3 1-32 0 0,-4 0-8 0 0,0 1 0 0 0,0 0 1 0 0,0 1-1 0 0,1 0 1 0 0,-1 0-1 0 0,1 1 0 0 0,-6 4 8 0 0,10-5 0 0 0,0 0 0 0 0,0 1 0 0 0,1-1 0 0 0,-1 1 0 0 0,1 0 0 0 0,0 1 0 0 0,-3 3 0 0 0,-24 37 0 0 0,28-40 0 0 0,-3 5 50 0 0,0 1-1 0 0,1 0 0 0 0,1 0 0 0 0,0 0 1 0 0,1 1-1 0 0,0-1 0 0 0,0 1 0 0 0,1 0 0 0 0,1 0 1 0 0,0 0-1 0 0,0 0 0 0 0,2 0 0 0 0,0 8-49 0 0,-1-16-12 0 0,1-1 0 0 0,0 1 0 0 0,0-1 0 0 0,0 1 0 0 0,0 0 0 0 0,0-1 0 0 0,1 0 0 0 0,-1 1 0 0 0,1-1 0 0 0,0 0-1 0 0,0 0 1 0 0,0 0 0 0 0,0 0 0 0 0,1 0 0 0 0,1 1 12 0 0,-2-2-15 0 0,-1-1-1 0 0,1 1 1 0 0,0-1-1 0 0,0 0 1 0 0,0 0-1 0 0,0 0 1 0 0,0 0-1 0 0,0 0 1 0 0,0 0-1 0 0,0 0 1 0 0,0-1-1 0 0,0 1 1 0 0,0-1-1 0 0,1 0 1 0 0,-1 1-1 0 0,0-1 1 0 0,0 0-1 0 0,0 0 1 0 0,1-1-1 0 0,-1 1 1 0 0,0 0-1 0 0,0-1 1 0 0,0 1-1 0 0,1-1 1 0 0,-1 0-1 0 0,0 0 16 0 0,3-1 109 0 0,-1-1-1 0 0,0 1 1 0 0,1-1-1 0 0,-1 0 0 0 0,0-1 1 0 0,-1 1-1 0 0,1-1 0 0 0,-1 0 1 0 0,1 0-1 0 0,-1 0-108 0 0,19-19 727 0 0,-17 18-743 0 0,0 0 0 0 0,0 0 0 0 0,0-1-1 0 0,-1 1 1 0 0,0-1 0 0 0,0 0 0 0 0,0 0 0 0 0,-1-1 0 0 0,1 1 0 0 0,-1-2 16 0 0,0 0 22 0 0,-1 3 40 0 0,0 0 0 0 0,0 1 0 0 0,0-1-1 0 0,0 0 1 0 0,-1-1 0 0 0,0 1-1 0 0,0 0 1 0 0,-1 0 0 0 0,1 0-1 0 0,-1-1 1 0 0,0 1 0 0 0,-1 0 0 0 0,1 0-1 0 0,-1-4-61 0 0,-1 4-6 0 0,1 2 0 0 0,1-1-1 0 0,-1 1 1 0 0,-1-1-1 0 0,1 1 1 0 0,0 0-1 0 0,-1 0 1 0 0,0 0-1 0 0,1 0 1 0 0,-1 0 6 0 0,1 2 13 0 0,0 0 1 0 0,-1 0 0 0 0,1 0-1 0 0,0 0 1 0 0,0 1 0 0 0,0-1-1 0 0,0 1 1 0 0,-1-1 0 0 0,1 1-1 0 0,0-1 1 0 0,-1 1 0 0 0,1-1-1 0 0,0 1 1 0 0,-1 0 0 0 0,1 0-1 0 0,-1 0 1 0 0,1 0 0 0 0,0 0-1 0 0,-1 0 1 0 0,1 0 0 0 0,0 0-1 0 0,-1 1 1 0 0,1-1 0 0 0,0 0-1 0 0,-1 1 1 0 0,1 0-14 0 0,-3 0 1 0 0,0 0 0 0 0,1 1 0 0 0,-1-1 1 0 0,1 1-1 0 0,-1 0 0 0 0,1 0 0 0 0,0 0 0 0 0,0 1 0 0 0,0-1 1 0 0,0 1-1 0 0,0-1 0 0 0,1 1 0 0 0,-1 0 0 0 0,1 0 0 0 0,-1 1 1 0 0,1-1-1 0 0,0 0 0 0 0,1 1 0 0 0,-1-1 0 0 0,0 3-1 0 0,-4 8 0 0 0,2 1-1 0 0,0 0 0 0 0,1-1 0 0 0,-1 11 1 0 0,3-19 1 0 0,0-2-2 0 0,1-1 0 0 0,0 1 0 0 0,0 0 0 0 0,1-1 0 0 0,-1 1 0 0 0,1-1-1 0 0,0 1 1 0 0,0 2 1 0 0,3 16-51 0 0,-3-16 47 0 0,-1 0 0 0 0,1 0-1 0 0,0 0 1 0 0,1 0-1 0 0,-1-1 1 0 0,1 1 0 0 0,0 0-1 0 0,1-1 1 0 0,-1 0-1 0 0,2 2 5 0 0,-3-5-1 0 0,1 1 1 0 0,-1-1-1 0 0,1 0 0 0 0,0 0 0 0 0,0 0 0 0 0,0 0 0 0 0,0 0 0 0 0,0 0 0 0 0,0-1 0 0 0,1 1 0 0 0,-1-1 0 0 0,1 0 0 0 0,-1 1 0 0 0,1-1 0 0 0,-1 0 1 0 0,1 0-1 0 0,-1-1 0 0 0,1 1 0 0 0,0-1 0 0 0,0 1 0 0 0,-1-1 0 0 0,1 0 0 0 0,1 0 1 0 0,0 0 19 0 0,1 0 0 0 0,0-1 0 0 0,0 1 0 0 0,-1-1 0 0 0,1 0 0 0 0,0-1 0 0 0,-1 1 1 0 0,1-1-1 0 0,-1 0 0 0 0,1 0 0 0 0,-1 0 0 0 0,0-1 0 0 0,0 1 0 0 0,0-1 0 0 0,0 0 0 0 0,-1 0 0 0 0,1-1 0 0 0,-1 1 0 0 0,0-1 0 0 0,2-2-19 0 0,-1 0 27 0 0,1-1-1 0 0,0 0 0 0 0,0-1 1 0 0,0 0-1 0 0,-1 0 0 0 0,0 0 0 0 0,-1 0 0 0 0,0-1 0 0 0,0 0 0 0 0,-1 1 0 0 0,0-4-26 0 0,0 4 25 0 0,-1 3-3 0 0,0-1-1 0 0,-1 0 1 0 0,1 1-1 0 0,-1-1 1 0 0,0 0-1 0 0,-1 0 1 0 0,1 1-1 0 0,-1-1 1 0 0,0 1-1 0 0,-1-2-21 0 0,2 6 1 0 0,-1-3 5 0 0,0 1 1 0 0,0-1-1 0 0,0 0 1 0 0,-1 1-1 0 0,1 0 1 0 0,-1-1-1 0 0,1 1 1 0 0,-1 0 0 0 0,0 0-1 0 0,-1 0 1 0 0,1 0-1 0 0,0 0 1 0 0,-1 0-1 0 0,0 1 1 0 0,0-1-7 0 0,1 1 7 0 0,0 1 1 0 0,0 0-1 0 0,0 0 1 0 0,-1 1-1 0 0,1-1 1 0 0,0 0-1 0 0,0 1 1 0 0,-1-1-1 0 0,1 1 1 0 0,0 0-1 0 0,0-1 1 0 0,-1 1-1 0 0,1 0 1 0 0,0 1-1 0 0,-1-1 1 0 0,1 0-1 0 0,0 1 1 0 0,0-1-1 0 0,-1 1 1 0 0,1 0-1 0 0,0 0-7 0 0,-2 0 5 0 0,0 1 0 0 0,1 0-1 0 0,-1 0 1 0 0,1 0 0 0 0,-1 1-1 0 0,1-1 1 0 0,0 1 0 0 0,0 0 0 0 0,0 0-1 0 0,0 0 1 0 0,1 0 0 0 0,-1 0-1 0 0,1 1 1 0 0,0-1 0 0 0,0 1-1 0 0,0-1 1 0 0,0 1 0 0 0,0 0 0 0 0,1 0-1 0 0,0 0 1 0 0,-1 4-5 0 0,-4 18-103 0 0,4-21 80 0 0,1-1 0 0 0,0 1 1 0 0,0 0-1 0 0,0-1 1 0 0,0 1-1 0 0,1 0 0 0 0,0 0 1 0 0,0-1-1 0 0,0 3 23 0 0,2 2-5 0 0,0 1 0 0 0,0-1 0 0 0,1 0 0 0 0,0 0 0 0 0,1 0-1 0 0,-1-1 1 0 0,6 8 5 0 0,-8-13-1 0 0,1-1 0 0 0,0 1-1 0 0,-1-1 1 0 0,1 1 0 0 0,0-1-1 0 0,0 0 1 0 0,0 0 0 0 0,1 0-1 0 0,-1 0 1 0 0,0-1 0 0 0,1 1-1 0 0,-1-1 1 0 0,1 1 0 0 0,-1-1-1 0 0,1 0 1 0 0,0 0 0 0 0,0 0-1 0 0,-1 0 1 0 0,1 0 0 0 0,0-1-1 0 0,0 1 1 0 0,0-1 0 0 0,0 0-1 0 0,0 0 1 0 0,0 0 0 0 0,0 0-1 0 0,1 0 2 0 0,-2-1 31 0 0,1 0 0 0 0,-1 0 0 0 0,1 0 0 0 0,0 0 0 0 0,-1 0 0 0 0,0-1 0 0 0,1 1 0 0 0,-1-1-1 0 0,0 1 1 0 0,0-1 0 0 0,1 0-31 0 0,20-23 452 0 0,-21 22-432 0 0,0 1 0 0 0,0-1 0 0 0,0 0 0 0 0,0 0 0 0 0,-1-1-1 0 0,0 1 1 0 0,1 0 0 0 0,-1 0 0 0 0,0-1 0 0 0,-1 1 0 0 0,1-1 0 0 0,0-1-20 0 0,-1-7 4 0 0,1 0 1 0 0,-2 0 0 0 0,0-1-5 0 0,0-14 203 0 0,1 21-168 0 0,-1 0-1 0 0,0 0 1 0 0,0 1-1 0 0,-1-1 0 0 0,0 1 1 0 0,0-1-1 0 0,0 1 1 0 0,0-1-1 0 0,-1 1 0 0 0,0 0 1 0 0,0 0-35 0 0,0 3 29 0 0,1 0 0 0 0,-1 0 1 0 0,0 0-1 0 0,0 0 0 0 0,0 0 0 0 0,0 0-29 0 0,-6-3 62 0 0,8 4-57 0 0,0 1 0 0 0,-1 0-1 0 0,1-1 1 0 0,0 1 0 0 0,-1 0-1 0 0,1 0 1 0 0,0 0-1 0 0,0 0 1 0 0,-1 0 0 0 0,1 0-1 0 0,0 0 1 0 0,0 0 0 0 0,-1 1-1 0 0,1-1 1 0 0,0 0 0 0 0,0 1-1 0 0,-1-1 1 0 0,1 1 0 0 0,0-1-1 0 0,0 1 1 0 0,0 0 0 0 0,0-1-1 0 0,0 1 1 0 0,0 0 0 0 0,-1 0-5 0 0,-25 23 13 0 0,26-23-22 0 0,0 0 0 0 0,0 0 1 0 0,0 1-1 0 0,1-1 0 0 0,-1 0 1 0 0,1 1-1 0 0,-1-1 1 0 0,1 0-1 0 0,-1 1 0 0 0,1-1 1 0 0,0 1-1 0 0,-1-1 0 0 0,1 1 1 0 0,0 0 8 0 0,1 24-90 0 0,-1-14-15 0 0,1-8-24 0 0,-1 0 1 0 0,1 0 0 0 0,0-1 0 0 0,0 1-1 0 0,0 0 1 0 0,0-1 0 0 0,1 1-1 0 0,-1-1 1 0 0,1 1 0 0 0,0-1 0 0 0,0 0-1 0 0,1 1 129 0 0,1 2-551 0 0,0-1-1 0 0,0 1 0 0 0,1-1 0 0 0,0-1 0 0 0,0 1 0 0 0,3 1 552 0 0,10 6-1659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4:05.76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38 0 15200 0 0,'0'0'696'0'0,"0"0"-14"0"0,0 0-391 0 0,0 14 615 0 0,0 13 62 0 0,-1 1 0 0 0,-1-1 0 0 0,-4 17-968 0 0,3-27 424 0 0,1 1 1 0 0,1 6-425 0 0,-2 18 583 0 0,-13 146 1318 0 0,13-142-1642 0 0,2-21-94 0 0,2-1 0 0 0,1 1 0 0 0,2 14-165 0 0,1-17 114 0 0,0 0 1 0 0,1-1-1 0 0,1 1 0 0 0,2 1-114 0 0,-6-17 41 0 0,1 1 0 0 0,0-1 0 0 0,1 0 0 0 0,-1 0 0 0 0,1-1 0 0 0,0 1 0 0 0,0-1 0 0 0,1 0 0 0 0,0 0 0 0 0,0-1 0 0 0,1 1-41 0 0,-1-1 18 0 0,1-1-1 0 0,-1 0 1 0 0,1 0 0 0 0,0 0 0 0 0,0-1 0 0 0,0 0-1 0 0,0 0 1 0 0,0-1 0 0 0,1 0 0 0 0,-1 0-1 0 0,0 0 1 0 0,1-1 0 0 0,1-1-18 0 0,16-1-185 0 0,0-1-1 0 0,-1-1 1 0 0,7-3 185 0 0,-25 6-19 0 0,13-5-472 0 0,0 0 0 0 0,-1-1 0 0 0,0-1 0 0 0,-1-1-1 0 0,0 0 1 0 0,15-12 491 0 0,-12 7-876 0 0,-2-1 0 0 0,0-1 0 0 0,-1 0 0 0 0,0-2 0 0 0,4-7 876 0 0,3-2-3053 0 0,24-20 3053 0 0,12-13-825 0 0,-58 58 870 0 0,-1 2-25 0 0,-1-1 1 0 0,1 1-1 0 0,-1-1 0 0 0,0 1 0 0 0,1 0 0 0 0,-1-1 0 0 0,1 1 0 0 0,-1-1 0 0 0,0 1 0 0 0,1-1 1 0 0,-1 1-1 0 0,0-1 0 0 0,0 1 0 0 0,1-1 0 0 0,-1 0 0 0 0,0 1 0 0 0,0-1 0 0 0,0 1 0 0 0,0-1 1 0 0,1 0-1 0 0,-1 1 0 0 0,0-1 0 0 0,0 0-20 0 0,0 0 166 0 0,1 0 0 0 0,0 0 0 0 0,-1-1-1 0 0,1 1 1 0 0,0 0 0 0 0,0 0 0 0 0,0 0 0 0 0,0 0 0 0 0,0 0 0 0 0,0 0 0 0 0,1 1 0 0 0,-1-1-1 0 0,0 0 1 0 0,1 0-166 0 0,0-1 1788 0 0,-11 6-973 0 0,-1 1-436 0 0,0 1 0 0 0,0 0 0 0 0,1 0 0 0 0,0 1 0 0 0,0 1 0 0 0,1-1 0 0 0,-7 9-379 0 0,6-5 109 0 0,-1 1 0 0 0,2 1-1 0 0,0-1 1 0 0,0 2 0 0 0,1 0-109 0 0,-20 30 146 0 0,20-31-117 0 0,0-1 0 0 0,1 1 1 0 0,1 0-1 0 0,-1 1 0 0 0,2-1 1 0 0,0 1-1 0 0,1 0 0 0 0,0 4-29 0 0,2 0 74 0 0,1-18-61 0 0,0 1 1 0 0,0-1 0 0 0,1 0 0 0 0,-1 1 0 0 0,0-1-1 0 0,0 1 1 0 0,0-1 0 0 0,1 0 0 0 0,-1 1 0 0 0,0-1-1 0 0,0 0 1 0 0,1 1 0 0 0,-1-1 0 0 0,0 0 0 0 0,1 0 0 0 0,-1 1-1 0 0,0-1 1 0 0,1 0 0 0 0,-1 0 0 0 0,1 1 0 0 0,-1-1-1 0 0,0 0 1 0 0,1 0 0 0 0,-1 0 0 0 0,1 0 0 0 0,-1 0-1 0 0,1 0 1 0 0,-1 0 0 0 0,0 0 0 0 0,1 0 0 0 0,-1 0-1 0 0,1 0 1 0 0,-1 0 0 0 0,1 0 0 0 0,-1 0 0 0 0,0 0-1 0 0,1 0 1 0 0,0 0-14 0 0,15-4 358 0 0,-11 2-339 0 0,0-1-1 0 0,-1 0 1 0 0,1 0-1 0 0,-1 0 1 0 0,1-1-1 0 0,-1 1 1 0 0,0-1-1 0 0,-1 0 1 0 0,1 0-1 0 0,-1 0 1 0 0,2-3-19 0 0,5-8 72 0 0,-1-1 0 0 0,6-14-72 0 0,-10 17 48 0 0,1 1 0 0 0,1 0 0 0 0,0 0 0 0 0,0 1 0 0 0,2 0-48 0 0,-1 0 0 0 0,-8 10 0 0 0,0 1-1 0 0,0 0 0 0 0,0 0 1 0 0,0 0-1 0 0,1-1 0 0 0,-1 1 1 0 0,0 0-1 0 0,0 0 0 0 0,0 0 1 0 0,0-1-1 0 0,1 1 0 0 0,-1 0 1 0 0,0 0-1 0 0,0 0 0 0 0,0 0 1 0 0,1 0-1 0 0,-1 0 0 0 0,0-1 1 0 0,0 1-1 0 0,1 0 0 0 0,-1 0 1 0 0,0 0-1 0 0,0 0 0 0 0,1 0 1 0 0,-1 0-1 0 0,0 0 0 0 0,0 0 1 0 0,1 0-1 0 0,-1 0 1 0 0,0 0-1 0 0,0 0 0 0 0,1 0 1 0 0,-1 0-1 0 0,0 0 0 0 0,0 0 1 0 0,0 0-1 0 0,1 1 0 0 0,-1-1 1 0 0,0 0-1 0 0,0 0 0 0 0,1 0 1 0 0,-1 0-1 0 0,0 0 0 0 0,0 1 1 0 0,0-1-1 0 0,0 0 0 0 0,1 0 1 0 0,-1 0-1 0 0,0 0 0 0 0,0 1 1 0 0,0-1-1 0 0,0 0 0 0 0,0 0 1 0 0,10 13-43 0 0,-9-12 41 0 0,1 4 2 0 0,0 0-1 0 0,0 0 1 0 0,0 0-1 0 0,0 0 1 0 0,0 4 0 0 0,9 21 13 0 0,-9-27-2 0 0,-1 1-1 0 0,0-1 1 0 0,0 1 0 0 0,0-1-1 0 0,0 1 1 0 0,0 1-11 0 0,-1-2 7 0 0,1 0 0 0 0,-1 0 0 0 0,1 0 0 0 0,0 0 0 0 0,0-1 0 0 0,0 1 0 0 0,0 0-1 0 0,0-1 1 0 0,1 1 0 0 0,1 2-7 0 0,7 8 0 0 0,-6-7 0 0 0,0-2 0 0 0,0 1 0 0 0,0 0 0 0 0,0-1 0 0 0,5 4 0 0 0,-9-8 0 0 0,3 2 2 0 0,-1 0-1 0 0,0-1 0 0 0,1 1 1 0 0,-1-1-1 0 0,1 0 0 0 0,-1 0 1 0 0,1 0-1 0 0,0 0-1 0 0,1-1-1 0 0,0-1 0 0 0,0 0 0 0 0,0 1 0 0 0,0-1 0 0 0,0-1 0 0 0,0 1 0 0 0,-1-1 0 0 0,1 1 0 0 0,0-1 0 0 0,-1 0 0 0 0,1 0 0 0 0,-1-1-1 0 0,2-1 2 0 0,2-1-134 0 0,0-1 0 0 0,-1-1 0 0 0,1 1 0 0 0,-2-1 0 0 0,5-6 134 0 0,13-28-609 0 0,-9 14 190 0 0,51-90-2209 0 0,-46 84 1560 0 0,-15 24 837 0 0,1 1 1 0 0,0 0-1 0 0,0 0 1 0 0,0 0-1 0 0,1 0 1 0 0,1 1-1 0 0,-1 0 1 0 0,1 0-1 0 0,3-2 231 0 0,-2 3-5 0 0,-6 4 17 0 0,-1 1 1 0 0,0 0-1 0 0,1 0 0 0 0,-1 0 0 0 0,0 0 0 0 0,1 0 0 0 0,-1 0 0 0 0,1 1 0 0 0,0-1 0 0 0,-1 0 0 0 0,1 1 0 0 0,0-1 0 0 0,-1 1 0 0 0,1-1 0 0 0,1 1-12 0 0,-2 0 259 0 0,11 4 326 0 0,-8-3-505 0 0,-2 0-21 0 0,0-1-1 0 0,0 1 1 0 0,0-1-1 0 0,0 1 0 0 0,0 0 1 0 0,-1 0-1 0 0,1 0 1 0 0,0 0-1 0 0,0 0 0 0 0,-1 1 1 0 0,1-1-1 0 0,-1 1 1 0 0,1-1-1 0 0,-1 1 0 0 0,1-1-58 0 0,0 1 62 0 0,0 0-1 0 0,0 0 0 0 0,0 0 0 0 0,0 0 0 0 0,1-1 0 0 0,-1 1 1 0 0,1-1-1 0 0,-1 0 0 0 0,1 0 0 0 0,0 0-61 0 0,0 1 70 0 0,0-1 0 0 0,1 1 0 0 0,-1 0 0 0 0,0 0 0 0 0,0 0 0 0 0,2 3-70 0 0,11 9 396 0 0,-11-10-209 0 0,0 1 0 0 0,-1 0-1 0 0,1-1 1 0 0,-1 2 0 0 0,0-1-1 0 0,0 0 1 0 0,0 1 0 0 0,1 3-187 0 0,1 5 104 0 0,-2-8 76 0 0,-1 1-1 0 0,0-1 1 0 0,0 1-1 0 0,-1-1 1 0 0,0 1 0 0 0,0 0-1 0 0,0 0 1 0 0,-1 0-1 0 0,0 0 1 0 0,-1 0 0 0 0,1 2-180 0 0,-2-8 31 0 0,1 1 0 0 0,-1 0 0 0 0,0-1 0 0 0,1 1 0 0 0,-1 0 1 0 0,0-1-1 0 0,0 1 0 0 0,0-1 0 0 0,0 1 0 0 0,0-1 0 0 0,-1 0 0 0 0,1 1 1 0 0,0-1-1 0 0,-2 1-31 0 0,-20 14 242 0 0,4-8-88 0 0,-23 10 146 0 0,-17 5-300 0 0,46-19 221 0 0,5-2-206 0 0,0 1-1 0 0,0 0 1 0 0,0 0-1 0 0,0 1 1 0 0,0 0-1 0 0,1 0 0 0 0,0 0 1 0 0,-3 4-15 0 0,6-3-39 0 0,4 0-41 0 0,1-5 68 0 0,0 1-1 0 0,0-1 1 0 0,0 1-1 0 0,0 0 1 0 0,0-1-1 0 0,0 0 1 0 0,0 1-1 0 0,1-1 1 0 0,-1 0-1 0 0,0 1 0 0 0,0-1 1 0 0,1 0 12 0 0,0 0-26 0 0,7 1-17 0 0,1 0-1 0 0,0 0 1 0 0,-1-1-1 0 0,1-1 0 0 0,0 1 1 0 0,6-3 43 0 0,16 0-203 0 0,37-3-29 0 0,-1-2 0 0 0,44-13 232 0 0,-97 17-23 0 0,0-1 0 0 0,11-6 23 0 0,11-3-26 0 0,-10 4 5 0 0,-1 0-1 0 0,0-1 1 0 0,-1-2-1 0 0,0-1 1 0 0,-1-1-1 0 0,0 0 1 0 0,-2-2-1 0 0,4-4 22 0 0,-7 3-382 0 0,0-1 0 0 0,1-3 382 0 0,-18 20-51 0 0,-1 2 38 0 0,-1-1 1 0 0,1 0-1 0 0,0 1 0 0 0,-1-1 0 0 0,1 1 1 0 0,-1-1-1 0 0,1 0 0 0 0,-1 1 0 0 0,0-1 1 0 0,1 0-1 0 0,-1 0 0 0 0,0 1 0 0 0,1-1 1 0 0,-1 0-1 0 0,0 0 0 0 0,0 0 0 0 0,0 1 1 0 0,0-1-1 0 0,1 0 13 0 0,-1 0 2 0 0,0 1 0 0 0,0 0-1 0 0,0 0 1 0 0,0-1 0 0 0,0 1 0 0 0,0 0 0 0 0,0 0-1 0 0,0-1 1 0 0,0 1 0 0 0,0 0 0 0 0,1-1 0 0 0,-1 1-1 0 0,-1 0 1 0 0,1-1 0 0 0,0 1 0 0 0,0 0-1 0 0,0 0 1 0 0,0-1 0 0 0,0 1 0 0 0,0 0 0 0 0,0-1-1 0 0,0 1 1 0 0,0 0 0 0 0,0 0 0 0 0,-1-1 0 0 0,1 1-1 0 0,0 0 1 0 0,0 0 0 0 0,0 0 0 0 0,-1-1 0 0 0,1 1-1 0 0,0 0 1 0 0,0 0 0 0 0,0 0 0 0 0,-1-1 0 0 0,1 1-1 0 0,0 0 1 0 0,-1 0 0 0 0,1 0 0 0 0,0 0 0 0 0,0 0-1 0 0,-1 0 1 0 0,1 0 0 0 0,0-1 0 0 0,-1 1 0 0 0,1 0-1 0 0,0 0 1 0 0,0 0 0 0 0,-1 0 0 0 0,1 0 0 0 0,0 0-1 0 0,-1 1 1 0 0,1-1 0 0 0,0 0 0 0 0,0 0-1 0 0,-1 0 1 0 0,1 0 0 0 0,0 0 0 0 0,-1 0 0 0 0,1 0-1 0 0,0 1 1 0 0,0-1 0 0 0,-1 0-2 0 0,-17 8 176 0 0,12-4-193 0 0,0 0 0 0 0,1 1-1 0 0,-1 0 1 0 0,1 0 0 0 0,0 0 0 0 0,0 0-1 0 0,1 1 1 0 0,-1 0 0 0 0,1 0-1 0 0,0 2 18 0 0,-3 5 45 0 0,1 1-1 0 0,0-1 0 0 0,1 1 0 0 0,-2 11-44 0 0,4-16 0 0 0,2-4 0 0 0,0-1 0 0 0,-1 0 0 0 0,1 1 0 0 0,1-1 0 0 0,-1 1 0 0 0,1-1 0 0 0,0 1 0 0 0,0-1 0 0 0,0 1 0 0 0,1 3 0 0 0,-1-3 0 0 0,1 1 0 0 0,1-1 0 0 0,-1 1 0 0 0,1-1 0 0 0,-1 0 0 0 0,2 0 0 0 0,-1 1 0 0 0,0-1 0 0 0,1-1 0 0 0,0 1 0 0 0,0 0 0 0 0,4 3 0 0 0,-5-6 18 0 0,0 0-1 0 0,-1-1 0 0 0,1 1 1 0 0,0-1-1 0 0,0 1 0 0 0,0-1 1 0 0,0 0-1 0 0,0 0 0 0 0,1 0 1 0 0,-1 0-1 0 0,0 0 0 0 0,0 0 1 0 0,1-1-1 0 0,-1 1 0 0 0,0-1 1 0 0,1 0-1 0 0,-1 1 0 0 0,2-1-17 0 0,-3 0 160 0 0,1-1-26 0 0,6-2-133 0 0,0 0 1 0 0,0-1 0 0 0,0 0 0 0 0,0 0 0 0 0,-1-1 0 0 0,0 0-1 0 0,0 0 1 0 0,1-2-2 0 0,115-102-493 0 0,-114 101 452 0 0,1 1 1 0 0,-1 0-1 0 0,2 0 1 0 0,-1 1 40 0 0,-5 3-15 0 0,0 1 0 0 0,0 0-1 0 0,0 0 1 0 0,0 0 0 0 0,0 0 0 0 0,0 1 0 0 0,1 0 0 0 0,-1 0 0 0 0,1 0 0 0 0,0 1 15 0 0,20-2-41 0 0,-21 1 32 0 0,-1 0 0 0 0,1 1 0 0 0,-1-1 0 0 0,0 1 0 0 0,1 0 0 0 0,-1 1 0 0 0,1-1 1 0 0,-1 1-1 0 0,0 0 0 0 0,1 0 0 0 0,0 1 9 0 0,7 2-1 0 0,-1 2-1 0 0,0 0 1 0 0,0 0 0 0 0,-1 1-1 0 0,0 0 1 0 0,0 1 0 0 0,0 0-1 0 0,4 5 2 0 0,8 9-32 0 0,-1 0 0 0 0,6 10 32 0 0,-20-23 85 0 0,-1 0-1 0 0,0 0 0 0 0,0 1 0 0 0,-1 0 0 0 0,0 0 1 0 0,-1 0-85 0 0,-3-8 169 0 0,-1-2 20 0 0,0 0 3 0 0,0 0 0 0 0,0 0 2 0 0,-1 0-145 0 0,0 0 1 0 0,0 0 0 0 0,0-1 0 0 0,0 1 0 0 0,0 0 0 0 0,0 0 0 0 0,0-1 0 0 0,0 1 0 0 0,1 0-1 0 0,-1-1 1 0 0,0 1 0 0 0,0-1-50 0 0,-2-3 142 0 0,0 1-1 0 0,1-1 1 0 0,0 0-1 0 0,-1 0 1 0 0,2 0-1 0 0,-3-5-141 0 0,1 0 86 0 0,2 8-70 0 0,1-1-1 0 0,-1 0 1 0 0,1 1 0 0 0,0-1-1 0 0,0 0 1 0 0,0 0 0 0 0,0 1-1 0 0,0-1 1 0 0,0 0 0 0 0,0 0-1 0 0,1 1 1 0 0,-1-1 0 0 0,1 0-1 0 0,-1 1 1 0 0,1-1 0 0 0,0 0-1 0 0,0 1 1 0 0,-1-1 0 0 0,1 1-1 0 0,0-1 1 0 0,1 1-16 0 0,6-17 144 0 0,-3 2-90 0 0,1 1-1 0 0,0 0 0 0 0,1 0 1 0 0,0 1-1 0 0,2-1 1 0 0,0 2-1 0 0,0-1 0 0 0,5-4-53 0 0,-5 9-278 0 0,-1 0 0 0 0,2 0-1 0 0,-1 1 1 0 0,1 0 0 0 0,0 1-1 0 0,1 0 1 0 0,-1 0 0 0 0,1 1-1 0 0,1 1 1 0 0,-1 0 0 0 0,4-1 278 0 0,10-2-5894 0 0,0 0-1865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4:10.85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310 40 5984 0 0,'11'-4'457'0'0,"-9"1"-394"0"0,-16-3 23 0 0,-9-5 2402 0 0,20 10-2136 0 0,-1-1-1 0 0,1 0 0 0 0,0 1 1 0 0,-1 0-1 0 0,1-1 0 0 0,-1 1 0 0 0,1 1 1 0 0,-1-1-1 0 0,-3 0-351 0 0,1 0 161 0 0,-1 0 275 0 0,-1 0-1 0 0,1 1 1 0 0,0 0-1 0 0,0 0 1 0 0,-1 1-436 0 0,-11 0 1614 0 0,11 5-689 0 0,4-4-836 0 0,3-2-41 0 0,0 1-1 0 0,0-1 0 0 0,0 1 1 0 0,0 0-1 0 0,0-1 1 0 0,0 1-1 0 0,0 0 0 0 0,0 0 1 0 0,0 0-1 0 0,1 0 1 0 0,-1-1-1 0 0,0 1 0 0 0,0 0 1 0 0,1 0-1 0 0,-1 0 1 0 0,1 1-1 0 0,-1-1 0 0 0,1 0 1 0 0,-1 0-1 0 0,1 0 1 0 0,0 0-1 0 0,-1 1-47 0 0,1 0 34 0 0,-1 0 0 0 0,0 0 0 0 0,0 0 0 0 0,-1 0 0 0 0,1 0 0 0 0,0 0 1 0 0,-1-1-1 0 0,1 1 0 0 0,-1 0 0 0 0,1-1 0 0 0,-1 1 0 0 0,0-1 0 0 0,0 0 0 0 0,1 1 0 0 0,-1-1 0 0 0,0 0 0 0 0,0 0 0 0 0,0 0 0 0 0,-1-1-34 0 0,0 2 27 0 0,0-1 0 0 0,0 1 0 0 0,1 0 0 0 0,-1-1 0 0 0,1 1 0 0 0,-1 0-1 0 0,1 0 1 0 0,0 1 0 0 0,-1-1 0 0 0,0 2-27 0 0,-1 4 78 0 0,3-6-66 0 0,1-1 0 0 0,-1 1 0 0 0,0-1 0 0 0,0 1-1 0 0,0-1 1 0 0,0 1 0 0 0,0-1 0 0 0,0 0 0 0 0,0 0-1 0 0,-1 1 1 0 0,1-1 0 0 0,-1 0-12 0 0,-7 5 40 0 0,6-5-30 0 0,1 0 0 0 0,0 1 0 0 0,0-1-1 0 0,-1 1 1 0 0,1-1 0 0 0,0 1 0 0 0,1 0-1 0 0,-1 0 1 0 0,0-1 0 0 0,0 1 0 0 0,1 1-1 0 0,-1-1-9 0 0,-1 11 53 0 0,2-11-45 0 0,1 0 0 0 0,0-1 0 0 0,0 1 0 0 0,-1 0-1 0 0,1-1 1 0 0,-1 1 0 0 0,0-1 0 0 0,1 1 0 0 0,-1-1-1 0 0,0 1 1 0 0,0-1 0 0 0,0 1-8 0 0,-7 6 47 0 0,6-7-38 0 0,1 0 0 0 0,0 1 0 0 0,0-1 0 0 0,-1 0 0 0 0,1 0 0 0 0,0 0 0 0 0,0 1 0 0 0,0-1 0 0 0,0 1 0 0 0,1-1-1 0 0,-1 0 1 0 0,0 1 0 0 0,0 0 0 0 0,1-1 0 0 0,-1 1 0 0 0,1-1 0 0 0,0 1 0 0 0,-1 0 0 0 0,1-1 0 0 0,0 1 0 0 0,0 0 0 0 0,0-1-1 0 0,0 1 1 0 0,0 0-9 0 0,5 15 73 0 0,-4-15-65 0 0,0 0 0 0 0,0 0 0 0 0,0 0 0 0 0,0 1 0 0 0,-1-1 0 0 0,0 0 0 0 0,1 1 0 0 0,-1-1 0 0 0,0 0 0 0 0,0 1-1 0 0,0-1 1 0 0,0 2-8 0 0,-1-2 5 0 0,1-1 0 0 0,-1 1 0 0 0,1-1 0 0 0,0 1 0 0 0,0 0 0 0 0,0-1 1 0 0,0 1-1 0 0,0-1 0 0 0,0 1 0 0 0,0-1 0 0 0,1 1 0 0 0,-1-1 0 0 0,0 1 0 0 0,1 0 0 0 0,0 0-5 0 0,0 0 5 0 0,1 1 0 0 0,0-1 0 0 0,0 1 1 0 0,0-1-1 0 0,0 0 0 0 0,1 0 0 0 0,0 1-5 0 0,-2-3 0 0 0,-1 1 0 0 0,1-1 0 0 0,0 1 0 0 0,-1-1 0 0 0,1 1 0 0 0,0-1 0 0 0,-1 1 0 0 0,1 0 0 0 0,-1-1 0 0 0,1 1 0 0 0,-1 0 0 0 0,0 0 0 0 0,1-1 0 0 0,-1 1 0 0 0,0 0 0 0 0,1 0 0 0 0,-1-1 0 0 0,0 1 0 0 0,0 0 0 0 0,0 0 0 0 0,1 0 0 0 0,-1 0 0 0 0,0-1 0 0 0,0 1 0 0 0,0 0 0 0 0,-1 0 0 0 0,1 0 0 0 0,0 0 0 0 0,0-1 0 0 0,0 1 0 0 0,-1 0 0 0 0,1 0 0 0 0,0 0 2 0 0,0 0 0 0 0,0 0-1 0 0,0-1 1 0 0,0 1 0 0 0,0 0-1 0 0,1 0 1 0 0,-1 0-1 0 0,0-1 1 0 0,0 1 0 0 0,1 0-1 0 0,-1 0 1 0 0,0-1 0 0 0,1 1-1 0 0,-1 0 1 0 0,1-1 0 0 0,-1 1-1 0 0,1 0 1 0 0,-1-1-1 0 0,1 1 1 0 0,-1 0 0 0 0,1-1-1 0 0,0 1-1 0 0,17 11 87 0 0,-8-6-35 0 0,-5-2-19 0 0,0-1-1 0 0,1 1 1 0 0,-1-1 0 0 0,1-1-1 0 0,0 1 1 0 0,0-1 0 0 0,0 0-1 0 0,2 1-32 0 0,-4-3 11 0 0,0 1 0 0 0,0-1 0 0 0,0 0-1 0 0,0 0 1 0 0,0 0 0 0 0,1 0 0 0 0,-1-1-1 0 0,0 1 1 0 0,0-1 0 0 0,0 0 0 0 0,0 0 0 0 0,0-1-1 0 0,1 0-10 0 0,37-11 1 0 0,-34 12-4 0 0,0-2 1 0 0,1 1-1 0 0,-1-1 1 0 0,0 0-1 0 0,0-1 1 0 0,2-1 2 0 0,26-20-99 0 0,15-7-5 0 0,-39 25 82 0 0,6-2-42 0 0,-2-1 0 0 0,1 0-1 0 0,14-13 65 0 0,3 0-67 0 0,-27 19 65 0 0,0-1 0 0 0,0 1-1 0 0,-1-1 1 0 0,1 0 0 0 0,-1-1 0 0 0,-1 1 0 0 0,5-6 2 0 0,8-8-107 0 0,-14 16 47 0 0,0-1-1 0 0,-1 0 1 0 0,1 1-1 0 0,-1-1 1 0 0,0-1-1 0 0,2-2 61 0 0,-5 7-7 0 0,0-1 0 0 0,0 0 0 0 0,0 1 0 0 0,0-1-1 0 0,1 0 1 0 0,-1 1 0 0 0,0-1 0 0 0,0 0-1 0 0,0 1 1 0 0,0-1 0 0 0,0 1 0 0 0,-1-1 0 0 0,1 0-1 0 0,0 1 1 0 0,0-1 0 0 0,0 0 0 0 0,0 1-1 0 0,-1-1 1 0 0,1 1 0 0 0,0-1 0 0 0,-1 0 7 0 0,-2-9 254 0 0,-9 8-149 0 0,1 3-105 0 0,-16 20-282 0 0,24-19 247 0 0,1 0 0 0 0,-1 1 0 0 0,0-1 1 0 0,1 1-1 0 0,-1-1 0 0 0,1 1 0 0 0,0 0 1 0 0,0 0-1 0 0,0 0 0 0 0,0 0 0 0 0,1 1 1 0 0,-1-1-1 0 0,1 1 35 0 0,-1-2-13 0 0,1 0 0 0 0,0 0 0 0 0,-1 0 0 0 0,1 0 0 0 0,-1-1 1 0 0,0 1-1 0 0,1 0 0 0 0,-1-1 0 0 0,0 1 0 0 0,0-1 0 0 0,0 0 0 0 0,0 0 0 0 0,-1 1 13 0 0,0-1-8 0 0,1 0 0 0 0,0 1 0 0 0,-1-1 0 0 0,1 1 0 0 0,0 0 0 0 0,0 0 0 0 0,0 0 0 0 0,0 0 0 0 0,1 0 0 0 0,-2 1 8 0 0,-10 24 62 0 0,10-21-18 0 0,0 1 0 0 0,0 0 0 0 0,-1-1 0 0 0,0 2-44 0 0,-1-3 5 0 0,1 2 0 0 0,0-1 0 0 0,1 0 0 0 0,-1 1 0 0 0,1 0 0 0 0,1-1 0 0 0,-1 1 0 0 0,1 0-1 0 0,0 2-4 0 0,1-7-1 0 0,0 1 0 0 0,0-1 0 0 0,0 0-1 0 0,0 0 1 0 0,0 0 0 0 0,0 0-1 0 0,-1 0 1 0 0,1 0 0 0 0,-1 0 0 0 0,-1 1 1 0 0,2-2-1 0 0,0 0 1 0 0,0 0 0 0 0,0 0 0 0 0,0 1 0 0 0,0-1 0 0 0,0 0 0 0 0,1 1-1 0 0,-1-1 1 0 0,0 0 0 0 0,1 1 0 0 0,-1-1 0 0 0,1 1 0 0 0,-1-1 0 0 0,1 0 2 0 0,1 1 1 0 0,-1-1 0 0 0,0 0-1 0 0,1 0 1 0 0,-1 0 0 0 0,1 0-1 0 0,-1 0 1 0 0,1-1 0 0 0,-1 1-1 0 0,1 0 1 0 0,0 0 0 0 0,-1 0-1 0 0,1 0 1 0 0,0 0 0 0 0,0-1-1 0 0,0 1 1 0 0,-1 0 0 0 0,1-1-1 0 0,0 1 1 0 0,0-1 0 0 0,0 1-1 0 0,0-1 1 0 0,0 1 0 0 0,0-1-1 0 0,0 0-2 0 0,1 1 21 0 0,0 0 0 0 0,0 0 0 0 0,0-1 0 0 0,0 1 0 0 0,0-1 0 0 0,0 1 0 0 0,0-1 0 0 0,0 0 0 0 0,0 0 0 0 0,1 0 0 0 0,-1 0 0 0 0,0 0 0 0 0,0 0 0 0 0,2-1-21 0 0,27-10 432 0 0,-17 6-415 0 0,-9 2 17 0 0,0 1 0 0 0,0-1-1 0 0,0 0 1 0 0,0 0 0 0 0,0-1 0 0 0,-1 1 0 0 0,1-1-1 0 0,-1 0 1 0 0,0 0 0 0 0,0-1 0 0 0,-1 1 0 0 0,2-4-34 0 0,5-6 89 0 0,-2 0 0 0 0,0-1 0 0 0,4-10-89 0 0,-10 21 6 0 0,0 0 1 0 0,1 0-1 0 0,0 0 0 0 0,-1 1 0 0 0,2-2-6 0 0,-2 3 3 0 0,0 0 0 0 0,0-1 0 0 0,0 1 0 0 0,-1 0 0 0 0,1-1 0 0 0,-1 1 0 0 0,1-1 0 0 0,-1 1 0 0 0,0-1 0 0 0,0 0 0 0 0,0-2-3 0 0,-1 4 0 0 0,0 1 0 0 0,0-1 1 0 0,1 0-1 0 0,-1 0 0 0 0,0 1 0 0 0,0-1 0 0 0,1 0 0 0 0,-1 0 0 0 0,0 1 0 0 0,1-1 0 0 0,-1 0 0 0 0,1 1 0 0 0,-1-1 0 0 0,1 0 0 0 0,-1 1 0 0 0,1-1 0 0 0,-1 1 0 0 0,1-1 0 0 0,0 1 0 0 0,-1-1 0 0 0,1 1 0 0 0,0-1 0 0 0,0 1 0 0 0,0-1 0 0 0,0 1-1 0 0,0-1 0 0 0,1 0 0 0 0,-1 0 0 0 0,0 0 1 0 0,0 0-1 0 0,0 0 0 0 0,-1 0 0 0 0,1 0 0 0 0,0 0 0 0 0,0 0 1 0 0,0 0-1 0 0,-1 0 0 0 0,1 0 0 0 0,-1 0 0 0 0,1-2 1 0 0,2 3-60 0 0,5 1-10 0 0,-7 0 59 0 0,1 0 1 0 0,-1 0-1 0 0,0 0 1 0 0,1 1 0 0 0,-1-1-1 0 0,0 0 1 0 0,0 0-1 0 0,0 1 1 0 0,0-1 0 0 0,0 0-1 0 0,0 1 1 0 0,0-1-1 0 0,-1 1 1 0 0,1 0 0 0 0,0 1 10 0 0,-1-3-6 0 0,4 10-22 0 0,0 0 0 0 0,-1 0 0 0 0,-1 1 0 0 0,0-1 0 0 0,0 1 0 0 0,-1-1 0 0 0,0 1 0 0 0,-1 1 28 0 0,0-11 0 0 0,0 1 0 0 0,0-1 0 0 0,1 0 0 0 0,-1 0 0 0 0,0 0 0 0 0,1 1 0 0 0,-1-1 0 0 0,1 0 0 0 0,-1 0 0 0 0,1 0 0 0 0,-1 0 0 0 0,1 0 0 0 0,0 1 0 0 0,-1-1 0 0 0,2 0 0 0 0,-1 1 0 0 0,0-1 0 0 0,0 0 0 0 0,0 0 0 0 0,0 1 0 0 0,-1-1 0 0 0,1 0 0 0 0,0 1 0 0 0,-1-1 0 0 0,1 1 0 0 0,-1-1 0 0 0,0 1 0 0 0,1-1 1 0 0,-1 0 0 0 0,0 0 0 0 0,1 0 0 0 0,-1 0 0 0 0,0 0-1 0 0,1 0 1 0 0,0 0 0 0 0,-1 0 0 0 0,1 0 0 0 0,-1 0 0 0 0,1-1 0 0 0,0 1-1 0 0,0 0 1 0 0,-1 0 0 0 0,1-1 0 0 0,0 1 0 0 0,0 0 0 0 0,0-1-1 0 0,0 1 1 0 0,0-1 0 0 0,0 1 0 0 0,0-1 0 0 0,0 0 0 0 0,0 1 0 0 0,0-1-1 0 0,0 0 1 0 0,0 0 0 0 0,0 1 0 0 0,0-1 0 0 0,0 0 0 0 0,0 0-1 0 0,1 0 0 0 0,4 0 45 0 0,1-1-1 0 0,-1 1 0 0 0,1-1 0 0 0,4-1-44 0 0,-6 1 44 0 0,-2 0-18 0 0,0-1-1 0 0,-1 1 0 0 0,1-1 0 0 0,0 1 0 0 0,-1-1 0 0 0,1 0 0 0 0,-1 0 0 0 0,0 0 1 0 0,0 0-1 0 0,0 0 0 0 0,0 0 0 0 0,2-3-25 0 0,3-3 50 0 0,-1 1-10 0 0,0-1 0 0 0,-1 1-1 0 0,1-1 1 0 0,-2 0-1 0 0,2-3-39 0 0,14-22 88 0 0,-15 26-73 0 0,1-1 0 0 0,0 1-1 0 0,0 0 1 0 0,1 1 0 0 0,-1-1 0 0 0,2 1 0 0 0,0 0-15 0 0,-7 5-7 0 0,1 0 0 0 0,-1 0 0 0 0,1 0-1 0 0,-1 0 1 0 0,1 0 0 0 0,0 1 0 0 0,-1-1 0 0 0,1 1-1 0 0,0-1 1 0 0,-1 1 0 0 0,1 0 0 0 0,0 0-1 0 0,0-1 1 0 0,-1 1 0 0 0,1 0 0 0 0,0 1 0 0 0,0-1-1 0 0,-1 0 1 0 0,1 0 0 0 0,0 1 0 0 0,0-1 0 0 0,-1 1-1 0 0,1-1 1 0 0,-1 1 0 0 0,1 0 0 0 0,0 0-1 0 0,-1 0 1 0 0,0 0 0 0 0,1 0 0 0 0,-1 0 0 0 0,1 0-1 0 0,-1 0 1 0 0,0 0 0 0 0,0 1 0 0 0,0-1 0 0 0,0 0-1 0 0,0 1 1 0 0,0-1 0 0 0,0 1 0 0 0,0 0 7 0 0,6 10-30 0 0,0 0 0 0 0,-1 1 0 0 0,2 5 30 0 0,2 4-4 0 0,-8-15-9 0 0,0-1 0 0 0,0 0-1 0 0,0 1 1 0 0,0 4 13 0 0,-2-5-2 0 0,2 0 0 0 0,-1 0 1 0 0,1 0-1 0 0,-1-1 0 0 0,2 1 0 0 0,1 4 2 0 0,-2-7-22 0 0,6 9 234 0 0,-8-12-206 0 0,1 0 1 0 0,-1 1-1 0 0,0-1 1 0 0,1 0-1 0 0,-1 0 0 0 0,0 0 1 0 0,1 1-1 0 0,-1-1 0 0 0,1 0 1 0 0,-1 0-1 0 0,0 0 0 0 0,1 0 1 0 0,-1 0-1 0 0,1 0 1 0 0,-1 0-1 0 0,0 0 0 0 0,1 0 1 0 0,-1 0-1 0 0,1 0 0 0 0,-1 0 1 0 0,0 0-1 0 0,1 0 1 0 0,-1 0-1 0 0,1 0 0 0 0,-1 0 1 0 0,0-1-1 0 0,1 1 0 0 0,-1 0-6 0 0,2-1 37 0 0,-1-1 0 0 0,1 1 0 0 0,-1-1-1 0 0,1 1 1 0 0,-1-1 0 0 0,0 0 0 0 0,0 1 0 0 0,0-1-1 0 0,0 0 1 0 0,0 0 0 0 0,0 0 0 0 0,0-1-37 0 0,6-10 130 0 0,22-31 207 0 0,-20 28-341 0 0,1 1-1 0 0,1 0 1 0 0,10-10 4 0 0,-19 22-10 0 0,0 1 0 0 0,1 0 0 0 0,-1 0 0 0 0,1 0-1 0 0,0 0 1 0 0,0 1 0 0 0,-1-1 0 0 0,1 1 0 0 0,0-1 0 0 0,0 1-1 0 0,1 0 1 0 0,-1 0 0 0 0,0 0 0 0 0,0 1 0 0 0,0-1 0 0 0,1 1-1 0 0,-1 0 1 0 0,0 0 0 0 0,1 0 0 0 0,-1 0 0 0 0,0 1-1 0 0,0-1 1 0 0,1 1 0 0 0,-1 0 0 0 0,0-1 0 0 0,0 2 0 0 0,0-1-1 0 0,0 0 1 0 0,0 1 0 0 0,0-1 0 0 0,0 1 0 0 0,-1 0 0 0 0,1 0-1 0 0,-1 0 1 0 0,1 0 0 0 0,-1 0 0 0 0,0 1 0 0 0,1-1 10 0 0,20 22 227 0 0,4 5-288 0 0,9 25 17 0 0,-30-46-259 0 0,0 1-1 0 0,0-1 1 0 0,1 0-1 0 0,0 0 0 0 0,0-1 1 0 0,1 0-1 0 0,4 3 304 0 0,0-5-1369 0 0,-1-7-57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4:11.60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1 14280 0 0,'0'0'1102'0'0,"6"6"-618"0"0,-3-1-294 0 0,-1 1-1 0 0,0-1 1 0 0,0 1-1 0 0,0 0 1 0 0,-1 0 0 0 0,0-1-1 0 0,1 6-189 0 0,1 45 237 0 0,-2-22-13 0 0,8 190 1425 0 0,-8-191-905 0 0,4 18-744 0 0,-5-51 22 0 0,4 14 143 0 0,-4-14-157 0 0,0 1 0 0 0,0 0 0 0 0,1-1 0 0 0,-1 1 0 0 0,0-1-1 0 0,0 1 1 0 0,1 0 0 0 0,-1-1 0 0 0,0 1 0 0 0,1-1 0 0 0,-1 1 0 0 0,0-1 0 0 0,1 1 0 0 0,-1-1 0 0 0,1 1 0 0 0,-1-1 0 0 0,1 1 0 0 0,-1-1 0 0 0,1 0 0 0 0,-1 1 0 0 0,1-1-8 0 0,8-12 366 0 0,63-61 450 0 0,-60 62-872 0 0,2 1 0 0 0,-1 0 0 0 0,1 1 0 0 0,0 1 0 0 0,7-3 56 0 0,-13 8-23 0 0,-1-1 0 0 0,1 1-1 0 0,0 1 1 0 0,0-1-1 0 0,1 1 1 0 0,-1 1 0 0 0,0 0-1 0 0,1 0 1 0 0,-1 0 0 0 0,1 1-1 0 0,-1 0 1 0 0,1 1-1 0 0,3 1 24 0 0,-9-1 14 0 0,1 0 0 0 0,-1 0-1 0 0,0 0 1 0 0,0 0 0 0 0,-1 1-1 0 0,1-1 1 0 0,0 1 0 0 0,0 0-1 0 0,-1 0 1 0 0,1 0-1 0 0,-1 0 1 0 0,0 0 0 0 0,1 1-1 0 0,-1-1 1 0 0,0 1 0 0 0,-1-1-1 0 0,1 1 1 0 0,0 0 0 0 0,-1 0-1 0 0,1 0 1 0 0,-1 0 0 0 0,0 0-1 0 0,0 0 1 0 0,0 0 0 0 0,0 0-1 0 0,-1 0 1 0 0,1 0-1 0 0,-1 0 1 0 0,0 1 0 0 0,0-1-1 0 0,0 0 1 0 0,0 0 0 0 0,-1 1-1 0 0,1 0-13 0 0,-3 6 14 0 0,0 1 0 0 0,-1-1-1 0 0,0 0 1 0 0,0 0-1 0 0,-1-1 1 0 0,0 1 0 0 0,-1-1-1 0 0,0 0 1 0 0,-1-1-1 0 0,0 1 1 0 0,0-1 0 0 0,0 0-1 0 0,-1-1 1 0 0,0 0-1 0 0,-1 0 1 0 0,0-1 0 0 0,0 0-1 0 0,0-1 1 0 0,-1 0-1 0 0,-9 4-13 0 0,-1 0 94 0 0,10-4-43 0 0,0-1 1 0 0,0 0 0 0 0,0-1 0 0 0,0 0-1 0 0,-7 1-51 0 0,3-5 21 0 0,14 1-19 0 0,-1 0 0 0 0,1 0 0 0 0,0 0 1 0 0,0 0-1 0 0,0 0 0 0 0,-1 0 1 0 0,1 0-1 0 0,0 0 0 0 0,0 0 0 0 0,0-1 1 0 0,0 1-1 0 0,0 0 0 0 0,-1 0 0 0 0,1 0 1 0 0,0 0-1 0 0,0 0 0 0 0,0 0 1 0 0,0 0-1 0 0,0 0 0 0 0,-1-1 0 0 0,1 1 1 0 0,0 0-1 0 0,0 0 0 0 0,0 0 1 0 0,0 0-1 0 0,0 0 0 0 0,0-1 0 0 0,0 1 1 0 0,0 0-1 0 0,0 0 0 0 0,0 0 0 0 0,0 0 1 0 0,0-1-1 0 0,0 1 0 0 0,0 0-2 0 0,10-8 126 0 0,12-2-261 0 0,2 1 0 0 0,-1 1 0 0 0,1 1 0 0 0,0 1 0 0 0,1 1 0 0 0,22-1 135 0 0,-13 2 1 0 0,-8 1-31 0 0,0 0-1 0 0,0-2 1 0 0,24-8 30 0 0,-24 5-41 0 0,-5 1 65 0 0,-1 0-1 0 0,12-7-23 0 0,-10 5 46 0 0,-16 7-23 0 0,0 0-1 0 0,0-1 0 0 0,-1 1 0 0 0,1-1 1 0 0,-1-1-1 0 0,0 1 0 0 0,0-1 1 0 0,0 1-1 0 0,3-4-22 0 0,-7 5 26 0 0,2-1-21 0 0,-1-1-1 0 0,1 1 0 0 0,-1-1 0 0 0,0 1 0 0 0,0-1 0 0 0,0-1-4 0 0,-2 5-4 0 0,0-1-1 0 0,0 0 1 0 0,1 1-1 0 0,-1-1 0 0 0,0 0 1 0 0,0 1-1 0 0,0-1 1 0 0,0 0-1 0 0,0 1 1 0 0,0-1-1 0 0,0 0 0 0 0,0 1 1 0 0,0-1-1 0 0,0 0 1 0 0,0 1-1 0 0,-1-1 0 0 0,1 0 1 0 0,0 1-1 0 0,0-1 1 0 0,-1 0-1 0 0,1 1 1 0 0,0-1-1 0 0,-1 1 0 0 0,1-1 1 0 0,-1 0-1 0 0,1 1 1 0 0,-1-1-1 0 0,1 1 0 0 0,-1 0 1 0 0,1-1-1 0 0,-1 1 1 0 0,1-1-1 0 0,-1 1 1 0 0,1 0-1 0 0,-1-1 0 0 0,0 1 1 0 0,1 0-1 0 0,-1 0 1 0 0,0 0-1 0 0,0-1 5 0 0,-2 0-7 0 0,-1 0 1 0 0,0 0-1 0 0,0 1 0 0 0,0-1 0 0 0,1 1 1 0 0,-1 0-1 0 0,0 0 0 0 0,0 0 1 0 0,0 0-1 0 0,0 1 0 0 0,1 0 0 0 0,-1 0 1 0 0,0 0-1 0 0,0 0 0 0 0,1 0 0 0 0,-1 1 1 0 0,1-1-1 0 0,-1 1 0 0 0,1 0 1 0 0,0 0-1 0 0,-1 0 0 0 0,1 1 0 0 0,0-1 1 0 0,0 2 6 0 0,-1 1 0 0 0,3-3 53 0 0,0 0-49 0 0,1-1-4 0 0,0-1 1 0 0,-1 1 0 0 0,1 0 0 0 0,0-1-1 0 0,-1 1 1 0 0,1 0 0 0 0,0 0-1 0 0,0 0 1 0 0,0-1 0 0 0,0 1 0 0 0,-1 0-1 0 0,1 0 1 0 0,1 0 0 0 0,-1-1 0 0 0,0 2-1 0 0,12 14-3 0 0,-8-11 4 0 0,3 2 2 0 0,0 0 0 0 0,1-1-1 0 0,-1 0 1 0 0,1-1-1 0 0,1 0 1 0 0,-1 0 0 0 0,1 0-1 0 0,-1-1 1 0 0,1 0-1 0 0,7 1-2 0 0,9 5 100 0 0,-13-6-1 0 0,1 0-1 0 0,0 0 1 0 0,12 0-99 0 0,3 2 2 0 0,-9-3-101 0 0,1-1-1 0 0,0 0 0 0 0,-1-2 0 0 0,2 0 100 0 0,-13 0-23 0 0,3-1-181 0 0,0 0-1 0 0,-1 0 1 0 0,2-1 204 0 0,-3 0-955 0 0,18-2-6158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2:50.5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270 2 13824 0 0,'0'0'314'0'0,"0"0"46"0"0,-2 0 22 0 0,-13-1-325 0 0,-1 0 0 0 0,1 1 0 0 0,0 1 0 0 0,0 1 0 0 0,-1 0 0 0 0,1 1 0 0 0,0 0 0 0 0,-3 2-57 0 0,9-1 176 0 0,-1 0 0 0 0,1 0 1 0 0,0 1-1 0 0,-5 3-176 0 0,-9 6 726 0 0,21-13-653 0 0,-1 0 0 0 0,1 1 0 0 0,0-1 0 0 0,0 1 0 0 0,0 0 0 0 0,1 0 0 0 0,-1 0-1 0 0,0 1-72 0 0,-13 10 25 0 0,14-13-68 0 0,1 1 0 0 0,-1-1-1 0 0,1 0 1 0 0,0 0-1 0 0,-1 0 1 0 0,1 1-1 0 0,0-1 1 0 0,-1 0 0 0 0,1 1-1 0 0,0-1 1 0 0,0 0-1 0 0,-1 1 1 0 0,1-1-1 0 0,0 0 1 0 0,0 1 0 0 0,-1-1-1 0 0,1 0 1 0 0,0 1-1 0 0,0-1 1 0 0,0 1-1 0 0,0-1 1 0 0,0 0-1 0 0,0 1 1 0 0,0-1 0 0 0,0 1-1 0 0,0-1 1 0 0,0 1-1 0 0,0-1 1 0 0,0 0 43 0 0,7 12-620 0 0,16 7 508 0 0,40 18 112 0 0,61 26 0 0 0,-118-59 0 0 0,1 0 0 0 0,-1 0 0 0 0,-1 0 0 0 0,6 5 0 0 0,6 5 0 0 0,-16-14-1 0 0,-1 0 1 0 0,1 1 0 0 0,0-1 0 0 0,-1 1 0 0 0,1-1 0 0 0,-1 1 0 0 0,1-1 0 0 0,-1 1-1 0 0,1-1 1 0 0,-1 1 0 0 0,0-1 0 0 0,1 1 0 0 0,-1-1 0 0 0,0 1 0 0 0,1 0-1 0 0,-1-1 1 0 0,0 1 0 0 0,0 0 0 0 0,1-1 0 0 0,-1 1 0 0 0,0 0 0 0 0,0 0 0 0 0,0-1-1 0 0,0 1 1 0 0,0 0 0 0 0,0-1 0 0 0,0 1 0 0 0,0 0 0 0 0,0-1 0 0 0,-1 2 0 0 0,1-2 24 0 0,0 1-1 0 0,0 0 1 0 0,0 0 0 0 0,0-1 0 0 0,0 1 0 0 0,0 0 0 0 0,0 0-1 0 0,0-1 1 0 0,0 1 0 0 0,0 0 0 0 0,0-1 0 0 0,1 1 0 0 0,-1 0-1 0 0,0 0 1 0 0,1-1 0 0 0,-1 1 0 0 0,0 0-24 0 0,0-1 50 0 0,0 1-1 0 0,0-1 1 0 0,-1 1 0 0 0,1 0-1 0 0,0-1 1 0 0,-1 1 0 0 0,1-1-1 0 0,-1 1 1 0 0,1-1 0 0 0,0 0-1 0 0,-1 1 1 0 0,1-1 0 0 0,-1 1 0 0 0,0-1-1 0 0,1 0 1 0 0,-1 1 0 0 0,1-1-1 0 0,-1 0 1 0 0,0 1-50 0 0,1-1 38 0 0,-29 13 540 0 0,19-9-568 0 0,1 1 0 0 0,-1-1 0 0 0,0 3-10 0 0,5-5 0 0 0,-1 1 0 0 0,1-1 0 0 0,-1 0 0 0 0,1 0 0 0 0,-1-1 0 0 0,0 1 0 0 0,-3-1 0 0 0,-16 5 0 0 0,7 0-77 0 0,11-3 16 0 0,0-1 0 0 0,0 1-1 0 0,0-1 1 0 0,0-1-1 0 0,0 1 1 0 0,0-1-1 0 0,-1-1 1 0 0,1 1-1 0 0,0-1 1 0 0,-1-1-1 0 0,1 1 1 0 0,0-1 0 0 0,-3-1 61 0 0,-4-1-1498 0 0,6 1-3960 0 0</inkml:trace>
  <inkml:trace contextRef="#ctx0" brushRef="#br0" timeOffset="301.036">544 27 15664 0 0,'0'0'356'0'0,"-1"9"475"0"0,-2 15-314 0 0,1-14-496 0 0,0 0 1 0 0,1 0 0 0 0,1 0-1 0 0,0 6-21 0 0,2 105 1953 0 0,-2-13-2338 0 0,1-86-220 0 0,-2 0-1 0 0,-2 11 606 0 0,1-11 503 0 0,1-1 0 0 0,1 10-503 0 0,0 0 566 0 0,-1-23-558 0 0,1 0 0 0 0,0 0 0 0 0,1 1 0 0 0,0-1 0 0 0,1 4-8 0 0,2 10 0 0 0,-3-10-283 0 0,2-10 824 0 0,-1 1-7209 0 0,-2-3 1055 0 0</inkml:trace>
  <inkml:trace contextRef="#ctx0" brushRef="#br0" timeOffset="575.335">574 79 11976 0 0,'0'-1'69'0'0,"1"0"1"0"0,-1-1 0 0 0,1 1 0 0 0,-1 0 0 0 0,1 0 0 0 0,-1-1-1 0 0,1 1 1 0 0,0 0 0 0 0,0 0 0 0 0,0 0 0 0 0,-1 0 0 0 0,1 0-1 0 0,0 0 1 0 0,0 0 0 0 0,0 0 0 0 0,1 0 0 0 0,-1 0 0 0 0,0 1-1 0 0,0-1 1 0 0,0 0 0 0 0,1 1 0 0 0,-1-1 0 0 0,0 1 0 0 0,0-1-1 0 0,1 1 1 0 0,-1 0 0 0 0,1 0 0 0 0,-1-1 0 0 0,0 1 0 0 0,1 0-1 0 0,-1 0 1 0 0,2 1-70 0 0,3-1 98 0 0,1 1 0 0 0,-1 0 0 0 0,1 1 0 0 0,-1-1 0 0 0,0 1 0 0 0,0 1 0 0 0,0-1 0 0 0,0 1 0 0 0,0 0 0 0 0,0 0 0 0 0,-1 1-1 0 0,4 2-97 0 0,0 0 55 0 0,-1 1 0 0 0,1 1 0 0 0,-1 0 0 0 0,0 0 0 0 0,-1 0 0 0 0,0 1 0 0 0,0 1-55 0 0,-4-6 110 0 0,-1 0 0 0 0,1 0 0 0 0,-1 1 0 0 0,0-1 0 0 0,-1 1-1 0 0,1-1 1 0 0,-1 1 0 0 0,0 0 0 0 0,0 0 0 0 0,0 0 0 0 0,-1-1 0 0 0,0 1-1 0 0,0 0 1 0 0,0 0 0 0 0,-1 2-110 0 0,1-3-2 0 0,-1 0 0 0 0,0-1-1 0 0,0 1 1 0 0,0 0 0 0 0,0-1 0 0 0,-1 1-1 0 0,0-1 1 0 0,1 1 0 0 0,-1-1 0 0 0,-1 0-1 0 0,1 0 1 0 0,0 0 0 0 0,-1 0 0 0 0,1 0-1 0 0,-1 0 1 0 0,0-1 0 0 0,0 1 0 0 0,0-1-1 0 0,-3 2 3 0 0,-9 4 0 0 0,-1 0 0 0 0,0-1 0 0 0,0 0 0 0 0,0-2 0 0 0,0 0 0 0 0,-1-1 0 0 0,0 0 0 0 0,-10 0 0 0 0,22-4 0 0 0,-1 0 0 0 0,1 0 0 0 0,-1-1 0 0 0,1 1 0 0 0,-2-1 0 0 0,-10-2 0 0 0,12 3-202 0 0,0-1 0 0 0,1 0 0 0 0,-1 0 0 0 0,0 0 0 0 0,0 0 0 0 0,1-1 0 0 0,-1 0 0 0 0,1 0 0 0 0,-1 0 0 0 0,1 0-1 0 0,0-1 1 0 0,0 0 0 0 0,0 0 0 0 0,0 0 202 0 0,3 2-121 0 0,1 0-1 0 0,-1 0 1 0 0,0 0-1 0 0,1 0 1 0 0,-1 0-1 0 0,1 0 1 0 0,-1 0-1 0 0,1 0 1 0 0,-1 0-1 0 0,1 0 0 0 0,0 0 1 0 0,0 0-1 0 0,-1-1 122 0 0,0-4-430 0 0,-4-6-594 0 0</inkml:trace>
  <inkml:trace contextRef="#ctx0" brushRef="#br0" timeOffset="929.724">964 223 15664 0 0,'16'0'1187'0'0,"-6"-1"-1133"0"0,-1 0-1 0 0,0-1 0 0 0,0 0 0 0 0,0-1 0 0 0,0 0 1 0 0,-1 0-1 0 0,1-1 0 0 0,-1 0 0 0 0,0 0 0 0 0,0-1-53 0 0,-4 2-82 0 0,0 1-1 0 0,-1-1 0 0 0,1 0 1 0 0,-1 0-1 0 0,0 0 0 0 0,0 0 1 0 0,0-1-1 0 0,-1 1 0 0 0,1-1 1 0 0,-1 0-1 0 0,1 0 1 0 0,-1 0-1 0 0,-1 0 0 0 0,1 0 1 0 0,0 0-1 0 0,-1 0 0 0 0,0 0 1 0 0,0-1-1 0 0,0 1 0 0 0,-1-1 1 0 0,1 1-1 0 0,-1 0 0 0 0,0-1 1 0 0,-1-3 82 0 0,1-8-15 0 0,0 14 46 0 0,0 0 0 0 0,0-1-1 0 0,0 1 1 0 0,0 0 0 0 0,0-1 0 0 0,0 1-1 0 0,-1 0 1 0 0,1-1 0 0 0,-1 1 0 0 0,0 0-1 0 0,0 0 1 0 0,0 0 0 0 0,-1-2-31 0 0,-3-6 523 0 0,5 9-476 0 0,-1 0 1 0 0,1 0 0 0 0,-1 0 0 0 0,1 1 0 0 0,-1-1 0 0 0,1 0-1 0 0,-1 0 1 0 0,1 0 0 0 0,-1 1 0 0 0,0-1 0 0 0,1 0-1 0 0,-1 1 1 0 0,0-1 0 0 0,0 1 0 0 0,1-1 0 0 0,-1 1-1 0 0,0-1 1 0 0,0 1 0 0 0,0-1 0 0 0,0 1 0 0 0,0 0-1 0 0,0-1-47 0 0,-3 0 7 0 0,0 0-1 0 0,0 1 0 0 0,0-1 0 0 0,0 1 0 0 0,0 0 0 0 0,0 0 0 0 0,0 0 0 0 0,0 1 0 0 0,0-1 1 0 0,0 1-1 0 0,0 0 0 0 0,1 0 0 0 0,-1 0 0 0 0,0 1 0 0 0,0-1 0 0 0,1 1 0 0 0,-1 0 0 0 0,1 0 0 0 0,0 0 1 0 0,-1 0-1 0 0,1 1 0 0 0,0-1 0 0 0,-1 2-6 0 0,-1 1 147 0 0,0 0-1 0 0,1 0 1 0 0,-1 1 0 0 0,1-1 0 0 0,1 1-1 0 0,-1 0 1 0 0,1 0 0 0 0,0 0-1 0 0,0 0 1 0 0,0 1 0 0 0,1-1 0 0 0,0 1-1 0 0,0 2-146 0 0,0-1 4 0 0,1 0-1 0 0,0 1 1 0 0,0-1-1 0 0,1 1 1 0 0,0 7-4 0 0,1-13 0 0 0,-1 0 0 0 0,1 0 0 0 0,0 0-1 0 0,0-1 1 0 0,0 1 0 0 0,0 0 0 0 0,0 0 0 0 0,0-1 0 0 0,1 1 0 0 0,0-1 0 0 0,-1 1 0 0 0,1-1 0 0 0,0 0 0 0 0,0 0 0 0 0,0 1 0 0 0,0-1-1 0 0,1-1 1 0 0,0 2 0 0 0,3 0 15 0 0,-1 0 0 0 0,1 0 0 0 0,-1 0 0 0 0,1-1 0 0 0,0 1 0 0 0,0-2 0 0 0,0 1 0 0 0,0-1-1 0 0,1 0 1 0 0,-1 0 0 0 0,0 0 0 0 0,1-1 0 0 0,-1 0 0 0 0,5-1-15 0 0,9-1-724 0 0,0 0 0 0 0,-1-2 0 0 0,1 0-1 0 0,1-2 725 0 0,5-2-1514 0 0,-1 0-19 0 0</inkml:trace>
  <inkml:trace contextRef="#ctx0" brushRef="#br0" timeOffset="1202.213">1547 0 17503 0 0,'-51'20'1956'0'0,"31"-13"-1973"0"0,1 1 0 0 0,-1 1-1 0 0,-5 4 18 0 0,9-4 0 0 0,-9 6 0 0 0,-12 10 0 0 0,29-20 0 0 0,1 1 0 0 0,0 0 0 0 0,1 1 0 0 0,0-1 0 0 0,0 1 0 0 0,-5 7 0 0 0,11-13 0 0 0,-1 0 0 0 0,1 0 0 0 0,0-1 0 0 0,-1 1 0 0 0,1 0 0 0 0,0 0 0 0 0,-1 0 0 0 0,1 0 0 0 0,0 0 0 0 0,0 0 0 0 0,0 0 0 0 0,0-1 0 0 0,0 1 0 0 0,0 0 0 0 0,0 0 0 0 0,0 0 0 0 0,0 0 0 0 0,0 0 0 0 0,1 0 0 0 0,-1 0 0 0 0,0-1 0 0 0,1 1 0 0 0,-1 0 0 0 0,0 0 0 0 0,1 0 0 0 0,-1 0 0 0 0,1-1 0 0 0,-1 1 0 0 0,1 0 0 0 0,0-1 0 0 0,-1 1 0 0 0,1 0 0 0 0,0-1 0 0 0,-1 1 0 0 0,1-1 0 0 0,0 1 0 0 0,0-1 0 0 0,-1 1 0 0 0,1-1 0 0 0,0 0 0 0 0,0 1 0 0 0,0-1 0 0 0,0 0 0 0 0,0 1 0 0 0,0-1 0 0 0,5 2-14 0 0,-1 0-1 0 0,0 0 1 0 0,1-1-1 0 0,-1 0 0 0 0,1 0 1 0 0,-1 0-1 0 0,1-1 1 0 0,-1 0-1 0 0,1 0 1 0 0,0 0-1 0 0,-1-1 0 0 0,1 1 1 0 0,0-2 14 0 0,14-2-913 0 0,-1-1-1 0 0,18-6 914 0 0,-21 4-1405 0 0,0 0-1 0 0,-1-1 0 0 0,7-4 1406 0 0,10-6-1534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4:19.10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25 336 10136 0 0,'-8'-3'174'0'0,"-8"-4"570"0"0,16 6-584 0 0,2 1-70 0 0,41-1 5907 0 0,22-6-5997 0 0,2 1 1933 0 0,-11 2-941 0 0,-1-1 20 0 0,0 3-1012 0 0,209 0 1673 0 0,-214 1-1170 0 0,41 2-398 0 0,-41-2-105 0 0,-32 0 0 0 0,-1 1 0 0 0,12 2 0 0 0,-13-1-18 0 0,-11-1-10 0 0,1 0 0 0 0,-1 1 0 0 0,1 0 0 0 0,-1-1 1 0 0,1 2-1 0 0,-1-1 0 0 0,0 1 0 0 0,0-1 0 0 0,3 3 28 0 0,-7-4-119 0 0,-1 0 0 0 0,0 1 0 0 0,0-1 0 0 0,0 0 0 0 0,0 1-1 0 0,0-1 1 0 0,0 0 0 0 0,0 1 0 0 0,0-1 0 0 0,0 0 0 0 0,0 1 0 0 0,0-1 0 0 0,0 0 0 0 0,0 1 0 0 0,-1-1 0 0 0,1 0-1 0 0,0 1 1 0 0,0-1 0 0 0,0 0 0 0 0,0 1 0 0 0,0-1 0 0 0,-1 0 0 0 0,1 0 0 0 0,0 1 0 0 0,0-1 0 0 0,-1 0 0 0 0,1 0-1 0 0,0 1 1 0 0,0-1 0 0 0,-1 0 0 0 0,1 0 119 0 0,-9 8-1649 0 0,-6 3-396 0 0</inkml:trace>
  <inkml:trace contextRef="#ctx0" brushRef="#br0" timeOffset="265.123">31 485 15664 0 0,'0'0'356'0'0,"13"9"859"0"0,-8-9-1193 0 0,-1 0-1 0 0,1 1 0 0 0,-1-1 0 0 0,1-1 0 0 0,-1 1 0 0 0,1-1 0 0 0,4-1-21 0 0,12-1-21 0 0,141-16 1127 0 0,60-5-1919 0 0,-193 22 435 0 0,114-10 1909 0 0,-108 7-6902 0 0,23-6 5371 0 0,-36 5-5765 0 0</inkml:trace>
  <inkml:trace contextRef="#ctx0" brushRef="#br0" timeOffset="550.49">730 0 13824 0 0,'0'0'314'0'0,"0"0"46"0"0,0 0 22 0 0,0 0-50 0 0,1 1-220 0 0,3 2-111 0 0,0 0 1 0 0,0-1 0 0 0,0 0-1 0 0,0 1 1 0 0,1-2 0 0 0,-1 1 0 0 0,4 1-2 0 0,-4-1 17 0 0,0 0 1 0 0,0 0-1 0 0,0 1 1 0 0,0-1 0 0 0,0 1-1 0 0,0 0 1 0 0,-1 0-1 0 0,1 1 1 0 0,0 0-18 0 0,18 16 764 0 0,101 76 2888 0 0,-108-82-3457 0 0,-1 0 0 0 0,-1 0 1 0 0,0 1-1 0 0,-1 1 0 0 0,0 0 0 0 0,-1 1 0 0 0,-1 0 0 0 0,2 8-195 0 0,-9-20 79 0 0,-1 1 0 0 0,0 0 0 0 0,0 1 0 0 0,0-1-1 0 0,-1 0 1 0 0,0 1 0 0 0,0-1 0 0 0,-1 0 0 0 0,1 1-1 0 0,-1-1 1 0 0,-1 1 0 0 0,1-1 0 0 0,-2 3-79 0 0,1-5 51 0 0,0 1 0 0 0,0-1 0 0 0,0 0 0 0 0,-1 0 1 0 0,1 0-1 0 0,-1 0 0 0 0,0 0 0 0 0,0 0 0 0 0,-1-1 0 0 0,1 1 1 0 0,-1-1-1 0 0,0 1 0 0 0,0-1 0 0 0,0 0 0 0 0,0 0 1 0 0,-1 0-1 0 0,1-1 0 0 0,-1 1 0 0 0,1-1 0 0 0,-2 0-51 0 0,-36 17-129 0 0,-1-1 0 0 0,-3-3 129 0 0,-18 2 112 0 0,12-3-36 0 0,14-4-503 0 0,-2 0-1524 0 0,15-1-3135 0 0,-1 0-1795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4:15.70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199 167 8752 0 0,'0'0'673'0'0,"2"0"-437"0"0,4-4-75 0 0,-5 3 535 0 0,1 0 230 0 0,17-6 1492 0 0,-17 5-829 0 0,-13 3-117 0 0,4 1-1204 0 0,1 0-1 0 0,-1 0 0 0 0,1 0 0 0 0,-1 1 0 0 0,1 0 0 0 0,0 0 0 0 0,0 0 0 0 0,0 1 0 0 0,1 0 0 0 0,-1 0 0 0 0,1 1 0 0 0,0-1 0 0 0,0 1 0 0 0,0 0 0 0 0,1 1 0 0 0,0-1 0 0 0,-1 2-267 0 0,-16 20 17 0 0,16-21-14 0 0,0 0-1 0 0,0 1 1 0 0,1 0-1 0 0,-1 0 1 0 0,1 1-3 0 0,-1 0 33 0 0,0 1-1 0 0,0-1 1 0 0,-6 7-33 0 0,7-11 12 0 0,0 1 0 0 0,0 1 0 0 0,1-1 0 0 0,0 0 0 0 0,0 1 0 0 0,0 0 0 0 0,1 0 0 0 0,0-1 0 0 0,-2 7-12 0 0,0 6 7 0 0,2-10 20 0 0,0 1 0 0 0,1-1 1 0 0,-1 8-28 0 0,2-14-13 0 0,0 0-1 0 0,0 0 1 0 0,0 0 0 0 0,0 0 0 0 0,1 0 0 0 0,-1 0-1 0 0,1 0 1 0 0,-1 0 0 0 0,1 0 0 0 0,0 0-1 0 0,-1 0 1 0 0,1 0 0 0 0,0 0 0 0 0,0-1 0 0 0,1 1-1 0 0,-1 0 1 0 0,0-1 0 0 0,0 1 13 0 0,0-1 72 0 0,2 0 59 0 0,6 2-221 0 0,-1 0-1 0 0,1-1 1 0 0,0 0 0 0 0,0 0 0 0 0,0-1 0 0 0,0 0 0 0 0,0-1-1 0 0,0 1 1 0 0,0-2 0 0 0,0 0 0 0 0,0 0 0 0 0,0 0 0 0 0,8-3 90 0 0,-3-1-331 0 0,0 1 0 0 0,0 0 0 0 0,0 1 0 0 0,0 0 0 0 0,14 0 331 0 0,-27 12 315 0 0,19 50-1294 0 0,-15-40 435 0 0,-4-17 563 0 0,-1 0-1 0 0,0 0 0 0 0,1 0 0 0 0,-1-1 1 0 0,1 1-1 0 0,-1 0 0 0 0,1 0 0 0 0,0-1 0 0 0,0 1 1 0 0,0 0-1 0 0,0-1 0 0 0,0 1 0 0 0,1 0-18 0 0,2 3 181 0 0,0-1-1 0 0,0 0 0 0 0,1 0 0 0 0,-1-1 0 0 0,1 1 0 0 0,0-1 0 0 0,2 1-180 0 0,-4-2 4 0 0,-1-1 0 0 0,1 0 0 0 0,0 0 0 0 0,0-1 0 0 0,0 1 0 0 0,0 0 0 0 0,0-1 0 0 0,-1 0 1 0 0,1 0-1 0 0,0 0 0 0 0,0 0 0 0 0,0 0 0 0 0,0 0 0 0 0,0-1 0 0 0,2 0-4 0 0,29-4 151 0 0,-29 5-131 0 0,1 0 1 0 0,-1-1-1 0 0,1 1 0 0 0,-1-1 1 0 0,1-1-1 0 0,-1 1 0 0 0,1-1 0 0 0,-1 0 1 0 0,0 0-1 0 0,0 0 0 0 0,3-3-20 0 0,-7 4 43 0 0,1-1 0 0 0,-1 1-1 0 0,0-1 1 0 0,0 1 0 0 0,0-1-1 0 0,0 1 1 0 0,0-1 0 0 0,0 0 0 0 0,1-1-43 0 0,8-14 349 0 0,10-6 307 0 0,-19 21-626 0 0,0 1 0 0 0,1-1 0 0 0,-1 0 0 0 0,0 0 0 0 0,0 0 0 0 0,-1 0 1 0 0,1 0-1 0 0,0 0 0 0 0,-1 0 0 0 0,1 0 0 0 0,-1 0 0 0 0,0-2-30 0 0,0 3-32 0 0,1-5-29 0 0,-1 1 0 0 0,-1-1-1 0 0,1 1 1 0 0,-1-1 0 0 0,-1-4 61 0 0,1 8 22 0 0,0 0 0 0 0,1 0 0 0 0,-1 0 0 0 0,0 0 0 0 0,0 1 0 0 0,-1-1 0 0 0,1 0 1 0 0,0 1-1 0 0,-1-1 0 0 0,1 1 0 0 0,-1-1 0 0 0,1 1 0 0 0,-1-1 0 0 0,1 1 0 0 0,-1 0 0 0 0,0 0 0 0 0,-1-1-22 0 0,-5-1-52 0 0,0 0 0 0 0,0 0-1 0 0,0 1 1 0 0,-1 0-1 0 0,1 1 1 0 0,0 0 0 0 0,-1 0-1 0 0,1 1 1 0 0,-1 0-1 0 0,-7 1 53 0 0,-29 7 450 0 0,43-8-549 0 0,0 0 1 0 0,0 0 0 0 0,0 0 0 0 0,0 1-1 0 0,0-1 1 0 0,0 1 0 0 0,-1 0 0 0 0,2-1-1 0 0,-1 1 1 0 0,0 0 0 0 0,0 0 0 0 0,0 0-1 0 0,-1 2 99 0 0,2-2-550 0 0,1-1-165 0 0,-5 3-1905 0 0,4-2-3326 0 0</inkml:trace>
  <inkml:trace contextRef="#ctx0" brushRef="#br0" timeOffset="334.755">744 123 11976 0 0,'0'0'546'0'0,"0"0"-10"0"0,-9 10 1983 0 0,4 1-2039 0 0,0 1 1 0 0,1-1 0 0 0,0 1-1 0 0,1 0 1 0 0,1 0-1 0 0,-1 0 1 0 0,2 1 0 0 0,0-1-1 0 0,0 0 1 0 0,1 1-1 0 0,2 10-480 0 0,-2-3 158 0 0,0 1-1 0 0,-3 13-157 0 0,0 22-219 0 0,3-31 235 0 0,0-1 180 0 0,0 1 0 0 0,3 12-196 0 0,6-8 104 0 0,-9-28-104 0 0,0-1 0 0 0,0 0 0 0 0,0 0 0 0 0,0 0 0 0 0,1 1 0 0 0,-1-1 0 0 0,0 0 0 0 0,0 0 0 0 0,0 1 0 0 0,0-1 0 0 0,0 0 0 0 0,0 0 0 0 0,0 0 0 0 0,1 1 0 0 0,-1-1 0 0 0,0 0 0 0 0,0 0 0 0 0,0 0 0 0 0,0 0 0 0 0,1 1 0 0 0,-1-1 0 0 0,0 0 0 0 0,0 0 0 0 0,1 0 0 0 0,-1 0 0 0 0,0 0 0 0 0,0 0 0 0 0,0 0 0 0 0,1 1 0 0 0,-1-1 0 0 0,0 0 0 0 0,0 0 0 0 0,1 0 0 0 0,-1 0 0 0 0,0 0 0 0 0,0 0 0 0 0,1 0 0 0 0,-1 0 0 0 0,0 0 0 0 0,0-1 0 0 0,1 1 0 0 0,-1 0 0 0 0,0 0 0 0 0,0 0 0 0 0,0 0 0 0 0,1 0 0 0 0,-1 0 0 0 0,0 0 0 0 0,0 0 0 0 0,0-1 0 0 0,1 1 0 0 0,-1 0 0 0 0,0 0 0 0 0,0-1 0 0 0,2 0-351 0 0,0 0 0 0 0,0-1 0 0 0,0 1 0 0 0,0-1 0 0 0,0 0 0 0 0,-1 0 0 0 0,1 1 0 0 0,0-1-1 0 0,-1 0 1 0 0,0 0 0 0 0,0-1 0 0 0,1 1 0 0 0,-1 0 0 0 0,0-2 351 0 0,0 3-208 0 0,7-12-5932 0 0</inkml:trace>
  <inkml:trace contextRef="#ctx0" brushRef="#br0" timeOffset="610.723">965 90 13792 0 0,'-10'5'314'0'0,"8"-4"46"0"0,6 4 466 0 0,-1 6-560 0 0,0 1 1 0 0,0-1 0 0 0,-1 1 0 0 0,-1 0 0 0 0,0 0 0 0 0,-1-1 0 0 0,0 4-267 0 0,2 21 775 0 0,-1 21 1258 0 0,-2 24-2033 0 0,-1-39 981 0 0,2 1 0 0 0,2-1 0 0 0,3 14-981 0 0,-4-34 592 0 0,4-10-579 0 0,-1-10-46 0 0,-2-2 5 0 0,-1 1-129 0 0,2 0-139 0 0,-1 0 0 0 0,1 0 0 0 0,-1 0 0 0 0,1 0 0 0 0,-1 0 0 0 0,1 0 0 0 0,1-1 296 0 0,-4-1-5241 0 0,3-3-1640 0 0</inkml:trace>
  <inkml:trace contextRef="#ctx0" brushRef="#br0" timeOffset="790.156">1165 350 8752 0 0,'0'0'673'0'0,"0"0"-212"0"0,0 8 2299 0 0,1 7-539 0 0,0 0-1 0 0,3 11-2220 0 0,-1-11 648 0 0,-1 1 0 0 0,-1 12-648 0 0,0-20 172 0 0,0-1-1 0 0,0 1 0 0 0,1 0 0 0 0,-1-1 0 0 0,3 4-171 0 0,4 23 176 0 0,-6-27-176 0 0,2-2 0 0 0,-3 2 22 0 0,-1-5 83 0 0,0-2 16 0 0,1-1-1338 0 0,4-4-5349 0 0</inkml:trace>
  <inkml:trace contextRef="#ctx0" brushRef="#br0" timeOffset="2101.414">1454 268 9216 0 0,'2'9'830'0'0,"0"-2"-720"0"0,9 37 171 0 0,-3-15 221 0 0,-6-24-374 0 0,-1 0 0 0 0,1 0 0 0 0,-1 1 0 0 0,0-1 1 0 0,0 3-129 0 0,7 37 1049 0 0,-2-19-321 0 0,0 5 303 0 0,4 27 1324 0 0,-1-22 164 0 0,-8-37-2448 0 0,-1 0-66 0 0,1-1 1 0 0,0 1-1 0 0,-1 0 1 0 0,1-1 0 0 0,-1 1-1 0 0,0 0 1 0 0,1-1-1 0 0,-1 1 1 0 0,0-1-1 0 0,0 1 1 0 0,0 0-1 0 0,0-1 1 0 0,0 1 0 0 0,0-1-1 0 0,0 1 1 0 0,0-1-6 0 0,-1-7 35 0 0,2-1 72 0 0,1-1 1 0 0,0 1-1 0 0,1-1 1 0 0,0 1-1 0 0,1-1-107 0 0,-2 6-23 0 0,0-1-1 0 0,1 0 0 0 0,0 0 1 0 0,0 1-1 0 0,0 0 1 0 0,1-1-1 0 0,0 1 1 0 0,0 0-1 0 0,1 0 24 0 0,-4 4-9 0 0,-1 1 0 0 0,1-1-1 0 0,-1 1 1 0 0,1-1 0 0 0,0 1 0 0 0,0-1-1 0 0,-1 1 1 0 0,1 0 0 0 0,0-1 0 0 0,-1 1-1 0 0,1 0 1 0 0,0 0 0 0 0,0 0 0 0 0,-1 0 0 0 0,1-1-1 0 0,0 1 1 0 0,0 0 0 0 0,0 0 0 0 0,-1 0-1 0 0,1 0 1 0 0,0 1 0 0 0,0-1 0 0 0,0 0 9 0 0,1 1-9 0 0,0 0 1 0 0,-1-1 0 0 0,1 1-1 0 0,-1 0 1 0 0,1 0 0 0 0,-1 0-1 0 0,1 0 1 0 0,-1 1 0 0 0,0-1-1 0 0,2 1 9 0 0,0 2-1 0 0,1 1 0 0 0,-1 0 0 0 0,1 0 0 0 0,-1 0 0 0 0,-1 0-1 0 0,2 2 2 0 0,2 9 0 0 0,-1-4 0 0 0,-1-1 0 0 0,1 0 0 0 0,1 0 0 0 0,0-1 0 0 0,4 5 0 0 0,5 11 0 0 0,-11-20 0 0 0,3-5 54 0 0,-6-1 228 0 0,13-30 1080 0 0,-11 22-1328 0 0,0 0-1 0 0,1 1 1 0 0,0-1 0 0 0,0 1-1 0 0,1-1 1 0 0,0 1-1 0 0,0 1 1 0 0,0-1-1 0 0,5-3-33 0 0,-8 8-41 0 0,0 0 0 0 0,1 0 1 0 0,-1 0-1 0 0,1 1 0 0 0,-1-1 0 0 0,1 1 0 0 0,0-1 0 0 0,0 1 0 0 0,0 0 0 0 0,-1 0 0 0 0,1 0 0 0 0,0 0 0 0 0,0 1 0 0 0,0-1 0 0 0,0 1 0 0 0,0 0 0 0 0,1 0 0 0 0,-1 0 1 0 0,0 0-1 0 0,0 0 0 0 0,0 1 0 0 0,0-1 0 0 0,0 1 0 0 0,0 0 0 0 0,-1 0 0 0 0,1 0 0 0 0,0 0 0 0 0,0 1 0 0 0,0-1 0 0 0,-1 1 0 0 0,1 0 0 0 0,-1-1 0 0 0,0 1 0 0 0,2 1 41 0 0,3 3-104 0 0,1-1 0 0 0,0 0 0 0 0,1 0-1 0 0,-1-1 1 0 0,1 0 0 0 0,3 1 104 0 0,26 13 47 0 0,-18-6 279 0 0,0-1 0 0 0,1-1 0 0 0,0-1-326 0 0,-6-5 82 0 0,0 0 0 0 0,1-1 0 0 0,-1-1 0 0 0,1 0 0 0 0,-1-1 0 0 0,1-1 0 0 0,15-1-82 0 0,-26 1-137 0 0,0-1 1 0 0,1 0-1 0 0,-1-1 1 0 0,0 1-1 0 0,1-1 1 0 0,1-1 136 0 0,22-6-735 0 0,-14 6 171 0 0,30-7-1265 0 0,-40 9 1501 0 0,-1-1 0 0 0,0 0 0 0 0,0 0 0 0 0,0 0 0 0 0,0 0 0 0 0,0 0 0 0 0,-1-1 0 0 0,1 0 0 0 0,0 0 328 0 0,15-13-1150 0 0,-13 11 414 0 0,-1 0 0 0 0,1 0 1 0 0,-1 0-1 0 0,0-1 1 0 0,2-2 735 0 0,-6 6-134 0 0,1-1 0 0 0,-1 1 0 0 0,0-1 0 0 0,1 1 0 0 0,-1-1 1 0 0,0 1-1 0 0,-1-1 0 0 0,1 0 0 0 0,0 0 0 0 0,-1 0 0 0 0,0 1 0 0 0,1-1 0 0 0,-1 0 1 0 0,0 0-1 0 0,-1 0 0 0 0,1-2 134 0 0,0 4 83 0 0,-1 0 0 0 0,1 0 1 0 0,0 0-1 0 0,-1 0 0 0 0,1-1 0 0 0,-1 1 1 0 0,1 0-1 0 0,-1 0 0 0 0,0 0 0 0 0,1 0 0 0 0,-1 0 1 0 0,0 0-1 0 0,0 0 0 0 0,0 1 0 0 0,1-1 1 0 0,-1 0-1 0 0,0 0 0 0 0,0 1 0 0 0,0-1 1 0 0,0 0-1 0 0,0 1 0 0 0,-1-1 0 0 0,1 1 1 0 0,0-1-1 0 0,0 1 0 0 0,0 0 0 0 0,0 0 1 0 0,-1-1-1 0 0,1 1 0 0 0,0 0 0 0 0,0 0 1 0 0,-1 0-84 0 0,-3 0 452 0 0,0 0 1 0 0,0 0-1 0 0,0 0 1 0 0,0 1-1 0 0,0 0 1 0 0,0 0 0 0 0,-1 1-453 0 0,-8 2 747 0 0,1 0 0 0 0,0 2 0 0 0,0-1 0 0 0,0 2 1 0 0,-11 6-748 0 0,19-9 75 0 0,0 0 1 0 0,-1-1-1 0 0,2 2 0 0 0,-1-1 1 0 0,0 0-1 0 0,1 1 1 0 0,0 0-1 0 0,0 0 0 0 0,1 0 1 0 0,-1 1-1 0 0,1-1 1 0 0,0 1-1 0 0,0 0 0 0 0,0 1-75 0 0,3-5 53 0 0,-1 0-1 0 0,1 0 0 0 0,0 0 0 0 0,-1 0 1 0 0,1 0-1 0 0,0 0 0 0 0,0 1 0 0 0,1-1 1 0 0,-1 0-1 0 0,0 0-52 0 0,1 7 375 0 0,0-8-343 0 0,-1 0 0 0 0,0 0 0 0 0,1 0 0 0 0,0 0 1 0 0,-1-1-1 0 0,1 1 0 0 0,0 0 0 0 0,-1 0 0 0 0,1-1 0 0 0,0 1 1 0 0,0 0-1 0 0,-1-1 0 0 0,1 1 0 0 0,0 0 0 0 0,0-1 0 0 0,0 0 0 0 0,0 1 1 0 0,0-1-1 0 0,0 1 0 0 0,0-1 0 0 0,0 0-32 0 0,1 1 43 0 0,0 0-43 0 0,-1-1 0 0 0,0 1 0 0 0,1-1 0 0 0,-1 1 0 0 0,0-1 0 0 0,1 0 0 0 0,-1 1 0 0 0,1-1 0 0 0,-1 0 0 0 0,1 0 0 0 0,-1 0 0 0 0,1 0 0 0 0,-1 0 0 0 0,0-1 0 0 0,1 1 0 0 0,-1 0 0 0 0,2-1 0 0 0,3 0 0 0 0,0 0 21 0 0,-1 1 0 0 0,0-1 0 0 0,1 0 0 0 0,-1 0 0 0 0,0-1-1 0 0,0 1 1 0 0,0-1 0 0 0,0 0 0 0 0,0 0 0 0 0,0-1-1 0 0,-1 0 1 0 0,1 0 0 0 0,3-3-21 0 0,-3 3 190 0 0,-1 1 0 0 0,1-1-1 0 0,0 1 1 0 0,4-2-190 0 0,-4 2 147 0 0,0 0-1 0 0,0-1 1 0 0,-1 1-1 0 0,4-4-146 0 0,-5 5 31 0 0,-1-1 0 0 0,1 1 0 0 0,-1-1-1 0 0,1 1 1 0 0,0 0 0 0 0,0 0 0 0 0,-1 0 0 0 0,1 0-1 0 0,0 0 1 0 0,0 1 0 0 0,0 0 0 0 0,0-1-1 0 0,1 1-30 0 0,-3 0 0 0 0,0 0 0 0 0,0 0 0 0 0,-1 1 0 0 0,1-1 0 0 0,0 0 0 0 0,0 0 0 0 0,0 1 0 0 0,0-1 0 0 0,0 0 0 0 0,0 1 0 0 0,-1-1 0 0 0,1 1 0 0 0,0-1 0 0 0,0 1 0 0 0,-1-1 0 0 0,1 1 0 0 0,0 0 0 0 0,-1-1 0 0 0,1 1 0 0 0,-1 0 0 0 0,1-1 0 0 0,-1 1 0 0 0,1 0 0 0 0,-1 0 0 0 0,1 0 0 0 0,-1-1 0 0 0,1 2 0 0 0,1 2 0 0 0,0-2-68 0 0,-1 0 0 0 0,1 1-1 0 0,-1-1 1 0 0,0 0 0 0 0,0 1 0 0 0,0-1-1 0 0,1 2 69 0 0,9 18-490 0 0,-7-17 406 0 0,2 4 276 0 0,2 0 1 0 0,-1 0 0 0 0,2 1-193 0 0,-6-8 35 0 0,-1 0 0 0 0,1 0 0 0 0,0 0 1 0 0,-1 0-1 0 0,1 0 0 0 0,0-1 1 0 0,0 1-1 0 0,0-1 0 0 0,0 0 0 0 0,0 0 1 0 0,0 0-1 0 0,1 0 0 0 0,0 0-35 0 0,8 1 0 0 0,-10-1 0 0 0,-1-1 0 0 0,0 0 0 0 0,1 1 0 0 0,-1-1 0 0 0,1 0 0 0 0,-1 0 0 0 0,1 0 0 0 0,-1 0 0 0 0,1 0 0 0 0,-1 0 0 0 0,1 0 0 0 0,-1-1 0 0 0,1 1 0 0 0,-1-1 0 0 0,1 1 0 0 0,-1-1 0 0 0,0 1 0 0 0,2-1 0 0 0,14-7 258 0 0,-14 7-119 0 0,0-1 1 0 0,0 1-1 0 0,0-1 1 0 0,0 1 0 0 0,0-1-1 0 0,0 0 1 0 0,0 0-1 0 0,0 0 1 0 0,-1-1 0 0 0,1 1-1 0 0,-1-1 1 0 0,0 1-1 0 0,2-4-139 0 0,6-8 16 0 0,-7 10-16 0 0,1 0 0 0 0,-2-1 0 0 0,1 1 0 0 0,0-1 0 0 0,-1 0 0 0 0,1-3 0 0 0,12-27-13 0 0,-10 26-118 0 0,-1-1-1 0 0,-1 1 1 0 0,1 0 0 0 0,-1-4 131 0 0,1-1-261 0 0,0 0 0 0 0,1 1 0 0 0,2-4 261 0 0,-1 3-176 0 0,-1 0 1 0 0,0 0-1 0 0,-1-3 176 0 0,3-7-241 0 0,0 1-1 0 0,6-13 242 0 0,-7 21-93 0 0,-5 12 80 0 0,0-1 1 0 0,0 1-1 0 0,-1 0 0 0 0,1-1 0 0 0,-1 1 0 0 0,0-1 0 0 0,0 1 0 0 0,0-1 0 0 0,-1-2 13 0 0,1 2 1 0 0,-1 0-1 0 0,1 0 1 0 0,0 0 0 0 0,0 0-1 0 0,1 0 1 0 0,-1 0-1 0 0,1-1 0 0 0,-1-12 16 0 0,0 16 2 0 0,-1 0 0 0 0,1 0 0 0 0,0 0 1 0 0,0 0-1 0 0,0 0 0 0 0,0 0 0 0 0,0 0 1 0 0,0 0-1 0 0,0 0 0 0 0,0 0 0 0 0,0 0 1 0 0,0 0-1 0 0,1 0 0 0 0,-1 0-18 0 0,0 1 4 0 0,0-1-1 0 0,0 1 1 0 0,0 0 0 0 0,0 0 0 0 0,0 0-1 0 0,0 0 1 0 0,0-1 0 0 0,0 1 0 0 0,0 0-1 0 0,0 0 1 0 0,0 0 0 0 0,-1-1-1 0 0,1 1 1 0 0,0 0 0 0 0,0 0 0 0 0,0 0-1 0 0,0 0 1 0 0,0 0 0 0 0,0-1-1 0 0,0 1 1 0 0,-1 0 0 0 0,1 0 0 0 0,0 0-1 0 0,0 0 1 0 0,0 0 0 0 0,0 0 0 0 0,-1 0-1 0 0,1-1 1 0 0,0 1 0 0 0,0 0-1 0 0,0 0 1 0 0,0 0 0 0 0,-1 0 0 0 0,1 0-1 0 0,0 0 1 0 0,0 0 0 0 0,-1 0-4 0 0,-7-1 37 0 0,6 1-7 0 0,-1 1-1 0 0,1 0 1 0 0,-1 1 0 0 0,1-1 0 0 0,-1 0 0 0 0,1 1 0 0 0,0-1-1 0 0,-1 1 1 0 0,1 0 0 0 0,0-1 0 0 0,0 1 0 0 0,0 0 0 0 0,0 1 0 0 0,1-1-1 0 0,-2 1-29 0 0,-2 4-10 0 0,0 1 1 0 0,1-1-1 0 0,0 1 0 0 0,-2 4 10 0 0,-6 21 12 0 0,1 1 0 0 0,2 0 0 0 0,-5 30-12 0 0,11-41-115 0 0,1-1-1 0 0,2 1 1 0 0,0-1 115 0 0,0-22 0 0 0,0 5 0 0 0,0-1 0 0 0,0 0 0 0 0,1 0 0 0 0,-1 1 0 0 0,1-1 0 0 0,0 0 0 0 0,0 0 0 0 0,1 0 0 0 0,-1 0 0 0 0,1 0 0 0 0,0 0 0 0 0,0 0 0 0 0,0-1 0 0 0,1 1-1 0 0,-1-1 1 0 0,1 1 0 0 0,3 2 0 0 0,-2-3 84 0 0,0 1-1 0 0,1-1 1 0 0,-1 0-1 0 0,1 0 1 0 0,0 0-1 0 0,0-1 1 0 0,0 1-1 0 0,1-1 0 0 0,-1-1 1 0 0,0 1-1 0 0,1-1 1 0 0,4 1-84 0 0,-1-1 59 0 0,0 0 1 0 0,0 0 0 0 0,0-1-1 0 0,1 0 1 0 0,-1-1 0 0 0,0 0-1 0 0,0-1 1 0 0,0 0 0 0 0,0 0-1 0 0,0-1 1 0 0,0 0-1 0 0,-1 0 1 0 0,1-1 0 0 0,-1 0-1 0 0,0-1 1 0 0,5-3-60 0 0,11-13-765 0 0,0-1-1 0 0,17-21 766 0 0,-33 35-82 0 0,0 0 0 0 0,0 1 0 0 0,0 0 0 0 0,1 1 0 0 0,3-2 82 0 0,-12 8-2 0 0,0-1 0 0 0,1 1 0 0 0,-1 0 0 0 0,1 0 0 0 0,-1-1 0 0 0,0 1 0 0 0,1 0 0 0 0,-1 0 0 0 0,0 0 0 0 0,1 0 1 0 0,-1 0-1 0 0,1 0 0 0 0,-1 0 0 0 0,0 0 0 0 0,1 0 0 0 0,-1 0 0 0 0,1 0 0 0 0,-1 0 0 0 0,1 0 0 0 0,-1 0 0 0 0,0 0 0 0 0,1 0 0 0 0,-1 0 1 0 0,1 0-1 0 0,-1 0 0 0 0,0 0 0 0 0,1 1 0 0 0,-1-1 0 0 0,1 0 2 0 0,0 4 2 0 0,0-1-2 0 0,1 1 0 0 0,-1-1 0 0 0,-1 1 0 0 0,1 0 0 0 0,0-1 0 0 0,-1 1 0 0 0,0 0 0 0 0,0 2 0 0 0,1 7 0 0 0,2 12 0 0 0,-3-15 0 0 0,1-1 0 0 0,1 1 0 0 0,0-1 0 0 0,0 1 0 0 0,0-1 0 0 0,1 0 0 0 0,1 1 0 0 0,-1-3 50 0 0,1 0 0 0 0,-1 0 0 0 0,2 0 0 0 0,-1-1 0 0 0,1 0 0 0 0,-1 1 0 0 0,2-1 0 0 0,-1-1 0 0 0,4 4-50 0 0,-5-6 82 0 0,0-1 1 0 0,0 1-1 0 0,0-1 0 0 0,0 0 1 0 0,0 0-1 0 0,0 0 1 0 0,1 0-1 0 0,-1-1 0 0 0,1 0 1 0 0,-1 0-1 0 0,1 0 1 0 0,0-1-1 0 0,-1 1 0 0 0,1-1 1 0 0,0 0-1 0 0,2-1-82 0 0,0 1 58 0 0,0-1-1 0 0,0 0 1 0 0,0 0-1 0 0,0-1 1 0 0,0 0-1 0 0,2-1-57 0 0,-7 2-79 0 0,1 0-1 0 0,-1 0 0 0 0,0 0 0 0 0,0 0 0 0 0,0 0 1 0 0,0-1-1 0 0,0 1 0 0 0,0-1 0 0 0,-1 1 1 0 0,1-1-1 0 0,0 0 0 0 0,-1 0 0 0 0,1 0 0 0 0,-1 0 1 0 0,0 0-1 0 0,0 0 0 0 0,1 0 0 0 0,-1 0 0 0 0,-1 0 1 0 0,2-2 79 0 0,-2-9-5364 0 0,-3-1-1789 0 0</inkml:trace>
  <inkml:trace contextRef="#ctx0" brushRef="#br0" timeOffset="2379.261">2508 189 10592 0 0,'0'0'818'0'0,"14"8"4830"0"0,-7-4-5384 0 0,1 0 0 0 0,1 0 0 0 0,-1-1 0 0 0,0-1 0 0 0,1 1 0 0 0,0-1 0 0 0,-1-1 0 0 0,8 1-264 0 0,6 1 61 0 0,0 0 1 0 0,-1 1-1 0 0,10 4-61 0 0,35 7-341 0 0,7-5-5104 0 0,-39-7-395 0 0</inkml:trace>
  <inkml:trace contextRef="#ctx0" brushRef="#br0" timeOffset="2752.227">3585 342 14112 0 0,'-13'0'1073'0'0,"8"1"-1006"0"0,0 1 1 0 0,0-1 0 0 0,1 1-1 0 0,-1 0 1 0 0,1 0-1 0 0,0 0 1 0 0,-1 1-68 0 0,-16 7-2 0 0,-2 1-10 0 0,1 1 1 0 0,0 0 0 0 0,1 2 0 0 0,0 1-1 0 0,-15 15 12 0 0,31-27 57 0 0,1 1 31 0 0,0 0 1 0 0,-1 0-1 0 0,1 0 1 0 0,1 1 0 0 0,-1 0-1 0 0,-2 3-88 0 0,5-6 82 0 0,0 0 0 0 0,0 0 0 0 0,0-1 0 0 0,0 1 0 0 0,0 0 0 0 0,1 0 0 0 0,-1 0 0 0 0,0 0 0 0 0,1 0 0 0 0,0 0 0 0 0,-1 0 0 0 0,1 1 0 0 0,0-1 0 0 0,0 0 0 0 0,0 0 0 0 0,1 0 0 0 0,-1 0 0 0 0,0 0 0 0 0,1 0 0 0 0,-1 1-82 0 0,2-2 88 0 0,-1 1-1 0 0,0 0 0 0 0,0-1 0 0 0,0 1 0 0 0,1-1 1 0 0,-1 1-1 0 0,1-1 0 0 0,-1 0 0 0 0,1 0 0 0 0,0 1 1 0 0,0-1-1 0 0,-1 0 0 0 0,1-1 0 0 0,0 1 0 0 0,0 0 0 0 0,0 0 1 0 0,0-1-1 0 0,0 1 0 0 0,0-1 0 0 0,0 0 0 0 0,0 1 1 0 0,0-1-1 0 0,0 0 0 0 0,0 0 0 0 0,0 0 0 0 0,1-1-87 0 0,6 1 162 0 0,0-1 0 0 0,0 0 0 0 0,0-1 0 0 0,0 0-1 0 0,3-1-161 0 0,6-4 62 0 0,0-1 0 0 0,-1-1-1 0 0,0 0 1 0 0,-1-1 0 0 0,0-1 0 0 0,-1-1-1 0 0,7-6-61 0 0,-19 15-7 0 0,-1 1 0 0 0,1-1 1 0 0,-1 0-1 0 0,0 0 0 0 0,0 1 0 0 0,0-2 0 0 0,-1 1 0 0 0,1 0 0 0 0,-1 0 0 0 0,0 0 0 0 0,0-1 0 0 0,0 1 0 0 0,0 0 0 0 0,0-1 0 0 0,-1 1 0 0 0,1-2 7 0 0,6-23-361 0 0,25-65-1069 0 0,-5 16-1462 0 0,11-58 2892 0 0,-33 116 572 0 0,-2-1 0 0 0,0 1 0 0 0,-1-4-572 0 0,-2 22 430 0 0,-1 1-400 0 0,1 0 1 0 0,-1 0-1 0 0,0 0 0 0 0,1 0 0 0 0,-1 0 0 0 0,0 0 0 0 0,1 0 0 0 0,-1 1 0 0 0,0-1 0 0 0,1 0 0 0 0,-1 0 0 0 0,1 1 0 0 0,-1-1 0 0 0,1 0 0 0 0,-1 1 0 0 0,0-1 0 0 0,1 1 0 0 0,-1-1 0 0 0,1 0 0 0 0,-1 1-30 0 0,1 0 30 0 0,-10 7-14 0 0,0 1 0 0 0,1 1 0 0 0,0 0 0 0 0,0 0 1 0 0,1 1-1 0 0,1 0 0 0 0,-1 0 0 0 0,2 1 0 0 0,0 0 0 0 0,0 0 0 0 0,1 0 0 0 0,1 1 0 0 0,-3 13-16 0 0,1-8 0 0 0,3-8 0 0 0,0 1 0 0 0,0-1 0 0 0,1 1 0 0 0,1 4 0 0 0,-4 29 432 0 0,3-30-275 0 0,0 0 0 0 0,1 1 0 0 0,0-1-1 0 0,1 1 1 0 0,1-1 0 0 0,1 1 0 0 0,0-1 0 0 0,1 2-157 0 0,-1-6 23 0 0,1 0-1 0 0,1 0 1 0 0,0 0-1 0 0,0-1 1 0 0,1 0 0 0 0,1 3-23 0 0,-2-7 33 0 0,-1 0 1 0 0,1-1-1 0 0,0 1 0 0 0,0-1 1 0 0,0 0-1 0 0,1-1 1 0 0,-1 1-1 0 0,1-1 1 0 0,0 1-1 0 0,0-2 1 0 0,0 1-1 0 0,1 0-33 0 0,4 2-113 0 0,1 0-1 0 0,-1-1 1 0 0,1 0-1 0 0,0-1 1 0 0,0 0-1 0 0,1-1 1 0 0,0 0 113 0 0,4 0-5055 0 0,-1 2-1775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4:12.18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0 332 11976 0 0,'0'0'546'0'0,"2"13"204"0"0,-1-10-707 0 0,0-1 0 0 0,0 0 0 0 0,-1 0 0 0 0,1 0 0 0 0,1 0 0 0 0,-1 0 0 0 0,0 0 0 0 0,0 0 0 0 0,1 0 0 0 0,-1 0 0 0 0,1 0 1 0 0,0-1-1 0 0,-1 1 0 0 0,1-1 0 0 0,0 1 0 0 0,0-1 0 0 0,1 1-43 0 0,6 3 356 0 0,0 0-1 0 0,0 0 1 0 0,3 0-356 0 0,-8-3 62 0 0,2 0 247 0 0,-1 0 0 0 0,1 0-1 0 0,0-1 1 0 0,0 0 0 0 0,1 0 0 0 0,-1 0 0 0 0,0-1 0 0 0,0 0 0 0 0,0 0-1 0 0,0-1 1 0 0,1 1 0 0 0,4-2-309 0 0,7-3 553 0 0,1 0-1 0 0,-1-1 1 0 0,8-4-553 0 0,-18 6 63 0 0,0-1 1 0 0,-1 0 0 0 0,1 0-1 0 0,-1 0 1 0 0,0-1 0 0 0,0 0 0 0 0,-1 0-1 0 0,0-1 1 0 0,0 1 0 0 0,0-2-1 0 0,-1 1 1 0 0,0 0 0 0 0,1-3-64 0 0,-6 8 2 0 0,1 1 0 0 0,0-1 0 0 0,-1 0 0 0 0,1 1 0 0 0,-1-1 0 0 0,1 0 0 0 0,-1 1 1 0 0,0-1-1 0 0,0 0 0 0 0,0 0 0 0 0,0 1 0 0 0,0-1 0 0 0,0 0 0 0 0,0 1 0 0 0,0-1 0 0 0,-1 0 0 0 0,1 0 1 0 0,-1 1-1 0 0,1-1 0 0 0,-2 0-2 0 0,2 1-8 0 0,0 0 1 0 0,-1 0-1 0 0,1 0 1 0 0,-1 1-1 0 0,0-1 0 0 0,1 0 1 0 0,-1 0-1 0 0,0 1 1 0 0,1-1-1 0 0,-1 1 1 0 0,0-1-1 0 0,0 0 1 0 0,1 1-1 0 0,-1-1 0 0 0,0 1 1 0 0,0 0-1 0 0,0-1 1 0 0,0 1-1 0 0,0 0 1 0 0,0-1-1 0 0,1 1 1 0 0,-1 0-1 0 0,0 0 1 0 0,0 0-1 0 0,0 0 0 0 0,0 0 1 0 0,0 0-1 0 0,0 0 1 0 0,0 0-1 0 0,0 0 1 0 0,0 1-1 0 0,0-1 1 0 0,0 0-1 0 0,0 0 0 0 0,0 1 1 0 0,1-1-1 0 0,-2 1 8 0 0,-6 3-13 0 0,0 0 0 0 0,0 1 0 0 0,1 1-1 0 0,-1-1 1 0 0,1 1 0 0 0,0 0-1 0 0,0 1 14 0 0,-11 12 5 0 0,-14 19-5 0 0,11-14-3 0 0,-10 15 97 0 0,26-32-53 0 0,3-5-14 0 0,0 1 0 0 0,0 0 0 0 0,0 0 0 0 0,0 0-1 0 0,1 0 1 0 0,0 0 0 0 0,-1 0 0 0 0,1 0 0 0 0,0 0-1 0 0,0 1-26 0 0,0 5 15 0 0,0-1-1 0 0,0 1 1 0 0,0 0-1 0 0,1-1 1 0 0,0 1-1 0 0,2 3-14 0 0,-2-10 0 0 0,0 1 0 0 0,1-1 0 0 0,0 0-1 0 0,-1 1 1 0 0,1-1 0 0 0,0 0-1 0 0,0 0 1 0 0,0 0 0 0 0,1 0 0 0 0,-1 0-1 0 0,0 0 1 0 0,1 0 0 0 0,-1 0-1 0 0,1 0 1 0 0,0-1 0 0 0,0 1 0 0 0,-1-1-1 0 0,1 1 1 0 0,0-1 0 0 0,0 0-1 0 0,0 0 1 0 0,1 0 0 0 0,-1 0 0 0 0,0 0-1 0 0,2 1 1 0 0,34 5 48 0 0,-21-5 167 0 0,-10-1-134 0 0,1-1 0 0 0,-1 0 0 0 0,1-1 0 0 0,-1 0 0 0 0,1 0 0 0 0,-1-1 0 0 0,0 0 0 0 0,1 0 0 0 0,-1 0 0 0 0,0-1 0 0 0,3-2-81 0 0,-9 5-4 0 0,23-15-190 0 0,0 0-147 0 0,-1 4 78 0 0</inkml:trace>
  <inkml:trace contextRef="#ctx0" brushRef="#br0" timeOffset="423.712">813 215 13824 0 0,'-5'0'96'0'0,"0"1"1"0"0,1-1 0 0 0,-1 1 0 0 0,0-1-1 0 0,0 1 1 0 0,0 1 0 0 0,1-1 0 0 0,-1 1 0 0 0,1 0-1 0 0,-1 0 1 0 0,1 0 0 0 0,0 0 0 0 0,-1 1-1 0 0,1 0 1 0 0,1 0 0 0 0,-1 0 0 0 0,0 0-1 0 0,1 1 1 0 0,-1 0-97 0 0,2-2 87 0 0,-1 0 0 0 0,1 1 0 0 0,-1-1 0 0 0,0 0 0 0 0,0 0 0 0 0,1-1 0 0 0,-4 2-87 0 0,2-1 86 0 0,1 0 0 0 0,0 0 1 0 0,0 0-1 0 0,0 0 0 0 0,0 1 1 0 0,-1 0-87 0 0,-18 18 1241 0 0,-21 17-1241 0 0,25-24 331 0 0,-6 7 172 0 0,-16 13 54 0 0,39-33-557 0 0,0 0 1 0 0,-1 0-1 0 0,1 0 0 0 0,0 0 1 0 0,0 0-1 0 0,1 0 1 0 0,-1 1-1 0 0,0-1 0 0 0,0 0 1 0 0,0 1-1 0 0,1-1 1 0 0,-1 1-1 0 0,1-1 0 0 0,-1 1 1 0 0,1-1-1 0 0,0 1 0 0 0,-1 0 34 0 0,1 0-1 0 0,-1-1 0 0 0,0 1 1 0 0,1 0-1 0 0,-1 0 0 0 0,0 0 1 0 0,0-1-1 0 0,0 1 0 0 0,-1 0-33 0 0,2-1 33 0 0,0-1 0 0 0,-1 1-1 0 0,1-1 1 0 0,0 1 0 0 0,-1-1-1 0 0,1 1 1 0 0,0-1 0 0 0,0 1-1 0 0,0-1 1 0 0,-1 1 0 0 0,1 0-1 0 0,0-1 1 0 0,0 1 0 0 0,0-1-1 0 0,0 1 1 0 0,0 0 0 0 0,0-1-1 0 0,0 1 1 0 0,0-1 0 0 0,0 1-1 0 0,1 0 1 0 0,-1-1 0 0 0,0 1-1 0 0,0-1 1 0 0,0 1-1 0 0,1 0 1 0 0,-1-1 0 0 0,0 1-1 0 0,1-1 1 0 0,-1 1 0 0 0,0-1-1 0 0,1 0 1 0 0,-1 1 0 0 0,1-1-1 0 0,-1 1 1 0 0,1-1 0 0 0,-1 0-1 0 0,1 1 1 0 0,-1-1 0 0 0,1 0-1 0 0,-1 1 1 0 0,1-1-33 0 0,2 1 27 0 0,-1 1 1 0 0,1-1-1 0 0,0 0 1 0 0,0 0-1 0 0,-1-1 0 0 0,1 1 1 0 0,0 0-1 0 0,0-1 1 0 0,0 0-1 0 0,0 0 1 0 0,-1 0-1 0 0,1 0 0 0 0,3 0-27 0 0,0-2 56 0 0,1 0-1 0 0,0 0 1 0 0,0 0 0 0 0,-1-1-1 0 0,0 0 1 0 0,1 0-1 0 0,-1-1 1 0 0,0 0-1 0 0,3-2-55 0 0,15-10-276 0 0,-23 16 271 0 0,-1 0 0 0 0,1-1 0 0 0,-1 1 0 0 0,1 0 0 0 0,-1 0 1 0 0,1-1-1 0 0,-1 1 0 0 0,0-1 0 0 0,1 1 0 0 0,-1-1 0 0 0,1 1 0 0 0,-1 0 0 0 0,0-1 0 0 0,0 1 0 0 0,1-1 0 0 0,-1 1 0 0 0,0-1 0 0 0,0 0 0 0 0,1 1 0 0 0,-1-1 0 0 0,0 1 0 0 0,0-1 0 0 0,0 1 0 0 0,0-1 0 0 0,0 0 0 0 0,0 1 0 0 0,0-1 5 0 0,0 1 0 0 0,0-1-1 0 0,0 0 1 0 0,0 1 0 0 0,0-1-1 0 0,0 0 1 0 0,0 1-1 0 0,1-1 1 0 0,-1 1 0 0 0,0-1-1 0 0,0 1 1 0 0,0-1 0 0 0,1 0-1 0 0,-1 1 1 0 0,0-1-1 0 0,1 1 1 0 0,-1-1 0 0 0,1 1-1 0 0,-1-1 1 0 0,0 1 0 0 0,1 0-1 0 0,-1-1 1 0 0,1 1-1 0 0,-1-1 1 0 0,1 1 0 0 0,-1 0-1 0 0,1-1 1 0 0,12-4 0 0 0,-9 3 0 0 0,-1 1 0 0 0,1-1 0 0 0,-1 1 0 0 0,1-1 0 0 0,-1 0 0 0 0,1-2 0 0 0,-2 3 6 0 0,0 0-1 0 0,0 0 1 0 0,0 0-1 0 0,0 0 0 0 0,1 1 1 0 0,-1-1-1 0 0,0 1 1 0 0,0-1-1 0 0,0 1 0 0 0,1 0 1 0 0,-1-1-1 0 0,0 1 1 0 0,0 1-1 0 0,0-1 0 0 0,1 0 1 0 0,-1 0-1 0 0,0 1 1 0 0,0-1-1 0 0,1 1-5 0 0,-1 0 132 0 0,-2-1 17 0 0,0 2-180 0 0,0 0 0 0 0,1 0 0 0 0,0-1 0 0 0,-1 1 0 0 0,1 0 0 0 0,0 0 0 0 0,0 0-1 0 0,0 0 1 0 0,1 1 31 0 0,5 12-104 0 0,0 26 104 0 0,-6-32 0 0 0,0 0 0 0 0,1 0 0 0 0,0-1 0 0 0,0 1 0 0 0,1-1 0 0 0,1 4 0 0 0,-3-10 0 0 0,1 1 0 0 0,-1-1 0 0 0,1 1 0 0 0,-1-1 0 0 0,1 0 0 0 0,0 0 0 0 0,0 0 0 0 0,0 0 0 0 0,0 0 0 0 0,0 0 0 0 0,1-1 0 0 0,-1 1 0 0 0,1-1 0 0 0,-1 1 0 0 0,1-1 0 0 0,-1 0 0 0 0,1 0 0 0 0,0 0 0 0 0,-1 0 0 0 0,1-1 0 0 0,0 1 0 0 0,1-1 0 0 0,1 1-26 0 0,1-1-1 0 0,-1 0 1 0 0,0 0 0 0 0,1 0-1 0 0,-1-1 1 0 0,1 0-1 0 0,-1 0 1 0 0,0 0-1 0 0,0-1 1 0 0,1 0-1 0 0,-1 0 1 0 0,1-1 26 0 0,0 1-1120 0 0,-1-1 0 0 0,1-1 1 0 0,-1 1-1 0 0,0-1 0 0 0,0 0 1 0 0,2-2 1119 0 0,7-8-6244 0 0</inkml:trace>
  <inkml:trace contextRef="#ctx0" brushRef="#br0" timeOffset="686.896">1187 268 13040 0 0,'-7'-1'56'0'0,"0"1"139"0"0,1 0 0 0 0,-1 0-1 0 0,0 1 1 0 0,1 0 0 0 0,-1 0 0 0 0,1 0 0 0 0,-5 2-195 0 0,10-1 34 0 0,0 0 0 0 0,0 0 0 0 0,0 0 0 0 0,1 1 0 0 0,-1-1 1 0 0,1 0-1 0 0,-1 0 0 0 0,1 1 0 0 0,0-1 0 0 0,0 0 0 0 0,0 0 0 0 0,0 3-34 0 0,-1 4 219 0 0,-2 5 91 0 0,3-12-180 0 0,-1 0 0 0 0,1 0-1 0 0,-1 1 1 0 0,1-1-1 0 0,0 0 1 0 0,0 1 0 0 0,0-1-1 0 0,0 0 1 0 0,0 0-1 0 0,0 1 1 0 0,1-1 0 0 0,-1 0-1 0 0,1 1 1 0 0,0 0-130 0 0,4 9 267 0 0,1-1-1 0 0,1 0 1 0 0,0-1 0 0 0,0 1-1 0 0,1-1 1 0 0,0 0 0 0 0,5 3-267 0 0,5 8-45 0 0,20 25-53 0 0,-26-32 511 0 0,-8-10-375 0 0,0 1 0 0 0,0-1 0 0 0,-1 1 0 0 0,1 0 1 0 0,1 3-39 0 0,-5-7 20 0 0,1 0 1 0 0,-1 0-1 0 0,1 0 1 0 0,-1 0-1 0 0,0 0 1 0 0,1 0-1 0 0,-1 0 1 0 0,0-1-1 0 0,0 1 1 0 0,0 0-1 0 0,0 0 0 0 0,0 0 1 0 0,0 0-1 0 0,0 0 1 0 0,0 0-1 0 0,0 0 1 0 0,0 0-1 0 0,-1 0 1 0 0,1 0-1 0 0,0 0 1 0 0,-1 0-1 0 0,1 0 1 0 0,-1 0-1 0 0,1 0 1 0 0,-1 0-1 0 0,1-1 1 0 0,-1 1-1 0 0,1 0 1 0 0,-1 0-1 0 0,0-1 1 0 0,1 1-1 0 0,-1 0 1 0 0,-1 0-21 0 0,-1 0 124 0 0,0 1 0 0 0,-1-1 0 0 0,0 1 0 0 0,1-1 0 0 0,-1 0 0 0 0,1 0 0 0 0,-1-1 0 0 0,0 1 0 0 0,-1-1-124 0 0,-4 1 66 0 0,-12 2-793 0 0,0-1 0 0 0,0-1 0 0 0,0-1 727 0 0,20 0-1529 0 0,1 0-352 0 0</inkml:trace>
  <inkml:trace contextRef="#ctx0" brushRef="#br0" timeOffset="993.472">1405 396 13992 0 0,'1'-1'89'0'0,"1"1"1"0"0,-1 0-1 0 0,1 0 1 0 0,-1 1-1 0 0,0-1 1 0 0,1 0-1 0 0,-1 0 1 0 0,1 1-1 0 0,-1-1 1 0 0,0 1-1 0 0,1 0-89 0 0,0 0 56 0 0,0 0 0 0 0,-1 1 0 0 0,1-1 0 0 0,-1 1 0 0 0,1 0 0 0 0,-1-1 0 0 0,0 1 0 0 0,0 0 0 0 0,0 0 0 0 0,0 0 0 0 0,1 1-56 0 0,-1-1 120 0 0,0 0 1 0 0,0-1 0 0 0,-1 1 0 0 0,1 0 0 0 0,0 0 0 0 0,-1 0 0 0 0,1 0-1 0 0,-1 0 1 0 0,0 0 0 0 0,1 0 0 0 0,-1 0 0 0 0,0 0 0 0 0,0 0 0 0 0,0 0-1 0 0,-1 0 1 0 0,1 0 0 0 0,0 0 0 0 0,-1 0 0 0 0,1-1 0 0 0,-1 2-121 0 0,0-1 123 0 0,1 0 0 0 0,0 1 0 0 0,-1-1 1 0 0,1 0-1 0 0,0 0 0 0 0,1 0 0 0 0,-1 0 0 0 0,0 1 1 0 0,1-1-1 0 0,-1 0 0 0 0,1 0 0 0 0,-1 0 0 0 0,1 0 1 0 0,0 0-1 0 0,0 0 0 0 0,0 0 0 0 0,0 0 1 0 0,0-1-1 0 0,1 1 0 0 0,-1 0-123 0 0,1 2 119 0 0,0-1 1 0 0,0 0-1 0 0,0 1 1 0 0,-1-1-1 0 0,1 1 1 0 0,-1 2-120 0 0,1 10 577 0 0,-2-15-553 0 0,0 1-1 0 0,0 0 0 0 0,0-1 0 0 0,0 1 0 0 0,0-1 0 0 0,1 1 1 0 0,-1-1-1 0 0,0 1 0 0 0,1-1 0 0 0,0 1 0 0 0,-1-1 0 0 0,1 1 0 0 0,0-1 1 0 0,0 0-1 0 0,-1 1 0 0 0,2-1-23 0 0,2 5 60 0 0,-4-5-78 0 0,1-1 0 0 0,-1 1-1 0 0,1 0 1 0 0,-1 0 0 0 0,1-1 0 0 0,-1 1 0 0 0,1 0 0 0 0,0-1 0 0 0,-1 1 0 0 0,1-1 0 0 0,0 1 0 0 0,0-1 0 0 0,-1 1-1 0 0,1-1 1 0 0,0 1 0 0 0,0-1 0 0 0,0 0 0 0 0,0 1 0 0 0,-1-1 0 0 0,1 0 0 0 0,0 0 0 0 0,0 0 0 0 0,0 0 0 0 0,0 0-1 0 0,0 0 1 0 0,0 0 18 0 0,0 0-292 0 0,0-6-1396 0 0,1-2-396 0 0,-2-5-4419 0 0</inkml:trace>
  <inkml:trace contextRef="#ctx0" brushRef="#br0" timeOffset="1300.86">1629 99 17359 0 0,'-1'-1'97'0'0,"1"0"0"0"0,-1 1-1 0 0,0-1 1 0 0,1 0-1 0 0,-1 0 1 0 0,0 0-1 0 0,1 0 1 0 0,-1 1 0 0 0,1-1-1 0 0,0 0 1 0 0,-1 0-1 0 0,1 0 1 0 0,-1 0-1 0 0,1 0 1 0 0,0 0 0 0 0,0 0-1 0 0,0 0 1 0 0,0 0-1 0 0,0 0 1 0 0,0 0-1 0 0,0 0 1 0 0,0 0 0 0 0,0 0-1 0 0,0 0 1 0 0,0 0-1 0 0,1 0 1 0 0,-1 0-1 0 0,0-1-96 0 0,1 3-314 0 0,-1 0 0 0 0,0 0 0 0 0,0 0 0 0 0,1 0 0 0 0,-1 0 0 0 0,1 0 0 0 0,-1 0-1 0 0,1 0 1 0 0,-1 0 0 0 0,1-1 0 0 0,-1 1 0 0 0,1 0 0 0 0,0 0 0 0 0,0-1 0 0 0,0 1 314 0 0,6 1-1632 0 0</inkml:trace>
  <inkml:trace contextRef="#ctx0" brushRef="#br0" timeOffset="1301.86">1761 0 9672 0 0,'0'0'748'0'0,"0"0"-402"0"0,0 2 149 0 0,-6 185 4282 0 0,6-120-3049 0 0,3 1-1 0 0,9 41-1727 0 0,-9-79-62 0 0,-1-12 62 0 0,0-1 0 0 0,2 0 0 0 0,0 0 0 0 0,0-1 0 0 0,5 9 0 0 0,-8-23 11 0 0,1 1-1 0 0,0 0 0 0 0,-1-1 1 0 0,1 1-1 0 0,1-1 1 0 0,-1 0-1 0 0,0 0 0 0 0,0 0 1 0 0,1 0-1 0 0,-1 0 0 0 0,3 1-10 0 0,-4-2-31 0 0,0-1 0 0 0,-1 1 0 0 0,1-1 0 0 0,0 1 0 0 0,-1-1-1 0 0,1 0 1 0 0,0 1 0 0 0,0-1 0 0 0,-1 0 0 0 0,1 0 0 0 0,0 1 0 0 0,0-1 0 0 0,0 0-1 0 0,-1 0 1 0 0,1 0 0 0 0,0 0 0 0 0,0 0 0 0 0,0 0 0 0 0,-1 0 0 0 0,1 0 0 0 0,0-1-1 0 0,0 1 1 0 0,0 0 0 0 0,-1 0 0 0 0,1-1 0 0 0,0 1 0 0 0,0 0 0 0 0,-1-1-1 0 0,1 1 1 0 0,0-1 0 0 0,-1 1 0 0 0,1-1 0 0 0,-1 1 0 0 0,1-1 0 0 0,0 1 0 0 0,-1-1-1 0 0,1 0 1 0 0,-1 1 0 0 0,0-1 0 0 0,1 0 0 0 0,-1 1 0 0 0,1-1 0 0 0,-1 0 0 0 0,0 1-1 0 0,0-1 1 0 0,1 0 0 0 0,-1 0 31 0 0,3-12-764 0 0,0-3-11 0 0</inkml:trace>
  <inkml:trace contextRef="#ctx0" brushRef="#br0" timeOffset="1583.695">2043 11 10136 0 0,'-2'0'464'0'0,"1"-1"-396"0"0,-1 1 0 0 0,0 0 0 0 0,0-1 1 0 0,0 1-1 0 0,0 0 0 0 0,0 0 0 0 0,1 0 0 0 0,-1 0 1 0 0,0 0-69 0 0,0 2 17 0 0,11-2 122 0 0,-6 1 26 0 0,-1-1 1 0 0,0 0-1 0 0,0 1 0 0 0,0 0 0 0 0,0-1 0 0 0,0 1 0 0 0,0 0 1 0 0,0 0-1 0 0,0 0 0 0 0,0 0 0 0 0,0 1 0 0 0,-1-1 1 0 0,1 0-1 0 0,0 1 0 0 0,-1-1 0 0 0,1 1 0 0 0,-1 0 0 0 0,0-1 1 0 0,1 1-1 0 0,-1 0 0 0 0,0 0 0 0 0,0 0 0 0 0,0 0 0 0 0,0 0 1 0 0,0 0-166 0 0,2 5 76 0 0,-1 0 0 0 0,1 1 0 0 0,-1-1 0 0 0,0 1 0 0 0,-1-1 0 0 0,1 5-76 0 0,2 22 1373 0 0,-4-33-924 0 0,0 0-404 0 0,1 0 0 0 0,-1 0 1 0 0,1 0-1 0 0,-1 0 0 0 0,1-1 0 0 0,0 1 0 0 0,-1 0 1 0 0,1 0-1 0 0,0-1 0 0 0,-1 1 0 0 0,1 0 0 0 0,0-1 0 0 0,0 1 1 0 0,0-1-1 0 0,0 1 0 0 0,0-1 0 0 0,0 1 0 0 0,0-1 1 0 0,0 0-1 0 0,0 1 0 0 0,0-1 0 0 0,0 0 0 0 0,0 0 0 0 0,0 0 1 0 0,0 0-1 0 0,0 0 0 0 0,0 0 0 0 0,0 0 0 0 0,0 0 1 0 0,1 0-46 0 0,0 0 199 0 0,-1 0-114 0 0,-1 0-106 0 0,0 0 33 0 0,0 0-96 0 0,0 0-8 0 0,0 0-36 0 0,0 0-195 0 0,0 0-86 0 0,0 0-21 0 0,4-5-1907 0 0,-4 5-3293 0 0</inkml:trace>
  <inkml:trace contextRef="#ctx0" brushRef="#br0" timeOffset="2207.186">1994 351 13824 0 0,'19'-6'222'0'0,"-11"3"-10"0"0,0 1 0 0 0,-1 0 1 0 0,1 0-1 0 0,0 0 0 0 0,0 1 1 0 0,2 0-213 0 0,-9 1 36 0 0,0 0 1 0 0,0 1-1 0 0,0-1 1 0 0,0 0-1 0 0,0 1 1 0 0,-1-1-1 0 0,1 0 0 0 0,0 1 1 0 0,0-1-1 0 0,0 1 1 0 0,-1-1-1 0 0,1 1 1 0 0,0-1-1 0 0,-1 1 1 0 0,1 0-1 0 0,0-1 1 0 0,-1 1-1 0 0,1 0 1 0 0,-1 0-1 0 0,1-1 1 0 0,-1 1-1 0 0,1 0 1 0 0,-1 0-1 0 0,0 0 1 0 0,1 0-1 0 0,-1 0-36 0 0,8 29 1244 0 0,-6-20-1157 0 0,4 16 328 0 0,-5-17-218 0 0,1-1 0 0 0,0 1 0 0 0,0-1 0 0 0,1 0 0 0 0,2 6-197 0 0,0-4 241 0 0,-2-5-204 0 0,-1 1 1 0 0,1-1-1 0 0,1 1 0 0 0,0 1-37 0 0,-2-6 14 0 0,-1 1 0 0 0,0-1-1 0 0,0 0 1 0 0,1 1 0 0 0,-1-1-1 0 0,1 0 1 0 0,-1 0-1 0 0,1 0 1 0 0,-1 0 0 0 0,1 0-1 0 0,0 0 1 0 0,0-1 0 0 0,-1 1-1 0 0,1-1 1 0 0,0 1-1 0 0,1 0-13 0 0,1-2 103 0 0,-1 0 0 0 0,1 1 0 0 0,-1-1 0 0 0,1-1 0 0 0,-1 1 0 0 0,1 0 0 0 0,-1-1 0 0 0,0 0 0 0 0,3-2-103 0 0,3 0 283 0 0,-4 2-216 0 0,0 0 0 0 0,-1-1 0 0 0,1 1 0 0 0,0-1 0 0 0,-1 0 0 0 0,0 0 0 0 0,0 0 0 0 0,0-1 0 0 0,0 1 0 0 0,2-4-67 0 0,0 1-5 0 0,-1-1 0 0 0,2 1 0 0 0,-1 0-1 0 0,3-1 6 0 0,-4 3-57 0 0,1-1 0 0 0,-1 0 0 0 0,0 0 0 0 0,0 0 0 0 0,2-5 57 0 0,-6 10 90 0 0,0 0-104 0 0,0 0 0 0 0,-1 0 0 0 0,1 1 0 0 0,0-1-1 0 0,0 0 1 0 0,0 1 0 0 0,-1-1 0 0 0,1 0 0 0 0,0 1 0 0 0,0-1-1 0 0,-1 1 1 0 0,1-1 0 0 0,0 1 0 0 0,-1 0 0 0 0,1-1 0 0 0,0 1-1 0 0,-1 0 1 0 0,1-1 0 0 0,-1 1 0 0 0,0 0 0 0 0,1 0 0 0 0,0 0 14 0 0,8 18-279 0 0,-5-8 243 0 0,0 1 0 0 0,-1-1 0 0 0,0 1 0 0 0,-1 0 0 0 0,-1 0 0 0 0,0 0 0 0 0,0 1 0 0 0,-1-1 0 0 0,-1 0 36 0 0,1 14-34 0 0,1 0 0 0 0,0 0 0 0 0,3 5 34 0 0,-1-2-24 0 0,1 6 97 0 0,3 46-694 0 0,-2 25 621 0 0,-5-97 163 0 0,0 1 0 0 0,-1-1 0 0 0,0 0-1 0 0,0 0 1 0 0,-1 1 0 0 0,-1 0-163 0 0,2-7 31 0 0,1-1 1 0 0,-1 0 0 0 0,0 1 0 0 0,-1-1 0 0 0,1 0 0 0 0,0 1-1 0 0,-1-1 1 0 0,1 0 0 0 0,-1 0 0 0 0,1 0 0 0 0,-1 0-1 0 0,0 0 1 0 0,0-1 0 0 0,0 1 0 0 0,0-1 0 0 0,0 1-1 0 0,0-1 1 0 0,-1 0 0 0 0,1 1 0 0 0,0-1 0 0 0,-1 0 0 0 0,1-1-1 0 0,-3 2-31 0 0,-7 1 151 0 0,6-2 47 0 0,0 1-1 0 0,0-1 1 0 0,0 0 0 0 0,0 0 0 0 0,0-1 0 0 0,-1 0-1 0 0,1 0 1 0 0,0 0 0 0 0,-2-1-198 0 0,-6-2-14 0 0,0 0 0 0 0,1-1 0 0 0,-1-1 0 0 0,0 0 0 0 0,1 0 0 0 0,-1-2 14 0 0,6 2-378 0 0,0 1 0 0 0,0-1 1 0 0,1-1-1 0 0,0 1 0 0 0,-5-6 378 0 0,7 6-1112 0 0,1 0 0 0 0,-1 0 0 0 0,1-1 0 0 0,1 1 0 0 0,-1-1 1112 0 0,-2-5-6789 0 0</inkml:trace>
  <inkml:trace contextRef="#ctx0" brushRef="#br0" timeOffset="2648.842">2147 167 8288 0 0,'0'0'381'0'0,"0"0"-6"0"0,-1-3-242 0 0,1 3-131 0 0,0 0 1 0 0,0 0-1 0 0,0 0 0 0 0,0 0 1 0 0,0 0-1 0 0,0-1 1 0 0,0 1-1 0 0,0 0 0 0 0,0 0 1 0 0,0 0-1 0 0,0 0 0 0 0,0 0 1 0 0,0 0-1 0 0,-1-1 0 0 0,1 1 1 0 0,0 0-1 0 0,0 0 1 0 0,0 0-1 0 0,0 0 0 0 0,0 0 1 0 0,0 0-1 0 0,0 0 0 0 0,0 0 1 0 0,0-1-1 0 0,0 1 0 0 0,-1 0 1 0 0,1 0-1 0 0,0 0 0 0 0,0 0 1 0 0,0 0-1 0 0,0 0 1 0 0,0 0-1 0 0,0 0 0 0 0,0 0 1 0 0,-1 0-1 0 0,1 0 0 0 0,0 0 1 0 0,0 0-1 0 0,0 0 0 0 0,0 0 1 0 0,0 0-1 0 0,-1 0 1 0 0,1 0-1 0 0,0 0 0 0 0,0 0 1 0 0,0 0-1 0 0,0 0 0 0 0,0 0 1 0 0,0 0-1 0 0,-1 0 0 0 0,1 0 1 0 0,0 0-1 0 0,0 0 0 0 0,0 0 1 0 0,0 0-1 0 0,0 0 1 0 0,0 1-1 0 0,0-1 0 0 0,0 0 1 0 0,-1 0-1 0 0,1 0 0 0 0,0 0 1 0 0,0 0-1 0 0,0 0 0 0 0,0 0-2 0 0,4 63 4204 0 0,-4-65-3797 0 0,-2 3-309 0 0,0-1-1 0 0,0 0 1 0 0,0 1 0 0 0,0-1 0 0 0,0 1 0 0 0,0 0-1 0 0,0 0 1 0 0,0-1 0 0 0,0 1 0 0 0,0 0-1 0 0,1 1 1 0 0,-1-1 0 0 0,0 0 0 0 0,1 0 0 0 0,-1 1-1 0 0,1-1 1 0 0,-1 1 0 0 0,1 0 0 0 0,0-1-1 0 0,0 1 1 0 0,0 0 0 0 0,-1 1-98 0 0,-3 6 552 0 0,0 0-1 0 0,1 1 0 0 0,-3 10-551 0 0,3-10 501 0 0,1-4-574 0 0,1-1 0 0 0,0 1 0 0 0,0 1 0 0 0,1-1-1 0 0,-1 0 1 0 0,1 0 0 0 0,1 0 0 0 0,-1 1-1 0 0,1-1 1 0 0,0 0 0 0 0,0 1 0 0 0,1 0 73 0 0,-1 2-611 0 0,-3-1-11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4:28.79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 92 5528 0 0,'0'0'249'0'0,"0"0"-1"0"0,-1 0-156 0 0,-3 0 116 0 0,2 0 817 0 0,2 0 361 0 0,0 0 71 0 0,0 0-141 0 0,0 0-647 0 0,0 0-278 0 0,0 0-58 0 0,0 0 27 0 0,34 1 2248 0 0,-13 0-583 0 0,20-2-2025 0 0,52-4 1672 0 0,38 6-1672 0 0,-33 1 556 0 0,-65-1-437 0 0,13 3-119 0 0,-10-1 228 0 0,15-1-228 0 0,64 5 144 0 0,-22 0-128 0 0,-48-5-855 0 0,1 1 0 0 0,0 2 0 0 0,5 4 839 0 0,-43-7-1426 0 0,-7-2-69 0 0</inkml:trace>
  <inkml:trace contextRef="#ctx0" brushRef="#br0" timeOffset="300.748">53 289 10136 0 0,'-8'2'777'0'0,"7"-1"-393"0"0,1-1 224 0 0,0 0 155 0 0,0 0 33 0 0,1-1-60 0 0,8 0-287 0 0,1 0 0 0 0,-1 0 0 0 0,8 1-449 0 0,14-2 363 0 0,140-10 1687 0 0,115 8-2050 0 0,-210 4 794 0 0,107 6-451 0 0,-156-4-725 0 0,-6 0-30 0 0</inkml:trace>
  <inkml:trace contextRef="#ctx0" brushRef="#br0" timeOffset="515.63">789 0 13360 0 0,'0'0'1026'0'0,"7"0"-75"0"0,3 2-664 0 0,0 0-1 0 0,-1 0 1 0 0,1 1 0 0 0,-1 1-1 0 0,0-1 1 0 0,0 1 0 0 0,5 4-287 0 0,4 0 15 0 0,16 8-269 0 0,15 9 254 0 0,-39-19 54 0 0,0 1 1 0 0,0 0-1 0 0,0 0 1 0 0,-1 1-1 0 0,0 0 0 0 0,5 6-54 0 0,-6-4 354 0 0,0 1-1 0 0,-1-1 0 0 0,-1 1 1 0 0,1 1-1 0 0,-2-1 0 0 0,3 6-353 0 0,-8-14 33 0 0,1 0 0 0 0,-1 0-1 0 0,1 0 1 0 0,-1 1-1 0 0,0-1 1 0 0,0 0 0 0 0,-1 0-1 0 0,1 0 1 0 0,-1 0-1 0 0,1 0 1 0 0,-1 0 0 0 0,0 0-1 0 0,0 0 1 0 0,0 0-1 0 0,-1 0 1 0 0,1 0 0 0 0,-1-1-1 0 0,1 1 1 0 0,-2 0-33 0 0,-3 7 225 0 0,-2 0 0 0 0,1-1 0 0 0,-1 0 0 0 0,-5 4-225 0 0,1-3 41 0 0,0 0-1 0 0,0-1 0 0 0,-1-1 0 0 0,0 1 0 0 0,-1-2 0 0 0,1 0 0 0 0,-2-1 0 0 0,0 0-40 0 0,-35 11-1381 0 0,-38 7 1381 0 0,23-6-948 0 0,-1 0-1201 0 0,35-12-3989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4:26.80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28 33 13472 0 0,'0'0'620'0'0,"0"0"-16"0"0,-1 17-364 0 0,-3 39 1478 0 0,3 1 0 0 0,3 28-1718 0 0,1-16 1083 0 0,-5 23-1083 0 0,-3-53 296 0 0,3-26-133 0 0,1 1 1 0 0,0-1-1 0 0,1 10-163 0 0,4 22 128 0 0,-1-10 262 0 0,-1 19-390 0 0,-2-52 59 0 0,-6-20-574 0 0,1 3-392 0 0,2-1-1 0 0,0 0 0 0 0,0-1 0 0 0,2 1 0 0 0,0 0 0 0 0,1-3 908 0 0,-2-21-2048 0 0,1 16 619 0 0,2-1 1 0 0,0 0-1 0 0,2 0 1 0 0,1 0-1 0 0,4-12 1429 0 0,3-6-2418 0 0,-6 29 3041 0 0,0 1 1 0 0,0 0-1 0 0,2 0 0 0 0,0-1-623 0 0,-4 9 354 0 0,0 0-1 0 0,0 1 1 0 0,0-1-1 0 0,0 1 1 0 0,1-1-1 0 0,0 1 1 0 0,-1 0-1 0 0,2 1 1 0 0,-1-1-1 0 0,0 1 1 0 0,1 0-1 0 0,-1 0 1 0 0,1 0-1 0 0,0 1 1 0 0,0-1-1 0 0,0 1 1 0 0,0 0-1 0 0,1 1 1 0 0,-1-1-1 0 0,1 1-353 0 0,1 0 133 0 0,0 1 1 0 0,0 0-1 0 0,0 1 0 0 0,0-1 0 0 0,0 1 0 0 0,0 1 0 0 0,0-1 0 0 0,3 2-133 0 0,4 2 841 0 0,0 0 0 0 0,0 1 0 0 0,4 3-841 0 0,-11-5 152 0 0,0 0 0 0 0,0 0 0 0 0,0 1 0 0 0,0 0 0 0 0,-1 0 0 0 0,0 1 0 0 0,0-1 0 0 0,1 3-152 0 0,-6-6 105 0 0,1 0 0 0 0,0 0 1 0 0,-1 0-1 0 0,1 1 0 0 0,-1-1 0 0 0,0 1 1 0 0,0-1-1 0 0,0 1 0 0 0,0-1 1 0 0,0 1-1 0 0,0-1 0 0 0,-1 1 1 0 0,1 0-1 0 0,-1-1 0 0 0,0 1 0 0 0,0 0 1 0 0,0-1-1 0 0,0 1 0 0 0,0 0 1 0 0,-1-1-1 0 0,1 1 0 0 0,-1 0 0 0 0,0-1 1 0 0,1 1-1 0 0,-1-1 0 0 0,0 1-105 0 0,-1 0 93 0 0,0-1 0 0 0,0 1-1 0 0,1-1 1 0 0,-1 0 0 0 0,-1 1-1 0 0,1-1 1 0 0,0 0 0 0 0,0 0 0 0 0,-1 0-1 0 0,1-1 1 0 0,-1 1 0 0 0,-2 1-93 0 0,-35 14 7 0 0,-11-2 1159 0 0,-5-1-1166 0 0,50-12 81 0 0,-17 2-385 0 0,-1 0 0 0 0,1-1 0 0 0,-1-2 0 0 0,-4 0 304 0 0,27-1-823 0 0,1 0-158 0 0,0 0-1130 0 0,0 0-4372 0 0</inkml:trace>
  <inkml:trace contextRef="#ctx0" brushRef="#br0" timeOffset="421.775">715 156 11976 0 0,'0'0'546'0'0,"-4"3"182"0"0,-11 6-437 0 0,-1 0-1 0 0,-16 7-290 0 0,16-9 637 0 0,0 1 1 0 0,1 1 0 0 0,-8 5-638 0 0,8-2 506 0 0,0 0 1 0 0,1 1-1 0 0,0 1 1 0 0,1 0 0 0 0,1 1-1 0 0,0 1-506 0 0,10-14 43 0 0,1 0-1 0 0,0 1 0 0 0,0-1 0 0 0,0 0 1 0 0,0 1-1 0 0,0-1 0 0 0,1 1 0 0 0,-1-1 1 0 0,1 1-43 0 0,-4 10 285 0 0,4-12 24 0 0,13 10 794 0 0,-11-10-1070 0 0,1 0 1 0 0,-1-1 0 0 0,1 0 0 0 0,-1 1 0 0 0,1-1-1 0 0,0 0 1 0 0,-1 0 0 0 0,1 0 0 0 0,-1-1-1 0 0,1 1 1 0 0,0 0 0 0 0,-1-1 0 0 0,1 0-1 0 0,-1 0 1 0 0,1 0 0 0 0,-1 0 0 0 0,0 0-1 0 0,2-1-33 0 0,14-5-5 0 0,-11 5 5 0 0,1-1 1 0 0,-1 0-1 0 0,0-1 0 0 0,0 0 0 0 0,0 0 0 0 0,4-4 0 0 0,40-34-4 0 0,-3 2 263 0 0,-26 25-179 0 0,-14 12-80 0 0,-2 4 0 0 0,-2 3 0 0 0,-3 1-13 0 0,1-1 0 0 0,-1 1 0 0 0,0-1 0 0 0,0 1 0 0 0,-1-1 0 0 0,1 1 0 0 0,-1-1-1 0 0,0 1 1 0 0,0 0 0 0 0,-1-1 0 0 0,0 3 13 0 0,1-2-7 0 0,-1-1 0 0 0,1 0-1 0 0,-1 1 1 0 0,1-1 0 0 0,1 0 0 0 0,-1 1 0 0 0,1-1-1 0 0,-1 0 1 0 0,1 1 0 0 0,0-1 0 0 0,1 0-1 0 0,-1 0 1 0 0,1 0 0 0 0,1 2 7 0 0,-1-2 147 0 0,1 0 0 0 0,0-1 0 0 0,0 0 0 0 0,0 1 0 0 0,0-1 0 0 0,0-1 0 0 0,1 1 0 0 0,-1 0 0 0 0,5 1-147 0 0,-7-3 12 0 0,1 0-1 0 0,0 0 1 0 0,0 0-1 0 0,0 0 0 0 0,0-1 1 0 0,0 1-1 0 0,-1-1 0 0 0,1 1 1 0 0,0-1-1 0 0,0 0 0 0 0,0 0 1 0 0,0 1-1 0 0,0-2 0 0 0,0 1 1 0 0,0 0-1 0 0,0 0 1 0 0,0-1-1 0 0,0 1 0 0 0,0-1 1 0 0,0 1-1 0 0,0-1 0 0 0,1 0-11 0 0,-3 1-5 0 0,2-1-377 0 0,-1 0 0 0 0,1 0 0 0 0,0 0 0 0 0,0 0 0 0 0,0-1 0 0 0,-1 1 0 0 0,1-1 0 0 0,-1 1 0 0 0,1-1 0 0 0,-1 1 382 0 0,5-7-7070 0 0</inkml:trace>
  <inkml:trace contextRef="#ctx0" brushRef="#br0" timeOffset="713.249">988 41 15520 0 0,'0'0'712'0'0,"-9"17"255"0"0,7-13-843 0 0,1 0-1 0 0,0 0 0 0 0,0 0 1 0 0,0 0-1 0 0,1 0 0 0 0,0 1-123 0 0,-3 15 804 0 0,1-8-907 0 0,0-1-1 0 0,1 1 0 0 0,1-1 0 0 0,0 8 104 0 0,-1 14-43 0 0,0 0 639 0 0,-5 43 506 0 0,4-61-876 0 0,2-3-131 0 0,-2 0 0 0 0,0 0 0 0 0,0 0 0 0 0,-1 0 0 0 0,-1 0 0 0 0,0-1 0 0 0,-4 10-95 0 0,8-21-160 0 0,-1 1-1 0 0,1-1 1 0 0,0 0-1 0 0,0 1 1 0 0,-1-1-1 0 0,1 0 1 0 0,0 1-1 0 0,-1-1 1 0 0,1 0-1 0 0,0 0 1 0 0,-1 1-1 0 0,1-1 1 0 0,-1 0-1 0 0,1 0 1 0 0,0 1-1 0 0,-1-1 1 0 0,1 0-1 0 0,-1 0 1 0 0,1 0-1 0 0,-1 0 1 0 0,1 0-1 0 0,0 0 1 0 0,-1 0-1 0 0,0 0 161 0 0,-7-1-1334 0 0</inkml:trace>
  <inkml:trace contextRef="#ctx0" brushRef="#br0" timeOffset="878.748">786 251 13824 0 0,'0'0'314'0'0,"6"-2"428"0"0,15 0-76 0 0,0 1 0 0 0,0 1 0 0 0,10 1-666 0 0,16 1 887 0 0,4-3-308 0 0,-16-1 506 0 0,25 4-1085 0 0,-45-2-156 0 0,1 0 0 0 0,-1-1 0 0 0,0-1 0 0 0,0 0 0 0 0,0-1 0 0 0,-1-1 0 0 0,1 0 0 0 0,4-3 156 0 0,-15 5-336 0 0,0 0 0 0 0,1 0 0 0 0,-1-1 0 0 0,-1 1 0 0 0,1-1 0 0 0,0 0 0 0 0,-1 0 0 0 0,4-3 336 0 0,-4 2-271 0 0,17-16-1263 0 0</inkml:trace>
  <inkml:trace contextRef="#ctx0" brushRef="#br0" timeOffset="1196.989">1338 0 12784 0 0,'-15'9'586'0'0,"15"-9"-547"0"0,-1 1-1 0 0,1-1 0 0 0,0 1 1 0 0,-1-1-1 0 0,1 0 1 0 0,0 1-1 0 0,0-1 0 0 0,0 1 1 0 0,0-1-1 0 0,0 1 1 0 0,-1-1-1 0 0,1 1 0 0 0,0-1 1 0 0,0 1-1 0 0,0-1 1 0 0,0 1-1 0 0,0-1 0 0 0,0 1 1 0 0,1-1-1 0 0,-1 1 1 0 0,0-1-39 0 0,0 6-9 0 0,-5 4-11 0 0,0 2 139 0 0,0 1 0 0 0,0 0 0 0 0,1 0 0 0 0,-2 13-119 0 0,2 1 188 0 0,-4 28 184 0 0,3-5 356 0 0,3-29 369 0 0,0 0 0 0 0,2 19-1097 0 0,0-30 579 0 0,1 1 0 0 0,1-1 0 0 0,1 6-579 0 0,2-5 1394 0 0,1-18-118 0 0,-1 1-878 0 0,16-30-447 0 0,-18 30-96 0 0,1 0-1 0 0,-1 0 1 0 0,0-1-1 0 0,0 0 146 0 0,-1 2-83 0 0,1 0 0 0 0,-1-1 0 0 0,1 1 0 0 0,0 1 0 0 0,0-1 0 0 0,1 0 0 0 0,0 0 83 0 0,9-10-323 0 0,22-19-651 0 0,-32 31 876 0 0,1 0 1 0 0,-1 1 0 0 0,1-1 0 0 0,-1 1-1 0 0,1 0 1 0 0,0 0 0 0 0,0 0-1 0 0,0 1 1 0 0,4-2 97 0 0,-7 3 15 0 0,1 0 0 0 0,-1 0 0 0 0,1 0 0 0 0,0 0 0 0 0,-1 0-1 0 0,1 0 1 0 0,-1 0 0 0 0,1 0 0 0 0,0 0 0 0 0,-1 1 0 0 0,1-1 0 0 0,-1 1 0 0 0,1-1 0 0 0,-1 1 0 0 0,1-1-1 0 0,-1 1 1 0 0,1 0 0 0 0,-1 0 0 0 0,0 0 0 0 0,0 0 0 0 0,1 0 0 0 0,-1 0 0 0 0,0 0 0 0 0,0 0-1 0 0,0 1 1 0 0,0-1-15 0 0,4 6 190 0 0,-1-1 0 0 0,0 1 0 0 0,0 0-1 0 0,-1 0 1 0 0,1 1-190 0 0,10 20 165 0 0,5 1 9 0 0,-15-22-143 0 0,0-1 0 0 0,0 0 0 0 0,0 0 0 0 0,0 0 0 0 0,1-1 0 0 0,0 1 0 0 0,0-1-1 0 0,1-1 1 0 0,5 5-31 0 0,3 1 1 0 0,-13-8-10 0 0,1 0 0 0 0,0-1 0 0 0,0 0 0 0 0,0 1-1 0 0,0-1 1 0 0,0 0 0 0 0,0 0 0 0 0,0 0 0 0 0,0 0 0 0 0,0 0 0 0 0,1-1 0 0 0,-1 1 9 0 0,7 0-1497 0 0,0 1-5617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4:25.27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139 16 12784 0 0,'4'-6'1361'0'0,"-4"5"-1356"0"0,-1 1 1 0 0,1 0 0 0 0,0-1-1 0 0,0 1 1 0 0,0 0-1 0 0,0 0 1 0 0,0-1-1 0 0,0 1 1 0 0,0 0-1 0 0,1-1 1 0 0,-1 1-1 0 0,0 0 1 0 0,0-1 0 0 0,0 1-1 0 0,0 0 1 0 0,0 0-1 0 0,0-1 1 0 0,1 1-1 0 0,-1 0 1 0 0,0 0-1 0 0,0-1 1 0 0,0 1 0 0 0,1 0-1 0 0,-1 0 1 0 0,0 0-1 0 0,0-1 1 0 0,0 1-1 0 0,1 0 1 0 0,-1 0-1 0 0,0 0 1 0 0,1 0-1 0 0,-1 0 1 0 0,0-1 0 0 0,0 1-1 0 0,1 0 1 0 0,-1 0-1 0 0,0 0 1 0 0,1 0-1 0 0,-1 0-5 0 0,2-1 1855 0 0,-4 6-1652 0 0,0 0 1 0 0,0 0 0 0 0,0 1 0 0 0,1-1 0 0 0,0 0 0 0 0,0 1 0 0 0,0-1-1 0 0,0 2-203 0 0,-5 29 481 0 0,-51 133 1487 0 0,44-100-1217 0 0,2-31-386 0 0,1 0 1 0 0,3 0-1 0 0,-1 16-365 0 0,-3 2 248 0 0,7-40-133 0 0,0 0 0 0 0,2 0 0 0 0,0 0 0 0 0,0 0 0 0 0,2 0 1 0 0,0 13-116 0 0,7 15 281 0 0,-7-43-294 0 0,0 0 0 0 0,0-1 0 0 0,1 1-1 0 0,-1-1 1 0 0,0 1 0 0 0,0 0 0 0 0,0-1 0 0 0,1 1 0 0 0,-1-1-1 0 0,0 1 1 0 0,1-1 0 0 0,-1 1 0 0 0,1 0 0 0 0,-1-1 0 0 0,0 0 0 0 0,1 1-1 0 0,-1-1 1 0 0,1 1 0 0 0,-1-1 0 0 0,1 0 0 0 0,-1 1 0 0 0,1-1 0 0 0,0 0-1 0 0,-1 1 1 0 0,1-1 0 0 0,-1 0 0 0 0,1 0 13 0 0,1 1-58 0 0,0-1 0 0 0,-1 0 1 0 0,1 0-1 0 0,0 0 0 0 0,0 0 0 0 0,-1 0 0 0 0,1 0 1 0 0,0-1-1 0 0,0 1 0 0 0,1-1 58 0 0,1 0-188 0 0,0-1 0 0 0,0 0 0 0 0,0 0 1 0 0,0 0-1 0 0,0 0 0 0 0,0 0 0 0 0,0-1 0 0 0,2-2 188 0 0,5-6-502 0 0,-4 3 130 0 0,1 0 0 0 0,0 1 0 0 0,0 1-1 0 0,2-2 373 0 0,31-22-2562 0 0,-1-2-1 0 0,-1-2 0 0 0,10-14 2563 0 0,-44 43-399 0 0,47-39-2641 0 0,-48 40 1712 0 0,3-4 4080 0 0,-5 5 721 0 0,-9 7-1998 0 0,3-1-1283 0 0,2-2-139 0 0,0 0 1 0 0,1 0 0 0 0,-1 1 0 0 0,1-1 0 0 0,-1 0 0 0 0,1 1-1 0 0,0-1 1 0 0,-1 1 0 0 0,1 0 0 0 0,0-1 0 0 0,0 1 0 0 0,0 0 0 0 0,-1 1-54 0 0,-2 6 263 0 0,-2 0 1 0 0,1-1-1 0 0,-1 1 1 0 0,-1-1-1 0 0,1-1 1 0 0,-1 1-1 0 0,-1-1-263 0 0,-24 29 599 0 0,27-29-580 0 0,-1 0 0 0 0,2 0 0 0 0,-1 0 0 0 0,1 1 0 0 0,1-1 0 0 0,-1 1 0 0 0,1 0 0 0 0,-2 8-19 0 0,-2 2 316 0 0,6-16-282 0 0,1-1 1 0 0,-1 1-1 0 0,0-1 0 0 0,0 1 0 0 0,1 0 0 0 0,-1 0 0 0 0,1-1 0 0 0,-1 1 1 0 0,1 0-1 0 0,0 0 0 0 0,0 0 0 0 0,0-1 0 0 0,0 1 0 0 0,0 0 0 0 0,0 0 1 0 0,0 0-1 0 0,1-1 0 0 0,-1 1 0 0 0,1 0 0 0 0,0 0-34 0 0,1 3 34 0 0,-1-1 7 0 0,1 1 1 0 0,-1-1 0 0 0,1-1 0 0 0,0 1 0 0 0,1 0 0 0 0,-1 0 0 0 0,1 0-42 0 0,-2-3 52 0 0,0 0 1 0 0,0 0-1 0 0,1 0 0 0 0,-1-1 0 0 0,0 1 0 0 0,0 0 1 0 0,0 0-1 0 0,1-1 0 0 0,-1 1 0 0 0,0-1 0 0 0,1 1 1 0 0,-1-1-1 0 0,0 0 0 0 0,1 1 0 0 0,-1-1 0 0 0,0 0 0 0 0,1 0 1 0 0,-1 0-1 0 0,1 0 0 0 0,-1 0 0 0 0,0 0 0 0 0,1 0 1 0 0,-1-1-1 0 0,1 1 0 0 0,-1 0-52 0 0,11-4 58 0 0,-1 1-1 0 0,0-1 1 0 0,0-1 0 0 0,0 0-1 0 0,-1-1 1 0 0,1 0 0 0 0,-1 0 0 0 0,0-1-1 0 0,-1 0 1 0 0,0-1 0 0 0,0 0-1 0 0,-1 0 1 0 0,0-1 0 0 0,0 0-1 0 0,-1-1 1 0 0,0 0 0 0 0,-1 0-1 0 0,0 0 1 0 0,3-8-58 0 0,1-5 12 0 0,-2 6-9 0 0,-2 0 0 0 0,0 0 0 0 0,0 0 0 0 0,1-13-3 0 0,0 9 50 0 0,-6 19-52 0 0,0 0 1 0 0,0 0-1 0 0,-1-1 1 0 0,1 1-1 0 0,0 0 1 0 0,-1-1-1 0 0,1 1 1 0 0,-1-1-1 0 0,0 0 2 0 0,0 2-8 0 0,0 1 0 0 0,0-1 0 0 0,0 1 0 0 0,0-1 0 0 0,0 1 0 0 0,0-1 0 0 0,0 1 0 0 0,0 0 0 0 0,0-1 0 0 0,0 1 0 0 0,0-1 0 0 0,0 1 0 0 0,0-1-1 0 0,0 1 1 0 0,1 0 0 0 0,-1-1 0 0 0,0 1 0 0 0,0-1 0 0 0,0 1 0 0 0,1 0 0 0 0,-1-1 0 0 0,0 1 0 0 0,1 0 0 0 0,-1-1 0 0 0,0 1 8 0 0,8 5-270 0 0,4 19 261 0 0,-10-16 50 0 0,-1-1 0 0 0,1 1 0 0 0,-2 0-1 0 0,1 0 1 0 0,-1 0 0 0 0,0 0 0 0 0,-1 0 0 0 0,0 2-41 0 0,1 0-191 0 0,0 1 1 0 0,0-1-1 0 0,2 8 191 0 0,-1 1 74 0 0,5 13 388 0 0,-4-24-445 0 0,-1 0-1 0 0,0 0 0 0 0,0 6-16 0 0,2 0-91 0 0,-3-14 100 0 0,0 0 1 0 0,0 0-1 0 0,0 0 1 0 0,0 0-1 0 0,0 0 1 0 0,1 1 0 0 0,-1-1-1 0 0,0 0 1 0 0,0 0-1 0 0,0 0 1 0 0,0 0-1 0 0,0 0 1 0 0,1 0-1 0 0,-1 0 1 0 0,0 0-1 0 0,0 0 1 0 0,0-1 0 0 0,0 1-1 0 0,0 0 1 0 0,1 0-1 0 0,-1 0 1 0 0,0 0-1 0 0,0 0 1 0 0,0 0-1 0 0,0 0 1 0 0,0 0-1 0 0,0 0 1 0 0,1 0-1 0 0,-1 0 1 0 0,0 0 0 0 0,0-1-1 0 0,0 1 1 0 0,0 0-1 0 0,0 0 1 0 0,0 0-1 0 0,0 0 1 0 0,0 0-1 0 0,0 0 1 0 0,0-1-1 0 0,1 1 1 0 0,-1 0 0 0 0,0 0-1 0 0,0 0 1 0 0,0 0-10 0 0,1-3 87 0 0,1 0 1 0 0,-1 0 0 0 0,0-1-1 0 0,0 1 1 0 0,0 0 0 0 0,0 0 0 0 0,0-2-88 0 0,8-60 989 0 0,-8 56-1128 0 0,1-1 0 0 0,0 1 1 0 0,0 0-1 0 0,1 0 0 0 0,1 0 0 0 0,-1 0 0 0 0,1 0 1 0 0,1 1-1 0 0,0-1 0 0 0,0 1 0 0 0,5-6 139 0 0,-5 10-29 0 0,0 0 0 0 0,0 1-1 0 0,0-1 1 0 0,1 1-1 0 0,-1 0 1 0 0,5-1 29 0 0,7-4 0 0 0,-13 6-9 0 0,0 0 0 0 0,0 1-1 0 0,0 0 1 0 0,0 0-1 0 0,1 0 1 0 0,-1 0-1 0 0,0 0 1 0 0,1 1 0 0 0,-1 0-1 0 0,0 0 1 0 0,1 0-1 0 0,-1 1 1 0 0,2 0 9 0 0,-4-1-1 0 0,0 0 1 0 0,0 1-1 0 0,0-1 0 0 0,-1 0 1 0 0,1 1-1 0 0,0 0 0 0 0,0-1 1 0 0,-1 1-1 0 0,1 0 0 0 0,-1 0 1 0 0,1 0-1 0 0,-1 0 0 0 0,1 0 1 0 0,-1 0-1 0 0,1 0 0 0 0,-1 1 0 0 0,0-1 1 0 0,0 0-1 0 0,0 1 0 0 0,0-1 1 0 0,0 1-1 0 0,0-1 0 0 0,0 1 1 0 0,0 0-1 0 0,0-1 0 0 0,-1 1 1 0 0,1 0-1 0 0,-1 0 0 0 0,1-1 1 0 0,-1 1-1 0 0,0 0 0 0 0,0 2 1 0 0,1 7 12 0 0,1 1 0 0 0,0 0 0 0 0,0 0 0 0 0,2-1 0 0 0,-1 1 0 0 0,4 5-12 0 0,0 5-8 0 0,-6-18 8 0 0,-1 1 0 0 0,1-1 0 0 0,-1 1 0 0 0,0-1 0 0 0,0 1 0 0 0,-1-1 0 0 0,1 1 0 0 0,-1 0 0 0 0,-1 3 0 0 0,-2 23 0 0 0,3-17-286 0 0,1-11 488 0 0,0 1 1 0 0,0 0 0 0 0,0 0-1 0 0,0 0 1 0 0,0-1 0 0 0,1 1-1 0 0,1 3-202 0 0,-2-6-15 0 0,0 0-1 0 0,1 0 0 0 0,0 0 0 0 0,-1 0 0 0 0,1 0 0 0 0,-1 0 0 0 0,1 0 0 0 0,0-1 0 0 0,0 1 0 0 0,-1 0 0 0 0,1 0 1 0 0,0-1-1 0 0,0 1 0 0 0,0 0 0 0 0,0-1 0 0 0,0 1 0 0 0,0-1 0 0 0,0 0 0 0 0,0 1 0 0 0,0-1 0 0 0,0 0 0 0 0,0 1 0 0 0,0-1 1 0 0,0 0-1 0 0,1 0 0 0 0,-1 0 0 0 0,0 0 0 0 0,0 0 0 0 0,1 0 16 0 0,7-1-1035 0 0,1-1-1 0 0,-1 1 1 0 0,1-2 0 0 0,-1 1 0 0 0,0-1-1 0 0,5-3 1036 0 0,4-1-3569 0 0,7-3-1792 0 0</inkml:trace>
  <inkml:trace contextRef="#ctx0" brushRef="#br0" timeOffset="398.647">1207 397 15120 0 0,'0'0'340'0'0,"0"0"50"0"0,0 0 25 0 0,0 0-49 0 0,-4 3-222 0 0,-7 3 164 0 0,1-1 1 0 0,0 2-1 0 0,1-1 0 0 0,0 1 0 0 0,-3 4-308 0 0,-44 42 1022 0 0,48-46-997 0 0,-53 63 278 0 0,59-68-231 0 0,0 0 0 0 0,1 0-1 0 0,-1 0 1 0 0,0 0 0 0 0,1 0-1 0 0,0 1 1 0 0,-1-1 0 0 0,1 0 0 0 0,0 1-1 0 0,0-1 1 0 0,1 1 0 0 0,-1-1 0 0 0,0 1-1 0 0,1-1 1 0 0,-1 2-72 0 0,1-3 16 0 0,0-1 0 0 0,0 1 1 0 0,0 0-1 0 0,0-1 0 0 0,0 1 0 0 0,0 0 1 0 0,0 0-1 0 0,0-1 0 0 0,0 1 0 0 0,0 0 0 0 0,0 0 1 0 0,0-1-1 0 0,1 1 0 0 0,-1 0 0 0 0,0-1 0 0 0,1 1 1 0 0,-1 0-1 0 0,0-1 0 0 0,1 1 0 0 0,-1 0 1 0 0,1-1-1 0 0,-1 1 0 0 0,1-1 0 0 0,-1 1 0 0 0,1-1 1 0 0,-1 1-1 0 0,1-1 0 0 0,0 1 0 0 0,-1-1 1 0 0,1 0-1 0 0,0 1 0 0 0,-1-1 0 0 0,1 0 0 0 0,0 1 1 0 0,-1-1-1 0 0,1 0 0 0 0,0 0 0 0 0,0 0 0 0 0,-1 0 1 0 0,1 0-1 0 0,0 0 0 0 0,-1 0 0 0 0,1 0-16 0 0,3 1 0 0 0,1-1 0 0 0,-1 0 0 0 0,0 0 0 0 0,0-1 1 0 0,0 1-1 0 0,0-1 0 0 0,0 0 0 0 0,1 0 0 0 0,3-1 29 0 0,0 0 0 0 0,1 1 0 0 0,-1 0 1 0 0,0 1-1 0 0,2 0-29 0 0,-10 0 0 0 0,0 0-1 0 0,0 0 1 0 0,0 0-1 0 0,0 0 1 0 0,0 0-1 0 0,0 0 1 0 0,0 0 0 0 0,0 0-1 0 0,0 0 1 0 0,0 0-1 0 0,0 0 1 0 0,0 0-1 0 0,0 0 1 0 0,0 0-1 0 0,0 0 1 0 0,0 0 0 0 0,0 0-1 0 0,0 0 1 0 0,0 0-1 0 0,0 0 1 0 0,0 0-1 0 0,0 0 1 0 0,0 0 0 0 0,0 1-1 0 0,0-1 1 0 0,0 0-1 0 0,0 0 1 0 0,0 0-1 0 0,0 0 1 0 0,0 0 0 0 0,0 0-1 0 0,0 0 1 0 0,0 0-1 0 0,0 0 1 0 0,0 0-1 0 0,0 0 1 0 0,0 0-1 0 0,0 0 1 0 0,0 0 0 0 0,0 0-1 0 0,0 0 1 0 0,0 0-1 0 0,0 0 1 0 0,0 0-1 0 0,0 0 1 0 0,0 0 0 0 0,0 0-1 0 0,0 0 1 0 0,0 0 0 0 0,8 5-29 0 0,12 2 24 0 0,-12-4 27 0 0,-1 0 0 0 0,0 0 0 0 0,1 0 0 0 0,-1 1 0 0 0,-1-1 0 0 0,7 6-22 0 0,-9-6-13 0 0,-1 0 1 0 0,0-1-1 0 0,0 2 0 0 0,0-1 1 0 0,0 0-1 0 0,-1 1 1 0 0,1-1-1 0 0,-1 1 1 0 0,0-1-1 0 0,0 1 0 0 0,0 0 1 0 0,0 0-1 0 0,0 2 13 0 0,1 7-9 0 0,0-1 0 0 0,0 1-1 0 0,-1 0 1 0 0,-1 0 0 0 0,0 0-1 0 0,-1 0 1 0 0,-1 10 9 0 0,-1-11-1 0 0,-1 0-1 0 0,-1 0 1 0 0,1 0-1 0 0,-6 9 2 0 0,5-12 6 0 0,0 1 154 0 0,-1-1 0 0 0,-1 0 0 0 0,0 0 0 0 0,0-1 0 0 0,0 1 0 0 0,-1-1 0 0 0,-1-1 0 0 0,1 1 0 0 0,-1-1 0 0 0,0-1 0 0 0,-1 0 0 0 0,-8 5-160 0 0,15-9 9 0 0,-1 0 1 0 0,0-1-1 0 0,-1 0 1 0 0,1 0-1 0 0,0 0 0 0 0,0 0 1 0 0,0 0-1 0 0,-1 0 0 0 0,1-1 1 0 0,0 1-1 0 0,-1-1 1 0 0,1 0-1 0 0,0 0 0 0 0,-1-1 1 0 0,1 1-1 0 0,0-1 1 0 0,-4 0-10 0 0,5 0-3 0 0,0 1 1 0 0,-1-1 0 0 0,1 0 0 0 0,0 0 0 0 0,0 0-1 0 0,0 0 1 0 0,0-1 0 0 0,0 1 0 0 0,0 0-1 0 0,0-1 1 0 0,0 0 0 0 0,0 1 0 0 0,1-1 0 0 0,-1 0-1 0 0,1 0 1 0 0,-1 0 0 0 0,1 0 0 0 0,0 0 0 0 0,0 0-1 0 0,0 0 1 0 0,0 0 0 0 0,0-1 0 0 0,0 1 0 0 0,0-1 2 0 0,-1-9 36 0 0,1 9-80 0 0,0 1 0 0 0,0-1 1 0 0,1 1-1 0 0,-1-1 0 0 0,1 0 1 0 0,0 1-1 0 0,-1-1 0 0 0,1 0 1 0 0,1 0-1 0 0,-1 1 0 0 0,0-1 1 0 0,1 0-1 0 0,-1 1 0 0 0,1-1 0 0 0,0 1 1 0 0,0-1-1 0 0,0 1 0 0 0,0-1 1 0 0,0 1-1 0 0,0-1 0 0 0,1 1 44 0 0,4-9-213 0 0,3-5-1892 0 0,-2 7-2311 0 0,4-1-2405 0 0</inkml:trace>
  <inkml:trace contextRef="#ctx0" brushRef="#br0" timeOffset="1000.708">1290 746 3680 0 0,'5'0'51'0'0,"0"-1"1"0"0,0 0-1 0 0,1-1 1 0 0,-1 1-1 0 0,0-1 0 0 0,0 0 1 0 0,4-2-52 0 0,11-4 4241 0 0,0 1 0 0 0,2 1-4241 0 0,-2 0 1435 0 0,-10 4-1014 0 0,1-1-1 0 0,0 0 1 0 0,-1-1 0 0 0,0-1 0 0 0,0 1-1 0 0,0-1 1 0 0,5-4-421 0 0,-1-1 349 0 0,-9 6-55 0 0,0 0 0 0 0,1 0 0 0 0,-2 0 0 0 0,3-2-294 0 0,-6 4 48 0 0,0 1 1 0 0,1-1-1 0 0,-1 0 1 0 0,0 1-1 0 0,0-1 0 0 0,0 0 1 0 0,-1 0-1 0 0,1 0 1 0 0,0 1-1 0 0,-1-1 1 0 0,1 0-1 0 0,-1 0 1 0 0,1 0-1 0 0,-1 0 1 0 0,0 0-1 0 0,0-1-48 0 0,0 2-17 0 0,0 0-1 0 0,1 0 1 0 0,-1 0-1 0 0,0 0 1 0 0,1 0-1 0 0,-1 0 1 0 0,1 0-1 0 0,-1-1 1 0 0,1 2 0 0 0,0-1-1 0 0,-1 0 1 0 0,1 0-1 0 0,0 0 1 0 0,0 0-1 0 0,-1 0 1 0 0,1 0-1 0 0,0 1 1 0 0,0-1 17 0 0,0 0-15 0 0,0 1 0 0 0,0-1 0 0 0,-1 1 0 0 0,1-1-1 0 0,0 0 1 0 0,-1 0 0 0 0,1 1 0 0 0,-1-1 0 0 0,1 0 0 0 0,-1 0 0 0 0,1 0 0 0 0,-1 1 0 0 0,1-1 0 0 0,-1 0 0 0 0,0 0-1 0 0,1 0 1 0 0,-1 0 0 0 0,0 0 0 0 0,0 0 0 0 0,0 0 15 0 0,-3-9 67 0 0,3 10-49 0 0,0-1 0 0 0,-1 0 1 0 0,1 0-1 0 0,0 1 0 0 0,0-1 0 0 0,0 0 0 0 0,-1 0 0 0 0,1 1 1 0 0,0-1-1 0 0,0 0 0 0 0,0 0 0 0 0,0 0 0 0 0,0 1 0 0 0,0-1 1 0 0,1 0-1 0 0,-1 0 0 0 0,0 1 0 0 0,0-1 0 0 0,0 0 0 0 0,1 0 0 0 0,-1 1 1 0 0,0-1-1 0 0,1 0 0 0 0,-1 1 0 0 0,1-1 0 0 0,-1 0 0 0 0,1 1-18 0 0,-1-1 10 0 0,1-1 0 0 0,0 1-1 0 0,0 0 1 0 0,-1 0-1 0 0,1 0 1 0 0,-1 0-1 0 0,1-1 1 0 0,-1 1-1 0 0,0 0 1 0 0,1-1-1 0 0,-1 1 1 0 0,0 0-1 0 0,0 0 1 0 0,0-1 0 0 0,0 1-1 0 0,0 0 1 0 0,0-1-1 0 0,0 1 1 0 0,0 0-1 0 0,-1-1 1 0 0,1 1-1 0 0,0 0 1 0 0,-1 0-1 0 0,1-1 1 0 0,-1 1-1 0 0,0 0-9 0 0,-5-2 0 0 0,4 3 0 0 0,0 1 0 0 0,0-1 0 0 0,0 1 0 0 0,0-1 0 0 0,0 1 0 0 0,0 0 0 0 0,1 0 0 0 0,-1 0 0 0 0,0 0 0 0 0,1 0 0 0 0,-1 0 0 0 0,1 0 0 0 0,-1 1 0 0 0,1-1 0 0 0,-22 23 0 0 0,20-21 0 0 0,-3 5 0 0 0,0 1 0 0 0,0 0 0 0 0,1 0 0 0 0,-4 8 0 0 0,-3 7 0 0 0,9-19 0 0 0,1 0 0 0 0,1 0 0 0 0,-1 1 0 0 0,1-1 0 0 0,0 1 0 0 0,0 0 0 0 0,1-1 0 0 0,-1 1 0 0 0,1-1 0 0 0,1 1 0 0 0,-1 0 0 0 0,1-1 0 0 0,0 1 0 0 0,0-1 0 0 0,0 1 0 0 0,1-1 0 0 0,2 6 0 0 0,-3-9-5 0 0,0 0 0 0 0,1 0 0 0 0,-1 0 0 0 0,1 0 0 0 0,-1-1-1 0 0,1 1 1 0 0,0 0 0 0 0,0-1 0 0 0,-1 1 0 0 0,1-1-1 0 0,0 1 1 0 0,1-1 0 0 0,-1 0 0 0 0,0 0 0 0 0,0 0 0 0 0,0 0-1 0 0,1 0 1 0 0,-1 0 5 0 0,2-1 85 0 0,0 1-1 0 0,0-1 1 0 0,0 0 0 0 0,0 0 0 0 0,0 0-1 0 0,0 0 1 0 0,-1 0 0 0 0,1-1-1 0 0,0 0 1 0 0,3-1-85 0 0,5-2 220 0 0,-1-1-1 0 0,1 0 1 0 0,-1-1 0 0 0,0 0 0 0 0,-1 0-1 0 0,8-7-219 0 0,-12 9-10 0 0,1 0-1 0 0,0 0 0 0 0,0 0 1 0 0,0 1-1 0 0,1 0 0 0 0,-1 0 1 0 0,1 1-1 0 0,0 0 0 0 0,-1 0 1 0 0,1 1-1 0 0,0 0 0 0 0,0 0 1 0 0,5 1 10 0 0,-11 0-17 0 0,1 0 0 0 0,0 1 0 0 0,0 0 0 0 0,-1 0 0 0 0,1-1 0 0 0,-1 2 0 0 0,1-1 0 0 0,-1 0-1 0 0,1 0 1 0 0,-1 1 0 0 0,0-1 0 0 0,0 1 0 0 0,1 0 0 0 0,-1 0 0 0 0,0 0 0 0 0,-1 0 0 0 0,1 0 0 0 0,0 0 0 0 0,0 0 0 0 0,-1 0 0 0 0,0 1 0 0 0,1 0 17 0 0,2 5-245 0 0,-1 0 0 0 0,0 1 0 0 0,0-1 0 0 0,-1 1 0 0 0,0 0-1 0 0,0 2 246 0 0,-2-11 70 0 0,0 1-1 0 0,0-1 1 0 0,0 1 0 0 0,0-1-1 0 0,0 1 1 0 0,0 0-1 0 0,0-1 1 0 0,0 1-1 0 0,0-1 1 0 0,0 1-1 0 0,1-1 1 0 0,-1 1-1 0 0,0-1 1 0 0,0 1-1 0 0,1-1 1 0 0,-1 1 0 0 0,0-1-1 0 0,1 1 1 0 0,-1-1-1 0 0,1 1 1 0 0,-1-1-1 0 0,1 1-69 0 0,6-8 1890 0 0,2-4-1926 0 0,6-4 152 0 0,9-7-120 0 0,15-6-326 0 0,-20 13-1301 0 0,0 1-3511 0 0,-1 3-1690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4:33.11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263 128 15264 0 0,'-17'1'278'0'0,"1"1"1"0"0,0 1 0 0 0,0 0-1 0 0,0 1 1 0 0,0 0-1 0 0,0 2-278 0 0,4-1 214 0 0,1 0-1 0 0,0 1 0 0 0,-7 5-213 0 0,17-9 34 0 0,-1-1 0 0 0,0 1 0 0 0,0 0-1 0 0,1 0 1 0 0,-1 0 0 0 0,1 0 0 0 0,0 1 0 0 0,0-1-1 0 0,-1 0 1 0 0,2 0 0 0 0,-1 1 0 0 0,0-1-1 0 0,0 1-33 0 0,0 2-6 0 0,-1 0 0 0 0,1 1 0 0 0,0-1 0 0 0,0 0-1 0 0,0 3 7 0 0,2-5-36 0 0,0-1-1 0 0,-1 1 1 0 0,1-1-1 0 0,0 0 1 0 0,0 1-1 0 0,0-1 1 0 0,1 0-1 0 0,-1 1 1 0 0,0-1-1 0 0,1 0 1 0 0,1 1 36 0 0,20 23 613 0 0,-13-17-326 0 0,1 0-1 0 0,0-1 1 0 0,0 0-1 0 0,4 1-286 0 0,-3-2 26 0 0,0 1-1 0 0,-1 0 1 0 0,0 1-1 0 0,3 3-25 0 0,-9-7 19 0 0,16 17 76 0 0,-20-21-76 0 0,0 1 0 0 0,0-1 0 0 0,0 1 0 0 0,0 0 0 0 0,0-1 0 0 0,0 1 0 0 0,0 0 0 0 0,0 0 0 0 0,-1-1 1 0 0,1 1-1 0 0,-1 0 0 0 0,1 0 0 0 0,-1 1-19 0 0,0-2 27 0 0,0 0 1 0 0,-1 0 0 0 0,1 0 0 0 0,-1 0-1 0 0,1-1 1 0 0,-1 1 0 0 0,1 0 0 0 0,-1 0-1 0 0,1 0 1 0 0,-1 0 0 0 0,0-1-1 0 0,1 1 1 0 0,-1 0 0 0 0,0-1 0 0 0,0 1-1 0 0,0 0 1 0 0,1-1 0 0 0,-1 1 0 0 0,0-1-1 0 0,0 1 1 0 0,-1-1-28 0 0,-24 11 334 0 0,20-8-232 0 0,-1-1 23 0 0,0 0-1 0 0,0 0 0 0 0,-1-1 0 0 0,-7 1-124 0 0,-16 3 127 0 0,-73 16 233 0 0,92-19-270 0 0,9-2-87 0 0,0 1 0 0 0,0-1-1 0 0,1 1 1 0 0,-1-1 0 0 0,0 1 0 0 0,1 0 0 0 0,-1 0-1 0 0,0 0-2 0 0,0 2-21 0 0,21 3-343 0 0,12-5 253 0 0,-1 0-1 0 0,0-2 1 0 0,1-1-1 0 0,9-3 112 0 0,9 0-34 0 0,-27 2 24 0 0,-1-1 0 0 0,0-1 0 0 0,0 0 0 0 0,0-2 0 0 0,-1 0-1 0 0,0-1 1 0 0,1-2 10 0 0,-6 2-4 0 0,-1 0-1 0 0,1 0 1 0 0,-2-2-1 0 0,10-7 5 0 0,43-45-133 0 0,-64 61 127 0 0,3-3-106 0 0,0-1 0 0 0,0 1 0 0 0,-1-1 0 0 0,0 1 0 0 0,0-1 0 0 0,0 0 0 0 0,0 0 0 0 0,-1-1 0 0 0,0 1 0 0 0,0 0 0 0 0,0-1 0 0 0,0-3 112 0 0,-2 7 5 0 0,0 1 0 0 0,0 0 0 0 0,0 0-1 0 0,0-1 1 0 0,0 1 0 0 0,-1 0 0 0 0,1 0 0 0 0,0-1 0 0 0,-1 1-1 0 0,1 0 1 0 0,-1 0 0 0 0,0 0 0 0 0,1 0 0 0 0,-1 0 0 0 0,0 0-1 0 0,0 0 1 0 0,1 0 0 0 0,-1 0 0 0 0,0 0 0 0 0,0 0 0 0 0,0 1-1 0 0,0-1 1 0 0,0 0 0 0 0,0 0 0 0 0,0 1 0 0 0,-1-1 0 0 0,1 1-1 0 0,0-1 1 0 0,-1 1-5 0 0,-2-2 29 0 0,-1 0 0 0 0,1 1 0 0 0,-1 0 0 0 0,1 0 0 0 0,-1 0 0 0 0,1 0 0 0 0,-5 1-29 0 0,6 0-24 0 0,0 1 0 0 0,0 0 0 0 0,0 0 0 0 0,0 0 0 0 0,-1 0 0 0 0,1 0 0 0 0,0 0 0 0 0,1 1 0 0 0,-1 0 0 0 0,0-1 0 0 0,0 1 0 0 0,1 0 24 0 0,-4 3 62 0 0,0 0-1 0 0,0 0 1 0 0,1 0-1 0 0,-5 5-61 0 0,4-2-8 0 0,0 0 0 0 0,1 1 0 0 0,0-1-1 0 0,0 1 1 0 0,0 0 0 0 0,-2 8 8 0 0,6-15 25 0 0,1 0 1 0 0,-1 1-1 0 0,0-1 1 0 0,1 0-1 0 0,-1 1 1 0 0,1-1-1 0 0,-1 0 0 0 0,1 1 1 0 0,0-1-1 0 0,0 1 1 0 0,0-1-1 0 0,1 1 1 0 0,-1-1-1 0 0,1 0 0 0 0,-1 1 1 0 0,1-1-1 0 0,0 0 1 0 0,-1 1-1 0 0,1-1 0 0 0,1 0 1 0 0,-1 0-1 0 0,0 0 1 0 0,0 0-1 0 0,1 0 1 0 0,-1 0-1 0 0,1 0 0 0 0,0 0 1 0 0,-1-1-1 0 0,1 1 1 0 0,0 0-26 0 0,5 3 237 0 0,-5-4-198 0 0,-1 0 1 0 0,0 0-1 0 0,0 0 0 0 0,0 0 0 0 0,0 0 0 0 0,1-1 1 0 0,-1 1-1 0 0,0 0 0 0 0,1-1 0 0 0,-1 1 0 0 0,1-1 1 0 0,-1 1-1 0 0,1-1 0 0 0,-1 0 0 0 0,0 0 0 0 0,1 0 1 0 0,0 1-40 0 0,24 2 42 0 0,-22-2-42 0 0,0 0-1 0 0,-1 0 1 0 0,1-1-1 0 0,0 0 1 0 0,0 0-1 0 0,0 0 1 0 0,0 0-1 0 0,0 0 1 0 0,2-1 0 0 0,0 0 0 0 0,-1-1 0 0 0,0 1 0 0 0,1-1 0 0 0,-1 0 0 0 0,0 0 0 0 0,0-1 0 0 0,0 1 0 0 0,0-1 0 0 0,37-18 0 0 0,-21 11 0 0 0,-14 8 0 0 0,-1 0 0 0 0,0 0 0 0 0,0 1 0 0 0,1-1 0 0 0,-1 1 0 0 0,1 1 0 0 0,-1-1 0 0 0,6 1 0 0 0,-4 1 0 0 0,-7-1 0 0 0,-1 0 0 0 0,1 0 0 0 0,-1 0 0 0 0,1 0 0 0 0,0 1 0 0 0,-1-1 0 0 0,1 0 0 0 0,-1 0 0 0 0,1 1 0 0 0,-1-1 0 0 0,1 0 0 0 0,-1 1 0 0 0,0-1 0 0 0,1 0 0 0 0,-1 1 0 0 0,1-1 0 0 0,-1 1 0 0 0,0-1 0 0 0,1 1 0 0 0,-1-1 0 0 0,0 1 0 0 0,1-1 0 0 0,-1 1 0 0 0,0-1 0 0 0,0 1 0 0 0,0-1 0 0 0,1 1 0 0 0,-1 0 0 0 0,0-1 0 0 0,0 1 0 0 0,0-1 0 0 0,0 1 0 0 0,0-1 0 0 0,0 1 0 0 0,0 0 0 0 0,0-1 0 0 0,0 1 0 0 0,2 13-1 0 0,-1-8-12 0 0,0 1 0 0 0,0 0 0 0 0,-1-1 0 0 0,0 1-1 0 0,0-1 1 0 0,-1 6 13 0 0,0-8 8 0 0,1 1 1 0 0,0 0-1 0 0,0 0 0 0 0,1 0 0 0 0,-1 0 0 0 0,1 0-8 0 0,1 16 31 0 0,-2-21-23 0 0,0 0-1 0 0,0 1 1 0 0,0-1 0 0 0,0 1-1 0 0,0-1 1 0 0,1 1-1 0 0,-1-1 1 0 0,0 0-1 0 0,0 1 1 0 0,0-1 0 0 0,1 0-1 0 0,-1 1 1 0 0,0-1-1 0 0,0 0 1 0 0,1 1-1 0 0,-1-1 1 0 0,0 0 0 0 0,1 1-1 0 0,-1-1 1 0 0,1 0-1 0 0,-1 0 1 0 0,0 1-1 0 0,1-1 1 0 0,-1 0-1 0 0,1 0 1 0 0,-1 0 0 0 0,0 0-1 0 0,1 1 1 0 0,-1-1-1 0 0,1 0 1 0 0,-1 0-1 0 0,1 0 1 0 0,-1 0 0 0 0,0 0-1 0 0,1 0 1 0 0,0 0-8 0 0,11-1 689 0 0,-10 0-619 0 0,1 0 0 0 0,-1 0 1 0 0,1 0-1 0 0,-1-1 1 0 0,0 1-1 0 0,0 0 0 0 0,0-1 1 0 0,0 0-1 0 0,0 1 1 0 0,0-1-1 0 0,0 0 0 0 0,1-1-70 0 0,21-28-633 0 0,-16 19 740 0 0,5-6-491 0 0,1 2 0 0 0,1 0 0 0 0,9-8 384 0 0,-22 22 1 0 0,4-4 2 0 0,0 0 0 0 0,1 1 0 0 0,0 0 0 0 0,-1 0 0 0 0,1 1 0 0 0,1 0 0 0 0,3-2-3 0 0,-10 6 104 0 0,10 11 234 0 0,-6-6-164 0 0,0 1-1 0 0,-1 0 1 0 0,0 0-1 0 0,0 0 1 0 0,0 1-1 0 0,-1-1 1 0 0,0 1-1 0 0,2 6-173 0 0,6 20-318 0 0,-8-21 416 0 0,0-1 0 0 0,1 0 1 0 0,0-1-1 0 0,5 8-98 0 0,-8-17 6 0 0,-1 0 0 0 0,1 0 0 0 0,0-1 0 0 0,0 1 0 0 0,-1 0 0 0 0,1 0 0 0 0,0-1 0 0 0,0 1 0 0 0,0 0 0 0 0,0-1 0 0 0,0 1 0 0 0,0-1 0 0 0,0 0 0 0 0,0 1 0 0 0,0-1 0 0 0,0 0 0 0 0,0 1 1 0 0,0-1-1 0 0,0 0 0 0 0,0 0 0 0 0,1 0 0 0 0,-1 0 0 0 0,0 0 0 0 0,0 0 0 0 0,0 0 0 0 0,0 0 0 0 0,0-1 0 0 0,0 1 0 0 0,0 0 0 0 0,0-1 0 0 0,0 1-6 0 0,17-7-1466 0 0,-6-2-4764 0 0,-6 1-651 0 0</inkml:trace>
  <inkml:trace contextRef="#ctx0" brushRef="#br0" timeOffset="281.352">1330 256 13824 0 0,'-9'0'850'0'0,"6"0"-762"0"0,0 0 0 0 0,0-1 0 0 0,0 1 0 0 0,0 1 0 0 0,-1-1 0 0 0,1 0 0 0 0,0 1 0 0 0,0-1 0 0 0,0 1 0 0 0,0 0 0 0 0,0 0 0 0 0,0 0 0 0 0,0 1 0 0 0,0-1 0 0 0,1 1 0 0 0,-1-1 0 0 0,0 1 0 0 0,-1 2-88 0 0,-32 36 1604 0 0,33-37-1532 0 0,1-1 1 0 0,0 0-1 0 0,0 0 0 0 0,0 1 1 0 0,0-1-1 0 0,0 1 1 0 0,1-1-1 0 0,-1 1 0 0 0,1 0 1 0 0,0 0-1 0 0,0-1 0 0 0,0 1 1 0 0,0 0-1 0 0,0 0 0 0 0,0 0 1 0 0,1 0-1 0 0,-1 1 0 0 0,1-1 1 0 0,0 0-1 0 0,0 1-72 0 0,1 0 29 0 0,-1-1-1 0 0,1 1 1 0 0,0-1 0 0 0,0 1 0 0 0,1-1-1 0 0,-1 1 1 0 0,1-1 0 0 0,-1 0 0 0 0,1 0-1 0 0,0 0 1 0 0,0 0 0 0 0,1 0 0 0 0,-1 0-1 0 0,1 0 1 0 0,-1-1 0 0 0,2 2-29 0 0,11 8-78 0 0,0-2 1 0 0,1 0-1 0 0,0 0 0 0 0,14 6 78 0 0,8 3 13 0 0,-35-17 67 0 0,-1 0 0 0 0,0 0-1 0 0,1 0 1 0 0,-1 1-1 0 0,0-1 1 0 0,0 0 0 0 0,0 1-1 0 0,0-1 1 0 0,-1 1 0 0 0,2 2-80 0 0,-2-4 27 0 0,-1-1 1 0 0,1 1 0 0 0,-1 0 0 0 0,0-1 0 0 0,1 1 0 0 0,-1 0 0 0 0,0 0 0 0 0,0-1 0 0 0,1 1 0 0 0,-1 0-1 0 0,0 0 1 0 0,0 0 0 0 0,0-1 0 0 0,0 1 0 0 0,0 0 0 0 0,0 0 0 0 0,0 0 0 0 0,0-1 0 0 0,0 1 0 0 0,0 0-1 0 0,0 0 1 0 0,-1 0 0 0 0,1-1 0 0 0,0 1 0 0 0,-1 0 0 0 0,1 0 0 0 0,0-1 0 0 0,-1 1 0 0 0,1 0 0 0 0,-1-1-1 0 0,1 1 1 0 0,-1 0 0 0 0,1-1 0 0 0,-1 1 0 0 0,0-1 0 0 0,1 1 0 0 0,-1-1 0 0 0,0 1 0 0 0,1-1 0 0 0,-1 0-1 0 0,0 1 1 0 0,0-1-28 0 0,-23 8 248 0 0,1-1 0 0 0,-2-1 0 0 0,1-1 0 0 0,0-1 0 0 0,-1-1 0 0 0,-20-1-248 0 0,42-1-266 0 0,1-1 1 0 0,0 0-1 0 0,0-1 0 0 0,0 1 0 0 0,0 0 0 0 0,0-1 0 0 0,0 1 0 0 0,0-1 0 0 0,0 1 0 0 0,0-1 0 0 0,0 0 1 0 0,0 0-1 0 0,0 0 0 0 0,0 0 266 0 0,2 1-7013 0 0</inkml:trace>
  <inkml:trace contextRef="#ctx0" brushRef="#br0" timeOffset="560.486">1465 371 13360 0 0,'1'0'43'0'0,"0"0"1"0"0,-1 0-1 0 0,1 0 1 0 0,0 0-1 0 0,-1 0 1 0 0,1 0 0 0 0,0 0-1 0 0,-1 0 1 0 0,1 1-1 0 0,0-1 1 0 0,-1 0-1 0 0,1 0 1 0 0,0 1-1 0 0,-1-1 1 0 0,1 0 0 0 0,-1 1-1 0 0,1-1 1 0 0,-1 0-1 0 0,1 1 1 0 0,-1-1-1 0 0,1 1 1 0 0,-1-1 0 0 0,1 1-1 0 0,-1-1 1 0 0,0 1-1 0 0,1 0 1 0 0,-1-1-1 0 0,0 1 1 0 0,1-1 0 0 0,-1 1-1 0 0,0 0 1 0 0,0-1-1 0 0,0 1 1 0 0,1 0-1 0 0,-1-1 1 0 0,0 1-1 0 0,0 0 1 0 0,0-1 0 0 0,0 1-1 0 0,0 0 1 0 0,0-1-1 0 0,0 1 1 0 0,-1 0-1 0 0,1-1 1 0 0,0 1 0 0 0,0 0-44 0 0,0 0 125 0 0,-1 1 0 0 0,1-1 0 0 0,1 0 0 0 0,-1 1 0 0 0,0-1 0 0 0,0 0 0 0 0,0 0 0 0 0,1 1 0 0 0,-1-1 0 0 0,1 0 0 0 0,-1 0 0 0 0,1 1-125 0 0,0-1 72 0 0,-1 0-1 0 0,0 0 1 0 0,1-1-1 0 0,-1 1 1 0 0,0 0-1 0 0,1 0 1 0 0,-1 0 0 0 0,0 0-1 0 0,0 0 1 0 0,0 0-1 0 0,0-1 1 0 0,0 1-1 0 0,0 0 1 0 0,0 0 0 0 0,0 0-1 0 0,0 0 1 0 0,0 0-1 0 0,0 0 1 0 0,-1 0-1 0 0,1 0-71 0 0,-1 2 209 0 0,0-1 0 0 0,0 1 0 0 0,0-1 0 0 0,1 1-1 0 0,-1 0 1 0 0,1 0 0 0 0,0-1 0 0 0,0 3-209 0 0,0-2 153 0 0,-1 0 0 0 0,1 1 0 0 0,0-1 1 0 0,-1 0-1 0 0,0 1 0 0 0,0-1 0 0 0,0 0 1 0 0,0 0-1 0 0,0 0 0 0 0,-2 3-153 0 0,2-5 136 0 0,1-1 37 0 0,0 0-999 0 0,-1 0-4211 0 0,-4-3-1803 0 0</inkml:trace>
  <inkml:trace contextRef="#ctx0" brushRef="#br0" timeOffset="1018.641">1618 111 15664 0 0,'0'0'356'0'0,"0"0"49"0"0,8 4 405 0 0,-7-4-807 0 0,-1 0 0 0 0,0 0 0 0 0,1 0 0 0 0,-1 0 0 0 0,0 0 0 0 0,1 0 0 0 0,-1 0-1 0 0,1 0 1 0 0,-1 0 0 0 0,0 0 0 0 0,1 0 0 0 0,-1 0 0 0 0,0 1 0 0 0,1-1 0 0 0,-1 0-1 0 0,0 0 1 0 0,1 1 0 0 0,-1-1 0 0 0,0 0 0 0 0,1 0 0 0 0,-1 1 0 0 0,0-1 0 0 0,0 0-1 0 0,1 1 1 0 0,-1-1 0 0 0,0 0 0 0 0,0 1 0 0 0,0-1 0 0 0,0 0 0 0 0,1 1 0 0 0,-1-1-1 0 0,0 0 1 0 0,0 1 0 0 0,0-1 0 0 0,0 1 0 0 0,0-1 0 0 0,0 0 0 0 0,0 1 0 0 0,0-1-1 0 0,0 1 1 0 0,0-1 0 0 0,0 0 0 0 0,0 1 0 0 0,0-1 0 0 0,-1 0 0 0 0,1 1 0 0 0,0-1-1 0 0,0 0 1 0 0,0 1 0 0 0,0-1 0 0 0,-1 1 0 0 0,1-1-3 0 0,-1 4 69 0 0,4 6 179 0 0,-2-9-179 0 0,0 0 1 0 0,-1 1-1 0 0,0-1 1 0 0,1 0 0 0 0,-1 1-1 0 0,0-1 1 0 0,1 1 0 0 0,-1-1-1 0 0,0 1 1 0 0,0-1-1 0 0,0 1 1 0 0,0-1 0 0 0,0 0-1 0 0,-1 1 1 0 0,1-1-1 0 0,0 1-69 0 0,-1 6 306 0 0,0 1-1 0 0,1-1 1 0 0,0 1-1 0 0,1 5-305 0 0,-2 27 705 0 0,1-30-453 0 0,-1 0 1 0 0,1 0-1 0 0,1 0 0 0 0,0 2-252 0 0,1 31 548 0 0,-3-30-396 0 0,0 4-11 0 0,0 0 0 0 0,-1 1 0 0 0,-1-1 0 0 0,-3 9-141 0 0,5-25 3 0 0,1 0-1 0 0,-1 0 0 0 0,1 1 1 0 0,0-1-1 0 0,0 0 1 0 0,0 0-1 0 0,0 0 0 0 0,1 2-2 0 0,-1-3-4 0 0,0 0 0 0 0,1-1-1 0 0,-1 1 1 0 0,0 0 0 0 0,0 0-1 0 0,0 0 1 0 0,0 0 0 0 0,0 0 0 0 0,0 0-1 0 0,-1 0 1 0 0,1 0 0 0 0,0 0-1 0 0,0 0 1 0 0,-1 0 0 0 0,1 0-1 0 0,0 0 1 0 0,-1 0 0 0 0,1 0-1 0 0,-1 0 1 0 0,1 0 0 0 0,-1 0-1 0 0,0-1 1 0 0,1 1 0 0 0,-1 0 0 0 0,0-1-1 0 0,1 1 1 0 0,-2 0 4 0 0,0 1-158 0 0,0-1 0 0 0,-1 1-1 0 0,1-1 1 0 0,-1 1 0 0 0,0-1 0 0 0,1 0-1 0 0,-1 0 1 0 0,0 0 0 0 0,0-1 0 0 0,0 1-1 0 0,-1-1 159 0 0,3 1-153 0 0,0-1 1 0 0,-1 0-1 0 0,1 0 0 0 0,0-1 0 0 0,0 1 0 0 0,0 0 0 0 0,-1 0 0 0 0,1 0 0 0 0,0-1 0 0 0,0 1 0 0 0,0-1 0 0 0,0 1 0 0 0,0-1 0 0 0,0 1 0 0 0,-1-1 0 0 0,1 0 0 0 0,1 1 0 0 0,-1-1 0 0 0,0 0 0 0 0,0 0 0 0 0,0 0 0 0 0,0 0 0 0 0,0 0 0 0 0,1 0 0 0 0,-1 0 0 0 0,0 0 0 0 0,1-1 153 0 0,-2-2-393 0 0,0 0 0 0 0,0-1 0 0 0,1 1 0 0 0,0-1 0 0 0,0 0 0 0 0,0 1 0 0 0,0-1 0 0 0,1 0 0 0 0,0 0 0 0 0,0 0 0 0 0,0 1 0 0 0,0-1 0 0 0,1 0 0 0 0,0 0 0 0 0,0-1 393 0 0,2-2 83 0 0,-1 0 0 0 0,1 0 0 0 0,1 1 0 0 0,-1-1 0 0 0,1 1 1 0 0,1 0-1 0 0,-1 0 0 0 0,3-3-83 0 0,-3 5 283 0 0,0 1 0 0 0,1 0 0 0 0,0 0 1 0 0,-1 0-1 0 0,1 0 0 0 0,1 1 0 0 0,-1 0 0 0 0,0 0 1 0 0,1 0-1 0 0,4-1-283 0 0,2-1 753 0 0,2 1 1 0 0,-1 0 0 0 0,0 1-1 0 0,5 0-753 0 0,-15 3 157 0 0,0 0-1 0 0,-1 0 0 0 0,1 0 0 0 0,0 0 0 0 0,0 0 0 0 0,0 1 1 0 0,0-1-1 0 0,-1 1 0 0 0,1 0 0 0 0,0 0 0 0 0,0 0 0 0 0,-1 0-156 0 0,0 0 56 0 0,0 0-1 0 0,0 0 0 0 0,-1 0 0 0 0,1 0 0 0 0,-1 0 1 0 0,1 0-1 0 0,-1 0 0 0 0,1 1 0 0 0,-1-1 1 0 0,0 1-1 0 0,0-1 0 0 0,1 0 0 0 0,-1 1 0 0 0,0 0 1 0 0,0-1-1 0 0,-1 1 0 0 0,1 0 0 0 0,0 0-55 0 0,3 19 341 0 0,0 0-1 0 0,-2 0 0 0 0,-1 0 0 0 0,0 0 0 0 0,-2 0 0 0 0,0 0 0 0 0,-2 0 1 0 0,-3 16-341 0 0,6-37 2 0 0,0 0 0 0 0,0 1 1 0 0,-1-1-1 0 0,1 0 0 0 0,0 1 0 0 0,0-1 1 0 0,0 0-1 0 0,0 1 0 0 0,0-1 1 0 0,0 0-1 0 0,0 1 0 0 0,0-1 0 0 0,0 0 1 0 0,0 1-1 0 0,1-1 0 0 0,-1 0 1 0 0,0 1-1 0 0,0-1 0 0 0,0 0 0 0 0,0 1 1 0 0,0-1-1 0 0,1 0 0 0 0,-1 1 1 0 0,0-1-1 0 0,0 0 0 0 0,0 0 0 0 0,1 1 1 0 0,-1-1-1 0 0,0 0 0 0 0,0 0 1 0 0,1 1-1 0 0,-1-1 0 0 0,0 0 1 0 0,1 0-1 0 0,-1 0-2 0 0,1 1 10 0 0,0-1 0 0 0,0 0 0 0 0,0 0 0 0 0,0 0-1 0 0,0-1 1 0 0,0 1 0 0 0,0 0 0 0 0,0 0 0 0 0,1 0 0 0 0,-1-1 0 0 0,-1 1 0 0 0,2-1-10 0 0,3-1 31 0 0,-1 0 0 0 0,0 0 0 0 0,0 0 0 0 0,0-1 0 0 0,2-2-31 0 0,10-7 82 0 0,-12 10-43 0 0,-1 0-1 0 0,0-1 1 0 0,0 0-1 0 0,0 1 1 0 0,0-1 0 0 0,2-3-39 0 0,9-9-36 0 0,5-7-1134 0 0,-18 21 798 0 0,-1 1-4 0 0,0 0-190 0 0,0 0-802 0 0,0 0-352 0 0,0 0-66 0 0</inkml:trace>
  <inkml:trace contextRef="#ctx0" brushRef="#br0" timeOffset="1324.349">1846 196 9672 0 0,'0'0'748'0'0,"0"0"-727"0"0,0 0 0 0 0,0-1 0 0 0,0 1 0 0 0,0-1 0 0 0,0 1 1 0 0,0 0-1 0 0,0-1 0 0 0,1 1 0 0 0,-1-1 0 0 0,0 1 0 0 0,0 0 0 0 0,0-1 1 0 0,0 1-1 0 0,1 0 0 0 0,-1-1 0 0 0,0 1 0 0 0,0 0 0 0 0,1-1 0 0 0,-1 1 1 0 0,0 0-1 0 0,1-1-21 0 0,1 0-243 0 0,1-1 2331 0 0,-8 2 189 0 0,3 0-1569 0 0,2 0-158 0 0,0 0-35 0 0,0 0-51 0 0,0 0-201 0 0,0 0-87 0 0,13 8 17 0 0,-9 1-2968 0 0,-2-7 369 0 0,1 4-3044 0 0</inkml:trace>
  <inkml:trace contextRef="#ctx0" brushRef="#br0" timeOffset="1789.427">1940 433 11976 0 0,'0'0'266'0'0,"4"12"668"0"0,1 2-824 0 0,-5-13-104 0 0,1 0 0 0 0,-1 1 1 0 0,0-1-1 0 0,1 0 0 0 0,-1 1 1 0 0,1-1-1 0 0,-1 0 0 0 0,1 0 0 0 0,-1 0 1 0 0,1 1-1 0 0,0-1 0 0 0,0 0 1 0 0,0 1-7 0 0,1-1 38 0 0,-1 0 33 0 0,0 0 0 0 0,1 0 0 0 0,-1 0-1 0 0,0 0 1 0 0,0 0 0 0 0,0 0 0 0 0,0 1 0 0 0,0-1 0 0 0,-1 0 0 0 0,1 1 0 0 0,0-1 0 0 0,-1 0 0 0 0,1 1 0 0 0,0-1 0 0 0,-1 1 0 0 0,0-1 0 0 0,1 1 0 0 0,-1-1 0 0 0,0 1 0 0 0,0-1 0 0 0,0 1-71 0 0,0-1 191 0 0,0 1 1 0 0,1-1 0 0 0,-1 1 0 0 0,0-1 0 0 0,0 1 0 0 0,1-1 0 0 0,-1 1 0 0 0,1-1 0 0 0,-1 1 0 0 0,1-1 0 0 0,0 0 0 0 0,-1 1 0 0 0,1-1 0 0 0,0 0 0 0 0,0 0 0 0 0,0 1 0 0 0,0-1-1 0 0,0 0 1 0 0,0 0 0 0 0,0 0 0 0 0,1 0 0 0 0,-1 0 0 0 0,0-1 0 0 0,1 1 0 0 0,0 0-192 0 0,-1 0 117 0 0,-1-1 117 0 0,18-6 607 0 0,-17 5-813 0 0,0 0 1 0 0,0 0-1 0 0,0 0 1 0 0,0 0-1 0 0,0 0 0 0 0,0 0 1 0 0,0 0-1 0 0,0-1 1 0 0,-1 1-1 0 0,1 0 1 0 0,0 0-1 0 0,0-1-28 0 0,7-10 131 0 0,-7 10-120 0 0,1 0 0 0 0,0-1 0 0 0,-1 1 0 0 0,1-1 0 0 0,-1 1 0 0 0,0-1 0 0 0,0 1 0 0 0,0-1 0 0 0,0 0-11 0 0,9-19 54 0 0,9-26-54 0 0,-9 28 4 0 0,-9 17-31 0 0,0-1 0 0 0,1 1 0 0 0,0-1 0 0 0,0 1 0 0 0,0 0 0 0 0,0 0 0 0 0,0 0-1 0 0,1 0 1 0 0,1-2 27 0 0,6-3-8 0 0,-7 6-205 0 0,0 0 1 0 0,0-1-1 0 0,0 1 0 0 0,0 1 1 0 0,0-1-1 0 0,3-1 213 0 0,-4 3-28 0 0,-1-1-1 0 0,1 1 0 0 0,-1 0 1 0 0,1-1-1 0 0,-1 1 0 0 0,1 0 1 0 0,0 0-1 0 0,-1 1 0 0 0,1-1 1 0 0,-1 0-1 0 0,1 0 0 0 0,-1 1 1 0 0,1-1-1 0 0,-1 1 0 0 0,1-1 1 0 0,-1 1-1 0 0,1 0 0 0 0,-1-1 29 0 0,2 2 12 0 0,0 0-1 0 0,0 0 1 0 0,-1 0-1 0 0,1 0 1 0 0,-1 0-1 0 0,0 0 0 0 0,1 1 1 0 0,-1-1-1 0 0,0 1 1 0 0,0 0-1 0 0,-1-1 1 0 0,1 1-1 0 0,0 0 1 0 0,-1 0-1 0 0,0 0 0 0 0,1 2-11 0 0,2 7 90 0 0,-1 1-1 0 0,0 0 0 0 0,0 7-89 0 0,-2-16-19 0 0,-1-1 22 0 0,0 0 1 0 0,0-1-1 0 0,0 1 0 0 0,0 0 0 0 0,-1-1 0 0 0,1 1 0 0 0,-1 1-3 0 0,0-1 23 0 0,1 0 0 0 0,-1-1 0 0 0,1 1 0 0 0,0-1 0 0 0,0 1 0 0 0,0-1 0 0 0,0 3-23 0 0,1 10 5 0 0,-2-13-42 0 0,1 0 0 0 0,0-1 0 0 0,0 1 0 0 0,0 0 0 0 0,1 0 0 0 0,-1 0 0 0 0,0 0 0 0 0,1 0-1 0 0,-1 0 1 0 0,1 0 0 0 0,0 0 37 0 0,-1-2 238 0 0,0 0 18 0 0,0 0-22 0 0,0 0-115 0 0,16 4 220 0 0,-14-4-305 0 0,0-1 1 0 0,0 1-1 0 0,-1-1 0 0 0,1 1 1 0 0,0-1-1 0 0,0 0 1 0 0,-1 0-1 0 0,1 0 0 0 0,0 0 1 0 0,-1 0-1 0 0,1 0 1 0 0,-1 0-1 0 0,1 0 1 0 0,-1-1-1 0 0,0 1 0 0 0,1-1 1 0 0,-1 1-1 0 0,0-1-34 0 0,21-32-259 0 0,6-23-4191 0 0,2-13 4450 0 0,-21 50-6107 0 0</inkml:trace>
  <inkml:trace contextRef="#ctx0" brushRef="#br0" timeOffset="2057.792">2557 0 11600 0 0,'0'0'530'0'0,"0"0"-7"0"0,1 2-248 0 0,-1-2-241 0 0,1 1 0 0 0,-1-1 0 0 0,0 1 1 0 0,0-1-1 0 0,0 1 0 0 0,0-1 1 0 0,1 1-1 0 0,-1-1 0 0 0,0 1 1 0 0,0-1-1 0 0,0 1 0 0 0,0 0 0 0 0,0-1 1 0 0,0 1-1 0 0,0-1 0 0 0,0 1 1 0 0,0-1-1 0 0,0 1 0 0 0,-1-1 1 0 0,1 1-1 0 0,0-1 0 0 0,0 1 0 0 0,0-1 1 0 0,-1 1-1 0 0,1-1 0 0 0,0 1 1 0 0,-1-1-1 0 0,1 1-34 0 0,-15 14 833 0 0,12-12-631 0 0,0-1 0 0 0,0 1 0 0 0,0 1 0 0 0,0-1 1 0 0,-1 2-203 0 0,-13 25 947 0 0,-39 71 1321 0 0,52-94-2211 0 0,0 1-1 0 0,1 0 1 0 0,0 0-1 0 0,0 0 0 0 0,1 1 1 0 0,0-1-1 0 0,1 1-56 0 0,-10 40 556 0 0,7-31 183 0 0,0 1-1 0 0,-1 15-738 0 0,-7 58 1948 0 0,12-84-2037 0 0,0 1 0 0 0,1-1 0 0 0,-1 0 0 0 0,2 2 89 0 0,1 23 66 0 0,-3-33-61 0 0,0 1 1 0 0,0-1 0 0 0,-1 1-1 0 0,1 0 1 0 0,0-1 0 0 0,0 1-1 0 0,-1-1 1 0 0,1 1-1 0 0,0-1 1 0 0,-1 1 0 0 0,1-1-1 0 0,-1 0 1 0 0,1 1 0 0 0,-1-1-1 0 0,1 1 1 0 0,-1-1 0 0 0,1 0-1 0 0,-1 1 1 0 0,1-1 0 0 0,-1 0-1 0 0,1 0 1 0 0,-1 1 0 0 0,1-1-1 0 0,-1 0 1 0 0,0 0-1 0 0,1 0 1 0 0,-1 0 0 0 0,0 0-6 0 0,-5-1-6885 0 0,0-4-125 0 0</inkml:trace>
  <inkml:trace contextRef="#ctx0" brushRef="#br0" timeOffset="2596.271">2321 321 9216 0 0,'2'0'706'0'0,"5"1"-302"0"0,0 0-1 0 0,1 0 0 0 0,-1 1 0 0 0,0 0 0 0 0,0 0 0 0 0,2 1-403 0 0,27 8 2596 0 0,-19-8-2108 0 0,-1-1 179 0 0,-1 2 0 0 0,13 4-667 0 0,-19-5 187 0 0,1 0 0 0 0,-1-1 0 0 0,1-1 0 0 0,-1 1 0 0 0,1-2 0 0 0,0 1 0 0 0,0-1 0 0 0,-1-1 0 0 0,1 1 0 0 0,0-2 0 0 0,-1 1 0 0 0,1-1 0 0 0,8-4-187 0 0,-12 4 69 0 0,22-9 91 0 0,-9-2-148 0 0,-10 9-12 0 0,-9 4 0 0 0,0 0 0 0 0,1 0 0 0 0,-1 0 0 0 0,0 0 0 0 0,0 0 0 0 0,0 0 0 0 0,0 0 0 0 0,0 0 0 0 0,0 0 0 0 0,0 0 0 0 0,0 0 0 0 0,0 0 0 0 0,0 0 0 0 0,0 0 0 0 0,0 0 0 0 0,0 0 0 0 0,1 1 0 0 0,-1-1 0 0 0,0 0 0 0 0,0 0 0 0 0,0 0 0 0 0,0 0 0 0 0,0 0 0 0 0,0 0 0 0 0,0 0 0 0 0,0 0 0 0 0,0 0 0 0 0,0 0 0 0 0,0 0 0 0 0,0 0 0 0 0,0 1 0 0 0,0-1 0 0 0,0 0 0 0 0,0 0 0 0 0,0 0 0 0 0,0 0 0 0 0,0 0 0 0 0,0 0 0 0 0,0 0 0 0 0,0 0 0 0 0,0 0 0 0 0,0 0 0 0 0,0 0 0 0 0,0 1 0 0 0,0-1 0 0 0,0 0 0 0 0,0 0 0 0 0,-1 0 0 0 0,1 0 0 0 0,0 0 0 0 0,0 0 0 0 0,0 0 0 0 0,0 0 0 0 0,0 0 0 0 0,0 0 0 0 0,0 0 0 0 0,0 0 0 0 0,0 0 0 0 0,0 0 0 0 0,0 0 0 0 0,0 0 0 0 0,0 0 0 0 0,-1 0 0 0 0,1 0 0 0 0,0 0 0 0 0,0 0-1 0 0,0 0 1 0 0,0 0 0 0 0,-8 10 3 0 0,-12 11-21 0 0,14-14-66 0 0,1 0 1 0 0,-1 1-1 0 0,1 0 0 0 0,1 0 0 0 0,-2 3 84 0 0,-3 6 35 0 0,8-14-5 0 0,0 0 0 0 0,0 1 0 0 0,0-1 0 0 0,0 0 0 0 0,1 0 0 0 0,-1 1 0 0 0,1-1 0 0 0,0 1 0 0 0,0-1 0 0 0,0 0 0 0 0,1 1 0 0 0,-1-1 0 0 0,1 3-30 0 0,1 15-6 0 0,-2-20 6 0 0,0 3 0 0 0,8 5 0 0 0,-5-7 117 0 0,0 0-1 0 0,1-1 0 0 0,0 1 0 0 0,-1-1 0 0 0,1 1 0 0 0,0-1 1 0 0,0 0-1 0 0,-1-1 0 0 0,1 1 0 0 0,0-1 0 0 0,0 1 0 0 0,0-1 1 0 0,0 0-1 0 0,0-1-116 0 0,3 1 47 0 0,1-1 1 0 0,-1 0 0 0 0,0-1-1 0 0,0 0 1 0 0,0 0 0 0 0,0 0-1 0 0,2-2-47 0 0,-7 3 2 0 0,1 0 0 0 0,-1-1 0 0 0,0 0 0 0 0,1 0 0 0 0,-1 0 0 0 0,0 0 0 0 0,0 0 0 0 0,0 0 0 0 0,0-1-2 0 0,1 0 9 0 0,-1 0 1 0 0,1 0-1 0 0,0 0 0 0 0,-1 1 0 0 0,4-2-9 0 0,6-7 0 0 0,-10 9 0 0 0,0 0 0 0 0,-1 1 0 0 0,1-1 0 0 0,0 1 0 0 0,0-1 0 0 0,0 1 0 0 0,1 0 0 0 0,-1 0 0 0 0,0 0 0 0 0,0 0 0 0 0,1 0 0 0 0,-1 0 0 0 0,0 0 0 0 0,1 1 0 0 0,1-1 0 0 0,-3 1 0 0 0,0 0-1 0 0,-1 0 0 0 0,1 0 1 0 0,0 0-1 0 0,-1 1 1 0 0,1-1-1 0 0,0 0 0 0 0,-1 0 1 0 0,1 0-1 0 0,-1 1 0 0 0,1-1 1 0 0,0 0-1 0 0,-1 1 1 0 0,1-1-1 0 0,-1 0 0 0 0,1 1 1 0 0,-1-1-1 0 0,1 1 1 0 0,-1-1-1 0 0,1 1 0 0 0,-1-1 1 0 0,0 1-1 0 0,1-1 0 0 0,-1 1 1 0 0,1-1-1 0 0,-1 1 1 0 0,0 0-1 0 0,0-1 0 0 0,1 1 1 0 0,-1-1-1 0 0,0 1 0 0 0,0 0 1 0 0,0-1-1 0 0,0 1 1 0 0,0 0-1 0 0,0 0 1 0 0,3 23-258 0 0,-3-23 225 0 0,-6 56-374 0 0,5-47 475 0 0,0 0 0 0 0,-1 0 0 0 0,0-1 1 0 0,-1 1-1 0 0,0-1 0 0 0,-1 0 0 0 0,1 0 0 0 0,-4 5-68 0 0,-5 14 190 0 0,-9 21 73 0 0,-1-1 1 0 0,-3-1-1 0 0,-1-1 1 0 0,-3-1-1 0 0,-8 7-263 0 0,20-32 90 0 0,0 0 0 0 0,-2-2 0 0 0,-1 0-1 0 0,0-1 1 0 0,-1-1 0 0 0,0 0 0 0 0,-2-2 0 0 0,1-1-1 0 0,-18 7-89 0 0,30-16 2 0 0,1 0 1 0 0,-1-1-1 0 0,0 0 0 0 0,0-1 0 0 0,-1 0 0 0 0,0-1-2 0 0,-64 5-1 0 0,74-6 1 0 0,-43-1-1894 0 0,-1-3 0 0 0,1-1 0 0 0,-18-6 1894 0 0,61 11 0 0 0,-51-12-2045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4:30.52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0 13824 0 0,'0'0'314'0'0,"0"0"46"0"0,0 0 22 0 0,1 0-50 0 0,-1 0-330 0 0,0 0 1 0 0,1 0 0 0 0,-1 0 0 0 0,0 0 0 0 0,1 0 0 0 0,-1 0 0 0 0,0 0 0 0 0,0 0 0 0 0,1 0 0 0 0,-1 0-1 0 0,0 0 1 0 0,0 1 0 0 0,1-1 0 0 0,-1 0 0 0 0,0 0 0 0 0,0 0 0 0 0,1 0 0 0 0,-1 0 0 0 0,0 0 0 0 0,0 1-1 0 0,0-1 1 0 0,1 0 0 0 0,-1 0 0 0 0,0 0 0 0 0,0 1 0 0 0,0-1 0 0 0,0 0 0 0 0,1 0 0 0 0,-1 1 0 0 0,0-1-1 0 0,0 0 1 0 0,0 0 0 0 0,0 1 0 0 0,0-1 0 0 0,0 0 0 0 0,0 0 0 0 0,0 1 0 0 0,0-1 0 0 0,0 0 0 0 0,0 1-1 0 0,0-1 1 0 0,0 0 0 0 0,0 0 0 0 0,0 1 0 0 0,0-1 0 0 0,0 0-3 0 0,-3 8 17 0 0,3-6 8 0 0,-1-1 0 0 0,1 0 0 0 0,0 0 0 0 0,-1 0 0 0 0,1 1 0 0 0,0-1 0 0 0,0 0 0 0 0,0 0 0 0 0,0 1 0 0 0,0-1 0 0 0,0 0 0 0 0,0 1 0 0 0,0-1 0 0 0,0 0 0 0 0,1 0 0 0 0,-1 0 0 0 0,0 1 0 0 0,1-1 0 0 0,-1 0 0 0 0,1 0 0 0 0,0 0 0 0 0,-1 0 0 0 0,1 1-25 0 0,6 18 404 0 0,-6-16-312 0 0,0 0 0 0 0,0-1 0 0 0,0 1 0 0 0,0-1 0 0 0,1 0 1 0 0,0 3-93 0 0,7 16 409 0 0,-6-8-167 0 0,9 32 644 0 0,-9-36-732 0 0,-1-1 0 0 0,0 1 0 0 0,0-1-1 0 0,-1 3-153 0 0,5 27 233 0 0,3-8-117 0 0,0-2-108 0 0,3 27-8 0 0,-11-48 26 0 0,0 1 0 0 0,0-1 0 0 0,-1 1 0 0 0,0 0 0 0 0,0 0-1 0 0,-1-1 1 0 0,0 1 0 0 0,-2 5-26 0 0,1 9 449 0 0,4-13-1005 0 0,1-22 556 0 0,-3 8 0 0 0,1 1 0 0 0,0-1 0 0 0,0 1 0 0 0,0-1 0 0 0,0 1 0 0 0,0-1 0 0 0,1 1 0 0 0,0-1 0 0 0,0 1 0 0 0,1-1 0 0 0,-1 1 0 0 0,0-1 0 0 0,-1 1 0 0 0,1-1 0 0 0,-1 0 0 0 0,0 1 0 0 0,0-1 0 0 0,0 0 0 0 0,0 0 0 0 0,0-2 0 0 0,0-1 6 0 0,0 1-1 0 0,1-1 1 0 0,0 1 0 0 0,0 0-1 0 0,1 0 1 0 0,-1 0-1 0 0,1 0 1 0 0,1 0-1 0 0,-1 1 1 0 0,1 0-1 0 0,0-1 1 0 0,0 1-1 0 0,3-2-5 0 0,-7 7 0 0 0,0-1 0 0 0,0 1 0 0 0,0 0 0 0 0,0-1-1 0 0,1 1 1 0 0,-1 0 0 0 0,0 0 0 0 0,0-1 0 0 0,0 1 0 0 0,1 0-1 0 0,-1-1 1 0 0,0 1 0 0 0,0 0 0 0 0,1 0 0 0 0,-1 0-1 0 0,0-1 1 0 0,1 1 0 0 0,-1 0 0 0 0,0 0 0 0 0,0 0 0 0 0,1-1-1 0 0,-1 1 1 0 0,0 0 0 0 0,1 0 0 0 0,-1 0 0 0 0,0 0-1 0 0,1 0 1 0 0,-1 0 0 0 0,1 0 0 0 0,-1 0 0 0 0,0 0 0 0 0,2 0-8 0 0,-2 0 7 0 0,1 0-1 0 0,-1 0 1 0 0,0 0-1 0 0,1 0 1 0 0,-1 0-1 0 0,1 0 1 0 0,-1 0-1 0 0,0 0 1 0 0,1 0-1 0 0,-1 0 1 0 0,0 0-1 0 0,1 0 1 0 0,-1 0-1 0 0,1 0 1 0 0,-1 0-1 0 0,0 0 1 0 0,1 0-1 0 0,-1 0 1 0 0,0 1 0 0 0,1-1-1 0 0,-1 0 1 0 0,0 0-1 0 0,1 0 1 0 0,-1 1-1 0 0,0-1 1 0 0,1 0-1 0 0,-1 0 1 0 0,0 1-1 0 0,0-1 1 0 0,1 0-1 0 0,-1 1 1 0 0,0-1-1 0 0,0 0 1 0 0,0 0-1 0 0,0 1 1 0 0,1-1-1 0 0,-1 1 1 0 0,0-1-1 0 0,0 0 1 0 0,0 1 0 0 0,0-1-1 0 0,0 0 2 0 0,0 2-5 0 0,12 14 5 0 0,-10-13 0 0 0,0-1 0 0 0,0 1 0 0 0,0 0 0 0 0,0 0 0 0 0,-1 0 0 0 0,1 0 0 0 0,0 1 0 0 0,2 9 200 0 0,0 0-1 0 0,0 0 0 0 0,-1 0 0 0 0,-1 1 0 0 0,0-1 0 0 0,-1 1 0 0 0,-1 0 0 0 0,0-1 0 0 0,-1 7-199 0 0,1-15 17 0 0,0 1 0 0 0,0-1 0 0 0,0 1 0 0 0,1-1 0 0 0,0 0 1 0 0,0 1-1 0 0,2 3-17 0 0,2 14-32 0 0,-4-18 44 0 0,-1-4 20 0 0,0-1-106 0 0,7 2-185 0 0,4 1 34 0 0,-9-4 91 0 0,0 1-1 0 0,0-1 1 0 0,0 1 0 0 0,0-1 0 0 0,0 0 0 0 0,-1 0-1 0 0,1 0 1 0 0,0 0 0 0 0,-1 0 0 0 0,1 0 0 0 0,0 0-1 0 0,-1-1 1 0 0,1 1 0 0 0,-1 0 0 0 0,0-1 0 0 0,1 0 134 0 0,20-31-2572 0 0,-9 11 543 0 0,3-4-205 0 0,-14 21 1985 0 0,0 1 1 0 0,1 0 0 0 0,0 0-1 0 0,-1 0 1 0 0,1 0-1 0 0,1 0 1 0 0,-1 1-1 0 0,0-1 1 0 0,1 1-1 0 0,2-2 249 0 0,-5 5 215 0 0,0-1-1 0 0,-1 1 1 0 0,1 0-1 0 0,0 0 1 0 0,0-1-1 0 0,-1 1 0 0 0,1 0 1 0 0,0 0-1 0 0,0 0 1 0 0,-1 0-1 0 0,1 0 1 0 0,0 0-1 0 0,0 0 0 0 0,0 0 1 0 0,-1 0-1 0 0,1 0 1 0 0,0 1-1 0 0,0-1 1 0 0,-1 0-1 0 0,1 1 1 0 0,0-1-1 0 0,0 0 0 0 0,-1 1 1 0 0,1-1-1 0 0,0 0 1 0 0,-1 1-1 0 0,1-1 1 0 0,-1 1-1 0 0,1 0 0 0 0,-1-1 1 0 0,1 1-1 0 0,-1-1 1 0 0,1 2-215 0 0,1 0 281 0 0,-1 0 0 0 0,1 0 0 0 0,-1 0 0 0 0,0 0 0 0 0,1 0 0 0 0,-1 1 0 0 0,0-1 0 0 0,0 3-281 0 0,1 4 447 0 0,-1-4-318 0 0,0 0-1 0 0,0 0 0 0 0,1 0 1 0 0,-1 0-1 0 0,1 0 1 0 0,0 0-1 0 0,0-1 1 0 0,1 1-1 0 0,1 2-128 0 0,1 5 694 0 0,-4-10-652 0 0,0 1 1 0 0,-1-1 0 0 0,1 0 0 0 0,0 0 0 0 0,0 0 0 0 0,0 0 0 0 0,0 0 0 0 0,1 0 0 0 0,-1 0-1 0 0,1 0 1 0 0,0 0-43 0 0,-1-1-43 0 0,0 0-1 0 0,0 0 1 0 0,0-1-1 0 0,0 1 1 0 0,0 0-1 0 0,0-1 0 0 0,0 1 1 0 0,1-1-1 0 0,-1 0 1 0 0,0 1-1 0 0,0-1 1 0 0,0 0-1 0 0,1 0 0 0 0,-1 1 1 0 0,0-1-1 0 0,0 0 1 0 0,1 0-1 0 0,-1-1 1 0 0,0 1-1 0 0,0 0 0 0 0,1 0 1 0 0,-1 0-1 0 0,0-1 1 0 0,0 1-1 0 0,0-1 1 0 0,0 1-1 0 0,0-1 0 0 0,1 1 1 0 0,-1-1-1 0 0,0 0 1 0 0,0 1-1 0 0,0-1 1 0 0,0 0-1 0 0,0 0 44 0 0,5-5-4884 0 0,3 1-1622 0 0</inkml:trace>
  <inkml:trace contextRef="#ctx0" brushRef="#br0" timeOffset="280.188">550 218 15264 0 0,'0'0'336'0'0,"0"0"72"0"0,0 0 7 0 0,0 0 9 0 0,0 0-336 0 0,0 0-88 0 0,0 0 0 0 0,3 9 0 0 0,-3-9 0 0 0,3 6-112 0 0,3 1 24 0 0,0 1 8 0 0,3 0-759 0 0,3 0-153 0 0,-3-2-32 0 0</inkml:trace>
  <inkml:trace contextRef="#ctx0" brushRef="#br0" timeOffset="556.786">921 311 13824 0 0,'-7'0'1246'0'0,"-15"0"-530"0"0,1 1 0 0 0,-1 1 0 0 0,1 2 0 0 0,-1 0 0 0 0,1 1 0 0 0,-5 2-716 0 0,17-4 5 0 0,1 1 0 0 0,-1 0 1 0 0,1 0-1 0 0,0 0 0 0 0,1 1 0 0 0,-1 1 0 0 0,0 0-5 0 0,5-4 0 0 0,1 0 0 0 0,-1 1 0 0 0,0-1 0 0 0,1 1 0 0 0,0 0-1 0 0,-1-1 1 0 0,1 1 0 0 0,0 0 0 0 0,1 0 0 0 0,-1 1 0 0 0,0-1-1 0 0,1 0 1 0 0,0 0 0 0 0,0 1 0 0 0,0-1 0 0 0,0 1 0 0 0,0-1 0 0 0,1 1-1 0 0,0 0 1 0 0,0-1 0 0 0,0 0 0 0 0,1-1 0 0 0,-1 1 0 0 0,1 0 0 0 0,0 0 0 0 0,0-1 0 0 0,0 1 0 0 0,0 0 0 0 0,1-1 0 0 0,-1 1 0 0 0,1-1 0 0 0,-1 1 0 0 0,3 1 0 0 0,28 30 0 0 0,-19-22 0 0 0,16 13 0 0 0,-22-19 0 0 0,0 0 0 0 0,0 0 0 0 0,-1 0 0 0 0,1 1 0 0 0,-2 0 0 0 0,6 6 0 0 0,10 21 3 0 0,-11-20 6 0 0,0 2 0 0 0,-1-1 0 0 0,0 1 0 0 0,-2 0 0 0 0,6 17-9 0 0,-11-24 219 0 0,-1-1-1 0 0,0 1 0 0 0,-1 0 1 0 0,1 0-1 0 0,-2 3-218 0 0,1 4 304 0 0,-1-12-232 0 0,1 0 0 0 0,-1 1 0 0 0,-1-1 0 0 0,1 0 0 0 0,0 1 0 0 0,-1-1 1 0 0,0 0-1 0 0,0 0 0 0 0,0 0-72 0 0,-3 5 222 0 0,4-7-167 0 0,0 1 0 0 0,-1-1 1 0 0,1 0-1 0 0,-1 0 0 0 0,0 0 0 0 0,0 0 0 0 0,1 0 1 0 0,-1-1-1 0 0,0 1 0 0 0,-1 0 0 0 0,1-1 0 0 0,0 0 1 0 0,0 1-1 0 0,-1-1 0 0 0,1 0 0 0 0,-3 1-55 0 0,-4 1 170 0 0,-1-1 0 0 0,0 1 0 0 0,-8-1-170 0 0,5 0 98 0 0,2-1-58 0 0,1-1 0 0 0,-1 0 1 0 0,1-1-1 0 0,-1 0 1 0 0,-7-2-41 0 0,13 2-72 0 0,4 1 35 0 0,-1-1-1 0 0,1 1 0 0 0,-1-1 1 0 0,1 1-1 0 0,0-1 0 0 0,-1 1 1 0 0,1-1-1 0 0,0 0 0 0 0,-1 0 1 0 0,1 1-1 0 0,0-1 0 0 0,0 0 1 0 0,0 0-1 0 0,0 0 0 0 0,0 0 1 0 0,0-1-1 0 0,0 1 0 0 0,0 0 1 0 0,0 0-1 0 0,1-1 0 0 0,-1 1 1 0 0,0 0-1 0 0,1-1 0 0 0,-1 1 38 0 0,0-3-506 0 0,0 0 0 0 0,0 1 0 0 0,1-1 0 0 0,-1 0-1 0 0,1 1 1 0 0,0-1 0 0 0,0 0 0 0 0,0 1-1 0 0,0-3 507 0 0,3-9-6643 0 0</inkml:trace>
  <inkml:trace contextRef="#ctx0" brushRef="#br0" timeOffset="918.494">1062 159 15664 0 0,'0'0'356'0'0,"0"0"49"0"0,3 8 405 0 0,-1 2-735 0 0,1 0 0 0 0,0-1-1 0 0,5 10-74 0 0,-4-10 190 0 0,-1 0-1 0 0,1 0 0 0 0,-2 0 1 0 0,2 8-190 0 0,-3-11 96 0 0,1 2 28 0 0,-1 0 0 0 0,0 0 1 0 0,-1 0-1 0 0,1 0 1 0 0,-2 0-1 0 0,1 1 0 0 0,-2 2-124 0 0,0 2 325 0 0,1 0 0 0 0,-1 0-1 0 0,2 0 1 0 0,0 0-1 0 0,0 0 1 0 0,2 0-1 0 0,1 12-324 0 0,-2-22 1 0 0,-1-1 0 0 0,0 0 0 0 0,1 1-1 0 0,-1-1 1 0 0,0 0 0 0 0,-1 1 0 0 0,1-1-1 0 0,0 0 1 0 0,-1 1 0 0 0,1-1 0 0 0,-1 0-1 0 0,0 0 1 0 0,0 1 0 0 0,0-1 0 0 0,0 0 0 0 0,0 0-1 0 0,0 0 1 0 0,-1 0 0 0 0,1 0 0 0 0,-1-1-1 0 0,0 2 0 0 0,0 2 7 0 0,7-6 32 0 0,6-4 101 0 0,-8 3-61 0 0,0-1 1 0 0,0 0 0 0 0,-1-1 0 0 0,1 1 0 0 0,-1 0-1 0 0,1-1 1 0 0,0-1-80 0 0,6-8 32 0 0,12-19-34 0 0,-18 25-64 0 0,1 2 1 0 0,-1-1-1 0 0,1 0 0 0 0,0 1 0 0 0,1 0 1 0 0,0 0-1 0 0,-1 0 0 0 0,2 0 66 0 0,5-5-140 0 0,-10 8 138 0 0,1 1 0 0 0,0-1-1 0 0,0 1 1 0 0,0-1 0 0 0,0 1 0 0 0,0 0 0 0 0,0 0 0 0 0,0 0 0 0 0,0 0 0 0 0,0 0 0 0 0,1 0 0 0 0,-1 1 0 0 0,0-1 0 0 0,1 1 0 0 0,-1-1-1 0 0,0 1 1 0 0,1 0 2 0 0,-2 0 0 0 0,1-1 0 0 0,-1 1 0 0 0,1 0 0 0 0,-1 0 0 0 0,0 0 0 0 0,1 1 0 0 0,-1-1 0 0 0,1 0 0 0 0,-1 0 0 0 0,1 1 0 0 0,-1-1 0 0 0,0 1 0 0 0,1-1 0 0 0,-1 1 0 0 0,0 0 0 0 0,0 0 0 0 0,1-1 0 0 0,-1 1 0 0 0,0 0 0 0 0,0 0 0 0 0,0 0 0 0 0,0 0 0 0 0,0 1 0 0 0,3 3 0 0 0,0 0 0 0 0,0 0 0 0 0,-1 1 0 0 0,3 4 0 0 0,3 6 0 0 0,-4-8 151 0 0,0 0 0 0 0,0 1 0 0 0,-1-1-1 0 0,-1 1 1 0 0,1 0 0 0 0,-1 0 0 0 0,-1 0-1 0 0,1 0 1 0 0,-2 1 0 0 0,1-1 0 0 0,-1 0 0 0 0,-1 1-1 0 0,0 5-150 0 0,0-11 3 0 0,1-1 0 0 0,-1 1 0 0 0,1 0 0 0 0,0-1 0 0 0,0 1 0 0 0,0 0-3 0 0,4 19-2 0 0,-5-12 2 0 0,0-4 0 0 0,0 1 0 0 0,0-1 0 0 0,1 1 0 0 0,0-1 0 0 0,1 2 0 0 0,-3-7 0 0 0,3 5 0 0 0,2-5 0 0 0,6-5 0 0 0,-3-1 0 0 0,-2-1 0 0 0,1 0 0 0 0,0 0 0 0 0,-1 0 0 0 0,2-3 0 0 0,-7 7-15 0 0,0 1 0 0 0,1-1 0 0 0,-1 1 0 0 0,0-1 1 0 0,0 1-1 0 0,1-1 0 0 0,-1 1 0 0 0,0-1 0 0 0,0 1 0 0 0,0-1 0 0 0,0 1 0 0 0,0-1 0 0 0,0 1 0 0 0,0-1 0 0 0,0 1 0 0 0,0-1 0 0 0,0 1 0 0 0,0-1 0 0 0,0 0 0 0 0,0 1 0 0 0,0-1 0 0 0,0 1 1 0 0,-1-1-1 0 0,1 1 0 0 0,0-1 0 0 0,0 1 0 0 0,-1-1 0 0 0,1 1 0 0 0,0-1 15 0 0,-1 1-63 0 0,1 0 1 0 0,0-1-1 0 0,-1 1 0 0 0,1 0 1 0 0,0-1-1 0 0,0 1 0 0 0,0-1 1 0 0,-1 1-1 0 0,1-1 1 0 0,0 1-1 0 0,0 0 0 0 0,0-1 1 0 0,0 1-1 0 0,0-1 0 0 0,0 1 1 0 0,0-1-1 0 0,0 1 1 0 0,0-1-1 0 0,0 1 0 0 0,0 0 1 0 0,0-1-1 0 0,0 1 0 0 0,0-1 1 0 0,1 1-1 0 0,-1-1 1 0 0,0 1-1 0 0,0 0 0 0 0,0-1 1 0 0,1 1-1 0 0,-1-1 0 0 0,0 1 1 0 0,0 0-1 0 0,1-1 1 0 0,-1 1-1 0 0,0 0 0 0 0,1-1 63 0 0,15-8-1512 0 0</inkml:trace>
  <inkml:trace contextRef="#ctx0" brushRef="#br0" timeOffset="1573.558">1571 502 12728 0 0,'0'0'289'0'0,"1"-1"40"0"0,-1 1-310 0 0,1 0 1 0 0,-1 0-1 0 0,0 0 0 0 0,0 0 0 0 0,1 0 0 0 0,-1 0 0 0 0,0-1 0 0 0,0 1 0 0 0,0 0 1 0 0,1 0-1 0 0,-1 0 0 0 0,0 0 0 0 0,0-1 0 0 0,0 1 0 0 0,0 0 0 0 0,1 0 1 0 0,-1-1-1 0 0,0 1 0 0 0,0 0 0 0 0,0 0 0 0 0,0 0 0 0 0,0-1 0 0 0,0 1 1 0 0,0 0-1 0 0,0 0 0 0 0,0-1 0 0 0,0 1 0 0 0,0 0 0 0 0,0 0 0 0 0,0-1-19 0 0,0 1 7 0 0,0 0 0 0 0,0-1 0 0 0,0 1 0 0 0,0 0 0 0 0,0-1 0 0 0,1 1-1 0 0,-1 0 1 0 0,0-1 0 0 0,0 1 0 0 0,0 0 0 0 0,0 0 0 0 0,0-1 0 0 0,0 1 0 0 0,1 0-1 0 0,-1 0 1 0 0,0-1 0 0 0,0 1 0 0 0,0 0 0 0 0,1 0 0 0 0,-1-1 0 0 0,0 1-1 0 0,0 0 1 0 0,1 0 0 0 0,-1 0 0 0 0,0-1 0 0 0,0 1 0 0 0,1 0 0 0 0,-1 0 0 0 0,1 0-7 0 0,16-10-145 0 0,20-14 2291 0 0,-34 22-2034 0 0,-1-1 1 0 0,1 1-1 0 0,-1 0 1 0 0,1-1 0 0 0,-1 0-1 0 0,0 0 1 0 0,0 0 0 0 0,0 0-1 0 0,0 0 1 0 0,-1 0-1 0 0,1-2-112 0 0,4-9-47 0 0,-5 11 131 0 0,1 0 0 0 0,-1 0-1 0 0,0 1 1 0 0,0-1 0 0 0,0 0 0 0 0,0 0 0 0 0,-1 0 0 0 0,1 0-1 0 0,-1 0 1 0 0,1 0 0 0 0,-1 0 0 0 0,0 0 0 0 0,-1 0 0 0 0,1 0-1 0 0,0 0 1 0 0,-1 0 0 0 0,0 0 0 0 0,1 0 0 0 0,-2-3-84 0 0,-1 0 82 0 0,2 3-51 0 0,0 0-1 0 0,0 0 1 0 0,-1 0 0 0 0,1 1 0 0 0,-1-1 0 0 0,-1-2-31 0 0,2 4 13 0 0,0 0 0 0 0,0 0 0 0 0,0 1 0 0 0,0-1 0 0 0,0 0 0 0 0,0 0 0 0 0,-1 1 0 0 0,1-1 0 0 0,0 0 0 0 0,0 1 0 0 0,0 0 0 0 0,-1-1 0 0 0,1 1 0 0 0,0 0 0 0 0,-1-1 0 0 0,1 1 0 0 0,0 0 0 0 0,-1 0 0 0 0,0 0-13 0 0,-3 0 1 0 0,0 0 0 0 0,0 0-1 0 0,1 0 1 0 0,-1 1-1 0 0,0-1 1 0 0,0 1-1 0 0,0 1 1 0 0,1-1-1 0 0,-1 0 1 0 0,0 1-1 0 0,1 0 1 0 0,-1 0-1 0 0,1 1 1 0 0,0-1 0 0 0,0 1-1 0 0,0 0 1 0 0,0 0-1 0 0,0 0 1 0 0,1 1-1 0 0,-1-1 1 0 0,1 1-1 0 0,-1 1 0 0 0,1 0 1 0 0,0 0-1 0 0,0 0 1 0 0,1 0-1 0 0,-1 1 1 0 0,1-1-1 0 0,0 1 0 0 0,1-1 1 0 0,-1 1-1 0 0,1 0 1 0 0,0 0-1 0 0,1 0 1 0 0,-1-1-1 0 0,1 2 0 0 0,0-3 4 0 0,0 1-1 0 0,1 0 1 0 0,-1 0 0 0 0,1 0-1 0 0,0-1 1 0 0,0 1 0 0 0,1 0-1 0 0,-1-1 1 0 0,1 1 0 0 0,0-1-1 0 0,0 0 1 0 0,1 0-1 0 0,-1 1 1 0 0,1-1 0 0 0,0-1-1 0 0,0 2-3 0 0,0-3 12 0 0,-1 0-1 0 0,1 0 1 0 0,0 0-1 0 0,0 0 0 0 0,0 0 1 0 0,0 0-1 0 0,0-1 0 0 0,0 1 1 0 0,0-1-1 0 0,0 0 1 0 0,0 0-1 0 0,2 0-11 0 0,2 1 103 0 0,1-1 0 0 0,0 0 1 0 0,0-1-1 0 0,4 1-103 0 0,-2-1 39 0 0,0 0 0 0 0,0-1 0 0 0,0 1 0 0 0,0-2 0 0 0,-1 0 0 0 0,1 0 0 0 0,0 0 0 0 0,-1-1-1 0 0,1-1 1 0 0,-1 0 0 0 0,0 0 0 0 0,0 0 0 0 0,7-6-39 0 0,-7 4 18 0 0,0 0 0 0 0,0 1 0 0 0,1 0 0 0 0,9-3-18 0 0,-19 8-25 0 0,1-1 0 0 0,0 1 0 0 0,-1 0-1 0 0,1 0 1 0 0,0-1 0 0 0,0 1 0 0 0,0 0-1 0 0,-1 0 1 0 0,1 0 0 0 0,0 0 0 0 0,0 0-1 0 0,-1 0 1 0 0,1 0 0 0 0,0 0 0 0 0,0 0-1 0 0,0 1 1 0 0,-1-1 0 0 0,1 0 0 0 0,0 0-1 0 0,-1 1 1 0 0,1-1 0 0 0,0 1 0 0 0,0-1-1 0 0,-1 0 1 0 0,1 1 0 0 0,-1-1 0 0 0,1 1-1 0 0,0-1 1 0 0,-1 1 0 0 0,1 0 0 0 0,-1-1-1 0 0,1 1 1 0 0,-1 0 0 0 0,0-1 0 0 0,1 1-1 0 0,-1 0 1 0 0,1 0 25 0 0,1 4 110 0 0,-1 0 0 0 0,1 0 0 0 0,-1 0 0 0 0,0 0-1 0 0,1 3-109 0 0,0 3-95 0 0,26 89-158 0 0,-26-96 394 0 0,-1 1 0 0 0,1-1 1 0 0,0 0-1 0 0,0 0 0 0 0,1 0 0 0 0,-1 0-141 0 0,2 2 230 0 0,-4-5-54 0 0,0-1-66 0 0,0 0-29 0 0,0 0-8 0 0,0 0 58 0 0,3-6 733 0 0,0 1-791 0 0,0 0-1 0 0,-1 0 1 0 0,0-1 0 0 0,0 1 0 0 0,0-1 0 0 0,-1 1-1 0 0,0-1 1 0 0,0 0 0 0 0,0 1 0 0 0,-1-1-1 0 0,0-4-72 0 0,3-23 215 0 0,0 19-585 0 0,1 0 0 0 0,0 0 1 0 0,1 0-1 0 0,0 1 1 0 0,1-1-1 0 0,1 1 0 0 0,0 1 1 0 0,0-1-1 0 0,10-10 370 0 0,-15 21-311 0 0,0-1 0 0 0,1 1 0 0 0,-1 0-1 0 0,1 0 1 0 0,-1 0 0 0 0,1 0 0 0 0,0 0 0 0 0,0 1 0 0 0,0-1-1 0 0,1 0 312 0 0,-1 1-259 0 0,19-6-1468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5:15.20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200 1 8808 0 0,'-5'2'85'0'0,"1"0"0"0"0,0 0 1 0 0,-1 1-1 0 0,1-1 0 0 0,0 1 1 0 0,1 0-1 0 0,-1 0 0 0 0,0 0 1 0 0,1 1-1 0 0,0-1 0 0 0,-3 4-85 0 0,-7 8 200 0 0,4-5 129 0 0,0 1 0 0 0,1 0 0 0 0,-5 10-329 0 0,5-9 469 0 0,5-6-120 0 0,0 0-1 0 0,0 0 1 0 0,1 0 0 0 0,-1 4-349 0 0,-6 13 987 0 0,8-22-932 0 0,1 0 1 0 0,-1 0 0 0 0,1 0-1 0 0,0 1 1 0 0,-1-1-1 0 0,1 0 1 0 0,0 0 0 0 0,0 0-1 0 0,0 0 1 0 0,0 0 0 0 0,0 0-1 0 0,0 0 1 0 0,0 1 0 0 0,0-1-1 0 0,1 0 1 0 0,-1 0 0 0 0,0 0-1 0 0,1 0 1 0 0,-1 0 0 0 0,1 0-1 0 0,-1 0 1 0 0,1 0 0 0 0,0 1-56 0 0,-1-1 384 0 0,7 18 671 0 0,-1-14-762 0 0,-5-3-186 0 0,0-1 1 0 0,1 0-1 0 0,-1 0 0 0 0,0 0 0 0 0,0 0 0 0 0,0-1 1 0 0,1 1-1 0 0,-1 0 0 0 0,0 0 0 0 0,1-1 0 0 0,-1 1 1 0 0,0-1-1 0 0,1 1 0 0 0,-1-1 0 0 0,1 0 0 0 0,-1 1 0 0 0,1-1 1 0 0,-1 0-1 0 0,1 0-107 0 0,5 0-45 0 0,1-1-1 0 0,-1 0 1 0 0,0 0 0 0 0,0-1 0 0 0,0 0 0 0 0,0 0-1 0 0,0-1 1 0 0,0 0 0 0 0,0 0 0 0 0,-1 0 0 0 0,1-1-1 0 0,0-1 46 0 0,3-2 59 0 0,0-1 0 0 0,0 0 1 0 0,-1 0-1 0 0,-1-1 0 0 0,1 0 0 0 0,6-10-59 0 0,-14 18 39 0 0,1-1 1 0 0,-1 0 0 0 0,0 0 0 0 0,0 0-1 0 0,0 0 1 0 0,0 0 0 0 0,0 0-1 0 0,0 0 1 0 0,-1 0 0 0 0,1-1-1 0 0,-1 1 1 0 0,1 0 0 0 0,-1 0-1 0 0,0 0 1 0 0,0-1 0 0 0,0 1-1 0 0,0 0 1 0 0,0 0 0 0 0,0-1-1 0 0,-1 1 1 0 0,1 0 0 0 0,-1 0 0 0 0,0 0-1 0 0,1-1 1 0 0,-1 1 0 0 0,0 0-1 0 0,0 0 1 0 0,0 0 0 0 0,-1 1-1 0 0,1-1 1 0 0,0 0 0 0 0,-1 0-1 0 0,1 1 1 0 0,-1-1 0 0 0,0 0-1 0 0,1 1 1 0 0,-1 0 0 0 0,0-1 0 0 0,0 1-1 0 0,0 0 1 0 0,0 0 0 0 0,0 0-1 0 0,0 0 1 0 0,0 1 0 0 0,0-1-1 0 0,-1 0 1 0 0,1 1-40 0 0,-5-1 85 0 0,0 0-1 0 0,0 0 1 0 0,0 1 0 0 0,0 0-1 0 0,-1 1 1 0 0,1-1 0 0 0,0 1-1 0 0,1 1 1 0 0,-1-1 0 0 0,0 1-1 0 0,0 1 1 0 0,-1 0-85 0 0,1-1 93 0 0,0 2-1 0 0,0-1 1 0 0,0 1 0 0 0,0 0-1 0 0,0 0 1 0 0,1 1 0 0 0,0 0-1 0 0,0 0 1 0 0,0 0 0 0 0,-4 6-93 0 0,-15 18 31 0 0,17-21 17 0 0,1 0 1 0 0,0 1 0 0 0,0-1 0 0 0,1 1-1 0 0,-5 10-48 0 0,11-18 0 0 0,-1 0 0 0 0,1 0 0 0 0,-1 0 0 0 0,1-1 0 0 0,0 1-1 0 0,0 0 1 0 0,-1 0 0 0 0,1 0 0 0 0,0 0 0 0 0,0 0 0 0 0,0 0-1 0 0,0 0 1 0 0,0 0 0 0 0,0 0 0 0 0,0 0 0 0 0,1 0 0 0 0,-1 0 0 0 0,0 0-1 0 0,0 0 1 0 0,1 0 0 0 0,-1 0 0 0 0,1 0 0 0 0,-1 0 0 0 0,1-1 0 0 0,-1 1-1 0 0,1 0 1 0 0,-1 0 0 0 0,1-1 0 0 0,0 1 0 0 0,-1 0 0 0 0,1 0-1 0 0,0-1 1 0 0,0 1 0 0 0,-1-1 0 0 0,1 1 0 0 0,0-1 0 0 0,0 1 0 0 0,0-1-1 0 0,0 0 1 0 0,0 1 0 0 0,0-1 0 0 0,0 0 0 0 0,0 1 0 0 0,3 0 11 0 0,0 0-1 0 0,1 0 1 0 0,-1 0 0 0 0,1-1 0 0 0,-1 1 0 0 0,0-1 0 0 0,1 0-1 0 0,2 0-10 0 0,-2-1 22 0 0,2 0-11 0 0,1 1 0 0 0,-1-1 0 0 0,0-1 1 0 0,1 0-1 0 0,-1 0 0 0 0,0 0 0 0 0,0-1 1 0 0,0 0-1 0 0,3-2-11 0 0,-10 5 0 0 0,27-15 98 0 0,-1-2-1 0 0,12-11-97 0 0,-32 23 7 0 0,1-1 1 0 0,0 0-1 0 0,-1 0 0 0 0,-1-1 0 0 0,1 1 1 0 0,-1-1-1 0 0,0-1 0 0 0,0 1 0 0 0,-1-1 0 0 0,0 0 1 0 0,1-2-8 0 0,-5 9 0 0 0,1 0 0 0 0,-1 0 0 0 0,1 0 0 0 0,-1 0 0 0 0,0 0 0 0 0,1 0 0 0 0,-1 0 0 0 0,0 0-1 0 0,0-1 1 0 0,0 1 0 0 0,0 0 0 0 0,0 0 0 0 0,0 0 0 0 0,0 0 0 0 0,0 0 0 0 0,0 0 0 0 0,0 0 0 0 0,-1 0 0 0 0,1-1 0 0 0,-1 1 0 0 0,1 0 0 0 0,0 0 0 0 0,-1 0 0 0 0,1 0 0 0 0,-1 1 0 0 0,0-1 0 0 0,1 0 0 0 0,-1 0 0 0 0,0 0 0 0 0,0 0 0 0 0,0 1 0 0 0,1-1 0 0 0,-1 0 0 0 0,0 1 0 0 0,0-1 0 0 0,-1 0 0 0 0,0 0 13 0 0,0 1 0 0 0,0-1 0 0 0,-1 1-1 0 0,1-1 1 0 0,0 1 0 0 0,0 0 0 0 0,-1 0 0 0 0,1 0 0 0 0,0 0 0 0 0,-1 0-1 0 0,1 1 1 0 0,0-1 0 0 0,0 0 0 0 0,-1 1 0 0 0,1 0 0 0 0,0 0-1 0 0,0 0 1 0 0,0 0-13 0 0,-8 4-14 0 0,0 1-1 0 0,0 0 0 0 0,0 1 1 0 0,1 0-1 0 0,0 0 1 0 0,-5 7 14 0 0,-10 12 409 0 0,-11 15-409 0 0,11-11-64 0 0,20-25 110 0 0,0-1 1 0 0,1 1 0 0 0,0 0 0 0 0,0 1 0 0 0,0-1 0 0 0,-1 5-47 0 0,3-8 5 0 0,0 0 0 0 0,1 0 0 0 0,-1 0 0 0 0,0 0 1 0 0,1 0-1 0 0,0 0 0 0 0,0 0 0 0 0,-1 0 0 0 0,1 0 0 0 0,0 0 0 0 0,1 0 1 0 0,-1 0-1 0 0,0 0 0 0 0,1 0 0 0 0,-1 0 0 0 0,1 0 0 0 0,-1 0 0 0 0,1 0 1 0 0,0 0-1 0 0,0 0 0 0 0,0 0-5 0 0,1-1-11 0 0,-1 0 0 0 0,0 0 0 0 0,1 0 0 0 0,0 0 0 0 0,-1 0 0 0 0,1 0 0 0 0,-1-1 0 0 0,1 1 0 0 0,0-1 1 0 0,0 1-1 0 0,-1-1 0 0 0,1 0 0 0 0,1 1 11 0 0,25 0-183 0 0,-21-2 223 0 0,0 0 0 0 0,0-1 0 0 0,0 0 1 0 0,0 0-1 0 0,-1-1 0 0 0,1 0 0 0 0,-1 0 1 0 0,4-2-41 0 0,4-4 39 0 0,-1 0 1 0 0,0 0 0 0 0,2-4-40 0 0,-3 1 67 0 0,0 0-1 0 0,-1-1 1 0 0,3-5-67 0 0,-2 2 5 0 0,-9 12 2 0 0,0-1-1 0 0,0 1 1 0 0,-1-1 0 0 0,0 0-1 0 0,0 0 1 0 0,0 0-1 0 0,0 0 1 0 0,-1 0-1 0 0,1-5-6 0 0,4-13 1 0 0,-5 21 10 0 0,-1 0 0 0 0,1 0-1 0 0,-1 0 1 0 0,0 0-1 0 0,1-1 1 0 0,-1 1 0 0 0,0 0-1 0 0,0 0 1 0 0,-1 0 0 0 0,1 0-1 0 0,0 0 1 0 0,-1 0 0 0 0,1 0-1 0 0,-1 0 1 0 0,0 0-1 0 0,1 0 1 0 0,-1 0 0 0 0,0 0-1 0 0,0 0 1 0 0,-1 0-11 0 0,1 1 4 0 0,0-1-1 0 0,0 1 1 0 0,0 0 0 0 0,0 0-1 0 0,0 0 1 0 0,0 0 0 0 0,-1 0-1 0 0,1 0 1 0 0,0 0 0 0 0,-1 1-1 0 0,1-1 1 0 0,0 0 0 0 0,-1 1-1 0 0,1-1 1 0 0,-1 1 0 0 0,1-1-1 0 0,-1 1 1 0 0,1 0 0 0 0,-1 0-1 0 0,1 0 1 0 0,-1 0 0 0 0,1 0 0 0 0,-1 0-1 0 0,1 0 1 0 0,-1 0 0 0 0,1 0-1 0 0,-1 1-3 0 0,-10 2 24 0 0,1 1 0 0 0,1 1 0 0 0,-1-1 0 0 0,1 2 0 0 0,0-1 0 0 0,0 1 0 0 0,0 1 0 0 0,-2 2-24 0 0,-6 6 64 0 0,1 1 0 0 0,0 1 0 0 0,-7 11-64 0 0,16-19 0 0 0,1 1-1 0 0,0-1 0 0 0,0 2 1 0 0,-3 8 0 0 0,8-17 0 0 0,1 1 1 0 0,-1 0-1 0 0,1 0 1 0 0,0-1 0 0 0,0 1-1 0 0,0 0 1 0 0,1 0 0 0 0,-1 0-1 0 0,1 0 1 0 0,-1 0 0 0 0,1 0-1 0 0,0 0 1 0 0,0 0-1 0 0,1 1 1 0 0,-1-1 0 0 0,1 0-1 0 0,-1 0 1 0 0,1-1 0 0 0,0 1-1 0 0,0 0 1 0 0,1 1-1 0 0,-1-2 70 0 0,0 0 1 0 0,1-1-1 0 0,-1 1 0 0 0,1-1 0 0 0,0 1 1 0 0,-1-1-1 0 0,1 1 0 0 0,0-1 1 0 0,0 0-1 0 0,0 0 0 0 0,0 0 1 0 0,0 0-1 0 0,0 0 0 0 0,0-1 0 0 0,0 1 1 0 0,0 0-1 0 0,0-1 0 0 0,1 0 1 0 0,-1 1-71 0 0,3-1-18 0 0,-1 0 0 0 0,0 1 0 0 0,1-2 1 0 0,-1 1-1 0 0,0 0 0 0 0,1-1 0 0 0,-1 0 1 0 0,0 0-1 0 0,2 0 18 0 0,4-3-153 0 0,0 0 1 0 0,0 0 0 0 0,-1-1-1 0 0,1 0 1 0 0,-1 0 0 0 0,0-1-1 0 0,7-6 153 0 0,-11 7-5 0 0,3 0 13 0 0,-1-1 0 0 0,0 0 1 0 0,-1-1-1 0 0,1 1 0 0 0,-1-2 0 0 0,0 1 0 0 0,-1 0 0 0 0,1-1 0 0 0,-2 0 0 0 0,3-4-8 0 0,2-6 45 0 0,-7 16-39 0 0,0-1-1 0 0,-1 0 0 0 0,1 0 0 0 0,-1 1 1 0 0,1-1-1 0 0,-1 0 0 0 0,0 0 0 0 0,-1 0 1 0 0,1-1-1 0 0,0 1 0 0 0,-1 0 0 0 0,1 0 1 0 0,-1 0-1 0 0,0 0 0 0 0,-1-3-5 0 0,1 2 10 0 0,-1 0-1 0 0,1 1 1 0 0,-1-1 0 0 0,0 0-1 0 0,-1 1 1 0 0,1-1 0 0 0,-2-2-10 0 0,2 5 7 0 0,1 0 1 0 0,-1 0-1 0 0,0 0 1 0 0,1 0-1 0 0,-1 0 1 0 0,0 1-1 0 0,0-1 1 0 0,0 0 0 0 0,0 1-1 0 0,0-1 1 0 0,0 0-1 0 0,0 1 1 0 0,0 0-1 0 0,0-1 1 0 0,0 1-1 0 0,0-1 1 0 0,0 1-1 0 0,0 0 1 0 0,-1 0 0 0 0,1 0-1 0 0,0 0 1 0 0,0-1-1 0 0,0 2 1 0 0,0-1-1 0 0,0 0 1 0 0,0 0-1 0 0,-1 0 1 0 0,1 0-8 0 0,-9 2 22 0 0,0 1 0 0 0,0 0 0 0 0,0 0 0 0 0,0 1 1 0 0,1 0-1 0 0,-1 1 0 0 0,1 0 0 0 0,0 0 0 0 0,1 1 0 0 0,-1 0 1 0 0,-3 4-23 0 0,-2 3 34 0 0,1 0 1 0 0,0 1 0 0 0,1 0-1 0 0,0 1 1 0 0,-8 15-35 0 0,19-28-2 0 0,-1 1 0 0 0,1 0 0 0 0,-1 0 0 0 0,1 0 0 0 0,0 0 0 0 0,0-1 0 0 0,1 1 0 0 0,-1 1 0 0 0,0-1 0 0 0,1 0 0 0 0,0 0 0 0 0,0 0 0 0 0,0 0 1 0 0,0 0-1 0 0,1 2 2 0 0,-1-3-4 0 0,0-1 1 0 0,1 1 0 0 0,-1-1-1 0 0,1 1 1 0 0,-1-1 0 0 0,1 0 0 0 0,0 1-1 0 0,-1-1 1 0 0,1 0 0 0 0,0 0 0 0 0,0 0-1 0 0,0 1 1 0 0,0-1 0 0 0,0 0 0 0 0,0 0-1 0 0,1 0 1 0 0,-1-1 0 0 0,0 1 0 0 0,0 0-1 0 0,1 0 1 0 0,-1-1 0 0 0,0 1 0 0 0,1 0-1 0 0,-1-1 1 0 0,1 0 0 0 0,-1 1-1 0 0,1-1 1 0 0,-1 0 0 0 0,1 0 0 0 0,-1 0-1 0 0,0 0 1 0 0,1 0 0 0 0,0 0 3 0 0,7-1-82 0 0,-1 0 0 0 0,0-1-1 0 0,1 0 1 0 0,-1-1 0 0 0,0 0 0 0 0,0 0 0 0 0,0-1 0 0 0,3-2 82 0 0,-6 3-9 0 0,0-1 0 0 0,0 1 0 0 0,0-2 0 0 0,0 1 0 0 0,-1 0 0 0 0,2-2 9 0 0,11-11 0 0 0,-13 13 22 0 0,1 0 0 0 0,-1-1-1 0 0,0 1 1 0 0,0-1 0 0 0,-1 0 0 0 0,0 0-1 0 0,0-1 1 0 0,0 1 0 0 0,0-1-1 0 0,-1 1 1 0 0,1-4-22 0 0,-1 6 67 0 0,-2 2-45 0 0,1-1 1 0 0,-1 0 0 0 0,1 0 0 0 0,-1 0 0 0 0,1 1 0 0 0,-1-1 0 0 0,0 0 0 0 0,0 0 0 0 0,0 0 0 0 0,0 0-1 0 0,0 0 1 0 0,-1 1 0 0 0,1-1 0 0 0,0 0 0 0 0,-1 0 0 0 0,1 0 0 0 0,-1 1 0 0 0,0-1 0 0 0,0 0 0 0 0,1 1-1 0 0,-1-1 1 0 0,0 0 0 0 0,-1 0-23 0 0,-15-14-2527 0 0,-3 6-4685 0 0,11 7 144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5:28.73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81 14 15664 0 0,'-4'-5'761'0'0,"3"4"-731"0"0,1 0 0 0 0,-1 1 0 0 0,0-1 0 0 0,0 1 1 0 0,0-1-1 0 0,0 1 0 0 0,0 0 0 0 0,0-1 0 0 0,0 1 1 0 0,0 0-1 0 0,0 0 0 0 0,0 0 0 0 0,0-1 0 0 0,0 1 0 0 0,0 0 1 0 0,0 0-1 0 0,0 1 0 0 0,0-1-30 0 0,-4 0 454 0 0,1 0 1 0 0,0 0 0 0 0,0-1-1 0 0,-1 1 1 0 0,1-1-1 0 0,-3-1-454 0 0,7 16 1364 0 0,-15 38-976 0 0,13-40-219 0 0,1 0-1 0 0,0 1 1 0 0,2 11-169 0 0,-2 22 958 0 0,0-26-647 0 0,1-1 1 0 0,0 7-312 0 0,1-10 15 0 0,-1 1 0 0 0,0-1 0 0 0,-3 10-15 0 0,2-19 116 0 0,0 0 0 0 0,0 0 1 0 0,0 0-1 0 0,1 0 0 0 0,0 0 0 0 0,1 0 0 0 0,0 1 0 0 0,0-1 0 0 0,0-1 0 0 0,1 1 0 0 0,0 0 0 0 0,0 0 1 0 0,2 3-117 0 0,6 14 193 0 0,-5-11-156 0 0,0 1 0 0 0,1-1 0 0 0,0-1 0 0 0,1 1 0 0 0,1-1 0 0 0,0-1 0 0 0,0 1 0 0 0,2 0-37 0 0,-7-9 2 0 0,0-1 0 0 0,0 1-1 0 0,0-1 1 0 0,0 1 0 0 0,1-1 0 0 0,-1 0 0 0 0,1 0-1 0 0,-1 0 1 0 0,1-1 0 0 0,0 1 0 0 0,-1-1 0 0 0,1 0-1 0 0,0 0 1 0 0,0 0 0 0 0,0-1 0 0 0,0 1 0 0 0,0-1-1 0 0,0 0 1 0 0,0 0 0 0 0,0 0 0 0 0,0-1 0 0 0,0 1 0 0 0,0-1-1 0 0,-1 0 1 0 0,1 0 0 0 0,0-1 0 0 0,0 1 0 0 0,1-1-2 0 0,19-9 24 0 0,0-1 0 0 0,-1-1 1 0 0,0-1-1 0 0,-1-1 0 0 0,-1-1 1 0 0,0-1-1 0 0,-1-1 0 0 0,1-3-24 0 0,13-7-114 0 0,-25 22 100 0 0,-1-1 0 0 0,1-1 0 0 0,-1 1 0 0 0,-1-2 0 0 0,3-2 14 0 0,-8 3 0 0 0,-2 7 0 0 0,0 1 0 0 0,0-1 0 0 0,0 1 0 0 0,-1-1 0 0 0,1 1 0 0 0,0-1 0 0 0,-1 1 0 0 0,1 0 0 0 0,0-1 0 0 0,-1 1 0 0 0,1 0 0 0 0,0-1 0 0 0,-1 1 0 0 0,1 0 0 0 0,-1-1 0 0 0,1 1 0 0 0,-1 0 0 0 0,1 0 0 0 0,-1 0 0 0 0,1-1 0 0 0,0 1 0 0 0,-1 0 0 0 0,1 0 0 0 0,-1 0 0 0 0,1 0 0 0 0,-1 0 0 0 0,0 0 0 0 0,1 0 0 0 0,-1 0 0 0 0,1 0 0 0 0,-1 0 0 0 0,1 0 0 0 0,-1 0 0 0 0,1 0 0 0 0,-6 2 11 0 0,-1-1 1 0 0,1 1-1 0 0,0 0 0 0 0,0 0 0 0 0,0 1 0 0 0,0 0 0 0 0,-1 1-11 0 0,3-2 2 0 0,-7 5-11 0 0,0 0-1 0 0,1 0 0 0 0,0 1 1 0 0,1 1-1 0 0,0 0 1 0 0,0 0-1 0 0,1 0 0 0 0,0 1 1 0 0,1 0-1 0 0,-3 6 10 0 0,5-8 0 0 0,1 0 0 0 0,0 0 0 0 0,0 0 0 0 0,1 1 0 0 0,0-1 0 0 0,0 1 0 0 0,1 0 0 0 0,0 3 0 0 0,1-11 0 0 0,0 3 0 0 0,6 7 0 0 0,-5-9 0 0 0,1 0 0 0 0,10 3 0 0 0,-6-5 3 0 0,0 1 0 0 0,0-1 0 0 0,0-1 0 0 0,0 1 0 0 0,-1-1 0 0 0,1 1-1 0 0,0-2 1 0 0,0 1 0 0 0,0 0 0 0 0,4-3-3 0 0,0 1 51 0 0,15-5-36 0 0,-1-2 0 0 0,-1-1 0 0 0,0 0 0 0 0,0-2 0 0 0,-1 0 0 0 0,10-9-15 0 0,-31 21 6 0 0,1 0 1 0 0,-1 1-1 0 0,1-1 0 0 0,-1 1 1 0 0,1-1-1 0 0,0 1 1 0 0,-1-1-1 0 0,1 1 1 0 0,0 0-1 0 0,0-1 1 0 0,-1 1-1 0 0,1 0 1 0 0,0-1-1 0 0,0 1 1 0 0,0 0-1 0 0,-1 0 1 0 0,1 0-1 0 0,0 0 1 0 0,0 0-1 0 0,0 0 1 0 0,-1 0-1 0 0,1 0 1 0 0,0 0-1 0 0,0 0 1 0 0,0 0-1 0 0,-1 0 0 0 0,1 1 1 0 0,0-1-1 0 0,0 0 1 0 0,-1 1-1 0 0,1-1 1 0 0,0 0-1 0 0,0 1 1 0 0,-1-1-1 0 0,1 1-6 0 0,0 1-2 0 0,1 1 0 0 0,-1-1 0 0 0,1 1 0 0 0,-1-1 0 0 0,0 1-1 0 0,0-1 1 0 0,-1 1 0 0 0,1 0 0 0 0,0 0 0 0 0,-1 0 2 0 0,1 0-13 0 0,0 0 0 0 0,0 0-1 0 0,0 0 1 0 0,0 0 0 0 0,1 0 0 0 0,-1 0 0 0 0,1-1 0 0 0,-1 1 0 0 0,1-1-1 0 0,0 1 1 0 0,0-1 0 0 0,0 0 0 0 0,0 1 0 0 0,1-1 0 0 0,-1 0 0 0 0,1 0-1 0 0,-1-1 1 0 0,1 1 0 0 0,-1-1 0 0 0,1 1 0 0 0,0-1 0 0 0,0 0 0 0 0,0 0-1 0 0,0 0 1 0 0,0 0 0 0 0,0 0 0 0 0,0-1 0 0 0,0 0 0 0 0,0 1-1 0 0,0-1 1 0 0,1 0 13 0 0,5 0 4 0 0,0 0-1 0 0,0-1 0 0 0,1 0 0 0 0,-1-1 1 0 0,0 0-1 0 0,0 0 0 0 0,0 0 1 0 0,0-2-1 0 0,-1 1 0 0 0,2-1-3 0 0,8-6 0 0 0,-1-1 0 0 0,0-1 0 0 0,0-1 0 0 0,-1 0 0 0 0,-1-1 0 0 0,0 0 0 0 0,4-6 0 0 0,6-9 8 0 0,-10 11-69 0 0,1 1 0 0 0,1 1-1 0 0,9-7 62 0 0,0-1-117 0 0,-20 21 85 0 0,-5 3 29 0 0,0 0 1 0 0,0 0-1 0 0,-1 0 0 0 0,1 0 1 0 0,0 0-1 0 0,0 0 0 0 0,-1 0 1 0 0,1 0-1 0 0,0 1 0 0 0,-1-1 1 0 0,1 0-1 0 0,0 0 0 0 0,-1 1 1 0 0,1-1-1 0 0,0 0 0 0 0,-1 1 1 0 0,1-1-1 0 0,0 1 0 0 0,-1-1 1 0 0,1 1-1 0 0,-1-1 0 0 0,1 1 0 0 0,-1-1 1 0 0,1 1-1 0 0,-1 0 0 0 0,0-1 1 0 0,1 1-1 0 0,-1 0 3 0 0,10 18-1009 0 0,-10-19 978 0 0,3 7 130 0 0,-1 0-1 0 0,-1 0 0 0 0,1 1 1 0 0,-1-1-1 0 0,0 3-98 0 0,2 15 711 0 0,0-6-719 0 0,-1 1-1 0 0,-1-1 1 0 0,-1 0 0 0 0,-1 1 0 0 0,-1 4 8 0 0,0-10 33 0 0,0 1 0 0 0,-1-1 0 0 0,0 0 0 0 0,-1 0 0 0 0,-1 0 0 0 0,-4 9-33 0 0,8-22-1 0 0,0 0 0 0 0,0 0 0 0 0,0 1 0 0 0,0-1 1 0 0,0 0-1 0 0,0 0 0 0 0,0 0 0 0 0,0 0 0 0 0,0-1 0 0 0,-1 1 0 0 0,1 0 0 0 0,0 0 0 0 0,0-1 0 0 0,-1 1 0 0 0,1-1 0 0 0,-1 1 0 0 0,1-1 0 0 0,-1 0 0 0 0,1 0 1 0 0,0 1-1 0 0,-1-1 0 0 0,1 0 0 0 0,-1 0 0 0 0,1 0 0 0 0,-1 0 0 0 0,1-1 0 0 0,-1 1 0 0 0,1 0 0 0 0,-1-1 0 0 0,1 1 0 0 0,0-1 0 0 0,-1 1 1 0 0,-2-1 18 0 0,-1-1-1 0 0,1 0 1 0 0,0 1-1 0 0,-1-1 1 0 0,1-1 0 0 0,0 1-1 0 0,0-1 1 0 0,0 1-1 0 0,-3-4-17 0 0,7 5 0 0 0,0 1 0 0 0,0 0 0 0 0,-1-1 0 0 0,1 1 0 0 0,0-1 0 0 0,0 1 0 0 0,0 0 0 0 0,0-1 0 0 0,0 1 0 0 0,0-1 0 0 0,0 1 0 0 0,0-1 0 0 0,0 1 0 0 0,0-1 0 0 0,0 1 0 0 0,0 0 0 0 0,0-1 0 0 0,0 1 0 0 0,0-1 0 0 0,0 1 0 0 0,0-1 0 0 0,0 1 0 0 0,1 0 0 0 0,-1-1 0 0 0,0 1 0 0 0,0-1 0 0 0,0 1 0 0 0,1 0 0 0 0,-1-1 0 0 0,0 1 0 0 0,1 0 0 0 0,-1-1 0 0 0,0 1 0 0 0,1 0 0 0 0,-1 0 0 0 0,0-1 0 0 0,1 1 0 0 0,-1 0 0 0 0,1 0 0 0 0,-1 0 0 0 0,0-1 0 0 0,1 1 0 0 0,-1 0 0 0 0,8-4 0 0 0,0 0 0 0 0,0 1 0 0 0,1-1 0 0 0,-1 1 0 0 0,1 1 0 0 0,0 0 0 0 0,-1 0 0 0 0,10 0 0 0 0,-11 1 0 0 0,23-3 0 0 0,26 1 0 0 0,-32 2 0 0 0,0 0 0 0 0,0-2 0 0 0,16-4 0 0 0,-7 0 0 0 0,15 0 0 0 0,-22 3 0 0 0,0 0 0 0 0,-1-2 0 0 0,3-2 0 0 0,-19 6 0 0 0,10-5 0 0 0,1 0 0 0 0,11-6 0 0 0,-25 10 0 0 0,0-1 0 0 0,0 1 0 0 0,-1-1 0 0 0,1 0 0 0 0,-1-1 0 0 0,0 1 0 0 0,0-1 0 0 0,0 0 0 0 0,4-6 0 0 0,-7 8-3 0 0,1-1-1 0 0,-1 0 1 0 0,0 0-1 0 0,0 1 0 0 0,0-1 1 0 0,-1 0-1 0 0,1-1 1 0 0,-1 1-1 0 0,0-2 4 0 0,-1 5-1 0 0,1 0 1 0 0,-1-1-1 0 0,0 1 0 0 0,0 0 0 0 0,0 0 0 0 0,0 0 0 0 0,0 0 1 0 0,-1 0-1 0 0,1 0 0 0 0,0 0 0 0 0,0-1 0 0 0,-1 1 1 0 0,1 0-1 0 0,-1 0 0 0 0,1 0 0 0 0,-1 0 0 0 0,1 0 0 0 0,-1 0 1 0 0,0 0-1 0 0,1 1 0 0 0,-1-1 0 0 0,0 0 0 0 0,0 0 1 0 0,1 0-1 0 0,-1 1 0 0 0,0-1 0 0 0,0 0 0 0 0,0 1 0 0 0,0-1 1 0 0,0 1-1 0 0,0-1 0 0 0,0 1 0 0 0,0 0 0 0 0,0-1 1 0 0,0 1-1 0 0,-1 0 0 0 0,1 0 0 0 0,0 0 0 0 0,0-1 1 0 0,-3 1-26 0 0,1 0-1 0 0,-1 0 1 0 0,0 0 0 0 0,1 0-1 0 0,-1 1 1 0 0,0 0-1 0 0,1-1 1 0 0,-1 1 0 0 0,0 0-1 0 0,1 1 1 0 0,0-1-1 0 0,-1 1 1 0 0,0 0 26 0 0,-6 3-121 0 0,1 1 0 0 0,-1 0 0 0 0,-5 5 121 0 0,10-7-56 0 0,0 0-1 0 0,1 0 1 0 0,-1 1 0 0 0,1 0 0 0 0,0 0 0 0 0,0 0 0 0 0,1 0 0 0 0,-1 0 0 0 0,1 1 0 0 0,0-1 0 0 0,1 1 0 0 0,-2 4 56 0 0,3-5-38 0 0,-1-1-1 0 0,1 0 1 0 0,1 1-1 0 0,-1-1 1 0 0,1 1 0 0 0,0 0-1 0 0,0-1 1 0 0,0 1-1 0 0,0-1 1 0 0,1 1 0 0 0,0-1-1 0 0,0 1 1 0 0,0-1-1 0 0,0 0 1 0 0,1 1 0 0 0,0-1-1 0 0,1 3 39 0 0,0-1 37 0 0,1-1-1 0 0,-1 0 1 0 0,1 0-1 0 0,0-1 1 0 0,0 1-1 0 0,0-1 1 0 0,0 0-1 0 0,1 0 1 0 0,0 0-1 0 0,0-1 1 0 0,0 1-1 0 0,0-1 1 0 0,0 0-1 0 0,1-1 1 0 0,0 1-1 0 0,-1-1 1 0 0,1-1-1 0 0,0 1 1 0 0,0-1-1 0 0,0 0 1 0 0,0 0-1 0 0,0 0 1 0 0,0-1-1 0 0,0 0 1 0 0,0 0-1 0 0,0-1 1 0 0,5 0-37 0 0,8-4 162 0 0,0 0 0 0 0,0-1 1 0 0,0-1-1 0 0,-1-1 1 0 0,0-1-1 0 0,4-2-162 0 0,-7 3-83 0 0,1 1 1 0 0,0 0-1 0 0,0 1 0 0 0,0 1 0 0 0,0 1 0 0 0,1 0 0 0 0,3 1 83 0 0,-17 3 7 0 0,0 0-1 0 0,0 0 1 0 0,0 0-1 0 0,-1 0 1 0 0,1 1-1 0 0,0-1 0 0 0,0 1 1 0 0,-1-1-1 0 0,1 1 1 0 0,0 0-1 0 0,-1 0 1 0 0,1 1-1 0 0,-1-1 1 0 0,1 0-1 0 0,-1 1 1 0 0,1-1-1 0 0,-1 1 1 0 0,0 0-1 0 0,0 0 0 0 0,0 0 1 0 0,0 0-1 0 0,0 0-6 0 0,1 2-102 0 0,0 0 0 0 0,0 0 0 0 0,-1 0-1 0 0,1 1 1 0 0,-1-1 0 0 0,0 0-1 0 0,0 1 1 0 0,-1 0 0 0 0,0-1 0 0 0,1 1-1 0 0,-1 0 1 0 0,0 2 102 0 0,0-1 205 0 0,1 0 0 0 0,0 0 0 0 0,0 0 0 0 0,1 0 1 0 0,-1-1-1 0 0,3 4-205 0 0,4 9 188 0 0,-8-18-153 0 0,-1 1 1 0 0,1 0 0 0 0,0 0 0 0 0,-1 0-1 0 0,1 0 1 0 0,0 0 0 0 0,0-1 0 0 0,0 1-1 0 0,-1 0 1 0 0,1-1 0 0 0,0 1 0 0 0,0 0-1 0 0,0-1 1 0 0,0 0 0 0 0,0 1 0 0 0,1-1-1 0 0,-1 1 1 0 0,0-1 0 0 0,0 0-1 0 0,0 0 1 0 0,0 0 0 0 0,0 0 0 0 0,0 0-1 0 0,0 0 1 0 0,0 0 0 0 0,2 0-36 0 0,0 0 82 0 0,1-1 0 0 0,0 1 0 0 0,0-1 0 0 0,0 0 0 0 0,0 0 0 0 0,2-1-82 0 0,3-3 169 0 0,0 0 1 0 0,0-1-1 0 0,0 0 0 0 0,2-3-169 0 0,-1 1 181 0 0,2-2-346 0 0,0 0 0 0 0,-1-1-1 0 0,5-7 166 0 0,-7 8-292 0 0,0 0-1 0 0,0 1 1 0 0,1 0-1 0 0,1 0 1 0 0,1 0 292 0 0,29-19-1829 0 0,-20 12 807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2:48.2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0 15664 0 0,'0'0'356'0'0,"0"0"49"0"0,-3 1 405 0 0,1 1-769 0 0,1-1 0 0 0,-1 0-1 0 0,1 1 1 0 0,-1-1 0 0 0,1 1-1 0 0,0 0 1 0 0,0-1-1 0 0,0 1 1 0 0,0 0 0 0 0,0 0-1 0 0,0 0 1 0 0,0-1-1 0 0,0 1 1 0 0,1 0 0 0 0,-1 0-1 0 0,1 0 1 0 0,0 0-1 0 0,-1 1 1 0 0,1-1 0 0 0,0 0-1 0 0,0 0 1 0 0,0 1-41 0 0,1 10 227 0 0,0-1 1 0 0,1 0-1 0 0,3 8-227 0 0,-1 3-837 0 0,19 66 286 0 0,-7-11 551 0 0,-9-46 0 0 0,2 19 0 0 0,-2-7-12 0 0,-2-12 908 0 0,0 17-896 0 0,2-4 897 0 0,-5-34-824 0 0,0 1 0 0 0,0-1 0 0 0,-1 9-73 0 0,6 37 0 0 0,-7-47-5 0 0,0-6 0 0 0,1-1-1 0 0,-1 1 1 0 0,0 0 0 0 0,-1-1-1 0 0,1 1 1 0 0,-1 0 0 0 0,1-1-1 0 0,-1 1 1 0 0,0-1 0 0 0,0 1-1 0 0,-1 1 6 0 0,-2 4-327 0 0,4-5-7169 0 0,0-4 2528 0 0</inkml:trace>
  <inkml:trace contextRef="#ctx0" brushRef="#br0" timeOffset="522.343">565 306 13824 0 0,'0'0'314'0'0,"0"0"46"0"0,0 0 22 0 0,0 0-50 0 0,-4 6-208 0 0,-42 44 312 0 0,13-20 561 0 0,23-22-702 0 0,1 1 0 0 0,-8 8-295 0 0,-69 95 16 0 0,82-107 121 0 0,0 0 0 0 0,1 0-1 0 0,-1 0 1 0 0,1 0-1 0 0,0 1 1 0 0,0 0-1 0 0,1-1 1 0 0,0 1-1 0 0,0 0 1 0 0,0 0-1 0 0,0 1 1 0 0,1-1-1 0 0,0 0 1 0 0,1 0-1 0 0,-1 2-136 0 0,2-1 0 0 0,1 1 0 0 0,5 0 0 0 0,-4-8 0 0 0,-1 1 0 0 0,1 0 0 0 0,-1-1 0 0 0,1 1 0 0 0,-1-1 0 0 0,1 0 0 0 0,-1 0 0 0 0,1 0 0 0 0,0 0 0 0 0,-1 0 0 0 0,1 0 0 0 0,-1-1 0 0 0,2 0 0 0 0,2 0 0 0 0,1 0 0 0 0,-1-1 0 0 0,1 0 0 0 0,3-2 0 0 0,-5 1 0 0 0,0 0 0 0 0,0-1 0 0 0,-1 1 0 0 0,1-1 0 0 0,-1 1 0 0 0,1-1 0 0 0,-1-1 0 0 0,2-1 0 0 0,27-41 0 0 0,-11 16 0 0 0,-22 31 2 0 0,15-19-500 0 0,-1-1-1 0 0,-1 0 1 0 0,0-1-1 0 0,3-10 499 0 0,-16 31 26 0 0,0-1-1 0 0,0 1 0 0 0,0-1 0 0 0,0 1 0 0 0,1-1 0 0 0,-1 1 0 0 0,0-1 0 0 0,0 1 1 0 0,0 0-1 0 0,1-1 0 0 0,-1 1 0 0 0,0-1 0 0 0,0 1 0 0 0,1 0 0 0 0,-1-1 0 0 0,0 1 0 0 0,1 0 1 0 0,-1-1-1 0 0,1 1 0 0 0,-1 0 0 0 0,0-1 0 0 0,1 1 0 0 0,-1 0 0 0 0,1 0 0 0 0,0 0-25 0 0,-1 0 51 0 0,0 0 0 0 0,1 1 0 0 0,-1-1-1 0 0,0 0 1 0 0,1 1 0 0 0,-1-1 0 0 0,0 1-1 0 0,1-1 1 0 0,-1 1 0 0 0,0-1-1 0 0,0 1 1 0 0,0-1 0 0 0,1 1 0 0 0,-1-1-1 0 0,0 1 1 0 0,0-1 0 0 0,0 1 0 0 0,0-1-1 0 0,0 1-50 0 0,3 29 400 0 0,-2-9-400 0 0,1-1 0 0 0,1 4 0 0 0,-2-16 13 0 0,1 1 0 0 0,0-1 0 0 0,1 0 0 0 0,0 0-1 0 0,0 0 1 0 0,3 3-13 0 0,-5-7-63 0 0,1-1-1 0 0,0 0 1 0 0,0 0-1 0 0,0 0 1 0 0,1 0-1 0 0,-1 0 1 0 0,1-1-1 0 0,-1 1 1 0 0,1-1-1 0 0,0 1 1 0 0,0-1-1 0 0,0 0 0 0 0,0 0 1 0 0,1-1-1 0 0,2 2 64 0 0,-5-2-134 0 0,1-1-1 0 0,0 0 1 0 0,0 0-1 0 0,-1 1 1 0 0,1-1-1 0 0,0-1 1 0 0,0 1-1 0 0,-1 0 1 0 0,1 0-1 0 0,0-1 1 0 0,0 1-1 0 0,-1 0 1 0 0,1-1-1 0 0,0 0 1 0 0,-1 1-1 0 0,1-1 1 0 0,-1 0-1 0 0,1 0 1 0 0,0-1 134 0 0,7-3-512 0 0</inkml:trace>
  <inkml:trace contextRef="#ctx0" brushRef="#br0" timeOffset="860.258">838 309 15664 0 0,'-21'14'1237'0'0,"18"-12"-1168"0"0,0 0 0 0 0,0 0 0 0 0,0 0 0 0 0,1 0 0 0 0,-1 0 0 0 0,0 0-1 0 0,-1 3-68 0 0,0 0 0 0 0,1 0 0 0 0,0 0 0 0 0,0 0 0 0 0,0 0 0 0 0,1 1 0 0 0,-1-1 0 0 0,1 1 0 0 0,1-3 0 0 0,0 0 0 0 0,0 1 0 0 0,1-1 0 0 0,-1 0 0 0 0,1 0 0 0 0,-1 1 0 0 0,1-1 0 0 0,0 0 0 0 0,0 1 0 0 0,1-1 0 0 0,-1 0 0 0 0,1 0 0 0 0,0 3 0 0 0,4 8 0 0 0,-4-8 0 0 0,1 0 0 0 0,1 0 0 0 0,-1 0 0 0 0,1 0 0 0 0,0 0 0 0 0,0-1 0 0 0,0 0 0 0 0,2 2 0 0 0,4 4 0 0 0,0 0 0 0 0,6 12 0 0 0,-13-19 0 0 0,0 0 0 0 0,0 0 0 0 0,0 0 0 0 0,0 0 0 0 0,-1 1 0 0 0,1-1 0 0 0,-1 1 0 0 0,0-1 0 0 0,-1 1 0 0 0,1 3 0 0 0,-1-6 0 0 0,0 0 0 0 0,0-1 0 0 0,0 1 0 0 0,-1 0 0 0 0,1 0 0 0 0,0-1 0 0 0,-1 1 0 0 0,1 0 0 0 0,-1-1 0 0 0,0 1 0 0 0,0 0 0 0 0,1-1 0 0 0,-1 1 0 0 0,0-1 0 0 0,0 0 0 0 0,0 1 0 0 0,-1-1 0 0 0,1 0 0 0 0,0 1 0 0 0,0-1 0 0 0,-1 0 0 0 0,-1 1 0 0 0,1 0 0 0 0,-8 5 8 0 0,1 0-1 0 0,-1 0 0 0 0,-1-1 0 0 0,1 0 0 0 0,-3 0-7 0 0,7-3-40 0 0,1-1 0 0 0,0 0-1 0 0,-1-1 1 0 0,1 1 0 0 0,-1-1-1 0 0,0 0 1 0 0,1 0-1 0 0,-1-1 1 0 0,0 0 0 0 0,0 0-1 0 0,-4 0 41 0 0,10 0-74 0 0,-1-1-1 0 0,0 1 1 0 0,1 0-1 0 0,-1 0 1 0 0,0 0-1 0 0,1 0 0 0 0,-1-1 1 0 0,1 1-1 0 0,-1 0 1 0 0,0 0-1 0 0,1-1 0 0 0,-1 1 1 0 0,1 0-1 0 0,-1-1 1 0 0,1 1-1 0 0,-1-1 0 0 0,1 1 1 0 0,-1-1-1 0 0,1 1 1 0 0,0-1-1 0 0,-1 1 1 0 0,1-1-1 0 0,0 1 0 0 0,-1-1 1 0 0,1 0-1 0 0,0 1 1 0 0,0-1-1 0 0,-1 1 0 0 0,1-2 75 0 0,0 0-368 0 0,0 1-1 0 0,0-1 1 0 0,0 0-1 0 0,0 0 0 0 0,0 0 1 0 0,1 0-1 0 0,-1 1 1 0 0,0-1-1 0 0,1 0 0 0 0,0 0 369 0 0,4-12-1534 0 0</inkml:trace>
  <inkml:trace contextRef="#ctx0" brushRef="#br0" timeOffset="1405.931">1084 513 11976 0 0,'7'0'318'0'0,"3"0"-208"0"0,-1 0 1 0 0,1 0-1 0 0,-1 0 1 0 0,0-2-1 0 0,1 1 0 0 0,-1-1 1 0 0,0 0-1 0 0,0-1 1 0 0,7-3-111 0 0,-4 1 290 0 0,-1-1 0 0 0,0-1 0 0 0,-1 0 0 0 0,5-3-290 0 0,-12 7-68 0 0,0 0 1 0 0,1 0-1 0 0,-1-1 0 0 0,0 1 1 0 0,-1-1-1 0 0,1 0 0 0 0,-1 1 1 0 0,1-1-1 0 0,-1 0 1 0 0,0-1-1 0 0,-1 1 0 0 0,1 0 1 0 0,-1-1-1 0 0,1-1 68 0 0,-1 3-7 0 0,0 0 1 0 0,-1 0-1 0 0,1-1 0 0 0,-1 1 1 0 0,0 0-1 0 0,0-1 1 0 0,0 1-1 0 0,0-1 0 0 0,0 1 1 0 0,-1 0-1 0 0,1-1 1 0 0,-1 1-1 0 0,0 0 0 0 0,0 0 1 0 0,0 0-1 0 0,-1-1 1 0 0,1 1-1 0 0,-1 0 0 0 0,0 1 1 0 0,0-1-1 0 0,0 0 0 0 0,0 0 1 0 0,0 1-1 0 0,0-1 1 0 0,-1 1 6 0 0,0-1 45 0 0,0 1 0 0 0,0 0 0 0 0,0 0 1 0 0,-1 0-1 0 0,1 1 0 0 0,-1-1 0 0 0,1 1 1 0 0,-1 0-1 0 0,1 0 0 0 0,-1 0 1 0 0,0 0-1 0 0,0 1 0 0 0,1-1 0 0 0,-1 1 1 0 0,0 0-1 0 0,0 0 0 0 0,0 0 0 0 0,1 1 1 0 0,-1-1-1 0 0,0 1 0 0 0,1 0 1 0 0,-4 1-46 0 0,-3 2 142 0 0,0-1 0 0 0,0 2 0 0 0,1-1 1 0 0,-1 1-1 0 0,1 1 0 0 0,0 0 1 0 0,-3 3-143 0 0,9-6 110 0 0,0 0 0 0 0,0 0 0 0 0,1 1 0 0 0,-1-1 0 0 0,1 1 0 0 0,0 0 0 0 0,0-1 1 0 0,0 1-1 0 0,0 1-110 0 0,-6 11 448 0 0,4-10-339 0 0,1 0-1 0 0,0 1 0 0 0,1-1 1 0 0,-1 1-1 0 0,2 0 0 0 0,-3 6-108 0 0,4-9-3 0 0,-1 0-1 0 0,1 1 0 0 0,-1-1 0 0 0,1 0 0 0 0,1 0 1 0 0,-1 1-1 0 0,0-1 0 0 0,1 0 0 0 0,0 0 0 0 0,0 0 0 0 0,2 4 4 0 0,1 3 0 0 0,-4-10 0 0 0,0 1 0 0 0,1-1 0 0 0,-1 0 0 0 0,0 0 0 0 0,1 0 0 0 0,-1 0 0 0 0,1 0 0 0 0,0 0 0 0 0,-1 0 0 0 0,1 0 0 0 0,0 0 0 0 0,0 0 0 0 0,-1 0 0 0 0,1 0 0 0 0,0-1 0 0 0,0 1 0 0 0,0 0 0 0 0,0-1 0 0 0,0 1 0 0 0,0 0 0 0 0,0-1 0 0 0,0 1 0 0 0,0-1 0 0 0,3 2-25 0 0,1 0 0 0 0,-1 0 0 0 0,0 0 0 0 0,1-1 0 0 0,-1 0 0 0 0,0 0 0 0 0,1 0 0 0 0,0 0 0 0 0,-1-1 0 0 0,1 0 0 0 0,-1 0-1 0 0,1 0 1 0 0,0 0 0 0 0,-1-1 0 0 0,1 1 0 0 0,0-2 25 0 0,10-2-337 0 0,-1 0 1 0 0,1-1-1 0 0,-1-1 0 0 0,-1 0 0 0 0,1-1 1 0 0,-1 0-1 0 0,0-1 0 0 0,-1-1 1 0 0,9-7 336 0 0,-1 2-193 0 0,1 2 0 0 0,0 0 0 0 0,17-7 193 0 0,-30 15-29 0 0,-2 2 29 0 0,0-1 0 0 0,1 0 0 0 0,-1 1 0 0 0,1 1 0 0 0,-1-1 0 0 0,1 1 0 0 0,0 0 0 0 0,-1 0 0 0 0,1 1 0 0 0,0 0 0 0 0,0 0 0 0 0,0 0 0 0 0,-1 1 0 0 0,1 0 0 0 0,0 1 0 0 0,-1-1 0 0 0,5 3 0 0 0,3 1 0 0 0,-1 1 0 0 0,0 1 0 0 0,0 0 0 0 0,-1 1 0 0 0,0 0 0 0 0,0 1 0 0 0,-1 1 0 0 0,4 3 0 0 0,20 17 0 0 0,-8-8 0 0 0,-27-21-1 0 0,1-1 1 0 0,0 1 0 0 0,-1-1 0 0 0,1 1 0 0 0,-1-1 0 0 0,1 1 0 0 0,-1-1 0 0 0,1 1 0 0 0,-1 0-1 0 0,0-1 1 0 0,1 1 0 0 0,-1 0 0 0 0,0-1 0 0 0,1 1 0 0 0,-1 0 0 0 0,0-1 0 0 0,0 1 0 0 0,0 0-1 0 0,1 0 1 0 0,-1-1 0 0 0,0 1 0 0 0,0 0 0 0 0,0 0 0 0 0,0 0 0 0 0,-1-1 0 0 0,1 1-1 0 0,0 0 1 0 0,0 0 0 0 0,0-1 0 0 0,-1 1 0 0 0,1 0 0 0 0,0-1 0 0 0,0 1 0 0 0,-1 0 0 0 0,0 0 38 0 0,0 0 0 0 0,0 0 0 0 0,0 0 1 0 0,0-1-1 0 0,0 1 0 0 0,0 0 0 0 0,0-1 1 0 0,0 1-1 0 0,0-1 0 0 0,0 1 1 0 0,0-1-1 0 0,0 0 0 0 0,-1 1 0 0 0,1-1 1 0 0,0 0-1 0 0,0 0 0 0 0,0 0 0 0 0,-1 0 1 0 0,1 0-1 0 0,0 0 0 0 0,0 0 0 0 0,0 0 1 0 0,-1 0-39 0 0,-4-1 351 0 0,-1 0 0 0 0,1-1 0 0 0,-1 0 0 0 0,1 0 0 0 0,0 0 0 0 0,0 0 0 0 0,-5-3-351 0 0,10 4 25 0 0,0 0 0 0 0,-1 0 1 0 0,1 0-1 0 0,-1 0 0 0 0,1 0 0 0 0,0-1 0 0 0,0 1 0 0 0,-1 0 0 0 0,1-1 0 0 0,0 1 0 0 0,0-1 0 0 0,1 1 1 0 0,-1-1-1 0 0,0 1 0 0 0,0-1 0 0 0,1 1 0 0 0,-1-1 0 0 0,1 0 0 0 0,-1 0 0 0 0,1 1 0 0 0,0-1 1 0 0,0 0-1 0 0,0 1 0 0 0,0-1 0 0 0,0 0 0 0 0,0 0 0 0 0,0 1 0 0 0,0-1 0 0 0,1 0 0 0 0,-1 0 0 0 0,1 0-25 0 0,3-30 1143 0 0,-4 25-938 0 0,1 0-1 0 0,0 0 0 0 0,0 0 0 0 0,1-1-204 0 0,5-17 16 0 0,-5 16-16 0 0,0-1 0 0 0,1 1 0 0 0,1 0 0 0 0,0 0 0 0 0,0 0 0 0 0,2-3 0 0 0,-3 7-10 0 0,6-10-611 0 0,-1 1 0 0 0,5-13 621 0 0,-9 20-410 0 0,0 0 0 0 0,1 0 0 0 0,-1 0 0 0 0,1 0 0 0 0,0 0 0 0 0,1 1-1 0 0,2-2 411 0 0,-7 6-79 0 0,30-27-1454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5:30.38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385 11 15664 0 0,'0'0'356'0'0,"-4"-1"49"0"0,-4-1-234 0 0,-1 0-1 0 0,1 0 1 0 0,-1 0 0 0 0,1 1 0 0 0,-1 1-1 0 0,0 0 1 0 0,0 0 0 0 0,1 0 0 0 0,-1 1-1 0 0,0 1 1 0 0,1-1 0 0 0,-1 1 0 0 0,1 1-1 0 0,-4 1-170 0 0,-16 6 543 0 0,21-8-532 0 0,0 0 0 0 0,0 1 0 0 0,1 0 0 0 0,-1 0 0 0 0,1 1-1 0 0,-2 1-10 0 0,-23 14 132 0 0,23-14 15 0 0,0 0 1 0 0,0 0-1 0 0,0 1 0 0 0,0 0 0 0 0,1 0 0 0 0,-4 5-147 0 0,3-2 128 0 0,3-4-15 0 0,0 0 0 0 0,0 1 0 0 0,1 0 0 0 0,0-1 0 0 0,0 2 0 0 0,0-1 1 0 0,0 0-1 0 0,1 1 0 0 0,1 0 0 0 0,-2 3-113 0 0,-7 15 400 0 0,9-23-346 0 0,0 1-1 0 0,1 0 1 0 0,0 0 0 0 0,-1-1 0 0 0,1 1-1 0 0,0 0 1 0 0,1 0 0 0 0,-1 0 0 0 0,0 0-1 0 0,1 0 1 0 0,0 1 0 0 0,-1-1-54 0 0,-3 28 496 0 0,3-27-494 0 0,0 0 0 0 0,1 0 1 0 0,-1 0-1 0 0,1 0 0 0 0,0 0 0 0 0,0 0 0 0 0,0 1 0 0 0,0-1 0 0 0,1 0 0 0 0,-1 0 0 0 0,1 0 0 0 0,1 3-2 0 0,-1-4 7 0 0,0 0 0 0 0,0 0 0 0 0,1 0 0 0 0,-1 0 0 0 0,1 0 1 0 0,0 0-1 0 0,-1 0 0 0 0,1-1 0 0 0,1 1 0 0 0,-1 0 0 0 0,0-1 0 0 0,1 0 0 0 0,-1 1 0 0 0,1-1 0 0 0,-1 0 0 0 0,1 0 0 0 0,0-1 0 0 0,1 1-7 0 0,7 5 14 0 0,1-1 0 0 0,-1-1 0 0 0,1 0 0 0 0,0 0-1 0 0,1-1 1 0 0,-1-1 0 0 0,7 1-14 0 0,-3-1-94 0 0,0-2 0 0 0,1 0 1 0 0,-1 0-1 0 0,1-2 0 0 0,-1 0 0 0 0,1-1 0 0 0,-1-1 0 0 0,0 0 0 0 0,2-2 94 0 0,3-1-302 0 0,17-5-598 0 0,0-1-1 0 0,0-3 0 0 0,16-9 901 0 0,-27 11-174 0 0,-14 7 134 0 0,-1 0 0 0 0,0 0-1 0 0,0-1 1 0 0,-1-1 0 0 0,0 0-1 0 0,0-1 1 0 0,4-4 40 0 0,18-16-208 0 0,-27 25 254 0 0,-1 0 1 0 0,1-1-1 0 0,-1 0 0 0 0,0 0 0 0 0,0-1 0 0 0,0 1 1 0 0,-1-1-1 0 0,0 0 0 0 0,1-1-46 0 0,-5 7 0 0 0,0 0 0 0 0,0-1 0 0 0,0 1-1 0 0,1 0 1 0 0,-1 0 0 0 0,0-1 0 0 0,0 1 0 0 0,0 0 0 0 0,0-1 0 0 0,0 1-1 0 0,0 0 1 0 0,0 0 0 0 0,0-1 0 0 0,0 1 0 0 0,1 0 0 0 0,-1-1 0 0 0,0 1-1 0 0,-1 0 1 0 0,1-1 0 0 0,0 1 0 0 0,0 0 0 0 0,0-1 0 0 0,0 1 0 0 0,0 0-1 0 0,0 0 1 0 0,0-1 0 0 0,0 1 0 0 0,0 0 0 0 0,-1-1 0 0 0,1 1 0 0 0,0 0-1 0 0,0 0 1 0 0,0-1 0 0 0,-11 0 185 0 0,-17 10 330 0 0,26-8-465 0 0,-7 3 122 0 0,0 0 0 0 0,1 1 0 0 0,0 1 0 0 0,0-1 0 0 0,-6 6-172 0 0,-22 15 392 0 0,32-24-376 0 0,-4 2-41 0 0,0 1 1 0 0,0 0-1 0 0,0 0 1 0 0,1 1-1 0 0,0 0 0 0 0,-5 5 25 0 0,-17 16-80 0 0,23-22 109 0 0,0 0-1 0 0,0 0 1 0 0,1 0-1 0 0,0 1 1 0 0,0 0-1 0 0,1 0 1 0 0,-1 0-1 0 0,-2 6-28 0 0,-5 9 12 0 0,10-19-7 0 0,0 1 1 0 0,0 0-1 0 0,0-1 0 0 0,1 1 1 0 0,0 0-1 0 0,-1 0 1 0 0,1 0-1 0 0,0 0 0 0 0,0 0 1 0 0,1 1-1 0 0,-1-1 0 0 0,0 2-5 0 0,1-4 0 0 0,0-1 0 0 0,0 1 0 0 0,0 0 0 0 0,0-1 0 0 0,0 1 0 0 0,0 0 0 0 0,0-1-1 0 0,0 1 1 0 0,0 0 0 0 0,1-1 0 0 0,-1 1 0 0 0,0 0 0 0 0,0-1 0 0 0,0 1 0 0 0,1-1 0 0 0,-1 1-1 0 0,0 0 1 0 0,1-1 0 0 0,-1 1 0 0 0,1-1 0 0 0,-1 1 0 0 0,1-1 0 0 0,-1 1 0 0 0,1-1 0 0 0,-1 0-1 0 0,1 1 1 0 0,-1-1 0 0 0,1 0 0 0 0,-1 1 0 0 0,1-1 0 0 0,0 0 0 0 0,-1 1 0 0 0,1-1 0 0 0,0 0-1 0 0,-1 0 1 0 0,1 0 0 0 0,0 0 4 0 0,0 0 0 0 0,1 0-1 0 0,-1 0 1 0 0,0 0-1 0 0,0 0 1 0 0,1 0 0 0 0,-1-1-1 0 0,0 1 1 0 0,0 0 0 0 0,0-1-1 0 0,1 1 1 0 0,-1-1-1 0 0,0 0 1 0 0,0 1-4 0 0,19-11 568 0 0,-17 10-492 0 0,0-1 1 0 0,0 1 0 0 0,0-1 0 0 0,0 0 0 0 0,0 0 0 0 0,0 0 0 0 0,-1 0 0 0 0,1 0-77 0 0,90-85 532 0 0,-46 47-450 0 0,-39 34 2 0 0,-2 2-66 0 0,-1 1 0 0 0,1 0 0 0 0,-1 0 0 0 0,4-1-18 0 0,-3 2-52 0 0,-4 1-24 0 0,13-1 72 0 0,-15 2 8 0 0,1 0 0 0 0,-1 0-1 0 0,0 0 1 0 0,1 0 0 0 0,-1 1 0 0 0,0-1-1 0 0,1 0 1 0 0,-1 0 0 0 0,1 1 0 0 0,-1-1-1 0 0,0 0 1 0 0,0 0 0 0 0,1 1 0 0 0,-1-1-1 0 0,0 0 1 0 0,1 1 0 0 0,-1-1-1 0 0,0 1 1 0 0,0-1 0 0 0,0 0 0 0 0,0 1-1 0 0,1-1 1 0 0,-1 1 0 0 0,0-1 0 0 0,0 1-1 0 0,0-1-3 0 0,2 11 59 0 0,-4-3-59 0 0,1-7 0 0 0,1 0 0 0 0,0 0 0 0 0,0 0 0 0 0,-1 0 0 0 0,1 0 0 0 0,0-1 0 0 0,0 1 0 0 0,0 0 0 0 0,0 0 0 0 0,0 0 0 0 0,0 0 0 0 0,0 0 0 0 0,1 0 0 0 0,-1 0 0 0 0,0 0 0 0 0,0 0 0 0 0,1-1 0 0 0,-1 1 0 0 0,1 0 0 0 0,-1 0 0 0 0,1 0 0 0 0,-1-1 0 0 0,1 2 0 0 0,6 15 0 0 0,-6-15 0 0 0,-1 0 0 0 0,1 0 0 0 0,0 0 0 0 0,0 0 0 0 0,0 1 0 0 0,0-1 0 0 0,1 0 0 0 0,-1-1 0 0 0,1 2 0 0 0,4 5 0 0 0,-6-7 0 0 0,1 0 0 0 0,-1 0 0 0 0,1 0 0 0 0,0 0 0 0 0,0 0 0 0 0,-1 0 0 0 0,1 0 0 0 0,0 0 0 0 0,0-1 0 0 0,0 1 0 0 0,0 0 0 0 0,0 0 0 0 0,0-1 0 0 0,0 1 0 0 0,0-1 0 0 0,0 1 0 0 0,0-1 0 0 0,1 1 0 0 0,-1-1 0 0 0,0 0 0 0 0,0 1 0 0 0,0-1 0 0 0,1 0 0 0 0,-1 0 0 0 0,1 0 0 0 0,2 1 0 0 0,0-1 0 0 0,0 1 0 0 0,-1-1 0 0 0,1 1 0 0 0,0-1 0 0 0,0 0 0 0 0,0 0 0 0 0,-1-1 0 0 0,1 1 0 0 0,0-1 0 0 0,0 0 0 0 0,-1 0 0 0 0,1 0 0 0 0,-1 0 0 0 0,1 0 0 0 0,-1-1 0 0 0,1 0 0 0 0,-1 0 0 0 0,0 0 0 0 0,0 0 0 0 0,0 0 0 0 0,0-1 0 0 0,1 0 0 0 0,-2 1 0 0 0,0 0 0 0 0,1 0 0 0 0,-1 0 0 0 0,1 0 0 0 0,0 1 0 0 0,-1-1 0 0 0,3 0 0 0 0,-2 1 0 0 0,0-1 0 0 0,0 0 0 0 0,0 0 0 0 0,0 0 0 0 0,0 0 0 0 0,2-2 0 0 0,32-26 0 0 0,-28 23 0 0 0,1 0 0 0 0,-1 0 0 0 0,5-7 0 0 0,-13 13-7 0 0,1-1 0 0 0,-1 1 0 0 0,1 0 0 0 0,-1 0 0 0 0,1 0 0 0 0,-1 0 0 0 0,1 0 0 0 0,0 0 0 0 0,0 0 0 0 0,-1 0 0 0 0,1 0 0 0 0,0 1 0 0 0,0-1 0 0 0,0 1 0 0 0,0 0 0 0 0,0-1 0 0 0,0 1 0 0 0,0 0 0 0 0,0 0 0 0 0,0 0 0 0 0,0 0 0 0 0,-1 1 0 0 0,1-1 0 0 0,0 1 0 0 0,0-1-1 0 0,0 1 1 0 0,0-1 0 0 0,0 1 0 0 0,-1 0 0 0 0,1 0 0 0 0,0 0 0 0 0,-1 0 0 0 0,1 0 7 0 0,2 2-16 0 0,0-1-1 0 0,-1 1 1 0 0,0 0-1 0 0,0 0 0 0 0,0 0 1 0 0,0 0-1 0 0,0 0 1 0 0,0 1-1 0 0,-1 0 1 0 0,0-1-1 0 0,1 1 0 0 0,-1 0 1 0 0,-1 0-1 0 0,2 2 17 0 0,0 3 21 0 0,0-1-1 0 0,1 0 1 0 0,0-1-1 0 0,5 8-20 0 0,-3-6 30 0 0,-1-1-1 0 0,-1 1 1 0 0,1 3-30 0 0,-4-9 11 0 0,1 1 17 0 0,0 0 0 0 0,-1 0 0 0 0,1-1 0 0 0,0 1-1 0 0,1 0 1 0 0,-1-1 0 0 0,1 0 0 0 0,-1 1 0 0 0,1-1-1 0 0,0 0 1 0 0,2 1-28 0 0,-5-4 0 0 0,0 0 0 0 0,0 0 0 0 0,0 0 0 0 0,1 1 0 0 0,-1-1 0 0 0,0 0 0 0 0,0 0 0 0 0,1 0 0 0 0,-1 0 0 0 0,0 0 0 0 0,0 1 0 0 0,1-1 0 0 0,-1 0 0 0 0,0 0 0 0 0,1 0 0 0 0,-1 0 0 0 0,0 0 0 0 0,0 0 0 0 0,1 0 0 0 0,-1 0 0 0 0,0 0 0 0 0,1 0 0 0 0,-1 0 0 0 0,0 0 0 0 0,26-12 923 0 0,-25 11-819 0 0,0 0 0 0 0,0 0 0 0 0,0-1 0 0 0,0 1 0 0 0,0 0 0 0 0,0 0 1 0 0,-1-1-1 0 0,1 1 0 0 0,-1-1 0 0 0,1 0-104 0 0,0 0 60 0 0,6-12-45 0 0,-5 10-15 0 0,0 0 0 0 0,0 0 0 0 0,0 1 1 0 0,0-1-1 0 0,1 1 0 0 0,-1-1 0 0 0,1 1 0 0 0,0 0 0 0 0,0 0 0 0 0,8-10-353 0 0,-10 12 321 0 0,-1 0 1 0 0,1 0 0 0 0,0 0-1 0 0,0-1 1 0 0,0 1-1 0 0,0 0 1 0 0,0 1 0 0 0,0-1-1 0 0,0 0 1 0 0,0 0 0 0 0,0 0-1 0 0,0 0 1 0 0,0 1-1 0 0,0-1 1 0 0,1 1 0 0 0,-1-1-1 0 0,0 1 1 0 0,0-1-1 0 0,1 1 1 0 0,-1 0 0 0 0,0 0-1 0 0,1-1 1 0 0,-1 1 0 0 0,1 0 31 0 0,3 1-46 0 0,-1-1 0 0 0,0 1 1 0 0,1 0-1 0 0,-1 0 1 0 0,0 0-1 0 0,0 0 0 0 0,0 1 1 0 0,0 0-1 0 0,0 0 1 0 0,0 0-1 0 0,-1 0 0 0 0,2 2 46 0 0,25 11-338 0 0,8 1-648 0 0,-2-1-5618 0 0,6 1 6604 0 0,-17-8-6881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5:31.15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14 14 6912 0 0,'0'-5'714'0'0,"0"-2"-364"0"0,0 5 1351 0 0,0 2 587 0 0,0 0 117 0 0,0 0-221 0 0,0 0-1027 0 0,0 0-446 0 0,-9 33 506 0 0,5 67 212 0 0,4 0-1 0 0,5 13-1428 0 0,-4-93 99 0 0,-1-16-69 0 0,0 11 40 0 0,1 0-1 0 0,1-1 1 0 0,0 1 0 0 0,1 0 0 0 0,2 4-70 0 0,-5-18 1 0 0,0 0 0 0 0,1-1 0 0 0,-1 1 1 0 0,0 0-1 0 0,0-1 0 0 0,1 1 0 0 0,-1 0 0 0 0,1-1 0 0 0,-1 1 0 0 0,0-1 0 0 0,1 1 1 0 0,-1-1-1 0 0,1 1 0 0 0,-1-1 0 0 0,1 1 0 0 0,0-1 0 0 0,-1 1 0 0 0,1-1 0 0 0,-1 0 1 0 0,1 1-1 0 0,0-1 0 0 0,-1 0 0 0 0,1 1 0 0 0,0-1 0 0 0,0 0 0 0 0,-1 0 1 0 0,1 0-1 0 0,0 0 0 0 0,-1 0 0 0 0,1 0 0 0 0,0 0 0 0 0,0 0 0 0 0,-1 0 0 0 0,1 0 1 0 0,0 0-1 0 0,-1 0 0 0 0,1 0 0 0 0,0-1 0 0 0,0 1-1 0 0,2-1 27 0 0,0-1 0 0 0,0 1 1 0 0,0-1-1 0 0,0 1 0 0 0,0-1 0 0 0,1-2-27 0 0,-3 3 2 0 0,26-29 14 0 0,-12 17 27 0 0,1 1 1 0 0,0 0-1 0 0,11-5-43 0 0,-19 13-44 0 0,0 0 0 0 0,1 0 0 0 0,-1 1 0 0 0,1 0 0 0 0,-1 0 0 0 0,1 1 0 0 0,0 0 0 0 0,9 0 44 0 0,-11 2-34 0 0,0 1 1 0 0,0 0-1 0 0,0 0 1 0 0,0 0-1 0 0,0 1 1 0 0,0 0-1 0 0,-1 1 1 0 0,1-1-1 0 0,-1 1 1 0 0,5 3 33 0 0,-8-4-60 0 0,-1-1 0 0 0,0 1-1 0 0,1 0 1 0 0,-1 0 0 0 0,0 0 0 0 0,0 0-1 0 0,0 0 1 0 0,0 1 0 0 0,-1-1 0 0 0,1 0 0 0 0,-1 1-1 0 0,1 0 1 0 0,-1-1 0 0 0,0 1 0 0 0,0 0 0 0 0,0-1-1 0 0,0 1 1 0 0,0 0 0 0 0,-1 0 0 0 0,1 1 60 0 0,0 3 11 0 0,0-1 0 0 0,-1 1 0 0 0,0-1 1 0 0,0 1-1 0 0,0-1 0 0 0,-1 1 0 0 0,0-1 0 0 0,-1 5-11 0 0,0-3 122 0 0,-1-1-1 0 0,0 1 1 0 0,0-1-1 0 0,-1 0 0 0 0,1 0 1 0 0,-2-1-1 0 0,1 1 1 0 0,-1-1-1 0 0,0 0 1 0 0,0 0-1 0 0,0 0 0 0 0,-1-1 1 0 0,0 0-1 0 0,0 0 1 0 0,-1 0-1 0 0,-5 3-121 0 0,-9 3 54 0 0,0-1 1 0 0,-1-1-1 0 0,0-1 0 0 0,-22 6-54 0 0,36-12 34 0 0,2 0-2 0 0,0 0 1 0 0,-1 0-1 0 0,1-1 0 0 0,0 0 1 0 0,0-1-1 0 0,0 1 0 0 0,-3-1-32 0 0,8 0 35 0 0,1 0-95 0 0,0 0-48 0 0,0-1 100 0 0,1 1-1 0 0,-1-1 1 0 0,1 1 0 0 0,-1-1 0 0 0,1 1 0 0 0,-1-1-1 0 0,1 1 1 0 0,0-1 0 0 0,-1 1 0 0 0,1-1-1 0 0,0 1 1 0 0,-1 0 0 0 0,1 0 0 0 0,0-1-1 0 0,-1 1 1 0 0,1 0 0 0 0,0 0 0 0 0,0 0 8 0 0,15-3-91 0 0,15 5 91 0 0,-21-1 0 0 0,-1 0 0 0 0,1-1 0 0 0,9-1 0 0 0,10-3 0 0 0,0-2 0 0 0,9-4 0 0 0,32-6 0 0 0,0 2 0 0 0,0-2 0 0 0,0-4 0 0 0,-2-2 0 0 0,21-13 0 0 0,-77 30 5 0 0,-1-1-1 0 0,0-1 0 0 0,-1 1 1 0 0,0-2-1 0 0,8-6-4 0 0,-13 10 7 0 0,-1 0 0 0 0,1-1 0 0 0,-1 1 0 0 0,1-1-1 0 0,-2-1 1 0 0,1 1 0 0 0,0 0 0 0 0,-1-1 0 0 0,0 0 0 0 0,-1 0-1 0 0,1 1 1 0 0,-1-2-7 0 0,-1 6-2 0 0,-1-1 1 0 0,1 1-1 0 0,-1-1 0 0 0,0 0 0 0 0,1 1 0 0 0,-1-1 0 0 0,0 1 0 0 0,0-1 0 0 0,0 0 0 0 0,0 1 1 0 0,0-1-1 0 0,0 1 0 0 0,-1-1 0 0 0,1 1 0 0 0,-1-1 0 0 0,1 1 0 0 0,-1-1 0 0 0,1 1 1 0 0,-1-1-1 0 0,0 1 0 0 0,0-1 0 0 0,1 1 0 0 0,-1 0 0 0 0,0 0 0 0 0,0-1 0 0 0,-1 1 0 0 0,1 0 1 0 0,0 0-1 0 0,0 0 0 0 0,0 0 0 0 0,-1 0 0 0 0,1 0 0 0 0,0 1 0 0 0,-1-1 0 0 0,1 0 1 0 0,-1 1-1 0 0,1-1 0 0 0,-1 1 0 0 0,1-1 0 0 0,-1 1 0 0 0,0 0 0 0 0,1-1 0 0 0,-1 1 0 0 0,1 0 1 0 0,-1 0-1 0 0,0 0 0 0 0,1 1 0 0 0,-1-1 0 0 0,1 0 0 0 0,-1 1 0 0 0,0-1 2 0 0,-6 2 0 0 0,1 1 0 0 0,-1-1 0 0 0,1 1 0 0 0,-1 1 0 0 0,1-1 0 0 0,0 1 0 0 0,1 1 0 0 0,-1-1 0 0 0,-3 4 0 0 0,2-1 0 0 0,1 1 0 0 0,0 0 0 0 0,0 0 0 0 0,0 1 0 0 0,1-1 0 0 0,-4 9 0 0 0,6-11 0 0 0,1 1 0 0 0,-1 0 0 0 0,1 0 0 0 0,0 0 0 0 0,0 4 0 0 0,2-8 0 0 0,1-1 0 0 0,-1 1 0 0 0,1 0 0 0 0,0-1 0 0 0,0 1 0 0 0,0 0 0 0 0,0-1 0 0 0,0 1 0 0 0,0 0 0 0 0,1 0 0 0 0,0-1 0 0 0,-1 1 0 0 0,1-1 0 0 0,0 1 0 0 0,0-1 0 0 0,1 1 0 0 0,-1 0 0 0 0,2 1 3 0 0,0 1 0 0 0,0-1 0 0 0,0 0 1 0 0,1 0-1 0 0,0-1 0 0 0,-1 1 0 0 0,1-1 0 0 0,1 0 0 0 0,-1 0 0 0 0,0 0 0 0 0,1 0-3 0 0,9 5 58 0 0,1-2 1 0 0,13 6-59 0 0,-11-6 53 0 0,-3-2 84 0 0,0 0 0 0 0,0-1 0 0 0,1-1-1 0 0,-1 0 1 0 0,0-1 0 0 0,6-1-137 0 0,1 1 55 0 0,20 2-1039 0 0,-1-2 0 0 0,1-2 0 0 0,10-3 984 0 0,-6-3-1088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5:26.45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272 5 12608 0 0,'0'0'578'0'0,"-13"-4"212"0"0,11 4-750 0 0,1 0 1 0 0,-1 0-1 0 0,0 0 1 0 0,1 0 0 0 0,-1 0-1 0 0,0 0 1 0 0,0 0 0 0 0,1 1-1 0 0,-1-1 1 0 0,0 1-1 0 0,1-1 1 0 0,-1 1 0 0 0,1-1-1 0 0,-1 1 1 0 0,1 0 0 0 0,-1 0-1 0 0,1 0 1 0 0,-1 0-1 0 0,1 0 1 0 0,0 0 0 0 0,0 0-1 0 0,-1 1 1 0 0,1-1-1 0 0,0 0 1 0 0,0 1 0 0 0,0-1-1 0 0,0 0 1 0 0,1 1 0 0 0,-1 0-1 0 0,0 0-40 0 0,-4 7 333 0 0,1-1 56 0 0,0 0 0 0 0,1 0 0 0 0,0 0 0 0 0,0 0 0 0 0,1 1 0 0 0,0-1 0 0 0,0 1 0 0 0,0 6-389 0 0,-1 34 1373 0 0,0-15-250 0 0,1 0 1 0 0,2 0-1 0 0,4 30-1123 0 0,8 56 145 0 0,-8 30-231 0 0,-4-148 80 0 0,0-1-463 0 0,0-1-130 0 0,-3-4-799 0 0,-1-4-125 0 0,-1-5-308 0 0</inkml:trace>
  <inkml:trace contextRef="#ctx0" brushRef="#br0" timeOffset="673.816">1 197 15264 0 0,'0'0'696'0'0,"0"0"-14"0"0,2 1-439 0 0,25 10 121 0 0,15 5 501 0 0,-18-9-739 0 0,-16-4-97 0 0,0-1-1 0 0,1 0 0 0 0,-1 0 1 0 0,1-1-1 0 0,-1 0 0 0 0,4 0-28 0 0,15-1 195 0 0,21-3-195 0 0,-39 2 61 0 0,1-1-1 0 0,-1 0 1 0 0,0-1 0 0 0,0 0-1 0 0,1 0 1 0 0,6-4-61 0 0,8-4 331 0 0,17-4-331 0 0,-27 10 36 0 0,0 0 0 0 0,0 0 0 0 0,0-2 0 0 0,-1 0 0 0 0,0 0-1 0 0,-1-1 1 0 0,9-7-36 0 0,80-66-96 0 0,-99 79 70 0 0,0 1 0 0 0,0-1 0 0 0,0 1-1 0 0,0 0 1 0 0,0 0 0 0 0,0 0-1 0 0,2-1 27 0 0,-2 1-104 0 0,7 24-125 0 0,-7-10 275 0 0,-1 0 0 0 0,0 0 0 0 0,0 0 0 0 0,-2 0 0 0 0,1 0 0 0 0,-2 0 0 0 0,0 0-1 0 0,0-1 1 0 0,-2 5-46 0 0,-14 89 1002 0 0,9-54-482 0 0,0 0-122 0 0,7-41-341 0 0,0 0 0 0 0,1 0-1 0 0,0 2-56 0 0,0-5 67 0 0,1 0 1 0 0,-1-1-1 0 0,0 1 0 0 0,-1-1 0 0 0,0 1 0 0 0,0-1 0 0 0,-2 2-67 0 0,4-8 61 0 0,0 0 0 0 0,-1 0-1 0 0,1 0 1 0 0,0-1 0 0 0,-1 1-1 0 0,1 0 1 0 0,0 0 0 0 0,0 0-1 0 0,0 0 1 0 0,0 0 0 0 0,-1-1-1 0 0,1 1 1 0 0,0 0 0 0 0,1 0-1 0 0,-1 0 1 0 0,0 0 0 0 0,0 0-1 0 0,0 0-60 0 0,0-1 12 0 0,1 0 0 0 0,-1 0-1 0 0,0 0 1 0 0,0 1 0 0 0,1-1 0 0 0,-1 0-1 0 0,0 0 1 0 0,0 0 0 0 0,1 0 0 0 0,-1 0-1 0 0,0 0 1 0 0,0 1 0 0 0,1-1-1 0 0,-1 0 1 0 0,0 0 0 0 0,1 0 0 0 0,-1 0-1 0 0,0 0 1 0 0,1 0 0 0 0,-1 0 0 0 0,0 0-1 0 0,0 0 1 0 0,1 0 0 0 0,-1 0-1 0 0,0 0 1 0 0,1-1 0 0 0,-1 1 0 0 0,0 0-1 0 0,0 0 1 0 0,1 0 0 0 0,-1 0 0 0 0,0 0-1 0 0,0 0 1 0 0,1-1 0 0 0,-1 1-1 0 0,0 0 1 0 0,0 0 0 0 0,0 0 0 0 0,1-1-1 0 0,-1 1 1 0 0,0 0 0 0 0,0 0 0 0 0,0-1-1 0 0,0 1-11 0 0,8-8 360 0 0,0 0 0 0 0,-1 0 0 0 0,6-8-360 0 0,-6 6 28 0 0,1 1-1 0 0,0 0 1 0 0,4-3-28 0 0,-11 11-75 0 0,4-4-23 0 0,0 0 0 0 0,1 1 0 0 0,0-1 1 0 0,0 1-1 0 0,0 1 0 0 0,3-2 98 0 0,-7 4-17 0 0,0 0 0 0 0,0 1 0 0 0,0-1 0 0 0,0 1 0 0 0,1-1 0 0 0,-1 1 0 0 0,0 0 1 0 0,0 0-1 0 0,1 0 0 0 0,-1 0 0 0 0,0 0 0 0 0,1 0 0 0 0,-1 1 0 0 0,0-1 0 0 0,0 1 0 0 0,0-1 0 0 0,0 1 0 0 0,1 0 0 0 0,-1 0 0 0 0,0 0 0 0 0,0 0 0 0 0,1 1 17 0 0,41 31-47 0 0,-36-26 48 0 0,0 0 0 0 0,1 0 0 0 0,0-1 0 0 0,0-1 0 0 0,1 1 0 0 0,-1-1-1 0 0,1-1 1 0 0,2 1-1 0 0,12 2 274 0 0,0-1 0 0 0,5 0-274 0 0,-19-5 134 0 0,0 0 0 0 0,0 0 0 0 0,1-1 0 0 0,-1-1 0 0 0,0 1 0 0 0,8-3-134 0 0,-8 1 81 0 0,-1 0 1 0 0,0 0-1 0 0,0-1 0 0 0,0-1 0 0 0,0 1 1 0 0,0-2-1 0 0,-1 1 0 0 0,1-1-81 0 0,-5 3 2 0 0,-1-1 0 0 0,0 1 0 0 0,0-1 0 0 0,0 1-1 0 0,0-1 1 0 0,0 0 0 0 0,-1 0 0 0 0,1-1 0 0 0,-1 1 0 0 0,0 0-1 0 0,0-1 1 0 0,0 1 0 0 0,0-1 0 0 0,0 0 0 0 0,-1 1 0 0 0,0-1-1 0 0,0 0 1 0 0,0 0 0 0 0,0 0 0 0 0,-1-2-2 0 0,1 6 1 0 0,-1-10 29 0 0,1 1 0 0 0,-1 0 0 0 0,0 0 0 0 0,-2-7-30 0 0,2 14 5 0 0,0-1 0 0 0,-1 0 0 0 0,0 1 0 0 0,1-1 0 0 0,-1 1 0 0 0,0 0 0 0 0,0-1 0 0 0,-1 1 0 0 0,1 0 0 0 0,0-1 1 0 0,-1 1-1 0 0,0 0 0 0 0,1 0 0 0 0,-1 0 0 0 0,0 0 0 0 0,0 1 0 0 0,0-1 0 0 0,0 0 0 0 0,-1 0-5 0 0,1 1-4 0 0,0 0-1 0 0,0 1 0 0 0,0-1 1 0 0,0 0-1 0 0,0 1 1 0 0,0-1-1 0 0,-1 1 1 0 0,1 0-1 0 0,0 0 0 0 0,0 0 1 0 0,0 0-1 0 0,-1 0 1 0 0,1 0-1 0 0,0 0 1 0 0,0 1-1 0 0,0-1 0 0 0,0 1 1 0 0,-1 0-1 0 0,1-1 1 0 0,0 1-1 0 0,0 0 1 0 0,0 0-1 0 0,1 0 0 0 0,-1 1 1 0 0,0-1-1 0 0,0 0 1 0 0,1 1-1 0 0,-2 1 5 0 0,-2 1-14 0 0,0 0 0 0 0,1 1 0 0 0,0 0-1 0 0,0 0 1 0 0,0 0 0 0 0,1 0 0 0 0,0 0-1 0 0,0 1 1 0 0,-2 4 14 0 0,4-6 0 0 0,0 0 0 0 0,0 0 0 0 0,0 0 0 0 0,0 1 0 0 0,1-1 0 0 0,0 0 0 0 0,-1 0 0 0 0,2 0 0 0 0,-1 1 0 0 0,0-1 0 0 0,1 0 0 0 0,0 0 0 0 0,0 0 0 0 0,0 0 0 0 0,0 0 0 0 0,1 0 0 0 0,0 0 0 0 0,0 0 0 0 0,0 0 0 0 0,0-1 0 0 0,0 1 0 0 0,1-1 0 0 0,-1 0 0 0 0,1 1 0 0 0,3 1 0 0 0,-1 1 0 0 0,1-1 0 0 0,0 0 0 0 0,0-1 0 0 0,0 1 0 0 0,1-1 0 0 0,0 0 0 0 0,0-1 0 0 0,0 0 0 0 0,0 0 0 0 0,0 0 0 0 0,0-1 0 0 0,1 0 0 0 0,6 1 0 0 0,25 0-171 0 0,0-2-1 0 0,1-2 1 0 0,-1-1-1 0 0,0-2 1 0 0,4-2 171 0 0,-30 4-363 0 0,49-6-1905 0 0,-21 0-3458 0 0,-8-1-1355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5:25.86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19 261 13824 0 0,'1'0'314'0'0,"1"1"-226"0"0,-1 0 0 0 0,1 0 0 0 0,-1 0 0 0 0,1 0 0 0 0,-1 0 0 0 0,1 0 0 0 0,-1 0 0 0 0,0 0 0 0 0,1 0 0 0 0,-1 1 0 0 0,0-1-88 0 0,0 0 10 0 0,-1 0 0 0 0,0 0-1 0 0,0 0 1 0 0,1-1-1 0 0,-1 1 1 0 0,0 0-1 0 0,0 0 1 0 0,0 0-1 0 0,0 0 1 0 0,0 0-1 0 0,0 0 1 0 0,0 0 0 0 0,0-1-1 0 0,0 1 1 0 0,0 0-1 0 0,-1 0 1 0 0,1 0-1 0 0,0 0 1 0 0,-1-1-1 0 0,1 1 1 0 0,0 0-1 0 0,-1 0 1 0 0,1 0 0 0 0,-1 0-10 0 0,-5 11 788 0 0,0 1 0 0 0,1 0 1 0 0,1 0-1 0 0,0 1 0 0 0,1-1 1 0 0,0 1-1 0 0,0 8-788 0 0,2-17 47 0 0,1 1 0 0 0,0-1 0 0 0,0 0 0 0 0,1 0 0 0 0,0 0 0 0 0,-1 1 0 0 0,2-1 0 0 0,-1 0 0 0 0,0 0 0 0 0,1 0 0 0 0,0-1 0 0 0,0 1 0 0 0,1 1-47 0 0,-1-3 20 0 0,-1-1 0 0 0,1 1 0 0 0,0-1-1 0 0,-1 0 1 0 0,1 1 0 0 0,0-1 0 0 0,1 0-1 0 0,-1 0 1 0 0,0 0 0 0 0,0-1 0 0 0,1 1-1 0 0,-1 0 1 0 0,1-1 0 0 0,0 0-1 0 0,-1 1 1 0 0,1-1 0 0 0,0 0 0 0 0,0 0-1 0 0,-1-1 1 0 0,1 1 0 0 0,0-1 0 0 0,0 1-1 0 0,3-1-19 0 0,-1 0 88 0 0,0 0-1 0 0,1 0 1 0 0,-1-1-1 0 0,1 0 1 0 0,-1 0-1 0 0,0 0 1 0 0,0-1-1 0 0,0 1 1 0 0,0-1-1 0 0,4-2-87 0 0,4-3 76 0 0,-1 0 1 0 0,1 0-1 0 0,-1-1 0 0 0,-1-1 1 0 0,1 0-1 0 0,-2-1 0 0 0,1 0 1 0 0,4-6-77 0 0,-14 14 2 0 0,1 0 1 0 0,-1-1-1 0 0,1 1 1 0 0,-1-1-1 0 0,0 1 1 0 0,0-1 0 0 0,0 0-1 0 0,0 1 1 0 0,-1-1-1 0 0,1 0 1 0 0,-1 0-1 0 0,0 1 1 0 0,1-3-3 0 0,-1 4 2 0 0,0 0 1 0 0,0 0-1 0 0,0 0 1 0 0,0 0-1 0 0,-1 0 1 0 0,1 0-1 0 0,0 0 1 0 0,0 0-1 0 0,0 0 1 0 0,-1 0-1 0 0,1 0 1 0 0,-1 0-1 0 0,1 0 1 0 0,-1 0-1 0 0,1 0 1 0 0,-1 0-1 0 0,1 0 1 0 0,-1 0-1 0 0,0 0 1 0 0,0 1-1 0 0,1-1 1 0 0,-1 0-1 0 0,0 1 1 0 0,0-1-1 0 0,0 0 0 0 0,0 1 1 0 0,0-1-1 0 0,0 1 1 0 0,0-1-1 0 0,0 1 1 0 0,0 0-1 0 0,0-1 1 0 0,0 1-1 0 0,0 0 1 0 0,0 0-1 0 0,0 0-2 0 0,-12-1 0 0 0,1 3 0 0 0,11-2-2 0 0,0 1 0 0 0,0-1 0 0 0,0 1-1 0 0,0 0 1 0 0,0-1 0 0 0,1 1 0 0 0,-1 0-1 0 0,0-1 1 0 0,0 1 0 0 0,0 0-1 0 0,1 0 1 0 0,-1 0 0 0 0,0 0 0 0 0,1 0-1 0 0,-1 0 1 0 0,1 0 0 0 0,-1 0 0 0 0,1 0-1 0 0,-1 0 1 0 0,1 0 0 0 0,0 1 0 0 0,0-1-1 0 0,-1 0 1 0 0,1 0 0 0 0,0 0 0 0 0,0 0-1 0 0,0 0 1 0 0,0 1 0 0 0,0-1 0 0 0,1 0-1 0 0,-1 0 1 0 0,0 0 0 0 0,0 0 0 0 0,1 0 2 0 0,0 1-6 0 0,-1 0 1 0 0,1 0 0 0 0,0 0-1 0 0,0 0 1 0 0,0-1-1 0 0,0 1 1 0 0,0 0 0 0 0,1-1-1 0 0,-1 1 1 0 0,0-1 0 0 0,1 1-1 0 0,-1-1 1 0 0,1 0-1 0 0,0 1 1 0 0,-1-1 0 0 0,1 0-1 0 0,0 0 1 0 0,1 0 5 0 0,5 1-14 0 0,-1 0 1 0 0,1 0-1 0 0,0-1 1 0 0,0 0-1 0 0,1 0 0 0 0,-1-1 1 0 0,0 0-1 0 0,0-1 1 0 0,0 1-1 0 0,0-2 0 0 0,0 1 1 0 0,0-1-1 0 0,0 0 1 0 0,-1-1-1 0 0,4-1 14 0 0,9-4 53 0 0,-1-1 0 0 0,0-1 0 0 0,-1 0 0 0 0,0-2 0 0 0,5-4-53 0 0,-8 3 25 0 0,-1 0 0 0 0,0-1 0 0 0,-1-1 0 0 0,7-9-25 0 0,5-6 4 0 0,-17 20-142 0 0,0-1-1 0 0,-1 0 1 0 0,-1-1 0 0 0,0 0-1 0 0,0 0 1 0 0,-1 0 0 0 0,-1-1-1 0 0,0 1 1 0 0,0-1-1 0 0,-1-5 139 0 0,-2 11-77 0 0,0 1-1 0 0,-1-1 1 0 0,0 0-1 0 0,0 0 1 0 0,-1 0-1 0 0,0 0 1 0 0,0 0-1 0 0,-2-4 78 0 0,3 9 16 0 0,-1-1-1 0 0,0 0 0 0 0,0 0 0 0 0,-1 1 1 0 0,1-1-1 0 0,0 1 0 0 0,-1-1 0 0 0,0 1 1 0 0,1-1-1 0 0,-2 0-15 0 0,2 2 12 0 0,0 0 0 0 0,0 0 1 0 0,0 1-1 0 0,-1-1 0 0 0,1 0 1 0 0,0 0-1 0 0,0 1 0 0 0,0-1 1 0 0,-1 1-1 0 0,1-1 1 0 0,0 1-1 0 0,0 0 0 0 0,-1-1 1 0 0,1 1-1 0 0,0 0 0 0 0,-1 0 1 0 0,1 0-1 0 0,0 0 0 0 0,-1 0 1 0 0,1 0-1 0 0,0 0 0 0 0,-1 1-12 0 0,-1 0 87 0 0,0 0-1 0 0,0 0 1 0 0,0 0 0 0 0,0 1-1 0 0,0-1 1 0 0,0 1-1 0 0,0 0 1 0 0,1 0-1 0 0,-1 0 1 0 0,1 0 0 0 0,-1 1-1 0 0,1-1 1 0 0,0 1-1 0 0,0-1 1 0 0,0 1-1 0 0,0 0 1 0 0,0-1 0 0 0,1 1-1 0 0,-1 1-86 0 0,-4 9-83 0 0,0 1 0 0 0,0 0-1 0 0,-1 8 84 0 0,7-21 0 0 0,-12 41-400 0 0,2-1 0 0 0,-4 42 400 0 0,-2 87 241 0 0,13-136-203 0 0,-3 196 503 0 0,6-195-788 0 0,0-30 141 0 0,0 11-814 0 0,0 0 1 0 0,-1 0-1 0 0,-2 3 920 0 0,0-12-5008 0 0,1 1-1554 0 0</inkml:trace>
  <inkml:trace contextRef="#ctx0" brushRef="#br0" timeOffset="308.353">212 606 17503 0 0,'0'0'399'0'0,"8"0"1106"0"0,61-2 528 0 0,20-7-2033 0 0,-9 2-69 0 0,48-8-1487 0 0,-88 10 787 0 0,0 0-6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5:22.47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478 36 10592 0 0,'0'-1'55'0'0,"0"0"0"0"0,0 0 0 0 0,-1-1 0 0 0,1 1 1 0 0,0 0-1 0 0,-1 0 0 0 0,1 0 0 0 0,-1 0 0 0 0,1 0 0 0 0,-1 0 1 0 0,0 0-1 0 0,1 0 0 0 0,-1 0 0 0 0,0 0 0 0 0,0 0 0 0 0,0 0 1 0 0,0 0-1 0 0,0 0 0 0 0,0 1 0 0 0,0-1 0 0 0,0 0 0 0 0,0 1 1 0 0,-1-1-56 0 0,-27-11 3128 0 0,27 12-2468 0 0,0-1-433 0 0,0 1 0 0 0,0 0 0 0 0,0 0 0 0 0,0 0 0 0 0,1 0 0 0 0,-1 1 1 0 0,0-1-1 0 0,0 0 0 0 0,0 1 0 0 0,1-1 0 0 0,-1 1 0 0 0,0 0 0 0 0,0-1 0 0 0,0 2-227 0 0,-26 14 1344 0 0,20-11-1165 0 0,3-1-132 0 0,1-1 0 0 0,0 0 0 0 0,0 1-1 0 0,0 0 1 0 0,1 0 0 0 0,-1 0 0 0 0,1 0-1 0 0,0 0 1 0 0,0 1 0 0 0,0 1-47 0 0,-7 14 351 0 0,-8 19-351 0 0,11-22 168 0 0,-6 19 734 0 0,-9 36-902 0 0,14-46 118 0 0,-7 37 264 0 0,3 1 0 0 0,0 15-382 0 0,-10 118 973 0 0,-6-5-677 0 0,10-82-372 0 0,6-64 196 0 0,6-25-130 0 0,5-19-36 0 0,0 0 0 0 0,1 0 1 0 0,-1 0-1 0 0,0 0 0 0 0,0 0 1 0 0,0 0-1 0 0,0-1 0 0 0,-1 1 1 0 0,1 0-1 0 0,0-1 0 0 0,-1 2 46 0 0,1-3-56 0 0,1 0 0 0 0,-1 1-1 0 0,1-1 1 0 0,0 0-1 0 0,-1 1 1 0 0,1-1 0 0 0,-1 0-1 0 0,1 0 1 0 0,-1 1 0 0 0,1-1-1 0 0,-1 0 1 0 0,1 0-1 0 0,-1 0 1 0 0,1 0 0 0 0,-1 0-1 0 0,0 0 1 0 0,1 1 0 0 0,-1-1-1 0 0,1 0 1 0 0,-1-1-1 0 0,1 1 1 0 0,-1 0 0 0 0,1 0-1 0 0,-1 0 1 0 0,1 0-1 0 0,-1 0 1 0 0,1 0 0 0 0,-1-1-1 0 0,1 1 1 0 0,-1 0 0 0 0,1 0-1 0 0,-1-1 1 0 0,1 1-1 0 0,-1 0 1 0 0,1-1 0 0 0,0 1-1 0 0,-1-1 1 0 0,1 1 0 0 0,0 0-1 0 0,-1-1 1 0 0,1 1-1 0 0,0-1 1 0 0,-1 1 56 0 0,-1-5-775 0 0,-1 1-1 0 0,1 0 1 0 0,0-1 0 0 0,0 1-1 0 0,0-1 1 0 0,-1-3 775 0 0,-2-9-1678 0 0</inkml:trace>
  <inkml:trace contextRef="#ctx0" brushRef="#br0" timeOffset="1043.264">0 685 2304 0 0,'13'-13'167'0'0,"-10"7"129"0"0,-5 4-1375 0 0,1 2 4032 0 0,2-2 5583 0 0,2 1-8277 0 0,-1 0 0 0 0,1 0 0 0 0,0 0 0 0 0,-1 0 0 0 0,1 0 0 0 0,0 0-1 0 0,0 1 1 0 0,0-1 0 0 0,-1 1 0 0 0,1 0 0 0 0,0 0 0 0 0,1 0-259 0 0,40 6 558 0 0,-9-1-201 0 0,6-3-120 0 0,-1-2 0 0 0,29-3-237 0 0,-48 0 442 0 0,1 0 0 0 0,-1-1-1 0 0,0-1 1 0 0,-1-1 0 0 0,21-9-442 0 0,-32 11 62 0 0,2 1 1 0 0,-1 0-1 0 0,2 0-62 0 0,24-7-91 0 0,-32 9 33 0 0,1 1 0 0 0,0-1 0 0 0,0 1 0 0 0,0-1 0 0 0,0 1 0 0 0,0 1 0 0 0,1-1 58 0 0,7 1 159 0 0,-11-1-97 0 0,-1 0-1 0 0,1 1 0 0 0,0-1 0 0 0,-1 0 0 0 0,1 1 1 0 0,0 0-1 0 0,-1-1 0 0 0,1 1 0 0 0,-1 0 0 0 0,0 0 1 0 0,1 0-1 0 0,-1 0 0 0 0,1 0 0 0 0,-1 0 1 0 0,0 0-1 0 0,0 0 0 0 0,0 0 0 0 0,0 1 0 0 0,0-1 1 0 0,0 0-1 0 0,0 1 0 0 0,0-1 0 0 0,0 1 0 0 0,-1-1 1 0 0,1 1-62 0 0,1 1 16 0 0,-1 0 1 0 0,0 1 0 0 0,0-1 0 0 0,0 0 0 0 0,0 1 0 0 0,-1-1 0 0 0,1 0 0 0 0,-1 1 0 0 0,0-1-1 0 0,0 1 1 0 0,0 1-17 0 0,-3 9 0 0 0,0 0 0 0 0,0-1 0 0 0,-2 0 0 0 0,0 1 0 0 0,0-1 0 0 0,-4 5 0 0 0,0 3 0 0 0,-7 12 0 0 0,10-27 498 0 0,3-7-196 0 0,2 1-296 0 0,1-1-1 0 0,0 0 1 0 0,0 1 0 0 0,0-1-1 0 0,0 0 1 0 0,0 0-1 0 0,0 1 1 0 0,1-1 0 0 0,-1 0-1 0 0,0 0 1 0 0,0 1 0 0 0,0-1-1 0 0,1 0 1 0 0,-1 1-1 0 0,0-1 1 0 0,1 0 0 0 0,-1 1-1 0 0,1-1 1 0 0,-1 0-6 0 0,9-14 64 0 0,7-10-11 0 0,5 2-680 0 0,23-21 627 0 0,-36 37 4 0 0,1 0 0 0 0,0 1-1 0 0,1 0 1 0 0,0 0 0 0 0,0 1-1 0 0,0 0 1 0 0,3-1-4 0 0,17-4-58 0 0,0 2-1 0 0,1 1 1 0 0,0 1-1 0 0,0 1 1 0 0,1 2-1 0 0,13 1 59 0 0,-12-1 0 0 0,0 0 0 0 0,0-2 0 0 0,17-6 0 0 0,-43 8 0 0 0,0 0 0 0 0,0 0 0 0 0,0 0 0 0 0,0-1 0 0 0,0-1 0 0 0,3-1 0 0 0,-10 6 0 0 0,1-1 0 0 0,-1 0 0 0 0,1 1 0 0 0,-1-1 0 0 0,1 0 0 0 0,-1 1 0 0 0,0-1 0 0 0,1 0 0 0 0,-1 0 0 0 0,0 1 0 0 0,0-1 0 0 0,1 0 0 0 0,-1 0 0 0 0,0 1 0 0 0,0-1 0 0 0,0 0 0 0 0,0 0 0 0 0,0 0 0 0 0,0 1 0 0 0,0-1 0 0 0,0 0 0 0 0,-4-18 0 0 0,3 17 0 0 0,-1 1 0 0 0,1-1 0 0 0,0 1 0 0 0,-1-1 0 0 0,1 1 0 0 0,-1 0 0 0 0,0-1 0 0 0,1 1 0 0 0,-1 0 0 0 0,0 0 0 0 0,-1-1 0 0 0,-10-6 0 0 0,11 7 12 0 0,0 0-1 0 0,0 0 1 0 0,0 0-1 0 0,0 0 1 0 0,0 1-1 0 0,0-1 1 0 0,0 1-1 0 0,-1-1 1 0 0,1 1-1 0 0,0-1 1 0 0,0 1-1 0 0,-1 0 1 0 0,0 0-12 0 0,-33 2 91 0 0,31-1-100 0 0,-5 0-21 0 0,0 1 0 0 0,0 1 0 0 0,0-1 0 0 0,0 2 0 0 0,0-1 0 0 0,1 1-1 0 0,0 1 1 0 0,-7 3 30 0 0,-2 4 3 0 0,0 0 0 0 0,2 1 0 0 0,-12 10-3 0 0,21-16 0 0 0,0 0 0 0 0,1 1 0 0 0,0 0 0 0 0,0 0 0 0 0,0 1 0 0 0,1-1 0 0 0,1 1-1 0 0,-1 0 1 0 0,1 1 0 0 0,-1 3 0 0 0,4-8 12 0 0,0-1 0 0 0,0 0-1 0 0,0 1 1 0 0,0-1 0 0 0,1 1-1 0 0,0 0 1 0 0,0-1 0 0 0,0 1-1 0 0,0-1 1 0 0,1 1 0 0 0,0 0-12 0 0,0-2 22 0 0,0-1-1 0 0,0 1 1 0 0,0 0 0 0 0,0-1 0 0 0,0 1 0 0 0,1-1-1 0 0,-1 1 1 0 0,1-1 0 0 0,-1 0 0 0 0,1 0 0 0 0,0 1 0 0 0,0-1-1 0 0,0 0 1 0 0,1-1 0 0 0,-1 1 0 0 0,0 0 0 0 0,1-1-1 0 0,0 1-21 0 0,3 1-16 0 0,1 0-1 0 0,-1 0 0 0 0,1-1 0 0 0,-1 0 1 0 0,1 0-1 0 0,0-1 0 0 0,0 0 1 0 0,-1 0-1 0 0,1-1 0 0 0,0 1 0 0 0,1-1 17 0 0,15-2-189 0 0,0 0 0 0 0,15-4 189 0 0,-6 1 58 0 0,-9 1-98 0 0,1-1 0 0 0,-1-1 0 0 0,0 0 0 0 0,0-2-1 0 0,11-6 41 0 0,-18 6-243 0 0,-1 0-1 0 0,0-1 0 0 0,0 0 0 0 0,-1-1 0 0 0,0-1 0 0 0,-1 0 0 0 0,-1-1 0 0 0,2-1 244 0 0,51-53-4510 0 0,-29 31-129 0 0,18-24 4639 0 0,-51 55-93 0 0,8-12-506 0 0,-11 15 612 0 0,0 1 0 0 0,0 0-1 0 0,0-1 1 0 0,0 1 0 0 0,0-1 0 0 0,0 1 0 0 0,0 0 0 0 0,0-1 0 0 0,-1 1 0 0 0,1-1-1 0 0,0 1 1 0 0,0 0 0 0 0,0-1 0 0 0,-1 1 0 0 0,1 0 0 0 0,0-1 0 0 0,0 1-1 0 0,-1 0 1 0 0,1-1 0 0 0,0 1 0 0 0,-1 0 0 0 0,1-1 0 0 0,0 1 0 0 0,-1 0 0 0 0,1 0-1 0 0,0 0 1 0 0,-1-1 0 0 0,1 1 0 0 0,0 0 0 0 0,-1 0 0 0 0,1 0 0 0 0,-1 0 0 0 0,1 0-1 0 0,0 0 1 0 0,-1 0 0 0 0,1 0 0 0 0,-1 0 0 0 0,1 0 0 0 0,-1 0 0 0 0,1 0-1 0 0,0 0 1 0 0,-1 0-13 0 0,-2 0 265 0 0,0 1-1 0 0,0 0 0 0 0,0-1 0 0 0,0 1 1 0 0,1 1-1 0 0,-1-1 0 0 0,0 0 0 0 0,0 1 0 0 0,1-1 1 0 0,-1 1-1 0 0,1 0 0 0 0,0-1 0 0 0,-1 1 1 0 0,0 1-265 0 0,-6 4 414 0 0,6-5-287 0 0,0 1 1 0 0,0-1 0 0 0,0 1-1 0 0,1 0 1 0 0,-1 0 0 0 0,0 0 0 0 0,1 0-1 0 0,0 1 1 0 0,0-1 0 0 0,0 0-1 0 0,0 1 1 0 0,1 0 0 0 0,-1-1 0 0 0,0 3-128 0 0,-1 0 256 0 0,0-1 1 0 0,-1 1 0 0 0,0-1 0 0 0,0 1 0 0 0,-1-1-1 0 0,1 0 1 0 0,-1-1 0 0 0,-5 5-257 0 0,-17 16 732 0 0,7-3-332 0 0,11-13-337 0 0,0 1 1 0 0,0 0 0 0 0,1 1-1 0 0,1-1 1 0 0,0 1-1 0 0,-3 7-63 0 0,-2-2 14 0 0,11-16 25 0 0,1 1-1 0 0,-1 0 0 0 0,0 0 1 0 0,0-1-1 0 0,0 1 1 0 0,1 0-1 0 0,-1 0 1 0 0,0 0-1 0 0,1 0 0 0 0,-1 0 1 0 0,1 0-1 0 0,-1 0 1 0 0,1 0-1 0 0,0 0 1 0 0,-1 0-1 0 0,1 0 0 0 0,0 0 1 0 0,0 1-1 0 0,0-1 1 0 0,0 0-1 0 0,0 0 1 0 0,0 0-1 0 0,0 0 0 0 0,0 1-38 0 0,0-2 26 0 0,0 1-1 0 0,0-1 0 0 0,0 1 0 0 0,0-1 0 0 0,0 1 0 0 0,0-1 0 0 0,0 1 0 0 0,0-1 1 0 0,0 1-1 0 0,0-1 0 0 0,0 1 0 0 0,0-1 0 0 0,-1 0 0 0 0,1 1 0 0 0,0-1 1 0 0,0 1-1 0 0,0-1 0 0 0,-1 0 0 0 0,1 1-25 0 0,-1 2 335 0 0,8-2-194 0 0,-4 0-127 0 0,15-4-6 0 0,-11 1 8 0 0,0-1-1 0 0,1 0 0 0 0,-2 0 0 0 0,1 0 0 0 0,0-1 1 0 0,-1 0-1 0 0,1-1 0 0 0,-1 1 0 0 0,0-1 0 0 0,4-5-15 0 0,-6 7-2 0 0,0-1-1 0 0,1 1 1 0 0,-1 0-1 0 0,1 1 0 0 0,0-1 1 0 0,0 1-1 0 0,0 0 1 0 0,0 0-1 0 0,0 0 1 0 0,0 1-1 0 0,0 0 0 0 0,1 0 1 0 0,-1 0-1 0 0,4 0 3 0 0,-5 9 231 0 0,12 2-9 0 0,-14-9-197 0 0,1 0 1 0 0,-1 1-1 0 0,0-1 0 0 0,0 1 0 0 0,0-1 0 0 0,0 1 0 0 0,0 0 0 0 0,0-1 0 0 0,0 1 0 0 0,0 0 0 0 0,-1 0 0 0 0,1 1 0 0 0,0 1-25 0 0,21 35 227 0 0,-20-34-205 0 0,-2-3-12 0 0,0 0 0 0 0,0 0 0 0 0,0 0 0 0 0,0 0 0 0 0,-1 0 0 0 0,1 1 0 0 0,-1-1 1 0 0,0 0-1 0 0,1 0 0 0 0,-1 1 0 0 0,0-1 0 0 0,0 0 0 0 0,-1 0 0 0 0,1 2-10 0 0,0 20 79 0 0,5-5-7 0 0,-4-14-52 0 0,1-1-1 0 0,-1 0 0 0 0,-1 1 0 0 0,1-1 1 0 0,-1 0-1 0 0,1 1 0 0 0,-1-1 0 0 0,-1 1 1 0 0,1-1-1 0 0,0 1 0 0 0,-2 2-19 0 0,-1 11 92 0 0,0 0 0 0 0,0 7-92 0 0,-2 17 104 0 0,4-37-94 0 0,-1 0 0 0 0,1-1 0 0 0,-1 1 0 0 0,0-1 0 0 0,0 1 0 0 0,-2 1-10 0 0,2-2 1 0 0,0-1-1 0 0,0 1 1 0 0,1 0-1 0 0,-1 0 1 0 0,1 0-1 0 0,0 0 1 0 0,0 0-1 0 0,0 2 0 0 0,1 7 3 0 0,0-11 3 0 0,0 0-1 0 0,0 0 1 0 0,0 0 0 0 0,0 0-1 0 0,0-1 1 0 0,0 1 0 0 0,-1 0-1 0 0,1 0 1 0 0,-1 0-1 0 0,1 0 1 0 0,-1-1 0 0 0,0 1-1 0 0,0 0-5 0 0,-10 12 95 0 0,9-13-73 0 0,1 1 0 0 0,-1-1 1 0 0,1 1-1 0 0,0 0 0 0 0,-1-1 0 0 0,1 1 0 0 0,0 0 1 0 0,0 0-1 0 0,0 0 0 0 0,0 0 0 0 0,0 0 1 0 0,1 0-1 0 0,-1 0 0 0 0,0 0 0 0 0,1 0-22 0 0,-5 16-68 0 0,3-7-895 0 0,2-11 940 0 0,0 0-1 0 0,0 0 0 0 0,1 0 1 0 0,-1 1-1 0 0,0-1 0 0 0,0 0 1 0 0,0 0-1 0 0,1 0 0 0 0,-1 0 1 0 0,0 1-1 0 0,0-1 0 0 0,1 0 1 0 0,-1 0-1 0 0,0 0 0 0 0,0 0 1 0 0,1 0-1 0 0,-1 0 0 0 0,0 0 1 0 0,1 0-1 0 0,-1 0 0 0 0,0 0 0 0 0,0 0 1 0 0,1 0-1 0 0,-1 0 0 0 0,0 0 1 0 0,0 0-1 0 0,1 0 0 0 0,-1 0 1 0 0,0 0-1 0 0,1 0 0 0 0,-1 0 1 0 0,0 0-1 0 0,0 0 0 0 0,1-1 24 0 0,-1 1-44 0 0,0 0 0 0 0,0 0 0 0 0,0 0 0 0 0,0 0 0 0 0,1 0-1 0 0,-1 0 1 0 0,0 0 0 0 0,0 0 0 0 0,0-1 0 0 0,0 1 0 0 0,0 0 0 0 0,1 0-1 0 0,-1 0 1 0 0,0 0 0 0 0,0-1 0 0 0,0 1 0 0 0,0 0 0 0 0,0 0-1 0 0,0 0 1 0 0,0 0 0 0 0,0-1 0 0 0,0 1 0 0 0,0 0 0 0 0,1 0 0 0 0,-1 0-1 0 0,0-1 1 0 0,0 1 0 0 0,0 0 0 0 0,0 0 0 0 0,-1 0 0 0 0,1-1-1 0 0,0 1 1 0 0,0 0 0 0 0,0 0 0 0 0,0 0 0 0 0,0-1 0 0 0,0 1 0 0 0,0 0-1 0 0,0 0 1 0 0,0 0 0 0 0,0 0 0 0 0,0-1 0 0 0,-1 1 0 0 0,1 0 0 0 0,0 0-1 0 0,0 0 45 0 0,0-1-291 0 0,0 1-1 0 0,-1-1 1 0 0,1 1 0 0 0,0-1-1 0 0,0 0 1 0 0,0 1-1 0 0,0-1 1 0 0,-1 1-1 0 0,1-1 1 0 0,0 1-1 0 0,0-1 1 0 0,0 0-1 0 0,1 1 1 0 0,-1-1 0 0 0,0 1-1 0 0,0-1 1 0 0,0 0-1 0 0,0 1 292 0 0,11-12-6406 0 0</inkml:trace>
  <inkml:trace contextRef="#ctx0" brushRef="#br0" timeOffset="2581.238">1591 549 13824 0 0,'0'0'314'0'0,"0"0"46"0"0,0 0 22 0 0,0 1-341 0 0,0 0 0 0 0,-1 0 1 0 0,1 0-1 0 0,0 0 1 0 0,0 0-1 0 0,0 0 1 0 0,0 0-1 0 0,0 0 1 0 0,0 0-1 0 0,0 0 1 0 0,0 1-42 0 0,7 8-18 0 0,-6-9 56 0 0,-1-1 0 0 0,1 1 0 0 0,0 0-1 0 0,-1 0 1 0 0,1 0 0 0 0,0 0 0 0 0,-1 0-1 0 0,1 0 1 0 0,-1-1 0 0 0,1 1 0 0 0,-1 0 0 0 0,0 1-38 0 0,1 1 221 0 0,1 0 0 0 0,-1 0 0 0 0,0 0 1 0 0,1 0-1 0 0,0 0 0 0 0,1 1-221 0 0,-2-2 77 0 0,0-1 0 0 0,0 1 0 0 0,1 0-1 0 0,-1 0 1 0 0,0 0 0 0 0,-1 0 0 0 0,1 0-1 0 0,0 0 1 0 0,0 0 0 0 0,-1 0 0 0 0,0 0 0 0 0,1 0-1 0 0,-1 1 1 0 0,0-1-77 0 0,-1 7 278 0 0,0-8-232 0 0,1 0 1 0 0,-1 1-1 0 0,1-1 0 0 0,0 0 0 0 0,0 1 0 0 0,0-1 0 0 0,0 1 0 0 0,0-1 1 0 0,0 0-1 0 0,0 1 0 0 0,0-1 0 0 0,1 1-46 0 0,2 7 116 0 0,-2-7-96 0 0,-1 1 0 0 0,1-1 0 0 0,0 1-1 0 0,0-1 1 0 0,-1 0 0 0 0,0 1 0 0 0,1-1-1 0 0,-1 1 1 0 0,0-1 0 0 0,0 1 0 0 0,0-1-1 0 0,-1 3-19 0 0,0 0 114 0 0,1-1 0 0 0,0 1-1 0 0,0-1 1 0 0,0 0 0 0 0,0 1-1 0 0,2 3-113 0 0,-1-3 197 0 0,-1-1-1 0 0,1 1 0 0 0,-1 0 0 0 0,0-1 0 0 0,-1 1 0 0 0,0 4-196 0 0,1-7 13 0 0,-1 0 0 0 0,1 0 0 0 0,0 0 0 0 0,0 1 0 0 0,0-1 0 0 0,0 0 0 0 0,0 0 0 0 0,0 1 0 0 0,0-1 0 0 0,1 0 0 0 0,-1 0 0 0 0,1 1 1 0 0,0-1-1 0 0,-1 0 0 0 0,1 0 0 0 0,0 0 0 0 0,0 0 0 0 0,2 2-13 0 0,2 13 11 0 0,-5-16-11 0 0,0 0 0 0 0,0 0 0 0 0,0 0 0 0 0,0 0 0 0 0,0 0 0 0 0,1 0 0 0 0,-1 0 0 0 0,0 0 0 0 0,1 0 0 0 0,-1 0 0 0 0,0 0 0 0 0,1 0 0 0 0,0-1 0 0 0,-1 1 0 0 0,1 0 0 0 0,-1 0 0 0 0,1-1 0 0 0,0 1 0 0 0,-1 0 0 0 0,1 0-1 0 0,0-1 1 0 0,0 1 0 0 0,0-1 0 0 0,0 1 0 0 0,0 0 0 0 0,5 1 5 0 0,-1 1 0 0 0,0-1-1 0 0,1 0 1 0 0,-1 0 0 0 0,1 0-1 0 0,0-1 1 0 0,0 0 0 0 0,-1 0-1 0 0,1-1 1 0 0,1 1-5 0 0,0-1 108 0 0,-1 0-1 0 0,1 0 1 0 0,-1-1 0 0 0,1 0 0 0 0,2 0-108 0 0,-9 1 28 0 0,1-1 0 0 0,0 1 0 0 0,-1 0 0 0 0,1 0 0 0 0,0-1 0 0 0,-1 1 1 0 0,1 0-1 0 0,-1-1 0 0 0,1 1 0 0 0,0-1 0 0 0,-1 1 0 0 0,1 0 0 0 0,-1-1 1 0 0,0 1-1 0 0,1-1 0 0 0,-1 0 0 0 0,1 1 0 0 0,-1-1-28 0 0,4-3 91 0 0,9-6 75 0 0,0 0-1 0 0,-1 0 1 0 0,-1-1 0 0 0,5-6-166 0 0,-8 8 32 0 0,-5 7-21 0 0,-1 0-1 0 0,0 0 0 0 0,0-1 1 0 0,0 1-1 0 0,0-1 0 0 0,0 1 1 0 0,-1-1-1 0 0,1 1 0 0 0,-1-1 1 0 0,0 0-1 0 0,1 0 0 0 0,-1 0 1 0 0,-1 0-1 0 0,1 0 0 0 0,0 0 1 0 0,-1 0-1 0 0,1 0 0 0 0,-1-2-10 0 0,0 0 0 0 0,1 0 0 0 0,0 1-1 0 0,0-1 1 0 0,1 0 0 0 0,-1 0 0 0 0,1 1-1 0 0,0-1 1 0 0,0 1 0 0 0,0-1 0 0 0,9-19 18 0 0,-8 12 26 0 0,-2 9-31 0 0,-1 1 0 0 0,1-1 0 0 0,0 0-1 0 0,0 0 1 0 0,0 1 0 0 0,0-1 0 0 0,0 1 0 0 0,1-1-1 0 0,-1 1 1 0 0,1 0 0 0 0,0-1 0 0 0,1 0-13 0 0,0 1 8 0 0,9-8-3 0 0,-12 10-5 0 0,1 0 0 0 0,-1 0 0 0 0,0-1-1 0 0,0 1 1 0 0,0 0 0 0 0,1 0 0 0 0,-1 0 0 0 0,0-1 0 0 0,0 1 0 0 0,0 0 0 0 0,0 0 0 0 0,1 0 0 0 0,-1-1 0 0 0,0 1 0 0 0,0 0 0 0 0,0 0 0 0 0,0-1 0 0 0,0 1 0 0 0,0 0 0 0 0,0-1-1 0 0,0 1 1 0 0,0 0 0 0 0,0 0 0 0 0,0-1 0 0 0,0 1 0 0 0,0 0 0 0 0,0 0 0 0 0,0-1 0 0 0,0 1 0 0 0,0 0 0 0 0,0-1 0 0 0,0 1 0 0 0,0 0 0 0 0,0 0 0 0 0,-1-1 0 0 0,1 1 0 0 0,0 0-1 0 0,0 0 1 0 0,0 0 0 0 0,0-1 0 0 0,-1 1 0 0 0,0-1-23 0 0,5-3-38 0 0,-7 21 9 0 0,-10 6 183 0 0,10-19-137 0 0,0 1 0 0 0,0 0 1 0 0,1 0-1 0 0,0 0 0 0 0,0 0 1 0 0,0 0-1 0 0,-1 5 6 0 0,3-7-2 0 0,-1-1 1 0 0,0 1 0 0 0,0-1-1 0 0,0 1 1 0 0,0-1-1 0 0,-1 0 1 0 0,1 0-1 0 0,-1 1 2 0 0,1-1 0 0 0,0-1 0 0 0,0 1 1 0 0,0 0-1 0 0,0 0 0 0 0,0 0 0 0 0,0 0 0 0 0,1-1 0 0 0,-1 1 0 0 0,1 0 0 0 0,-1 0 0 0 0,1 0 0 0 0,0 2 0 0 0,2 16-24 0 0,-1-16 17 0 0,0 0 1 0 0,-1 1-1 0 0,0-1 1 0 0,0 0-1 0 0,0 1 0 0 0,0-1 7 0 0,0-1-3 0 0,-1 0 0 0 0,1 0-1 0 0,0 0 1 0 0,1 0-1 0 0,-1 0 1 0 0,0-1 0 0 0,1 1-1 0 0,-1 0 1 0 0,1 0 0 0 0,0-1-1 0 0,0 1 1 0 0,0 0-1 0 0,1-1 1 0 0,-1 1 0 0 0,0-1-1 0 0,1 1 1 0 0,0-1 0 0 0,-1 0-1 0 0,2 1 4 0 0,1 3 0 0 0,1 0 0 0 0,0 0 0 0 0,0-1 0 0 0,0 1 0 0 0,6 3 0 0 0,-9-7 0 0 0,1 0 0 0 0,-1-1 0 0 0,1 1 0 0 0,0-1 0 0 0,0 0 0 0 0,-1 0 0 0 0,1 0 0 0 0,0 0 0 0 0,0 0 0 0 0,0-1 0 0 0,0 1 0 0 0,0-1 0 0 0,0 0 0 0 0,2 0 0 0 0,-1 0 0 0 0,-2 1 0 0 0,0-1 0 0 0,-1 0 0 0 0,1 0 0 0 0,-1 0 0 0 0,1 0 0 0 0,0-1 0 0 0,-1 1 0 0 0,1 0 0 0 0,-1-1 0 0 0,1 1 0 0 0,0-1 0 0 0,-1 1 0 0 0,1-1 0 0 0,-1 0 0 0 0,0 0 0 0 0,1 1 0 0 0,-1-1 0 0 0,1-1 0 0 0,1 0 0 0 0,0-1 0 0 0,1 1 0 0 0,-1 0 0 0 0,1 0 0 0 0,-1 0 0 0 0,3-1 0 0 0,-2 2 0 0 0,0-1 0 0 0,0 0 0 0 0,0-1 0 0 0,0 1 0 0 0,0-1 0 0 0,0 0 0 0 0,0 0 0 0 0,26-21 0 0 0,-22 19 0 0 0,0 0 0 0 0,-1-1 0 0 0,0 1 0 0 0,2-4 0 0 0,6-8 1 0 0,-6 7 12 0 0,0 0-1 0 0,0 1 1 0 0,1 0-13 0 0,-5 5 27 0 0,-1 1 32 0 0,0 0 1 0 0,0 0-1 0 0,-1 0 1 0 0,1 0 0 0 0,-1-1-1 0 0,0 1 1 0 0,0-1-1 0 0,0 0 1 0 0,0 0-1 0 0,0 0 1 0 0,-1 0 0 0 0,0-1-1 0 0,2-3-59 0 0,0-7 212 0 0,0 3-71 0 0,0 0-1 0 0,-1 0 1 0 0,0 0-1 0 0,-1 0 0 0 0,-1-1 1 0 0,0-1-141 0 0,2 5-108 0 0,-3 9 102 0 0,0-1 1 0 0,1 1-1 0 0,-1 0 1 0 0,0 0-1 0 0,0 0 1 0 0,1-1-1 0 0,-1 1 1 0 0,0 0-1 0 0,0-1 0 0 0,0 1 1 0 0,0 0-1 0 0,0 0 1 0 0,0-1-1 0 0,1 1 1 0 0,-1 0-1 0 0,0-1 1 0 0,0 1-1 0 0,0 0 1 0 0,0-1-1 0 0,0 1 1 0 0,0 0-1 0 0,0 0 0 0 0,0-1 1 0 0,0 1-1 0 0,0 0 1 0 0,0-1-1 0 0,-1 1 1 0 0,1 0-1 0 0,0-1 1 0 0,0 1-1 0 0,0 0 1 0 0,0 0-1 0 0,0-1 1 0 0,-1 1-1 0 0,1 0 0 0 0,0 0 1 0 0,0-1-1 0 0,0 1 1 0 0,-1 0-1 0 0,1 0 1 0 0,0-1-1 0 0,0 1 1 0 0,-1 0-1 0 0,1 0 1 0 0,0 0-1 0 0,0 0 1 0 0,-1 0-1 0 0,1-1 0 0 0,0 1 1 0 0,-1 0-1 0 0,1 0 1 0 0,0 0 5 0 0,-27-5-155 0 0,27 5 151 0 0,-1 0-1 0 0,1 0 0 0 0,0 0 1 0 0,-1 0-1 0 0,1 0 0 0 0,0 0 1 0 0,-1 0-1 0 0,1 0 0 0 0,0 0 1 0 0,-1 0-1 0 0,1 0 0 0 0,0 1 1 0 0,-1-1-1 0 0,1 0 0 0 0,0 0 1 0 0,-1 0-1 0 0,1 1 0 0 0,0-1 1 0 0,0 0-1 0 0,-1 0 0 0 0,1 0 1 0 0,0 1-1 0 0,0-1 5 0 0,-2 2-22 0 0,-12 4-45 0 0,12-5 56 0 0,-1-1-1 0 0,1 1 1 0 0,-1 0-1 0 0,1 1 0 0 0,-1-1 1 0 0,1 0-1 0 0,0 1 1 0 0,0-1-1 0 0,0 1 1 0 0,0-1-1 0 0,0 1 1 0 0,0 0-1 0 0,0 0 0 0 0,0 0 1 0 0,1 0-1 0 0,-1 0 1 0 0,1 1-1 0 0,-1 0 12 0 0,0 6-18 0 0,2-7 13 0 0,0-1-1 0 0,-1 1 1 0 0,1-1-1 0 0,-1 0 1 0 0,1 1-1 0 0,-1-1 1 0 0,1 1-1 0 0,-1-1 1 0 0,0 0-1 0 0,1 0 1 0 0,-2 1 5 0 0,-6 9-15 0 0,5-9 7 0 0,1 1 0 0 0,0 0 0 0 0,0-1 1 0 0,0 1-1 0 0,0 0 0 0 0,0 0 0 0 0,0 0 0 0 0,1 1 0 0 0,0-1 0 0 0,-1 3 8 0 0,1-3-3 0 0,0-1 0 0 0,-1 1 0 0 0,1-1-1 0 0,0 1 1 0 0,-1-1 0 0 0,1 1 0 0 0,-1-1 0 0 0,-1 1 3 0 0,2-1-15 0 0,-1-1 1 0 0,1 1 0 0 0,0 0-1 0 0,0 0 1 0 0,0 0 0 0 0,-1-1 0 0 0,2 1-1 0 0,-1 0 1 0 0,0 1 0 0 0,0-1-1 0 0,1 0 1 0 0,-1 0 0 0 0,1 0 0 0 0,-1 0-1 0 0,1 2 15 0 0,0 0-50 0 0,0-1 2 0 0,0 1 1 0 0,0 0 0 0 0,0 0 0 0 0,0-1-1 0 0,-1 1 1 0 0,0 0 0 0 0,0-1 0 0 0,0 1-1 0 0,-1 1 48 0 0,2-3-1 0 0,-1-1 0 0 0,0 0 0 0 0,1 1 0 0 0,-1-1 0 0 0,1 1-1 0 0,0-1 1 0 0,-1 1 0 0 0,1-1 0 0 0,0 1 0 0 0,0 0 0 0 0,0-1 0 0 0,0 1-1 0 0,0-1 1 0 0,0 1 0 0 0,0-1 0 0 0,1 1 0 0 0,-1-1 0 0 0,1 1 0 0 0,-1-1-1 0 0,1 1 1 0 0,-1-1 0 0 0,1 0 0 0 0,0 1 0 0 0,0 0 1 0 0,0-1-1 0 0,-1 0 1 0 0,1 1 0 0 0,-1 0 0 0 0,1-1 0 0 0,-1 1 0 0 0,0 0 0 0 0,1 0 0 0 0,-1-1 0 0 0,0 1 0 0 0,0 0 0 0 0,0-1 0 0 0,0 0 0 0 0,0 0 0 0 0,0 0 0 0 0,0-1 0 0 0,0 1 0 0 0,0 0 0 0 0,0 0 0 0 0,0 0 0 0 0,1-1 0 0 0,-1 1 0 0 0,0 0 0 0 0,0 0 0 0 0,1 0 0 0 0,-1-1 0 0 0,1 1 0 0 0,-1 0 0 0 0,1-1 0 0 0,-1 1 0 0 0,1 0 0 0 0,-1-1 0 0 0,1 1 0 0 0,-1-1 0 0 0,1 1 0 0 0,0-1 0 0 0,-1 1 0 0 0,1-1 0 0 0,0 1 0 0 0,-1-1 0 0 0,1 0 0 0 0,0 1 0 0 0,0-1 0 0 0,6 4 0 0 0,-1-1 0 0 0,0 0 0 0 0,0-1 0 0 0,0 1 0 0 0,1-1 0 0 0,-1 0 0 0 0,0 0 0 0 0,1-1 0 0 0,-1 0 0 0 0,7 0 0 0 0,7-1 0 0 0,0-1 0 0 0,0-1 0 0 0,0-1 0 0 0,-1 0 0 0 0,1-2 0 0 0,-1 0 0 0 0,0-2 0 0 0,5-2 0 0 0,-13 5 40 0 0,43-18-724 0 0,34-19 684 0 0,-74 33-534 0 0,1 0 0 0 0,-2-1 0 0 0,1-1 1 0 0,-1 0-1 0 0,-1-1 0 0 0,0 0 0 0 0,0-1 1 0 0,1-2 533 0 0,18-35-3000 0 0,69-56 659 0 0,-95 100 2342 0 0,8-11 139 0 0,-13 16 599 0 0,0 0 275 0 0,0 0 61 0 0,0 0-74 0 0,0 0-357 0 0,0 0-159 0 0,0 0-33 0 0,0 0 6 0 0,0 0 38 0 0,0 0 14 0 0,-15-2 610 0 0,12 3-1069 0 0,0 0-1 0 0,-1 0 1 0 0,1 0-1 0 0,-1 0 0 0 0,1 1 1 0 0,0 0-1 0 0,0 0 1 0 0,0 0-1 0 0,0 0 0 0 0,0 0 1 0 0,1 0-1 0 0,-1 1 1 0 0,0 0-1 0 0,-1 2-50 0 0,-5 6 364 0 0,1 1 0 0 0,1-1 0 0 0,-2 5-364 0 0,-6 9 210 0 0,12-20-187 0 0,-1 0 0 0 0,1 0-1 0 0,1 1 1 0 0,-1-1 0 0 0,1 1-1 0 0,-2 5-22 0 0,-15 37 6 0 0,11-19-21 0 0,5-22 15 0 0,1 0 0 0 0,0 0 1 0 0,0 1-1 0 0,1-1 0 0 0,0 0 0 0 0,0 1 0 0 0,0-1 0 0 0,1 1 0 0 0,1 0 0 0 0,0-3 0 0 0,1 1 0 0 0,0 0 0 0 0,0 0 0 0 0,0-1 0 0 0,1 1 0 0 0,0-1 0 0 0,0 0 0 0 0,0 0 0 0 0,1 0 0 0 0,1 2 0 0 0,-4-6 18 0 0,1 0-1 0 0,-1 0 1 0 0,0 0 0 0 0,1-1-1 0 0,-1 1 1 0 0,1 0-1 0 0,-1-1 1 0 0,1 1-1 0 0,-1-1 1 0 0,1 0 0 0 0,-1 1-1 0 0,1-1 1 0 0,0 0-1 0 0,-1 0 1 0 0,1 0-1 0 0,-1 0 1 0 0,2 0-18 0 0,26-4 547 0 0,4-4-268 0 0,-1-1 0 0 0,0-1 0 0 0,26-13-279 0 0,87-48 268 0 0,-132 64-283 0 0,0-1 18 0 0,-10 6-47 0 0,-1 1 0 0 0,0-1 1 0 0,1 1-1 0 0,-1 0 0 0 0,1-1 0 0 0,-1 1 0 0 0,1 0 0 0 0,0 1 0 0 0,-1-1 0 0 0,1 0 0 0 0,2 1 44 0 0,-4 0-140 0 0,7 13 715 0 0,-7-9-662 0 0,-1-1 0 0 0,-1 1 0 0 0,1 0 0 0 0,0 0 0 0 0,-1-1 0 0 0,0 2 87 0 0,0 0-95 0 0,-7 32 57 0 0,5-26 204 0 0,1 0 1 0 0,0 1 0 0 0,1 0 0 0 0,-1 5-167 0 0,2-6 12 0 0,0-7-12 0 0,0 1 0 0 0,0 0 0 0 0,0 0 0 0 0,1-1 0 0 0,0 4 0 0 0,0-7-26 0 0,-1 0 0 0 0,0 0 0 0 0,1 0 0 0 0,-1 0 0 0 0,1 0 0 0 0,-1 0 1 0 0,1 0-1 0 0,0 0 0 0 0,-1 0 0 0 0,1 0 0 0 0,0 0 0 0 0,-1 0 0 0 0,1-1 0 0 0,0 1 1 0 0,0 0-1 0 0,0 0 0 0 0,0-1 0 0 0,0 1 0 0 0,0-1 0 0 0,0 1 0 0 0,0-1 0 0 0,0 1 0 0 0,0-1 1 0 0,1 0 25 0 0,1 1 16 0 0,0 0 0 0 0,0-1 0 0 0,0 0 1 0 0,-1 0-1 0 0,1 0 0 0 0,0 0 1 0 0,0 0-1 0 0,0-1 0 0 0,0 1 0 0 0,0-1 1 0 0,0 0-1 0 0,0 0 0 0 0,-1 0 1 0 0,1 0-1 0 0,0 0 0 0 0,-1-1 0 0 0,1 1 1 0 0,-1-1-1 0 0,1 0 0 0 0,-1 0 1 0 0,0 1-1 0 0,0-2 0 0 0,1 1-16 0 0,7-9-45 0 0,-1 1 0 0 0,0-2 0 0 0,-1 1 0 0 0,3-6 45 0 0,-4 6 200 0 0,70-112-1600 0 0,-71 114 1167 0 0,-6 8 232 0 0,0 1 0 0 0,0-1 1 0 0,1 1-1 0 0,-1 0 0 0 0,0 0 0 0 0,0-1 0 0 0,0 1 1 0 0,1 0-1 0 0,-1-1 0 0 0,0 1 0 0 0,0 0 0 0 0,1 0 0 0 0,-1-1 1 0 0,0 1-1 0 0,1 0 0 0 0,-1 0 0 0 0,0 0 0 0 0,1 0 1 0 0,-1-1-1 0 0,0 1 0 0 0,1 0 0 0 0,-1 0 0 0 0,0 0 1 0 0,1 0-1 0 0,-1 0 0 0 0,0 0 0 0 0,1 0 0 0 0,-1 0 1 0 0,0 0-1 0 0,1 0 0 0 0,-1 0 0 0 0,1 0 0 0 0,-1 0 1 0 0,0 0-1 0 0,1 0 0 0 0,-1 1 0 0 0,0-1 0 0 0,1 0 1 0 0,-1 0-1 0 0,0 0 0 0 0,1 0 0 0 0,-1 1 0 0 0,0-1 1 0 0,0 0-1 0 0,1 0 0 0 0,-1 1 0 0 0,0-1 0 0 0,0 0 1 0 0,1 0-1 0 0,-1 1 0 0 0,0-1 0 0 0,0 0 0 0 0,0 1 0 0 0,1-1 1 0 0,-1 0-1 0 0,0 1 0 0 0,0-1 0 0 0,0 1 1 0 0,5 6 0 0 0,0 0 0 0 0,-1 0 0 0 0,1 1 0 0 0,-2 0 0 0 0,1 0 0 0 0,-1 0 0 0 0,0 0 0 0 0,-1 0 0 0 0,0 1 0 0 0,0-1 0 0 0,-1 4 0 0 0,2 16 0 0 0,-1 1 0 0 0,-3 22 0 0 0,1-15 0 0 0,-2 5 0 0 0,-2 0 0 0 0,-1-1 0 0 0,-2 1 0 0 0,-10 28 0 0 0,15-61 78 0 0,-1 0 0 0 0,0 0 1 0 0,-1 0-1 0 0,1-1 0 0 0,-2 0 0 0 0,1 1 0 0 0,-1-2 0 0 0,0 1 0 0 0,0 0 0 0 0,-1-1 0 0 0,0 0 0 0 0,0 0 0 0 0,0-1 0 0 0,-1 0 0 0 0,0 0 1 0 0,0 0-1 0 0,0-1 0 0 0,-1 0 0 0 0,1 0 0 0 0,-1-1 0 0 0,0 0 0 0 0,0 0 0 0 0,0-1 0 0 0,0 0 0 0 0,-1 0-78 0 0,-34 4 82 0 0,-1-1 0 0 0,1-2 0 0 0,-1-2 0 0 0,-26-3-82 0 0,54 0-54 0 0,-1 0-1 0 0,1-1 1 0 0,-1-1 0 0 0,1 0-1 0 0,-11-5 55 0 0,26 9 0 0 0,0-1 0 0 0,1 1 0 0 0,-1 0 0 0 0,0-1 0 0 0,0 1 0 0 0,0-1 0 0 0,0 1 0 0 0,0-1 0 0 0,1 0 0 0 0,-1 1 0 0 0,0-1 0 0 0,1 0 0 0 0,-1 1 0 0 0,0-1 0 0 0,-8-9-14 0 0,9 9 1 0 0,-1 0 0 0 0,1-1 0 0 0,0 1 0 0 0,0 0 0 0 0,0-1 0 0 0,0 1 0 0 0,0 0 0 0 0,0-1 0 0 0,0 1 0 0 0,0 0 0 0 0,0-1 0 0 0,1 1 0 0 0,-1 0 0 0 0,1-1 0 0 0,-1 1 0 0 0,1-1 13 0 0,-1 0-144 0 0,1-1-175 0 0,0 0 1 0 0,0 0 0 0 0,0 0-1 0 0,1 0 1 0 0,-1 0-1 0 0,0 1 1 0 0,1-1 0 0 0,0 0-1 0 0,0 1 1 0 0,0-1 0 0 0,0 1-1 0 0,0 0 1 0 0,1-1 318 0 0,14-11-1567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5:21.16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324 83 14768 0 0,'0'-7'288'0'0,"-1"6"-182"0"0,1-1-1 0 0,0 1 1 0 0,0 0-1 0 0,0-1 0 0 0,0 1 1 0 0,0 0-1 0 0,1-1 0 0 0,-1 1 1 0 0,0 0-1 0 0,1-1-105 0 0,1-2 306 0 0,-1 3 61 0 0,-1 1 76 0 0,0 0 18 0 0,-9 18 353 0 0,-2 32 158 0 0,0 2-2 0 0,-16 162 956 0 0,21-155-1753 0 0,2-17 98 0 0,-8 32-271 0 0,8-55 20 0 0,3-12 0 0 0,0-1 0 0 0,0 1 0 0 0,-1-1 1 0 0,0 1-1 0 0,0-1 0 0 0,-1 0 0 0 0,0 0 0 0 0,-3 5-20 0 0,2-5 6 0 0,0 1 1 0 0,1-1-1 0 0,-1 1 1 0 0,1-1-1 0 0,0 4-6 0 0,2-8-75 0 0,0-1 1 0 0,1 1-1 0 0,-1-1 0 0 0,0 1 1 0 0,0-1-1 0 0,0 1 0 0 0,0-1 1 0 0,0 1-1 0 0,0-1 0 0 0,0 0 1 0 0,0 0-1 0 0,-1 0 75 0 0,2-1-133 0 0,-1 0 0 0 0,1 0 0 0 0,-1-1 1 0 0,1 1-1 0 0,0-1 0 0 0,-1 1 0 0 0,1 0 0 0 0,-1-1 0 0 0,1 1 1 0 0,0-1-1 0 0,-1 1 0 0 0,1-1 0 0 0,0 1 0 0 0,0-1 0 0 0,-1 1 0 0 0,1-1 1 0 0,0 1-1 0 0,0-1 0 0 0,0 0 133 0 0,-2-6-4541 0 0,1-4-1948 0 0</inkml:trace>
  <inkml:trace contextRef="#ctx0" brushRef="#br0" timeOffset="773.479">11 93 10592 0 0,'0'0'818'0'0,"-10"-6"-628"0"0,9 4 7451 0 0,6 1-7768 0 0,1 0 0 0 0,-1 0 0 0 0,0 1 0 0 0,1-1 0 0 0,-1 1 1 0 0,0 1-1 0 0,3-1 127 0 0,27 0 66 0 0,-11-2 41 0 0,16-2 334 0 0,1-1-1 0 0,21-8-440 0 0,26-8 342 0 0,1 3-1 0 0,15 3-341 0 0,-92 13 33 0 0,-1 1-1 0 0,1 1 1 0 0,-1 0 0 0 0,9 1-33 0 0,-17-1 8 0 0,-1 1 1 0 0,1-1-1 0 0,0 1 0 0 0,0-1 1 0 0,0 1-1 0 0,-1 0 1 0 0,1 0-1 0 0,0 1 0 0 0,-1-1 1 0 0,1 1-1 0 0,-1-1 1 0 0,1 1-1 0 0,-1 0 0 0 0,0-1 1 0 0,0 1-1 0 0,0 0 1 0 0,0 1-1 0 0,0-1 0 0 0,0 0 1 0 0,1 2-9 0 0,-2 0 31 0 0,0 0 0 0 0,-1 0 0 0 0,1 0 0 0 0,-1 0 0 0 0,0 0 0 0 0,0 0 0 0 0,0 0 1 0 0,0 0-1 0 0,-1 0 0 0 0,1 0 0 0 0,-1 0-31 0 0,0 6 60 0 0,-7 43 249 0 0,-2-1-1 0 0,-3 0 0 0 0,-1-1 0 0 0,-3 0 1 0 0,-21 43-309 0 0,25-67 10 0 0,-10 14-10 0 0,12-22 0 0 0,5-7 37 0 0,-2-1-1 0 0,1 1 0 0 0,-1-2 0 0 0,-1 1 0 0 0,0-1 1 0 0,-5 3-37 0 0,14-12 88 0 0,6-14 99 0 0,12-21-136 0 0,-6 17-51 0 0,-6 9-4 0 0,-1 0 0 0 0,1 0 0 0 0,6-5 4 0 0,-9 10-5 0 0,7-7-47 0 0,0 0 1 0 0,0 1-1 0 0,1 0 1 0 0,0 0-1 0 0,0 2 1 0 0,2-1 51 0 0,-10 6-15 0 0,0 1 0 0 0,0-1 0 0 0,0 1 0 0 0,0 0 0 0 0,1 0 0 0 0,-1 0 1 0 0,0 1-1 0 0,1-1 0 0 0,-1 1 0 0 0,0 0 0 0 0,1 0 0 0 0,-1 0 0 0 0,1 0 1 0 0,-1 0-1 0 0,0 1 0 0 0,1-1 0 0 0,-1 1 0 0 0,0 0 0 0 0,0 0 0 0 0,0 0 0 0 0,1 1 1 0 0,-1-1-1 0 0,0 1 0 0 0,-1 0 0 0 0,1 0 0 0 0,0 0 0 0 0,1 0 15 0 0,6 8-18 0 0,0-1-1 0 0,-1 1 0 0 0,0 0 1 0 0,0 1-1 0 0,-1 0 0 0 0,0 0 1 0 0,1 5 18 0 0,3 8-31 0 0,-7-14-89 0 0,0 1 1 0 0,1-2-1 0 0,3 5 120 0 0,-2 0-104 0 0,-7-13 104 0 0,1 0 0 0 0,-1 0-1 0 0,1 0 1 0 0,-1 0-1 0 0,1 1 1 0 0,0-1 0 0 0,-1 0-1 0 0,1 0 1 0 0,0 0-1 0 0,0-1 1 0 0,0 1 0 0 0,0 0-1 0 0,0 0 1 0 0,0 0-1 0 0,0-1 1 0 0,0 1 0 0 0,0 0-1 0 0,0-1 1 0 0,0 1-1 0 0,1 0 1 0 0,1 0 46 0 0,0 0 0 0 0,0 0 0 0 0,1 0-1 0 0,-1 0 1 0 0,0-1 0 0 0,1 0 0 0 0,-1 1-1 0 0,0-1 1 0 0,1 0 0 0 0,-1 0 0 0 0,0-1-1 0 0,1 1 1 0 0,-1-1 0 0 0,0 0-1 0 0,0 1 1 0 0,1-1 0 0 0,0-1-46 0 0,1 0 36 0 0,0-1-1 0 0,-1 0 1 0 0,1 0 0 0 0,-1 0-1 0 0,1 0 1 0 0,-1-1 0 0 0,0 0 0 0 0,0 1-1 0 0,-1-1 1 0 0,3-3-36 0 0,-1 0 26 0 0,0 0-1 0 0,0-1 1 0 0,-1 0-1 0 0,0 0 1 0 0,0 0-1 0 0,0 0 1 0 0,-1 0-1 0 0,-1-1 1 0 0,1 1-1 0 0,-2-1 1 0 0,1 0-1 0 0,-1 0 1 0 0,0-1-26 0 0,-1 6 4 0 0,0 0 5 0 0,0-1 1 0 0,0 1-1 0 0,0-1 1 0 0,-1 1 0 0 0,0-1-1 0 0,0 1 1 0 0,0-3-10 0 0,0 6 1 0 0,1 0 1 0 0,-1 0-1 0 0,0 0 1 0 0,1 0-1 0 0,-1 0 0 0 0,0 0 1 0 0,1 0-1 0 0,-1 0 1 0 0,0 0-1 0 0,0 1 1 0 0,0-1-1 0 0,0 0 1 0 0,0 0-1 0 0,0 1 1 0 0,0-1-1 0 0,0 1 0 0 0,0-1 1 0 0,0 1-1 0 0,0-1 1 0 0,0 1-1 0 0,0 0 1 0 0,-1 0-1 0 0,1-1 1 0 0,0 1-1 0 0,0 0 1 0 0,0 0-1 0 0,0 0 0 0 0,-1 0 1 0 0,1 0-1 0 0,0 1 1 0 0,0-1-1 0 0,-1 0-1 0 0,-1 2-3 0 0,0-1 0 0 0,0 1 0 0 0,0 0 0 0 0,0 0 0 0 0,0 0 0 0 0,1 0 0 0 0,-1 0 0 0 0,1 1 0 0 0,-1-1 0 0 0,1 1 0 0 0,0 0 0 0 0,0-1 0 0 0,0 1-1 0 0,0 0 1 0 0,0 1 0 0 0,1-1 0 0 0,-1 0 3 0 0,0 6 26 0 0,0-1-1 0 0,0 1 1 0 0,0 0-1 0 0,1 0 1 0 0,1 0 0 0 0,-1 0-1 0 0,2 8-25 0 0,0-13-20 0 0,-1 0-1 0 0,1 0 1 0 0,0 0-1 0 0,0 0 0 0 0,0 0 1 0 0,1 0-1 0 0,-1 0 1 0 0,1 0-1 0 0,0 0 1 0 0,0-1-1 0 0,1 1 1 0 0,-1-1-1 0 0,1 0 1 0 0,0 0-1 0 0,-1 0 1 0 0,1 0-1 0 0,0 0 1 0 0,1 0 20 0 0,1 0-17 0 0,0 0 0 0 0,0 0 0 0 0,0 0 1 0 0,1 0-1 0 0,-1-1 0 0 0,1 0 0 0 0,0 0 1 0 0,-1 0-1 0 0,1-1 0 0 0,0 0 1 0 0,0 0-1 0 0,0-1 0 0 0,0 1 0 0 0,3-2 17 0 0,12 0-312 0 0,0-1 0 0 0,0-1-1 0 0,10-3 313 0 0,0 0-644 0 0,35-8-5653 0 0,-31 6-59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5:38.38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231 291 16783 0 0,'-8'1'154'0'0,"0"-1"0"0"0,0 1 0 0 0,0 1 0 0 0,1 0 0 0 0,-1 0 0 0 0,1 0 0 0 0,-1 1 0 0 0,1 0 0 0 0,0 0 0 0 0,0 1 0 0 0,0 0 0 0 0,-4 3-154 0 0,5-1 90 0 0,1 0-1 0 0,-1 1 1 0 0,1-1-1 0 0,1 1 0 0 0,-1 0 1 0 0,-2 7-90 0 0,5-10 31 0 0,0 0 35 0 0,0-1 0 0 0,1 1-1 0 0,0-1 1 0 0,0 1-1 0 0,0 0 1 0 0,0 2-66 0 0,0-2 93 0 0,1-1 0 0 0,-1 1 0 0 0,0-1 1 0 0,0 1-1 0 0,-1-1 0 0 0,1 0 0 0 0,-1 0 0 0 0,-1 3-93 0 0,-3 4 218 0 0,2-6-123 0 0,1 0-1 0 0,0 1 1 0 0,0-1-1 0 0,1 1 1 0 0,0 0-1 0 0,-1 0 0 0 0,2 0 1 0 0,-1 0-1 0 0,0 0 1 0 0,1 1-95 0 0,0 0 53 0 0,-1 1 0 0 0,0-1 1 0 0,0 0-1 0 0,-3 6-53 0 0,3-9 26 0 0,0 1 0 0 0,1 0 0 0 0,-1 0 1 0 0,1 0-1 0 0,0 0 0 0 0,0 0 0 0 0,1 1 0 0 0,-1-1 0 0 0,1 0 0 0 0,0 2-26 0 0,0-5 10 0 0,0 0 0 0 0,0 1-1 0 0,0-1 1 0 0,0 0 0 0 0,0 0-1 0 0,0 0 1 0 0,0 1 0 0 0,0-1-1 0 0,0 0 1 0 0,0 0-1 0 0,-1 0 1 0 0,1 1 0 0 0,-1-1-1 0 0,1 0 1 0 0,-1 0 0 0 0,1 0-1 0 0,-1 0 1 0 0,1 0 0 0 0,-1 0-1 0 0,0 0 1 0 0,0 0 0 0 0,1 0-1 0 0,-1 0 1 0 0,-1 0-10 0 0,1 1 8 0 0,1-2-8 0 0,-1 0 0 0 0,1 0 0 0 0,0 0 0 0 0,0 0 0 0 0,0 0 0 0 0,0 1 0 0 0,0-1-1 0 0,0 0 1 0 0,-1 0 0 0 0,1 0 0 0 0,0 0 0 0 0,0 1 0 0 0,0-1 0 0 0,0 0 0 0 0,0 0-1 0 0,0 0 1 0 0,0 1 0 0 0,0-1 0 0 0,0 0 0 0 0,0 0 0 0 0,0 0 0 0 0,0 0 0 0 0,0 1 0 0 0,0-1-1 0 0,0 0 1 0 0,0 0 0 0 0,0 0 0 0 0,0 1 0 0 0,0-1 0 0 0,0 0 0 0 0,0 0 0 0 0,0 0 0 0 0,0 1-1 0 0,1-1 1 0 0,-1 0 0 0 0,0 0 0 0 0,0 0 0 0 0,0 0 0 0 0,0 1 0 0 0,10 3 290 0 0,10-2 408 0 0,-17-3-699 0 0,1 0-1 0 0,0 1 0 0 0,-1-1 1 0 0,1-1-1 0 0,-1 1 1 0 0,0 0-1 0 0,1-1 0 0 0,-1 0 1 0 0,0 0-1 0 0,0 0 0 0 0,0 0 1 0 0,0 0-1 0 0,0-1 1 0 0,0 1 1 0 0,-1 0-17 0 0,0 0 1 0 0,0 0 0 0 0,0 1-1 0 0,0-1 1 0 0,0 1 0 0 0,1-1-1 0 0,-1 1 1 0 0,1 0 0 0 0,2-1 16 0 0,-4 2 3 0 0,1 0 0 0 0,-1-1 0 0 0,1 1 1 0 0,-1-1-1 0 0,0 0 0 0 0,1 1 0 0 0,-1-1 0 0 0,0 0 0 0 0,0 0 1 0 0,0 0-1 0 0,1 0 0 0 0,-1 0 0 0 0,0 0 0 0 0,0 0 1 0 0,0 0-1 0 0,0 0 0 0 0,0 0 0 0 0,-1 0 0 0 0,1-1 1 0 0,0 1-1 0 0,-1 0 0 0 0,1-1 0 0 0,-1 1 0 0 0,1-1 0 0 0,-1 1 1 0 0,1-1-4 0 0,-1 1 3 0 0,1-1 0 0 0,-1 1 1 0 0,1 0-1 0 0,0-1 1 0 0,0 1-1 0 0,-1 0 0 0 0,1 0 1 0 0,0 0-1 0 0,0 0 0 0 0,0-1 1 0 0,0 1-1 0 0,0 1 1 0 0,0-1-1 0 0,1 0 0 0 0,-1 0 1 0 0,0 0-1 0 0,0 1 0 0 0,1-1 1 0 0,0 0-4 0 0,-1 1 0 0 0,0-1 1 0 0,1 0 0 0 0,-1 1-1 0 0,0-1 1 0 0,0 0 0 0 0,0 0-1 0 0,1 1 1 0 0,-1-1 0 0 0,0 0-1 0 0,0 0 1 0 0,0 0-1 0 0,-1 0 1 0 0,1-1 0 0 0,0 1-1 0 0,0 0 1 0 0,0 0 0 0 0,-1 0-1 0 0,1-1 1 0 0,-1 1-1 0 0,1 0 1 0 0,-1-1 0 0 0,1 1-1 0 0,-1-1 0 0 0,0 1 1 0 0,0 0 0 0 0,0 1 0 0 0,0-1-1 0 0,0 1 1 0 0,0-1 0 0 0,1 1 0 0 0,-1-1-1 0 0,0 1 1 0 0,0 0 0 0 0,0-1 0 0 0,1 1 0 0 0,-1-1-1 0 0,0 1 1 0 0,1-1 0 0 0,-1 1 0 0 0,0 0-1 0 0,1-1 1 0 0,-1 1 0 0 0,0-1 0 0 0,1 1-1 0 0,-1 0 1 0 0,1 0 0 0 0,-1-1 0 0 0,0 1-1 0 0,1 0 1 0 0,-1 0 0 0 0,1-1 0 0 0,-1 1 0 0 0,1 0-1 0 0,0 0 0 0 0,1-1 17 0 0,0 1 0 0 0,0 0-1 0 0,0 0 1 0 0,0-1 0 0 0,0 1-1 0 0,1 1 1 0 0,-1-1 0 0 0,0 0-1 0 0,0 1-16 0 0,1-1 10 0 0,0 0-1 0 0,0 1 0 0 0,0 0 1 0 0,0 0-1 0 0,-1 0 0 0 0,1 0 1 0 0,0 0-1 0 0,-1 1 0 0 0,1-1 1 0 0,-1 1-1 0 0,0-1 1 0 0,1 1-1 0 0,-1 0 0 0 0,2 2-9 0 0,14 15 0 0 0,-16-18 0 0 0,0 0 0 0 0,-1 0 0 0 0,1 1 0 0 0,-1-1 0 0 0,1 1 0 0 0,-1-1 0 0 0,1 1 0 0 0,-1-1 0 0 0,0 1 0 0 0,0 0 0 0 0,0 0 0 0 0,0 0 0 0 0,0 0 0 0 0,0 0 0 0 0,0 0 0 0 0,0 0 0 0 0,-1 0 0 0 0,1 0 0 0 0,-1 1 0 0 0,0-2 0 0 0,0 1 0 0 0,1-1 0 0 0,-1 0 0 0 0,1 1 0 0 0,-1-1 0 0 0,0 0 0 0 0,1 0 0 0 0,0 0 0 0 0,-1 1 0 0 0,1-1 0 0 0,0 0 0 0 0,0 0 0 0 0,-1 0 0 0 0,1 0 0 0 0,0 0 0 0 0,0 0 0 0 0,0 0 0 0 0,0-1 0 0 0,0 1 0 0 0,1 0 0 0 0,0 0 0 0 0,-1 0 0 0 0,1 0 0 0 0,0 0 0 0 0,-1 1 0 0 0,1-1 0 0 0,-1 0 0 0 0,0 1 0 0 0,1-1 0 0 0,-1 1 0 0 0,0 0 0 0 0,0-1 0 0 0,0 1 0 0 0,0 0 0 0 0,1 1 0 0 0,1 7 0 0 0,0-1 0 0 0,1 1 0 0 0,2 2 0 0 0,-6-12 0 0 0,1 1 0 0 0,-1-1 0 0 0,0 1 0 0 0,0-1 0 0 0,0 1 0 0 0,0 0 0 0 0,0-1 0 0 0,0 1 0 0 0,0-1 0 0 0,0 1 0 0 0,0-1 0 0 0,0 1 0 0 0,0-1 0 0 0,0 1 0 0 0,0-1 0 0 0,-1 1 0 0 0,1-1 0 0 0,0 1 0 0 0,0-1 0 0 0,-1 1 0 0 0,1-1 0 0 0,0 0 0 0 0,0 1 0 0 0,-1-1 0 0 0,1 0 0 0 0,0 1 0 0 0,0-1 0 0 0,0 0 0 0 0,0 1 0 0 0,0-1 0 0 0,0 0 0 0 0,0 1 0 0 0,0-1 0 0 0,0 0 0 0 0,-1 1 0 0 0,1-1 0 0 0,1 0 0 0 0,-1 1 0 0 0,0-1 0 0 0,0 0 0 0 0,0 1 0 0 0,0-1 0 0 0,0 0 0 0 0,0 1 0 0 0,0-1 0 0 0,0 0 0 0 0,0 1 0 0 0,1-1 0 0 0,-1 0 0 0 0,0 0 0 0 0,0 1 0 0 0,0-1 0 0 0,1 0 0 0 0,-1 0 0 0 0,0 1 0 0 0,0-1 0 0 0,1 0 0 0 0,16 10-133 0 0,-15-9-562 0 0,0-2-251 0 0,22-6-5874 0 0,-7 1 383 0 0</inkml:trace>
  <inkml:trace contextRef="#ctx0" brushRef="#br0" timeOffset="300.386">765 254 15720 0 0,'-34'2'720'0'0,"27"-2"-17"0"0,5 1-451 0 0,-16 13 317 0 0,-12 7 690 0 0,27-20-1186 0 0,0 1 1 0 0,0-1-1 0 0,0 1 0 0 0,0 0 0 0 0,0 0 0 0 0,1 0 0 0 0,-1 0 0 0 0,1 0 0 0 0,-1 1 0 0 0,1-1 0 0 0,0 1 0 0 0,0-1 0 0 0,0 1 0 0 0,0 0 0 0 0,0 0-73 0 0,0 2 88 0 0,-1-1 0 0 0,-1 0 0 0 0,1 0 0 0 0,-1 0 1 0 0,1 0-1 0 0,-1-1 0 0 0,0 0 0 0 0,-1 1-88 0 0,1-1 52 0 0,1 0 0 0 0,-1 0 1 0 0,1 0-1 0 0,-1 1 1 0 0,1-1-1 0 0,0 1 0 0 0,0 0 1 0 0,1 0-1 0 0,-2 2-52 0 0,0 3 192 0 0,4-6-117 0 0,-1-1 0 0 0,0 1-1 0 0,-1-1 1 0 0,1 0 0 0 0,0 1-1 0 0,-1-1 1 0 0,1 0 0 0 0,-1 0-1 0 0,0 0-74 0 0,-1 2 107 0 0,0 0 0 0 0,0-1 0 0 0,0 1 0 0 0,0 0-1 0 0,1 0 1 0 0,-1 1 0 0 0,1-1 0 0 0,0 0-1 0 0,0 1 1 0 0,1 0-107 0 0,-2 1 20 0 0,1 1-1 0 0,-1-1 1 0 0,-1 0-1 0 0,-3 6-19 0 0,3-6 2 0 0,0 1-1 0 0,0 0 1 0 0,1 0-1 0 0,0 0-1 0 0,2-5 0 0 0,1-1 0 0 0,-1 0 0 0 0,0 1 0 0 0,1-1 0 0 0,-1 0 0 0 0,0 0 0 0 0,0 0 0 0 0,0 0 0 0 0,-1 2 0 0 0,1-3 0 0 0,1 0 0 0 0,-1 0 0 0 0,1 0 0 0 0,0 1 0 0 0,-1-1 0 0 0,1 0 0 0 0,0 0 0 0 0,0 1 0 0 0,-1-1 0 0 0,1 0 0 0 0,0 1 0 0 0,0-1 0 0 0,-1 0 0 0 0,1 1 0 0 0,0-1 0 0 0,0 0 0 0 0,0 1 0 0 0,0-1 0 0 0,-1 1 0 0 0,1-1 0 0 0,0 0 0 0 0,0 1 0 0 0,0-1 0 0 0,0 1 0 0 0,0-1 0 0 0,0 0 0 0 0,0 1 0 0 0,0-1 0 0 0,0 1 0 0 0,0-1 0 0 0,0 0 0 0 0,0 1 0 0 0,1-1 0 0 0,-1 1 0 0 0,0-1 0 0 0,0 0 0 0 0,0 1 0 0 0,1-1 0 0 0,-1 0 0 0 0,0 1 0 0 0,0-1 0 0 0,1 0 0 0 0,-1 1 0 0 0,0-1 0 0 0,0 0 0 0 0,1 1 0 0 0,-1-1 0 0 0,0 0 0 0 0,1 0 0 0 0,-1 1 0 0 0,8 9 0 0 0,-8-9 0 0 0,0 0 0 0 0,1 0 0 0 0,-1-1 0 0 0,1 1 0 0 0,-1 0 0 0 0,1 0 0 0 0,-1-1 0 0 0,1 1 0 0 0,0 0 0 0 0,-1-1 0 0 0,1 1 0 0 0,0 0 0 0 0,-1-1 0 0 0,1 1 0 0 0,0-1 0 0 0,0 1 0 0 0,0-1 0 0 0,-1 0 0 0 0,1 1 0 0 0,0-1 0 0 0,0 0 0 0 0,0 1 0 0 0,19 3 0 0 0,-1-1 0 0 0,0-1 0 0 0,1-1 0 0 0,-1 0 0 0 0,1-1 0 0 0,11-3 0 0 0,-7 1-24 0 0,0-2 0 0 0,0-1-1 0 0,1-2 25 0 0,18-6-2607 0 0,-1-1-4384 0 0,-26 7 999 0 0</inkml:trace>
  <inkml:trace contextRef="#ctx0" brushRef="#br0" timeOffset="1832.022">1071 281 13040 0 0,'0'0'597'0'0,"0"0"-9"0"0,0 0-224 0 0,0 0 465 0 0,-1 2 246 0 0,-60 65 3242 0 0,37-40-3944 0 0,17-19-132 0 0,0-1-1 0 0,1 1 1 0 0,-5 7-241 0 0,-13 24 1078 0 0,-16 26-542 0 0,38-63-536 0 0,-19 43 0 0 0,19-40 0 0 0,1-1 0 0 0,0 1 0 0 0,0 0 0 0 0,0-1 0 0 0,0 1 0 0 0,1 0 0 0 0,0-1 0 0 0,0 1 0 0 0,0 3 0 0 0,1-6 0 0 0,-1-1 0 0 0,0 1 0 0 0,1-1 0 0 0,-1 1 0 0 0,1-1 0 0 0,0 1 0 0 0,0-1 0 0 0,-1 0 0 0 0,1 1 0 0 0,0-1 0 0 0,0 0 0 0 0,0 0 0 0 0,0 1 0 0 0,1-1 0 0 0,-1 0 0 0 0,0 0 0 0 0,0 0 0 0 0,1 0 0 0 0,-1-1 0 0 0,0 1 0 0 0,1 0 0 0 0,-1 0 0 0 0,1-1 0 0 0,0 1 0 0 0,3 1 0 0 0,0-1 0 0 0,0 0 0 0 0,0 0 0 0 0,0 0 0 0 0,0-1 0 0 0,0 1 0 0 0,1-1 0 0 0,6 0 240 0 0,-1 0 0 0 0,1-1 0 0 0,-1 0 0 0 0,1-1 0 0 0,-1 0 0 0 0,11-3-240 0 0,-5-1 2 0 0,0 0 0 0 0,-1-1 0 0 0,12-8-2 0 0,-7 2-71 0 0,-1-1 1 0 0,-1-1 0 0 0,11-11 70 0 0,1-1-152 0 0,-6 7 13 0 0,-26 21 130 0 0,1 1-1 0 0,-1-1 0 0 0,1 1 0 0 0,-1-1 1 0 0,1 1-1 0 0,0-1 0 0 0,-1 1 0 0 0,1 0 1 0 0,0-1-1 0 0,0 1 0 0 0,0-1 0 0 0,1 1 1 0 0,-1 0-1 0 0,0-1 0 0 0,0 1 0 0 0,1-1 1 0 0,-1 1-1 0 0,1-1 0 0 0,0 1 10 0 0,1 13-19 0 0,-2-10-8 0 0,0 0-5 0 0,0-1 0 0 0,1 0 0 0 0,-1 0 1 0 0,1 0-1 0 0,-1 0 0 0 0,2 1 32 0 0,0 15-196 0 0,-2-17 170 0 0,0 0 0 0 0,0 0-1 0 0,1 0 1 0 0,-1-1 0 0 0,1 1 0 0 0,0 0 0 0 0,0 0 0 0 0,0 0-1 0 0,0-1 1 0 0,0 2 26 0 0,0-1 0 0 0,-1-3 0 0 0,0 1 0 0 0,0 0 0 0 0,0-1 0 0 0,0 1 0 0 0,0-1 0 0 0,1 1 0 0 0,-1 0 0 0 0,0-1 0 0 0,0 1 0 0 0,1-1 0 0 0,-1 1 0 0 0,0 0 0 0 0,1-1 0 0 0,-1 1 0 0 0,1-1 0 0 0,-1 1 0 0 0,1-1 0 0 0,-1 1 0 0 0,1-1 0 0 0,-1 0 0 0 0,1 1 0 0 0,-1-1 0 0 0,2 2 28 0 0,0-1 0 0 0,0 1 0 0 0,0-1 0 0 0,0 1 0 0 0,0-1 0 0 0,0 0 0 0 0,0 0 0 0 0,0 0 0 0 0,0 0 0 0 0,1 0 0 0 0,-1 0 0 0 0,0-1 0 0 0,0 1 0 0 0,1-1 0 0 0,-1 1 0 0 0,1-1 0 0 0,-1 0 0 0 0,0 0 0 0 0,1 0 0 0 0,1-1-28 0 0,1 1 91 0 0,0-1 0 0 0,0 0-1 0 0,0-1 1 0 0,0 1 0 0 0,0-1-1 0 0,0 0 1 0 0,-1-1 0 0 0,1 1-1 0 0,1-1-90 0 0,15-9 511 0 0,-16 10-562 0 0,0-1-1 0 0,0 1 1 0 0,0-1-1 0 0,-1 0 1 0 0,0 0-1 0 0,1-1 1 0 0,-1 0 51 0 0,4-3-23 0 0,1-3-25 0 0,1 0 0 0 0,-1 0 0 0 0,4-7 48 0 0,-1 2-2 0 0,4-8 15 0 0,-4 11 39 0 0,-5 7-27 0 0,-6 4 94 0 0,-1 1 18 0 0,3 2-188 0 0,-1 0 1 0 0,1 0-1 0 0,-1 0 0 0 0,0 1 0 0 0,0-1 0 0 0,0 0 0 0 0,0 1 1 0 0,2 2 50 0 0,20 29-122 0 0,11 16 70 0 0,-33-46 50 0 0,0 0-1 0 0,1 0 1 0 0,-1-1-1 0 0,1 1 1 0 0,0-1-1 0 0,0 1 1 0 0,1-1-1 0 0,-1 0 1 0 0,1 0-1 0 0,-1-1 1 0 0,1 1-1 0 0,0-1 1 0 0,0 1-1 0 0,0-1 3 0 0,-1-1 11 0 0,0 0-1 0 0,0-1 0 0 0,0 1 1 0 0,0 0-1 0 0,0-1 0 0 0,0 0 1 0 0,0 0-1 0 0,0 0 1 0 0,0 0-1 0 0,0 0 0 0 0,0-1 1 0 0,0 1-1 0 0,0-1 0 0 0,0 0 1 0 0,0 0-1 0 0,0 0 0 0 0,0 0 1 0 0,-1 0-1 0 0,1-1 1 0 0,0 1-1 0 0,0-2-10 0 0,10-4-14 0 0,23-18-265 0 0,-33 23 211 0 0,-1 0 0 0 0,1-1-1 0 0,-1 1 1 0 0,1-1 0 0 0,-1 0 0 0 0,0 0 0 0 0,0 0 0 0 0,0 0 0 0 0,-1 0-1 0 0,1 0 1 0 0,-1-1 68 0 0,5-10-567 0 0,-1 0-1 0 0,2 0 1 0 0,0 0-1 0 0,9-12 568 0 0,-14 22-118 0 0,1 0 1 0 0,0 0-1 0 0,0 1 1 0 0,0-1-1 0 0,1 1 1 0 0,-1-1-1 0 0,1 1 0 0 0,0 0 1 0 0,0 1-1 0 0,0-1 1 0 0,0 1-1 0 0,0 0 0 0 0,1-1 1 0 0,-1 2-1 0 0,1-1 1 0 0,-1 1-1 0 0,5-2 118 0 0,-6 3 28 0 0,1 1 1 0 0,-1-1-1 0 0,0 0 1 0 0,0 1-1 0 0,0 0 1 0 0,0 0-1 0 0,0 0 0 0 0,0 0 1 0 0,0 0-1 0 0,0 0 1 0 0,0 1-1 0 0,-1 0 1 0 0,3 1-29 0 0,-2-1-77 0 0,-1-1 59 0 0,-1 0 0 0 0,0 0-1 0 0,0 0 1 0 0,0 1 0 0 0,0-1 0 0 0,0 0-1 0 0,0 1 1 0 0,0-1 0 0 0,0 1-1 0 0,0-1 1 0 0,-1 1 0 0 0,1-1-1 0 0,-1 1 1 0 0,1 0 0 0 0,-1-1-1 0 0,1 1 1 0 0,-1 0 0 0 0,0-1 0 0 0,0 2 18 0 0,0 0-4 0 0,1-1 1 0 0,-1 0 0 0 0,0 0-1 0 0,1 0 1 0 0,0 0 0 0 0,-1 1 0 0 0,1-1-1 0 0,0 0 1 0 0,0 0 0 0 0,0 0-1 0 0,1 0 4 0 0,0 0 29 0 0,0 0 0 0 0,-1 0-1 0 0,1 0 1 0 0,-1 0-1 0 0,1 0 1 0 0,-1 1-1 0 0,0-1 1 0 0,1 0 0 0 0,-1 1-1 0 0,-1-1 1 0 0,1 1-1 0 0,0-1 1 0 0,-1 1-1 0 0,1 1-28 0 0,0 0 76 0 0,-1-1-1 0 0,1 1 1 0 0,-1-1-1 0 0,1 0 1 0 0,1 1-1 0 0,-1-1 0 0 0,0 0 1 0 0,1 1-1 0 0,-1-1 1 0 0,1 0-1 0 0,0 0 1 0 0,0 0-1 0 0,0-1 0 0 0,1 1 1 0 0,-1 0-1 0 0,1-1 1 0 0,-1 1-1 0 0,1-1 0 0 0,0 0 1 0 0,0 0-1 0 0,2 1-75 0 0,8 6 52 0 0,-11-8 88 0 0,0 1 1 0 0,-1-1 0 0 0,1 0 0 0 0,0 0 0 0 0,0 0 0 0 0,0 0 0 0 0,0 0 0 0 0,0 0-1 0 0,0 0 1 0 0,0-1 0 0 0,0 1 0 0 0,0-1 0 0 0,1 0-141 0 0,2 2 74 0 0,22-4 17 0 0,-19 1-91 0 0,-1-1 0 0 0,0 0 0 0 0,1-1 0 0 0,-1 0 0 0 0,0 0 0 0 0,0-1 0 0 0,0 0 0 0 0,0 0 0 0 0,0-1 0 0 0,19-8 0 0 0,-20 11 0 0 0,1-1 0 0 0,-1-1 0 0 0,0 1 0 0 0,0-1 0 0 0,0-1 0 0 0,-1 1 0 0 0,1-1 0 0 0,-1 1 0 0 0,2-3 0 0 0,25-28-996 0 0,1 1 0 0 0,6-2 996 0 0,-20 24 0 0 0,-15 10 0 0 0,0 0 0 0 0,0 0 0 0 0,-1-1 0 0 0,1 1 0 0 0,-1-1 0 0 0,1 0 0 0 0,-24 18-16 0 0,6-4 373 0 0,0 1 0 0 0,-10 10-357 0 0,2-1 432 0 0,16-16-333 0 0,1-1 0 0 0,0 1-1 0 0,0 1 1 0 0,1-1-1 0 0,-1 0 1 0 0,1 1-1 0 0,0 0 1 0 0,0 1-99 0 0,2-2 5 0 0,0 0 0 0 0,-1 0 0 0 0,0 0 1 0 0,0-1-1 0 0,0 1 0 0 0,-1-1 0 0 0,1 0 0 0 0,-1 0-5 0 0,2-2 0 0 0,1 0 1 0 0,0 0-1 0 0,-1 0 0 0 0,1 0 0 0 0,0 0 0 0 0,0 0 0 0 0,1 0 1 0 0,-1 0-1 0 0,0 1 0 0 0,0 0 0 0 0,1-1-5 0 0,0 0-1 0 0,-1 0 1 0 0,1-1-1 0 0,-1 1 1 0 0,0 0 0 0 0,0-1-1 0 0,1 1 1 0 0,-1 0 0 0 0,0-1-1 0 0,0 1 1 0 0,0-1 0 0 0,-1 0-1 0 0,1 1 1 0 0,-1 0 5 0 0,0-1-2 0 0,1 0 0 0 0,-1 0 1 0 0,1 1-1 0 0,0-1 0 0 0,-1 0 0 0 0,1 1 1 0 0,0-1-1 0 0,0 1 0 0 0,-1 1 2 0 0,2-3 0 0 0,0 0 0 0 0,0 1 0 0 0,0-1 0 0 0,0 1 0 0 0,0-1 0 0 0,0 1 0 0 0,0-1 0 0 0,0 1 0 0 0,0-1 0 0 0,0 0 0 0 0,0 1 0 0 0,0-1 1 0 0,0 1-1 0 0,0-1 0 0 0,0 1 0 0 0,0-1 0 0 0,1 0 0 0 0,-1 1 0 0 0,0-1 0 0 0,0 1 0 0 0,0-1 0 0 0,1 0 0 0 0,-1 1 0 0 0,0-1 0 0 0,1 0 0 0 0,-1 1 0 0 0,0-1 0 0 0,0 0 0 0 0,1 0 0 0 0,-1 1 0 0 0,1-1 0 0 0,-1 0 0 0 0,0 0 0 0 0,1 1 0 0 0,0 0 4 0 0,0-1 0 0 0,0 1 0 0 0,0 0 0 0 0,0 0 0 0 0,0-1 0 0 0,0 1 0 0 0,1 0 0 0 0,-1-1 0 0 0,0 1 0 0 0,0-1 0 0 0,1 0 0 0 0,-1 1 0 0 0,0-1 0 0 0,0 0 0 0 0,1 0 0 0 0,-1 0 0 0 0,1 0-4 0 0,3 0 11 0 0,-3 0 58 0 0,12-8 79 0 0,53-35 36 0 0,-20 7-184 0 0,-33 24-54 0 0,-12 10 42 0 0,-1 1 1 0 0,1-1-1 0 0,-1 1 0 0 0,1 0 1 0 0,0 0-1 0 0,0-1 1 0 0,0 1-1 0 0,0 0 0 0 0,-1 1 1 0 0,1-1-1 0 0,0 0 1 0 0,0 0-1 0 0,2 0 12 0 0,0 1-21 0 0,-1 0-1 0 0,1 0 1 0 0,-1 0 0 0 0,1 0-1 0 0,-1 1 1 0 0,1-1 0 0 0,-1 1-1 0 0,0 0 1 0 0,1 0 0 0 0,-1 0-1 0 0,0 0 1 0 0,0 1 0 0 0,0 0-1 0 0,1 0 22 0 0,7 6-66 0 0,6 17-78 0 0,9 6 130 0 0,-25-30 15 0 0,0 0 0 0 0,1 1 0 0 0,-1-1-1 0 0,1 0 1 0 0,-1 0 0 0 0,1 0 0 0 0,0 0-1 0 0,-1 0 1 0 0,1 0 0 0 0,0-1 0 0 0,0 1 0 0 0,-1 0-1 0 0,1-1 1 0 0,2 1-1 0 0,13 5 85 0 0,-14-4-66 0 0,0 0-1 0 0,0 0 0 0 0,0 0 1 0 0,0-1-1 0 0,0 1 1 0 0,1-1-1 0 0,-1 0 0 0 0,1 0 1 0 0,-1 0-1 0 0,3 0-18 0 0,15 3 21 0 0,-9-2 69 0 0,0-1 0 0 0,12 1-90 0 0,-20-2 30 0 0,0 0-1 0 0,0 0 1 0 0,0-1 0 0 0,-1 1 0 0 0,1-1 0 0 0,0 0-1 0 0,0 0 1 0 0,-1-1 0 0 0,1 1 0 0 0,0-1-1 0 0,0 0-29 0 0,14-7 597 0 0,-15 8-544 0 0,0 0 0 0 0,-1 0 0 0 0,1 0 1 0 0,-1 0-1 0 0,0 0 0 0 0,1-1 0 0 0,-1 1 1 0 0,0-1-1 0 0,0 0 0 0 0,0 1 0 0 0,0-1 1 0 0,0 0-1 0 0,0 0 0 0 0,0 0 0 0 0,-1-1 1 0 0,1 1-1 0 0,-1 0 0 0 0,1-1 0 0 0,0-1-53 0 0,12-23 0 0 0,-12 23 0 0 0,1 0 0 0 0,-1 1 0 0 0,0-1 0 0 0,-1 0 0 0 0,1 0 0 0 0,-1 0 0 0 0,1 0 0 0 0,-1 0 0 0 0,-1 0 0 0 0,1-1 0 0 0,0 0 0 0 0,0 0 0 0 0,0 0 0 0 0,1 1 0 0 0,0-1 0 0 0,0 0 0 0 0,0 0 0 0 0,0 0 0 0 0,1 0 0 0 0,-1 0 0 0 0,1-1 0 0 0,-2 1 0 0 0,1-1 0 0 0,0 0 0 0 0,-1-1 0 0 0,3-14-73 0 0,-2 15-42 0 0,-1 1 1 0 0,0-1-1 0 0,0 0 0 0 0,-1 1 1 0 0,0-1-1 0 0,0 0 0 0 0,0-1 115 0 0,-5-20-334 0 0,3 19 247 0 0,1 1 1 0 0,0-1-1 0 0,0 0 0 0 0,0 0 0 0 0,1 1 0 0 0,1-1 0 0 0,-1 0 0 0 0,1 0 0 0 0,0 0 87 0 0,4-8 0 0 0,-4 12 0 0 0,0 1 0 0 0,0-1 0 0 0,0 1 0 0 0,0-1 0 0 0,-1 1 0 0 0,1-1 0 0 0,-1 0 0 0 0,0 1 0 0 0,0-1 0 0 0,0 1 0 0 0,-1-1 0 0 0,0-2 0 0 0,-1-6 0 0 0,0 1 0 0 0,1-1 0 0 0,0 0 0 0 0,0-5 0 0 0,1 16 0 0 0,0 1 0 0 0,0-1 0 0 0,0 1 0 0 0,0 0 0 0 0,0 0 0 0 0,0-1 0 0 0,0 1 0 0 0,0 0 0 0 0,0 0 0 0 0,0-1 0 0 0,0 1 0 0 0,0 0 0 0 0,0 0 0 0 0,1 0 0 0 0,-1-1 0 0 0,0 1 0 0 0,0 0 0 0 0,0 0 0 0 0,0-1 0 0 0,0 1 0 0 0,0 0 0 0 0,1 0 0 0 0,-1 0 0 0 0,0 0 0 0 0,0-1 0 0 0,0 1 0 0 0,0 0 0 0 0,1 0 0 0 0,-1 0 0 0 0,0 0 0 0 0,0 0 0 0 0,0 0 0 0 0,1-1 0 0 0,-1 1 0 0 0,0 0 0 0 0,0 0 0 0 0,1 0 0 0 0,-1 0 0 0 0,0 0 0 0 0,0 0 0 0 0,1 0 0 0 0,-1 0 0 0 0,0-1 0 0 0,0 1 0 0 0,1 0 0 0 0,-1 0 0 0 0,0 0 0 0 0,1 0 0 0 0,-1 0 0 0 0,0 0 0 0 0,0 0 0 0 0,1 0 0 0 0,-1 0 0 0 0,0-1 0 0 0,1 1 0 0 0,-1 0 0 0 0,0 1 0 0 0,0-1 0 0 0,1 0 0 0 0,-1 0 0 0 0,0 0 0 0 0,1 0 0 0 0,-1 0 0 0 0,0 0 0 0 0,0 0 0 0 0,1 0 0 0 0,-1 0 0 0 0,0 1 0 0 0,0-1 0 0 0,1 0 0 0 0,-1 0 0 0 0,0 0 0 0 0,0 0 0 0 0,1 1 0 0 0,-1-1 0 0 0,0 0 0 0 0,0 1 0 0 0,-1 3 0 0 0,2 3 0 0 0,0-7 0 0 0,-1 1 0 0 0,0 0 0 0 0,0 0 0 0 0,0 0 0 0 0,1 0 0 0 0,-1 0 0 0 0,0 0 0 0 0,0 0 0 0 0,0 0 0 0 0,-1 0 0 0 0,1 0 0 0 0,0-1 0 0 0,0 1 0 0 0,0 0 0 0 0,-1 0 0 0 0,1 0 0 0 0,-1 0 0 0 0,1 0 0 0 0,0-1 0 0 0,-1 1 0 0 0,1 0 0 0 0,-1 0 0 0 0,0-1 0 0 0,1 1 0 0 0,-1 0 0 0 0,0-1 0 0 0,0 3 0 0 0,-1-1 0 0 0,0 0 0 0 0,1 1 0 0 0,-1-1 0 0 0,1 1 0 0 0,0 0 0 0 0,0-1 0 0 0,0 1 0 0 0,0 0 0 0 0,0 0 0 0 0,1-1 0 0 0,-1 1 0 0 0,1 0 0 0 0,0 0 0 0 0,0 0 0 0 0,0 0 0 0 0,0 0 0 0 0,0 0 0 0 0,1-1 0 0 0,-1 1 0 0 0,1 0 0 0 0,-1 1 9 0 0,0-1-1 0 0,0 0 0 0 0,0 1 0 0 0,0-1 1 0 0,-1 0-1 0 0,1 1 0 0 0,-1-1 0 0 0,0 0 1 0 0,0 1-9 0 0,-1 1 22 0 0,1-1 0 0 0,0 0 0 0 0,0 0 0 0 0,1 1 1 0 0,-1 2-23 0 0,1 7 64 0 0,1-3-40 0 0,-1-1 0 0 0,-1 1 0 0 0,0 0 0 0 0,-2 6-24 0 0,2-7-40 0 0,0 0 0 0 0,0-1 0 0 0,1 1 1 0 0,0 0-1 0 0,1 3 40 0 0,0-3-37 0 0,-1 0 1 0 0,0 1-1 0 0,0-1 0 0 0,-3 10 37 0 0,2-16 17 0 0,0 0 0 0 0,1 0 0 0 0,-1 0-1 0 0,1 0 1 0 0,0 0 0 0 0,0 0 0 0 0,0 0-1 0 0,0 0 1 0 0,1 0 0 0 0,0 0 0 0 0,-1 0-1 0 0,2 0 1 0 0,-1 0 0 0 0,0 0-17 0 0,2 17 391 0 0,-3-20-366 0 0,0 0-1 0 0,0 1 0 0 0,0-1 1 0 0,0 0-1 0 0,1 1 0 0 0,-1-1 1 0 0,0 0-1 0 0,0 0 0 0 0,1 1 1 0 0,-1-1-1 0 0,1 0 0 0 0,-1 0 0 0 0,1 0 1 0 0,-1 0-1 0 0,1 1 0 0 0,0-1 1 0 0,-1 0-1 0 0,1 0 0 0 0,0 0 1 0 0,0 0-1 0 0,0-1 0 0 0,0 1 1 0 0,1 1-25 0 0,0-1 20 0 0,0 1-1 0 0,1-1 1 0 0,-1 0 0 0 0,1 1 0 0 0,-1-1 0 0 0,1 0 0 0 0,-1-1 0 0 0,1 1 0 0 0,0 0 0 0 0,-1-1 0 0 0,1 1 0 0 0,0-1 0 0 0,-1 0 0 0 0,2 0-20 0 0,4 0 109 0 0,-1-1 0 0 0,1-1 0 0 0,0 1 0 0 0,1-1-109 0 0,4-1 3 0 0,21-8 67 0 0,6-1-76 0 0,-17 8 6 0 0,-10 1 0 0 0,0 1 0 0 0,10 0 0 0 0,-19 2 0 0 0,1 0 0 0 0,-1 0 0 0 0,1 1 0 0 0,-1-1 0 0 0,1 1 0 0 0,-1 0 0 0 0,1 0 0 0 0,-1 1 0 0 0,4 1 0 0 0,-4-2 1 0 0,0-1 1 0 0,11 7-66 0 0,-14-7-261 0 0,-1 0-142 0 0,0 0-40 0 0,6 0-1686 0 0,-5 0 1183 0 0,-7 0-16 0 0,0-1-4019 0 0,8-4-1392 0 0</inkml:trace>
  <inkml:trace contextRef="#ctx0" brushRef="#br0" timeOffset="2093.106">2651 357 10136 0 0,'0'0'777'0'0,"6"-7"808"0"0,-5 6-1305 0 0,0 1-1 0 0,0-1 1 0 0,1 1-1 0 0,-1-1 1 0 0,0 1-1 0 0,1-1 1 0 0,-1 1-1 0 0,0 0 1 0 0,1-1-1 0 0,-1 1 1 0 0,2 0-280 0 0,7-2 1205 0 0,4-2-857 0 0,0 1 1 0 0,0 0-1 0 0,0 1 0 0 0,0 1 1 0 0,0 0-1 0 0,1 1 0 0 0,4 0-348 0 0,2 1 117 0 0,-1-2 0 0 0,0-1 0 0 0,0 0-117 0 0,-2 0-696 0 0,-1 2-1 0 0,0 0 1 0 0,1 0-1 0 0,9 3 697 0 0,-13-2-1456 0 0,4 0-157 0 0</inkml:trace>
  <inkml:trace contextRef="#ctx0" brushRef="#br0" timeOffset="3167.223">3172 573 15664 0 0,'6'0'186'0'0,"-5"0"-117"0"0,0 0 1 0 0,0 0-1 0 0,0 0 0 0 0,0 0 0 0 0,0 0 1 0 0,0 0-1 0 0,0 0 0 0 0,0-1 1 0 0,0 1-1 0 0,0 0 0 0 0,0 0 0 0 0,0-1 1 0 0,-1 1-1 0 0,1-1 0 0 0,0 1 0 0 0,0-1 1 0 0,0 1-1 0 0,0-1 0 0 0,-1 1 0 0 0,1-1-69 0 0,4-2 31 0 0,0 0-1 0 0,0 0 1 0 0,0 0-1 0 0,0 1 0 0 0,1-1-30 0 0,21-10 919 0 0,-19 8-647 0 0,0 0 0 0 0,-1-1 0 0 0,0 1 0 0 0,6-7-272 0 0,-10 8 96 0 0,0 0 0 0 0,0 0 0 0 0,0 0 0 0 0,0 0 0 0 0,-1 0 0 0 0,1-1 0 0 0,-1 1 0 0 0,0-1 0 0 0,-1 0 0 0 0,1-1-96 0 0,3-8 685 0 0,3-15-327 0 0,-8 27-348 0 0,0 1-1 0 0,0 0 1 0 0,0-1 0 0 0,0 1 0 0 0,0-1-1 0 0,0 1 1 0 0,0 0 0 0 0,-1-1-1 0 0,1 1 1 0 0,-1 0 0 0 0,1-1 0 0 0,-1 1-1 0 0,1 0 1 0 0,-1 0 0 0 0,0 0-1 0 0,1-1 1 0 0,-1 1 0 0 0,0 0 0 0 0,0 0-1 0 0,0 0-9 0 0,0 0 98 0 0,0 2-38 0 0,-5 2-59 0 0,0 1 0 0 0,0 0 0 0 0,1 1 0 0 0,0-1 0 0 0,0 1 0 0 0,0 0 0 0 0,0 0-1 0 0,1 0 1 0 0,-1 1 0 0 0,0 2-1 0 0,-6 6 1 0 0,6-6-1 0 0,0 0 0 0 0,0 0 0 0 0,1 0 0 0 0,0 1 0 0 0,-1 5 0 0 0,-8 16 0 0 0,8-19 56 0 0,1 1 0 0 0,0 0-1 0 0,1-1 1 0 0,-1 13-56 0 0,1-7 89 0 0,2-15-93 0 0,1 0 0 0 0,0 1-1 0 0,0-1 1 0 0,0 1 0 0 0,1-1-1 0 0,-1 0 1 0 0,0 1 0 0 0,1-1-1 0 0,0 2 5 0 0,2 14-322 0 0,-2-17 339 0 0,-1 0 0 0 0,0 0 0 0 0,0 0 0 0 0,1 0 0 0 0,-1 1 0 0 0,1-1 0 0 0,-1 0 0 0 0,1 0 0 0 0,-1 0 0 0 0,1 0 0 0 0,-1-1 0 0 0,1 1 0 0 0,0 0 0 0 0,0 0 0 0 0,-1 0 0 0 0,1 0 0 0 0,0-1 0 0 0,0 1 0 0 0,0 0 0 0 0,0-1 0 0 0,0 1 0 0 0,0-1 0 0 0,0 1 0 0 0,0-1 0 0 0,0 1 0 0 0,0-1 0 0 0,0 0 0 0 0,1 1-17 0 0,6 1 274 0 0,-1-1 0 0 0,1 1-1 0 0,7-1-273 0 0,-8 0-16 0 0,9 1 97 0 0,0-1 0 0 0,0-1 0 0 0,0-1-1 0 0,-1 0 1 0 0,1-1 0 0 0,0-1 0 0 0,-1 0-1 0 0,1-1 1 0 0,-1-1 0 0 0,0 0 0 0 0,6-4-81 0 0,-2 1 65 0 0,-1-2 0 0 0,-1 0 1 0 0,0-1-1 0 0,0-1 0 0 0,-1 0 0 0 0,0-1 1 0 0,-1-1-1 0 0,10-13-65 0 0,14-18-194 0 0,-2-2 1 0 0,-1-3 193 0 0,-17 22-102 0 0,-2-1 0 0 0,-1-1 0 0 0,-1 0 0 0 0,1-10 102 0 0,8-17-55 0 0,-15 37 10 0 0,0-1-1 0 0,-1 0 1 0 0,-1 0-1 0 0,-2-1 1 0 0,2-7 45 0 0,-5 17 17 0 0,-1 10-8 0 0,0 0 0 0 0,0 0 1 0 0,-1 0-1 0 0,1-1 0 0 0,-1 1 0 0 0,0 0 1 0 0,0 0-1 0 0,1 0 0 0 0,-1-1 1 0 0,-1 1-1 0 0,1 0 0 0 0,0-1 0 0 0,-1 1 1 0 0,1 0-1 0 0,-1 0 0 0 0,1 0 0 0 0,-1 0 1 0 0,0 0-1 0 0,0-1 0 0 0,0 1-9 0 0,0 2 0 0 0,1-1 0 0 0,0 1 0 0 0,-1 0 0 0 0,1 0 0 0 0,-1 0 0 0 0,1-1 0 0 0,0 1 0 0 0,-1 0 0 0 0,1 0 0 0 0,-1 0 0 0 0,1 0 0 0 0,-1 0 0 0 0,1 0 0 0 0,-1 0 0 0 0,1 0 0 0 0,0 0 0 0 0,-1 0 0 0 0,1 0 0 0 0,-1 0 0 0 0,1 0 0 0 0,-1 0 0 0 0,1 0 0 0 0,-1 0 0 0 0,1 0 0 0 0,0 1 0 0 0,-1-1 0 0 0,1 0 0 0 0,-1 0 0 0 0,1 1 0 0 0,0-1 0 0 0,-1 0 0 0 0,1 0 0 0 0,0 1 0 0 0,-1-1 0 0 0,1 1 0 0 0,-13 11 0 0 0,-5 10-15 0 0,1 0-1 0 0,1 2 0 0 0,2 0 1 0 0,0 1-1 0 0,-2 8 16 0 0,-3 2 1 0 0,10-17 4 0 0,0 1 1 0 0,1-1-1 0 0,0 1 0 0 0,2 0 1 0 0,0 1-1 0 0,2 0 0 0 0,0 0 1 0 0,1 0-1 0 0,0 0 0 0 0,2 7-5 0 0,1-20 0 0 0,0 5-1 0 0,0 0 0 0 0,0-1 0 0 0,1 1 0 0 0,1 0 0 0 0,0-1 0 0 0,1 2 1 0 0,-2-11 1 0 0,0 1 0 0 0,-1-1 0 0 0,1 0 0 0 0,0 0 0 0 0,0 0 0 0 0,1 0 0 0 0,-1 0 0 0 0,0 0 0 0 0,1 0 0 0 0,-1 0 0 0 0,1 0 0 0 0,-1-1 0 0 0,1 1 0 0 0,0-1 0 0 0,0 1 0 0 0,0-1 0 0 0,0 1 0 0 0,0-1 0 0 0,0 0 0 0 0,0 0 0 0 0,0 0 0 0 0,1 0 0 0 0,-1-1 0 0 0,0 1 0 0 0,0-1 0 0 0,1 1 0 0 0,-1-1 0 0 0,0 0 0 0 0,1 0 0 0 0,-1 0 0 0 0,0 0 0 0 0,3 0-1 0 0,6-2 66 0 0,1 0 0 0 0,-1 0 0 0 0,0-1 1 0 0,0-1-1 0 0,0 0 0 0 0,0 0 1 0 0,1-2-67 0 0,-10 5-23 0 0,-1 0 1 0 0,1 0 0 0 0,0-1 0 0 0,0 1-1 0 0,-1-1 1 0 0,1 1 0 0 0,0-1 0 0 0,-1 1-1 0 0,1-1 23 0 0,-1 0-18 0 0,1 0-1 0 0,-1 0 1 0 0,1 1-1 0 0,0-1 1 0 0,-1 1-1 0 0,1-1 1 0 0,0 1-1 0 0,0 0 1 0 0,1-1 18 0 0,8-4 145 0 0,0 0 1 0 0,0 0-1 0 0,-1-2 0 0 0,8-6-145 0 0,-17 14-7 0 0,1-2-51 0 0,1-1 0 0 0,-1 1 0 0 0,1 0 0 0 0,0 0 0 0 0,0 1-1 0 0,0-1 1 0 0,0 1 0 0 0,1-1 58 0 0,0 21-152 0 0,-1 32 152 0 0,-2-27 0 0 0,3 19 0 0 0,-3-38 0 0 0,0-1 0 0 0,0 1 0 0 0,0 0 0 0 0,1-1 0 0 0,0 1 0 0 0,0-1 0 0 0,0 1 0 0 0,0-1 0 0 0,2 2 0 0 0,-2-4 0 0 0,-1 0 0 0 0,1 0 0 0 0,-1 0 0 0 0,1-1 0 0 0,-1 1 0 0 0,1-1 0 0 0,0 0 0 0 0,0 1 0 0 0,0-1 0 0 0,0 0 0 0 0,0 0 0 0 0,0 0 0 0 0,0 0 0 0 0,0 0 0 0 0,0-1 0 0 0,1 1 0 0 0,-1-1 0 0 0,0 1 0 0 0,0-1 0 0 0,1 0 0 0 0,0 0 0 0 0,6 0 63 0 0,1-1-1 0 0,-1 0 0 0 0,0-1 0 0 0,1 0 0 0 0,-1 0 1 0 0,0-1-1 0 0,-1 0 0 0 0,1-1 0 0 0,6-3-62 0 0,2-2 204 0 0,-2-1 0 0 0,1 0 0 0 0,-1-2 0 0 0,7-6-204 0 0,53-45-954 0 0,-74 62 941 0 0,0 0 0 0 0,1 0 1 0 0,-1 0-1 0 0,0 0 1 0 0,0 0-1 0 0,0 1 0 0 0,1-1 1 0 0,-1 0-1 0 0,1 1 1 0 0,-1-1-1 0 0,0 1 13 0 0,0 0-7 0 0,0 0-1 0 0,-1 0 1 0 0,1 0-1 0 0,0 0 1 0 0,-1 0 0 0 0,1 0-1 0 0,0 0 1 0 0,-1 1-1 0 0,1-1 1 0 0,-1 0 0 0 0,1 1-1 0 0,0-1 1 0 0,-1 0-1 0 0,1 1 1 0 0,-1-1 0 0 0,1 0-1 0 0,-1 1 1 0 0,1-1 0 0 0,-1 1-1 0 0,1-1 1 0 0,-1 1-1 0 0,0-1 1 0 0,1 1 0 0 0,-1 0-1 0 0,0-1 1 0 0,1 1-1 0 0,-1-1 1 0 0,0 1 0 0 0,0 0-1 0 0,1-1 1 0 0,-1 1-1 0 0,0 0 1 0 0,0-1 0 0 0,0 1-1 0 0,0 0 8 0 0,6 22 126 0 0,-2 0 0 0 0,0 0-1 0 0,-2 0 1 0 0,0 0-1 0 0,-1 0 1 0 0,-3 19-126 0 0,-5 33 1079 0 0,-9 32-1079 0 0,6-42 127 0 0,-14 80-127 0 0,22-132-8 0 0,-1 0-1 0 0,-1 0 1 0 0,0-1 0 0 0,0 1-1 0 0,-3 4 9 0 0,4-12 47 0 0,1 0-1 0 0,-1 0 0 0 0,-1 0 1 0 0,1 0-1 0 0,-1 0 1 0 0,0-1-1 0 0,0 1 0 0 0,0-1 1 0 0,-1 0-1 0 0,1 0 1 0 0,-1-1-1 0 0,0 1 1 0 0,0-1-47 0 0,-26 13 21 0 0,-1-1-1 0 0,0-1 1 0 0,-1-2 0 0 0,-1-1 0 0 0,1-2 0 0 0,-1-1 0 0 0,-1-2 0 0 0,0-1 0 0 0,0-2 0 0 0,0-1 0 0 0,-26-3-21 0 0,6-5-1297 0 0,19-2-2351 0 0,20 3-4238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5:37.01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8 60 7832 0 0,'0'0'356'0'0,"0"0"-7"0"0,0 0-24 0 0,-1 8 2083 0 0,-1 1-768 0 0,1-4-1285 0 0,0 0 0 0 0,0 0 0 0 0,0 0 0 0 0,1 0 0 0 0,0 0 0 0 0,0 0 0 0 0,0 0 0 0 0,0 0 0 0 0,1 1-355 0 0,8 41 1143 0 0,-4-19-323 0 0,2 0 1 0 0,2 6-821 0 0,-7-25 195 0 0,0 0 1 0 0,0 0-1 0 0,0 8-195 0 0,5 23 463 0 0,-4-30-391 0 0,0 1-1 0 0,-1 0 1 0 0,0 0-1 0 0,-1 1 1 0 0,-1-1-1 0 0,1 0 1 0 0,-2 0-1 0 0,0 0 1 0 0,0 2-72 0 0,0-12 534 0 0,0-5-152 0 0,-1-10 46 0 0,2 9-376 0 0,-1-1-1 0 0,1 1 1 0 0,0 0 0 0 0,1 0 0 0 0,-1 0 0 0 0,2-1-52 0 0,10-38 74 0 0,-1 7-440 0 0,4-8 366 0 0,-11 36-36 0 0,0-4-27 0 0,1 1-1 0 0,1-1 0 0 0,0 1 1 0 0,1 0-1 0 0,0 0 0 0 0,3-3 64 0 0,-5 9 0 0 0,0 0 0 0 0,-1 1 0 0 0,2 0 0 0 0,-1 0 0 0 0,1 0 0 0 0,0 0 0 0 0,-3 4 0 0 0,-1-1 0 0 0,0 1 0 0 0,0 0 0 0 0,1 0 0 0 0,-1 1 0 0 0,0-1 0 0 0,1 0 0 0 0,-1 1 0 0 0,1-1 0 0 0,-1 1 0 0 0,1 0 0 0 0,-1 0 0 0 0,1 0 0 0 0,-1 0 0 0 0,1 0 0 0 0,-1 1 0 0 0,1-1 0 0 0,-1 1 0 0 0,2 0 0 0 0,4 1 0 0 0,-1 0 0 0 0,1 1 0 0 0,-1 0 0 0 0,0 0 0 0 0,0 1 0 0 0,-1 0 0 0 0,1 0 0 0 0,-1 0 0 0 0,1 1 0 0 0,-2 0 0 0 0,1 0 0 0 0,0 1 0 0 0,-1 0 0 0 0,0 0 0 0 0,0 0 0 0 0,-1 0 0 0 0,1 1 0 0 0,-1 3 0 0 0,1-1 0 0 0,-1 1 0 0 0,-1 0 0 0 0,0 0 0 0 0,-1 1 0 0 0,1-1 0 0 0,-2 0 0 0 0,0 1 0 0 0,0-1 0 0 0,-1 1 0 0 0,0 5 0 0 0,-1 2 383 0 0,0 0 0 0 0,-1-1-1 0 0,-4 12-382 0 0,6-28 13 0 0,0-1-1 0 0,0 1 0 0 0,-1 0 1 0 0,1 0-1 0 0,0 0 0 0 0,-1 0 1 0 0,1-1-1 0 0,0 1 0 0 0,-1 0 1 0 0,1 0-1 0 0,-1-1 0 0 0,0 1 1 0 0,1 0-1 0 0,-1-1 1 0 0,1 1-1 0 0,-1-1 0 0 0,0 1 1 0 0,0 0-13 0 0,-1 1 49 0 0,1-4-82 0 0,0 1 0 0 0,0-1-1 0 0,1 1 1 0 0,-1-1 0 0 0,1 0-1 0 0,-1 1 1 0 0,1-1 0 0 0,0 0-1 0 0,-1 0 34 0 0,8-44-221 0 0,-5 32 104 0 0,0-1-1 0 0,3-7 118 0 0,-4 18-4 0 0,1 0 0 0 0,0 0 0 0 0,0 1-1 0 0,0-1 1 0 0,0 0 0 0 0,0 1-1 0 0,1-1 1 0 0,0 1 0 0 0,0 0 0 0 0,0-1-1 0 0,0 1 1 0 0,0 1 0 0 0,1-1 0 0 0,-1 1-1 0 0,3-2 5 0 0,-5 3 2 0 0,0 1-1 0 0,0 0 1 0 0,0-1-1 0 0,0 1 1 0 0,-1 0-1 0 0,1 0 0 0 0,0-1 1 0 0,0 1-1 0 0,0 0 1 0 0,0 0-1 0 0,0 0 1 0 0,0 0-1 0 0,0 0 1 0 0,0 0-1 0 0,0 0 0 0 0,0 1 1 0 0,-1-1-1 0 0,1 0 1 0 0,0 0-1 0 0,0 1 1 0 0,0-1-1 0 0,0 0 1 0 0,0 1-1 0 0,-1 0-1 0 0,4 0 19 0 0,-2 0-1 0 0,1-1 0 0 0,-1 1 0 0 0,1 0 1 0 0,-1 0-1 0 0,1 1 0 0 0,-1-1 1 0 0,0 0-1 0 0,1 1 0 0 0,-1 0 0 0 0,0-1 1 0 0,0 1-1 0 0,1 2-18 0 0,19 26 303 0 0,-19-23-234 0 0,1-1 0 0 0,1 0 0 0 0,-1-1 0 0 0,3 3-69 0 0,6 6 69 0 0,-11-11-53 0 0,0 0 0 0 0,1 0 0 0 0,-1-1 0 0 0,1 1 0 0 0,0-1-1 0 0,0 0 1 0 0,0 1 0 0 0,0-1 0 0 0,0-1 0 0 0,3 2-16 0 0,5 2 3 0 0,-7-3 6 0 0,0 0 1 0 0,0-1-1 0 0,0 1 0 0 0,0-1 0 0 0,1 0 0 0 0,-1 0 1 0 0,0 0-1 0 0,1-1 0 0 0,-1 1 0 0 0,1-1 0 0 0,2 0-9 0 0,-2 0-10 0 0,0-1 0 0 0,0 0 0 0 0,1 0 0 0 0,-1 0-1 0 0,0 0 1 0 0,0-1 0 0 0,0 1 0 0 0,0-1 0 0 0,0-1 0 0 0,-1 1-1 0 0,1-1 1 0 0,-1 0 0 0 0,1 0 0 0 0,-1 0 0 0 0,0 0-1 0 0,0-1 1 0 0,-1 0 0 0 0,1 1 0 0 0,0-2 10 0 0,18-21-1008 0 0,-17 20 935 0 0,0 1 0 0 0,0-1 0 0 0,-1 0 1 0 0,0 0-1 0 0,0 0 0 0 0,0-1 0 0 0,-1 1 0 0 0,2-5 73 0 0,3-12-3 0 0,-5 16-16 0 0,0 0-1 0 0,0-1 0 0 0,-1 1 1 0 0,0-1-1 0 0,0 0 0 0 0,-1 1 0 0 0,0-1 1 0 0,-1 0-1 0 0,1 0 0 0 0,-2-6 20 0 0,1 8-42 0 0,-1 13 89 0 0,0 0 1 0 0,0 1-1 0 0,0-1 1 0 0,-1 1-48 0 0,-4 26 4 0 0,5-28-4 0 0,1 1 0 0 0,1-1 0 0 0,-1 1 0 0 0,1 0 0 0 0,0-1 0 0 0,1 1 0 0 0,-1-1 0 0 0,1 0 0 0 0,3 6 0 0 0,-2 2 0 0 0,-2-12 0 0 0,-1 1 0 0 0,1-1 0 0 0,-1 0 0 0 0,1 1 0 0 0,0-1 0 0 0,0 0 0 0 0,0 0 0 0 0,0 1 0 0 0,1 1 0 0 0,1-1 0 0 0,-1 0 0 0 0,1 0 0 0 0,0 0 0 0 0,0 0 0 0 0,0 0 0 0 0,0 0 0 0 0,0-1 0 0 0,1 0 0 0 0,-1 1 0 0 0,1-1 0 0 0,0 0 0 0 0,-1-1 0 0 0,1 1 0 0 0,0-1 0 0 0,0 0 0 0 0,0 0 0 0 0,0 0 0 0 0,0 0 0 0 0,0-1 0 0 0,0 1 0 0 0,1-1 0 0 0,-1 0 0 0 0,0 0 0 0 0,0-1 0 0 0,0 1 0 0 0,0-1 0 0 0,4-1 0 0 0,-4 0 93 0 0,0 1-1 0 0,0-1 0 0 0,0-1 0 0 0,-1 1 0 0 0,1 0 1 0 0,-1-1-1 0 0,1 0 0 0 0,-1 1 0 0 0,0-2 0 0 0,0 1 1 0 0,0-1-93 0 0,7-8 483 0 0,-1 0 1 0 0,4-8-484 0 0,-3 5-398 0 0,-7 10 432 0 0,0 0-1 0 0,-1-1 1 0 0,1 1 0 0 0,-1 0-1 0 0,0-1 1 0 0,-1 1-1 0 0,1-1 1 0 0,-1 0 0 0 0,0 0-1 0 0,0 1 1 0 0,-1-2-34 0 0,1 4 20 0 0,3-17-207 0 0,0-6-322 0 0,3 58 635 0 0,5 47 254 0 0,-11-71-339 0 0,1-1 1 0 0,0 1-1 0 0,1-1 0 0 0,0 0 0 0 0,0 0 0 0 0,0 0 0 0 0,1 0 1 0 0,0-1-1 0 0,0 1 0 0 0,1-1 0 0 0,0 0 0 0 0,0-1 0 0 0,0 1 0 0 0,1-1 1 0 0,1 1-42 0 0,-5-4 22 0 0,0-1 1 0 0,0 0 0 0 0,0 0-1 0 0,0 0 1 0 0,0 0 0 0 0,0 0-1 0 0,0-1 1 0 0,1 1 0 0 0,-1-1-1 0 0,0 1 1 0 0,1-1 0 0 0,-1 0-1 0 0,0 0 1 0 0,0 0 0 0 0,1 0-1 0 0,-1 0 1 0 0,0 0 0 0 0,1-1-1 0 0,-1 1 1 0 0,0-1-23 0 0,10-2 46 0 0,-1-1-1 0 0,0 0 1 0 0,6-3-46 0 0,-4 2-5 0 0,2-2-484 0 0,-1 0 0 0 0,0-1 0 0 0,-1-1 1 0 0,3-2 488 0 0,-6 4-1142 0 0,3-2-868 0 0</inkml:trace>
  <inkml:trace contextRef="#ctx0" brushRef="#br0" timeOffset="753.785">1581 202 2760 0 0,'-4'-3'248'0'0,"0"0"101"0"0,3 3 1459 0 0,1 0 608 0 0,0 0 117 0 0,1-1-1741 0 0,1 1-1 0 0,-1-1 1 0 0,0 0-1 0 0,1 1 1 0 0,-1-1 0 0 0,0 0-1 0 0,0 0 1 0 0,1 0-1 0 0,0-1-791 0 0,-11-6 3385 0 0,-2-2-1522 0 0,9 10-1803 0 0,1 0 0 0 0,0-1 0 0 0,-1 1 0 0 0,1 0 0 0 0,-1 0 0 0 0,1 0 0 0 0,0 0 0 0 0,-1 0 0 0 0,1 1 0 0 0,0-1 0 0 0,-1 0 0 0 0,1 1 0 0 0,0-1 0 0 0,-1 1 0 0 0,1-1 0 0 0,-1 1-60 0 0,-12 5 43 0 0,-11 7-45 0 0,-14 9 2 0 0,32-19 3 0 0,0 0 1 0 0,1 0-1 0 0,-1 1 1 0 0,1 0-1 0 0,0 0 0 0 0,0 1 1 0 0,1 0-1 0 0,0 0 0 0 0,-1 0 1 0 0,-1 3-4 0 0,-15 18 304 0 0,18-22-269 0 0,0 0 0 0 0,0 0 0 0 0,0 1 0 0 0,1-1 0 0 0,-1 1 0 0 0,1 0 0 0 0,0 0 1 0 0,1 0-1 0 0,-2 5-35 0 0,-1 5-148 0 0,3-10 111 0 0,1 1 0 0 0,-1 0 0 0 0,1-1 0 0 0,0 1 0 0 0,0 0 0 0 0,1 4 37 0 0,0-4 117 0 0,0 1 0 0 0,1-1-1 0 0,-1 1 1 0 0,2-1-1 0 0,-1 0 1 0 0,1 1 0 0 0,-1-1-1 0 0,2 0-116 0 0,-2-3 38 0 0,0-1 0 0 0,0 0 0 0 0,0 0-1 0 0,0 0 1 0 0,1 0 0 0 0,-1 0 0 0 0,1 0-1 0 0,-1 0 1 0 0,1 0 0 0 0,0-1 0 0 0,0 1 0 0 0,0-1-1 0 0,0 1 1 0 0,0-1 0 0 0,0 0 0 0 0,0 1-1 0 0,0-1 1 0 0,0 0 0 0 0,1-1 0 0 0,-1 1-1 0 0,0 0 1 0 0,3 0-38 0 0,6 1-105 0 0,0-1 0 0 0,1 0 0 0 0,-1-1 0 0 0,1 0 0 0 0,-1-1 0 0 0,7-1 105 0 0,3-3-158 0 0,0 0 1 0 0,0 0 0 0 0,2-3 157 0 0,-4 1 117 0 0,27-9 72 0 0,38-19-189 0 0,-70 28-69 0 0,1-1 0 0 0,-1 0-1 0 0,-1-1 1 0 0,1-1 0 0 0,-2 0-1 0 0,1-1 1 0 0,5-7 69 0 0,-7 6-241 0 0,-1 0 0 0 0,-1 0 1 0 0,0-1-1 0 0,0-1 0 0 0,-1 1 1 0 0,-1-1-1 0 0,0-1 0 0 0,-1 1 0 0 0,-1-1 1 0 0,0 0-1 0 0,2-13 241 0 0,0-7-2420 0 0,2-33 2420 0 0,-7 54-247 0 0,-2 12 249 0 0,0-1 1 0 0,0 0-1 0 0,-1 0 0 0 0,1 0 0 0 0,-1 1 0 0 0,1-1 0 0 0,-1 0 0 0 0,0 1 0 0 0,0-1 0 0 0,-1-2-2 0 0,1 2 34 0 0,-15 8 362 0 0,15-3-394 0 0,0 0 0 0 0,-1-1 0 0 0,1 1 0 0 0,0 0 0 0 0,0 0 0 0 0,0 0 0 0 0,0 0 0 0 0,1 1 0 0 0,-1-1 0 0 0,0 0-1 0 0,1 0 1 0 0,-1 2-2 0 0,-2 9 66 0 0,0-5 158 0 0,2 0 1 0 0,-1 0-1 0 0,1 0 0 0 0,1 0 0 0 0,-1 0 0 0 0,1 0 0 0 0,1 7-224 0 0,0 6 190 0 0,0-10-130 0 0,0-1-1 0 0,0 0 1 0 0,2 3-60 0 0,-1-3 21 0 0,-1 0 0 0 0,1 0-1 0 0,-2 3-20 0 0,1 3 152 0 0,1 0 0 0 0,0 0-1 0 0,1 0 1 0 0,1-1 0 0 0,0 1-1 0 0,1-1 1 0 0,0 0 0 0 0,4 4-152 0 0,-9-17 39 0 0,1-1 1 0 0,0 0-1 0 0,-1 0 1 0 0,1 1-1 0 0,0-1 1 0 0,0 0 0 0 0,0 0-1 0 0,0 0 1 0 0,0 0-1 0 0,0 0 1 0 0,0 0-1 0 0,0 0 1 0 0,1 0-1 0 0,-1 0 1 0 0,0-1 0 0 0,1 1-1 0 0,0 0-39 0 0,-1-1 6 0 0,-1 0 0 0 0,1 0-1 0 0,0 0 1 0 0,0 0 0 0 0,-1 0-1 0 0,1 0 1 0 0,0 0 0 0 0,0 0-1 0 0,-1-1 1 0 0,1 1 0 0 0,0 0-1 0 0,0 0 1 0 0,-1-1 0 0 0,1 1-1 0 0,0 0 1 0 0,-1-1 0 0 0,1 1 0 0 0,0-1-1 0 0,-1 1 1 0 0,1-1 0 0 0,-1 1-1 0 0,1-1 1 0 0,-1 1 0 0 0,1-1-1 0 0,-1 0 1 0 0,1 1 0 0 0,-1-1-1 0 0,0 0 1 0 0,1 1 0 0 0,-1-1-1 0 0,0 0 1 0 0,0 1 0 0 0,1-1 0 0 0,-1 0-1 0 0,0 0 1 0 0,0 0-6 0 0,22-48 1007 0 0,-16 31-1155 0 0,2 1 1 0 0,0-1 0 0 0,1 2-1 0 0,6-10 148 0 0,-12 23-8 0 0,-1 0-1 0 0,0 0 0 0 0,1 0 0 0 0,0 0 1 0 0,-1 0-1 0 0,1 1 0 0 0,0-1 0 0 0,1 1 1 0 0,-1 0-1 0 0,0 0 0 0 0,1 0 0 0 0,-1 0 1 0 0,1 1-1 0 0,-1-1 0 0 0,3 0 9 0 0,-3 2-11 0 0,-1-1 0 0 0,1 1-1 0 0,-1 0 1 0 0,1-1 0 0 0,0 1-1 0 0,-1 1 1 0 0,1-1 0 0 0,0 0-1 0 0,-1 0 1 0 0,1 1 0 0 0,0 0-1 0 0,-1-1 1 0 0,1 1 0 0 0,-1 0 0 0 0,1 0-1 0 0,-1 0 1 0 0,0 1 0 0 0,1-1-1 0 0,-1 1 1 0 0,0-1 0 0 0,0 1-1 0 0,1 1 12 0 0,2 3 0 0 0,0-1 0 0 0,-1 1 0 0 0,1 1 0 0 0,-1-1 0 0 0,-1 1 0 0 0,0-1 0 0 0,0 1 0 0 0,2 5 0 0 0,5 11 0 0 0,3 13 23 0 0,-10-27 7 0 0,0-1-1 0 0,0 1 1 0 0,1-1 0 0 0,0 0-30 0 0,11 21 226 0 0,-13-22-167 0 0,1-1 1 0 0,1 1-1 0 0,-1-1 1 0 0,1 0-1 0 0,0 0 1 0 0,1 0-1 0 0,1 1-59 0 0,-3-4-60 0 0,-1-1-202 0 0,0 0 0 0 0,0 0 0 0 0,0 0 0 0 0,0 0 0 0 0,1-1 0 0 0,-1 1 0 0 0,0-1 0 0 0,1 1 0 0 0,-1-1 0 0 0,2 1 262 0 0,10 3-1480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5:32.18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403 344 17503 0 0,'0'0'399'0'0,"-4"3"540"0"0,-2-1-862 0 0,0 0 0 0 0,1-1 1 0 0,-1 0-1 0 0,0 0 1 0 0,0-1-1 0 0,0 1 0 0 0,0-1 1 0 0,-1 0-78 0 0,0-1-9 0 0,-1 2 0 0 0,0-1-1 0 0,0 1 1 0 0,-5 2 9 0 0,-2 1-4 0 0,0 2-1 0 0,0 0 1 0 0,0 0-1 0 0,1 2 1 0 0,-13 7 4 0 0,2 2 141 0 0,0 2 0 0 0,-13 13-141 0 0,11-10 415 0 0,10-7 384 0 0,-14 13-799 0 0,26-22 161 0 0,0 0 0 0 0,0 0 0 0 0,0 1 0 0 0,1-1 0 0 0,0 1-1 0 0,0 0 1 0 0,0 2-161 0 0,4-8 210 0 0,9 7 487 0 0,-5-3-476 0 0,-1-3-200 0 0,1 0 0 0 0,-1 0 0 0 0,0 0 0 0 0,1-1 1 0 0,-1 1-1 0 0,1-1 0 0 0,-1 0 0 0 0,1 0 0 0 0,0 0 0 0 0,-1-1 0 0 0,1 1 0 0 0,0-1 0 0 0,-1 0 0 0 0,1 0 0 0 0,0 0 0 0 0,0-1 0 0 0,-1 1 0 0 0,1-1 0 0 0,0 0 0 0 0,-1 0 0 0 0,3-1-21 0 0,9-4 8 0 0,0-1-1 0 0,0 0 1 0 0,0-1-1 0 0,5-4-7 0 0,5-3 64 0 0,-17 11-64 0 0,36-21-41 0 0,36-26 41 0 0,-66 41-6 0 0,-1 0 1 0 0,0-1-1 0 0,-1-1 1 0 0,0 0-1 0 0,-1-1 1 0 0,-1 0-1 0 0,7-10 6 0 0,3-7 0 0 0,15-16 0 0 0,-29 37 0 0 0,0 0 0 0 0,-1-1 0 0 0,-1 1 0 0 0,1-1 0 0 0,-1 0 0 0 0,2-9 0 0 0,3-7 0 0 0,1 0 0 0 0,-2-1 0 0 0,-1-1 0 0 0,0 1 0 0 0,-2-8 0 0 0,-4 34 0 0 0,-1 0 0 0 0,0 0 0 0 0,0-1 0 0 0,0 1 0 0 0,0 0 0 0 0,-1 0 0 0 0,1-1 0 0 0,0 1 0 0 0,0 0 0 0 0,-1 0 0 0 0,1-1 0 0 0,-1 1 0 0 0,1-1 0 0 0,-1 2 0 0 0,1-1 0 0 0,0 1 0 0 0,-1-1 0 0 0,1 1 0 0 0,0 0 0 0 0,-1-1 0 0 0,1 1 0 0 0,-1 0 0 0 0,1-1 0 0 0,0 1 0 0 0,-1 0 0 0 0,1 0 0 0 0,-1-1 0 0 0,1 1 0 0 0,-1 0 0 0 0,1 0 0 0 0,-1 0 0 0 0,1-1 0 0 0,-1 1 0 0 0,1 0 0 0 0,-1 0 0 0 0,1 0 0 0 0,-1 0 0 0 0,1 0 0 0 0,-1 0 0 0 0,1 0 0 0 0,-1 0 0 0 0,1 1 0 0 0,-1-1 0 0 0,1 0 0 0 0,-1 0 0 0 0,1 0 0 0 0,-1 0 0 0 0,1 1 0 0 0,-1-1 0 0 0,1 0 0 0 0,-1 0 0 0 0,1 1 0 0 0,-1-1 0 0 0,1 0 0 0 0,0 1 0 0 0,-1-1 0 0 0,1 1 0 0 0,0-1 0 0 0,-1 0 0 0 0,1 1 0 0 0,0-1 0 0 0,0 1 0 0 0,-1 0 0 0 0,0-1 0 0 0,-7 8 0 0 0,1-1 0 0 0,-1 1 0 0 0,1 1 0 0 0,0-1 0 0 0,1 1 0 0 0,-3 5 0 0 0,-3 10 0 0 0,1 1 0 0 0,1 1 0 0 0,1 0 0 0 0,1 0 0 0 0,2 1 0 0 0,0 0 0 0 0,2 2 0 0 0,1-11-2 0 0,2 1-1 0 0,0-1 0 0 0,1 1 1 0 0,2 7 2 0 0,-2-17-4 0 0,1 0 0 0 0,0 0 0 0 0,0 0 0 0 0,1-1 1 0 0,1 1-1 0 0,-1-1 0 0 0,1 1 0 0 0,0-1 0 0 0,1 0 1 0 0,0 0-1 0 0,0 0 0 0 0,1-1 0 0 0,0 0 0 0 0,5 6 4 0 0,-8-11 0 0 0,4 5 0 0 0,1 0 0 0 0,1-1 0 0 0,-1 0 0 0 0,6 3 0 0 0,-10-7 0 0 0,0 0 0 0 0,1-1 0 0 0,-1 1 0 0 0,1-1 0 0 0,0 0 0 0 0,-1 0 0 0 0,1 0 0 0 0,0 0 0 0 0,0-1 0 0 0,-1 0 0 0 0,1 1 0 0 0,0-1 0 0 0,2-1 0 0 0,17 0 5 0 0,-9 1 12 0 0,0-1-1 0 0,0-1 0 0 0,0 0 0 0 0,11-4-16 0 0,-13 3 87 0 0,-1 0 0 0 0,-1-1 0 0 0,1-1 0 0 0,0 0 0 0 0,-1 0 0 0 0,0-1 1 0 0,0 0-1 0 0,-1-1 0 0 0,0 0 0 0 0,0-1 0 0 0,-1 0 0 0 0,1 0 0 0 0,-2 0 1 0 0,7-9-88 0 0,-11 12-76 0 0,1 0 0 0 0,-1 0 1 0 0,1-1-1 0 0,-2 1 1 0 0,1-1-1 0 0,-1 0 1 0 0,1 0-1 0 0,-2 0 0 0 0,1 0 1 0 0,-1 0-1 0 0,1 0 1 0 0,-2-1-1 0 0,1 1 0 0 0,-1 0 1 0 0,0 0-1 0 0,0-4 76 0 0,-1 8 0 0 0,1 0 0 0 0,0 0 0 0 0,-1 0 0 0 0,1 0 0 0 0,-1 0 0 0 0,1 0 0 0 0,-1 0 0 0 0,0 1 0 0 0,0-1 0 0 0,0 0 0 0 0,0 0 0 0 0,0 1 0 0 0,0-1 0 0 0,0 1 0 0 0,-1-1 0 0 0,1 1 0 0 0,0-1 0 0 0,-1 1 0 0 0,1 0 0 0 0,-2-1 0 0 0,1 1 0 0 0,-1 0 0 0 0,0-1 0 0 0,1 2 0 0 0,-1-1 0 0 0,0 0 0 0 0,1 0 0 0 0,-1 1 0 0 0,0-1 0 0 0,0 1 0 0 0,0 0 0 0 0,0 0 0 0 0,1 0 0 0 0,-2 0 0 0 0,-2 1 0 0 0,-1 0 0 0 0,1 0 0 0 0,0 1 0 0 0,0-1 0 0 0,0 1 0 0 0,1 1 0 0 0,-1-1 0 0 0,0 1 0 0 0,1 0 0 0 0,-1 0 0 0 0,1 1 0 0 0,-3 2 0 0 0,3-2 7 0 0,0 1 0 0 0,0 0 0 0 0,1 1 0 0 0,-1-1 0 0 0,1 1-1 0 0,0-1 1 0 0,-1 5-7 0 0,3-7 3 0 0,1 0 0 0 0,0 0-1 0 0,0 0 1 0 0,0-1 0 0 0,1 1-1 0 0,-1 0 1 0 0,1 1 0 0 0,-1-1-1 0 0,1 0 1 0 0,0 0 0 0 0,0 0-1 0 0,1 0 1 0 0,-1 0 0 0 0,1 0-1 0 0,-1 0 1 0 0,1 0 0 0 0,0 0-1 0 0,1 1-2 0 0,0 1-3 0 0,1 1-1 0 0,0-1 1 0 0,1 0 0 0 0,0 0-1 0 0,-1 0 1 0 0,2 0-1 0 0,-1-1 1 0 0,0 1-1 0 0,1-1 1 0 0,0 0 0 0 0,0-1-1 0 0,0 1 1 0 0,0-1-1 0 0,4 2 4 0 0,7 3-12 0 0,0-1 0 0 0,0 0 0 0 0,0-1 0 0 0,12 2 12 0 0,-11-4 93 0 0,0 0-1 0 0,0-2 0 0 0,0 1 0 0 0,1-2 1 0 0,-1 0-1 0 0,1-2 0 0 0,-1 1 1 0 0,1-2-1 0 0,12-3-92 0 0,-20 2-232 0 0,0 0 1 0 0,0-1-1 0 0,-1 0 1 0 0,1 0-1 0 0,-1-1 1 0 0,2-2 231 0 0,29-22-3747 0 0,-25 18 2212 0 0</inkml:trace>
  <inkml:trace contextRef="#ctx0" brushRef="#br0" timeOffset="550.66">1390 0 10136 0 0,'0'0'464'0'0,"0"0"-10"0"0,0 0-222 0 0,0 0 156 0 0,0 2 100 0 0,-1 15 815 0 0,-1 0-1 0 0,-1 0 0 0 0,-1 0 0 0 0,-3 10-1302 0 0,-4 16 1300 0 0,-9 41 726 0 0,7-32-1252 0 0,-5 46-774 0 0,12-64 552 0 0,-9 31-552 0 0,2-9 702 0 0,0-16-790 0 0,1-6-662 0 0,12-33 654 0 0,0 0 0 0 0,0 0 0 0 0,-1 0 0 0 0,1 0 0 0 0,0 0 0 0 0,-1 0 0 0 0,1 0 0 0 0,0 0 0 0 0,-1-1 0 0 0,1 1 0 0 0,-1 0-1 0 0,1 0 1 0 0,-1 0 0 0 0,0-1 0 0 0,1 1 0 0 0,-1 0 0 0 0,0 0 96 0 0,1-2-199 0 0,-1 1 0 0 0,1 0 0 0 0,-1-1 0 0 0,1 1 0 0 0,-1 0 0 0 0,1-1 1 0 0,-1 1-1 0 0,1 0 0 0 0,0-1 0 0 0,-1 1 0 0 0,1-1 0 0 0,0 1 0 0 0,-1-1 0 0 0,1 1 0 0 0,0-1 199 0 0,-4-5-1534 0 0</inkml:trace>
  <inkml:trace contextRef="#ctx0" brushRef="#br0" timeOffset="1156.594">1212 410 9216 0 0,'-3'0'1002'0'0,"3"2"-106"0"0,10 2 611 0 0,14 4 600 0 0,9 0-1392 0 0,-1-1 0 0 0,1-2 1 0 0,0-2-1 0 0,15 0-715 0 0,0 0 1154 0 0,-32-2-968 0 0,0-1-1 0 0,0-1 1 0 0,0 0 0 0 0,0-1-1 0 0,0-1 1 0 0,8-3-186 0 0,0-1 413 0 0,-1 0-1 0 0,1-2 1 0 0,18-10-413 0 0,-40 18 9 0 0,0-1 0 0 0,0 1 0 0 0,0 0 0 0 0,0-1 0 0 0,0 1 0 0 0,0-1-1 0 0,0 1 1 0 0,-1-1 0 0 0,1 0 0 0 0,0 0 0 0 0,-1 0 0 0 0,1 0 0 0 0,-1 0-1 0 0,0 0 1 0 0,0 0 0 0 0,0-1 0 0 0,0 1 0 0 0,0 0 0 0 0,-1-1 0 0 0,1 1-1 0 0,0 0 1 0 0,-1-2-9 0 0,0 2 6 0 0,0 0 1 0 0,0 1-1 0 0,0-1 0 0 0,0 0 0 0 0,-1 0 0 0 0,1 1 0 0 0,-1-1 0 0 0,1 0 0 0 0,-1 1 0 0 0,0-1 0 0 0,1 0 1 0 0,-1 1-1 0 0,0-1 0 0 0,0 1 0 0 0,0-1 0 0 0,0 1 0 0 0,0 0 0 0 0,-1-1 0 0 0,1 1 0 0 0,0 0 0 0 0,-1 0 0 0 0,1 0 1 0 0,0 0-1 0 0,-1 0 0 0 0,1 0 0 0 0,-1 0 0 0 0,0 1 0 0 0,1-1 0 0 0,-1 0 0 0 0,0 1 0 0 0,0-1-6 0 0,-4 0 1 0 0,1 0-1 0 0,-1 0 1 0 0,0 0 0 0 0,1 1-1 0 0,-1 0 1 0 0,0 0-1 0 0,0 0 1 0 0,0 1-1 0 0,1-1 1 0 0,-1 2-1 0 0,0-1 1 0 0,1 1-1 0 0,-1-1 1 0 0,1 1-1 0 0,0 1 1 0 0,-1-1 0 0 0,1 1-1 0 0,0 0 1 0 0,0 0-1 0 0,1 1 1 0 0,-1-1-1 0 0,-1 3 0 0 0,-2 0-21 0 0,1 1-1 0 0,0 0 0 0 0,1 1 1 0 0,-1 0-1 0 0,2 0 0 0 0,-1 0 1 0 0,1 0-1 0 0,0 1 0 0 0,1 0 1 0 0,0 0-1 0 0,0 0 0 0 0,-1 9 22 0 0,4-16 7 0 0,0 1-1 0 0,1 0 0 0 0,0-1 1 0 0,-1 1-1 0 0,1 0 1 0 0,0 0-1 0 0,0-1 0 0 0,1 1 1 0 0,-1 0-1 0 0,0-1 0 0 0,1 1 1 0 0,0 0-1 0 0,0-1 0 0 0,0 1 1 0 0,0-1-1 0 0,0 1 0 0 0,0-1 1 0 0,0 1-1 0 0,1-1 1 0 0,-1 0-1 0 0,1 0 0 0 0,0 0 1 0 0,0 1-1 0 0,0-2 0 0 0,0 1 1 0 0,0 0-1 0 0,0 0 0 0 0,0-1 1 0 0,0 1-1 0 0,1-1 0 0 0,-1 0 1 0 0,1 1-1 0 0,-1-1 1 0 0,1 0-1 0 0,-1-1 0 0 0,1 1 1 0 0,0 0-1 0 0,-1-1 0 0 0,4 1-6 0 0,12-2 280 0 0,0 0-1 0 0,0-1 0 0 0,0-1 1 0 0,11-3-280 0 0,-16 3 149 0 0,1-1 1 0 0,-1 0 0 0 0,1-1 0 0 0,-1 0 0 0 0,0-1-1 0 0,8-6-149 0 0,-11 6-8 0 0,28-17 26 0 0,-34 21-30 0 0,0 1 0 0 0,-1-1 0 0 0,1 1 0 0 0,0-1 0 0 0,0 1 1 0 0,0 1-1 0 0,0-1 0 0 0,0 0 0 0 0,1 1 12 0 0,-3 0-28 0 0,-1 1 0 0 0,1-1-1 0 0,0 0 1 0 0,0 1 0 0 0,-1 0 0 0 0,1-1 0 0 0,0 1-1 0 0,-1 0 1 0 0,1 0 0 0 0,-1 0 0 0 0,1 0 0 0 0,-1 0-1 0 0,0 0 1 0 0,1 1 0 0 0,-1-1 0 0 0,0 0 0 0 0,0 1-1 0 0,0-1 1 0 0,0 1 0 0 0,1 1 28 0 0,25 72-56 0 0,-26-73 101 0 0,0 0-1 0 0,0 0 1 0 0,0 0-1 0 0,0 0 1 0 0,0 0 0 0 0,1 0-1 0 0,-1-1 1 0 0,0 1-1 0 0,1 0 1 0 0,0-1-1 0 0,-1 1 1 0 0,2 0-45 0 0,8 10 190 0 0,-10-12-148 0 0,0 1-1 0 0,0 0 1 0 0,0 0 0 0 0,0-1-1 0 0,0 1 1 0 0,0 0-1 0 0,0-1 1 0 0,0 1 0 0 0,0-1-1 0 0,0 0 1 0 0,1 1-1 0 0,-1-1 1 0 0,0 0 0 0 0,0 1-1 0 0,0-1 1 0 0,1 0-1 0 0,-1 0 1 0 0,0 0-1 0 0,0 0 1 0 0,1 0 0 0 0,-1-1-42 0 0,2 1 146 0 0,0-1 1 0 0,1 1-1 0 0,-1-1 0 0 0,0 0 1 0 0,0 0-1 0 0,0 0 1 0 0,2-1-147 0 0,14-7 165 0 0,-14 7-275 0 0,-1 0 1 0 0,1 0-1 0 0,0-1 1 0 0,-1 1 0 0 0,1-1-1 0 0,-1 0 1 0 0,0 0-1 0 0,2-3 110 0 0,47-47-5373 0 0,-39 40 3838 0 0</inkml:trace>
  <inkml:trace contextRef="#ctx0" brushRef="#br0" timeOffset="1821.148">2302 317 9152 0 0,'-10'-5'76'0'0,"7"4"4519"0"0,6 6-2214 0 0,-1-1-2214 0 0,0 0 1 0 0,0 0 0 0 0,-1 0 0 0 0,1 0 0 0 0,-1 0 0 0 0,0 1 0 0 0,0-1 0 0 0,0 0-1 0 0,-1 1 1 0 0,1-1 0 0 0,-1 1-168 0 0,0 12 691 0 0,-1 0-1 0 0,0 5-690 0 0,-1-3-8 0 0,0-4 229 0 0,0 0-1 0 0,-5 14-220 0 0,-1 8 661 0 0,3-19-391 0 0,3-13-191 0 0,1-1 0 0 0,0 0 0 0 0,0 1-1 0 0,0-1 1 0 0,1 1 0 0 0,-1-1 0 0 0,1 1 0 0 0,0-1-79 0 0,0-2 87 0 0,0-2 150 0 0,0 0 62 0 0,0 0 11 0 0,0 0-12 0 0,8-14 507 0 0,7-13-765 0 0,-13 23-53 0 0,0 0 0 0 0,0 0-1 0 0,0 0 1 0 0,1 0-1 0 0,-1 0 1 0 0,1 0 0 0 0,1 0 13 0 0,7-8 10 0 0,11-10-1019 0 0,23-18 1009 0 0,-38 35-53 0 0,0-1 0 0 0,1 1-1 0 0,0 1 1 0 0,0-1 0 0 0,0 1 0 0 0,0 1 0 0 0,0 0 0 0 0,8-2 53 0 0,-14 4-16 0 0,0 1 1 0 0,0 0 0 0 0,0 0-1 0 0,1 0 1 0 0,-1 0 0 0 0,0 0-1 0 0,0 1 1 0 0,0-1 0 0 0,0 1-1 0 0,0-1 1 0 0,0 1 0 0 0,0 0-1 0 0,-1 0 1 0 0,1-1 0 0 0,0 1-1 0 0,0 1 1 0 0,0-1 0 0 0,-1 0-1 0 0,1 0 1 0 0,-1 1 0 0 0,1-1-1 0 0,-1 1 1 0 0,1-1 0 0 0,-1 1-1 0 0,0-1 1 0 0,0 1 0 0 0,1 1 15 0 0,1 2 92 0 0,0 0 1 0 0,0 0 0 0 0,-1 0-1 0 0,0 1 1 0 0,0-1 0 0 0,0 1-1 0 0,0-1 1 0 0,-1 1 0 0 0,0 0-93 0 0,2 12 688 0 0,0 0-539 0 0,-2 0-1 0 0,0 1 1 0 0,0-1-149 0 0,-1-16 100 0 0,2 5 151 0 0,2-2-327 0 0,-1-15 106 0 0,1 1 1 0 0,-1-1-1 0 0,2 1 0 0 0,0 0 1 0 0,0 1-1 0 0,3-5-30 0 0,-5 8 115 0 0,1 1 1 0 0,-1-1-1 0 0,1 1 0 0 0,0 0 0 0 0,1 0 1 0 0,-1 1-1 0 0,0-1 0 0 0,1 1 0 0 0,0 0 1 0 0,0 0-1 0 0,0 1 0 0 0,3-2-115 0 0,21-8-314 0 0,-20 8 230 0 0,0 0 0 0 0,0 0 1 0 0,0 1-1 0 0,5 0 84 0 0,-12 2 39 0 0,1 1-1 0 0,0-1 0 0 0,0 1 1 0 0,0 0-1 0 0,0 0 0 0 0,0 0 0 0 0,0 1 1 0 0,0-1-1 0 0,-1 1 0 0 0,1-1 1 0 0,0 1-1 0 0,0 0 0 0 0,-1 0 1 0 0,1 0-1 0 0,0 0 0 0 0,1 2-38 0 0,3 3 13 0 0,0-1-1 0 0,-1 1 1 0 0,0 1-1 0 0,0-1 1 0 0,-1 1 0 0 0,0 0-1 0 0,0 0 1 0 0,-1 1-1 0 0,4 7-12 0 0,16 23 119 0 0,-17-28-119 0 0,2 2 0 0 0,0 0 0 0 0,0-1 0 0 0,10 8 0 0 0,-19-18-61 0 0,0-1-1 0 0,1 1 1 0 0,-1-1-1 0 0,0 1 1 0 0,1-1-1 0 0,-1 0 1 0 0,1 1-1 0 0,-1-1 1 0 0,1 0-1 0 0,-1 1 1 0 0,1-1-1 0 0,-1 0 1 0 0,1 1-1 0 0,-1-1 1 0 0,1 0 0 0 0,0 0-1 0 0,-1 0 1 0 0,1 0-1 0 0,-1 1 1 0 0,1-1-1 0 0,0 0 1 0 0,-1 0-1 0 0,1 0 1 0 0,-1 0-1 0 0,1 0 1 0 0,0-1-1 0 0,-1 1 1 0 0,1 0-1 0 0,-1 0 1 0 0,1 0-1 0 0,-1 0 1 0 0,1-1-1 0 0,0 1 1 0 0,-1 0-1 0 0,1 0 1 0 0,-1-1-1 0 0,1 1 1 0 0,-1-1-1 0 0,1 1 1 0 0,-1 0 61 0 0,1-1-199 0 0,0 0 0 0 0,-1 0 0 0 0,1-1 0 0 0,0 1 0 0 0,-1 0 0 0 0,1 0 0 0 0,-1 0 0 0 0,0 0 0 0 0,1 0-1 0 0,-1-1 1 0 0,0 1 0 0 0,1-1 199 0 0,-1-6-1024 0 0</inkml:trace>
  <inkml:trace contextRef="#ctx0" brushRef="#br0" timeOffset="2989.232">2951 312 14768 0 0,'3'0'102'0'0,"1"-1"0"0"0,-1 0 0 0 0,0 0 0 0 0,1 0 0 0 0,-1 0 0 0 0,0 0 0 0 0,1-1-102 0 0,-3 1 407 0 0,0 1-47 0 0,3-2-196 0 0,-3 2 34 0 0,0 0-134 0 0,0 0-1 0 0,0 0 1 0 0,0 0-1 0 0,1 0 0 0 0,-1 0 1 0 0,0 0-1 0 0,0 1 0 0 0,0-1 1 0 0,0 0-1 0 0,0 1 0 0 0,0-1 1 0 0,0 1-1 0 0,0-1 0 0 0,0 1 1 0 0,0 0-1 0 0,0-1 0 0 0,0 1 1 0 0,-1 0-1 0 0,1 0-63 0 0,19 18 784 0 0,-13-11-516 0 0,75 87-2831 0 0,-59-73-165 0 0,-15-15 1678 0 0,-1 0 0 0 0,0 0 1 0 0,0 1-1 0 0,2 4 1050 0 0,-6-8 163 0 0,-1 0-1 0 0,1 0 1 0 0,-1 1-1 0 0,0-1 1 0 0,-1 0 0 0 0,1 1-1 0 0,-1-1 1 0 0,0 1-1 0 0,0-1 1 0 0,0 1 0 0 0,0 0-163 0 0,-1 3 579 0 0,-1 0 0 0 0,1 0 0 0 0,-1-1 0 0 0,0 1 0 0 0,-1-1 0 0 0,0 3-579 0 0,-7 39 3362 0 0,9-42 2123 0 0,2-12-5489 0 0,0-1-1 0 0,1 0 1 0 0,0 1 0 0 0,1 0-1 0 0,-1 0 1 0 0,1 0-1 0 0,0 0 1 0 0,0 0-1 0 0,1 0 5 0 0,9-8 31 0 0,1 0-1 0 0,5-2-30 0 0,3-2-21 0 0,-18 13 21 0 0,0 1 0 0 0,0 0 0 0 0,1 0 0 0 0,-1 1 0 0 0,1 0 0 0 0,-1-1 0 0 0,1 2 0 0 0,0-1 0 0 0,2 0 0 0 0,6 0 0 0 0,-1 0 0 0 0,1 1 0 0 0,9 0 0 0 0,-20 2 0 0 0,1-1 0 0 0,-1 1 0 0 0,1-1 0 0 0,-1 1 0 0 0,0 0 0 0 0,1 0 0 0 0,-1 0 0 0 0,0 1 0 0 0,1-1 0 0 0,-1 1 0 0 0,0 0 0 0 0,0 0 0 0 0,0 0 0 0 0,-1 0 0 0 0,1 0 0 0 0,1 2 0 0 0,6 6 0 0 0,-1 1 0 0 0,0 0 0 0 0,4 8 0 0 0,0-1 0 0 0,3 3 6 0 0,-12-14 1 0 0,2 1 0 0 0,-1-1-1 0 0,1 0 1 0 0,0 0 0 0 0,0-1 0 0 0,1 1-1 0 0,0-1 1 0 0,0-1 0 0 0,0 1 0 0 0,5 1-7 0 0,-5-3 41 0 0,0-1 0 0 0,0 0 0 0 0,0 0 0 0 0,1-1 1 0 0,-1 1-1 0 0,0-2 0 0 0,1 1 0 0 0,0-1 0 0 0,-1 0 1 0 0,3-1-42 0 0,0 0 39 0 0,0-1 0 0 0,-1-1 0 0 0,1 1 1 0 0,-1-2-1 0 0,1 1 0 0 0,-1-1 1 0 0,0-1-1 0 0,0 0 0 0 0,7-4-39 0 0,3 0 33 0 0,-16 7-29 0 0,0-1 0 0 0,-1 1 0 0 0,1 0-1 0 0,0-1 1 0 0,-1 0 0 0 0,1 1 0 0 0,-1-1 0 0 0,1 0 0 0 0,-1 0-1 0 0,0 0 1 0 0,0-1 0 0 0,0 1 0 0 0,0 0 0 0 0,0-1-4 0 0,0-4 6 0 0,-2 6-13 0 0,0-1-1 0 0,1 1 1 0 0,-1 0-1 0 0,1 0 1 0 0,-1 0 0 0 0,1 0-1 0 0,-1 0 1 0 0,1 0-1 0 0,0 0 1 0 0,-1 0-1 0 0,1 0 1 0 0,0 0 0 0 0,0 0-1 0 0,0 0 8 0 0,5-4-43 0 0,-1 0 0 0 0,0 0 0 0 0,-1-1-1 0 0,1 1 1 0 0,-1-1 0 0 0,0 0 0 0 0,2-6 43 0 0,-2 7-44 0 0,-1 0 0 0 0,1 0 1 0 0,0 1-1 0 0,0-1 0 0 0,2-1 44 0 0,-3 3-26 0 0,1 0 0 0 0,-1-1-1 0 0,0 1 1 0 0,0-1-1 0 0,-1 0 1 0 0,1 0 0 0 0,-1 0-1 0 0,2-4 27 0 0,-1 1 0 0 0,1 1 0 0 0,-1-1 0 0 0,1 1 0 0 0,0-1 0 0 0,3-1 0 0 0,-5 5 0 0 0,-2 3 0 0 0,0 0 0 0 0,1-1 0 0 0,-1 1 1 0 0,0 0-1 0 0,0 0 0 0 0,0 0 0 0 0,0 0 0 0 0,1-1 0 0 0,-1 1 0 0 0,0 0 0 0 0,0 0 0 0 0,0 0 0 0 0,0-1 0 0 0,0 1 0 0 0,0 0 0 0 0,0 0 0 0 0,1-1 0 0 0,-1 1 0 0 0,0 0 0 0 0,0 0 0 0 0,0-1 0 0 0,0 1 1 0 0,0 0-1 0 0,0 0 0 0 0,0-1 0 0 0,0 1 0 0 0,0 0 0 0 0,0 0 0 0 0,-1-1 0 0 0,1 1 0 0 0,0 0 0 0 0,0 0 0 0 0,0 0 0 0 0,0-1 0 0 0,0 1 0 0 0,0 0 0 0 0,0 0 0 0 0,-1 0 0 0 0,1-1 0 0 0,0 1 1 0 0,0 0-1 0 0,0 0 0 0 0,0 0 0 0 0,-1 0 0 0 0,1-1 0 0 0,0 1 0 0 0,0 0 0 0 0,-1 0 0 0 0,1 0 0 0 0,0 0 0 0 0,0 0 0 0 0,0 0 0 0 0,-1 0 0 0 0,1 0 0 0 0,0 0 0 0 0,0 0 0 0 0,-1-1 0 0 0,1 1 1 0 0,0 0-1 0 0,0 0 0 0 0,-1 1 0 0 0,-15 1-17 0 0,-3 6-48 0 0,1 2-1 0 0,-6 4 66 0 0,21-11 7 0 0,0-1 1 0 0,1 1-1 0 0,-1-1 0 0 0,1 1 0 0 0,0 0 0 0 0,0 0 0 0 0,0 0 0 0 0,-1 3-7 0 0,-8 10 19 0 0,10-15-23 0 0,0 0 0 0 0,0 0 0 0 0,0 0-1 0 0,0 0 1 0 0,1 0 0 0 0,-1 0 0 0 0,0 0-1 0 0,1 0 1 0 0,-1 0 0 0 0,1 0 0 0 0,0 1 0 0 0,-1-1-1 0 0,1 0 1 0 0,0 0 0 0 0,0 0 0 0 0,-1 1-1 0 0,1-1 1 0 0,0 0 0 0 0,0 0 0 0 0,0 1 0 0 0,1-1-1 0 0,-1 0 1 0 0,0 0 0 0 0,0 1 0 0 0,1-1-1 0 0,-1 0 1 0 0,1 0 0 0 0,-1 0 0 0 0,1 1-1 0 0,-1-1 1 0 0,1 0 0 0 0,0 0 0 0 0,-1 0 0 0 0,1 0-1 0 0,0 0 1 0 0,0 0 4 0 0,0 1-2 0 0,1-1 0 0 0,-1 1 0 0 0,0-1 0 0 0,-1 1 0 0 0,1 0 0 0 0,0-1-1 0 0,0 1 1 0 0,-1 0 0 0 0,1 0 0 0 0,-1 0 0 0 0,0-1 0 0 0,1 2 2 0 0,-2 5-36 0 0,1-8 34 0 0,0 1 1 0 0,-1 0-1 0 0,1-1 1 0 0,0 1-1 0 0,0 0 0 0 0,0-1 1 0 0,0 1-1 0 0,0 0 1 0 0,0-1-1 0 0,0 1 1 0 0,1 0-1 0 0,-1-1 0 0 0,0 1 1 0 0,0-1-1 0 0,0 1 1 0 0,1 0-1 0 0,-1-1 1 0 0,0 1-1 0 0,1-1 0 0 0,-1 1 1 0 0,0-1-1 0 0,1 1 1 0 0,-1-1-1 0 0,1 1 0 0 0,-1-1 1 0 0,0 1-1 0 0,1-1 2 0 0,40 33-140 0 0,-38-30 94 0 0,1 0 0 0 0,-1 0-1 0 0,1-1 1 0 0,0 0 0 0 0,0 0-1 0 0,0 0 1 0 0,0 0-1 0 0,0 0 1 0 0,0-1 0 0 0,1 0-1 0 0,0 0 47 0 0,53 9-851 0 0,-51-9 672 0 0,6 0-284 0 0,0-1 0 0 0,0 0 0 0 0,0-1 0 0 0,0 0-1 0 0,0-1 1 0 0,0 0 0 0 0,-1-1 0 0 0,1 0 0 0 0,5-3 463 0 0,18-8-1015 0 0,-1-2 1 0 0,16-10 1014 0 0,-41 20-54 0 0,-1 0 0 0 0,0 0-1 0 0,-1-1 1 0 0,4-4 54 0 0,20-15-31 0 0,-25 22 311 0 0,-1-1-1 0 0,1 0 0 0 0,-1 0 1 0 0,0-1-1 0 0,-1 0 0 0 0,5-6-279 0 0,-9 12 815 0 0,-21 2 1927 0 0,7 2-2559 0 0,0 0 1 0 0,1 1-1 0 0,-1 1 0 0 0,1 0 0 0 0,0 1 0 0 0,0 0 0 0 0,1 1 0 0 0,0 0 0 0 0,0 1 0 0 0,-8 8-183 0 0,-18 24 345 0 0,32-34-290 0 0,-1-1 0 0 0,0 1 0 0 0,1 1 0 0 0,1-1 1 0 0,-1 1-1 0 0,1 0 0 0 0,-2 4-55 0 0,-3 17 632 0 0,9-28-490 0 0,7-1-150 0 0,0-1 0 0 0,0 0 0 0 0,0 0 0 0 0,0 0 0 0 0,0-1 0 0 0,0 0 0 0 0,0-1 0 0 0,0 0 0 0 0,-1 0 0 0 0,1 0 0 0 0,-1 0 0 0 0,0-1 0 0 0,0 0 0 0 0,0-1 0 0 0,-1 1 0 0 0,2-2 8 0 0,19-12 0 0 0,-20 15 0 0 0,-1 0 0 0 0,-1 0 0 0 0,1-1 0 0 0,0 1 0 0 0,3-5 0 0 0,33-33 272 0 0,-26 29-75 0 0,-2-2 0 0 0,0 0 0 0 0,0-1 0 0 0,9-14-197 0 0,3-7-438 0 0,2 0 1 0 0,22-21 437 0 0,22-28 418 0 0,-61 71-400 0 0,-2 5-41 0 0,0-2 1 0 0,-1 1-1 0 0,0-1 0 0 0,0 0 1 0 0,-1-1-1 0 0,-1 1 1 0 0,0-1-1 0 0,2-9 23 0 0,0 1-52 0 0,-7 19 56 0 0,0 1 0 0 0,-1 0 0 0 0,1 0-1 0 0,0 0 1 0 0,0-1 0 0 0,0 1 0 0 0,0 0-1 0 0,-1 0 1 0 0,1 0 0 0 0,0 0 0 0 0,0 0 0 0 0,-1-1-1 0 0,1 1 1 0 0,0 0 0 0 0,0 0 0 0 0,0 0-1 0 0,-1 0 1 0 0,1 0 0 0 0,0 0 0 0 0,0 0 0 0 0,-1 0-1 0 0,1 0 1 0 0,0 0 0 0 0,0 0 0 0 0,-1 0-1 0 0,1 0 1 0 0,0 0 0 0 0,0 0 0 0 0,-1 0-1 0 0,1 0 1 0 0,0 0 0 0 0,-1 1-4 0 0,-7 1 3 0 0,0 2-11 0 0,0 1 1 0 0,1 1-1 0 0,-1-1 0 0 0,1 2 0 0 0,0-1 0 0 0,-3 4 8 0 0,2-1-61 0 0,-10 10-38 0 0,1 1-1 0 0,1 1 1 0 0,-9 15 99 0 0,12-16 126 0 0,8-13-108 0 0,1 1 0 0 0,0-1-1 0 0,1 1 1 0 0,-1 1-1 0 0,0 3-17 0 0,-3 8 8 0 0,4-9-35 0 0,0 0 0 0 0,1 0 0 0 0,0 0 0 0 0,1 0 0 0 0,0 0-1 0 0,0 0 1 0 0,2 0 0 0 0,-1 1 0 0 0,3 8 27 0 0,-3-17-4 0 0,2 7 27 0 0,0-1 0 0 0,1 1-1 0 0,0-1 1 0 0,0 1-1 0 0,1-1 1 0 0,4 8-23 0 0,-5-12 24 0 0,2 3-9 0 0,0-1 1 0 0,0 1-1 0 0,1-1 0 0 0,0-1 0 0 0,1 1 0 0 0,0-1 0 0 0,0 0 0 0 0,0 0 1 0 0,0-1-1 0 0,4 2-15 0 0,4 4-10 0 0,-4-5-29 0 0,-1-1 0 0 0,1 1 0 0 0,0-2 0 0 0,1 1 0 0 0,-1-1 0 0 0,1-1 0 0 0,-1 0 0 0 0,4-1 39 0 0,29 10-70 0 0,130 40-5226 0 0,-138-42-1535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5:42.15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110 11 13304 0 0,'-2'-3'157'0'0,"-3"-2"500"0"0,-13 3 1709 0 0,23 17-137 0 0,-4-13-1981 0 0,2 28 917 0 0,-2-6-617 0 0,0-14-366 0 0,0 0 0 0 0,-1 0 1 0 0,0 0-1 0 0,-2 4-182 0 0,1-4 249 0 0,1 0 1 0 0,0 0-1 0 0,0 0 1 0 0,2 8-250 0 0,5 43 1157 0 0,-4-34 244 0 0,4 24-1401 0 0,-3-28 308 0 0,-1 1 0 0 0,0 9-308 0 0,1 16-8 0 0,5 12 8 0 0,-9-58 0 0 0,1 1 0 0 0,-1-1 0 0 0,1 1 0 0 0,0-1 0 0 0,1 1 0 0 0,-1-1 0 0 0,2 4 0 0 0,6 16 0 0 0,-9-15-2686 0 0,-6-14-1120 0 0,2-1-3245 0 0</inkml:trace>
  <inkml:trace contextRef="#ctx0" brushRef="#br0" timeOffset="1409.834">6 118 10136 0 0,'0'0'777'0'0,"0"0"-270"0"0,-1 0-41 0 0,1 1 0 0 0,-1 0-1 0 0,1 0 1 0 0,-1 0 0 0 0,1 0 0 0 0,-1 0 0 0 0,1 0 0 0 0,0 0 0 0 0,-1 0 0 0 0,1 0 0 0 0,0 0 0 0 0,0 0 0 0 0,0 1-466 0 0,1 11 536 0 0,0-6-321 0 0,0 1-1 0 0,0 0 1 0 0,0-1-1 0 0,1 1 1 0 0,2 4-215 0 0,-3-9 27 0 0,1 0 0 0 0,-1-1 0 0 0,1 1 0 0 0,0-1 0 0 0,-1 1 0 0 0,1-1 0 0 0,0 0 1 0 0,0 0-1 0 0,1 1 0 0 0,-1-1 0 0 0,0-1 0 0 0,1 1 0 0 0,-1 0 0 0 0,1-1 0 0 0,0 1 0 0 0,1 0-27 0 0,5 2 100 0 0,0-1 0 0 0,0 0 0 0 0,1 0 0 0 0,-1-1 0 0 0,0 0 0 0 0,1-1 0 0 0,0 0 0 0 0,-1 0 0 0 0,1-1 0 0 0,-1 0 0 0 0,1-1 0 0 0,-1 0 0 0 0,1 0 0 0 0,-1-1 0 0 0,1-1 0 0 0,-1 0 0 0 0,0 0 0 0 0,0 0-100 0 0,29-11 181 0 0,-18 7-85 0 0,-1 0 1 0 0,6-4-97 0 0,-11 4 8 0 0,-4 3-37 0 0,-1-1 0 0 0,1 0 0 0 0,6-6 29 0 0,47-29 104 0 0,-59 37-71 0 0,3-1-62 0 0,0 0 0 0 0,0 0 0 0 0,1 1 0 0 0,-1-1 0 0 0,1 1-1 0 0,-1 1 1 0 0,4-1 29 0 0,-11 4 10 0 0,1 0 0 0 0,0-1-1 0 0,-1 1 1 0 0,1 0 0 0 0,0 0-1 0 0,-1 0 1 0 0,1 0-1 0 0,-1 0 1 0 0,0 0 0 0 0,1 0-1 0 0,-1 0 1 0 0,0 0 0 0 0,0 0-1 0 0,1 0 1 0 0,-1 0 0 0 0,0 0-1 0 0,0 0 1 0 0,0 0 0 0 0,0 0-1 0 0,0 0 1 0 0,-1 0-10 0 0,1 29 419 0 0,-1-26-276 0 0,0 0 0 0 0,-1-1 0 0 0,1 1 0 0 0,-1 0 0 0 0,-2 3-143 0 0,-6 17 498 0 0,7-9-381 0 0,3-11-112 0 0,-1 0 1 0 0,0 0 0 0 0,0 0 0 0 0,0 1-1 0 0,-2 2-5 0 0,-1 1-18 0 0,1 1-1 0 0,-1 0 0 0 0,1 0 1 0 0,1 0-1 0 0,-2 9 19 0 0,2-7-73 0 0,0-1 0 0 0,-1 0-1 0 0,-1 0 1 0 0,-1 4 73 0 0,1-6 13 0 0,2 0 0 0 0,-1 0 0 0 0,1 0 0 0 0,0 0 0 0 0,0 0-1 0 0,1 0 1 0 0,0 4-13 0 0,-1 5 95 0 0,2-12 20 0 0,-1 1-1 0 0,1-1 1 0 0,0 0 0 0 0,0 0 0 0 0,0 2-115 0 0,1-6 19 0 0,-1 0 0 0 0,0 0 0 0 0,0 0 0 0 0,0 0 0 0 0,1 0 0 0 0,-1 0 0 0 0,0 0 0 0 0,1 0 0 0 0,-1 0 0 0 0,1 0 0 0 0,-1 0 0 0 0,1-1 0 0 0,0 1 0 0 0,-1 0 0 0 0,1 0 0 0 0,0-1 0 0 0,0 1 0 0 0,-1 0 0 0 0,1-1 0 0 0,0 1-1 0 0,0-1 1 0 0,0 1 0 0 0,0-1 0 0 0,-1 1 0 0 0,1-1 0 0 0,0 0 0 0 0,0 1 0 0 0,1-1-19 0 0,6 2 53 0 0,0-1-1 0 0,-1 0 1 0 0,1-1 0 0 0,0 0-1 0 0,0 0 1 0 0,0 0-1 0 0,0-1 1 0 0,0 0 0 0 0,0-1-1 0 0,0 0 1 0 0,0 0-1 0 0,-1 0 1 0 0,1-1 0 0 0,-1 0-1 0 0,0-1 1 0 0,0 0-1 0 0,0 0 1 0 0,5-4-53 0 0,-11 7-5 0 0,0 0 0 0 0,-1 1 1 0 0,1-1-1 0 0,-1 0 0 0 0,1 1 0 0 0,-1-1 1 0 0,1 0-1 0 0,-1 0 0 0 0,1 1 0 0 0,-1-1 0 0 0,0 0 1 0 0,1 0-1 0 0,-1 0 0 0 0,0 0 0 0 0,0 0 1 0 0,0 1-1 0 0,1-2 5 0 0,-1 1 1 0 0,0 0-1 0 0,0 0 1 0 0,0 1 0 0 0,0-1 0 0 0,1 0 0 0 0,-1 0-1 0 0,0 0 1 0 0,1 0 0 0 0,-1 0 0 0 0,0 1-1 0 0,1-1 1 0 0,-1 0 0 0 0,1 0 0 0 0,0 1 0 0 0,0-2-1 0 0,37-30 133 0 0,-23 21-86 0 0,-14 10-43 0 0,1 0 0 0 0,0 0 0 0 0,-1 0 0 0 0,1 0 1 0 0,-1 0-1 0 0,1-1 0 0 0,-1 1 0 0 0,0 0 1 0 0,0-1-1 0 0,1 1 0 0 0,0-2-4 0 0,-2 2 0 0 0,1 0 0 0 0,-1 0 1 0 0,1 0-1 0 0,0 1 0 0 0,0-1 0 0 0,-1 0 0 0 0,1 1 0 0 0,0-1 0 0 0,0 0 0 0 0,0 1 0 0 0,-1-1 1 0 0,1 1-1 0 0,0-1 0 0 0,0 1 0 0 0,0 0 0 0 0,0-1 0 0 0,0 1 0 0 0,0 0 0 0 0,0 0 0 0 0,0 0 1 0 0,0 0-1 0 0,0-1 0 0 0,0 1 0 0 0,0 1 0 0 0,0-1 0 0 0,0 0 0 0 0,0 0 0 0 0,0 0 0 0 0,0 0 1 0 0,0 1-1 0 0,1-1-2 0 0,0 1 1 0 0,0-1 0 0 0,0 1 0 0 0,0 0 0 0 0,0-1 0 0 0,0 1 0 0 0,-1 0 0 0 0,1 0 0 0 0,0 0-1 0 0,-1 1 1 0 0,1-1 0 0 0,-1 0 0 0 0,1 1 0 0 0,-1-1 0 0 0,1 1 1 0 0,-1-1-13 0 0,0 1 1 0 0,0-1-1 0 0,0 1 1 0 0,-1 0-1 0 0,1-1 1 0 0,0 1-1 0 0,-1 0 1 0 0,1-1-1 0 0,-1 1 1 0 0,1 0-1 0 0,-1 0 1 0 0,0 0 0 0 0,0 0-1 0 0,0-1 1 0 0,0 1-1 0 0,0 0 1 0 0,0 0-1 0 0,0 0 1 0 0,-1 0 12 0 0,1-1-6 0 0,0 0 1 0 0,0 0 0 0 0,0 1-1 0 0,1-1 1 0 0,-1 0 0 0 0,0 0-1 0 0,0 1 1 0 0,1-1 0 0 0,-1 0 0 0 0,1 0-1 0 0,-1 0 1 0 0,1 1 0 0 0,0 0 5 0 0,0-1-5 0 0,0 0 0 0 0,0 1 0 0 0,-1-1 0 0 0,1 1 0 0 0,-1-1 1 0 0,1 1-1 0 0,-1 0 0 0 0,1-1 0 0 0,-1 1 0 0 0,0 1 5 0 0,0-3 0 0 0,0 1 0 0 0,0 0 0 0 0,0-1 0 0 0,0 1 0 0 0,1 0 0 0 0,-1 0 0 0 0,0-1 0 0 0,0 1 0 0 0,1 0 0 0 0,-1-1 0 0 0,0 1 0 0 0,1-1 0 0 0,-1 1 0 0 0,0 0 0 0 0,1-1 0 0 0,-1 1 0 0 0,1-1 0 0 0,-1 1 0 0 0,1-1 0 0 0,0 1 0 0 0,-1 0 0 0 0,1-1 0 0 0,-1 1 0 0 0,1-1 0 0 0,-1 1 0 0 0,1 0 0 0 0,-1 0 0 0 0,1-1 0 0 0,-1 1 0 0 0,0 0 0 0 0,1 0 0 0 0,-1-1 0 0 0,0 1 0 0 0,0 0 0 0 0,0 0 0 0 0,0 0 0 0 0,0-1 0 0 0,0 1 0 0 0,0 0 0 0 0,0-1 0 0 0,1 1 0 0 0,-1 0 0 0 0,0 0 0 0 0,0-1 0 0 0,1 1 0 0 0,-1 0 0 0 0,0-1 0 0 0,1 1 0 0 0,-1-1 0 0 0,0 1 0 0 0,1 0 0 0 0,-1-1 0 0 0,1 1 0 0 0,-1-1 0 0 0,1 1 0 0 0,-1-1 0 0 0,1 1 0 0 0,-1-1 0 0 0,1 0 0 0 0,0 1 0 0 0,-1-1 0 0 0,1 1 0 0 0,0-1 0 0 0,0 0 0 0 0,13 8 0 0 0,-11-6 13 0 0,0 0 0 0 0,0-1-1 0 0,0 1 1 0 0,1-1 0 0 0,-1 0 0 0 0,0 0-1 0 0,1 0 1 0 0,-1-1 0 0 0,1 1 0 0 0,-1-1-1 0 0,1 0 1 0 0,-1 0 0 0 0,1 0 0 0 0,-1 0-1 0 0,0-1 1 0 0,3 0-13 0 0,1 0 29 0 0,-1 0 1 0 0,1-1-1 0 0,0 0 0 0 0,-1-1 0 0 0,1 0 0 0 0,-1 0 0 0 0,6-3-29 0 0,-3 0 5 0 0,0-1 0 0 0,0 0 1 0 0,0-1-6 0 0,-5 6 11 0 0,-1-1 0 0 0,0-1 1 0 0,-1 1-1 0 0,1 0 0 0 0,0-1 1 0 0,-1 1-1 0 0,0-1 0 0 0,0 0 1 0 0,1-2-12 0 0,0-1 11 0 0,0 1 0 0 0,1-1 0 0 0,-1 1 1 0 0,1 0-1 0 0,4-4-11 0 0,-4 5 3 0 0,0-1 0 0 0,0 0 0 0 0,-1 0 0 0 0,0 0 0 0 0,0 0 0 0 0,1-2-3 0 0,-3 5 0 0 0,0 0 0 0 0,1 1 0 0 0,-1-1 0 0 0,1 1-1 0 0,-1-1 1 0 0,1 1 0 0 0,0 0 0 0 0,0 0 0 0 0,0 0 0 0 0,0 0 0 0 0,0 0 3 0 0,-1 1 0 0 0,1 0 0 0 0,-1-1 0 0 0,0 1 0 0 0,1-1 0 0 0,-1 1 0 0 0,0-1 0 0 0,0 1 0 0 0,0-1 0 0 0,0 0 0 0 0,-1 0 0 0 0,1 1 0 0 0,0-1 0 0 0,-1 0 0 0 0,1 0 0 0 0,-1 0 1 0 0,1 0-1 0 0,-1-2-3 0 0,0 2 1 0 0,1-1 1 0 0,-1 0 0 0 0,1 0 0 0 0,0 1 0 0 0,-1-1-1 0 0,1 0 1 0 0,0 1 0 0 0,1-1 0 0 0,-1 1 0 0 0,0-1 0 0 0,1 0-3 0 0,9-20-98 0 0,-11 23 97 0 0,0 0 1 0 0,1-1 0 0 0,-1 1 0 0 0,0-1 0 0 0,0 1 0 0 0,0-1 0 0 0,0 1 0 0 0,0 0 0 0 0,0-1 0 0 0,0 1 0 0 0,0-1 0 0 0,0 1 0 0 0,0-1 0 0 0,0 1 0 0 0,0-1 0 0 0,0 1 0 0 0,0-1 0 0 0,0 1 0 0 0,-1 0 0 0 0,1-1 0 0 0,0 1 0 0 0,0-1 0 0 0,0 1 0 0 0,-1 0-1 0 0,1-1 1 0 0,0 1 0 0 0,-1 0 0 0 0,1-1 0 0 0,0 1 1 0 0,-1 0 1 0 0,0-1 1 0 0,1 1-1 0 0,-1 0 0 0 0,0 0 0 0 0,1 0 0 0 0,-1 0 0 0 0,0 0 0 0 0,1 0 1 0 0,-1 0-1 0 0,0 0 0 0 0,0 0 0 0 0,1 0 0 0 0,-1 0 0 0 0,0 0 1 0 0,1 1-1 0 0,-2-1-1 0 0,-1 1-8 0 0,0 1 1 0 0,-1-1-1 0 0,1 1 1 0 0,0 0-1 0 0,0 0 1 0 0,0 0 0 0 0,0 1 7 0 0,0-1-11 0 0,-5 5-12 0 0,0 1 0 0 0,1 0 0 0 0,0 0 0 0 0,1 0 0 0 0,-2 3 23 0 0,-10 15 0 0 0,7-11 0 0 0,1 0 0 0 0,-3 8 0 0 0,11-18-5 0 0,-1 0 14 0 0,1-1 0 0 0,0 1-1 0 0,0 0 1 0 0,0 0 0 0 0,1 0 0 0 0,-1 0 0 0 0,1 0 0 0 0,0 0 0 0 0,1 1-9 0 0,-2 9 44 0 0,1-13-35 0 0,1 1 0 0 0,-1-1 0 0 0,1 0 0 0 0,0 0 1 0 0,-1 1-1 0 0,1-1 0 0 0,0 0 0 0 0,1 1 0 0 0,-1-1 0 0 0,0 0 1 0 0,1 1-1 0 0,-1-1 0 0 0,1 0 0 0 0,0 1 0 0 0,0-1 0 0 0,0 0 0 0 0,0 0 1 0 0,0 0-1 0 0,0 0 0 0 0,0 0 0 0 0,1 0 0 0 0,1 1-9 0 0,0 0 8 0 0,0 0 0 0 0,0 0-1 0 0,0 0 1 0 0,1 0 0 0 0,-1-1 0 0 0,1 0-1 0 0,0 1 1 0 0,0-2 0 0 0,0 1 0 0 0,0 0-1 0 0,0-1 1 0 0,0 1 0 0 0,0-1 0 0 0,0 0-1 0 0,3 0-7 0 0,-1-1 158 0 0,1 0-1 0 0,0 0 1 0 0,-1 0-1 0 0,1-1 1 0 0,-1 0-1 0 0,1 0 1 0 0,-1-1-1 0 0,1 0 1 0 0,4-2-158 0 0,4-1-216 0 0,-11 5 172 0 0,-1-1-1 0 0,0 0 0 0 0,0-1 1 0 0,0 1-1 0 0,0 0 1 0 0,0-1-1 0 0,0 0 0 0 0,0 0 1 0 0,0 0-1 0 0,1-1 45 0 0,17-12 30 0 0,-17 13-22 0 0,0-1 1 0 0,0 0-1 0 0,0 0 0 0 0,0 0 1 0 0,0 0-1 0 0,2-3-8 0 0,16-18 3 0 0,-17 19-5 0 0,0 0 0 0 0,0 0 0 0 0,0-1 0 0 0,0 0 0 0 0,-1 0 1 0 0,0 0-1 0 0,0 0 0 0 0,-1-1 0 0 0,0 1 0 0 0,1-4 2 0 0,-2 3-4 0 0,0 4-17 0 0,-1 0 1 0 0,-1 0-1 0 0,1 0 1 0 0,0 0-1 0 0,-1 0 1 0 0,1 0-1 0 0,-1 0 1 0 0,0 0-1 0 0,0 0 1 0 0,0 0-1 0 0,0 0 1 0 0,-1-1-1 0 0,1 1 1 0 0,-1 0-1 0 0,-1-2 21 0 0,1 3-14 0 0,0-1 4 0 0,0 0 1 0 0,-1 0-1 0 0,1-1 0 0 0,0 1 0 0 0,1 0 1 0 0,-1-1-1 0 0,0 1 0 0 0,1-1 10 0 0,0 4-2 0 0,0-1 0 0 0,0 1 0 0 0,0 0-1 0 0,0-1 1 0 0,0 1 0 0 0,-1-1 0 0 0,1 1-1 0 0,0 0 1 0 0,0-1 0 0 0,0 1 0 0 0,-1 0-1 0 0,1-1 1 0 0,0 1 0 0 0,-1 0 0 0 0,1-1 0 0 0,0 1-1 0 0,0 0 1 0 0,-1 0 0 0 0,1-1 0 0 0,-1 1-1 0 0,1 0 1 0 0,0 0 0 0 0,-1 0 0 0 0,1-1-1 0 0,0 1 1 0 0,-1 0 0 0 0,1 0 0 0 0,-1 0 0 0 0,1 0 2 0 0,-1 0-8 0 0,-6-3-55 0 0,4 5 56 0 0,2-1-12 0 0,-1 0-17 0 0,1-1 18 0 0,0 1 1 0 0,0-1-1 0 0,0 1 1 0 0,0-1-1 0 0,0 1 0 0 0,1-1 1 0 0,-1 1-1 0 0,0 0 0 0 0,0-1 1 0 0,1 1-1 0 0,-1 0 1 0 0,0-1-1 0 0,1 1 0 0 0,-1 0 1 0 0,1 0-1 0 0,-1 0 1 0 0,1 0-1 0 0,-1-1 0 0 0,1 1 1 0 0,-1 0-1 0 0,1 0 0 0 0,0 0 1 0 0,0 0-1 0 0,-1 0 18 0 0,0 6-30 0 0,-1-1 0 0 0,0 0 0 0 0,0 0 0 0 0,-2 3 30 0 0,-6 18-32 0 0,5-4 32 0 0,2-13 0 0 0,0-1 0 0 0,1 1 0 0 0,0 0 0 0 0,1 0 0 0 0,0 0 0 0 0,1 0 0 0 0,0 0 0 0 0,0 1 0 0 0,2 3 0 0 0,0-5 26 0 0,-2-5 33 0 0,1 0 1 0 0,0 1-1 0 0,0-1 1 0 0,1 0-1 0 0,-1 0 0 0 0,1 1-59 0 0,-1-4 12 0 0,0 0 0 0 0,-1 0 0 0 0,1 0 0 0 0,0 0 0 0 0,0 0-1 0 0,-1 0 1 0 0,1 0 0 0 0,0-1 0 0 0,0 1 0 0 0,0 0 0 0 0,0 0 0 0 0,0-1 0 0 0,0 1-1 0 0,0-1 1 0 0,0 1 0 0 0,0-1 0 0 0,0 1 0 0 0,1-1 0 0 0,-1 0 0 0 0,0 1-1 0 0,0-1 1 0 0,0 0 0 0 0,1 0 0 0 0,-1 0 0 0 0,0 0-12 0 0,6 0 45 0 0,0 0-1 0 0,-1 0 1 0 0,1-1 0 0 0,-1 0 0 0 0,1-1-1 0 0,-1 1 1 0 0,1-1-45 0 0,-3 0 20 0 0,0 0-1 0 0,0 0 1 0 0,-1 0 0 0 0,1 0-1 0 0,0 0 1 0 0,-1-1 0 0 0,0 0-1 0 0,0 1 1 0 0,0-1 0 0 0,0-1-1 0 0,2-1-19 0 0,-1 1 6 0 0,-1-1 1 0 0,1 1-1 0 0,-1-1 0 0 0,1 0 1 0 0,-1 0-1 0 0,-1-1 0 0 0,1 1 0 0 0,-1-1 1 0 0,0 1-1 0 0,0-1 0 0 0,-1 0 1 0 0,1 1-1 0 0,-1-1 0 0 0,0-2-6 0 0,-1 3-8 0 0,1 1 1 0 0,0 0-1 0 0,0 1 0 0 0,1-1 0 0 0,-1 0 0 0 0,1 0 1 0 0,0 0-1 0 0,-1 1 0 0 0,2-1 0 0 0,-1 1 0 0 0,0-1 0 0 0,1 1 1 0 0,0 0-1 0 0,1-2 8 0 0,2 0-18 0 0,0 0 0 0 0,0 0 0 0 0,1 1 0 0 0,-1 0 0 0 0,1 0 0 0 0,0 0 1 0 0,3 0 17 0 0,-9 3-8 0 0,1 0 1 0 0,-1 1 0 0 0,0-1 0 0 0,1 1 0 0 0,-1-1 0 0 0,0 1 0 0 0,1 0 0 0 0,-1-1 0 0 0,1 1 0 0 0,-1 0 0 0 0,0 0-1 0 0,1 0 1 0 0,-1 0 0 0 0,1 0 0 0 0,-1 1 0 0 0,1-1 0 0 0,-1 0 0 0 0,0 1 0 0 0,1-1 0 0 0,-1 1 0 0 0,0-1 0 0 0,1 1-1 0 0,-1 0 1 0 0,0-1 0 0 0,0 1 0 0 0,0 0 0 0 0,0 0 0 0 0,1 0 0 0 0,-1 0 0 0 0,0 0 0 0 0,0 0 0 0 0,-1 0-1 0 0,2 1 9 0 0,2 4-34 0 0,-1 0 0 0 0,0 1 0 0 0,0 0 1 0 0,0-1-1 0 0,-1 1 0 0 0,1 3 33 0 0,6 15-49 0 0,18 45-29 0 0,-3-14-426 0 0,-23-55 506 0 0,-1 0 0 0 0,0-1-1 0 0,0 1 1 0 0,1 0 0 0 0,-1 0 0 0 0,0 0-1 0 0,0-1 1 0 0,0 1 0 0 0,0 0 0 0 0,0 0-1 0 0,0 0 1 0 0,0-1 0 0 0,0 1 0 0 0,0 0-1 0 0,-1 0-1 0 0,1 0 4 0 0,0-1 0 0 0,0 1 1 0 0,0-1-1 0 0,0 1 0 0 0,0-1 0 0 0,0 0 0 0 0,0 1 0 0 0,0-1 0 0 0,0 1 0 0 0,0-1 0 0 0,0 1 0 0 0,0-1 0 0 0,0 1 0 0 0,0-1 0 0 0,1 1 0 0 0,-1-1 0 0 0,0 0 0 0 0,0 1 0 0 0,0-1 0 0 0,1 1 0 0 0,-1-1 0 0 0,0 0 0 0 0,0 1 0 0 0,1-1 0 0 0,-1 0 0 0 0,0 1 0 0 0,1-1 0 0 0,-1 0 0 0 0,1 1 0 0 0,-1-1 0 0 0,0 0 0 0 0,1 0 0 0 0,-1 1 0 0 0,1-1 0 0 0,-1 0 0 0 0,1 0 0 0 0,-1 0 0 0 0,0 0-4 0 0,2 1 40 0 0,0 0 0 0 0,-1 0 0 0 0,1 0 0 0 0,0-1 0 0 0,0 1-1 0 0,0 0 1 0 0,-1-1 0 0 0,1 0 0 0 0,0 1 0 0 0,0-1 0 0 0,0 0 0 0 0,0 0 0 0 0,0 0 0 0 0,0 0 0 0 0,0 0 0 0 0,-1-1 0 0 0,1 1 0 0 0,0-1-1 0 0,0 1 1 0 0,0-1 0 0 0,0 1 0 0 0,-1-1 0 0 0,1 0 0 0 0,0 0 0 0 0,-1 0 0 0 0,1 0 0 0 0,0 0-40 0 0,4-4 26 0 0,-1-1 0 0 0,0 1 0 0 0,0-1 0 0 0,0 0 0 0 0,-1 0 0 0 0,2-3-26 0 0,3-4 63 0 0,12-20-53 0 0,-15 23 24 0 0,0 0 1 0 0,1 0 0 0 0,7-7-35 0 0,-2 1 277 0 0,-11 14-273 0 0,0 1 0 0 0,-1 0-1 0 0,1-1 1 0 0,0 1 0 0 0,0-1 0 0 0,0 1-1 0 0,0 0 1 0 0,1 0 0 0 0,-1-1 0 0 0,0 1-1 0 0,0 0 1 0 0,1 0 0 0 0,-1 0 0 0 0,1 0-1 0 0,-1 1 1 0 0,0-1 0 0 0,1 0 0 0 0,0 1 0 0 0,-1-1-1 0 0,1 1 1 0 0,-1-1 0 0 0,1 1 0 0 0,0 0-1 0 0,-1-1 1 0 0,1 1 0 0 0,0 0 0 0 0,-1 0-1 0 0,1 0 1 0 0,0 1-4 0 0,1-1-5 0 0,27 7-54 0 0,-28-6-82 0 0,0 0-1 0 0,0 1 1 0 0,0-1-1 0 0,0 1 0 0 0,-1 0 1 0 0,1-1-1 0 0,1 3 142 0 0,3 2-321 0 0,-4-3 228 0 0,1 0 1 0 0,0 0-1 0 0,-1 0 0 0 0,0 0 0 0 0,2 3 93 0 0,-2-2 71 0 0,0-1-1 0 0,0 1 0 0 0,0-1 1 0 0,1 0-1 0 0,1 2-70 0 0,76 71 111 0 0,-78-74-105 0 0,8 6 236 0 0,0 0 0 0 0,0 0-1 0 0,12 5-241 0 0,-18-11-104 0 0,0 0 1 0 0,0-1-1 0 0,0 1 0 0 0,0-1 0 0 0,1 0 1 0 0,-1 0-1 0 0,0 0 0 0 0,1-1 0 0 0,-1 1 1 0 0,0-1-1 0 0,1 0 0 0 0,-1 0 1 0 0,3-1 103 0 0,10-3-1426 0 0,-1 0 0 0 0,1-1 0 0 0,-1 0 0 0 0,13-7 1426 0 0,0 0-2006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2:47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65 428 11976 0 0,'0'0'266'0'0,"-14"-2"840"0"0,9 4-954 0 0,2 0 109 0 0,-1-1 0 0 0,0 1 1 0 0,0 0-1 0 0,1 1 0 0 0,-1-1 0 0 0,1 0 0 0 0,-2 3-261 0 0,-8 12 1648 0 0,11-13-1414 0 0,11 17-69 0 0,-7-19-165 0 0,0 0 0 0 0,0 0 0 0 0,0 0 0 0 0,0 0 0 0 0,0 0 0 0 0,1-1 0 0 0,-1 1 0 0 0,1-1 0 0 0,-1 1 0 0 0,1-1 0 0 0,-1 0 0 0 0,1 0 0 0 0,0 0 0 0 0,0 0 0 0 0,-1-1 0 0 0,1 1 0 0 0,11 2 0 0 0,0-2 0 0 0,12 1 0 0 0,-10 0 0 0 0,5-2 0 0 0,0 0 0 0 0,0-1 0 0 0,-1-1 0 0 0,1-1 0 0 0,-1-1 0 0 0,1-1 0 0 0,-1-1 0 0 0,14-6 0 0 0,0-2 0 0 0,-23 8 0 0 0,-10 3 0 0 0,-1 1 0 0 0,0 2 0 0 0,1-1 0 0 0,-1 1 0 0 0,1-1 0 0 0,-1 1 0 0 0,0-1 0 0 0,1 1 0 0 0,-1-1 0 0 0,0 1 0 0 0,0-1 0 0 0,1 0 0 0 0,-1 1 0 0 0,0-1 0 0 0,0 0 0 0 0,0 1 0 0 0,0-1 0 0 0,0 1 0 0 0,0-1 0 0 0,0 0 0 0 0,0 1 0 0 0,0-1 0 0 0,0 0 0 0 0,0 1 0 0 0,0-1 0 0 0,-1 0 0 0 0,1 0 0 0 0,-1 0 0 0 0,1 0 0 0 0,-1 0 0 0 0,0 0 0 0 0,0-1 0 0 0,0 1 0 0 0,0 0 0 0 0,0 0 0 0 0,0 0 0 0 0,0 1 0 0 0,-1-1 0 0 0,1 0 0 0 0,0 0 0 0 0,-8-3 0 0 0,1 0 0 0 0,-1 0 0 0 0,-9-2 0 0 0,7 2 0 0 0,-44-15 0 0 0,-19-3 0 0 0,25 8 0 0 0,46 13-3 0 0,10 2 11 0 0,12 2-77 0 0,-6-2-806 0 0,1 0-1 0 0,-1-1 0 0 0,1 0 0 0 0,-1-1 0 0 0,1-1 0 0 0,-1 0 0 0 0,11-3 876 0 0,-11 2-4092 0 0</inkml:trace>
  <inkml:trace contextRef="#ctx0" brushRef="#br0" timeOffset="332.867">688 50 8288 0 0,'1'-2'81'0'0,"0"0"1"0"0,0 0-1 0 0,0 1 1 0 0,-1-1-1 0 0,1 0 0 0 0,-1 0 1 0 0,1 0-1 0 0,-1 0 1 0 0,0 0-1 0 0,0 0 1 0 0,1-1-82 0 0,-2 2 109 0 0,1 0 1 0 0,0 0-1 0 0,0 0 1 0 0,-1 0 0 0 0,1 1-1 0 0,-1-1 1 0 0,1 0-1 0 0,-1 0 1 0 0,1 0 0 0 0,-1 1-1 0 0,1-1 1 0 0,-1 0-1 0 0,1 1 1 0 0,-1-1 0 0 0,0 0-1 0 0,0 1 1 0 0,1-1-1 0 0,-1 1 1 0 0,0-1-1 0 0,0 1 1 0 0,0-1 0 0 0,1 1-1 0 0,-1 0 1 0 0,0-1-1 0 0,0 1 1 0 0,0 0-110 0 0,-6-2 249 0 0,-1 0-1 0 0,1 0 1 0 0,0 1 0 0 0,0 1-1 0 0,-1-1 1 0 0,1 1 0 0 0,0 0-1 0 0,-2 1-248 0 0,-6 0 574 0 0,1 1 0 0 0,-1 1 0 0 0,-8 3-574 0 0,14-3 181 0 0,1 1 0 0 0,-1 0 1 0 0,1 0-1 0 0,-1 1 0 0 0,1 0 0 0 0,1 1 1 0 0,-1 0-1 0 0,1 0 0 0 0,-3 3-181 0 0,7-6 0 0 0,0 1 0 0 0,1-1 0 0 0,-1 1 0 0 0,1 0 0 0 0,-1-1 0 0 0,1 1 0 0 0,1 0 0 0 0,-1 0 0 0 0,0 1 0 0 0,1 0 0 0 0,-11 45 0 0 0,8-25 0 0 0,1 0 0 0 0,2 0 0 0 0,0 0 0 0 0,2 0 0 0 0,3 19 0 0 0,39 244 0 0 0,-38-257 148 0 0,2 0 0 0 0,0-1-1 0 0,4 4-147 0 0,3 17 927 0 0,-11-37-596 0 0,0 0 0 0 0,4 7-331 0 0,6 21 38 0 0,-10-30-749 0 0,0-1 0 0 0,1 0-1 0 0,1 3 712 0 0,-2-7-4298 0 0,-3-5-1315 0 0</inkml:trace>
  <inkml:trace contextRef="#ctx0" brushRef="#br0" timeOffset="528.144">320 548 19351 0 0,'0'0'439'0'0,"0"0"62"0"0,0 0 33 0 0,0 0-65 0 0,6-3-292 0 0,4 0-450 0 0,0 1-1 0 0,-1 0 0 0 0,1 1 1 0 0,0 0-1 0 0,0 0 0 0 0,1 1 1 0 0,6 1 273 0 0,-1-1-38 0 0,1 0-1 0 0,7-2 39 0 0,164-13 528 0 0,-115 11-1729 0 0,0-2-3511 0 0,-27 1-1350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5:44.36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20 349 9648 0 0,'-2'-1'57'0'0,"0"0"0"0"0,1 0-1 0 0,-1-1 1 0 0,0 1 0 0 0,1-1 0 0 0,-1 1 0 0 0,1-1 0 0 0,-1 0 0 0 0,1 1 0 0 0,0-1 0 0 0,-1-1-57 0 0,2 3 12 0 0,0-1 1 0 0,0 1 0 0 0,0-1-1 0 0,0 1 1 0 0,0 0 0 0 0,0-1-1 0 0,0 1 1 0 0,0-1 0 0 0,0 1-1 0 0,0 0 1 0 0,0-1 0 0 0,0 1-1 0 0,0-1 1 0 0,0 1 0 0 0,0 0-1 0 0,0-1 1 0 0,1 1 0 0 0,-1-1-1 0 0,0 1 1 0 0,0 0 0 0 0,0-1-1 0 0,1 1 1 0 0,-1 0-13 0 0,1-1 12 0 0,0 0 0 0 0,0 0 1 0 0,0 0-1 0 0,0 0 0 0 0,1 0 1 0 0,-1 1-1 0 0,0-1 0 0 0,0 0 0 0 0,1 1 1 0 0,0-1-13 0 0,0 0 44 0 0,10-4 1407 0 0,-11 4-1413 0 0,-1 1-1 0 0,0 0 1 0 0,0 0-1 0 0,0 0 1 0 0,1 0-1 0 0,-1-1 1 0 0,0 1 0 0 0,0 0-1 0 0,0 0 1 0 0,1 0-1 0 0,-1-1 1 0 0,0 1-1 0 0,0 0 1 0 0,0 0 0 0 0,0 0-1 0 0,0-1 1 0 0,0 1-1 0 0,0 0 1 0 0,0 0 0 0 0,1-1-1 0 0,-1 1 1 0 0,0 0-1 0 0,0 0 1 0 0,0-1-1 0 0,0 1 1 0 0,0 0 0 0 0,0-1-1 0 0,0 1 1 0 0,-1 0-1 0 0,1 0 1 0 0,0-1-1 0 0,0 1 1 0 0,0 0 0 0 0,0 0-1 0 0,0 0 1 0 0,0-1-1 0 0,0 1 1 0 0,0 0 0 0 0,-1 0-1 0 0,1-1 1 0 0,0 1-1 0 0,0 0 1 0 0,0 0-1 0 0,-1 0 1 0 0,1 0 0 0 0,0-1-38 0 0,1 1 1453 0 0,3 0-1202 0 0,-2 2 3860 0 0,1 21-3663 0 0,-1 1-1 0 0,-1 0 1 0 0,0 0-1 0 0,-2 1-447 0 0,0 16 282 0 0,1-25-109 0 0,1 1-1 0 0,1-1 0 0 0,0 0 0 0 0,1 0 0 0 0,1-1 0 0 0,0 1 0 0 0,1-1 1 0 0,4 8-173 0 0,-8-21 3 0 0,0 0 0 0 0,-1-1 1 0 0,1 1-1 0 0,0-1 0 0 0,0 1 1 0 0,0-1-1 0 0,0 1 0 0 0,1-1 0 0 0,-1 0 1 0 0,0 1-1 0 0,1-1 0 0 0,-1 0 1 0 0,1 0-1 0 0,-1 0 0 0 0,1 0 1 0 0,-1 0-1 0 0,1 0 0 0 0,0 0 1 0 0,-1-1-1 0 0,1 1 0 0 0,0-1 1 0 0,0 1-1 0 0,-1-1 0 0 0,1 0 1 0 0,0 1-1 0 0,0-1 0 0 0,0 0 0 0 0,0 0 1 0 0,1-1-4 0 0,1 1 50 0 0,1-1 1 0 0,-1-1-1 0 0,1 1 1 0 0,-1 0-1 0 0,0-1 1 0 0,1 0-1 0 0,-1 0 1 0 0,0 0-1 0 0,0-1-50 0 0,28-21 220 0 0,-27 21-199 0 0,0-1-1 0 0,-1 1 1 0 0,1-1 0 0 0,-1 0-1 0 0,0-1 1 0 0,0 1 0 0 0,2-5-21 0 0,16-15 126 0 0,-19 21-135 0 0,0 0 1 0 0,1 0-1 0 0,-1 1 1 0 0,1 0-1 0 0,-1 0 1 0 0,1 0-1 0 0,0 0 1 0 0,0 0-1 0 0,0 1 1 0 0,3-1 8 0 0,-6 2-5 0 0,0-1 0 0 0,0 1 0 0 0,0 0 0 0 0,0 0 0 0 0,0 0 0 0 0,0 1 0 0 0,0-1 0 0 0,1 0 0 0 0,-1 0 0 0 0,0 1 0 0 0,0-1 0 0 0,0 0 0 0 0,0 1 0 0 0,0-1 0 0 0,0 1 0 0 0,0 0 0 0 0,0-1 0 0 0,0 1 0 0 0,-1 0 0 0 0,1-1 0 0 0,0 1 1 0 0,0 0-1 0 0,0 0 5 0 0,19 23-113 0 0,-15-16 76 0 0,0-2 19 0 0,1 0 0 0 0,0-1 1 0 0,1 1-1 0 0,-1-1 0 0 0,1 0 1 0 0,0-1-1 0 0,0 0 0 0 0,1 0 18 0 0,14 12 0 0 0,-18-13 0 0 0,-1-1 0 0 0,1 1 0 0 0,0 0 0 0 0,0-1 0 0 0,0 0 0 0 0,2 1 0 0 0,8 1 50 0 0,-1 0-1 0 0,1-1 0 0 0,0 0 1 0 0,0-1-1 0 0,0 0 0 0 0,0-2 1 0 0,4 1-50 0 0,-16-2-24 0 0,-1 1 1 0 0,0-1-1 0 0,0 1 1 0 0,0-1-1 0 0,0 0 1 0 0,0 1-1 0 0,0-1 1 0 0,0 0-1 0 0,0 0 1 0 0,0 0 0 0 0,0 0-1 0 0,0 0 24 0 0,2-1-64 0 0,0-1 145 0 0,1 1 0 0 0,-1-1-1 0 0,1 0 1 0 0,-1 0 0 0 0,0 0-1 0 0,0-1 1 0 0,-1 1 0 0 0,1-1-1 0 0,0 0-80 0 0,-2 1 51 0 0,0 0 0 0 0,0 0 0 0 0,0 0 0 0 0,0-1 0 0 0,0 1-1 0 0,-1 0 1 0 0,0 0 0 0 0,1-1 0 0 0,-1 1 0 0 0,0 0-1 0 0,-1 0 1 0 0,1-4-51 0 0,-3-10 72 0 0,-1-1 0 0 0,-5-16-72 0 0,-2-8 48 0 0,7 29-134 0 0,2 0-1 0 0,-1 0 0 0 0,2 0 1 0 0,0 0-1 0 0,0 0 0 0 0,1 0 1 0 0,1 0-1 0 0,0 0 0 0 0,1 0 1 0 0,2-9 86 0 0,-3 21-151 0 0,0-1 0 0 0,-1 0 0 0 0,1 0 0 0 0,0 1 1 0 0,0-1-1 0 0,0 1 0 0 0,0-1 0 0 0,0 0 0 0 0,0 1 1 0 0,0 0-1 0 0,1-1 0 0 0,-1 1 0 0 0,1 0 0 0 0,-1 0 1 0 0,1 0-1 0 0,-1 0 0 0 0,1 0 0 0 0,-1 0 0 0 0,1 0 0 0 0,0 0 151 0 0,1 0-319 0 0,0 0-1 0 0,0 0 0 0 0,0 1 0 0 0,0-1 0 0 0,0 1 0 0 0,0 0 0 0 0,0 0 1 0 0,0 0-1 0 0,1 0 0 0 0,-1 0 0 0 0,0 1 0 0 0,2 0 320 0 0,7 2-1095 0 0</inkml:trace>
  <inkml:trace contextRef="#ctx0" brushRef="#br0" timeOffset="2081.595">887 328 11976 0 0,'8'0'746'0'0,"-8"2"-417"0"0,-13 3-38 0 0,0-1 641 0 0,6 0-387 0 0,-1 0-1 0 0,1 1 1 0 0,0-1 0 0 0,0 1-1 0 0,1 1 1 0 0,-1-1-1 0 0,1 1 1 0 0,1 0-1 0 0,-1 1 1 0 0,0 1-545 0 0,-11 15 1032 0 0,1 1 0 0 0,-3 8-1032 0 0,15-24 270 0 0,0-2-159 0 0,1 0 1 0 0,0-1-1 0 0,0 1 1 0 0,1 0-1 0 0,0 0 1 0 0,0 1-1 0 0,0-1 1 0 0,1 0-1 0 0,0 1 1 0 0,0-1-1 0 0,1 0 1 0 0,0 1-1 0 0,0 0-111 0 0,2 1 0 0 0,-1-8 0 0 0,-1 1 0 0 0,1 0 0 0 0,0 0 0 0 0,-1 0 0 0 0,1-1 0 0 0,0 1 0 0 0,-1 0 0 0 0,1 0 0 0 0,0-1 0 0 0,0 1 0 0 0,0-1 0 0 0,-1 1 0 0 0,1-1 0 0 0,0 1 0 0 0,0-1 0 0 0,0 0 0 0 0,0 1 0 0 0,0-1 0 0 0,0 0 0 0 0,0 0 0 0 0,0 0 0 0 0,0 1 0 0 0,0-1 0 0 0,0 0 0 0 0,0 0 0 0 0,0-1 0 0 0,1 1 0 0 0,2 0 0 0 0,0-1 0 0 0,0 0 0 0 0,-1 0 0 0 0,1-1 0 0 0,3-1 0 0 0,-5 2 0 0 0,9-4 229 0 0,-1 0-1 0 0,1-2 1 0 0,-1 1-1 0 0,0-1 1 0 0,5-5-229 0 0,5 0 99 0 0,-17 11-96 0 0,-1 0 0 0 0,1 0-1 0 0,0-1 1 0 0,-1 1 0 0 0,1-1 0 0 0,-1 0-1 0 0,0 0 1 0 0,0 0 0 0 0,1 0-1 0 0,-1 0 1 0 0,0-1-3 0 0,-1 2 0 0 0,0 0 0 0 0,0 0 0 0 0,0-1 0 0 0,0 1 0 0 0,1 0 0 0 0,-1 0 0 0 0,0 0 0 0 0,1 0 0 0 0,-1 0 0 0 0,1 0 0 0 0,-1 0 0 0 0,1 1 0 0 0,-1-1 0 0 0,1 1 0 0 0,0-1 0 0 0,-1 1 0 0 0,1-1 0 0 0,0 1 0 0 0,-1 0 0 0 0,10-1 0 0 0,-11 1-2 0 0,1 0 0 0 0,0 0 0 0 0,-1 0-1 0 0,1 0 1 0 0,-1 0 0 0 0,1 0 0 0 0,-1 0 0 0 0,1 0-1 0 0,-1 0 1 0 0,1 0 0 0 0,-1 0 0 0 0,1 0-1 0 0,0 1 1 0 0,-1-1 0 0 0,1 0 0 0 0,-1 0 0 0 0,1 1-1 0 0,-1-1 1 0 0,0 0 0 0 0,1 1 0 0 0,-1-1 0 0 0,1 0-1 0 0,-1 1 1 0 0,0-1 0 0 0,1 1 0 0 0,-1-1-1 0 0,0 0 1 0 0,1 1 0 0 0,-1-1 0 0 0,0 1 0 0 0,0-1 2 0 0,1 2-16 0 0,0-1 10 0 0,0 0-1 0 0,-1-1 0 0 0,1 1 1 0 0,0 0-1 0 0,-1 1 1 0 0,1-1-1 0 0,-1 0 0 0 0,0 0 1 0 0,1 0-1 0 0,-1 0 0 0 0,0 0 1 0 0,1 0-1 0 0,-1 0 1 0 0,0 1-1 0 0,0-1 0 0 0,0 0 1 0 0,0 0-1 0 0,0 0 0 0 0,0 0 1 0 0,0 1-1 0 0,-1-1 1 0 0,1 0-1 0 0,0 0 0 0 0,-1 0 1 0 0,1 0-1 0 0,-1 0 0 0 0,1 0 8 0 0,-1 0-5 0 0,1 0 1 0 0,-1 1 0 0 0,1-1 0 0 0,0 0-1 0 0,-1 0 1 0 0,1 0 0 0 0,0 0 0 0 0,0 1 0 0 0,0-1-1 0 0,0 0 1 0 0,0 0 0 0 0,0 0 0 0 0,0 1-1 0 0,0-1 1 0 0,0 0 0 0 0,0 0 0 0 0,1 0 0 0 0,-1 0-1 0 0,1 1 1 0 0,-1-1 0 0 0,1 0 0 0 0,-1 0-1 0 0,1 0 1 0 0,0 0 3 0 0,6 7 6 0 0,2-1 0 0 0,-1 0 0 0 0,1-1 0 0 0,0 1 1 0 0,0-2-1 0 0,0 1 0 0 0,10 3-6 0 0,-14-6 25 0 0,2 0 19 0 0,0 0 0 0 0,0 0 0 0 0,0 0 0 0 0,0-1 0 0 0,0 0 0 0 0,0-1 0 0 0,0 1 0 0 0,1-1 0 0 0,-1-1 0 0 0,0 1 0 0 0,1-1 0 0 0,4-1-44 0 0,-8 0 22 0 0,0 1 0 0 0,0-1 0 0 0,0 0 0 0 0,0 0 0 0 0,0-1 0 0 0,0 1 0 0 0,0-1 0 0 0,-1 0-1 0 0,1 0 1 0 0,-1 0 0 0 0,1-1 0 0 0,-1 1 0 0 0,0-1 0 0 0,0 0 0 0 0,0 1 0 0 0,0-1 0 0 0,0-1 0 0 0,0 1 0 0 0,-1 0 0 0 0,0-1-1 0 0,0 1 1 0 0,0-1 0 0 0,0 0-22 0 0,8-17-3 0 0,-2-1-1 0 0,0 0 1 0 0,0-3 3 0 0,3 2-154 0 0,-11 22 44 0 0,0 1 18 0 0,0 0 10 0 0,2 1-9 0 0,0 0 0 0 0,0 0-1 0 0,0 0 1 0 0,-1 1 0 0 0,1-1 0 0 0,-1 0-1 0 0,1 1 1 0 0,-1-1 0 0 0,1 1 0 0 0,-1 0-1 0 0,0-1 1 0 0,1 2 91 0 0,5 5-271 0 0,-1-1 408 0 0,0-1 0 0 0,-1 1 0 0 0,0 0 0 0 0,0 0 0 0 0,-1 0 0 0 0,2 5-137 0 0,3 3-32 0 0,1 2 118 0 0,-2-3-238 0 0,0 0-1 0 0,1-1 1 0 0,0 0-1 0 0,11 11 153 0 0,-13-12 620 0 0,-6-11-581 0 0,-1 0-1 0 0,1 0 0 0 0,0 1 1 0 0,-1-1-1 0 0,1 0 1 0 0,0 0-1 0 0,0 0 0 0 0,-1 0 1 0 0,1 0-1 0 0,0 0 1 0 0,0 0-1 0 0,0 0 0 0 0,0 0 1 0 0,1 0-1 0 0,-1-1 1 0 0,0 1-1 0 0,0 0 0 0 0,0-1 1 0 0,1 1-1 0 0,-1-1 1 0 0,0 1-1 0 0,0-1 0 0 0,1 0 1 0 0,-1 1-1 0 0,1-1-38 0 0,-1 0 0 0 0,-1 0 0 0 0,0 0 0 0 0,1 0 0 0 0,-1 1 0 0 0,1-1 0 0 0,-1 0 0 0 0,1 0 0 0 0,-1 0 0 0 0,0 0 0 0 0,1 0 0 0 0,-1 0 0 0 0,1 0 0 0 0,-1-1 0 0 0,1 1 0 0 0,-1 0 0 0 0,0 0 0 0 0,1 0 0 0 0,-1 0 0 0 0,1 0 0 0 0,-1-1 0 0 0,0 1 0 0 0,1 0 0 0 0,-1 0 0 0 0,0-1 0 0 0,1 1 0 0 0,-1 0 0 0 0,0-1 0 0 0,1 1 0 0 0,-1 0 0 0 0,0-1 0 0 0,0 1 0 0 0,1 0 0 0 0,-1-1 0 0 0,0 1 0 0 0,0 0 0 0 0,0-1 0 0 0,0 1 0 0 0,1-1 0 0 0,-1 1 0 0 0,0-1 0 0 0,0 1 0 0 0,-1-13 0 0 0,-2 6 0 0 0,0 0 0 0 0,0 0 0 0 0,-1 0 0 0 0,0 1 0 0 0,0-1 0 0 0,0 1 0 0 0,-1 0 0 0 0,-2-2 0 0 0,3 2 0 0 0,1 0 0 0 0,0 0 0 0 0,0 0 0 0 0,1 0 0 0 0,-1-1 0 0 0,1 1 0 0 0,1-1 0 0 0,-1 0 0 0 0,1-3 0 0 0,-2-1 0 0 0,3 9 0 0 0,0 0 0 0 0,0-1 0 0 0,0 1 0 0 0,0 0 0 0 0,0 0 0 0 0,1 0 0 0 0,-1 0 0 0 0,1 0 0 0 0,-1 0 0 0 0,1-1 0 0 0,2-11 54 0 0,-2 13-54 0 0,0 0 1 0 0,-1 0 0 0 0,1 0-1 0 0,0 0 1 0 0,0 0 0 0 0,0 1-1 0 0,0-1 1 0 0,0 0 0 0 0,0 0 0 0 0,0 1-1 0 0,0-1 1 0 0,0 1 0 0 0,0-1-1 0 0,0 1 1 0 0,0 0 0 0 0,0-1 0 0 0,1 1-2 0 0,3-2 0 0 0,-2 1-9 0 0,0 0 0 0 0,0 0 0 0 0,0 0 0 0 0,-1 0 0 0 0,1 0 0 0 0,0 1 0 0 0,0 0 0 0 0,0 0 0 0 0,0-1 0 0 0,0 2 0 0 0,0-1 0 0 0,1 0 10 0 0,39 8-211 0 0,-17-2 132 0 0,41 5-35 0 0,-23-5 100 0 0,-29-3 25 0 0,1-1-1 0 0,15 0-10 0 0,16-2 170 0 0,20 1-141 0 0,12-5-29 0 0,-73 4-1 0 0,0-1 1 0 0,0-1-1 0 0,0 1 1 0 0,-1-1 0 0 0,1 0-1 0 0,-1 0 1 0 0,0 0-1 0 0,1-1 1 0 0,-1 0 0 0 0,-3 2 2 0 0,0 0 0 0 0,0 0-1 0 0,-1 0 1 0 0,1 0 0 0 0,-1 0 0 0 0,1-1 0 0 0,-1 1 0 0 0,0 0 0 0 0,1-1 0 0 0,-1 1-1 0 0,0-1 1 0 0,0 1 0 0 0,0-1 0 0 0,0 0 0 0 0,0 1 0 0 0,0-1 0 0 0,-1 0-1 0 0,1 0 1 0 0,0 0 0 0 0,-1 0 0 0 0,0 0 0 0 0,1 1 0 0 0,-1-1 0 0 0,0 0-1 0 0,0 0 1 0 0,0 0 0 0 0,0-2-2 0 0,-1 2 2 0 0,1 1 1 0 0,-1-1-1 0 0,1 1 0 0 0,-1-1 0 0 0,0 1 1 0 0,0-1-1 0 0,0 1 0 0 0,1 0 0 0 0,-1-1 1 0 0,-1 1-1 0 0,1 0 0 0 0,0 0 0 0 0,0 0 0 0 0,0 0 1 0 0,-1 0-1 0 0,1 0 0 0 0,0 0 0 0 0,-1 0 1 0 0,1 0-1 0 0,-1 1 0 0 0,1-1 0 0 0,-1 0 1 0 0,1 1-1 0 0,-1-1 0 0 0,0 1 0 0 0,1 0 0 0 0,-1 0 1 0 0,1-1-1 0 0,-1 1-2 0 0,-8 0 23 0 0,0-1 0 0 0,1 1 0 0 0,-1 1 0 0 0,-6 0-23 0 0,0 1 11 0 0,8-2-33 0 0,0 1 0 0 0,0 1-1 0 0,0-1 1 0 0,0 1 0 0 0,0 0 0 0 0,1 1 0 0 0,-1 0-1 0 0,1 0 1 0 0,0 1 0 0 0,0 0 0 0 0,0 0-1 0 0,0 0 1 0 0,1 1 0 0 0,0 0 0 0 0,0 0-1 0 0,0 1 1 0 0,0 0 0 0 0,1 0 0 0 0,0 0-1 0 0,0 1 1 0 0,1-1 0 0 0,-2 5 22 0 0,2-5-15 0 0,1 0 1 0 0,1 0-1 0 0,-1 0 0 0 0,1 0 1 0 0,0 0-1 0 0,0 1 0 0 0,1-1 0 0 0,0 1 1 0 0,0-1-1 0 0,1 1 0 0 0,-1-1 1 0 0,1 1-1 0 0,1 0 0 0 0,-1-1 1 0 0,2 4 14 0 0,-1-6 5 0 0,0 0 0 0 0,0-1 0 0 0,0 1-1 0 0,0-1 1 0 0,1 1 0 0 0,-1-1 0 0 0,1 0 0 0 0,0 0 0 0 0,0 0 0 0 0,0 0 0 0 0,1 0 0 0 0,-1 0 0 0 0,1 0 0 0 0,-1-1 0 0 0,1 1 0 0 0,0-1 0 0 0,0 0 0 0 0,0 0 0 0 0,0 0 0 0 0,1 0 0 0 0,-1 0 0 0 0,0-1-1 0 0,1 1 1 0 0,-1-1 0 0 0,1 0 0 0 0,-1 0 0 0 0,5 0-5 0 0,24 6 159 0 0,-22-4-89 0 0,2-1-1 0 0,-1 0 1 0 0,7 0-70 0 0,-4-2 44 0 0,21 2 57 0 0,-1-2 0 0 0,26-3-101 0 0,-50 2 1 0 0,0-1 0 0 0,-1 0 0 0 0,0 0-1 0 0,1 0 1 0 0,-1-1 0 0 0,0-1 0 0 0,-1 0 0 0 0,1 0 0 0 0,-1 0 0 0 0,1-1-1 0 0,-1-1 1 0 0,1-1-1 0 0,0 0 0 0 0,0 0 0 0 0,-1-1 0 0 0,0 0 0 0 0,0-1 0 0 0,-1 1 0 0 0,0-1 0 0 0,-1-1 0 0 0,0 0 0 0 0,0-1 0 0 0,-1 2-8 0 0,-1 0-1 0 0,0-1 0 0 0,-1 1 1 0 0,0-1-1 0 0,-1 0 0 0 0,0 0 1 0 0,0 0-1 0 0,-1 0 9 0 0,2-7-180 0 0,0 1 0 0 0,4-11 180 0 0,6-28-281 0 0,1-28-97 0 0,-3 20-362 0 0,-2-6 740 0 0,-9 61 11 0 0,0 0 0 0 0,-1 0 0 0 0,0-1 0 0 0,0 1 0 0 0,0 0-1 0 0,-1 0 1 0 0,-1-2-11 0 0,2 10 14 0 0,1 0 0 0 0,-1-1 0 0 0,1 1 0 0 0,0 0-1 0 0,-1 0 1 0 0,1-1 0 0 0,-1 1 0 0 0,1 0 0 0 0,-1 0 0 0 0,1 0-1 0 0,-1 0 1 0 0,1 0 0 0 0,0 0 0 0 0,-1 0 0 0 0,1 0 0 0 0,-1 0 0 0 0,1 0-1 0 0,-1 0 1 0 0,1 0 0 0 0,-1 0 0 0 0,1 0 0 0 0,-1 1 0 0 0,1-1-1 0 0,0 0 1 0 0,-1 0 0 0 0,1 0 0 0 0,-1 1 0 0 0,1-1 0 0 0,0 0-1 0 0,-1 0 1 0 0,1 1 0 0 0,0-1 0 0 0,-1 1-14 0 0,-14 11 82 0 0,10-3-207 0 0,0 1 1 0 0,1 0 0 0 0,1 1-1 0 0,0-1 1 0 0,0 1-1 0 0,0 2 125 0 0,-13 78 709 0 0,-3 62-709 0 0,18-142 3 0 0,0 19-37 0 0,0 0-1 0 0,2 0 0 0 0,1 0 1 0 0,3 10 34 0 0,-3-32-66 0 0,0-1 1 0 0,0 1-1 0 0,1-1 1 0 0,0 1-1 0 0,0-1 1 0 0,1 0-1 0 0,0 0 1 0 0,0-1-1 0 0,3 4 66 0 0,-4-6 66 0 0,1-1-1 0 0,-1 0 1 0 0,1 0-1 0 0,-1-1 1 0 0,1 1-1 0 0,0-1 0 0 0,0 0 1 0 0,0 0-1 0 0,1 0 1 0 0,-1-1-1 0 0,0 1 1 0 0,1-1-1 0 0,-1 0 1 0 0,1 0-1 0 0,3 0-65 0 0,9 0 329 0 0,0 0 0 0 0,0-1-1 0 0,7-1-328 0 0,-24 1 0 0 0,9-1 0 0 0,-1 0 0 0 0,1 0 0 0 0,-1-1 0 0 0,1 0 0 0 0,-1 0 0 0 0,0-1 0 0 0,0 0 0 0 0,0-1 0 0 0,0 0 0 0 0,0 0 0 0 0,-1 0 0 0 0,4-4 0 0 0,-3 2 0 0 0,0-1 0 0 0,0-1 0 0 0,-1 0 0 0 0,1 0 0 0 0,-2 0 0 0 0,1-1 0 0 0,-1 0 0 0 0,-1 0 0 0 0,5-8 0 0 0,-8 12-5 0 0,0 0-1 0 0,0 0 1 0 0,-1-1-1 0 0,0 1 1 0 0,1 0 0 0 0,-2 0-1 0 0,1-1 1 0 0,-1 1-1 0 0,0-1 1 0 0,0-2 5 0 0,0 7-6 0 0,0 0 1 0 0,0 0-1 0 0,0-1 0 0 0,0 1 1 0 0,0 0-1 0 0,-1 0 0 0 0,1 0 1 0 0,0-1-1 0 0,-1 1 1 0 0,1 0-1 0 0,-1 0 0 0 0,1 0 1 0 0,-1 0-1 0 0,0 0 1 0 0,1 0-1 0 0,-1 0 0 0 0,0 0 1 0 0,0 0-1 0 0,1 0 0 0 0,-1 0 1 0 0,0 1-1 0 0,0-1 1 0 0,0 0-1 0 0,0 1 0 0 0,0-1 1 0 0,0 0-1 0 0,-1 1 1 0 0,1-1-1 0 0,0 1 0 0 0,0 0 1 0 0,0-1-1 0 0,0 1 0 0 0,-1 0 1 0 0,1 0-1 0 0,0 0 1 0 0,0 0-1 0 0,0 0 0 0 0,-1 0 1 0 0,1 0-1 0 0,0 0 1 0 0,0 0-1 0 0,0 0 0 0 0,-1 1 1 0 0,1-1-1 0 0,0 1 0 0 0,0-1 1 0 0,0 1-1 0 0,0-1 6 0 0,-6 3-33 0 0,1 0 1 0 0,-1 0-1 0 0,1 0 0 0 0,0 1 0 0 0,0 0 0 0 0,1 0 1 0 0,-1 0-1 0 0,-2 3 33 0 0,-9 7-59 0 0,15-12 67 0 0,-1 0 1 0 0,1 1-1 0 0,-1-1 1 0 0,1 0-1 0 0,0 1 0 0 0,0 0 1 0 0,1-1-1 0 0,-1 1 1 0 0,0 0-1 0 0,1 0 1 0 0,0 0-1 0 0,-1 0 0 0 0,1 0 1 0 0,0 0-1 0 0,1 0 1 0 0,-1 2-9 0 0,0-3 17 0 0,1 0 0 0 0,0 0 1 0 0,0 0-1 0 0,0 0 1 0 0,1 0-1 0 0,-1 0 0 0 0,0 0 1 0 0,1-1-1 0 0,-1 1 0 0 0,1 0 1 0 0,-1 0-1 0 0,1 0 1 0 0,0 0-1 0 0,0-1 0 0 0,0 1 1 0 0,0 0-1 0 0,0-1 0 0 0,0 1 1 0 0,1-1-1 0 0,-1 1 1 0 0,0-1-1 0 0,1 0 0 0 0,-1 0 1 0 0,1 1-1 0 0,-1-1 0 0 0,1 0 1 0 0,0 0-1 0 0,0 0-17 0 0,5 2-48 0 0,-1 0 0 0 0,1-1 0 0 0,-1 1 0 0 0,1-1 0 0 0,0-1 0 0 0,0 1 0 0 0,0-1 0 0 0,0 0 0 0 0,0-1 0 0 0,0 0 0 0 0,0 0 0 0 0,3-1 48 0 0,18 3 25 0 0,-23-1-20 0 0,-1-1 0 0 0,0 1 0 0 0,1-1 0 0 0,-1 0 0 0 0,0 0-1 0 0,1-1 1 0 0,-1 1 0 0 0,1-1-5 0 0,26-7 134 0 0,-1-2 0 0 0,0-1 0 0 0,0-1 0 0 0,23-14-134 0 0,-31 15-171 0 0,0 1 0 0 0,14-4 171 0 0,-31 12-11 0 0,-1 0 13 0 0,0 1 0 0 0,1 0-1 0 0,-1 0 1 0 0,0 0 0 0 0,2 0-2 0 0,-5 1 80 0 0,-1 0 15 0 0,4 34-318 0 0,-6-5 4 0 0,1-23 209 0 0,0 0 1 0 0,1 0-1 0 0,0 0 1 0 0,0 1-1 0 0,0-1 0 0 0,1 0 1 0 0,0 0-1 0 0,1 4 10 0 0,-1-6 73 0 0,1 1 0 0 0,0 0-1 0 0,0 0 1 0 0,1-1-1 0 0,-1 1 1 0 0,1-1 0 0 0,0 0-1 0 0,0 0 1 0 0,0 0 0 0 0,1 0-1 0 0,0 0 1 0 0,-1-1-1 0 0,1 0 1 0 0,0 0 0 0 0,1 0-1 0 0,-1 0 1 0 0,0 0 0 0 0,1-1-1 0 0,1 1-72 0 0,3 0 151 0 0,0 0 0 0 0,0 0-1 0 0,1-1 1 0 0,0 0 0 0 0,-1-1-1 0 0,1 0 1 0 0,0-1-1 0 0,-1 0 1 0 0,8 0-151 0 0,8-2 1 0 0,17 1-6 0 0,1-3 1 0 0,-1-1 0 0 0,0-3 0 0 0,2-1 4 0 0,-32 6-129 0 0,0-1-1 0 0,0-1 1 0 0,-1 0-1 0 0,1 0 1 0 0,-1-1 0 0 0,0-1-1 0 0,-1 0 1 0 0,1 0-1 0 0,-1-1 1 0 0,-1 0-1 0 0,0-1 1 0 0,3-2 129 0 0,-2 0-125 0 0,-1 2 49 0 0,-1 0-1 0 0,0-1 1 0 0,0 0-1 0 0,1-3 77 0 0,-3 2-16 0 0,-2 6-23 0 0,-1-1-1 0 0,0 0 0 0 0,0 0 1 0 0,1-4 39 0 0,-3 8-7 0 0,-1 0 0 0 0,1 1 1 0 0,-1-1-1 0 0,1 0 0 0 0,-1 0 1 0 0,0 0-1 0 0,0 0 0 0 0,0 0 1 0 0,0 0-1 0 0,0 0 0 0 0,-1 0 1 0 0,1 0-1 0 0,-1 0 0 0 0,1 1 1 0 0,-1-1-1 0 0,1 0 0 0 0,-2-1 7 0 0,2 2 4 0 0,-1 1-1 0 0,1-1 0 0 0,-1 1 1 0 0,1-1-1 0 0,-1 0 1 0 0,1 1-1 0 0,-1-1 0 0 0,0 1 1 0 0,1-1-1 0 0,-1 1 0 0 0,0 0 1 0 0,1-1-1 0 0,-1 1 1 0 0,0 0-1 0 0,0-1 0 0 0,1 1 1 0 0,-1 0-1 0 0,0 0 1 0 0,0 0-1 0 0,1 0 0 0 0,-1 0 1 0 0,0 0-1 0 0,0 0 1 0 0,0 0-5 0 0,-20 3 165 0 0,19-3-145 0 0,-11 4-8 0 0,0 1-1 0 0,1 1 1 0 0,0-1-1 0 0,0 2 1 0 0,0 0-1 0 0,1 0 1 0 0,-10 9-11 0 0,11-9 6 0 0,5-3-6 0 0,0-1 0 0 0,1 1 0 0 0,-1 1 0 0 0,1-1 0 0 0,0 0 0 0 0,1 1 0 0 0,-1 0 0 0 0,1 0 0 0 0,0 0 0 0 0,0 0 0 0 0,0 1 0 0 0,1-1 0 0 0,-1 1 0 0 0,2 0 0 0 0,-1-1 0 0 0,0 1 0 0 0,0 6 0 0 0,2-9 8 0 0,0-1-1 0 0,1 1 0 0 0,-1 0 1 0 0,0 0-1 0 0,1 0 1 0 0,0 0-1 0 0,-1-1 0 0 0,1 1 1 0 0,0 0-1 0 0,1-1 1 0 0,-1 1-1 0 0,0-1 0 0 0,1 1 1 0 0,-1-1-1 0 0,1 0 1 0 0,0 1-1 0 0,0-1 0 0 0,1 1-7 0 0,5 5 0 0 0,1 0 1 0 0,0 0-1 0 0,9 5 0 0 0,11 8-58 0 0,0 1 1 0 0,12 13 57 0 0,-32-25-7 0 0,0-1-1 0 0,0 1 1 0 0,-1 1 0 0 0,0 0-1 0 0,-1 0 1 0 0,0 0 0 0 0,-1 1-1 0 0,3 6 8 0 0,-3-4 30 0 0,-1 1-1 0 0,0 0 0 0 0,-1 1 1 0 0,-1-1-1 0 0,0 1 0 0 0,-1 0 1 0 0,-1-1-1 0 0,0 10-29 0 0,-1-4 73 0 0,-1 0 0 0 0,0 0 0 0 0,-2 1-73 0 0,1-15 13 0 0,1 0 0 0 0,-1 0 1 0 0,0 0-1 0 0,-1 0 0 0 0,1 0 1 0 0,-1-1-1 0 0,-1 0 0 0 0,1 1 1 0 0,-1-1-1 0 0,0-1 0 0 0,0 1-13 0 0,0-1 17 0 0,1-2 48 0 0,0 1 0 0 0,0-1 1 0 0,0 0-1 0 0,0 0 1 0 0,0 0-1 0 0,-3 2-65 0 0,5-5 8 0 0,1 0 0 0 0,-1 1 0 0 0,0-1 1 0 0,1 0-1 0 0,-1 0 0 0 0,0 1 0 0 0,1-1 0 0 0,-1 0 0 0 0,0 0 0 0 0,1 0 0 0 0,-1 0 0 0 0,0 0 0 0 0,1 0 1 0 0,-1 0-1 0 0,0 0 0 0 0,1 0 0 0 0,-1 0 0 0 0,0 0 0 0 0,1 0 0 0 0,-1-1 0 0 0,0 1 0 0 0,1 0 0 0 0,-1-1 1 0 0,0 1-1 0 0,1 0 0 0 0,-1-1 0 0 0,1 1 0 0 0,-1 0 0 0 0,1-1 0 0 0,-1 1 0 0 0,1-1 0 0 0,-1 1 0 0 0,1-1 0 0 0,-1 1 1 0 0,1-1-1 0 0,-1 0 0 0 0,1 1 0 0 0,0-1 0 0 0,0 1 0 0 0,-1-1 0 0 0,1 0 0 0 0,0 1 0 0 0,0-1 0 0 0,0 0 1 0 0,-1 0-9 0 0,-6-17 181 0 0,0 0 0 0 0,1 0 0 0 0,-1-6-181 0 0,6 16 3 0 0,-1 1 0 0 0,1-1-1 0 0,1 1 1 0 0,-1-1 0 0 0,1 1-1 0 0,1-1 1 0 0,-1 1 0 0 0,1 0-1 0 0,1-1 1 0 0,0-1-3 0 0,1-5-8 0 0,3-9-68 0 0,2 0 0 0 0,8-20 76 0 0,19-28-1384 0 0,3 1-1 0 0,43-59 1385 0 0,-66 109-941 0 0,1 0 0 0 0,1 1 1 0 0,1 0-1 0 0,1 2 0 0 0,5-4 941 0 0,4-1-2031 0 0</inkml:trace>
  <inkml:trace contextRef="#ctx0" brushRef="#br0" timeOffset="2470.043">3641 328 10448 0 0,'0'0'480'0'0,"0"0"-11"0"0,0 0-185 0 0,0 0 333 0 0,0 0 177 0 0,0 0 35 0 0,0 0-2 0 0,4 8 697 0 0,9 19 197 0 0,1 0 1 0 0,1-1-1 0 0,1 0 1 0 0,18 21-1722 0 0,13 22 376 0 0,-24-35-375 0 0,-6-9 406 0 0,0-1-1 0 0,2-1 0 0 0,0 0 1 0 0,2-1-1 0 0,3 0-406 0 0,-22-20 5 0 0,0 0-1 0 0,1 0 1 0 0,-1-1-1 0 0,1 1 1 0 0,0-1-1 0 0,0 0 1 0 0,-1 0 0 0 0,1 0-1 0 0,0 0 1 0 0,3 1-5 0 0,-5-2-76 0 0,1 0 1 0 0,0 0 0 0 0,-1 1 0 0 0,1-1-1 0 0,0 0 1 0 0,-1 0 0 0 0,1-1 0 0 0,-1 1 0 0 0,1 0-1 0 0,0 0 1 0 0,-1-1 0 0 0,1 1 0 0 0,-1-1-1 0 0,1 0 1 0 0,-1 1 0 0 0,1-1 0 0 0,-1 0 0 0 0,1 0-1 0 0,0 0 76 0 0,-1 0-247 0 0,0 0 1 0 0,-1 1-1 0 0,1-1 0 0 0,0 0 0 0 0,-1 1 1 0 0,1-1-1 0 0,0 0 0 0 0,-1 0 0 0 0,1 0 1 0 0,-1 0-1 0 0,1 0 0 0 0,-1 1 0 0 0,0-1 0 0 0,1 0 1 0 0,-1 0-1 0 0,0 0 0 0 0,0 0 0 0 0,0 0 1 0 0,1 0-1 0 0,-1 0 0 0 0,0 0 0 0 0,0 0 1 0 0,0 0-1 0 0,-1-1 247 0 0,1-11-6821 0 0</inkml:trace>
  <inkml:trace contextRef="#ctx0" brushRef="#br0" timeOffset="3272.72">3771 175 8288 0 0,'-3'-7'376'0'0,"2"5"-290"0"0,0 0 0 0 0,0-1-1 0 0,0 1 1 0 0,0 0 0 0 0,1-1 0 0 0,-1 1 0 0 0,1 0 0 0 0,0-1 0 0 0,0-1-86 0 0,0 3 1272 0 0,0-1-951 0 0,1 1-1 0 0,-1 0 1 0 0,1-1 0 0 0,0 1 0 0 0,0 0-1 0 0,-1 0 1 0 0,1 0 0 0 0,0 0 0 0 0,0 0-1 0 0,0 0 1 0 0,0 0 0 0 0,1 0 0 0 0,-1 0-1 0 0,0 0 1 0 0,0 0 0 0 0,0 1 0 0 0,1-1-1 0 0,-1 0 1 0 0,0 1 0 0 0,1-1 0 0 0,-1 1-1 0 0,1 0 1 0 0,0-1-321 0 0,6-1 343 0 0,0 1 0 0 0,1 0 0 0 0,5 0-343 0 0,-5 0 570 0 0,50-2 653 0 0,-36 3-907 0 0,0-2 0 0 0,-1 0 0 0 0,1-1 0 0 0,-1-1 1 0 0,14-5-317 0 0,105-43 990 0 0,-114 43-923 0 0,-6 2 109 0 0,19-10-176 0 0,-39 16-81 0 0,2-1 19 0 0,2 0 82 0 0,-4 1 148 0 0,-1 1 67 0 0,0 0 18 0 0,0 0-23 0 0,0 0-113 0 0,0 0-42 0 0,-3 23 15 0 0,1 9 168 0 0,-1 1-1 0 0,-2-1 0 0 0,-6 25-257 0 0,10-50 4 0 0,-5 13-71 0 0,0 0 0 0 0,-2 0 0 0 0,-4 7 67 0 0,-4 13-148 0 0,-2 8 139 0 0,-17 46 131 0 0,9-21-29 0 0,16-50-58 0 0,2 0 0 0 0,0 0 0 0 0,2 0 0 0 0,1 1 0 0 0,-2 15-35 0 0,7-34 27 0 0,0 0-1 0 0,1 1 0 0 0,-1-1 1 0 0,1 0-1 0 0,0 0 0 0 0,0 0 1 0 0,1 0-1 0 0,-1 0 1 0 0,3 4-27 0 0,-3-7 30 0 0,-1-1 1 0 0,1 0 0 0 0,-1 0-1 0 0,1 0 1 0 0,-1 0 0 0 0,1 0-1 0 0,0 0 1 0 0,-1 0 0 0 0,1 0-1 0 0,0 0 1 0 0,0 0 0 0 0,0-1-1 0 0,0 1 1 0 0,0 0 0 0 0,-1 0-1 0 0,1-1 1 0 0,1 1 0 0 0,-1-1-1 0 0,0 1 1 0 0,0-1 0 0 0,0 1-1 0 0,0-1 1 0 0,0 0 0 0 0,0 1-1 0 0,1-1 1 0 0,-1 0 0 0 0,0 0-1 0 0,0 0 1 0 0,0 0 0 0 0,0 0-1 0 0,1 0 1 0 0,-1 0-1 0 0,0 0 1 0 0,0-1 0 0 0,0 1-1 0 0,0 0 1 0 0,1-1 0 0 0,-1 1-1 0 0,0-1 1 0 0,0 1 0 0 0,0-1-1 0 0,0 1 1 0 0,0-2-31 0 0,12-10 191 0 0,-1-2 0 0 0,0 0 0 0 0,3-6-191 0 0,-3 3 6 0 0,1 1 0 0 0,6-5-6 0 0,-8 10-8 0 0,-5 3 7 0 0,0 1 0 0 0,1 1 0 0 0,0-1 0 0 0,1 1-1 0 0,6-4 2 0 0,-12 9 0 0 0,-1 0 0 0 0,0 0 0 0 0,0 1 0 0 0,1-1 1 0 0,-1 0-1 0 0,1 1 0 0 0,-1-1 0 0 0,1 1 0 0 0,-1 0 0 0 0,1-1 0 0 0,-1 1 0 0 0,1 0 0 0 0,-1 0 0 0 0,1 0 0 0 0,-1 0 0 0 0,1 0 0 0 0,-1 0 0 0 0,1 0 0 0 0,-1 1 0 0 0,1-1 0 0 0,-1 1 0 0 0,0-1 0 0 0,1 1 0 0 0,-1-1 0 0 0,1 1 0 0 0,-1 0 0 0 0,0 0 0 0 0,0-1 0 0 0,1 1 0 0 0,-1 0 0 0 0,0 0 0 0 0,0 0 0 0 0,0 0 0 0 0,0 1 0 0 0,0-1 0 0 0,0 0 0 0 0,0 0 0 0 0,0 2 0 0 0,30 52 0 0 0,-22-36 0 0 0,2 0 0 0 0,8 11 0 0 0,-11-19 0 0 0,1 0 0 0 0,0 0 0 0 0,1-1 0 0 0,0 0 0 0 0,1 0 0 0 0,0-1 0 0 0,1-1 0 0 0,9 6 0 0 0,-13-10-51 0 0,1 0-1 0 0,0-1 0 0 0,0 0 1 0 0,0-1-1 0 0,0 0 1 0 0,0 0-1 0 0,0-1 1 0 0,0 0-1 0 0,8-1 52 0 0,-16-1-105 0 0,-1 1 1 0 0,1-1-1 0 0,-1 0 0 0 0,1 0 0 0 0,-1 1 0 0 0,1-1 0 0 0,-1 0 1 0 0,1 0-1 0 0,-1 0 0 0 0,0 0 0 0 0,1 0 0 0 0,-1 0 0 0 0,0 0 1 0 0,0 1-1 0 0,0-2 105 0 0,0 2-16 0 0,0-2-317 0 0,0 1-1 0 0,0-1 0 0 0,0 0 1 0 0,-1 0-1 0 0,1 0 0 0 0,-1 0 1 0 0,0 0-1 0 0,1 0 1 0 0,-1 1-1 0 0,0-1 0 0 0,0 0 1 0 0,0 1-1 0 0,0-1 0 0 0,-1 1 1 0 0,1-1-1 0 0,0 1 1 0 0,-1-1-1 0 0,0 0 334 0 0,-3-3-3253 0 0,-4-5-3828 0 0</inkml:trace>
  <inkml:trace contextRef="#ctx0" brushRef="#br0" timeOffset="3784.708">3949 475 8288 0 0,'0'0'190'0'0,"0"0"28"0"0,8 0 199 0 0,-1 0-378 0 0,-7 0 85 0 0,1 0 0 0 0,0 0 0 0 0,0 0 0 0 0,-1 0 0 0 0,1-1 0 0 0,0 1 0 0 0,0 0 0 0 0,-1 0 0 0 0,1 0 0 0 0,0-1 0 0 0,-1 1 0 0 0,1 0 0 0 0,0-1 1 0 0,-1 1-1 0 0,1 0 0 0 0,0-1 0 0 0,-1 1 0 0 0,1-1 0 0 0,-1 1 0 0 0,1-1 0 0 0,-1 1 0 0 0,1-1 0 0 0,-1 0 0 0 0,1 1 0 0 0,-1-1 0 0 0,1 0 0 0 0,-1 1 0 0 0,0-1 0 0 0,0 0 0 0 0,1 1 1 0 0,-1-1-1 0 0,0 0 0 0 0,0 0 0 0 0,0 1 0 0 0,0-1 0 0 0,0 0 0 0 0,0 0 0 0 0,0 1 0 0 0,0-1 0 0 0,0 0 0 0 0,0 0 0 0 0,0 0-124 0 0,-1-2 659 0 0,0 1-1 0 0,0-1 1 0 0,0 0 0 0 0,-1 1-1 0 0,1-1 1 0 0,-1 1 0 0 0,0-1-1 0 0,1 1-658 0 0,1 2 0 0 0,-27-31-172 0 0,19 23 312 0 0,0-1 1 0 0,1-1 0 0 0,-4-4-141 0 0,7 8 1574 0 0,4 6-1573 0 0,-1 0 0 0 0,1 0 0 0 0,-1 0 0 0 0,1 0 0 0 0,0 0 0 0 0,-1 0 0 0 0,1 0 0 0 0,0 0 0 0 0,-1 1 0 0 0,1-1 0 0 0,0 0 0 0 0,-1 0 0 0 0,1 0 0 0 0,0 0 0 0 0,-1 1 0 0 0,1-1 0 0 0,0 0 0 0 0,-1 0 0 0 0,1 1 0 0 0,0-1 0 0 0,0 0 0 0 0,-1 1 0 0 0,1-1 0 0 0,0 0 0 0 0,0 1 0 0 0,0-1-1 0 0,-7 10 433 0 0,-4 19-23 0 0,2 0 0 0 0,1 1 0 0 0,2 0 0 0 0,0 4-410 0 0,5-26 80 0 0,-14 98 1032 0 0,14-86-1011 0 0,0 0 1 0 0,1 1-1 0 0,1-1 0 0 0,2 5-101 0 0,-3-23-45 0 0,0 1-1 0 0,1-1 1 0 0,-1 0-1 0 0,1 0 0 0 0,0 0 1 0 0,-1 0-1 0 0,1 1 1 0 0,0-1-1 0 0,0 0 1 0 0,1-1-1 0 0,-1 1 1 0 0,0 0-1 0 0,1 0 46 0 0,8 4-7414 0 0,-9-6 29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5:49.11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16 1 9216 0 0,'0'0'706'0'0,"7"14"1260"0"0,-6-11-1688 0 0,0-1-1 0 0,0 0 1 0 0,0 1 0 0 0,-1-1 0 0 0,1 1 0 0 0,-1-1 0 0 0,1 1 0 0 0,-1-1-1 0 0,0 1 1 0 0,0-1 0 0 0,0 3-278 0 0,-4 31 2608 0 0,1-11-990 0 0,-1 5 815 0 0,-3 15-2433 0 0,-3 13 1744 0 0,10-52-1609 0 0,-1 0-1 0 0,2 1 0 0 0,-1-1 1 0 0,1 0-1 0 0,-1 1 0 0 0,2-1 1 0 0,-1 0-1 0 0,1 0 0 0 0,0 0 1 0 0,0 0-1 0 0,1 0 0 0 0,-1-1-134 0 0,-1-4 12 0 0,-1 0 0 0 0,0-1 0 0 0,1 1 0 0 0,-1 0-1 0 0,1-1 1 0 0,-1 1 0 0 0,1-1 0 0 0,-1 1 0 0 0,1-1 0 0 0,0 1-1 0 0,-1-1 1 0 0,1 0 0 0 0,0 1 0 0 0,-1-1 0 0 0,1 1 0 0 0,0-1-1 0 0,-1 0 1 0 0,1 0 0 0 0,0 0 0 0 0,0 1 0 0 0,-1-1-1 0 0,1 0 1 0 0,0 0 0 0 0,0 0 0 0 0,-1 0 0 0 0,1 0 0 0 0,0 0-1 0 0,0 0 1 0 0,-1 0 0 0 0,1-1 0 0 0,0 1 0 0 0,0 0-12 0 0,3-1 1 0 0,3 1 29 0 0,1-2 1 0 0,-1 1-1 0 0,0-1 0 0 0,1 0 0 0 0,-1 0 1 0 0,0-1-1 0 0,0 0 0 0 0,0-1 0 0 0,-1 1 0 0 0,4-3-30 0 0,27-13 137 0 0,-30 16-120 0 0,0-1 1 0 0,-1 0-1 0 0,1 0 0 0 0,-1-1-17 0 0,20-12 20 0 0,-11 8 14 0 0,0-1 0 0 0,0 0 0 0 0,2-3-34 0 0,-4 2-75 0 0,1 2 0 0 0,0-1-1 0 0,8-3 76 0 0,-16 33-120 0 0,-4 24 120 0 0,0-5 0 0 0,-3-4 0 0 0,1-28 0 0 0,-1-1 0 0 0,1 0 0 0 0,0 0 0 0 0,1 1 0 0 0,0 0 0 0 0,2 9 0 0 0,-3-16 0 0 0,0 1 0 0 0,0-1 0 0 0,1 0 0 0 0,-1 1 0 0 0,0-1 0 0 0,0 0 0 0 0,1 1 0 0 0,-1-1 0 0 0,0 0 0 0 0,1 0 0 0 0,-1 0 0 0 0,1 1 0 0 0,-1-1 0 0 0,0 0 0 0 0,1 0 0 0 0,-1 0 0 0 0,1 0 0 0 0,-1 0 0 0 0,0 0 0 0 0,1 0 0 0 0,-1 0 0 0 0,1 0 0 0 0,-1 0 0 0 0,0 0 0 0 0,1 0 0 0 0,-1 0 0 0 0,1 0 0 0 0,-1 0 0 0 0,0 0 0 0 0,1 0 0 0 0,-1 0 0 0 0,2-1 0 0 0,0 1 0 0 0,0 0 0 0 0,0 0 0 0 0,0-1 0 0 0,0 1 0 0 0,0-1 0 0 0,0 0 0 0 0,0 0 0 0 0,0 1 0 0 0,0-1 0 0 0,-1 0 0 0 0,1 0 0 0 0,0-1 0 0 0,-1 1 0 0 0,1 0 0 0 0,-1-1 0 0 0,2 0 0 0 0,2-5 0 0 0,1 1 0 0 0,-1-1 0 0 0,3-6 0 0 0,12-15 0 0 0,0 4 29 0 0,-17 19-11 0 0,1 0 0 0 0,0 0 1 0 0,0 0-1 0 0,0 1 0 0 0,0-1 0 0 0,1 1 1 0 0,0 0-1 0 0,0 1 0 0 0,0-1 1 0 0,0 1-1 0 0,0 0 0 0 0,5-2-18 0 0,-8 4-3 0 0,0 1 0 0 0,0 0-1 0 0,0-1 1 0 0,0 1 0 0 0,0 0 0 0 0,0 0 0 0 0,0 0-1 0 0,0 0 1 0 0,0 0 0 0 0,0 0 0 0 0,0 1-1 0 0,0-1 1 0 0,0 1 0 0 0,0 0 0 0 0,0-1-1 0 0,1 2 4 0 0,1 0-9 0 0,-1 0 0 0 0,0 0-1 0 0,1 0 1 0 0,-1 1 0 0 0,0-1-1 0 0,0 1 1 0 0,-1 0 0 0 0,3 2 9 0 0,3 6-27 0 0,0 1 1 0 0,0 1 0 0 0,-1-1 0 0 0,2 6 26 0 0,-7-14-1 0 0,44 89 229 0 0,-45-90-173 0 0,1-1 0 0 0,-1 0 0 0 0,1 0 0 0 0,-1 0 0 0 0,1-1 0 0 0,0 1 0 0 0,0 0 0 0 0,0 0 0 0 0,0-1 0 0 0,0 0 0 0 0,1 1 0 0 0,-1-1 0 0 0,0 0 0 0 0,1 0 0 0 0,-1 0 0 0 0,0 0 0 0 0,1-1 0 0 0,-1 1 0 0 0,1 0 0 0 0,0-1 0 0 0,-1 0 0 0 0,1 0 0 0 0,-1 0 0 0 0,3 0-55 0 0,-2 0-28 0 0,0 0 0 0 0,0 0 0 0 0,0-1 0 0 0,0 1 0 0 0,-1-1 0 0 0,1 1 0 0 0,0-1 0 0 0,0 0 0 0 0,0 0 0 0 0,-1-1 0 0 0,1 1 0 0 0,-1 0 0 0 0,1-1 0 0 0,-1 0 0 0 0,0 1 0 0 0,1-1 0 0 0,-1 0 0 0 0,0 0 0 0 0,0 0 0 0 0,0 0 0 0 0,1-2 28 0 0,-2 2-165 0 0,-1 0 1 0 0,1 1-1 0 0,0-1 0 0 0,-1 0 0 0 0,1 1 0 0 0,-1-1 1 0 0,1 0-1 0 0,-1 0 0 0 0,0 0 0 0 0,1 0 0 0 0,-1 1 0 0 0,0-1 1 0 0,0 0-1 0 0,-1 0 0 0 0,1 0 0 0 0,0 0 0 0 0,-1 1 1 0 0,0-2 164 0 0,-2-11-1498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5:49.42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40 23 19087 0 0,'-13'-8'963'0'0,"11"6"-803"0"0,-1 0 1 0 0,1 0 0 0 0,-1 1 0 0 0,0 0 0 0 0,1-1 0 0 0,-1 1-1 0 0,-1 0-160 0 0,0-1 313 0 0,7 2-425 0 0,16 1-973 0 0,2 0-528 0 0,-7-1 590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5:57.30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51 320 16352 0 0,'-3'-5'86'0'0,"-6"-14"956"0"0,8 18-1008 0 0,1 0 0 0 0,0 1 0 0 0,-1-1 0 0 0,1 0 0 0 0,-1 1 0 0 0,1-1 0 0 0,-1 0 1 0 0,1 1-1 0 0,-1-1 0 0 0,0 1 0 0 0,1-1 0 0 0,-1 1 0 0 0,0-1 0 0 0,1 1 0 0 0,-1 0 0 0 0,0-1 0 0 0,0 1 0 0 0,1 0 0 0 0,-2-1-34 0 0,1 2 28 0 0,1-1-1 0 0,-1 1 1 0 0,0-1-1 0 0,0 1 1 0 0,0-1-1 0 0,0 1 1 0 0,1 0-1 0 0,-1-1 1 0 0,0 1-1 0 0,0 0 1 0 0,1 0-1 0 0,-1 0 1 0 0,1-1-1 0 0,-1 1 1 0 0,1 0-1 0 0,-1 0 1 0 0,1 0-1 0 0,-1 0 0 0 0,1 0 1 0 0,0 0-1 0 0,0 0 1 0 0,-1 0-28 0 0,-5 24 699 0 0,5 1-290 0 0,1 0-1 0 0,2 12-408 0 0,-1-30 121 0 0,-1 0-29 0 0,0 0 1 0 0,0 0-1 0 0,-1 0 0 0 0,0 0 1 0 0,0 0-1 0 0,-1 1-92 0 0,1-5 21 0 0,0 0 0 0 0,1 0 0 0 0,0 1-1 0 0,0-1 1 0 0,0 0 0 0 0,0 0-1 0 0,1 4-20 0 0,0 21 257 0 0,1-3 171 0 0,-2-23-399 0 0,1 0 1 0 0,-1 1 0 0 0,0-1 0 0 0,0 1 0 0 0,0-1 0 0 0,0 0-1 0 0,0 1 1 0 0,-1 0-30 0 0,-1 1 11 0 0,1-4 45 0 0,1-1 23 0 0,0 0 7 0 0,1 0-83 0 0,-1 0-1 0 0,1 0 1 0 0,-1-1-1 0 0,0 1 1 0 0,1 0-1 0 0,-1 0 1 0 0,0 0-1 0 0,1 0 1 0 0,-1 0-1 0 0,0-1 0 0 0,1 1 1 0 0,-1 0-1 0 0,0 0 1 0 0,1-1-1 0 0,-1 1 1 0 0,0 0-1 0 0,0 0 1 0 0,1-1-1 0 0,-1 1 1 0 0,0 0-1 0 0,0-1 1 0 0,1 1-1 0 0,-1 0 1 0 0,0-1-1 0 0,0 1 0 0 0,0 0 1 0 0,0-1-1 0 0,0 1 1 0 0,0 0-1 0 0,1-1 1 0 0,-1 1-1 0 0,0-1 1 0 0,0 1-1 0 0,0 0 1 0 0,0-1-1 0 0,0 1 1 0 0,0 0-1 0 0,-1-1 1 0 0,1 1-1 0 0,0-1-2 0 0,2-7 43 0 0,22-55-28 0 0,-2 4-73 0 0,-11 31 52 0 0,-9 21-3 0 0,1 0 1 0 0,0 0-1 0 0,0 0 1 0 0,0 1-1 0 0,1-1 1 0 0,0 1-1 0 0,0 0 1 0 0,1 0-1 0 0,2-2 9 0 0,-1 1 5 0 0,1 0 0 0 0,1 1 0 0 0,-1 0 0 0 0,1 0 0 0 0,0 0-1 0 0,3 0-4 0 0,-9 5-2 0 0,1-1 0 0 0,-1 1 0 0 0,1 0 0 0 0,0 1-1 0 0,-1-1 1 0 0,1 0 0 0 0,0 1 0 0 0,0 0 0 0 0,0-1-1 0 0,-1 1 1 0 0,1 0 0 0 0,0 0 0 0 0,0 1-1 0 0,-1-1 1 0 0,1 0 0 0 0,0 1 0 0 0,0 0 0 0 0,-1 0-1 0 0,1 0 1 0 0,-1 0 0 0 0,1 0 0 0 0,0 0 0 0 0,-1 1-1 0 0,1-1 3 0 0,3 3 45 0 0,0 0 0 0 0,-1 1-1 0 0,1 0 1 0 0,-1-1-1 0 0,1 2 1 0 0,-2-1 0 0 0,1 1-1 0 0,0-1 1 0 0,-1 1-1 0 0,0 0 1 0 0,-1 1 0 0 0,1-1-1 0 0,-1 1 1 0 0,0 0-1 0 0,-1-1 1 0 0,0 1 0 0 0,0 0-1 0 0,0 1 1 0 0,-1-1 0 0 0,0 0-1 0 0,0 0 1 0 0,-1 1-1 0 0,0-1 1 0 0,-1 7-45 0 0,0-4 115 0 0,0 1 0 0 0,-1 0 0 0 0,0-1 1 0 0,0 1-1 0 0,-1-1 0 0 0,-1 1-115 0 0,2-5 24 0 0,-1-1 0 0 0,1 0-1 0 0,-1 0 1 0 0,0 0 0 0 0,0-1 0 0 0,0 1 0 0 0,0-1 0 0 0,-1 1 0 0 0,0-1 0 0 0,0 0-1 0 0,0-1 1 0 0,-3 3-24 0 0,6-6-7 0 0,1 1 0 0 0,0-1 0 0 0,-1 1-1 0 0,1-1 1 0 0,-1 0 0 0 0,1 1 0 0 0,-1-1-1 0 0,1 0 1 0 0,-1 0 0 0 0,1 0 0 0 0,-1 1-1 0 0,0-1 1 0 0,1 0 0 0 0,-1 0 0 0 0,1 0-1 0 0,-1 0 1 0 0,1 0 0 0 0,-1 0 0 0 0,0 0-1 0 0,1 0 1 0 0,-1 0 0 0 0,1 0 0 0 0,-1 0-1 0 0,1 0 1 0 0,-1 0 0 0 0,0-1 0 0 0,1 1-1 0 0,-1 0 1 0 0,1 0 0 0 0,-1-1 0 0 0,1 1-1 0 0,-1 0 1 0 0,1 0 0 0 0,-1-1 0 0 0,1 1-1 0 0,0-1 1 0 0,-1 1 7 0 0,1-1-22 0 0,-1 0 0 0 0,1 0 1 0 0,-1 0-1 0 0,1 0 0 0 0,0 0 0 0 0,-1 1 1 0 0,1-1-1 0 0,0 0 0 0 0,0 0 0 0 0,0 0 0 0 0,-1 0 1 0 0,1 0-1 0 0,0 0 0 0 0,0 0 0 0 0,1 0 0 0 0,-1 0 1 0 0,0 0-1 0 0,0 0 0 0 0,0 0 0 0 0,1-1 22 0 0,4-18-319 0 0,-3 15 212 0 0,-1-1 0 0 0,1 1 1 0 0,-1 0-1 0 0,2-1 0 0 0,-1 1 0 0 0,1-1 107 0 0,4-6-29 0 0,-1 1 0 0 0,1 0-1 0 0,1 1 1 0 0,0-1 0 0 0,1 2-1 0 0,7-8 30 0 0,-16 17 1 0 0,7-6-5 0 0,1-1-1 0 0,-1 1 0 0 0,1 1 1 0 0,6-4 4 0 0,-11 8 13 0 0,0-1-1 0 0,-1 1 1 0 0,1 0 0 0 0,0 0 0 0 0,0 1 0 0 0,0-1 0 0 0,0 0 0 0 0,0 1 0 0 0,-1 0 0 0 0,1 0-1 0 0,0 0 1 0 0,0 0 0 0 0,0 0 0 0 0,0 1 0 0 0,0-1 0 0 0,0 1 0 0 0,2 0-13 0 0,-3 0 29 0 0,1 0 1 0 0,-1 0 0 0 0,1 0-1 0 0,-1 0 1 0 0,1 1 0 0 0,-1-1 0 0 0,0 1-1 0 0,1 0 1 0 0,-1-1 0 0 0,0 1-1 0 0,0 0 1 0 0,-1 0 0 0 0,1 0 0 0 0,0 1-1 0 0,-1-1 1 0 0,1 0-30 0 0,2 5 104 0 0,-1 0 0 0 0,0 0 0 0 0,0 1 0 0 0,1 6-104 0 0,7 19 283 0 0,-3-16-208 0 0,-2 0 0 0 0,-1 1-1 0 0,4 17-74 0 0,-9-34-67 0 0,1 1 0 0 0,-1 0 0 0 0,1-1 0 0 0,0 1 0 0 0,-1-1 0 0 0,1 1-1 0 0,0-1 1 0 0,0 1 0 0 0,0-1 0 0 0,0 1 0 0 0,0-1 0 0 0,0 0 0 0 0,1 0 0 0 0,-1 1-1 0 0,0-1 1 0 0,1 0 0 0 0,-1 0 0 0 0,0 0 0 0 0,1-1 0 0 0,0 1 0 0 0,-1 0 0 0 0,1-1 0 0 0,-1 1-1 0 0,1 0 1 0 0,0-1 0 0 0,-1 0 0 0 0,1 1 0 0 0,0-1 0 0 0,-1 0 0 0 0,1 0 0 0 0,0 0-1 0 0,0 0 1 0 0,-1 0 0 0 0,1-1 0 0 0,0 1 0 0 0,-1 0 0 0 0,1-1 0 0 0,0 1 0 0 0,-1-1 0 0 0,1 0-1 0 0,-1 1 1 0 0,1-1 0 0 0,-1 0 0 0 0,2-1 67 0 0,17-13-3198 0 0,-1-2 0 0 0,15-15 3198 0 0,-24 23-855 0 0,-1 0 0 0 0,-1 0-1 0 0,0-1 1 0 0,0 0 0 0 0,-1 0-1 0 0,0-1 1 0 0,-1 0 0 0 0,1-2 855 0 0,24-47 462 0 0,-31 59 829 0 0,0 1 316 0 0,0 0 66 0 0,0 0-36 0 0,-12 13 2460 0 0,7-4-3210 0 0,0-1-1 0 0,1 1 1 0 0,0 0-1 0 0,-3 9-886 0 0,4-7 109 0 0,-1 1 0 0 0,2 0 0 0 0,0-1 0 0 0,0 1 0 0 0,1 0 0 0 0,0 4-109 0 0,1-14 2 0 0,0-1-1 0 0,0 1 0 0 0,0 0 0 0 0,0 0 0 0 0,0-1 1 0 0,0 1-1 0 0,1 0 0 0 0,-1-1 0 0 0,1 1 0 0 0,-1 0 1 0 0,1-1-1 0 0,0 1 0 0 0,-1-1 0 0 0,1 1 0 0 0,0-1 1 0 0,0 1-1 0 0,0-1 0 0 0,0 1 0 0 0,0-1 0 0 0,1 0 1 0 0,-1 0-1 0 0,0 0 0 0 0,0 1 0 0 0,1-1 0 0 0,-1-1 1 0 0,1 1-1 0 0,-1 0 0 0 0,1 0 0 0 0,-1 0 1 0 0,1-1-1 0 0,0 1 0 0 0,-1-1 0 0 0,1 1 0 0 0,0-1 1 0 0,-1 0-1 0 0,1 1 0 0 0,0-1 0 0 0,0 0 0 0 0,-1 0 1 0 0,1 0-1 0 0,0-1 0 0 0,-1 1 0 0 0,1 0 0 0 0,0-1 1 0 0,-1 1-1 0 0,1-1 0 0 0,0 1 0 0 0,-1-1 0 0 0,1 0 1 0 0,-1 0-1 0 0,1 0 0 0 0,-1 1 0 0 0,2-2-1 0 0,9-6 4 0 0,8-5 57 0 0,0 0 0 0 0,10-10-61 0 0,-25 18 10 0 0,1 0-1 0 0,-1 0 1 0 0,0-1 0 0 0,-1 1 0 0 0,1-1 0 0 0,-1 0 0 0 0,0-1 0 0 0,-1 1-1 0 0,1 0 1 0 0,0-5-10 0 0,2-2 0 0 0,-5 11 0 0 0,0 1 0 0 0,0-1 0 0 0,0 1 0 0 0,0-1 0 0 0,0 1 0 0 0,-1-1 0 0 0,1 0 0 0 0,-1 1 0 0 0,0-1 0 0 0,1 0 0 0 0,-1 0 0 0 0,0 1 0 0 0,0-1 0 0 0,0 0 0 0 0,0 0 0 0 0,0 1 0 0 0,0-1 0 0 0,0 0 0 0 0,-1 0 0 0 0,0-1 0 0 0,-1-2-7 0 0,2 3-9 0 0,-1 0 0 0 0,0 0 0 0 0,0 0 0 0 0,0 0 0 0 0,0 0 0 0 0,0 0 0 0 0,0 0 0 0 0,0 0 0 0 0,-1 0 0 0 0,1 1 0 0 0,-1-1 0 0 0,1 0 0 0 0,-1 1 0 0 0,0-1 0 0 0,0 1 1 0 0,1 0-1 0 0,-1 0 0 0 0,0 0 0 0 0,0 0 0 0 0,0 0 0 0 0,-1-1 16 0 0,-3 0-67 0 0,1 0 0 0 0,-1 0 0 0 0,1 1 0 0 0,-1-1 0 0 0,0 1 1 0 0,0 0-1 0 0,0 1 0 0 0,0 0 0 0 0,0-1 0 0 0,0 2 0 0 0,1-1 1 0 0,-1 1-1 0 0,0 0 0 0 0,0 0 0 0 0,0 1 0 0 0,-1 0 67 0 0,-14 5-484 0 0,20-7 314 0 0,1 0-44 0 0,0 0-11 0 0,0 0-6 0 0,0 0-41 0 0,2 0-166 0 0,4 0 49 0 0,0-1 0 0 0,-1-1 0 0 0,1 1 1 0 0,3-2 388 0 0,22-5-781 0 0,-26 7 665 0 0,1 0 0 0 0,-1 0 0 0 0,1 0 1 0 0,-1-1-1 0 0,0 0 0 0 0,0 0 0 0 0,4-2 116 0 0,-2 2-2 0 0,-1-1 0 0 0,1 1 0 0 0,0 1 0 0 0,0 0 0 0 0,0-1 0 0 0,0 2 0 0 0,3-1 2 0 0,14-1-1 0 0,-15 2 185 0 0,0-1-1 0 0,0 2 1 0 0,0 0-1 0 0,0 0 1 0 0,0 0-1 0 0,0 1 1 0 0,0 0-1 0 0,0 1 1 0 0,-1 0-1 0 0,1 1 1 0 0,-1-1-1 0 0,0 2 1 0 0,0-1-1 0 0,0 1 1 0 0,-1 0-1 0 0,6 5-183 0 0,0 1 181 0 0,-2 1-1 0 0,1-1 0 0 0,-1 2 0 0 0,2 4-180 0 0,-10-13 123 0 0,0 0 0 0 0,-1 0 0 0 0,1 0-1 0 0,-1 0 1 0 0,0 1 0 0 0,0-1 0 0 0,0 1 0 0 0,-1-1 0 0 0,0 1 0 0 0,0 0 0 0 0,0-1-1 0 0,0 1 1 0 0,-1 0 0 0 0,1 0 0 0 0,-1 0 0 0 0,-1 3-123 0 0,0 5 47 0 0,1-10-20 0 0,0 0 0 0 0,0-1 0 0 0,-1 1 0 0 0,1 0 1 0 0,-1-1-1 0 0,1 1 0 0 0,-1 0 0 0 0,0-1 0 0 0,0 1 0 0 0,0-1 0 0 0,0 1 0 0 0,0-1 1 0 0,0 0-1 0 0,-1 1 0 0 0,1-1 0 0 0,-1 0 0 0 0,0 0 0 0 0,0 0 0 0 0,0 0 0 0 0,0 0-27 0 0,2-2 4 0 0,-1 0-1 0 0,1 1 1 0 0,-1-1-1 0 0,1 0 1 0 0,-1 0-1 0 0,1 0 1 0 0,-1 1-1 0 0,1-1 1 0 0,-1 0-1 0 0,1 0 1 0 0,-1 0-1 0 0,0 0 1 0 0,1 0-1 0 0,-1 0 1 0 0,1 0-1 0 0,-1 0 1 0 0,1 0-1 0 0,-1 0 1 0 0,1-1-1 0 0,-1 1 1 0 0,0 0 0 0 0,1 0-1 0 0,-1 0 1 0 0,1-1-1 0 0,-1 1 1 0 0,1 0-1 0 0,-1-1 1 0 0,1 1-1 0 0,0 0 1 0 0,-1-1-1 0 0,1 1 1 0 0,-1-1-1 0 0,1 1 1 0 0,0 0-1 0 0,-1-1 1 0 0,1 1-1 0 0,0-1 1 0 0,-1 1-1 0 0,1-1 1 0 0,0 1-1 0 0,0-1-3 0 0,-1-1 5 0 0,0 0 0 0 0,0-1 0 0 0,0 1 0 0 0,0 0 0 0 0,0 0 0 0 0,1-1-1 0 0,-1 1 1 0 0,1 0 0 0 0,0-2-5 0 0,1-8-184 0 0,0 1 0 0 0,2-1 0 0 0,-1 0 0 0 0,1 1 0 0 0,1 0 0 0 0,0 0 0 0 0,2-4 184 0 0,2 1-165 0 0,0-1 0 0 0,1 1 0 0 0,0 0 165 0 0,16-24-239 0 0,-23 35 227 0 0,0-1 0 0 0,1 1 1 0 0,0 0-1 0 0,0-1 0 0 0,0 1 0 0 0,0 1 1 0 0,0-1-1 0 0,0 0 0 0 0,1 1 1 0 0,-1 0-1 0 0,1 0 0 0 0,0 0 0 0 0,0 0 1 0 0,0 0-1 0 0,0 1 0 0 0,0-1 1 0 0,0 1-1 0 0,0 0 0 0 0,0 1 0 0 0,3-1 12 0 0,1 0 104 0 0,1 1-1 0 0,-1-1 1 0 0,1 2-1 0 0,-1-1 1 0 0,0 1-1 0 0,1 0 1 0 0,-1 1-1 0 0,0 0 1 0 0,7 3-104 0 0,-10-3 52 0 0,-1 0 1 0 0,0 0-1 0 0,0 0 0 0 0,0 1 1 0 0,0-1-1 0 0,-1 1 0 0 0,1 0 1 0 0,-1 0-1 0 0,1 0 0 0 0,-1 1 1 0 0,0-1-1 0 0,0 1 0 0 0,-1 0 1 0 0,1 0-1 0 0,-1 0 0 0 0,1 2-52 0 0,8 8 199 0 0,3 8 49 0 0,1 6 23 0 0,-12-23-240 0 0,1 0 0 0 0,-2 0-1 0 0,1 0 1 0 0,-1 1 0 0 0,3 5-31 0 0,2 5-13 0 0,-6-14-13 0 0,0-1 1 0 0,0 0-1 0 0,0 1 0 0 0,-1-1 0 0 0,1 1 1 0 0,0-1-1 0 0,-1 1 0 0 0,1 0 0 0 0,-1-1 1 0 0,0 2 25 0 0,0-1-202 0 0,8 3-1016 0 0,-5-5 733 0 0,1 1 1 0 0,-1 0-1 0 0,1-1 1 0 0,-1 0-1 0 0,1 0 1 0 0,-1 0-1 0 0,1-1 1 0 0,-1 1 0 0 0,1-1-1 0 0,-1 1 1 0 0,0-1-1 0 0,1 0 1 0 0,-1-1-1 0 0,2 0 485 0 0,12-5-1878 0 0</inkml:trace>
  <inkml:trace contextRef="#ctx0" brushRef="#br0" timeOffset="1266.351">1935 328 2760 0 0,'-2'-1'476'0'0,"1"1"-2334"0"0,-1-1 2500 0 0,-1-4 12484 0 0,4 2-11434 0 0,-1 2-1188 0 0,0 1-7 0 0,0 0-17 0 0,0 0-66 0 0,0 0-29 0 0,0 0-8 0 0,-4 0 303 0 0,-3 8-72 0 0,8-3-594 0 0,0-4 50 0 0,-1-1 6 0 0,0 0 16 0 0,0 0 16 0 0,1 0-55 0 0,-1 0-1 0 0,0 0 1 0 0,1 0 0 0 0,-1 0 0 0 0,0 1 0 0 0,1-1 0 0 0,-1 0 0 0 0,0 0 0 0 0,1 1-1 0 0,-1-1 1 0 0,0 0 0 0 0,0 0 0 0 0,1 1 0 0 0,-1-1 0 0 0,0 0 0 0 0,0 1 0 0 0,0-1-1 0 0,0 0 1 0 0,1 1 0 0 0,-1-1 0 0 0,0 0 0 0 0,0 1 0 0 0,0-1 0 0 0,0 1 0 0 0,0-1-1 0 0,0 0 1 0 0,0 1 0 0 0,0-1 0 0 0,0 1 0 0 0,0-1 0 0 0,0 0 0 0 0,0 1 0 0 0,0-1-1 0 0,0 0 1 0 0,0 1-47 0 0,-2 0 90 0 0,0 0-1 0 0,1 1 1 0 0,-1-1-1 0 0,0 0 1 0 0,0 0-1 0 0,0-1 1 0 0,0 1-1 0 0,-1 0-89 0 0,0 0 132 0 0,-27 16 527 0 0,22-15-503 0 0,-1 3 69 0 0,-11 1 15 0 0,19-5-168 0 0,1-1-26 0 0,0 0-93 0 0,-1 0 47 0 0,1 0 1 0 0,0 1-1 0 0,-1-1 1 0 0,1 0-1 0 0,0 0 1 0 0,0 1-1 0 0,-1-1 1 0 0,1 0-1 0 0,0 0 1 0 0,-1 1-1 0 0,1-1 1 0 0,0 0-1 0 0,0 1 1 0 0,0-1-1 0 0,-1 0 1 0 0,1 1-1 0 0,0-1 1 0 0,0 0-1 0 0,0 1 1 0 0,0-1-1 0 0,0 0 1 0 0,0 1-1 0 0,0-1 1 0 0,0 1 0 0 0,0-1-1 0 0,0 0 1 0 0,0 1-1 0 0,0-1 1 0 0,0 1-1 0 0,0-1 1 0 0,0 0-1 0 0,0 1 1 0 0,0-1-1 0 0,0 0 1 0 0,0 1-1 0 0,1-1 1 0 0,-1 0-1 0 0,0 1 0 0 0,1 8 113 0 0,-1-8-105 0 0,-1 0 0 0 0,1 0 1 0 0,0-1-1 0 0,-1 1 0 0 0,0 0 1 0 0,1 0-1 0 0,-1-1 0 0 0,0 1 0 0 0,1 0 1 0 0,-1-1-1 0 0,0 1 0 0 0,1 0 0 0 0,-1-1 1 0 0,0 1-1 0 0,-1 0-8 0 0,-13 8-15 0 0,9-2 18 0 0,6-4-9 0 0,0-3 8 0 0,0 0-1 0 0,0 0 1 0 0,0 0 0 0 0,0 0 0 0 0,0 0 0 0 0,0 1 0 0 0,0-1 0 0 0,0 0 0 0 0,0 0 0 0 0,0 0-1 0 0,0 0 1 0 0,0 0 0 0 0,0 1 0 0 0,0-1 0 0 0,0 0 0 0 0,0 0 0 0 0,0 0 0 0 0,0 0 0 0 0,0 0-1 0 0,0 0 1 0 0,0 1 0 0 0,0-1 0 0 0,0 0 0 0 0,0 0 0 0 0,0 0 0 0 0,0 0 0 0 0,-1 0 0 0 0,1 0-1 0 0,0 0 1 0 0,0 1 0 0 0,0-1 0 0 0,0 0 0 0 0,0 0 0 0 0,0 0 0 0 0,0 0 0 0 0,0 0 0 0 0,-1 0-1 0 0,1 0 1 0 0,0 0 0 0 0,0 0-2 0 0,-1 1 8 0 0,0 0-1 0 0,0 0 0 0 0,1 0 1 0 0,-1 0-1 0 0,0 1 1 0 0,1-1-1 0 0,-1 0 1 0 0,1 0-1 0 0,-1 0 0 0 0,1 1 1 0 0,-1-1-1 0 0,1 0 1 0 0,0 0-1 0 0,0 1 0 0 0,0-1 1 0 0,0 0-1 0 0,0 1-7 0 0,0 0-13 0 0,-1 0-1 0 0,1 0 1 0 0,0 0 0 0 0,-1 0-1 0 0,1 0 1 0 0,-1 0-1 0 0,0 0 1 0 0,1-1 0 0 0,-1 1-1 0 0,0 0 14 0 0,-1 1 17 0 0,1 0 1 0 0,0 0-1 0 0,1 0 0 0 0,-1 0 1 0 0,0 0-1 0 0,1 0 0 0 0,0 0 0 0 0,-1 1 1 0 0,1-1-1 0 0,1 0 0 0 0,-1 0 0 0 0,0 1-17 0 0,1 1 27 0 0,-1-1 0 0 0,0 1 0 0 0,0-1 0 0 0,0 1-1 0 0,-1-1 1 0 0,0 2-27 0 0,-1 16 64 0 0,5-6-53 0 0,1-6 85 0 0,0-8-71 0 0,-4-2-6 0 0,2 1-4 0 0,0 0-1 0 0,0 0 1 0 0,0 0 0 0 0,0 0 0 0 0,0 0-1 0 0,0 0 1 0 0,0-1 0 0 0,0 1-1 0 0,0 0 1 0 0,1-1 0 0 0,-1 0 0 0 0,0 0-1 0 0,0 1 1 0 0,0-1 0 0 0,1 0 0 0 0,-1-1-1 0 0,0 1 1 0 0,0 0 0 0 0,0-1 0 0 0,2 0-15 0 0,10-2 66 0 0,0 0 1 0 0,-1-1 0 0 0,0-1-1 0 0,0 0 1 0 0,0-1 0 0 0,-1 0-1 0 0,12-8-66 0 0,-22 12 13 0 0,0 0 0 0 0,1 0-1 0 0,-1 0 1 0 0,0 0 0 0 0,0 0-1 0 0,0 0 1 0 0,-1 0 0 0 0,1 0 0 0 0,-1-1-1 0 0,1 1 1 0 0,-1-1 0 0 0,0 1-1 0 0,1-1 1 0 0,-1 0 0 0 0,-1 0-1 0 0,1 1 1 0 0,0-2-13 0 0,9-20 34 0 0,-8 21-28 0 0,0-1 1 0 0,-1 1-1 0 0,1-1 0 0 0,-1 0 1 0 0,0 1-1 0 0,0-2-6 0 0,1-4 21 0 0,0-1-1 0 0,-1 1 1 0 0,-1-5-21 0 0,0 11 5 0 0,0 1 0 0 0,0-1 0 0 0,0 1 0 0 0,0-1 0 0 0,-1 1 0 0 0,0-1 1 0 0,1 1-1 0 0,-1 0 0 0 0,0-1 0 0 0,0 1 0 0 0,0 0 0 0 0,0 0 1 0 0,0-1-1 0 0,-1 1 0 0 0,-1-2-5 0 0,0 1-17 0 0,0-1-1 0 0,-1 0 1 0 0,1 0 0 0 0,-1 1-1 0 0,0 0 1 0 0,0 0 0 0 0,0 0-1 0 0,0 0 1 0 0,-1 1 0 0 0,1 0-1 0 0,-1 0 1 0 0,0 0 0 0 0,1 0-1 0 0,-1 1 1 0 0,0-1 0 0 0,0 1-1 0 0,0 1 1 0 0,-1-1 17 0 0,-32 2-651 0 0,14 0-953 0 0,21 9-792 0 0,5-6-4258 0 0,6-2-3 0 0</inkml:trace>
  <inkml:trace contextRef="#ctx0" brushRef="#br0" timeOffset="1588.293">2394 159 17191 0 0,'0'0'787'0'0,"0"0"-16"0"0,-7 6-362 0 0,4-1-349 0 0,-1-1 0 0 0,0 0 0 0 0,0 0 0 0 0,0 0 1 0 0,0-1-1 0 0,-1 0 0 0 0,1 0-60 0 0,-21 18 759 0 0,-17 23 265 0 0,2 2 0 0 0,-10 20-1024 0 0,45-59 189 0 0,0 1 0 0 0,1 1 0 0 0,0-1 0 0 0,1 0 0 0 0,0 1 0 0 0,0 0 0 0 0,0 5-189 0 0,-3 6 137 0 0,5-17-141 0 0,1-1 1 0 0,-1 1-1 0 0,1 0 1 0 0,0 0-1 0 0,0-1 1 0 0,0 1-1 0 0,0 0 0 0 0,0 0 1 0 0,0-1-1 0 0,1 1 1 0 0,-1 0-1 0 0,1 0 1 0 0,0-1-1 0 0,0 1 0 0 0,0-1 1 0 0,0 1-1 0 0,1-1 1 0 0,-1 1-1 0 0,1-1 1 0 0,-1 0-1 0 0,1 0 0 0 0,0 1 1 0 0,0-1-1 0 0,-1 0 1 0 0,2-1-1 0 0,-1 1 1 0 0,0 0-1 0 0,0-1 0 0 0,1 1 1 0 0,-1-1-1 0 0,0 1 4 0 0,4 0-14 0 0,0 0 1 0 0,0 0-1 0 0,-1-1 0 0 0,1 1 0 0 0,0-1 0 0 0,0-1 1 0 0,0 1-1 0 0,0-1 0 0 0,0 0 0 0 0,1 0 0 0 0,1-1 14 0 0,24-4 0 0 0,-1-1 0 0 0,1-2 0 0 0,-1-1 0 0 0,-1-1 0 0 0,7-5 0 0 0,-27 11-310 0 0,0-1 0 0 0,0 0 1 0 0,-1-1-1 0 0,0 0 0 0 0,0 0 0 0 0,-1-1 0 0 0,0 0 0 0 0,0-1 0 0 0,0 0 0 0 0,-1 0 0 0 0,0 0 0 0 0,-1-1 0 0 0,0 0 1 0 0,0 0-1 0 0,-1-1 0 0 0,3-8 310 0 0,-1-3-1618 0 0</inkml:trace>
  <inkml:trace contextRef="#ctx0" brushRef="#br0" timeOffset="2054.214">2661 1 14048 0 0,'-2'1'141'0'0,"-9"7"210"0"0,11-8-329 0 0,-1 0-1 0 0,1 0 0 0 0,0 1 0 0 0,0-1 0 0 0,0 0 0 0 0,-1 0 1 0 0,1 0-1 0 0,0 1 0 0 0,0-1 0 0 0,0 0 0 0 0,0 0 0 0 0,0 1 1 0 0,-1-1-1 0 0,1 0 0 0 0,0 1 0 0 0,0-1 0 0 0,0 0 0 0 0,0 0 1 0 0,0 1-1 0 0,0-1 0 0 0,0 0 0 0 0,0 1 0 0 0,0-1 0 0 0,0 0 1 0 0,0 0-1 0 0,0 1 0 0 0,0-1 0 0 0,0 0 0 0 0,0 1 0 0 0,1-1 1 0 0,-1 0-1 0 0,0 0 0 0 0,0 1 0 0 0,0-1 0 0 0,0 0 0 0 0,0 0 1 0 0,1 1-22 0 0,0-1 18 0 0,-1 1 1 0 0,1 0 0 0 0,0 0 0 0 0,-1 0 0 0 0,1 0-1 0 0,0 0 1 0 0,-1 0 0 0 0,1 0 0 0 0,-1 0 0 0 0,1 0 0 0 0,-1 0-1 0 0,0 0 1 0 0,1 0 0 0 0,-1 0-19 0 0,0 1-2 0 0,-1-1 1 0 0,1 1-1 0 0,-1-1 0 0 0,1 0 0 0 0,-1 0 1 0 0,1 1-1 0 0,-1-1 0 0 0,0 0 1 0 0,0 0-1 0 0,0 1 2 0 0,0 0 6 0 0,0-1 22 0 0,0 1 1 0 0,1-1 0 0 0,-1 1-1 0 0,1 0 1 0 0,-1-1 0 0 0,1 1-1 0 0,0 0 1 0 0,-1-1 0 0 0,1 1 0 0 0,0 0-1 0 0,0-1 1 0 0,0 1 0 0 0,1 0-1 0 0,-1-1 1 0 0,0 1 0 0 0,1 0-29 0 0,0 18 632 0 0,-9 9 265 0 0,6-25-784 0 0,1 0 0 0 0,-1 0 0 0 0,1 0 0 0 0,0 1 0 0 0,0-1 0 0 0,1 0 0 0 0,0 1 0 0 0,-1-1 0 0 0,1 1 0 0 0,1-1-113 0 0,1 7 197 0 0,-1-7-125 0 0,-1 0 0 0 0,1-1 0 0 0,-1 1 0 0 0,0 0 0 0 0,1 0 0 0 0,-2-1 0 0 0,1 1 0 0 0,0 2-72 0 0,-3 7 156 0 0,2-10-101 0 0,0 0 0 0 0,0 0 0 0 0,0 1 0 0 0,1-1 0 0 0,0 0-1 0 0,-1 1 1 0 0,1-1 0 0 0,0 1 0 0 0,1-1 0 0 0,-1 0 0 0 0,1 1 0 0 0,-1-1 0 0 0,1 0-1 0 0,1 3-54 0 0,-1-3 46 0 0,0 0-1 0 0,0 0 0 0 0,-1 0 0 0 0,0-1 0 0 0,1 1 1 0 0,-1 0-1 0 0,0 0 0 0 0,0 0 0 0 0,-1 1-45 0 0,1-1 58 0 0,0 1-1 0 0,0 0 1 0 0,0 0-1 0 0,0-1 1 0 0,2 5-58 0 0,0-1 119 0 0,1 0-1 0 0,0 0 1 0 0,0 0 0 0 0,0 0-1 0 0,5 5-118 0 0,-5-6 118 0 0,-2-4-57 0 0,0-1-1 0 0,0 1 1 0 0,-1 0 0 0 0,1 0 0 0 0,0 0 0 0 0,-1 0 0 0 0,0 0-1 0 0,1 2-60 0 0,-1-3 30 0 0,0 0 0 0 0,0 0 0 0 0,0 0 0 0 0,0 0-1 0 0,0 0 1 0 0,1 1 0 0 0,-1-1 0 0 0,0 0 0 0 0,1 0-1 0 0,-1 0 1 0 0,1 0 0 0 0,-1 0 0 0 0,1 0 0 0 0,0 0-1 0 0,-1 0 1 0 0,1 0 0 0 0,0-1 0 0 0,0 1-1 0 0,0 0 1 0 0,-1 0-30 0 0,9 3 133 0 0,3 3 29 0 0,-12-7-157 0 0,0 1 1 0 0,1-1 0 0 0,-1 0-1 0 0,0 0 1 0 0,0 0-1 0 0,0 1 1 0 0,1-1 0 0 0,-1 0-1 0 0,0 1 1 0 0,0-1-1 0 0,0 0 1 0 0,0 0 0 0 0,0 1-1 0 0,0-1 1 0 0,0 0-1 0 0,0 1 1 0 0,0-1 0 0 0,0 0-1 0 0,0 1 1 0 0,0-1-1 0 0,0 0 1 0 0,0 0 0 0 0,0 1-1 0 0,0-1 1 0 0,0 0-1 0 0,0 1 1 0 0,0-1 0 0 0,0 0-1 0 0,0 0 1 0 0,0 1-1 0 0,-1-1 1 0 0,1 0 0 0 0,0 1-1 0 0,0-1 1 0 0,0 0-1 0 0,-1 0-5 0 0,2 1 6 0 0,-1 0 1 0 0,0-1-1 0 0,1 1 0 0 0,-1-1 0 0 0,1 1 0 0 0,-1-1 0 0 0,1 1 1 0 0,-1-1-1 0 0,1 1 0 0 0,-1-1 0 0 0,1 1 0 0 0,-1-1 0 0 0,1 0 0 0 0,-1 1 1 0 0,1-1-1 0 0,0 0 0 0 0,-1 0 0 0 0,1 1 0 0 0,0-1 0 0 0,-1 0 1 0 0,1 0-1 0 0,0 0 0 0 0,-1 0 0 0 0,1 0-6 0 0,6 2-20 0 0,-15-5 28 0 0,7 3-8 0 0,0-1 0 0 0,0 1 0 0 0,0 0 0 0 0,1 0 0 0 0,-1-1 0 0 0,0 1 0 0 0,0-1 0 0 0,0 1 0 0 0,0-1 0 0 0,0 1 0 0 0,1-1 0 0 0,-1 0 0 0 0,0 0 0 0 0,2-4 5 0 0,1 2 17 0 0,-2-4 102 0 0,0 6-105 0 0,-1 0 0 0 0,1-1-1 0 0,0 1 1 0 0,0 0 0 0 0,0 0-1 0 0,0-1 1 0 0,0 1 0 0 0,0 0-1 0 0,1 0 1 0 0,-1-1 0 0 0,0 1-1 0 0,1 0 1 0 0,-1 0 0 0 0,1 0-1 0 0,-1-1 1 0 0,1 1-1 0 0,0 0 1 0 0,-1 0 0 0 0,1 0-1 0 0,0 0 1 0 0,0 0 0 0 0,0 0-1 0 0,-1 0 1 0 0,1 0 0 0 0,0 1-1 0 0,1-2-18 0 0,5-2 22 0 0,-6 3-22 0 0,1 1 1 0 0,-1-1-1 0 0,0 0 0 0 0,0 0 0 0 0,0 1 1 0 0,1-1-1 0 0,-1 0 0 0 0,0 0 0 0 0,0 0 1 0 0,0 0-1 0 0,-1 0 0 0 0,1 0 0 0 0,0-1 0 0 0,0 1 1 0 0,0 0-1 0 0,-1 0 0 0 0,1-1 0 0 0,-1 1 1 0 0,1 0-1 0 0,-1-1 0 0 0,0 1 0 0 0,1 0 1 0 0,-1-1-1 0 0,0 1 0 0 0,0-1 0 0 0,0 1 0 0 0,0 0-3 0 0,1 0 0 0 0,-1 0 0 0 0,0 0 1 0 0,1 1-1 0 0,-1-1 0 0 0,0 0 0 0 0,1 1 0 0 0,-1-1 0 0 0,1 0 0 0 0,-1 1 0 0 0,1-1 0 0 0,-1 0 0 0 0,1 1 0 0 0,-1-1 0 0 0,1 1 0 0 0,0-1 0 0 0,-1 1 0 0 0,1-1 0 0 0,0 1 0 0 0,0-1 1 0 0,-1 1-1 0 0,1 0 0 0 0,0 0 0 0 0,0-1 0 0 0,-1 1 0 0 0,1 0 0 0 0,1 0 3 0 0,3-2-59 0 0,-4 1 46 0 0,0 1-1 0 0,-1-1 1 0 0,1 1 0 0 0,0-1 0 0 0,0 1 0 0 0,0-1 0 0 0,-1 1 0 0 0,1-1 0 0 0,0 0 0 0 0,-1 1-1 0 0,1-1 1 0 0,0 0 0 0 0,-1 0 0 0 0,1 1 0 0 0,-1-1 0 0 0,1 0 0 0 0,-1 0 0 0 0,1 0 0 0 0,-1 0 0 0 0,0 0-1 0 0,0 0 1 0 0,1 0 0 0 0,-1 0 13 0 0,0 0-10 0 0,1 0 0 0 0,0 0 1 0 0,-1 0-1 0 0,1 0 0 0 0,0 0 0 0 0,0 0 0 0 0,-1 0 0 0 0,1 1 0 0 0,0-1 0 0 0,0 0 0 0 0,0 0 1 0 0,0 1-1 0 0,0-1 0 0 0,0 0 0 0 0,1 1 10 0 0,-1-1-4 0 0,6-5 4 0 0,-8 3 0 0 0,8 1 0 0 0,-7 4 0 0 0,0-1 0 0 0,0-1 0 0 0,0 1 0 0 0,0-1 0 0 0,0 0 0 0 0,1 1 0 0 0,-1-1 0 0 0,0 1 0 0 0,0-1 0 0 0,0 0 0 0 0,0 1 0 0 0,0-1 0 0 0,0 0 0 0 0,1 1 0 0 0,-1-1 0 0 0,0 0 0 0 0,0 1 0 0 0,1-1 0 0 0,-1 0 0 0 0,0 1 0 0 0,0-1 0 0 0,1 0 0 0 0,-1 0 0 0 0,0 1 0 0 0,12 6 0 0 0,-9-6 0 0 0,0 1 0 0 0,-1-1 0 0 0,1 1 0 0 0,-1 0 0 0 0,1 0 0 0 0,-1 0 0 0 0,0 0 0 0 0,1 0 0 0 0,-1 1 0 0 0,0-1 0 0 0,0 2 0 0 0,1-1 17 0 0,-1 0 0 0 0,0 0 0 0 0,0-1 0 0 0,1 1 0 0 0,0-1 0 0 0,-1 1-1 0 0,1-1 1 0 0,0 0-17 0 0,14 13 206 0 0,-16-14-197 0 0,-1 0 0 0 0,1 0 0 0 0,0 0 0 0 0,-1 0 0 0 0,0 0 0 0 0,1 0 0 0 0,-1 1 0 0 0,1-1 1 0 0,-1 0-1 0 0,0 0 0 0 0,0 0 0 0 0,0 0 0 0 0,0 0 0 0 0,0 0 0 0 0,0 1 0 0 0,0-1 0 0 0,0 0 1 0 0,0 0-1 0 0,-1 0-9 0 0,1 0 13 0 0,0 0 0 0 0,0 0 0 0 0,0 0 1 0 0,0 0-1 0 0,1 0 0 0 0,-1 0 0 0 0,0 0 1 0 0,0 0-1 0 0,0 0 0 0 0,1 0 0 0 0,-1 0 1 0 0,1 0-1 0 0,-1 0 0 0 0,0 0 0 0 0,1 0 1 0 0,0-1-1 0 0,-1 1 0 0 0,1 0 0 0 0,-1 0 1 0 0,1-1-1 0 0,0 1 0 0 0,0 0 0 0 0,-1-1 1 0 0,1 1-1 0 0,1 0-13 0 0,-1 0 13 0 0,0 0-1 0 0,0 0 1 0 0,0-1 0 0 0,0 1-1 0 0,0 0 1 0 0,0 0 0 0 0,0 0-1 0 0,0 1 1 0 0,-1-1 0 0 0,1 0-1 0 0,0 0 1 0 0,-1 0 0 0 0,1 0-1 0 0,-1 1 1 0 0,1-1 0 0 0,-1 0-1 0 0,1 1 1 0 0,-1-1 0 0 0,0 0-1 0 0,0 1 1 0 0,0-1 0 0 0,0 0-1 0 0,0 2-12 0 0,-2 7 93 0 0,2-8-63 0 0,-1 0 0 0 0,1 0-1 0 0,-1 0 1 0 0,1 1 0 0 0,0-1 0 0 0,0 0-1 0 0,0 0 1 0 0,0 0 0 0 0,0 0 0 0 0,0 0 0 0 0,1 0-1 0 0,-1 0 1 0 0,1 1-30 0 0,0-2 12 0 0,-1 0-1 0 0,1 0 0 0 0,-1 0 1 0 0,1 0-1 0 0,-1 0 0 0 0,0 0 1 0 0,1 0-1 0 0,-1 0 0 0 0,0 0 1 0 0,0 0-1 0 0,0 1 0 0 0,0-1 1 0 0,0 0-1 0 0,0 0 0 0 0,0 0 1 0 0,0 0-1 0 0,0 0 0 0 0,-1 0 1 0 0,1 0-1 0 0,0 0 0 0 0,-1 0 1 0 0,1 0-1 0 0,-1 0 0 0 0,1 0 1 0 0,-1 0-1 0 0,1 0 0 0 0,-1 0 1 0 0,0 0-1 0 0,1 0 0 0 0,-1-1 1 0 0,0 1-1 0 0,0 0-11 0 0,1 0 2 0 0,-1-1 0 0 0,1 1-1 0 0,0 0 1 0 0,0-1 0 0 0,-1 1 0 0 0,1 0 0 0 0,0-1-1 0 0,0 1 1 0 0,0 0 0 0 0,0-1 0 0 0,-1 1 0 0 0,1 0-1 0 0,0-1 1 0 0,0 1 0 0 0,1 0 0 0 0,-1 0 0 0 0,0-1-1 0 0,0 1 1 0 0,0 0 0 0 0,0-1 0 0 0,0 1 0 0 0,1 0-1 0 0,-1-1 1 0 0,0 1 0 0 0,1-1 0 0 0,-1 1 0 0 0,0 0-1 0 0,1 0-1 0 0,0-1 3 0 0,-1 1 0 0 0,1 0 0 0 0,-1 0 0 0 0,1 0 0 0 0,-1 0 0 0 0,0 0 0 0 0,1-1 0 0 0,-1 1 0 0 0,0 0 0 0 0,0 0 0 0 0,0 0 0 0 0,0 0 0 0 0,0 0 0 0 0,0 0 0 0 0,0 0 0 0 0,0 0 0 0 0,0 0 0 0 0,0 0 0 0 0,0 0-3 0 0,-1 0 2 0 0,1 0 0 0 0,0-1 0 0 0,0 1 1 0 0,-1-1-1 0 0,1 1 0 0 0,0-1 1 0 0,0 1-1 0 0,0 0 0 0 0,0-1 1 0 0,0 1-1 0 0,0-1 0 0 0,0 1 1 0 0,0-1-1 0 0,0 1 0 0 0,0 0 0 0 0,1-1 1 0 0,-1 1-1 0 0,0-1 0 0 0,0 1 1 0 0,0-1-1 0 0,1 1 0 0 0,-1-1 1 0 0,0 1-1 0 0,1-1 0 0 0,-1 1 1 0 0,0-1-1 0 0,1 1 0 0 0,-1-1 0 0 0,1 1 1 0 0,-1-1-1 0 0,0 0 0 0 0,1 1 1 0 0,-1-1-1 0 0,1 0 0 0 0,-1 1 1 0 0,1-1-1 0 0,0 0-2 0 0,5 4 53 0 0,0 7 13 0 0,-5-9-83 0 0,1-1 16 0 0,-2 0 0 0 0,0-1 0 0 0,1 0-1 0 0,-1 1 1 0 0,0-1 0 0 0,0 0-1 0 0,0 0 1 0 0,0 1 0 0 0,0-1-1 0 0,0 0 1 0 0,0 1 0 0 0,0-1-1 0 0,0 0 1 0 0,0 0 0 0 0,0 1-1 0 0,0-1 1 0 0,-1 0 0 0 0,1 1 0 0 0,0-1-1 0 0,0 0 1 0 0,0 0 0 0 0,0 1-1 0 0,0-1 1 0 0,-1 0 0 0 0,1 0-1 0 0,0 1 1 0 0,0-1 0 0 0,0 0-1 0 0,-1 0 1 0 0,1 0 0 0 0,0 1 1 0 0,-6 5 97 0 0,-26 10-205 0 0,31-16 8 0 0,1 0-46 0 0,0 0-234 0 0,0 0-106 0 0,-3-5-648 0 0,2 5 825 0 0,-7-3-450 0 0,8 3 695 0 0,0 0 1 0 0,0 0 0 0 0,0 0-1 0 0,0-1 1 0 0,0 1-1 0 0,0 0 1 0 0,-1 0 0 0 0,1 0-1 0 0,0 0 1 0 0,0 0 0 0 0,0 0-1 0 0,0 0 1 0 0,0 0 0 0 0,0 0-1 0 0,0-1 1 0 0,0 1-1 0 0,0 0 1 0 0,0 0 0 0 0,0 0-1 0 0,0 0 1 0 0,0 0 0 0 0,0 0-1 0 0,0-1 1 0 0,0 1 0 0 0,0 0-1 0 0,0 0 1 0 0,0 0-1 0 0,0 0 1 0 0,0 0 0 0 0,0 0-1 0 0,0-1 1 0 0,0 1 0 0 0,0 0-1 0 0,0 0 1 0 0,0 0 0 0 0,0 0-1 0 0,0 0 1 0 0,0 0-1 0 0,0 0 1 0 0,0-1 0 0 0,0 1-1 0 0,0 0 1 0 0,0 0 0 0 0,1 0-1 0 0,-1 0 1 0 0,0 0-1 0 0,0 0 1 0 0,0 0 0 0 0,0 0-1 0 0,0 0 1 0 0,0 0 0 0 0,0 0-1 0 0,1-1 1 0 0,-1 1 0 0 0,0 0-1 0 0,0 0 1 0 0,0 0-1 0 0,0 0 1 0 0,0 0 0 0 0,0 0 63 0 0,11-5-6945 0 0</inkml:trace>
  <inkml:trace contextRef="#ctx0" brushRef="#br0" timeOffset="2733.258">3093 355 8288 0 0,'0'0'638'0'0,"1"1"-414"0"0,0-1-211 0 0,-1 0-1 0 0,0 0 0 0 0,0 0 0 0 0,0 0 0 0 0,0 0 1 0 0,0 0-1 0 0,0 0 0 0 0,0 0 0 0 0,0 0 0 0 0,0 1 1 0 0,0-1-1 0 0,1 0 0 0 0,-1 0 0 0 0,0 0 0 0 0,0 0 0 0 0,0 0 1 0 0,0 0-1 0 0,0 0 0 0 0,0 0 0 0 0,0 1 0 0 0,0-1 1 0 0,0 0-1 0 0,0 0 0 0 0,0 0 0 0 0,0 0 0 0 0,0 0 1 0 0,0 0-1 0 0,0 0 0 0 0,0 0 0 0 0,0 1 0 0 0,0-1 1 0 0,0 0-1 0 0,0 0 0 0 0,0 0 0 0 0,0 0 0 0 0,0 0 0 0 0,0 0 1 0 0,0 0-1 0 0,0 1 0 0 0,-1-1 0 0 0,1 0 0 0 0,0 0 1 0 0,0 0-1 0 0,0 0 0 0 0,0 0 0 0 0,0 0 0 0 0,0 0 1 0 0,0 0-1 0 0,0 0 0 0 0,0 0 0 0 0,0 0 0 0 0,0 0 1 0 0,-1 0-1 0 0,1 0 0 0 0,0 1 0 0 0,0-1-12 0 0,-5 3 2609 0 0,6-3-2416 0 0,0 1-1 0 0,0-1 1 0 0,0 1-1 0 0,0 0 1 0 0,-1-1-1 0 0,1 1 0 0 0,0 0 1 0 0,0 0-1 0 0,-1-1 1 0 0,1 1-1 0 0,-1 0 1 0 0,1 0-1 0 0,-1 0 1 0 0,1 0-1 0 0,-1 0 0 0 0,1 0 1 0 0,-1 0-1 0 0,0 0 1 0 0,1 0-1 0 0,-1 0 1 0 0,0 0-1 0 0,0 0 1 0 0,0 0-1 0 0,0 0 0 0 0,0 1-192 0 0,0 0 99 0 0,1 0-1 0 0,-1 1 0 0 0,1-1 0 0 0,-1 0 0 0 0,1 0 0 0 0,0 0 0 0 0,0 0 1 0 0,0 0-1 0 0,1 1-98 0 0,-1-2 74 0 0,0 1 0 0 0,-1-1 0 0 0,1 0 0 0 0,0 0 1 0 0,0 1-1 0 0,-1-1 0 0 0,1 1 0 0 0,-1-1 0 0 0,1 0 0 0 0,-1 1 1 0 0,1-1-1 0 0,-1 1-74 0 0,2 9 548 0 0,-1-10-512 0 0,-1 0 0 0 0,1 0 0 0 0,0 0-1 0 0,-1 0 1 0 0,1 0 0 0 0,0 0-1 0 0,0 0 1 0 0,0 0 0 0 0,0 0 0 0 0,0-1-1 0 0,0 1 1 0 0,0 0 0 0 0,0 0-1 0 0,0-1 1 0 0,0 1 0 0 0,0-1 0 0 0,0 1-1 0 0,0-1 1 0 0,0 1 0 0 0,1-1-1 0 0,0 0-35 0 0,-1 1 29 0 0,0-1 0 0 0,0 0 0 0 0,0 0-1 0 0,0 1 1 0 0,0-1 0 0 0,0 1 0 0 0,0-1-1 0 0,0 1 1 0 0,0-1 0 0 0,0 1 0 0 0,0 0-1 0 0,0 0 1 0 0,0-1 0 0 0,-1 1 0 0 0,1 0-1 0 0,0 0 1 0 0,0 0 0 0 0,-1 0 0 0 0,1 0 0 0 0,-1 0-1 0 0,1 0 1 0 0,0 0-29 0 0,-3 9 404 0 0,2-10-378 0 0,0 1 0 0 0,-1 0 0 0 0,1-1 0 0 0,0 1 0 0 0,0 0 0 0 0,0-1 0 0 0,0 1 0 0 0,0 0 0 0 0,0 0 0 0 0,0-1 0 0 0,0 1 0 0 0,0 0 0 0 0,0 0 0 0 0,0-1 0 0 0,0 1 0 0 0,0 0 0 0 0,1-1 0 0 0,-1 1-26 0 0,9 11 388 0 0,-8-11-342 0 0,0 1 1 0 0,1-1-1 0 0,-1 0 0 0 0,0 0 1 0 0,-1 0-1 0 0,1 1 0 0 0,0-1 1 0 0,0 1-1 0 0,0-1 0 0 0,-1 0 1 0 0,1 1-1 0 0,-1-1 0 0 0,1 1 1 0 0,-1-1-1 0 0,0 1 0 0 0,1 1-46 0 0,-2 7 265 0 0,1-8-212 0 0,-1 0 0 0 0,1 0 0 0 0,0 0 0 0 0,0 0 0 0 0,0-1 0 0 0,1 1 0 0 0,-1 0 0 0 0,0 0 0 0 0,1 0 0 0 0,-1 0 0 0 0,1 1-53 0 0,0-2 17 0 0,-1 0 1 0 0,1 0-1 0 0,-1 0 0 0 0,0 0 0 0 0,1 0 0 0 0,-1 0 0 0 0,0 0 0 0 0,0 0 0 0 0,0 0 1 0 0,0 0-1 0 0,0 0 0 0 0,0 0 0 0 0,0 0 0 0 0,0 0 0 0 0,0 0 0 0 0,0 0 0 0 0,0 0 1 0 0,-1 0-1 0 0,1 0 0 0 0,-1 0 0 0 0,1 0 0 0 0,0 0 0 0 0,-1 0 0 0 0,0 0 0 0 0,1 0 1 0 0,-1 0-1 0 0,1 0 0 0 0,-1 0 0 0 0,0-1 0 0 0,0 1 0 0 0,0 0 0 0 0,0 0-17 0 0,2 0 30 0 0,-1 0 0 0 0,1 1-1 0 0,-1-1 1 0 0,1 0 0 0 0,-1 0-1 0 0,1 1 1 0 0,0-1 0 0 0,0 0-1 0 0,0 0 1 0 0,-1 0 0 0 0,1 0-1 0 0,1 1-29 0 0,2 5 118 0 0,-3-6-102 0 0,1-1 0 0 0,-1 1 1 0 0,0-1-1 0 0,1 1 0 0 0,-1-1 1 0 0,0 0-1 0 0,1 1 0 0 0,-1-1 1 0 0,0 0-1 0 0,1 0 0 0 0,-1 0 1 0 0,0 0-1 0 0,1 0 0 0 0,0 0-16 0 0,5-3 215 0 0,-7 3-211 0 0,0-1 0 0 0,0 1 0 0 0,0 0 0 0 0,0 0 0 0 0,0-1 0 0 0,0 1 0 0 0,0 0 0 0 0,0 0 0 0 0,0 0 0 0 0,0-1 0 0 0,0 1 0 0 0,0 0 0 0 0,0 0 0 0 0,0 0 0 0 0,0-1 0 0 0,0 1-1 0 0,0 0 1 0 0,0 0 0 0 0,-1 0 0 0 0,1-1 0 0 0,0 1 0 0 0,0 0 0 0 0,0 0 0 0 0,0 0 0 0 0,0 0 0 0 0,-1 0 0 0 0,1-1 0 0 0,0 1 0 0 0,0 0 0 0 0,0 0 0 0 0,-1 0 0 0 0,1 0 0 0 0,0 0 0 0 0,0 0 0 0 0,0 0 0 0 0,-1 0-4 0 0,1-2 18 0 0,0 0-1 0 0,0 0 0 0 0,0 0 1 0 0,0 0-1 0 0,1 0 1 0 0,-1 0-1 0 0,1 0 0 0 0,-1 0 1 0 0,1 0-1 0 0,-1 0 1 0 0,1 0-1 0 0,0 0 0 0 0,0 0-17 0 0,4-13 52 0 0,-4 11-50 0 0,0 0 0 0 0,0 0 0 0 0,0 0 0 0 0,1 0 1 0 0,1-4-3 0 0,2-5-15 0 0,-5 12 12 0 0,1 0 1 0 0,-1 0 0 0 0,0 0-1 0 0,0 0 1 0 0,0-1 0 0 0,0 1 0 0 0,0 0-1 0 0,0 0 1 0 0,0 0 0 0 0,0 0 0 0 0,-1 0-1 0 0,1 0 1 0 0,0 0 0 0 0,-1 0 0 0 0,1 0-1 0 0,-1 0 1 0 0,1 0 0 0 0,-1 0 0 0 0,1 0-1 0 0,-1 0 1 0 0,0-1 2 0 0,0 2-1 0 0,1-1 0 0 0,-1 0-1 0 0,0 0 1 0 0,1 0 0 0 0,-1 0 0 0 0,1 0 0 0 0,-1 0 0 0 0,1 0-1 0 0,0 0 1 0 0,0 0 0 0 0,-1 0 0 0 0,1 0 0 0 0,0 0 0 0 0,0 0-1 0 0,0 0 1 0 0,0 0 0 0 0,0 0 0 0 0,0 0 0 0 0,0 0 0 0 0,0 0-1 0 0,0 0 1 0 0,1-1 1 0 0,22-31 0 0 0,-17 21 4 0 0,-3 7-11 0 0,-1 0-1 0 0,1 0 1 0 0,0 0-1 0 0,1 0 1 0 0,-1 1-1 0 0,1-1 1 0 0,0 1 0 0 0,0 0-1 0 0,0 0 1 0 0,5-3 7 0 0,9-5-278 0 0,-12 9 62 0 0,0-1-1 0 0,0 0 0 0 0,0-1 0 0 0,-1 1 0 0 0,2-2 217 0 0,-2 1-189 0 0,1 1 0 0 0,1-1-1 0 0,-1 1 1 0 0,1 0 0 0 0,-1 1 0 0 0,1-1-1 0 0,4 0 190 0 0,5-3-647 0 0,-11 4 328 0 0,0 1-1 0 0,0 1 0 0 0,0-1 1 0 0,0 1-1 0 0,0 0 0 0 0,0 0 1 0 0,0 0-1 0 0,1 1 0 0 0,-1 0 0 0 0,0 0 1 0 0,0 0-1 0 0,1 1 0 0 0,-1-1 320 0 0,-4 1-69 0 0,-1-1 0 0 0,1 0 0 0 0,0 1 0 0 0,-1-1 0 0 0,1 0 0 0 0,0 1 0 0 0,-1-1 0 0 0,1 1 0 0 0,-1-1-1 0 0,1 1 1 0 0,0-1 0 0 0,-1 1 0 0 0,0-1 0 0 0,1 1 0 0 0,-1 0 0 0 0,1-1 0 0 0,-1 1 0 0 0,0 0-1 0 0,1 0 70 0 0,7 10-742 0 0,-7-10 720 0 0,0 0 1 0 0,0 0 0 0 0,0 0 0 0 0,0 0-1 0 0,0 0 1 0 0,0 0 0 0 0,0 0 0 0 0,0 1-1 0 0,-1-1 1 0 0,1 0 0 0 0,0 1 0 0 0,-1-1-1 0 0,1 0 1 0 0,-1 1 0 0 0,0-1 0 0 0,1 1-1 0 0,-1-1 1 0 0,0 0 0 0 0,0 1 0 0 0,0-1-1 0 0,0 1 1 0 0,0-1 0 0 0,0 1 0 0 0,0-1-1 0 0,-1 1 1 0 0,1-1 0 0 0,0 0 0 0 0,-1 1 0 0 0,0 0 21 0 0,1-1 14 0 0,0 0 1 0 0,0 0 0 0 0,0 0-1 0 0,0 0 1 0 0,0 1 0 0 0,0-1 0 0 0,0 0-1 0 0,0 0 1 0 0,0 0 0 0 0,0 0-1 0 0,1 0 1 0 0,-1 0 0 0 0,0 0 0 0 0,1 0-1 0 0,-1 0 1 0 0,1 0-15 0 0,-1 0 32 0 0,1 0 1 0 0,-1 0-1 0 0,1 0 0 0 0,-1 0 1 0 0,0 0-1 0 0,0 0 0 0 0,1 0 0 0 0,-1 0 1 0 0,0 0-1 0 0,0 0 0 0 0,0 0 1 0 0,0 0-1 0 0,0 0 0 0 0,0 0 1 0 0,0 0-1 0 0,0 0 0 0 0,-1 0 1 0 0,1-1-1 0 0,0 1 0 0 0,-1 0 1 0 0,1 0-1 0 0,0 0 0 0 0,-1 0-32 0 0,-21 29 938 0 0,16-23-563 0 0,1 1-1 0 0,0-1 0 0 0,-4 7-374 0 0,-7 10 650 0 0,13-19-467 0 0,-1 0-1 0 0,1 0 1 0 0,0 0 0 0 0,0 0-1 0 0,1 1 1 0 0,0-1-1 0 0,-1 3-182 0 0,1-3 164 0 0,1 0-1 0 0,-1 0 0 0 0,-1 0 1 0 0,1 0-1 0 0,-1-1 0 0 0,0 1 1 0 0,0-1-1 0 0,-1 2-163 0 0,1-1 99 0 0,2-4-36 0 0,0 1 0 0 0,0 0 0 0 0,0 0 0 0 0,0 0 0 0 0,1 0 0 0 0,-1 1 0 0 0,1-1 0 0 0,-1 0 0 0 0,1 0 0 0 0,0 0 0 0 0,0 1-63 0 0,0-1 49 0 0,0 0-1 0 0,0-1 1 0 0,0 1 0 0 0,-1 0-1 0 0,1-1 1 0 0,0 1 0 0 0,-1 0-1 0 0,1-1 1 0 0,-1 1 0 0 0,0-1-1 0 0,1 1 1 0 0,-2 0-49 0 0,2-2 10 0 0,0 1 1 0 0,0-1-1 0 0,0 0 1 0 0,0 1-1 0 0,0-1 1 0 0,0 0-1 0 0,0 1 1 0 0,0-1-1 0 0,0 0 1 0 0,0 1-1 0 0,0-1 0 0 0,0 0 1 0 0,0 1-1 0 0,0-1 1 0 0,1 0-1 0 0,-1 1 1 0 0,0-1-1 0 0,0 0 1 0 0,0 0-1 0 0,0 1 1 0 0,0-1-1 0 0,1 0 0 0 0,-1 0 1 0 0,0 1-1 0 0,0-1 1 0 0,1 0-1 0 0,-1 0 1 0 0,0 1-1 0 0,0-1 1 0 0,1 0-1 0 0,-1 0 1 0 0,0 0-1 0 0,1 1-10 0 0,8 5 107 0 0,-5-4-92 0 0,-1-1-1 0 0,1 1 1 0 0,0 0 0 0 0,0-1 0 0 0,0 0-1 0 0,1 0-14 0 0,9-2 152 0 0,-6 0-32 0 0,1 1 20 0 0,-1-1 0 0 0,0 0 0 0 0,0 0 0 0 0,0-1 0 0 0,0 0 1 0 0,0 0-1 0 0,-1-1 0 0 0,1 0 0 0 0,-1 0 0 0 0,1-1 0 0 0,-1 0 0 0 0,6-4-140 0 0,3 1 0 0 0,-14 6 0 0 0,0 0 0 0 0,-1 1 0 0 0,1-1 0 0 0,0 0 0 0 0,0 0 0 0 0,0 0 0 0 0,-1 0 0 0 0,1 0 0 0 0,0-1 0 0 0,-1 1 0 0 0,1 0 0 0 0,-1-1 0 0 0,0 1 0 0 0,1-1 0 0 0,0-1 0 0 0,0-8 0 0 0,-2 10 0 0 0,0 0 0 0 0,0-1 0 0 0,1 1 0 0 0,-1 0 0 0 0,0 0 0 0 0,1 0 0 0 0,-1 0 0 0 0,0 0 0 0 0,1 0 0 0 0,-1 0 0 0 0,1 0 0 0 0,0-1 0 0 0,8-9 0 0 0,-7 8 0 0 0,0 1 0 0 0,0-1 0 0 0,0 1 0 0 0,0-1 0 0 0,0 0 0 0 0,-1 0 0 0 0,1 0 0 0 0,-1 0 0 0 0,0 0 0 0 0,0 0 0 0 0,0 0 0 0 0,0-1 0 0 0,0-2 0 0 0,5-18 0 0 0,-5 22 0 0 0,0 0 0 0 0,0 0 0 0 0,-1 0 0 0 0,1 0 0 0 0,-1 0 0 0 0,1-1 0 0 0,-1 1 0 0 0,0 0 0 0 0,1 0 0 0 0,-1-1 0 0 0,-1 1 0 0 0,1 0 0 0 0,0 0 0 0 0,0 0 0 0 0,-1-2 0 0 0,-4-6 0 0 0,4 9 0 0 0,0 0 0 0 0,1 0 0 0 0,-1 0 0 0 0,1 0 0 0 0,-1 0 0 0 0,1 0 0 0 0,-1 0 0 0 0,1 0 0 0 0,0-1 0 0 0,0 1 0 0 0,-1 0 0 0 0,1 0 0 0 0,0 0 0 0 0,0 0 0 0 0,0 0 0 0 0,0-1 0 0 0,0 1 0 0 0,1 0 0 0 0,-1 0 0 0 0,0 0 0 0 0,0 0 0 0 0,1 0 0 0 0,-1 0 0 0 0,0 1 0 0 0,0 0 0 0 0,0-1 0 0 0,1 1 0 0 0,-1 0 0 0 0,0-1 0 0 0,0 1 0 0 0,0 0 0 0 0,0 0 0 0 0,0-1 0 0 0,0 1 0 0 0,0 0 0 0 0,0-1 0 0 0,0 1 0 0 0,0 0 0 0 0,0-1 0 0 0,0 1 0 0 0,0 0 0 0 0,0-1 0 0 0,-1 1 0 0 0,1 0 0 0 0,0-1 0 0 0,0 1 0 0 0,0 0 0 0 0,0 0 0 0 0,0-1 0 0 0,-1 1 0 0 0,1 0 0 0 0,0 0 0 0 0,0-1 0 0 0,-1 1 0 0 0,1 0 0 0 0,0 0 0 0 0,-24-13 0 0 0,20 11-41 0 0,-1 0-1 0 0,0 1 1 0 0,0-1 0 0 0,0 1-1 0 0,0 0 1 0 0,0 0-1 0 0,0 1 1 0 0,0-1-1 0 0,0 1 1 0 0,-3 1 41 0 0,5-1-60 0 0,1 0-226 0 0,-10 0-472 0 0,9 0 632 0 0,0 0-331 0 0,0 0-3520 0 0,3 0 2335 0 0</inkml:trace>
  <inkml:trace contextRef="#ctx0" brushRef="#br0" timeOffset="4025.398">3649 476 4608 0 0,'16'-3'23'0'0,"9"0"2263"0"0,-29 2-35 0 0,14 0-1826 0 0,-1 1 772 0 0,-16 2 3373 0 0,2 0-3625 0 0,-1 0 0 0 0,0 0 1 0 0,1 1-1 0 0,-3 1-945 0 0,7-3-168 0 0,1-1 174 0 0,0 0 0 0 0,0 0 0 0 0,-1 0 0 0 0,1 0-1 0 0,0 0 1 0 0,0 0 0 0 0,0 0 0 0 0,0 0 0 0 0,0 0 0 0 0,0 0 0 0 0,-1 0 0 0 0,1 0 0 0 0,0 0 0 0 0,0 0 0 0 0,0 0 0 0 0,0 1 0 0 0,0-1 0 0 0,0 0 0 0 0,0 0 0 0 0,0 0 0 0 0,0 0 0 0 0,-1 0-1 0 0,1 0 1 0 0,0 0 0 0 0,0 1 0 0 0,0-1 0 0 0,0 0 0 0 0,0 0 0 0 0,0 0 0 0 0,0 0 0 0 0,0 0 0 0 0,0 1 0 0 0,0-1 0 0 0,0 0 0 0 0,0 0 0 0 0,0 0 0 0 0,0 0 0 0 0,0 0 0 0 0,0 1-6 0 0,5 2 30 0 0,-4-3 4 0 0,-1 0 0 0 0,1 1 0 0 0,-1-1 0 0 0,1 0 0 0 0,-1 0 0 0 0,1 1-1 0 0,-1-1 1 0 0,1 0 0 0 0,-1 1 0 0 0,0-1 0 0 0,1 0 0 0 0,-1 1 0 0 0,0-1 0 0 0,1 0 0 0 0,-1 1 0 0 0,0-1 0 0 0,1 1-1 0 0,-1-1 1 0 0,0 1 0 0 0,0-1 0 0 0,1 1 0 0 0,-1-1 0 0 0,0 1 0 0 0,0-1 0 0 0,0 1 0 0 0,0-1 0 0 0,0 1 0 0 0,0-1-1 0 0,1 1 1 0 0,-1-1 0 0 0,-1 1 0 0 0,1-1 0 0 0,0 1-34 0 0,0-1 30 0 0,0 1-1 0 0,0-1 1 0 0,0 1-1 0 0,-1-1 1 0 0,1 0-1 0 0,0 1 1 0 0,0-1-1 0 0,0 1 1 0 0,0-1-1 0 0,0 0 1 0 0,0 1-1 0 0,0-1 1 0 0,0 1-1 0 0,0-1 1 0 0,0 0-1 0 0,0 1 1 0 0,0-1-1 0 0,0 1 1 0 0,0-1-1 0 0,0 0 1 0 0,1 1-1 0 0,-1-1 1 0 0,0 0 0 0 0,0 1-1 0 0,0-1 1 0 0,1 1-1 0 0,-1-1 1 0 0,0 0-1 0 0,0 0 1 0 0,1 1-1 0 0,-1-1 1 0 0,0 0-1 0 0,0 1 1 0 0,1-1-1 0 0,-1 0 1 0 0,1 0-1 0 0,-1 0 1 0 0,0 1-1 0 0,1-1 1 0 0,-1 0-30 0 0,4 3-80 0 0,-4-3 81 0 0,1 0 0 0 0,-1 1 0 0 0,1-1-1 0 0,-1 0 1 0 0,0 0 0 0 0,1 1 0 0 0,-1-1-1 0 0,0 0 1 0 0,0 1 0 0 0,1-1 0 0 0,-1 1-1 0 0,0-1 1 0 0,0 0 0 0 0,1 1 0 0 0,-1-1 0 0 0,0 1-1 0 0,0-1 1 0 0,0 0 0 0 0,0 1 0 0 0,0-1-1 0 0,1 1 0 0 0,-2 0 17 0 0,1-1 0 0 0,0 1 0 0 0,0-1 0 0 0,0 1 0 0 0,0-1 0 0 0,0 1 0 0 0,0-1 0 0 0,0 1 0 0 0,0 0 0 0 0,0-1 0 0 0,0 1 0 0 0,1-1 0 0 0,-1 1 0 0 0,0-1 0 0 0,0 1 0 0 0,0-1 0 0 0,1 1 0 0 0,-1-1 0 0 0,0 1 0 0 0,1-1 0 0 0,-1 1 0 0 0,0-1 0 0 0,1 1 0 0 0,-1-1 0 0 0,0 0-1 0 0,1 1 1 0 0,-1-1 0 0 0,1 0 0 0 0,-1 1 0 0 0,1-1 0 0 0,-1 0 0 0 0,1 0 0 0 0,-1 1 0 0 0,1-1-17 0 0,0 0 20 0 0,-1 0 0 0 0,0 0 0 0 0,1 0 1 0 0,-1 0-1 0 0,0 1 0 0 0,0-1 0 0 0,1 0 0 0 0,-1 0 0 0 0,0 0 0 0 0,1 0 0 0 0,-1 1 0 0 0,0-1 0 0 0,0 0 0 0 0,1 0 0 0 0,-1 1 0 0 0,0-1 0 0 0,0 0 1 0 0,0 0-1 0 0,1 1 0 0 0,-1-1 0 0 0,0 0 0 0 0,0 1 0 0 0,0-1 0 0 0,0 0 0 0 0,0 1 0 0 0,0-1 0 0 0,1 0 0 0 0,-1 1 0 0 0,0-1 0 0 0,0 0 0 0 0,0 1 1 0 0,0-1-1 0 0,0 0 0 0 0,0 1 0 0 0,0-1 0 0 0,-1 0 0 0 0,1 1 0 0 0,0-1 0 0 0,0 0 0 0 0,0 1 0 0 0,0-1 0 0 0,0 0 0 0 0,-1 1-20 0 0,1 0 36 0 0,-1 1-1 0 0,0 0 1 0 0,0-1 0 0 0,0 1-1 0 0,0-1 1 0 0,0 1-1 0 0,0-1 1 0 0,0 0-1 0 0,-1 1 1 0 0,1-1 0 0 0,0 0-1 0 0,-1 0 1 0 0,0 1-36 0 0,-1 0-37 0 0,3-2 36 0 0,-1 0 1 0 0,1 0-1 0 0,0 1 1 0 0,0-1-1 0 0,0 0 1 0 0,0 0-1 0 0,-1 0 1 0 0,1 0-1 0 0,0 1 1 0 0,0-1-1 0 0,0 0 1 0 0,0 0 0 0 0,0 0-1 0 0,0 1 1 0 0,0-1-1 0 0,-1 0 1 0 0,1 0-1 0 0,0 0 1 0 0,0 1-1 0 0,0-1 1 0 0,0 0-1 0 0,0 0 1 0 0,0 1-1 0 0,0-1 1 0 0,0 0-1 0 0,0 0 1 0 0,0 0-1 0 0,0 1 1 0 0,0-1 0 0 0,0 0-1 0 0,0 0 1 0 0,1 1-1 0 0,-1-1 1 0 0,0 0-1 0 0,0 0 1 0 0,0 0-1 0 0,0 1 1 0 0,0-1-1 0 0,0 0 1 0 0,0 0-1 0 0,1 0 1 0 0,-1 0-1 0 0,0 1 1 0 0,0-1-1 0 0,0 0 1 0 0,1 0-1 0 0,-1 0 1 0 0,0 0 0 0 0,0 0 0 0 0,12 6 40 0 0,-11-6-15 0 0,3 2-13 0 0,0-1 1 0 0,0 0-1 0 0,0 0 0 0 0,0 0 0 0 0,0 0 1 0 0,0-1-1 0 0,0 0 0 0 0,2 1-12 0 0,14 0 25 0 0,10 1-800 0 0,-28-2 406 0 0,-2 0-935 0 0,0 0-3870 0 0,0 0-1658 0 0</inkml:trace>
  <inkml:trace contextRef="#ctx0" brushRef="#br0" timeOffset="5186.86">3643 451 7368 0 0,'27'2'666'0'0,"-16"-11"-327"0"0,-1 7 1708 0 0,-3 1 1525 0 0,-9 1-1734 0 0,0 0-1646 0 0,1 1 0 0 0,0 0 0 0 0,0 0 0 0 0,0 0 0 0 0,0 0 0 0 0,0 0 0 0 0,0 0 0 0 0,0 0 0 0 0,1 1 0 0 0,-1-1 0 0 0,0 0 0 0 0,0 1-192 0 0,-5 7 1040 0 0,-9 4-417 0 0,1 1 0 0 0,0 0 0 0 0,1 1 0 0 0,1 0-1 0 0,0 1 1 0 0,-6 12-623 0 0,-4 24 88 0 0,21-48-76 0 0,-1 0-1 0 0,1 0 1 0 0,0 1-1 0 0,0-1 1 0 0,0 0-1 0 0,1 1 0 0 0,-1-1 1 0 0,1 1-1 0 0,0-1 1 0 0,0 1-1 0 0,1-1 1 0 0,0 2-12 0 0,-1-4 126 0 0,-2 3 109 0 0,-1-1-222 0 0,-2 3-4 0 0,5-7-9 0 0,1 1 0 0 0,-1-1 0 0 0,0 1 0 0 0,1-1 0 0 0,-1 0 0 0 0,1 1 0 0 0,-1-1 0 0 0,0 1 0 0 0,1-1 0 0 0,-1 0 0 0 0,1 0 0 0 0,-1 1 0 0 0,1-1 0 0 0,-1 0-1 0 0,1 0 1 0 0,-1 1 0 0 0,1-1 0 0 0,-1 0 0 0 0,1 0 0 0 0,0 0 0 0 0,0 0 0 0 0,4 2-18 0 0,1-1 0 0 0,-1 0-1 0 0,1-1 1 0 0,-1 1 0 0 0,1-1 0 0 0,2 0 18 0 0,0-1 44 0 0,1 0 0 0 0,-1 0 0 0 0,1-1 1 0 0,-1 0-1 0 0,0-1 0 0 0,6-2-44 0 0,-3 0 257 0 0,0 0-1 0 0,-1 0 1 0 0,1-2-1 0 0,-1 1 1 0 0,-1-1 0 0 0,1-1-1 0 0,8-8-256 0 0,-15 13-3 0 0,0-1 0 0 0,0 0 0 0 0,0 0 0 0 0,0 0-1 0 0,-1 0 1 0 0,0 0 0 0 0,0 0 0 0 0,0-1 0 0 0,0 1 0 0 0,-1-1-1 0 0,1 0 1 0 0,-1 1 0 0 0,0-5 3 0 0,0 7 6 0 0,-1-1 0 0 0,0 0 0 0 0,0 0 0 0 0,0 0 0 0 0,0 0 0 0 0,0 1 0 0 0,-1-1 1 0 0,1 0-1 0 0,-1 0 0 0 0,0 1 0 0 0,0-1 0 0 0,0 0 0 0 0,0 1 0 0 0,0-1 0 0 0,-1 1 0 0 0,1-1 0 0 0,-1 1 0 0 0,1 0 0 0 0,-1-1 0 0 0,0 1 0 0 0,0 0 0 0 0,0 0 0 0 0,0 1 0 0 0,-1-1-6 0 0,-43-33 0 0 0,29 22-65 0 0,16 12-278 0 0,0 0-133 0 0,-1 1 311 0 0,1-1 0 0 0,0 1 0 0 0,-1-1 0 0 0,1 1-1 0 0,-1 0 1 0 0,1 0 0 0 0,-1-1 0 0 0,1 1 0 0 0,-1 0-1 0 0,0 0 1 0 0,1 1 0 0 0,-1-1 0 0 0,1 0 0 0 0,-1 0 0 0 0,1 1-1 0 0,-1-1 1 0 0,1 1 0 0 0,-1-1 165 0 0,-6 1-2203 0 0,-1 0-976 0 0,18-2 641 0 0,-1 1 508 0 0</inkml:trace>
  <inkml:trace contextRef="#ctx0" brushRef="#br0" timeOffset="5771.519">3916 375 7368 0 0,'0'0'568'0'0,"12"9"1461"0"0,0 3 3447 0 0,-10-10-5096 0 0,0 1 1 0 0,0-1-1 0 0,0 0 1 0 0,0 0 0 0 0,0 1-1 0 0,0-1 1 0 0,-1 1-381 0 0,-1-3 2 0 0,3 5 288 0 0,0 1-1 0 0,-1-1 1 0 0,1 0 0 0 0,-1 1 0 0 0,-1-1 0 0 0,1 1 0 0 0,-1 0 0 0 0,0 0 0 0 0,0-1-1 0 0,-1 1 1 0 0,1 4-290 0 0,-2 3 604 0 0,1 1 0 0 0,2 8-604 0 0,-1-9 446 0 0,-1 0 0 0 0,0 10-446 0 0,-2-4 76 0 0,1-3-57 0 0,-1 1 0 0 0,0-1-1 0 0,-3 5-18 0 0,3-13 109 0 0,0 0 0 0 0,-1 0 0 0 0,0 0 0 0 0,-2 2-109 0 0,3-7-6 0 0,2-3 40 0 0,0 0-1 0 0,0 0 1 0 0,0 0-1 0 0,0 0 1 0 0,0 0-1 0 0,0 0 1 0 0,0 0-1 0 0,0 0 1 0 0,0-1-1 0 0,0 1 1 0 0,-1 0 0 0 0,1 0-1 0 0,0 0 1 0 0,0 0-1 0 0,0 0 1 0 0,0 0-1 0 0,0 0 1 0 0,0 0-1 0 0,0 0 1 0 0,0 0-1 0 0,-1 0 1 0 0,1 0 0 0 0,0 0-1 0 0,0 0 1 0 0,0 0-1 0 0,0 0 1 0 0,0 0-1 0 0,0 0 1 0 0,0 0-1 0 0,-1 0 1 0 0,1 0-1 0 0,0 0 1 0 0,0 0 0 0 0,0 0-1 0 0,0 0 1 0 0,0 0-1 0 0,0 0 1 0 0,0 0-1 0 0,0 0 1 0 0,0 1-1 0 0,-1-1 1 0 0,1 0-1 0 0,0 0 1 0 0,0 0 0 0 0,0 0-1 0 0,0 0 1 0 0,0 0-1 0 0,0 0-33 0 0,0-1 0 0 0,0-1 0 0 0,0 1 0 0 0,0 0 0 0 0,0-1 0 0 0,1 1 0 0 0,-1 0 0 0 0,0-1 0 0 0,1 1 0 0 0,-1 0 0 0 0,1 0 0 0 0,0-1 0 0 0,-1 1 0 0 0,2-1 0 0 0,3-12 0 0 0,-2 3-250 0 0,-1 0 0 0 0,2 0 0 0 0,-1 0 0 0 0,1 1 1 0 0,1 0-1 0 0,0 0 0 0 0,0 0 0 0 0,1 0 0 0 0,5-5 250 0 0,5-6-505 0 0,1 0 1 0 0,1 1 0 0 0,9-7 504 0 0,-17 18-94 0 0,0 1 0 0 0,0 0 0 0 0,0 1 0 0 0,1 0 0 0 0,3 0 94 0 0,-13 6 1 0 0,1 1 0 0 0,-1 0 0 0 0,0-1 0 0 0,1 1-1 0 0,-1 0 1 0 0,1 0 0 0 0,-1 0 0 0 0,1 1 0 0 0,-1-1-1 0 0,1 0 1 0 0,-1 0 0 0 0,0 1 0 0 0,1-1 0 0 0,-1 1 0 0 0,0-1-1 0 0,1 1 1 0 0,-1 0 0 0 0,0-1 0 0 0,1 1-1 0 0,22 16 56 0 0,-18-12 62 0 0,0 0-1 0 0,-1 1 0 0 0,0 0 1 0 0,0 0-1 0 0,0 1 0 0 0,-1-1 1 0 0,0 1-1 0 0,0 0 0 0 0,-1 0 1 0 0,0 0-1 0 0,0 0 0 0 0,-1 1 1 0 0,0-1-1 0 0,0 1 0 0 0,0-1 1 0 0,-1 1-1 0 0,0 0 0 0 0,-1 5-117 0 0,-1-5 85 0 0,0 0 0 0 0,-1 0-1 0 0,1 0 1 0 0,-2-1 0 0 0,1 1-1 0 0,-1-1 1 0 0,-1 1 0 0 0,1-1-1 0 0,-1 0 1 0 0,0 0 0 0 0,-1 0-1 0 0,1-1 1 0 0,-1 0 0 0 0,-1 1-85 0 0,4-5 53 0 0,0 0 1 0 0,0 0-1 0 0,-1 0 1 0 0,1-1 0 0 0,0 1-1 0 0,-1-1 1 0 0,1 1 0 0 0,-1-1-1 0 0,1 0 1 0 0,-1 0 0 0 0,1 0-1 0 0,-1 0 1 0 0,-2 0-54 0 0,4-1 1 0 0,1 0 1 0 0,-1 0-1 0 0,0 0 1 0 0,0 0-1 0 0,0 0 0 0 0,1 0 1 0 0,-1 0-1 0 0,0 0 1 0 0,0-1-1 0 0,0 1 1 0 0,1 0-1 0 0,-1 0 1 0 0,0-1-1 0 0,0 1 0 0 0,1 0 1 0 0,-1-1-1 0 0,0 1 1 0 0,1-1-1 0 0,-1 0-1 0 0,0 1 3 0 0,0-1 0 0 0,1 0 0 0 0,-1 0 0 0 0,0 0 0 0 0,1 0 0 0 0,-1 0 0 0 0,1 0 0 0 0,0-1 0 0 0,-1 1 0 0 0,1 0 0 0 0,0 0 0 0 0,0 0-1 0 0,-1 0 1 0 0,1 0 0 0 0,0-1 0 0 0,0 1 0 0 0,0-1-3 0 0,0-2 1 0 0,1 0-1 0 0,-1 0 1 0 0,1 0-1 0 0,0-1 1 0 0,0 1-1 0 0,0 0 1 0 0,1 0-1 0 0,-1 0 0 0 0,1 1 1 0 0,0-1-1 0 0,0 0 1 0 0,0 1-1 0 0,0-1 1 0 0,1 1-1 0 0,0-1 1 0 0,-1 1-1 0 0,1 0 1 0 0,0 0-1 0 0,1 1 1 0 0,-1-1-1 0 0,0 0 1 0 0,1 1-1 0 0,0 0 0 0 0,1-1 0 0 0,3-1 9 0 0,0 0-1 0 0,1 1 1 0 0,0 0-1 0 0,0 0 1 0 0,0 1-1 0 0,0 0 1 0 0,0 0-1 0 0,1 1 1 0 0,-1 0-1 0 0,3 1-8 0 0,-7 0-40 0 0,-1 0 1 0 0,1 1-1 0 0,-1-1 0 0 0,0 1 0 0 0,1 0 0 0 0,-1 0 0 0 0,0 0 0 0 0,0 1 1 0 0,1 0-1 0 0,-1-1 0 0 0,0 2 0 0 0,-1-1 0 0 0,1 0 0 0 0,0 1 0 0 0,-1-1 1 0 0,1 1-1 0 0,-1 0 0 0 0,1 1 40 0 0,5 4 36 0 0,-7-7-21 0 0,1 1-1 0 0,-1 0 1 0 0,0 0-1 0 0,0 0 1 0 0,0 0-1 0 0,0 1 1 0 0,0-1-1 0 0,-1 1 1 0 0,1-1-1 0 0,0 2-14 0 0,0 0 25 0 0,1 0 1 0 0,0 0-1 0 0,0 0 0 0 0,0-1 0 0 0,0 1 1 0 0,0-1-1 0 0,1 1-25 0 0,0-1 41 0 0,0 1 1 0 0,0 0-1 0 0,-1 1 1 0 0,0-1-1 0 0,1 1-41 0 0,-2-2 36 0 0,0 0 1 0 0,1 0-1 0 0,-1 0 0 0 0,1 0 0 0 0,3 2-36 0 0,9 12-445 0 0,-13-17 248 0 0,-1 1 0 0 0,1-1 0 0 0,-1 0-1 0 0,1 0 1 0 0,0 0 0 0 0,-1 0 0 0 0,1 0-1 0 0,-1 0 1 0 0,1 0 0 0 0,0 0 0 0 0,-1-1-1 0 0,1 1 1 0 0,-1 0 0 0 0,1-1 0 0 0,0 0 197 0 0,0 0-407 0 0,1 0-1 0 0,-1 0 1 0 0,0 0 0 0 0,0 0 0 0 0,0-1 0 0 0,1 1 0 0 0,-1-1-1 0 0,1-1 408 0 0,9-5-1664 0 0</inkml:trace>
  <inkml:trace contextRef="#ctx0" brushRef="#br0" timeOffset="6202.573">4835 416 19351 0 0,'-3'8'940'0'0,"-1"-2"-641"0"0,-1 1-1 0 0,0-1 0 0 0,-1 0 0 0 0,-5 5-298 0 0,-9 9-13 0 0,3 2-164 0 0,-52 64 911 0 0,59-70-361 0 0,0-1 0 0 0,0 1-1 0 0,2 1 1 0 0,-6 16-373 0 0,-5 14 1440 0 0,11-39-840 0 0,9-8-589 0 0,3-3-14 0 0,1 0-55 0 0,0-1 0 0 0,-1 0 0 0 0,1-1-1 0 0,-1 1 1 0 0,0-1 0 0 0,-1 1 0 0 0,1-1-1 0 0,1-4 59 0 0,12-13-918 0 0,-11 14 930 0 0,0 0 0 0 0,0 1 0 0 0,-1-2 0 0 0,0 1 0 0 0,-1-1 0 0 0,1 0-12 0 0,-2 1 40 0 0,2 1 0 0 0,-1-1-1 0 0,1 1 1 0 0,1 0-1 0 0,-1 0 1 0 0,2-1-40 0 0,-4 4-16 0 0,1 0 0 0 0,0 1 0 0 0,0-1-1 0 0,1 1 1 0 0,-1 0 0 0 0,1 0 0 0 0,-1 0 0 0 0,1 0-1 0 0,0 1 1 0 0,2-1 16 0 0,1 1-37 0 0,-7 2 44 0 0,1-1 0 0 0,-1 1 1 0 0,0 0-1 0 0,1 0 0 0 0,-1 0 0 0 0,1 1 1 0 0,-1-1-1 0 0,1 0 0 0 0,-1 1 1 0 0,0-1-1 0 0,1 0 0 0 0,-1 1 0 0 0,0 0 1 0 0,1-1-1 0 0,-1 1 0 0 0,0 0 0 0 0,0 0 1 0 0,0-1-1 0 0,0 1 0 0 0,1 1-7 0 0,21 23 160 0 0,-17-18-72 0 0,33 55 512 0 0,1-5-328 0 0,-27-38-272 0 0,-7-13 0 0 0,5-4 0 0 0,-8-2-76 0 0,0-1 0 0 0,-1 1-1 0 0,1-1 1 0 0,0 1 0 0 0,-1-1 0 0 0,1 0-1 0 0,-1 0 1 0 0,1 0 0 0 0,-1 0 0 0 0,1-1-1 0 0,-1 1 1 0 0,0-1 0 0 0,1 1 0 0 0,-1-1-1 0 0,0 0 1 0 0,0 0 0 0 0,0 0 76 0 0,4-5-516 0 0,0 0 1 0 0,-1 0-1 0 0,0 0 1 0 0,3-6 515 0 0,-4 7-515 0 0,-2-1 0 0 0,1 1 1 0 0,-1 0-1 0 0,0-1 1 0 0,0 1-1 0 0,0-4 515 0 0,-1 6-170 0 0,6-29-1494 0 0</inkml:trace>
  <inkml:trace contextRef="#ctx0" brushRef="#br0" timeOffset="6420.478">5137 115 17503 0 0,'18'5'399'0'0,"-18"-4"-328"0"0,0-1-1 0 0,0 1 1 0 0,1 0-1 0 0,-1 0 0 0 0,0 0 1 0 0,0 0-1 0 0,0-1 1 0 0,0 1-1 0 0,0 0 1 0 0,-1 0-1 0 0,1 0 1 0 0,0-1-1 0 0,0 1 1 0 0,0 0-1 0 0,-1 0 1 0 0,1-1-1 0 0,-1 1-70 0 0,1 2 162 0 0,-1 18 105 0 0,-1 1-1 0 0,-3 10-266 0 0,1-10 769 0 0,2 0 0 0 0,0 12-769 0 0,4 18 886 0 0,3 1 0 0 0,3 10-886 0 0,5 39 1342 0 0,-12-93-1310 0 0,-1 0-1 0 0,0 1 1 0 0,0-1-1 0 0,-1 1 1 0 0,0-1 0 0 0,-2 6-32 0 0,3-13-184 0 0,-7 6-846 0 0,4-8 601 0 0,2 0 76 0 0,-1 0 1 0 0,1 0 0 0 0,0 0 0 0 0,-1 0 0 0 0,1 0 0 0 0,0 0-1 0 0,-1 0 1 0 0,1-1 0 0 0,0 1 0 0 0,-1 0 0 0 0,1-1-1 0 0,-1 0 353 0 0,-4-4-1728 0 0</inkml:trace>
  <inkml:trace contextRef="#ctx0" brushRef="#br0" timeOffset="6952.24">5164 497 13416 0 0,'7'-3'642'0'0,"6"2"-435"0"0,0 0-1 0 0,0 0 0 0 0,1 2 1 0 0,3 0-207 0 0,17 0 58 0 0,16-1 640 0 0,62-1 749 0 0,-93-1-1063 0 0,0-1 0 0 0,1-1 0 0 0,-1-1 0 0 0,-1-1 0 0 0,4-2-384 0 0,-22 8 16 0 0,1 0-1 0 0,-1 0 0 0 0,0 0 1 0 0,0 0-1 0 0,0 0 0 0 0,0 0 1 0 0,0 0-1 0 0,0 0 0 0 0,0 0 1 0 0,0 0-1 0 0,0 0 0 0 0,0 0 1 0 0,0 0-1 0 0,0 1 0 0 0,0-1 1 0 0,0 0-1 0 0,0 0 0 0 0,0 0 0 0 0,0 0 1 0 0,1 0-1 0 0,-1 0 0 0 0,0 0 1 0 0,0 0-1 0 0,0 0 0 0 0,0 0 1 0 0,0 0-1 0 0,0 0 0 0 0,0 0 1 0 0,0 0-1 0 0,0 0 0 0 0,0 0 1 0 0,0 0-1 0 0,0 1 0 0 0,0-1 1 0 0,0 0-1 0 0,0 0 0 0 0,0 0 1 0 0,0 0-1 0 0,0 0 0 0 0,0 0 0 0 0,0 0 1 0 0,0 0-1 0 0,0 0 0 0 0,0 0 1 0 0,0 0-1 0 0,0 0 0 0 0,0 0 1 0 0,0 0-1 0 0,0 0 0 0 0,0 1 1 0 0,0-1-1 0 0,-1 0 0 0 0,1 0 1 0 0,0 0-1 0 0,0 0 0 0 0,0 0 1 0 0,0 0-1 0 0,0 0 0 0 0,0 0 0 0 0,0 0 1 0 0,0 0-1 0 0,0 0 0 0 0,0 0 1 0 0,0 0-1 0 0,0 0 0 0 0,0 0 1 0 0,0 0-1 0 0,0 0 0 0 0,0 0-15 0 0,-7 10 651 0 0,-14 18-5 0 0,7-10-153 0 0,-35 58 524 0 0,32-54-663 0 0,14-19-320 0 0,0 0 0 0 0,1 0-1 0 0,-1 0 1 0 0,1 0 0 0 0,0 1 0 0 0,0-1 0 0 0,0 1-1 0 0,-1 3-33 0 0,-4 11 0 0 0,0-1 0 0 0,-9 16 0 0 0,13-27 0 0 0,3-6 0 0 0,0 1 0 0 0,0-1 0 0 0,0 0 0 0 0,0 0 0 0 0,-1 0 0 0 0,1 0 0 0 0,0 1 0 0 0,0-1 0 0 0,0 0 0 0 0,0 0 0 0 0,0 1 0 0 0,0-1 0 0 0,0 0 0 0 0,0 0 0 0 0,0 0 0 0 0,0 1 0 0 0,1-1 0 0 0,-1 0 0 0 0,0 0 0 0 0,0 0 0 0 0,0 0 0 0 0,0 1 0 0 0,0-1 0 0 0,0 0 0 0 0,0 0 0 0 0,0 0 0 0 0,1 1 0 0 0,-1-1 0 0 0,0 0 0 0 0,0 0 0 0 0,0 0 0 0 0,0 0 0 0 0,0 0 0 0 0,1 0 0 0 0,-1 1 0 0 0,0-1 0 0 0,0 0 0 0 0,0 0 0 0 0,1 0 0 0 0,-1 0 0 0 0,0 0 0 0 0,0 0 0 0 0,0 0 0 0 0,1 0 0 0 0,-1 0 0 0 0,0 0 0 0 0,0 0 0 0 0,0 0 0 0 0,1 0 0 0 0,-1 0 0 0 0,3-2 0 0 0,12-9 0 0 0,-1 0 0 0 0,-1-1 0 0 0,0 0 0 0 0,7-9 0 0 0,0 1 0 0 0,39-47-74 0 0,-27 28-166 0 0,-26 30 106 0 0,0 0 0 0 0,1 1 0 0 0,0-1 0 0 0,1 2 0 0 0,0-1 0 0 0,0 1 0 0 0,2-1 134 0 0,-6 6-8 0 0,1 0-1 0 0,-1 0 1 0 0,0 1-1 0 0,1-1 1 0 0,-1 1-1 0 0,1 0 1 0 0,-1 0-1 0 0,1 1 1 0 0,-1-1-1 0 0,1 1 1 0 0,0 0-1 0 0,-1 0 1 0 0,1 1-1 0 0,-1-1 1 0 0,1 1-1 0 0,0 0 1 0 0,-1 0-1 0 0,0 0 1 0 0,2 1 8 0 0,0 0 42 0 0,0 1 0 0 0,0 0 0 0 0,-1-1 0 0 0,1 2-1 0 0,0-1 1 0 0,-1 1 0 0 0,0-1 0 0 0,0 2 0 0 0,0-1 0 0 0,0 0 0 0 0,-1 1 0 0 0,0 0 0 0 0,2 2-42 0 0,2 5 213 0 0,0 0-1 0 0,-1 0 0 0 0,0 1 0 0 0,-1 0 1 0 0,2 7-213 0 0,-6-14 195 0 0,0 0 80 0 0,0 0 0 0 0,0 0 0 0 0,-1-1 0 0 0,0 1 0 0 0,0 0 0 0 0,0 5-275 0 0,-8-30 185 0 0,8-21 17 0 0,4-21-202 0 0,-3 35-223 0 0,-2 20 73 0 0,0-1-1 0 0,1 0 0 0 0,0 1 0 0 0,0-1 0 0 0,0 1 1 0 0,1 0-1 0 0,0-1 0 0 0,0 1 0 0 0,0 0 0 0 0,1 0 1 0 0,0 0-1 0 0,0 0 0 0 0,3-3 151 0 0,2 0-358 0 0,0-1 0 0 0,1 2 1 0 0,0-1-1 0 0,0 1 0 0 0,1 1 0 0 0,0-1 0 0 0,2 1 358 0 0,5-4-2442 0 0,1 2 0 0 0,6-3 2442 0 0,-3 4-6141 0 0</inkml:trace>
  <inkml:trace contextRef="#ctx0" brushRef="#br0" timeOffset="7274.723">6424 230 3680 0 0,'-1'1'167'0'0,"-20"8"12"0"0,-9 7 354 0 0,27-14-105 0 0,-31 25 7191 0 0,31-25-6928 0 0,1 1-1 0 0,-1 0 0 0 0,1 0 0 0 0,-1 0 1 0 0,1 0-1 0 0,0 0 0 0 0,0 0 0 0 0,1 1 1 0 0,-1-1-1 0 0,0 3-690 0 0,-6 18 936 0 0,4-13-759 0 0,0 1 1 0 0,1-1-1 0 0,0 1 0 0 0,1-1 0 0 0,1 1 1 0 0,-1 11-178 0 0,2-12 166 0 0,1 0 0 0 0,1 0 1 0 0,-1 0-1 0 0,2-1 1 0 0,-1 1-1 0 0,2-1 0 0 0,-1 1 1 0 0,1-1-1 0 0,1 0 1 0 0,0 0-167 0 0,5 7 76 0 0,0-1 0 0 0,1-1 0 0 0,0 0 0 0 0,1 0 0 0 0,13 11-76 0 0,-24-25 290 0 0,-1-1 76 0 0,-24 0 501 0 0,-19-4-867 0 0,23 1-808 0 0,1 0 1 0 0,1-2-1 0 0,-1 0 0 0 0,-3-2 808 0 0,9 1-958 0 0</inkml:trace>
  <inkml:trace contextRef="#ctx0" brushRef="#br0" timeOffset="7545.21">6777 614 24879 0 0,'0'0'1104'0'0,"0"0"224"0"0,0 0-1064 0 0,0 0-264 0 0,0 0 0 0 0,0 0 0 0 0,0 0 0 0 0,0 0 0 0 0,0 0 0 0 0,7 0 0 0 0,-7 0-768 0 0,9 0-200 0 0,0-2-48 0 0,3 2-8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6:51.71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460 18 10136 0 0,'-2'-2'92'0'0,"1"1"0"0"0,-1-1 0 0 0,0 1 0 0 0,0 0 0 0 0,1-1 0 0 0,-1 1 0 0 0,0 0 0 0 0,0 0 0 0 0,0 0 0 0 0,0 0-1 0 0,0 1 1 0 0,-1-1 0 0 0,1 0 0 0 0,0 1 0 0 0,0-1 0 0 0,0 1 0 0 0,-1 0 0 0 0,1 0 0 0 0,-2 0-92 0 0,0 1 397 0 0,0 0 0 0 0,1 0-1 0 0,-1 1 1 0 0,0 0 0 0 0,1-1-1 0 0,-1 1 1 0 0,1 0 0 0 0,0 1 0 0 0,-1-1-1 0 0,-1 2-396 0 0,-40 27 1420 0 0,11-2-690 0 0,16-15-131 0 0,0 1 0 0 0,1 1 0 0 0,-3 5-599 0 0,-12 15 352 0 0,13-15-135 0 0,0 1-1 0 0,1 1 1 0 0,-8 17-217 0 0,-1 2 275 0 0,13-21-124 0 0,1 0-1 0 0,-6 18-150 0 0,11-24 81 0 0,2 2 0 0 0,0-1-1 0 0,1 1 1 0 0,1-1-1 0 0,0 1 1 0 0,0 10-81 0 0,4-22-2 0 0,-1 0 1 0 0,2 0-1 0 0,-1 0 0 0 0,0 0 1 0 0,1 0-1 0 0,0 0 0 0 0,0-1 1 0 0,0 1-1 0 0,1 0 0 0 0,-1 0 0 0 0,2 1 2 0 0,-1-3 8 0 0,0 0 0 0 0,0 0-1 0 0,0 0 1 0 0,1 0 0 0 0,-1 0-1 0 0,0-1 1 0 0,1 1-1 0 0,0-1 1 0 0,0 0 0 0 0,0 0-1 0 0,0 0 1 0 0,0 0 0 0 0,0 0-1 0 0,0-1 1 0 0,0 1-1 0 0,1-1 1 0 0,0 0-8 0 0,3 1-19 0 0,0-1 0 0 0,0 1 0 0 0,0-2 1 0 0,0 1-1 0 0,0-1 0 0 0,0 0 0 0 0,0 0 0 0 0,0-1 0 0 0,0 0 1 0 0,0 0-1 0 0,0-1 0 0 0,0 0 0 0 0,0 0 0 0 0,-1 0 0 0 0,2-2 19 0 0,17-7-265 0 0,0-2-1 0 0,-1 0 1 0 0,6-7 265 0 0,-15 11-76 0 0,5-4-93 0 0,-1-1 0 0 0,0 0-1 0 0,0-2 1 0 0,-2 0 0 0 0,0-1-1 0 0,9-12 170 0 0,-19 21-109 0 0,-5 7 134 0 0,-1 0 0 0 0,0 0 1 0 0,0 0-1 0 0,1-1 0 0 0,-1 1 0 0 0,0 0 1 0 0,0-1-1 0 0,0 1 0 0 0,-1 0 0 0 0,1-1 1 0 0,0 1-1 0 0,0-1 0 0 0,-1 1 0 0 0,1-1-25 0 0,-15 2 588 0 0,9 1-523 0 0,-1 0-1 0 0,0 1 0 0 0,1-1 1 0 0,-1 1-1 0 0,1 0 0 0 0,0 1 1 0 0,-1-1-1 0 0,1 1 0 0 0,0 0 0 0 0,0 0 1 0 0,-1 2-65 0 0,-8 7 272 0 0,0 1 1 0 0,-10 12-273 0 0,2-2 153 0 0,19-20-175 0 0,0 0 0 0 0,1 0 0 0 0,-1 0 0 0 0,1 0 1 0 0,0 1-1 0 0,0-1 0 0 0,0 1 0 0 0,0 0 0 0 0,1 0 0 0 0,-1-1 1 0 0,1 3 21 0 0,-1 4 54 0 0,0-1 0 0 0,1 1 0 0 0,0 0 0 0 0,1 0 0 0 0,0-1-54 0 0,1-6-48 0 0,0-2 50 0 0,0 0-1 0 0,-1 0 0 0 0,1 0 1 0 0,0 0-1 0 0,0 0 0 0 0,0 0 0 0 0,0 0 1 0 0,0-1-1 0 0,0 1 0 0 0,0 0 1 0 0,1-1-1 0 0,-1 1 0 0 0,0-1 1 0 0,0 1-1 0 0,0-1 0 0 0,1 1 1 0 0,-1-1-1 0 0,0 0 0 0 0,0 0 0 0 0,1 0 1 0 0,-1 0-1 0 0,0 0 0 0 0,1 0 1 0 0,-1 0-1 0 0,0 0 0 0 0,1 0-1 0 0,2-1 32 0 0,0 1-13 0 0,1 0 1 0 0,0-1-1 0 0,-1 1 1 0 0,1-1 0 0 0,-1-1-1 0 0,1 1 1 0 0,-1 0 0 0 0,0-1-1 0 0,1 0 1 0 0,-1 0-1 0 0,0-1 1 0 0,0 1 0 0 0,0-1-1 0 0,-1 1 1 0 0,1-1-1 0 0,-1-1 1 0 0,3-2-20 0 0,39-34 231 0 0,6-1-231 0 0,-34 34-86 0 0,-11 3 26 0 0,-5 5 51 0 0,0-1-1 0 0,0 1 0 0 0,0 0 0 0 0,0-1 0 0 0,0 1 1 0 0,0 0-1 0 0,0 0 0 0 0,0-1 0 0 0,0 1 0 0 0,0 0 1 0 0,0 0-1 0 0,0 1 10 0 0,-1-2-8 0 0,3 3 6 0 0,-1 0 0 0 0,1 1 0 0 0,-1-1 1 0 0,0 1-1 0 0,0-1 0 0 0,1 4 2 0 0,11 20 0 0 0,-11-23 0 0 0,0 0 0 0 0,0 0 0 0 0,1-1 0 0 0,-1 0 0 0 0,2 2 0 0 0,-4-4 0 0 0,0 0 0 0 0,0 0 0 0 0,0 0 0 0 0,0 0 0 0 0,0 0 0 0 0,0 0 0 0 0,1 0 0 0 0,-1 0 0 0 0,0 0 0 0 0,1 0 0 0 0,-1 0 0 0 0,1-1 0 0 0,-1 1 0 0 0,1-1 0 0 0,0 1 0 0 0,3 0 0 0 0,-3 0 4 0 0,0-1-1 0 0,1 0 0 0 0,-1 1 1 0 0,1-1-1 0 0,-1 0 0 0 0,1 0 1 0 0,-1-1-1 0 0,0 1 0 0 0,1 0 1 0 0,0-1-4 0 0,1-1-122 0 0,-1-1 0 0 0,1 1 1 0 0,-1-1-1 0 0,1 0 1 0 0,-1 0-1 0 0,0 0 0 0 0,0 0 1 0 0,0-1-1 0 0,-1 1 0 0 0,1-1 1 0 0,-1 0 121 0 0,3-4-614 0 0,-1 0-1 0 0,0-1 1 0 0,-1 0 0 0 0,3-6 614 0 0,8-16-1312 0 0,-11 25 1005 0 0,0 1 1 0 0,0-1-1 0 0,-1 0 1 0 0,2-4 306 0 0,-2 3-298 0 0,1 0 1 0 0,0 0-1 0 0,0 0 1 0 0,1 0-1 0 0,0 1 1 0 0,3-5 297 0 0,-6 9-13 0 0,5-11-81 0 0,-5 12 118 0 0,-1 1 420 0 0,0 0 188 0 0,0 0 37 0 0,0 0-28 0 0,0 8 266 0 0,0 16-41 0 0,0-20-801 0 0,0 0 0 0 0,0-1 0 0 0,0 1 0 0 0,0-1 0 0 0,0 1 0 0 0,1-1 0 0 0,-1 1 0 0 0,2 1-65 0 0,7 26 415 0 0,-6-20-258 0 0,-1-1 0 0 0,2 0 0 0 0,-1 0 1 0 0,2 0-1 0 0,-1-1 0 0 0,1 1 0 0 0,1-1 0 0 0,0 1-157 0 0,10 12 390 0 0,-11-14-211 0 0,0-1 1 0 0,0 1-1 0 0,1-1 1 0 0,2 1-180 0 0,-6-6 44 0 0,0 0-1 0 0,0-1 1 0 0,0 1 0 0 0,0-1 0 0 0,1 1-1 0 0,-1-1 1 0 0,0 0 0 0 0,1 0 0 0 0,-1 0 0 0 0,1 0-1 0 0,-1 0 1 0 0,1-1 0 0 0,-1 1 0 0 0,1-1 0 0 0,-1 1-1 0 0,4-1-43 0 0,-5 0 17 0 0,0 0 0 0 0,0-1-1 0 0,0 1 1 0 0,0 0-1 0 0,0-1 1 0 0,0 1 0 0 0,0-1-1 0 0,0 1 1 0 0,0-1 0 0 0,0 0-1 0 0,0 1 1 0 0,0-1-1 0 0,-1 0 1 0 0,1 0 0 0 0,0 1-1 0 0,0-1 1 0 0,-1 0 0 0 0,1 0-1 0 0,0 0 1 0 0,-1 0-1 0 0,1 0 1 0 0,-1 0 0 0 0,1 0-1 0 0,-1 0 1 0 0,0 0-17 0 0,10-30 167 0 0,-9 28-155 0 0,11-59 217 0 0,1-30-229 0 0,-11 81-113 0 0,1 0 0 0 0,1 0-1 0 0,0 0 1 0 0,4-9 113 0 0,-8 19-3 0 0,2-1-13 0 0,-1 0-1 0 0,0 0 1 0 0,1 0 0 0 0,-1 0-1 0 0,1 0 1 0 0,-1 0-1 0 0,1 0 1 0 0,0 1-1 0 0,0-1 1 0 0,0 1-1 0 0,0-1 1 0 0,0 1-1 0 0,0 0 1 0 0,0 0 0 0 0,2-1 16 0 0,7-2-135 0 0,-1 0 0 0 0,1 1 0 0 0,0 0 135 0 0,2-1-177 0 0,-6 3 36 0 0,0 0-1 0 0,0 1 0 0 0,1-1 0 0 0,-1 1 0 0 0,0 1 1 0 0,0-1-1 0 0,6 2 142 0 0,22 1-1004 0 0,10 1-946 0 0,-2 0-4337 0 0,-42-4 5475 0 0,-1 0 138 0 0,0 0 30 0 0,0 0 180 0 0,0 0 741 0 0,-4 16 1754 0 0,-5-4-449 0 0,8-11-1312 0 0,0 0 0 0 0,0 0-1 0 0,-1 0 1 0 0,1 1-1 0 0,1-1 1 0 0,-1 0-1 0 0,0 1 1 0 0,0-1-1 0 0,0 1 1 0 0,1-1 0 0 0,-1 1-270 0 0,0 1 231 0 0,0 0 0 0 0,0 0 0 0 0,0 0 0 0 0,-1 0 0 0 0,1-1 1 0 0,-1 1-1 0 0,1 0 0 0 0,-1-1 0 0 0,0 0 0 0 0,0 1 1 0 0,0-1-1 0 0,-1 0 0 0 0,1 0-231 0 0,-1 2 220 0 0,-1-1 0 0 0,1 1 1 0 0,0 0-1 0 0,0 0 0 0 0,1 0 0 0 0,-1 0-220 0 0,-7 17 722 0 0,4-12-455 0 0,1 1 0 0 0,0 1 0 0 0,1-1 0 0 0,0 1 0 0 0,0-1 0 0 0,1 1 0 0 0,1 2-267 0 0,2-12 17 0 0,-1 0 0 0 0,1-1 0 0 0,0 1 1 0 0,0 0-1 0 0,0 0 0 0 0,1 0 0 0 0,-1-1 1 0 0,0 1-1 0 0,0 0 0 0 0,0 0 1 0 0,1-1-1 0 0,-1 1 0 0 0,0 0 0 0 0,0 0 1 0 0,1-1-1 0 0,-1 1 0 0 0,1 0 0 0 0,-1-1 1 0 0,1 1-1 0 0,-1-1-17 0 0,5 8 112 0 0,-5-7-47 0 0,8 2 23 0 0,-7-3-148 0 0,0 0 0 0 0,0 0-1 0 0,0 1 1 0 0,1-1 0 0 0,-1 0-1 0 0,0 0 1 0 0,0 0 0 0 0,0 0 0 0 0,0-1-1 0 0,1 1 1 0 0,-1 0 0 0 0,0 0-1 0 0,0-1 61 0 0,6-7-6140 0 0,0 0-967 0 0</inkml:trace>
  <inkml:trace contextRef="#ctx0" brushRef="#br0" timeOffset="389.184">1334 148 6912 0 0,'0'0'528'0'0,"0"-1"-342"0"0,0-4 193 0 0,0 3 1477 0 0,0 2 647 0 0,0 0 121 0 0,0 0-327 0 0,0 0-1485 0 0,0 0-624 0 0,-3 10 253 0 0,3-9-420 0 0,-1-1 1 0 0,1 1-1 0 0,0 0 0 0 0,-1-1 1 0 0,1 1-1 0 0,0 0 0 0 0,0 0 1 0 0,0 0-1 0 0,-1-1 0 0 0,1 1 1 0 0,0 0-1 0 0,0 0 0 0 0,0 0 1 0 0,1 0-22 0 0,1 20 150 0 0,-2-16-250 0 0,2-3-401 0 0,-1 0 0 0 0,0 0 0 0 0,1-1 1 0 0,-1 1-1 0 0,1-1 0 0 0,-1 1 0 0 0,1-1 0 0 0,0 1 0 0 0,1 0 501 0 0,-2-1-461 0 0,9 9-4511 0 0,-3 5 4966 0 0,-5-8 2 0 0,-1-2 351 0 0,-1-1 1 0 0,1 1-1 0 0,-1-1 1 0 0,0 1-1 0 0,0 0 1 0 0,0-1-1 0 0,-1 4-347 0 0,0 12 1013 0 0,-8 52 1746 0 0,5-11-1550 0 0,2-39-763 0 0,1-1-1 0 0,1 1 1 0 0,0 1-446 0 0,1-7 54 0 0,-1-11-54 0 0,1 1 0 0 0,-1-1 0 0 0,1 0-1 0 0,0 0 1 0 0,0 0 0 0 0,0 0 0 0 0,1 1 48 0 0,-1 1 0 0 0,1-1 0 0 0,-2 1 0 0 0,1-1 0 0 0,-1 4-48 0 0,0-9-172 0 0,0-2-1049 0 0,0-6-417 0 0</inkml:trace>
  <inkml:trace contextRef="#ctx0" brushRef="#br0" timeOffset="824.191">1337 426 11920 0 0,'0'0'546'0'0,"8"1"182"0"0,-5-1-599 0 0,0 1 0 0 0,0 1 0 0 0,0-1 0 0 0,0 0 0 0 0,0 1 0 0 0,0-1 0 0 0,-1 1 0 0 0,2 1-129 0 0,11 6 870 0 0,11 4-93 0 0,1-1 1 0 0,0-2-1 0 0,1 0 1 0 0,0-2-1 0 0,23 3-777 0 0,-32-9 422 0 0,0 0-1 0 0,12-2-421 0 0,-19 0 123 0 0,7-6-27 0 0,-18 6-30 0 0,-1 2 1 0 0,5 24-54 0 0,-4-6 52 0 0,-1-18-47 0 0,0 0-1 0 0,1 0 1 0 0,-1 0 0 0 0,0 0-1 0 0,0-1 1 0 0,0 1 0 0 0,0 0-1 0 0,-1 0 1 0 0,1 0 0 0 0,0 0-1 0 0,-1-1 1 0 0,1 1 0 0 0,-1 0-1 0 0,0 1-17 0 0,-6 32 243 0 0,8-35-234 0 0,-1 1 1 0 0,0-1-1 0 0,0 0 1 0 0,0 1-1 0 0,0-1 1 0 0,0 1-1 0 0,0-1 0 0 0,0 0 1 0 0,0 1-1 0 0,0-1 1 0 0,0 0-1 0 0,0 1 0 0 0,-1-1 1 0 0,1 0-1 0 0,0 1 1 0 0,0-1-1 0 0,0 0 1 0 0,0 1-1 0 0,-1-1 0 0 0,1 0 1 0 0,0 0-1 0 0,0 1 1 0 0,0-1-1 0 0,-1 0 0 0 0,1 1 1 0 0,0-1-1 0 0,0 0 1 0 0,-1 0-1 0 0,1 0 1 0 0,0 1-1 0 0,-1-1 0 0 0,1 0-9 0 0,-1 0 100 0 0,1 0-17 0 0,0 0-10 0 0,1 1-1 0 0,2 0-53 0 0,-1-1-1 0 0,0 0 1 0 0,1 0-1 0 0,-1 1 1 0 0,1-1-1 0 0,-1-1 0 0 0,1 1 1 0 0,-1 0-1 0 0,0-1 1 0 0,1 1-1 0 0,-1-1 1 0 0,0 1-1 0 0,1-1 1 0 0,1-1-19 0 0,35-18 82 0 0,-29 14-95 0 0,70-42-723 0 0,-50 28 296 0 0,-23 16 318 0 0,-1 1-1 0 0,1 0 1 0 0,0 0-1 0 0,0 1 0 0 0,3-1 123 0 0,-7 2-41 0 0,0 0-1 0 0,1 0 0 0 0,-1 1 1 0 0,0-1-1 0 0,1 1 0 0 0,-1 0 0 0 0,1 0 1 0 0,-1 0-1 0 0,0 0 0 0 0,1 1 1 0 0,-1-1-1 0 0,1 1 42 0 0,-3 0-5 0 0,0 0 0 0 0,0 1 0 0 0,0-1 0 0 0,0 0 0 0 0,0 0-1 0 0,-1 1 1 0 0,1-1 0 0 0,0 0 0 0 0,-1 1 0 0 0,1-1 0 0 0,-1 1 0 0 0,0-1 0 0 0,1 1 5 0 0,-1-1-5 0 0,1 4 52 0 0,-1-1 0 0 0,1 1 0 0 0,-1 0 0 0 0,0 0 0 0 0,-1 0 0 0 0,1 0 0 0 0,-1 0 0 0 0,0-1 0 0 0,-1 6-47 0 0,-1 1 195 0 0,-1 0 1 0 0,0 0 0 0 0,-3 5-196 0 0,0-3 214 0 0,-1 0 0 0 0,-1 0 0 0 0,0-1 0 0 0,0-1 0 0 0,-4 4-214 0 0,-13 12 147 0 0,-2-1-1 0 0,0-1 1 0 0,-5 1-147 0 0,-21 12-5881 0 0,12-11-973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6:46.33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10 259 6448 0 0,'1'-2'297'0'0,"10"-42"102"0"0,-5 17 3395 0 0,-5 23-3541 0 0,2-1 3943 0 0,0 13-2208 0 0,-1 4-1699 0 0,-1-1 0 0 0,0 1 0 0 0,-1-1 0 0 0,0 1-1 0 0,-1 0 1 0 0,0-1 0 0 0,-1 4-289 0 0,-1 12 26 0 0,-10 229-26 0 0,13-204 0 0 0,0-34-64 0 0,0-17-273 0 0,0-1-138 0 0,0 0-33 0 0,0 0-140 0 0,0 0-571 0 0,-3-6-1779 0 0,3-4 1464 0 0</inkml:trace>
  <inkml:trace contextRef="#ctx0" brushRef="#br0" timeOffset="303.198">1 150 15664 0 0,'0'0'356'0'0,"0"0"49"0"0,0 0 21 0 0,0 0-42 0 0,7-3-236 0 0,0 2 82 0 0,1-1 0 0 0,-1 1 0 0 0,1 0 0 0 0,-1 1 0 0 0,4 0-230 0 0,26-3 874 0 0,-20 1-870 0 0,0 1-1 0 0,0 0 1 0 0,6 2-4 0 0,-2-1 39 0 0,0-1-1 0 0,2 0-38 0 0,5-3 500 0 0,93-7 1096 0 0,-98 10-2672 0 0,1 2 0 0 0,8 1 1076 0 0,-16 0-4217 0 0,-16-2 2683 0 0</inkml:trace>
  <inkml:trace contextRef="#ctx0" brushRef="#br0" timeOffset="552.799">84 377 11976 0 0,'0'0'266'0'0,"0"0"44"0"0,0 0 15 0 0,0 0-26 0 0,16-1-187 0 0,24-7 2402 0 0,-17 2-1998 0 0,-1 2 1 0 0,1 1-1 0 0,22 0-516 0 0,43-5 0 0 0,-47 6 22 0 0,-20 1-1827 0 0,0 1 1 0 0,13 2 1804 0 0,-18-1-5116 0 0</inkml:trace>
  <inkml:trace contextRef="#ctx0" brushRef="#br0" timeOffset="870.965">565 367 10136 0 0,'-7'0'918'0'0,"-4"1"-482"0"0,0 0 0 0 0,0 1 0 0 0,0 0 0 0 0,1 1-1 0 0,-1 0 1 0 0,1 1 0 0 0,-1 0 0 0 0,1 0-1 0 0,0 1 1 0 0,1 0 0 0 0,-1 1 0 0 0,1 0 0 0 0,0 1-1 0 0,-1 1-435 0 0,4-4 801 0 0,1 0-852 0 0,-1 0 0 0 0,1 0 0 0 0,1 0 0 0 0,-1 1 1 0 0,1-1-1 0 0,-1 1 0 0 0,2 0 0 0 0,-1 1 0 0 0,0-1 0 0 0,0 2 51 0 0,1 4-15 0 0,3-8 14 0 0,0-2 1 0 0,0 0 0 0 0,0 0 0 0 0,0 0 0 0 0,1 0 0 0 0,-1 0 0 0 0,0 1 0 0 0,0-1 0 0 0,1 0 0 0 0,-1 0 0 0 0,1 0 0 0 0,-1 0 0 0 0,1 0 0 0 0,-1-1 0 0 0,1 1 0 0 0,-1 0 0 0 0,1 0 0 0 0,0 0 0 0 0,0 0 0 0 0,-1-1 0 0 0,1 1 0 0 0,0 0 0 0 0,0-1 0 0 0,0 1 0 0 0,0 0 0 0 0,0-1 0 0 0,0 1 0 0 0,0-1 0 0 0,0 0 0 0 0,0 1 0 0 0,0-1 0 0 0,1 1 0 0 0,1 0 60 0 0,-1-1 0 0 0,1 1 0 0 0,-1-1 0 0 0,0 0-1 0 0,1 0 1 0 0,-1 0 0 0 0,1 0 0 0 0,-1 0-1 0 0,0-1 1 0 0,1 1 0 0 0,-1-1 0 0 0,0 1 0 0 0,2-2-60 0 0,-2 2 98 0 0,10-4 113 0 0,0 0 1 0 0,-1-1-1 0 0,0-1 0 0 0,0 1 0 0 0,2-3-211 0 0,6-3 60 0 0,2 0-1166 0 0,-19 10 1606 0 0,-2 1-59 0 0,1 1-292 0 0,9 8-132 0 0,-10-9-17 0 0,1 1 0 0 0,0 0 0 0 0,0 0 0 0 0,0-1 0 0 0,-1 1 0 0 0,1 0 0 0 0,0 0 0 0 0,-1 0 0 0 0,1 0 0 0 0,-1 0 0 0 0,1 0 0 0 0,-1 0 0 0 0,1 0 0 0 0,-1 0 0 0 0,0 0 0 0 0,1 0-1 0 0,-1 0 1 0 0,0 1 0 0 0,18 47 0 0 0,-15-43 0 0 0,-2-6 0 0 0,-1 1 0 0 0,0-1 0 0 0,1 1 0 0 0,-1-1 0 0 0,0 1 0 0 0,1-1 0 0 0,-1 1 0 0 0,1-1 0 0 0,-1 1 0 0 0,1-1 0 0 0,-1 0 0 0 0,1 1 0 0 0,-1-1 0 0 0,1 0 0 0 0,-1 1 0 0 0,1-1 0 0 0,-1 0 0 0 0,1 0 0 0 0,-1 0 0 0 0,1 0 0 0 0,0 1 0 0 0,-1-1 0 0 0,1 0 0 0 0,-1 0 0 0 0,1 0 0 0 0,0 0 0 0 0,1-1 0 0 0,0 2-117 0 0,1-1-1 0 0,-1 0 1 0 0,1 0-1 0 0,-1 0 1 0 0,1 0-1 0 0,-1 0 0 0 0,1-1 1 0 0,-1 1-1 0 0,1-1 1 0 0,-1 1-1 0 0,1-2 118 0 0,6-2-6466 0 0</inkml:trace>
  <inkml:trace contextRef="#ctx0" brushRef="#br0" timeOffset="1386.881">829 128 15664 0 0,'0'0'356'0'0,"0"0"49"0"0,-2 8 405 0 0,2 3-673 0 0,-1-7-135 0 0,1 0-1 0 0,0 0 1 0 0,0 1 0 0 0,1-1-1 0 0,-1 0 1 0 0,1 0-1 0 0,1 3-1 0 0,6 23 7 0 0,-7-23 177 0 0,1 0-1 0 0,0 1 0 0 0,1-1 0 0 0,0 0 0 0 0,1 3-183 0 0,-1-4 181 0 0,0 1-1 0 0,-1-1 0 0 0,0 1 1 0 0,0 0-1 0 0,-1-1 1 0 0,1 7-181 0 0,-1-4 11 0 0,1 0 1 0 0,0 0-1 0 0,3 5-11 0 0,-2-4-1 0 0,-1 1 0 0 0,1-1 0 0 0,-2 1 0 0 0,1 4 1 0 0,2 14 76 0 0,-3-25 95 0 0,-1 0 0 0 0,1 0 0 0 0,-1-1 0 0 0,0 1 0 0 0,0 0 0 0 0,0 0 0 0 0,-1-1 0 0 0,0 3-171 0 0,3 6 545 0 0,-1-11-543 0 0,-1 0 1 0 0,0 0 0 0 0,0 0-1 0 0,1 1 1 0 0,-1-1 0 0 0,0 0-1 0 0,0 0 1 0 0,0 0 0 0 0,0 0-1 0 0,0 1 1 0 0,0-1 0 0 0,0 0-1 0 0,-1 0 1 0 0,1 0-1 0 0,0 0 1 0 0,-1 0 0 0 0,1 1-1 0 0,-1-1 1 0 0,1 0 0 0 0,-1 0-1 0 0,1 0 1 0 0,-1 0 0 0 0,0 0-1 0 0,0 0-2 0 0,-8 7 0 0 0,14-13-199 0 0,0 1 1 0 0,0-1-1 0 0,-1 0 0 0 0,1 0 0 0 0,-1-1 199 0 0,1-1-246 0 0,1 1 1 0 0,0 0 0 0 0,0 0-1 0 0,1 0 246 0 0,7-6-17 0 0,-11 8 18 0 0,1 1-1 0 0,-1 0 0 0 0,1 0 0 0 0,0 1 0 0 0,2-2 0 0 0,94-45 0 0 0,-99 48 0 0 0,1 1 0 0 0,-1-1 0 0 0,1 0 0 0 0,-1 0 0 0 0,1 1 0 0 0,-1-1 0 0 0,1 1 0 0 0,-1-1 0 0 0,1 1 0 0 0,-1 0 0 0 0,1 0 0 0 0,0 0 0 0 0,-1 0 0 0 0,1 0 0 0 0,-1 0 0 0 0,1 0 0 0 0,-1 0 0 0 0,2 1 0 0 0,2 0 0 0 0,-2-2 0 0 0,-1 1 0 0 0,0 0 0 0 0,0 0 0 0 0,1 0 0 0 0,-1 0 0 0 0,0 1 0 0 0,0-1 0 0 0,1 1 0 0 0,-1-1 0 0 0,0 1 0 0 0,0 0 0 0 0,0-1 0 0 0,0 1 0 0 0,0 0 0 0 0,0 1 0 0 0,1-1 0 0 0,0 2 0 0 0,-2-3 0 0 0,-1 1 0 0 0,1-1 0 0 0,-1 0 0 0 0,1 1 0 0 0,-1-1 0 0 0,1 1 0 0 0,-1 0 0 0 0,0-1 0 0 0,1 1 0 0 0,-1-1 0 0 0,0 1 0 0 0,1 0 0 0 0,-1-1 0 0 0,0 1 0 0 0,0 0 0 0 0,1-1 0 0 0,-1 1 0 0 0,0 0 0 0 0,0 0 0 0 0,5 11 0 0 0,-4-11 0 0 0,0 0 0 0 0,-1 0 0 0 0,1-1 0 0 0,0 1 0 0 0,0 0 0 0 0,-1 0 0 0 0,1 0 0 0 0,-1 0 0 0 0,1 0 0 0 0,-1 0 0 0 0,0 0 0 0 0,1 1 0 0 0,-1-1 0 0 0,0 0 0 0 0,0 0 0 0 0,1 0 0 0 0,-1 0 0 0 0,0 0 0 0 0,0 0 0 0 0,0 1 0 0 0,-1-1 0 0 0,1 0 0 0 0,0 0 0 0 0,0 0 0 0 0,-1 0 0 0 0,1 0 0 0 0,0 0 0 0 0,-1 0 0 0 0,1 0 0 0 0,-1 1 0 0 0,0 14 0 0 0,1-15 0 0 0,0 1 0 0 0,0-1 0 0 0,0 0 0 0 0,0 1 0 0 0,0-1 0 0 0,0 1 0 0 0,0-1 0 0 0,-1 0 0 0 0,1 1 0 0 0,-1-1 0 0 0,1 0 0 0 0,0 1 0 0 0,-1-1 0 0 0,0 0 0 0 0,1 1 0 0 0,-5 4 0 0 0,-1 1 0 0 0,1-1 0 0 0,-1 0 0 0 0,0 0 0 0 0,0-1 0 0 0,-1 0 0 0 0,-1 1 0 0 0,-53 32 0 0 0,25-17 0 0 0,-40 19-442 0 0,76-40 322 0 0,-1 1 0 0 0,1-1 1 0 0,-1 0-1 0 0,1 0 1 0 0,-1 1-1 0 0,1-1 0 0 0,-1 0 1 0 0,1 0-1 0 0,-1 0 0 0 0,1 0 1 0 0,-1 0-1 0 0,1 0 0 0 0,-1 0 1 0 0,1 0-1 0 0,-1 0 0 0 0,0 0 1 0 0,1 0-1 0 0,-1 0 1 0 0,1 0-1 0 0,-1 0 0 0 0,1 0 1 0 0,-1 0-1 0 0,1-1 0 0 0,-1 1 1 0 0,1 0-1 0 0,-1 0 0 0 0,1-1 1 0 0,-1 1-1 0 0,1 0 0 0 0,0-1 1 0 0,-1 1-1 0 0,1 0 1 0 0,-1-1-1 0 0,1 1 0 0 0,0-1 1 0 0,-1 1-1 0 0,1 0 0 0 0,0-1 1 0 0,-1 1-1 0 0,1-1 0 0 0,0 1 1 0 0,0-1-1 0 0,0 1 0 0 0,0-1 1 0 0,-1 1-1 0 0,1-1 1 0 0,0 0-1 0 0,0 1 0 0 0,0-1 120 0 0,1-12-1534 0 0</inkml:trace>
  <inkml:trace contextRef="#ctx0" brushRef="#br0" timeOffset="2140.812">1247 365 11976 0 0,'6'1'350'0'0,"-7"2"283"0"0,1-3-625 0 0,0 0 0 0 0,0 0 0 0 0,0 0 0 0 0,-1 1 0 0 0,1-1 0 0 0,0 0 0 0 0,0 0 0 0 0,0 1 0 0 0,0-1 0 0 0,0 0 0 0 0,0 1 0 0 0,-1-1 0 0 0,1 0 0 0 0,0 0 0 0 0,0 1 0 0 0,0-1 0 0 0,0 0 0 0 0,0 1 0 0 0,0-1 0 0 0,0 0 0 0 0,0 0 0 0 0,0 1 0 0 0,1-1 0 0 0,-1 0 0 0 0,0 1 0 0 0,0-1 0 0 0,0 0 0 0 0,0 0 0 0 0,0 1 0 0 0,0-1 0 0 0,0 0 0 0 0,1 0 0 0 0,-1 1 0 0 0,0-1 0 0 0,0 0 1 0 0,0 0-1 0 0,1 0 0 0 0,-1 1 0 0 0,0-1 0 0 0,0 0 0 0 0,1 0-8 0 0,3 3 5 0 0,-4-2 7 0 0,1-1 1 0 0,-1 0 0 0 0,1 1-1 0 0,0-1 1 0 0,-1 1 0 0 0,1-1-1 0 0,-1 1 1 0 0,1-1 0 0 0,-1 1-1 0 0,1-1 1 0 0,-1 1 0 0 0,0 0 0 0 0,1-1-1 0 0,-1 1 1 0 0,1-1 0 0 0,-1 1-1 0 0,0 0 1 0 0,0-1 0 0 0,0 1-1 0 0,1 0 1 0 0,-1 0 0 0 0,0-1-1 0 0,0 1 1 0 0,0 0 0 0 0,0-1-1 0 0,0 1 1 0 0,0 0 0 0 0,0 0-1 0 0,0-1 1 0 0,0 1 0 0 0,-1 0-1 0 0,1-1 1 0 0,0 1 0 0 0,0 0-13 0 0,-1 0 37 0 0,1-1 1 0 0,0 1 0 0 0,0 0 0 0 0,0-1 0 0 0,0 1-1 0 0,0 0 1 0 0,0-1 0 0 0,1 1 0 0 0,-1 0 0 0 0,0-1 0 0 0,0 1-1 0 0,0 0 1 0 0,1-1 0 0 0,-1 1 0 0 0,0 0 0 0 0,1-1-1 0 0,-1 1 1 0 0,0-1 0 0 0,1 1 0 0 0,-1-1 0 0 0,1 1-1 0 0,-1-1 1 0 0,1 1 0 0 0,-1-1-38 0 0,7 12 601 0 0,-6 3 104 0 0,-2-14-638 0 0,1 1 0 0 0,0-1 0 0 0,0 1 0 0 0,0-1 0 0 0,0 1 0 0 0,1-1 0 0 0,-1 1 0 0 0,0-1 0 0 0,1 1 0 0 0,-1-1 0 0 0,1 1 0 0 0,-1-1 0 0 0,1 0 0 0 0,0 1 0 0 0,-1-1 0 0 0,1 0 0 0 0,0 1 0 0 0,0-1 0 0 0,0 0-67 0 0,0 0 5 0 0,0-1-1 0 0,0 1 1 0 0,-1 0 0 0 0,1-1-1 0 0,0 1 1 0 0,-1 0-1 0 0,1 0 1 0 0,0 0-1 0 0,-1-1 1 0 0,1 1 0 0 0,-1 0-1 0 0,1 0 1 0 0,-1 0-1 0 0,0 0 1 0 0,1 0 0 0 0,-1 0-1 0 0,0 0 1 0 0,0 0-1 0 0,1 0 1 0 0,-1 0 0 0 0,0 0-1 0 0,0 0 1 0 0,0 0-1 0 0,0 0 1 0 0,0 0 0 0 0,-1 0-1 0 0,1 0 1 0 0,0 0-1 0 0,0 0 1 0 0,-1 0-1 0 0,1 0 1 0 0,0 0 0 0 0,-1 0-1 0 0,1-1 1 0 0,-1 1-1 0 0,0 0-4 0 0,1 0 0 0 0,0 0 0 0 0,0-1 0 0 0,0 1 0 0 0,0-1 0 0 0,-1 1 0 0 0,1-1 0 0 0,0 1 0 0 0,0 0 0 0 0,0-1 0 0 0,0 1 0 0 0,0-1 0 0 0,1 1 0 0 0,-1-1 0 0 0,0 1 0 0 0,0 0 0 0 0,0-1 0 0 0,0 1 0 0 0,1-1 0 0 0,-1 1 0 0 0,0-1 0 0 0,0 1 0 0 0,1-1 0 0 0,-1 1 0 0 0,0-1 0 0 0,1 1 0 0 0,-1-1 0 0 0,1 0 0 0 0,-1 1 0 0 0,1-1 0 0 0,-1 1 0 0 0,1-1 0 0 0,-1 0 0 0 0,1 1 0 0 0,-1-1 0 0 0,1 0 0 0 0,-1 0 0 0 0,1 0 0 0 0,-1 1 0 0 0,0-1 0 0 0,1 0 0 0 0,-1 0 0 0 0,0 1 0 0 0,1-1 0 0 0,-1 0 0 0 0,0 1 0 0 0,1-1 0 0 0,-1 0 0 0 0,0 1 0 0 0,0-1 0 0 0,1 0 0 0 0,-1 1 0 0 0,0-1 0 0 0,0 1 0 0 0,0-1 0 0 0,0 0 0 0 0,0 1 0 0 0,1-1 0 0 0,-1 1 0 0 0,0-1 0 0 0,0 1 0 0 0,0-1 0 0 0,0 0 0 0 0,0 1 0 0 0,0-1 0 0 0,0 1 0 0 0,-1-1 0 0 0,1 1 0 0 0,0-1 0 0 0,0 0 0 0 0,0 1 0 0 0,0-1 0 0 0,0 1 0 0 0,-1-1 0 0 0,1 0 0 0 0,0 1 0 0 0,0-1 0 0 0,-1 0 0 0 0,1 1 0 0 0,0-1 0 0 0,0 0 0 0 0,-1 1 0 0 0,1-1 0 0 0,0 0 0 0 0,-1 0 0 0 0,1 1 0 0 0,-4 3-109 0 0,3-3 290 0 0,1 1 0 0 0,-1-1 0 0 0,0 0 0 0 0,0 0 1 0 0,0 0-1 0 0,0 0 0 0 0,0-1 0 0 0,0 1 0 0 0,0 0 0 0 0,0 0 0 0 0,-1 0-181 0 0,-4 2 96 0 0,4-2-86 0 0,-1 1 0 0 0,0-1 0 0 0,0 1 0 0 0,1-1 0 0 0,-1 0 0 0 0,0-1-1 0 0,-1 1-9 0 0,2-2 0 0 0,5-3 0 0 0,5-1 0 0 0,-7 5 0 0 0,-1 0 0 0 0,0 0 0 0 0,0-1 0 0 0,0 1 0 0 0,0 0 0 0 0,1 0 0 0 0,-1-1 0 0 0,0 1 0 0 0,0 0 0 0 0,0 0 0 0 0,0-1 0 0 0,0 1 0 0 0,0 0 0 0 0,0 0 0 0 0,0-1 0 0 0,0 1 0 0 0,0 0 0 0 0,0-1 0 0 0,0 1 0 0 0,0 0 0 0 0,0 0 0 0 0,0-1 0 0 0,0 1 0 0 0,0 0 0 0 0,0-1 0 0 0,0 1 0 0 0,0 0 0 0 0,-1 0 0 0 0,1-1 0 0 0,0 1 0 0 0,0 0 0 0 0,0 0 0 0 0,0-1 0 0 0,-1 1 0 0 0,1 0 0 0 0,0 0 0 0 0,0 0 0 0 0,-1-1 0 0 0,1 1 0 0 0,0 0 0 0 0,0-1 0 0 0,0 1 0 0 0,0 0 0 0 0,-1 0 0 0 0,1-1 0 0 0,0 1 0 0 0,0 0 0 0 0,0-1 0 0 0,0 1 0 0 0,0 0 0 0 0,0 0 0 0 0,0-1 0 0 0,0 1 0 0 0,0 0 0 0 0,0-1 0 0 0,0 1 0 0 0,0 0 0 0 0,0-1 0 0 0,0 1 0 0 0,0 0 0 0 0,0-1 0 0 0,1 1 0 0 0,-1 0 0 0 0,0 0 0 0 0,0-1 0 0 0,0 1 0 0 0,0 0 0 0 0,0 0 0 0 0,1-1 0 0 0,-1 1 0 0 0,0 0 0 0 0,0 0 0 0 0,1-1 0 0 0,-1 1 0 0 0,0 0 0 0 0,0 0 0 0 0,1 0 0 0 0,-1 0 0 0 0,0-1 0 0 0,0 1 0 0 0,1 0 0 0 0,-1 0 0 0 0,0 0 0 0 0,1 0 0 0 0,-1 0 0 0 0,0 0 0 0 0,6-3 0 0 0,-5 3 0 0 0,0-1 0 0 0,1 1 0 0 0,-1-1 0 0 0,0 1 0 0 0,0-1 0 0 0,0 0 0 0 0,1 1 0 0 0,-1-1 0 0 0,0 0 0 0 0,0 0 0 0 0,0 0 0 0 0,0 0 0 0 0,0 0 0 0 0,-1 0 0 0 0,1 0 0 0 0,0 0 0 0 0,0 0 0 0 0,0-2 0 0 0,-2-4 0 0 0,1 7 0 0 0,-1-1 0 0 0,1 0 0 0 0,0 1 0 0 0,0-1 0 0 0,0 0 0 0 0,0 1 0 0 0,0-1 0 0 0,0 0 0 0 0,0 1 0 0 0,0-1 0 0 0,0 0 0 0 0,0 1 0 0 0,0-1 0 0 0,0 0 0 0 0,1 1 0 0 0,-1-1 0 0 0,0 0 0 0 0,0 1 0 0 0,1-1 0 0 0,-1 1 0 0 0,0-1 0 0 0,1 0 0 0 0,-1 1 0 0 0,10-13 0 0 0,-6 7 0 0 0,1 0 0 0 0,-1-1 0 0 0,-1 1 0 0 0,1-1 0 0 0,0-2 0 0 0,-3 6 0 0 0,1 0 0 0 0,-1-1 0 0 0,1 1 0 0 0,0 0 0 0 0,-1 0 0 0 0,1 1 0 0 0,1-1 0 0 0,-1 0 0 0 0,0 1 0 0 0,1-1 0 0 0,-1 1 0 0 0,1 0 0 0 0,2-2 0 0 0,10-12 0 0 0,2-1 0 0 0,-8 10-10 0 0,1 0-3 0 0,0 0-1 0 0,0 1 0 0 0,0 0 1 0 0,1 1-1 0 0,0 0 0 0 0,0 0 0 0 0,1 1 1 0 0,-1 1-1 0 0,7-2 14 0 0,3 4-787 0 0,-10 2-3764 0 0,-11-1 4532 0 0,0 0 0 0 0,-1 0 0 0 0,1 0 0 0 0,0 0 1 0 0,-1 0-1 0 0,1 0 0 0 0,0 0 0 0 0,0 0 1 0 0,-1 1-1 0 0,1-1 0 0 0,0 0 0 0 0,0 0 0 0 0,-1 0 1 0 0,1 0-1 0 0,0 1 0 0 0,0-1 0 0 0,0 0 1 0 0,-1 0-1 0 0,1 0 0 0 0,0 1 0 0 0,0-1 0 0 0,0 0 1 0 0,0 0-1 0 0,-1 1 0 0 0,1-1 0 0 0,0 0 1 0 0,0 1-1 0 0,0-1 0 0 0,0 0 0 0 0,0 0 0 0 0,0 1 1 0 0,0-1-1 0 0,0 0 0 0 0,0 1 0 0 0,0-1 19 0 0,-1 11 80 0 0,1-10-118 0 0,0 1 38 0 0,0-1 0 0 0,-1 0 0 0 0,1 1 0 0 0,-1-1 0 0 0,1 0 0 0 0,-1 0 0 0 0,1 0 0 0 0,-1 1 0 0 0,0-1 0 0 0,0 0 0 0 0,1 0 0 0 0,-1 0 0 0 0,0 0 0 0 0,0 0 0 0 0,0 0 0 0 0,-1 0 0 0 0,0 0 0 0 0,1 1 0 0 0,-1-1 0 0 0,1 1 0 0 0,-1-1 0 0 0,1 1 0 0 0,0 0 0 0 0,0 0 0 0 0,0-1 0 0 0,-1 3 0 0 0,-1 3 0 0 0,0 0 0 0 0,0 0 0 0 0,-1 0 0 0 0,-3 5 0 0 0,6-11 6 0 0,1-1 1 0 0,0 1 0 0 0,-1-1 0 0 0,1 1 0 0 0,0 0 0 0 0,0-1 0 0 0,0 1 0 0 0,-1 0 0 0 0,1-1 0 0 0,0 1-1 0 0,0 0 1 0 0,0-1 0 0 0,0 1 0 0 0,0-1 0 0 0,0 1 0 0 0,0 0 0 0 0,0-1 0 0 0,1 1 0 0 0,-1 0 0 0 0,0-1 0 0 0,0 1-1 0 0,0 0 1 0 0,1-1-7 0 0,-1 1 28 0 0,0 0-1 0 0,1-1 1 0 0,-1 1 0 0 0,0-1-1 0 0,0 1 1 0 0,0 0-1 0 0,0-1 1 0 0,0 1 0 0 0,0-1-1 0 0,0 1 1 0 0,0 0-1 0 0,0-1 1 0 0,0 1 0 0 0,0 0-1 0 0,0-1 1 0 0,0 1-1 0 0,0-1 1 0 0,0 1-1 0 0,-1 0 1 0 0,1-1 0 0 0,0 1-1 0 0,0-1 1 0 0,-1 1-1 0 0,1-1 1 0 0,0 1 0 0 0,-1-1-28 0 0,-3 4 178 0 0,4-3-135 0 0,-1-1 1 0 0,1 1 0 0 0,-1-1-1 0 0,0 1 1 0 0,1-1 0 0 0,-1 1-1 0 0,1 0 1 0 0,-1-1 0 0 0,1 1-1 0 0,-1 0 1 0 0,1-1 0 0 0,0 1-1 0 0,-1 0 1 0 0,1-1 0 0 0,0 1-1 0 0,0 0 1 0 0,-1 0 0 0 0,1-1-1 0 0,0 1 1 0 0,0 0 0 0 0,0 0-1 0 0,0 0 1 0 0,0-1 0 0 0,0 1-1 0 0,0 0 1 0 0,0 0 0 0 0,0-1-1 0 0,1 1 1 0 0,-1 0 0 0 0,0 0 0 0 0,1 0-44 0 0,0 1 86 0 0,-1-1-20 0 0,1 0 1 0 0,-1 0-1 0 0,1 0 1 0 0,-1 0-1 0 0,1 0 1 0 0,-1 0-1 0 0,0 0 1 0 0,1 0-1 0 0,-1 0 1 0 0,0 1-1 0 0,0-1 1 0 0,0 0-1 0 0,0 0 1 0 0,0 0-1 0 0,0 1 1 0 0,0-1-1 0 0,0 0 1 0 0,0 0-1 0 0,-1 0 1 0 0,1 0-1 0 0,0 1 1 0 0,-1-1-1 0 0,0 1-66 0 0,-3 3 16 0 0,0 0-16 0 0,11-2 72 0 0,-5-3 299 0 0,16-10 1069 0 0,-8 4-1388 0 0,0-1 0 0 0,0 0 1 0 0,6-8-53 0 0,-2 4 8 0 0,-13 10-8 0 0,0 0 0 0 0,0 0 0 0 0,0 1 0 0 0,0-1 0 0 0,-1 0 0 0 0,1 0 0 0 0,0 0 0 0 0,-1 0 0 0 0,1 0 0 0 0,0-1 0 0 0,-1 1 0 0 0,0 0 0 0 0,1 0 0 0 0,-1 0 0 0 0,1 0 0 0 0,-1-1 0 0 0,0 1 0 0 0,0-1 0 0 0,1 1 0 0 0,-1-1 0 0 0,1 1 0 0 0,-1-1 0 0 0,1 1 0 0 0,-1-1 0 0 0,1 1 0 0 0,0 0 0 0 0,0-1 0 0 0,0 0 0 0 0,9-8 0 0 0,-9 9 0 0 0,1 0 0 0 0,-1 0 0 0 0,0 0 0 0 0,0 0 0 0 0,0-1 0 0 0,1 1 0 0 0,-1 0 0 0 0,-1 0 0 0 0,1-1 0 0 0,0 1 0 0 0,0 0 0 0 0,0-1 0 0 0,-1 1 0 0 0,1-1 0 0 0,-1 1 0 0 0,1-1 0 0 0,-1 0 0 0 0,0 1 0 0 0,1-1 0 0 0,-1 1 0 0 0,0-1 0 0 0,0 0 0 0 0,0 1 0 0 0,0-2 0 0 0,0 3 0 0 0,0-1 0 0 0,-1 1 0 0 0,1-1 0 0 0,0 1 0 0 0,0-1 0 0 0,0 1 0 0 0,1-1 0 0 0,-1 1 0 0 0,0 0 0 0 0,0-1 0 0 0,0 1 0 0 0,0-1 0 0 0,0 1 0 0 0,1-1 0 0 0,-1 1 0 0 0,0-1 0 0 0,0 1 0 0 0,0 0 0 0 0,1-1 0 0 0,-1 1 0 0 0,0 0 0 0 0,1-1 0 0 0,-1 1 0 0 0,0 0 0 0 0,1-1 0 0 0,-1 1 0 0 0,1 0 0 0 0,-1-1 0 0 0,6-5 0 0 0,-5 6 0 0 0,-1-1 0 0 0,1 1 0 0 0,-1 0 0 0 0,1 0 0 0 0,-1 0 0 0 0,1-1 0 0 0,-1 1 0 0 0,1 0 0 0 0,-1 0 0 0 0,1 0 0 0 0,0 0 0 0 0,-1 0 0 0 0,1 0 0 0 0,-1 0 0 0 0,1 0 0 0 0,-1 0 0 0 0,1 0 0 0 0,-1 1 0 0 0,1-1 0 0 0,-1 0 0 0 0,1 0 0 0 0,-1 0 0 0 0,1 1 0 0 0,-1-1 0 0 0,1 0 0 0 0,-1 0 0 0 0,1 1 0 0 0,-1-1 0 0 0,0 0 0 0 0,1 1 0 0 0,-1-1 0 0 0,0 1 0 0 0,1-1 0 0 0,-1 1 0 0 0,0-1 0 0 0,1 0 0 0 0,-1 1 0 0 0,0-1 0 0 0,0 1 0 0 0,1 0 0 0 0,-1 1 0 0 0,0 0 0 0 0,1 0 0 0 0,-1-1 0 0 0,1 1 0 0 0,-1 0 0 0 0,1 0 0 0 0,0-1 0 0 0,0 1 0 0 0,0 0 0 0 0,0-1 0 0 0,0 1 0 0 0,0-1 0 0 0,0 1 0 0 0,2 0 0 0 0,-2-1 0 0 0,0 1 0 0 0,0-1 0 0 0,0 0 0 0 0,0 0 0 0 0,0 1 0 0 0,0-1 0 0 0,0 1 0 0 0,-1-1 0 0 0,1 1 0 0 0,0-1 0 0 0,-1 1 0 0 0,1-1 0 0 0,-1 1 0 0 0,1 0 0 0 0,-1-1 0 0 0,0 1 0 0 0,0 0 0 0 0,0-1 0 0 0,0 1 0 0 0,0 0 0 0 0,-5 16 0 0 0,3-12 0 0 0,0 1 0 0 0,1 0 0 0 0,0 0 0 0 0,0 3 0 0 0,-1 10 0 0 0,2 1 0 0 0,1 0 0 0 0,0 4 0 0 0,0-18 0 0 0,-2 1 0 0 0,1-1 0 0 0,-1 1 0 0 0,0-1 0 0 0,-1 0 0 0 0,0 0 0 0 0,0 0 0 0 0,0 0 0 0 0,-3 4 0 0 0,1-1 0 0 0,1 0 0 0 0,0 0 0 0 0,0 1 0 0 0,1 5 0 0 0,1-5 3 0 0,1-7 5 0 0,-1 0 0 0 0,1 0-1 0 0,-1 0 1 0 0,1 0 0 0 0,-1 0-1 0 0,0 0 1 0 0,-1-1 0 0 0,1 1-1 0 0,-1 1-7 0 0,-6 9 194 0 0,5-11-77 0 0,1 1 1 0 0,0 0-1 0 0,0 0 1 0 0,0 0-1 0 0,1 0 1 0 0,-1 0-1 0 0,1 0 0 0 0,0 0 1 0 0,0 1-1 0 0,0 1-117 0 0,0-2 55 0 0,0 1 0 0 0,-1-1 0 0 0,1 0 0 0 0,-1 0 0 0 0,0 0 0 0 0,0 0 0 0 0,0 0 0 0 0,-1 0 0 0 0,1-1 0 0 0,-1 1 0 0 0,-2 2-55 0 0,2-2 3 0 0,-6 8-3 0 0,5-9 0 0 0,2-1 0 0 0,1-2 69 0 0,0 0-1 0 0,0 0 0 0 0,0 0 0 0 0,0 0 1 0 0,0 0-1 0 0,0 0 0 0 0,-1 0 0 0 0,1 0 1 0 0,0 0-1 0 0,0 0 0 0 0,0 0 1 0 0,0-1-1 0 0,0 1 0 0 0,0-1 0 0 0,0 1 1 0 0,1 0-1 0 0,-1-1 0 0 0,0 0 0 0 0,0 1 1 0 0,0-1-1 0 0,0 1 0 0 0,0-1 0 0 0,1 0 1 0 0,-1 0-1 0 0,0 1 0 0 0,1-1 1 0 0,-1 0-1 0 0,0 0 0 0 0,1 0 0 0 0,-1-1-68 0 0,1 1-21 0 0,0 0 0 0 0,0-1 0 0 0,0 1 0 0 0,0 0 0 0 0,0-1 0 0 0,-1 1-1 0 0,1 0 1 0 0,0-1 0 0 0,-1 1 0 0 0,1 0 0 0 0,-1 0 0 0 0,1 0 0 0 0,-1-1 0 0 0,0 1-1 0 0,1 0 1 0 0,-1 0 0 0 0,0 0 0 0 0,0 0 0 0 0,0 0 21 0 0,0 0-43 0 0,1 0-1 0 0,-1 0 1 0 0,1 0-1 0 0,0-1 1 0 0,0 1-1 0 0,-1 0 1 0 0,1 0-1 0 0,0 0 1 0 0,0 0-1 0 0,0 0 1 0 0,0 0-1 0 0,0 0 1 0 0,0 0 0 0 0,1-1-1 0 0,-1 1 1 0 0,0 0-1 0 0,0 0 1 0 0,1 0-1 0 0,-1 0 1 0 0,1 0-1 0 0,-1 0 1 0 0,1 0-1 0 0,-1 0 1 0 0,1 0 43 0 0,4-11-588 0 0,-4 8 205 0 0,0 0 0 0 0,0 0-1 0 0,0 0 1 0 0,0 0-1 0 0,1 0 1 0 0,0 0 0 0 0,0 1-1 0 0,0-1 1 0 0,0 0 0 0 0,1 1-1 0 0,0-1 384 0 0,13-14-1534 0 0</inkml:trace>
  <inkml:trace contextRef="#ctx0" brushRef="#br0" timeOffset="2464.501">1878 390 9672 0 0,'11'-3'962'0'0,"-10"2"-738"0"0,0 1 0 0 0,0 0 0 0 0,0 0 0 0 0,-1 0 0 0 0,1 0 0 0 0,0 0 0 0 0,0 0 0 0 0,0 0 0 0 0,-1 0 0 0 0,1 0 0 0 0,0 0 0 0 0,0 0 0 0 0,-1 0 0 0 0,1 0 0 0 0,0 1 0 0 0,0-1 0 0 0,-1 0 0 0 0,1 1 0 0 0,0-1 0 0 0,0 1 0 0 0,-1-1 0 0 0,1 1-224 0 0,0-1 618 0 0,24 0 671 0 0,-4 1-148 0 0,1-2 0 0 0,12-2-1141 0 0,-2 0 175 0 0,-18 2-492 0 0,0 0 0 0 0,-1-1 0 0 0,3-1 317 0 0,-1-1-1144 0 0</inkml:trace>
  <inkml:trace contextRef="#ctx0" brushRef="#br0" timeOffset="2743.212">2417 90 13824 0 0,'0'0'629'0'0,"0"0"-12"0"0,0 0-319 0 0,3 8 592 0 0,0 15 29 0 0,-2-18-879 0 0,0-1-1 0 0,-1 1 1 0 0,1 0 0 0 0,-1 0-1 0 0,0 1-39 0 0,1 132 1952 0 0,-2-79-735 0 0,1-33-306 0 0,-2 19-911 0 0,1-2 18 0 0,1-31-19 0 0,0 0 1 0 0,-1-1-1 0 0,0 4 1 0 0,0-8 0 0 0,0 0 0 0 0,1 0 0 0 0,0 0 0 0 0,1 0 0 0 0,0 0 0 0 0,0 5 0 0 0,1-3 0 0 0,-2-8 0 0 0,0 0 0 0 0,0 0 0 0 0,0 1 0 0 0,0-1 0 0 0,0 0 0 0 0,-1 0 0 0 0,1 1 0 0 0,0-1 0 0 0,0 0 0 0 0,-1 0 0 0 0,1 0 0 0 0,-1 0 0 0 0,1 1 0 0 0,-1-1 0 0 0,0 0 0 0 0,1 0 0 0 0,-1 0 0 0 0,-5 11 0 0 0,6-9 0 0 0,-2-2 0 0 0,1 0 0 0 0,0-1-67 0 0,1 0 0 0 0,-1 0-1 0 0,1-1 1 0 0,-1 1-1 0 0,1 0 1 0 0,-1-1-1 0 0,1 1 1 0 0,-1-1 0 0 0,1 1-1 0 0,-1 0 1 0 0,1-1-1 0 0,0 1 1 0 0,-1-1-1 0 0,1 1 1 0 0,-1-1 0 0 0,1 1-1 0 0,0-1 1 0 0,0 0-1 0 0,-1 1 1 0 0,1-1-1 0 0,0 1 1 0 0,0-1 0 0 0,0 0-1 0 0,0 1 1 0 0,0-1 67 0 0,-6-20-1567 0 0,6 14 672 0 0,0 0 0 0 0,0 1 0 0 0,1-1 0 0 0,0-1 895 0 0,2-11-3771 0 0,-3-2-953 0 0</inkml:trace>
  <inkml:trace contextRef="#ctx0" brushRef="#br0" timeOffset="3055.965">2522 35 10136 0 0,'1'-2'103'0'0,"1"-1"0"0"0,0 1 0 0 0,0-1 0 0 0,0 1 0 0 0,1 0 0 0 0,-1 0 0 0 0,0 0 0 0 0,1 0 0 0 0,-1 0 0 0 0,1 0 1 0 0,0 1-1 0 0,0-1 0 0 0,0 1 0 0 0,-1 0 0 0 0,1 0 0 0 0,0 0 0 0 0,0 0 0 0 0,1 0 0 0 0,-1 1 0 0 0,0-1 0 0 0,0 1 0 0 0,0 0 0 0 0,1 0-103 0 0,-1 0 330 0 0,0 0-1 0 0,-1 1 0 0 0,1-1 0 0 0,0 1 0 0 0,0 0 1 0 0,-1 0-1 0 0,1 0 0 0 0,-1 0 0 0 0,1 0 0 0 0,-1 1 1 0 0,1-1-330 0 0,-1 0 139 0 0,0 0 1 0 0,-1 1-1 0 0,1-1 1 0 0,0 1-1 0 0,-1-1 1 0 0,1 1 0 0 0,-1-1-1 0 0,1 1 1 0 0,-1 0-1 0 0,0 0 1 0 0,0 0-1 0 0,0 0 1 0 0,0 0 0 0 0,0 0-1 0 0,0 0 1 0 0,0 0-1 0 0,-1 0 1 0 0,1 0 0 0 0,-1 0-1 0 0,1 0 1 0 0,-1 1-1 0 0,0-1 1 0 0,0 0-1 0 0,0 0 1 0 0,0 1 0 0 0,0-1-1 0 0,-1 0 1 0 0,1 0-1 0 0,-1 0 1 0 0,1 0-1 0 0,-1 0 1 0 0,0 1-140 0 0,-2 4 88 0 0,0-1 0 0 0,0 0-1 0 0,0 0 1 0 0,-1 0 0 0 0,0 0-1 0 0,0-1 1 0 0,-1 0 0 0 0,1 1 0 0 0,-1-1-1 0 0,-2 1-87 0 0,-55 45-9 0 0,-4-2 9 0 0,18-13-392 0 0,36-27-33 0 0,-2 1-797 0 0,7-2-3701 0 0,3-3-1321 0 0</inkml:trace>
  <inkml:trace contextRef="#ctx0" brushRef="#br0" timeOffset="3494.626">2657 425 16439 0 0,'0'0'374'0'0,"0"0"54"0"0,0 0 21 0 0,0 0-49 0 0,0 0-245 0 0,0 0-73 0 0,1 1-2 0 0,0 0-25 0 0,1-1 0 0 0,-1 1 0 0 0,0-1-1 0 0,1 1 1 0 0,-1-1 0 0 0,0 0 0 0 0,1 1 0 0 0,-1-1-1 0 0,0 0 1 0 0,1 0 0 0 0,-1 0 0 0 0,1 0-1 0 0,-1 0 1 0 0,0-1 0 0 0,1 1 0 0 0,-1 0-1 0 0,1-1 1 0 0,-1 1 0 0 0,0-1 0 0 0,0 1-1 0 0,1-1 1 0 0,-1 1 0 0 0,0-1 0 0 0,0 0-1 0 0,0 0 1 0 0,1 0 0 0 0,0 0-55 0 0,5-6 105 0 0,0 1 0 0 0,0-1 0 0 0,-1 0 0 0 0,1-1-105 0 0,6-7-11 0 0,-6 8-86 0 0,0-1-1 0 0,0-1 1 0 0,-1 1-1 0 0,0-1 0 0 0,-1 0 1 0 0,0-1-1 0 0,0 1 1 0 0,-1-1-1 0 0,0 0 0 0 0,0-2 98 0 0,-3 10 26 0 0,-1 1-21 0 0,1 0-1 0 0,-1 0 0 0 0,0 0 1 0 0,0 0-1 0 0,0 1 0 0 0,0-1 1 0 0,0 0-1 0 0,0 0 0 0 0,0 0 1 0 0,0 0-1 0 0,0 0 0 0 0,0 1 1 0 0,0-1-1 0 0,0 0 0 0 0,-1 0 1 0 0,1 0-1 0 0,0 1 0 0 0,0-1-4 0 0,-1 0-41 0 0,1 1-1 0 0,0-1 1 0 0,0 1-1 0 0,0-1 0 0 0,0 1 1 0 0,0 0-1 0 0,0-1 1 0 0,0 1-1 0 0,-1-1 0 0 0,1 1 1 0 0,0 0-1 0 0,0-1 1 0 0,0 1-1 0 0,-1 0 0 0 0,1-1 1 0 0,0 1-1 0 0,-1 0 1 0 0,1-1-1 0 0,0 1 0 0 0,-1 0 1 0 0,1-1-1 0 0,0 1 1 0 0,-1 0-1 0 0,1 0 0 0 0,-1 0 1 0 0,1-1-1 0 0,0 1 1 0 0,-1 0-1 0 0,1 0 1 0 0,-1 0 41 0 0,0 0-18 0 0,0 0 0 0 0,0 0 0 0 0,0 0 1 0 0,0 1-1 0 0,0-1 0 0 0,0 0 1 0 0,0 1-1 0 0,0-1 0 0 0,1 1 1 0 0,-1-1-1 0 0,0 1 0 0 0,0-1 1 0 0,0 1 17 0 0,-5 4 355 0 0,0 0 0 0 0,0 0 0 0 0,-3 6-355 0 0,6-8 247 0 0,-4 6-233 0 0,0 1 0 0 0,0 0-1 0 0,1 0 1 0 0,1 1 0 0 0,0 0 0 0 0,0 0 0 0 0,1 0-1 0 0,1 0 1 0 0,0 1 0 0 0,0 0 0 0 0,1-1-1 0 0,0 2-13 0 0,2-10 0 0 0,-1 2 0 0 0,0-1 0 0 0,1 1 0 0 0,-1 0 0 0 0,1 0 0 0 0,0 0 0 0 0,0 0 0 0 0,1-1 0 0 0,0 1 0 0 0,0 0 0 0 0,0 0 0 0 0,0-1 0 0 0,0 1 0 0 0,2 2 0 0 0,-3-7 0 0 0,1 1 0 0 0,-1-1 0 0 0,0 1 0 0 0,0-1 0 0 0,0 1 0 0 0,1-1 0 0 0,-1 1 0 0 0,0-1 0 0 0,1 1 0 0 0,-1-1 0 0 0,0 0 0 0 0,1 1 0 0 0,-1-1 0 0 0,0 0 0 0 0,1 1 0 0 0,-1-1 0 0 0,1 0 0 0 0,-1 1 0 0 0,1-1 0 0 0,-1 0 0 0 0,1 0 0 0 0,-1 0 0 0 0,1 1 0 0 0,-1-1 0 0 0,1 0 0 0 0,-1 0 0 0 0,1 0 0 0 0,1 0 0 0 0,1 2 12 0 0,-1-1-1 0 0,1 0 1 0 0,0-1-1 0 0,-1 1 1 0 0,1 0-1 0 0,0-1 0 0 0,0 1 1 0 0,0-1-1 0 0,-1 0 1 0 0,1 0-1 0 0,0 0 1 0 0,0 0-1 0 0,0-1 1 0 0,0 1-1 0 0,-1-1 0 0 0,1 1 1 0 0,0-1-1 0 0,0 0 1 0 0,0-1-12 0 0,7-3 316 0 0,-1 0 1 0 0,0 0-1 0 0,0-1 1 0 0,5-5-317 0 0,5-2 130 0 0,-10 6-472 0 0,0 0-1 0 0,0-1 1 0 0,-1 0 0 0 0,2-4 342 0 0,-4 6-14 0 0,-1-1-1 0 0,1 1 1 0 0,0 1-1 0 0,1-1 1 0 0,0 1-1 0 0,0 0 1 0 0,0 0-1 0 0,0 1 0 0 0,1 0 1 0 0,-1 0-1 0 0,1 1 1 0 0,0 0-1 0 0,5-1 15 0 0,-12 4-9 0 0,1-1 0 0 0,-1 1 0 0 0,1-1 0 0 0,-1 1-1 0 0,1 0 1 0 0,0 0 0 0 0,-1 0 0 0 0,1 0-1 0 0,0 0 1 0 0,-1 0 0 0 0,1 0 0 0 0,-1 1-1 0 0,1-1 1 0 0,-1 1 0 0 0,2 0 9 0 0,0 0-32 0 0,-1 1-1 0 0,0-1 1 0 0,0 1 0 0 0,0 0-1 0 0,0 0 1 0 0,0 0 0 0 0,-1 0-1 0 0,1 0 1 0 0,0 0 32 0 0,17 38 859 0 0,-16-37-816 0 0,-2-2-32 0 0,0 0 0 0 0,0 0 0 0 0,-1 0-1 0 0,1 1 1 0 0,0-1 0 0 0,0 0 0 0 0,-1 0-1 0 0,1 1 1 0 0,-1-1 0 0 0,1 0 0 0 0,-1 1-1 0 0,1-1 1 0 0,-1 0 0 0 0,0 1 0 0 0,0-1-1 0 0,1 1 1 0 0,-1-1 0 0 0,0 1 0 0 0,-1-1-1 0 0,1 2-10 0 0,0-1 29 0 0,-1 0-1 0 0,1 0 0 0 0,0 0 0 0 0,0 0 0 0 0,0 0 0 0 0,0 0 1 0 0,1 0-1 0 0,-1 0 0 0 0,0 0 0 0 0,1 1-28 0 0,0 1 70 0 0,0-2 82 0 0,-1-2 100 0 0,2 0-286 0 0,-1 0 1 0 0,1 0-1 0 0,-1 0 1 0 0,0 0-1 0 0,1 0 0 0 0,-1-1 1 0 0,0 1-1 0 0,1 0 1 0 0,-1-1-1 0 0,0 1 1 0 0,0-1-1 0 0,1 0 0 0 0,-1 1 1 0 0,0-1-1 0 0,0 0 34 0 0,11-8-659 0 0,10-7-5143 0 0,13-14 5802 0 0,-12 9-1982 0 0</inkml:trace>
  <inkml:trace contextRef="#ctx0" brushRef="#br0" timeOffset="3791.509">3313 280 7368 0 0,'0'0'568'0'0,"-5"6"-352"0"0,-17 33 4354 0 0,16-28-3821 0 0,1-1 0 0 0,0 1 0 0 0,1 0 1 0 0,0 1-1 0 0,-2 8-749 0 0,1-2 615 0 0,3-10-374 0 0,0 0-1 0 0,0 1 1 0 0,1-1-1 0 0,0 1 1 0 0,1-1-1 0 0,0 4-240 0 0,0-8 123 0 0,0 1 1 0 0,1 0-1 0 0,0 0 0 0 0,-1-1 1 0 0,1 1-1 0 0,1-1 0 0 0,-1 1 1 0 0,1-1-1 0 0,0 1 0 0 0,0-1 1 0 0,0 0-1 0 0,1 0-123 0 0,-2-2 112 0 0,10-1 119 0 0,-10 0-219 0 0,-1-1 1 0 0,1 0-1 0 0,0 0 1 0 0,0 1-1 0 0,0-1 1 0 0,0 0-1 0 0,0 0 1 0 0,-1 0-1 0 0,1 0 1 0 0,0 0-1 0 0,0 0 1 0 0,0-1-1 0 0,0 1 1 0 0,-1 0-1 0 0,1 0 1 0 0,0-1-1 0 0,0 1 0 0 0,0 0 1 0 0,-1-1-1 0 0,1 1 1 0 0,0-1-1 0 0,0 1-12 0 0,3-3 50 0 0,0-1-1 0 0,0 1 0 0 0,0-1 1 0 0,-1 0-1 0 0,1 0 0 0 0,-1 0 1 0 0,0-1-1 0 0,0 1 1 0 0,-1-1-1 0 0,1 0 0 0 0,-1 1 1 0 0,0-1-1 0 0,-1 0 0 0 0,1 0 1 0 0,-1 0-1 0 0,1-2-49 0 0,1-10-110 0 0,0 0-1 0 0,-2 0 1 0 0,1 0-1 0 0,-2-7 111 0 0,-1 15-166 0 0,1 0-1 0 0,-2 0 1 0 0,1 1 0 0 0,-1-1-1 0 0,0 0 1 0 0,-1 1-1 0 0,0-1 1 0 0,-1 1-1 0 0,1 0 1 0 0,-2 0-1 0 0,1 0 1 0 0,-1 0-1 0 0,-3-2 167 0 0,-10-27-2682 0 0,18 35-3171 0 0</inkml:trace>
  <inkml:trace contextRef="#ctx0" brushRef="#br0" timeOffset="4177.414">3580 35 6912 0 0,'0'0'314'0'0,"0"0"-6"0"0,1 1-198 0 0,0-1-59 0 0,0 1 0 0 0,-1-1 0 0 0,1 1 0 0 0,0-1 0 0 0,-1 1 0 0 0,1-1 0 0 0,0 1 0 0 0,-1-1 0 0 0,1 1 0 0 0,-1 0 0 0 0,1-1 0 0 0,-1 1 0 0 0,1 0 0 0 0,-1 0 0 0 0,0-1 0 0 0,1 1 0 0 0,-1 0 0 0 0,0 0 0 0 0,0 0 0 0 0,1-1 0 0 0,-1 1 0 0 0,0 0 0 0 0,0 0-51 0 0,1 2 855 0 0,4 22 5279 0 0,-3 16-2809 0 0,-1-6-2314 0 0,2-3-426 0 0,-2 0 0 0 0,-1 8-585 0 0,-1-24 50 0 0,-1 1 1 0 0,0-1 0 0 0,-1 0-1 0 0,-1 0 1 0 0,-2 5-51 0 0,3-13 27 0 0,2-3-68 0 0,-1-1 0 0 0,1 1 1 0 0,-1 0-1 0 0,-1-1 0 0 0,1 1 0 0 0,-1-1 0 0 0,1 1 41 0 0,1-4-88 0 0,0 0-1 0 0,0 0 0 0 0,0 0 1 0 0,0 0-1 0 0,0-1 0 0 0,0 1 1 0 0,0 0-1 0 0,0 0 0 0 0,-1-1 1 0 0,1 1-1 0 0,0-1 0 0 0,0 1 1 0 0,-1-1-1 0 0,1 1 0 0 0,0-1 1 0 0,-1 0-1 0 0,1 1 0 0 0,0-1 1 0 0,-1 0-1 0 0,1 0 0 0 0,0 0 1 0 0,-1 0-1 0 0,1-1 0 0 0,0 1 0 0 0,-1 0 1 0 0,1 0-1 0 0,0-1 0 0 0,-2 0 89 0 0,-1 0-624 0 0,1 0-1 0 0,-1-1 1 0 0,0 0-1 0 0,0 1 1 0 0,1-2-1 0 0,-1 1 1 0 0,1 0-1 0 0,0-1 1 0 0,0 1-1 0 0,0-1 1 0 0,0 0-1 0 0,0 0 0 0 0,0 0 1 0 0,1 0-1 0 0,-1-2 625 0 0,0 0-328 0 0,0 0 0 0 0,0 0-1 0 0,1-1 1 0 0,0 1 0 0 0,0-1-1 0 0,0 1 1 0 0,1-1 0 0 0,0 0-1 0 0,0 1 1 0 0,0-5 328 0 0,0-6-330 0 0,0 9 868 0 0,0 0 1 0 0,1 0-1 0 0,0 0 1 0 0,1 0 0 0 0,-1 0-1 0 0,2-3-538 0 0,0-1 966 0 0,-2 8-678 0 0,0 1-1 0 0,1-1 0 0 0,-1 1 1 0 0,1-1-1 0 0,0 1 0 0 0,0-1 1 0 0,0 1-1 0 0,0 0 1 0 0,0-1-1 0 0,0 1 0 0 0,1 0 1 0 0,0-2-288 0 0,0 2 203 0 0,-1 0-60 0 0,1 0-1 0 0,-1 0 1 0 0,1 0 0 0 0,0 0-1 0 0,0 0 1 0 0,0 0-1 0 0,0 0 1 0 0,0 0-1 0 0,0 1 1 0 0,0-1-1 0 0,1 1 1 0 0,-1 0-1 0 0,1 0 1 0 0,-1-1-1 0 0,1 1 1 0 0,-1 1-1 0 0,1-1 1 0 0,-1 0 0 0 0,3 1-143 0 0,76-5 2194 0 0,-56 5-2847 0 0,1 1 1 0 0,5 2 652 0 0,94 8-1264 0 0,-100-8 591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7:24.9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65 131 10944 0 0,'0'0'497'0'0,"0"0"-8"0"0,-2 14-171 0 0,-10 38 735 0 0,6-21 215 0 0,-2 0 1 0 0,-4 7-1269 0 0,8-26 124 0 0,0-1-1 0 0,0 2 1 0 0,1-1-1 0 0,0 0 0 0 0,0 12-123 0 0,0-15-1638 0 0,3-9-3715 0 0</inkml:trace>
  <inkml:trace contextRef="#ctx0" brushRef="#br0" timeOffset="331.047">261 231 3224 0 0,'-7'1'660'0'0,"5"0"42"0"0,0-1 1 0 0,-1 1-1 0 0,1 0 1 0 0,0 0-1 0 0,0 0 0 0 0,-1 1 1 0 0,1-1-1 0 0,0 1 1 0 0,0-1-1 0 0,0 1 0 0 0,1-1 1 0 0,-1 1-1 0 0,-1 1-702 0 0,-17 27 1417 0 0,19-28-1405 0 0,0 0 0 0 0,0 0 0 0 0,1 0 1 0 0,-1 0-1 0 0,1 0 0 0 0,0 0 1 0 0,-1 0-1 0 0,1 0 0 0 0,0 0-12 0 0,-3 13 154 0 0,3-14-146 0 0,-2 5 90 0 0,-1 0 1 0 0,1 0-1 0 0,1 0 0 0 0,-1 1 0 0 0,0 5-98 0 0,2-9 23 0 0,0-1-1 0 0,0 0 0 0 0,0 1 0 0 0,1-1 0 0 0,-1 0 0 0 0,1 1 0 0 0,-1-1 0 0 0,1 0 0 0 0,0 0 0 0 0,0 0 0 0 0,0 0 0 0 0,0 0 0 0 0,0 0 0 0 0,1 0 0 0 0,-1 0 0 0 0,0 0 0 0 0,1 0 0 0 0,0 0-22 0 0,-1 0 29 0 0,1-1 0 0 0,-1 1 1 0 0,1-1-1 0 0,0 0 0 0 0,-1 0 1 0 0,1 1-1 0 0,0-1 0 0 0,0 0 1 0 0,-1-1-1 0 0,1 1 0 0 0,0 0 1 0 0,0 0-1 0 0,0-1 0 0 0,0 1 1 0 0,0-1-1 0 0,0 0 0 0 0,0 1 1 0 0,0-1-1 0 0,1 0 0 0 0,-1 0 1 0 0,0 0-1 0 0,0-1 0 0 0,0 1 1 0 0,0 0-1 0 0,0-1 0 0 0,0 0 1 0 0,1 0-30 0 0,2 0 15 0 0,-1 0 0 0 0,0-1 1 0 0,-1 0-1 0 0,1 0 1 0 0,0 0-1 0 0,0 0 0 0 0,-1 0 1 0 0,1-1-1 0 0,-1 1 1 0 0,0-1-1 0 0,0 0 0 0 0,0 0 1 0 0,0-1-1 0 0,-1 1 1 0 0,1 0-1 0 0,-1-1 0 0 0,1 0 1 0 0,-1 1-1 0 0,-1-1 1 0 0,2-3-16 0 0,-1 4 1 0 0,-2 0 0 0 0,1-1 0 0 0,0 1 0 0 0,-1 0 1 0 0,1 0-1 0 0,-1 0 0 0 0,0 0 0 0 0,0 0 0 0 0,0-1 0 0 0,0 1 1 0 0,-1 0-1 0 0,1 0 0 0 0,-1 0 0 0 0,0 0 0 0 0,0 0 1 0 0,0 0-1 0 0,0 0 0 0 0,0 0 0 0 0,-1 0 0 0 0,0 1 1 0 0,1-1-1 0 0,-1 0 0 0 0,0 1 0 0 0,0-1 0 0 0,0 1 0 0 0,-1 0 1 0 0,1 0-1 0 0,-1-1-1 0 0,-2 0-28 0 0,1-1-1 0 0,-1 1 1 0 0,0 0 0 0 0,0 1-1 0 0,0-1 1 0 0,0 1 0 0 0,0 0-1 0 0,-1 0 1 0 0,1 1 0 0 0,-1-1 0 0 0,1 1-1 0 0,-1 1 1 0 0,1-1 0 0 0,-1 1-1 0 0,0 0 1 0 0,1 0 0 0 0,-1 0-1 0 0,-3 1 30 0 0,7 0 203 0 0,2-1-260 0 0,-1 0-1 0 0,1 0 0 0 0,0 0 0 0 0,-1 0 0 0 0,1 0 0 0 0,-1 0 0 0 0,1 0 1 0 0,0 0-1 0 0,-1 0 0 0 0,1 0 0 0 0,0 0 0 0 0,-1 1 0 0 0,1-1 1 0 0,0 0-1 0 0,-1 0 0 0 0,1 0 0 0 0,0 1 0 0 0,-1-1 0 0 0,1 0 0 0 0,0 0 1 0 0,0 1-1 0 0,-1-1 0 0 0,1 0 0 0 0,0 1 0 0 0,0-1 0 0 0,0 0 0 0 0,-1 0 1 0 0,1 1-1 0 0,0-1 0 0 0,0 1 0 0 0,0-1 0 0 0,0 0 0 0 0,0 1 1 0 0,0-1 56 0 0,-1 6-536 0 0</inkml:trace>
  <inkml:trace contextRef="#ctx0" brushRef="#br0" timeOffset="646.593">510 185 13472 0 0,'-7'0'1224'0'0,"5"0"-1204"0"0,1 1 0 0 0,-1-1 0 0 0,0 0 0 0 0,0 1 0 0 0,0 0 0 0 0,1-1 0 0 0,-1 1 0 0 0,0 0 0 0 0,1 0 0 0 0,-1 0 0 0 0,1 0 0 0 0,-1 0 0 0 0,1 0-20 0 0,-22 20 161 0 0,11-10 115 0 0,3-3-144 0 0,0 0 0 0 0,1 1 0 0 0,-1 0 0 0 0,2 1 0 0 0,-7 9-132 0 0,11-14 37 0 0,0 1-1 0 0,0-1 1 0 0,0 1-1 0 0,1 0 1 0 0,0 0 0 0 0,0 0-1 0 0,0 1 1 0 0,1-1-1 0 0,0 0 1 0 0,0 0-1 0 0,1 6-36 0 0,0-11 20 0 0,-1 1 0 0 0,1-1-1 0 0,0 0 1 0 0,0 0-1 0 0,1 0 1 0 0,-1 0-1 0 0,0 0 1 0 0,0 0-1 0 0,0 0 1 0 0,1 0-1 0 0,-1 0 1 0 0,0 0-1 0 0,1 0 1 0 0,-1 0-1 0 0,1-1 1 0 0,-1 1-1 0 0,1 0 1 0 0,0 0-1 0 0,-1 0 1 0 0,1 0-1 0 0,0-1 1 0 0,0 1-1 0 0,-1 0 1 0 0,1-1-1 0 0,0 1 1 0 0,0 0-1 0 0,0-1 1 0 0,0 1-1 0 0,0-1 1 0 0,0 0 0 0 0,0 1-1 0 0,0-1 1 0 0,0 0-1 0 0,0 1 1 0 0,0-1-1 0 0,0 0 1 0 0,0 0-1 0 0,0 0 1 0 0,0 0-1 0 0,0 0 1 0 0,0 0-1 0 0,0 0 1 0 0,0 0-1 0 0,0-1 1 0 0,0 1-20 0 0,5-1 76 0 0,-1 0 0 0 0,0-1 0 0 0,1 0 1 0 0,-1 0-1 0 0,0 0 0 0 0,0 0 0 0 0,0-1 0 0 0,-1 0-76 0 0,4-2-35 0 0,-1 0 0 0 0,0-1 0 0 0,0 0 0 0 0,0 0-1 0 0,-1-1 1 0 0,0 1 0 0 0,0-2 0 0 0,-1 1-1 0 0,0 0 1 0 0,0-1 0 0 0,-1 0 0 0 0,0 0-1 0 0,0 0 1 0 0,0-3 35 0 0,-3 6-381 0 0,-1 1 0 0 0,1-1 1 0 0,-1 0-1 0 0,0 0 0 0 0,-1 0 0 0 0,1 1 0 0 0,-1-1 1 0 0,0-3 380 0 0,0 7-3580 0 0,-2-1-1084 0 0</inkml:trace>
  <inkml:trace contextRef="#ctx0" brushRef="#br0" timeOffset="1233.877">847 295 6912 0 0,'0'0'528'0'0,"2"5"-172"0"0,0 2 192 0 0,-2-5-255 0 0,1 0 0 0 0,-1 0 0 0 0,1 1 0 0 0,-1-1 0 0 0,0 0 0 0 0,0 0 0 0 0,0 1 1 0 0,0-1-1 0 0,0 0 0 0 0,0 1 0 0 0,-1-1 0 0 0,1 0 0 0 0,-2 2-293 0 0,2 1-76 0 0,0-5 266 0 0,0 0-1 0 0,0 1 1 0 0,1-1-1 0 0,-1 0 1 0 0,0 0-1 0 0,0 0 1 0 0,1 0-1 0 0,-1 1 1 0 0,0-1-1 0 0,0 0 0 0 0,1 0 1 0 0,-1 0-1 0 0,0 0 1 0 0,1 0-1 0 0,-1 0 1 0 0,0 0-1 0 0,0 0 1 0 0,1 0-1 0 0,-1 0 0 0 0,0 0 1 0 0,1 0-1 0 0,-1 0 1 0 0,0 0-1 0 0,0 0 1 0 0,1 0-1 0 0,-1 0 1 0 0,0-1-1 0 0,1 1 1 0 0,-1 0-1 0 0,0 0 0 0 0,0 0-189 0 0,4-4 189 0 0,-1 0 0 0 0,0-1 0 0 0,0 1-1 0 0,0-1 1 0 0,0 1 0 0 0,-1-1 0 0 0,1-2-189 0 0,5-9 113 0 0,-3 5-122 0 0,0 1-1 0 0,-1-1 1 0 0,0 0-1 0 0,1-7 10 0 0,-1 4-109 0 0,1-1 0 0 0,3-5 109 0 0,19-49-433 0 0,-26 67 327 0 0,1-1 8 0 0,7 16-40 0 0,-9-12 137 0 0,0 0 1 0 0,0 1-1 0 0,1-1 0 0 0,-1 0 0 0 0,0 0 0 0 0,0 0 0 0 0,0 1 0 0 0,-1-1 0 0 0,1 0 0 0 0,0 0 0 0 0,0 0 0 0 0,-1 0 0 0 0,1 0 0 0 0,0 1 0 0 0,-1-1 1 0 0,0 1 2 0 0,1 0 0 0 0,-1-1 0 0 0,1 1 0 0 0,-1 0 0 0 0,1-1 0 0 0,0 1 0 0 0,0 0 0 0 0,0 0 0 0 0,0 0-2 0 0,1 41 191 0 0,-1-32-134 0 0,1 1 1 0 0,0-1-1 0 0,0 0 0 0 0,1 1-57 0 0,12 53 252 0 0,-13-64-180 0 0,1 0-1 0 0,0 0-1 0 0,0 0 1 0 0,0 0-1 0 0,0-1 1 0 0,1 1 0 0 0,-1-1-1 0 0,0 0 1 0 0,0 0-1 0 0,3 0-70 0 0,-1-1 61 0 0,1-1 1 0 0,-1 0-1 0 0,0 0 0 0 0,0-1 0 0 0,0 1 1 0 0,-1-1-1 0 0,1 0 0 0 0,-1 0 1 0 0,1 0-1 0 0,-1 0 0 0 0,0-1 0 0 0,2-2-61 0 0,14-13 44 0 0,10-9-71 0 0,13-16 27 0 0,-16 16-101 0 0,22-19 101 0 0,-47 47-2 0 0,-1 0 0 0 0,0-1 1 0 0,1 1-1 0 0,-1-1 0 0 0,0 1 1 0 0,1-1-1 0 0,-1 1 0 0 0,1 0 1 0 0,-1-1-1 0 0,1 1 0 0 0,-1 0 1 0 0,1 0-1 0 0,-1-1 1 0 0,1 1-1 0 0,-1 0 0 0 0,1 0 1 0 0,-1 0-1 0 0,1 0 0 0 0,-1-1 1 0 0,1 1-1 0 0,-1 0 0 0 0,1 0 1 0 0,-1 0-1 0 0,1 0 0 0 0,-1 0 1 0 0,1 0-1 0 0,-1 1 0 0 0,1-1 1 0 0,0 0-1 0 0,-1 0 0 0 0,1 0 1 0 0,-1 0-1 0 0,1 1 0 0 0,-1-1 1 0 0,1 0 1 0 0,3 9 4 0 0,-3 20-28 0 0,0-16 61 0 0,-1-1 1 0 0,0 1-1 0 0,-1 1-37 0 0,1-9 11 0 0,0-1 0 0 0,0 1 0 0 0,0-1 0 0 0,1 1 0 0 0,-1-1-1 0 0,2 2-10 0 0,1 22 10 0 0,0 53-29 0 0,-3-80-53 0 0,0-1-208 0 0,0 0-873 0 0,0 0-383 0 0,3-1-80 0 0,9-1-14 0 0</inkml:trace>
  <inkml:trace contextRef="#ctx0" brushRef="#br0" timeOffset="1515.696">1452 0 14336 0 0,'0'0'661'0'0,"0"0"-17"0"0,0 10-121 0 0,-1 0-150 0 0,-1 0 0 0 0,1 0 0 0 0,-4 9-373 0 0,0 4 292 0 0,-15 45 732 0 0,-10 91 304 0 0,26-148-995 0 0,1-2-1211 0 0,2-2-4854 0 0,1-7-150 0 0</inkml:trace>
  <inkml:trace contextRef="#ctx0" brushRef="#br0" timeOffset="1803.399">1653 14 12440 0 0,'0'0'957'0'0,"0"6"-586"0"0,-3 32 1950 0 0,-3-7-1228 0 0,5-26-1046 0 0,-1 1 1 0 0,1 0 0 0 0,0 0 0 0 0,1 5-48 0 0,-3 13 302 0 0,2-20-231 0 0,1 0-1 0 0,-1 0 1 0 0,1 0-1 0 0,0 1 1 0 0,0-1-1 0 0,0 0 1 0 0,1 3-71 0 0,6 64 465 0 0,-6-66-460 0 0,0 0 1 0 0,1 1-1 0 0,0-1 0 0 0,0 0 1 0 0,0-1-1 0 0,0 1 0 0 0,1 0 1 0 0,0-1-1 0 0,0 1 0 0 0,3 2-5 0 0,-5-5-248 0 0,1 1 494 0 0,-1-2-4662 0 0,-1-1 2803 0 0</inkml:trace>
  <inkml:trace contextRef="#ctx0" brushRef="#br0" timeOffset="2087.301">1461 229 8288 0 0,'0'0'638'0'0,"0"0"-240"0"0,0 0 523 0 0,12-5 2618 0 0,-4 3-3454 0 0,0 0 1 0 0,0 1 0 0 0,1 0-1 0 0,-1 1 1 0 0,0-1 0 0 0,0 2 0 0 0,0-1-1 0 0,3 1-85 0 0,24 1 327 0 0,-19-2-415 0 0,16 0 123 0 0,-10 3-3928 0 0,-7 0-765 0 0</inkml:trace>
  <inkml:trace contextRef="#ctx0" brushRef="#br0" timeOffset="2295.211">1874 140 11376 0 0,'0'0'256'0'0,"0"0"34"0"0,8-4 297 0 0,16-6-445 0 0,13-5 943 0 0,-28 13-295 0 0,1 0-1 0 0,0 0 1 0 0,-1 1 0 0 0,1 0 0 0 0,9 0-790 0 0,-15 1 108 0 0,0 1-1 0 0,-1-1 0 0 0,1 1 0 0 0,0 0 0 0 0,-1 0 1 0 0,1 0-1 0 0,0 0 0 0 0,-1 0 0 0 0,1 1 0 0 0,-1 0 1 0 0,0 0-1 0 0,0 0 0 0 0,1 0 0 0 0,-1 0 1 0 0,-1 1-1 0 0,2 0-107 0 0,-3-2-54 0 0,-1 0 1 0 0,0 0-1 0 0,0 0 1 0 0,0-1-1 0 0,0 1 1 0 0,0 0-1 0 0,0 0 1 0 0,0 0 0 0 0,-1 0-1 0 0,1-1 1 0 0,0 1-1 0 0,0 0 1 0 0,-1 0-1 0 0,1-1 1 0 0,0 1-1 0 0,-1 0 1 0 0,1 0-1 0 0,-1-1 1 0 0,1 1-1 0 0,-1 0 1 0 0,0 0 53 0 0,-1 2-199 0 0,0 2 232 0 0,-1 0-1 0 0,0 1 0 0 0,-1-2 0 0 0,1 1 0 0 0,-1 0 0 0 0,0-1 0 0 0,0 1 0 0 0,0-1 0 0 0,-4 2-32 0 0,-19 21 135 0 0,17-16-92 0 0,-2 1 0 0 0,0-2 0 0 0,-7 5-43 0 0,-22 22-1 0 0,31-28 10 0 0,5-5 13 0 0,1 1-1 0 0,-1-1 1 0 0,1 1-1 0 0,0 0 1 0 0,1 0-1 0 0,-1 0 1 0 0,1 0 0 0 0,0 1-1 0 0,0 0-21 0 0,3-6 20 0 0,0 1 1 0 0,-1 0-1 0 0,1-1 0 0 0,0 1 0 0 0,0-1 0 0 0,0 1 1 0 0,0 0-1 0 0,0-1 0 0 0,0 1 0 0 0,0-1 1 0 0,1 1-1 0 0,-1-1 0 0 0,0 1 0 0 0,0 0 1 0 0,0-1-1 0 0,0 1 0 0 0,1-1 0 0 0,-1 1 0 0 0,0-1 1 0 0,1 1-1 0 0,-1-1 0 0 0,0 1 0 0 0,1-1 1 0 0,-1 1-1 0 0,0-1 0 0 0,1 0 0 0 0,-1 1 1 0 0,1-1-1 0 0,-1 0 0 0 0,1 1 0 0 0,-1-1 0 0 0,1 0 1 0 0,-1 1-1 0 0,1-1 0 0 0,0 0-20 0 0,1 1 143 0 0,1 1 0 0 0,-1-1 0 0 0,1 0 0 0 0,0 0 0 0 0,-1 0 0 0 0,1-1 0 0 0,1 1-143 0 0,10 0 243 0 0,0 0 0 0 0,0-1 0 0 0,0 0 0 0 0,12-2-243 0 0,10-4-5971 0 0,-21 3-701 0 0</inkml:trace>
  <inkml:trace contextRef="#ctx0" brushRef="#br0" timeOffset="2595.997">1838 254 14280 0 0,'9'-3'1272'0'0,"4"0"-1016"0"0,-2 3-256 0 0,5-3 0 0 0,2 1 64 0 0,0 2-64 0 0,4 0 0 0 0,6 2 0 0 0,-4 1 104 0 0,6 0-24 0 0,2 0-8 0 0,-5-1-4360 0 0,4 1-880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6:35.424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1688 107 5296 0 0,'0'0'241'0'0,"0"0"59"0"0,0-11 2279 0 0,-1 6 2190 0 0,-9 10-4408 0 0,-13 6-23 0 0,21-10-324 0 0,0 0 0 0 0,0 1 1 0 0,0-1-1 0 0,0 0 0 0 0,0 1 1 0 0,0 0-1 0 0,1-1 0 0 0,-1 1 1 0 0,0 0-1 0 0,1 0 1 0 0,-1 0-1 0 0,1 0-14 0 0,-10 10 344 0 0,-1 1 338 0 0,1 0 1 0 0,-7 9-683 0 0,16-18 68 0 0,-11 14 235 0 0,-10 12 275 0 0,10-14-240 0 0,1 0 0 0 0,0 0 0 0 0,1 1-1 0 0,1 0 1 0 0,-7 17-338 0 0,12-24-221 0 0,-2 5 385 0 0,1 0-1 0 0,1 0 1 0 0,0 4-164 0 0,0-3 134 0 0,-10 41 368 0 0,3 1 1 0 0,1 9-503 0 0,2-13 118 0 0,-2 28 119 0 0,9-68-188 0 0,1-1 0 0 0,1 1 0 0 0,0 0 0 0 0,2 3-49 0 0,-1 19-4 0 0,-1-20 37 0 0,0 0 0 0 0,1-1-1 0 0,1 1 1 0 0,3 9-33 0 0,8 34 160 0 0,11 29 80 0 0,-17-70-210 0 0,-5-9-6 0 0,2-1 1 0 0,-1 1-1 0 0,1-1 1 0 0,0 0-1 0 0,1 1-24 0 0,14 22 90 0 0,-12-17-18 0 0,1-1 1 0 0,6 7-73 0 0,38 46 240 0 0,-47-60-162 0 0,1 1-1 0 0,0-1 1 0 0,1-1 0 0 0,-1 1 0 0 0,1-1 0 0 0,0 0 0 0 0,6 3-78 0 0,7 2 228 0 0,5 3-177 0 0,-21-11-23 0 0,-3-1-15 0 0,0-1 0 0 0,1 1 0 0 0,-1-1 1 0 0,1 1-1 0 0,-1-1 0 0 0,1 0 0 0 0,-1 1 1 0 0,1-1-1 0 0,-1 0 0 0 0,1 0 0 0 0,-1 0 1 0 0,1 0-1 0 0,-1 0 0 0 0,2-1-13 0 0,-2 1 53 0 0,-1 0-10 0 0,0 0-86 0 0,0 0-21 0 0,0 0 0 0 0,0 0-6 0 0,0 0-29 0 0,0-5-197 0 0,0 5 167 0 0,0-1 0 0 0,0 1 0 0 0,0-1 0 0 0,0 0 0 0 0,1 1 0 0 0,-1-1 0 0 0,0 1 0 0 0,0-1 0 0 0,-1 0 0 0 0,1 1 0 0 0,0-1 0 0 0,0 1 0 0 0,0-1 0 0 0,0 0 0 0 0,0 1 0 0 0,-1-1 0 0 0,1 1 0 0 0,0-1 0 0 0,0 1 0 0 0,-1-1 0 0 0,1 1 0 0 0,0-1 0 0 0,-1 1 0 0 0,1-1 0 0 0,-1 1 0 0 0,1-1 0 0 0,-1 1 0 0 0,1 0 0 0 0,-1-1 129 0 0,0 1-6641 0 0</inkml:trace>
  <inkml:trace contextRef="#ctx0" brushRef="#br0" timeOffset="1857.208">1470 1214 1376 0 0,'0'0'65'0'0,"0"0"209"0"0,0 0 852 0 0,0 0 376 0 0,0 0 69 0 0,0 0-124 0 0,0 0-595 0 0,0 0-256 0 0,0 0-55 0 0,0 0 3 0 0,0 0 62 0 0,0 0 30 0 0,0 0 4 0 0,0 0-22 0 0,0 0-87 0 0,0 0-34 0 0,-13 9 1159 0 0,-6 4-762 0 0,-2-1-1 0 0,1-1 0 0 0,-1 0 1 0 0,-6 0-894 0 0,-35 19 871 0 0,40-19-1201 0 0,-1-1-1 0 0,-1 0 331 0 0,4-3-296 0 0,13-5-440 0 0,9-5-1163 0 0,11-5 348 0 0,-9 6 1105 0 0,-1 0 1 0 0,0 0 0 0 0,0 0 0 0 0,1 0 0 0 0,-1-1 0 0 0,2-1 445 0 0,4-2-4317 0 0</inkml:trace>
  <inkml:trace contextRef="#ctx0" brushRef="#br0" timeOffset="2124.012">1368 1157 6912 0 0,'0'-9'490'0'0,"1"8"-239"0"0,-1-1 0 0 0,0 1 0 0 0,0-1 0 0 0,0 1 0 0 0,0-1 0 0 0,0 1-1 0 0,0-1 1 0 0,0 1 0 0 0,-1-1 0 0 0,1 1 0 0 0,0-1 0 0 0,-1 1-1 0 0,1-1 1 0 0,-1 1 0 0 0,0 0 0 0 0,1-1 0 0 0,-1 1 0 0 0,0 0 0 0 0,0-1-1 0 0,0 1 1 0 0,-1-1-251 0 0,1 1 169 0 0,0 0-1 0 0,0 0 1 0 0,-1 1-1 0 0,1-1 1 0 0,0 0-1 0 0,-1 1 1 0 0,1-1-1 0 0,0 1 1 0 0,-1-1 0 0 0,1 1-1 0 0,0 0 1 0 0,-1 0-1 0 0,1-1 1 0 0,-1 1-1 0 0,1 0 1 0 0,-1 0-1 0 0,1 1 1 0 0,-1-1-1 0 0,1 0 1 0 0,0 0-1 0 0,-1 1-168 0 0,-4 0 686 0 0,0 2-1 0 0,0-1 1 0 0,1 0-1 0 0,-5 3-685 0 0,-14 6 18 0 0,-9 2-355 0 0,-27 14 337 0 0,22-9 1106 0 0,0-5-4206 0 0,37-12 2507 0 0,0-6-563 0 0,1 5 1002 0 0,0 0 1 0 0,-1-1 0 0 0,1 1 0 0 0,0 0-1 0 0,0 0 1 0 0,0-1 0 0 0,0 1 0 0 0,0 0-1 0 0,0 0 1 0 0,0-1 0 0 0,0 1-1 0 0,0 0 1 0 0,0 0 0 0 0,0-1 0 0 0,0 1-1 0 0,0 0 1 0 0,0 0 0 0 0,1-1 0 0 0,-1 1-1 0 0,0 0 1 0 0,0 0 0 0 0,0-1-1 0 0,0 1 1 0 0,0 0 0 0 0,0 0 0 0 0,1-1 153 0 0,2-4-4696 0 0</inkml:trace>
  <inkml:trace contextRef="#ctx0" brushRef="#br0" timeOffset="2422.77">1454 785 5064 0 0,'0'0'232'0'0,"-4"-2"2380"0"0,-20-5 4631 0 0,20 7-6966 0 0,-1-1 1 0 0,1 1 0 0 0,0 0-1 0 0,0 0 1 0 0,0 0-1 0 0,0 0 1 0 0,0 1-1 0 0,-3 0-277 0 0,-65 20 1355 0 0,-36 16-1355 0 0,-32 9-443 0 0,133-44-360 0 0,0-1 0 0 0,1 0-1 0 0,-1 0 1 0 0,0-1 0 0 0,-5 0 803 0 0,8 0-418 0 0,-2 0-455 0 0</inkml:trace>
  <inkml:trace contextRef="#ctx0" brushRef="#br0" timeOffset="2615.829">1418 546 16152 0 0,'-14'0'1231'0'0,"2"1"-1085"0"0,-1 0-1 0 0,0 1 0 0 0,0 1 0 0 0,-10 3-145 0 0,-21 5 123 0 0,23-7-44 0 0,1 1-1 0 0,-5 3-78 0 0,5-2 3 0 0,-20 4-3 0 0,24-7-3 0 0,-12 2 774 0 0,-19 6-771 0 0,43-10-270 0 0,0 0-1 0 0,0-1 0 0 0,0 1 1 0 0,0-1-1 0 0,0 0 0 0 0,-3 0 271 0 0,6 0-2017 0 0,1 0-3693 0 0</inkml:trace>
  <inkml:trace contextRef="#ctx0" brushRef="#br0" timeOffset="2888.919">1503 300 15288 0 0,'0'0'348'0'0,"0"0"49"0"0,-4-2 392 0 0,-1 0-725 0 0,-1 1 0 0 0,1 0 0 0 0,-1 0 0 0 0,0 0-1 0 0,1 0 1 0 0,-1 1 0 0 0,0 0 0 0 0,-2 1-64 0 0,-49 7 914 0 0,21-2-890 0 0,14-3-26 0 0,-29 4 190 0 0,-50 0-188 0 0,99-7-133 0 0,-6 0-2154 0 0,8 0-3534 0 0</inkml:trace>
  <inkml:trace contextRef="#ctx0" brushRef="#br0" timeOffset="3211.875">1654 137 6448 0 0,'-7'-3'669'0'0,"-15"0"-468"0"0,19 2-6 0 0,1 1 1 0 0,-1 0 0 0 0,0-1 0 0 0,1 1 0 0 0,-1-1-1 0 0,1 0 1 0 0,-1 0 0 0 0,1 0 0 0 0,-2 0-196 0 0,-20-13 1350 0 0,-4-1 653 0 0,26 13-1735 0 0,1 1-1 0 0,-1 0 1 0 0,0-1-1 0 0,0 1 1 0 0,0 0-1 0 0,0 0 1 0 0,0 1 0 0 0,-2-1-268 0 0,2 0 266 0 0,0 0 0 0 0,1 1 0 0 0,-1-1 0 0 0,0 0 0 0 0,0 0 0 0 0,1 0 0 0 0,-1 0-1 0 0,0 0 1 0 0,0-1-266 0 0,0 0 217 0 0,0 0-1 0 0,0 1 0 0 0,-1-1 0 0 0,1 0 0 0 0,-1 1 0 0 0,1 0 0 0 0,-1 0 1 0 0,-2-1-217 0 0,-13-7 142 0 0,7 7-527 0 0,5 2-4504 0 0,5 0-940 0 0</inkml:trace>
  <inkml:trace contextRef="#ctx0" brushRef="#br0" timeOffset="4952.215">5282 112 6048 0 0,'0'0'273'0'0,"0"0"-5"0"0,0 0-109 0 0,0 0 174 0 0,0 0 92 0 0,0 0 21 0 0,8 0 1415 0 0,0 0-1564 0 0,-6 0-17 0 0,-2 0-6 0 0,0 0 11 0 0,0 0 58 0 0,0 0 29 0 0,12-2 714 0 0,-7 2-677 0 0,24 2 1537 0 0,-27-2-1895 0 0,-1 1 0 0 0,1-1-1 0 0,-1 1 1 0 0,0-1 0 0 0,0 1 0 0 0,1 0-1 0 0,-1 0 1 0 0,0-1 0 0 0,0 1-1 0 0,0 0 1 0 0,1 0 0 0 0,-1 0 0 0 0,0 0-1 0 0,0 1 1 0 0,-1-1 0 0 0,1 0 0 0 0,0 1-51 0 0,1 0 89 0 0,0 1 1 0 0,0-1 0 0 0,0 0 0 0 0,0 0 0 0 0,0 0 0 0 0,1 0 0 0 0,-1-1-1 0 0,2 2-89 0 0,13 12 913 0 0,2 9 1063 0 0,-12-16-2114 0 0,-1 0-1 0 0,0 0 1 0 0,0 1 0 0 0,-1 0 0 0 0,0 0 0 0 0,0 0-1 0 0,0 2 139 0 0,17 49 344 0 0,-16-40-258 0 0,6 23 47 0 0,-1 9 342 0 0,3 21-113 0 0,-9-21-106 0 0,-1 46-256 0 0,-1 254 1080 0 0,-3-336-984 0 0,-1 0 0 0 0,0 1 0 0 0,-1-1 0 0 0,-1 0 0 0 0,0 0 0 0 0,-1 0 0 0 0,-6 15-96 0 0,-21 51 240 0 0,25-67-196 0 0,-1 1-1 0 0,0-2 0 0 0,-1 1 0 0 0,-1-1 0 0 0,-10 13-43 0 0,-8 11 88 0 0,5-14-88 0 0,13-15 40 0 0,9-8-26 0 0,-5 5-28 0 0,4-5-110 0 0,1-1-41 0 0,0 0-10 0 0,0 0-41 0 0,0 0-169 0 0,0 0-79 0 0,0 0-15 0 0,1 0 222 0 0,-1 0-1 0 0,1 0 0 0 0,-1 1 1 0 0,1-1-1 0 0,0 0 0 0 0,-1 0 1 0 0,1 0-1 0 0,-1 0 0 0 0,1-1 1 0 0,-1 1-1 0 0,1 0 0 0 0,-1 0 1 0 0,1 0-1 0 0,-1 0 1 0 0,1 0-1 0 0,-1-1 0 0 0,1 1 1 0 0,-1 0-1 0 0,0 0 0 0 0,1-1 258 0 0,7-8-1654 0 0</inkml:trace>
  <inkml:trace contextRef="#ctx0" brushRef="#br0" timeOffset="5443.887">5512 1290 6504 0 0,'0'0'298'0'0,"0"0"-4"0"0,0 0-76 0 0,0 0 400 0 0,0 0 190 0 0,0 0 37 0 0,0 0-28 0 0,0 0-155 0 0,0 0-72 0 0,0 0-12 0 0,7 6 1510 0 0,6 4-1163 0 0,-11-9-506 0 0,-1 0-3 0 0,21 11 119 0 0,0-1 0 0 0,0 0 0 0 0,1-2 1 0 0,0 0-1 0 0,1-2 0 0 0,4 1-535 0 0,-27-8-21 0 0,1 0 0 0 0,-1 1-1 0 0,0-1 1 0 0,0 0 0 0 0,1 0 0 0 0,-1 1-1 0 0,0-1 1 0 0,1 0 0 0 0,-1 0-1 0 0,0-1 1 0 0,1 1 0 0 0,-1 0 21 0 0,0 0-5587 0 0,-3-4-206 0 0</inkml:trace>
  <inkml:trace contextRef="#ctx0" brushRef="#br0" timeOffset="5720.195">5496 1159 9216 0 0,'0'0'706'0'0,"1"0"-463"0"0,0-1-162 0 0,0 1 0 0 0,0 0 0 0 0,0-1 0 0 0,0 1 0 0 0,0 0 0 0 0,0 0 0 0 0,0-1 0 0 0,0 1 0 0 0,0 0 0 0 0,0 0 0 0 0,0 0 0 0 0,0 0-1 0 0,0 0 1 0 0,0 1 0 0 0,0-1 0 0 0,0 0-81 0 0,7 0 1285 0 0,10-2 75 0 0,19-5-155 0 0,-33 6-962 0 0,0 1 0 0 0,1-1-1 0 0,-1 1 1 0 0,0 0 0 0 0,1 0 0 0 0,-1 0 0 0 0,4 1-243 0 0,20 0 540 0 0,20-1-27 0 0,-23 0 3 0 0,-18 0-1693 0 0,0 0-3940 0 0,-7 0-176 0 0</inkml:trace>
  <inkml:trace contextRef="#ctx0" brushRef="#br0" timeOffset="6048.354">5568 965 5528 0 0,'8'-10'584'0'0,"3"5"721"0"0,0-1-1 0 0,1 1 1 0 0,-1 1 0 0 0,10-3-1305 0 0,5-2 1490 0 0,88-26 1193 0 0,-101 32-2631 0 0,4-3-4359 0 0,-8 1-518 0 0</inkml:trace>
  <inkml:trace contextRef="#ctx0" brushRef="#br0" timeOffset="6295.302">5561 753 5528 0 0,'0'-14'2001'0'0,"12"-3"2813"0"0,-11 15-4688 0 0,1 0-1 0 0,0 0 1 0 0,0 0 0 0 0,1 0 0 0 0,-1 0 0 0 0,0 0 0 0 0,1 0 0 0 0,-1 1 0 0 0,1 0 0 0 0,0-1-126 0 0,49-16 1368 0 0,-36 13-1027 0 0,0-1 0 0 0,14-6-341 0 0,21-5 200 0 0,-45 15-318 0 0,0-1 0 0 0,0 1 0 0 0,0 0 0 0 0,0 1 0 0 0,0-1 1 0 0,0 1-1 0 0,0 1 0 0 0,3-1 118 0 0,-8 1-1461 0 0</inkml:trace>
  <inkml:trace contextRef="#ctx0" brushRef="#br0" timeOffset="6296.302">5586 527 7832 0 0,'0'0'602'0'0,"9"-11"-240"0"0,-5 6 73 0 0,1 1 0 0 0,-1 0 0 0 0,1 0 0 0 0,1 1 0 0 0,-1-1 0 0 0,0 1-1 0 0,1 0 1 0 0,-1 1 0 0 0,4-2-435 0 0,2-1-110 0 0,21-10 1155 0 0,11-1-1045 0 0,-39 15 41 0 0,17-6 324 0 0,1 1-1 0 0,0 2 1 0 0,18-2-365 0 0,-7 1-4 0 0,-22 3 14 0 0,-6 2-472 0 0,0-1 1 0 0,0 0-1 0 0,0 0 1 0 0,0-1-1 0 0,4-1 462 0 0,-8 2-846 0 0</inkml:trace>
  <inkml:trace contextRef="#ctx0" brushRef="#br0" timeOffset="6583.025">5530 383 5064 0 0,'4'-15'496'0'0,"-1"10"7"0"0,0 0 0 0 0,0 0 0 0 0,0 0 0 0 0,0 1 0 0 0,1-1 0 0 0,0 1 0 0 0,-1 0 0 0 0,2 0 0 0 0,-1 0 0 0 0,0 1 0 0 0,1 0 0 0 0,4-3-503 0 0,9-5 1654 0 0,2 1 0 0 0,14-5-1654 0 0,-19 8-646 0 0,3 0 245 0 0,1 1-1 0 0,15-3 402 0 0,-24 7-2591 0 0,-8 1-2073 0 0</inkml:trace>
  <inkml:trace contextRef="#ctx0" brushRef="#br0" timeOffset="6776.8">5487 148 13792 0 0,'1'-17'1496'0'0,"0"12"-1420"0"0,0 1 1 0 0,1 0-1 0 0,0 0 1 0 0,0 0-1 0 0,0 0 1 0 0,1 0-1 0 0,-1 0 1 0 0,1 1-1 0 0,0-1 1 0 0,0 1-1 0 0,0-1 1 0 0,0 1 0 0 0,4-2-77 0 0,6-5 529 0 0,0 1 0 0 0,1 1 0 0 0,5-2-529 0 0,13-9 367 0 0,-11 10-1046 0 0,-8 4-3658 0 0,-4 0-1340 0 0</inkml:trace>
  <inkml:trace contextRef="#ctx0" brushRef="#br1" timeOffset="21200.753">68 657 3224 0 0,'-16'0'288'0'0,"14"0"-247"0"0,-1 0 196 0 0,-1 0 1 0 0,0 0-1 0 0,0 0 0 0 0,1-1 0 0 0,-1 1 0 0 0,0-1 0 0 0,1 0 1 0 0,-1 0-238 0 0,-12-4 2837 0 0,15 4-2319 0 0,1 1 30 0 0,0 0 18 0 0,0 0 2 0 0,0 0-31 0 0,0 0-128 0 0,0 0-51 0 0,0 0-8 0 0,0 0-44 0 0,29-2-158 0 0,0 2 0 0 0,24 2-148 0 0,257 27 64 0 0,-280-26-64 0 0,17-1 0 0 0,25 1 0 0 0,202 19 0 0 0,-53-16 0 0 0,294 9 0 0 0,-233 0 0 0 0,-139-12 0 0 0,340 5 0 0 0,-108-16 0 0 0,-202 5-9 0 0,-4 1-81 0 0,172-3 91 0 0,-81 4 9 0 0,-38 5-10 0 0,-51 0 0 0 0,105 6-49 0 0,-4-1 34 0 0,-93-3 27 0 0,-60-2 40 0 0,81-3 43 0 0,40 1 140 0 0,-154-2-94 0 0,16-5-141 0 0,43 0 65 0 0,160-5 319 0 0,-2 0 38 0 0,4 0-204 0 0,-269 10-167 0 0,301-8 132 0 0,-167 1-14 0 0,22-3 164 0 0,-112 5-179 0 0,0 3 1 0 0,22 4-155 0 0,-33 0 101 0 0,35-5-101 0 0,9-1 102 0 0,-109 4-103 0 0,0 0 0 0 0,0-1 1 0 0,0 0-1 0 0,0 0 1 0 0,0 0-1 0 0,-1-1 1 0 0,32-6 68 0 0,-29 7-1036 0 0,-8 1 632 0 0</inkml:trace>
  <inkml:trace contextRef="#ctx0" brushRef="#br1" timeOffset="21856.935">4199 552 5528 0 0,'0'0'249'0'0,"-2"-17"102"0"0,1 10 1655 0 0,1 5 125 0 0,5 1-850 0 0,-3 0-550 0 0,-2 1-26 0 0,0 0-54 0 0,0 0-199 0 0,0 0-89 0 0,0 0-13 0 0,0 0-27 0 0,1 1-280 0 0,0 0 0 0 0,0 0 0 0 0,0 0 0 0 0,0 0 0 0 0,0 0 0 0 0,0-1 0 0 0,1 1-1 0 0,-1 0 1 0 0,0-1 0 0 0,1 1 0 0 0,-1-1 0 0 0,1 1-43 0 0,2 0 76 0 0,7 10 84 0 0,-11-10-158 0 0,1 0-1 0 0,0 0 1 0 0,0 0 0 0 0,1 0 0 0 0,-1 1-1 0 0,0-1 1 0 0,0 0 0 0 0,0-1 0 0 0,2 2-2 0 0,40 25-33 0 0,-25-16-47 0 0,0 0 1 0 0,13 5 79 0 0,48 24 0 0 0,-72-37 16 0 0,-1 1 0 0 0,1-1 0 0 0,-1 1 0 0 0,0 0 0 0 0,0 0 1 0 0,-1 1-1 0 0,4 2-16 0 0,-8-5 14 0 0,1-1 0 0 0,-1 0-1 0 0,0 1 1 0 0,1-1 0 0 0,-1 1 0 0 0,0-1 0 0 0,0 1 0 0 0,0 0-1 0 0,0-1 1 0 0,0 1 0 0 0,0 0 0 0 0,-1 0 0 0 0,1 0 0 0 0,0-1-1 0 0,-1 1 1 0 0,0 0 0 0 0,1 0 0 0 0,-1 0 0 0 0,0 0 0 0 0,0 0-1 0 0,0 0 1 0 0,0 0 0 0 0,-1 0 0 0 0,1 0 0 0 0,0 0 0 0 0,-1 0-1 0 0,1 0 1 0 0,-1-1 0 0 0,0 2-14 0 0,-3 4 75 0 0,-1 0-1 0 0,1-1 0 0 0,-1 0 1 0 0,0 0-1 0 0,-1 0 1 0 0,1 0-1 0 0,-1-1 1 0 0,0 0-1 0 0,-1 0 0 0 0,1 0-74 0 0,-17 9 255 0 0,0-1 0 0 0,-9 3-255 0 0,21-11 71 0 0,-51 23 170 0 0,-1-4 0 0 0,-38 9-241 0 0,75-25-162 0 0,-92 25-670 0 0,106-30 752 0 0,-59 16-400 0 0</inkml:trace>
  <inkml:trace contextRef="#ctx0" brushRef="#br1" timeOffset="46884.925">7463 1262 6504 0 0,'0'0'298'0'0,"6"-15"108"0"0,5-6 650 0 0,-10 20-667 0 0,4-10 1477 0 0,0 5 2307 0 0,-5 6-4138 0 0,0-1 1 0 0,0 1-1 0 0,1 0 1 0 0,-1 0 0 0 0,0 0-1 0 0,0 0 1 0 0,0 0 0 0 0,0 0-1 0 0,0 0 1 0 0,1 0 0 0 0,-1 0-1 0 0,0 0 1 0 0,0 1 0 0 0,0-1-1 0 0,0 0 1 0 0,0 0-1 0 0,1 0 1 0 0,-1 0 0 0 0,0 0-1 0 0,0 0 1 0 0,0 0 0 0 0,0 0-1 0 0,0 0 1 0 0,0 0 0 0 0,0 0-1 0 0,1 1 1 0 0,-1-1 0 0 0,0 0-1 0 0,0 0 1 0 0,0 0-1 0 0,0 0 1 0 0,0 0 0 0 0,0 0-1 0 0,0 1 1 0 0,0-1 0 0 0,0 0-1 0 0,0 0 1 0 0,0 0 0 0 0,0 0-36 0 0,2 10 671 0 0,-5 19-342 0 0,2-16 60 0 0,-8 56 267 0 0,8-36-571 0 0,0-16-87 0 0,1 0-1 0 0,2 9 3 0 0,-2-11-10 0 0,0 0-1 0 0,0 0 0 0 0,-2 0 0 0 0,0 0 0 0 0,-1 0 0 0 0,-1 3 11 0 0,-2 15-483 0 0,5-16 143 0 0</inkml:trace>
  <inkml:trace contextRef="#ctx0" brushRef="#br1" timeOffset="47514.592">8923 1219 5984 0 0,'0'0'273'0'0,"0"0"-5"0"0,0 0-17 0 0,0 0 559 0 0,0 0 258 0 0,0 0 55 0 0,0 7 406 0 0,-2 18 1565 0 0,-3 22-3094 0 0,5-44 95 0 0,-5 34 1199 0 0,0 20-1294 0 0,5-44 52 0 0,0 0 1 0 0,1 0-1 0 0,0-1 1 0 0,1 1-1 0 0,0-1 1 0 0,3 5-53 0 0,-1-5-374 0 0,-1-11 88 0 0,-2 0 67 0 0,0 0-782 0 0</inkml:trace>
  <inkml:trace contextRef="#ctx0" brushRef="#br1" timeOffset="48495.91">8856 1390 2760 0 0,'0'0'396'0'0,"0"0"621"0"0,0 0 273 0 0,0 0 56 0 0,0 0-105 0 0,0 0-491 0 0,0 0-218 0 0,0 0-42 0 0,0 0-43 0 0,-13 0 306 0 0,-10 1-147 0 0,0 2 0 0 0,0 0-606 0 0,-28 2 316 0 0,8-3-169 0 0,-8 1-47 0 0,-3 3-100 0 0,17-3 2 0 0,-33-1-2 0 0,-14 0 126 0 0,66-1-40 0 0,1-1 0 0 0,-9-2-86 0 0,-13 1 127 0 0,-50-4 113 0 0,60 5 7 0 0,-28 2-247 0 0,-3 1 117 0 0,36-1-65 0 0,-5-1 38 0 0,-38-1-76 0 0,63 0-14 0 0,1 0 0 0 0,-1 1 0 0 0,0-1 0 0 0,1 0 0 0 0,-1 1 0 0 0,1 0 0 0 0,-2 0 0 0 0,2 1 0 0 0,0-2 0 0 0,-1 1 0 0 0,1 0 0 0 0,0-1 0 0 0,0 1 0 0 0,-1-1 0 0 0,1 0 0 0 0,0 0 0 0 0,0 0 0 0 0,0-1 0 0 0,-1 1 0 0 0,1-1 0 0 0,0 0 0 0 0,-1 0 0 0 0,3 1-10 0 0,1 0 0 0 0,-1 0 1 0 0,1 0-1 0 0,-1 0 0 0 0,1-1 1 0 0,0 1-1 0 0,-1 0 0 0 0,1 0 1 0 0,-1 0-1 0 0,1-1 0 0 0,0 1 1 0 0,-1 0-1 0 0,1-1 1 0 0,0 1-1 0 0,-1 0 0 0 0,1-1 1 0 0,0 1-1 0 0,0 0 0 0 0,-1-1 1 0 0,1 1-1 0 0,0 0 0 0 0,0-1 1 0 0,-1 1-1 0 0,1-1 0 0 0,0 1 1 0 0,0 0-1 0 0,0-1 1 0 0,0 1-1 0 0,0-1 10 0 0,0 0-44 0 0,0 0 0 0 0,1 0 1 0 0,-1 0-1 0 0,0 0 0 0 0,1 1 0 0 0,-1-1 1 0 0,1 0-1 0 0,-1 0 0 0 0,1 0 0 0 0,-1 1 1 0 0,1-1-1 0 0,0 0 0 0 0,-1 1 0 0 0,1-1 1 0 0,0 0 43 0 0,3-1-201 0 0,-1 0 0 0 0,1-1 0 0 0,-1 1 1 0 0,1 1-1 0 0,4-2 201 0 0,10-6-1004 0 0,21-6-1194 0 0,-33 12 1855 0 0,1 1 0 0 0,-1-1 0 0 0,1 1 0 0 0,-1 1 0 0 0,1-1-1 0 0,4 1 344 0 0,3-2-234 0 0,-10 3 216 0 0,13-1 241 0 0,-9 0-41 0 0,-6 0 52 0 0,-2 1 214 0 0,0 0 96 0 0,0 0 22 0 0,0 0-2 0 0,0 0-16 0 0,-16 0 1338 0 0,-26 3-1603 0 0,0 1-1 0 0,0 2 1 0 0,-21 7-283 0 0,11-3 160 0 0,7 0 328 0 0,44-10-460 0 0,1 1 0 0 0,-1-1-1 0 0,0 0 1 0 0,1 0-1 0 0,-1 1 1 0 0,0-1 0 0 0,1 0-1 0 0,-1 1 1 0 0,1-1 0 0 0,-1 0-1 0 0,1 1 1 0 0,-1-1-1 0 0,1 1 1 0 0,-1-1 0 0 0,1 1-1 0 0,-1-1 1 0 0,1 1 0 0 0,0-1-1 0 0,-1 1 1 0 0,1 0 0 0 0,0-1-1 0 0,-1 1 1 0 0,1 0-1 0 0,0-1 1 0 0,0 1 0 0 0,0-1-1 0 0,0 1 1 0 0,-1 0 0 0 0,1-1-1 0 0,0 1 1 0 0,0 0 0 0 0,0 0-1 0 0,0-1 1 0 0,1 1-1 0 0,-1 0 1 0 0,0-1 0 0 0,0 1-1 0 0,0-1 1 0 0,0 1 0 0 0,1 0-1 0 0,-1-1 1 0 0,0 1-1 0 0,1 0 1 0 0,-1-1 0 0 0,0 1-1 0 0,1-1 1 0 0,-1 1 0 0 0,1-1-28 0 0,1 3 69 0 0,0 0 1 0 0,0-1 0 0 0,0 1-1 0 0,1-1 1 0 0,-1 0 0 0 0,1 0-1 0 0,0 1 1 0 0,-1-2 0 0 0,2 2-70 0 0,52 24 1008 0 0,47 16-1008 0 0,-86-36-188 0 0,0-1 0 0 0,1-1 0 0 0,0 0 0 0 0,-1-2 0 0 0,9 1 188 0 0,-10-4-540 0 0</inkml:trace>
  <inkml:trace contextRef="#ctx0" brushRef="#br1" timeOffset="48859.39">8708 1295 7920 0 0,'0'0'174'0'0,"0"0"29"0"0,0 0 13 0 0,0 0 49 0 0,0 0 179 0 0,0 0 72 0 0,0 0 18 0 0,0 0-18 0 0,0 0-83 0 0,0 0-32 0 0,0 0-7 0 0,0 0-20 0 0,0 0-74 0 0,13 7 672 0 0,-8-4-852 0 0,0-1 4 0 0,0 1 1 0 0,0-1-1 0 0,-1 1 1 0 0,1 0-1 0 0,-1 1 1 0 0,0-1-1 0 0,0 1 1 0 0,0 0-1 0 0,1 2-124 0 0,21 24 562 0 0,-21-23-520 0 0,-3-5 55 0 0,0 1 0 0 0,0-1 0 0 0,-1 1 1 0 0,1 0-1 0 0,-1-1 0 0 0,0 1 0 0 0,0 0 0 0 0,0 0 0 0 0,0 0 0 0 0,0 0 0 0 0,-1 0 0 0 0,1 2-97 0 0,-1-3 66 0 0,0 0-1 0 0,-1-1 0 0 0,1 1 0 0 0,-1 0 0 0 0,0-1 0 0 0,0 1 0 0 0,1-1 0 0 0,-1 1 0 0 0,0-1 0 0 0,0 0 0 0 0,0 1 0 0 0,0-1 1 0 0,0 0-1 0 0,-1 0 0 0 0,1 1-65 0 0,-8 8 295 0 0,8-7-264 0 0,-1 0-1 0 0,0-1 0 0 0,-1 1 0 0 0,1-1 0 0 0,0 0 0 0 0,-1 0 0 0 0,1 0 0 0 0,-1 0 0 0 0,1 0 0 0 0,-1 0 1 0 0,0-1-1 0 0,-2 2-30 0 0,-40 13 109 0 0,22-9-286 0 0,-6 2-1147 0 0,10-5-2873 0 0,3-1-1279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7:07.8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1068 2760 0 0,'0'-2'1189'0'0,"1"1"4870"0"0,2 0-6044 0 0,-1 0 0 0 0,1-1 1 0 0,0 1-1 0 0,0 0 0 0 0,0 1 1 0 0,0-1-1 0 0,0 0 0 0 0,0 1 1 0 0,0 0-1 0 0,0 0 0 0 0,0-1 1 0 0,3 2-16 0 0,-2-1 12 0 0,40-2 746 0 0,36-6-758 0 0,-32 2 220 0 0,-28 3-46 0 0,0-1 0 0 0,18-6-174 0 0,25-6 292 0 0,-56 14-261 0 0,1 0-1 0 0,0-1 0 0 0,-1 0 1 0 0,1 0-1 0 0,-1 0 0 0 0,0-1 1 0 0,0-1-1 0 0,3-2-30 0 0,0 1 23 0 0,-7 4-15 0 0,-1-1 0 0 0,1 0 1 0 0,0 1-1 0 0,-1-1 1 0 0,0 0-1 0 0,1 0 1 0 0,-1 0-1 0 0,0-1 0 0 0,-1 1-8 0 0,13-17-62 0 0,-5 8-3 0 0,-1 0 1 0 0,0 0-1 0 0,-1-1 0 0 0,0 0 1 0 0,-1-1-1 0 0,1-4 65 0 0,-6 14-40 0 0,0 0 0 0 0,0-1 0 0 0,0 1 0 0 0,0-1 0 0 0,-1 1-1 0 0,0-1 1 0 0,0 1 0 0 0,0-2 40 0 0,2-25-211 0 0,1 17 122 0 0,-1 0 0 0 0,-1 0 0 0 0,0 0 0 0 0,-1 0-1 0 0,0 0 1 0 0,-1-3 89 0 0,-1-8-66 0 0,2 1 0 0 0,1-9 66 0 0,-1 26-7 0 0,0-1 0 0 0,-1 1-1 0 0,0 0 1 0 0,-1 0 0 0 0,0-1 7 0 0,1 3-3 0 0,0 0 0 0 0,0 0 1 0 0,0 0-1 0 0,0 0 0 0 0,1 0 0 0 0,0 0 1 0 0,0 0-1 0 0,0-1 0 0 0,1 1 0 0 0,0 0 1 0 0,0 0 2 0 0,4-11 0 0 0,-1 3-2 0 0,-1 1 0 0 0,0-1 0 0 0,-1 0-1 0 0,0 0 1 0 0,0-11 2 0 0,2-61-53 0 0,-4 82 59 0 0,1 0 0 0 0,-1-1 0 0 0,1 1 0 0 0,-1 0 0 0 0,1 0 0 0 0,0 0 0 0 0,1 0 0 0 0,0-2-6 0 0,-1 3 7 0 0,0-1 1 0 0,0 0-1 0 0,0 1 1 0 0,0-1-1 0 0,-1 0 1 0 0,1 0-1 0 0,-1 1 1 0 0,1-1-1 0 0,-1 0 1 0 0,0 0-1 0 0,0-3-7 0 0,0 5 16 0 0,0-1 0 0 0,0 0 0 0 0,0 1 0 0 0,0-1 0 0 0,1 1 0 0 0,-1-1 0 0 0,1 0 0 0 0,-1 1 0 0 0,1-1 0 0 0,0 1 0 0 0,0-1-16 0 0,-1 1 35 0 0,1 0 1 0 0,-1 0-1 0 0,1 0 1 0 0,-1 0-1 0 0,1 0 1 0 0,-1 0-1 0 0,0 1 1 0 0,0-1-1 0 0,1 0 1 0 0,-1 0-1 0 0,0 0 1 0 0,0-1-1 0 0,0 1 1 0 0,0 0-1 0 0,0 0 1 0 0,0 0-1 0 0,0 0 1 0 0,0 0-1 0 0,-1 0 1 0 0,1 0-36 0 0,-3-3 145 0 0,3 4-132 0 0,-1-1 0 0 0,1 1 1 0 0,0-1-1 0 0,-1 1 0 0 0,1-1 1 0 0,-1 1-1 0 0,1-1 0 0 0,0 1 0 0 0,-1-1 1 0 0,1 0-1 0 0,0 1 0 0 0,0-1 1 0 0,-1 0-1 0 0,1 1 0 0 0,0-1 0 0 0,0 0 1 0 0,0 1-1 0 0,0-1 0 0 0,0 0 1 0 0,0 1-1 0 0,0-1 0 0 0,0 0 0 0 0,0 1 1 0 0,0-1-14 0 0,0 1 5 0 0,0 0-1 0 0,0 0 1 0 0,0 0 0 0 0,0 0 0 0 0,0 0 0 0 0,0 0 0 0 0,0 0 0 0 0,0 0 0 0 0,0 0-1 0 0,0 0 1 0 0,0 0 0 0 0,0 0 0 0 0,0 0 0 0 0,0 0 0 0 0,0-1 0 0 0,-1 1-1 0 0,1 0 1 0 0,0 0 0 0 0,0 0 0 0 0,0 0 0 0 0,0 0 0 0 0,0 0 0 0 0,0 0 0 0 0,0 0-1 0 0,0 0 1 0 0,0 0 0 0 0,0 0 0 0 0,0 0 0 0 0,0 0 0 0 0,0 0 0 0 0,0 0 0 0 0,0 0-1 0 0,0 0 1 0 0,0 0 0 0 0,0 0 0 0 0,0-1 0 0 0,0 1 0 0 0,0 0 0 0 0,0 0 0 0 0,0 0-1 0 0,0 0 1 0 0,0 0 0 0 0,0 0 0 0 0,0 0 0 0 0,1 0 0 0 0,-1 0 0 0 0,0 0 0 0 0,0 0-1 0 0,0 0 1 0 0,0 0 0 0 0,0 0 0 0 0,0 0 0 0 0,0 0-5 0 0,-3 7 214 0 0,3-4-222 0 0,0 0 0 0 0,1-1 0 0 0,-1 1 0 0 0,1 0 0 0 0,0-1 0 0 0,-1 1 0 0 0,1-1 0 0 0,0 1 0 0 0,1-1 0 0 0,-1 1 8 0 0,-1-2 0 0 0,1 0 0 0 0,-1-1 0 0 0,0 1 0 0 0,1 0 0 0 0,-1 0 0 0 0,0 0 0 0 0,0-1 0 0 0,0 1 0 0 0,0 0 0 0 0,0 0 0 0 0,0 0 0 0 0,0 0 0 0 0,0-1 0 0 0,0 1 0 0 0,0 0 0 0 0,-1 0 0 0 0,1 0 0 0 0,0-1 0 0 0,0 1 0 0 0,-1 0 0 0 0,1 0 0 0 0,-1 0 0 0 0,1 0 0 0 0,0 0 0 0 0,-1 0 0 0 0,1 0 0 0 0,0 0 0 0 0,0-1 0 0 0,0 1 0 0 0,0 0 0 0 0,0 0 0 0 0,0 0 0 0 0,0 0 0 0 0,0 0 0 0 0,0 0 0 0 0,0 0 0 0 0,1 1 0 0 0,4 10 0 0 0,-4-11 0 0 0,0 1 0 0 0,0 0 0 0 0,0 0 0 0 0,-1 0 0 0 0,1 0 0 0 0,0 0 0 0 0,-1 0 0 0 0,0 0 0 0 0,1 0 0 0 0,-1 0 0 0 0,0 0 0 0 0,0 0 0 0 0,0 0 0 0 0,0 1 0 0 0,-1-1 0 0 0,1 0 0 0 0,-1 2-4 0 0,1 1 0 0 0,0-1-1 0 0,0 0 1 0 0,0 1 0 0 0,1-1 0 0 0,-1 1 0 0 0,2 3 4 0 0,-1-4-3 0 0,0 0 0 0 0,-1-1 0 0 0,1 1-1 0 0,-1 0 1 0 0,0 0 0 0 0,0 0 0 0 0,0-1-1 0 0,-1 1 1 0 0,1 0 0 0 0,-1 0 0 0 0,0 0 3 0 0,-3 7 0 0 0,3-10 0 0 0,0 0 0 0 0,1 1 0 0 0,-1-1 0 0 0,1 1 0 0 0,-1 0 0 0 0,1-1 0 0 0,-1 1 0 0 0,1-1 0 0 0,0 1 0 0 0,0 0 0 0 0,0-1 0 0 0,0 1 0 0 0,0 0 0 0 0,0-1 0 0 0,0 1 0 0 0,0 0 0 0 0,1-1 0 0 0,-1 1 0 0 0,1-1 0 0 0,-1 1 0 0 0,1-1 0 0 0,-1 1 0 0 0,1-1 0 0 0,1 2 0 0 0,-1 0 0 0 0,1 1 0 0 0,-1-1 0 0 0,0 1 0 0 0,0 0 0 0 0,-1-1 0 0 0,1 1 0 0 0,-1 0 0 0 0,0-1 0 0 0,0 3 0 0 0,3 20 0 0 0,1-2-3 0 0,-4-18 5 0 0,1 0 1 0 0,0-1-1 0 0,0 1 1 0 0,0 0-1 0 0,1-1 1 0 0,0 1-1 0 0,2 2-2 0 0,-3-6 11 0 0,0 1 0 0 0,1-1 0 0 0,-1 1 0 0 0,0-1 0 0 0,0 1 0 0 0,-1-1 0 0 0,1 1 0 0 0,0 0 0 0 0,-1-1 0 0 0,0 1 0 0 0,1 0 0 0 0,-1 0 0 0 0,0-1 0 0 0,-1 4-11 0 0,2 12 53 0 0,0-15-39 0 0,-1-1 0 0 0,0 1 0 0 0,0 0 0 0 0,0-1 0 0 0,0 1-1 0 0,0 0 1 0 0,-1-1 0 0 0,1 1 0 0 0,-1-1 0 0 0,0 2-14 0 0,0 1 17 0 0,-1-1 0 0 0,1 0 0 0 0,1 0 1 0 0,-1 1-1 0 0,0-1 0 0 0,1 1 0 0 0,0-1 1 0 0,0 4-18 0 0,0-5 11 0 0,0-1-9 0 0,0-1-1 0 0,0 0 1 0 0,0 0-1 0 0,-1 1 1 0 0,1-1 0 0 0,-1 0-1 0 0,1 0 1 0 0,0 0-1 0 0,-1 0 1 0 0,0 1 0 0 0,1-1-1 0 0,-1 0 1 0 0,0 0-2 0 0,-5 12 43 0 0,1 18-22 0 0,5-29-17 0 0,-1-1 1 0 0,1 1-1 0 0,0 0 0 0 0,0-1 0 0 0,0 1 0 0 0,0 0 0 0 0,0 0 0 0 0,0-1 0 0 0,1 1 1 0 0,-1 0-1 0 0,1-1 0 0 0,-1 1 0 0 0,1 0-4 0 0,0-1 4 0 0,-1 1 0 0 0,1-1-1 0 0,-1 0 1 0 0,0 1 0 0 0,0-1 0 0 0,1 1-1 0 0,-1-1 1 0 0,0 0 0 0 0,0 1 0 0 0,0-1 0 0 0,0 1-1 0 0,0-1 1 0 0,-1 0 0 0 0,1 2-4 0 0,-1 0 6 0 0,0-3-5 0 0,1 1-1 0 0,0-1 1 0 0,-1 1-1 0 0,1-1 1 0 0,0 1-1 0 0,0-1 1 0 0,0 1-1 0 0,0-1 1 0 0,-1 1-1 0 0,1-1 1 0 0,0 1-1 0 0,0 0 1 0 0,0-1-1 0 0,0 1 1 0 0,0-1-1 0 0,0 1 1 0 0,0-1-1 0 0,1 1 1 0 0,-1-1-1 0 0,0 1 1 0 0,0 0-1 0 0,0-1 1 0 0,0 1-1 0 0,1-1 1 0 0,-1 1-1 0 0,0-1 1 0 0,1 1-1 0 0,-1-1 1 0 0,0 0-1 0 0,1 1 0 0 0,-1 2 19 0 0,0 0 1 0 0,-1 0-1 0 0,1 0 0 0 0,-1 0 0 0 0,1 0 0 0 0,-1 0 1 0 0,0-1-1 0 0,0 1 0 0 0,0 0 0 0 0,-1 0-19 0 0,3-2 4 0 0,-1 0-1 0 0,1-1 1 0 0,-1 1-1 0 0,1 0 1 0 0,-1 0 0 0 0,1-1-1 0 0,-1 1 1 0 0,0 0-1 0 0,0 0 1 0 0,1 0-1 0 0,-1 0 1 0 0,0 0-1 0 0,0 0 1 0 0,0-1 0 0 0,0 2-4 0 0,-1 1 0 0 0,1-3 1 0 0,0 0-1 0 0,-1 0 0 0 0,1 0 1 0 0,0 0-1 0 0,0 0 1 0 0,0 0-1 0 0,0 0 0 0 0,0 0 1 0 0,0 0-1 0 0,0 0 1 0 0,-1 1-1 0 0,1-1 0 0 0,0 0 1 0 0,0 0-1 0 0,0 0 0 0 0,0 0 1 0 0,0 0-1 0 0,0 0 1 0 0,0 0-1 0 0,0 1 0 0 0,0-1 1 0 0,0 0-1 0 0,0 0 1 0 0,0 0-1 0 0,0 0 0 0 0,0 0 1 0 0,0 0-1 0 0,0 1 1 0 0,0-1-1 0 0,0 0 0 0 0,0 0 1 0 0,0 0-1 0 0,0 0 1 0 0,0 0-1 0 0,0 0 0 0 0,0 1 1 0 0,0-1-1 0 0,0 0 1 0 0,0 0-1 0 0,0 0 0 0 0,0 0 1 0 0,0 0-1 0 0,0 0 1 0 0,0 1-1 0 0,0-1 0 0 0,1 0 1 0 0,-1 0-1 0 0,0 0 1 0 0,0 0-1 0 0,1 1 2 0 0,0 0 1 0 0,0 0 0 0 0,0 0 0 0 0,0 0-1 0 0,-1 0 1 0 0,1 0 0 0 0,0 0 0 0 0,0 0 0 0 0,-1 1-1 0 0,1-1 1 0 0,-1 0 0 0 0,1 1-3 0 0,2 3 22 0 0,1-1 1 0 0,-1 0-1 0 0,1 1 1 0 0,3 1-23 0 0,-5-4-5 0 0,-1-1 71 0 0,4 12 306 0 0,-3-4-272 0 0,6 8-316 0 0,-3-11 32 0 0,9 8 592 0 0,-12-13-385 0 0,-2-1-35 0 0,1 0 0 0 0,-1 1 0 0 0,1-1 0 0 0,-1 0 0 0 0,1 1 0 0 0,-1-1 0 0 0,1 0 0 0 0,-1 1 0 0 0,1-1 0 0 0,-1 0 0 0 0,1 1 0 0 0,-1-1 0 0 0,0 1 0 0 0,1-1 0 0 0,-1 1 0 0 0,0-1 0 0 0,1 1 0 0 0,-1-1-1 0 0,0 1 1 0 0,0-1 0 0 0,1 1 0 0 0,-1-1 0 0 0,0 1 0 0 0,0-1 0 0 0,0 1 0 0 0,0 0 0 0 0,0-1 12 0 0,2 2-112 0 0,-1-1 109 0 0,0-1 0 0 0,0 0 0 0 0,0 1 0 0 0,0-1 0 0 0,-1 1-1 0 0,1-1 1 0 0,0 1 0 0 0,0 0 0 0 0,0-1 0 0 0,-1 1 0 0 0,1 0-1 0 0,0-1 1 0 0,0 1 0 0 0,-1 0 0 0 0,1 0 0 0 0,-1 0 0 0 0,1-1 0 0 0,-1 1 3 0 0,4 4-33 0 0,2 1-9 0 0,-5-5 36 0 0,0 0 1 0 0,0 0-1 0 0,0 0 1 0 0,0 0-1 0 0,-1 0 1 0 0,1-1-1 0 0,0 1 1 0 0,0 0-1 0 0,0-1 0 0 0,1 1 1 0 0,-1 0-1 0 0,0-1 1 0 0,0 1-1 0 0,0-1 1 0 0,0 0-1 0 0,1 1 6 0 0,16 4-10 0 0,23 1 10 0 0,-18-1 0 0 0,22 8 0 0 0,-9-7-277 0 0,0-1 0 0 0,0-3 0 0 0,0 0 0 0 0,5-3 277 0 0,-28 1-12 0 0,33-5-123 0 0,-10 0 14 0 0,131-13-625 0 0,-95 13 351 0 0,-45 2-20 0 0,1 1 1 0 0,-1 1-1 0 0,1 1 1 0 0,16 4 414 0 0,21-2-859 0 0,-1-2-115 0 0,-36 0 623 0 0,-1 0 0 0 0,1-2-1 0 0,3-1 352 0 0,36-6 132 0 0,-65 8-67 0 0,1 1 0 0 0,0-1-1 0 0,-1 0 1 0 0,1 0 0 0 0,0 0-1 0 0,-1 0 1 0 0,0-1 0 0 0,1 1-1 0 0,-1-1 1 0 0,0 1 0 0 0,1-1-1 0 0,-1 0 1 0 0,0 0 0 0 0,0 0-65 0 0,-2 1 169 0 0,1 1-140 0 0,0 0 1 0 0,-1-1-1 0 0,1 1 1 0 0,-1 0-1 0 0,1 0 0 0 0,0-1 1 0 0,-1 1-1 0 0,1 0 0 0 0,-1-1 1 0 0,1 1-1 0 0,-1-1 0 0 0,1 1 1 0 0,-1 0-1 0 0,1-1 1 0 0,-1 1-1 0 0,0-1 0 0 0,1 1 1 0 0,-1-1-1 0 0,0 0 0 0 0,1 1 1 0 0,-1-1-1 0 0,0 1 0 0 0,0-1-29 0 0,7-19 389 0 0,-3 9-125 0 0,-3 7-240 0 0,1 0 0 0 0,-1 0 1 0 0,0 0-1 0 0,0 0 0 0 0,-1-1 0 0 0,1-2-24 0 0,1-12 38 0 0,6-36-38 0 0,-5 34 39 0 0,-2 0 0 0 0,0-21-39 0 0,-1 28 12 0 0,9-224 170 0 0,-8 182-265 0 0,1 31 14 0 0,-2-1-1 0 0,-1 0 1 0 0,-1-6 69 0 0,0 12 82 0 0,1 0 0 0 0,1 0 0 0 0,1-5-82 0 0,1-16 77 0 0,-2 39-29 0 0,0 0 1 0 0,0 0-1 0 0,1 1 1 0 0,-1-1 0 0 0,1 0-1 0 0,-1 1 1 0 0,1-1-1 0 0,0 0 1 0 0,1 0-49 0 0,0-4 64 0 0,-1 5-165 0 0,-1 1 9 0 0,0 0 17 0 0,3 15-397 0 0,0 16 687 0 0,7 48 1 0 0,-7 9-24 0 0,-2-67-41 0 0,1-1 0 0 0,1 2-151 0 0,-3-19 18 0 0,2 11 56 0 0,0-2 1 0 0,0-1 0 0 0,-1 1-1 0 0,-1-1 1 0 0,0 1 0 0 0,-1 5-75 0 0,-2 65 720 0 0,0-4-284 0 0,8-9-184 0 0,-4-53-122 0 0,0 0 1 0 0,2-1 0 0 0,-1 1-1 0 0,4 8-130 0 0,4-3 158 0 0,-5-11-81 0 0,-3-5-56 0 0,-2-4-17 0 0,1 0-1 0 0,-1 0 1 0 0,1 0-1 0 0,-1 0 1 0 0,1 0-1 0 0,0 0 1 0 0,-1 0-1 0 0,1 0 1 0 0,0-1 0 0 0,0 1-1 0 0,0 0 1 0 0,0 0-1 0 0,0-1 1 0 0,0 1-1 0 0,0 0-3 0 0,4 2 11 0 0,2 1 27 0 0,10 2 42 0 0,-12-2-38 0 0,-4-3-36 0 0,0 0 0 0 0,0 0-1 0 0,0-1 1 0 0,0 1 0 0 0,0 0-1 0 0,0-1 1 0 0,1 1 0 0 0,-1 0-1 0 0,0-1 1 0 0,0 0 0 0 0,1 1 0 0 0,-1-1-1 0 0,0 0 1 0 0,1 0 0 0 0,-1 1-6 0 0,13 3 62 0 0,-8-2-51 0 0,0-1 0 0 0,1 1 0 0 0,-1-1 0 0 0,1 0 0 0 0,0-1-11 0 0,14 3 64 0 0,20 0-53 0 0,4 0-11 0 0,-27 0-34 0 0,-15 0 10 0 0,1-1-2 0 0,44 8-864 0 0,48 4 890 0 0,-53-8-40 0 0,-24-2 23 0 0,0-2 0 0 0,14 0 17 0 0,-24-1 4 0 0,1 0 1 0 0,-1 0 0 0 0,7 2-5 0 0,16 3 64 0 0,78 10 570 0 0,-41-12-420 0 0,20-3-214 0 0,-72-1 4 0 0,-5 0-5 0 0,-1-1 1 0 0,1-1-1 0 0,0 0 0 0 0,-1 0 0 0 0,0-1 1 0 0,1 0-1 0 0,-1-1 0 0 0,10-5 1 0 0,0-2-313 0 0,0-1 0 0 0,-1 0 0 0 0,17-15 313 0 0,-31 22-19 0 0,-1 0 1 0 0,1 0-1 0 0,-1 0 1 0 0,0-1-1 0 0,-1 0 1 0 0,1 0-1 0 0,-1-1 0 0 0,0 1 1 0 0,-1-1-1 0 0,0 0 1 0 0,0 0-1 0 0,0 0 1 0 0,-1 0 18 0 0,8-27 0 0 0,2-12 0 0 0,-5 17-70 0 0,-5 23 31 0 0,0-1 1 0 0,-1 1-1 0 0,0-1 1 0 0,0 1-1 0 0,0-6 39 0 0,8-90-576 0 0,-8 84 271 0 0,1 1 0 0 0,2-10 305 0 0,2-24-389 0 0,-2 7 163 0 0,1-8-62 0 0,4-30-110 0 0,-5 48 338 0 0,-2 28 50 0 0,-1 0 0 0 0,0 0 0 0 0,-1 0 0 0 0,1 0 0 0 0,-1 0 0 0 0,0 0 0 0 0,-1-2 10 0 0,-3-23-19 0 0,3 19 4 0 0,-1 1 0 0 0,0-1 0 0 0,-3-9 15 0 0,-11-29 0 0 0,12 26 0 0 0,4 24 0 0 0,-1 0 0 0 0,1 0 0 0 0,0-1 0 0 0,0 1 0 0 0,0 0 0 0 0,0 0 0 0 0,0-1 0 0 0,0 1 0 0 0,0 0 0 0 0,0 0 0 0 0,0-1 0 0 0,0 1 0 0 0,0 0 0 0 0,0 0 0 0 0,0-1 0 0 0,0 1 0 0 0,0 0 0 0 0,0 0 0 0 0,0-1 0 0 0,0 1 0 0 0,1 0 0 0 0,-1 0 0 0 0,0 0 0 0 0,0-1 0 0 0,0 1 0 0 0,0 0 0 0 0,0 0 0 0 0,1 0 0 0 0,-1-1 0 0 0,0 1 0 0 0,0 0 0 0 0,0 0 0 0 0,1 0 0 0 0,-1 0 0 0 0,0 0 0 0 0,0-1 0 0 0,0 1 0 0 0,1 0 0 0 0,-1 0 0 0 0,0 0 0 0 0,0 0 0 0 0,1 0 0 0 0,-1 0 0 0 0,0 0 0 0 0,0 0 0 0 0,1 0 0 0 0,-1 0 0 0 0,0 0 0 0 0,1 0 0 0 0,9 0 10 0 0,-10 0-7 0 0,1 1 0 0 0,-1-1 0 0 0,1 0 0 0 0,-1 0-1 0 0,0 0 1 0 0,1 0 0 0 0,-1 1 0 0 0,1-1 0 0 0,-1 0-1 0 0,0 1 1 0 0,1-1 0 0 0,-1 0 0 0 0,0 0-1 0 0,1 1 1 0 0,-1-1 0 0 0,0 1 0 0 0,1-1 0 0 0,-1 0-1 0 0,0 1 1 0 0,0-1 0 0 0,1 1 0 0 0,-1-1 0 0 0,0 1-1 0 0,0-1 1 0 0,0 0 0 0 0,0 1 0 0 0,0-1 0 0 0,0 1-1 0 0,0-1 1 0 0,0 1 0 0 0,0-1 0 0 0,0 1 0 0 0,0-1-1 0 0,0 1 1 0 0,0-1 0 0 0,0 1 0 0 0,0-1-1 0 0,0 1 1 0 0,0-1 0 0 0,-1 1-3 0 0,2 10 110 0 0,0-6-44 0 0,0 0 1 0 0,0 0-1 0 0,0 0 1 0 0,0 0 0 0 0,-1 0-1 0 0,0 0 1 0 0,0 1-1 0 0,-1-1 1 0 0,0 4-67 0 0,0-3 42 0 0,1 0-1 0 0,0-1 1 0 0,-1 1 0 0 0,2 0 0 0 0,-1 0 0 0 0,1-1-1 0 0,0 1 1 0 0,1 2-42 0 0,-1-3 2 0 0,1 0 0 0 0,-1 0 0 0 0,0 0 1 0 0,0 0-1 0 0,-1 0 0 0 0,1 0 0 0 0,-1 0 0 0 0,0 0 0 0 0,-1 0 0 0 0,1 3-2 0 0,-6 65 246 0 0,5-39-246 0 0,1-28 0 0 0,0 0 0 0 0,0 0 0 0 0,0 0 0 0 0,-1 0 0 0 0,-1 3 0 0 0,0 1 0 0 0,1 1 0 0 0,0-1 0 0 0,0 1 0 0 0,1-1 0 0 0,0 2 0 0 0,0 25 0 0 0,0-11 100 0 0,1-21-56 0 0,-1 0 0 0 0,0 1 0 0 0,0-1 0 0 0,-1 0 0 0 0,0 3-44 0 0,0 23 291 0 0,1-26-231 0 0,0 1 1 0 0,0-1-1 0 0,-1 0 1 0 0,1 0-1 0 0,-1 1-60 0 0,0-2 27 0 0,1 0 1 0 0,-1 0-1 0 0,1-1 0 0 0,0 1 1 0 0,0 0-1 0 0,0 0 0 0 0,1 1-27 0 0,-1 23 176 0 0,0-24-143 0 0,0 0 0 0 0,0 0 0 0 0,0 1 0 0 0,1-1 0 0 0,0 0 0 0 0,-1 0 0 0 0,1 0 0 0 0,1 0 0 0 0,-1 0 0 0 0,0-1 0 0 0,1 1 0 0 0,2 3-33 0 0,-1-1 99 0 0,-1 0 0 0 0,0 0 0 0 0,0 0 0 0 0,1 5-99 0 0,-1 0 138 0 0,-2-8-124 0 0,1 1-1 0 0,-1-1 1 0 0,1 0 0 0 0,0 0-1 0 0,0 0 1 0 0,0 0-1 0 0,0 0 1 0 0,0 0-1 0 0,1 0 1 0 0,0 0 0 0 0,1 1-14 0 0,8 13 41 0 0,-7-10-29 0 0,1 0 0 0 0,0 0 0 0 0,0-1 0 0 0,1 1 0 0 0,-1-1 0 0 0,1-1 0 0 0,1 1 0 0 0,4 3-12 0 0,7 7 13 0 0,-15-12-4 0 0,0-1 0 0 0,0 0 0 0 0,0 0 1 0 0,0-1-1 0 0,1 1 0 0 0,1 0-9 0 0,13 9 32 0 0,-15-10-19 0 0,0 0 0 0 0,1 0 1 0 0,-1 0-1 0 0,1 0 1 0 0,-1 0-1 0 0,1-1 0 0 0,0 1 1 0 0,0-1-1 0 0,-1 0 0 0 0,2 0-13 0 0,3 0 15 0 0,0 1 0 0 0,0 1-1 0 0,0-1 1 0 0,5 3-15 0 0,-7-2-1 0 0,1-1 0 0 0,-1 1 1 0 0,1-1-1 0 0,0-1 0 0 0,-1 0 0 0 0,1 0 1 0 0,4 0 0 0 0,35 3 256 0 0,-42-5-256 0 0,13 2 0 0 0,16 7 0 0 0,-25-6 0 0 0,0 0 0 0 0,0 0 0 0 0,0-1 0 0 0,1 0 0 0 0,24 0 0 0 0,28 6 0 0 0,-56-7 0 0 0,25 3 0 0 0,1-2 0 0 0,6-2 0 0 0,-5 1 0 0 0,6 2 0 0 0,-26-1 0 0 0,0 0 0 0 0,1-1 0 0 0,8-1 0 0 0,-6-1 0 0 0,0 2 0 0 0,0 0 0 0 0,1 0 0 0 0,-1 2 0 0 0,4 0 0 0 0,-16-2 22 0 0,1 0 1 0 0,-1 0 0 0 0,1 0-1 0 0,-1 0 1 0 0,1-1 0 0 0,2 0-23 0 0,6-2 80 0 0,-9 3-81 0 0,-1 0 0 0 0,1 0 1 0 0,-1-1-1 0 0,1 0 0 0 0,-1 1 0 0 0,1-1 1 0 0,-1 0-1 0 0,0 0 0 0 0,1 0 1 0 0,-1 0-1 0 0,0-1 0 0 0,0 1 1 0 0,0-1-1 0 0,0 1 0 0 0,0-1 1 0 0,0 0-1 0 0,0 0 0 0 0,0 1 0 0 0,-1-1 1 0 0,2-2 0 0 0,8-9 23 0 0,-6 8-11 0 0,0 0 1 0 0,0 0 0 0 0,-1 0-1 0 0,1-1 1 0 0,-1 0-1 0 0,-1 0 1 0 0,1 0-1 0 0,-1 0 1 0 0,0 0-1 0 0,0-1 1 0 0,1-6-13 0 0,2-9 68 0 0,-1-1-1 0 0,-1 0 1 0 0,-1 0-68 0 0,8-46 74 0 0,-4 37-104 0 0,-5 18 1 0 0,1 1 0 0 0,4-11 29 0 0,-2 7-2 0 0,-1-1 1 0 0,2-17 1 0 0,3-11 15 0 0,0 1 45 0 0,-2 1 0 0 0,-2-4-60 0 0,1-9-11 0 0,-5 14-64 0 0,-1 32 75 0 0,0 1 1 0 0,0-1-1 0 0,1 1 1 0 0,1-3-1 0 0,10-77 72 0 0,-11 88-68 0 0,-1 1 1 0 0,0-1-1 0 0,0 0 0 0 0,0 0 1 0 0,0 1-1 0 0,0-1 1 0 0,0 0-1 0 0,0 0 1 0 0,0 1-1 0 0,-1-1-4 0 0,-2-31-547 0 0,7 42 454 0 0,-3-8 82 0 0,0 1 0 0 0,0-1 0 0 0,0 1 0 0 0,-1 0 0 0 0,1-1 0 0 0,0 1 0 0 0,0 0 0 0 0,-1 0-1 0 0,1-1 1 0 0,-1 1 0 0 0,0 1 11 0 0,2 7-20 0 0,-2 1 0 0 0,1 0-1 0 0,-1 0 1 0 0,-1-1 0 0 0,0 1 0 0 0,0 0-1 0 0,-1 1 21 0 0,-1 4 2 0 0,1 1 0 0 0,1 8-2 0 0,-3 11 0 0 0,3-27 0 0 0,0 0 0 0 0,0 1 0 0 0,1-1 0 0 0,1 2 0 0 0,0 29-18 0 0,-2-1 0 0 0,-1 1 0 0 0,-6 23 18 0 0,7-53-21 0 0,-2 23-19 0 0,0 1 1 0 0,3 2 39 0 0,0-19 22 0 0,1-1 1 0 0,1 0 0 0 0,1-1 0 0 0,0 1 0 0 0,4 8-23 0 0,4 20-1 0 0,7 17 12 0 0,-16-56 9 0 0,1 0 0 0 0,0-1 0 0 0,0 1 0 0 0,0 0 0 0 0,2 2-20 0 0,3 2 18 0 0,-1-1-17 0 0,0 0 1 0 0,1-1 0 0 0,0 0 0 0 0,0-1 0 0 0,0 1 0 0 0,1-2-1 0 0,9 5-1 0 0,0 2 52 0 0,-10-8-35 0 0,0 0 0 0 0,0 0 1 0 0,7 2-18 0 0,-1-1 12 0 0,-8-2 0 0 0,-1-1 1 0 0,1 1 0 0 0,0-1 0 0 0,0-1-1 0 0,-1 1 1 0 0,1-1 0 0 0,0 0-1 0 0,1-1 1 0 0,-1 1 0 0 0,0-1 0 0 0,0 0-1 0 0,1-1-12 0 0,15 0 40 0 0,-4 2 92 0 0,-15 0-96 0 0,1-1 0 0 0,-1 1 0 0 0,1-1 0 0 0,0-1 0 0 0,-1 1 0 0 0,1 0 0 0 0,0-1-36 0 0,-1 1 18 0 0,1-1 0 0 0,-1 1 0 0 0,0 1 0 0 0,0-1 1 0 0,0 0-1 0 0,0 1 0 0 0,2 0-18 0 0,17 2 1 0 0,14-4 195 0 0,0-2 0 0 0,27-7-196 0 0,-38 9 66 0 0,-18 0-46 0 0,-1 1-1 0 0,0-1 0 0 0,1 1 1 0 0,4-3-20 0 0,3 0 76 0 0,1 1 1 0 0,0 0-1 0 0,-1 0 1 0 0,6 2-77 0 0,21-3 142 0 0,-10 1 62 0 0,0 1 1 0 0,7 2-205 0 0,-10 0 109 0 0,-1-1 0 0 0,1-2 0 0 0,7-1-109 0 0,-23 1 138 0 0,-8 2-150 0 0,0 0-1 0 0,1-1 1 0 0,-1 0-1 0 0,0 0 1 0 0,0 0 0 0 0,0-1-1 0 0,0 1 1 0 0,0-1-1 0 0,1-1 13 0 0,66-40 186 0 0,-39 26 57 0 0,-4 2-416 0 0,-20 11 140 0 0,0 1 0 0 0,0 0-1 0 0,1 0 1 0 0,0 0 0 0 0,-1 1-1 0 0,5 0 34 0 0,12-4-234 0 0,13-2 172 0 0,-26 5 40 0 0,1 1 0 0 0,-1-1 0 0 0,0-1 0 0 0,-1 0 0 0 0,1-1 0 0 0,-1 0 0 0 0,2-2 22 0 0,6-3 0 0 0,-16 9 0 0 0,0-1 0 0 0,0 1 0 0 0,0-1 0 0 0,-1 0 0 0 0,1 0 0 0 0,0 0 0 0 0,-1 0 0 0 0,1-1 0 0 0,-1 1 0 0 0,0-1 0 0 0,1 1 0 0 0,-1-1 0 0 0,0 0 0 0 0,-1 0 0 0 0,1-1 4 0 0,0-1 1 0 0,0 1 0 0 0,-1-1 0 0 0,0 0 0 0 0,0 1 0 0 0,0-1 0 0 0,-1 0 0 0 0,0 0 0 0 0,1 1 0 0 0,-2-2-5 0 0,3-19 15 0 0,-2-1 128 0 0,-1 21-94 0 0,1 1 1 0 0,0-1 0 0 0,0 0 0 0 0,0 0 0 0 0,1-2-50 0 0,1-2-64 0 0,-1 1 0 0 0,0-1 0 0 0,-1 0 0 0 0,0 0 0 0 0,-1-7 64 0 0,-4-115-344 0 0,-9 28 344 0 0,7 50 0 0 0,4 40 0 0 0,1 0 0 0 0,0 0 0 0 0,1 0 0 0 0,1 0 0 0 0,0 0 0 0 0,1-1 0 0 0,1-8 0 0 0,6-22 0 0 0,-3 19 0 0 0,0 1 0 0 0,1-1 0 0 0,4-7 0 0 0,-6 19-2 0 0,-3 10 3 0 0,-1 1 0 0 0,1-1-1 0 0,0 0 1 0 0,0 1 0 0 0,0-1 0 0 0,0 1-1 0 0,1 0 1 0 0,-1-1 0 0 0,0 1 0 0 0,1 0-1 0 0,0 0 1 0 0,0 0 0 0 0,-1 0 0 0 0,1 0-1 0 0,0 0 1 0 0,1 0 0 0 0,-1 1 0 0 0,1-2-1 0 0,-2 3 58 0 0,1-1-3 0 0,4 0-56 0 0,0 5-58 0 0,-4-1 54 0 0,0 0 0 0 0,0 0 0 0 0,0 0 0 0 0,-1 0 0 0 0,1 0 0 0 0,-1 0 0 0 0,0 1 1 0 0,1-1-1 0 0,-1 0 0 0 0,-1 1 0 0 0,1-1 0 0 0,0 1 0 0 0,-1-1 0 0 0,0 1 0 0 0,0 0 5 0 0,0 10-21 0 0,-1 1 1 0 0,0 0-1 0 0,-1 1 21 0 0,-2 10-51 0 0,-8 78 212 0 0,-5 0 0 0 0,-15 42-161 0 0,27-117-30 0 0,4-20 11 0 0,-1 0-1 0 0,0 0 1 0 0,-3 9 19 0 0,-41 127 181 0 0,44-137-90 0 0,0 0 0 0 0,0 1 1 0 0,-1 7-92 0 0,-1 10 213 0 0,3-19-189 0 0,-1-1 1 0 0,1 1 0 0 0,1 0-1 0 0,-1-1 1 0 0,1 1 0 0 0,1 0 0 0 0,-1-1-1 0 0,1 1 1 0 0,0 0 0 0 0,0-1-1 0 0,1 1 1 0 0,0-1 0 0 0,1 2-25 0 0,-3-6 20 0 0,1 0 0 0 0,0 0 0 0 0,-1 0 0 0 0,1-1 0 0 0,0 1 0 0 0,0 0 0 0 0,0-1 0 0 0,1 1 0 0 0,-1-1 0 0 0,0 1 0 0 0,0-1 0 0 0,1 1 0 0 0,-1-1 0 0 0,1 0 0 0 0,-1 0 0 0 0,1 0 0 0 0,0 0 0 0 0,0 0 0 0 0,0 1-20 0 0,12 4 208 0 0,0 1 0 0 0,0-2 0 0 0,1 0 1 0 0,-1-1-1 0 0,1 0 0 0 0,0-1 0 0 0,9 1-208 0 0,9 0 470 0 0,32-1-470 0 0,-37-2 275 0 0,-1 1-1 0 0,0 1 0 0 0,9 3-274 0 0,-9-1 171 0 0,0 0 0 0 0,0-2-1 0 0,0-2 1 0 0,0 0 0 0 0,1-1-1 0 0,21-4-170 0 0,-15 2 190 0 0,-26 2-134 0 0,0 0 0 0 0,0-1 0 0 0,0 0 0 0 0,0 0 0 0 0,0 0 0 0 0,7-4-56 0 0,18-2 11 0 0,-26 6-11 0 0,-1 0 0 0 0,0-1 0 0 0,0 1-1 0 0,6-3 1 0 0,8-4-488 0 0,21-4 488 0 0,-15 4-897 0 0,-15 5 496 0 0,0 0 1 0 0,0 1-1 0 0,0 1 0 0 0,0 0 1 0 0,6 0 400 0 0,15-1-6238 0 0,-20 1 1361 0 0</inkml:trace>
  <inkml:trace contextRef="#ctx0" brushRef="#br0" timeOffset="911.177">6935 1002 11024 0 0,'0'0'248'0'0,"0"0"34"0"0,0 0 22 0 0,1 0-29 0 0,0-1-250 0 0,-1 0 0 0 0,1 1-1 0 0,0-1 1 0 0,0 1 0 0 0,0 0 0 0 0,0-1 0 0 0,0 1 0 0 0,0-1 0 0 0,0 1-1 0 0,0 0 1 0 0,-1 0 0 0 0,1 0 0 0 0,0 0 0 0 0,0-1 0 0 0,0 1-1 0 0,0 0 1 0 0,0 1 0 0 0,0-1 0 0 0,0 0 0 0 0,0 0 0 0 0,0 0-1 0 0,0 1-24 0 0,2-1 235 0 0,36 4 1691 0 0,-5-2 342 0 0,14 2-2268 0 0,-14 0 1099 0 0,13-2-1099 0 0,55 0 872 0 0,-24 0-112 0 0,9-3-760 0 0,52-1 607 0 0,-76 3-406 0 0,-21 0-83 0 0,33-1-44 0 0,-34-2-80 0 0,24 4 6 0 0,0 0-426 0 0,-34-4-129 0 0,-11-4-3043 0 0,-14 3 2240 0 0</inkml:trace>
  <inkml:trace contextRef="#ctx0" brushRef="#br0" timeOffset="1213.092">7800 880 6912 0 0,'0'0'528'0'0,"0"0"-239"0"0,0 0 263 0 0,0 0 153 0 0,10 11 987 0 0,-7-8-1602 0 0,0-1 0 0 0,0 1 0 0 0,1-1-1 0 0,-1 0 1 0 0,0 0 0 0 0,5 1-90 0 0,4 4 272 0 0,90 62 2285 0 0,-96-65-2369 0 0,0 1-1 0 0,0 0 1 0 0,-1 0-1 0 0,0 0 0 0 0,1 1 1 0 0,-2 0-1 0 0,1 0 1 0 0,-1 0-1 0 0,0 0 1 0 0,0 1-1 0 0,-1-1 1 0 0,3 7-188 0 0,-6-12 38 0 0,0 0 0 0 0,1 0 0 0 0,-1 0 0 0 0,0 0 1 0 0,0 0-1 0 0,0 0 0 0 0,0 0 0 0 0,0 0 0 0 0,0 0 1 0 0,0 0-1 0 0,-1-1 0 0 0,1 1 0 0 0,0 0 0 0 0,0 0 1 0 0,-1 0-1 0 0,1 0 0 0 0,0 0 0 0 0,-1 0 0 0 0,1-1 1 0 0,-1 1-1 0 0,1 0 0 0 0,-1 0 0 0 0,0-1 0 0 0,1 1 1 0 0,-1 0-1 0 0,0-1 0 0 0,1 1 0 0 0,-1-1 0 0 0,0 1-38 0 0,-23 13 541 0 0,23-14-534 0 0,-19 8 52 0 0,-1-1-1 0 0,-1-1 1 0 0,1-1-1 0 0,-19 2-58 0 0,21-3 22 0 0,-1 0-816 0 0,1 2 0 0 0,0 0 0 0 0,0 2 794 0 0,5-3-3337 0 0,0 1-2039 0 0</inkml:trace>
  <inkml:trace contextRef="#ctx0" brushRef="#br0" timeOffset="5155.595">8248 444 11976 0 0,'5'-5'144'0'0,"0"1"0"0"0,0 0 0 0 0,1 0 0 0 0,-1 1 0 0 0,1-1 0 0 0,0 1 0 0 0,0 1 0 0 0,0-1 0 0 0,5 0-144 0 0,9-4 76 0 0,7 0 289 0 0,-11 5 269 0 0,-12 1-494 0 0,-1 1 0 0 0,1-1-1 0 0,-1 1 1 0 0,1 0-1 0 0,-1 0 1 0 0,1 0-1 0 0,0 0 1 0 0,-1 1 0 0 0,1-1-140 0 0,5 2 267 0 0,-5-1-53 0 0,-1 0 0 0 0,1-1 0 0 0,-1 1 0 0 0,0 1-1 0 0,1-1 1 0 0,-1 0 0 0 0,0 1 0 0 0,0-1 0 0 0,0 1 0 0 0,1 1-214 0 0,0 0 90 0 0,-1 1 0 0 0,1-1-1 0 0,-1 1 1 0 0,0 0 0 0 0,-1 0 0 0 0,1 0 0 0 0,0 0-1 0 0,1 5-89 0 0,6 9-505 0 0,-1-3 481 0 0,-1 0 0 0 0,0 1 0 0 0,-1 0 0 0 0,-1 0 0 0 0,-1 1 0 0 0,0-1 0 0 0,0 6 24 0 0,2-2 63 0 0,-6-16-63 0 0,1 0 0 0 0,-1-1 0 0 0,0 1 1 0 0,0 0-1 0 0,0 0 0 0 0,-1 0 0 0 0,0 0 0 0 0,1 1 0 0 0,-4 55 203 0 0,3-58-147 0 0,0-2 21 0 0,0 0 3 0 0,0 0 0 0 0,0-8 128 0 0,1 3-119 0 0,-1 0 0 0 0,1 0 1 0 0,0 1-1 0 0,0-1 0 0 0,0 0 0 0 0,1 1 0 0 0,-1-1 0 0 0,3-3-89 0 0,20-35 413 0 0,-5 11-539 0 0,33-71 410 0 0,-28 56 10 0 0,-14 27-123 0 0,0 0 0 0 0,2-9-171 0 0,-8 17 69 0 0,1 1-1 0 0,6-11-68 0 0,-1 4 63 0 0,-7 13-79 0 0,-2 4-58 0 0,-1 1-16 0 0,0 0-76 0 0,-4 3-1554 0 0,-2 4-5061 0 0</inkml:trace>
  <inkml:trace contextRef="#ctx0" brushRef="#br0" timeOffset="5902.328">8465 1057 6504 0 0,'0'0'298'0'0,"0"0"-4"0"0,2-1-193 0 0,39-14 8246 0 0,-40 15-7901 0 0,19-13 2403 0 0,-7 0-2510 0 0,-12 12-262 0 0,-1 1 1 0 0,1 0-22 0 0,7-1-46 0 0,-1-3 14 0 0,-5 3 99 0 0,-2 1 34 0 0,0 0 3 0 0,1-1-6 0 0,21 8-453 0 0,16 1 612 0 0,-34-8-282 0 0,1 1 0 0 0,-1 0-1 0 0,0 0 1 0 0,1 0 0 0 0,-1 0 0 0 0,0 1-1 0 0,0 0 1 0 0,2 1-31 0 0,17 6 330 0 0,-19-8-308 0 0,-1 1 0 0 0,0 0 1 0 0,1 0-1 0 0,-1 0 0 0 0,0 0 0 0 0,0 0 0 0 0,0 0 0 0 0,0 1 0 0 0,-1 0 0 0 0,1-1 0 0 0,-1 1 0 0 0,1 0 0 0 0,-1 0 0 0 0,0 1 0 0 0,0-1-22 0 0,45 67 125 0 0,-24-30-69 0 0,-13-24 128 0 0,-1 0 0 0 0,4 10-184 0 0,-8-13 82 0 0,-2-9-78 0 0,-1 0 1 0 0,-1 1-1 0 0,1-1 0 0 0,0 1 1 0 0,-1 0-1 0 0,0 0 0 0 0,0 3-4 0 0,0-5 16 0 0,0 1 0 0 0,0-1 0 0 0,0 1 0 0 0,0-1 0 0 0,0 0-1 0 0,1 1 1 0 0,0-1 0 0 0,0 0 0 0 0,0 0 0 0 0,0 0-16 0 0,9 15 193 0 0,1 4-74 0 0,12 16-119 0 0,-20-32 9 0 0,-3-5-166 0 0,0 0 0 0 0,-1 0 0 0 0,1 0-1 0 0,0 0 1 0 0,0 0 0 0 0,0 0 0 0 0,0 0-1 0 0,0 0 1 0 0,0 0 0 0 0,0 0 0 0 0,0 0-1 0 0,0-1 1 0 0,1 1 0 0 0,-1 0 0 0 0,0-1-1 0 0,0 1 1 0 0,1-1 0 0 0,-1 1 157 0 0,0-1-1415 0 0,-1 0-52 0 0</inkml:trace>
  <inkml:trace contextRef="#ctx0" brushRef="#br0" timeOffset="6185.415">8807 1264 10592 0 0,'0'0'818'0'0,"0"0"-383"0"0,-10 8 2465 0 0,-5 3-1112 0 0,6-6-972 0 0,1 0 0 0 0,0 1 1 0 0,1 1-1 0 0,-5 3-816 0 0,-19 20 845 0 0,-2-1 1 0 0,-21 13-846 0 0,4-3 510 0 0,15-12-3487 0 0,-22 14 2977 0 0,35-28-6910 0 0</inkml:trace>
  <inkml:trace contextRef="#ctx0" brushRef="#br0" timeOffset="85569.376">5543 160 2592 0 0,'0'0'112'0'0,"0"0"24"0"0,0 0-136 0 0,0 0 0 0 0,0 0 0 0 0</inkml:trace>
  <inkml:trace contextRef="#ctx0" brushRef="#br0" timeOffset="87145.812">4283 316 6912 0 0,'0'-3'608'0'0,"2"0"-480"0"0,5-5-128 0 0,-1 2 0 0 0,-1 6-160 0 0,2 0-64 0 0,2 0 0 0 0</inkml:trace>
  <inkml:trace contextRef="#ctx0" brushRef="#br0" timeOffset="87399.612">5555 324 7832 0 0,'7'0'696'0'0,"-7"0"-560"0"0,0 0-136 0 0</inkml:trace>
  <inkml:trace contextRef="#ctx0" brushRef="#br0" timeOffset="93354.839">5132 1359 1840 0 0,'0'0'312'0'0,"0"0"637"0"0,0 0 277 0 0,13-8 2403 0 0,-12 7-3464 0 0,-1 1-1 0 0,1-1 1 0 0,-1 1 0 0 0,1-1 0 0 0,-1 1 0 0 0,1-1 0 0 0,-1 1-1 0 0,0-1 1 0 0,1 0 0 0 0,-1 1 0 0 0,0-1 0 0 0,1 1 0 0 0,-1-1-1 0 0,0 0 1 0 0,0 1 0 0 0,0-1 0 0 0,0 0 0 0 0,1 1 0 0 0,-1-1-1 0 0,0 0 1 0 0,0 1 0 0 0,0-1 0 0 0,-1 0 0 0 0,1 1 0 0 0,0-1-1 0 0,0 0 1 0 0,0 0-165 0 0,-1 0 258 0 0,1 0-197 0 0,0 0 1 0 0,-1 0 0 0 0,1 0 0 0 0,0 1-1 0 0,-1-1 1 0 0,1 0 0 0 0,-1 0 0 0 0,1 0 0 0 0,-1 0-1 0 0,1 0 1 0 0,-1 1 0 0 0,0-1 0 0 0,1 0-1 0 0,-1 1 1 0 0,0-1 0 0 0,0 0 0 0 0,0 1-1 0 0,1-1 1 0 0,-1 1 0 0 0,0-1 0 0 0,0 1-1 0 0,0 0 1 0 0,0-1 0 0 0,0 1 0 0 0,0 0 0 0 0,0 0-1 0 0,0-1 1 0 0,0 1 0 0 0,0 0-62 0 0,-2-1 64 0 0,1 1-1 0 0,-1 0 1 0 0,1-1 0 0 0,-1 1 0 0 0,0 0 0 0 0,1 0-1 0 0,-1 0 1 0 0,1 1 0 0 0,-1-1 0 0 0,-1 1-64 0 0,-25 6 278 0 0,25-7-249 0 0,0 1 0 0 0,0 0 0 0 0,0 0-1 0 0,0 0 1 0 0,1 0 0 0 0,-1 1 0 0 0,0-1 0 0 0,-1 2-29 0 0,-10 4 67 0 0,13-7-56 0 0,0 1-1 0 0,0 0 1 0 0,0-1 0 0 0,1 1 0 0 0,-1 0 0 0 0,0 0 0 0 0,1 0 0 0 0,-1 0 0 0 0,1 1 0 0 0,-1-1 0 0 0,1 0 0 0 0,-1 1-11 0 0,-20 18 261 0 0,18-17-189 0 0,0 0 0 0 0,1 0 1 0 0,-1 1-1 0 0,1-1 1 0 0,-1 1-1 0 0,1 0 0 0 0,-2 4-72 0 0,-6 6 160 0 0,9-11-121 0 0,0 0 0 0 0,0 0-1 0 0,0 0 1 0 0,1 0 0 0 0,-1 0-1 0 0,-1 3-38 0 0,-5 17 200 0 0,10-8-18 0 0,-1-14-163 0 0,-1 1 1 0 0,0-1-1 0 0,0 1 1 0 0,1-1 0 0 0,-1 1-1 0 0,1-1 1 0 0,-1 1-1 0 0,1-1 1 0 0,0 0-1 0 0,-1 1 1 0 0,1-1 0 0 0,0 1-20 0 0,1 0 33 0 0,-2-1 69 0 0,1 1 2 0 0,2 0-57 0 0,0 0 0 0 0,-1 1-1 0 0,1-1 1 0 0,0 0-1 0 0,0 0 1 0 0,0 0 0 0 0,0-1-1 0 0,1 1 1 0 0,-1-1-1 0 0,0 0 1 0 0,1 0-1 0 0,-1 0 1 0 0,0 0 0 0 0,2 0-47 0 0,8 1 157 0 0,-1 0 1 0 0,1-1 0 0 0,9 0-158 0 0,-1-1 160 0 0,-5 0-438 0 0,0-1 0 0 0,0 0 1 0 0,0-2-1 0 0,10-2 278 0 0,-19 5-5385 0 0,0 0-44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8:24.4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2232 6048 0 0,'2'0'273'0'0,"26"5"102"0"0,-21-5-311 0 0,-6 0 262 0 0,9 4 1708 0 0,-1-2-1676 0 0,0 0 1 0 0,0-1-1 0 0,0 0 0 0 0,0 0 1 0 0,0-1-1 0 0,1-1 0 0 0,0 1-358 0 0,7-3 394 0 0,1 0-1 0 0,-1-1 0 0 0,7-4-393 0 0,-12 6 74 0 0,-9 1-38 0 0,0 0 1 0 0,0 0-1 0 0,1 0 0 0 0,-1 0 0 0 0,0 0 0 0 0,0-1 0 0 0,0 1 0 0 0,0-1 1 0 0,0 0-37 0 0,0 0 32 0 0,0 0 0 0 0,0 0 0 0 0,1 1 0 0 0,-1-1 0 0 0,1 1 0 0 0,-1-1 0 0 0,2 1-32 0 0,20-9 158 0 0,-9 1 34 0 0,1 0 0 0 0,12-4-192 0 0,-15 8 110 0 0,0-2 0 0 0,-1 0 0 0 0,13-8-110 0 0,4-5 409 0 0,14-6-409 0 0,-36 20 61 0 0,0 0 0 0 0,0 0 0 0 0,-1-1 0 0 0,0 1 0 0 0,-1-2 0 0 0,1 1 0 0 0,-1-1 0 0 0,-1 0-61 0 0,6-5 111 0 0,-1 0 1 0 0,6-4-112 0 0,67-61 353 0 0,-31 31-106 0 0,-32 30-167 0 0,-1 0 0 0 0,3-6-80 0 0,-4 5-2 0 0,15-13 2 0 0,-17 18 18 0 0,-1-1 1 0 0,-1-1-1 0 0,4-6-18 0 0,171-216 352 0 0,-144 180 764 0 0,119-164-984 0 0,-38 22-23 0 0,3-38-176 0 0,-109 201 67 0 0,2 0 0 0 0,1 2 0 0 0,4-3 0 0 0,7-10 0 0 0,37-46 24 0 0,4 4 0 0 0,55-48-24 0 0,-106 113 309 0 0,1 1-1 0 0,1 1 0 0 0,0 1 0 0 0,2 1 1 0 0,26-13-309 0 0,-36 24-420 0 0,-5 1 44 0 0,0 1 0 0 0,1 1 0 0 0,2-1 376 0 0,15-5-18 0 0,-22 8 20 0 0,0 0 0 0 0,1 1 0 0 0,-1 0-1 0 0,1 1 1 0 0,-1-1 0 0 0,5 1-2 0 0,19-1 55 0 0,-26 1-80 0 0,0 1-1 0 0,1 0 1 0 0,-1 1 0 0 0,1 0 0 0 0,-1 0 0 0 0,1 0 0 0 0,-1 1 0 0 0,1 0 0 0 0,-1 1 0 0 0,1-1 0 0 0,3 3 25 0 0,4 2-14 0 0,-11-5 14 0 0,0 0 0 0 0,-1 1 0 0 0,1-1 0 0 0,-1 1 0 0 0,1 0 0 0 0,-1 0 0 0 0,0 0 0 0 0,23 15 0 0 0,-20-14 0 0 0,0 1 0 0 0,0-1 0 0 0,-1 1 0 0 0,0 0 0 0 0,1 1 0 0 0,-2-1 0 0 0,1 1 0 0 0,0 1 0 0 0,21 26 0 0 0,9 13 0 0 0,39 74 54 0 0,-59-92-51 0 0,-2 0 1 0 0,-1 1-1 0 0,0 5-3 0 0,33 77 37 0 0,-16-41-90 0 0,-3 3 53 0 0,-6-19 0 0 0,2 0 0 0 0,14 38 0 0 0,-4-16 0 0 0,-16-39 0 0 0,0 6 0 0 0,1-2 520 0 0,2 0 0 0 0,1 0 0 0 0,8 7-520 0 0,15 30-1142 0 0,41 81 996 0 0,-26-60 140 0 0,10 22 106 0 0,-47-85 57 0 0,24 32-157 0 0,-9-16-3 0 0,-21-31 17 0 0,0-1-1 0 0,2-1 1 0 0,0-1 0 0 0,1-1-1 0 0,3 2-13 0 0,11 10 68 0 0,1 5-68 0 0,-1-2 128 0 0,1-2 0 0 0,2-2 0 0 0,10 6-128 0 0,-22-18 39 0 0,1-1-1 0 0,0-1 0 0 0,0-1 0 0 0,1-1 0 0 0,1-1 0 0 0,13 3-38 0 0,12 0 78 0 0,0-2-1 0 0,48 5-77 0 0,-3-8-892 0 0,-60-5 384 0 0</inkml:trace>
  <inkml:trace contextRef="#ctx0" brushRef="#br0" timeOffset="29001.428">780 2290 1376 0 0,'8'1'277'0'0,"-7"0"630"0"0,-1-1 282 0 0,0 0 54 0 0,0 0-1177 0 0,0 0 0 0 0,0 0-1 0 0,-1 0 1 0 0,1 0 0 0 0,0 0 0 0 0,0 0 0 0 0,-1 0 0 0 0,1 0 0 0 0,0 0-1 0 0,0 0 1 0 0,-1 0 0 0 0,1 0 0 0 0,0 0 0 0 0,0 0 0 0 0,0 0-1 0 0,-1 0 1 0 0,1 0 0 0 0,0 0 0 0 0,0 0 0 0 0,0 0 0 0 0,-1 0 0 0 0,1-1-1 0 0,0 1 1 0 0,0 0 0 0 0,0 0 0 0 0,-1 0 0 0 0,1 0 0 0 0,0-1 0 0 0,0 1-1 0 0,0 0 1 0 0,0 0 0 0 0,0 0 0 0 0,-1 0 0 0 0,1-1 0 0 0,0 1 0 0 0,0 0-1 0 0,0 0-65 0 0,0-1 81 0 0,0 1-1 0 0,0 0 1 0 0,0-1-1 0 0,1 1 0 0 0,-1 0 1 0 0,0 0-1 0 0,0-1 0 0 0,0 1 1 0 0,0 0-1 0 0,0 0 1 0 0,1 0-1 0 0,-1-1 0 0 0,0 1 1 0 0,0 0-1 0 0,1 0 0 0 0,-1 0 1 0 0,0-1-1 0 0,0 1 1 0 0,0 0-1 0 0,1 0 0 0 0,-1 0 1 0 0,0 0-1 0 0,1 0 0 0 0,-1 0 1 0 0,0 0-1 0 0,0 0 1 0 0,1 0-1 0 0,-1 0 0 0 0,0-1 1 0 0,1 1-1 0 0,-1 1 0 0 0,0-1 1 0 0,0 0-1 0 0,1 0 1 0 0,-1 0-1 0 0,0 0 0 0 0,1 0-80 0 0,0 4 198 0 0,1 0 1 0 0,-1 0-1 0 0,0 0 0 0 0,0 0 0 0 0,-1 1 0 0 0,1-1 0 0 0,-1 0 0 0 0,0 0 0 0 0,0 1 0 0 0,0-1 1 0 0,-1 0-1 0 0,1 1-198 0 0,-1-3 61 0 0,0 1 1 0 0,0-1 0 0 0,0 1 0 0 0,1-1 0 0 0,-1 1-1 0 0,1-1 1 0 0,0 1 0 0 0,0-1 0 0 0,0 1-1 0 0,0-1 1 0 0,0 1 0 0 0,0-1 0 0 0,1 3-62 0 0,0 7 218 0 0,0-5-107 0 0,-2 0 0 0 0,1 0 0 0 0,-1 0-1 0 0,0 0 1 0 0,-1 3-111 0 0,-3 16 219 0 0,0-8-122 0 0,4-17-86 0 0,0 1 1 0 0,0 0-1 0 0,0 0 1 0 0,1 0-1 0 0,-1 0 1 0 0,1 0 0 0 0,0 0-1 0 0,-1 0 1 0 0,1 0-1 0 0,0 0 1 0 0,0-1-1 0 0,0 1 1 0 0,0 2-12 0 0,3 4 36 0 0,-2-6-28 0 0,-1-1 0 0 0,1 1 0 0 0,-1-1 0 0 0,1 1 0 0 0,-1-1-1 0 0,0 1 1 0 0,1-1 0 0 0,-1 1 0 0 0,0 0 0 0 0,0-1 0 0 0,0 1 0 0 0,-1 0-8 0 0,0 4 16 0 0,0-4-9 0 0,1 0 1 0 0,-1 0-1 0 0,1 0 1 0 0,-1 1-1 0 0,1-1 0 0 0,0 0 1 0 0,0 0-1 0 0,0 1 1 0 0,0-1-1 0 0,0 0 1 0 0,1 0-1 0 0,-1 0 1 0 0,0 1-1 0 0,1-1 1 0 0,0 1-8 0 0,0-1-2 0 0,-1-1 0 0 0,0 1 1 0 0,0-1-1 0 0,0 0 1 0 0,0 1-1 0 0,0-1 1 0 0,0 1-1 0 0,0-1 1 0 0,0 0-1 0 0,0 1 1 0 0,-1-1-1 0 0,1 1 1 0 0,-1-1-1 0 0,1 0 1 0 0,-1 1-1 0 0,1-1 1 0 0,-1 0-1 0 0,-1 1 2 0 0,1 0 1 0 0,0 0 1 0 0,1 0-1 0 0,-1 0 0 0 0,0 0 0 0 0,0 0 1 0 0,1 0-1 0 0,-1 0 0 0 0,1 0 1 0 0,0 0-1 0 0,0 0-1 0 0,0-1 8 0 0,0 0-1 0 0,0 0 1 0 0,0-1 0 0 0,0 1-1 0 0,0 0 1 0 0,0 0 0 0 0,-1 0-1 0 0,1 0 1 0 0,0-1 0 0 0,0 1-1 0 0,-1 0 1 0 0,1 0 0 0 0,0 0-1 0 0,-1-1 1 0 0,1 1 0 0 0,-1 0 0 0 0,0 0-8 0 0,1-1 0 0 0,0 0 0 0 0,0 0 0 0 0,0 0 1 0 0,-1 0-1 0 0,1 1 0 0 0,0-1 1 0 0,0 0-1 0 0,0 0 0 0 0,-1 0 1 0 0,1 0-1 0 0,0 0 0 0 0,0 0 1 0 0,0 0-1 0 0,0 1 0 0 0,0-1 0 0 0,-1 0 1 0 0,1 0-1 0 0,0 0 0 0 0,0 0 1 0 0,0 1-1 0 0,0-1 0 0 0,0 0 1 0 0,0 0-1 0 0,0 0 0 0 0,0 1 1 0 0,0-1-1 0 0,0 0 0 0 0,-1 0 0 0 0,1 0 1 0 0,0 1-1 0 0,0-1 0 0 0,0 0 1 0 0,0 0-1 0 0,0 0 0 0 0,1 1 1 0 0,-1-1-1 0 0,0 0 0 0 0,0 0 0 0 0,0 0 1 0 0,0 0-1 0 0,0 1 0 0 0,0-1 1 0 0,0 0-1 0 0,0 0 0 0 0,0 0 1 0 0,0 1-1 0 0,1-1 0 0 0,-1 0 1 0 0,0 0-1 0 0,0 0 0 0 0,0 0 0 0 0,0 0 1 0 0,0 1-1 0 0,1-1 0 0 0,-1 0 1 0 0,0 0-1 0 0,0 0 0 0 0,0 0 0 0 0,1 0-2 0 0,-1 0-1 0 0,0 0 0 0 0,0 1 1 0 0,1-1-1 0 0,-1 0 0 0 0,0 0 1 0 0,0 0-1 0 0,0 0 0 0 0,0 0 1 0 0,1 1-1 0 0,-1-1 0 0 0,0 0 0 0 0,0 0 1 0 0,0 0-1 0 0,0 1 0 0 0,0-1 1 0 0,1 0-1 0 0,-1 0 0 0 0,0 0 1 0 0,0 1-1 0 0,0-1 0 0 0,0 0 1 0 0,0 0-1 0 0,0 1 0 0 0,0-1 1 0 0,0 0-1 0 0,0 0 0 0 0,0 1 1 0 0,0-1-1 0 0,0 0 3 0 0,-4 7-381 0 0,3-5-110 0 0,2-2-858 0 0,5 0-3363 0 0</inkml:trace>
  <inkml:trace contextRef="#ctx0" brushRef="#br0" timeOffset="29349.475">908 2388 7312 0 0,'0'0'332'0'0,"0"0"-4"0"0,2 0-156 0 0,-1-1 221 0 0,1 1 0 0 0,-1 0 0 0 0,0-1 0 0 0,0 1 1 0 0,1 0-1 0 0,-1 0 0 0 0,0 0 0 0 0,0 0 0 0 0,1 0 1 0 0,-1 0-1 0 0,0 0 0 0 0,0 1 0 0 0,1-1 0 0 0,-1 0-393 0 0,7 5-272 0 0,-6-3 312 0 0,-1-1 1 0 0,1 1 0 0 0,-1-1-1 0 0,1 1 1 0 0,-1 0 0 0 0,0 0-1 0 0,0-1 1 0 0,1 1 0 0 0,-1 0-1 0 0,-1 0 1 0 0,1 0 0 0 0,0 0 0 0 0,0 0-1 0 0,-1 1-40 0 0,2 0 63 0 0,6 12 199 0 0,-7-14-239 0 0,0 0 1 0 0,0 1-1 0 0,0-1 1 0 0,-1 1 0 0 0,1-1-1 0 0,0 1 1 0 0,-1-1-1 0 0,1 1 1 0 0,-1-1-1 0 0,1 1 1 0 0,-1 0-1 0 0,0-1 1 0 0,1 1 0 0 0,-1 1-24 0 0,3 56 461 0 0,-6 16 39 0 0,3-75-511 0 0,0 1 0 0 0,0-1 1 0 0,0 1-1 0 0,0-1 0 0 0,0 0 1 0 0,1 1-1 0 0,-1-1 0 0 0,0 1 1 0 0,0-1-1 0 0,1 0 0 0 0,-1 1 1 0 0,0-1-1 0 0,0 0 0 0 0,1 1 0 0 0,-1-1 1 0 0,0 0-1 0 0,1 0 0 0 0,-1 1 1 0 0,0-1-1 0 0,1 0 11 0 0,-1 0-9 0 0,0 0-1 0 0,0 0 1 0 0,1 0-1 0 0,-1 1 1 0 0,0-1-1 0 0,0 0 1 0 0,0 0 0 0 0,0 0-1 0 0,1 0 1 0 0,-1 0-1 0 0,0 0 1 0 0,0 1-1 0 0,0-1 1 0 0,0 0 0 0 0,0 0-1 0 0,1 0 1 0 0,-1 0-1 0 0,0 1 1 0 0,0-1-1 0 0,0 0 1 0 0,0 0 0 0 0,0 0-1 0 0,0 1 1 0 0,0-1-1 0 0,0 0 1 0 0,0 0-1 0 0,0 0 1 0 0,0 1 0 0 0,0-1-1 0 0,0 0 1 0 0,0 0-1 0 0,0 0 1 0 0,0 1-1 0 0,0-1 1 0 0,0 0 0 0 0,0 0-1 0 0,0 1 10 0 0,-3 1 108 0 0,2 4-4548 0 0,6 1-154 0 0</inkml:trace>
  <inkml:trace contextRef="#ctx0" brushRef="#br0" timeOffset="29729.869">1099 2297 1840 0 0,'0'0'83'0'0,"0"0"239"0"0,0 0 968 0 0,0 0 423 0 0,1 2 81 0 0,1 0-1589 0 0,-1 1-1 0 0,1-1 0 0 0,0 1 0 0 0,-1-1 0 0 0,1 1 0 0 0,-1 0 0 0 0,0 0 1 0 0,0 0-1 0 0,0 0 0 0 0,-1 0 0 0 0,1 0 0 0 0,0 0 0 0 0,-1 0 0 0 0,0 0 0 0 0,0 0 1 0 0,0 0-1 0 0,0 0 0 0 0,0 0 0 0 0,-1 1-204 0 0,1 34 1156 0 0,2-16-667 0 0,-3 16 304 0 0,1-2 82 0 0,1-1 1 0 0,2 6-876 0 0,-3-35 54 0 0,0 0 0 0 0,0 0 0 0 0,-1 0-1 0 0,1-1 1 0 0,-1 1 0 0 0,-1 0 0 0 0,0 1-54 0 0,0 2 36 0 0,1-1 0 0 0,-1 1 0 0 0,1 0 1 0 0,1 4-37 0 0,0-12-252 0 0,0-1-790 0 0,0 0-336 0 0</inkml:trace>
  <inkml:trace contextRef="#ctx0" brushRef="#br0" timeOffset="30088.474">1350 2292 4608 0 0,'0'0'208'0'0,"0"9"32"0"0,-4 9 252 0 0,2-11 107 0 0,0 1 0 0 0,0 0 0 0 0,1 0 1 0 0,0 0-1 0 0,1 0 0 0 0,0 0 0 0 0,0-1 0 0 0,1 1 0 0 0,0 0 1 0 0,0 1-600 0 0,1 3 308 0 0,0-1-1 0 0,-1 1 1 0 0,-1 0 0 0 0,0-1 0 0 0,0 1-308 0 0,0 33 622 0 0,0 1-44 0 0,-1 1-1787 0 0,1-47-3493 0 0</inkml:trace>
  <inkml:trace contextRef="#ctx0" brushRef="#br0" timeOffset="30361.295">1464 2292 8720 0 0,'0'2'197'0'0,"-6"59"518"0"0,4-35-343 0 0,1-19-141 0 0,1 1 0 0 0,-1-1 0 0 0,2 1 0 0 0,-1 1-231 0 0,2 22 1058 0 0,-2-21-497 0 0,0-1-1 0 0,1 1 1 0 0,1 4-561 0 0,8 68 689 0 0,-9-70-655 0 0,4 11 39 0 0,-4-18-231 0 0,0 0 1 0 0,0 0 0 0 0,0 0 0 0 0,-1 0 0 0 0,0 0 0 0 0,0 0 0 0 0,0 0 0 0 0,0 0 157 0 0,-1 3-2757 0 0,1-8-1733 0 0</inkml:trace>
  <inkml:trace contextRef="#ctx0" brushRef="#br0" timeOffset="30658.104">1749 2415 9184 0 0,'0'0'208'0'0,"0"0"33"0"0,-1 9 227 0 0,-16 39-277 0 0,-2 43 1946 0 0,14-42-1088 0 0,4-46-1027 0 0,1-2-13 0 0,3 14 90 0 0,-2 3-1435 0 0,-1-18-3088 0 0</inkml:trace>
  <inkml:trace contextRef="#ctx0" brushRef="#br0" timeOffset="30975.054">1920 2274 5064 0 0,'0'0'389'0'0,"0"5"-58"0"0,3 52 4891 0 0,-1-38-4335 0 0,-2 0 0 0 0,0 13-887 0 0,-1 2 912 0 0,-5 104 428 0 0,3-103-1340 0 0,3-34-34 0 0,-1-1 0 0 0,1 1 0 0 0,0-1 0 0 0,0 1 0 0 0,0 0 0 0 0,0-1 0 0 0,1 1 0 0 0,-1-1 0 0 0,0 1 0 0 0,0 0 0 0 0,0-1 0 0 0,0 1 0 0 0,0-1 0 0 0,1 1 0 0 0,-1-1 0 0 0,0 1 0 0 0,1-1 0 0 0,-1 1 0 0 0,0-1 0 0 0,1 1 0 0 0,-1-1 0 0 0,1 1 0 0 0,-1-1 0 0 0,0 1 0 0 0,1-1 34 0 0,-1 0-1294 0 0,0 0-3394 0 0</inkml:trace>
  <inkml:trace contextRef="#ctx0" brushRef="#br0" timeOffset="31249.471">2200 2314 9904 0 0,'1'5'115'0'0,"-1"-1"0"0"0,0 1 0 0 0,0-1 0 0 0,0 1 0 0 0,-1-1 0 0 0,0 0 1 0 0,0 1-1 0 0,0-1 0 0 0,0 0 0 0 0,-2 4-115 0 0,1-2 122 0 0,0 0-1 0 0,1 0 1 0 0,0 0 0 0 0,0-1 0 0 0,-1 7-122 0 0,6 125 2168 0 0,-8-74-1880 0 0,4-62-535 0 0,0-1-716 0 0,0 0-299 0 0</inkml:trace>
  <inkml:trace contextRef="#ctx0" brushRef="#br0" timeOffset="31459.264">2393 2379 7832 0 0,'0'0'356'0'0,"0"14"136"0"0,-1 24 4666 0 0,-4 28-5158 0 0,-2-28 1157 0 0,4-26-878 0 0,1-1-1 0 0,0 0 1 0 0,1 1 0 0 0,0 1-279 0 0,2-7 53 0 0,-1-4-51 0 0,0 0 0 0 0,1-1-1 0 0,-1 1 1 0 0,-1 0 0 0 0,1 0 0 0 0,0-1 0 0 0,0 1 0 0 0,-1 0-1 0 0,1-1 1 0 0,-1 1 0 0 0,1 0 0 0 0,-1 0-2 0 0,0 0-48 0 0,1-2 17 0 0,0 0-270 0 0,0 0-147 0 0,0 0-951 0 0,0 0-3687 0 0</inkml:trace>
  <inkml:trace contextRef="#ctx0" brushRef="#br0" timeOffset="31685.982">2632 2303 7368 0 0,'0'0'568'0'0,"1"1"-374"0"0,2 3-54 0 0,-1 0 0 0 0,0-1 0 0 0,-1 1-1 0 0,1 0 1 0 0,0 0 0 0 0,-1 0 0 0 0,0 0-1 0 0,0 0-139 0 0,8 23 2569 0 0,-7-22-2355 0 0,-1 0-1 0 0,0 0 1 0 0,0 0-1 0 0,-1 1 1 0 0,1-1-1 0 0,-1 0 1 0 0,-1 0-1 0 0,1 0 1 0 0,-1 0-1 0 0,1 1 1 0 0,-2-1 0 0 0,0 3-214 0 0,-2 18 298 0 0,1-8-74 0 0,0 0-1 0 0,-4 8-223 0 0,-4 22 61 0 0,9-25-56 0 0,1-14-4359 0 0,1-9-307 0 0</inkml:trace>
  <inkml:trace contextRef="#ctx0" brushRef="#br0" timeOffset="31976.907">2819 2418 11024 0 0,'0'0'505'0'0,"0"0"-9"0"0,1 8-297 0 0,2 13 473 0 0,-1 0 0 0 0,-1 1 1 0 0,0 0-1 0 0,-2-1-672 0 0,1 5 335 0 0,0-24-282 0 0,0 1 0 0 0,-1 0 1 0 0,1-1-1 0 0,-1 1 0 0 0,1 0 1 0 0,-1-1-1 0 0,0 1 0 0 0,0-1 1 0 0,0 1-54 0 0,1 0 133 0 0,2 2-286 0 0,-1-4-789 0 0,-1-1-352 0 0,3 1-77 0 0,12 2-18 0 0</inkml:trace>
  <inkml:trace contextRef="#ctx0" brushRef="#br0" timeOffset="32269.155">3123 2433 11024 0 0,'0'0'505'0'0,"1"1"-9"0"0,3 2-267 0 0,0 0 0 0 0,-1 0 0 0 0,1 0 0 0 0,-1 0 0 0 0,0 0 0 0 0,0 1 0 0 0,0-1 0 0 0,-1 1 0 0 0,1 0 0 0 0,-1-1 0 0 0,0 1 0 0 0,0 1 0 0 0,0-1 0 0 0,0 0 0 0 0,-1 0 0 0 0,0 1 0 0 0,0-1 0 0 0,0 0-1 0 0,0 1 1 0 0,-1-1 0 0 0,0 4-229 0 0,1 1 158 0 0,-2 1 0 0 0,0-1-1 0 0,0 1 1 0 0,-1-1 0 0 0,0 0-1 0 0,0 1 1 0 0,-1-1 0 0 0,0 0-1 0 0,-1-1 1 0 0,0 1-1 0 0,-1 1-157 0 0,0-5-21 0 0,1-1-2940 0 0,4-4 1464 0 0</inkml:trace>
  <inkml:trace contextRef="#ctx0" brushRef="#br0" timeOffset="32270.155">3267 2423 10136 0 0,'0'0'777'0'0,"1"2"-505"0"0,3 3 296 0 0,0 1 0 0 0,0 0 0 0 0,-1 0-1 0 0,0 0 1 0 0,0 0 0 0 0,0 1 0 0 0,-1 0 0 0 0,1 3-568 0 0,11 57 2479 0 0,-12-59-2415 0 0,-2 29 280 0 0,0-35-421 0 0,0-2-4 0 0,0 0-67 0 0,0 0-312 0 0,0 0-138 0 0,0 0-1044 0 0,0 0-4063 0 0</inkml:trace>
  <inkml:trace contextRef="#ctx0" brushRef="#br0" timeOffset="32535.908">3608 2402 11600 0 0,'0'0'530'0'0,"2"8"182"0"0,5 25-476 0 0,-5-25 79 0 0,-1 0 0 0 0,1-1 0 0 0,-1 1 1 0 0,0 0-1 0 0,-1-1 0 0 0,0 1 0 0 0,0 0 1 0 0,-1 0-316 0 0,0 4 453 0 0,0-1 0 0 0,1 1 0 0 0,0 9-453 0 0,1 3-3463 0 0,0-19 2069 0 0,-1-5-3804 0 0</inkml:trace>
  <inkml:trace contextRef="#ctx0" brushRef="#br0" timeOffset="32848.691">3783 2396 11600 0 0,'0'0'264'0'0,"6"14"636"0"0,-4-9-880 0 0,0 0 0 0 0,0 0 0 0 0,0 0 0 0 0,-1 0 0 0 0,1 1-20 0 0,4 15 469 0 0,19 65 2630 0 0,-12-26-1457 0 0,-10-42-1445 0 0,-3-17-931 0 0,2 0-3490 0 0,5 4-1497 0 0</inkml:trace>
  <inkml:trace contextRef="#ctx0" brushRef="#br0" timeOffset="32849.691">4077 2443 9216 0 0,'0'0'706'0'0,"0"1"-463"0"0,2 14 693 0 0,0-1 0 0 0,1 1 0 0 0,1-1 1 0 0,0 0-1 0 0,1 0 0 0 0,2 4-936 0 0,-3-6 24 0 0,-2-8-140 0 0,3 10 578 0 0,0 1 0 0 0,-1-1-1 0 0,0 1 1 0 0,-1 1-462 0 0,-3 17-4667 0 0,-2-22-859 0 0</inkml:trace>
  <inkml:trace contextRef="#ctx0" brushRef="#br0" timeOffset="33617.87">552 2390 10280 0 0,'1'0'151'0'0,"0"0"1"0"0,0-1-1 0 0,0 1 0 0 0,0 0 1 0 0,0 0-1 0 0,0-1 1 0 0,0 1-1 0 0,-1 0 0 0 0,1 0 1 0 0,0 0-1 0 0,0 0 1 0 0,0 0-1 0 0,0 0 0 0 0,0 0 1 0 0,0 1-1 0 0,0-1-151 0 0,0 0 123 0 0,0 1 0 0 0,0 0-1 0 0,0 0 1 0 0,0-1 0 0 0,-1 1 0 0 0,1 0 0 0 0,0 0-1 0 0,0 0 1 0 0,-1 0 0 0 0,1 0 0 0 0,-1 0-1 0 0,1 0 1 0 0,-1 0 0 0 0,1 0 0 0 0,-1 1-123 0 0,1-1 31 0 0,-1-1 1 0 0,0 1 0 0 0,0-1-1 0 0,0 1 1 0 0,0-1 0 0 0,0 1 0 0 0,0-1-1 0 0,0 1 1 0 0,0-1 0 0 0,0 1 0 0 0,0 0-1 0 0,0-1 1 0 0,0 1 0 0 0,0-1 0 0 0,-1 1-1 0 0,1-1 1 0 0,0 1 0 0 0,0-1-1 0 0,-1 1 1 0 0,1-1 0 0 0,0 1 0 0 0,-1-1-32 0 0,1 1 30 0 0,0-1 0 0 0,-1 1 0 0 0,1-1 0 0 0,0 1 1 0 0,0 0-1 0 0,-1-1 0 0 0,1 1 0 0 0,0-1 0 0 0,0 1 1 0 0,0 0-1 0 0,0-1 0 0 0,0 1 0 0 0,-1 0 0 0 0,1-1 1 0 0,1 1-1 0 0,-1 0 0 0 0,0-1 0 0 0,0 1 1 0 0,0 0-31 0 0,1 3 199 0 0,0-2-111 0 0,0-1 1 0 0,-1 0-1 0 0,1 1 0 0 0,-1-1 1 0 0,0 1-1 0 0,1-1 1 0 0,-1 0-1 0 0,0 1 0 0 0,0-1 1 0 0,0 1-1 0 0,0-1 1 0 0,0 1-1 0 0,0-1 0 0 0,0 1 1 0 0,-1-1-1 0 0,1 1 1 0 0,0-1-1 0 0,-1 0 0 0 0,0 1 1 0 0,1-1-1 0 0,-1 0 0 0 0,0 1-88 0 0,0 2 90 0 0,0 0 0 0 0,0 0-1 0 0,0 0 1 0 0,1 0 0 0 0,-1 0-1 0 0,1 0 1 0 0,0 3-90 0 0,-2 16-364 0 0,-2-6 152 0 0,2-13 207 0 0,1 1 1 0 0,0 0-1 0 0,0 0 1 0 0,1 0 0 0 0,-1 0-1 0 0,1 0 1 0 0,0-1-1 0 0,1 3 5 0 0,-1-5 0 0 0,0 0 0 0 0,-1 1 0 0 0,1-1 0 0 0,0 0 0 0 0,0 0 0 0 0,-1 0 0 0 0,1 0 0 0 0,-1 0 0 0 0,0 0 0 0 0,0 0 0 0 0,0 0 0 0 0,0 0 0 0 0,0 1 0 0 0,0-1 0 0 0,0 0 0 0 0,0 0 0 0 0,0 0 0 0 0,0 0 0 0 0,0 0 0 0 0,0 1 0 0 0,1-1 0 0 0,0 0 0 0 0,-1 0 0 0 0,1 1 0 0 0,0-1 0 0 0,0 2 0 0 0,0-2-10 0 0,0 0-5 0 0,0 1 1 0 0,0-1-1 0 0,0 0 0 0 0,0 0 1 0 0,0 1-1 0 0,0-1 0 0 0,-1 0 1 0 0,1 0-1 0 0,-1 0 0 0 0,0 1 1 0 0,1-1-1 0 0,-1 0 0 0 0,0 0 0 0 0,0 0 1 0 0,-1 1 14 0 0,1-2-1192 0 0,-2 2-393 0 0,-10 9-71 0 0,2-3-8 0 0</inkml:trace>
  <inkml:trace contextRef="#ctx0" brushRef="#br0" timeOffset="33931.398">399 2433 7368 0 0,'17'0'1003'0'0,"-9"0"1915"0"0,-7 2-2652 0 0,0 0 1 0 0,0 0-1 0 0,0 0 0 0 0,0 0 1 0 0,0 0-1 0 0,0 0 1 0 0,-1 0-1 0 0,1 0 0 0 0,-1 1-266 0 0,-3 8 484 0 0,2-10-425 0 0,0 0-1 0 0,1 0 1 0 0,0 1-1 0 0,-1-1 1 0 0,1 0 0 0 0,0 0-1 0 0,-1 0 1 0 0,1 0-1 0 0,0 0 1 0 0,0 0-1 0 0,0 1 1 0 0,0-1 0 0 0,0 0-1 0 0,0 0 1 0 0,0 0-59 0 0,3 8 368 0 0,-3-8-286 0 0,1 0 0 0 0,-1 0 1 0 0,1 1-1 0 0,-1-1 0 0 0,0 0 0 0 0,0 1 0 0 0,0-1 1 0 0,0 0-1 0 0,0 1 0 0 0,0-1 0 0 0,0 1 0 0 0,0-1 0 0 0,0 0 1 0 0,0 1-1 0 0,-1-1 0 0 0,1 0 0 0 0,-1 2-82 0 0,0-1 157 0 0,1 1 1 0 0,-1-1-1 0 0,1 1 0 0 0,0-1 1 0 0,0 1-1 0 0,0 0 0 0 0,0-1 1 0 0,0 1-1 0 0,1-1 0 0 0,-1 1 0 0 0,1-1 1 0 0,0 1-1 0 0,-1 0-157 0 0,1-1 43 0 0,0 0 0 0 0,0 1 0 0 0,-1-1 0 0 0,0 1 0 0 0,1 0 0 0 0,-1-1 0 0 0,0 1 1 0 0,0-1-1 0 0,0 1 0 0 0,-1-1 0 0 0,1 2-43 0 0,-3 4 10 0 0,2-8-7 0 0,1 1 0 0 0,-1 0 0 0 0,1 0 0 0 0,-1 0 0 0 0,1 0 0 0 0,0 0 0 0 0,-1 1 0 0 0,1-1 0 0 0,0 0 0 0 0,0 0 0 0 0,0 0 0 0 0,0 0 0 0 0,0 0 0 0 0,0 0 0 0 0,0 0 0 0 0,0 0 0 0 0,0 0 0 0 0,1 0-3 0 0,-1-1 0 0 0,0 2 0 0 0,1-1 1 0 0,0 0-1 0 0,-1 1 0 0 0,1-1 1 0 0,-1 0-1 0 0,1 1 0 0 0,-1-1 1 0 0,0 1-1 0 0,1-1 1 0 0,-1 1-1 0 0,0-1 0 0 0,0 1 1 0 0,0-1-1 0 0,0 0 0 0 0,-1 1 1 0 0,1-1-1 0 0,0 1 1 0 0,0-1-1 0 0,-1 1 0 0 0,1-1 1 0 0,-1 0-1 0 0,0 1 1 0 0,1-1-1 0 0,-1 0 0 0 0,0 0 1 0 0,1 1-1 0 0,-1-1 0 0 0,-1 1 0 0 0,1-1-37 0 0,1-1 0 0 0,-1 1 0 0 0,1 0-1 0 0,0 0 1 0 0,-1 0 0 0 0,1 0-1 0 0,0 0 1 0 0,-1 0 0 0 0,1 0-1 0 0,0 0 1 0 0,0 0 0 0 0,0 0-1 0 0,0-1 1 0 0,0 2 37 0 0,0-1-208 0 0,0 0 0 0 0,0 0 0 0 0,0 0 0 0 0,-1 0 0 0 0,1 0 0 0 0,0 0 0 0 0,0 0 0 0 0,-1 0 0 0 0,1 0 0 0 0,0 0 0 0 0,-1-1 0 0 0,1 1 0 0 0,-1 0 0 0 0,0 1 208 0 0,-14 11-1928 0 0,-5-6-21 0 0</inkml:trace>
  <inkml:trace contextRef="#ctx0" brushRef="#br0" timeOffset="34213.451">194 2503 10592 0 0,'0'0'944'0'0,"-9"2"-752"0"0,2 0-192 0 0,7-2 0 0 0,9 6 1024 0 0,-9 2 176 0 0,-11 1 32 0 0,8 1 7 0 0,8-2-991 0 0,-5 3-248 0 0,-5 1 0 0 0,-2 1 0 0 0,1 1 112 0 0,3-1-24 0 0,3 3-8 0 0,-9-2 0 0 0,-4 3-472 0 0,4-1-95 0 0</inkml:trace>
  <inkml:trace contextRef="#ctx0" brushRef="#br0" timeOffset="36372.755">1221 1262 3680 0 0,'0'0'284'0'0,"0"0"-43"0"0,0 0 517 0 0,0 0 244 0 0,-6 0 1031 0 0,-46-6 897 0 0,-12 6-1608 0 0,-20 1 716 0 0,-30-6-2038 0 0,105 4 79 0 0,-2 0-11 0 0,0 0-1 0 0,0-1 0 0 0,1 0 1 0 0,-1-1-68 0 0,2 1 11 0 0,9 2-21 0 0,-1 0 1 0 0,1 0-1 0 0,0-1 1 0 0,-1 1-1 0 0,1 0 1 0 0,0 0-1 0 0,-1 0 1 0 0,1-1 0 0 0,0 1-1 0 0,0 0 1 0 0,-1-1-1 0 0,1 1 1 0 0,0 0-1 0 0,0 0 1 0 0,0-1-1 0 0,-1 1 1 0 0,1 0-1 0 0,0-1 1 0 0,0 1 0 0 0,0 0-1 0 0,0-1 1 0 0,0 1-1 0 0,0 0 1 0 0,0-1-1 0 0,0 1 1 0 0,0 0-1 0 0,0-1 1 0 0,0 1 0 0 0,0-1-1 0 0,0 1 1 0 0,0 0-1 0 0,0-1 1 0 0,0 1-1 0 0,0 0 1 0 0,0-1-1 0 0,0 1 1 0 0,0 0-1 0 0,1-1 1 0 0,-1 1 0 0 0,0 0-1 0 0,0-1 1 0 0,0 1-1 0 0,1 0 1 0 0,-1 0-1 0 0,0-1 1 0 0,0 1-1 0 0,1 0 1 0 0,-1 0 0 0 0,0-1-1 0 0,0 1 1 0 0,1 0-1 0 0,-1 0 1 0 0,0 0-1 0 0,1 0 1 0 0,-1 0-1 0 0,0-1 1 0 0,1 1 9 0 0,21-9-2479 0 0,-15 7-1807 0 0</inkml:trace>
  <inkml:trace contextRef="#ctx0" brushRef="#br0" timeOffset="36654.16">1041 1150 5528 0 0,'0'0'422'0'0,"2"0"-116"0"0,40-3 3906 0 0,-37 3-3895 0 0,1 1-1 0 0,-1-1 1 0 0,1 1 0 0 0,-1 0 0 0 0,1 1 0 0 0,-1-1 0 0 0,0 1-1 0 0,0 0 1 0 0,1 1 0 0 0,-1-1 0 0 0,-1 1 0 0 0,1 0 0 0 0,0 0 0 0 0,3 3-317 0 0,-7-4 46 0 0,1 0 0 0 0,-1-1 0 0 0,0 1 1 0 0,1 0-1 0 0,-1 0 0 0 0,0 0 1 0 0,0 0-1 0 0,0 0 0 0 0,0 0 1 0 0,-1 0-1 0 0,1 0 0 0 0,-1 0 1 0 0,1 0-1 0 0,-1 0 0 0 0,0 1 1 0 0,1-1-1 0 0,-1 0 0 0 0,0 0 1 0 0,-1 0-1 0 0,1 1 0 0 0,0-1 0 0 0,-1 0 1 0 0,1 0-1 0 0,-1 0 0 0 0,1 0 1 0 0,-1 0-1 0 0,0 0 0 0 0,0 0 1 0 0,0 0-1 0 0,0 0 0 0 0,0 0 1 0 0,-1 0-1 0 0,1-1 0 0 0,-1 1 1 0 0,1 0-1 0 0,-1-1 0 0 0,1 0 0 0 0,-3 2-46 0 0,-12 10 130 0 0,0 0-1 0 0,-1-2 0 0 0,0 0 1 0 0,-1-1-1 0 0,-1 0 0 0 0,-12 3-129 0 0,-70 34-536 0 0,97-44 309 0 0,-1 0-1 0 0,1 1 0 0 0,0-1 1 0 0,0 1-1 0 0,-3 3 228 0 0,-4 4-1100 0 0,3-2-2551 0 0,9-1-1091 0 0</inkml:trace>
  <inkml:trace contextRef="#ctx0" brushRef="#br0" timeOffset="37230.373">3013 1215 5984 0 0,'0'0'464'0'0,"0"0"-168"0"0,0 0 430 0 0,0 0 217 0 0,0 0 45 0 0,2 0-83 0 0,97-5 3091 0 0,-28 0-2557 0 0,60-8-102 0 0,-17 1-590 0 0,84-7 59 0 0,-59 9-2718 0 0,-130 9 689 0 0</inkml:trace>
  <inkml:trace contextRef="#ctx0" brushRef="#br0" timeOffset="37515.651">3359 1030 10336 0 0,'0'0'472'0'0,"0"0"-10"0"0,0 0-240 0 0,0 0 78 0 0,0 0 69 0 0,0 0 14 0 0,0 0 17 0 0,0 0 69 0 0,0 0 38 0 0,-7 5 517 0 0,-213 121 3983 0 0,211-120-4975 0 0,4 0-20 0 0,6-5 5 0 0,0 0 0 0 0,-1 1 0 0 0,1-1 0 0 0,0 0 0 0 0,0 0 0 0 0,0 0 0 0 0,0 0 0 0 0,0 0 0 0 0,0 0 0 0 0,0 0 0 0 0,1 0-1 0 0,-1-1 1 0 0,1 1-17 0 0,7 4 27 0 0,1-1 0 0 0,-1 0-1 0 0,1-1 1 0 0,0 0 0 0 0,0-1 0 0 0,1 0-1 0 0,-1-1 1 0 0,8 1-27 0 0,4 1 58 0 0,214 37 134 0 0,-135-20-491 0 0,-80-15-250 0 0,10 3-363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2:55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2 438 6448 0 0,'-2'-3'4122'0'0,"5"9"-3206"0"0,1 3-357 0 0,-3-7-47 0 0,-1-2-31 0 0,0 0 11 0 0,0 0 78 0 0,18 4 1475 0 0,-17-3-1965 0 0,0-1 0 0 0,0 1 1 0 0,-1-1-1 0 0,1 0 1 0 0,0 1-1 0 0,0-1 0 0 0,0 0 1 0 0,0 1-1 0 0,0-1 1 0 0,-1 0-1 0 0,1 0 0 0 0,0 0 1 0 0,0 0-1 0 0,0 0 0 0 0,0 0 1 0 0,0 0-1 0 0,0 0 1 0 0,0-1-1 0 0,0 1 0 0 0,-1 0 1 0 0,1 0-1 0 0,0-1 1 0 0,0 1-1 0 0,0 0 0 0 0,0-1 1 0 0,-1 1-1 0 0,1-1 1 0 0,0 1-1 0 0,0-1 0 0 0,-1 0 1 0 0,1 1-1 0 0,0-1 0 0 0,-1 0 1 0 0,1 1-1 0 0,-1-1 1 0 0,1 0-1 0 0,-1 0 0 0 0,1 0-80 0 0,18-25 1089 0 0,-12 18-859 0 0,-1 0 0 0 0,-1 0-1 0 0,0-1 1 0 0,3-5-230 0 0,35-59 232 0 0,-33 53-232 0 0,-4 7 0 0 0,0 0 0 0 0,0 0 0 0 0,3-12 0 0 0,9-28 0 0 0,-11 35 0 0 0,-1 0 0 0 0,1-8 0 0 0,9-23 0 0 0,-15 45 0 0 0,0 1 0 0 0,-1-1 0 0 0,1 0 0 0 0,-1 0 0 0 0,1 0 0 0 0,-1 0 0 0 0,2-19 0 0 0,-1 20 0 0 0,4 6 0 0 0,-2 4 0 0 0,0 0 0 0 0,-1 0 0 0 0,0 1 0 0 0,0-1 0 0 0,0 1 0 0 0,-1 0 0 0 0,0-1 0 0 0,-1 4 0 0 0,6 32 0 0 0,0-16 0 0 0,-2 0 0 0 0,-1 0 0 0 0,0 4 0 0 0,4 30-13 0 0,-3-39 490 0 0,0 23-477 0 0,1 12 841 0 0,8 42-841 0 0,-1-16-1201 0 0,-9-52 1194 0 0,-2 1-1 0 0,-2 0 8 0 0,1-2-1 0 0,0-19 327 0 0,0-11 555 0 0,1-6-1989 0 0,2-1-4533 0 0,3 2-1240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9:14.27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112 178 10592 0 0,'-2'-14'1136'0'0,"-1"4"-1188"0"0,2 8 567 0 0,1 1-1 0 0,-1 0 1 0 0,0-1 0 0 0,0 1 0 0 0,1-1 0 0 0,-1 1-1 0 0,0 0 1 0 0,0 0 0 0 0,-1 0 0 0 0,1-1 0 0 0,0 1-1 0 0,0 0 1 0 0,-1 0-515 0 0,-6-3-666 0 0,7 4 195 0 0,-17 3 325 0 0,15-1 260 0 0,0 0 0 0 0,1 0 0 0 0,-1 0 0 0 0,1 1 0 0 0,-1-1 0 0 0,1 1 0 0 0,0 0 0 0 0,0-1 0 0 0,0 1 0 0 0,0 0 0 0 0,1 0 0 0 0,-1 0 1 0 0,0 2-115 0 0,-7 11 461 0 0,9-15-448 0 0,-1 1 0 0 0,1 0 1 0 0,-1-1-1 0 0,1 1 0 0 0,0-1 1 0 0,0 1-1 0 0,0 0 0 0 0,0-1 1 0 0,0 1-1 0 0,0 0 0 0 0,0-1 1 0 0,0 1-1 0 0,1-1 0 0 0,-1 1 1 0 0,1-1-1 0 0,-1 1 0 0 0,1-1 1 0 0,0 1-1 0 0,-1-1 0 0 0,1 1 1 0 0,0-1-1 0 0,0 1 0 0 0,0-1-13 0 0,0 0 3 0 0,0 0 1 0 0,-1-1-1 0 0,1 1 0 0 0,0 0 0 0 0,0-1 0 0 0,-1 1 0 0 0,1-1 0 0 0,0 1 0 0 0,0-1 0 0 0,0 1 0 0 0,0-1 0 0 0,0 0 0 0 0,0 1 0 0 0,0-1 0 0 0,0 0 0 0 0,0 0 1 0 0,0 0-1 0 0,0 1 0 0 0,0-1 0 0 0,0 0 0 0 0,0-1-3 0 0,1 2-1 0 0,4-1-18 0 0,0 0 0 0 0,0 0 0 0 0,1 0 0 0 0,-1-1 0 0 0,0 0 0 0 0,0 0 0 0 0,0-1 0 0 0,0 1 0 0 0,0-1 0 0 0,0-1 0 0 0,-1 1 0 0 0,1-1 0 0 0,-1 0 0 0 0,1 0-1 0 0,-1 0 1 0 0,1-2 19 0 0,1 0-41 0 0,-1 0-1 0 0,0-1 1 0 0,0 0 0 0 0,0 0-1 0 0,-1 0 1 0 0,0 0-1 0 0,0-1 1 0 0,-1 0-1 0 0,0 0 1 0 0,0 0-1 0 0,-1-1 1 0 0,1 0 41 0 0,-3 6-3 0 0,-1 1 1 0 0,1 0-1 0 0,-1-1 0 0 0,0 1 1 0 0,1-1-1 0 0,-1 1 1 0 0,0-1-1 0 0,0 0 0 0 0,0 1 1 0 0,0-1-1 0 0,0 1 0 0 0,0-1 1 0 0,0 1-1 0 0,-1-1 1 0 0,1 1-1 0 0,0-1 0 0 0,-1 1 1 0 0,0-1-1 0 0,1 1 1 0 0,-1 0-1 0 0,0-1 0 0 0,1 1 1 0 0,-2-1 2 0 0,1 1 1 0 0,0-1 0 0 0,-1 1 1 0 0,1 0-1 0 0,0 1 0 0 0,-1-1 1 0 0,1 0-1 0 0,-1 0 0 0 0,1 0 1 0 0,-1 1-1 0 0,1-1 0 0 0,-1 1 1 0 0,1-1-1 0 0,-1 1 0 0 0,0 0 1 0 0,1 0-1 0 0,-1 0 0 0 0,0-1 1 0 0,1 2-1 0 0,-1-1 0 0 0,0 0 1 0 0,1 0-1 0 0,-2 1-1 0 0,-4 0 62 0 0,0 1-1 0 0,1 0 1 0 0,-1 0-1 0 0,0 1 1 0 0,1-1-1 0 0,0 2 1 0 0,0-1 0 0 0,0 1-1 0 0,0 0 1 0 0,0 0-1 0 0,0 1-61 0 0,-6 5 135 0 0,2 0 0 0 0,0 1 0 0 0,0 0 0 0 0,-6 11-135 0 0,3-6 108 0 0,7-10-82 0 0,1 1-1 0 0,0 0 1 0 0,1 0-1 0 0,0 0-25 0 0,2-5 10 0 0,1 0 0 0 0,0 1-1 0 0,1-1 1 0 0,-1 0 0 0 0,0 1-1 0 0,1-1 1 0 0,-1 0-1 0 0,1 1 1 0 0,0-1 0 0 0,0 1-1 0 0,0-1 1 0 0,0 1 0 0 0,0-1-1 0 0,0 0 1 0 0,1 3-10 0 0,-1-4 4 0 0,1 0 1 0 0,-1 0-1 0 0,1 1 0 0 0,-1-1 1 0 0,0 0-1 0 0,1 0 0 0 0,0 0 0 0 0,-1 0 1 0 0,1 0-1 0 0,0 0 0 0 0,-1 0 1 0 0,1 0-1 0 0,0 0 0 0 0,0 0 1 0 0,0-1-1 0 0,0 1 0 0 0,0 0 1 0 0,0 0-1 0 0,0-1 0 0 0,0 1 0 0 0,1 0-4 0 0,0-1 1 0 0,0 1 0 0 0,0-1-1 0 0,0 1 1 0 0,0-1 0 0 0,0 0-1 0 0,1 0 1 0 0,-1 0 0 0 0,0 0-1 0 0,0 0 1 0 0,0 0 0 0 0,2-1-1 0 0,4-1 29 0 0,0-1 0 0 0,0 0 0 0 0,0 0 0 0 0,0 0 0 0 0,6-5-29 0 0,6-3 6 0 0,-1-1-1 0 0,12-10-5 0 0,-24 16 0 0 0,0 0 0 0 0,-1-1 0 0 0,1 1 0 0 0,-1-1 0 0 0,0-1 0 0 0,-1 1 0 0 0,0-1-1 0 0,0 0 1 0 0,-3 5 1 0 0,3-6-2 0 0,-1 1 1 0 0,0-1-1 0 0,0 0 1 0 0,1-7 0 0 0,-4 14 1 0 0,0 0 0 0 0,-1-1-1 0 0,1 1 1 0 0,-1-1 0 0 0,0 1 0 0 0,0-1 0 0 0,0 1-1 0 0,0 0 1 0 0,0-1 0 0 0,-1 1 0 0 0,1-1 0 0 0,-1 1-1 0 0,1-1 1 0 0,-1 1 0 0 0,0 0 0 0 0,0-1 0 0 0,0 1-1 0 0,0 0 1 0 0,-1 0 0 0 0,0-1-1 0 0,1 2 14 0 0,0-1 0 0 0,0 1 0 0 0,-1 0 1 0 0,1 0-1 0 0,-1 0 0 0 0,1 0 0 0 0,-1 0 0 0 0,1 0 0 0 0,-1 0 1 0 0,1 1-1 0 0,-1-1 0 0 0,0 0 0 0 0,1 1 0 0 0,-1 0 0 0 0,0-1 0 0 0,0 1 1 0 0,1 0-1 0 0,-1 0 0 0 0,0 0 0 0 0,0 0 0 0 0,1 0 0 0 0,-1 0 0 0 0,0 0 1 0 0,0 1-1 0 0,1-1 0 0 0,-1 1 0 0 0,0-1 0 0 0,0 1-14 0 0,-5 2 107 0 0,-1 0-1 0 0,1 0 1 0 0,0 1 0 0 0,0 0-1 0 0,-5 4-106 0 0,1-1 83 0 0,1 1 0 0 0,0 1 0 0 0,1 0-1 0 0,0 0 1 0 0,0 1 0 0 0,-2 4-83 0 0,7-9 17 0 0,0 0-1 0 0,0 1 1 0 0,1 0-1 0 0,0 0 1 0 0,0 0-1 0 0,0 0 1 0 0,1 0 0 0 0,0 1-1 0 0,0-1 1 0 0,0 1-1 0 0,1-1 1 0 0,0 1-1 0 0,0 2-16 0 0,1-7-2 0 0,0-1 0 0 0,0 0 0 0 0,0 1 0 0 0,1-1 0 0 0,-1 0 0 0 0,0 0 0 0 0,0 1 0 0 0,1-1 0 0 0,-1 0 0 0 0,1 0-1 0 0,-1 1 1 0 0,1-1 0 0 0,0 0 0 0 0,-1 0 0 0 0,1 0 0 0 0,0 0 0 0 0,0 0 0 0 0,-1 0 0 0 0,1 0 0 0 0,0 0 0 0 0,0 0 0 0 0,0 0-1 0 0,0-1 1 0 0,1 1 0 0 0,-1 0 0 0 0,0-1 0 0 0,0 1 0 0 0,0-1 0 0 0,0 1 0 0 0,1-1 0 0 0,-1 1 0 0 0,0-1 0 0 0,0 0 0 0 0,1 0 0 0 0,-1 0-1 0 0,0 0 1 0 0,2 0 2 0 0,1 0 15 0 0,1 0 0 0 0,0 0 0 0 0,0-1 0 0 0,-1 1 0 0 0,1-1 0 0 0,0 0 0 0 0,-1-1 0 0 0,1 1-1 0 0,-1-1 1 0 0,2 0-15 0 0,9-5 30 0 0,-8 4-20 0 0,0-1 0 0 0,0 1 0 0 0,-1-1 0 0 0,1 0 0 0 0,-1 0 0 0 0,0-1 0 0 0,3-2-10 0 0,19-21 62 0 0,-2-1 0 0 0,22-29-62 0 0,-43 51 0 0 0,-1 2 0 0 0,0 0 0 0 0,0 0 0 0 0,0 0 0 0 0,-1-1 0 0 0,0 0 0 0 0,0 1 0 0 0,-1-1 0 0 0,1 0 0 0 0,-1 0 0 0 0,-1-1 0 0 0,0 6 0 0 0,-1 0 0 0 0,0 1 0 0 0,0-1 0 0 0,0 0 0 0 0,0 1 0 0 0,0-1 0 0 0,0 1 0 0 0,0-1 1 0 0,-1 0-1 0 0,1 1 0 0 0,0-1 0 0 0,0 1 0 0 0,0-1 0 0 0,-1 1 0 0 0,1-1 0 0 0,0 0 0 0 0,-1 1 0 0 0,1-1 0 0 0,0 1 0 0 0,-1-1 0 0 0,1 1 0 0 0,0 0 0 0 0,-1-1 0 0 0,1 1 0 0 0,-1-1 0 0 0,1 1 0 0 0,-1 0 0 0 0,1-1 0 0 0,-1 1 0 0 0,1 0 0 0 0,-1 0 0 0 0,0-1 0 0 0,1 1 0 0 0,-1 0 0 0 0,1 0 0 0 0,-1 0 0 0 0,0 0 0 0 0,1 0 0 0 0,-1 0 0 0 0,1 0 0 0 0,-2 0 0 0 0,0-1 14 0 0,0 1-1 0 0,0 0 0 0 0,0 1 0 0 0,-1-1 1 0 0,1 0-1 0 0,0 1 0 0 0,0-1 0 0 0,0 1 1 0 0,0-1-1 0 0,0 1 0 0 0,0 0 0 0 0,-2 1-13 0 0,-10 7 30 0 0,1 1-1 0 0,-1 0 1 0 0,2 1-1 0 0,-1 1 1 0 0,2 0 0 0 0,-1 0-1 0 0,2 1 1 0 0,0 1-1 0 0,0 0 1 0 0,1 0-1 0 0,1 1 1 0 0,0 0-1 0 0,-3 11-29 0 0,9-22 0 0 0,1 0 0 0 0,0-1 0 0 0,0 1 0 0 0,0 0 0 0 0,0 0 0 0 0,0 0 0 0 0,1 0 0 0 0,0 0 0 0 0,0 0 0 0 0,0 2 0 0 0,3 1 0 0 0,6-2 0 0 0,-6-5 10 0 0,0 1-1 0 0,0-1 0 0 0,-1 0 1 0 0,1 0-1 0 0,0-1 1 0 0,0 1-1 0 0,0 0 0 0 0,0-1 1 0 0,0 0-1 0 0,0 0 1 0 0,-1 0-1 0 0,1 0 0 0 0,0 0 1 0 0,-1 0-1 0 0,1-1 0 0 0,-1 1 1 0 0,3-3-10 0 0,10-4 38 0 0,-6 2-30 0 0,0 0 1 0 0,-1-1-1 0 0,0 0 1 0 0,-1 0-1 0 0,1 0 1 0 0,-1-1-1 0 0,-1-1 1 0 0,0 1-1 0 0,0-1 1 0 0,2-4-9 0 0,10-33 53 0 0,-16 42-47 0 0,0-1 0 0 0,0 1 0 0 0,-1-1 0 0 0,0 0-1 0 0,0 1 1 0 0,0-1 0 0 0,0 0 0 0 0,-1 0 0 0 0,0 0-1 0 0,0 0 1 0 0,0 0-6 0 0,0 4 2 0 0,0 0-1 0 0,0 1 1 0 0,0-1-1 0 0,-1 0 1 0 0,1 0-1 0 0,0 0 1 0 0,0 1-1 0 0,0-1 1 0 0,-1 0-1 0 0,1 1 1 0 0,0-1-1 0 0,-1 0 1 0 0,1 1-1 0 0,-1-1 0 0 0,1 0 1 0 0,-1 1-1 0 0,1-1 1 0 0,-1 1-1 0 0,1-1 1 0 0,-1 1-1 0 0,0-1 1 0 0,1 1-1 0 0,-1-1 1 0 0,0 1-1 0 0,1-1 1 0 0,-1 1-1 0 0,0 0 1 0 0,0 0-1 0 0,1-1 1 0 0,-1 1-1 0 0,0 0 1 0 0,0 0-1 0 0,1 0 1 0 0,-1 0-1 0 0,0 0 1 0 0,0 0-1 0 0,0 0 0 0 0,1 0 1 0 0,-1 0-1 0 0,0 0-1 0 0,-4 0 16 0 0,1 1 0 0 0,-1 0 0 0 0,1 0 0 0 0,0 0 0 0 0,-1 0 0 0 0,-2 2-16 0 0,0 0 23 0 0,0 0 0 0 0,1 1-1 0 0,0 0 1 0 0,-1 0 0 0 0,1 1 0 0 0,1-1 0 0 0,-6 6-23 0 0,-6 9 210 0 0,-11 13-210 0 0,-1 2 153 0 0,26-30-139 0 0,-1 0 0 0 0,1 0 1 0 0,0 0-1 0 0,0 0 1 0 0,1 0-1 0 0,-1 1 1 0 0,1-1-1 0 0,0 1 0 0 0,0 0 1 0 0,0 0-1 0 0,1 0 1 0 0,0-1-1 0 0,0 1 1 0 0,0 0-1 0 0,1 1 1 0 0,-1-1-1 0 0,1 0-14 0 0,1-4 6 0 0,0 0 0 0 0,0 0 1 0 0,0 0-1 0 0,0 0 0 0 0,0 0 1 0 0,0-1-1 0 0,0 1 0 0 0,0 0 0 0 0,0-1 1 0 0,0 1-1 0 0,1 0 0 0 0,-1-1 1 0 0,0 0-1 0 0,0 1 0 0 0,1-1 0 0 0,-1 0 1 0 0,1 1-7 0 0,2-1 18 0 0,0 0 0 0 0,0 0 0 0 0,0 0 0 0 0,0-1 0 0 0,-1 1 0 0 0,1-1 0 0 0,0 0 0 0 0,0 0 0 0 0,-1 0 0 0 0,1-1 0 0 0,-1 1 0 0 0,1-1 0 0 0,0-1-18 0 0,5-2 42 0 0,0 0 0 0 0,0-1 0 0 0,-1 0 0 0 0,3-3-42 0 0,-2 0 41 0 0,0-1 0 0 0,0 0 0 0 0,-1 0 1 0 0,-1 0-1 0 0,7-12-41 0 0,-9 12 21 0 0,-1-1 1 0 0,0 1 0 0 0,0-1 0 0 0,-1-2-22 0 0,0 4 6 0 0,-3 8-5 0 0,0 0 1 0 0,0 0-1 0 0,0 1 1 0 0,0-1-1 0 0,0 0 1 0 0,0 0-1 0 0,0 1 1 0 0,0-1-1 0 0,0 0 1 0 0,0 1-1 0 0,0-1 1 0 0,-1 0-1 0 0,1 0 1 0 0,0 1-1 0 0,-1-1 1 0 0,1 0-1 0 0,0 1 1 0 0,-1-1-1 0 0,1 0 0 0 0,-1 1 1 0 0,1-1-1 0 0,0 1 1 0 0,-1-1-1 0 0,0 1 1 0 0,1-1-1 0 0,-1 1 1 0 0,1-1-1 0 0,-1 1 1 0 0,0 0-1 0 0,1-1 1 0 0,-1 1-1 0 0,0 0 1 0 0,1-1-1 0 0,-1 1 1 0 0,0 0-1 0 0,1 0 1 0 0,-1 0-1 0 0,0 0 1 0 0,0-1-1 0 0,0 1-1 0 0,-2 0-3 0 0,-1-1 1 0 0,0 1-1 0 0,1-1 0 0 0,-1 1 0 0 0,1 0 1 0 0,-1 1-1 0 0,-3-1 3 0 0,-5 4-22 0 0,-1 0 0 0 0,1 0 0 0 0,0 1 0 0 0,1 0 0 0 0,-1 1 0 0 0,1 1 1 0 0,0 0-1 0 0,0 0 0 0 0,1 1 0 0 0,0 0 0 0 0,1 1 0 0 0,0 0 0 0 0,0 0 0 0 0,-3 6 22 0 0,8-11-20 0 0,1 1-1 0 0,0 0 1 0 0,1-1 0 0 0,-1 1-1 0 0,1 0 1 0 0,0 1 0 0 0,0-1-1 0 0,0 0 1 0 0,1 1-1 0 0,-1-1 1 0 0,2 0 0 0 0,-1 1-1 0 0,0 0 1 0 0,1 2 20 0 0,0-7-39 0 0,0-1-1 0 0,1 1 1 0 0,-1 0-1 0 0,0-1 1 0 0,0 1 0 0 0,1-1-1 0 0,-1 1 1 0 0,0 0 0 0 0,1-1-1 0 0,-1 1 1 0 0,0-1-1 0 0,1 1 1 0 0,-1-1 0 0 0,1 0-1 0 0,-1 1 1 0 0,1-1 0 0 0,-1 1-1 0 0,1-1 1 0 0,-1 0-1 0 0,1 1 1 0 0,-1-1 0 0 0,1 0-1 0 0,0 0 1 0 0,-1 1 0 0 0,1-1-1 0 0,0 0 40 0 0,15 3-1716 0 0,-4-3 181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9:16.26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76 9872 0 0,'1'-7'243'0'0,"2"0"0"0"0,-1 1 0 0 0,1-1 0 0 0,0 1 0 0 0,1-1 1 0 0,0 0-244 0 0,9-18 2353 0 0,-12 24-1728 0 0,-1 1-32 0 0,0-1-443 0 0,0 1 0 0 0,0 0-1 0 0,1 0 1 0 0,-1 0 0 0 0,0 0-1 0 0,0-1 1 0 0,1 1 0 0 0,-1 0-1 0 0,0 0 1 0 0,1 0 0 0 0,-1 0 0 0 0,0 0-1 0 0,1 0 1 0 0,-1 0 0 0 0,0 0-1 0 0,0 0 1 0 0,1 0 0 0 0,-1 0-1 0 0,0 0 1 0 0,1 0 0 0 0,-1 0-1 0 0,0 0-149 0 0,2 2 45 0 0,0 0-1 0 0,-1 0 0 0 0,1 0 0 0 0,-1 0 0 0 0,1 0 0 0 0,-1 0 0 0 0,0 1 0 0 0,0-1 0 0 0,0 0 0 0 0,0 1 0 0 0,-1-1 0 0 0,1 0 0 0 0,0 1 0 0 0,-1-1 0 0 0,0 1 0 0 0,0-1 1 0 0,1 1-1 0 0,-2 1-44 0 0,1 9 218 0 0,-1-1 1 0 0,-1 1-1 0 0,-1 3-218 0 0,1-5 133 0 0,-4 60 705 0 0,2-27-414 0 0,-8 92 352 0 0,10-94-684 0 0,-2 8-10 0 0,3-42-58 0 0,1 1 0 0 0,0-1 0 0 0,0 0 0 0 0,1 0 0 0 0,0 0 0 0 0,0 1-24 0 0,2 16 98 0 0,-2-21-81 0 0,-1 0 0 0 0,1-1 0 0 0,0 1 0 0 0,0-1 0 0 0,0 1-1 0 0,1-1 1 0 0,-1 0 0 0 0,1 1 0 0 0,0-1 0 0 0,0 0 0 0 0,0 0 0 0 0,0 0-1 0 0,0-1 1 0 0,1 1 0 0 0,-1 0 0 0 0,1-1 0 0 0,0 1 0 0 0,0-1 0 0 0,-1 0-1 0 0,2 0 1 0 0,-1 0 0 0 0,0-1 0 0 0,0 1 0 0 0,0-1 0 0 0,1 1-17 0 0,3-1 14 0 0,-1 0 0 0 0,0-1 0 0 0,0 0 0 0 0,1 0 1 0 0,-1 0-1 0 0,0-1 0 0 0,0 0 0 0 0,1 0 0 0 0,-1 0 0 0 0,0-1 1 0 0,1-1-15 0 0,18-6-278 0 0,-1-1 0 0 0,2-2 278 0 0,-16 8-118 0 0,7-4-387 0 0,1-2-1 0 0,-1 0 0 0 0,-1 0 0 0 0,0-2 1 0 0,0 0-1 0 0,6-7 506 0 0,21-18-1982 0 0,-32 29 1094 0 0,-1-1 0 0 0,0 0-1 0 0,0-1 1 0 0,0 0 0 0 0,6-10 888 0 0,0-5-1464 0 0,1-1-1376 0 0,16-19 2840 0 0,-31 43 66 0 0,-1 1 0 0 0,0-1 0 0 0,0 0-1 0 0,0 1 1 0 0,-1-1 0 0 0,1 0 0 0 0,0 0-1 0 0,-1 0 1 0 0,1-2-66 0 0,3-8 1324 0 0,-4 12-1243 0 0,0-1-1 0 0,0 1 0 0 0,0 0 0 0 0,0 0 1 0 0,0 0-1 0 0,0-1 0 0 0,-1 1 1 0 0,1 0-1 0 0,0 0 0 0 0,0 0 0 0 0,0 0 1 0 0,-1-1-1 0 0,1 1 0 0 0,0 0 0 0 0,0 0 1 0 0,0 0-1 0 0,-1 0 0 0 0,1 0 1 0 0,0 0-1 0 0,0-1 0 0 0,-1 1 0 0 0,1 0 1 0 0,0 0-1 0 0,0 0 0 0 0,0 0 0 0 0,-1 0 1 0 0,1 0-1 0 0,0 0 0 0 0,0 0 1 0 0,-1 0-1 0 0,1 0 0 0 0,0 0 0 0 0,0 0 1 0 0,-1 0-1 0 0,1 1 0 0 0,0-1-80 0 0,-10 0 1069 0 0,4 1-478 0 0,-2 1-149 0 0,0 0 0 0 0,0 0 1 0 0,0 1-1 0 0,0 0 0 0 0,1 0 0 0 0,0 1 0 0 0,-7 4-442 0 0,-3 5 234 0 0,1 0-1 0 0,1 2 1 0 0,0-1-1 0 0,1 2 1 0 0,1 0-1 0 0,0 0 1 0 0,1 2-1 0 0,1-1 0 0 0,1 1 1 0 0,0 1-1 0 0,-3 11-233 0 0,12-28 24 0 0,0 0-1 0 0,1-1 0 0 0,-1 1 0 0 0,1 0 0 0 0,-1-1 0 0 0,1 1 1 0 0,0 0-1 0 0,-1-1 0 0 0,1 1 0 0 0,0 0 0 0 0,0 0 1 0 0,0-1-1 0 0,1 1 0 0 0,-1 0 0 0 0,0-1 0 0 0,1 1 0 0 0,-1 0 1 0 0,1 0-24 0 0,-1-2 13 0 0,1 1 0 0 0,0 0 1 0 0,-1 0-1 0 0,1-1 0 0 0,0 1 0 0 0,-1 0 1 0 0,1-1-1 0 0,0 1 0 0 0,0-1 1 0 0,-1 1-1 0 0,1-1 0 0 0,0 1 0 0 0,0-1 1 0 0,0 0-1 0 0,0 1 0 0 0,0-1 1 0 0,0 0-1 0 0,-1 0 0 0 0,1 0 1 0 0,0 0-1 0 0,0 0 0 0 0,0 0 0 0 0,0 0 1 0 0,0 0-1 0 0,0 0 0 0 0,0 0 1 0 0,0 0-1 0 0,0 0 0 0 0,0-1 0 0 0,0 1 1 0 0,-1 0-1 0 0,1-1 0 0 0,1 1-13 0 0,5-3 47 0 0,0 0-1 0 0,0-1 0 0 0,0 1 1 0 0,0-1-1 0 0,0-1 0 0 0,-1 1 1 0 0,1-1-1 0 0,-1 0 0 0 0,0 0 1 0 0,-1-1-1 0 0,0 0 1 0 0,0 0-1 0 0,0 0 0 0 0,4-7-46 0 0,1-5-127 0 0,0 1-1 0 0,-2-2 0 0 0,0 1 1 0 0,-1-1-1 0 0,1-6 128 0 0,-5 18 9 0 0,-3 6 89 0 0,0 1 8 0 0,0 0-2 0 0,0 0-4 0 0,3 8 56 0 0,-1 4 20 0 0,-1-1 1 0 0,-1 1-1 0 0,0 7-176 0 0,0-5 134 0 0,0-7-108 0 0,1 0 0 0 0,0 0 0 0 0,1 0 0 0 0,-1 0 0 0 0,1-1 1 0 0,0 1-1 0 0,1 0 0 0 0,0-1 0 0 0,0 0 0 0 0,0 0 0 0 0,1 0 0 0 0,0 0 0 0 0,0 0 0 0 0,4 4-26 0 0,-7-9 6 0 0,0 0-1 0 0,1 0 0 0 0,-1 0 0 0 0,0 0 0 0 0,0-1 1 0 0,1 1-1 0 0,-1 0 0 0 0,0-1 0 0 0,1 1 0 0 0,-1-1 1 0 0,1 1-1 0 0,-1-1 0 0 0,1 0 0 0 0,-1 0 0 0 0,0 1 1 0 0,1-1-1 0 0,-1 0 0 0 0,1 0 0 0 0,-1-1 0 0 0,1 1 1 0 0,-1 0-1 0 0,1 0 0 0 0,-1-1 0 0 0,1 1 0 0 0,-1-1 1 0 0,1 1-1 0 0,-1-1 0 0 0,0 1 0 0 0,1-1-5 0 0,4-2 27 0 0,1 0-1 0 0,-1-1 1 0 0,0 0 0 0 0,0 0-1 0 0,3-3-26 0 0,16-12-85 0 0,-16 13-1 0 0,-1 0-1 0 0,1-1 0 0 0,-1-1 0 0 0,0 1 1 0 0,-1-1-1 0 0,5-7 87 0 0,8-12-398 0 0,-3 4-520 0 0,7-14 918 0 0,-16 24-213 0 0,1-1 1 0 0,1 2-1 0 0,0-1 0 0 0,1 1 0 0 0,0 1 0 0 0,1 0 1 0 0,9-7 212 0 0,-19 16 36 0 0,-2 2-31 0 0,1 0 0 0 0,-1-1-1 0 0,1 1 1 0 0,-1-1 0 0 0,1 1 0 0 0,-1 0 0 0 0,1-1-1 0 0,-1 1 1 0 0,1 0 0 0 0,-1 0 0 0 0,1-1 0 0 0,-1 1-1 0 0,1 0 1 0 0,-1 0 0 0 0,1 0 0 0 0,0-1 0 0 0,-1 1-1 0 0,1 0 1 0 0,-1 0 0 0 0,1 0 0 0 0,0 0 0 0 0,-1 0-1 0 0,1 0 1 0 0,-1 1 0 0 0,1-1 0 0 0,0 0 0 0 0,-1 0-1 0 0,1 0 1 0 0,-1 1 0 0 0,1-1 0 0 0,-1 0 0 0 0,1 0-1 0 0,-1 1 1 0 0,1-1 0 0 0,-1 0 0 0 0,1 1 0 0 0,-1-1-1 0 0,1 1 1 0 0,-1-1 0 0 0,0 0 0 0 0,1 1 0 0 0,-1-1-1 0 0,1 1-4 0 0,3 4 68 0 0,-1 0-1 0 0,1-1 1 0 0,-1 2-1 0 0,0-1 0 0 0,0 0 1 0 0,0 0-1 0 0,-1 1 0 0 0,0 0 1 0 0,0-1-1 0 0,0 1 0 0 0,-1 0 1 0 0,0 1-68 0 0,2 2 103 0 0,-2-1-25 0 0,0 1-1 0 0,0 0 0 0 0,-1-1 1 0 0,0 1-1 0 0,0 0 0 0 0,-1-1 1 0 0,-1 5-78 0 0,0-4 75 0 0,-1 0 0 0 0,1 0 1 0 0,-2 0-1 0 0,1-1 1 0 0,-1 1-1 0 0,0-1 0 0 0,-1 0 1 0 0,0 0-1 0 0,0-1 0 0 0,-1 0 1 0 0,-3 5-76 0 0,3-7 34 0 0,0 0 1 0 0,1 0 0 0 0,-2 0-1 0 0,1 0 1 0 0,-1-1 0 0 0,1 0-1 0 0,-1-1 1 0 0,0 1 0 0 0,0-1 0 0 0,-1-1-1 0 0,1 1 1 0 0,0-1 0 0 0,-1-1-1 0 0,0 1-34 0 0,-4 0 42 0 0,-1-1 1 0 0,1 0-1 0 0,-1 0 0 0 0,1-1 0 0 0,-7-2-42 0 0,13 2 24 0 0,-5-1 72 0 0,49-7-83 0 0,-22 7-50 0 0,0 1 0 0 0,-1 0-1 0 0,9 2 38 0 0,22 0-56 0 0,-25-1 56 0 0,0-2 0 0 0,0 0 0 0 0,0-2 0 0 0,20-4 0 0 0,-25 3-5 0 0,-1-1-1 0 0,0-1 0 0 0,0 0 1 0 0,-1-1-1 0 0,1-1 0 0 0,-2 0 1 0 0,1-1-1 0 0,-1 0 1 0 0,0-1-1 0 0,-1-1 0 0 0,0 0 1 0 0,-1 0-1 0 0,2-4 6 0 0,-6 8-42 0 0,11-14-73 0 0,-18 21 109 0 0,1-1-1 0 0,-1 0 0 0 0,1 0 0 0 0,-1 0 1 0 0,1 0-1 0 0,-1 0 0 0 0,1 0 0 0 0,-1 0 1 0 0,0 0-1 0 0,0 0 0 0 0,1 0 0 0 0,-1 0 1 0 0,0 0-1 0 0,0 0 0 0 0,0 0 0 0 0,0 0 0 0 0,0 0 1 0 0,0 0-1 0 0,0 0 0 0 0,-1 0 0 0 0,1-1 1 0 0,0 1 6 0 0,-4-6-61 0 0,1-1 1 0 0,0 1-1 0 0,-1-8 61 0 0,4 14 0 0 0,-1 0 0 0 0,1 0 0 0 0,0 0-1 0 0,-1 0 1 0 0,1 0 0 0 0,-1 1 0 0 0,1-1-1 0 0,-1 0 1 0 0,1 0 0 0 0,-1 0-1 0 0,1 0 1 0 0,-1 1 0 0 0,0-1 0 0 0,1 0-1 0 0,-1 1 1 0 0,0-1 0 0 0,0 0 0 0 0,0 1-1 0 0,1-1 1 0 0,-1 1 0 0 0,0-1 0 0 0,0 1-1 0 0,0 0 1 0 0,0-1 0 0 0,0 1 0 0 0,0 0-1 0 0,0 0 1 0 0,0 0 0 0 0,0-1 0 0 0,0 1-1 0 0,0 0 1 0 0,0 0 0 0 0,0 0 0 0 0,0 1-1 0 0,0-1 1 0 0,0 0 0 0 0,0 0 0 0 0,0 0-1 0 0,0 1 1 0 0,0-1 0 0 0,-2 1 11 0 0,0 0 0 0 0,1 0 0 0 0,-1 1 0 0 0,0-1 0 0 0,1 1 0 0 0,-1-1 0 0 0,1 1 0 0 0,0 0 0 0 0,-1 0 0 0 0,1 0 0 0 0,0 0 0 0 0,0 0 0 0 0,0 0 0 0 0,0 1-11 0 0,-1 3 11 0 0,-1 0 0 0 0,2 0 0 0 0,-1 0 0 0 0,0 0 0 0 0,1 1 0 0 0,1-1-1 0 0,-1 1 1 0 0,0 2-11 0 0,2-4 0 0 0,-1 0-1 0 0,1 0 1 0 0,0-1-1 0 0,0 1 0 0 0,0 0 1 0 0,0 0-1 0 0,1 0 1 0 0,0-1-1 0 0,0 1 0 0 0,0 0 1 0 0,1-1-1 0 0,0 2 1 0 0,0-3 4 0 0,0 0 0 0 0,-1 0 0 0 0,1 0 0 0 0,1 0 0 0 0,-1-1 0 0 0,0 1 0 0 0,1-1 0 0 0,-1 1 0 0 0,1-1-1 0 0,2 2-3 0 0,-3-3 5 0 0,-1 0 0 0 0,1 0 0 0 0,0 0-1 0 0,0 0 1 0 0,-1-1 0 0 0,1 1-1 0 0,0 0 1 0 0,0-1 0 0 0,0 1-1 0 0,0-1 1 0 0,0 0 0 0 0,0 1-1 0 0,0-1 1 0 0,0 0 0 0 0,0 0-1 0 0,0 0 1 0 0,0-1 0 0 0,0 1-1 0 0,0 0-4 0 0,25-7 90 0 0,-17 5-7 0 0,-2 0 0 0 0,1-1 0 0 0,7-2-83 0 0,23-14 53 0 0,-20 10-37 0 0,0 0 0 0 0,11-3-16 0 0,-27 12-4 0 0,0-1 0 0 0,0 0 0 0 0,0 1 0 0 0,0 0-1 0 0,1 0 1 0 0,-1 0 0 0 0,0 0 0 0 0,0 0 0 0 0,0 1-1 0 0,0 0 1 0 0,0-1 0 0 0,0 1 0 0 0,0 0 0 0 0,0 0-1 0 0,0 1 1 0 0,0-1 0 0 0,-1 0 0 0 0,1 1 0 0 0,0 0 0 0 0,-1 0-1 0 0,2 1 5 0 0,1 1-21 0 0,-1 0 0 0 0,1 0 0 0 0,-1 1 0 0 0,0-1 0 0 0,0 1 0 0 0,-1 0 0 0 0,1 1 0 0 0,-1-1 0 0 0,0 1 0 0 0,0 1 21 0 0,21 39 34 0 0,-19-39 70 0 0,-4-6 111 0 0,-1-1 18 0 0,0 0-1 0 0,0 0-9 0 0,0 0-40 0 0,0 0-21 0 0,1 0-143 0 0,-1 0 0 0 0,1 0-1 0 0,-1 0 1 0 0,1 0 0 0 0,-1 0-1 0 0,1 0 1 0 0,-1 0 0 0 0,1 0-1 0 0,-1 0 1 0 0,1 0 0 0 0,-1-1-1 0 0,1 1 1 0 0,-1 0 0 0 0,1 0-1 0 0,-1 0 1 0 0,1-1 0 0 0,-1 1-1 0 0,0 0 1 0 0,1-1-1 0 0,-1 1 1 0 0,1 0 0 0 0,-1-1-1 0 0,0 1 1 0 0,1-1 0 0 0,-1 1-1 0 0,0 0 1 0 0,0-1-19 0 0,8-14 273 0 0,-6 11-114 0 0,6-14 52 0 0,-1-1 0 0 0,2-8-211 0 0,10-24 26 0 0,-2 4-39 0 0,-13 34-296 0 0,0 0-1 0 0,1 0 1 0 0,1 0 0 0 0,0 1-1 0 0,6-10 310 0 0,-2 8-1258 0 0,-4 1-316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9:17.95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75 226 11056 0 0,'-2'0'162'0'0,"-1"0"0"0"0,1 0 0 0 0,0 1 0 0 0,0-1 0 0 0,-1 0 0 0 0,1 1 0 0 0,0-1 0 0 0,0 1 0 0 0,0 0 1 0 0,0 0-1 0 0,0 0 0 0 0,0 0 0 0 0,0 0 0 0 0,0 0 0 0 0,0 0 0 0 0,0 1 0 0 0,1-1 0 0 0,-1 1 0 0 0,1-1 0 0 0,-1 1 1 0 0,1 0-1 0 0,-2 1-162 0 0,0 2 783 0 0,0 1 1 0 0,0 1 0 0 0,1-1-1 0 0,-1 0 1 0 0,1 1-1 0 0,-1 4-783 0 0,-1 3 10 0 0,3-11 46 0 0,0 0-1 0 0,0 0 0 0 0,1 1 1 0 0,-1-1-1 0 0,1 0 0 0 0,-1 1 1 0 0,1 1-56 0 0,0 13 325 0 0,-1-10-192 0 0,1 0 0 0 0,0 0 0 0 0,1 0 0 0 0,0-1 1 0 0,0 1-1 0 0,1 0 0 0 0,0 3-133 0 0,-1 7-22 0 0,-1-10-357 0 0,0-7-769 0 0,0-1-384 0 0,0 0-69 0 0</inkml:trace>
  <inkml:trace contextRef="#ctx0" brushRef="#br0" timeOffset="287.296">23 106 14424 0 0,'33'-10'1306'0'0,"-32"10"-1032"0"0,-1 0-50 0 0,0 0 27 0 0,17 6 261 0 0,-13-4-528 0 0,0 0 0 0 0,0 1 0 0 0,0-1 0 0 0,0 1 0 0 0,-1 0 0 0 0,1 0 0 0 0,-1 1 0 0 0,0-1 0 0 0,0 1 0 0 0,2 2 16 0 0,4 4-32 0 0,0 2-1235 0 0,-1 0 0 0 0,0 1 0 0 0,4 8 1267 0 0,-8-13-742 0 0,7 17-3906 0 0</inkml:trace>
  <inkml:trace contextRef="#ctx0" brushRef="#br0" timeOffset="564.861">262 426 5984 0 0,'0'13'637'0'0,"-2"-1"-1151"0"0,-3-2 3589 0 0,-1 3 4324 0 0,6-12-7381 0 0,0-1 1 0 0,0 0-1 0 0,0 0 0 0 0,0 0 1 0 0,0 0-1 0 0,0 0 1 0 0,0 0-1 0 0,0 0 0 0 0,0 0 1 0 0,0 0-1 0 0,0 0 0 0 0,0 0 1 0 0,0 0-1 0 0,0 0 1 0 0,0 0-1 0 0,0 1 0 0 0,0-1 1 0 0,0 0-1 0 0,0 0 1 0 0,-1 0-1 0 0,1 0 0 0 0,0 0 1 0 0,0 0-1 0 0,0 0 0 0 0,0 0 1 0 0,0 0-1 0 0,0 0 1 0 0,0 0-1 0 0,0 0 0 0 0,0 0 1 0 0,0 0-1 0 0,0 0 1 0 0,0 0-1 0 0,-1 0 0 0 0,1 0 1 0 0,0 0-1 0 0,0 0 0 0 0,0 0 1 0 0,0 0-1 0 0,0 0 1 0 0,0 0-1 0 0,0 0 0 0 0,0 0 1 0 0,0 0-1 0 0,0-1 1 0 0,0 1-1 0 0,0 0 0 0 0,0 0 1 0 0,0 0-1 0 0,-1 0 0 0 0,1 0 1 0 0,0 0-1 0 0,0 0 1 0 0,0 0-1 0 0,0 0 0 0 0,0 0 1 0 0,0 0-1 0 0,0 0 0 0 0,0 0 1 0 0,0 0-1 0 0,0 0 1 0 0,0-1-1 0 0,0 1 0 0 0,0 0 1 0 0,0 0-1 0 0,0 0 1 0 0,0 0-19 0 0,-3-6 793 0 0,2 1-716 0 0,1 1-1 0 0,0-1 1 0 0,0 1-1 0 0,0-1 1 0 0,0 0-1 0 0,1 1 1 0 0,-1-1 0 0 0,3-4-77 0 0,12-39-297 0 0,-5 20-100 0 0,-7 18 325 0 0,0 0 0 0 0,1 0 0 0 0,0 0 0 0 0,1 1 0 0 0,0 0 0 0 0,0 0 0 0 0,3-2 72 0 0,-7 10-8 0 0,-1 0 1 0 0,1 1 0 0 0,0-1-1 0 0,-1 0 1 0 0,1 1 0 0 0,0-1-1 0 0,-1 1 1 0 0,1-1 0 0 0,0 1-1 0 0,0-1 1 0 0,0 1 0 0 0,0-1-1 0 0,-1 1 1 0 0,1 0 0 0 0,0 0-1 0 0,0-1 1 0 0,0 1 0 0 0,0 0-1 0 0,0 0 1 0 0,0 0 0 0 0,0 0-1 0 0,1 0 8 0 0,-1 0 1 0 0,1 1-1 0 0,-1-1 0 0 0,1 1 0 0 0,0-1 0 0 0,-1 1 0 0 0,1 0 1 0 0,-1 0-1 0 0,1 0 0 0 0,-1 0 0 0 0,1 0 0 0 0,-1 0 1 0 0,0 0-1 0 0,3 3 49 0 0,0 0 0 0 0,0 1 0 0 0,0-1 0 0 0,-1 1 1 0 0,0-1-1 0 0,0 1 0 0 0,0 1-49 0 0,7 12 151 0 0,-5-9-97 0 0,0 0 1 0 0,-1 0-1 0 0,0 1 1 0 0,-1 0-1 0 0,1 0 1 0 0,-2 0-1 0 0,1 5-54 0 0,10 45 117 0 0,-6-44-106 0 0,-3-6-134 0 0,-3-8-465 0 0,0-1-230 0 0,5 3-56 0 0</inkml:trace>
  <inkml:trace contextRef="#ctx0" brushRef="#br0" timeOffset="787.773">609 123 10592 0 0,'0'0'818'0'0,"0"0"-274"0"0,3 8 2616 0 0,2 16 657 0 0,-4-21-3763 0 0,-1 0 1 0 0,1 1 0 0 0,0-1-1 0 0,0 1 1 0 0,0-1-1 0 0,0 0 1 0 0,0 0-1 0 0,1 1-54 0 0,6 11 199 0 0,-2 1-1 0 0,0-1 0 0 0,0 1 0 0 0,-2 0 1 0 0,0 1-1 0 0,1 8-198 0 0,6 28 421 0 0,-7-39-459 0 0,-1 0-1 0 0,-1 0 1 0 0,0 0 0 0 0,-1 1-1 0 0,-1-1 1 0 0,0 0-1 0 0,-1 0 1 0 0,-1 1 0 0 0,-2 8 38 0 0,1-16-735 0 0,-2 4-3027 0 0,5-11 2066 0 0</inkml:trace>
  <inkml:trace contextRef="#ctx0" brushRef="#br0" timeOffset="1394.968">750 338 6912 0 0,'0'0'528'0'0,"2"0"-342"0"0,7-2 933 0 0,0 0-1 0 0,0 0 1 0 0,0 1-1 0 0,0 0 0 0 0,0 1 1 0 0,0 0-1 0 0,5 1-1118 0 0,30-2 1048 0 0,-14-1-573 0 0,-20 2-95 0 0,1 0 0 0 0,-1-1 0 0 0,0 0 0 0 0,0-1 0 0 0,0 0 0 0 0,0-1 0 0 0,8-2-380 0 0,0-2 519 0 0,-15 7-475 0 0,1-1 1 0 0,-1 0-1 0 0,0 0 0 0 0,0 0 0 0 0,0-1 0 0 0,0 1 0 0 0,0-1 0 0 0,2-2-44 0 0,-5 4 2 0 0,0 0 1 0 0,0 0-1 0 0,1-1 1 0 0,-1 1-1 0 0,0 0 1 0 0,0-1-1 0 0,0 1 1 0 0,0 0-1 0 0,0-1 1 0 0,0 1-1 0 0,0 0 0 0 0,0-1 1 0 0,0 1-1 0 0,0 0 1 0 0,0-1-1 0 0,0 1 1 0 0,0 0-1 0 0,0-1 1 0 0,0 1-1 0 0,0 0 0 0 0,0-1 1 0 0,0 1-1 0 0,0 0 1 0 0,0-1-1 0 0,-1 1 1 0 0,1 0-3 0 0,-1-8-99 0 0,1 6 42 0 0,1 1 0 0 0,-1-1 0 0 0,1 0-1 0 0,-1 1 1 0 0,0-1 0 0 0,0 0 0 0 0,0 1-1 0 0,0-1 1 0 0,0 0 0 0 0,0 0 0 0 0,0 1-1 0 0,-1-1 1 0 0,1 0 0 0 0,-1 1 0 0 0,1-1-1 0 0,-1 1 1 0 0,1-1 0 0 0,-1 0 0 0 0,0 1-1 0 0,0-1 1 0 0,0 1 0 0 0,0 0 0 0 0,0-1-1 0 0,0 1 1 0 0,0 0 0 0 0,-1 0 0 0 0,1-1-1 0 0,0 1 1 0 0,-1 0 0 0 0,1 0 0 0 0,0 1-1 0 0,-1-2 58 0 0,-2 1 9 0 0,1-1-1 0 0,0 0 0 0 0,-1 1 0 0 0,1 0 1 0 0,0 0-1 0 0,-1 0 0 0 0,1 0 0 0 0,-1 0 0 0 0,0 1 1 0 0,1-1-1 0 0,-1 1 0 0 0,0 0 0 0 0,1 0 1 0 0,-1 1-1 0 0,0-1 0 0 0,1 1 0 0 0,-1 0 0 0 0,1 0 1 0 0,-1 0-1 0 0,1 0 0 0 0,-1 0-8 0 0,-1 2-33 0 0,-1-1 0 0 0,1 1 1 0 0,0-1-1 0 0,0 1 0 0 0,0 1 0 0 0,0-1 0 0 0,0 1 0 0 0,1 0 1 0 0,0 0-1 0 0,0 0 0 0 0,0 1 0 0 0,-3 3 33 0 0,3-1 89 0 0,-1 0-1 0 0,1 1 1 0 0,1 0 0 0 0,-1-1-1 0 0,1 1 1 0 0,1 1-1 0 0,-1-1 1 0 0,1 0 0 0 0,1 1-1 0 0,-1-1 1 0 0,2 1 0 0 0,-1-1-1 0 0,1 1 1 0 0,0-1-1 0 0,1 2-88 0 0,0-6 27 0 0,0-1-1 0 0,0 1 1 0 0,0-1-1 0 0,1 1 1 0 0,-1-1-1 0 0,1 1 0 0 0,0-1 1 0 0,0 0-1 0 0,0 0 1 0 0,0 0-1 0 0,1 0 1 0 0,-1 0-1 0 0,1-1 0 0 0,0 1 1 0 0,0-1-1 0 0,0 1 1 0 0,0-1-1 0 0,0 0 1 0 0,0 0-1 0 0,0-1 1 0 0,1 1-1 0 0,-1-1 0 0 0,2 1-26 0 0,0 0 60 0 0,0-1-1 0 0,-1 1 1 0 0,1-1 0 0 0,0 0-1 0 0,0-1 1 0 0,0 1-1 0 0,0-1 1 0 0,0 0-1 0 0,0 0 1 0 0,-1-1-1 0 0,1 1 1 0 0,0-1-1 0 0,0 0 1 0 0,0 0-1 0 0,-1-1 1 0 0,1 1-1 0 0,2-2-59 0 0,11-7 64 0 0,-1 0-1 0 0,-1-1 0 0 0,0 0 1 0 0,-1-1-1 0 0,0-1 0 0 0,1-2-63 0 0,-9 7-95 0 0,1 1 0 0 0,0 0 0 0 0,0 1 0 0 0,0 0 0 0 0,1 0 0 0 0,8-4 95 0 0,-16 10-6 0 0,0 0 0 0 0,0-1 1 0 0,-1 1-1 0 0,1 0 0 0 0,0-1 0 0 0,0 1 1 0 0,0 0-1 0 0,0 0 0 0 0,0 0 0 0 0,0 0 1 0 0,0 0-1 0 0,0 0 0 0 0,0 0 1 0 0,0 1-1 0 0,0-1 0 0 0,0 0 0 0 0,0 0 1 0 0,-1 1-1 0 0,1-1 0 0 0,0 0 0 0 0,0 1 1 0 0,0-1-1 0 0,0 1 0 0 0,-1-1 1 0 0,1 1-1 0 0,0 0 0 0 0,0-1 0 0 0,-1 1 1 0 0,1 0-1 0 0,-1-1 0 0 0,1 1 0 0 0,0 1 6 0 0,1 0-10 0 0,0 1 0 0 0,-1 0-1 0 0,1 0 1 0 0,-1 0 0 0 0,1 0-1 0 0,0 4 11 0 0,8 16-1 0 0,-8-19 4 0 0,0 0 0 0 0,0 0 0 0 0,-1 0 0 0 0,1 1 0 0 0,-1-1-1 0 0,1 3-2 0 0,-2-3 25 0 0,1 0-1 0 0,1 0 0 0 0,-1 0 1 0 0,1-1-1 0 0,-1 1 0 0 0,1 0 1 0 0,0 0-1 0 0,2 2-24 0 0,13 26 173 0 0,-16-30-93 0 0,16 3 192 0 0,-16-5-260 0 0,0 0-1 0 0,-1 0 1 0 0,1 0-1 0 0,0-1 1 0 0,0 1-1 0 0,0 0 1 0 0,0-1-1 0 0,-1 1 1 0 0,1-1-1 0 0,0 1 1 0 0,0-1 0 0 0,-1 1-1 0 0,1-1 1 0 0,0 1-1 0 0,-1-1 1 0 0,1 0-1 0 0,0 0 1 0 0,-1 1-1 0 0,1-1 1 0 0,-1 0-1 0 0,1 0 1 0 0,-1 0-12 0 0,11-23 140 0 0,-7 13-150 0 0,38-63-485 0 0,-40 70 476 0 0,2-3-55 0 0,1 1 1 0 0,1-1 0 0 0,-1 1-1 0 0,5-3 74 0 0,4-5-144 0 0,-12 12 138 0 0,0 0 0 0 0,1 0 0 0 0,-1 1 0 0 0,1 0-1 0 0,-1-1 1 0 0,1 1 0 0 0,0 0 0 0 0,0 0 0 0 0,-1 1-1 0 0,1-1 1 0 0,0 1 0 0 0,0-1 0 0 0,0 1 0 0 0,0 0-1 0 0,0 0 1 0 0,-1 0 0 0 0,1 0 0 0 0,0 0 0 0 0,0 1-1 0 0,0-1 1 0 0,0 1 0 0 0,-1 0 0 0 0,1 0 0 0 0,0 0 0 0 0,-1 0-1 0 0,1 1 1 0 0,0-1 0 0 0,-1 1 0 0 0,0-1 0 0 0,1 1-1 0 0,0 1 7 0 0,12 11 36 0 0,8 11 195 0 0,18 40-218 0 0,-19-38-13 0 0,-21-24-140 0 0,1-1 0 0 0,0 0 0 0 0,-1 0 0 0 0,1 0 0 0 0,0 0-1 0 0,0 0 1 0 0,1 0 0 0 0,-1 0 0 0 0,0-1 0 0 0,1 1 0 0 0,-1-1 0 0 0,1 0-1 0 0,-1 1 1 0 0,1-1 0 0 0,-1-1 0 0 0,1 1 0 0 0,2 0 140 0 0,2-2-1274 0 0</inkml:trace>
  <inkml:trace contextRef="#ctx0" brushRef="#br0" timeOffset="1704.425">1894 133 16008 0 0,'-11'1'249'0'0,"0"0"0"0"0,1 1 1 0 0,-1 0-1 0 0,1 1 1 0 0,-1 0-1 0 0,1 0 1 0 0,0 1-1 0 0,-4 3-249 0 0,12-6 65 0 0,0 0 0 0 0,0 0 0 0 0,0 1 0 0 0,1-1 0 0 0,-1 1 0 0 0,0 0 0 0 0,1 0 0 0 0,-1-1 0 0 0,1 1 0 0 0,-2 2-65 0 0,-11 12 326 0 0,12-15-306 0 0,0 1-1 0 0,1-1 0 0 0,-1 1 0 0 0,1 0 0 0 0,0-1 0 0 0,0 1 1 0 0,0 0-1 0 0,0 0 0 0 0,0 0 0 0 0,0 0 0 0 0,0 0 0 0 0,0 0 1 0 0,1 1-1 0 0,-1-1 0 0 0,1 0 0 0 0,0 0 0 0 0,-1 0 0 0 0,1 3-19 0 0,-4 16 14 0 0,4-18-11 0 0,-1-1 0 0 0,0 1 0 0 0,1-1 0 0 0,0 1 0 0 0,0 0 0 0 0,0-1 0 0 0,0 1 0 0 0,0 0 0 0 0,0-1 0 0 0,1 1 0 0 0,-1 0 0 0 0,1-1 0 0 0,0 1 0 0 0,-1-1 0 0 0,1 1-1 0 0,1-1 1 0 0,-1 1 0 0 0,0-1-3 0 0,4 17 0 0 0,-5-17 0 0 0,0 0 0 0 0,1 1 0 0 0,-1-1 0 0 0,1 0 0 0 0,0 1 0 0 0,0-1 0 0 0,0 0 0 0 0,0 2 0 0 0,30 47 75 0 0,-20-41-29 0 0,-10-10-45 0 0,0 0 0 0 0,0 1 0 0 0,-1-1 0 0 0,1 0 0 0 0,0 1 0 0 0,0-1 0 0 0,-1 1 0 0 0,1-1 0 0 0,0 1 0 0 0,-1-1 0 0 0,1 1 0 0 0,-1 0 0 0 0,1-1 0 0 0,-1 1-1 0 0,1 0 1 0 0,-1 0 0 0 0,1-1 0 0 0,-1 1 0 0 0,0 0 0 0 0,1 0-1 0 0,-1 0 26 0 0,0 1 0 0 0,0-1 0 0 0,1 0 0 0 0,-1 0 0 0 0,0 0 0 0 0,1 1 0 0 0,-1-1 0 0 0,1 0 0 0 0,0 0 0 0 0,-1 0 0 0 0,1 0 0 0 0,0 0-1 0 0,0 0 1 0 0,-1 0 0 0 0,1 0 0 0 0,0 0 0 0 0,1 0-26 0 0,4 6 341 0 0,-6-6-133 0 0,-4 5 718 0 0,-2-2-840 0 0,0 0 0 0 0,0 0 0 0 0,0 0 0 0 0,-1-1 0 0 0,1 0 0 0 0,-1 0-1 0 0,0 0 1 0 0,0-1 0 0 0,0 0 0 0 0,-6 1-86 0 0,-17-1-1080 0 0,16-2-4858 0 0,2 0-638 0 0</inkml:trace>
  <inkml:trace contextRef="#ctx0" brushRef="#br0" timeOffset="2002.074">2022 226 17967 0 0,'0'0'407'0'0,"0"0"60"0"0,1 2 23 0 0,-1 0-432 0 0,1 0-1 0 0,0-1 0 0 0,0 1 1 0 0,0-1-1 0 0,0 1 0 0 0,0-1 1 0 0,0 1-1 0 0,1-1 0 0 0,-1 0 1 0 0,1 1-58 0 0,0 0 2 0 0,-1-1 1 0 0,0 0-1 0 0,0 0 1 0 0,0 1-1 0 0,0-1 1 0 0,0 0 0 0 0,0 1-1 0 0,0-1 1 0 0,0 1-1 0 0,0-1 1 0 0,-1 1-1 0 0,1 0-2 0 0,0 7 0 0 0,-1-8 2 0 0,0 0 1 0 0,-1-1 0 0 0,1 1 0 0 0,1 0 0 0 0,-1 0-1 0 0,0 0 1 0 0,0 0 0 0 0,0-1 0 0 0,0 1 0 0 0,0 0-1 0 0,1 0 1 0 0,-1 0 0 0 0,0-1 0 0 0,1 1 0 0 0,-1 0-1 0 0,1 0-2 0 0,4 5 97 0 0,-4-5-66 0 0,-1 0 0 0 0,1 0 1 0 0,0 0-1 0 0,0 0 1 0 0,0 0-1 0 0,-1 0 1 0 0,1 0-1 0 0,-1 0 1 0 0,1 1-1 0 0,-1-1 1 0 0,1 0-1 0 0,-1 0 1 0 0,1 0-1 0 0,-1 1 1 0 0,0-1-1 0 0,0 0 1 0 0,0 0-1 0 0,0 1 0 0 0,0-1 1 0 0,0 0-1 0 0,0 1 1 0 0,0-1-1 0 0,-1 1-31 0 0,1 1 107 0 0,-1 0-1 0 0,1 0 0 0 0,0 1 0 0 0,0-1 0 0 0,0 0 1 0 0,0 0-1 0 0,1 3-106 0 0,-1-3 82 0 0,1 0 1 0 0,-1 0-1 0 0,0 0 0 0 0,0 0 1 0 0,0 0-1 0 0,-1 0 1 0 0,1 0-1 0 0,-1 2-82 0 0,-4 7 105 0 0,4-11-95 0 0,1 1 1 0 0,-1 0-1 0 0,0-1 0 0 0,1 1 0 0 0,-1 0 1 0 0,1-1-1 0 0,0 1 0 0 0,-1 0 0 0 0,1-1 1 0 0,0 1-1 0 0,0 0 0 0 0,0 0 1 0 0,0-1-1 0 0,0 1 0 0 0,1 0 0 0 0,-1 0-10 0 0,0-2 3 0 0,0 1-1 0 0,1 0 1 0 0,-1 0 0 0 0,0 0-1 0 0,0-1 1 0 0,0 1-1 0 0,0 0 1 0 0,-1 0-1 0 0,1 0 1 0 0,0-1-1 0 0,0 1 1 0 0,0 0 0 0 0,-1 0-1 0 0,1-1 1 0 0,0 1-1 0 0,-1 0 1 0 0,1 0-1 0 0,0-1 1 0 0,-1 1-1 0 0,1-1 1 0 0,-1 1 0 0 0,1 0-1 0 0,-1-1 1 0 0,0 1-1 0 0,0 0-2 0 0,1-1 0 0 0,-6 9-269 0 0,8-4-548 0 0,5-4-2510 0 0,-4-5-3371 0 0</inkml:trace>
  <inkml:trace contextRef="#ctx0" brushRef="#br0" timeOffset="2182.363">2228 1 9672 0 0,'-25'4'874'0'0,"26"-2"-858"0"0,0-1 0 0 0,0 0 0 0 0,-1 0-1 0 0,1 1 1 0 0,0-1 0 0 0,-1 1 0 0 0,1-1-1 0 0,-1 1 1 0 0,0-1 0 0 0,0 1 0 0 0,1 0-16 0 0,-3 15 740 0 0,1-16-613 0 0,1 1-1 0 0,-1-1 1 0 0,1 1 0 0 0,0-1 0 0 0,0 0-1 0 0,0 1 1 0 0,-1-1 0 0 0,1 1 0 0 0,1-1-1 0 0,-1 0 1 0 0,0 1 0 0 0,0-1-1 0 0,0 1 1 0 0,1-1 0 0 0,-1 0 0 0 0,1 1-1 0 0,0 0-126 0 0,1 1 317 0 0,0 1-1 0 0,0 0 1 0 0,-1 0-1 0 0,1 0 1 0 0,-1 0 0 0 0,0 0-1 0 0,0 0 1 0 0,0 0-1 0 0,-1 0 1 0 0,1 0-1 0 0,-1 0 1 0 0,0 3-317 0 0,0-3 72 0 0,1-1 1 0 0,-1 1-1 0 0,1-1 1 0 0,0 1-1 0 0,1-1 1 0 0,-1 0-1 0 0,0 1 0 0 0,1-1 1 0 0,0 0-1 0 0,0 0 1 0 0,0 0-1 0 0,0 0-72 0 0,1 2 105 0 0,0-1 0 0 0,0 1-1 0 0,-1 0 1 0 0,1 0-1 0 0,-1 0 1 0 0,0 2-105 0 0,6 61 1000 0 0,-6-58-924 0 0,-1-7-56 0 0,0 0 0 0 0,0 1 0 0 0,0-1 0 0 0,0 1 0 0 0,-1-1 0 0 0,0 1 0 0 0,0-1 1 0 0,0 1-1 0 0,0-1 0 0 0,0 1 0 0 0,-1-1 0 0 0,1 1 0 0 0,-1-1 0 0 0,0 1 0 0 0,0 0-20 0 0,-1 1 25 0 0,1-1-1 0 0,0 1 1 0 0,0-1-1 0 0,1 1 0 0 0,0 3-24 0 0,0-6 6 0 0,0 1 0 0 0,0-1 0 0 0,-1 1 0 0 0,1-1 0 0 0,0 0 0 0 0,-1 1 0 0 0,1-1 0 0 0,-1 0 0 0 0,0 1 0 0 0,0-1 0 0 0,0 0 0 0 0,0 0 0 0 0,0 1 0 0 0,0-1 0 0 0,-1 0 0 0 0,1 0 0 0 0,-1-1 0 0 0,1 1 0 0 0,-1 0 0 0 0,0 0 0 0 0,0 0-6 0 0,-9 6-29 0 0,10-6-99 0 0,-1 0 1 0 0,1-1 0 0 0,-1 1 0 0 0,0-1-1 0 0,0 1 1 0 0,0-1 0 0 0,0 0 0 0 0,0 0 0 0 0,0 0-1 0 0,0 0 1 0 0,0 0 0 0 0,0-1 0 0 0,0 1-1 0 0,-1 0 1 0 0,1-1 0 0 0,0 0 0 0 0,0 1-1 0 0,-3-1 128 0 0,-9-3-2071 0 0</inkml:trace>
  <inkml:trace contextRef="#ctx0" brushRef="#br0" timeOffset="2734.139">2176 230 1840 0 0,'0'0'83'0'0,"0"-1"-6"0"0,-3-1 339 0 0,5 3 213 0 0,-1 0 0 0 0,0 0 1 0 0,1 0-1 0 0,-1-1 0 0 0,1 1 0 0 0,-1 0 1 0 0,1-1-1 0 0,-1 1 0 0 0,1-1 0 0 0,-1 1 0 0 0,1-1 1 0 0,0 0-630 0 0,0 1 379 0 0,0-1 0 0 0,0 1 0 0 0,0-1 0 0 0,0 1 0 0 0,0 0 0 0 0,0 0 0 0 0,-1 0 0 0 0,1 0 0 0 0,0 0 0 0 0,0 0 0 0 0,0 1-379 0 0,2 1 176 0 0,-1-1 0 0 0,1 1 0 0 0,0-1 0 0 0,0 0 1 0 0,0 0-1 0 0,0 0 0 0 0,0 0 0 0 0,0-1 0 0 0,0 0 1 0 0,5 1-177 0 0,-3 0 150 0 0,0-1 0 0 0,0 1 1 0 0,0 0-1 0 0,-1 1 0 0 0,1-1 0 0 0,0 2-150 0 0,-1-1 87 0 0,0-1-1 0 0,0 0 0 0 0,0 0 0 0 0,0-1 0 0 0,1 1 0 0 0,-1-1 1 0 0,0 0-1 0 0,1-1-86 0 0,19 5 554 0 0,-19-4-445 0 0,1-1-1 0 0,-1 1 1 0 0,1-1-1 0 0,-1-1 1 0 0,1 1-1 0 0,-1-1 1 0 0,0 0-1 0 0,1-1 1 0 0,0 0-109 0 0,-4 1-5 0 0,9-2 23 0 0,-10 0-20 0 0,-2 1 2 0 0,10-6 2 0 0,-8 7-22 0 0,-1 0 0 0 0,1 0 0 0 0,0-1 0 0 0,-1 1 0 0 0,1-1 0 0 0,-1 1 0 0 0,1-1 0 0 0,-1 0 0 0 0,0 0 0 0 0,1 0 20 0 0,-1 1-19 0 0,0-1 0 0 0,0 1 0 0 0,0 0 0 0 0,0-1 0 0 0,1 1 0 0 0,-1 0 0 0 0,0-1 0 0 0,1 1 0 0 0,-1 0 0 0 0,1 0 0 0 0,0 0 0 0 0,-1 1 0 0 0,1-1 0 0 0,0 0 0 0 0,0 0 19 0 0,-2 1-5 0 0,6-5-239 0 0,-2 4 78 0 0,-3 1 135 0 0,-1 0 92 0 0,0 0 74 0 0,-1 2 22 0 0,0 0-127 0 0,0 0 0 0 0,0 0-1 0 0,0 0 1 0 0,0 0 0 0 0,0 0-1 0 0,0 0 1 0 0,-2 1-30 0 0,2-2 7 0 0,0 0-1 0 0,0-1 1 0 0,1 1 0 0 0,-1 0-1 0 0,0 0 1 0 0,0 0 0 0 0,1 0-1 0 0,-1 0 1 0 0,1 0 0 0 0,-1 1-1 0 0,1-1 1 0 0,0 0 0 0 0,-1 0 0 0 0,1 0-1 0 0,0 0 1 0 0,0 0 0 0 0,0 1-1 0 0,-1-1 1 0 0,1 0 0 0 0,1 0-1 0 0,-1 0 1 0 0,0 1 0 0 0,0-1-1 0 0,0 1-6 0 0,1-1 9 0 0,-1 0 1 0 0,0 0-1 0 0,0 0 0 0 0,0 0 0 0 0,0 0 0 0 0,0 0 0 0 0,0 0 0 0 0,0 0 0 0 0,0 0 0 0 0,-1 0 0 0 0,1 0 0 0 0,0 0 0 0 0,-1 0 0 0 0,1 0 0 0 0,0 0 0 0 0,-1 0 0 0 0,1 0 0 0 0,-1 0 1 0 0,0 0-10 0 0,1 0 9 0 0,-1-1 1 0 0,1 1-1 0 0,-1 0 1 0 0,1-1-1 0 0,0 1 1 0 0,-1 0-1 0 0,1 0 1 0 0,0 0 0 0 0,-1-1-1 0 0,1 1 1 0 0,0 0-1 0 0,0 0 1 0 0,0 0-1 0 0,0 0 1 0 0,0-1 0 0 0,0 1-1 0 0,0 0 1 0 0,0 0-1 0 0,0 0 1 0 0,0 0-1 0 0,1-1 1 0 0,-1 1 0 0 0,0 0-1 0 0,0 0 1 0 0,1 0-1 0 0,-1-1 1 0 0,0 1-1 0 0,1 0-9 0 0,24 37 600 0 0,-24-38-588 0 0,-1 1-1 0 0,1 0 1 0 0,0 0-1 0 0,0 0 0 0 0,0-1 1 0 0,0 1-1 0 0,-1-1 1 0 0,1 1-1 0 0,0 0 0 0 0,0-1 1 0 0,0 1-1 0 0,0-1 1 0 0,0 0-1 0 0,1 1 0 0 0,-1-1 1 0 0,0 0-1 0 0,0 0 1 0 0,0 0-1 0 0,0 0-11 0 0,14 5 151 0 0,-13-5-120 0 0,0 0 0 0 0,0 1-1 0 0,0-1 1 0 0,0 0 0 0 0,0 0-1 0 0,0 0 1 0 0,1 0 0 0 0,-1-1-1 0 0,0 1 1 0 0,0 0-1 0 0,0-1 1 0 0,0 0 0 0 0,2 0-31 0 0,25-10 62 0 0,-29 11-64 0 0,12-10 48 0 0,-11 9-38 0 0,0 0-1 0 0,0 0 0 0 0,0 0 1 0 0,1 0-1 0 0,-1 0 1 0 0,0 0-1 0 0,1 0 0 0 0,-1 0 1 0 0,0 0-1 0 0,2 0-7 0 0,57-14 93 0 0,-47 12-93 0 0,-1 0 0 0 0,1 1 0 0 0,0 0 0 0 0,0 1 0 0 0,-1 0 0 0 0,1 1 0 0 0,0 1 0 0 0,0 0 0 0 0,0 0 0 0 0,10 4 0 0 0,-18-3-8 0 0,0 0 0 0 0,0 1 0 0 0,0 0 0 0 0,-1 0 0 0 0,1 0 0 0 0,-1 1 0 0 0,1-1 0 0 0,-1 1 0 0 0,1 1 8 0 0,-1 1 0 0 0,1 1 0 0 0,-1-1 0 0 0,0 1 0 0 0,-1 0 0 0 0,0 0 0 0 0,0 0 0 0 0,0 0 0 0 0,1 5 0 0 0,0 2 0 0 0,-1-5 10 0 0,-1 1-1 0 0,0 0 1 0 0,0 9-10 0 0,5 19 47 0 0,-5-26 22 0 0,0 0 0 0 0,-1 1 0 0 0,0-1-1 0 0,0 10-68 0 0,-1-7 132 0 0,1 1-1 0 0,1 7-131 0 0,-1-16 42 0 0,1 0 1 0 0,-2 0-1 0 0,1 0 0 0 0,-1 0 1 0 0,0 0-1 0 0,0 0 1 0 0,-1 0-1 0 0,0 0 0 0 0,-1 0 1 0 0,1 0-1 0 0,-2 1-42 0 0,-5 24 165 0 0,6-24-136 0 0,0 1 0 0 0,-1-1 0 0 0,0 0 0 0 0,0 0 0 0 0,0 0 0 0 0,-1-1 0 0 0,-2 3-29 0 0,-1-1 47 0 0,0 1 0 0 0,-1-2 0 0 0,0 1-1 0 0,-1-1 1 0 0,0 0 0 0 0,0-1 0 0 0,-1 0-1 0 0,0 0 1 0 0,0-1 0 0 0,-1 0 0 0 0,1-1 0 0 0,-1 0-1 0 0,-8 2-46 0 0,13-6 42 0 0,1 1 0 0 0,0-1 0 0 0,0 0-1 0 0,-1-1 1 0 0,1 1 0 0 0,-1-1 0 0 0,1 0-1 0 0,0 0 1 0 0,-1-1 0 0 0,1 1 0 0 0,-3-2-42 0 0,-2 0 95 0 0,0-1 0 0 0,0 0 1 0 0,0-1-1 0 0,1 0 0 0 0,-6-2-95 0 0,-18-20 191 0 0,28 23-167 0 0,1 1-14 0 0,1 1 1 0 0,0-1 0 0 0,0 0-1 0 0,0 0 1 0 0,1 0-1 0 0,-1 0 1 0 0,0-1-1 0 0,1 1 1 0 0,0-1-1 0 0,-1 1 1 0 0,1-1-11 0 0,0 0 10 0 0,0 1 0 0 0,0-1 0 0 0,0 1 1 0 0,-1 0-1 0 0,1 0 0 0 0,-1 0 0 0 0,-2-2-10 0 0,3 3-43 0 0,0 0-1 0 0,0-1 1 0 0,0 1 0 0 0,1 0-1 0 0,-1-1 1 0 0,0 1-1 0 0,1-1 1 0 0,-1 0 0 0 0,1 0-1 0 0,0 1 1 0 0,-1-1-1 0 0,1 0 1 0 0,0 0 0 0 0,0 0-1 0 0,0 0 1 0 0,0 0-1 0 0,0-2 44 0 0,1 3-75 0 0,-1 0 0 0 0,1-1-1 0 0,0 1 1 0 0,-1 0 0 0 0,0 0-1 0 0,1 0 1 0 0,-1 0-1 0 0,0 0 1 0 0,0 0 0 0 0,1 0-1 0 0,-1 0 1 0 0,0 0 75 0 0,0 0-47 0 0,1 1-1 0 0,-1 0 1 0 0,1 0-1 0 0,0-1 1 0 0,-1 1-1 0 0,1 0 1 0 0,0-1-1 0 0,-1 1 1 0 0,1-1-1 0 0,0 1 1 0 0,0 0-1 0 0,-1-1 1 0 0,1 1-1 0 0,0-1 1 0 0,0 1-1 0 0,0-1 1 0 0,-1 1-1 0 0,1 0 1 0 0,0-1-1 0 0,0 1 1 0 0,0-1-1 0 0,0 1 1 0 0,0-1-1 0 0,0 1 1 0 0,0-1-1 0 0,0 1 1 0 0,0-1-1 0 0,0 1 1 0 0,1-1-1 0 0,-1 1 1 0 0,0 0-1 0 0,0-1 1 0 0,0 1-1 0 0,0-1 1 0 0,1 1-1 0 0,-1-1 1 0 0,0 1-1 0 0,0 0 1 0 0,1-1-1 0 0,-1 1 1 0 0,0 0-1 0 0,1-1 1 0 0,-1 1-1 0 0,0 0 1 0 0,1-1 47 0 0,5-7-975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9:28.23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28 216 5984 0 0,'11'1'9051'0'0,"-1"1"-7030"0"0,12 1-1783 0 0,-4-2 293 0 0,0 1-1 0 0,-1 0 0 0 0,11 4-530 0 0,27 3 554 0 0,-22-7-319 0 0,1-1 0 0 0,7-2-235 0 0,38 0 81 0 0,-13-2 96 0 0,-10 0-97 0 0,173-2 224 0 0,-145 8-2054 0 0,-83-2-2871 0 0,3 4-1479 0 0</inkml:trace>
  <inkml:trace contextRef="#ctx0" brushRef="#br0" timeOffset="280.767">0 393 7832 0 0,'0'0'602'0'0,"1"-1"-199"0"0,0 0 0 0 0,-1 0-1 0 0,1 1 1 0 0,0-1 0 0 0,0 0-1 0 0,0 1 1 0 0,0-1 0 0 0,0 0-1 0 0,0 1 1 0 0,0-1 0 0 0,0 1-403 0 0,65-6 2451 0 0,-16 1-1872 0 0,152-4 3138 0 0,116 12-3717 0 0,-116 0 138 0 0,-159-3-218 0 0,25-3-3024 0 0,-50 1 1907 0 0</inkml:trace>
  <inkml:trace contextRef="#ctx0" brushRef="#br0" timeOffset="669.413">611 1 16208 0 0,'0'0'365'0'0,"0"0"56"0"0,0 0 26 0 0,0 0-53 0 0,0 0-204 0 0,4 5 418 0 0,10 6-39 0 0,0-1 0 0 0,1-1 1 0 0,0 0-1 0 0,1-1 0 0 0,14 5-569 0 0,-7-2 488 0 0,42 21-300 0 0,-3 2 0 0 0,44 33-188 0 0,-94-58 0 0 0,0 0 0 0 0,-1 0 0 0 0,0 1 0 0 0,3 5 0 0 0,-9-9 0 0 0,0-1 0 0 0,0 2 0 0 0,-1-1 0 0 0,0 0 0 0 0,0 1 0 0 0,-1 0 0 0 0,1 0 0 0 0,-1 0 0 0 0,-1 1 0 0 0,-1-5 0 0 0,1 1 0 0 0,-1-1 0 0 0,-1 1 0 0 0,1-1 0 0 0,0 1 0 0 0,-1 0 0 0 0,0 0 0 0 0,0-1 0 0 0,0 1 0 0 0,0 0 0 0 0,-1-1 0 0 0,0 1 0 0 0,1 0 0 0 0,-1-1 0 0 0,0 1 0 0 0,-1-1 0 0 0,1 1 0 0 0,-2 1 0 0 0,-1 3 23 0 0,-2 0 0 0 0,1-1 0 0 0,-1 0 0 0 0,0 0 0 0 0,-1 0 0 0 0,0-1-1 0 0,0 0 1 0 0,0 0 0 0 0,-1-1 0 0 0,1 0 0 0 0,-5 1-23 0 0,-12 8 60 0 0,-2-2 0 0 0,0-1 0 0 0,-2 0-60 0 0,-54 15-975 0 0,-4-2 975 0 0,2 0-1482 0 0,-8-5-2699 0 0,80-14-1724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9:26.17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1 2760 0 0,'0'0'644'0'0,"0"0"1662"0"0,0 0 728 0 0,1 0 1149 0 0,1 8-2389 0 0,7 32 1012 0 0,8 19-2806 0 0,4 13 1064 0 0,15 88 850 0 0,-21-99-1538 0 0,-5-24 301 0 0,2 24-677 0 0,-11-34 209 0 0,-1-26-142 0 0,0-1 10 0 0,0 0 3 0 0,0 0 0 0 0,0 0-2 0 0,0-2-63 0 0,0 0 0 0 0,1 0 0 0 0,-1 0 0 0 0,1 0 0 0 0,-1 1 0 0 0,1-1 0 0 0,0 0 0 0 0,0-1-15 0 0,1-2-27 0 0,0-1 1 0 0,0 0 0 0 0,-1-1-1 0 0,0 1 1 0 0,0 0 0 0 0,0-2 26 0 0,5-25-416 0 0,-5 29 344 0 0,14-38-482 0 0,-14 40 539 0 0,0-1-1 0 0,1 1 1 0 0,-1 0 0 0 0,0-1 0 0 0,1 1-1 0 0,-1 0 1 0 0,1 0 0 0 0,0 0 0 0 0,0 0-1 0 0,0 0 1 0 0,0 1 0 0 0,0-1 0 0 0,0 0-1 0 0,1 0 16 0 0,-2 2 0 0 0,-1 0 0 0 0,0 0 0 0 0,0 0 0 0 0,1 0 0 0 0,-1 0 0 0 0,0 0 0 0 0,1 0 0 0 0,-1-1 0 0 0,0 1 0 0 0,0 0 0 0 0,1 0 0 0 0,-1 0 0 0 0,0 0 0 0 0,1 0 0 0 0,-1 0 0 0 0,0 1 0 0 0,0-1 0 0 0,1 0 0 0 0,-1 0 0 0 0,0 0 0 0 0,1 0 0 0 0,-1 0 0 0 0,0 0 0 0 0,0 0 0 0 0,1 1 0 0 0,-1-1 0 0 0,0 0 0 0 0,0 0 0 0 0,1 0 0 0 0,0 3 0 0 0,8 8 62 0 0,1 0 0 0 0,-2 0 0 0 0,0 0 0 0 0,0 1 0 0 0,-1 0 0 0 0,-1 1 0 0 0,4 8-62 0 0,9 17 390 0 0,-4-13-366 0 0,1-1 0 0 0,2 0 0 0 0,1 0-24 0 0,-16-21 5 0 0,0-1-1 0 0,-1 1 1 0 0,1-1-1 0 0,0 0 1 0 0,0 1-1 0 0,0-2 1 0 0,1 1-1 0 0,-1 0 1 0 0,0-1-1 0 0,1 1 0 0 0,-1-1 1 0 0,1 0-1 0 0,-1 0 1 0 0,1 0-1 0 0,0-1 1 0 0,-1 1-1 0 0,1-1 1 0 0,0 0-1 0 0,-1 0 1 0 0,4 0-5 0 0,1-1-255 0 0,1 0 0 0 0,-1-1 0 0 0,0 1 0 0 0,1-1 1 0 0,-1-1-1 0 0,0 0 0 0 0,0 0 0 0 0,3-2 255 0 0,18-14-2811 0 0,-15 8-3436 0 0</inkml:trace>
  <inkml:trace contextRef="#ctx0" brushRef="#br0" timeOffset="355.088">739 275 13760 0 0,'-18'-2'1388'0'0,"16"3"-1372"0"0,-1 0 0 0 0,1-1 1 0 0,-1 1-1 0 0,1 0 0 0 0,0 0 1 0 0,0 1-1 0 0,-1-1 0 0 0,1 1 1 0 0,0-1-1 0 0,0 1 0 0 0,0-1 1 0 0,1 1-1 0 0,-1 0-16 0 0,-14 11 480 0 0,13-11-373 0 0,-1 1 1 0 0,0 1-1 0 0,1-1 1 0 0,-1 0-1 0 0,1 1 1 0 0,0 0-1 0 0,0 0 1 0 0,0 0-1 0 0,0 1-107 0 0,3-4 72 0 0,0-1 0 0 0,0 0 0 0 0,0 0 71 0 0,0 0 296 0 0,0 0 127 0 0,0 0 30 0 0,0 0-130 0 0,0 0-566 0 0,0 0-247 0 0,0 0-49 0 0,0 0 87 0 0,0 0 385 0 0,0 0 86 0 0,0 0-10 0 0,0 0-34 0 0,0 0-20 0 0,7-2 505 0 0,-6 2-535 0 0,-1 0 1 0 0,1 0-1 0 0,0-1 0 0 0,-1 1 1 0 0,1 0-1 0 0,0 0 1 0 0,-1 0-1 0 0,1 0 1 0 0,0 0-1 0 0,-1 0 1 0 0,1 0-1 0 0,0 0 0 0 0,0 0 1 0 0,-1 0-1 0 0,1 0 1 0 0,0 0-1 0 0,-1 0 1 0 0,1 1-1 0 0,0-1 1 0 0,-1 0-1 0 0,1 0 0 0 0,0 1 1 0 0,-1-1-1 0 0,1 1 1 0 0,-1-1-1 0 0,1 0 1 0 0,-1 1-1 0 0,1-1 0 0 0,-1 1 1 0 0,1-1-1 0 0,-1 1 1 0 0,1-1-1 0 0,-1 1 1 0 0,1 0-1 0 0,-1-1 1 0 0,0 1-1 0 0,1 0 0 0 0,-1-1 1 0 0,0 1-1 0 0,0 0-68 0 0,2 7 42 0 0,0 0 0 0 0,-1 0 0 0 0,0 0 0 0 0,0 0 0 0 0,-1 0 0 0 0,0 0 0 0 0,-1 2-42 0 0,1 5 57 0 0,0 1-2 0 0,0 12 143 0 0,2 18-198 0 0,-1-39 18 0 0,0 1 0 0 0,1 0 0 0 0,-1-1 0 0 0,2 1 0 0 0,-1-1 0 0 0,1 0 0 0 0,0 0 0 0 0,1 2-18 0 0,-3-7 3 0 0,1 0 0 0 0,-1 0 0 0 0,0 0 0 0 0,1-1 0 0 0,-1 1 0 0 0,1 0 0 0 0,0-1 0 0 0,-1 1 0 0 0,1-1 0 0 0,0 0 0 0 0,0 1 0 0 0,0-1 0 0 0,0 0 0 0 0,0 0 0 0 0,0 0 0 0 0,0-1 0 0 0,0 1 0 0 0,1 0 0 0 0,-1-1 0 0 0,0 1 0 0 0,0-1 0 0 0,1 0 0 0 0,-1 0 0 0 0,1 0-3 0 0,-2 0-64 0 0,-1 0 0 0 0,0 0 0 0 0,1 0 0 0 0,-1 0 0 0 0,0-1 0 0 0,1 1 0 0 0,-1 0 0 0 0,0 0 0 0 0,1 0 1 0 0,-1-1-1 0 0,0 1 0 0 0,0 0 0 0 0,1 0 0 0 0,-1-1 0 0 0,0 1 0 0 0,0 0 0 0 0,1 0 0 0 0,-1-1 0 0 0,0 1 0 0 0,0 0 0 0 0,0-1 64 0 0,1 0-361 0 0,5-6-1431 0 0</inkml:trace>
  <inkml:trace contextRef="#ctx0" brushRef="#br0" timeOffset="652.667">685 183 8752 0 0,'0'0'776'0'0,"0"0"-616"0"0,0 0-160 0 0,0 0 0 0 0,0 0 864 0 0,0 0 136 0 0,0 0 32 0 0,0 0 8 0 0,9 6-976 0 0,-6-2-192 0 0,3 2-32 0 0,3 2-3440 0 0,0-2-688 0 0</inkml:trace>
  <inkml:trace contextRef="#ctx0" brushRef="#br0" timeOffset="921.322">1154 281 14336 0 0,'0'0'330'0'0,"-9"3"437"0"0,-6 4-10 0 0,0 0 1 0 0,0 1-1 0 0,1 1 1 0 0,-12 9-758 0 0,6-5 1980 0 0,8-5-2203 0 0,-6 4-526 0 0,1 0 0 0 0,-2 4 749 0 0,13-11 21 0 0,1-1-1 0 0,0 2 0 0 0,1-1 1 0 0,-1 0-1 0 0,1 1 0 0 0,0 0 0 0 0,1 0 1 0 0,-2 4-21 0 0,-2 1 58 0 0,6-10-54 0 0,0 0 0 0 0,0 0 0 0 0,0 1 0 0 0,0-1 0 0 0,0 0 0 0 0,1 1 0 0 0,-1-1 0 0 0,1 1 0 0 0,-1-1 0 0 0,1 1 0 0 0,-1 0 0 0 0,1-1 0 0 0,0 1 0 0 0,0-1 0 0 0,0 1 0 0 0,0-1 0 0 0,0 1 0 0 0,0 0-4 0 0,1-1 2 0 0,-1 1-1 0 0,1 0 0 0 0,-1 0 0 0 0,1-1 0 0 0,0 1 0 0 0,0 0 0 0 0,0-1 0 0 0,0 1 1 0 0,0-1-1 0 0,0 1 0 0 0,0-1 0 0 0,0 1 0 0 0,1-1 0 0 0,-1 0 0 0 0,0 0 0 0 0,1 0 0 0 0,1 1-1 0 0,28 17 57 0 0,-18-12-39 0 0,0 0 0 0 0,-1 1 0 0 0,1 0-1 0 0,-1 1 1 0 0,-1 0 0 0 0,0 1-1 0 0,9 10-17 0 0,-6-4 33 0 0,-2 0 0 0 0,0 1 0 0 0,-1 0 0 0 0,0 0-1 0 0,3 10-32 0 0,-6-11 175 0 0,0 0 0 0 0,-1 1-1 0 0,-1 0 1 0 0,3 13-175 0 0,-7-22 53 0 0,0-1 0 0 0,-1 2 0 0 0,0-1 0 0 0,0 0 0 0 0,-1 0 0 0 0,0 0 0 0 0,0 0 0 0 0,-2 3-53 0 0,1-1 72 0 0,-1-1-1 0 0,0 0 1 0 0,-1 1 0 0 0,-1 1-72 0 0,3-8 34 0 0,0 0 0 0 0,-1 1 0 0 0,0-1-1 0 0,0-1 1 0 0,0 1 0 0 0,0 0 0 0 0,0 0 0 0 0,0-1 0 0 0,-1 1 0 0 0,1-1 0 0 0,-1 0 0 0 0,0 1 0 0 0,-1-1-34 0 0,3-1 11 0 0,0 0 1 0 0,-1-1-1 0 0,1 1 0 0 0,0-1 0 0 0,-1 1 1 0 0,1-1-1 0 0,0 0 0 0 0,-1 0 1 0 0,1 0-1 0 0,-1 0 0 0 0,1 0 1 0 0,-1 0-1 0 0,1 0 0 0 0,-1 0 0 0 0,1 0 1 0 0,0 0-1 0 0,-1-1 0 0 0,1 1 1 0 0,0-1-1 0 0,-1 1 0 0 0,1-1 0 0 0,0 1 1 0 0,-1-1-1 0 0,1 0 0 0 0,0 0 1 0 0,0 0-1 0 0,0 0 0 0 0,0 0 0 0 0,0 0 1 0 0,0 0-1 0 0,0 0 0 0 0,0 0 1 0 0,0 0-1 0 0,0-1-11 0 0,-2-2-46 0 0,0 1-1 0 0,1-1 1 0 0,-1 0 0 0 0,1 0 0 0 0,0 0-1 0 0,1 0 1 0 0,-1-1 0 0 0,1 1 0 0 0,-1 0-1 0 0,1-4 47 0 0,-2-20-3394 0 0,2-17 3394 0 0,1 24-6485 0 0</inkml:trace>
  <inkml:trace contextRef="#ctx0" brushRef="#br0" timeOffset="1348.382">1329 164 14712 0 0,'0'0'332'0'0,"0"8"457"0"0,3 142-294 0 0,1-106-353 0 0,1 16 355 0 0,-3-2 139 0 0,0-30 88 0 0,-1 1 0 0 0,-2 0-724 0 0,1-24 111 0 0,0 1-1 0 0,1-1 0 0 0,-1 1 0 0 0,1-1 1 0 0,1 3-111 0 0,2 21 475 0 0,-4-28-354 0 0,0-1-5 0 0,0 0-16 0 0,0 0-4 0 0,0 0 0 0 0,3-1-33 0 0,0-2-1 0 0,0 1 0 0 0,-1 0 0 0 0,1-1 1 0 0,-1 1-1 0 0,0-1 0 0 0,0 1 0 0 0,0-1 1 0 0,0 0-1 0 0,0-1-62 0 0,-1 3 17 0 0,14-21 24 0 0,9-13-496 0 0,11-12 455 0 0,-34 46-10 0 0,0 0 1 0 0,0 0 0 0 0,0 1 0 0 0,0-1 0 0 0,0 0-1 0 0,0 0 1 0 0,0 1 0 0 0,0-1 0 0 0,0 1-1 0 0,0-1 1 0 0,0 1 0 0 0,0-1 0 0 0,0 1-1 0 0,0 0 1 0 0,1-1 0 0 0,-1 1 0 0 0,0 0-1 0 0,0 0 1 0 0,0 0 0 0 0,1 0 0 0 0,-1 0 0 0 0,0 0-1 0 0,0 0 1 0 0,0 1 0 0 0,1-1 0 0 0,-1 0-1 0 0,0 1 1 0 0,0-1 0 0 0,0 0 0 0 0,0 1-1 0 0,1 0 10 0 0,0 0-1 0 0,1 1 1 0 0,-1-1-1 0 0,0 1 0 0 0,1-1 0 0 0,-1 1 0 0 0,0 0 0 0 0,0 0 0 0 0,0 0 0 0 0,-1 0 0 0 0,1 0 0 0 0,0 1 0 0 0,-1-1 0 0 0,1 2 1 0 0,13 32 213 0 0,4 5 157 0 0,-13-29-248 0 0,-1 0 0 0 0,0 1 0 0 0,0 2-122 0 0,-2-5 90 0 0,0 0 0 0 0,1 0 1 0 0,0-1-1 0 0,1 0 0 0 0,4 7-90 0 0,-3-8-124 0 0,-1 0 0 0 0,1-1 0 0 0,1 0 0 0 0,-1 0 0 0 0,1-1 0 0 0,1 0 0 0 0,-1 0 0 0 0,1-1 0 0 0,4 3 124 0 0,-4-4-1379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9:24.57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172 1 8752 0 0,'0'0'398'0'0,"-10"7"156"0"0,-4 5 1294 0 0,0 1 1 0 0,-9 9-1849 0 0,5-4 1508 0 0,10-10-1223 0 0,0 0-1 0 0,1 1 1 0 0,-1 0-1 0 0,2 0 1 0 0,-1 1-285 0 0,-2 4 317 0 0,-17 30 676 0 0,24-40-893 0 0,0 0 0 0 0,0 1 1 0 0,0-1-1 0 0,1 1 0 0 0,0-1 0 0 0,0 1 0 0 0,0-1 0 0 0,0 1 0 0 0,1 1-100 0 0,0-5 27 0 0,0 1 0 0 0,0-1-1 0 0,1 0 1 0 0,-1 0 0 0 0,1 1-1 0 0,-1-1 1 0 0,1 0 0 0 0,-1 0-1 0 0,1 1 1 0 0,0-1 0 0 0,-1 0 0 0 0,2 1-27 0 0,5 13 230 0 0,-7-13-195 0 0,1 0-1 0 0,-1 0 1 0 0,0 0 0 0 0,1 0-1 0 0,0 0 1 0 0,-1-1 0 0 0,1 1-1 0 0,0 0 1 0 0,0 0 0 0 0,0-1-1 0 0,0 1 1 0 0,0 0 0 0 0,1-1-1 0 0,-1 1 1 0 0,0-1 0 0 0,1 0-1 0 0,-1 1 1 0 0,1-1 0 0 0,-1 0-1 0 0,1 0 1 0 0,0 0 0 0 0,-1 0-1 0 0,1 0 1 0 0,0 0 0 0 0,0 0-1 0 0,0-1 1 0 0,0 1 0 0 0,0-1-1 0 0,-1 0 1 0 0,1 1 0 0 0,0-1-1 0 0,0 0 1 0 0,2 0-35 0 0,1 0 53 0 0,1 0 0 0 0,0-1 0 0 0,0 0 0 0 0,0 0 0 0 0,0 0 0 0 0,0-1 0 0 0,-1 0 0 0 0,1 0-1 0 0,-1 0 1 0 0,5-3-53 0 0,-7 3 19 0 0,1 0-1 0 0,-1 1 1 0 0,0-1-1 0 0,0-1 1 0 0,0 1-1 0 0,0 0 1 0 0,0-1-1 0 0,0 1 1 0 0,-1-1-1 0 0,1 0 0 0 0,-1 0 1 0 0,0 0-1 0 0,1-1-18 0 0,6-10-134 0 0,-1 0-1 0 0,-1 0 0 0 0,-1 0 1 0 0,1-1-1 0 0,-2 0 0 0 0,2-7 135 0 0,-5 12-86 0 0,-1 7 57 0 0,0 0-1 0 0,0 0 0 0 0,-1 0 1 0 0,1 0-1 0 0,-1 0 1 0 0,0 0-1 0 0,0-2 30 0 0,8 13-252 0 0,4 7 363 0 0,0 0 0 0 0,1-1 1 0 0,1-1-1 0 0,12 10-111 0 0,-20-18 18 0 0,0-1 1 0 0,0 0-1 0 0,0-1 0 0 0,1 1 1 0 0,-1-1-1 0 0,1-1 1 0 0,0 1-1 0 0,-1-1 1 0 0,1 0-1 0 0,0 0 0 0 0,0-1 1 0 0,1 0-1 0 0,-1-1 1 0 0,1 1-19 0 0,6-1 50 0 0,0-1 1 0 0,0 0 0 0 0,0-1-1 0 0,5-2-50 0 0,-13 3 13 0 0,-1 0 0 0 0,0-1-1 0 0,0 0 1 0 0,0 0 0 0 0,0 0-1 0 0,0-1 1 0 0,0 0 0 0 0,-1 0-1 0 0,1 0 1 0 0,-1 0 0 0 0,0-1-1 0 0,2-1-12 0 0,-5 4-10 0 0,0-1-1 0 0,0 0 1 0 0,0 1-1 0 0,0-1 1 0 0,0 0-1 0 0,0 0 1 0 0,-1 0-1 0 0,1 0 1 0 0,0 0-1 0 0,-1 0 1 0 0,0 0-1 0 0,1 0 1 0 0,-1 0-1 0 0,0 0 1 0 0,0 0-1 0 0,0 0 1 0 0,0 0-1 0 0,-1 1 1 0 0,1-1-1 0 0,-1 0 1 0 0,1 0-1 0 0,-1 0 1 0 0,1 0-1 0 0,-1 0 1 0 0,0 0-1 0 0,0 0 1 0 0,0 1-1 0 0,0-1 0 0 0,0 0 1 0 0,0 1-1 0 0,-1-1 1 0 0,1 1-1 0 0,0-1 1 0 0,-1 1-1 0 0,-1-1 11 0 0,-1-1-30 0 0,2 1 0 0 0,0 0 1 0 0,0 1 0 0 0,-1-1 0 0 0,1 0-1 0 0,-1 1 1 0 0,0 0 0 0 0,1-1 0 0 0,-1 1-1 0 0,0 0 1 0 0,0 1 0 0 0,0-1 0 0 0,0 0-1 0 0,1 1 1 0 0,-1-1 0 0 0,0 1 0 0 0,0 0-1 0 0,-1 0 30 0 0,-4 1-18 0 0,1 0-1 0 0,-1 1 0 0 0,0 0 0 0 0,1 0 1 0 0,-5 2 18 0 0,9-2 18 0 0,0-1 0 0 0,0 1 0 0 0,0 0 0 0 0,1 0 0 0 0,-1 0 0 0 0,0 0 0 0 0,1 0 1 0 0,0 1-1 0 0,-1-1 0 0 0,1 1 0 0 0,0-1 0 0 0,0 1 0 0 0,0 0 0 0 0,-1 3-18 0 0,1-1 14 0 0,0 0 0 0 0,0 0 0 0 0,0 1 0 0 0,1-1-1 0 0,0 1 1 0 0,0-1 0 0 0,0 1 0 0 0,0 0 0 0 0,1-1-1 0 0,0 1 1 0 0,0 0 0 0 0,1-1 0 0 0,0 1-1 0 0,0-1 1 0 0,0 1 0 0 0,0-1 0 0 0,1 1 0 0 0,0-1-1 0 0,0 0 1 0 0,1 0 0 0 0,-1 0 0 0 0,1 0 0 0 0,0 0-1 0 0,1 0 1 0 0,-1-1 0 0 0,1 0 0 0 0,0 1 0 0 0,0-1-1 0 0,1 1-13 0 0,-1-2 4 0 0,-1 0 20 0 0,1-1 0 0 0,-1 1-1 0 0,1 0 1 0 0,0-1 0 0 0,0 1-1 0 0,0-1 1 0 0,0 0-1 0 0,0-1 1 0 0,0 1 0 0 0,1-1-1 0 0,0 1-23 0 0,10 1-29 0 0,-1-1 0 0 0,1-1 0 0 0,0 0-1 0 0,-1 0 1 0 0,1-2 0 0 0,0 0 0 0 0,-1 0-1 0 0,1-2 1 0 0,-1 1 0 0 0,0-2 0 0 0,1 0 0 0 0,-2-1-1 0 0,1 0 1 0 0,6-4 29 0 0,-6 1-1705 0 0,-1-3-5004 0 0</inkml:trace>
  <inkml:trace contextRef="#ctx0" brushRef="#br0" timeOffset="916.596">810 76 10568 0 0,'0'0'233'0'0,"0"0"39"0"0,0 0 17 0 0,0 0-27 0 0,0 0-69 0 0,0 0 335 0 0,0 0 164 0 0,2 9 741 0 0,8 113 2150 0 0,-9-111-3377 0 0,-1 0-1 0 0,-1 0 1 0 0,0 0 0 0 0,-1 3-206 0 0,-1 25 502 0 0,3-17-43 0 0,0-21-361 0 0,0-1-2 0 0,0 0 0 0 0,0 0 2 0 0,0 0 4 0 0,4-5 106 0 0,23-52 259 0 0,-26 56-475 0 0,8-17-218 0 0,2 0 0 0 0,1 0 226 0 0,2-6-246 0 0,-11 19 175 0 0,-1 0-1 0 0,1 0 1 0 0,0 1 0 0 0,1-1 0 0 0,-1 1 0 0 0,2-1 71 0 0,-2 1-49 0 0,0 1-1 0 0,0 0 1 0 0,1 0 0 0 0,-1 0 0 0 0,1 0 0 0 0,0 0 0 0 0,0 1 0 0 0,0 0-1 0 0,0 0 1 0 0,0 0 0 0 0,1 0 0 0 0,-1 1 0 0 0,0 0 0 0 0,2-1 49 0 0,-2 1-19 0 0,0 0 1 0 0,0 0 0 0 0,0 0-1 0 0,1 1 1 0 0,-1 0-1 0 0,0-1 1 0 0,1 1 0 0 0,-1 1-1 0 0,0-1 1 0 0,1 1 0 0 0,-1-1-1 0 0,0 1 1 0 0,0 1-1 0 0,0-1 1 0 0,0 0 0 0 0,0 1-1 0 0,0 0 1 0 0,0 0-1 0 0,3 2 19 0 0,69 44 0 0 0,-73-46 1 0 0,0 1 0 0 0,1-1 0 0 0,-1 0 0 0 0,1 0 0 0 0,0-1 0 0 0,-1 1 0 0 0,1-1 0 0 0,0 0-1 0 0,0 0 1 0 0,0 0 0 0 0,0 0 0 0 0,2 0-1 0 0,-5-1 5 0 0,0 0 0 0 0,0 0 0 0 0,0 0 0 0 0,0 0 0 0 0,0 0 0 0 0,0-1 0 0 0,0 1 0 0 0,0 0 1 0 0,0 0-1 0 0,-1 0 0 0 0,1-1 0 0 0,0 1 0 0 0,0-1 0 0 0,0 1 0 0 0,0-1 0 0 0,0 1 0 0 0,-1-1 0 0 0,1 1 0 0 0,0-1 0 0 0,0 0 0 0 0,-1 1 0 0 0,1-1 0 0 0,0 0-5 0 0,1-2 12 0 0,0 2 11 0 0,0 0-1 0 0,-1-1 1 0 0,1 1 0 0 0,0-1-1 0 0,-1 0 1 0 0,0 0 0 0 0,1 1-1 0 0,-1-1 1 0 0,0 0 0 0 0,0 0-1 0 0,0 0 1 0 0,1-2-23 0 0,8-29 138 0 0,-1 4-239 0 0,-8 26 96 0 0,0 0-1 0 0,0 0 1 0 0,0 0-1 0 0,-1 0 0 0 0,1 0 1 0 0,-1-1-1 0 0,0 1 1 0 0,0 0 5 0 0,3-19-20 0 0,-2 9-60 0 0,-1 13 3 0 0,1 1 21 0 0,2 5 80 0 0,1 1-1 0 0,-2 0 1 0 0,1-1 0 0 0,-1 1-1 0 0,0 0 1 0 0,0 0-1 0 0,0 0 1 0 0,-1 1 0 0 0,0 1-24 0 0,7 34 182 0 0,-3-26-118 0 0,-2 2 1 0 0,0-1 0 0 0,0 8-65 0 0,-1-2 232 0 0,5 18-232 0 0,30 114 600 0 0,-13-44 78 0 0,-14-42-362 0 0,-10-67-288 0 0,0 1 1 0 0,0-1 0 0 0,0 1-1 0 0,-1-1 1 0 0,1 1-1 0 0,-1-1 1 0 0,0 0 0 0 0,0 1-1 0 0,0-1 1 0 0,-1 0-1 0 0,1 0 1 0 0,-1 0 0 0 0,1 0-1 0 0,-1 0 1 0 0,0 0-1 0 0,0 0 1 0 0,-1-1 0 0 0,1 1-1 0 0,0-1 1 0 0,-1 1-1 0 0,0-1 1 0 0,1 0-29 0 0,-7 5 88 0 0,0-1 0 0 0,-1 0 1 0 0,1 0-1 0 0,-1-1 0 0 0,0-1 0 0 0,-3 2-88 0 0,2-3 35 0 0,-1 0 0 0 0,0-1 0 0 0,0 0 0 0 0,-1-1 0 0 0,1 0 0 0 0,0-1 0 0 0,0 0 0 0 0,-2-1-35 0 0,0 0-446 0 0,0-1-1 0 0,0-1 1 0 0,0 0-1 0 0,-11-4 447 0 0,19 5-230 0 0,0 0 0 0 0,0-1-1 0 0,1 1 1 0 0,-1-1 0 0 0,1 0 0 0 0,-1-1 0 0 0,1 1-1 0 0,0-1 1 0 0,0 0 0 0 0,1 0 0 0 0,-5-5 230 0 0,2-3-1507 0 0,2-4-11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9:23.44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26 111 8288 0 0,'0'0'381'0'0,"0"0"-6"0"0,0 0-109 0 0,0 0 441 0 0,-16 9 2760 0 0,15-6-3190 0 0,-1 1 0 0 0,1 0 0 0 0,0-1 0 0 0,0 1 0 0 0,0 0 1 0 0,0 0-1 0 0,0 0 0 0 0,1-1 0 0 0,0 1 0 0 0,0 0 1 0 0,0 1-278 0 0,5 47 2204 0 0,-3-37-1991 0 0,1 10 778 0 0,-1 24-991 0 0,-2-42-1 0 0,0-1 0 0 0,0 0 0 0 0,1 0 0 0 0,0 0 0 0 0,0 0 1 0 0,1 0-1 0 0,-1 0 0 0 0,1 0 0 0 0,0 0 0 0 0,1-1 0 0 0,0 2 1 0 0,1-1-1353 0 0,-4-6-50 0 0</inkml:trace>
  <inkml:trace contextRef="#ctx0" brushRef="#br0" timeOffset="210.575">54 18 16783 0 0,'-10'-7'1276'0'0,"-5"-2"-704"0"0,9 8-572 0 0,0 3 0 0 0,4 0 0 0 0,1 0 0 0 0,0 0 0 0 0,-1 1-1 0 0,1-1 1 0 0,0 0 0 0 0,0 1-1 0 0,0-1 1 0 0,0 0 0 0 0,1 1 0 0 0,-1-1-1 0 0,1 1 1 0 0,-1-1 0 0 0,1 1-1 0 0,0-1 1 0 0,0 1 0 0 0,0-1-1 0 0,0 1 1 0 0,1 2 0 0 0,-1-3-531 0 0,1 0-1 0 0,-1-1 1 0 0,1 1-1 0 0,0 0 1 0 0,-1 0-1 0 0,1 0 1 0 0,0-1 0 0 0,0 1-1 0 0,0 0 1 0 0,0-1 531 0 0,6 7-5720 0 0</inkml:trace>
  <inkml:trace contextRef="#ctx0" brushRef="#br0" timeOffset="500.309">225 84 2760 0 0,'-9'0'248'0'0,"-10"2"345"0"0,14 0 1694 0 0,0 0 1 0 0,0 0-1 0 0,0 1 0 0 0,0-1 0 0 0,0 1 1 0 0,-2 2-2288 0 0,5-4 313 0 0,1 0-295 0 0,0-1 1 0 0,0 1-1 0 0,0 0 0 0 0,1-1 1 0 0,-1 1-1 0 0,0 0 0 0 0,0 0 0 0 0,1 0 1 0 0,-1 0-1 0 0,0 0 0 0 0,1 0 1 0 0,-1 0-1 0 0,1 0 0 0 0,-1 0 1 0 0,1 0-1 0 0,0 0 0 0 0,-1 0 0 0 0,1 0 1 0 0,0 0-1 0 0,0 0 0 0 0,0 1-18 0 0,-1 0 32 0 0,2 1 0 0 0,-1-1 0 0 0,0 1-1 0 0,0-1 1 0 0,1 1 0 0 0,0-1 0 0 0,-1 1 0 0 0,1-1-1 0 0,1 2-31 0 0,1 3 77 0 0,0-1-1 0 0,1 0 1 0 0,-1 0-1 0 0,1-1 1 0 0,1 1-1 0 0,4 4-76 0 0,7 4 275 0 0,0 0 0 0 0,8 4-275 0 0,-10-8 206 0 0,1 2 0 0 0,-2-1 0 0 0,12 14-206 0 0,-19-18 51 0 0,-1-2 62 0 0,0 1 1 0 0,0 0-1 0 0,-1 0 1 0 0,0 0 0 0 0,4 6-114 0 0,-7-10 36 0 0,-1 0 0 0 0,1-1 0 0 0,-1 1 0 0 0,1-1 1 0 0,-1 1-1 0 0,1 0 0 0 0,-1-1 0 0 0,0 1 0 0 0,0 0 1 0 0,0-1-1 0 0,0 1 0 0 0,0 0 0 0 0,0-1 1 0 0,0 1-1 0 0,-1 0 0 0 0,1-1 0 0 0,-1 1 0 0 0,1 0 1 0 0,-1-1-1 0 0,1 1 0 0 0,-1-1 0 0 0,0 1 0 0 0,0-1 1 0 0,0 1-1 0 0,0-1 0 0 0,0 0 0 0 0,0 1 0 0 0,-1-1-36 0 0,-5 7-54 0 0,0-1 0 0 0,-1 0-1 0 0,0-1 1 0 0,-1 0-1 0 0,0 0 1 0 0,0 0 0 0 0,0-1-1 0 0,0-1 1 0 0,-1 0-1 0 0,-7 3 55 0 0,7-3-1561 0 0,8-3-1708 0 0,2-1-2796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0:37.82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19 137 4608 0 0,'0'0'353'0'0,"-1"0"-231"0"0,0 0 295 0 0,0-1 1 0 0,0 1 0 0 0,-1 0-1 0 0,1 1 1 0 0,0-1 0 0 0,0 0-1 0 0,0 0 1 0 0,0 0 0 0 0,0 1-1 0 0,0-1 1 0 0,0 0 0 0 0,0 1-1 0 0,0-1 1 0 0,-1 1-418 0 0,2-1 84 0 0,0 0 0 0 0,0 1 0 0 0,0-1 1 0 0,0 0-1 0 0,0 0 0 0 0,0 1 0 0 0,0-1 0 0 0,-1 0 0 0 0,1 0 0 0 0,0 0 0 0 0,0 1 1 0 0,0-1-1 0 0,0 0 0 0 0,0 0 0 0 0,0 1 0 0 0,0-1 0 0 0,0 0 0 0 0,0 0 1 0 0,1 1-1 0 0,-1-1 0 0 0,0 0 0 0 0,0 0 0 0 0,0 0 0 0 0,0 1 0 0 0,0-1 0 0 0,0 0 1 0 0,0 0-1 0 0,0 0 0 0 0,1 1 0 0 0,-1-1 0 0 0,0 0 0 0 0,0 0 0 0 0,0 0 0 0 0,1 0 1 0 0,-1 1-1 0 0,0-1-84 0 0,2 2 203 0 0,0-1 0 0 0,0 1 0 0 0,1 0 0 0 0,-1-1 0 0 0,1 0 0 0 0,-1 1 0 0 0,1-1 1 0 0,1 0-204 0 0,17 4 786 0 0,0-1 0 0 0,1 0 1 0 0,21-1-787 0 0,-4 0 424 0 0,-7-1 145 0 0,15-2-569 0 0,5 1 223 0 0,79 1 449 0 0,12-6-672 0 0,-76 0-57 0 0,62-1 106 0 0,-114 5-37 0 0,-1-1-115 0 0,-1 2 1 0 0,0-1-1 0 0,5 3 103 0 0,-14-3-138 0 0,-4 0-7 0 0,0 0 0 0 0,-1 0 1 0 0,1 0-1 0 0,0 0 0 0 0,0 0 1 0 0,0 1-1 0 0,0-1 0 0 0,0 0 1 0 0,0 0-1 0 0,0 0 1 0 0,0 0-1 0 0,0 0 0 0 0,0 0 1 0 0,0 0-1 0 0,0 0 0 0 0,0 0 1 0 0,0 0-1 0 0,0 0 0 0 0,0 0 1 0 0,0 0-1 0 0,1 0 1 0 0,-1 0-1 0 0,0 0 0 0 0,0 0 1 0 0,0 0-1 0 0,0 0 0 0 0,0 0 1 0 0,0 1-1 0 0,0-1 0 0 0,0 0 145 0 0,-4 1-116 0 0,-7 4-1465 0 0</inkml:trace>
  <inkml:trace contextRef="#ctx0" brushRef="#br0" timeOffset="287.379">138 295 8232 0 0,'-39'-3'1149'0'0,"38"3"-873"0"0,1 0 11 0 0,0 0 13 0 0,0 0 52 0 0,0 0 28 0 0,0 0 4 0 0,0 0-3 0 0,19 0 726 0 0,77-5 660 0 0,-39 2-1233 0 0,103-11 541 0 0,-46 1-452 0 0,15 1 1468 0 0,-103 9-1918 0 0,60-9-2979 0 0,-76 12 1245 0 0</inkml:trace>
  <inkml:trace contextRef="#ctx0" brushRef="#br0" timeOffset="677.523">571 17 7368 0 0,'0'0'568'0'0,"0"0"-251"0"0,0 0 339 0 0,12-8 1868 0 0,-9 7-2374 0 0,0-1 0 0 0,0 1 0 0 0,0 0 0 0 0,0 0 0 0 0,1 0 0 0 0,-1 0 0 0 0,0 1 0 0 0,0 0 0 0 0,1-1 0 0 0,-1 1-1 0 0,0 0 1 0 0,0 0 0 0 0,1 1 0 0 0,0-1-150 0 0,10 3 802 0 0,0 0 0 0 0,10 3-802 0 0,-16-4 150 0 0,18 6 941 0 0,-1 1-1 0 0,1 2 1 0 0,2 2-1091 0 0,-4 1 84 0 0,0 2-1 0 0,-1 1 1 0 0,-1 1 0 0 0,0 1-1 0 0,6 9-83 0 0,-14-15-450 0 0,-12-11 464 0 0,0 0 1 0 0,0 1-1 0 0,0-1 0 0 0,0 1 0 0 0,0 0 0 0 0,-1 0 1 0 0,1-1-1 0 0,-1 1 0 0 0,0 0 0 0 0,0 0 0 0 0,0 0 1 0 0,0 0-1 0 0,-1 0 0 0 0,1 1 0 0 0,-1-1 0 0 0,0 0 1 0 0,0 0-1 0 0,0 0 0 0 0,0 0 0 0 0,0 1 0 0 0,-1-1 1 0 0,1 0-1 0 0,-1 0 0 0 0,0 0 0 0 0,0 0 0 0 0,-1 2-14 0 0,1-4 19 0 0,1 0 0 0 0,-1 0 0 0 0,0 0-1 0 0,0 0 1 0 0,0 0 0 0 0,0 0 0 0 0,0 0 0 0 0,0 0-1 0 0,0-1 1 0 0,0 1 0 0 0,0 0 0 0 0,0-1-1 0 0,-1 1-18 0 0,-11 9 204 0 0,10-6-145 0 0,0 0 0 0 0,-1-1 0 0 0,0 1 0 0 0,1-1 0 0 0,-1 0 0 0 0,-1 0 0 0 0,1 0 0 0 0,0 0 0 0 0,-1-1 0 0 0,1 1 0 0 0,-1-1 0 0 0,-1 0-59 0 0,-25 14 247 0 0,11-6-180 0 0,0 0-1 0 0,0-1 0 0 0,-1 0 1 0 0,-20 4-67 0 0,9-3-237 0 0,-21 10 237 0 0,33-12-105 0 0,14-5-96 0 0,-1-1-1 0 0,1 1 1 0 0,0 0 0 0 0,0 0-1 0 0,0 1 1 0 0,-3 3 201 0 0,-7 1-1701 0 0,10-5 268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1:08.44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14 16128 0 0,'2'-8'1431'0'0,"2"4"-1143"0"0,-1 2-288 0 0,3 2 0 0 0,1 2 1088 0 0,-5 4 168 0 0,7-4 32 0 0,1 2 8 0 0,2 4-1440 0 0,-3-3-288 0 0,-6-2-56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48:41.553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  <inkml:brushProperty name="color" value="#0000FF"/>
    </inkml:brush>
    <inkml:brush xml:id="br2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6089 42 6360 0 0,'12'-4'677'0'0,"18"-1"343"0"0,20 1-1020 0 0,-29 3 880 0 0,44-7 1519 0 0,-2 2-528 0 0,-17 2 354 0 0,16 1-2225 0 0,-51 3 224 0 0,2-1-189 0 0,0 2 0 0 0,0 0 0 0 0,5 1-35 0 0,0 1-125 0 0,-11-3-36 0 0,-1 1 1 0 0,0 0-1 0 0,0 0 1 0 0,0 1 0 0 0,0-1-1 0 0,0 2 1 0 0,-1-1 0 0 0,1 0-1 0 0,0 1 1 0 0,-1 0 0 0 0,3 2 160 0 0,-4 0-608 0 0</inkml:trace>
  <inkml:trace contextRef="#ctx0" brushRef="#br0" timeOffset="430.235">6114 189 5064 0 0,'0'0'389'0'0,"0"0"-165"0"0,15-5 1444 0 0,-4 3-975 0 0,1 0-1 0 0,0 1 1 0 0,0 1-1 0 0,0 0 0 0 0,9 1-692 0 0,9 0 1265 0 0,-25-1-1007 0 0,-1 0 1 0 0,1 0-1 0 0,0 1 0 0 0,-1 0 1 0 0,5 0-259 0 0,-8 0 63 0 0,1 0 0 0 0,0-1 0 0 0,-1 1 1 0 0,1 0-1 0 0,0 0 0 0 0,-1 0 0 0 0,1 0 0 0 0,-1 0 0 0 0,0 1 1 0 0,1-1-1 0 0,-1 0 0 0 0,0 1 0 0 0,0-1 0 0 0,0 0 1 0 0,1 1-64 0 0,-2-1 2 0 0,1 0 1 0 0,-1 0-1 0 0,0 0 0 0 0,0 0 1 0 0,1 0-1 0 0,-1 0 1 0 0,0 0-1 0 0,0 0 1 0 0,0 0-1 0 0,0 0 1 0 0,0 0-1 0 0,0 0 1 0 0,0 0-1 0 0,0 0 1 0 0,0 0-1 0 0,0 0 1 0 0,-1 0-1 0 0,1 0 1 0 0,0 0-1 0 0,-1 0 1 0 0,1 0-1 0 0,-1-1 1 0 0,1 1-1 0 0,-1 0 1 0 0,1 0-1 0 0,-1 0 1 0 0,0-1-1 0 0,1 1 1 0 0,-1 0-1 0 0,0 0 1 0 0,0-1-3 0 0,-4 5-23 0 0,0 0 1 0 0,-1 0-1 0 0,1-1 1 0 0,-2 0 22 0 0,2 0-54 0 0,-10 5-194 0 0,0 1 0 0 0,-1-2 0 0 0,0 0 0 0 0,-7 1 248 0 0,-68 23-1084 0 0,80-29 1067 0 0,7-1 68 0 0,-1-1 1 0 0,0 1-1 0 0,1 1 1 0 0,-1-1-1 0 0,1 0 1 0 0,-4 4-52 0 0,7-5 252 0 0,1-1 11 0 0,0 0 6 0 0,1 7 630 0 0,1-5-835 0 0,-1-1 0 0 0,1 1 1 0 0,0-1-1 0 0,-1 1 1 0 0,1-1-1 0 0,0 1 1 0 0,0-1-1 0 0,0 0 0 0 0,0 0 1 0 0,1 0-1 0 0,-1 0 1 0 0,0 0-1 0 0,0-1 1 0 0,1 1-65 0 0,37 6 485 0 0,-19-4-312 0 0,4 0-115 0 0,1-1 0 0 0,-1-1 0 0 0,7-1-58 0 0,-8 0-56 0 0,-21 0-106 0 0,37-2 26 0 0,-14-2-4491 0 0,-16 2-62 0 0</inkml:trace>
  <inkml:trace contextRef="#ctx0" brushRef="#br0" timeOffset="746.096">6457 241 8752 0 0,'0'0'673'0'0,"0"0"-288"0"0,0 0 415 0 0,-6 9 3060 0 0,5 10-3241 0 0,1-17-543 0 0,0 0-1 0 0,0 0 0 0 0,0 0 1 0 0,0-1-1 0 0,0 1 0 0 0,-1 0 1 0 0,1 0-1 0 0,0 0 0 0 0,-1 0 1 0 0,0 0-1 0 0,1 0 0 0 0,-1 0 1 0 0,0 0-76 0 0,-6 10 305 0 0,1-1 0 0 0,1 1 0 0 0,0 1-305 0 0,-9 18 343 0 0,7-17-246 0 0,2 0 0 0 0,-1 0-1 0 0,2 0 1 0 0,-1 6-97 0 0,4-20 4 0 0,1 1-1 0 0,0-1 1 0 0,0 0-1 0 0,0 1 0 0 0,0-1 1 0 0,-1 1-1 0 0,1-1 1 0 0,0 1-1 0 0,0-1 1 0 0,0 0-1 0 0,0 1 1 0 0,0-1-1 0 0,0 1 1 0 0,0-1-1 0 0,0 1 1 0 0,0-1-1 0 0,0 0 1 0 0,0 1-1 0 0,0-1 1 0 0,0 1-1 0 0,1-1 0 0 0,-1 0 1 0 0,0 1-1 0 0,0-1 1 0 0,0 1-1 0 0,1-1 1 0 0,-1 0-1 0 0,0 1 1 0 0,0-1-1 0 0,1 1-3 0 0,0 0 16 0 0,0 0 9 0 0,-1 1 1 0 0,1-1-1 0 0,0 0 0 0 0,-1 0 1 0 0,1 0-1 0 0,0 1 0 0 0,0-1 1 0 0,0 0-1 0 0,0 0 0 0 0,0 0 1 0 0,0 0-1 0 0,0 0 0 0 0,0-1 1 0 0,1 1-1 0 0,-1 0 1 0 0,0 0-1 0 0,0-1 0 0 0,1 1 1 0 0,-1-1-1 0 0,0 1 0 0 0,1-1 1 0 0,-1 0-1 0 0,1 1 0 0 0,-1-1 1 0 0,0 0-1 0 0,1 0 0 0 0,-1 0 1 0 0,1 0-1 0 0,0 0-25 0 0,9-1 173 0 0,0 1 0 0 0,0-1-1 0 0,8-3-172 0 0,-8 2 70 0 0,29-4 96 0 0,-3 0-64 0 0,1 1 0 0 0,28 1-102 0 0,-39 1-6 0 0,-22 2-41 0 0,0 0-1 0 0,1 1 1 0 0,-1-1 0 0 0,1 1-1 0 0,-1 0 1 0 0,1 1 47 0 0,12 4-190 0 0</inkml:trace>
  <inkml:trace contextRef="#ctx0" brushRef="#br0" timeOffset="4851.794">6175 497 2304 0 0,'0'0'101'0'0,"0"0"125"0"0,0 0 436 0 0,0 0 193 0 0,0 0 38 0 0,0 0-77 0 0,0 0-361 0 0,0 0-157 0 0,0 0-36 0 0,0 0-24 0 0,0 0-72 0 0,0 0-36 0 0,0 0-8 0 0,0 0-1 0 0,0 0 7 0 0,0 0 7 0 0,0 0 1 0 0,0 0 13 0 0,0 0 55 0 0,0 0 20 0 0,0 0 7 0 0,0 0 13 0 0,0 0 50 0 0,0 0 24 0 0,0 0 2 0 0,0 0-26 0 0,0 0-104 0 0,-13-5 486 0 0,-24-1 149 0 0,3 4-396 0 0,25 1-213 0 0,0 0 1 0 0,0 1-1 0 0,0 0 0 0 0,0 0 1 0 0,-3 1-217 0 0,8-1 116 0 0,0 0 1 0 0,0 0 0 0 0,0-1-1 0 0,1 1 1 0 0,-1-1 0 0 0,0 0-1 0 0,1-1 1 0 0,-3 0-117 0 0,-4 2 154 0 0,9 0-136 0 0,1 0 1 0 0,0 0-1 0 0,-1 1 1 0 0,1-1 0 0 0,-1 0-1 0 0,1 0 1 0 0,-1 0-1 0 0,1 0 1 0 0,-1 0-1 0 0,1 0 1 0 0,-1 0 0 0 0,1 0-1 0 0,0-1 1 0 0,-1 1-1 0 0,1 0 1 0 0,-1 0-1 0 0,1 0 1 0 0,-1 0 0 0 0,1-1-19 0 0,-3-1 52 0 0,3 1-84 0 0,0 1 89 0 0,2 0 68 0 0,9-5 11 0 0,-7 2-58 0 0,40-32 66 0 0,-7 10-36 0 0,-2-3 0 0 0,0 0 0 0 0,-2-3-108 0 0,-24 23-19 0 0,-3 4 105 0 0,0-1 0 0 0,-1-1 0 0 0,0 1 0 0 0,0-1 1 0 0,0 0-87 0 0,-5 5 64 0 0,0 1 0 0 0,0 0-53 0 0,0 0 0 0 0,0 0 0 0 0,0 0 0 0 0,0 0 0 0 0,0 0 1 0 0,0 0-1 0 0,0 0 0 0 0,0 0 0 0 0,0 0 0 0 0,0 0 1 0 0,0 0-1 0 0,0 0 0 0 0,0-1 0 0 0,0 1 0 0 0,0 0 1 0 0,0 0-1 0 0,1 0 0 0 0,-1 0 0 0 0,0 0 0 0 0,0 0 1 0 0,0 0-1 0 0,0 0 0 0 0,0 0 0 0 0,0 0 0 0 0,0 0 0 0 0,0 0 1 0 0,0 0-1 0 0,0 0 0 0 0,0 0 0 0 0,0 0 0 0 0,0 0 1 0 0,0 0-1 0 0,1 0 0 0 0,-1 0 0 0 0,0 0 0 0 0,0 0 1 0 0,0 0-1 0 0,0 0 0 0 0,0 0 0 0 0,0 0 0 0 0,0 0 1 0 0,0 0-1 0 0,0 0 0 0 0,0 0 0 0 0,0 0 0 0 0,0 0 0 0 0,0 0 1 0 0,0 0-1 0 0,1 0 0 0 0,-1 0 0 0 0,0 0 0 0 0,0 0 1 0 0,0 0-1 0 0,0 0 0 0 0,0 0 0 0 0,0 0-11 0 0,2 8 13 0 0,-1-6 2 0 0,-1 1 0 0 0,1 0 0 0 0,-1 0-1 0 0,1 0 1 0 0,-1 0 0 0 0,0-1-1 0 0,-1 1 1 0 0,1 0 0 0 0,0 0 0 0 0,-1 0-1 0 0,1 0 1 0 0,-1 0-15 0 0,-2 8 79 0 0,-18 76 952 0 0,12-24-142 0 0,9-31-433 0 0,0-28-359 0 0,0 1 0 0 0,0-1 0 0 0,0 1-1 0 0,0-1 1 0 0,2 4-97 0 0,-1 7 180 0 0,-1-13-100 0 0,0 19 400 0 0,0-20-405 0 0,0-1-6 0 0,0 0-5 0 0,1 2-10 0 0,1 5-26 0 0,-1-5 54 0 0,-1-2 1 0 0,0 0-8 0 0,0 0 6 0 0,0 0-14 0 0,0 0-119 0 0,7-9-342 0 0,-5 7 207 0 0,-1 0-1 0 0,0 0 1 0 0,0 0-1 0 0,-1 0 1 0 0,1 0-1 0 0,0 0 1 0 0,-1-1 0 0 0,1 1-1 0 0,-1-1 188 0 0,2-7-1235 0 0,-1 4 469 0 0</inkml:trace>
  <inkml:trace contextRef="#ctx0" brushRef="#br0" timeOffset="5253.133">6236 257 4752 0 0,'0'0'216'0'0,"0"0"65"0"0,0 0 150 0 0,0 0 66 0 0,0 0 14 0 0,0 0 27 0 0,0 0 114 0 0,0 0 55 0 0,0 0 12 0 0,0 0-31 0 0,0 0-135 0 0,0 0-60 0 0,0 0-11 0 0,0 0-38 0 0,0 0-151 0 0,0 0-65 0 0,0 0-17 0 0,-3 9 289 0 0,2-2-256 0 0,-1 0 1 0 0,-1 0-1 0 0,0 0 1 0 0,1-1-1 0 0,-2 1 0 0 0,1-1 1 0 0,-1 0-1 0 0,0 0 1 0 0,0 0-1 0 0,-1 0 1 0 0,-2 1-245 0 0,-1 2 135 0 0,-1-1 0 0 0,0 0 0 0 0,-1 0 0 0 0,0-1 0 0 0,0-1 0 0 0,-6 4-135 0 0,-68 41 1063 0 0,56-32 233 0 0,22-14-2205 0 0,5-4 923 0 0,0 0 0 0 0,1-1 0 0 0,-1 1 0 0 0,0 0 0 0 0,0 0 0 0 0,0-1 0 0 0,0 1 0 0 0,0 0 0 0 0,0-1 0 0 0,0 1 0 0 0,0-1 0 0 0,-1 1-14 0 0,4 3 370 0 0,-2-4-363 0 0,0 0 1 0 0,0 0-1 0 0,0 0 1 0 0,0 1-1 0 0,0-1 0 0 0,0 0 1 0 0,0 0-1 0 0,0 0 0 0 0,0 1 1 0 0,0-1-1 0 0,1 0 0 0 0,-1 0 1 0 0,0 0-1 0 0,0 0 1 0 0,0 1-1 0 0,0-1 0 0 0,0 0 1 0 0,1 0-1 0 0,-1 0 0 0 0,0 0 1 0 0,0 0-1 0 0,0 0 0 0 0,0 0 1 0 0,1 1-1 0 0,-1-1 1 0 0,0 0-1 0 0,0 0 0 0 0,0 0 1 0 0,1 0-1 0 0,-1 0 0 0 0,0 0-7 0 0,11 3 49 0 0,-1-1-1 0 0,1 0 1 0 0,0-1-1 0 0,0 0 1 0 0,0-1-1 0 0,0 0 0 0 0,0-1 1 0 0,3 0-49 0 0,23-1 36 0 0,19 2-1324 0 0,-26 0-5151 0 0</inkml:trace>
  <inkml:trace contextRef="#ctx0" brushRef="#br1" timeOffset="68860.308">8106 732 4144 0 0,'0'0'319'0'0,"0"0"-107"0"0,0 0 332 0 0,-9 2 1558 0 0,9-1 3273 0 0,11 3-5037 0 0,-6-1-147 0 0,0-1-1 0 0,0-1 1 0 0,0 1 0 0 0,0-1-1 0 0,0 0 1 0 0,0 0 0 0 0,0 0 0 0 0,4-1-191 0 0,6 0 318 0 0,16 0 1105 0 0,20-3-1423 0 0,8 1 1200 0 0,-36 2 894 0 0,18-3-2094 0 0,69-5-1026 0 0,-31 7 1414 0 0,-51 1-75 0 0,0-1 0 0 0,24-3-313 0 0,-35 2 181 0 0,0 1 0 0 0,16 1-181 0 0,-16 1 101 0 0,0-1 0 0 0,0-1-1 0 0,0-1-100 0 0,10-1 210 0 0,24 0-210 0 0,3 1 198 0 0,70-6 18 0 0,-40 5-216 0 0,-73 3-141 0 0,-1-1 0 0 0,0 2-1 0 0,0 0 1 0 0,0 0 0 0 0,10 2 141 0 0,-19-2-167 0 0,0-1 1 0 0,0 0-1 0 0,0 0 0 0 0,0 1 1 0 0,0-1-1 0 0,0 0 1 0 0,0 0-1 0 0,0 0 1 0 0,0 0-1 0 0,0 0 1 0 0,0-1-1 0 0,0 1 0 0 0,0 0 167 0 0,0 0-6527 0 0</inkml:trace>
  <inkml:trace contextRef="#ctx0" brushRef="#br1" timeOffset="66752.423">7794 2544 3224 0 0,'0'0'363'0'0,"-1"0"660"0"0,-3 0-874 0 0,2 1 3236 0 0,2-1-3332 0 0,0 1 0 0 0,0-1 0 0 0,-1 0 0 0 0,1 0 0 0 0,0 0 0 0 0,0 0 0 0 0,0 1 1 0 0,0-1-1 0 0,0 0 0 0 0,0 0 0 0 0,0 0 0 0 0,0 0 0 0 0,0 1 0 0 0,0-1 0 0 0,0 0 0 0 0,0 0 0 0 0,0 0 1 0 0,0 1-1 0 0,0-1 0 0 0,0 0 0 0 0,0 0 0 0 0,0 0 0 0 0,0 0 0 0 0,0 1 0 0 0,0-1 0 0 0,0 0 0 0 0,0 0 0 0 0,0 0 1 0 0,0 0-1 0 0,0 1 0 0 0,1-1 0 0 0,-1 0 0 0 0,0 0 0 0 0,0 0 0 0 0,0 0 0 0 0,0 0 0 0 0,0 1 0 0 0,0-1 1 0 0,1 0-1 0 0,-1 0 0 0 0,0 0 0 0 0,0 0 0 0 0,0 0 0 0 0,0 0 0 0 0,1 0 0 0 0,-1 0 0 0 0,0 0 0 0 0,0 0 1 0 0,0 1-1 0 0,0-1 0 0 0,1 0 0 0 0,-1 0-53 0 0,16 5 266 0 0,-2 0 273 0 0,-12-5-504 0 0,-1 1-1 0 0,1-1 1 0 0,0 1-1 0 0,-1-1 1 0 0,1 0-1 0 0,0 0 1 0 0,-1 0-1 0 0,1 0 0 0 0,-1 0 1 0 0,1 0-1 0 0,0 0 1 0 0,0-1-35 0 0,6 1 81 0 0,34 3 191 0 0,81-9 640 0 0,-19-2-192 0 0,-63 3-615 0 0,-14 1-18 0 0,-10 1-37 0 0,-14 2-30 0 0,1 1 1 0 0,0-1-1 0 0,-1 1 0 0 0,1-1 1 0 0,-1 1-1 0 0,1 0 1 0 0,0 1-1 0 0,2-1-20 0 0,12 0 61 0 0,-15 0-54 0 0,-1 0 0 0 0,0-1 0 0 0,0 1 0 0 0,1 0 0 0 0,-1 0 0 0 0,0 1 1 0 0,1-1-1 0 0,0 1-7 0 0,9 0 8 0 0,1 0 1 0 0,-1 0 0 0 0,0-1 0 0 0,0-1 0 0 0,0 0 0 0 0,1 0-1 0 0,8-3-8 0 0,-9 2 3 0 0,13-1 247 0 0,19 0-250 0 0,-20 3 294 0 0,18-5-294 0 0,14 0 530 0 0,11-3-228 0 0,62-4-174 0 0,-62 4-11 0 0,-11-2-67 0 0,15-4-25 0 0,-26 0-1737 0 0,-35 11-3584 0 0</inkml:trace>
  <inkml:trace contextRef="#ctx0" brushRef="#br1" timeOffset="67760.613">8002 1681 2760 0 0,'0'0'387'0'0,"0"0"582"0"0,12-7 5541 0 0,-2 3-5520 0 0,-1 2-551 0 0,0 0 0 0 0,-1 1 0 0 0,1 0 0 0 0,0 0 0 0 0,0 1 0 0 0,5 1-439 0 0,-1-1 196 0 0,84-5 3186 0 0,94-16-3382 0 0,-179 20 155 0 0,99-7 720 0 0,-52 1-486 0 0,32-5 361 0 0,161-29-502 0 0,-226 37-178 0 0,0 2 1 0 0,0 0 0 0 0,0 2-1 0 0,10 1-70 0 0,44 3-480 0 0,-70-4-1032 0 0,-1 0-5151 0 0</inkml:trace>
  <inkml:trace contextRef="#ctx0" brushRef="#br0" timeOffset="76049.642">8438 2540 3680 0 0,'0'0'167'0'0,"1"-1"-7"0"0,1 0 311 0 0,0-1 1 0 0,0 1 0 0 0,-1-1 0 0 0,1 0 0 0 0,-1 1-1 0 0,1-1 1 0 0,-1 0 0 0 0,0 0 0 0 0,0 0-1 0 0,1 0 1 0 0,-1-1-472 0 0,0 1 245 0 0,7-5 803 0 0,-7 6-802 0 0,0 1 0 0 0,0-1-1 0 0,0 0 1 0 0,0 1 0 0 0,0-1 0 0 0,0 0-1 0 0,0 0 1 0 0,-1 0 0 0 0,1 0-1 0 0,0 1 1 0 0,0-1 0 0 0,-1 0 0 0 0,1-1-246 0 0,15-4 1210 0 0,1 9-767 0 0,-16-3-413 0 0,-1 0-1 0 0,1 1 1 0 0,0-1-1 0 0,-1 0 1 0 0,1 1-1 0 0,-1-1 1 0 0,1 0 0 0 0,-1 1-1 0 0,1-1 1 0 0,-1 0-1 0 0,0 1 1 0 0,1-1-1 0 0,-1 1 1 0 0,1-1 0 0 0,-1 1-1 0 0,0-1 1 0 0,1 1-1 0 0,-1-1 1 0 0,0 1-1 0 0,0 0 1 0 0,1-1 0 0 0,-1 1-1 0 0,0-1 1 0 0,0 1-1 0 0,0 0 1 0 0,0-1 0 0 0,0 1-30 0 0,0 1 50 0 0,-1-1 0 0 0,1 1 0 0 0,-1-1 0 0 0,0 1 0 0 0,0-1 0 0 0,0 1-1 0 0,0-1 1 0 0,0 0 0 0 0,0 1 0 0 0,0-1 0 0 0,0 0 0 0 0,0 0 0 0 0,0 0 0 0 0,-1 0 0 0 0,1 0 0 0 0,0 0 0 0 0,-1 0 0 0 0,1 0 0 0 0,-1 0 0 0 0,1-1 0 0 0,-1 1 0 0 0,0 0 0 0 0,1-1 0 0 0,-2 1-50 0 0,-5 0 97 0 0,0-1 0 0 0,0 0 0 0 0,0 0 0 0 0,-1 0-97 0 0,-9-1 164 0 0,15 1-214 0 0,-1-1 0 0 0,1 1 0 0 0,0-1 0 0 0,0 0 0 0 0,-1 0 0 0 0,1-1 0 0 0,0 1-1 0 0,0-1 1 0 0,0 1 50 0 0,1 0-43 0 0,1 0 0 0 0,-1 0-1 0 0,0 0 1 0 0,1 0 0 0 0,0 0 0 0 0,-1 0-1 0 0,1 0 1 0 0,-1 0 0 0 0,1 0-1 0 0,0-1 1 0 0,0 1 0 0 0,0-1-1 0 0,0 1 1 0 0,0-1 0 0 0,0 1-1 0 0,0-2 44 0 0,1 0-31 0 0,0 1-1 0 0,0 0 0 0 0,0 0 0 0 0,0 0 0 0 0,1-1 1 0 0,-1 1-1 0 0,1 0 0 0 0,-1 0 0 0 0,1 0 0 0 0,0 0 1 0 0,0 0-1 0 0,0 0 0 0 0,0 0 0 0 0,0 0 0 0 0,0 0 1 0 0,1 1-1 0 0,-1-1 0 0 0,1 0 0 0 0,-1 1 0 0 0,1-1 1 0 0,0 1-1 0 0,-1-1 0 0 0,1 1 0 0 0,0 0 0 0 0,0 0 1 0 0,0 0-1 0 0,0 0 0 0 0,2-1 32 0 0,-1 1-20 0 0,1-1 0 0 0,-1 1 0 0 0,1-1 0 0 0,-1 1 0 0 0,1 0 0 0 0,0 1 0 0 0,-1-1 1 0 0,1 1-1 0 0,0-1 0 0 0,0 1 0 0 0,-1 0 0 0 0,1 0 0 0 0,0 1 0 0 0,0-1 0 0 0,-1 1 0 0 0,1 0 0 0 0,0 0 20 0 0,2 1-19 0 0,-1 1 0 0 0,0-1 0 0 0,0 1-1 0 0,0 0 1 0 0,0 0 0 0 0,0 1 0 0 0,-1-1 0 0 0,1 1-1 0 0,-1 0 1 0 0,3 4 19 0 0,-2-2 1 0 0,-2-3 9 0 0,0 0 0 0 0,0 1 0 0 0,0 0 0 0 0,-1-1 0 0 0,0 1 0 0 0,0 0 0 0 0,0 0-1 0 0,0 0 1 0 0,0 0 0 0 0,-1 1-10 0 0,0-1 95 0 0,0-1-1 0 0,0 1 1 0 0,-1 0-1 0 0,1 0 1 0 0,-1-1-1 0 0,0 3-94 0 0,0-4 64 0 0,0-1 1 0 0,-1 1-1 0 0,1-1 0 0 0,0 0 0 0 0,-1 1 0 0 0,1-1 1 0 0,-1 1-1 0 0,1-1 0 0 0,-1 0 0 0 0,0 1 1 0 0,0-1-1 0 0,1 0 0 0 0,-1 0 0 0 0,0 1 0 0 0,0-1 1 0 0,0 0-1 0 0,-1 1-64 0 0,0-1 43 0 0,1 0 0 0 0,0 0 0 0 0,0 0 0 0 0,-1 0 0 0 0,1 0 1 0 0,0 0-1 0 0,-1 0 0 0 0,1 0 0 0 0,-1-1 0 0 0,0 1 0 0 0,1 0 0 0 0,-1-1 1 0 0,1 1-1 0 0,-1-1 0 0 0,0 0 0 0 0,1 0 0 0 0,-1 1 0 0 0,0-1 0 0 0,1 0 0 0 0,-1 0-43 0 0,-10 0-5 0 0,8 1 1 0 0,-1-1 1 0 0,1 0 0 0 0,0 0-1 0 0,0 0 1 0 0,-1 0-1 0 0,1-1 1 0 0,0 1 0 0 0,-1-1-1 0 0,1 0 1 0 0,0 0-1 0 0,0-1 1 0 0,0 1 0 0 0,0-1-1 0 0,0 0 1 0 0,1 0 0 0 0,-1-1-1 0 0,0 1 1 0 0,-2-3 3 0 0,-7-6-74 0 0,14 11 69 0 0,-1 0-1 0 0,0 0 0 0 0,0 0 0 0 0,0 0 0 0 0,1 0 1 0 0,-1 0-1 0 0,0 0 0 0 0,0 0 0 0 0,0 0 1 0 0,1 0-1 0 0,-1-1 0 0 0,0 1 0 0 0,0 0 0 0 0,0 0 1 0 0,0 0-1 0 0,1 0 0 0 0,-1 0 0 0 0,0 0 0 0 0,0 0 1 0 0,0 0-1 0 0,0-1 0 0 0,1 1 0 0 0,-1 0 0 0 0,0 0 1 0 0,0 0-1 0 0,0 0 0 0 0,0-1 0 0 0,0 1 0 0 0,0 0 1 0 0,0 0-1 0 0,0 0 0 0 0,1 0 0 0 0,-1-1 1 0 0,0 1-1 0 0,0 0 0 0 0,0 0 0 0 0,0 0 0 0 0,0-1 1 0 0,0 1-1 0 0,0 0 0 0 0,0 0 0 0 0,0 0 0 0 0,0-1 1 0 0,0 1-1 0 0,0 0 0 0 0,0 0 0 0 0,0 0 0 0 0,-1-1 1 0 0,1 1-1 0 0,0 0 0 0 0,0 0 0 0 0,0 0 0 0 0,0 0 1 0 0,0-1-1 0 0,0 1 0 0 0,0 0 0 0 0,-1 0 0 0 0,1 0 6 0 0,2 0-16 0 0,1 0 0 0 0,-1 1 0 0 0,0-1 0 0 0,0 1 0 0 0,0 0-1 0 0,0-1 1 0 0,0 1 0 0 0,2 1 16 0 0,14 11-64 0 0,-10-6 55 0 0,-1 1-46 0 0,-6-7 108 0 0,-1-1 14 0 0,0 0 8 0 0,0 0-3 0 0,0 0 22 0 0,0 0 22 0 0,0 0 4 0 0,0 0-102 0 0,0 1 0 0 0,0-1 0 0 0,0 1-1 0 0,0-1 1 0 0,0 1 0 0 0,0-1-1 0 0,-1 0 1 0 0,1 1 0 0 0,0-1-1 0 0,0 1 1 0 0,0-1 0 0 0,-1 0 0 0 0,1 1-1 0 0,0-1 1 0 0,0 1 0 0 0,-1-1-1 0 0,1 0 1 0 0,0 0 0 0 0,-1 1-1 0 0,1-1 1 0 0,0 0 0 0 0,-1 1 0 0 0,1-1-1 0 0,-1 0 1 0 0,1 0 0 0 0,0 0-1 0 0,-1 0 1 0 0,1 1 0 0 0,-1-1-1 0 0,1 0 1 0 0,-1 0-18 0 0,-14 1 397 0 0,13-1-399 0 0,1 0 90 0 0,1 0 0 0 0,0 0-77 0 0,0-1 0 0 0,0 1 0 0 0,0 0 0 0 0,0-1 0 0 0,-1 1 0 0 0,1 0-1 0 0,0-1 1 0 0,0 1 0 0 0,0 0 0 0 0,0-1 0 0 0,-1 1 0 0 0,1 0 0 0 0,0-1-1 0 0,0 1 1 0 0,-1 0 0 0 0,1 0 0 0 0,0-1 0 0 0,0 1 0 0 0,-1 0 0 0 0,1 0 0 0 0,0 0-1 0 0,-1-1 1 0 0,1 1-11 0 0,-1 0 14 0 0,1 0 0 0 0,-1-1 1 0 0,1 1-1 0 0,-1 0 0 0 0,1-1 0 0 0,0 1 0 0 0,-1-1 0 0 0,1 1 0 0 0,-1 0 0 0 0,1-1 0 0 0,0 1 1 0 0,-1-1-1 0 0,1 1 0 0 0,0-1 0 0 0,0 1 0 0 0,-1-1 0 0 0,1 0 0 0 0,0 1 0 0 0,0-1 0 0 0,0 1 1 0 0,0-1-1 0 0,0 1 0 0 0,0-1 0 0 0,-1 1 0 0 0,1-1-14 0 0,-9-40 299 0 0,7 25-197 0 0,1 14-90 0 0,1 1-1 0 0,-1-1 0 0 0,1 0 1 0 0,0 0-1 0 0,0 0 1 0 0,-1 1-1 0 0,1-1 0 0 0,1 0 1 0 0,-1 0-1 0 0,0 0 1 0 0,0 0-1 0 0,1 1 0 0 0,-1-1-11 0 0,1-1 19 0 0,-1 0 0 0 0,1 1 0 0 0,-1-1 0 0 0,0 0 0 0 0,0 0 0 0 0,0 0 0 0 0,0 1 0 0 0,0-3-19 0 0,-1 3 16 0 0,1-1 1 0 0,0 1-1 0 0,0-1 1 0 0,0 1-1 0 0,0-1 1 0 0,1 0-1 0 0,-1 1 1 0 0,0-1-1 0 0,2-1-16 0 0,-1 2 12 0 0,-1 0-1 0 0,1 1 0 0 0,0-1 1 0 0,-1 0-1 0 0,1 0 0 0 0,-1 1 1 0 0,1-1-1 0 0,-1 0 0 0 0,0 0 1 0 0,0 0-1 0 0,0 0 0 0 0,0 0 1 0 0,0 1-1 0 0,0-1 0 0 0,-1 0 1 0 0,1 0-1 0 0,-1 0 0 0 0,1 0-11 0 0,0 1 5 0 0,-1 0-1 0 0,1-1 0 0 0,0 1 0 0 0,0 0 0 0 0,0 0 1 0 0,0-1-1 0 0,0 1 0 0 0,0 0 0 0 0,1 0 0 0 0,-1-1 1 0 0,0 1-1 0 0,1 0 0 0 0,-1 0 0 0 0,1 0 0 0 0,0-2-4 0 0,3-13 13 0 0,-4-119 389 0 0,-8 77-336 0 0,7 48-88 0 0,0 0-1 0 0,0 0 0 0 0,-1-3 23 0 0,-4-29 8 0 0,6 38 20 0 0,0 0-1 0 0,-1-1 0 0 0,0 1 1 0 0,0 0-1 0 0,-1-3-27 0 0,1 2 17 0 0,-1 1-1 0 0,1-1 1 0 0,0 1 0 0 0,1-1-1 0 0,-1-3-16 0 0,1 0 16 0 0,-1 1 0 0 0,-1-1-1 0 0,1 1 1 0 0,-1-1 0 0 0,0 1-1 0 0,-3-4-15 0 0,2 1 14 0 0,0 1 0 0 0,0-1 0 0 0,1-3-14 0 0,-1-1-60 0 0,0 0 1 0 0,-1 0-1 0 0,-4-7 60 0 0,4 11 32 0 0,0 0 1 0 0,1-1-1 0 0,1 1 1 0 0,0-1 0 0 0,0 1-1 0 0,0-10-32 0 0,-1-1-4 0 0,2 19 37 0 0,0 0-1 0 0,1-1 0 0 0,-1 1 0 0 0,1 0 1 0 0,0-1-1 0 0,0 1 0 0 0,0-1 0 0 0,0 1 1 0 0,0 0-1 0 0,0-1 0 0 0,0 1 1 0 0,1-1-1 0 0,0 1 0 0 0,-1 0 0 0 0,1-1-32 0 0,-1-9-82 0 0,19-18-220 0 0,-17 25 302 0 0,-2-1 0 0 0,0 5 2 0 0,0-1 0 0 0,0 0 0 0 0,-1 1 0 0 0,1-1 0 0 0,-1 0 0 0 0,1 1 0 0 0,-1-1 0 0 0,1 1 0 0 0,-1-1 0 0 0,0 1 0 0 0,0-1-2 0 0,0 1-26 0 0,1 0 1 0 0,-1-1 0 0 0,0 1 0 0 0,1 0 0 0 0,-1-1-1 0 0,1 1 1 0 0,0-1 0 0 0,-1 1 0 0 0,1 0 0 0 0,0-2 25 0 0,1-17-1194 0 0,5 18 740 0 0,-1 0 0 0 0,0-1 0 0 0,0 0 0 0 0,3-2 454 0 0,-8 5-416 0 0,1-2 190 0 0,1 1 0 0 0,-1-1-1 0 0,0 1 1 0 0,0 0 0 0 0,1-1-1 0 0,-1 1 1 0 0,0 0-1 0 0,1 0 1 0 0,-1 0 0 0 0,2-1 226 0 0,3-2-2210 0 0,0 1 484 0 0,3 0-2658 0 0</inkml:trace>
  <inkml:trace contextRef="#ctx0" brushRef="#br0" timeOffset="76735.131">8496 1574 3224 0 0,'0'0'387'0'0,"0"0"414"0"0,-7 4 3521 0 0,-19 13-412 0 0,25-16-3492 0 0,-6 2 368 0 0,-10 1 278 0 0,11-4-42 0 0,12-4-790 0 0,27-10 187 0 0,-31 14-411 0 0,-1-1-2 0 0,-1 1 0 0 0,1 0 0 0 0,0-1 0 0 0,0 1 0 0 0,-1 0 0 0 0,1 0 0 0 0,0 0-1 0 0,0 0 1 0 0,0 0 0 0 0,-1 0 0 0 0,1 0 0 0 0,0 0 0 0 0,0 0 0 0 0,-1 0 0 0 0,1 0-1 0 0,0 1-5 0 0,16 1 53 0 0,-16-2-53 0 0,1 1 0 0 0,-1-1 0 0 0,1 1 1 0 0,-1-1-1 0 0,0 1 0 0 0,1 0 1 0 0,-1-1-1 0 0,0 1 0 0 0,0 0 1 0 0,1 0-1 0 0,-1 0 0 0 0,0 0 1 0 0,0 0-1 0 0,0 0 0 0 0,0 0 1 0 0,0 0-1 0 0,0 1 0 0 0,-1-1 1 0 0,1 0-1 0 0,0 0 0 0 0,-1 1 1 0 0,1-1-1 0 0,-1 1 0 0 0,1 0 0 0 0,0 0 19 0 0,-1 0-1 0 0,1 0 0 0 0,-1 0 0 0 0,1 0 0 0 0,-1 0 0 0 0,0 0 0 0 0,0 0 0 0 0,0 0 0 0 0,0 0 0 0 0,0 0 0 0 0,0 0 0 0 0,-1-1 0 0 0,1 1 0 0 0,-1 0 1 0 0,1 0-1 0 0,-1 0 0 0 0,0 0 0 0 0,0 0-18 0 0,-6 11 245 0 0,6-11-194 0 0,0 1 0 0 0,-1-1 0 0 0,1 0 1 0 0,-1 1-1 0 0,1-1 0 0 0,-1 0 0 0 0,0 0 0 0 0,0 0-51 0 0,-3 3 64 0 0,0-1-1 0 0,0 0 0 0 0,0 0 1 0 0,-1-1-1 0 0,1 1 0 0 0,-1-1 1 0 0,0-1-1 0 0,0 1 0 0 0,0-1 1 0 0,-1 0-1 0 0,1 0 0 0 0,-6 1-63 0 0,5-2 52 0 0,0 0-1 0 0,0-1 1 0 0,0 1-1 0 0,-1-1 1 0 0,1-1-1 0 0,-3 0-51 0 0,7 1 4 0 0,1 0 1 0 0,0-1-1 0 0,-1 0 0 0 0,1 1 1 0 0,0-1-1 0 0,0 0 1 0 0,0 0-1 0 0,0 0 0 0 0,0 0 1 0 0,0-1-1 0 0,0 1 0 0 0,0 0 1 0 0,0-1-1 0 0,0 1 0 0 0,1-1 1 0 0,-1 0-1 0 0,0 0 0 0 0,1 0 1 0 0,0 1-1 0 0,-1-1 0 0 0,1-1-4 0 0,0 0-16 0 0,1 1 0 0 0,-1-1 0 0 0,1 1 0 0 0,-1 0 0 0 0,1-1-1 0 0,0 1 1 0 0,0-1 0 0 0,0 1 0 0 0,1-1 0 0 0,-1 1 0 0 0,1-1-1 0 0,-1 1 1 0 0,1 0 0 0 0,0-1 0 0 0,0 1 0 0 0,0 0-1 0 0,0-1 1 0 0,1 0 16 0 0,1-2-42 0 0,-1 0 1 0 0,1 0-1 0 0,1 0 0 0 0,-1 0 0 0 0,1 1 0 0 0,0 0 0 0 0,3-4 42 0 0,-2 5-10 0 0,-1-1-1 0 0,1 1 0 0 0,0 1 0 0 0,0-1 0 0 0,0 1 0 0 0,1 0 0 0 0,-1 0 0 0 0,0 0 0 0 0,1 1 0 0 0,-1-1 0 0 0,1 1 1 0 0,0 1-1 0 0,-1-1 0 0 0,1 1 0 0 0,0 0 0 0 0,-1 0 0 0 0,1 1 0 0 0,-1 0 0 0 0,1 0 0 0 0,0 0 0 0 0,-1 0 0 0 0,4 2 11 0 0,-5-1 1 0 0,23 8-3 0 0,-25-9 3 0 0,-1 0 0 0 0,1 0 0 0 0,0 0 0 0 0,-1 0 0 0 0,1 1 0 0 0,-1-1 0 0 0,1 0 0 0 0,-1 1 0 0 0,0-1-1 0 0,1 1 1 0 0,-1-1 0 0 0,0 1 0 0 0,1 1-1 0 0,-1 0 33 0 0,1 0-1 0 0,-1 1 1 0 0,0-1-1 0 0,0 1 1 0 0,0-1-1 0 0,0 1 0 0 0,0-1 1 0 0,-1 4-33 0 0,0-6 36 0 0,0 1 0 0 0,0-1 0 0 0,0 1-1 0 0,0-1 1 0 0,-1 1 0 0 0,1-1 0 0 0,-1 1 0 0 0,1-1 0 0 0,-1 1 0 0 0,1-1 0 0 0,-1 0 0 0 0,0 1-1 0 0,0-1 1 0 0,0 0 0 0 0,1 0 0 0 0,-1 1 0 0 0,0-1 0 0 0,-1 0 0 0 0,1 0 0 0 0,0 0 0 0 0,0 0-1 0 0,-1 0-35 0 0,-2 2 45 0 0,1 0-1 0 0,-1-1 0 0 0,0 1 0 0 0,1-1 0 0 0,-1 0 1 0 0,0 0-1 0 0,-1-1 0 0 0,1 1 0 0 0,0-1 0 0 0,0 0 1 0 0,-1 0-1 0 0,1 0 0 0 0,0 0 0 0 0,-1-1 0 0 0,1 0 1 0 0,-1 0-1 0 0,1 0 0 0 0,-1 0 0 0 0,1-1 0 0 0,-4-1-44 0 0,-11-3 0 0 0,9-1 0 0 0,9 2 0 0 0,1 3 0 0 0,-1-2 0 0 0,1 1-1 0 0,-1 0 1 0 0,1 0-1 0 0,-1-1 1 0 0,1 1-1 0 0,0 0 1 0 0,0-1-1 0 0,0 1 1 0 0,0 0-1 0 0,0-1 1 0 0,0 1-1 0 0,1 0 1 0 0,-1-1-1 0 0,1 1 1 0 0,-1 0-1 0 0,1 0 1 0 0,0 0-1 0 0,0-1 1 0 0,0 1-1 0 0,1 0 1 0 0,0-1-19 0 0,0 0-1 0 0,0 1 1 0 0,0-1 0 0 0,0 1-1 0 0,1-1 1 0 0,0 1-1 0 0,-1 0 1 0 0,1 0 0 0 0,0 0-1 0 0,0 1 1 0 0,0-1 0 0 0,0 0-1 0 0,2 1 20 0 0,-2-1-19 0 0,0 1 0 0 0,1 0 0 0 0,-1 0 0 0 0,0 0 0 0 0,1 0 0 0 0,-1 1 0 0 0,1-1 0 0 0,-1 1 0 0 0,1 0 0 0 0,0 0 0 0 0,-1 0 0 0 0,1 0 0 0 0,-1 1 0 0 0,1 0 0 0 0,-1-1 0 0 0,1 1 0 0 0,-1 0 0 0 0,0 1 0 0 0,0-1 0 0 0,1 1 0 0 0,-1-1 0 0 0,0 1 0 0 0,0 0-1 0 0,0 0 1 0 0,0 0 0 0 0,-1 1 0 0 0,3 2 19 0 0,-1 0-14 0 0,0 0 0 0 0,0 0-1 0 0,0 1 1 0 0,-1 0 0 0 0,0-1-1 0 0,0 2 15 0 0,-3-5 25 0 0,1 0-1 0 0,0 0 1 0 0,-1 0-1 0 0,0 0 0 0 0,1 0 1 0 0,-1 0-1 0 0,0 0 0 0 0,0 0 1 0 0,0 0-1 0 0,0 1 1 0 0,-1-1-1 0 0,1 0 0 0 0,0 0 1 0 0,-1 0-1 0 0,0 0 1 0 0,1 0-1 0 0,-1 0 0 0 0,0 0 1 0 0,-1 1-25 0 0,1-1 54 0 0,-1 0 1 0 0,1 0-1 0 0,-1-1 0 0 0,1 1 1 0 0,-1-1-1 0 0,0 1 0 0 0,0-1 1 0 0,1 0-1 0 0,-1 0 1 0 0,0 0-1 0 0,0 0 0 0 0,0 0 1 0 0,0 0-1 0 0,0 0 1 0 0,0-1-1 0 0,-1 1 0 0 0,1-1 1 0 0,-1 1-55 0 0,-6 0 76 0 0,-1 0-1 0 0,1 0 1 0 0,-7-1-76 0 0,9 0-87 0 0,-16 0-5549 0 0,10-2-840 0 0</inkml:trace>
  <inkml:trace contextRef="#ctx0" brushRef="#br0" timeOffset="81036.866">8739 1553 1840 0 0,'0'0'304'0'0,"0"0"605"0"0,7-5 3422 0 0,1 1-3407 0 0,0-1 0 0 0,-1-1 1 0 0,6-3-925 0 0,-7 3 548 0 0,0 1 0 0 0,1 1 0 0 0,0-1 0 0 0,0 1 0 0 0,0 0 0 0 0,2 0-548 0 0,0 1 341 0 0,-2 0-7 0 0,0 0 1 0 0,1 1-1 0 0,-1 0 1 0 0,0 0-1 0 0,1 1 1 0 0,-1-1 0 0 0,8 1-335 0 0,-4 12 563 0 0,-10-10-549 0 0,0 0-1 0 0,1 1 1 0 0,-1-1-1 0 0,0 0 1 0 0,0 1-1 0 0,0-1 0 0 0,0 1 1 0 0,0 0-1 0 0,0-1 1 0 0,0 1-1 0 0,-1-1 1 0 0,1 1-1 0 0,0 0 0 0 0,-1 0 1 0 0,0-1-1 0 0,1 1 1 0 0,-1 0-1 0 0,0 0 1 0 0,0 0-1 0 0,0 0 0 0 0,0-1 1 0 0,0 1-1 0 0,-1 2-13 0 0,1-1 11 0 0,0 1 0 0 0,-1 0 1 0 0,0 0-1 0 0,0 0 0 0 0,0 0 0 0 0,-1-1 0 0 0,1 1 0 0 0,-1-1 0 0 0,0 1 0 0 0,-2 2-11 0 0,2-3 121 0 0,0 0 0 0 0,-1-1 0 0 0,0 1 0 0 0,1-1 0 0 0,-1 0 0 0 0,0 0 0 0 0,0 0 0 0 0,0 0 0 0 0,0 0 0 0 0,-1-1 0 0 0,1 1 0 0 0,0-1 0 0 0,-1 0 0 0 0,1 0 0 0 0,-4 0-121 0 0,-1 1-210 0 0,0-1 1 0 0,-1-1-1 0 0,1 0 1 0 0,0 0-1 0 0,-1 0 1 0 0,-3-2 209 0 0,11 2-27 0 0,0 0 0 0 0,0 0 1 0 0,-1 0-1 0 0,1 0 0 0 0,0-1 1 0 0,0 1-1 0 0,-1 0 0 0 0,1-1 1 0 0,0 1-1 0 0,0-1 0 0 0,0 0 1 0 0,0 1-1 0 0,0-1 0 0 0,0 0 1 0 0,0 0-1 0 0,0 0 0 0 0,0 0 1 0 0,0 1-1 0 0,0-1 0 0 0,0 0 1 0 0,0-1-1 0 0,1 1 0 0 0,-1 0 1 0 0,1 0-1 0 0,-1 0 27 0 0,0-1-7 0 0,1 1-1 0 0,0-1 1 0 0,0 0 0 0 0,0 1-1 0 0,0-1 1 0 0,0 1 0 0 0,0-1-1 0 0,0 1 1 0 0,0-1-1 0 0,1 1 1 0 0,-1-1 0 0 0,0 1-1 0 0,1-1 1 0 0,0 1 0 0 0,-1-1-1 0 0,1 1 1 0 0,0 0 0 0 0,-1-1-1 0 0,1 1 1 0 0,0 0-1 0 0,0-1 8 0 0,3-2-16 0 0,0 0 0 0 0,0 0 0 0 0,0 0 0 0 0,1 0 0 0 0,-1 1 0 0 0,1 0 0 0 0,0 0 0 0 0,0 0 0 0 0,0 0 0 0 0,0 1 0 0 0,2-1 16 0 0,-2 2-17 0 0,1 0 0 0 0,0 0 0 0 0,-1 0 0 0 0,1 1 0 0 0,0 0 0 0 0,0 0-1 0 0,-1 1 1 0 0,1-1 0 0 0,0 1 0 0 0,-1 0 0 0 0,1 1 0 0 0,-1-1 0 0 0,0 1 0 0 0,6 3 17 0 0,-7-2 2 0 0,0 0 1 0 0,0 1 0 0 0,0 0 0 0 0,-1 0 0 0 0,1 0 0 0 0,-1 0 0 0 0,0 1 0 0 0,0-1 0 0 0,0 1 0 0 0,1 4-3 0 0,-3-8 19 0 0,-1 1 1 0 0,1-1-1 0 0,0 1 1 0 0,-1 0-1 0 0,1-1 1 0 0,-1 1-1 0 0,0 0 1 0 0,0 0-1 0 0,0-1 1 0 0,1 1-1 0 0,-2 0 1 0 0,1-1-1 0 0,0 1 1 0 0,0 0-1 0 0,0 0 1 0 0,-1-1-1 0 0,1 1 1 0 0,-1 0-1 0 0,1-1 1 0 0,-1 1-1 0 0,0-1 1 0 0,0 1-1 0 0,0-1 1 0 0,0 1 0 0 0,0-1-1 0 0,0 1 1 0 0,0-1-1 0 0,0 0 1 0 0,0 0-1 0 0,-1 1 1 0 0,1-1-1 0 0,0 0 1 0 0,-1 0-1 0 0,1 0 1 0 0,-1-1-1 0 0,0 1-19 0 0,-3 2 44 0 0,1 0-1 0 0,-1-1 1 0 0,-1 0-1 0 0,1 0 1 0 0,0 0-1 0 0,0-1 1 0 0,-1 0-1 0 0,1 0 1 0 0,-1 0-1 0 0,-3 0-43 0 0,4-1-151 0 0,1-1-1 0 0,-1 1 0 0 0,1-1 1 0 0,-1 0-1 0 0,1 0 1 0 0,-1 0-1 0 0,1-1 0 0 0,0 0 1 0 0,0 1-1 0 0,-3-3 152 0 0,3-1-730 0 0</inkml:trace>
  <inkml:trace contextRef="#ctx0" brushRef="#br2" timeOffset="103720.968">8671 1563 1376 0 0,'0'0'281'0'0,"0"0"645"0"0,0 0 282 0 0,0 0 58 0 0,0 0-83 0 0,0 0-401 0 0,0 0-168 0 0,0 0-36 0 0,0 0-18 0 0,0 0-38 0 0,0 0-12 0 0,0 0-4 0 0,0 0-1 0 0,0 0 7 0 0,0 0 7 0 0,0 0 1 0 0,0 0-22 0 0,0 0-88 0 0,0 0-40 0 0,0 0-8 0 0,0 0-14 0 0,0 0-50 0 0,0 0-18 0 0,0 0-6 0 0,0 0-16 0 0,-10-11 653 0 0,-5-34 383 0 0,12 33-1200 0 0,2 9-87 0 0,0 0 0 0 0,0 0 0 0 0,0 0 1 0 0,1 0-1 0 0,-1 0 0 0 0,1 0 0 0 0,0-1-7 0 0,-5-33 245 0 0,3 28-148 0 0,1 1 0 0 0,0 0 0 0 0,0-6-97 0 0,-1-23 573 0 0,-6-35-573 0 0,6 53 17 0 0,-8-21-6 0 0,7 33-11 0 0,1-1 0 0 0,0 1 0 0 0,1 0 0 0 0,-1 0 0 0 0,2-1-1 0 0,-1 0 1 0 0,-3-27 4 0 0,3 28 11 0 0,0 0 0 0 0,0 0 0 0 0,1-1 0 0 0,0-5-15 0 0,0 5 0 0 0,0 1 0 0 0,-1-1 0 0 0,0 1 0 0 0,0-1 0 0 0,-1 1 0 0 0,-1-5 0 0 0,-1-5 0 0 0,3-18 80 0 0,-1 28-80 0 0,-3-6-59 0 0,0-1 9 0 0,3 7 23 0 0,1 1 26 0 0,0 4 9 0 0,0 0-1 0 0,1-1 0 0 0,-1 1 0 0 0,1 0 1 0 0,0-1-1 0 0,-1 1 0 0 0,1 0 0 0 0,1-1 0 0 0,-1 1-7 0 0,-6-21 64 0 0,-2-12 72 0 0,7 30-136 0 0,-1 4 14 0 0,0 2 10 0 0,1 0 1 0 0,0 0-1 0 0,-1 0 1 0 0,1 0 0 0 0,0 0-1 0 0,0 0 1 0 0,-1 0-1 0 0,1 1 1 0 0,-1 0-25 0 0,1-1 60 0 0,-11 17 191 0 0,9-13-236 0 0,0 0-1 0 0,-1-1 1 0 0,1 0-1 0 0,-1 0 1 0 0,1 0 0 0 0,-3 2-15 0 0,-23 19-77 0 0,-10 8 336 0 0,34-28-259 0 0,4-4-1 0 0,0 0 0 0 0,0 0 1 0 0,1 0-1 0 0,-1 0 0 0 0,0-1 0 0 0,0 1 1 0 0,0 0-1 0 0,-1-1 0 0 0,1 1 1 0 0,0-1-1 0 0,0 1 0 0 0,0-1 1 0 0,0 1-1 0 0,0-1 0 0 0,-1 0 1 0 0,1 0-1 0 0,0 1 0 0 0,0-1 0 0 0,0 0 1 0 0,-1 0-1 0 0,1 0 0 0 0,-1-1 1 0 0,2 1 0 0 0,0 0-1 0 0,0 0 1 0 0,0 0-1 0 0,-1 0 0 0 0,1 0 1 0 0,0 0-1 0 0,0 0 1 0 0,0 0-1 0 0,0-1 0 0 0,0 1 1 0 0,0 0-1 0 0,0 0 1 0 0,0 0-1 0 0,0 0 0 0 0,0 0 1 0 0,0 0-1 0 0,0 0 1 0 0,0-1-1 0 0,0 1 0 0 0,0 0 1 0 0,0 0-1 0 0,0 0 1 0 0,0 0-1 0 0,0 0 0 0 0,0 0 1 0 0,0-1-1 0 0,0 1 0 0 0,0 0 1 0 0,0 0-1 0 0,0 0 1 0 0,0 0-1 0 0,0 0 0 0 0,0 0 1 0 0,0 0-1 0 0,0-1 1 0 0,0 1-1 0 0,1 0 0 0 0,-1 0 1 0 0,0 0-1 0 0,0 0 1 0 0,0 0-1 0 0,0 0 0 0 0,0 0 1 0 0,0 0-1 0 0,0 0 1 0 0,0 0-1 0 0,1 0 0 0 0,-1-1 1 0 0,0 1-1 0 0,0 0 1 0 0,0 0-1 0 0,0 0 0 0 0,0 0 1 0 0,1 0 0 0 0,4-5-70 0 0,9-12-211 0 0,-4 3 67 0 0,-2 6 23 0 0,-2 3-28 0 0,-1-1 0 0 0,0 1 0 0 0,-1-1 0 0 0,3-4 219 0 0,-4 6-85 0 0,0 1 0 0 0,0-1 0 0 0,0 0 0 0 0,1 1 0 0 0,0 0 0 0 0,-1 0 0 0 0,2 0 85 0 0,13-13-189 0 0,-6 4 120 0 0,-2 1 134 0 0,0 1 1 0 0,1 0-1 0 0,0 1 0 0 0,11-6-65 0 0,2 5 931 0 0,-23 10-710 0 0,-1 0 3 0 0,0 0 0 0 0,0 0-16 0 0,6 19 144 0 0,-5-9-263 0 0,-1-6-62 0 0,0 0 0 0 0,0 0 0 0 0,0 0 0 0 0,-1 0 0 0 0,1 0 0 0 0,-1 0-1 0 0,0 0 1 0 0,-1 0-27 0 0,-5 19-687 0 0,1 1-1 0 0,1-1 0 0 0,1 1 1 0 0,-1 16 687 0 0,5-24-6345 0 0</inkml:trace>
  <inkml:trace contextRef="#ctx0" brushRef="#br1" timeOffset="51137.044">258 1 8144 0 0,'0'0'182'0'0,"0"0"29"0"0,0 0 13 0 0,0 0 39 0 0,0 0 135 0 0,0 0 61 0 0,0 0 12 0 0,0 0-51 0 0,0 0-219 0 0,0 0-97 0 0,0 0-21 0 0,0 0 41 0 0,0 0 184 0 0,0 0 78 0 0,0 0 20 0 0,4 15 938 0 0,-7 0-684 0 0,3-13-576 0 0,-1 0 0 0 0,1 1 0 0 0,0-1-1 0 0,-1 0 1 0 0,1 0 0 0 0,0 1 0 0 0,0-1 0 0 0,0 0-1 0 0,0 0 1 0 0,1 1-84 0 0,1 9 396 0 0,-1 0 1 0 0,0 0-1 0 0,0 0 0 0 0,-2 7-396 0 0,1-2 340 0 0,0-8-296 0 0,0-1-1 0 0,-1 1 1 0 0,0-1-1 0 0,0 0 1 0 0,-3 8-44 0 0,3-12 27 0 0,0 1-1 0 0,1 0 1 0 0,-1 0 0 0 0,1-1-1 0 0,0 1 1 0 0,0 0 0 0 0,1 1-27 0 0,0 1-33 0 0,-1-1 0 0 0,0 0 0 0 0,-1 1-1 0 0,0 4 34 0 0,0-3 131 0 0,0-1 0 0 0,1 1 0 0 0,0 0 0 0 0,0 3-131 0 0,1-5 75 0 0,-1 1 1 0 0,0 0-1 0 0,-1-1 1 0 0,0 1-1 0 0,0-1 0 0 0,0 3-75 0 0,0-7 5 0 0,0 0-1 0 0,1 0 0 0 0,0 0 1 0 0,-1 0-1 0 0,1 0 0 0 0,0 0 1 0 0,0 0-1 0 0,0 0 0 0 0,1 0 1 0 0,-1 0-1 0 0,0 0 0 0 0,1 0 1 0 0,-1 0-1 0 0,1 0 0 0 0,0 1-4 0 0,3 12-1 0 0,6 32 129 0 0,-10-4-53 0 0,0-42-22 0 0,0-1 13 0 0,0 0 3 0 0,0 0 2 0 0,0 0 14 0 0,0-8-16 0 0,1 5-80 0 0,0 1 0 0 0,0-1 0 0 0,0 1 0 0 0,0-1 0 0 0,0 1-1 0 0,0 0 1 0 0,1 0 0 0 0,0-1 11 0 0,5-11-7 0 0,1-3-68 0 0,1 1 0 0 0,0 0 0 0 0,2 0 0 0 0,-1 1-1 0 0,13-13 76 0 0,-20 24-8 0 0,1 1-1 0 0,0 0 1 0 0,0-1-1 0 0,0 1 1 0 0,0 1-1 0 0,1-1 0 0 0,-1 1 1 0 0,1-1-1 0 0,-1 1 1 0 0,1 1-1 0 0,1-1 9 0 0,3-2-44 0 0,-2 5-7 0 0,-5 0 48 0 0,-1-1 5 0 0,0 0 0 0 0,-1 1-1 0 0,1-1 1 0 0,0 0-1 0 0,0 1 1 0 0,-1-1 0 0 0,1 0-1 0 0,0 1 1 0 0,-1-1-1 0 0,1 1 1 0 0,0 0 0 0 0,-1-1-1 0 0,1 1 1 0 0,-1-1 0 0 0,1 1-1 0 0,-1 0 1 0 0,1-1-1 0 0,-1 1 1 0 0,0 0 0 0 0,1 0-1 0 0,-1-1 1 0 0,1 2-2 0 0,2 12 122 0 0,-3-13-105 0 0,6 8 63 0 0,-5-8-70 0 0,0 0 0 0 0,-1-1 0 0 0,1 1-1 0 0,0 0 1 0 0,-1 0 0 0 0,1 0 0 0 0,-1 0 0 0 0,1 0-1 0 0,-1 0 1 0 0,0 0 0 0 0,1 1 0 0 0,-1-1 0 0 0,0 0-1 0 0,0 1-9 0 0,5 32 260 0 0,-3-27-149 0 0,-1 1 0 0 0,0 0-1 0 0,0 6-110 0 0,1 5 172 0 0,-1-16-142 0 0,0 0 1 0 0,-1 0-1 0 0,0 0 0 0 0,1 0 1 0 0,-1 0-1 0 0,-1 0 0 0 0,1 0-30 0 0,0-2 17 0 0,0 1-1 0 0,0 0 1 0 0,1-1 0 0 0,-1 1-1 0 0,0 0 1 0 0,1-1-1 0 0,-1 1 1 0 0,1-1-1 0 0,-1 1 1 0 0,1 0-1 0 0,0-1 1 0 0,-1 0-1 0 0,1 1 1 0 0,1 0-17 0 0,5 15 144 0 0,0 1-1 0 0,-6-15-118 0 0,1 0 0 0 0,-1 0 0 0 0,0 0 0 0 0,0 0 1 0 0,0 0-1 0 0,-1 0 0 0 0,1 0 0 0 0,-1 1-25 0 0,0-1 26 0 0,1-1-1 0 0,-1 0 1 0 0,1 0-1 0 0,-1 0 1 0 0,1 0-1 0 0,0 0 1 0 0,-1 0-1 0 0,1 0 1 0 0,0 0-1 0 0,0 0 1 0 0,1-1-1 0 0,0 2-25 0 0,5 10-31 0 0,-7-12-50 0 0,0-1-109 0 0,0 0-486 0 0,0 0-216 0 0,0 0-1100 0 0,0 0-4243 0 0</inkml:trace>
  <inkml:trace contextRef="#ctx0" brushRef="#br1" timeOffset="51427.966">638 394 11976 0 0,'0'0'546'0'0,"0"0"-10"0"0,0 2-344 0 0,-6 64 4412 0 0,4-42-3473 0 0,1-19-806 0 0,1 1-1 0 0,-1-1 1 0 0,1 1-1 0 0,0-1 0 0 0,1 2-324 0 0,-1 9 619 0 0,0-12-506 0 0,0 0 0 0 0,0 0 0 0 0,1-1 0 0 0,-1 1 1 0 0,1 0-1 0 0,0 0-113 0 0,0-2 16 0 0,-1 0-1 0 0,1 0 1 0 0,0 0 0 0 0,0 0 0 0 0,0-1 0 0 0,0 1 0 0 0,0 0-1 0 0,0-1 1 0 0,1 1 0 0 0,-1-1 0 0 0,1 1 0 0 0,-1-1 0 0 0,1 1-16 0 0,3 3 30 0 0,10 0-814 0 0,-14-4 607 0 0,0-1-1 0 0,-1 0 1 0 0,1 0 0 0 0,0 0 0 0 0,-1 0 0 0 0,1 0 0 0 0,0 0 0 0 0,0 0 0 0 0,-1 0 0 0 0,1 0 0 0 0,0 0-1 0 0,-1 0 1 0 0,1-1 0 0 0,0 1 0 0 0,-1 0 0 0 0,1 0 0 0 0,0-1 0 0 0,-1 1 177 0 0,7-3-6705 0 0</inkml:trace>
  <inkml:trace contextRef="#ctx0" brushRef="#br1" timeOffset="51762.663">719 304 6912 0 0,'-13'-11'732'0'0,"-5"-8"598"0"0,17 18-629 0 0,-1 0 1 0 0,1 0 0 0 0,-1 1-1 0 0,0-1 1 0 0,1 0 0 0 0,-1 0-1 0 0,0 1 1 0 0,1-1 0 0 0,-1 1-1 0 0,0 0 1 0 0,0-1 0 0 0,1 1-1 0 0,-3 0-701 0 0,4 0 5 0 0,-1 0 0 0 0,1 1-1 0 0,0-1 1 0 0,0 0-1 0 0,-1 0 1 0 0,1 0-1 0 0,0 0 1 0 0,-1 1-1 0 0,1-1 1 0 0,0 0 0 0 0,0 0-1 0 0,-1 1 1 0 0,1-1-1 0 0,0 0 1 0 0,0 0-1 0 0,0 1 1 0 0,-1-1-1 0 0,1 0 1 0 0,0 1 0 0 0,0-1-1 0 0,0 0 1 0 0,0 1-1 0 0,0-1 1 0 0,0 0-1 0 0,0 1 1 0 0,0-1-1 0 0,0 0 1 0 0,0 1 0 0 0,0-1-1 0 0,0 0 1 0 0,0 1-1 0 0,0-1-4 0 0,0 1-51 0 0,0 0-1 0 0,0 0 1 0 0,0 0-1 0 0,0 0 1 0 0,0 0-1 0 0,0 0 1 0 0,0-1-1 0 0,1 1 1 0 0,-1 0-1 0 0,0 0 1 0 0,0 0-1 0 0,1 0 0 0 0,-1 0 52 0 0,6 4-444 0 0</inkml:trace>
  <inkml:trace contextRef="#ctx0" brushRef="#br1" timeOffset="52015.827">1059 323 2760 0 0,'0'0'125'0'0,"-13"5"22"0"0,-13 1 1551 0 0,-13 9 6544 0 0,7-2-4741 0 0,19-8-3143 0 0,0 1 0 0 0,0 1 1 0 0,1 0-1 0 0,0 1 0 0 0,0 0 0 0 0,0 1 1 0 0,-8 8-359 0 0,16-13 42 0 0,0 0 0 0 0,0 1 0 0 0,0-1 0 0 0,0 1 0 0 0,1-1 0 0 0,-1 1 0 0 0,1 0 0 0 0,1 0 0 0 0,-1 1 0 0 0,1-1 0 0 0,0 1 0 0 0,0-1 0 0 0,0 3-42 0 0,1-7 5 0 0,1 1 0 0 0,0-1 0 0 0,0 0 0 0 0,0 1 0 0 0,0-1 0 0 0,1 0 0 0 0,-1 1 0 0 0,0-1 0 0 0,0 0 0 0 0,1 1 0 0 0,-1-1 0 0 0,1 0 0 0 0,-1 1 0 0 0,1-1 0 0 0,0 0 0 0 0,-1 0 0 0 0,1 0 0 0 0,0 0 0 0 0,0 0 0 0 0,0 0 0 0 0,0 0 0 0 0,0 0 0 0 0,0 0 0 0 0,0 0 0 0 0,0 0 0 0 0,0 0 0 0 0,1-1 0 0 0,-1 1 0 0 0,0-1 0 0 0,0 1 0 0 0,1-1 0 0 0,-1 1 0 0 0,0-1 0 0 0,2 1-5 0 0,2 0 19 0 0,0 1 0 0 0,0-1 0 0 0,0 0-1 0 0,1-1 1 0 0,-1 1 0 0 0,0-1 0 0 0,1 0-1 0 0,2-1-18 0 0,44-4-21 0 0,36 2 21 0 0,-82 3-96 0 0,0 0 0 0 0,0 1-1 0 0,0-1 1 0 0,0 1 0 0 0,-1 1 0 0 0,1-1 0 0 0,0 1-1 0 0,2 2 97 0 0,-5-3-5 0 0,-1 0-1 0 0,1 0 0 0 0,-1 0 1 0 0,0 1-1 0 0,1-1 0 0 0,-1 1 1 0 0,0 0-1 0 0,0 0 0 0 0,0 0 1 0 0,-1 0-1 0 0,1 0 0 0 0,0 0 1 0 0,-1 0-1 0 0,1 0 0 0 0,-1 1 1 0 0,0-1-1 0 0,1 1 0 0 0,-1-1 1 0 0,-1 1 5 0 0,1-2-3 0 0,-1 0 0 0 0,0 0 0 0 0,0 0 0 0 0,0 0 0 0 0,0 0 0 0 0,0 0 0 0 0,0 0 0 0 0,0 1 0 0 0,-1-1 0 0 0,1 0 1 0 0,0 0-1 0 0,-1 0 0 0 0,1 0 0 0 0,0 0 3 0 0,-3 11 71 0 0,2-1 14 0 0,0 0 0 0 0,0 0 0 0 0,-1 1 0 0 0,0-2 0 0 0,-1 1 0 0 0,0 0 0 0 0,-1 0 0 0 0,0-1 0 0 0,-1 0 0 0 0,0 0 0 0 0,0 0 0 0 0,-2 0-85 0 0,-5 14 144 0 0,10-19-142 0 0,0 0 0 0 0,-1 0 0 0 0,0 0 0 0 0,-3 3-2 0 0,-49 58 104 0 0,50-62-825 0 0,5-9-1687 0 0,5-11 56 0 0,4 0 690 0 0</inkml:trace>
  <inkml:trace contextRef="#ctx0" brushRef="#br1" timeOffset="52387.957">1246 179 12896 0 0,'0'0'594'0'0,"0"0"-16"0"0,0 0-252 0 0,-2 5 1148 0 0,1 7-1061 0 0,0-1 0 0 0,1 1 0 0 0,1-1 1 0 0,0 1-1 0 0,0-1 0 0 0,1 2-413 0 0,4 33 660 0 0,-4-20-239 0 0,2-1 0 0 0,1 1-421 0 0,0-1 275 0 0,-1 0-1 0 0,-1 3-274 0 0,-2-14 131 0 0,1 0 1 0 0,3 12-132 0 0,0-1 80 0 0,-4-24-55 0 0,-1 1-16 0 0,0-1 1 0 0,0 0-1 0 0,0 0 0 0 0,0 0 0 0 0,0 0 0 0 0,1 0 0 0 0,-1 0 0 0 0,0 0 1 0 0,1 0-1 0 0,-1-1 0 0 0,1 1 0 0 0,-1 0 0 0 0,1 0 0 0 0,-1 0 0 0 0,1 0 1 0 0,0 0-1 0 0,-1-1 0 0 0,1 1 0 0 0,0 0 0 0 0,0-1 0 0 0,-1 1 0 0 0,1 0 0 0 0,0-1 1 0 0,0 1-1 0 0,0-1 0 0 0,0 1 0 0 0,0-1 0 0 0,0 0 0 0 0,0 1-9 0 0,1-1 6 0 0,-1-1 0 0 0,0 1 0 0 0,1 0 0 0 0,-1-1 0 0 0,1 1 0 0 0,-1-1 0 0 0,0 1 0 0 0,1-1 0 0 0,-1 0 0 0 0,0 1 0 0 0,0-1 0 0 0,1 0 0 0 0,-1 0 0 0 0,0 0 0 0 0,0 0-1 0 0,0 0-5 0 0,17-18-128 0 0,18-37-543 0 0,-29 44 531 0 0,0-1 0 0 0,2 1 0 0 0,-1 0 0 0 0,1 0-1 0 0,1 1 1 0 0,0 0 0 0 0,11-8 140 0 0,-19 17-15 0 0,-1 2 13 0 0,-1-1 0 0 0,1 0-1 0 0,0 1 1 0 0,0-1 0 0 0,0 1 0 0 0,1-1 0 0 0,-1 1 0 0 0,0 0 0 0 0,0-1-1 0 0,0 1 1 0 0,0 0 0 0 0,0 0 0 0 0,0-1 0 0 0,0 1 0 0 0,1 0 0 0 0,-1 0-1 0 0,0 1 1 0 0,0-1 0 0 0,0 0 0 0 0,0 0 0 0 0,0 0 0 0 0,1 1 0 0 0,-1-1-1 0 0,1 1 3 0 0,0 0 28 0 0,0 0-1 0 0,0 0 0 0 0,0 0 0 0 0,0 0 0 0 0,0 0 0 0 0,0 0 1 0 0,0 1-1 0 0,0-1 0 0 0,0 1 0 0 0,-1 0 0 0 0,1-1 0 0 0,-1 1 1 0 0,1 0-1 0 0,-1 0 0 0 0,0 0 0 0 0,1 0 0 0 0,-1 0 1 0 0,0 0-1 0 0,0 0 0 0 0,0 1 0 0 0,-1-1 0 0 0,1 0 0 0 0,-1 1 1 0 0,1-1-28 0 0,1 8 41 0 0,0 0 1 0 0,-1 0 0 0 0,0 0 0 0 0,0 0 0 0 0,-1 0-42 0 0,1 15 369 0 0,2-1 1 0 0,3 17-370 0 0,-1-6 231 0 0,-5 9-37 0 0,0-43-177 0 0,0 0 0 0 0,0-1 0 0 0,0 1 0 0 0,0 0 0 0 0,0 0 1 0 0,0 0-1 0 0,0-1 0 0 0,-1 1 0 0 0,1 0 0 0 0,0 0 0 0 0,0-1 0 0 0,-1 1 1 0 0,1 0-1 0 0,-1 0 0 0 0,1-1 0 0 0,-1 1 0 0 0,1 0 0 0 0,-1-1 0 0 0,1 1 1 0 0,-1-1-1 0 0,1 1 0 0 0,-1-1 0 0 0,0 1 0 0 0,1-1 0 0 0,-1 1 0 0 0,0-1 1 0 0,0 1-18 0 0,-5 4-5003 0 0,6-5 3390 0 0</inkml:trace>
  <inkml:trace contextRef="#ctx0" brushRef="#br1" timeOffset="54199.071">2200 257 2304 0 0,'-16'-1'1067'0'0,"15"0"-653"0"0,0 1 1009 0 0,1 0 66 0 0,0 0-93 0 0,0 0-445 0 0,-4-2 722 0 0,3 2-1023 0 0,5 0-131 0 0,-3 0 121 0 0,-1 0-6 0 0,0 0-22 0 0,0 0-86 0 0,0 0-40 0 0,0 0-434 0 0,0 0 0 0 0,0 1-1 0 0,0-1 1 0 0,0 0 0 0 0,-1 1 0 0 0,1-1 0 0 0,0 1 0 0 0,0-1 0 0 0,0 0 0 0 0,0 1 0 0 0,-1-1 0 0 0,1 0 0 0 0,0 1 0 0 0,0-1 0 0 0,-1 0 0 0 0,1 0 0 0 0,0 1 0 0 0,0-1 0 0 0,-1 0 0 0 0,1 0 0 0 0,0 1 0 0 0,-1-1 0 0 0,1 0-52 0 0,-1 0 13 0 0,1 0 0 0 0,0 0 0 0 0,0 1 0 0 0,-1-1 0 0 0,1 0 0 0 0,0 0 0 0 0,-1 0 0 0 0,1 1-1 0 0,0-1 1 0 0,0 0 0 0 0,0 0 0 0 0,-1 1 0 0 0,1-1 0 0 0,0 0 0 0 0,0 0 0 0 0,0 1 0 0 0,-1-1 0 0 0,1 0 0 0 0,0 1 0 0 0,0-1-1 0 0,0 0 1 0 0,0 1 0 0 0,0-1 0 0 0,0 0 0 0 0,0 1 0 0 0,0-1 0 0 0,0 0 0 0 0,0 1 0 0 0,0-1 0 0 0,0 0 0 0 0,0 1 0 0 0,0-1 0 0 0,0 0-1 0 0,0 1 1 0 0,0-1 0 0 0,1 0 0 0 0,-1 1 0 0 0,0-1-13 0 0,0 1 56 0 0,1 1-1 0 0,0-1 1 0 0,-1 0 0 0 0,0 1-1 0 0,1-1 1 0 0,-1 1 0 0 0,0-1-1 0 0,0 1 1 0 0,0-1 0 0 0,0 1-1 0 0,0-1 1 0 0,0 1-1 0 0,0-1 1 0 0,0 1 0 0 0,-1-1-1 0 0,1 1 1 0 0,-1-1 0 0 0,0 2-56 0 0,1-1 39 0 0,0-1 5 0 0,0 1 0 0 0,0 0-1 0 0,0-1 1 0 0,0 1-1 0 0,0-1 1 0 0,0 1 0 0 0,0 0-1 0 0,1-1 1 0 0,-1 1-1 0 0,1-1 1 0 0,-1 1-1 0 0,1-1 1 0 0,0 1 0 0 0,-1-1-1 0 0,1 0 1 0 0,1 2-44 0 0,5 13 337 0 0,-2 17 104 0 0,-5-26-366 0 0,1-1 0 0 0,-1 1 0 0 0,2-1 0 0 0,-1 0 0 0 0,1 2-75 0 0,4 6 100 0 0,-4-10-55 0 0,0 1 0 0 0,-1-1 0 0 0,1 1-1 0 0,-1 0 1 0 0,1 2-45 0 0,-1 3 64 0 0,1-1 0 0 0,0 0-1 0 0,0 1 1 0 0,1-1 0 0 0,0 0 0 0 0,3 5-64 0 0,-3-6 25 0 0,-1-1 0 0 0,0 0 0 0 0,0 1 0 0 0,-1-1 0 0 0,0 1 0 0 0,0 0 0 0 0,-1 6-25 0 0,4 26 86 0 0,-4-35-74 0 0,1 0-1 0 0,-1-1 1 0 0,0 1-1 0 0,-1 0 1 0 0,1 0-1 0 0,-1 0 1 0 0,0-1-1 0 0,0 1 1 0 0,-2 4-12 0 0,3-7 4 0 0,0-1 0 0 0,0 1 0 0 0,0 0-1 0 0,0 0 1 0 0,0-1 0 0 0,0 1 0 0 0,0 0 0 0 0,0 0 0 0 0,0-1-1 0 0,1 1 1 0 0,-1 0 0 0 0,1-1 0 0 0,0 1 0 0 0,0 0-4 0 0,-1 0 6 0 0,1-1-1 0 0,-1 1 1 0 0,1 0 0 0 0,-1-1 0 0 0,1 1-1 0 0,-1-1 1 0 0,0 1 0 0 0,0 0-1 0 0,0-1 1 0 0,0 1 0 0 0,0 0 0 0 0,0 0-6 0 0,-4 10 82 0 0,3-11-73 0 0,1 0 0 0 0,-1-1-1 0 0,1 1 1 0 0,0 0 0 0 0,-1 0 0 0 0,1 0-1 0 0,0 0 1 0 0,0 0 0 0 0,0-1-1 0 0,0 1 1 0 0,-1 0 0 0 0,1 0-1 0 0,0 0 1 0 0,1 0 0 0 0,-1 0 0 0 0,0 0-1 0 0,0 0 1 0 0,0 0 0 0 0,0-1-1 0 0,1 1 1 0 0,-1 0 0 0 0,0 0-1 0 0,1 0-8 0 0,-1 0 4 0 0,1 0-1 0 0,-1 0 0 0 0,1 0 1 0 0,-1 0-1 0 0,0 0 0 0 0,0 0 1 0 0,0 0-1 0 0,1 0 0 0 0,-1 0 1 0 0,0 1-1 0 0,0-1 0 0 0,-1 0 1 0 0,1 0-1 0 0,0 0 0 0 0,0 0 1 0 0,0 0-1 0 0,-1 0 0 0 0,1 0 1 0 0,0 0-1 0 0,-1 0 0 0 0,1 0 1 0 0,-1 0-1 0 0,1 0 0 0 0,-1 0-3 0 0,1-1-22 0 0,-1 0 0 0 0,1 1 0 0 0,0-1-1 0 0,0 0 1 0 0,0 1 0 0 0,-1-1 0 0 0,1 0 0 0 0,0 1-1 0 0,0-1 1 0 0,0 0 0 0 0,0 1 0 0 0,0-1-1 0 0,0 0 1 0 0,0 1 0 0 0,0-1 0 0 0,0 1 0 0 0,0-1-1 0 0,0 0 1 0 0,0 1 0 0 0,0-1 0 0 0,0 1-1 0 0,0-1 1 0 0,0 0 0 0 0,0 1 0 0 0,1-1 0 0 0,-1 0-1 0 0,0 1 23 0 0,0 0-246 0 0,-6 1 164 0 0,4-2 2 0 0,1 1-28 0 0,0-1 1 0 0,1 0 0 0 0,-1 0 0 0 0,0 0 0 0 0,0 0-1 0 0,0 0 1 0 0,1 0 0 0 0,-1 0 0 0 0,0 0 0 0 0,0 0-1 0 0,1 0 1 0 0,-1 0 0 0 0,0 0 0 0 0,0 0 0 0 0,1-1-1 0 0,-1 1 108 0 0,-5-3-820 0 0</inkml:trace>
  <inkml:trace contextRef="#ctx0" brushRef="#br1" timeOffset="54510.323">2184 462 7712 0 0,'-1'-2'2'0'0,"0"2"26"0"0,0-1-1 0 0,0 0 1 0 0,0 0-1 0 0,0 0 1 0 0,0 0-1 0 0,1 0 0 0 0,-1-1 1 0 0,0 1-1 0 0,1 0 1 0 0,-1 0-1 0 0,1 0 1 0 0,-1-1-1 0 0,1 1 1 0 0,0 0-1 0 0,-1 0 1 0 0,1-1-1 0 0,0 1 1 0 0,0 0-1 0 0,0-1 1 0 0,0 1-1 0 0,0 0 1 0 0,0-1-1 0 0,0 1 1 0 0,1 0-1 0 0,-1 0 1 0 0,0-1-1 0 0,1 1 0 0 0,-1 0 1 0 0,1 0-1 0 0,-1-1-27 0 0,5-7-71 0 0,-4 6 163 0 0,1-1 0 0 0,-1 1 1 0 0,1-1-1 0 0,0 1 0 0 0,0 0 1 0 0,0 0-1 0 0,0 0 1 0 0,1 0-1 0 0,-1 0 0 0 0,1 1 1 0 0,0-1-1 0 0,0 1 0 0 0,0-1 1 0 0,1 1-93 0 0,5-2 350 0 0,0 0 1 0 0,1 0-1 0 0,-1 1 1 0 0,1 1-1 0 0,0 0 1 0 0,0 0-1 0 0,0 1 1 0 0,0 0-1 0 0,0 1 1 0 0,0 0-1 0 0,0 0 1 0 0,0 1-1 0 0,0 1 1 0 0,0-1-1 0 0,0 2 1 0 0,0-1-1 0 0,6 4-350 0 0,-13-5 143 0 0,0 1-1 0 0,0 0 0 0 0,0 0 1 0 0,-1 1-1 0 0,1-1 0 0 0,1 2-142 0 0,9 7 341 0 0,-12-10-308 0 0,0 0 1 0 0,1 1-1 0 0,-1 0 1 0 0,0-1-1 0 0,0 1 1 0 0,0 0-1 0 0,0-1 1 0 0,0 1-1 0 0,-1 0 1 0 0,1 0-1 0 0,0 0 1 0 0,-1 0-1 0 0,1 0 1 0 0,-1-1-1 0 0,0 1 1 0 0,0 0-1 0 0,0 0 1 0 0,0 0-1 0 0,0 0 1 0 0,0 0-1 0 0,0 1-33 0 0,0 0 16 0 0,-1 0 0 0 0,1 0 0 0 0,0 0 0 0 0,-1-1 0 0 0,0 1 0 0 0,1 0 0 0 0,-1 0 0 0 0,0-1 0 0 0,-1 1 0 0 0,1 0 0 0 0,0-1 0 0 0,-1 1 0 0 0,1-1 0 0 0,-1 0-1 0 0,-1 1-15 0 0,-7 6 63 0 0,-19 19 162 0 0,23-23-203 0 0,1-1-1 0 0,-1 1 0 0 0,1-1 0 0 0,-1-1 0 0 0,-1 1 0 0 0,1-1 1 0 0,0 0-1 0 0,-5 1-21 0 0,-13 7 64 0 0,10-4-227 0 0,-1 0-1 0 0,0-1 1 0 0,0-1 0 0 0,0-1 0 0 0,0 0 0 0 0,-1-1 0 0 0,1-1-1 0 0,-16 1 164 0 0,29-3-119 0 0,0-1-1 0 0,1 1 0 0 0,-1-1 0 0 0,1 1 0 0 0,-1-1 0 0 0,1 0 0 0 0,-1 0 0 0 0,1 1 0 0 0,0-1 0 0 0,-1 0 0 0 0,1 0 0 0 0,0-1 0 0 0,-1 1 0 0 0,1 0 120 0 0,0 0-318 0 0,-2-4-898 0 0,3-2-258 0 0</inkml:trace>
  <inkml:trace contextRef="#ctx0" brushRef="#br1" timeOffset="54834.003">2599 385 11520 0 0,'-21'5'886'0'0,"18"-4"-582"0"0,3-1-301 0 0,0 1 0 0 0,0-1 0 0 0,0 0 0 0 0,1 0 1 0 0,-1 0-1 0 0,0 0 0 0 0,0 0 0 0 0,0 0 0 0 0,0 0 0 0 0,0 0 0 0 0,0 0 0 0 0,0 0 0 0 0,0 0 0 0 0,0 1 0 0 0,1-1 0 0 0,-1 0 0 0 0,0 0 0 0 0,0 0 0 0 0,0 0 0 0 0,0 0 0 0 0,0 0 0 0 0,0 0 0 0 0,0 1 1 0 0,0-1-1 0 0,0 0 0 0 0,0 0 0 0 0,0 0 0 0 0,0 0 0 0 0,0 0 0 0 0,0 0 0 0 0,0 1 0 0 0,0-1 0 0 0,0 0 0 0 0,0 0 0 0 0,0 0 0 0 0,0 0 0 0 0,0 0 0 0 0,0 0-3 0 0,-10 13 574 0 0,8-10-411 0 0,0-1-1 0 0,0 1 0 0 0,0 0 0 0 0,0-1 0 0 0,0 1 0 0 0,1 0 0 0 0,-1 0 0 0 0,1 0 1 0 0,-1 2-163 0 0,1-1 40 0 0,0-1 1 0 0,-1 1 0 0 0,1-1 0 0 0,-1 1 0 0 0,0-1-1 0 0,0 0 1 0 0,0 1 0 0 0,-2 1-41 0 0,1-3 36 0 0,1 2 1 0 0,0-1 0 0 0,0 0-1 0 0,0 0 1 0 0,0 1-1 0 0,1-1 1 0 0,-1 1-1 0 0,0 2-36 0 0,2-5 41 0 0,-1 1 0 0 0,0 0 0 0 0,0 0-1 0 0,0 0 1 0 0,0 0 0 0 0,0-1 0 0 0,0 1-1 0 0,-1 0 1 0 0,1-1 0 0 0,0 1 0 0 0,-1-1-41 0 0,-8 12 287 0 0,8-10-218 0 0,0 0 1 0 0,1 0-1 0 0,-1 1 0 0 0,1-1 0 0 0,-1 1 0 0 0,1-1 0 0 0,0 1 0 0 0,0 2-69 0 0,-5 6 189 0 0,6-12-187 0 0,0 0 1 0 0,-1 0-1 0 0,1 0 1 0 0,0 1-1 0 0,0-1 1 0 0,-1 0-1 0 0,1 0 1 0 0,0 1 0 0 0,0-1-1 0 0,-1 0 1 0 0,1 1-1 0 0,0-1 1 0 0,0 0-1 0 0,0 0 1 0 0,0 1-1 0 0,0-1 1 0 0,0 0-1 0 0,-1 1 1 0 0,1-1 0 0 0,0 1-1 0 0,0-1 1 0 0,0 0-1 0 0,0 1 1 0 0,0-1-1 0 0,0 0 1 0 0,0 1-1 0 0,0-1 1 0 0,0 0-1 0 0,1 1 1 0 0,-1-1-1 0 0,0 0 1 0 0,0 1 0 0 0,0-1-1 0 0,0 0 1 0 0,0 1-1 0 0,1-1 1 0 0,-1 0-1 0 0,0 0 1 0 0,0 1-1 0 0,0-1 1 0 0,1 0-1 0 0,-1 0 1 0 0,0 1 0 0 0,0-1-1 0 0,1 0 1 0 0,-1 0-1 0 0,0 0 1 0 0,1 1-1 0 0,-1-1 1 0 0,0 0-1 0 0,1 0 1 0 0,-1 0-1 0 0,0 0 1 0 0,1 0 0 0 0,-1 0-4 0 0,3 2 26 0 0,0-1 0 0 0,0 0-1 0 0,-1 0 1 0 0,1-1-1 0 0,0 1 1 0 0,0 0 0 0 0,0-1-1 0 0,0 0 1 0 0,0 0-1 0 0,0 0 1 0 0,1 0 0 0 0,-1 0-1 0 0,0-1 1 0 0,0 1-1 0 0,0-1-24 0 0,7-2 16 0 0,0 0-1 0 0,0-1 1 0 0,6-4-16 0 0,5 0 40 0 0,-14 5-40 0 0,-2 1 0 0 0,0 0 0 0 0,0 0 0 0 0,0 0 0 0 0,0-1 0 0 0,-1 0 0 0 0,1 0 0 0 0,-1 0 0 0 0,0 0 0 0 0,1-1 0 0 0,18-15 28 0 0,-20 17-21 0 0,0 0 0 0 0,0-1-1 0 0,0 1 1 0 0,-1-1 0 0 0,1 1-1 0 0,0-1 1 0 0,-1 0 0 0 0,0 0-1 0 0,0 0 1 0 0,0 0 0 0 0,0 0-1 0 0,0 0 1 0 0,-1-1 0 0 0,1 1-1 0 0,0-2-6 0 0,1-6 2 0 0,-1 6-13 0 0,-1 0 0 0 0,1 1 0 0 0,-1-1-1 0 0,0 0 1 0 0,0-3 11 0 0,-1 6-6 0 0,0 0-1 0 0,-1 0 0 0 0,1 0 1 0 0,0 0-1 0 0,-1 0 1 0 0,1 1-1 0 0,-1-1 0 0 0,1 0 1 0 0,-1 0-1 0 0,0 0 1 0 0,0 0-1 0 0,0 1 0 0 0,0-1 1 0 0,0 0-1 0 0,-2-1 7 0 0,-4-13-41 0 0,6 14 33 0 0,0 0 1 0 0,1 0 0 0 0,-1 0 0 0 0,0 0-1 0 0,0 0 1 0 0,0 1 0 0 0,-1-1 0 0 0,1 0-1 0 0,0 0 8 0 0,-8-5-39 0 0,0-1 0 0 0,0 2 0 0 0,-1-1 0 0 0,0 1 0 0 0,0 0-1 0 0,0 1 1 0 0,-1 1 39 0 0,1-2-79 0 0,7 5-156 0 0,0 1-1 0 0,0-1 1 0 0,0 0-1 0 0,-1 1 1 0 0,1 0-1 0 0,0-1 1 0 0,0 1-1 0 0,0 1 1 0 0,-1-1-1 0 0,1 0 1 0 0,-2 1 235 0 0,0 2-5268 0 0</inkml:trace>
  <inkml:trace contextRef="#ctx0" brushRef="#br1" timeOffset="55102.065">2856 280 11488 0 0,'0'0'528'0'0,"1"8"170"0"0,0-6-679 0 0,0 1-1 0 0,0 0 1 0 0,0-1 0 0 0,1 1-1 0 0,-1-1 1 0 0,1 1-1 0 0,-1-1 1 0 0,1 0-1 0 0,2 2-18 0 0,10 16 955 0 0,-3 3 198 0 0,-9-20-1014 0 0,0 0-1 0 0,0 1 0 0 0,0 0 1 0 0,0-1-1 0 0,-1 1 0 0 0,0 0 1 0 0,0 0-1 0 0,0 0 1 0 0,0 0-1 0 0,0 0 0 0 0,-1 3-138 0 0,0 0 201 0 0,1 0 0 0 0,0-1 0 0 0,0 1 0 0 0,2 4-201 0 0,-1-4 169 0 0,0 0 0 0 0,-1 0 0 0 0,0 1 0 0 0,0 4-169 0 0,-2 9 294 0 0,0-13-155 0 0,1 1 0 0 0,0 0 0 0 0,2 6-139 0 0,-2-7 64 0 0,1-1 0 0 0,-1 0 0 0 0,0 1 0 0 0,0-1 0 0 0,-1 0 0 0 0,0 1 0 0 0,-1 0-64 0 0,2-3 43 0 0,-1 1 0 0 0,1 0-1 0 0,0-1 1 0 0,1 5-43 0 0,-1 18 92 0 0,-1-7-17 0 0,1-18-58 0 0,1 0-1 0 0,-1 1 1 0 0,-1-1-1 0 0,1 0 0 0 0,0 1 1 0 0,-1-1-1 0 0,0 0 1 0 0,0 0-1 0 0,0 1 1 0 0,0-1-17 0 0,1-2 2 0 0,0-1-255 0 0,0 0-119 0 0,-12-10-1116 0 0,9 8 941 0 0,-1-6-814 0 0,1-3-49 0 0</inkml:trace>
  <inkml:trace contextRef="#ctx0" brushRef="#br1" timeOffset="55347.233">2973 261 4608 0 0,'0'0'353'0'0,"15"-6"-29"0"0,-10 6 259 0 0,-1-1 1 0 0,1 1-1 0 0,0 1 0 0 0,-1-1 0 0 0,1 0 0 0 0,0 1 0 0 0,-1 0 1 0 0,1 0-1 0 0,-1 1 0 0 0,1-1 0 0 0,-1 1 0 0 0,1 0 0 0 0,-1 0 1 0 0,0 0-1 0 0,0 1 0 0 0,1 0-583 0 0,6 5 541 0 0,-2-1-1 0 0,1 2 1 0 0,-1-1 0 0 0,0 1-1 0 0,4 6-540 0 0,-10-12 53 0 0,-1 0 0 0 0,0 0-1 0 0,1 1 1 0 0,-1-1-1 0 0,0 1 1 0 0,-1 0-1 0 0,1-1 1 0 0,-1 1 0 0 0,1 0-1 0 0,-1 0 1 0 0,0 0-1 0 0,-1 0 1 0 0,1 0-1 0 0,-1 0 1 0 0,0 0 0 0 0,0 0-1 0 0,0 0 1 0 0,0 0-1 0 0,-1 0 1 0 0,1 0-1 0 0,-1 0 1 0 0,0-1 0 0 0,0 1-1 0 0,-1 0 1 0 0,1 0-1 0 0,-1-1 1 0 0,0 1-1 0 0,0 0 1 0 0,0-1 0 0 0,0 0-1 0 0,0 0 1 0 0,-1 1-1 0 0,0-1 1 0 0,1-1-1 0 0,-2 2-52 0 0,-4 2 16 0 0,1 0 1 0 0,-1 0-1 0 0,0-1 0 0 0,0 0 0 0 0,0 0 0 0 0,-1-1 0 0 0,0 0 0 0 0,0-1 0 0 0,0 0 0 0 0,0 0 0 0 0,-1-1-16 0 0,-6 3-107 0 0,5-2-172 0 0,-1-1 0 0 0,0-1 1 0 0,0 0-1 0 0,0 0 1 0 0,1-1-1 0 0,-10-2 279 0 0,-11 2-1469 0 0,12-1-241 0 0,0-1 0 0 0,0-1 0 0 0,-6-2 1710 0 0,23 4-934 0 0</inkml:trace>
  <inkml:trace contextRef="#ctx0" brushRef="#br1" timeOffset="56371.107">3261 344 4144 0 0,'5'-3'90'0'0,"-2"1"-31"0"0,-1 1 0 0 0,0-1 0 0 0,1 1-1 0 0,-1 0 1 0 0,1 0 0 0 0,0 0 0 0 0,-1 0 0 0 0,1 0 0 0 0,0 1 0 0 0,2-1-59 0 0,-4 1 1399 0 0,-1 0 468 0 0,0 0 86 0 0,0 3-1490 0 0,0 1-1 0 0,-1 0 0 0 0,0 0 0 0 0,0 0 1 0 0,0 0-1 0 0,0-1 0 0 0,-1 1 1 0 0,0 0-1 0 0,1-1 0 0 0,-1 1 0 0 0,-2 1-462 0 0,-29 39 1168 0 0,8-11-192 0 0,21-28-873 0 0,1 0-1 0 0,-1 0 1 0 0,1 1-1 0 0,1 0 0 0 0,-1 0 1 0 0,1 0-1 0 0,0 0 1 0 0,0 0-1 0 0,0 0 0 0 0,1 2-102 0 0,1-8 17 0 0,0 1-1 0 0,0-1 0 0 0,0 1 0 0 0,0-1 0 0 0,-1 1 1 0 0,1-1-1 0 0,1 1 0 0 0,-1-1 0 0 0,0 1 0 0 0,0 0 1 0 0,0-1-1 0 0,0 1 0 0 0,0-1 0 0 0,0 1 0 0 0,1-1 1 0 0,-1 1-1 0 0,0-1 0 0 0,0 1 0 0 0,1-1 0 0 0,-1 0 0 0 0,0 1 1 0 0,1-1-1 0 0,-1 1 0 0 0,0-1 0 0 0,1 0 0 0 0,-1 1 1 0 0,1-1-1 0 0,-1 0-16 0 0,1 1 21 0 0,0-1 1 0 0,1 1-1 0 0,-1-1 0 0 0,0 0 1 0 0,0 1-1 0 0,0-1 1 0 0,1 0-1 0 0,-1 0 0 0 0,0 0 1 0 0,0 0-1 0 0,1 0 1 0 0,0 0-22 0 0,6-1 79 0 0,-1-1 1 0 0,1 0-1 0 0,0 0 1 0 0,0-1-80 0 0,-4 2 74 0 0,3-2-4 0 0,1 0 1 0 0,-1 0-1 0 0,0-1 1 0 0,0 0-1 0 0,-1 0 0 0 0,1-1 1 0 0,4-4-71 0 0,8-8-439 0 0,13-16 439 0 0,-16 17-134 0 0,0 0-1 0 0,6-4 135 0 0,-14 13-61 0 0,-7 5 57 0 0,1 1 1 0 0,-1 0 0 0 0,0-1-1 0 0,1 1 1 0 0,-1 0 0 0 0,1 0-1 0 0,-1 0 1 0 0,1 0 0 0 0,0 0 0 0 0,-1 0-1 0 0,1 0 1 0 0,0 1 0 0 0,0-1-1 0 0,-1 1 1 0 0,1-1 0 0 0,0 1-1 0 0,0 0 1 0 0,0-1 0 0 0,0 1-1 0 0,0 0 4 0 0,-1 0 2 0 0,0 0-1 0 0,0 0 1 0 0,0 0 0 0 0,0 1-1 0 0,-1-1 1 0 0,1 0-1 0 0,0 0 1 0 0,0 0-1 0 0,0 1 1 0 0,-1-1-1 0 0,1 0 1 0 0,0 1-1 0 0,0-1 1 0 0,-1 0-1 0 0,1 1 1 0 0,0-1 0 0 0,-1 1-1 0 0,1-1 1 0 0,0 1-1 0 0,-1 0 1 0 0,1-1-1 0 0,-1 1 1 0 0,1 0-1 0 0,-1-1 1 0 0,1 1-1 0 0,-1 0 1 0 0,0-1-1 0 0,1 1 1 0 0,-1 0 0 0 0,0 0-1 0 0,1 0 1 0 0,-1-1-1 0 0,0 1 1 0 0,0 0-2 0 0,1 1 18 0 0,2 9 95 0 0,1-1 0 0 0,-2 0 0 0 0,1 5-113 0 0,-1-5 143 0 0,0-1 1 0 0,1 0 0 0 0,0 0-1 0 0,2 3-143 0 0,-1-1 135 0 0,-4-10-118 0 0,0 0 0 0 0,1 0 0 0 0,-1 0 1 0 0,0 0-1 0 0,1 0 0 0 0,-1 0 1 0 0,1 0-1 0 0,-1 0 0 0 0,1 0 0 0 0,0 0 1 0 0,-1 0-1 0 0,1 0 0 0 0,0 0 1 0 0,0-1-1 0 0,0 1 0 0 0,0 0 1 0 0,-1 0-1 0 0,1-1 0 0 0,0 1 0 0 0,1 0-17 0 0,-1-1 127 0 0,18 0 354 0 0,-16 0-450 0 0,0 0 1 0 0,0 0-1 0 0,1-1 0 0 0,-1 0 0 0 0,0 1 0 0 0,0-1 0 0 0,0 0 0 0 0,0 0 0 0 0,0-1 0 0 0,0 1 1 0 0,0-1-1 0 0,0 0 0 0 0,0 1 0 0 0,-1-1 0 0 0,1 0 0 0 0,-1-1 0 0 0,0 1 0 0 0,1 0 0 0 0,-1-1 1 0 0,0 1-1 0 0,0-1 0 0 0,0 0 0 0 0,-1 1 0 0 0,1-1 0 0 0,-1 0 0 0 0,1 0 0 0 0,-1-2-31 0 0,9-17 109 0 0,-5 14-113 0 0,-2-1-1 0 0,1 0 0 0 0,-1 0 0 0 0,0 0 1 0 0,0-2 4 0 0,40-182-1740 0 0,-33 148 1300 0 0,2-14-84 0 0,-7 12 672 0 0,-5 46 12 0 0,0 1 9 0 0,0 0 12 0 0,-1 19 341 0 0,-3 5-489 0 0,0 12-25 0 0,2 9 66 0 0,1-24-52 0 0,0-1-1 0 0,2 6-21 0 0,-1 32 36 0 0,-1-40-18 0 0,0 0 0 0 0,2 0 0 0 0,0 0 0 0 0,4 15-18 0 0,-4-28 10 0 0,0 0 0 0 0,0-1 0 0 0,1 0 0 0 0,-1 1 0 0 0,1-1 0 0 0,0 0 0 0 0,1 0 0 0 0,-1 0 0 0 0,1 0 1 0 0,-1 0-1 0 0,1 0 0 0 0,0-1 0 0 0,1 1 0 0 0,-1-1 0 0 0,1 0 0 0 0,-1 0 0 0 0,1 0 0 0 0,0-1 1 0 0,0 1-1 0 0,3 1-10 0 0,0-2-6 0 0,-1 1 1 0 0,1-1 0 0 0,0 0 0 0 0,0 0 0 0 0,0-1-1 0 0,0 0 1 0 0,0 0 0 0 0,1-1 0 0 0,1 0 5 0 0,-4 0-48 0 0,0 0 0 0 0,0-1 1 0 0,1 0-1 0 0,-1 0 0 0 0,0 0 1 0 0,0 0-1 0 0,0-1 1 0 0,0 0-1 0 0,0 0 0 0 0,0 0 1 0 0,0 0-1 0 0,3-4 48 0 0,-3 3-55 0 0,18-14-287 0 0,0-1-1 0 0,-1-1 0 0 0,3-5 343 0 0,-18 15-95 0 0,1 0-1 0 0,-1 0 0 0 0,0-2 96 0 0,-5 9-5 0 0,-1-1 1 0 0,1 1-1 0 0,-1-1 1 0 0,1 0-1 0 0,-1 0 0 0 0,0 1 1 0 0,0-1-1 0 0,0 0 0 0 0,-1 0 1 0 0,1 0-1 0 0,-1 0 1 0 0,1 0-1 0 0,-1 0 0 0 0,0-1 5 0 0,0 3 8 0 0,0 1 0 0 0,0-1 0 0 0,-1 0-1 0 0,1 1 1 0 0,0-1 0 0 0,0 0 0 0 0,0 1-1 0 0,-1-1 1 0 0,1 0 0 0 0,0 1 0 0 0,-1-1-1 0 0,1 0 1 0 0,0 1 0 0 0,-1-1 0 0 0,1 1-1 0 0,-1-1 1 0 0,1 1 0 0 0,-1-1 0 0 0,1 1-1 0 0,-1-1 1 0 0,1 1 0 0 0,-1 0 0 0 0,0-1-1 0 0,1 1 1 0 0,-1 0 0 0 0,0-1 0 0 0,0 1-8 0 0,0 0 43 0 0,-1 0 0 0 0,1 0 0 0 0,-1 0 0 0 0,1 0 0 0 0,-1 0 0 0 0,1 0 1 0 0,-1 0-1 0 0,1 1 0 0 0,-1-1 0 0 0,1 1 0 0 0,-1-1 0 0 0,0 2-43 0 0,-5 1 64 0 0,1 0 1 0 0,0 1-1 0 0,0 0 0 0 0,0 0 0 0 0,-1 2-64 0 0,-1 2 44 0 0,0 0-1 0 0,0 1 1 0 0,1 0-1 0 0,0 0 1 0 0,1 1-1 0 0,0-1 0 0 0,0 1 1 0 0,1 0-1 0 0,1 1 1 0 0,-1 0-1 0 0,2-1 1 0 0,0 1-1 0 0,0 0 0 0 0,0 6-43 0 0,2 4 112 0 0,3-20-90 0 0,-1 0-1 0 0,0 0 0 0 0,1 0 1 0 0,0 0-1 0 0,-1-1 0 0 0,1 1 1 0 0,-1-1-1 0 0,1 1 0 0 0,0-1 1 0 0,1 1-22 0 0,0-1 25 0 0,0-1-1 0 0,0 1 1 0 0,0-1 0 0 0,-1 1 0 0 0,1-1 0 0 0,0 0-1 0 0,0 0 1 0 0,-1-1 0 0 0,1 1 0 0 0,0 0 0 0 0,-1-1-1 0 0,1 0 1 0 0,-1 1 0 0 0,0-1 0 0 0,1-1-25 0 0,6-6 33 0 0,0 0 1 0 0,-1 0 0 0 0,1-2-34 0 0,4-5-23 0 0,-5 6 18 0 0,-7 8 8 0 0,1 0 1 0 0,-1-1-1 0 0,1 1 1 0 0,-1 0-1 0 0,1 0 1 0 0,0 1-1 0 0,0-1 1 0 0,0 0-1 0 0,0 1 0 0 0,0-1 1 0 0,0 1-1 0 0,0-1 1 0 0,0 1-1 0 0,1 0 1 0 0,-1 0-1 0 0,0 0 0 0 0,1 0 1 0 0,-1 1-1 0 0,3-1-3 0 0,3 2-48 0 0,-6 0 56 0 0,0 0-1 0 0,-1 1 1 0 0,0-1-1 0 0,1 1 1 0 0,-1-1 0 0 0,0 1-1 0 0,0 0 1 0 0,0 0-1 0 0,0-1 1 0 0,0 1-8 0 0,3 5 112 0 0,4 13 266 0 0,-6-17-375 0 0,-1 0 1 0 0,1 0-1 0 0,0 0 1 0 0,-1 1-1 0 0,0-1 1 0 0,1 0-1 0 0,-1 3-3 0 0,0-2 9 0 0,0 0-1 0 0,1-1 1 0 0,-1 1-1 0 0,1-1 1 0 0,-1 0 0 0 0,2 2-9 0 0,25 29 10 0 0,-27-34-28 0 0,-1 1-1 0 0,0 0 0 0 0,1-1 0 0 0,-1 1 0 0 0,1 0 0 0 0,0-1 1 0 0,-1 1-1 0 0,1-1 0 0 0,-1 1 0 0 0,1-1 0 0 0,0 1 1 0 0,-1-1-1 0 0,1 0 0 0 0,0 1 0 0 0,0-1 0 0 0,-1 0 0 0 0,1 1 1 0 0,0-1-1 0 0,0 0 0 0 0,-1 0 0 0 0,1 0 0 0 0,0 0 1 0 0,0 0-1 0 0,0 0 0 0 0,-1 0 0 0 0,1 0 0 0 0,0 0 0 0 0,0 0 1 0 0,0 0-1 0 0,0 0 19 0 0,1-1-237 0 0,17-2-1715 0 0,-10 0 929 0 0</inkml:trace>
  <inkml:trace contextRef="#ctx0" brushRef="#br1" timeOffset="56737.235">4304 176 8288 0 0,'0'0'638'0'0,"0"6"-120"0"0,6 31 5567 0 0,0-2-4135 0 0,4 5-1114 0 0,-4-20-121 0 0,-1 1 0 0 0,-1 0-1 0 0,-1 0 1 0 0,0 18-715 0 0,2 3 188 0 0,-5-42-205 0 0,0 0-1 0 0,0 1 1 0 0,0-1 0 0 0,0 0 0 0 0,0 0-1 0 0,0 0 1 0 0,0 0 0 0 0,0 0-1 0 0,0 1 1 0 0,0-1 0 0 0,0 0-1 0 0,0 0 1 0 0,0 0 0 0 0,0 0 0 0 0,0 1-1 0 0,0-1 1 0 0,0 0 0 0 0,0 0-1 0 0,0 0 1 0 0,0 0 0 0 0,1 0 0 0 0,-1 1-1 0 0,0-1 1 0 0,0 0 0 0 0,0 0-1 0 0,0 0 1 0 0,0 0 0 0 0,0 0-1 0 0,0 0 1 0 0,0 0 0 0 0,1 1 0 0 0,-1-1-1 0 0,0 0 1 0 0,0 0 0 0 0,0 0-1 0 0,0 0 1 0 0,0 0 0 0 0,1 0 0 0 0,-1 0-1 0 0,0 0 1 0 0,0 0 0 0 0,0 0-1 0 0,0 0 1 0 0,1 0 0 0 0,-1 0-1 0 0,0 0 1 0 0,0 0 0 0 0,0 0 0 0 0,0 0-1 0 0,0 0 1 0 0,1 0 0 0 0,-1 0-1 0 0,0 0 1 0 0,0 0 0 0 0,0 0 0 0 0,0 0-1 0 0,0 0 1 0 0,1 0 0 0 0,-1 0-1 0 0,0 0 1 0 0,0-1 0 0 0,0 1 17 0 0,7-6-707 0 0,0-6 76 0 0,-1 0-1 0 0,0-1 1 0 0,-1 1 631 0 0,5-12-936 0 0,-4 12 544 0 0,0 0 0 0 0,0 1 0 0 0,2 0 0 0 0,6-8 392 0 0,-13 18 1 0 0,0 0 0 0 0,0 0 0 0 0,0 0-1 0 0,0 0 1 0 0,0 1 0 0 0,0-1 0 0 0,0 0 0 0 0,0 1 0 0 0,0-1 0 0 0,0 1 0 0 0,1-1 0 0 0,-1 1-1 0 0,0-1 1 0 0,1 1 0 0 0,-1 0 0 0 0,0 0 0 0 0,0 0 0 0 0,1 0 0 0 0,-1 0-1 0 0,23 3 792 0 0,-23-2-702 0 0,0 0-1 0 0,1 1 0 0 0,-1-1 1 0 0,0 0-1 0 0,0 1 1 0 0,0-1-1 0 0,0 0 0 0 0,0 1 1 0 0,0-1-1 0 0,0 1 1 0 0,-1 0-1 0 0,1-1 1 0 0,0 1-1 0 0,-1 1-89 0 0,3 3 289 0 0,-2-3-144 0 0,1 0-1 0 0,-1 1 1 0 0,0-1-1 0 0,0 1 1 0 0,0-1-1 0 0,-1 1 0 0 0,1 0-144 0 0,4 19 629 0 0,5 15 180 0 0,-10-33-704 0 0,1-1 1 0 0,0 1-1 0 0,0 0 1 0 0,0-1-1 0 0,1 1 1 0 0,0-1-1 0 0,-1 0 1 0 0,1 1 0 0 0,1-1-1 0 0,-1 0 1 0 0,1 0-1 0 0,-1 0 1 0 0,1-1-1 0 0,0 1 1 0 0,1-1-1 0 0,-1 1 1 0 0,1-1-106 0 0,2 2 87 0 0,0-1 0 0 0,0 0 0 0 0,1 0-1 0 0,4 2-86 0 0,-8-5-7 0 0,0 0 0 0 0,1 0 0 0 0,-1 0-1 0 0,0-1 1 0 0,1 1 0 0 0,-1-1 0 0 0,1 0 0 0 0,-1 1-1 0 0,0-2 1 0 0,1 1 0 0 0,0 0 7 0 0,10-1-130 0 0,-12 1-125 0 0,1 0 0 0 0,-1 0 0 0 0,1 0 0 0 0,0-1 0 0 0,-1 1 0 0 0,1-1 0 0 0,-1 1 0 0 0,1-1 1 0 0,-1 0-1 0 0,0 0 0 0 0,1 0 0 0 0,0-1 255 0 0,16-13-1604 0 0,-2 3-17 0 0</inkml:trace>
  <inkml:trace contextRef="#ctx0" brushRef="#br1" timeOffset="57349.769">4908 212 15408 0 0,'0'0'348'0'0,"-12"5"845"0"0,-8 5-524 0 0,0 1 0 0 0,-12 10-669 0 0,6-4 871 0 0,15-8-633 0 0,1-1 1 0 0,1 1-1 0 0,-1 1 0 0 0,1 0 1 0 0,1 0-1 0 0,-5 9-238 0 0,6-11 59 0 0,6-6-38 0 0,-1 0 0 0 0,1 0 0 0 0,0 0 0 0 0,0 0 0 0 0,-1 0 0 0 0,1 1 0 0 0,1-1 0 0 0,-1 0 0 0 0,0 1 0 0 0,0-1 0 0 0,1 1 0 0 0,0-1 0 0 0,-1 0 0 0 0,1 1 0 0 0,0-1 0 0 0,0 1 0 0 0,0-1 0 0 0,1 1-21 0 0,-1 0 6 0 0,1-1 0 0 0,0 0 0 0 0,0 0 0 0 0,0 0-1 0 0,0 0 1 0 0,0 0 0 0 0,0 0 0 0 0,0 0 0 0 0,1-1 0 0 0,-1 1-1 0 0,1 0 1 0 0,-1-1 0 0 0,1 1 0 0 0,0-1 0 0 0,0 0 0 0 0,-1 1-1 0 0,1-1 1 0 0,0 0 0 0 0,0 0 0 0 0,0 0 0 0 0,0 0 0 0 0,1 0-1 0 0,0 0-5 0 0,1 0 7 0 0,0 0-1 0 0,0 0 1 0 0,0 0-1 0 0,0 0 1 0 0,0 0-1 0 0,0-1 0 0 0,0 0 1 0 0,0 0-1 0 0,0 0 1 0 0,0 0-1 0 0,0-1 1 0 0,0 1-1 0 0,0-1 0 0 0,0 0 1 0 0,0-1-1 0 0,0 1 1 0 0,3-2-7 0 0,-2 0-26 0 0,1 0 0 0 0,-1-1 0 0 0,0 0 0 0 0,0 0 0 0 0,0 0 0 0 0,0-1 0 0 0,-1 1 0 0 0,0-1 0 0 0,0 0 0 0 0,0 0 0 0 0,0-2 26 0 0,58-93-624 0 0,-57 92 598 0 0,1 0 0 0 0,0 1 0 0 0,3-4 26 0 0,-8 10-2 0 0,2-2-14 0 0,-3 3-62 0 0,0 0-10 0 0,0 0 36 0 0,0 0 116 0 0,1 0-56 0 0,0 0 0 0 0,-1 1 1 0 0,1-1-1 0 0,0 1 0 0 0,0-1 1 0 0,-1 0-1 0 0,1 1 1 0 0,0 0-1 0 0,-1-1 0 0 0,1 1 1 0 0,-1-1-1 0 0,1 1 0 0 0,0 0 1 0 0,-1-1-1 0 0,0 1 0 0 0,1 0 1 0 0,-1-1-1 0 0,1 1 0 0 0,-1 0-8 0 0,7 15-4 0 0,-2 4 87 0 0,1-1 0 0 0,7 16-83 0 0,-1 0 272 0 0,-11-28-220 0 0,1-1 0 0 0,-1 0 1 0 0,2-1-1 0 0,-1 1 0 0 0,1 0 0 0 0,-1-1 0 0 0,2 1-52 0 0,-3-4 149 0 0,-1-2-132 0 0,0 0 0 0 0,0 1 0 0 0,0-1 0 0 0,0 0 0 0 0,0 1 0 0 0,1-1 0 0 0,-1 0 0 0 0,0 0 0 0 0,0 1-1 0 0,0-1 1 0 0,0 0 0 0 0,1 0 0 0 0,-1 1 0 0 0,0-1 0 0 0,0 0 0 0 0,1 0 0 0 0,-1 0 0 0 0,0 1 0 0 0,1-1-1 0 0,-1 0 1 0 0,0 0 0 0 0,0 0 0 0 0,1 0 0 0 0,-1 0 0 0 0,0 0 0 0 0,1 1 0 0 0,-1-1 0 0 0,0 0 0 0 0,1 0 0 0 0,-1 0-1 0 0,0 0 1 0 0,1 0 0 0 0,-1 0 0 0 0,0 0 0 0 0,1 0 0 0 0,-1-1 0 0 0,0 1 0 0 0,1 0 0 0 0,-1 0 0 0 0,0 0-1 0 0,1 0 1 0 0,-1 0-17 0 0,14-5 248 0 0,-7 1-184 0 0,0 0 1 0 0,0 0-1 0 0,0-1 0 0 0,-1 0 1 0 0,0-1-1 0 0,0 1 1 0 0,4-5-65 0 0,13-12 71 0 0,14-14-106 0 0,-29 26-14 0 0,1 1 0 0 0,1 0 0 0 0,0 1 0 0 0,0 0 0 0 0,8-5 49 0 0,-12 10-7 0 0,-1 0-1 0 0,0 0 0 0 0,1 1 0 0 0,0 0 0 0 0,-1 0 1 0 0,1 0-1 0 0,0 0 0 0 0,4 1 8 0 0,-8 0-3 0 0,1 1 0 0 0,0 0 0 0 0,-1 0 0 0 0,1 0-1 0 0,0 1 1 0 0,-1-1 0 0 0,1 1 0 0 0,-1 0 0 0 0,1-1 0 0 0,-1 1 0 0 0,1 0-1 0 0,-1 0 1 0 0,0 0 0 0 0,1 1 0 0 0,-1-1 0 0 0,0 1 0 0 0,0-1 0 0 0,0 1 0 0 0,0 0-1 0 0,0 0 1 0 0,0 0 3 0 0,4 5 3 0 0,-2-3 5 0 0,0 0-1 0 0,0 0 0 0 0,-1 1 0 0 0,1-1 0 0 0,-1 1 0 0 0,-1 0 1 0 0,2 1-8 0 0,-2-1 1 0 0,1 1 1 0 0,-1 0-1 0 0,1 0 1 0 0,-2 0-1 0 0,1 1 1 0 0,-1-1-1 0 0,1 3-1 0 0,1 15 4 0 0,-2-19-14 0 0,0 0 0 0 0,0 1 1 0 0,-1-1-1 0 0,0 1 1 0 0,0-1-1 0 0,0 1 0 0 0,-1 3 10 0 0,-2 5 108 0 0,3-9-420 0 0,-1 0-1 0 0,0 0 1 0 0,-1 0-1 0 0,1-1 1 0 0,-1 1-1 0 0,0 0 1 0 0,0-1 0 0 0,0 1-1 0 0,-1-1 1 0 0,1 0-1 0 0,-2 1 313 0 0,-5 4-1167 0 0</inkml:trace>
  <inkml:trace contextRef="#ctx0" brushRef="#br1" timeOffset="58389.823">169 1198 6448 0 0,'0'0'297'0'0,"-18"1"102"0"0,14 1 133 0 0,1-1 0 0 0,-1 1 0 0 0,1 1 0 0 0,0-1 0 0 0,0 0 0 0 0,0 1 0 0 0,0 0 0 0 0,0 0 0 0 0,0 0 0 0 0,1 0 0 0 0,-1 0-532 0 0,2-1 272 0 0,0 0 0 0 0,0-1 0 0 0,0 1 0 0 0,0 0 0 0 0,0 0 1 0 0,0 0-1 0 0,1-1 0 0 0,-1 1 0 0 0,1 0 0 0 0,-1 0 1 0 0,1 0-1 0 0,0 0 0 0 0,0 0 0 0 0,0 0 0 0 0,0 0 0 0 0,0 0 1 0 0,0 0-1 0 0,0 0 0 0 0,1 0 0 0 0,-1 0 0 0 0,1 0 0 0 0,0 1-272 0 0,0 0 45 0 0,1-1 0 0 0,-1 0-1 0 0,1 0 1 0 0,-1 0 0 0 0,1 0-1 0 0,0 0 1 0 0,0 0-1 0 0,0 0 1 0 0,0-1 0 0 0,0 1-1 0 0,1 0 1 0 0,-1-1-1 0 0,0 0 1 0 0,1 0 0 0 0,-1 0-1 0 0,1 0 1 0 0,-1 0 0 0 0,1 0-1 0 0,-1 0 1 0 0,1-1-1 0 0,0 0 1 0 0,-1 1 0 0 0,1-1-1 0 0,1 0-44 0 0,9 0 67 0 0,-1 0 0 0 0,0-1 0 0 0,0 0 0 0 0,9-2-67 0 0,-11 1 11 0 0,0 0 0 0 0,0-1-1 0 0,0 0 1 0 0,-1-1 0 0 0,1 0 0 0 0,-1 0-1 0 0,3-3-10 0 0,-8 5 0 0 0,0 0 0 0 0,-1-1-1 0 0,1 0 1 0 0,0 0 0 0 0,-1 0-1 0 0,1 0 1 0 0,-1-1 0 0 0,0 1-1 0 0,0-1 1 0 0,-1 0 0 0 0,1 0-1 0 0,-1 0 1 0 0,1 0-1 0 0,-1 0 1 0 0,-1 0 0 0 0,1-1-1 0 0,0 1 1 0 0,-2 3-3 0 0,0 0 0 0 0,0 0 0 0 0,0 0 0 0 0,0 1-1 0 0,-1-1 1 0 0,1 0 0 0 0,0 0 0 0 0,0 0 0 0 0,0 1 0 0 0,-1-1-1 0 0,1 0 1 0 0,0 1 0 0 0,-1-1 0 0 0,1 0 0 0 0,0 0 0 0 0,-1 1-1 0 0,1-1 1 0 0,-1 1 0 0 0,1-1 0 0 0,-1 0 0 0 0,0 1-1 0 0,1-1 1 0 0,-1 1 0 0 0,0-1 0 0 0,1 1 3 0 0,-19-10-83 0 0,16 9 78 0 0,-1 0 0 0 0,1 0 0 0 0,0 0 1 0 0,-1 1-1 0 0,1-1 0 0 0,-1 1 0 0 0,1 0 0 0 0,0 0 1 0 0,-1 0-1 0 0,1 1 0 0 0,-1-1 0 0 0,-1 2 5 0 0,3-2 9 0 0,-1 1 0 0 0,1 0 1 0 0,0 0-1 0 0,0 0 0 0 0,0 1 0 0 0,0-1 0 0 0,0 0 0 0 0,0 1 0 0 0,0 0 0 0 0,1-1 1 0 0,-1 1-1 0 0,0 0 0 0 0,1 0 0 0 0,-1 0 0 0 0,1 0 0 0 0,0 0 0 0 0,0 0 0 0 0,-1 1-9 0 0,2-3 3 0 0,0 1-1 0 0,-1 0 0 0 0,1 0 0 0 0,-1 0 0 0 0,1 0 1 0 0,0 0-1 0 0,0 0 0 0 0,0 0 0 0 0,0 0 0 0 0,-1 0 0 0 0,1 0 1 0 0,0 0-1 0 0,0 0 0 0 0,1 0 0 0 0,-1 0 0 0 0,0 0 1 0 0,0 0-1 0 0,0 0 0 0 0,1 0 0 0 0,-1 0 0 0 0,1-1 1 0 0,-1 1-1 0 0,1 1-2 0 0,0-1 3 0 0,0 1 0 0 0,1 0 0 0 0,-1-1 0 0 0,1 1 0 0 0,-1-1 0 0 0,1 0 0 0 0,-1 1 1 0 0,1-1-1 0 0,0 0 0 0 0,0 0 0 0 0,0 0-3 0 0,4 2 8 0 0,0-1-1 0 0,0 0 1 0 0,0 0 0 0 0,0 0 0 0 0,0-1-1 0 0,1 0 1 0 0,1 0-8 0 0,16 0 9 0 0,0-2 0 0 0,11-2-9 0 0,4 1-141 0 0,-26 0-159 0 0,0 0-1 0 0,0 0 0 0 0,4-3 301 0 0,7 0-651 0 0,-14 2 439 0 0,-1-1 0 0 0,0 1 0 0 0,0-1-1 0 0,0-1 1 0 0,-1 0 0 0 0,1 0 0 0 0,-1-1 0 0 0,0 1-1 0 0,-1-2 1 0 0,0 1 0 0 0,0-1 0 0 0,0 0 0 0 0,3-6 212 0 0,-6 7-11 0 0,0-1 0 0 0,0-1 1 0 0,-1 1-1 0 0,0 0 0 0 0,0-1 1 0 0,-1 0-1 0 0,0 1 0 0 0,0-1 1 0 0,-1 0-1 0 0,1-2 11 0 0,-2 5-5 0 0,1 5 24 0 0,-1-1 1 0 0,0 0-1 0 0,0 0 1 0 0,0 0-1 0 0,0 1 1 0 0,0-1-1 0 0,0 0 1 0 0,0 0-1 0 0,0 0 1 0 0,0 0-1 0 0,0 1 1 0 0,0-1-1 0 0,0 0 1 0 0,0 0-1 0 0,-1 0 1 0 0,1 1-1 0 0,0-1 1 0 0,-1 0-1 0 0,1 0 1 0 0,-1 1-1 0 0,1-1 1 0 0,-1 0 0 0 0,1 1-1 0 0,-1-1 1 0 0,1 0-1 0 0,-1 1 1 0 0,0-1-1 0 0,1 1 1 0 0,-1-1-1 0 0,0 1-19 0 0,1 0 50 0 0,-1 0 0 0 0,0-1 1 0 0,0 1-1 0 0,0 0 0 0 0,0 0 0 0 0,0 0 0 0 0,1 0 0 0 0,-1 0 1 0 0,0 1-1 0 0,0-1 0 0 0,0 0 0 0 0,0 0 0 0 0,1 0 0 0 0,-1 1 0 0 0,0-1 1 0 0,0 1-1 0 0,0-1 0 0 0,1 0 0 0 0,-1 1 0 0 0,0-1 0 0 0,1 1 0 0 0,-1-1 1 0 0,0 1-1 0 0,1 0 0 0 0,-1-1 0 0 0,1 1 0 0 0,-1 0 0 0 0,1-1 0 0 0,-1 1-50 0 0,-4 6 168 0 0,1 0-1 0 0,0 1 0 0 0,0-1 0 0 0,1 1 1 0 0,0 0-1 0 0,0 0 0 0 0,1 0 1 0 0,0 0-1 0 0,0 3-167 0 0,-9 28 390 0 0,3-9-179 0 0,1 0 0 0 0,1 0-1 0 0,-1 25-210 0 0,5-30 67 0 0,-5 29 70 0 0,3-25-51 0 0,1 1-1 0 0,1 0 0 0 0,2 21-85 0 0,0-48 10 0 0,-3 18 432 0 0,1-12-1538 0 0,1 1-4415 0 0,1-10-849 0 0</inkml:trace>
  <inkml:trace contextRef="#ctx0" brushRef="#br1" timeOffset="58579.364">418 1435 7832 0 0,'68'-12'3033'0'0,"-56"11"-1585"0"0,-7 1-1189 0 0,0 0 0 0 0,0 0 0 0 0,1 0 0 0 0,-1 1 0 0 0,0 0 0 0 0,3 1-259 0 0,13 2-31 0 0,6-2-98 0 0,13 2-353 0 0,-1-2 1 0 0,30-2 481 0 0,-47-3-4576 0 0</inkml:trace>
  <inkml:trace contextRef="#ctx0" brushRef="#br1" timeOffset="58890.891">1175 1250 9216 0 0,'0'0'706'0'0,"0"0"-143"0"0,0 14 5665 0 0,1-12-6079 0 0,-1 1 1 0 0,0 0-1 0 0,1 0 1 0 0,-1 0-1 0 0,1 0 1 0 0,0-1-1 0 0,0 1 1 0 0,0 0-1 0 0,0-1 1 0 0,1 1-1 0 0,-1-1 0 0 0,1 1 1 0 0,-1-1-1 0 0,1 0 1 0 0,0 1-1 0 0,0-1 1 0 0,0 0-1 0 0,0 0 1 0 0,0 0-1 0 0,3 1-149 0 0,-2-1 121 0 0,0 0 0 0 0,0 0 0 0 0,1 0-1 0 0,-1-1 1 0 0,1 1 0 0 0,0-1 0 0 0,-1 0 0 0 0,1 0-1 0 0,0 0 1 0 0,0 0 0 0 0,-1-1 0 0 0,1 1-1 0 0,0-1 1 0 0,0 0 0 0 0,1 0-121 0 0,1-1 36 0 0,8 0 106 0 0,1-2 0 0 0,9-2-142 0 0,-21 5-37 0 0,1-1 0 0 0,-1 0 0 0 0,1-1 0 0 0,-1 1-1 0 0,0-1 1 0 0,0 1 0 0 0,0-1 0 0 0,0 0 0 0 0,0 0 0 0 0,0-1 0 0 0,0 1 0 0 0,-1 0-1 0 0,2-2 38 0 0,-3 2-74 0 0,1 0 0 0 0,-1 0 0 0 0,0 0 0 0 0,0 0-1 0 0,0-1 1 0 0,-1 1 0 0 0,1 0 0 0 0,0 0 0 0 0,-1-1-1 0 0,0 1 1 0 0,1 0 0 0 0,-1-1 0 0 0,0 1 0 0 0,0 0-1 0 0,0-1 1 0 0,-1 1 0 0 0,1 0 0 0 0,-1-1 0 0 0,1 1-1 0 0,-1 0 1 0 0,0 0 0 0 0,1 0 0 0 0,-1-1 0 0 0,0 1-1 0 0,0 0 1 0 0,-1 0 0 0 0,1 0 0 0 0,0 1-1 0 0,-1-1 1 0 0,-1-2 74 0 0,1 2 14 0 0,0-1 0 0 0,-1 0-1 0 0,1 1 1 0 0,-1 0 0 0 0,1-1-1 0 0,-1 1 1 0 0,0 0 0 0 0,0 1-1 0 0,0-1 1 0 0,0 0 0 0 0,0 1 0 0 0,0 0-1 0 0,-1-1 1 0 0,1 1 0 0 0,0 1-1 0 0,-1-1 1 0 0,1 0 0 0 0,-1 1-1 0 0,1 0 1 0 0,-1-1 0 0 0,1 1-14 0 0,-1 1-1 0 0,-1-1 1 0 0,1 1 0 0 0,0 0 0 0 0,0 0-1 0 0,0 0 1 0 0,0 0 0 0 0,0 1 0 0 0,0 0-1 0 0,0 0 1 0 0,0 0 0 0 0,1 0 0 0 0,-1 0-1 0 0,1 1 1 0 0,-1 0 0 0 0,1 0 0 0 0,-2 2 0 0 0,-3 3 254 0 0,1 1 1 0 0,0 0-1 0 0,1 0 0 0 0,-2 3-254 0 0,6-8 39 0 0,-1 0 0 0 0,1 1 0 0 0,0-1 0 0 0,1 1 0 0 0,-1 0 0 0 0,1-1 0 0 0,0 1 0 0 0,0 0-1 0 0,0 0 1 0 0,0 4-39 0 0,0 16 129 0 0,0-17-79 0 0,1 0 0 0 0,0 0 0 0 0,0 0 0 0 0,1 0-50 0 0,-1-5 4 0 0,1 0-1 0 0,0 0 1 0 0,-1 0 0 0 0,1 0-1 0 0,0-1 1 0 0,1 1 0 0 0,-1 0-1 0 0,0-1 1 0 0,1 1-1 0 0,-1-1 1 0 0,1 1 0 0 0,0-1-1 0 0,1 1-3 0 0,-1-1 27 0 0,1 1-1 0 0,-1-1 0 0 0,1 0 0 0 0,0 0 0 0 0,0 0 0 0 0,-1 0 1 0 0,1-1-1 0 0,1 1 0 0 0,-1-1 0 0 0,0 1 0 0 0,0-1 1 0 0,1 0-1 0 0,-1-1 0 0 0,0 1 0 0 0,1-1 0 0 0,1 1-26 0 0,26-2-1108 0 0,0-3-4452 0 0,-6 1-862 0 0</inkml:trace>
  <inkml:trace contextRef="#ctx0" brushRef="#br1" timeOffset="59053.436">1661 1176 8288 0 0,'0'0'381'0'0,"0"0"-6"0"0,-2 8-227 0 0,-5 9 4154 0 0,-1 0-1 0 0,-6 10-4301 0 0,-17 31 2343 0 0,24-44-2114 0 0,0 0 1 0 0,-1 0-1 0 0,-1 0 0 0 0,0-1 1 0 0,-6 7-230 0 0,-26 28 82 0 0,40-47-339 0 0,-1 0 0 0 0,0 1 0 0 0,0-1 1 0 0,0 0-1 0 0,-1 0 0 0 0,1 0 0 0 0,0 0 0 0 0,0-1 0 0 0,0 1 0 0 0,-1-1 0 0 0,1 1 0 0 0,0-1 0 0 0,-1 0 0 0 0,1 0 0 0 0,0 0 0 0 0,-1 0 0 0 0,1 0 0 0 0,0 0 257 0 0,-6-5-1622 0 0</inkml:trace>
  <inkml:trace contextRef="#ctx0" brushRef="#br1" timeOffset="59273.778">1463 1225 8952 0 0,'0'0'406'0'0,"2"-1"-4"0"0,-2 1-376 0 0,0-1 1 0 0,1 1-1 0 0,-1 0 1 0 0,1-1-1 0 0,-1 1 1 0 0,0 0-1 0 0,1-1 1 0 0,-1 1-1 0 0,1 0 1 0 0,-1 0-1 0 0,1-1 1 0 0,-1 1-1 0 0,1 0 1 0 0,-1 0-1 0 0,1 0 1 0 0,-1 0-1 0 0,1 0 1 0 0,-1 0-1 0 0,1 0 1 0 0,-1 0-1 0 0,1 0 1 0 0,-1 0-1 0 0,1 0 1 0 0,-1 0-1 0 0,1 0 1 0 0,-1 0-1 0 0,1 0 1 0 0,-1 0 0 0 0,1 0-1 0 0,-1 1 1 0 0,1-1-1 0 0,-1 0 1 0 0,1 0-1 0 0,-1 1-26 0 0,1 0 213 0 0,4 0 235 0 0,0 1 0 0 0,-1 0-1 0 0,1 1 1 0 0,-1-1 0 0 0,1 1 0 0 0,-1 0-1 0 0,0 0 1 0 0,0 0 0 0 0,-1 1-1 0 0,1-1 1 0 0,-1 1 0 0 0,1 0-1 0 0,-1 0 1 0 0,2 4-448 0 0,-3-4 111 0 0,0-1 0 0 0,1 0 0 0 0,-1 0 0 0 0,1 0 0 0 0,-1 0 0 0 0,1 0 0 0 0,1 0-111 0 0,14 18 298 0 0,-13-15-272 0 0,-1-1 1 0 0,1 1-1 0 0,0-1 1 0 0,0 0-1 0 0,0-1 1 0 0,0 1-1 0 0,1-1 1 0 0,2 1-27 0 0,5 4 74 0 0,-7-5-119 0 0,0 0 0 0 0,-1 0-1 0 0,2-1 1 0 0,-1 0-1 0 0,0-1 1 0 0,1 1-1 0 0,-1-1 1 0 0,1-1-1 0 0,0 1 1 0 0,-1-1-1 0 0,1 0 1 0 0,1 0 45 0 0,3-1-1360 0 0,1 0-1 0 0,-1 0 1 0 0,12-3 1360 0 0,-19 3-1709 0 0</inkml:trace>
  <inkml:trace contextRef="#ctx0" brushRef="#br1" timeOffset="59533.743">2010 1163 16416 0 0,'0'0'373'0'0,"0"0"55"0"0,-7 0 414 0 0,2 2-800 0 0,0 0-1 0 0,0 0 0 0 0,0 0 0 0 0,0 0 0 0 0,0 1 0 0 0,-4 3-41 0 0,-6 3 287 0 0,12-7-138 0 0,-1 0 0 0 0,1 1-1 0 0,0 0 1 0 0,0 0 0 0 0,0 0 0 0 0,0 0 0 0 0,-2 3-149 0 0,-14 14 503 0 0,12-16-359 0 0,1 1 1 0 0,0 0-1 0 0,-5 5-144 0 0,10-8 33 0 0,-1 0 0 0 0,0 0 0 0 0,1 0 0 0 0,-1 0 0 0 0,1 1 0 0 0,0-1 0 0 0,0 0 0 0 0,0 1 0 0 0,0-1 0 0 0,0 1 0 0 0,1-1 0 0 0,-1 1-33 0 0,0 0 26 0 0,1-1 0 0 0,-1 0 0 0 0,0 1 0 0 0,0-1 0 0 0,0 0 0 0 0,0 0 0 0 0,-1 0 0 0 0,1 0-1 0 0,0 0 1 0 0,-1 0 0 0 0,-1 1-26 0 0,2-2 19 0 0,-1 1-1 0 0,1 0 0 0 0,-1 0 0 0 0,1-1 1 0 0,0 1-1 0 0,0 0 0 0 0,0 0 1 0 0,0 0-1 0 0,0 0 0 0 0,0 0 1 0 0,1 0-1 0 0,-1 0 0 0 0,1 1 1 0 0,-1 1-19 0 0,-5 16 98 0 0,5-18-93 0 0,0 0 0 0 0,0 0 0 0 0,0 0 0 0 0,1-1 0 0 0,-1 1 0 0 0,0 0 0 0 0,1 0 1 0 0,0 1-1 0 0,-1-1 0 0 0,1 0 0 0 0,0 0 0 0 0,0 0 0 0 0,0 0 0 0 0,1 0 0 0 0,-1 0 0 0 0,0 0 0 0 0,1 0 0 0 0,-1 0 0 0 0,1 0-5 0 0,1 1 9 0 0,-1-1-1 0 0,1 1 1 0 0,-1 0 0 0 0,0 0-1 0 0,0-1 1 0 0,0 1-1 0 0,1 3-8 0 0,-2-5 4 0 0,1 0-1 0 0,-1-1 0 0 0,1 1 0 0 0,0 0 1 0 0,-1 0-1 0 0,1 0 0 0 0,0-1 0 0 0,0 1 1 0 0,0-1-1 0 0,-1 1 0 0 0,1 0 0 0 0,0-1 1 0 0,0 1-1 0 0,0-1 0 0 0,0 0 1 0 0,0 1-1 0 0,0-1 0 0 0,0 0 0 0 0,0 1 1 0 0,0-1-1 0 0,0 0 0 0 0,0 0 0 0 0,0 0 1 0 0,1 0-4 0 0,31 1 17 0 0,-26-1-21 0 0,8 0 50 0 0,-8 1-299 0 0,1-1 0 0 0,0 0 0 0 0,0-1 0 0 0,0 0 0 0 0,-1 0 0 0 0,1 0 0 0 0,1-2 253 0 0,24-5-6366 0 0,-10 1 426 0 0</inkml:trace>
  <inkml:trace contextRef="#ctx0" brushRef="#br1" timeOffset="59708.225">2114 1225 12840 0 0,'27'0'1164'0'0,"-12"17"-83"0"0,-14-16-992 0 0,-1-1 1 0 0,1 1-1 0 0,-1 0 1 0 0,1-1-1 0 0,-1 1 1 0 0,1 0-1 0 0,-1 0 1 0 0,0 0-1 0 0,1 0 0 0 0,-1-1 1 0 0,0 1-1 0 0,0 0 1 0 0,0 0-1 0 0,0 0 1 0 0,0 0-1 0 0,0 0 1 0 0,0-1-1 0 0,0 2-89 0 0,3 12 1256 0 0,-1-9-1021 0 0,-1-3-135 0 0,0-1 1 0 0,0 1-1 0 0,0 0 1 0 0,-1 0 0 0 0,1-1-1 0 0,-1 1 1 0 0,1 0 0 0 0,-1 0-1 0 0,0 0 1 0 0,1 0 0 0 0,-1 0-1 0 0,0 0 1 0 0,0 0 0 0 0,0-1-1 0 0,-1 2-100 0 0,1 1 141 0 0,0-1-1 0 0,0 0 0 0 0,0 1 0 0 0,1-1 0 0 0,-1 0 1 0 0,1 0-1 0 0,0 1 0 0 0,1 2-140 0 0,-1-3 101 0 0,0 0 0 0 0,0 0 0 0 0,-1 0 0 0 0,1 0 0 0 0,-1 0 0 0 0,1 0 0 0 0,-1 0 0 0 0,0 0-1 0 0,0 0 1 0 0,-1 0 0 0 0,1 2-101 0 0,-1-3 37 0 0,0 1 1 0 0,1-1-1 0 0,-1 1 0 0 0,1-1 0 0 0,0 0 0 0 0,-1 1 0 0 0,1-1 0 0 0,0 1 1 0 0,1-1-1 0 0,-1 1 0 0 0,0-1 0 0 0,1 0 0 0 0,-1 1 0 0 0,2 1-37 0 0,-2-2 20 0 0,0-1-1 0 0,1 1 0 0 0,-1-1 0 0 0,0 1 1 0 0,0-1-1 0 0,0 0 0 0 0,0 1 0 0 0,0-1 1 0 0,-1 1-1 0 0,1 0-19 0 0,0-1 7 0 0,-1 0-1 0 0,1-1 1 0 0,0 1-1 0 0,0 0 1 0 0,0 0 0 0 0,0-1-1 0 0,0 1 1 0 0,0 0 0 0 0,0 0-1 0 0,0-1 1 0 0,0 1 0 0 0,0 0-1 0 0,0 0 1 0 0,1-1 0 0 0,-1 1-1 0 0,0 0 1 0 0,0-1 0 0 0,1 1-1 0 0,-1 0 1 0 0,0-1-1 0 0,1 1 1 0 0,-1 0 0 0 0,1-1-1 0 0,-1 1 1 0 0,1-1 0 0 0,-1 1-1 0 0,1-1 1 0 0,-1 1 0 0 0,1-1-1 0 0,0 1-6 0 0,1 0 19 0 0,-2-1-16 0 0,1 1 1 0 0,-1-1-1 0 0,0 0 1 0 0,1 0-1 0 0,-1 1 1 0 0,1-1 0 0 0,-1 1-1 0 0,0-1 1 0 0,1 0-1 0 0,-1 1 1 0 0,0-1-1 0 0,1 1 1 0 0,-1-1 0 0 0,0 0-1 0 0,1 1 1 0 0,-1-1-1 0 0,0 1 1 0 0,0-1-1 0 0,0 1 1 0 0,0-1 0 0 0,1 1-4 0 0,17 0-122 0 0,-18-1-76 0 0,1 0 116 0 0,-1 0 0 0 0,1 0 0 0 0,-1 0 0 0 0,1 0 0 0 0,-1 0 0 0 0,0 0 0 0 0,1 0 0 0 0,-1 0 0 0 0,1 0 0 0 0,-1 0 0 0 0,0 0 0 0 0,1-1 0 0 0,-1 1 0 0 0,0 0 0 0 0,1 0-1 0 0,-1 0 1 0 0,0-1 0 0 0,1 1 0 0 0,-1 0 0 0 0,0 0 0 0 0,1-1 0 0 0,-1 1 0 0 0,0 0 82 0 0,3-8-7470 0 0</inkml:trace>
  <inkml:trace contextRef="#ctx0" brushRef="#br1" timeOffset="60001.131">2283 1046 10592 0 0,'-21'-8'488'0'0,"18"7"-12"0"0,8-1-130 0 0,-4 2 592 0 0,16 2 3752 0 0,-14-2-4608 0 0,-2 0-37 0 0,1 0 1 0 0,-1 0-1 0 0,1 0 0 0 0,-1 1 1 0 0,1-1-1 0 0,-1 1 0 0 0,0-1 0 0 0,1 1 1 0 0,-1-1-1 0 0,0 1 0 0 0,1 0 1 0 0,-1-1-1 0 0,0 1 0 0 0,0 0 1 0 0,0 0-1 0 0,0 0 0 0 0,0 0 0 0 0,1 0-45 0 0,1 2 99 0 0,0 0-1 0 0,1-1 0 0 0,-1 1 0 0 0,1-1 0 0 0,-1 0 0 0 0,1 0 0 0 0,0 0 1 0 0,4 1-99 0 0,9 5 122 0 0,-5-5-29 0 0,-11-3-73 0 0,0 0 1 0 0,-1 0 0 0 0,1 0 0 0 0,0 0-1 0 0,0 0 1 0 0,0 0 0 0 0,0 1 0 0 0,0-1-1 0 0,0 0 1 0 0,0 1 0 0 0,0-1 0 0 0,-1 1-1 0 0,1-1 1 0 0,0 1 0 0 0,0-1 0 0 0,0 1-1 0 0,-1 0 1 0 0,1-1 0 0 0,0 1 0 0 0,-1 0-1 0 0,1 0-20 0 0,4 2 127 0 0,-5-3-126 0 0,1 0-1 0 0,0 1 1 0 0,-1-1 0 0 0,1 0 0 0 0,-1 0 0 0 0,1 1 0 0 0,-1-1 0 0 0,1 0 0 0 0,0 1 0 0 0,-1-1-1 0 0,1 1 1 0 0,-1-1 0 0 0,0 1 0 0 0,1-1 0 0 0,-1 1 0 0 0,1-1 0 0 0,-1 1 0 0 0,0-1 0 0 0,1 1-1 0 0,-1 0 0 0 0,1 0-89 0 0,8 39-438 0 0,-5-27 494 0 0,-3-11 26 0 0,-1 0 0 0 0,1 0 0 0 0,-1 0 0 0 0,1-1 0 0 0,-1 1-1 0 0,0 0 1 0 0,0 0 0 0 0,0 0 0 0 0,0 0 0 0 0,0 0 0 0 0,0 0-1 0 0,0-1 1 0 0,-1 1 0 0 0,1 1 7 0 0,-1-1-1 0 0,1-1 0 0 0,0 1 0 0 0,0 0 0 0 0,0 0 0 0 0,0-1 0 0 0,0 1 0 0 0,1 0 0 0 0,-1-1 0 0 0,0 1 0 0 0,1 0 0 0 0,0 0 1 0 0,-1 0 0 0 0,1 0 0 0 0,-1 0 0 0 0,1 0 0 0 0,-1 0 0 0 0,0 0 0 0 0,0 0 0 0 0,1 0 0 0 0,-2 1 0 0 0,-2 14 0 0 0,-1 13 0 0 0,4-18 3 0 0,1-7 15 0 0,-1 0 1 0 0,0 0-1 0 0,0 0 0 0 0,-1 0 1 0 0,0 0-1 0 0,1 0 0 0 0,-2 0 1 0 0,0 3-19 0 0,0-4-4 0 0,0 0 1 0 0,0 1-1 0 0,1-1 1 0 0,0 1-1 0 0,0-1 0 0 0,0 1 1 0 0,0 0-1 0 0,0 0 1 0 0,1-1-1 0 0,0 1 1 0 0,0 0-1 0 0,1 0 4 0 0,-1 26-12 0 0,-1-26 17 0 0,1-1 0 0 0,0 1 0 0 0,0 0 0 0 0,0 0 0 0 0,1-1 0 0 0,-1 1 0 0 0,1-1 0 0 0,0 1 0 0 0,0 0 0 0 0,1-1 0 0 0,0 0 0 0 0,-1 1 0 0 0,3 2-5 0 0,2 7 7 0 0,-6-13-31 0 0,0 0 0 0 0,0 0 0 0 0,0 0 0 0 0,1 0 0 0 0,-1 0-1 0 0,0 0 1 0 0,1-1 0 0 0,-1 1 0 0 0,1 0 0 0 0,-1 0 0 0 0,1 0-1 0 0,0 0 1 0 0,-1-1 0 0 0,1 1 0 0 0,0 0 0 0 0,-1-1 0 0 0,1 1-1 0 0,0 0 25 0 0,6 4-2105 0 0,-7-5-4025 0 0</inkml:trace>
  <inkml:trace contextRef="#ctx0" brushRef="#br1" timeOffset="60370.794">2344 1256 9216 0 0,'22'-6'1114'0'0,"-15"4"-324"0"0,0 1 1 0 0,0-1-1 0 0,1 2 0 0 0,-1-1 0 0 0,0 1 0 0 0,1 0 0 0 0,2 1-790 0 0,54 8 2392 0 0,-37-5-2155 0 0,9 1 110 0 0,1-2-1 0 0,0-1 1 0 0,33-4-347 0 0,-64 2 18 0 0,0 0-1 0 0,-1-1 1 0 0,1 0 0 0 0,0-1-1 0 0,-1 1 1 0 0,1-1-1 0 0,-1 0 1 0 0,1 0 0 0 0,1-2-18 0 0,-2-16-226 0 0,-7 17 211 0 0,1 0-1 0 0,0 0 0 0 0,-1 1 0 0 0,0-1 1 0 0,0 0-1 0 0,0 1 0 0 0,0-1 0 0 0,0 1 1 0 0,0 0-1 0 0,0-1 0 0 0,-3-1 16 0 0,0 3 1 0 0,0-1 1 0 0,0 1-1 0 0,0-1 0 0 0,1 1 1 0 0,-2 1-1 0 0,1-1 0 0 0,0 1 1 0 0,0 0-1 0 0,0 0 0 0 0,0 0 1 0 0,0 0-1 0 0,0 1 0 0 0,0 0 1 0 0,0 0-1 0 0,0 1 0 0 0,1-1 1 0 0,-3 2-2 0 0,5-2 34 0 0,0 1 0 0 0,-1-1 0 0 0,1 1-1 0 0,0-1 1 0 0,-1 1 0 0 0,1 0 0 0 0,0 0-34 0 0,-11 9 145 0 0,11-10-123 0 0,-1 0 10 0 0,1 1 0 0 0,-1-1 0 0 0,0 0 1 0 0,1 1-1 0 0,-1 0 0 0 0,1 0 0 0 0,0 0 0 0 0,-1 0 0 0 0,1 0 0 0 0,0 0 1 0 0,0 0-1 0 0,0 1 0 0 0,1-1 0 0 0,-1 1 0 0 0,1-1 0 0 0,-1 1 0 0 0,1 1-32 0 0,-8 13 167 0 0,8-16-148 0 0,-1 1-1 0 0,1 0 1 0 0,0 0 0 0 0,0 0 0 0 0,0 0 0 0 0,1 0 0 0 0,-1 0 0 0 0,0 0 0 0 0,1 0 0 0 0,0 0 0 0 0,-1 1 0 0 0,1-1 0 0 0,0 0 0 0 0,0 0 0 0 0,0 0-1 0 0,0 0 1 0 0,1 3-19 0 0,1 10 119 0 0,-2-12-103 0 0,0-1-1 0 0,0 1 1 0 0,1 0-1 0 0,-1-1 0 0 0,1 1 1 0 0,-1 0-1 0 0,1-1 1 0 0,0 1-1 0 0,0-1 0 0 0,0 1 1 0 0,0-1-1 0 0,1 1 1 0 0,-1-1-1 0 0,1 0 0 0 0,-1 0 1 0 0,3 3-16 0 0,3 0 26 0 0,0-1 1 0 0,0 1 0 0 0,1-1-1 0 0,0-1 1 0 0,-1 1 0 0 0,1-1-1 0 0,1 0 1 0 0,-1-1-1 0 0,0 0 1 0 0,0 0 0 0 0,4-1-27 0 0,17 2-399 0 0,1-1 0 0 0,18-2 399 0 0,-23-1-581 0 0,8-3-1942 0 0,-18 1 1453 0 0,27-6-1035 0 0,-3-3-20 0 0</inkml:trace>
  <inkml:trace contextRef="#ctx0" brushRef="#br1" timeOffset="60763.353">3142 1192 8288 0 0,'-2'0'381'0'0,"-33"3"-472"0"0,22-1 1054 0 0,1 0-1 0 0,-1 1 1 0 0,1 0 0 0 0,0 2-1 0 0,0-1 1 0 0,0 1 0 0 0,1 1-1 0 0,-1 0 1 0 0,1 0 0 0 0,-7 7-963 0 0,4-1 450 0 0,2 1 0 0 0,-4 4-450 0 0,10-10 70 0 0,4-5-50 0 0,0 1-1 0 0,0 0 0 0 0,0 0 0 0 0,1-1 0 0 0,-1 1 0 0 0,1 0 0 0 0,0 0 0 0 0,0 1 0 0 0,0 0-19 0 0,0 0 13 0 0,-1-1-1 0 0,1 1 1 0 0,-1 0 0 0 0,1-1-1 0 0,-3 3-12 0 0,3-4 6 0 0,1-1 0 0 0,-1 1 0 0 0,0 0 1 0 0,1-1-1 0 0,-1 1 0 0 0,1-1 0 0 0,0 1 0 0 0,0 0 0 0 0,-1-1 0 0 0,1 1 0 0 0,0 0 0 0 0,0 0 1 0 0,1-1-1 0 0,-1 1 0 0 0,0 0 0 0 0,0-1 0 0 0,1 1 0 0 0,-1 0 0 0 0,1-1 0 0 0,0 1 0 0 0,-1-1 1 0 0,1 1-1 0 0,0-1 0 0 0,0 1 0 0 0,0-1 0 0 0,0 0 0 0 0,0 1 0 0 0,0-1 0 0 0,0 0 1 0 0,0 0-1 0 0,1 0 0 0 0,-1 0 0 0 0,0 0 0 0 0,1 0 0 0 0,-1 0 0 0 0,1 0 0 0 0,-1 0 0 0 0,1-1 1 0 0,0 1-1 0 0,-1-1 0 0 0,1 1 0 0 0,-1-1 0 0 0,1 0 0 0 0,0 1 0 0 0,-1-1 0 0 0,2 0-6 0 0,4-1 0 0 0,1 1-1 0 0,-1-2 0 0 0,1 1 0 0 0,-1-1 0 0 0,1 0 1 0 0,-1-1-1 0 0,0 0 0 0 0,0 0 0 0 0,0 0 0 0 0,-1-1 1 0 0,1 0-1 0 0,-1 0 0 0 0,0-1 0 0 0,0 1 0 0 0,1-2 1 0 0,13-14-396 0 0,0 0 0 0 0,-1 0 0 0 0,7-13 396 0 0,-6 3-468 0 0,-1-1 0 0 0,-1 0 0 0 0,-1-2-1 0 0,10-29 469 0 0,6-12-323 0 0,-31 70 432 0 0,0-1 0 0 0,-1 1 0 0 0,0-1 0 0 0,0 1 0 0 0,0-1 0 0 0,0 1 0 0 0,-1-1 0 0 0,1 1-1 0 0,-1-4-108 0 0,0 7 460 0 0,0 1 70 0 0,0 0 12 0 0,-12 16 368 0 0,5-5-828 0 0,1-1 0 0 0,0 1 0 0 0,1 0 0 0 0,0 0 0 0 0,0 3-82 0 0,-7 17 80 0 0,0-5-44 0 0,2 1 0 0 0,1 1 0 0 0,1-1 0 0 0,1 4-36 0 0,6-22 20 0 0,-1 1-1 0 0,2 0 1 0 0,-1-1-1 0 0,2 1 1 0 0,-1 0-1 0 0,1-1 0 0 0,1 1 1 0 0,-1-1-1 0 0,2 1 1 0 0,2 7-20 0 0,-3-11-113 0 0,0 0 0 0 0,1 0 0 0 0,0 0 0 0 0,0-1 1 0 0,0 1-1 0 0,1-1 0 0 0,0 0 0 0 0,0 0 0 0 0,0 0 1 0 0,1 0-1 0 0,-1-1 0 0 0,1 0 0 0 0,0 0 0 0 0,1 0 1 0 0,-1 0-1 0 0,4 1 113 0 0,6 1-902 0 0</inkml:trace>
  <inkml:trace contextRef="#ctx0" brushRef="#br1" timeOffset="61112.758">3960 1023 10592 0 0,'-2'-1'248'0'0,"-1"-1"1"0"0,0 1-1 0 0,1 0 1 0 0,-1-1-1 0 0,0 1 0 0 0,0 0 1 0 0,0 1-1 0 0,0-1 1 0 0,0 1-1 0 0,0-1 1 0 0,0 1-1 0 0,0 0 1 0 0,0 0-1 0 0,0 0 1 0 0,0 0-1 0 0,0 1 0 0 0,0-1 1 0 0,0 1-1 0 0,0 0-248 0 0,-6 1 891 0 0,1 2 0 0 0,0-1 0 0 0,0 1-1 0 0,1 0 1 0 0,-8 5-891 0 0,13-7 51 0 0,-1 0 0 0 0,1 0 0 0 0,-1 0 0 0 0,1 1 0 0 0,0-1 0 0 0,0 1 0 0 0,0 0 0 0 0,0-1 0 0 0,1 1 0 0 0,-1 0 0 0 0,1 0 0 0 0,-1 0 0 0 0,1 0 0 0 0,0 1 0 0 0,0-1 0 0 0,1 0 0 0 0,-1 2-51 0 0,0 1 24 0 0,0-1-1 0 0,1 1 1 0 0,-1 0 0 0 0,1 0 0 0 0,1-1 0 0 0,-1 1 0 0 0,1 0 0 0 0,0 0-1 0 0,1 2-23 0 0,3 6 2 0 0,0-1 0 0 0,1 1 0 0 0,1-1-1 0 0,0-1 1 0 0,1 1 0 0 0,0-1 0 0 0,1 0 0 0 0,1-1-1 0 0,8 9-1 0 0,-13-15 0 0 0,-1 1 0 0 0,1 0 0 0 0,-1 0 0 0 0,2 5 0 0 0,6 9 0 0 0,-11-19 8 0 0,0 0 0 0 0,0 1 0 0 0,0-1-1 0 0,0 0 1 0 0,0 1 0 0 0,-1-1-1 0 0,1 1 1 0 0,-1-1 0 0 0,1 1 0 0 0,-1-1-1 0 0,1 1 1 0 0,-1-1 0 0 0,0 1 0 0 0,0-1-1 0 0,0 1 1 0 0,0 0 0 0 0,0-1-1 0 0,0 1 1 0 0,0-1 0 0 0,0 1 0 0 0,-1-1-1 0 0,1 1 1 0 0,0 0 0 0 0,-1-1-1 0 0,0 1 1 0 0,1-1 0 0 0,-1 0 0 0 0,0 1-8 0 0,-1 0 30 0 0,1 0 0 0 0,-1 0 0 0 0,0 0 0 0 0,0-1 0 0 0,0 1 0 0 0,-1-1 0 0 0,1 1 0 0 0,0-1 0 0 0,0 0 0 0 0,-1 1 0 0 0,1-1 0 0 0,-1 0 0 0 0,1-1 1 0 0,-1 1-1 0 0,0 0 0 0 0,-1-1-30 0 0,-14 4-651 0 0,-1-2 0 0 0,1 0 1 0 0,-1-2-1 0 0,-14 0 651 0 0,17-2-1039 0 0</inkml:trace>
  <inkml:trace contextRef="#ctx0" brushRef="#br1" timeOffset="61436.291">4212 1010 15344 0 0,'0'0'704'0'0,"-6"13"255"0"0,5-7-745 0 0,0-1 0 0 0,1 1 0 0 0,0 0 0 0 0,0 0-1 0 0,1-1 1 0 0,-1 1 0 0 0,1 0 0 0 0,1 3-214 0 0,2 16 1015 0 0,-2-11-1025 0 0,-1 0 1 0 0,-1-1-1 0 0,-1 1 1 0 0,0-1-1 0 0,0 1 1 0 0,-1 0-1 0 0,-1-1 1 0 0,-4 11 9 0 0,5-16 106 0 0,0 1 1 0 0,0 0 0 0 0,1 0-1 0 0,-1 1-106 0 0,2-4 29 0 0,-1 1-1 0 0,0-1 0 0 0,0 0 1 0 0,-1 1-1 0 0,0-1 1 0 0,0 0-1 0 0,-3 6-28 0 0,1-5-341 0 0,-13 22 640 0 0,4-10-5995 0 0,3-8-560 0 0</inkml:trace>
  <inkml:trace contextRef="#ctx0" brushRef="#br1" timeOffset="62301.438">4199 1143 6912 0 0,'18'-4'628'0'0,"-4"0"-412"0"0,0 1 1 0 0,0 0-1 0 0,4 1-216 0 0,22-2 1233 0 0,11 0 2673 0 0,10 1-3906 0 0,-60 3 182 0 0,0 0 1 0 0,0 0-1 0 0,1 0 1 0 0,-1 0-1 0 0,0 1 1 0 0,1-1-1 0 0,-1 0 1 0 0,0 0-1 0 0,0 1 1 0 0,1-1-1 0 0,-1 1 0 0 0,0-1 1 0 0,0 1-1 0 0,0 0 1 0 0,0-1-1 0 0,0 1 1 0 0,1 0-1 0 0,-2 0 1 0 0,1 0-1 0 0,0 0 1 0 0,1 0-183 0 0,-2 0 92 0 0,1 0 1 0 0,-1 0-1 0 0,0 0 0 0 0,1 0 1 0 0,-1 0-1 0 0,0 0 0 0 0,0 0 1 0 0,0 0-1 0 0,0 0 0 0 0,0 0 1 0 0,0 0-1 0 0,0 0 0 0 0,0 0 0 0 0,0 0 1 0 0,0 0-1 0 0,0 0 0 0 0,-1 0 1 0 0,1 0-1 0 0,0 0 0 0 0,-1 0 1 0 0,1 0-1 0 0,-1 0 0 0 0,1-1 1 0 0,-1 1-1 0 0,0 0 0 0 0,1 0 1 0 0,-2 0-93 0 0,-7 9 199 0 0,-1 0 1 0 0,0 0-1 0 0,0-2 1 0 0,-1 1-1 0 0,-1-1 0 0 0,-6 3-199 0 0,-21 16 114 0 0,7-4-42 0 0,-46 39 287 0 0,63-44-603 0 0,14-17 397 0 0,1-1 82 0 0,0 0 18 0 0,9 0-70 0 0,-5 0-175 0 0,0 0 1 0 0,0 0-1 0 0,0 0 0 0 0,0-1 0 0 0,1 1 0 0 0,-1-1 0 0 0,0 0 0 0 0,0 0 0 0 0,0-1-8 0 0,19-6 0 0 0,-16 6 0 0 0,0 0 0 0 0,0-1 0 0 0,0 1 0 0 0,0-2 0 0 0,12-7-14 0 0,11-6-92 0 0,2 0 0 0 0,16-4 106 0 0,-40 18-79 0 0,-1 0 1 0 0,1 1-1 0 0,0 0 1 0 0,0 1-1 0 0,1 0 1 0 0,-1 0-1 0 0,2 0 79 0 0,7 3-74 0 0,-13 2 81 0 0,-3-2-12 0 0,42 45-251 0 0,-42-46 256 0 0,1 1 0 0 0,-1-1 0 0 0,0 1 0 0 0,0 0 0 0 0,0 0-1 0 0,0-1 1 0 0,-1 1 0 0 0,1 0 0 0 0,0 0 0 0 0,7 13 16 0 0,-7-14 53 0 0,-1-1-1 0 0,0 0-2 0 0,0 0 4 0 0,2 0-25 0 0,0-1 0 0 0,0 1 1 0 0,1 0-1 0 0,-1 0 0 0 0,0-1 0 0 0,0 0 0 0 0,0 1 0 0 0,0-1 0 0 0,0 0 0 0 0,0 0 0 0 0,0 0 0 0 0,0 0 0 0 0,0 0 0 0 0,0-1 0 0 0,0 1 0 0 0,0-1-45 0 0,1-1 14 0 0,0 0 0 0 0,-1 0 0 0 0,1 0-1 0 0,-1 0 1 0 0,0-1 0 0 0,0 1 0 0 0,0-1-1 0 0,-1 1 1 0 0,1-2-14 0 0,2-8-252 0 0,0 1-1 0 0,-1-1 1 0 0,-1-1-1 0 0,0 1 1 0 0,0-3 252 0 0,7-39-832 0 0,2 0 0 0 0,2 0 0 0 0,18-44 832 0 0,-26 85-52 0 0,-3 5 35 0 0,1 0 1 0 0,0 0 0 0 0,1 0 0 0 0,0 0 16 0 0,-4 8 208 0 0,0 1 14 0 0,0 0 10 0 0,0 0 35 0 0,-5 19 546 0 0,-6 13-761 0 0,-4 13-38 0 0,12-31 52 0 0,-2 8-32 0 0,0 0 0 0 0,1 0 0 0 0,2 1 0 0 0,0 0 0 0 0,2 20-34 0 0,1-28 43 0 0,-1 2 48 0 0,2 0 0 0 0,0 0 0 0 0,3 11-91 0 0,-3-23 26 0 0,-1-1 0 0 0,0 1 0 0 0,1-1 0 0 0,0 0 0 0 0,0 0 0 0 0,0 1 0 0 0,1-1 0 0 0,-1-1 0 0 0,1 1 0 0 0,0 0 0 0 0,0-1 0 0 0,0 1 0 0 0,1-1 0 0 0,-1 0 0 0 0,3 2-26 0 0,-1-2 18 0 0,-1 0 0 0 0,0-1 0 0 0,1 1 0 0 0,-1-1 0 0 0,1 0 0 0 0,-1 0 0 0 0,1-1 0 0 0,0 0 0 0 0,0 1 0 0 0,0-2 0 0 0,0 1 0 0 0,0 0 0 0 0,0-1 0 0 0,0 0 0 0 0,0 0 0 0 0,0-1 0 0 0,0 1 0 0 0,0-1 0 0 0,0 0 0 0 0,0 0 0 0 0,0-1 0 0 0,-1 1 0 0 0,1-1 0 0 0,3-2-18 0 0,1 0-99 0 0,0-1 0 0 0,-1 0 0 0 0,1 0 0 0 0,-1-1 0 0 0,0 0 0 0 0,-1 0 0 0 0,0-1-1 0 0,0 0 1 0 0,4-4 99 0 0,-5 4-193 0 0,-1-1 0 0 0,1 1 0 0 0,-1-1 0 0 0,-1 0-1 0 0,0 0 1 0 0,0-1 0 0 0,0 1 0 0 0,-1-1 0 0 0,2-9 193 0 0,1 6-221 0 0,2-9 37 0 0,-8 21 184 0 0,0-1 1 0 0,0 1-1 0 0,0-1 1 0 0,0 1-1 0 0,0 0 1 0 0,0-1-1 0 0,0 1 1 0 0,0 0 0 0 0,0-1-1 0 0,0 1 1 0 0,0-1-1 0 0,0 1 1 0 0,0 0-1 0 0,0-1 1 0 0,0 1-1 0 0,-1 0 1 0 0,1-1-1 0 0,0 1 1 0 0,0 0-1 0 0,0-1 1 0 0,-1 1-1 0 0,1 0 1 0 0,0 0 0 0 0,0-1-1 0 0,-1 1 1 0 0,1 0-1 0 0,0 0 1 0 0,-1-1-1 0 0,1 1 1 0 0,0 0-1 0 0,-1 0 1 0 0,1 0-1 0 0,0-1 1 0 0,-1 1-1 0 0,1 0 1 0 0,0 0-1 0 0,-1 0 1 0 0,1 0 0 0 0,-1 0-1 0 0,1 0 1 0 0,0 0-1 0 0,-1 0 1 0 0,1 0-1 0 0,-1 0 1 0 0,1 0-1 0 0,0 0 1 0 0,-1 0-1 0 0,-1 1 45 0 0,-1-1 1 0 0,1 1-1 0 0,0-1 1 0 0,-1 1-1 0 0,1 0 1 0 0,0 0 0 0 0,-1 0-1 0 0,1 0 1 0 0,0 1-1 0 0,0-1 1 0 0,0 0-1 0 0,0 1 1 0 0,0 0-1 0 0,-1 0-45 0 0,-24 28 373 0 0,21-21-249 0 0,0 0 0 0 0,0 0 0 0 0,1 1-1 0 0,0-1 1 0 0,0 1 0 0 0,1 0 0 0 0,1 1-1 0 0,0-1 1 0 0,-1 8-124 0 0,2-12 104 0 0,1 0-1 0 0,1 1 0 0 0,-1-1 1 0 0,1 1-1 0 0,0-1 0 0 0,1 0 1 0 0,-1 1-1 0 0,1-1 1 0 0,1 1-1 0 0,-1-1 0 0 0,1 0 1 0 0,0 0-1 0 0,0 0 1 0 0,1 0-1 0 0,0 0 0 0 0,3 4-103 0 0,-5-9 40 0 0,0 0-1 0 0,0 1 0 0 0,0-1 1 0 0,1 0-1 0 0,-1 0 0 0 0,1 0 1 0 0,-1 0-1 0 0,1 0 0 0 0,-1 0 1 0 0,1-1-1 0 0,-1 1 0 0 0,1 0 1 0 0,0-1-1 0 0,-1 1 0 0 0,1-1 1 0 0,0 0-1 0 0,1 1-39 0 0,34 0 283 0 0,-27-1-196 0 0,8-1 0 0 0,1 0 1 0 0,-1-1-1 0 0,0-1 1 0 0,0-1-1 0 0,0 0 1 0 0,15-6-88 0 0,-19 5-532 0 0,-1-1 0 0 0,0 0 0 0 0,0-1 1 0 0,0-1-1 0 0,-1 1 0 0 0,0-2 0 0 0,0 0 1 0 0,9-10 531 0 0,-9 5-7125 0 0</inkml:trace>
  <inkml:trace contextRef="#ctx0" brushRef="#br1" timeOffset="62585.494">4359 959 14280 0 0,'6'-6'1485'0'0,"-3"2"-1285"0"0,0 1 0 0 0,-1 0 1 0 0,1 1-1 0 0,1-1 0 0 0,-1 0 0 0 0,0 1 1 0 0,1 0-1 0 0,-1-1 0 0 0,1 1 0 0 0,0 1 1 0 0,0-1-1 0 0,-1 1 0 0 0,1-1 0 0 0,0 1 1 0 0,0 0-1 0 0,1 0-200 0 0,94-13 1448 0 0,-36 6-1451 0 0,-36 5 72 0 0,0 1 0 0 0,-1 2 1 0 0,24 2-70 0 0,80 13 41 0 0,-82-7-121 0 0</inkml:trace>
  <inkml:trace contextRef="#ctx0" brushRef="#br1" timeOffset="63006.083">5488 1100 3224 0 0,'-3'0'268'0'0,"-1"-1"0"0"0,0 0 0 0 0,1 1 0 0 0,-1 0 0 0 0,0 0 0 0 0,-1 0-268 0 0,0 0 894 0 0,1 1-1 0 0,0-1 1 0 0,0 1-1 0 0,0 0 0 0 0,0 1 1 0 0,0-1-1 0 0,0 1 0 0 0,0 0 1 0 0,0 0-1 0 0,1 0 1 0 0,-1 0-1 0 0,1 0 0 0 0,-1 1 1 0 0,1 0-894 0 0,-10 13-29 0 0,12-14 119 0 0,0 0-1 0 0,0 0 1 0 0,1 0-1 0 0,-1 0 0 0 0,1 1 1 0 0,-1-1-1 0 0,1 0 0 0 0,0 0 1 0 0,0 1-1 0 0,0-1 1 0 0,0 0-1 0 0,0 1 0 0 0,0-1 1 0 0,1 1-90 0 0,9 33 439 0 0,-6-24-259 0 0,13 39 200 0 0,-14-39-236 0 0,-1-5-102 0 0,-1-1 1 0 0,0 1 0 0 0,0 0 0 0 0,0 0-1 0 0,-1-1 1 0 0,0 1-43 0 0,0-5 123 0 0,-1-1-54 0 0,0 0 0 0 0,-1 0-1 0 0,1 0 1 0 0,0 0 0 0 0,0 0 0 0 0,-1 0 0 0 0,1 0 0 0 0,0 0 0 0 0,-1 0-69 0 0,1 0 81 0 0,-2 1 81 0 0,0 0 0 0 0,0 0 0 0 0,0-1 0 0 0,0 1 0 0 0,-1-1 0 0 0,1 1 0 0 0,0-1 0 0 0,-1 0-1 0 0,1 0 1 0 0,0-1 0 0 0,-2 1-162 0 0,-17-1 456 0 0,19 1-444 0 0,-1-1 0 0 0,1 1-1 0 0,-1 0 1 0 0,1 0 0 0 0,0 0 0 0 0,0 0-1 0 0,-1 0 1 0 0,1 1 0 0 0,0 0 0 0 0,0-1-1 0 0,0 1 1 0 0,-2 2-12 0 0,3-2-13 0 0,-47 27-2175 0 0,40-24-5359 0 0</inkml:trace>
  <inkml:trace contextRef="#ctx0" brushRef="#br1" timeOffset="120529.541">449 2057 3224 0 0,'0'0'339'0'0,"2"-17"2166"0"0,-2 16-2411 0 0,0 0 1 0 0,0 0-1 0 0,0 0 1 0 0,0 0-1 0 0,1 0 0 0 0,-1 0 1 0 0,0 0-1 0 0,0 0 1 0 0,1 0-1 0 0,-1 0 1 0 0,1 0-1 0 0,-1 0 0 0 0,1 0 1 0 0,-1 1-1 0 0,1-1 1 0 0,-1 0-1 0 0,1 0-94 0 0,2-3 443 0 0,-1-2 147 0 0,-2 6-575 0 0,0 0-1 0 0,0 0 1 0 0,0 0-1 0 0,0-1 1 0 0,0 1-1 0 0,0 0 1 0 0,0 0-1 0 0,0 0 1 0 0,0-1-1 0 0,0 1 1 0 0,0 0-1 0 0,0 0 1 0 0,0 0-1 0 0,0 0 1 0 0,0-1-1 0 0,0 1 1 0 0,1 0-1 0 0,-1 0 0 0 0,0 0 1 0 0,0 0-1 0 0,0 0 1 0 0,0 0-1 0 0,0-1 1 0 0,1 1-1 0 0,-1 0 1 0 0,0 0-1 0 0,0 0 1 0 0,0 0-1 0 0,0 0 1 0 0,1 0-1 0 0,-1 0 1 0 0,0 0-1 0 0,0 0 1 0 0,0 0-1 0 0,0 0 1 0 0,1 0-15 0 0,9-18 778 0 0,-7 2-545 0 0,-3 12-72 0 0,1 0 0 0 0,0-1 0 0 0,0 1 0 0 0,1 0 0 0 0,-1 0 0 0 0,1 0 1 0 0,0 0-1 0 0,0-1-161 0 0,2-8 426 0 0,-1 0 452 0 0,11-14-30 0 0,-14 25-704 0 0,0 2-62 0 0,0-2 139 0 0,0 2-199 0 0,0-1 0 0 0,0 1 0 0 0,0 0 0 0 0,0-1 0 0 0,0 1 0 0 0,0 0 0 0 0,0-1 0 0 0,0 1 0 0 0,0 0 0 0 0,0-1 0 0 0,0 1 0 0 0,0 0 0 0 0,0-1 0 0 0,0 1 0 0 0,0-1 0 0 0,0 1 0 0 0,-1 0 0 0 0,1 0 0 0 0,0-1 0 0 0,0 1 0 0 0,0 0-1 0 0,-1-1 1 0 0,1 1 0 0 0,0 0 0 0 0,0 0 0 0 0,-1-1 0 0 0,1 1 0 0 0,0 0 0 0 0,0 0 0 0 0,-1-1 0 0 0,1 1 0 0 0,0 0 0 0 0,-1 0 0 0 0,1 0 0 0 0,0 0 0 0 0,-1 0 0 0 0,1-1 0 0 0,0 1 0 0 0,-1 0 0 0 0,1 0 0 0 0,-1 0 0 0 0,1 0 0 0 0,-1 0-22 0 0,-1 1 52 0 0,1 1 1 0 0,-1-1-1 0 0,0 0 1 0 0,0 1-1 0 0,0-1 1 0 0,1 1-1 0 0,-1-1 1 0 0,1 1-1 0 0,-1 0 1 0 0,0 1-53 0 0,-9 9 171 0 0,9-10-150 0 0,1-1 0 0 0,0 1 0 0 0,0 0 0 0 0,-1-1 0 0 0,1 1 0 0 0,0 0 0 0 0,1 0 0 0 0,-2 1-21 0 0,1-1 27 0 0,0 0 0 0 0,0 0 0 0 0,0 0 0 0 0,0 0 0 0 0,0 0 0 0 0,-1 0 0 0 0,1 0 0 0 0,-2 0-27 0 0,-16 17 174 0 0,0 1 1 0 0,1 0-1 0 0,-4 9-174 0 0,-15 19 356 0 0,31-40-284 0 0,0-1 0 0 0,0 0-1 0 0,-4 3-71 0 0,-11 13 129 0 0,-40 65 378 0 0,58-82-483 0 0,2-5 3 0 0,11-10-77 0 0,-6 3 128 0 0,1 0 0 0 0,-1 0-1 0 0,1 0 1 0 0,0 1 0 0 0,3-3-78 0 0,-1 2 18 0 0,-1 0 0 0 0,-1-1-1 0 0,0 1 1 0 0,5-7-18 0 0,101-156 1066 0 0,-101 154-1592 0 0,0 1-1 0 0,2 0 1 0 0,8-9 526 0 0,-20 22 39 0 0,1 0 1 0 0,0 0-1 0 0,0 0 0 0 0,0 0 0 0 0,0 0 0 0 0,0 0 0 0 0,0 0 1 0 0,0 1-1 0 0,0-1 0 0 0,0 0 0 0 0,0 0 0 0 0,0 1 1 0 0,0-1-1 0 0,1 1 0 0 0,-1-1 0 0 0,0 1 0 0 0,0 0 1 0 0,1-1-1 0 0,-1 1 0 0 0,0 0 0 0 0,1 0 0 0 0,-1 0 1 0 0,0 0-1 0 0,0 0 0 0 0,1 0 0 0 0,-1 0 0 0 0,0 0 1 0 0,1 0-1 0 0,-1 1 0 0 0,0-1 0 0 0,0 1 0 0 0,1-1 0 0 0,-1 1 1 0 0,0-1-1 0 0,0 1 0 0 0,0 0 0 0 0,0-1 0 0 0,1 2-39 0 0,0 0-20 0 0,0 1 0 0 0,-1 0-1 0 0,1-1 1 0 0,-1 1 0 0 0,0 0-1 0 0,0-1 1 0 0,0 1-1 0 0,0 0 1 0 0,0 0 0 0 0,-1 0-1 0 0,1 0 1 0 0,-1 1 20 0 0,2 8-376 0 0,6 28 308 0 0,-2 1 0 0 0,-1 0 0 0 0,-3 1 0 0 0,-1 23 68 0 0,-6-27 97 0 0,3-20-139 0 0,1-15-16 0 0,0 0 0 0 0,0 0-1 0 0,0 0 1 0 0,-1-1 0 0 0,1 1 0 0 0,-1-1 0 0 0,-1 3 58 0 0,-4 7-1102 0 0,2-4-199 0 0</inkml:trace>
  <inkml:trace contextRef="#ctx0" brushRef="#br1" timeOffset="120807.126">316 2079 2760 0 0,'6'-7'1046'0'0,"-5"6"3128"0"0,6-2 1466 0 0,13 3-4858 0 0,31 9 910 0 0,-30-4-1488 0 0,1-1 0 0 0,-1-1 0 0 0,0-1 0 0 0,1-1 0 0 0,8-1-204 0 0,-16-3-1232 0 0,-2-2-4466 0 0</inkml:trace>
  <inkml:trace contextRef="#ctx0" brushRef="#br1" timeOffset="121110.952">685 1890 12816 0 0,'0'0'586'0'0,"0"0"-15"0"0,-1 2-367 0 0,-1 8-100 0 0,1 1 1 0 0,0-1 0 0 0,0 0-1 0 0,1 0 1 0 0,1 1-1 0 0,-1-1 1 0 0,2 2-105 0 0,1 30 1199 0 0,6 51 1508 0 0,-6-73-1995 0 0,12-24-530 0 0,-6-2-259 0 0,0-1 0 0 0,-1-1 0 0 0,0 1 0 0 0,0-1 1 0 0,-1-1-1 0 0,0 1 0 0 0,-1-1 0 0 0,3-4 77 0 0,-7 9-25 0 0,1-1-1 0 0,0 1 1 0 0,1 0-1 0 0,-1 0 1 0 0,1 0-1 0 0,-1 0 1 0 0,1 1 0 0 0,1-1-1 0 0,-1 1 1 0 0,0 0-1 0 0,1 0 1 0 0,3-1 25 0 0,-6 4 26 0 0,-1 0 1 0 0,0 1 0 0 0,0 0-1 0 0,0-1 1 0 0,0 1 0 0 0,0-1-1 0 0,0 1 1 0 0,0 0 0 0 0,0 0-1 0 0,0 0 1 0 0,0 0 0 0 0,0 0-1 0 0,0 0 1 0 0,0 0 0 0 0,-1 0-1 0 0,1 0-26 0 0,1 5 129 0 0,0 0-1 0 0,-1 0 1 0 0,0 0-1 0 0,0 0 1 0 0,-1-1-1 0 0,1 2 0 0 0,-1-1 1 0 0,-1 0-1 0 0,1 0 1 0 0,-1-1-1 0 0,0 1 1 0 0,0 0-1 0 0,-1 1-128 0 0,-2 18 126 0 0,1-17-44 0 0,1-1-1 0 0,-1 0 1 0 0,0 0 0 0 0,0 0-1 0 0,-1-1 1 0 0,1 1-1 0 0,-2-1 1 0 0,1 0-1 0 0,-2 2-81 0 0,2-3 2 0 0,4-4-21 0 0,-1 0 0 0 0,-1 0 0 0 0,1 1 0 0 0,0-1 0 0 0,0 0 0 0 0,0 0 0 0 0,0 0-1 0 0,-1-1 1 0 0,1 1 0 0 0,0 0 0 0 0,-1 0 0 0 0,-1 0 19 0 0,2-1-160 0 0,1 0-149 0 0,0 0-599 0 0,0 0-256 0 0,0 0-1055 0 0,0 0-4011 0 0</inkml:trace>
  <inkml:trace contextRef="#ctx0" brushRef="#br1" timeOffset="121445.348">1163 1890 5064 0 0,'0'0'389'0'0,"0"0"114"0"0,0 0 1403 0 0,0 0 645 0 0,-2 3 2501 0 0,-5 6-4031 0 0,-8 9-96 0 0,10-13-739 0 0,0 0 0 0 0,1 0 0 0 0,0 0 0 0 0,0 1 0 0 0,0 0 1 0 0,1 0-1 0 0,-1 0 0 0 0,1 0 0 0 0,-1 7-186 0 0,3-10 57 0 0,-1 6-50 0 0,0 0 0 0 0,1-1 0 0 0,0 1-1 0 0,0 2-6 0 0,1-9 1 0 0,0 0-1 0 0,0 0 1 0 0,0 0-1 0 0,1 1 1 0 0,-1-1 0 0 0,0 0-1 0 0,1 0 1 0 0,0 0-1 0 0,-1 0 1 0 0,1 0-1 0 0,0 0 1 0 0,0 0-1 0 0,0 0 1 0 0,1-1 0 0 0,-1 1-1 0 0,0 0 1 0 0,0-1-1 0 0,1 1 1 0 0,0 0-1 0 0,-1-2 0 0 0,0 1 1 0 0,0-1-1 0 0,-1 1 1 0 0,1-1 0 0 0,0 1-1 0 0,0 0 1 0 0,-1-1-1 0 0,1 1 1 0 0,0 0-1 0 0,-1-1 1 0 0,1 1-1 0 0,-1 0 1 0 0,1 0 0 0 0,-1 0-1 0 0,1-1 1 0 0,-1 1-1 0 0,0 0 1 0 0,1 0-1 0 0,-1 1 0 0 0,1 1 0 0 0,8 7 22 0 0,0-1-1 0 0,1 0 0 0 0,1 1-21 0 0,-10-10 7 0 0,0 1 0 0 0,-1 0 0 0 0,1-1-1 0 0,0 1 1 0 0,-1 0 0 0 0,1-1 0 0 0,0 1-1 0 0,-1 0 1 0 0,1 0 0 0 0,-1-1 0 0 0,0 1-1 0 0,1 0 1 0 0,-1 0 0 0 0,1 0-1 0 0,-1 0 1 0 0,0 0 0 0 0,0-1 0 0 0,0 1-1 0 0,1 0 1 0 0,-1 0 0 0 0,0 0 0 0 0,0 0-1 0 0,0 0 1 0 0,0 0 0 0 0,-1 0 0 0 0,1 0-1 0 0,0 0 1 0 0,0 0 0 0 0,0-1 0 0 0,-1 1-1 0 0,1 0 1 0 0,-1 0-7 0 0,0 1 40 0 0,1-1 0 0 0,-1 1-1 0 0,0-1 1 0 0,-1 1 0 0 0,1-1 0 0 0,0 0 0 0 0,0 0-1 0 0,-1 1 1 0 0,1-1 0 0 0,0 0 0 0 0,-1 0 0 0 0,0 0-40 0 0,-8 3 231 0 0,-1 0 0 0 0,0-1 0 0 0,1 0 0 0 0,-1-1 1 0 0,-8 1-232 0 0,-24 6 189 0 0,22-5-328 0 0,0 0 0 0 0,-1-1 0 0 0,-3-1 139 0 0,23-2-109 0 0,0 0 1 0 0,0 1-1 0 0,0-1 0 0 0,0 0 1 0 0,0 0-1 0 0,0-1 1 0 0,0 1-1 0 0,0 0 1 0 0,1-1-1 0 0,-1 1 1 0 0,0-1-1 0 0,0 0 0 0 0,0 1 1 0 0,1-1-1 0 0,-1 0 1 0 0,0 0-1 0 0,1 0 1 0 0,-1 0-1 0 0,1 0 0 0 0,-1-1 1 0 0,1 1-1 0 0,0 0 1 0 0,-1-1-1 0 0,1 1 1 0 0,0-1-1 0 0,-1-1 109 0 0,1-3-6478 0 0</inkml:trace>
  <inkml:trace contextRef="#ctx0" brushRef="#br1" timeOffset="122000.472">1442 1918 13504 0 0,'0'0'306'0'0,"0"0"46"0"0,0 0 22 0 0,-3 6 62 0 0,1-2-426 0 0,0-1 1 0 0,0 1 0 0 0,-1 0-1 0 0,0-1 1 0 0,1 1 0 0 0,-1-1-1 0 0,0 0 1 0 0,-3 2-11 0 0,-30 23 293 0 0,24-19-153 0 0,7-5 64 0 0,-38 29 1776 0 0,-40 39-1980 0 0,78-68 88 0 0,1 1 0 0 0,0 0 0 0 0,0 1 0 0 0,1-1 0 0 0,-1 1 0 0 0,0 2-88 0 0,-8 13 103 0 0,12-20-17 0 0,0-1 2 0 0,0 0 16 0 0,12 1 266 0 0,-8-1-301 0 0,0 0 0 0 0,0 0 0 0 0,0-1 0 0 0,0 0 0 0 0,0 1 0 0 0,0-2 1 0 0,-1 1-1 0 0,1 0 0 0 0,0-1 0 0 0,-1 1 0 0 0,4-3-69 0 0,18-7 253 0 0,-14 6-251 0 0,1 0 0 0 0,-1-1 0 0 0,-1-1 0 0 0,1 0 0 0 0,-1 0 1 0 0,0-1-1 0 0,5-6-2 0 0,21-15-147 0 0,-25 21 107 0 0,1 0 1 0 0,0 1-1 0 0,0 0 1 0 0,0 0-1 0 0,1 2 0 0 0,0 0 1 0 0,5-2 39 0 0,-6 5-54 0 0,-9 3 61 0 0,-1 1-3 0 0,1-1 12 0 0,1 1-1 0 0,-1 0 1 0 0,1 0 0 0 0,-1 0 0 0 0,0 1-1 0 0,0-1 1 0 0,0 1 0 0 0,0 0-1 0 0,1 1-15 0 0,-1 0 67 0 0,0 0 0 0 0,0 0 0 0 0,0 0 0 0 0,0 1 0 0 0,-1-1 0 0 0,0 1 0 0 0,0-1 0 0 0,0 1 0 0 0,-1 0 0 0 0,1 0 0 0 0,-1 0 0 0 0,0 0 0 0 0,-1 0 0 0 0,1 0 0 0 0,-1 0 0 0 0,0 0-1 0 0,0 0 1 0 0,0 0 0 0 0,-1 2-67 0 0,0 5 240 0 0,1-11-207 0 0,0 0 1 0 0,0 1 0 0 0,0-1-1 0 0,0 0 1 0 0,0 0 0 0 0,0 0-1 0 0,0 0 1 0 0,0 0-1 0 0,-1 0 1 0 0,1 0 0 0 0,0 0-1 0 0,0 0 1 0 0,-1 0-1 0 0,1 0 1 0 0,-1 0 0 0 0,1 0-1 0 0,-1 0 1 0 0,0 0 0 0 0,1 0-1 0 0,-1-1 1 0 0,0 1-1 0 0,1 0 1 0 0,-1 0 0 0 0,0-1-1 0 0,0 1-33 0 0,-25 9 30 0 0,25-10-17 0 0,0 0 1 0 0,1 0 0 0 0,-1 0 0 0 0,0-1 0 0 0,1 1 0 0 0,-1 0-1 0 0,1-1 1 0 0,-1 1 0 0 0,0 0 0 0 0,1-1 0 0 0,-1 1-1 0 0,1-1 1 0 0,-1 1 0 0 0,1-1 0 0 0,-1 1 0 0 0,1-1 0 0 0,0 1-1 0 0,-1-1 1 0 0,1 1 0 0 0,0-1 0 0 0,-1 0 0 0 0,1 1-1 0 0,0-1 1 0 0,-1 1 0 0 0,1-1 0 0 0,0 0 0 0 0,0 1-1 0 0,0-1 1 0 0,0 0 0 0 0,0 1 0 0 0,0-1 0 0 0,0 0 0 0 0,0 0-1 0 0,0 1 1 0 0,0-1-14 0 0,0-2 16 0 0,0-1 0 0 0,0 1 0 0 0,0 0 0 0 0,1-1 0 0 0,0 1-1 0 0,-1 0 1 0 0,1-1-16 0 0,2-4 16 0 0,0 0 0 0 0,1 0 0 0 0,0 1 0 0 0,4-8-16 0 0,5-9 2 0 0,-11 19-25 0 0,1 0 0 0 0,0 0 0 0 0,0 0 0 0 0,0 0 0 0 0,4-4 23 0 0,17-21-175 0 0,-20 24 64 0 0,0 0 0 0 0,1 0 0 0 0,-1 0 0 0 0,1 1-1 0 0,1 0 1 0 0,-1 0 0 0 0,1 1 0 0 0,0-1 111 0 0,6-3-317 0 0,-9 6 180 0 0,1-1 0 0 0,0 1 0 0 0,0-1 0 0 0,0 1 1 0 0,0 0-1 0 0,0 1 0 0 0,0-1 0 0 0,0 1 0 0 0,1 0 0 0 0,-1 0 0 0 0,1 0 0 0 0,2 0 137 0 0,28-2-2260 0 0,-18 0 978 0 0</inkml:trace>
  <inkml:trace contextRef="#ctx0" brushRef="#br1" timeOffset="122552.964">1961 1855 6912 0 0,'-21'-12'314'0'0,"20"12"-304"0"0,1 0-1 0 0,0-1 0 0 0,-1 1 0 0 0,1 0 0 0 0,0 0 0 0 0,0-1 1 0 0,-1 1-1 0 0,1 0 0 0 0,0-1 0 0 0,0 1 0 0 0,-1 0 0 0 0,1-1 1 0 0,0 1-1 0 0,0 0 0 0 0,0-1 0 0 0,0 1 0 0 0,0 0 0 0 0,0-1 0 0 0,0 1 1 0 0,-1 0-1 0 0,1-1 0 0 0,0 1 0 0 0,0-1 0 0 0,0 1 0 0 0,0 0 1 0 0,1-1-1 0 0,-1 1 0 0 0,0 0 0 0 0,0-1 0 0 0,0 1 0 0 0,0 0 1 0 0,0-1-1 0 0,0 1 0 0 0,0 0 0 0 0,1-1 0 0 0,-1 1 0 0 0,0 0 1 0 0,0-1-10 0 0,2-4 120 0 0,-10 3 839 0 0,6 2-735 0 0,1 1 0 0 0,0-1 0 0 0,0 1 0 0 0,0-1 0 0 0,-1 1-1 0 0,1 0 1 0 0,0-1 0 0 0,0 1 0 0 0,0 0 0 0 0,0 0 0 0 0,0-1-1 0 0,0 1 1 0 0,0 0 0 0 0,1 0 0 0 0,-1 0 0 0 0,0 0 0 0 0,0 0-1 0 0,1 1 1 0 0,-1-1 0 0 0,1 0 0 0 0,-1 0 0 0 0,1 0-1 0 0,-1 1 1 0 0,1-1 0 0 0,0 0 0 0 0,-1 0 0 0 0,1 1 0 0 0,0 0-224 0 0,-1 3 250 0 0,0 0 0 0 0,0 1 1 0 0,1-1-1 0 0,-1 0 0 0 0,1 1 0 0 0,1 1-250 0 0,-1-1 212 0 0,0 0-1 0 0,0 0 0 0 0,0 0 1 0 0,-1 0-1 0 0,0-1 0 0 0,-1 5-211 0 0,1-4 120 0 0,0-1-1 0 0,0 1 1 0 0,0 0 0 0 0,1-1-1 0 0,0 1 1 0 0,0 0 0 0 0,0 0-120 0 0,1 0 77 0 0,0 0 0 0 0,-1 1 0 0 0,1-1 1 0 0,-2 0-1 0 0,1 1 0 0 0,-1-1 0 0 0,1 1 0 0 0,-2-1 0 0 0,-1 5-77 0 0,1 0 106 0 0,-1 1-1 0 0,2-1 0 0 0,-1 7-105 0 0,1-8 28 0 0,0-1 1 0 0,0 0-1 0 0,-1 0 0 0 0,0 0 0 0 0,-1-1 1 0 0,-1 5-29 0 0,0-3 7 0 0,1-6-5 0 0,1 0-1 0 0,0 0 0 0 0,1 0 0 0 0,-1 1 1 0 0,1-1-1 0 0,0 1 0 0 0,0-1 0 0 0,0 1 1 0 0,1-1-1 0 0,0 1 0 0 0,0 2-1 0 0,0-3 7 0 0,0-1 1 0 0,-1 0-1 0 0,1 0 0 0 0,0 0 0 0 0,-1 0 1 0 0,0 0-1 0 0,0 0 0 0 0,0 0 0 0 0,-1 3-7 0 0,1-4 8 0 0,0 1-1 0 0,0 0 1 0 0,0 0-1 0 0,0 0 0 0 0,1-1 1 0 0,-1 1-1 0 0,1 0 1 0 0,0 0-1 0 0,0 0 0 0 0,0 0 1 0 0,0 0-8 0 0,1 36 141 0 0,-1-38-134 0 0,1-1 0 0 0,-1 1-1 0 0,0-1 1 0 0,0 1 0 0 0,1-1-1 0 0,-1 1 1 0 0,0-1 0 0 0,1 1 0 0 0,-1-1-1 0 0,1 1 1 0 0,-1-1 0 0 0,0 1 0 0 0,1-1-1 0 0,-1 0 1 0 0,1 1 0 0 0,-1-1 0 0 0,1 0-1 0 0,0 1 1 0 0,-1-1 0 0 0,1 0 0 0 0,-1 0-1 0 0,1 1 1 0 0,-1-1 0 0 0,1 0-1 0 0,0 0 1 0 0,-1 0 0 0 0,1 0 0 0 0,-1 0-1 0 0,1 0 1 0 0,0 0 0 0 0,-1 0 0 0 0,1 0-1 0 0,-1 0 1 0 0,1 0 0 0 0,0 0 0 0 0,-1-1-1 0 0,1 1 1 0 0,0 0-7 0 0,-1-1-1 0 0,0-1 1 0 0,1 1-1 0 0,-1 0 0 0 0,0 0 1 0 0,0-1-1 0 0,0 1 0 0 0,0 0 0 0 0,0 0 1 0 0,0-1-1 0 0,0 1 0 0 0,0 0 1 0 0,-1 0-1 0 0,1-1 0 0 0,-1 0 1 0 0,1 0-50 0 0,3-18-239 0 0,-3 17 238 0 0,1 1 1 0 0,0-1-1 0 0,-1 0 0 0 0,0 1 0 0 0,0-1 0 0 0,0 0 0 0 0,0 1 0 0 0,0-1 0 0 0,-1-2 51 0 0,-3-7-362 0 0,3 9 233 0 0,0 0 1 0 0,0 1-1 0 0,1-1 0 0 0,-1 0 1 0 0,0 0-1 0 0,1 0 0 0 0,0 1 0 0 0,0-3 129 0 0,1-11-598 0 0,1-14-426 0 0,-3 22 604 0 0,0-1-1 0 0,0 0 1 0 0,1 1 0 0 0,0-1 0 0 0,1 1 0 0 0,0-1 0 0 0,1-5 420 0 0,5-23-4966 0 0,3-31 4966 0 0,-10 67-58 0 0,1-4-186 0 0,0 1 0 0 0,0-1 0 0 0,1 1 0 0 0,-1-1 0 0 0,1 1 0 0 0,0 0 0 0 0,1-1 244 0 0,8-23-647 0 0,-10 22 659 0 0,1 1 0 0 0,-1 0-1 0 0,1 0 1 0 0,-1-1 0 0 0,2 1-1 0 0,-1 1 1 0 0,0-1 0 0 0,1 0-1 0 0,0 0-11 0 0,0 0 803 0 0,1-1-1 0 0,-2 1 0 0 0,1-1 1 0 0,0-3-803 0 0,-2 7 828 0 0,12 2 2019 0 0,-12 0-2737 0 0,1 0 0 0 0,0-1 0 0 0,0 1-1 0 0,-1 0 1 0 0,1 0 0 0 0,0 1 0 0 0,0-1-1 0 0,-1 0 1 0 0,1 1 0 0 0,0-1 0 0 0,0 1 0 0 0,-1-1-1 0 0,1 1 1 0 0,-1 0 0 0 0,1-1 0 0 0,-1 1 0 0 0,1 0-1 0 0,-1 0 1 0 0,1 0 0 0 0,-1 0 0 0 0,1 1-110 0 0,15 12 876 0 0,-14-11-703 0 0,1-1 1 0 0,-1 1 0 0 0,0 0 0 0 0,0 0-1 0 0,0 0 1 0 0,0 1 0 0 0,-1-1-1 0 0,1 1 1 0 0,-1-1 0 0 0,0 1-1 0 0,1 2-173 0 0,6 10 542 0 0,-8-14-470 0 0,0-1 0 0 0,0 1 0 0 0,0 0 0 0 0,0-1 0 0 0,-1 1 1 0 0,1 0-1 0 0,0 0 0 0 0,-1 0 0 0 0,1 0 0 0 0,-1 0 1 0 0,0 0-1 0 0,0-1 0 0 0,1 1 0 0 0,-1 0 0 0 0,0 0 0 0 0,-1 2-72 0 0,0 8 394 0 0,1-10-316 0 0,0 1-1 0 0,0-1 0 0 0,0 0 1 0 0,-1 0-1 0 0,1 1 0 0 0,0-1 1 0 0,-1 0-1 0 0,0 0 1 0 0,1 0-1 0 0,-1 0 0 0 0,0 0 1 0 0,0 0-1 0 0,0 0 0 0 0,-1 0 1 0 0,1 0-1 0 0,0 0 1 0 0,-1-1-1 0 0,1 1 0 0 0,-1 0 1 0 0,-1 0-78 0 0,-4 3 143 0 0,-9 8 156 0 0,13-10-254 0 0,0 0-1 0 0,0 0 0 0 0,0-1 1 0 0,0 1-1 0 0,-1-1 0 0 0,1 0 1 0 0,-1 0-1 0 0,0 0 0 0 0,0-1 1 0 0,1 1-1 0 0,-1-1 0 0 0,0 0 1 0 0,-4 1-45 0 0,-17 6 215 0 0,13-4-376 0 0,0 0 1 0 0,0 0-1 0 0,0-1 0 0 0,-1-1 0 0 0,1 0 0 0 0,-1 0 0 0 0,0-2 0 0 0,0 1 0 0 0,-2-2 161 0 0,15 1-76 0 0,-1 0-1 0 0,1 0 0 0 0,-1 0 0 0 0,0 0 1 0 0,1 0-1 0 0,-1 0 0 0 0,1 0 0 0 0,-1-1 0 0 0,1 1 1 0 0,-1 0-1 0 0,0 0 0 0 0,1-1 0 0 0,-1 1 1 0 0,1 0-1 0 0,-1 0 0 0 0,1-1 0 0 0,0 1 1 0 0,-1-1-1 0 0,1 1 0 0 0,-1 0 0 0 0,1-1 0 0 0,-1 1 1 0 0,1-1-1 0 0,0 1 0 0 0,0-1 0 0 0,-1 0 77 0 0,-2-6-1692 0 0</inkml:trace>
  <inkml:trace contextRef="#ctx0" brushRef="#br1" timeOffset="122833.544">2175 1702 13648 0 0,'18'3'628'0'0,"-15"-2"-18"0"0,-4 0-604 0 0,1-1 0 0 0,0 0 0 0 0,0 0 0 0 0,-1 1 0 0 0,1-1 0 0 0,0 0-1 0 0,0 0 1 0 0,0 1 0 0 0,0-1 0 0 0,-1 0 0 0 0,1 1 0 0 0,0-1 0 0 0,0 0 0 0 0,0 1 0 0 0,0-1 0 0 0,0 0-1 0 0,0 1 1 0 0,0-1 0 0 0,0 0 0 0 0,0 1 0 0 0,0-1 0 0 0,0 0 0 0 0,0 1 0 0 0,0-1 0 0 0,0 0-1 0 0,0 1 1 0 0,0-1 0 0 0,0 0 0 0 0,0 1 0 0 0,1-1 0 0 0,-1 0 0 0 0,0 1 0 0 0,0-1 0 0 0,0 0-1 0 0,1 1 1 0 0,-1-1 0 0 0,0 0 0 0 0,0 0 0 0 0,1 1 0 0 0,-1-1 0 0 0,0 0-6 0 0,0 0 0 0 0,1 2 43 0 0,-1-1 0 0 0,1 1 0 0 0,-1 0 1 0 0,0-1-1 0 0,0 1 0 0 0,0 0 0 0 0,0-1 1 0 0,0 1-1 0 0,0 0 0 0 0,0-1 1 0 0,-1 1-1 0 0,1 0 0 0 0,0-1 0 0 0,-1 2-43 0 0,-2 12 420 0 0,4 1 27 0 0,0-12-326 0 0,-1-1 0 0 0,0 0 0 0 0,0 1 0 0 0,0-1 0 0 0,0 0 1 0 0,-1 1-1 0 0,1-1 0 0 0,-2 3-121 0 0,0-1 162 0 0,1 0 1 0 0,-1 1 0 0 0,1-1-1 0 0,0 1 1 0 0,0-1 0 0 0,1 1-1 0 0,0-1 1 0 0,0 1 0 0 0,0 0-163 0 0,0-2 69 0 0,-1 0 0 0 0,1 0 1 0 0,-1 0-1 0 0,0 0 0 0 0,0 0 0 0 0,0-1 1 0 0,0 1-1 0 0,-1 0 0 0 0,1-1 1 0 0,-1 1-1 0 0,-1 0-69 0 0,0 2 89 0 0,0 0 1 0 0,1 0-1 0 0,0 1 1 0 0,-1 1-90 0 0,-21 67 341 0 0,22-58-286 0 0,2-15-48 0 0,0 0 0 0 0,0 0 0 0 0,0 0 1 0 0,-1 0-1 0 0,1 0 0 0 0,0-1 0 0 0,-1 1 0 0 0,1 0 0 0 0,-1 0 0 0 0,0 0 0 0 0,0-1 0 0 0,0 1-7 0 0,-1 0 13 0 0,1-2-12 0 0,1 1 0 0 0,-1-1 1 0 0,1 1-1 0 0,-1-1 0 0 0,1 1 1 0 0,-1-1-1 0 0,1 1 0 0 0,-1-1 1 0 0,1 1-1 0 0,-1-1 0 0 0,1 1 1 0 0,0 0-1 0 0,-1-1 0 0 0,1 1 0 0 0,0 0 1 0 0,0-1-1 0 0,-1 1 0 0 0,1 0 1 0 0,0-1-1 0 0,0 1 0 0 0,0 0 1 0 0,0-1-1 0 0,0 1 0 0 0,0 0 1 0 0,0 0-1 0 0,0-1 0 0 0,0 1 0 0 0,0 0 1 0 0,0-1-1 0 0,1 1 0 0 0,-1 0 1 0 0,0-1-1 0 0,0 1 0 0 0,1 0-1 0 0,-1 0-78 0 0,-1 0-732 0 0,2-5-364 0 0,2-1-504 0 0</inkml:trace>
  <inkml:trace contextRef="#ctx0" brushRef="#br1" timeOffset="123362.341">2160 1875 9584 0 0,'9'-5'174'0'0,"-7"4"-109"0"0,1 0 0 0 0,-1 1 1 0 0,0-1-1 0 0,0 0 0 0 0,1 1 0 0 0,-1-1 1 0 0,1 1-1 0 0,-1 0 0 0 0,1 0 1 0 0,-1 0-1 0 0,0 0 0 0 0,1 0 0 0 0,0 0-65 0 0,20 2 1596 0 0,0 0-1 0 0,0 2 1 0 0,8 2-1596 0 0,-30-6 21 0 0,0 0 38 0 0,0 0 0 0 0,-1 1 0 0 0,1-1 1 0 0,0 0-1 0 0,0 0 0 0 0,0 1 0 0 0,0-1 0 0 0,0 0 0 0 0,0 1 0 0 0,-1-1 0 0 0,1 1 0 0 0,0-1 0 0 0,0 1 0 0 0,-1-1 0 0 0,1 1 0 0 0,0 0 1 0 0,-1-1-1 0 0,1 1 0 0 0,-1 0 0 0 0,1-1 0 0 0,0 1 0 0 0,-1 0 0 0 0,0 0 0 0 0,1 0 0 0 0,-1-1 0 0 0,1 1 0 0 0,-1 0 0 0 0,0 0 0 0 0,0 0-59 0 0,1 0 22 0 0,-1 0 0 0 0,0-1-1 0 0,1 1 1 0 0,-1-1-1 0 0,0 1 1 0 0,1-1 0 0 0,-1 1-1 0 0,1-1 1 0 0,-1 0-1 0 0,0 1 1 0 0,1-1-1 0 0,-1 1 1 0 0,1-1 0 0 0,-1 0-1 0 0,1 0 1 0 0,0 1-1 0 0,-1-1 1 0 0,1 0 0 0 0,-1 0-1 0 0,1 1 1 0 0,-1-1-1 0 0,1 0 1 0 0,0 0-1 0 0,-1 0 1 0 0,1 0 0 0 0,0 0-1 0 0,0 0-21 0 0,-1 0 36 0 0,1 0 0 0 0,0 0-1 0 0,0 0 1 0 0,0 0 0 0 0,-1 0 0 0 0,1 1-1 0 0,0-1 1 0 0,0 0 0 0 0,0 0 0 0 0,-1 1-1 0 0,1-1 1 0 0,0 0 0 0 0,-1 1 0 0 0,1-1-1 0 0,0 1 1 0 0,-1-1 0 0 0,1 1 0 0 0,0 0-1 0 0,-1-1 1 0 0,1 1 0 0 0,-1-1 0 0 0,1 1-36 0 0,1 1 34 0 0,-1 0 0 0 0,1 0 0 0 0,0 0 0 0 0,-1-1 0 0 0,1 1 0 0 0,0-1 1 0 0,0 1-1 0 0,0-1 0 0 0,1 0 0 0 0,0 0-34 0 0,18 13 305 0 0,-20-12-296 0 0,0-1-1 0 0,0 0 0 0 0,1 0 0 0 0,-1 0 0 0 0,1 0 0 0 0,-1 0 0 0 0,1 0 0 0 0,-1-1 0 0 0,1 1 0 0 0,-1 0 1 0 0,1-1-1 0 0,-1 1 0 0 0,1-1 0 0 0,0 0 0 0 0,0 1-8 0 0,26 6 17 0 0,-19-6 88 0 0,0 0 1 0 0,1 0-1 0 0,-1-1 1 0 0,0 0-1 0 0,1 0 0 0 0,-1-1 1 0 0,3-1-106 0 0,-11 2-5 0 0,0-1-6 0 0,0 1 0 0 0,1 0 0 0 0,-1-1 0 0 0,0 1 0 0 0,0-1 0 0 0,1 0 0 0 0,-1 1-1 0 0,0-1 1 0 0,0 0 0 0 0,0 0 0 0 0,0 0 0 0 0,0 0 0 0 0,0 0 0 0 0,0 0 0 0 0,0 0 11 0 0,11-9-339 0 0,-7 9 304 0 0,-5 1 31 0 0,0 0-1 0 0,1 0 1 0 0,-1 0 0 0 0,0 0-1 0 0,1 0 1 0 0,-1 0 0 0 0,1 0-1 0 0,-1 0 1 0 0,0 0 0 0 0,1-1-1 0 0,-1 1 1 0 0,0 0 0 0 0,0 0-1 0 0,1 0 1 0 0,-1 0 0 0 0,0-1 0 0 0,1 1-1 0 0,-1 0 1 0 0,0 0 0 0 0,0-1-1 0 0,1 1 1 0 0,-1 0 0 0 0,0 0-1 0 0,0-1 1 0 0,0 1 4 0 0,5-8-13 0 0,1 3-19 0 0,0 2 21 0 0,-7-1 38 0 0,0-1 219 0 0,-6 5 104 0 0,0 0-166 0 0,-2 2-53 0 0,8-1-120 0 0,0-1 0 0 0,-1 1 0 0 0,1-1 0 0 0,0 1 0 0 0,-1-1 0 0 0,1 0 0 0 0,-1 0 0 0 0,1 1 0 0 0,-1-1 0 0 0,-1 0-11 0 0,-4 2 62 0 0,-4 3 36 0 0,-14 12 334 0 0,25-17-426 0 0,0 0 0 0 0,-1 0-1 0 0,1 1 1 0 0,0-1-1 0 0,0 0 1 0 0,-1 0 0 0 0,1 1-1 0 0,0-1 1 0 0,0 0-1 0 0,0 0 1 0 0,-1 1 0 0 0,1-1-1 0 0,0 0 1 0 0,0 0-1 0 0,0 1 1 0 0,0-1 0 0 0,-1 0-1 0 0,1 1 1 0 0,0-1 0 0 0,0 0-1 0 0,0 1 1 0 0,0-1-1 0 0,0 0 1 0 0,0 1 0 0 0,0-1-6 0 0,0 1 4 0 0,0 1 0 0 0,0-1 0 0 0,-1 0 1 0 0,1 0-1 0 0,0 0 0 0 0,-1 0 0 0 0,1 0 0 0 0,-1 0 1 0 0,1 0-1 0 0,-1 0 0 0 0,0 0 0 0 0,1 0 1 0 0,-1 0-1 0 0,0 0 0 0 0,0 0 0 0 0,0 0-4 0 0,-7 7 16 0 0,6-7-6 0 0,1 0 0 0 0,-1 1 0 0 0,1-1 0 0 0,0 1 0 0 0,-1-1 0 0 0,1 1 0 0 0,0 0 0 0 0,-1 1-10 0 0,1-1 45 0 0,0 0 0 0 0,1 0 0 0 0,-1 0 0 0 0,1 0 0 0 0,0 0 0 0 0,-1 1 0 0 0,1-1-1 0 0,0 0 1 0 0,0 0 0 0 0,0 0 0 0 0,1 0 0 0 0,-1 1 0 0 0,0-1 0 0 0,1 0 0 0 0,-1 0 0 0 0,1 0-1 0 0,0 0 1 0 0,1 2-45 0 0,-2-4 0 0 0,0 1 0 0 0,1 0 0 0 0,-1-1 0 0 0,0 1 0 0 0,0 0 0 0 0,0 0 0 0 0,0-1 0 0 0,0 1 0 0 0,0 0 0 0 0,0-1 0 0 0,0 1 0 0 0,0 0 0 0 0,0 0 0 0 0,0-1 0 0 0,0 1 0 0 0,0 0 0 0 0,0-1 0 0 0,-1 1 0 0 0,1 1 0 0 0,0-1 0 0 0,-1 1 0 0 0,1 0 0 0 0,0-1 0 0 0,0 1 0 0 0,0-1 0 0 0,0 1 0 0 0,0 0 0 0 0,0-1 0 0 0,0 1 0 0 0,1-1 0 0 0,-1 1 0 0 0,1-1 0 0 0,-1 1 0 0 0,1 0 0 0 0,-1-1 7 0 0,1 0 0 0 0,0 0 0 0 0,0 0 0 0 0,-1 0 0 0 0,1 0 0 0 0,0 0 0 0 0,0 0 0 0 0,0 0 0 0 0,0 0 0 0 0,0-1 0 0 0,0 1 0 0 0,1 0-7 0 0,-2 0 6 0 0,0-1-1 0 0,1 0 1 0 0,-1 1-1 0 0,0-1 1 0 0,0 1-1 0 0,0-1 1 0 0,0 0-1 0 0,0 1 1 0 0,0-1-1 0 0,0 1 1 0 0,0-1-1 0 0,0 0 0 0 0,0 1 1 0 0,0-1-1 0 0,0 1 1 0 0,0-1-1 0 0,0 0 1 0 0,0 1-1 0 0,-1-1 1 0 0,1 0-1 0 0,0 1 1 0 0,0-1-1 0 0,0 1 1 0 0,-1-1-1 0 0,1 0 1 0 0,0 1-1 0 0,0-1 1 0 0,-1 0-1 0 0,1 0 1 0 0,0 1-1 0 0,0-1 1 0 0,-1 0-1 0 0,1 1-5 0 0,-9 7-69 0 0,12 3 185 0 0,2-6-46 0 0,-5-5-69 0 0,0 0 0 0 0,0 0 0 0 0,0 1 0 0 0,1-1 0 0 0,-1 0 0 0 0,0 0 0 0 0,0 0 0 0 0,1 1 0 0 0,-1-1 0 0 0,0 0 0 0 0,0 0 0 0 0,1 0 0 0 0,-1 0 0 0 0,0 0 0 0 0,0 1 0 0 0,1-1 0 0 0,-1 0 0 0 0,0 0 0 0 0,1 0 0 0 0,-1 0 0 0 0,0 0 0 0 0,0 0 0 0 0,1 0 0 0 0,-1 0 0 0 0,0 0-1 0 0,13 2-15 0 0,11-2-1199 0 0,-18-6-1210 0 0,0 1 1006 0 0</inkml:trace>
  <inkml:trace contextRef="#ctx0" brushRef="#br1" timeOffset="123661.242">2540 1762 13704 0 0,'-2'-1'-85'0'0,"2"0"139"0"0,-1 1 0 0 0,1 0 0 0 0,-1 0 0 0 0,1-1 0 0 0,0 1 0 0 0,-1 0 0 0 0,1-1 0 0 0,-1 1 0 0 0,1-1 0 0 0,0 1 0 0 0,-1 0 0 0 0,1-1 0 0 0,0 1-1 0 0,0-1 1 0 0,-1 1 0 0 0,1-1 0 0 0,0 1 0 0 0,0-1 0 0 0,0 1 0 0 0,0-1 0 0 0,0 1 0 0 0,0-1 0 0 0,-1 1 0 0 0,1-1 0 0 0,0 1 0 0 0,0-1 0 0 0,1 0-54 0 0,-1-5 118 0 0,-5 2-56 0 0,3 3 186 0 0,2 1 81 0 0,0 0 14 0 0,0 0 23 0 0,0 0 95 0 0,0 0 41 0 0,0 0 8 0 0,0 0-67 0 0,1 0-294 0 0,-1 0-149 0 0,1 0 0 0 0,-1 0 0 0 0,0 0 0 0 0,0-1-1 0 0,0 1 1 0 0,0 0 0 0 0,0 0 0 0 0,1 0 0 0 0,-1 0 0 0 0,0 0-1 0 0,0 0 1 0 0,0 0 0 0 0,0 0 0 0 0,1 0 0 0 0,-1 0-1 0 0,0 0 1 0 0,0 0 0 0 0,0 0 0 0 0,0 0 0 0 0,1 0-1 0 0,-1 0 1 0 0,0 0 0 0 0,0 0 0 0 0,0 0 0 0 0,0 0-1 0 0,1 0 1 0 0,-1 0 0 0 0,0 0 0 0 0,0 0 0 0 0,0 1 0 0 0,0-1-1 0 0,1 0 1 0 0,-1 0 0 0 0,0 0 0 0 0,0 0 0 0 0,0 0-1 0 0,0 0 1 0 0,0 1 0 0 0,0-1 0 0 0,0 0 0 0 0,1 0-1 0 0,-1 0 1 0 0,0 0 0 0 0,0 0 0 0 0,0 1 0 0 0,0-1 0 0 0,-1 8-651 0 0,1-5-1305 0 0,5 4 476 0 0</inkml:trace>
  <inkml:trace contextRef="#ctx0" brushRef="#br1" timeOffset="124034.577">2788 1855 12320 0 0,'-1'1'281'0'0,"-31"29"790"0"0,24-23-1064 0 0,3-2 131 0 0,0 1 0 0 0,0-1 0 0 0,0 0 1 0 0,-2 4-139 0 0,2-2 343 0 0,0-1 0 0 0,0-1 0 0 0,-1 1 0 0 0,0-1 0 0 0,-4 3-343 0 0,4-3 260 0 0,0 0 1 0 0,0 1-1 0 0,0 0 1 0 0,-4 6-261 0 0,-55 74 2010 0 0,64-85-1882 0 0,1-1 0 0 0,0 0-120 0 0,0 0-1 0 0,0 0 0 0 0,0 0 0 0 0,0 0 1 0 0,0 0-1 0 0,0 0 0 0 0,0 1 0 0 0,0-1 0 0 0,0 0 1 0 0,0 0-1 0 0,0 0 0 0 0,0 0 0 0 0,0 0 1 0 0,0 0-1 0 0,0 0 0 0 0,0 0 0 0 0,0 1 0 0 0,0-1 1 0 0,0 0-1 0 0,0 0 0 0 0,0 0 0 0 0,0 0 0 0 0,0 0 1 0 0,0 0-1 0 0,0 0 0 0 0,0 0 0 0 0,0 0 1 0 0,0 1-1 0 0,0-1 0 0 0,0 0 0 0 0,0 0 0 0 0,0 0 1 0 0,0 0-1 0 0,0 0 0 0 0,0 0 0 0 0,1 0 1 0 0,-1 0-1 0 0,0 0 0 0 0,0 0 0 0 0,0 0 0 0 0,0 0 1 0 0,0 0-1 0 0,0 0 0 0 0,0 1 0 0 0,0-1 1 0 0,0 0-1 0 0,1 0 0 0 0,-1 0 0 0 0,0 0 0 0 0,0 0 1 0 0,0 0-1 0 0,0 0 0 0 0,0 0-7 0 0,9 1 120 0 0,-7-1-7 0 0,-1 0-1 0 0,19-8 169 0 0,-17 7-240 0 0,0 0-1 0 0,0 0 1 0 0,0 0-1 0 0,0 0 1 0 0,0 0 0 0 0,-1-1-1 0 0,1 1 1 0 0,0-1-1 0 0,-1 0 1 0 0,3-1-41 0 0,-2-1 4 0 0,1 0-1 0 0,-1 0 1 0 0,1 1 0 0 0,0-1-1 0 0,0 1 1 0 0,0 0-1 0 0,4-2-3 0 0,-4 2-9 0 0,1-1 0 0 0,0 0-1 0 0,-1 0 1 0 0,4-5 9 0 0,-4 5-29 0 0,0-1 0 0 0,0 1 0 0 0,1 0 0 0 0,0 0 0 0 0,0 1 29 0 0,10-7-60 0 0,-7 4 5 0 0,1 0-1 0 0,-1 1 1 0 0,1 1 0 0 0,1-1 0 0 0,-1 1 0 0 0,0 1-1 0 0,1-1 1 0 0,0 2 0 0 0,0-1 0 0 0,8 0 55 0 0,-16 3-8 0 0,-1 0 1 0 0,1 1-1 0 0,0-1 1 0 0,0 0-1 0 0,-1 0 1 0 0,1 1-1 0 0,0-1 1 0 0,-1 1-1 0 0,1 0 1 0 0,-1-1-1 0 0,1 1 1 0 0,-1 0-1 0 0,1 0 1 0 0,-1 0 0 0 0,1 0-1 0 0,-1 0 1 0 0,0 0-1 0 0,1 1 1 0 0,-1-1-1 0 0,0 0 1 0 0,0 1-1 0 0,0-1 1 0 0,0 1 7 0 0,0-1-1 0 0,1 1 1 0 0,-1 0-1 0 0,0 0 0 0 0,0 0 1 0 0,0 0-1 0 0,0 0 1 0 0,-1 1-1 0 0,1-1 1 0 0,0 0-1 0 0,-1 0 1 0 0,0 0-1 0 0,1 1 1 0 0,-1-1-1 0 0,0 0 0 0 0,0 0 1 0 0,0 1-1 0 0,-1 1 1 0 0,0 0 17 0 0,0 0 0 0 0,1 0-1 0 0,-1 0 1 0 0,1 1 0 0 0,-1-1-1 0 0,1 0 1 0 0,1 0 0 0 0,-1 4-17 0 0,1-2 38 0 0,-1 0 0 0 0,-1 1 1 0 0,1-1-1 0 0,-1 0 0 0 0,0 0 1 0 0,-1 1-39 0 0,-2 28 164 0 0,4-34-160 0 0,0-1 0 0 0,0 1 0 0 0,0 0 0 0 0,0-1 0 0 0,0 1-1 0 0,0 0 1 0 0,0-1 0 0 0,0 1 0 0 0,-1 0 0 0 0,1-1 0 0 0,0 1-1 0 0,0-1 1 0 0,-1 1 0 0 0,1 0 0 0 0,0-1 0 0 0,-1 1 0 0 0,1-1 0 0 0,-1 1-1 0 0,1-1 1 0 0,0 1 0 0 0,-1-1 0 0 0,1 1 0 0 0,-1-1 0 0 0,0 0-1 0 0,0 1-3 0 0,4 4 269 0 0,-2-4 28 0 0,-3-4-144 0 0,1 1-139 0 0,0 1 1 0 0,0 0-1 0 0,0 0 1 0 0,1-1-1 0 0,-1 1 1 0 0,0 0-1 0 0,1-1 0 0 0,-1 1 1 0 0,1-1-1 0 0,0 1 1 0 0,0-1-1 0 0,-1 1 0 0 0,1-1 1 0 0,0 1-1 0 0,0-1 1 0 0,0 1-1 0 0,0 0 0 0 0,1-1 1 0 0,-1 1-1 0 0,0-2-14 0 0,2-3 15 0 0,0 0 0 0 0,1 1-1 0 0,-1-1 1 0 0,3-3-15 0 0,4-10 38 0 0,-6 13-38 0 0,1 0-1 0 0,0-1 0 0 0,1 1 0 0 0,-1 1 0 0 0,1-1 0 0 0,0 1 0 0 0,1 0 1 0 0,2-2 0 0 0,6-7-54 0 0,-12 12 36 0 0,0 0 0 0 0,1 0 1 0 0,-1 0-1 0 0,0 0 0 0 0,0 1 0 0 0,1-1 0 0 0,-1 1 0 0 0,1 0 0 0 0,0 0 0 0 0,-1 0 0 0 0,1 0 0 0 0,0 0 0 0 0,0 0 18 0 0,-2 1 11 0 0,1 0-1 0 0,-1 0 1 0 0,0 0-1 0 0,1 0 1 0 0,-1 0-1 0 0,0 0 1 0 0,1 0-1 0 0,-1 1 0 0 0,0-1 1 0 0,1 0-1 0 0,-1 1 1 0 0,0-1-1 0 0,0 1 1 0 0,0 0-1 0 0,1-1 1 0 0,-1 1-1 0 0,0 0 1 0 0,0 0-1 0 0,0-1 1 0 0,0 1-1 0 0,0 0 1 0 0,0 0-1 0 0,0 0 0 0 0,0 0 1 0 0,-1 1-1 0 0,1-1 1 0 0,0 0-1 0 0,-1 0-10 0 0,6 8 64 0 0,-4-7-50 0 0,-1 1 1 0 0,1-1-1 0 0,-1 1 1 0 0,0-1-1 0 0,1 1 1 0 0,-1 0-1 0 0,-1-1 0 0 0,1 1 1 0 0,0 0-1 0 0,0 0-14 0 0,0 2 26 0 0,0 0-1 0 0,1-1 0 0 0,0 1 1 0 0,0-1-1 0 0,0 1 0 0 0,1 1-25 0 0,8 18 24 0 0,14 31-1110 0 0,-22-45-3947 0 0,3-2-1719 0 0</inkml:trace>
  <inkml:trace contextRef="#ctx0" brushRef="#br1" timeOffset="124756.22">3813 1850 12640 0 0,'-2'-3'58'0'0,"0"1"0"0"0,0 0 0 0 0,0-1 0 0 0,0 1 0 0 0,0 0 0 0 0,-1 1 0 0 0,1-1 0 0 0,-1 0 0 0 0,1 1 1 0 0,-1-1-1 0 0,0 1 0 0 0,1 0 0 0 0,-1 0 0 0 0,0 0 0 0 0,0 0 0 0 0,0 0 0 0 0,0 1 0 0 0,0-1 0 0 0,0 1 0 0 0,0 0 1 0 0,0 0-1 0 0,0 0 0 0 0,0 0 0 0 0,0 0 0 0 0,0 1 0 0 0,0-1 0 0 0,0 1 0 0 0,-2 1-58 0 0,-15 6 411 0 0,15-6-126 0 0,0 0-1 0 0,0 0 0 0 0,1 0 1 0 0,-1 0-1 0 0,1 1 0 0 0,-1-1 0 0 0,1 1 1 0 0,0 1-1 0 0,0-1 0 0 0,0 0 1 0 0,0 1-1 0 0,1 0-284 0 0,-17 21 1123 0 0,15-21-1130 0 0,1 1 0 0 0,0 0 1 0 0,0 0-1 0 0,1 0 0 0 0,-1 0 0 0 0,1 1 1 0 0,0-1-1 0 0,1 1 0 0 0,-1 0 1 0 0,1 0-1 0 0,1 0 7 0 0,0-3 62 0 0,0 1 1 0 0,0-1-1 0 0,0 1 1 0 0,1-1-1 0 0,0 1 0 0 0,0-1 1 0 0,0 1-1 0 0,0-1 0 0 0,0 0 1 0 0,1 1-1 0 0,-1-1 1 0 0,1 1-1 0 0,0-1 0 0 0,0 0 1 0 0,0 1-1 0 0,1-1 0 0 0,-1 0 1 0 0,3 3-63 0 0,-3-5 106 0 0,-1-1-2 0 0,0 0-2 0 0,20 6 148 0 0,-19-6-172 0 0,14 0 52 0 0,-12 0-124 0 0,-1 0-1 0 0,1 0 0 0 0,0 0 1 0 0,-1-1-1 0 0,1 1 0 0 0,-1-1 1 0 0,1 0-1 0 0,-1 1 0 0 0,1-1 0 0 0,-1 0 1 0 0,0-1-1 0 0,1 1 0 0 0,-1 0 1 0 0,2-2-6 0 0,1-1-50 0 0,-1-1 1 0 0,1 0-1 0 0,-1 1 1 0 0,0-2-1 0 0,1-1 50 0 0,-3 4-28 0 0,9-12-122 0 0,-4 5 62 0 0,0-1 0 0 0,1 2-1 0 0,0-1 1 0 0,1 1 0 0 0,0 1-1 0 0,0-1 1 0 0,5-2 88 0 0,-13 11-128 0 0,-1 0-31 0 0,0 1-1 0 0,1-1 148 0 0,-1 1 0 0 0,1 0 0 0 0,-1 0 0 0 0,1 0-1 0 0,-1 0 1 0 0,0 0 0 0 0,1-1 0 0 0,-1 1 0 0 0,0 0-1 0 0,0 0 1 0 0,0 0 0 0 0,1 0 0 0 0,-1 0 0 0 0,0 0-1 0 0,0 0 1 0 0,-1 0 0 0 0,1 0 0 0 0,0 0 0 0 0,0 1 12 0 0,-1 2-19 0 0,0 17-37 0 0,0-15 69 0 0,1-1 0 0 0,0 1 1 0 0,0 0-1 0 0,0-1 0 0 0,1 1 1 0 0,0 1-14 0 0,3 16 117 0 0,-3-18-31 0 0,-1 1 0 0 0,1-1 1 0 0,0 0-1 0 0,1 0 1 0 0,-1 0-1 0 0,1 0 0 0 0,0-1 1 0 0,2 3-87 0 0,-4-6 64 0 0,0-1 5 0 0,13 0 168 0 0,-11-1-217 0 0,0 0 0 0 0,0 0 0 0 0,0 0 0 0 0,0 0-1 0 0,0 0 1 0 0,0 0 0 0 0,0-1 0 0 0,-1 1 0 0 0,1-1-1 0 0,-1 1 1 0 0,1-2-20 0 0,19-20 131 0 0,-19 21-128 0 0,16-20 134 0 0,-6 5-171 0 0,1 2 0 0 0,1 0 0 0 0,0 0-1 0 0,10-7 35 0 0,0 9-85 0 0,-23 12 10 0 0,12 10 57 0 0,-10-9 27 0 0,-3 1-5 0 0,1-1 0 0 0,0 0 0 0 0,0 0 0 0 0,-1 1 0 0 0,1-1 0 0 0,0 0 0 0 0,-1 1 0 0 0,1-1 0 0 0,0 1-1 0 0,-1-1 1 0 0,1 1 0 0 0,-1-1 0 0 0,1 1 0 0 0,-1-1 0 0 0,1 1 0 0 0,-1-1 0 0 0,1 1 0 0 0,-1 0 0 0 0,1 0-4 0 0,11 13 64 0 0,0 2 1 0 0,5 10-65 0 0,-6-9 97 0 0,2 1 1 0 0,2 0-98 0 0,-11-14-1 0 0,0 1 0 0 0,0-2 1 0 0,1 1-1 0 0,0 0 0 0 0,0-1 0 0 0,0 0 1 0 0,0 0-1 0 0,0 0 0 0 0,1-1 0 0 0,-1 0 1 0 0,1 0-1 0 0,0 0 0 0 0,-1-1 1 0 0,2 0 0 0 0,-3 0-369 0 0,1 0 0 0 0,0-1 0 0 0,0 1 0 0 0,-1-1 0 0 0,1 0 0 0 0,0-1 0 0 0,0 1 1 0 0,-1-1-1 0 0,1 0 0 0 0,0 0 0 0 0,-1-1 0 0 0,1 1 0 0 0,-1-1 0 0 0,1 0 0 0 0,-1 0 0 0 0,0 0 1 0 0,2-3 368 0 0,4-3-1860 0 0</inkml:trace>
  <inkml:trace contextRef="#ctx0" brushRef="#br1" timeOffset="125131.588">4383 1879 11488 0 0,'-6'-7'1226'0'0,"5"6"-1160"0"0,0 0-1 0 0,0 1 1 0 0,0-1 0 0 0,-1 0-1 0 0,1 1 1 0 0,0 0 0 0 0,0-1-1 0 0,0 1 1 0 0,-1 0-1 0 0,1-1 1 0 0,0 1 0 0 0,0 0-1 0 0,-1 0 1 0 0,1 0-1 0 0,0 0 1 0 0,-1 0 0 0 0,1 0-1 0 0,0 1 1 0 0,0-1-1 0 0,-1 0 1 0 0,1 1 0 0 0,0-1-1 0 0,0 0 1 0 0,0 1-1 0 0,-1 0 1 0 0,1 0-66 0 0,-7 3 1058 0 0,1 0-1 0 0,0 1 1 0 0,-6 5-1058 0 0,-1 0 482 0 0,2-1-162 0 0,0 1 0 0 0,0 0 0 0 0,2 0 0 0 0,-1 2 0 0 0,1-1 0 0 0,-5 10-320 0 0,11-17 50 0 0,0 1-19 0 0,1 0 0 0 0,0 0 1 0 0,0 0-1 0 0,0 1 0 0 0,1-1 1 0 0,-1 1-1 0 0,1 0 0 0 0,1 0-31 0 0,-4 8 0 0 0,5-8 3 0 0,2 1 8 0 0,-2-7-5 0 0,0 1 1 0 0,0 0 0 0 0,0-1-1 0 0,1 1 1 0 0,-1-1 0 0 0,0 1-1 0 0,0-1 1 0 0,1 1 0 0 0,-1-1-1 0 0,0 1 1 0 0,1-1 0 0 0,-1 1-1 0 0,1-1 1 0 0,-1 1-1 0 0,0-1 1 0 0,1 0 0 0 0,-1 1-1 0 0,1-1 1 0 0,-1 0 0 0 0,1 1-1 0 0,-1-1 1 0 0,1 0 0 0 0,0 0-1 0 0,-1 0 1 0 0,1 1 0 0 0,-1-1-1 0 0,1 0-6 0 0,1 0 22 0 0,-1 0 1 0 0,1 0-1 0 0,0 0 0 0 0,-1 0 0 0 0,1 0 0 0 0,0-1 1 0 0,-1 1-1 0 0,1 0 0 0 0,-1-1 0 0 0,2 0-22 0 0,3-1 39 0 0,0-1-1 0 0,-1 0 0 0 0,1 0 0 0 0,4-4-38 0 0,2-2-119 0 0,-2-1 0 0 0,1-1 0 0 0,-1 1 0 0 0,-1-1 0 0 0,0-1-1 0 0,0 0 1 0 0,-1 0 0 0 0,3-8 119 0 0,13-27-1496 0 0,7-22 1496 0 0,15-32-1647 0 0,-42 93 1476 0 0,-1 0 0 0 0,0 0-1 0 0,1-6 172 0 0,7-18 52 0 0,-9 31 2103 0 0,-3 7-1601 0 0,-3 10-266 0 0,-9 23 207 0 0,6-19-298 0 0,0 0 0 0 0,1 4-197 0 0,-11 50 408 0 0,-7 38 22 0 0,19-47-304 0 0,8-20-272 0 0,-1-39-1611 0 0,-1-6 1538 0 0,5 3-991 0 0</inkml:trace>
  <inkml:trace contextRef="#ctx0" brushRef="#br1" timeOffset="129558.433">5267 1702 7112 0 0,'0'0'324'0'0,"0"0"-4"0"0,-6-10-196 0 0,3 8 137 0 0,-1-1 1 0 0,0 1 0 0 0,1 0 0 0 0,-1 1-1 0 0,0-1 1 0 0,0 0 0 0 0,0 1-1 0 0,0 0 1 0 0,0 0 0 0 0,-1 0 0 0 0,1 1-1 0 0,-1-1-261 0 0,-8 0 1099 0 0,0 1 0 0 0,0 0 0 0 0,-7 1-1099 0 0,-1 2 754 0 0,0 1 0 0 0,-16 6-754 0 0,19-5 172 0 0,8-2-13 0 0,0 1 1 0 0,-1 0-1 0 0,-5 4-159 0 0,-5 2 332 0 0,17-8-266 0 0,0 0 0 0 0,0 0 0 0 0,1 1-1 0 0,-1-1 1 0 0,1 1 0 0 0,0-1-1 0 0,-1 1 1 0 0,1 0 0 0 0,0 0-1 0 0,1 1 1 0 0,-1-1 0 0 0,0 1-1 0 0,1-1 1 0 0,0 1 0 0 0,0 0-1 0 0,0 0 1 0 0,0 0 0 0 0,1 0-1 0 0,-1 2-65 0 0,1-2 45 0 0,-2 3 100 0 0,1 0 0 0 0,0-1 0 0 0,0 1-1 0 0,0 7-144 0 0,-7 22 504 0 0,10-10-210 0 0,2-1-1 0 0,1 0 0 0 0,1-1 0 0 0,7 25-293 0 0,-3-17 65 0 0,-5-17-8 0 0,-3-11-50 0 0,1 0-1 0 0,-1 0 0 0 0,0 0 0 0 0,-1 0 0 0 0,1 0 1 0 0,-1 1-1 0 0,0-1 0 0 0,0 0 0 0 0,0 0 1 0 0,-1 0-7 0 0,0 6 17 0 0,1-8-10 0 0,0 0 0 0 0,0 0 0 0 0,0-1 0 0 0,0 1 1 0 0,-1 0-1 0 0,1 0 0 0 0,-1 0 0 0 0,1 0 0 0 0,-1-1 0 0 0,0 1 0 0 0,0 0 1 0 0,1-1-1 0 0,-1 1 0 0 0,0 0 0 0 0,-1-1 0 0 0,1 0 0 0 0,0 1-7 0 0,-5 8 8 0 0,6-10-22 0 0,0 1 1 0 0,0-1-1 0 0,-1 1 0 0 0,1-1 1 0 0,0 1-1 0 0,0-1 1 0 0,-1 1-1 0 0,1-1 0 0 0,0 0 1 0 0,0 1-1 0 0,-1-1 1 0 0,1 1-1 0 0,-1-1 0 0 0,1 0 1 0 0,0 1-1 0 0,-1-1 1 0 0,1 0-1 0 0,-1 1 0 0 0,1-1 1 0 0,-1 0-1 0 0,1 0 0 0 0,-1 1 1 0 0,1-1-1 0 0,-1 0 1 0 0,1 0-1 0 0,-1 0 0 0 0,1 0 1 0 0,-1 0-1 0 0,1 1 1 0 0,-1-1-1 0 0,1 0 0 0 0,-1 0 14 0 0,-15 0-2122 0 0,7 0-4447 0 0</inkml:trace>
  <inkml:trace contextRef="#ctx0" brushRef="#br1" timeOffset="129810.737">4721 2011 12584 0 0,'0'0'572'0'0,"0"0"-10"0"0,15-3-52 0 0,-9 3-270 0 0,-1-1 0 0 0,0 1 0 0 0,0-1 0 0 0,0-1 0 0 0,0 1-240 0 0,1-1 238 0 0,-1 1-1 0 0,1 0 1 0 0,-1 0-1 0 0,1 0 0 0 0,0 1-237 0 0,24-1 1056 0 0,0-1-1 0 0,17-3-1055 0 0,20-2 185 0 0,-37 4-258 0 0,28-6 73 0 0,-24 4-362 0 0,-23 3-500 0 0,-1 1 0 0 0,1-2 0 0 0,1 0 862 0 0,6-3-5810 0 0</inkml:trace>
  <inkml:trace contextRef="#ctx0" brushRef="#br1" timeOffset="130270.99">5399 1749 10912 0 0,'25'-27'1685'0'0,"-25"26"-1627"0"0,0 1 0 0 0,0 0 1 0 0,0 0-1 0 0,0 0 0 0 0,0 0 0 0 0,0 0 0 0 0,0 0 1 0 0,0 0-1 0 0,0 0 0 0 0,1 0 0 0 0,-1 0 1 0 0,0 0-1 0 0,0-1 0 0 0,0 1 0 0 0,0 0 0 0 0,0 0 1 0 0,0 0-1 0 0,1 0 0 0 0,-1 0 0 0 0,0 0 1 0 0,0 0-1 0 0,0 0 0 0 0,0 0 0 0 0,0 0 0 0 0,0 0 1 0 0,1 0-1 0 0,-1 0 0 0 0,0 0 0 0 0,0 1 0 0 0,0-1 1 0 0,0 0-1 0 0,0 0 0 0 0,0 0 0 0 0,0 0 1 0 0,1 0-1 0 0,-1 0 0 0 0,0 0 0 0 0,0 0 0 0 0,0 0 1 0 0,0 0-1 0 0,0 0 0 0 0,0 0 0 0 0,0 1 1 0 0,0-1-1 0 0,0 0 0 0 0,0 0 0 0 0,1 0 0 0 0,-1 0 1 0 0,0 0-1 0 0,0 0 0 0 0,0 0 0 0 0,0 1 1 0 0,0-1-1 0 0,0 0 0 0 0,0 0 0 0 0,0 0 0 0 0,0 0 1 0 0,0 0-1 0 0,0 0 0 0 0,0 1 0 0 0,0-1 0 0 0,0 0 1 0 0,0 0-1 0 0,0 0 0 0 0,0 0-58 0 0,0 11 2006 0 0,0-10-2362 0 0,-9 58 1659 0 0,8-47-1095 0 0,0 0 0 0 0,-1-1-1 0 0,0 1 1 0 0,-1 1-208 0 0,-5 26 497 0 0,6-26-358 0 0,0-5-33 0 0,1 1 0 0 0,0-1 0 0 0,1 0 0 0 0,0 1 0 0 0,0-1 0 0 0,1 5-106 0 0,0 0 96 0 0,-1-11-80 0 0,0-1-1 0 0,0 1 1 0 0,0 0 0 0 0,0 0-1 0 0,0 0 1 0 0,1 0 0 0 0,-1 0-1 0 0,1 0 1 0 0,-1 0 0 0 0,1 0 0 0 0,0 0-1 0 0,0-1 1 0 0,0 1 0 0 0,0 0-1 0 0,0-1 1 0 0,0 1 0 0 0,0-1-1 0 0,1 2-15 0 0,0-2 14 0 0,-1 1 0 0 0,1-1 0 0 0,0 1 0 0 0,-1-1 0 0 0,1 0 0 0 0,0 0 0 0 0,0 0 0 0 0,0 0-1 0 0,0 0 1 0 0,0 0 0 0 0,0 0 0 0 0,0-1 0 0 0,0 1 0 0 0,0-1 0 0 0,0 1 0 0 0,0-1 0 0 0,0 0 0 0 0,1 0 0 0 0,-1 0-1 0 0,0 0 1 0 0,0 0 0 0 0,0 0 0 0 0,0-1 0 0 0,0 1 0 0 0,0-1 0 0 0,0 0 0 0 0,1 1 0 0 0,-2-1 0 0 0,1 0-1 0 0,1 0-13 0 0,6-4 24 0 0,0 1 0 0 0,0-1 0 0 0,-1-1 0 0 0,0 0-1 0 0,6-5-23 0 0,-6 5-17 0 0,-1-2 0 0 0,0 1 1 0 0,0-1-1 0 0,3-5 17 0 0,1-1-156 0 0,0 1 1 0 0,4-4 155 0 0,-17 41-134 0 0,2-21 149 0 0,-1 1 1 0 0,1 0-1 0 0,-1 0 0 0 0,1 0 0 0 0,0 0 0 0 0,1 0 0 0 0,-1 0 0 0 0,1 0 0 0 0,0 0 1 0 0,0 0-1 0 0,0 0 0 0 0,1 2-15 0 0,5 23 242 0 0,-7-27-234 0 0,1 1-1 0 0,-1-1 1 0 0,1 0-1 0 0,0 1 0 0 0,0-1 1 0 0,0 0-1 0 0,0 0 1 0 0,0 0-1 0 0,0 0 0 0 0,0 0 1 0 0,1 0-1 0 0,-1 0 1 0 0,1 0-1 0 0,0 0 0 0 0,-1-1 1 0 0,1 1-1 0 0,0-1 1 0 0,0 1-1 0 0,0-1 0 0 0,0 0 1 0 0,0 0-1 0 0,0 0 1 0 0,1 0-1 0 0,-1 0 0 0 0,0 0 1 0 0,2 0-8 0 0,0 0 24 0 0,1 0-1 0 0,0 0 1 0 0,0 0 0 0 0,0-1-1 0 0,0 1 1 0 0,1-1 0 0 0,-1-1 0 0 0,0 1-1 0 0,0-1 1 0 0,0 1 0 0 0,0-1 0 0 0,1-1-24 0 0,-1 0-37 0 0,0 1 1 0 0,-1-1-1 0 0,1 0 1 0 0,-1 0-1 0 0,1 0 1 0 0,-1-1 0 0 0,0 0-1 0 0,0 0 1 0 0,0 0-1 0 0,0 0 1 0 0,0-1-1 0 0,2-2 37 0 0,0 0-790 0 0,5-7-944 0 0,-3 3-3981 0 0,-3 4-357 0 0</inkml:trace>
  <inkml:trace contextRef="#ctx0" brushRef="#br1" timeOffset="130933.364">5871 1929 1840 0 0,'0'0'83'0'0,"0"0"287"0"0,0 0 1169 0 0,0 0 511 0 0,0 0 102 0 0,12-13 7355 0 0,-9 8-8762 0 0,-3 4-598 0 0,1 0-1 0 0,-1 0 1 0 0,0 0 0 0 0,1 0-1 0 0,-1 0 1 0 0,1 1 0 0 0,-1-1-1 0 0,1 0 1 0 0,-1 0-1 0 0,1 0 1 0 0,0 0 0 0 0,0 0-147 0 0,2-1 1217 0 0,-4 9-1193 0 0,-22 69 187 0 0,22-74-180 0 0,0 0 0 0 0,0 0 0 0 0,0 1-1 0 0,1-1 1 0 0,-1 0 0 0 0,0 1 0 0 0,1-1 0 0 0,0 1 0 0 0,0-1-1 0 0,-1 0 1 0 0,1 1 0 0 0,1-1 0 0 0,-1 1 0 0 0,0-1 0 0 0,1 1-1 0 0,-1-1-30 0 0,1 0 11 0 0,-1-2-359 0 0,0 0-159 0 0,1 0-870 0 0,7 2-3520 0 0,1-2-1504 0 0</inkml:trace>
  <inkml:trace contextRef="#ctx0" brushRef="#br1" timeOffset="134262.054">6175 1869 12896 0 0,'0'0'997'0'0,"-9"3"-488"0"0,-1 4 699 0 0,2 0 1 0 0,-1 0-1 0 0,-1 3-1208 0 0,0-1 47 0 0,1 1 230 0 0,0 1 1 0 0,1-1-1 0 0,0 1 0 0 0,1 1 1 0 0,0 0-1 0 0,1 0 0 0 0,0 0-277 0 0,4-8 81 0 0,1-3-70 0 0,1 0-1 0 0,-1 0 1 0 0,1 0 0 0 0,0 0-1 0 0,0 1 1 0 0,-1-1-1 0 0,1 0 1 0 0,0 0 0 0 0,0 0-1 0 0,0 0 1 0 0,0 1 0 0 0,1-1-1 0 0,-1 1-10 0 0,0 2-3 0 0,0-3 20 0 0,0 1-1 0 0,0-1 1 0 0,0 1-1 0 0,0-1 0 0 0,1 1 1 0 0,-1-1-1 0 0,0 1 0 0 0,1-1 1 0 0,-1 0-1 0 0,1 1 1 0 0,0-1-1 0 0,-1 0 0 0 0,1 1 1 0 0,0-1-1 0 0,0 0 1 0 0,0 0-1 0 0,0 0 0 0 0,0 0 1 0 0,0 0-1 0 0,0 0 0 0 0,0 0 1 0 0,0 0-1 0 0,0 0 1 0 0,1 0-1 0 0,-1 0 0 0 0,0-1 1 0 0,1 1-1 0 0,-1-1 1 0 0,1 1-17 0 0,0 0 22 0 0,1-1 1 0 0,-1 1 0 0 0,1-1 0 0 0,-1 0 0 0 0,1 1-1 0 0,-1-1 1 0 0,1 0 0 0 0,-1-1 0 0 0,1 1 0 0 0,0 0-1 0 0,-1-1 1 0 0,1 1 0 0 0,-1-1 0 0 0,1 0 0 0 0,-1 0-1 0 0,2-1-22 0 0,3-1-12 0 0,0-1-1 0 0,0-1 1 0 0,0 1 0 0 0,0-1-1 0 0,-1-1 1 0 0,0 1-1 0 0,0-1 1 0 0,-1 0-1 0 0,1 0 1 0 0,-1-1-1 0 0,-1 1 1 0 0,3-4 12 0 0,0-1-11 0 0,-5 7 9 0 0,1-1 0 0 0,0 1 0 0 0,-1-1 0 0 0,0 1 0 0 0,0-2 2 0 0,2-3-31 0 0,1 1 1 0 0,0 0 0 0 0,0 0 0 0 0,1 0 0 0 0,0 1-1 0 0,5-5 31 0 0,-10 10 0 0 0,-1 1 0 0 0,1 1-1 0 0,-1-1 1 0 0,0 1-1 0 0,1-1 1 0 0,-1 1-1 0 0,1-1 1 0 0,-1 1-1 0 0,1-1 1 0 0,-1 1-1 0 0,0 0 1 0 0,1-1-1 0 0,0 1 1 0 0,-1 0-1 0 0,1 0 1 0 0,-1-1-1 0 0,1 1 1 0 0,-1 0-1 0 0,1 0 1 0 0,-1 0-1 0 0,1-1 1 0 0,0 1 0 0 0,0 0-54 0 0,-1 0-10 0 0,1-1 45 0 0,1 1 1 0 0,-1 0-1 0 0,0 0 0 0 0,0 0 0 0 0,0 0 0 0 0,0 1 0 0 0,0-1 0 0 0,0 0 0 0 0,0 0 0 0 0,0 1 0 0 0,0-1 0 0 0,1 1 19 0 0,0-1-29 0 0,1 2 22 0 0,-1 0-1 0 0,0 0 0 0 0,0 0 0 0 0,0 0 1 0 0,0 0-1 0 0,0 0 0 0 0,0 0 0 0 0,-1 0 0 0 0,1 1 1 0 0,-1-1-1 0 0,0 1 0 0 0,1-1 0 0 0,-1 1 1 0 0,0 0-1 0 0,-1-1 0 0 0,1 1 0 0 0,0 0 8 0 0,1 9 24 0 0,-1-1-1 0 0,0 0 1 0 0,0 10-24 0 0,1 16 69 0 0,-2 3 219 0 0,1-34-217 0 0,-1-5 636 0 0,0-3-591 0 0,0-1 1 0 0,0 1 0 0 0,0-1 0 0 0,0 0 0 0 0,1 1 0 0 0,-1-1-1 0 0,1 1 1 0 0,-1-1-117 0 0,16-36 0 0 0,-13 28 0 0 0,1 0 0 0 0,1 1 0 0 0,0-1 0 0 0,0 1 0 0 0,4-5 0 0 0,24-26 0 0 0,-30 37 0 0 0,0 1 0 0 0,0 0 0 0 0,0 0 0 0 0,1 0 0 0 0,-1 1 0 0 0,1-1 0 0 0,0 1 0 0 0,0 0 0 0 0,0 0 0 0 0,0 0 0 0 0,1 0 0 0 0,30-3-16 0 0,-31 4-8 0 0,1 0 0 0 0,0 1 0 0 0,-1-1 0 0 0,1 1 0 0 0,-1 0 0 0 0,1 1 0 0 0,0-1 0 0 0,-1 1 0 0 0,1 0 0 0 0,0 0 24 0 0,15 3-5 0 0,-14-3-22 0 0,-1 1 1 0 0,1-1 0 0 0,-1 2-1 0 0,1-1 1 0 0,-1 0-1 0 0,1 1 27 0 0,13 6 7 0 0,0 1-35 0 0,-18-9-20 0 0,1 0 1 0 0,-1 0 0 0 0,1 0-1 0 0,0 0 1 0 0,-1 0-1 0 0,1-1 1 0 0,0 1-1 0 0,0 0 1 0 0,0-1-1 0 0,0 1 1 0 0,-1-1-1 0 0,1 0 1 0 0,0 0-1 0 0,0 0 1 0 0,0 0 0 0 0,0 0-1 0 0,0 0 1 0 0,0 0-1 0 0,0 0 1 0 0,0-1-1 0 0,-1 1 1 0 0,1-1-1 0 0,0 1 1 0 0,0-1-1 0 0,0 0 48 0 0,4-3-4 0 0,0 1 0 0 0,0-1 0 0 0,0 0-1 0 0,-1-1 1 0 0,1 1 0 0 0,-1-1 0 0 0,-1 0-1 0 0,1-1 1 0 0,-1 1 0 0 0,1-1 0 0 0,-1-1 4 0 0,25-45-88 0 0,-21 37 45 0 0,-7 13 86 0 0,0-2-35 0 0,0 4-5 0 0,1-1-4 0 0,-1-17 1 0 0,-2 15 11 0 0,0 3 1 0 0,1-1 0 0 0,-1 1 0 0 0,0-1 0 0 0,1 1 0 0 0,-1-1 1 0 0,0 1-1 0 0,0 0 0 0 0,1-1 0 0 0,-1 1 0 0 0,0 0 0 0 0,0 0 0 0 0,0-1 0 0 0,0 1 0 0 0,1 0 0 0 0,-1 0 0 0 0,0 0 1 0 0,0 0-1 0 0,0 0 0 0 0,0 0 0 0 0,1 1 0 0 0,-1-1 0 0 0,0 0 0 0 0,0 0 0 0 0,0 0 0 0 0,1 1 0 0 0,-1-1 0 0 0,0 0 1 0 0,0 1-1 0 0,1-1 0 0 0,-2 1-12 0 0,-20 10 280 0 0,11-1-61 0 0,1 0 1 0 0,0 1-1 0 0,-5 8-219 0 0,7-10 111 0 0,5-6-85 0 0,0 1 0 0 0,0 0 1 0 0,0-1-1 0 0,1 1 0 0 0,-1 0 1 0 0,1 1-1 0 0,0-1 1 0 0,0 0-1 0 0,1 1 0 0 0,-1-1 1 0 0,1 1-1 0 0,0-1-26 0 0,0 1-39 0 0,-2 21 11 0 0,10 1 82 0 0,-7-26-50 0 0,1 0 0 0 0,-1 0 1 0 0,0-1-1 0 0,1 1 1 0 0,-1 0-1 0 0,0 0 0 0 0,1 0 1 0 0,-1 0-1 0 0,1-1 1 0 0,-1 1-1 0 0,1 0 0 0 0,0-1 1 0 0,-1 1-1 0 0,1 0 1 0 0,0-1-1 0 0,0 1-4 0 0,2 2 4 0 0,-1-1 16 0 0,1 0-1 0 0,-1 0 0 0 0,1 0 0 0 0,0 0 0 0 0,-1 0 1 0 0,1-1-1 0 0,0 1 0 0 0,0-1 0 0 0,0 0 1 0 0,0 0-1 0 0,0 0 0 0 0,0 0 0 0 0,1 0 1 0 0,-1-1-1 0 0,0 0 0 0 0,0 1 0 0 0,1-1-19 0 0,7 0 2 0 0,1 0 1 0 0,-1 0-1 0 0,1-1 0 0 0,2-1-2 0 0,-2 0-25 0 0,0-1 0 0 0,0 0 1 0 0,5-2 24 0 0,-13 3-120 0 0,1 0 1 0 0,0 0 0 0 0,-1-1 0 0 0,1 1 0 0 0,-1-1 0 0 0,1 0 0 0 0,-1 0 0 0 0,0 0 0 0 0,1-2 119 0 0,1-1-420 0 0,0 1 0 0 0,0 1-1 0 0,0-1 1 0 0,5-2 420 0 0,-4 3-552 0 0,-1 0 1 0 0,1-1-1 0 0,-1 0 0 0 0,4-4 552 0 0,0 0-496 0 0,-8 9 418 0 0,-1-1-1 0 0,1 0 1 0 0,-1 0-1 0 0,0-1 1 0 0,1 1-1 0 0,-1 0 1 0 0,0 0-1 0 0,0-1 1 0 0,0 1-1 0 0,0 0 1 0 0,0-1-1 0 0,0 1 1 0 0,0-2 78 0 0,1-2-60 0 0,4-4-67 0 0,2 0 61 0 0,3-4 342 0 0,-10 12-180 0 0,-1 1-3 0 0,0 0-11 0 0,7-7 73 0 0,-7 6-112 0 0,2-4-35 0 0,-1 3-4 0 0,9 0-18 0 0,-9 0-34 0 0,0-2 36 0 0,1 1 24 0 0,-1 2 136 0 0,-1 1 382 0 0,0 0 159 0 0,0 0 30 0 0,0 0-135 0 0,0 0-599 0 0,0 0-265 0 0,0 0-52 0 0,0 2 57 0 0,-2 15 452 0 0,2-13-72 0 0,-1 0 0 0 0,1 1 0 0 0,0-1-1 0 0,0 0 1 0 0,1 0 0 0 0,-1 1 0 0 0,1-1 0 0 0,0 0 0 0 0,0 0 0 0 0,1 0 0 0 0,-1 0 0 0 0,1 0-1 0 0,1 4-104 0 0,9 10 23 0 0,-10-15 22 0 0,1 1 1 0 0,-1-1 0 0 0,0 1-1 0 0,0 0 1 0 0,0 0-1 0 0,0 2-45 0 0,10 15 202 0 0,-10-20-166 0 0,-1 1 1 0 0,1 0-1 0 0,-1 0 0 0 0,0 0 0 0 0,0 0 0 0 0,0 1 1 0 0,0-1-1 0 0,0 0 0 0 0,0 0 0 0 0,-1 1 0 0 0,1-1-36 0 0,-1 0 120 0 0,-5 10 248 0 0,3-11-312 0 0,1 1 0 0 0,-1 0 0 0 0,0 0-1 0 0,0-1 1 0 0,0 1 0 0 0,0-1-1 0 0,0 0 1 0 0,0 1 0 0 0,0-1 0 0 0,0 0-1 0 0,0 0 1 0 0,0 0 0 0 0,-1-1-1 0 0,1 1 1 0 0,-3 0-56 0 0,-39 4 350 0 0,27-3-261 0 0,8-2-78 0 0,-1 1 1 0 0,0-1-1 0 0,0-1 0 0 0,0 0 1 0 0,1 0-1 0 0,-10-3-11 0 0,19 4-10 0 0,0 0 0 0 0,0 0 0 0 0,0 0 0 0 0,0 0 0 0 0,-1 0 0 0 0,1 0 0 0 0,0 0 0 0 0,0 0 0 0 0,0 0 0 0 0,0 0 0 0 0,-1 0 0 0 0,1 0-1 0 0,0 0 1 0 0,0 0 0 0 0,0 0 0 0 0,0 0 0 0 0,0-1 0 0 0,-1 1 0 0 0,1 0 0 0 0,0 0 0 0 0,0 0 0 0 0,0 0 0 0 0,0 0 0 0 0,0 0 0 0 0,0-1 0 0 0,0 1 0 0 0,-1 0 0 0 0,1 0 0 0 0,0 0 0 0 0,0 0 0 0 0,0 0 0 0 0,0-1 0 0 0,0 1 0 0 0,0 0 0 0 0,0 0 0 0 0,0 0 0 0 0,0 0 0 0 0,0-1-1 0 0,0 1 1 0 0,0 0 0 0 0,0 0 0 0 0,0 0 0 0 0,0 0 0 0 0,0-1 0 0 0,0 1 0 0 0,0 0 0 0 0,0 0 0 0 0,0 0 0 0 0,0 0 10 0 0,9-8-386 0 0,13-4-184 0 0,-1 5-188 0 0,0 0 0 0 0,20-2 758 0 0,-3 0-493 0 0,-2-2 333 0 0,0-1-1 0 0,-1-2 1 0 0,-1-2 0 0 0,0-1 0 0 0,-1-1 0 0 0,-1-2-1 0 0,6-6 161 0 0,23-14 87 0 0,-61 39 41 0 0,0 1 5 0 0,0 0-3 0 0,0 0 4 0 0,0 0 2 0 0,0 0 0 0 0,-18-3 496 0 0,-3 9-232 0 0,18-4-400 0 0,0 0 2 0 0,1 0-4 0 0,-2-3 16 0 0,3 1 51 0 0,1 0 7 0 0,0 0-5 0 0,0 0 2 0 0,0 0-4 0 0,0-1-1 0 0,0-2 6 0 0,0 2-58 0 0,0 1 0 0 0,0 0 0 0 0,0 0 0 0 0,0 0 0 0 0,0 0 0 0 0,0-1 0 0 0,0 1 0 0 0,0 0 0 0 0,0 0 0 0 0,0 0 0 0 0,0-1 0 0 0,0 1 1 0 0,0 0-1 0 0,0 0 0 0 0,0 0 0 0 0,0 0 0 0 0,0-1 0 0 0,0 1 0 0 0,0 0 0 0 0,0 0 0 0 0,-1 0 0 0 0,1 0 0 0 0,0 0 0 0 0,0-1 0 0 0,0 1 0 0 0,0 0 0 0 0,0 0 0 0 0,0 0 1 0 0,-1 0-1 0 0,1 0 0 0 0,0 0 0 0 0,0 0 0 0 0,0-1 0 0 0,-1 1 0 0 0,1 0 0 0 0,0 0 0 0 0,0 0-12 0 0,-8 3 547 0 0,-5 7-122 0 0,9-7-370 0 0,0 1 0 0 0,1-1 0 0 0,-1 1 0 0 0,1 0 0 0 0,-1 1-1 0 0,1-1 1 0 0,-2 4-55 0 0,2-2 11 0 0,-1 0-1 0 0,0 0 0 0 0,-1-1 1 0 0,1 0-1 0 0,-1 0 0 0 0,-2 2-10 0 0,-8 8 2 0 0,7-6 4 0 0,3-3 52 0 0,0-1 1 0 0,0 1 0 0 0,1 1-1 0 0,0-1 1 0 0,-1 3-59 0 0,4-7 43 0 0,1 2-22 0 0,0-3 32 0 0,1 7 11 0 0,1-7-62 0 0,8 14 388 0 0,-8-12-397 0 0,0 0 0 0 0,1 1 0 0 0,0-1 0 0 0,-1 0 0 0 0,1-1 0 0 0,0 1 0 0 0,0 0-1 0 0,1-1 1 0 0,1 2 7 0 0,2-1 0 0 0,12 4 0 0 0,-4-4 0 0 0,-14-2 3 0 0,1-1 0 0 0,-1 1 0 0 0,1-1 0 0 0,-1 0-1 0 0,1 1 1 0 0,-1-1 0 0 0,1 0 0 0 0,0 0 0 0 0,-1 0 0 0 0,1 0-1 0 0,1-1-2 0 0,17 0 33 0 0,54 1-33 0 0,-73 0 6 0 0,0 0 0 0 0,1 0-1 0 0,-1 0 1 0 0,1 0-1 0 0,-1 0 1 0 0,0 0 0 0 0,1 0-1 0 0,-1-1 1 0 0,0 1 0 0 0,1-1-1 0 0,-1 1 1 0 0,0-1-1 0 0,1 1 1 0 0,-1-1 0 0 0,0 1-1 0 0,0-1 1 0 0,0 0 0 0 0,1 0-6 0 0,3-3 50 0 0,4 0 28 0 0,-7 3-86 0 0,0 1 0 0 0,0-1 0 0 0,-1 0 1 0 0,1 0-1 0 0,0 0 0 0 0,0-1 0 0 0,0 1 0 0 0,-1 0 1 0 0,1-1-1 0 0,-1 1 0 0 0,1-1 0 0 0,-1 1 0 0 0,1-2 8 0 0,1 0-31 0 0,-1 0 0 0 0,1 0-1 0 0,-1 1 1 0 0,1-1 0 0 0,0 1 0 0 0,0 0-1 0 0,0 0 32 0 0,15-13-214 0 0,16-29-246 0 0,-16 34 265 0 0,-17 9 131 0 0,2-5-368 0 0,-1 4 406 0 0,-2 1-30 0 0,0 1-22 0 0,1 1 75 0 0,-1-1-1 0 0,0 0 0 0 0,1 1 0 0 0,-1-1 1 0 0,0 0-1 0 0,0 1 0 0 0,1-1 0 0 0,-1 0 1 0 0,0 1-1 0 0,0-1 0 0 0,1 1 0 0 0,-1-1 1 0 0,0 0-1 0 0,0 1 0 0 0,0-1 0 0 0,0 1 1 0 0,0-1-1 0 0,0 1 0 0 0,0-1 0 0 0,0 1 1 0 0,0-1-1 0 0,0 1 0 0 0,0-1 0 0 0,0 1 4 0 0,0 16 34 0 0,0-14-4 0 0,0 66 371 0 0,0-68-305 0 0,0-1-7 0 0,0 0 1 0 0,0 0-1 0 0,1-1-73 0 0,1 1-1 0 0,0-1 1 0 0,-1 0-1 0 0,1 0 1 0 0,-1 0-1 0 0,0 0 1 0 0,1 0-1 0 0,-1 0 1 0 0,0-1-1 0 0,0 1 1 0 0,1 0-1 0 0,-1-1 1 0 0,0 1-1 0 0,0-1 1 0 0,0 0-16 0 0,8-8 28 0 0,-6 6-41 0 0,1 1-1 0 0,-1-1 0 0 0,1 1 1 0 0,-1-1-1 0 0,2-3 14 0 0,13-15-204 0 0,0 6 127 0 0,-9 7-118 0 0,0 1 1 0 0,0 1-1 0 0,0 0 0 0 0,10-5 195 0 0,-17 11-39 0 0,1 0 0 0 0,-1 0 0 0 0,1 0 0 0 0,-1 1 0 0 0,1-1 0 0 0,-1 1 0 0 0,1 0 0 0 0,-1 0-1 0 0,1 0 1 0 0,0 0 0 0 0,-1 0 0 0 0,1 0 0 0 0,-1 1 0 0 0,1-1 0 0 0,1 1 39 0 0,2 1-89 0 0,0 0 1 0 0,0 0-1 0 0,-1 1 1 0 0,1-1-1 0 0,2 3 89 0 0,-1-1-229 0 0,0-1-1 0 0,0 1 1 0 0,0-1-1 0 0,1 0 1 0 0,-1-1-1 0 0,6 2 230 0 0,-8-4-341 0 0,-1 1 0 0 0,0-1-1 0 0,0 1 1 0 0,0-1 0 0 0,0 0 0 0 0,0-1-1 0 0,0 1 1 0 0,0-1 0 0 0,0 0 0 0 0,0 0-1 0 0,0 0 1 0 0,0 0 0 0 0,1-1 341 0 0,-4 1-145 0 0,0 0-1 0 0,0 0 1 0 0,0 1-1 0 0,0-1 1 0 0,1 0 0 0 0,-1-1-1 0 0,0 1 1 0 0,-1 0 0 0 0,1 0-1 0 0,1-1 146 0 0,-2 1-41 0 0,1 0 0 0 0,-1 0 0 0 0,1 0 0 0 0,-1 1 0 0 0,1-1 0 0 0,-1 0-1 0 0,1 0 1 0 0,0 1 0 0 0,0-1 0 0 0,-1 0 0 0 0,1 1 0 0 0,0-1 0 0 0,0 1 0 0 0,-1-1-1 0 0,1 1 1 0 0,0-1 0 0 0,0 1 0 0 0,0 0 0 0 0,0-1 0 0 0,0 1 0 0 0,1 0 41 0 0,-2-3 262 0 0,-4-2 91 0 0,-4-4 293 0 0,6 8-422 0 0,0 1-1 0 0,0-1 1 0 0,1 0-1 0 0,-1 1 1 0 0,0-1-1 0 0,0 1 1 0 0,0-1 0 0 0,0 1-1 0 0,0 0 1 0 0,0 0-1 0 0,0 0 1 0 0,0 0 0 0 0,0 0-1 0 0,0 0 1 0 0,0 0-1 0 0,0 1 1 0 0,1-1 0 0 0,-1 1-1 0 0,0-1 1 0 0,0 1-1 0 0,0 0 1 0 0,1 0 0 0 0,-2 0-224 0 0,-3 2 80 0 0,-1 0 1 0 0,1 1-1 0 0,-1 0 1 0 0,1 0 0 0 0,0 0-1 0 0,0 1-80 0 0,-3 4 246 0 0,0 1-1 0 0,0-1 0 0 0,1 1 1 0 0,0 1-1 0 0,0-1 0 0 0,-2 7-245 0 0,9-14 50 0 0,0 1-1 0 0,-1-1 1 0 0,1 1-1 0 0,1-1 1 0 0,-1 1-1 0 0,0-1 1 0 0,1 1-1 0 0,0 0 1 0 0,0-1-1 0 0,0 1 1 0 0,0-1-1 0 0,1 1 1 0 0,-1 0-1 0 0,1-1 1 0 0,0 1-1 0 0,1 1-49 0 0,-2-4 6 0 0,0 0 1 0 0,0 0-1 0 0,0-1 0 0 0,1 1 0 0 0,-1 0 0 0 0,0-1 0 0 0,1 1 0 0 0,-1-1 0 0 0,1 1 0 0 0,-1 0 0 0 0,0-1 0 0 0,1 1 0 0 0,-1-1 0 0 0,1 1 1 0 0,0-1-1 0 0,-1 1 0 0 0,1-1 0 0 0,-1 1 0 0 0,1-1 0 0 0,0 0 0 0 0,-1 1 0 0 0,1-1 0 0 0,0 0-6 0 0,2 1 20 0 0,1 2 4 0 0,1-1 0 0 0,-1 1-1 0 0,1-1 1 0 0,0 0 0 0 0,0 0-1 0 0,0-1 1 0 0,0 1-1 0 0,0-1 1 0 0,1 0 0 0 0,-1-1-1 0 0,1 1-23 0 0,13 0 96 0 0,-1-1-1 0 0,11-2-95 0 0,-20 1-42 0 0,0-1-1 0 0,0 0 1 0 0,-1 0-1 0 0,1-1 1 0 0,-1 0 0 0 0,0 0-1 0 0,0-1 1 0 0,0 0-1 0 0,3-3 43 0 0,10-6-294 0 0,-2-1-1 0 0,17-15 295 0 0,-19 11-64 0 0,-32 12 0 0 0,8 7 127 0 0,0 1 0 0 0,-1-1 0 0 0,1 1-1 0 0,0 0 1 0 0,0 1 0 0 0,0 0 0 0 0,0 0 0 0 0,1 1-1 0 0,-1-1 1 0 0,1 1 0 0 0,0 1 0 0 0,-5 4-63 0 0,10-8-4 0 0,0 1 0 0 0,0-1 1 0 0,0 0-1 0 0,1 1 1 0 0,-1-1-1 0 0,1 1 0 0 0,-1-1 1 0 0,1 1-1 0 0,0-1 1 0 0,-1 1-1 0 0,1-1 0 0 0,0 1 1 0 0,0-1-1 0 0,0 1 1 0 0,0-1-1 0 0,0 1 0 0 0,1-1 1 0 0,-1 1-1 0 0,0-1 1 0 0,1 1 3 0 0,0 5 168 0 0,-1-6-160 0 0,0 0 0 0 0,0 1 1 0 0,1-1-1 0 0,-1 0 1 0 0,0 0-1 0 0,1 0 0 0 0,-1 0 1 0 0,1 0-1 0 0,-1 0 0 0 0,1 0 1 0 0,-1-1-1 0 0,1 1 1 0 0,0 0-1 0 0,0 0 0 0 0,-1 0 1 0 0,1-1-1 0 0,0 1 1 0 0,0 0-1 0 0,0-1 0 0 0,0 1 1 0 0,0 0-1 0 0,0-1 0 0 0,0 1 1 0 0,0-1-1 0 0,0 0 1 0 0,0 1-1 0 0,0-1 0 0 0,0 0 1 0 0,0 0-1 0 0,0 1 0 0 0,0-1 1 0 0,0 0-9 0 0,4 0 39 0 0,-1 1 0 0 0,1-1 0 0 0,-1 1 0 0 0,1-1 0 0 0,-1-1 0 0 0,2 1-39 0 0,5-3 4 0 0,0 0-1 0 0,0 0 0 0 0,0-1 1 0 0,0 0-1 0 0,5-4-3 0 0,-2 2 0 0 0,1 0-1 0 0,6-2 1 0 0,-19 7 0 0 0,14 0 0 0 0,-16 1 0 0 0,1 0 0 0 0,-1 0 0 0 0,0 0 0 0 0,1 0 0 0 0,-1 0 0 0 0,0 0 0 0 0,1 0 0 0 0,-1 0 0 0 0,1 0 0 0 0,-1 0 0 0 0,0 0 0 0 0,1 0 0 0 0,-1 0 0 0 0,0 0 0 0 0,1 1 0 0 0,-1-1 0 0 0,0 0 0 0 0,1 0 0 0 0,-1 0 0 0 0,0 1 0 0 0,0-1 0 0 0,1 0 0 0 0,-1 0 0 0 0,0 1 0 0 0,0-1 0 0 0,1 0 0 0 0,-1 0 0 0 0,0 1 0 0 0,0-1 0 0 0,0 0 0 0 0,1 1 0 0 0,-1-1 0 0 0,0 0 0 0 0,0 1 0 0 0,0-1 0 0 0,0 1 0 0 0,0-1 0 0 0,0 0 0 0 0,0 1 0 0 0,0-1 0 0 0,0 0 0 0 0,0 1 0 0 0,0-1 0 0 0,0 0 0 0 0,0 1 0 0 0,0-1 0 0 0,0 1 0 0 0,0-1 0 0 0,0 0 0 0 0,-1 1 0 0 0,1-1 0 0 0,0 0 0 0 0,0 1 0 0 0,0-1 0 0 0,-1 0 0 0 0,1 0 0 0 0,-3 10-269 0 0,0-1 1 0 0,-1 0-1 0 0,0 0 0 0 0,-1 0 0 0 0,0 0 0 0 0,0-1 0 0 0,-6 6 269 0 0,6-6-607 0 0,-1 3-152 0 0</inkml:trace>
  <inkml:trace contextRef="#ctx0" brushRef="#br1" timeOffset="136864.136">172 2670 9216 0 0,'0'-1'109'0'0,"0"0"1"0"0,0 0 0 0 0,-1 0-1 0 0,1-1 1 0 0,-1 1 0 0 0,1 0 0 0 0,-1 0-1 0 0,1 0 1 0 0,-1 0 0 0 0,1 0-1 0 0,-1 0 1 0 0,0 0 0 0 0,0 0-1 0 0,1 0 1 0 0,-1 1 0 0 0,0-1-1 0 0,0 0 1 0 0,-1 0-110 0 0,0 0 392 0 0,0 1 0 0 0,0 0 0 0 0,0-1 0 0 0,0 1-1 0 0,0 0 1 0 0,0 0 0 0 0,0 0 0 0 0,-1 1 0 0 0,1-1 0 0 0,-1 1-392 0 0,-4 0 119 0 0,0 0-1 0 0,1 1 1 0 0,-1 0 0 0 0,1 0-1 0 0,-1 0 1 0 0,1 1 0 0 0,0 0-1 0 0,0 1 1 0 0,0-1 0 0 0,0 1-1 0 0,0 0 1 0 0,1 0-1 0 0,0 1 1 0 0,0 0 0 0 0,0 0-1 0 0,-3 5-118 0 0,6-8 104 0 0,1-1 0 0 0,0 1-1 0 0,1 0 1 0 0,-1 0-1 0 0,0 0 1 0 0,0 0 0 0 0,1 0-1 0 0,-1 0 1 0 0,1-1-1 0 0,0 1 1 0 0,0 0 0 0 0,-1 0-1 0 0,1 0 1 0 0,0 0-1 0 0,1 0 1 0 0,-1 0-1 0 0,0 0 1 0 0,1 0 0 0 0,-1 0-1 0 0,1 2-103 0 0,0-2 35 0 0,0 1-1 0 0,0-1 0 0 0,0 0 1 0 0,0 0-1 0 0,0 1 0 0 0,0-1 1 0 0,1 0-1 0 0,-1 0 1 0 0,1-1-1 0 0,-1 1 0 0 0,1 0 1 0 0,0 0-1 0 0,0-1 0 0 0,0 1 1 0 0,0-1-1 0 0,0 0 0 0 0,0 1-34 0 0,10 4-694 0 0,0 1-1 0 0,8 7 695 0 0,-9-7-109 0 0,-1 0-1 0 0,1-1 1 0 0,5 3 109 0 0,-4-4 26 0 0,-1 1 0 0 0,0 0 0 0 0,7 6-26 0 0,-13-9 4 0 0,-1 0 0 0 0,0 1 0 0 0,0-1 0 0 0,0 1 0 0 0,-1 0 0 0 0,1 1 0 0 0,-1-1 0 0 0,0 0-1 0 0,0 1 1 0 0,0 0-4 0 0,-2-4 0 0 0,-1 0 0 0 0,1 0 0 0 0,-1 0 0 0 0,0 1 0 0 0,1-1 0 0 0,-1 0 0 0 0,0 0 0 0 0,0 1 0 0 0,1-1 0 0 0,-1 0 0 0 0,0 1 0 0 0,0-1 0 0 0,-1 0 0 0 0,1 0 0 0 0,0 1 0 0 0,0-1 0 0 0,-1 0 0 0 0,1 0 0 0 0,0 0 0 0 0,-1 1 0 0 0,0 1 12 0 0,-1-1 0 0 0,1 0 0 0 0,-1 0 0 0 0,1 0 0 0 0,-1 0 0 0 0,0-1 0 0 0,1 1 0 0 0,-1 0 0 0 0,0-1 1 0 0,-2 2-13 0 0,-4 1 64 0 0,0 1 0 0 0,0-1-1 0 0,-1 0 1 0 0,1-1 0 0 0,-6 2-64 0 0,-102 31 366 0 0,113-35-360 0 0,0-1-1 0 0,0 1 1 0 0,0-1 0 0 0,0 0-1 0 0,-1 0 1 0 0,1 0 0 0 0,0 0 0 0 0,0-1-1 0 0,0 1 1 0 0,0-1 0 0 0,0 1 0 0 0,0-1-1 0 0,-1-1-5 0 0,3 2-36 0 0,1 0-1 0 0,0 0 0 0 0,0 0 1 0 0,0-1-1 0 0,0 1 1 0 0,0 0-1 0 0,-1 0 0 0 0,1 0 1 0 0,0 0-1 0 0,0-1 0 0 0,0 1 1 0 0,0 0-1 0 0,0 0 0 0 0,0 0 1 0 0,0-1-1 0 0,0 1 0 0 0,0 0 1 0 0,0 0-1 0 0,-1 0 0 0 0,1-1 1 0 0,0 1-1 0 0,0 0 0 0 0,0 0 1 0 0,1-1-1 0 0,-1 1 0 0 0,0 0 1 0 0,0 0-1 0 0,0 0 1 0 0,0-1-1 0 0,0 1 0 0 0,0 0 1 0 0,0 0-1 0 0,0 0 0 0 0,0-1 1 0 0,0 1-1 0 0,0 0 0 0 0,1 0 1 0 0,-1 0-1 0 0,0 0 0 0 0,0-1 1 0 0,0 1-1 0 0,0 0 37 0 0,7-8-2045 0 0,-7 7 1455 0 0,3-6-4931 0 0</inkml:trace>
  <inkml:trace contextRef="#ctx0" brushRef="#br1" timeOffset="137106.198">298 2818 11144 0 0,'0'0'506'0'0,"0"0"-4"0"0,2 1-322 0 0,15 7-152 0 0,-15-8 137 0 0,1 1-1 0 0,-1 0 1 0 0,0 0-1 0 0,1 0 1 0 0,-1 0-1 0 0,0 0 1 0 0,0 0-1 0 0,0 1 1 0 0,0-1-1 0 0,0 1 1 0 0,0 0-1 0 0,0-1 1 0 0,-1 1-1 0 0,1 0 1 0 0,0 0-1 0 0,-1 0 1 0 0,0 0-1 0 0,1 0 1 0 0,-1 0-1 0 0,0 1-164 0 0,8 21 1099 0 0,-7-20-960 0 0,0 0-1 0 0,-1 0 1 0 0,1 1-1 0 0,-1-1 0 0 0,0 0 1 0 0,0 0-1 0 0,0 1 1 0 0,-1-1-1 0 0,0 0 1 0 0,0 1-1 0 0,0-1 0 0 0,0 1 1 0 0,-1 2-139 0 0,-2 10 164 0 0,-1-1 1 0 0,-1 0-1 0 0,0 0 1 0 0,-1 0 0 0 0,-1 0-1 0 0,0-1 1 0 0,-5 7-165 0 0,4-8 47 0 0,7-11-61 0 0,0-1 0 0 0,0 0 0 0 0,0 0 0 0 0,-1 1 0 0 0,1-1 0 0 0,0 0 0 0 0,-1 0 1 0 0,0 0-1 0 0,1 0 0 0 0,-1-1 0 0 0,0 1 0 0 0,0 0 0 0 0,0-1 0 0 0,0 1 0 0 0,-1-1 0 0 0,1 0 0 0 0,-1 1 14 0 0,2-2-82 0 0,0 0 0 0 0,0 1 0 0 0,1-1 0 0 0,-1 0 0 0 0,0 0 0 0 0,0 0 0 0 0,0 1 0 0 0,1-1 0 0 0,-1 0 0 0 0,0 0 0 0 0,0 0 0 0 0,0-1-1 0 0,0 1 1 0 0,1 0 0 0 0,-1 0 0 0 0,0 0 0 0 0,0 0 0 0 0,0-1 82 0 0,1 1-69 0 0,0 0 0 0 0,-1-1 0 0 0,1 1 0 0 0,0 0 0 0 0,-1-1 0 0 0,1 1 1 0 0,0-1-1 0 0,-1 1 0 0 0,1 0 0 0 0,0-1 0 0 0,0 1 0 0 0,-1-1 0 0 0,1 1 0 0 0,0-1 0 0 0,0 1 0 0 0,0-1 0 0 0,0 1 0 0 0,0-1 0 0 0,0 1 0 0 0,0-1 0 0 0,0 1 69 0 0,0-4-830 0 0,0 0 0 0 0,1 0 0 0 0,-1 0 0 0 0,1 0-1 0 0,0 1 1 0 0,1-3 830 0 0,-1 1-2107 0 0,3-6-2023 0 0</inkml:trace>
  <inkml:trace contextRef="#ctx0" brushRef="#br1" timeOffset="137658.023">347 2858 4608 0 0,'2'-2'57'0'0,"0"0"0"0"0,1 0 0 0 0,-1 0 0 0 0,1 1 0 0 0,0-1 0 0 0,-1 0 0 0 0,1 1 0 0 0,0 0 1 0 0,0 0-1 0 0,0 0 0 0 0,0 0 0 0 0,0 0 0 0 0,0 0 0 0 0,0 1 0 0 0,1-1-57 0 0,18-4 1966 0 0,-17 4-1536 0 0,0 0 0 0 0,0 1-1 0 0,0 0 1 0 0,0 0 0 0 0,-1 0-1 0 0,1 0 1 0 0,0 1 0 0 0,0 0 0 0 0,0 0-1 0 0,-1 0 1 0 0,1 1 0 0 0,-1 0-1 0 0,1-1 1 0 0,-1 2 0 0 0,2 0-430 0 0,-3-2 139 0 0,-1 0 1 0 0,0 0-1 0 0,0 0 1 0 0,0 1-1 0 0,0-1 1 0 0,0 0-1 0 0,0 1 1 0 0,-1 0-1 0 0,1-1 1 0 0,0 1-1 0 0,-1 0 1 0 0,1 0-1 0 0,-1 0 1 0 0,0 0-1 0 0,0 0 1 0 0,0 0-1 0 0,0 1 1 0 0,0-1-1 0 0,0 0 1 0 0,0 1-1 0 0,-1-1 1 0 0,1 0 0 0 0,-1 1-1 0 0,0-1 1 0 0,1 0-1 0 0,-1 1 1 0 0,0-1-1 0 0,-1 2-139 0 0,0 5 367 0 0,1-7-278 0 0,-1 0 1 0 0,1 1 0 0 0,-1-1-1 0 0,1 0 1 0 0,-1 0-1 0 0,0 0 1 0 0,1 0 0 0 0,-1 0-1 0 0,0 0 1 0 0,-1 1-90 0 0,-2 3 142 0 0,1-1 1 0 0,-1 0-1 0 0,0 0 0 0 0,-1 0 1 0 0,-4 4-143 0 0,6-6 29 0 0,-1-1 0 0 0,1 0 0 0 0,-1 0 0 0 0,1 0 0 0 0,-1 0 0 0 0,0 0 0 0 0,1-1 0 0 0,-1 0 0 0 0,0 0 0 0 0,-2 0-29 0 0,-20 5 77 0 0,6 0-262 0 0,-1-2 1 0 0,-1-1 184 0 0,16-2-156 0 0,-1-1 0 0 0,1 0 0 0 0,0 0 0 0 0,0 0 0 0 0,0-1 0 0 0,0 0 0 0 0,0 0 0 0 0,0 0 0 0 0,-2-1 156 0 0,7 1-40 0 0,1 1 0 0 0,-1 0 0 0 0,1 0-1 0 0,-1 0 1 0 0,1 0 0 0 0,-1 0 0 0 0,1 0-1 0 0,-1-1 1 0 0,1 1 0 0 0,-1 0 0 0 0,1 0-1 0 0,-1-1 1 0 0,1 1 0 0 0,0 0 0 0 0,-1-1-1 0 0,1 1 1 0 0,-1 0 0 0 0,1-1-1 0 0,0 1 1 0 0,-1-1 0 0 0,1 1 0 0 0,0 0-1 0 0,0-1 1 0 0,-1 1 0 0 0,1-1 0 0 0,0 1-1 0 0,0-1 1 0 0,0 0 40 0 0,0 1-76 0 0,0-1-1 0 0,1 0 0 0 0,-1 1 1 0 0,0-1-1 0 0,1 1 0 0 0,-1-1 1 0 0,1 1-1 0 0,-1-1 1 0 0,1 1-1 0 0,-1-1 0 0 0,1 1 1 0 0,0 0-1 0 0,-1-1 1 0 0,1 1-1 0 0,-1 0 0 0 0,1-1 1 0 0,0 1-1 0 0,-1 0 77 0 0,31-10-980 0 0,11 4-169 0 0,19-1 1149 0 0,-7 2-580 0 0,52-13-918 0 0,-84 13 1174 0 0,0 0 224 0 0,-1-2-1 0 0,-1 0 1 0 0,6-4 100 0 0,-13 6 48 0 0,49-28 721 0 0,-59 32-620 0 0,0-1-1 0 0,0 0 1 0 0,0 0-1 0 0,0 0 1 0 0,-1 0-1 0 0,1 0 1 0 0,0 0-1 0 0,0-2-148 0 0,-2 3 101 0 0,0 0 1 0 0,0 0-1 0 0,0 0 0 0 0,-1-1 0 0 0,1 1 0 0 0,0 0 0 0 0,0-1 0 0 0,-1 1 0 0 0,1 0 1 0 0,-1-1-1 0 0,1 1 0 0 0,-1-1 0 0 0,0 1 0 0 0,1-1 0 0 0,-1 1 0 0 0,0-1 0 0 0,0 1 1 0 0,0-1-1 0 0,0 1 0 0 0,0-1-101 0 0,-1 1 57 0 0,1 0 1 0 0,0 0 0 0 0,0 0-1 0 0,-1 0 1 0 0,1 1-1 0 0,-1-1 1 0 0,1 0-1 0 0,-1 0 1 0 0,1 1-1 0 0,-1-1 1 0 0,1 0-1 0 0,-1 1 1 0 0,1-1 0 0 0,-1 1-1 0 0,0-1 1 0 0,1 0-1 0 0,-1 1 1 0 0,0 0-1 0 0,0-1 1 0 0,1 1-1 0 0,-1-1 1 0 0,0 1 0 0 0,0 0-1 0 0,0 0 1 0 0,0-1-1 0 0,1 1 1 0 0,-1 0-1 0 0,0 0 1 0 0,0 0-1 0 0,0 0 1 0 0,0 0 0 0 0,0 0-1 0 0,0 0 1 0 0,1 0-1 0 0,-1 0 1 0 0,-1 1-58 0 0,-5 0 260 0 0,0 1 0 0 0,0-1 0 0 0,1 2 0 0 0,-5 0-260 0 0,1 1 302 0 0,2 0-102 0 0,-1-1-1 0 0,1 2 0 0 0,0-1 0 0 0,0 1 0 0 0,-1 1-199 0 0,-2 1 220 0 0,5-2-103 0 0,-1 0-1 0 0,1 0 1 0 0,1 1-1 0 0,-1 0 1 0 0,1 0-1 0 0,0 0 1 0 0,0 1-1 0 0,0-1 1 0 0,1 1-1 0 0,0 0 1 0 0,0 1-117 0 0,3-1 74 0 0,3-1 12 0 0,0-3-62 0 0,0-1-1 0 0,0 0 1 0 0,0 0 0 0 0,0 0 0 0 0,0 0 0 0 0,1 0 0 0 0,-1 0-1 0 0,1 0 1 0 0,-1-1 0 0 0,1 1 0 0 0,0-1 0 0 0,-1 0 0 0 0,1 0 0 0 0,0 0-1 0 0,0 0 1 0 0,0 0 0 0 0,0 0 0 0 0,2-1-24 0 0,5 2 38 0 0,1-1-1 0 0,-1 0 1 0 0,1-1 0 0 0,-1 0 0 0 0,1 0-1 0 0,-1-1 1 0 0,0-1 0 0 0,4 0-38 0 0,12-4-548 0 0,0-1 1 0 0,17-8 547 0 0,-12 1-6101 0 0,-16 5-211 0 0</inkml:trace>
  <inkml:trace contextRef="#ctx0" brushRef="#br1" timeOffset="137974.523">1077 2793 5064 0 0,'0'0'389'0'0,"-16"3"7982"0"0,11 0-7925 0 0,-1 1 1 0 0,1-1-1 0 0,0 1 1 0 0,0 0 0 0 0,0 1-1 0 0,0-1 1 0 0,1 1 0 0 0,0 0-1 0 0,0 0 1 0 0,-1 1-447 0 0,-11 14 781 0 0,14-17-704 0 0,0 0-1 0 0,0 0 0 0 0,1 0 0 0 0,-1 0 1 0 0,1 0-1 0 0,0 0 0 0 0,0 1 0 0 0,0-1 0 0 0,0 0 1 0 0,0 1-1 0 0,1-1 0 0 0,-1 3-76 0 0,4 3 29 0 0,0-3-43 0 0,-1 2-68 0 0,2 0 18 0 0,-3-7 61 0 0,0 0 0 0 0,1 1 0 0 0,-1-2 1 0 0,1 1-1 0 0,-1 0 0 0 0,1 0 1 0 0,0 0-1 0 0,-1-1 0 0 0,2 1 3 0 0,-1 0-53 0 0,0-1 1 0 0,0 1-1 0 0,1-1 1 0 0,-1 0-1 0 0,0 1 1 0 0,0-1-1 0 0,1 0 0 0 0,-1-1 1 0 0,0 1-1 0 0,0 0 1 0 0,1 0-1 0 0,-1-1 1 0 0,0 0-1 0 0,0 1 0 0 0,0-1 1 0 0,0 0-1 0 0,0 0 1 0 0,0 0-1 0 0,0 0 0 0 0,0 0 1 0 0,0-1 52 0 0,1 0-437 0 0,1-1 0 0 0,-1 0 0 0 0,0 0 0 0 0,0 0 0 0 0,0 0 0 0 0,-1 0-1 0 0,1-1 1 0 0,-1 1 0 0 0,0-1 0 0 0,0 1 0 0 0,0-2 437 0 0,4-8-1566 0 0</inkml:trace>
  <inkml:trace contextRef="#ctx0" brushRef="#br1" timeOffset="138590.611">1132 2665 10016 0 0,'0'0'462'0'0,"0"0"-12"0"0,0 1-292 0 0,2 17 664 0 0,0 0-1 0 0,1-1 1 0 0,1 1-1 0 0,2 6-821 0 0,5 19 1378 0 0,-6-22-463 0 0,2 0-1 0 0,0 0 1 0 0,11 19-915 0 0,-12-22 662 0 0,0 3-31 0 0,-4-20-10 0 0,-1-10 386 0 0,-1 2-1176 0 0,1 0-1 0 0,1 0 0 0 0,-1 0 1 0 0,1 0-1 0 0,0 1 1 0 0,1-1-1 0 0,0 1 0 0 0,0-1 1 0 0,0 1-1 0 0,1 0 0 0 0,-1 0 1 0 0,2 0-1 0 0,3-5 170 0 0,0 5-123 0 0,0 1 0 0 0,0-1-1 0 0,0 1 1 0 0,0 1 0 0 0,1 0 0 0 0,0 0 0 0 0,0 0 0 0 0,0 1-1 0 0,0 1 1 0 0,2-1 123 0 0,-6 2-4 0 0,0 0 0 0 0,-1 0 0 0 0,1 1 0 0 0,0 0 1 0 0,0 0-1 0 0,0 0 0 0 0,0 0 0 0 0,-1 1 0 0 0,1 0 0 0 0,0 0 0 0 0,0 0 0 0 0,-1 1 0 0 0,1-1 0 0 0,-1 1 0 0 0,1 0 0 0 0,-1 1 0 0 0,4 2 4 0 0,-1 0 65 0 0,-2-2 22 0 0,0 1-1 0 0,-1-1 1 0 0,1 1-1 0 0,-1 0 1 0 0,0 1-1 0 0,2 2-86 0 0,28 34 576 0 0,-32-38-542 0 0,-2-3-35 0 0,14 12 231 0 0,-12-10-171 0 0,0-1-16 0 0,-1 0 1 0 0,0 0-1 0 0,1 0 1 0 0,-1 0 0 0 0,1 0-1 0 0,-1-1 1 0 0,1 1-1 0 0,-1 0 1 0 0,1-1-1 0 0,-1 1 1 0 0,1-1-1 0 0,-1 0 1 0 0,1 0-1 0 0,0 1-43 0 0,0-1 53 0 0,-2 0 13 0 0,0 0 4 0 0,-5 11 117 0 0,-14 8 136 0 0,16-16-308 0 0,0 0 0 0 0,-1 0 0 0 0,1 0 1 0 0,1 0-1 0 0,-1 1 0 0 0,0-1 1 0 0,1 1-1 0 0,-1 0 0 0 0,1-1 0 0 0,0 1 1 0 0,0 1-16 0 0,-3 6-18 0 0,3-10 29 0 0,1 1 0 0 0,0 0 1 0 0,0 0-1 0 0,0-1 0 0 0,0 1 0 0 0,1 0 0 0 0,-1 0 0 0 0,0 0 1 0 0,1 0-1 0 0,-1 0 0 0 0,1 0 0 0 0,0 0 0 0 0,0 1 1 0 0,0-1-1 0 0,0 0 0 0 0,0 0 0 0 0,0 0 0 0 0,0 0 0 0 0,1 1-11 0 0,-1-3 1 0 0,1 1-1 0 0,0 0 1 0 0,-1 0-1 0 0,1 0 0 0 0,-1-1 1 0 0,1 1-1 0 0,0 0 1 0 0,0-1-1 0 0,-1 1 0 0 0,1-1 1 0 0,0 1-1 0 0,0-1 1 0 0,0 1-1 0 0,0-1 0 0 0,-1 0 1 0 0,1 1-1 0 0,0-1 1 0 0,0 0-1 0 0,1 1 0 0 0,18 2 75 0 0,-15-2-46 0 0,-4-1-21 0 0,0 1-1 0 0,0-1 1 0 0,1 0-1 0 0,-1 0 0 0 0,0 0 1 0 0,0 0-1 0 0,0 0 1 0 0,1 0-1 0 0,-1-1 1 0 0,0 1-1 0 0,0 0 1 0 0,1-1-1 0 0,-1 1 0 0 0,0 0 1 0 0,0-1-1 0 0,0 0 1 0 0,0 1-1 0 0,0-1 1 0 0,1 0-8 0 0,2-1 14 0 0,0 0 0 0 0,0 0 0 0 0,0 0 0 0 0,0 0 0 0 0,0-1 0 0 0,-1 0 0 0 0,1 0 0 0 0,-1 0 0 0 0,0 0 0 0 0,0 0 0 0 0,2-3-14 0 0,5-5 27 0 0,-8 9-19 0 0,0 0 1 0 0,0 0 0 0 0,0 0-1 0 0,-1 0 1 0 0,1 0 0 0 0,-1 0-1 0 0,0 0 1 0 0,1-1-1 0 0,-1 1 1 0 0,0 0 0 0 0,0-1-1 0 0,-1 1 1 0 0,2-3-9 0 0,5-25 79 0 0,-4 22-75 0 0,-1 1-1 0 0,0 0 1 0 0,-1 0-1 0 0,0-3-3 0 0,3-11 33 0 0,-3 17-24 0 0,0 1-1 0 0,-1 0 1 0 0,1-1-1 0 0,-1 1 1 0 0,1-1-1 0 0,-1 1 0 0 0,-1-1 1 0 0,1 1-1 0 0,0-1 1 0 0,-1-2-9 0 0,-2-7 11 0 0,3 11-12 0 0,0-1 1 0 0,0 1 0 0 0,-1 0 0 0 0,1 0 0 0 0,-1 0 0 0 0,1 0 0 0 0,-1 0 0 0 0,0 0 0 0 0,0 0 0 0 0,0 0 0 0 0,0 0 0 0 0,-1-1 0 0 0,1 2-34 0 0,-1-1 106 0 0,1-8-550 0 0,1 9 427 0 0,0 1-1 0 0,0 0 0 0 0,0-1 1 0 0,0 1-1 0 0,0-1 0 0 0,0 1 1 0 0,1 0-1 0 0,-1-1 1 0 0,0 1-1 0 0,0 0 0 0 0,0-1 1 0 0,0 1-1 0 0,1 0 0 0 0,-1 0 1 0 0,0-1-1 0 0,0 1 0 0 0,1 0 1 0 0,-1-1-1 0 0,0 1 0 0 0,1 0 1 0 0,-1 0-1 0 0,0 0 0 0 0,1-1 1 0 0,-1 1-1 0 0,0 0 0 0 0,1 0 1 0 0,-1 0-1 0 0,0 0 0 0 0,1 0 1 0 0,-1 0-1 0 0,1 0 1 0 0,-1 0-1 0 0,0 0 0 0 0,1 0 1 0 0,-1 0-1 0 0,1 0 0 0 0,-1 0 1 0 0,0 0 51 0 0,1 0 34 0 0,0 0-644 0 0,-1 0-20 0 0,4 0-1559 0 0,1 2 515 0 0</inkml:trace>
  <inkml:trace contextRef="#ctx0" brushRef="#br1" timeOffset="139143.883">1936 2782 8264 0 0,'3'-1'129'0'0,"10"-9"1066"0"0,-38 21 2953 0 0,25-11-3668 0 0,-2 1-27 0 0,-22 3 1220 0 0,23-4-1456 0 0,1 0 62 0 0,0 0 264 0 0,-3 1 117 0 0,-4 2-417 0 0,1 0-1 0 0,-1 1 1 0 0,1 0 0 0 0,-1 0-243 0 0,0 1 123 0 0,0-1 1 0 0,0 0 0 0 0,0 0-1 0 0,-7 2-123 0 0,11-6 62 0 0,2 1-42 0 0,0-1 0 0 0,-1 0 0 0 0,1 0 0 0 0,0 1 0 0 0,0-1 0 0 0,-1 0 0 0 0,1 1 0 0 0,0-1 0 0 0,0 1 0 0 0,0 0 0 0 0,0-1 0 0 0,0 1 0 0 0,-1 0 0 0 0,1 0 0 0 0,1-1-1 0 0,-1 1 1 0 0,0 0 0 0 0,-1 1-20 0 0,2-1 10 0 0,0 0 0 0 0,-1 0 0 0 0,1 0 1 0 0,0-1-1 0 0,-1 1 0 0 0,1 0 0 0 0,-1 0 0 0 0,1 0 0 0 0,-1-1 0 0 0,0 1 0 0 0,1 0 0 0 0,-1 0 0 0 0,0-1 0 0 0,0 1 0 0 0,1-1 0 0 0,-1 1 0 0 0,0-1 0 0 0,0 1-10 0 0,-10 9 107 0 0,10-9-35 0 0,2 9 240 0 0,-1-8-291 0 0,1 2 3 0 0,12 6 22 0 0,-9-8-19 0 0,0 0 0 0 0,0-1 0 0 0,0 1 0 0 0,0-1 0 0 0,0 1 0 0 0,0-1-1 0 0,1-1 1 0 0,2 1-27 0 0,21 5 260 0 0,28 5-242 0 0,-33-8-18 0 0,6 7 19 0 0,-27-10 69 0 0,-1 2-56 0 0,1-1-1 0 0,0 0 1 0 0,0 0 0 0 0,0 0-1 0 0,0-1 1 0 0,0 1 0 0 0,0 0-1 0 0,2 0-31 0 0,-4-1 15 0 0,0 0 0 0 0,0 1-1 0 0,1-1 1 0 0,-1 1 0 0 0,0-1-1 0 0,0 0 1 0 0,0 1 0 0 0,0-1-1 0 0,0 0 1 0 0,0 1-1 0 0,0-1 1 0 0,0 1 0 0 0,0-1-1 0 0,0 0 1 0 0,0 1 0 0 0,0-1-1 0 0,-1 0 1 0 0,1 1 0 0 0,0-1-1 0 0,0 0 1 0 0,0 1 0 0 0,0-1-1 0 0,0 0 1 0 0,-1 1-1 0 0,1-1 1 0 0,0 0 0 0 0,0 1-1 0 0,-1-1 1 0 0,1 0 0 0 0,0 0-1 0 0,-1 1-14 0 0,-7 10 250 0 0,-4-5-214 0 0,0 0 0 0 0,-1 0 0 0 0,1-1 0 0 0,-1 0 0 0 0,0-1 0 0 0,-1-1-1 0 0,1 0 1 0 0,0-1 0 0 0,-1 0 0 0 0,0-1 0 0 0,0-1-36 0 0,13 0-291 0 0,-9-7-1851 0 0,1 1 1525 0 0,9 6 555 0 0,0 0 0 0 0,0 0 0 0 0,0-1 0 0 0,-1 1 0 0 0,1 0 0 0 0,0 0 0 0 0,0-1 0 0 0,0 1 0 0 0,0 0 0 0 0,0-1 0 0 0,0 1 0 0 0,0 0 0 0 0,0-1 0 0 0,0 1 0 0 0,0 0 0 0 0,0 0 0 0 0,0-1 0 0 0,0 1 0 0 0,0 0 0 0 0,0-1 0 0 0,0 1 0 0 0,0 0 0 0 0,0 0 0 0 0,0-1 0 0 0,0 1 0 0 0,0 0 0 0 0,0-1 0 0 0,1 1 0 0 0,-1 0-1 0 0,0 0 1 0 0,0-1 0 0 0,0 1 62 0 0,18-19-7150 0 0,-17 14 2605 0 0</inkml:trace>
  <inkml:trace contextRef="#ctx0" brushRef="#br1" timeOffset="140601.836">2139 2785 3224 0 0,'7'-1'288'0'0,"-5"1"-55"0"0,0-1-1 0 0,0 1 1 0 0,0-1 0 0 0,0 0 0 0 0,0 0-1 0 0,0 0 1 0 0,-1 0 0 0 0,3-1-233 0 0,17-15 9777 0 0,-20 16-7623 0 0,-20 20-878 0 0,-7 7-374 0 0,-17 21-902 0 0,10 1 363 0 0,32-47-352 0 0,0 0 0 0 0,1 0 1 0 0,-1 0-1 0 0,0 0 0 0 0,1 1 0 0 0,-1-1 0 0 0,1 0 0 0 0,-1 0 1 0 0,1 0-1 0 0,0 1 0 0 0,-1-1 0 0 0,1 0 0 0 0,0 0 1 0 0,0 1-1 0 0,0-1 0 0 0,0 0 0 0 0,0 1 0 0 0,0-1 0 0 0,0 0 1 0 0,0 0-1 0 0,1 1 0 0 0,-1 0-11 0 0,1 0 13 0 0,0 0-1 0 0,0 0 1 0 0,0 0 0 0 0,0 1 0 0 0,1-1-1 0 0,-1 0 1 0 0,1 0 0 0 0,-1-1-1 0 0,1 1 1 0 0,0 0 0 0 0,0-1 0 0 0,0 1-1 0 0,0-1 1 0 0,0 1 0 0 0,0-1-1 0 0,2 1-12 0 0,0 0 4 0 0,-1-1-1 0 0,1 1 0 0 0,0-1 1 0 0,0 0-1 0 0,0 0 0 0 0,0-1 0 0 0,0 1 1 0 0,0-1-1 0 0,0 0 0 0 0,0 0 0 0 0,0 0 1 0 0,0-1-4 0 0,49-8 45 0 0,-49 8-50 0 0,10-3-52 0 0,-1 0-1 0 0,1-2 0 0 0,-1 0 0 0 0,7-3 58 0 0,8-5-117 0 0,54-29-876 0 0,-65 37 993 0 0,-15 6 55 0 0,-2 0 17 0 0,-13 8 86 0 0,10-7-155 0 0,-3 2 141 0 0,0 1-1 0 0,0-1 1 0 0,1 1-1 0 0,-1 0 0 0 0,0 2-143 0 0,-12 5 219 0 0,17-11-219 0 0,-1 0 0 0 0,1 1 1 0 0,0-1-1 0 0,0 1 0 0 0,0 0 0 0 0,0-1 1 0 0,-1 1-1 0 0,1 0 0 0 0,0 0 0 0 0,0 0 1 0 0,0-1-1 0 0,0 1 0 0 0,1 0 0 0 0,-1 0 0 0 0,0 1 1 0 0,0-1-1 0 0,1 0 0 0 0,-1 0 0 0 0,0 0 1 0 0,1 0-1 0 0,-1 1 0 0 0,1-1 0 0 0,-1 1 0 0 0,1-1 0 0 0,-1 0 0 0 0,0 1 0 0 0,1-1 0 0 0,-1 0 0 0 0,0 1 0 0 0,0-1 0 0 0,0 0 0 0 0,0 0 0 0 0,0 0 0 0 0,0 0 0 0 0,-1 0 0 0 0,1 0 0 0 0,-11 13 0 0 0,12-13 0 0 0,0-1 0 0 0,0 1 0 0 0,-1-1 0 0 0,1 1 0 0 0,0 0 0 0 0,0-1 0 0 0,0 1 0 0 0,0-1 0 0 0,0 1 0 0 0,0 0 0 0 0,0-1 0 0 0,0 1 0 0 0,0-1 0 0 0,0 1 0 0 0,0 0 0 0 0,0-1 0 0 0,0 1 0 0 0,0 0 0 0 0,1-1 0 0 0,-1 1 0 0 0,0-1 0 0 0,0 1 0 0 0,1-1 0 0 0,-1 1 0 0 0,0-1 0 0 0,1 1 0 0 0,1 3 9 0 0,0-1 0 0 0,1 0 0 0 0,-1 0 0 0 0,1 0 0 0 0,-1-1 0 0 0,3 2-9 0 0,-2-3 13 0 0,1 0 1 0 0,0 0 0 0 0,0 0-1 0 0,0 0 1 0 0,0-1-1 0 0,0 0 1 0 0,0 0 0 0 0,-1 0-1 0 0,1 0 1 0 0,0-1 0 0 0,3 0-14 0 0,5-2 44 0 0,0-1 0 0 0,11-4-44 0 0,-12 4-12 0 0,-7 2-2 0 0,-1 0-1 0 0,1 0 0 0 0,-1 0 0 0 0,1-1 0 0 0,-1 1 1 0 0,0-1-1 0 0,0 0 15 0 0,11-8-127 0 0,47-44-357 0 0,-56 51 428 0 0,0 0 1 0 0,0 0-1 0 0,0-1 1 0 0,-1 0-1 0 0,0 0 0 0 0,3-3 56 0 0,-6 7-16 0 0,1-1 0 0 0,0 1-1 0 0,-1 0 1 0 0,1-1 0 0 0,0 1-1 0 0,0 0 1 0 0,0 0 0 0 0,0 0-1 0 0,0 0 1 0 0,0 1 16 0 0,-1-1-8 0 0,0 1 0 0 0,0 0-1 0 0,0 0 1 0 0,0-1 0 0 0,0 1 0 0 0,0-1 0 0 0,0 1 0 0 0,0 0-1 0 0,-1-1 1 0 0,1 0 0 0 0,0 1 0 0 0,0-1 0 0 0,0 0-1 0 0,-1 1 1 0 0,1-1 0 0 0,0 0 0 0 0,-1 0 0 0 0,1 1-1 0 0,-1-1 1 0 0,1 0 0 0 0,-1 0 0 0 0,1 0 0 0 0,-1 0-1 0 0,1-1 9 0 0,-1 2-2 0 0,0 0 0 0 0,0 0 0 0 0,0 0 0 0 0,0 0 0 0 0,0 0 0 0 0,0 0 0 0 0,0-1 0 0 0,0 1 0 0 0,0 0 0 0 0,0 0 0 0 0,0 0 0 0 0,0 0 0 0 0,0 0 0 0 0,1 0 0 0 0,-1-1 0 0 0,0 1 0 0 0,0 0 0 0 0,0 0 0 0 0,0 0 0 0 0,0 0 0 0 0,0 0 0 0 0,0 0 0 0 0,0 0 0 0 0,1 0 0 0 0,-1 0 0 0 0,0 0 0 0 0,0 0 0 0 0,0-1 0 0 0,0 1 0 0 0,0 0 0 0 0,1 0 0 0 0,-1 0 0 0 0,0 0 0 0 0,0 0 0 0 0,0 0 0 0 0,0 0 0 0 0,0 0 0 0 0,0 0 0 0 0,1 0 2 0 0,9-3-66 0 0,-9 3 64 0 0,-1 0-1 0 0,1-1 1 0 0,-1 1-1 0 0,1 0 0 0 0,-1 0 1 0 0,1 0-1 0 0,0 0 1 0 0,-1-1-1 0 0,1 1 1 0 0,-1 0-1 0 0,1 0 0 0 0,0 0 1 0 0,-1 1-1 0 0,1-1 1 0 0,-1 0-1 0 0,1 0 0 0 0,0 0 1 0 0,-1 0-1 0 0,1 0 1 0 0,-1 1-1 0 0,1-1 1 0 0,-1 0-1 0 0,1 0 0 0 0,-1 1 1 0 0,1-1-1 0 0,-1 0 1 0 0,1 1 2 0 0,6 13 31 0 0,-1-3 22 0 0,-3-8-3 0 0,0 0 0 0 0,-1 1 0 0 0,1-1-1 0 0,-1 1 1 0 0,0-1 0 0 0,0 1-50 0 0,15 21 334 0 0,-14-21-259 0 0,0 0 0 0 0,-1 0 0 0 0,1 1 0 0 0,-1-1 0 0 0,0 1 0 0 0,0 0 0 0 0,0-1 0 0 0,0 4-75 0 0,-3 9 266 0 0,-1-2-4 0 0,2-14-250 0 0,0 0 0 0 0,-1 0-1 0 0,1 0 1 0 0,0 0-1 0 0,-1 0 1 0 0,1 0-1 0 0,0 0 1 0 0,-1-1 0 0 0,1 1-1 0 0,-1 0 1 0 0,0 0-1 0 0,1 0 1 0 0,-1 0-12 0 0,-5 8 81 0 0,4 8 47 0 0,1-16-126 0 0,1 1 1 0 0,-1-1-1 0 0,1 1 0 0 0,0-1 0 0 0,-1 0 0 0 0,1 1 0 0 0,0-1 0 0 0,0 1 0 0 0,0-1 0 0 0,0 0 0 0 0,0 1 1 0 0,1-1-1 0 0,-1 2-2 0 0,0 12 68 0 0,-1-11-49 0 0,-1 1 0 0 0,1-1 0 0 0,0 1 1 0 0,1-1-1 0 0,-1 1 0 0 0,1 0 0 0 0,0 1-19 0 0,0-4 1 0 0,-1 0 0 0 0,1 0-1 0 0,-1 0 1 0 0,1 0 0 0 0,-1 0 0 0 0,0 0 0 0 0,1 0 0 0 0,-1-1 0 0 0,0 1 0 0 0,0 0 0 0 0,-1 0 0 0 0,0 1-1 0 0,-7 14-1 0 0,7-10 2 0 0,-2 7 2 0 0,0-1 1 0 0,-1 0-1 0 0,-5 8-3 0 0,-6 14 56 0 0,-7 12-59 0 0,20-40 3 0 0,-1 0 0 0 0,1 0 0 0 0,1 0 0 0 0,-2 3 0 0 0,-5 15 0 0 0,9-24 3 0 0,-1-1 0 0 0,1 0 0 0 0,0 1 0 0 0,0-1 0 0 0,0 0 0 0 0,-1 1 0 0 0,1-1 0 0 0,0 1 0 0 0,0-1 0 0 0,0 0 0 0 0,0 1 0 0 0,0-1 0 0 0,0 1 0 0 0,0-1 0 0 0,0 1 0 0 0,0-1 0 0 0,0 0 0 0 0,0 1-1 0 0,0-1 1 0 0,0 1 0 0 0,0-1 0 0 0,0 0 0 0 0,1 1 0 0 0,-1-1 0 0 0,0 1 0 0 0,0-1 0 0 0,0 0 0 0 0,1 1 0 0 0,-1-1-3 0 0,4 2 74 0 0,-3-2 86 0 0,-1 0 0 0 0,2 0-26 0 0,8 0-108 0 0,-9 1-26 0 0,0-1 0 0 0,0 0 0 0 0,0 0 0 0 0,0-1 0 0 0,0 1 0 0 0,0 0 0 0 0,0 0 0 0 0,-1 0 0 0 0,1-1 0 0 0,0 1 0 0 0,0 0 0 0 0,0-1 0 0 0,0 1 0 0 0,2-5 0 0 0,-3 3 0 0 0,4-3 8 0 0,0-1 0 0 0,-1 0 0 0 0,0 0-1 0 0,0 0 1 0 0,0 0 0 0 0,-1 0-1 0 0,0 0 1 0 0,0-1 0 0 0,-1 1 0 0 0,1-5-8 0 0,7-22 98 0 0,-6 26-81 0 0,-1-1 1 0 0,0 1 0 0 0,0-1 0 0 0,-1-2-18 0 0,1-4-78 0 0,0 0 1 0 0,1 0-1 0 0,1 1 0 0 0,4-13 78 0 0,4-7-177 0 0,-5 13-13 0 0,0 1 0 0 0,1 0 0 0 0,1 0 0 0 0,8-11 190 0 0,-8 17-162 0 0,0-1 1 0 0,-1 0-1 0 0,-1 0 0 0 0,3-9 162 0 0,-8 18-49 0 0,0 0-1 0 0,1 0 0 0 0,0 0 0 0 0,0 1 0 0 0,0-1 1 0 0,2-1 49 0 0,13-22-166 0 0,-17 27 164 0 0,0 0 0 0 0,0 0 0 0 0,0-1 0 0 0,0 1 0 0 0,0 0 0 0 0,0 0-1 0 0,0 0 1 0 0,0 0 0 0 0,1 0 0 0 0,-1 0 0 0 0,0 1 0 0 0,0-1 0 0 0,1 0 0 0 0,-1 1-1 0 0,1-1 1 0 0,0 0 2 0 0,9-4 41 0 0,-10 4-38 0 0,-1 1-1 0 0,1-1 1 0 0,-1 1 0 0 0,1-1-1 0 0,0 1 1 0 0,-1 0 0 0 0,1 0-1 0 0,0-1 1 0 0,-1 1 0 0 0,1 0-1 0 0,0 0 1 0 0,-1 0-1 0 0,1-1 1 0 0,0 1 0 0 0,-1 0-1 0 0,1 0 1 0 0,0 0 0 0 0,0 0-1 0 0,-1 0 1 0 0,1 0 0 0 0,0 1-1 0 0,-1-1 1 0 0,1 0 0 0 0,0 0-1 0 0,-1 0 1 0 0,1 1-1 0 0,0-1 1 0 0,-1 0 0 0 0,1 1-1 0 0,0-1-2 0 0,1 2-1 0 0,0 0-1 0 0,-1-1 1 0 0,1 1 0 0 0,0 0-1 0 0,-1 0 1 0 0,1 0-1 0 0,0 1 2 0 0,5 6 4 0 0,-5-7-4 0 0,0-1-1 0 0,-1 1 0 0 0,1-1 0 0 0,0 1 1 0 0,0 0-1 0 0,-1 0 0 0 0,1 0 0 0 0,-1 0 0 0 0,0 0 1 0 0,1 0-1 0 0,-1 0 0 0 0,0 0 0 0 0,0 0 1 0 0,-1 1-1 0 0,1-1 0 0 0,0 0 0 0 0,-1 1 1 0 0,1-1-1 0 0,-1 0 1 0 0,5 18-27 0 0,-4-18 49 0 0,0 0 0 0 0,0 0 0 0 0,-1 0 1 0 0,1 0-1 0 0,-1 1 0 0 0,0-1 0 0 0,1 0 0 0 0,-1 0 0 0 0,0 0 0 0 0,0 1 0 0 0,-1-1 0 0 0,1 2-22 0 0,-2 2 65 0 0,1-1 0 0 0,-1 0 0 0 0,-1 0 0 0 0,1 0 0 0 0,-1 0 0 0 0,1 0 0 0 0,-1 0-1 0 0,-1-1 1 0 0,1 1 0 0 0,-1-1 0 0 0,0 0 0 0 0,0 0 0 0 0,0 0 0 0 0,0-1 0 0 0,-1 1 0 0 0,1-1-1 0 0,-1 0 1 0 0,-1 0-65 0 0,-6 4 77 0 0,0-1 0 0 0,-1-1 0 0 0,0 0 0 0 0,-6 1-77 0 0,-8 3 276 0 0,26-8-164 0 0,0-1-111 0 0,1 0 0 0 0,0 0 0 0 0,0 0-1 0 0,0 0 1 0 0,0 0 0 0 0,0 0 0 0 0,-1-1 0 0 0,1 1-1 0 0,0 0 1 0 0,0 0 0 0 0,0 0 0 0 0,0 0 0 0 0,0 0-1 0 0,0 0 1 0 0,-1 0 0 0 0,1 0 0 0 0,0-1-1 0 0,0 1 1 0 0,0 0 0 0 0,0 0 0 0 0,0 0 0 0 0,0 0-1 0 0,0 0 1 0 0,0-1 0 0 0,0 1 0 0 0,0 0 0 0 0,0 0-1 0 0,0 0 1 0 0,0 0 0 0 0,0 0 0 0 0,0-1-1 0 0,0 1 1 0 0,0 0 0 0 0,0 0 0 0 0,0 0 0 0 0,0 0-1 0 0,0-1 1 0 0,0 1 0 0 0,0 0 0 0 0,0 0 0 0 0,0 0-1 0 0,0 0 1 0 0,0 0 0 0 0,0-1 0 0 0,0 1-1 0 0,0 0 1 0 0,0 0 0 0 0,0 0 0 0 0,1 0 0 0 0,-1 0-1 0 0,0 0 0 0 0,6-3-1 0 0,-5 2-4 0 0,0 1 1 0 0,1-1-1 0 0,-1 1 0 0 0,0-1 0 0 0,1 0 1 0 0,-1 0-1 0 0,0 0 0 0 0,0 0 0 0 0,0 0 1 0 0,1 0-1 0 0,-1 0 5 0 0,0 0-15 0 0,1-1 0 0 0,0 1 0 0 0,0 0 0 0 0,0 0 1 0 0,-1 0-1 0 0,1 0 0 0 0,0 1 0 0 0,0-1 0 0 0,0 1 0 0 0,0-1 0 0 0,0 1 0 0 0,1-1 15 0 0,9-3-112 0 0,9-7-211 0 0,-2 0 0 0 0,7-6 323 0 0,18-12-328 0 0,-27 18 180 0 0,0-1 1 0 0,14-14 147 0 0,-13 11-39 0 0,0 0-1 0 0,5-1 40 0 0,-6 4-11 0 0,-8 6-8 0 0,-1 1 0 0 0,2-1 0 0 0,1 0 19 0 0,-10 6 75 0 0,-1 0 4 0 0,0 0 33 0 0,3 6 142 0 0,-4 6-99 0 0,-1 0-1 0 0,0 0 1 0 0,-1 1-155 0 0,1-3 78 0 0,-13 58 324 0 0,13-53-308 0 0,0-8-61 0 0,1 0 1 0 0,1 0-1 0 0,-1-1 0 0 0,1 5-33 0 0,0-9 53 0 0,0-2 11 0 0,0 0 0 0 0,8-1 0 0 0,0-3-56 0 0,0 1 0 0 0,0-1 0 0 0,-1-1 1 0 0,1 0-1 0 0,-1 0 0 0 0,0 0 0 0 0,0-1 0 0 0,-1 0 0 0 0,6-6-8 0 0,-4 5 1 0 0,0-1 0 0 0,0 1 1 0 0,0 0-1 0 0,1 1 0 0 0,1 0 0 0 0,7-4-1 0 0,-4 4-15 0 0,-7 2-31 0 0,1 1 0 0 0,0 1 0 0 0,-1-1 0 0 0,1 1 46 0 0,-5 2-6 0 0,0-1 0 0 0,0 1 0 0 0,0 0 0 0 0,0 0 0 0 0,0-1 0 0 0,0 1 0 0 0,0 1 0 0 0,0-1 0 0 0,0 0 0 0 0,0 0 0 0 0,0 1-1 0 0,0-1 1 0 0,0 1 0 0 0,0 0 0 0 0,0 0 0 0 0,0 0 6 0 0,0 0 0 0 0,1 1 0 0 0,-1 0 0 0 0,0 0 0 0 0,0 0 0 0 0,0 0 0 0 0,0 0 0 0 0,0 0 0 0 0,0 0 0 0 0,-1 1 0 0 0,1-1 0 0 0,-1 1 0 0 0,0-1 0 0 0,0 1 0 0 0,0-1 0 0 0,0 1 0 0 0,3 8 0 0 0,-1 1 0 0 0,0-1 0 0 0,-1 1 0 0 0,1 3 0 0 0,-2 0 0 0 0,0 0 0 0 0,0-1 0 0 0,-2 1 0 0 0,0 4 0 0 0,-4 23 0 0 0,-3 6 0 0 0,5-36 71 0 0,0 0 1 0 0,-1-1-1 0 0,0 1 0 0 0,-1-1 0 0 0,-1 1 0 0 0,0-1 0 0 0,0-1 0 0 0,-1 1 0 0 0,-1 0-71 0 0,2-4 44 0 0,0 1 0 0 0,-1-1 1 0 0,0-1-1 0 0,0 1 0 0 0,0-1 0 0 0,-1-1 0 0 0,0 1 0 0 0,0-1 0 0 0,0 0 0 0 0,-1-1 0 0 0,-2 0-44 0 0,-5 3 53 0 0,-1-1 1 0 0,0-1-1 0 0,-1-1 0 0 0,1 0 0 0 0,-11 0-53 0 0,22-3-175 0 0,-1-1 0 0 0,1 1 0 0 0,0-1 0 0 0,-1-1 0 0 0,1 1 0 0 0,-1-1 0 0 0,1 0 0 0 0,-3-1 175 0 0,-14-9-7256 0 0,16 6 850 0 0</inkml:trace>
  <inkml:trace contextRef="#ctx0" brushRef="#br1" timeOffset="141397.813">3878 2804 11000 0 0,'0'0'498'0'0,"0"0"-3"0"0,0 0-236 0 0,0 0 174 0 0,-14 0 1247 0 0,7 0-1411 0 0,0 1 0 0 0,-1 0 0 0 0,1 0 0 0 0,0 1 0 0 0,0 0 0 0 0,0 0 0 0 0,0 0 0 0 0,0 1-269 0 0,-10 5 659 0 0,2 0-1 0 0,-14 9-658 0 0,24-13 98 0 0,0-1-1 0 0,0 1 1 0 0,1 0 0 0 0,-1 0-1 0 0,-1 2-97 0 0,5-5 24 0 0,0 0-1 0 0,0 0 0 0 0,0 1 1 0 0,0-1-1 0 0,1 0 1 0 0,-1 0-1 0 0,0 1 0 0 0,0-1 1 0 0,1 0-1 0 0,-1 1 1 0 0,1-1-1 0 0,-1 0 1 0 0,1 1-1 0 0,0-1 0 0 0,-1 1 1 0 0,1-1-1 0 0,0 1 1 0 0,0-1-1 0 0,0 0 0 0 0,0 1 1 0 0,0-1-1 0 0,1 1 1 0 0,-1 0-24 0 0,1 0 80 0 0,-1-2-69 0 0,0 1 0 0 0,0 0 0 0 0,0 0 1 0 0,1 0-1 0 0,-1 0 0 0 0,0 0 0 0 0,1 0 1 0 0,-1 0-1 0 0,1 0 0 0 0,-1 0 0 0 0,1-1 0 0 0,-1 1 1 0 0,1 0-1 0 0,0 0 0 0 0,-1-1 0 0 0,1 1 1 0 0,0 0-1 0 0,0-1 0 0 0,0 1 0 0 0,-1-1 1 0 0,1 1-1 0 0,0-1 0 0 0,0 1 0 0 0,0-1 0 0 0,0 0 1 0 0,0 1-1 0 0,0-1 0 0 0,0 0 0 0 0,0 0-11 0 0,3 1 53 0 0,1 0 0 0 0,-1 0 0 0 0,1 0-1 0 0,-1-1 1 0 0,3 0-53 0 0,3 0 64 0 0,-1-1-1 0 0,1 0 1 0 0,-1-1-1 0 0,1 0 1 0 0,-1-1-1 0 0,0 0 0 0 0,0 0 1 0 0,0-1-1 0 0,-1 0 1 0 0,1 0-1 0 0,-1-1 1 0 0,0 0-1 0 0,7-6-63 0 0,25-28 236 0 0,-36 35-220 0 0,1-7-4 0 0,-4 10 47 0 0,-1 1 6 0 0,0 0-1 0 0,-7 3 13 0 0,-4 2 597 0 0,10-3-354 0 0,7 0-184 0 0,-1-2-135 0 0,0-1 1 0 0,0 1-1 0 0,0-1 1 0 0,0-1-1 0 0,0 1 1 0 0,-1-1-1 0 0,1 0 0 0 0,0 0 1 0 0,1-1-2 0 0,-4 2-4 0 0,3-2-41 0 0,0 0-1 0 0,-1 0 0 0 0,1 0 0 0 0,-1-1 0 0 0,1-1 46 0 0,10-7-147 0 0,-13 10 124 0 0,0 0 0 0 0,0 0 0 0 0,0 0 0 0 0,0-1 0 0 0,0 1 0 0 0,0 0 0 0 0,-1-1 0 0 0,1 0 0 0 0,-1 1 0 0 0,1-3 23 0 0,11-32-178 0 0,-6 13 74 0 0,-3 9 104 0 0,0 1 0 0 0,-1-1 0 0 0,-1 1 0 0 0,0-7 0 0 0,0-36-10 0 0,-2 57 10 0 0,0 1-1 0 0,0-1 1 0 0,0 0 0 0 0,0 0 0 0 0,0 0 0 0 0,0 1 0 0 0,-1-1-1 0 0,1 0 1 0 0,0 0 0 0 0,0 0 0 0 0,0 0 0 0 0,0 0 0 0 0,-1 0-1 0 0,1 1 1 0 0,0-1 0 0 0,0 0 0 0 0,0 0 0 0 0,-1 0 0 0 0,1 0 0 0 0,0 0-1 0 0,0 0 1 0 0,0 0 0 0 0,-1 0 0 0 0,1 0 0 0 0,0 0 0 0 0,0 0-1 0 0,-1 0 1 0 0,1 0 0 0 0,0 0 0 0 0,0 0 0 0 0,0 0 0 0 0,-1 0-1 0 0,1 0 1 0 0,0 0 0 0 0,0-1 0 0 0,0 1 0 0 0,-1 0 0 0 0,1 0 0 0 0,0 0-1 0 0,0 0 1 0 0,0 0 0 0 0,0 0 0 0 0,-1-1 0 0 0,1 1 0 0 0,0 0-1 0 0,0 0 1 0 0,0 0 0 0 0,0 0 0 0 0,0-1 0 0 0,0 1 0 0 0,-1 0-1 0 0,1 0 1 0 0,0 0 0 0 0,0-1 0 0 0,0 1 0 0 0,0 0 0 0 0,0 0 0 0 0,0 0-1 0 0,0-1 1 0 0,0 1 0 0 0,0 0 0 0 0,0 0 0 0 0,0-1 0 0 0,0 1-1 0 0,0 0 1 0 0,0 0 0 0 0,-11 14 29 0 0,8-5-29 0 0,0 0 0 0 0,0 1 0 0 0,1-1 0 0 0,0 1 0 0 0,0 0 0 0 0,1 9 0 0 0,-4 21-60 0 0,1-11 56 0 0,1 0 0 0 0,2 0 0 0 0,2 29 4 0 0,-1-8-10 0 0,2 16-97 0 0,6 23 107 0 0,-5-64 3 0 0,0 3 219 0 0,0 19-222 0 0,3 41-85 0 0,-6-45 736 0 0,-15-44-2015 0 0,12 0 825 0 0,-1 0 0 0 0,1-1 0 0 0,-1 1 1 0 0,1-1-1 0 0,0 0 0 0 0,-1 0 0 0 0,1 0 0 0 0,0-1 1 0 0,1 1-1 0 0,-1-1 0 0 0,-2-1 539 0 0,-1-3-1545 0 0,-1 0 515 0 0,1-1 0 0 0,0 0 0 0 0,1 0 1 0 0,-1 0-1 0 0,2-1 0 0 0,-1 0 0 0 0,-1-5 1030 0 0,-17-29-1201 0 0,13 28 2042 0 0,7 12-286 0 0,0-1-1 0 0,1 1 1 0 0,0 0 0 0 0,-1-1-1 0 0,1 1 1 0 0,1-1 0 0 0,-1 1-1 0 0,0-1 1 0 0,1 0-1 0 0,0 0 1 0 0,-1-4-555 0 0,3 7 235 0 0,-1 1 1 0 0,0-1-1 0 0,1 0 0 0 0,-1 0 0 0 0,1 0 1 0 0,-1 1-1 0 0,1-1 0 0 0,-1 0 1 0 0,1 0-1 0 0,0 1 0 0 0,-1-1 1 0 0,1 1-1 0 0,0-1 0 0 0,0 0 0 0 0,-1 1 1 0 0,1-1-1 0 0,0 1 0 0 0,0 0 1 0 0,0-1-1 0 0,0 1 0 0 0,-1 0 0 0 0,1-1 1 0 0,1 1-236 0 0,18-6 1513 0 0,-2 3-630 0 0,-8 1-522 0 0,1 1 0 0 0,-1 0 1 0 0,3 0-362 0 0,25-1 300 0 0,-22 1-284 0 0,0 0 1 0 0,6 2-17 0 0,-5-1 27 0 0,0 0 1 0 0,10-2-28 0 0,19-1-2 0 0,43 3-496 0 0,-59-2 212 0 0</inkml:trace>
  <inkml:trace contextRef="#ctx0" brushRef="#br1" timeOffset="141856.264">4773 2629 15632 0 0,'0'0'356'0'0,"4"7"993"0"0,1 2-1253 0 0,-2 0 0 0 0,1 0 0 0 0,-1 0 0 0 0,0 0 0 0 0,-1 0 0 0 0,0 1 0 0 0,0 2-96 0 0,1 4 205 0 0,10 72 1750 0 0,-8-48-1502 0 0,-3-25-345 0 0,-1 0 0 0 0,0 0 1 0 0,-1 0-1 0 0,0-1 0 0 0,-2 1 0 0 0,0 4-108 0 0,1-7 209 0 0,1-10-183 0 0,0 0-1 0 0,0 1 1 0 0,0-1-1 0 0,0 0 1 0 0,-1 0 0 0 0,1 0-1 0 0,-1 0 1 0 0,1 0 0 0 0,-1 0-1 0 0,0 1 1 0 0,0-2-1 0 0,0 1 1 0 0,0 0 0 0 0,0 0-1 0 0,0 0 1 0 0,-1 0-26 0 0,2-2-138 0 0,-1 1-1 0 0,1-1 1 0 0,-1 1 0 0 0,1-1-1 0 0,-1 0 1 0 0,0 1-1 0 0,1-1 1 0 0,-1 0 0 0 0,0 1-1 0 0,1-1 1 0 0,-1 0 0 0 0,0 0-1 0 0,1 1 1 0 0,-1-1 0 0 0,0 0-1 0 0,1 0 1 0 0,-1 0 0 0 0,0 0-1 0 0,1 0 1 0 0,-1 0-1 0 0,0 0 1 0 0,0 0 138 0 0,-3-2-1183 0 0</inkml:trace>
  <inkml:trace contextRef="#ctx0" brushRef="#br1" timeOffset="142515.581">4726 2812 6448 0 0,'1'-1'204'0'0,"0"0"0"0"0,0 0 0 0 0,0 1 0 0 0,0-1 0 0 0,0 0 1 0 0,0 1-1 0 0,0-1 0 0 0,0 1 0 0 0,1-1 0 0 0,-1 1 0 0 0,0-1 0 0 0,0 1 0 0 0,0 0 0 0 0,1 0 1 0 0,-1 0-1 0 0,0-1 0 0 0,0 1 0 0 0,0 0 0 0 0,1 0 0 0 0,-1 1 0 0 0,0-1 0 0 0,0 0 1 0 0,0 0-1 0 0,1 1 0 0 0,-1-1-204 0 0,7 2 1246 0 0,-1 1 0 0 0,1 0 0 0 0,6 4-1246 0 0,13 4 711 0 0,-6-5 2 0 0,-18-4-657 0 0,0-1 0 0 0,1 0 0 0 0,-1 0 0 0 0,1 0 0 0 0,-1 0 0 0 0,1-1-1 0 0,-1 1 1 0 0,1-1 0 0 0,0 0 0 0 0,-1 0 0 0 0,1 0 0 0 0,0-1 0 0 0,-1 1-1 0 0,3-1-55 0 0,11-3 257 0 0,-14 4-238 0 0,0-1 0 0 0,-1 1 0 0 0,1-1 0 0 0,0 0 0 0 0,0 0 0 0 0,-1 0 0 0 0,1 0-1 0 0,0-1-18 0 0,12-6-134 0 0,-11 6 1 0 0,0 0 0 0 0,0-1 0 0 0,0 1 1 0 0,-1-1-1 0 0,1 0 0 0 0,-1 0 0 0 0,3-3 133 0 0,14-14-755 0 0,-17 18 565 0 0,0-1 1 0 0,0 0-1 0 0,0 0 0 0 0,0 0 0 0 0,-1 0 1 0 0,1-1-1 0 0,-1 1 0 0 0,0-1 1 0 0,0 1-1 0 0,0-1 0 0 0,0 0 1 0 0,-1-1 189 0 0,4-9-264 0 0,0 0 0 0 0,1 0 0 0 0,0 1 0 0 0,1 0 0 0 0,0 0 0 0 0,10-12 264 0 0,-14 18-299 0 0,1 1 2745 0 0,-3 6-2401 0 0,-1 0 0 0 0,0 0-1 0 0,0 0 1 0 0,0 0 0 0 0,0 0 0 0 0,1 0 0 0 0,-1 1-1 0 0,0-1 1 0 0,0 0 0 0 0,0 0 0 0 0,0 0-1 0 0,0 0 1 0 0,0 1 0 0 0,1-1 0 0 0,-1 0-1 0 0,0 0 1 0 0,0 0 0 0 0,0 0 0 0 0,0 1-1 0 0,0-1 1 0 0,0 0 0 0 0,0 0 0 0 0,0 0-1 0 0,0 1 1 0 0,0-1 0 0 0,0 0 0 0 0,0 0-1 0 0,0 0 1 0 0,0 0 0 0 0,0 1 0 0 0,0-1 0 0 0,0 0-1 0 0,0 0 1 0 0,0 0 0 0 0,0 1 0 0 0,0-1-1 0 0,0 0 1 0 0,-1 0 0 0 0,1 0-45 0 0,0 27 2216 0 0,0 7-1886 0 0,1-1 1 0 0,4 27-331 0 0,1-20 422 0 0,7 37 411 0 0,-11-57-498 0 0,-2-17-263 0 0,1 0 0 0 0,-1 0 0 0 0,0 0 0 0 0,1 0 0 0 0,0 0 0 0 0,-1 0-1 0 0,1 0 1 0 0,2 2-72 0 0,-3-4 24 0 0,0 0-1 0 0,0-1 0 0 0,0 1 0 0 0,1-1 0 0 0,-1 1 0 0 0,0-1 0 0 0,1 1 1 0 0,-1-1-1 0 0,0 0 0 0 0,1 1 0 0 0,-1-1 0 0 0,1 1 0 0 0,-1-1 0 0 0,0 0 1 0 0,1 1-1 0 0,-1-1 0 0 0,1 0 0 0 0,-1 1 0 0 0,1-1 0 0 0,-1 0 0 0 0,1 0 1 0 0,-1 1-1 0 0,1-1 0 0 0,0 0 0 0 0,-1 0 0 0 0,1 0 0 0 0,-1 0 0 0 0,1 0 1 0 0,-1 0-1 0 0,1 0 0 0 0,0 0 0 0 0,-1 0 0 0 0,1 0 0 0 0,-1 0 0 0 0,1 0 1 0 0,-1-1-1 0 0,1 1 0 0 0,-1 0 0 0 0,1 0-23 0 0,2-2 34 0 0,-1 0 1 0 0,0 0-1 0 0,1 0 1 0 0,-1 0-1 0 0,0-1 1 0 0,-1 1-1 0 0,2-2-34 0 0,7-7-46 0 0,-3 4 10 0 0,0 0-51 0 0,0 1 1 0 0,0 0-1 0 0,0 0 0 0 0,0 1 1 0 0,1 0-1 0 0,1 0 87 0 0,-7 3-19 0 0,0 1 1 0 0,1 1-1 0 0,-1-1 1 0 0,1 0 0 0 0,-1 0-1 0 0,1 1 1 0 0,-1 0-1 0 0,1-1 1 0 0,0 1-1 0 0,-1 0 1 0 0,1 0 0 0 0,-1 0-1 0 0,1 1 1 0 0,0-1-1 0 0,-1 1 1 0 0,1-1-1 0 0,-1 1 1 0 0,1 0-1 0 0,-1 0 1 0 0,0 0 0 0 0,1 0-1 0 0,-1 0 1 0 0,2 2 18 0 0,71 43-174 0 0,-68-43 200 0 0,-1-1 1 0 0,0 0-1 0 0,0 0 0 0 0,1 0 0 0 0,-1-1 0 0 0,1 0 0 0 0,-1 0 0 0 0,1 0 1 0 0,-1-1-1 0 0,1 0 0 0 0,1-1-26 0 0,0 1 57 0 0,0-1-1 0 0,0-1 1 0 0,1 1 0 0 0,-1-1-1 0 0,0-1 1 0 0,0 0 0 0 0,-1 0 0 0 0,4-2-57 0 0,-8 4 15 0 0,0-2 0 0 0,-1 1 0 0 0,1 0-1 0 0,-1 0 1 0 0,1-1 0 0 0,-1 1 0 0 0,0-1 0 0 0,0-1-15 0 0,6-6 41 0 0,-6 7-27 0 0,0-1 1 0 0,-1 1-1 0 0,0-1 0 0 0,0 1 1 0 0,0-1-1 0 0,0 1 1 0 0,-1-1-1 0 0,1 1 0 0 0,-1-1 1 0 0,0 0-1 0 0,0-1-14 0 0,0 5 4 0 0,0-1-1 0 0,-1 0 0 0 0,1 0 0 0 0,0 0 1 0 0,0 1-1 0 0,-1-1 0 0 0,1 0 0 0 0,0 1 1 0 0,-1-1-1 0 0,1 0 0 0 0,-1 1 0 0 0,1-1 1 0 0,-1 0-1 0 0,1 1 0 0 0,-1-1 0 0 0,1 1 1 0 0,-1-1-1 0 0,0 0-3 0 0,-12-14 1 0 0,12 15-1 0 0,1-1-1 0 0,-1 0 0 0 0,1 1 1 0 0,-1-1-1 0 0,0 1 0 0 0,1-1 1 0 0,-1 1-1 0 0,0-1 0 0 0,1 1 1 0 0,-1-1-1 0 0,0 1 0 0 0,0-1 1 0 0,0 1-1 0 0,1 0 0 0 0,-1 0 1 0 0,-1-1 0 0 0,-9 0-83 0 0,8 4 71 0 0,2-2 0 0 0,-2 1 3 0 0,0 1-1 0 0,0-1 1 0 0,0 1 0 0 0,0-1-1 0 0,1 1 1 0 0,-1 0-1 0 0,1 0 1 0 0,-1 0 0 0 0,1 1-1 0 0,0-1 1 0 0,1 0 0 0 0,-1 1-1 0 0,0-1 1 0 0,1 1 0 0 0,-1 1 9 0 0,1 0 0 0 0,-1 0 0 0 0,1 0 0 0 0,0 0 0 0 0,0 0 0 0 0,1 0 1 0 0,-1 0-1 0 0,1 0 0 0 0,0 0 0 0 0,1 1 0 0 0,-1-1 0 0 0,2 4 0 0 0,-1-5 1 0 0,1 0-1 0 0,0-1 1 0 0,0 1-1 0 0,0 0 1 0 0,0-1-1 0 0,1 1 1 0 0,-1-1-1 0 0,1 0 1 0 0,0 0-1 0 0,0 0 1 0 0,0 0-1 0 0,0-1 1 0 0,1 1-1 0 0,-1-1 1 0 0,4 2-1 0 0,4 3 22 0 0,2-1 0 0 0,-1 0 0 0 0,1-1 0 0 0,1 1-22 0 0,10 1-66 0 0,0 0 0 0 0,0-2-1 0 0,23 3 67 0 0,35-2-3713 0 0,-49-4-2990 0 0</inkml:trace>
  <inkml:trace contextRef="#ctx0" brushRef="#br1" timeOffset="142979.447">6168 2888 12120 0 0,'35'-5'1328'0'0,"-27"3"-1056"0"0,1 1 0 0 0,0 0 0 0 0,0 1 0 0 0,0 0 0 0 0,8 1-272 0 0,-7-1 418 0 0,0 0 0 0 0,0 0 0 0 0,-1-1-1 0 0,6-1-417 0 0,-10 1 140 0 0,3 0 36 0 0,-1 0 1 0 0,0-1-1 0 0,0 0 0 0 0,0 0 0 0 0,0 0 0 0 0,0-1 0 0 0,0-1 1 0 0,-1 1-1 0 0,4-3-176 0 0,4-2 208 0 0,-11 7-185 0 0,-1 0 0 0 0,0 0-1 0 0,0 0 1 0 0,0 0 0 0 0,0-1-1 0 0,-1 1 1 0 0,1-1 0 0 0,0 1 0 0 0,0-1-1 0 0,-1 1 1 0 0,1-1 0 0 0,-1 0-1 0 0,0 0 1 0 0,1 0 0 0 0,-1 0-1 0 0,0 0 1 0 0,0 0 0 0 0,0 0 0 0 0,0 0-1 0 0,-1 0 1 0 0,1 0 0 0 0,-1-1-1 0 0,1 1 1 0 0,-1-1-23 0 0,0 3 15 0 0,1-1 0 0 0,-1 1 0 0 0,0-1 0 0 0,0 1 0 0 0,0-1 0 0 0,0 1 0 0 0,0-1 0 0 0,0 1 0 0 0,0 0 0 0 0,0-1 0 0 0,0 1 1 0 0,0-1-1 0 0,0 1 0 0 0,0-1 0 0 0,0 1 0 0 0,-1-1 0 0 0,1 1 0 0 0,0-1 0 0 0,0 1 0 0 0,0-1 0 0 0,-1 1 0 0 0,1 0 0 0 0,0-1 0 0 0,0 1 0 0 0,-1-1 0 0 0,1 1 0 0 0,0 0 0 0 0,-1-1-15 0 0,0 1 24 0 0,0-1-1 0 0,0 1 1 0 0,1 0 0 0 0,-1 0-1 0 0,0 0 1 0 0,0-1-1 0 0,0 1 1 0 0,0 0 0 0 0,0 0-1 0 0,1 0 1 0 0,-1 0 0 0 0,0 1-1 0 0,0-1 1 0 0,0 0-1 0 0,0 0-23 0 0,-3 1 49 0 0,1 0-1 0 0,-1 0 0 0 0,1 1 1 0 0,-1-1-1 0 0,1 1 0 0 0,0 0 0 0 0,-2 0-48 0 0,-4 6 90 0 0,1 1-1 0 0,0-1 1 0 0,0 1-1 0 0,1 1 1 0 0,0 0 0 0 0,-4 8-90 0 0,2-6 85 0 0,4-2-30 0 0,0-1 1 0 0,1 2-1 0 0,0-1 0 0 0,0 0 0 0 0,1 1 1 0 0,0 0-1 0 0,1-1 0 0 0,0 1 0 0 0,1 2-55 0 0,1-8 11 0 0,0-1 1 0 0,1 1-1 0 0,0-1 0 0 0,0 0 0 0 0,0 1 0 0 0,0-1 0 0 0,1 0 0 0 0,-1 0 0 0 0,2 3-11 0 0,-2-6 25 0 0,0 0 0 0 0,0 0-1 0 0,1 0 1 0 0,-1 1 0 0 0,0-1-1 0 0,0 0 1 0 0,1-1 0 0 0,-1 1-1 0 0,0 0 1 0 0,1 0 0 0 0,-1 0-1 0 0,1-1 1 0 0,-1 1 0 0 0,1-1-1 0 0,-1 1 1 0 0,1-1 0 0 0,0 0-1 0 0,1 1-24 0 0,12 1 224 0 0,-13-2-275 0 0,0 0 1 0 0,-1 1 0 0 0,1-1 0 0 0,0 0-1 0 0,0 0 1 0 0,-1 0 0 0 0,1 0-1 0 0,0 0 1 0 0,0 0 0 0 0,0-1 0 0 0,-1 1-1 0 0,1 0 51 0 0,11-5-1204 0 0,0 0-3810 0 0,-3-1-1499 0 0</inkml:trace>
  <inkml:trace contextRef="#ctx0" brushRef="#br1" timeOffset="143285.264">6696 2804 13824 0 0,'0'0'1061'0'0,"0"2"-606"0"0,-10 23 1458 0 0,-2 0 1 0 0,-12 19-1914 0 0,24-43 19 0 0,-3 4 230 0 0,-1 0-1 0 0,0-1 1 0 0,0 1 0 0 0,0-1-1 0 0,-1 0 1 0 0,-2 3-249 0 0,-8 6 569 0 0,10-8-565 0 0,-1 0 0 0 0,0 0 0 0 0,0 0 0 0 0,-1-1-1 0 0,1 0 1 0 0,-1 0 0 0 0,0-1 0 0 0,0 1 0 0 0,0-2 0 0 0,0 1-1 0 0,-1-1 1 0 0,1 0 0 0 0,-1 0 0 0 0,1-1 0 0 0,-5 0-4 0 0,11-1-114 0 0,0 0 0 0 0,1 0 0 0 0,-1 0 0 0 0,0 0 1 0 0,1 0-1 0 0,-1 0 0 0 0,0 0 0 0 0,1 0 0 0 0,-1 0 1 0 0,0 0-1 0 0,1-1 0 0 0,-1 1 0 0 0,0 0 0 0 0,1 0 1 0 0,-1-1-1 0 0,0 1 0 0 0,1 0 0 0 0,-1-1 0 0 0,1 1 0 0 0,-1-1 1 0 0,1 1-1 0 0,-1-1 0 0 0,1 1 0 0 0,-1-1 0 0 0,1 1 1 0 0,0-1-1 0 0,-1 1 0 0 0,1-1 0 0 0,-1 0 0 0 0,1 1 1 0 0,0-1-1 0 0,0 0 0 0 0,-1 1 0 0 0,1-1 0 0 0,0 0 0 0 0,0 0 114 0 0,0-4-1975 0 0</inkml:trace>
  <inkml:trace contextRef="#ctx0" brushRef="#br1" timeOffset="143544.579">6537 2812 9648 0 0,'0'0'438'0'0,"0"0"-8"0"0,1 0-276 0 0,0 0-128 0 0,0 0-1 0 0,1 0 1 0 0,-1 0-1 0 0,0 0 1 0 0,0 0-1 0 0,0 0 1 0 0,0 1-1 0 0,0-1 1 0 0,0 0 0 0 0,0 1-1 0 0,1-1 1 0 0,-1 1-1 0 0,0-1 1 0 0,0 1-1 0 0,0-1 1 0 0,-1 1-1 0 0,2 0-25 0 0,2 1 464 0 0,-2 0-166 0 0,1 0 0 0 0,-1-1 1 0 0,0 1-1 0 0,0 0 0 0 0,1 0 1 0 0,-1 1-1 0 0,0-1 0 0 0,-1 0 1 0 0,1 1-1 0 0,0-1 0 0 0,-1 1 1 0 0,1-1-299 0 0,15 33 2590 0 0,-11-20-2363 0 0,1-1 0 0 0,1 0 0 0 0,0-1 0 0 0,0 0 0 0 0,1 0 0 0 0,1-1 0 0 0,3 3-227 0 0,-11-13-37 0 0,0 1-1 0 0,0-1 1 0 0,0 0-1 0 0,0 0 0 0 0,1 0 1 0 0,-1-1-1 0 0,1 1 1 0 0,-1 0-1 0 0,1-1 1 0 0,-1 0-1 0 0,1 1 0 0 0,0-1 1 0 0,-1 0-1 0 0,1 0 1 0 0,0-1-1 0 0,2 1 38 0 0,6-3-471 0 0</inkml:trace>
  <inkml:trace contextRef="#ctx0" brushRef="#br1" timeOffset="143838.648">6957 2810 12896 0 0,'0'0'997'0'0,"-13"8"-246"0"0,3 0-207 0 0,-1 0 0 0 0,0-1 1 0 0,0 0-1 0 0,-1 0 0 0 0,-12 4-544 0 0,-4 3 786 0 0,10-3-448 0 0,0 1 0 0 0,1 1 0 0 0,0 0 0 0 0,-10 12-338 0 0,26-25 17 0 0,1 1-1 0 0,-1 0 0 0 0,0 0 0 0 0,0 1 1 0 0,0-1-1 0 0,1 0 0 0 0,-1 0 0 0 0,0 0 1 0 0,1 0-1 0 0,-1 1 0 0 0,1-1 1 0 0,0 0-1 0 0,-1 0 0 0 0,1 1 0 0 0,0-1 1 0 0,0 0-1 0 0,0 1 0 0 0,0-1 0 0 0,0 0 1 0 0,0 1-1 0 0,0-1 0 0 0,0 0 0 0 0,0 0 1 0 0,1 1-1 0 0,-1-1 0 0 0,0 0 0 0 0,1 0 1 0 0,-1 1-1 0 0,1-1 0 0 0,0 0 1 0 0,-1 0-1 0 0,1 0 0 0 0,0 0 0 0 0,0 0 1 0 0,-1 0-1 0 0,1 0 0 0 0,0 0 0 0 0,0 0 1 0 0,0 0-1 0 0,0 0 0 0 0,0-1 0 0 0,1 1 1 0 0,-1 0-1 0 0,0-1 0 0 0,0 1 0 0 0,1 0-16 0 0,11 3-10 0 0,1-1 0 0 0,-1-1 0 0 0,1 1-1 0 0,-1-2 1 0 0,1 0 0 0 0,-1-1 0 0 0,1 0 0 0 0,0-1-1 0 0,3-1 11 0 0,1-1-202 0 0,-12 3 59 0 0,0-1 1 0 0,-1 1-1 0 0,1-2 1 0 0,-1 1-1 0 0,1 0 0 0 0,-1-1 1 0 0,1 0-1 0 0,-1-1 1 0 0,0 1-1 0 0,0-1 1 0 0,2-1 142 0 0,0-1-425 0 0,0 0 1 0 0,1 1-1 0 0,-1 0 1 0 0,3 0 424 0 0,-3 1-445 0 0,0 0 1 0 0,0-1-1 0 0,-1 0 1 0 0,5-4 444 0 0,-3 3-604 0 0,0 0 1 0 0,0 0-1 0 0,4-2 604 0 0,-4 3-179 0 0,-1 0 1 0 0,0 0-1 0 0,4-4 179 0 0,-9 7 471 0 0,-2 1 192 0 0,0 0 38 0 0,0 0 19 0 0,0 0 39 0 0,0 0 10 0 0,-4 19 1787 0 0,-7 11-884 0 0,9-25-1489 0 0,0 1 0 0 0,0-1 1 0 0,0 0-1 0 0,1 1 0 0 0,0-1 1 0 0,0 1-1 0 0,0-1 0 0 0,0 4-183 0 0,1-6 20 0 0,0 0 14 0 0,0 0 0 0 0,0 0-1 0 0,0 0 1 0 0,1 0 0 0 0,-1 0 0 0 0,1 0 0 0 0,0 1-34 0 0,0-3-1 0 0,-1 0 0 0 0,0 0 0 0 0,1-1 0 0 0,-1 1 0 0 0,0 0 0 0 0,1-1 1 0 0,-1 1-1 0 0,1 0 0 0 0,0-1 0 0 0,-1 1 0 0 0,1-1 0 0 0,-1 1 0 0 0,1-1 0 0 0,0 1 1 0 0,0-1-1 0 0,-1 1 0 0 0,1-1 0 0 0,0 1 0 0 0,0-1 0 0 0,-1 0 0 0 0,1 0 0 0 0,0 1 1 0 0,0-1-1 0 0,0 0 0 0 0,-1 0 0 0 0,1 0 0 0 0,0 0 0 0 0,0 0 0 0 0,0 0 0 0 0,0 0 1 0 0,-1 0-1 0 0,1 0 0 0 0,0 0 0 0 0,0-1 1 0 0,21-7-2956 0 0,-16 3 1853 0 0</inkml:trace>
  <inkml:trace contextRef="#ctx0" brushRef="#br1" timeOffset="144360.938">7328 2682 15232 0 0,'3'7'1378'0'0,"-2"-3"-1331"0"0,1 0 0 0 0,-1 0 0 0 0,0 0 0 0 0,-1 1 0 0 0,1-1 0 0 0,-1 3-47 0 0,3 16 113 0 0,-1 9 171 0 0,-1-10 106 0 0,0-7 193 0 0,-1 0-1 0 0,0 0 0 0 0,-2 6-582 0 0,0 19 949 0 0,2-30-828 0 0,-1 0-1 0 0,-1-1 1 0 0,1 1-1 0 0,-2-1 0 0 0,1 0 1 0 0,-1 0-1 0 0,-1 1 1 0 0,-3 5-121 0 0,3-5 55 0 0,5-9-1507 0 0,3-6 896 0 0,12-13 41 0 0,-5 11 254 0 0,1-1 0 0 0,-1 1-1 0 0,7-2 262 0 0,0-1-11 0 0,-15 8 119 0 0,0 0 0 0 0,0 0-1 0 0,0 0 1 0 0,0 1-1 0 0,0-1 1 0 0,2 1-108 0 0,42-13 395 0 0,0 3-1 0 0,11 0-394 0 0,-44 9-134 0 0,0-1-1 0 0,0 0 0 0 0,-1-1 1 0 0,1 0-1 0 0,-1-1 0 0 0,0 0 1 0 0,11-7 134 0 0,-24 12-10 0 0,0-1 0 0 0,1 1 1 0 0,-1 0-1 0 0,0 0 0 0 0,0 0 0 0 0,0 0 0 0 0,0 0 1 0 0,0 0-1 0 0,0 0 0 0 0,0 0 0 0 0,1 0 1 0 0,-1 0-1 0 0,0 0 0 0 0,0 0 0 0 0,0-1 1 0 0,0 1-1 0 0,0 0 0 0 0,0 0 0 0 0,0 0 1 0 0,0 0-1 0 0,0 0 0 0 0,0 0 0 0 0,0 0 1 0 0,0-1-1 0 0,0 1 0 0 0,0 0 0 0 0,0 0 1 0 0,1 0-1 0 0,-1 0 0 0 0,0 0 0 0 0,0 0 1 0 0,0-1-1 0 0,-1 1 0 0 0,1 0 0 0 0,0 0 1 0 0,0 0-1 0 0,0 0 0 0 0,0 0 0 0 0,0 0 1 0 0,0-1 9 0 0,-5-2-46 0 0,-11 0 256 0 0,15 3-214 0 0,-4-1 60 0 0,0 1 0 0 0,0 0 0 0 0,-1 0 0 0 0,1 1 0 0 0,0-1 0 0 0,0 1 0 0 0,0 0 0 0 0,-1 1 0 0 0,0 0-56 0 0,-46 18 217 0 0,46-17-174 0 0,-8 3 46 0 0,7-4-38 0 0,1 1 0 0 0,0 0 0 0 0,0 0 0 0 0,1 0 0 0 0,-6 4-51 0 0,-12 9 142 0 0,18-13-114 0 0,1-1 0 0 0,0 1 0 0 0,0 0 0 0 0,1 0 0 0 0,-1 0 1 0 0,0 1-1 0 0,1-1 0 0 0,0 1 0 0 0,-2 3-28 0 0,4-7 6 0 0,0 1 0 0 0,1 0 1 0 0,-1 0-1 0 0,1 0 0 0 0,-1 0 0 0 0,1 0 0 0 0,0 0 0 0 0,-1-1 1 0 0,1 1-1 0 0,0 0 0 0 0,-1 0 0 0 0,1 0 0 0 0,0 0 0 0 0,0 0 1 0 0,0 0-1 0 0,0 0 0 0 0,0 0 0 0 0,0 0 0 0 0,0 0 0 0 0,0 0 1 0 0,1 0-1 0 0,-1 1-6 0 0,1 0 8 0 0,0 0 0 0 0,1 0 1 0 0,-1-1-1 0 0,0 1 0 0 0,1 0 1 0 0,-1-1-1 0 0,1 1 0 0 0,0-1 0 0 0,-1 0 1 0 0,3 1-9 0 0,0 2-19 0 0,1-1 1 0 0,0 0-1 0 0,0-1 1 0 0,0 1-1 0 0,1-1 1 0 0,-1 0-1 0 0,0-1 1 0 0,1 1 0 0 0,2-1 18 0 0,9 2-974 0 0,2-1 0 0 0,4-1 974 0 0,-2 0-1515 0 0</inkml:trace>
  <inkml:trace contextRef="#ctx0" brushRef="#br1" timeOffset="144737.858">7982 2894 6912 0 0,'-14'-2'736'0'0,"2"4"764"0"0,-1 0 1 0 0,1 1 0 0 0,0 0-1 0 0,0 1 1 0 0,0 1-1 0 0,0 0-1500 0 0,-5 3 911 0 0,-1 1-1 0 0,-9 7-910 0 0,10-6 239 0 0,11-6-139 0 0,-1 1-1 0 0,1-1 0 0 0,0 1 0 0 0,0 0 0 0 0,1 1 1 0 0,-1-1-1 0 0,1 1 0 0 0,1 0 0 0 0,-1 0 0 0 0,-1 4-99 0 0,5-9 160 0 0,3 0-26 0 0,-1 1-127 0 0,0-1 0 0 0,0 1 0 0 0,1-1 1 0 0,-1 1-1 0 0,1-1 0 0 0,0 0 0 0 0,-1 0 0 0 0,1 0 1 0 0,0 1-1 0 0,-1-2 0 0 0,1 1 0 0 0,0 0 0 0 0,0 0 1 0 0,0-1-1 0 0,0 1 0 0 0,0-1 0 0 0,0 1 0 0 0,0-1 1 0 0,0 0-1 0 0,0 0 0 0 0,0 0 0 0 0,0 0 0 0 0,0 0 1 0 0,0 0-1 0 0,0 0 0 0 0,0-1 0 0 0,0 1 0 0 0,0-1 1 0 0,2 0-8 0 0,-3 0-13 0 0,5 0-62 0 0,-1-2-1 0 0,1 1 1 0 0,0-1 0 0 0,-1 1 0 0 0,0-2 0 0 0,1 1 0 0 0,-1 0 0 0 0,4-4 75 0 0,4-6-291 0 0,1 0 0 0 0,2-4 291 0 0,-1-1-576 0 0,-1-2 1 0 0,0 1-1 0 0,1-6 576 0 0,27-37-1382 0 0,-32 47 1305 0 0,-2 1 0 0 0,1-1-1 0 0,-2 0 1 0 0,0-1 0 0 0,-1 0 0 0 0,0 0 0 0 0,-1-1 77 0 0,-5 15 329 0 0,0 2 21 0 0,0 0 6 0 0,0 0 17 0 0,0 12 393 0 0,-5 53-61 0 0,1-19-570 0 0,-10 93 388 0 0,14-131-497 0 0,-1 1 0 0 0,2-1-1 0 0,0 7-25 0 0,1 14 54 0 0,-2-24-31 0 0,0-1 1 0 0,1 1-1 0 0,0 0 1 0 0,0-1-1 0 0,0 1 1 0 0,0-1-1 0 0,1 1 1 0 0,0-1-1 0 0,0 1 1 0 0,2 3-24 0 0,-2-5-78 0 0,0-1 0 0 0,-1 1 0 0 0,1-1 1 0 0,0 1-1 0 0,1-1 0 0 0,-1 1 0 0 0,0-1 1 0 0,1 0-1 0 0,-1 0 0 0 0,1 0 0 0 0,0-1 1 0 0,-1 1-1 0 0,1 0 0 0 0,0-1 0 0 0,0 0 0 0 0,1 1 78 0 0,36 7-2597 0 0,-15-5 1263 0 0</inkml:trace>
  <inkml:trace contextRef="#ctx0" brushRef="#br1" timeOffset="145097.26">8656 2818 14280 0 0,'-16'8'1552'0'0,"15"-6"-1450"0"0,0 0 1 0 0,-1 0 0 0 0,1 0-1 0 0,0 0 1 0 0,0 0-1 0 0,0 0 1 0 0,0 1 0 0 0,1-1-1 0 0,-1 0 1 0 0,1 0 0 0 0,-1 1-1 0 0,1-1 1 0 0,0 0 0 0 0,0 1-1 0 0,0-1 1 0 0,0 1 0 0 0,0-1-1 0 0,0 0 1 0 0,1 1 0 0 0,0 0-103 0 0,6 40 82 0 0,8 20-82 0 0,-13-54 3 0 0,0-5-3 0 0,-1 1 0 0 0,1 0 0 0 0,-1 0 0 0 0,0 0 0 0 0,0 0 0 0 0,-1 0 1 0 0,0 0-1 0 0,0 0 0 0 0,0 0 0 0 0,0 0 0 0 0,-1 0 0 0 0,-1 5 0 0 0,2-9 20 0 0,0 1-1 0 0,-1-1 1 0 0,1 1-1 0 0,-1 0 1 0 0,0-1-1 0 0,1 0 1 0 0,-1 1-1 0 0,0-1 1 0 0,0 1-1 0 0,0-1 1 0 0,0 0-1 0 0,0 0 1 0 0,0 1-1 0 0,-1-1 1 0 0,1 0-1 0 0,0 0 1 0 0,-1 0-1 0 0,1 0 1 0 0,0-1-1 0 0,-1 1 1 0 0,1 0-1 0 0,-1 0 1 0 0,1-1-1 0 0,-2 1-19 0 0,-2 1 65 0 0,0-1-1 0 0,0 1 0 0 0,0-1 0 0 0,0 0 0 0 0,0-1 1 0 0,-1 1-1 0 0,1-1 0 0 0,0 0 0 0 0,-1 0 0 0 0,1 0-64 0 0,-16-3 125 0 0,0 0-1 0 0,0-1-124 0 0,-32-5-1651 0 0,50 8 1377 0 0,0 1 0 0 0,0-1 0 0 0,0 0 0 0 0,0 1-1 0 0,0-2 1 0 0,0 1 0 0 0,0 0 0 0 0,0 0-1 0 0,1-1 1 0 0,-2 0 274 0 0,-1-1-436 0 0,-9-6-1209 0 0</inkml:trace>
  <inkml:trace contextRef="#ctx0" brushRef="#br1" timeOffset="145379.111">8932 2777 13792 0 0,'0'0'629'0'0,"0"0"-12"0"0,-3 8-367 0 0,0 9-142 0 0,2-13-50 0 0,0-1 0 0 0,0 1 0 0 0,0 0 0 0 0,0 0 0 0 0,0 0 0 0 0,-2 2-58 0 0,0 0 119 0 0,0 0-1 0 0,1 1 1 0 0,0-1 0 0 0,-1 3-119 0 0,2-3 150 0 0,-1 0 0 0 0,0 0 0 0 0,0-1 0 0 0,-4 6-150 0 0,2-1 295 0 0,0 0 0 0 0,0 0-1 0 0,1 0 1 0 0,0 0-1 0 0,1 1 1 0 0,-1 5-295 0 0,0 3 396 0 0,0-2 76 0 0,1 1-1 0 0,0 4-471 0 0,1-14 64 0 0,0 4 8 0 0,-2 1-1 0 0,0-1 0 0 0,0 0 1 0 0,-1-1-1 0 0,-1 1-71 0 0,-8 31-77 0 0,13-41-59 0 0,-1-1-1 0 0,1 1 1 0 0,-1 0 0 0 0,1 0-1 0 0,-1 0 1 0 0,0 0 0 0 0,0-1-1 0 0,0 1 1 0 0,0 0 0 0 0,0-1-1 0 0,0 1 1 0 0,0-1 0 0 0,0 1-1 0 0,-1-1 1 0 0,1 0 0 0 0,-1 1 136 0 0,-4-1-1122 0 0</inkml:trace>
  <inkml:trace contextRef="#ctx0" brushRef="#br1" timeOffset="146270.167">8712 2905 6448 0 0,'0'0'498'0'0,"6"-3"-308"0"0,0 1 476 0 0,-1 0 0 0 0,1 1-1 0 0,0 0 1 0 0,0 0 0 0 0,0 0 0 0 0,0 1 0 0 0,0 0 0 0 0,0 0 0 0 0,1 1-666 0 0,15 2 2154 0 0,18 4-2154 0 0,-27-4-47 0 0,52 12 1229 0 0,-32-7-307 0 0,1-1-1 0 0,29 3-874 0 0,-56-10 3 0 0,0 1-1 0 0,-1-1 1 0 0,1-1-1 0 0,-1 1 1 0 0,1-1-1 0 0,-1 0 0 0 0,1 0 1 0 0,-1-1-1 0 0,0 0 1 0 0,1 0-1 0 0,3-2-2 0 0,-9 3-113 0 0,0 1 54 0 0,-1 0 1 0 0,1 0 0 0 0,-1 0-1 0 0,1-1 1 0 0,-1 1 0 0 0,1 0-1 0 0,-1-1 1 0 0,1 1 0 0 0,-1 0-1 0 0,1-1 1 0 0,-1 1-1 0 0,1-1 1 0 0,-1 1 0 0 0,0-1-1 0 0,1 1 1 0 0,-1 0 0 0 0,0-1-1 0 0,1 0 1 0 0,-1 1 0 0 0,0-1-1 0 0,0 1 1 0 0,1-1 0 0 0,-1 1-1 0 0,0-1 1 0 0,0 1 58 0 0,2-5-264 0 0,-2 4-8 0 0,-9-6-309 0 0,5 8 568 0 0,-1-1 0 0 0,1 1 1 0 0,-1 0-1 0 0,1 0 0 0 0,-1 0 0 0 0,1 1 0 0 0,0-1 1 0 0,-1 1-1 0 0,1 0 0 0 0,0 1 0 0 0,-1 0 13 0 0,-4 3 62 0 0,0 0-1 0 0,0 1 1 0 0,1 0-1 0 0,-2 3-61 0 0,7-6 76 0 0,-1-1 0 0 0,2 1 0 0 0,-1 0 0 0 0,0 0-1 0 0,1 0 1 0 0,0 0 0 0 0,0 1 0 0 0,0-1 0 0 0,0 1 0 0 0,1-1-1 0 0,-1 1 1 0 0,1-1 0 0 0,1 1 0 0 0,-1 0 0 0 0,0 0-1 0 0,1 0-75 0 0,-2 17 512 0 0,2-21-302 0 0,0-1 12 0 0,11 11 280 0 0,-9-10-479 0 0,0-1 0 0 0,0 0 0 0 0,0 0 0 0 0,-1 1 0 0 0,1-1-1 0 0,0 0 1 0 0,0-1 0 0 0,0 1 0 0 0,0 0 0 0 0,-1 0 0 0 0,1-1 0 0 0,0 1 0 0 0,0-1 0 0 0,1 0-23 0 0,5-4 57 0 0,1 0 0 0 0,-1 0 0 0 0,0-1 0 0 0,0 0 0 0 0,3-4-57 0 0,-9 9 4 0 0,30-34-128 0 0,-32 34 118 0 0,0 1 0 0 0,1 0-1 0 0,-1 0 1 0 0,1 0 0 0 0,-1 0-1 0 0,1 0 1 0 0,-1 0-1 0 0,1 0 1 0 0,-1 0 0 0 0,0 0-1 0 0,1 0 1 0 0,-1 0-1 0 0,1 0 1 0 0,-1 0 0 0 0,1 0-1 0 0,-1 0 1 0 0,1 0 0 0 0,-1 0-1 0 0,0 0 1 0 0,1 1-1 0 0,-1-1 1 0 0,1 0 0 0 0,-1 0-1 0 0,0 1 1 0 0,1-1 0 0 0,-1 0-1 0 0,0 0 1 0 0,1 1-1 0 0,-1-1 1 0 0,0 0 0 0 0,1 1-1 0 0,-1-1 1 0 0,0 1-1 0 0,0-1 7 0 0,16 20-321 0 0,-3-3 157 0 0,9 4 335 0 0,-19-17-115 0 0,1 0 0 0 0,0 0 0 0 0,0 0 0 0 0,0-1 0 0 0,0 0 0 0 0,1 1 0 0 0,-1-2 0 0 0,1 1 0 0 0,0 0 0 0 0,0-1-1 0 0,1 0-55 0 0,7 2 182 0 0,0-2-1 0 0,0 0 0 0 0,0 0 1 0 0,0-1-1 0 0,0-1 0 0 0,1 0 1 0 0,-1-1-1 0 0,0-1 0 0 0,5-1-181 0 0,-8 1 52 0 0,-1-2 0 0 0,0 1 0 0 0,1-1 0 0 0,-2 0 0 0 0,1-1 0 0 0,4-3-52 0 0,-8 4-37 0 0,0-1-1 0 0,0 0 0 0 0,0 1 0 0 0,-1-2 0 0 0,1 1 1 0 0,-1 0-1 0 0,-1-1 0 0 0,1 0 0 0 0,-1 0 0 0 0,0 0 0 0 0,0 0 1 0 0,-1 0-1 0 0,1-1 0 0 0,-1 0 38 0 0,28-90-935 0 0,-22 67 747 0 0,-5 16 149 0 0,1 0 0 0 0,-2 0 0 0 0,0-1 0 0 0,0-9 39 0 0,0 7 38 0 0,-2 16-14 0 0,0-1 0 0 0,1 1 1 0 0,-1-1-1 0 0,0 0 0 0 0,0 1 1 0 0,0-1-1 0 0,0 0 0 0 0,-1 1 1 0 0,1-1-1 0 0,0 0 0 0 0,-1 1 1 0 0,1-1-25 0 0,-1 1 168 0 0,1 1 6 0 0,-1 0-149 0 0,-1 0 0 0 0,1 0 0 0 0,-1 1 0 0 0,1-1-1 0 0,-1 1 1 0 0,1 0 0 0 0,-1-1 0 0 0,1 1-1 0 0,0 0 1 0 0,-1 0 0 0 0,1 0 0 0 0,0 0-1 0 0,0 0 1 0 0,-1 0 0 0 0,1 0 0 0 0,0 0 0 0 0,0 0-1 0 0,0 0-24 0 0,-19 28-19 0 0,11-15-32 0 0,-1 2 50 0 0,0 1-1 0 0,2 1 1 0 0,0-1-1 0 0,0 1 0 0 0,2 1 1 0 0,0-1-1 0 0,1 1 1 0 0,1 0-1 0 0,1 0 0 0 0,0 10 2 0 0,2-25 3 0 0,1 0 0 0 0,0 0 0 0 0,0 1 0 0 0,0-1-1 0 0,1 0 1 0 0,-1 0 0 0 0,1 0 0 0 0,0 0 0 0 0,0 0-3 0 0,0-2 13 0 0,-1-1 0 0 0,1 1 0 0 0,0-1 0 0 0,0 0 0 0 0,-1 1 0 0 0,1-1 0 0 0,0 0 0 0 0,0 1 0 0 0,0-1 0 0 0,1 0 0 0 0,-1 0 0 0 0,0 0 0 0 0,0 0 1 0 0,0 0-1 0 0,1 0 0 0 0,-1 0 0 0 0,1-1 0 0 0,-1 1 0 0 0,0 0 0 0 0,1-1 0 0 0,0 1 0 0 0,-1-1 0 0 0,1 1 0 0 0,-1-1 0 0 0,1 0-13 0 0,3 1 22 0 0,0-1-1 0 0,-1 0 0 0 0,1 1 1 0 0,0-2-1 0 0,0 1 0 0 0,0-1 1 0 0,-1 1-1 0 0,1-1 0 0 0,0-1 1 0 0,-1 1-1 0 0,1-1 0 0 0,-1 1 1 0 0,1-1-1 0 0,-1-1 0 0 0,0 1 1 0 0,0-1-1 0 0,0 1 0 0 0,0-1 1 0 0,0 0-1 0 0,-1-1 0 0 0,2 0-21 0 0,43-48 0 0 0,-45 51-2 0 0,4-11-62 0 0,-7 12 60 0 0,0 0 1 0 0,0 0 0 0 0,0 0 0 0 0,0 0 0 0 0,0 0-1 0 0,0 0 1 0 0,0 0 0 0 0,0 0 0 0 0,0 0 0 0 0,0 0-1 0 0,0-1 1 0 0,0 1 0 0 0,0 0 0 0 0,0 0 0 0 0,0 0-1 0 0,0 0 1 0 0,0 0 0 0 0,0 0 0 0 0,0 0 0 0 0,0 0-1 0 0,0 0 1 0 0,1 0 0 0 0,-1 0 0 0 0,0 0 0 0 0,0 0-1 0 0,0 0 1 0 0,0 0 0 0 0,0 0 0 0 0,0 0 0 0 0,0 0-1 0 0,0 0 1 0 0,0 0 0 0 0,0 0 0 0 0,0 0 0 0 0,0-1-1 0 0,0 1 1 0 0,0 0 0 0 0,1 0 0 0 0,-1 0 0 0 0,0 0-1 0 0,0 0 1 0 0,0 1 0 0 0,0-1 0 0 0,0 0-1 0 0,0 0 1 0 0,0 0 0 0 0,0 0 0 0 0,0 0 0 0 0,0 0-1 0 0,0 0 1 0 0,0 0 0 0 0,0 0 0 0 0,0 0 0 0 0,1 0-1 0 0,-1 0 1 0 0,0 0 0 0 0,0 0 0 0 0,0 0 0 0 0,0 0-1 0 0,0 0 1 0 0,0 0 0 0 0,0 0 3 0 0,2 7-32 0 0,-1 9 49 0 0,-4-6 3 0 0,3-8 8 0 0,-1 0-1 0 0,1 0 0 0 0,0-1 0 0 0,-1 1 0 0 0,1 0 1 0 0,0 0-1 0 0,0-1 0 0 0,0 1 0 0 0,0 0 1 0 0,1 0-1 0 0,-1 0 0 0 0,1 1-27 0 0,4 20 632 0 0,-4-21-459 0 0,0-1 3 0 0,27 11 6 0 0,-20-15-2497 0 0,-8 3-4807 0 0</inkml:trace>
  <inkml:trace contextRef="#ctx0" brushRef="#br1" timeOffset="146571.804">9472 2801 18055 0 0,'0'0'392'0'0,"0"0"88"0"0,0 0 8 0 0,9 3 24 0 0,0-3-408 0 0,0 6-104 0 0,7-4 0 0 0,-4 0 0 0 0,3-2 304 0 0,0 0 40 0 0,4 4 8 0 0,3 1 0 0 0,-4-2-104 0 0,4 0-24 0 0,-1-3 0 0 0,3 2 0 0 0,-2 6-640 0 0,2 0-128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2:56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0 317 17503 0 0,'0'0'399'0'0,"0"0"60"0"0,0 0 21 0 0,0 0-59 0 0,1 1-276 0 0,1 2-26 0 0,-1-1 0 0 0,1 0 0 0 0,0 0 0 0 0,-1 0-1 0 0,1 0 1 0 0,0 0 0 0 0,0-1 0 0 0,0 1 0 0 0,1-1 0 0 0,-1 1-1 0 0,0-1 1 0 0,0 0 0 0 0,1 1-119 0 0,6-1-6452 0 0,-4-1 208 0 0</inkml:trace>
  <inkml:trace contextRef="#ctx0" brushRef="#br0" timeOffset="287.054">263 30 15664 0 0,'10'-11'1187'0'0,"-8"9"-1154"0"0,0 0 0 0 0,0 1 0 0 0,0-1 0 0 0,0 1 0 0 0,0-1 0 0 0,0 1 0 0 0,1 0 0 0 0,-1 0 0 0 0,1 0 0 0 0,-1 0 0 0 0,1 0 0 0 0,-1 0 0 0 0,1 1 0 0 0,-1-1 0 0 0,1 1 0 0 0,0 0-33 0 0,8-1 143 0 0,-1 1 1 0 0,1 1-1 0 0,5 0-143 0 0,-6 0 497 0 0,-7 0-346 0 0,0-1-1 0 0,0 1 0 0 0,0-1 1 0 0,0 1-1 0 0,0 0 1 0 0,0 0-1 0 0,0 0 1 0 0,0 1-1 0 0,0-1 0 0 0,-1 1 1 0 0,1-1-1 0 0,0 1 1 0 0,-1 0-1 0 0,0 0 1 0 0,1 0-1 0 0,-1 0 0 0 0,0 1-150 0 0,0-1 88 0 0,0 1 0 0 0,0-1 0 0 0,1-1 0 0 0,-1 1 0 0 0,0 0 0 0 0,1 0 0 0 0,0 0-88 0 0,-1-1 0 0 0,0 0-1 0 0,0 0 1 0 0,-1 0 0 0 0,1 0-1 0 0,0 0 1 0 0,-1 0-1 0 0,1 1 1 0 0,-1-1-1 0 0,0 0 1 0 0,1 1-1 0 0,-1 0 1 0 0,0-1 0 0 0,0 1-1 0 0,0 0 1 0 0,0-1-1 0 0,0 1 1 0 0,0 0-1 0 0,0 1 1 0 0,6 42 0 0 0,-6-41 0 0 0,-1 0 0 0 0,-1 0 0 0 0,1 0 0 0 0,0 0 0 0 0,-1-1 0 0 0,0 1 0 0 0,0 0 0 0 0,0 0 0 0 0,0-1 0 0 0,-1 1 0 0 0,1-1 0 0 0,-1 1 0 0 0,0-1 0 0 0,-1 2 0 0 0,-7 9 0 0 0,0 0 0 0 0,-8 9 0 0 0,10-13 0 0 0,-17 17-3 0 0,-8 11 937 0 0,5 0 183 0 0,22-32-1117 0 0,4-1 0 0 0,8 0 0 0 0,-1-3 0 0 0,-1-1 0 0 0,1 1 0 0 0,0-1 0 0 0,0 0 0 0 0,-1 0 0 0 0,1-1 0 0 0,0 1 0 0 0,3-1 0 0 0,41-3 0 0 0,-10 1 0 0 0,37-4 0 0 0,-24 4 10 0 0,28-6-10 0 0,-19 2-211 0 0,-52 5-592 0 0,-1 1 0 0 0,0 1 0 0 0,6 0 803 0 0,6 1-1592 0 0,1 0 58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1:23.92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130 160 3224 0 0,'-10'-6'288'0'0,"7"5"129"0"0,0 1 0 0 0,0-1 1 0 0,-1-1-1 0 0,1 1 0 0 0,0 0 0 0 0,0-1 0 0 0,1 0 1 0 0,-1 0-1 0 0,0 1 0 0 0,1-2 0 0 0,-1 1 1 0 0,1 0-1 0 0,-2-2-417 0 0,3 3 426 0 0,1 1-46 0 0,0 0-4 0 0,-6-19 858 0 0,6 17-1149 0 0,0 1 0 0 0,0-1 1 0 0,0 1-1 0 0,0-1 1 0 0,0 1-1 0 0,1-1 0 0 0,-1 0 1 0 0,0 1-1 0 0,1-1 0 0 0,-1 1 1 0 0,1 0-1 0 0,-1-1 1 0 0,1 1-1 0 0,0-1 0 0 0,0 1 1 0 0,-1 0-1 0 0,2-1-85 0 0,0 0 151 0 0,0 1 0 0 0,0 0 1 0 0,0-1-1 0 0,1 1 0 0 0,-1 0 0 0 0,0 0 1 0 0,1 1-1 0 0,-1-1 0 0 0,2 0-151 0 0,-3 1 20 0 0,0-1 31 0 0,0 1 1 0 0,0 0-1 0 0,0 0 1 0 0,0 0 0 0 0,1 0-1 0 0,-1 0 1 0 0,0 0-1 0 0,0 0 1 0 0,0 0 0 0 0,0 0-1 0 0,0 0 1 0 0,0 1 0 0 0,0-1-1 0 0,0 0 1 0 0,0 1-1 0 0,0-1 1 0 0,0 1 0 0 0,0 0-52 0 0,18 14 635 0 0,-2 0-145 0 0,-11-12-373 0 0,-5-2-81 0 0,0-1 1 0 0,0 1-1 0 0,0 0 0 0 0,1 0 0 0 0,-1-1 1 0 0,0 1-1 0 0,0 0 0 0 0,0 0 1 0 0,-1 0-1 0 0,1 0 0 0 0,0 0 1 0 0,0 0-1 0 0,0 0 0 0 0,-1 0 0 0 0,1 1-36 0 0,7 10 732 0 0,-7-11-687 0 0,0 0 0 0 0,0 0 0 0 0,0 0 0 0 0,0 0 0 0 0,-1 1 0 0 0,1-1 0 0 0,0 0 0 0 0,-1 0 0 0 0,1 1 0 0 0,-1-1 0 0 0,1 0 0 0 0,-1 1 0 0 0,0-1-1 0 0,1 0 1 0 0,-1 1 0 0 0,0-1 0 0 0,0 1 0 0 0,0-1 0 0 0,0 1 0 0 0,0-1-45 0 0,-1 2 2 0 0,0 0-1 0 0,0 0 1 0 0,0 0 0 0 0,0-1-1 0 0,0 1 1 0 0,0 0 0 0 0,-1-1-1 0 0,0 1 1 0 0,1-1 0 0 0,-1 0-1 0 0,0 1 1 0 0,0-1 0 0 0,0 0-1 0 0,0 0 1 0 0,-1 0 0 0 0,1 0-1 0 0,-1-1 1 0 0,1 1 0 0 0,-1-1-1 0 0,1 1 1 0 0,-1-1 0 0 0,0 0-1 0 0,0 0 1 0 0,1 0 0 0 0,-1-1-1 0 0,-2 1-1 0 0,-6 1 226 0 0,1 0 0 0 0,-1-1-1 0 0,1 0 1 0 0,-1-1 0 0 0,1 0-1 0 0,-11-2-225 0 0,18 2 1 0 0,-1-1-1 0 0,0 0 0 0 0,1 1 1 0 0,-1-1-1 0 0,1 0 0 0 0,0-1 1 0 0,-1 1-1 0 0,1-1 1 0 0,0 1-1 0 0,0-1 0 0 0,-1-1 0 0 0,2 2 7 0 0,1 0 1 0 0,-1-1-1 0 0,1 1 0 0 0,0-1 1 0 0,-1 1-1 0 0,1-1 0 0 0,0 1 0 0 0,0-1 1 0 0,0 0-1 0 0,0 1 0 0 0,1-1 1 0 0,-1 0-1 0 0,0 0 0 0 0,1 0 0 0 0,-1 1 1 0 0,1-1-1 0 0,-1 0 0 0 0,1 0 0 0 0,0 0 1 0 0,0-2-8 0 0,0-4-16 0 0,1-1 1 0 0,0 0-1 0 0,1 0 1 0 0,0 1 0 0 0,0-1-1 0 0,0 1 1 0 0,1 0-1 0 0,1 0 1 0 0,-1 0-1 0 0,1 0 1 0 0,1 0 15 0 0,-2 3-11 0 0,-1 1-1 0 0,2-1 1 0 0,-1 1 0 0 0,0 0-1 0 0,1 0 1 0 0,0 0-1 0 0,0 0 1 0 0,0 1 0 0 0,0-1-1 0 0,1 1 1 0 0,-1 0-1 0 0,1 0 1 0 0,0 1 0 0 0,0-1-1 0 0,0 1 1 0 0,0 0-1 0 0,0 1 1 0 0,2-1 11 0 0,-4 1 41 0 0,0 1 0 0 0,0 0 0 0 0,0 0 0 0 0,1 0 0 0 0,-1 0 0 0 0,0 0 0 0 0,0 0 0 0 0,0 1-1 0 0,0-1 1 0 0,0 1 0 0 0,0 0 0 0 0,0 0 0 0 0,0 0 0 0 0,0 1 0 0 0,0-1 0 0 0,-1 1 0 0 0,1-1 0 0 0,-1 1 0 0 0,1 0 0 0 0,-1 0 0 0 0,1 0 0 0 0,-1 0 0 0 0,0 1 0 0 0,0-1-1 0 0,0 0 1 0 0,0 1 0 0 0,1 2-41 0 0,3 9 54 0 0,-2-5 16 0 0,0 0 0 0 0,-1 0 0 0 0,1 3-70 0 0,-4-9 24 0 0,1 0 1 0 0,-1 0 0 0 0,1 0 0 0 0,-1 0-1 0 0,0 0 1 0 0,0 1 0 0 0,0-1-1 0 0,-1 0 1 0 0,1 0 0 0 0,-1 0 0 0 0,0 0-1 0 0,0 1-24 0 0,-1 0 22 0 0,0 1-1 0 0,0-1 0 0 0,0 0 1 0 0,0-1-1 0 0,0 1 0 0 0,-1 0 0 0 0,0-1 1 0 0,0 1-1 0 0,0-1 0 0 0,0 0 1 0 0,-1 0-1 0 0,1 0 0 0 0,-1 0 0 0 0,0-1 1 0 0,1 1-1 0 0,-1-1 0 0 0,0 0 1 0 0,0 0-1 0 0,-1-1 0 0 0,1 1 0 0 0,0-1 1 0 0,-1 0-1 0 0,1 0 0 0 0,-1 0 1 0 0,1-1-1 0 0,-1 1 0 0 0,1-1 0 0 0,-1 0 1 0 0,1-1-1 0 0,-1 1 0 0 0,1-1 1 0 0,-4 0-22 0 0,7 0-11 0 0,0 1 1 0 0,0 0 0 0 0,0-1 0 0 0,0 1-1 0 0,0-1 1 0 0,0 1 0 0 0,0-1-1 0 0,0 0 1 0 0,0 1 0 0 0,0-1 0 0 0,0 0-1 0 0,0 0 1 0 0,0 0 0 0 0,1 1-1 0 0,-1-1 1 0 0,0 0 0 0 0,1 0 0 0 0,-1 0-1 0 0,0 0 1 0 0,1 0 0 0 0,-1-1-1 0 0,1 1 1 0 0,0 0 0 0 0,-1 0 0 0 0,1 0-1 0 0,0 0 1 0 0,0 0 0 0 0,0-1-1 0 0,0 1 1 0 0,0 0 0 0 0,0 0 0 0 0,0 0-1 0 0,0 0 1 0 0,0-1 0 0 0,0 1-1 0 0,1 0 11 0 0,0-7-42 0 0,1 0 1 0 0,0 0-1 0 0,1 0 0 0 0,2-7 42 0 0,-2 9 8 0 0,-1-1 7 0 0,3-4-48 0 0,0-1 0 0 0,0 0 1 0 0,4-4 32 0 0,-7 12-41 0 0,0 1 1 0 0,1 0 0 0 0,0-1 0 0 0,-1 1-1 0 0,1 0 1 0 0,0 1 0 0 0,1-1 0 0 0,-1 0-1 0 0,0 1 1 0 0,1 0 0 0 0,-1-1 0 0 0,3 1 40 0 0,-5 1 17 0 0,5-2-99 0 0,0 0 1 0 0,0 1-1 0 0,1-1 1 0 0,-1 1-1 0 0,6-1 82 0 0,-9 3-38 0 0,0 0 0 0 0,0 0 1 0 0,0 0-1 0 0,0 0 0 0 0,-1 0 0 0 0,1 1 0 0 0,0 0 0 0 0,0-1 0 0 0,0 1 0 0 0,-1 0 1 0 0,1 0-1 0 0,-1 0 0 0 0,1 1 0 0 0,0-1 0 0 0,0 2 38 0 0,-1-3 33 0 0,0 1-1 0 0,0 0 1 0 0,0 0-1 0 0,-1 1 1 0 0,1-1-1 0 0,-1 0 1 0 0,1 0-1 0 0,-1 1 1 0 0,1-1-1 0 0,-1 1 1 0 0,0 0-1 0 0,1-1 1 0 0,-1 1-1 0 0,0 0 1 0 0,0 0-1 0 0,0-1 1 0 0,-1 1-1 0 0,1 0 1 0 0,0 0-1 0 0,-1 0 1 0 0,1 0-1 0 0,-1 0 1 0 0,1 0-1 0 0,-1 0 1 0 0,0 0-1 0 0,0 2-32 0 0,0 14 92 0 0,1-16-74 0 0,-1 1 1 0 0,1 0 0 0 0,-1 0-1 0 0,0 0 1 0 0,0 0-1 0 0,-1 0 1 0 0,1 0-1 0 0,0-1 1 0 0,-1 1-1 0 0,0 0 1 0 0,0 0-1 0 0,0 0 1 0 0,0-1 0 0 0,0 1-1 0 0,0-1 1 0 0,-1 1-1 0 0,1-1 1 0 0,-1 1-1 0 0,-1 1-18 0 0,-4 4 44 0 0,0-1 0 0 0,-1 0 0 0 0,0 0 0 0 0,0 0 0 0 0,-1-1 0 0 0,1 0 0 0 0,-1-1 0 0 0,-1 0-1 0 0,1 0 1 0 0,-1-1 0 0 0,0 0 0 0 0,0-1 0 0 0,0 0 0 0 0,-9 1-44 0 0,15-3 19 0 0,0-1 1 0 0,0 0-1 0 0,0 0 0 0 0,0-1 1 0 0,0 1-1 0 0,0-1 0 0 0,0 0 1 0 0,-3-1-20 0 0,6 2 11 0 0,0-1 1 0 0,-1 1 0 0 0,1-1 0 0 0,-1 1-1 0 0,1-1 1 0 0,0 0 0 0 0,0 1 0 0 0,-1-1-1 0 0,1 0 1 0 0,0 0 0 0 0,0 0 0 0 0,0 0-1 0 0,0 0 1 0 0,0 0 0 0 0,0 0 0 0 0,0-1 0 0 0,0 1-1 0 0,1 0 1 0 0,-1 0 0 0 0,0-1 0 0 0,1 1-1 0 0,-1-1-11 0 0,1 0 9 0 0,-2-3 11 0 0,1-1 1 0 0,0 0-1 0 0,0 0 0 0 0,1 1 1 0 0,0-1-1 0 0,0 0 1 0 0,0 0-1 0 0,1 0 0 0 0,0-5-20 0 0,1 6-42 0 0,-1 0-1 0 0,1 0 1 0 0,0 0-1 0 0,0 0 1 0 0,1 0-1 0 0,-1 0 1 0 0,1 1 0 0 0,0-1-1 0 0,1 1 1 0 0,-1-1-1 0 0,4-2 43 0 0,-1 2-20 0 0,0-1 0 0 0,1 1 0 0 0,-1 0 0 0 0,2 1 0 0 0,-1-1-1 0 0,0 1 1 0 0,4 0 20 0 0,-9 3-8 0 0,1 0 0 0 0,0 0 0 0 0,-1 1 0 0 0,1 0 0 0 0,0 0-1 0 0,-1-1 1 0 0,1 1 0 0 0,0 1 0 0 0,-1-1 0 0 0,1 0 0 0 0,0 1 0 0 0,-1-1-1 0 0,1 1 1 0 0,0 0 0 0 0,-1 0 0 0 0,1 0 0 0 0,-1 0 0 0 0,0 0 0 0 0,1 1-1 0 0,-1-1 1 0 0,0 1 0 0 0,0-1 0 0 0,0 1 0 0 0,0 0 0 0 0,0 0 0 0 0,0 0-1 0 0,0 0 1 0 0,0 2 8 0 0,1 1 82 0 0,2 4-72 0 0,-1 1 0 0 0,1 1 1 0 0,-1 1-11 0 0,-3-9-11 0 0,0 0 0 0 0,-1 1 0 0 0,1-1 0 0 0,-1 0 0 0 0,1 1 0 0 0,-1-1 0 0 0,0 0-1 0 0,0 1 1 0 0,-1-1 0 0 0,1 0 0 0 0,-1 0 0 0 0,0 3 11 0 0,-1-1 25 0 0,1-1 1 0 0,-1 1-1 0 0,0-1 0 0 0,0 1 0 0 0,0-1 0 0 0,0 0 0 0 0,-1 0 0 0 0,0 0 0 0 0,0 0 0 0 0,0 0 0 0 0,0 0 0 0 0,0-1 1 0 0,-1 0-1 0 0,0 0 0 0 0,1 0 0 0 0,-1 0 0 0 0,-1 0 0 0 0,1-1 0 0 0,0 0 0 0 0,0 1 0 0 0,-1-2 0 0 0,-3 2-25 0 0,-3 1-55 0 0,10-3-68 0 0,0-1 0 0 0,0 1-1 0 0,-1-1 1 0 0,1 1 0 0 0,0-1 0 0 0,-1 0-1 0 0,1 1 1 0 0,0-1 0 0 0,-1 0-1 0 0,1 0 1 0 0,0 0 0 0 0,-1 0-1 0 0,1 0 1 0 0,-1 0 123 0 0,1 0-5006 0 0,1 0-1622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1:31.89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61 52 13824 0 0,'-14'-3'160'0'0,"9"2"-60"0"0,1 0-1 0 0,-1 0 1 0 0,1-1-1 0 0,-1 1 1 0 0,1-1-1 0 0,-1 0 1 0 0,1 0-1 0 0,0-1 1 0 0,-1 0-100 0 0,5 3 10 0 0,-1 0 1 0 0,1 0 0 0 0,0-1 0 0 0,0 1 0 0 0,0 0 0 0 0,0 0 0 0 0,0 0 0 0 0,0-1-1 0 0,0 1 1 0 0,0 0 0 0 0,0 0 0 0 0,0 0 0 0 0,0 0 0 0 0,0-1 0 0 0,0 1 0 0 0,0 0-1 0 0,0 0 1 0 0,0 0 0 0 0,0-1 0 0 0,0 1 0 0 0,0 0 0 0 0,0 0 0 0 0,0 0 0 0 0,0-1 0 0 0,0 1-1 0 0,0 0 1 0 0,0 0 0 0 0,0 0 0 0 0,0 0 0 0 0,0-1 0 0 0,0 1 0 0 0,1 0 0 0 0,-1 0-1 0 0,0 0 1 0 0,0 0 0 0 0,0 0 0 0 0,0 0 0 0 0,1-1-11 0 0,9-7 34 0 0,14-5 337 0 0,-24 13-262 0 0,1-1 0 0 0,0 1-1 0 0,0 0 1 0 0,-1 0 0 0 0,1-1-1 0 0,0 1 1 0 0,0 0-1 0 0,0 0 1 0 0,-1 0 0 0 0,1 0-1 0 0,0 0 1 0 0,0 0 0 0 0,0 0-1 0 0,-1 0 1 0 0,1 0 0 0 0,0 0-1 0 0,0 0 1 0 0,0 0 0 0 0,-1 1-1 0 0,1-1 1 0 0,0 0 0 0 0,0 1-1 0 0,-1-1 1 0 0,2 1-109 0 0,-1 0 114 0 0,0 0 0 0 0,0 0 1 0 0,0 0-1 0 0,0 1 0 0 0,0-1 0 0 0,0 0 0 0 0,0 1 1 0 0,-1-1-1 0 0,1 0 0 0 0,0 1 0 0 0,-1-1 0 0 0,1 2-114 0 0,1 4 326 0 0,-1 0-1 0 0,0 0 1 0 0,0 1-1 0 0,0-1 0 0 0,-1 4-325 0 0,-5 139 2234 0 0,1-74-2260 0 0,2-28 42 0 0,-1-6 105 0 0,3 1 1 0 0,2 17-122 0 0,-1-49 293 0 0,1 0 0 0 0,1 0 0 0 0,2 8-293 0 0,-3-14 106 0 0,0 0 0 0 0,-1 0 0 0 0,2 0 0 0 0,-1-1 0 0 0,1 1 0 0 0,-1-1 0 0 0,1 1 0 0 0,3 2-106 0 0,-5-5 1 0 0,1-1 1 0 0,-1 0 0 0 0,0 0 0 0 0,1 0 0 0 0,-1 0 0 0 0,1 0-1 0 0,0 0 1 0 0,-1 0 0 0 0,1 0 0 0 0,-1 0 0 0 0,1-1 0 0 0,0 1-1 0 0,0-1 1 0 0,-1 1 0 0 0,1-1 0 0 0,0 0 0 0 0,0 0 0 0 0,0 0-1 0 0,-1 0 1 0 0,1 0 0 0 0,0 0 0 0 0,0 0 0 0 0,0 0 0 0 0,1-1-2 0 0,3-2-3 0 0,0 1 0 0 0,0-1 0 0 0,-1 0 1 0 0,1 0-1 0 0,-1 0 0 0 0,3-3 3 0 0,12-7-49 0 0,10-3-585 0 0,5-2-520 0 0,11-10 1154 0 0,-35 21-22 0 0,0-1 0 0 0,-1-1-1 0 0,0 1 1 0 0,-1-2 0 0 0,1 1 0 0 0,-1-2 22 0 0,3-4-91 0 0,3-3-96 0 0,-1-1 0 0 0,0-1 187 0 0,-11 16-8 0 0,0-1-1 0 0,0 0 1 0 0,-1 1 0 0 0,0-1-1 0 0,0 0 1 0 0,0 0-1 0 0,-1 0 1 0 0,1-1-1 0 0,-1 1 1 0 0,0 0 0 0 0,-1-3 8 0 0,0 7 157 0 0,-7 4 163 0 0,-17 11-315 0 0,0 1 0 0 0,1 1 0 0 0,1 1 0 0 0,0 1-1 0 0,1 1 1 0 0,-2 5-5 0 0,15-16 172 0 0,0 1 0 0 0,1 0 0 0 0,0 0 0 0 0,0 1 0 0 0,1 0 0 0 0,0 0 0 0 0,1 0 0 0 0,0 1 0 0 0,1 0 0 0 0,0 0 0 0 0,0 0 0 0 0,0 8-172 0 0,3-17-2 0 0,1 0 0 0 0,-1 0-1 0 0,1 0 1 0 0,0 0 0 0 0,0 0-1 0 0,0 0 1 0 0,0 0 0 0 0,0 0-1 0 0,0-1 1 0 0,1 1 0 0 0,-1 0-1 0 0,1 0 1 0 0,-1 0 0 0 0,1 0-1 0 0,-1 0 1 0 0,1-1 0 0 0,0 1-1 0 0,0 0 1 0 0,0-1 0 0 0,0 1-1 0 0,0 0 1 0 0,1-1 0 0 0,-1 0-1 0 0,0 1 1 0 0,1-1 0 0 0,-1 0-1 0 0,1 1 1 0 0,-1-1 0 0 0,1 0-1 0 0,0 0 1 0 0,-1 0 0 0 0,1 0-1 0 0,0-1 1 0 0,0 1 0 0 0,0 0-1 0 0,-1-1 1 0 0,1 1 0 0 0,0-1-1 0 0,0 0 1 0 0,0 0 0 0 0,0 0-1 0 0,0 0 1 0 0,0 0 0 0 0,1 0 2 0 0,3 0 16 0 0,0-1 1 0 0,0 0 0 0 0,-1 0-1 0 0,1 0 1 0 0,0-1 0 0 0,0 0-1 0 0,0 0 1 0 0,-1 0 0 0 0,1-1-1 0 0,4-3-16 0 0,8-5 0 0 0,0-2 0 0 0,0 0 0 0 0,-2-1 0 0 0,0-1 0 0 0,0 0 0 0 0,-1-1 0 0 0,8-13 0 0 0,-8 10-20 0 0,-1 1-29 0 0,-1-1 0 0 0,3-6 49 0 0,-15 25 32 0 0,-1 2-58 0 0,1 0 0 0 0,-1 0 1 0 0,0 0-1 0 0,0 0 0 0 0,-1 0 1 0 0,1 0-1 0 0,0 0 0 0 0,-1 0 26 0 0,1 3-9 0 0,-4 9 33 0 0,2 0-1 0 0,0 1 1 0 0,1-1 0 0 0,0 0-1 0 0,1 1 1 0 0,1-1 0 0 0,0 0-1 0 0,1 1-23 0 0,-2-14 1 0 0,0 1 0 0 0,0-1-1 0 0,0 0 1 0 0,1 0 0 0 0,-1 1-1 0 0,0-1 1 0 0,1 0 0 0 0,-1 0-1 0 0,1 0 1 0 0,-1 1 0 0 0,1-1-1 0 0,0 0 1 0 0,-1 0 0 0 0,1 0-1 0 0,0 0 1 0 0,0 0 0 0 0,0 0-1 0 0,0-1 1 0 0,0 1 0 0 0,0 0-1 0 0,0 0 1 0 0,0-1 0 0 0,0 1-1 0 0,0 0 1 0 0,0-1 0 0 0,1 1-1 0 0,-1-1 1 0 0,0 1 0 0 0,0-1-1 0 0,0 0 1 0 0,1 0 0 0 0,-1 1-1 0 0,0-1 1 0 0,1 0 0 0 0,-1 0-1 0 0,0 0 1 0 0,0-1 0 0 0,1 1-1 0 0,-1 0 1 0 0,0 0 0 0 0,0-1-1 0 0,1 1 0 0 0,5-3 6 0 0,-1 1 0 0 0,1-1 0 0 0,-1-1 0 0 0,0 1-1 0 0,0-1 1 0 0,4-3-6 0 0,-5 3 1 0 0,28-19 7 0 0,-1-1 0 0 0,5-8-8 0 0,12-7 156 0 0,-29 23-366 0 0,0 0 0 0 0,10-12 210 0 0,-11 8-187 0 0,-2 3-247 0 0,11-15 434 0 0,-12 14-35 0 0,-16 33-541 0 0,-7 28 661 0 0,2-10 1101 0 0,3-19-1304 0 0,1 0 1 0 0,0 0-1 0 0,1 0 1 0 0,1 0-1 0 0,1 8 118 0 0,-1-10 125 0 0,0-4-103 0 0,0 1-1 0 0,1-1 0 0 0,-1 0 1 0 0,1 1-1 0 0,1-1 0 0 0,1 4-21 0 0,-2-8 31 0 0,-1-1-1 0 0,0 1 0 0 0,0 1 1 0 0,0-1-1 0 0,-1 0 0 0 0,1 0 0 0 0,-1 2-30 0 0,1 9 44 0 0,1 1-33 0 0,-2-15 42 0 0,-10-16 139 0 0,0 5-262 0 0,-2 0-1 0 0,1 0 0 0 0,-1 1 1 0 0,-1 1-1 0 0,0 0 0 0 0,-3-1 71 0 0,10 4-109 0 0,5 4 10 0 0,10-7-574 0 0,-5 7 582 0 0,0 0-1 0 0,0 0 1 0 0,0 1-1 0 0,0-1 1 0 0,3 1 91 0 0,12-1-166 0 0,25-3 166 0 0,2 0 0 0 0,86-18 0 0 0,-76 11 76 0 0,-29 7 27 0 0,-1-1 0 0 0,0-2 1 0 0,6-3-104 0 0,-10 2 131 0 0,0-1 1 0 0,13-9-132 0 0,-26 13-93 0 0,-1 0 0 0 0,0 0 1 0 0,-1-1-1 0 0,1 0 1 0 0,-1 0-1 0 0,0-1 0 0 0,5-7 93 0 0,-11 13-5 0 0,0 0 1 0 0,-1 0-1 0 0,1 0 0 0 0,0-1 0 0 0,0 1 0 0 0,-1 0 0 0 0,1-1 0 0 0,-1 1 0 0 0,1 0 1 0 0,-1-1-1 0 0,1 1 0 0 0,-1 0 0 0 0,0-1 0 0 0,0 1 0 0 0,0-1 5 0 0,0 1 12 0 0,0 0 0 0 0,0 1 0 0 0,0-1-1 0 0,0 0 1 0 0,-1 0 0 0 0,1 0 0 0 0,0 1 0 0 0,-1-1-1 0 0,1 0 1 0 0,0 0 0 0 0,-1 1 0 0 0,1-1 0 0 0,-1 0 0 0 0,1 1-1 0 0,-1-1 1 0 0,1 0 0 0 0,-1 1 0 0 0,0-1 0 0 0,0 1-12 0 0,0-1 3 0 0,-1 0 1 0 0,0 0 0 0 0,0 0 0 0 0,0 0 0 0 0,1 0 0 0 0,-1 1-1 0 0,0-1 1 0 0,0 1 0 0 0,0 0 0 0 0,0-1 0 0 0,0 1-1 0 0,0 0 1 0 0,0 0 0 0 0,0 0 0 0 0,0 1 0 0 0,0-1 0 0 0,0 0-1 0 0,0 1 1 0 0,-2 0-4 0 0,-3 2-44 0 0,0 0-1 0 0,0 1 0 0 0,0-1 1 0 0,0 2-1 0 0,1-1 1 0 0,-1 1 44 0 0,-13 9 15 0 0,14-10 3 0 0,0 2 0 0 0,0-1 0 0 0,1 0 0 0 0,-1 1 0 0 0,1 0 0 0 0,0 1 0 0 0,1-1 0 0 0,-1 1 0 0 0,2-1 0 0 0,-1 1 0 0 0,0 1 0 0 0,1-1 0 0 0,1 0 0 0 0,-1 1 0 0 0,1 2-18 0 0,1-7 4 0 0,1 0 1 0 0,0 0-1 0 0,0 0 1 0 0,1 1-1 0 0,-1-1 0 0 0,1 0 1 0 0,0 0-1 0 0,-1 0 1 0 0,1 0-1 0 0,0 0 1 0 0,1-1-1 0 0,-1 1 1 0 0,1 0-1 0 0,-1 0 1 0 0,1-1-1 0 0,0 1 1 0 0,0-1-1 0 0,0 0 1 0 0,0 1-1 0 0,0-1 1 0 0,0 0-1 0 0,1 0 1 0 0,-1 0-1 0 0,1-1 1 0 0,-1 1-1 0 0,1 0 0 0 0,0-1 1 0 0,2 1-5 0 0,1-1 58 0 0,0 0 0 0 0,1 0 0 0 0,-1-1 0 0 0,0 0 1 0 0,0 0-1 0 0,5-1-58 0 0,8 0 515 0 0,-14 1-480 0 0,0-1-1 0 0,0 0 1 0 0,0 0 0 0 0,-1 0-1 0 0,1 0 1 0 0,0-1 0 0 0,0 0-1 0 0,1-1-34 0 0,20-7 82 0 0,-15 6-62 0 0,-1 0-1 0 0,0 0 1 0 0,4-3-20 0 0,9-5 15 0 0,4-1-15 0 0,-9 5 0 0 0,-1 0 0 0 0,1 1 0 0 0,1 0 0 0 0,-1 2 0 0 0,12-3 0 0 0,50-6-88 0 0,-49 9 48 0 0,-21 2 30 0 0,1 1 0 0 0,-1 1 0 0 0,0 0 0 0 0,4 0 10 0 0,-9 2-10 0 0,2 0-33 0 0,-2 0 22 0 0,-2-2-19 0 0,3 4 32 0 0,0 0 18 0 0,-5-3 80 0 0,9 6 259 0 0,1-7-493 0 0,0 1 0 0 0,0-2 0 0 0,-1 0 0 0 0,1 0 0 0 0,-1-1 0 0 0,1 0 0 0 0,-1-1 144 0 0,-6 3-45 0 0,0 0 0 0 0,-1 0 0 0 0,1 0 0 0 0,0 1 0 0 0,-1-1 0 0 0,1 1 0 0 0,0 0 0 0 0,0 0 0 0 0,0 0 0 0 0,-1 1 0 0 0,4 0 45 0 0,-6 0 106 0 0,1-1-116 0 0,-1 1 1 0 0,1-1 0 0 0,-1 1 0 0 0,0 0-1 0 0,1-1 1 0 0,-1 1 0 0 0,0 0 0 0 0,0 0-1 0 0,1 0 1 0 0,-1 0 0 0 0,0 0 0 0 0,0 0 0 0 0,0 0-1 0 0,0 1 1 0 0,0 0 9 0 0,12 22-251 0 0,-6-9 175 0 0,5 13 918 0 0,-10-21-583 0 0,1-1 0 0 0,0 0 0 0 0,0-1 0 0 0,1 3-259 0 0,-3-7-2 0 0,0 0 1 0 0,0-1 0 0 0,0 1 0 0 0,0 0 0 0 0,0 0 0 0 0,0-1 0 0 0,0 1 0 0 0,0-1 0 0 0,0 1 0 0 0,1-1-1 0 0,-1 1 1 0 0,0-1 0 0 0,0 1 0 0 0,1-1 0 0 0,-1 0 0 0 0,0 0 0 0 0,1 0 0 0 0,-1 0 0 0 0,0 0 0 0 0,0 0-1 0 0,1 0 1 0 0,-1 0 0 0 0,0-1 0 0 0,1 1 0 0 0,-1 0 0 0 0,0-1 0 0 0,0 1 1 0 0,5-2 27 0 0,-1 0 0 0 0,0 0 1 0 0,1 0-1 0 0,-1 0 0 0 0,4-4-27 0 0,21-12 582 0 0,31-15-582 0 0,-44 24-130 0 0,1-1 0 0 0,-1-1 1 0 0,2-2 129 0 0,10-8-2889 0 0,-9 6-2463 0 0,-2 1-2191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1:26.75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265 344 1840 0 0,'-7'-3'309'0'0,"5"2"629"0"0,3-5 3076 0 0,2-3-2482 0 0,0-4-705 0 0,-3 12-273 0 0,2 0-18 0 0,9-14 757 0 0,-11 14-987 0 0,1 0 0 0 0,-1 0 0 0 0,0 0 0 0 0,0 0 0 0 0,1 0 1 0 0,-1 0-1 0 0,0 0 0 0 0,0 1 0 0 0,0-1 0 0 0,0 0 0 0 0,0 0 1 0 0,0 0-1 0 0,0 0 0 0 0,0-1-306 0 0,-1 2 115 0 0,0-1 1 0 0,0 0-1 0 0,-1 1 0 0 0,1-1 1 0 0,0 1-1 0 0,0 0 1 0 0,0-1-1 0 0,-1 1 1 0 0,1 0-1 0 0,0 0 0 0 0,0 0 1 0 0,-1 0-1 0 0,1 0 1 0 0,0 0-1 0 0,0 0 0 0 0,-2 0-115 0 0,-2 2 178 0 0,-1-1 0 0 0,0 1-1 0 0,1 0 1 0 0,-1 0-1 0 0,1 1 1 0 0,0 0-1 0 0,-5 3-177 0 0,-17 8 149 0 0,-1-2-93 0 0,1 2 0 0 0,0 0 0 0 0,2 2 0 0 0,-23 17-56 0 0,46-32 11 0 0,0 1 0 0 0,0-1-1 0 0,1 0 1 0 0,-1 1 0 0 0,0-1-1 0 0,1 1 1 0 0,-1 0 0 0 0,1 0-1 0 0,-1 0 1 0 0,1-1 0 0 0,0 1-1 0 0,0 0 1 0 0,0 0 0 0 0,0 1-1 0 0,0-1 1 0 0,0 0 0 0 0,0 0-1 0 0,1 0 1 0 0,-1 3-11 0 0,1-5 2 0 0,0 1 0 0 0,0 0-1 0 0,0-1 1 0 0,0 1 0 0 0,0-1 0 0 0,0 1-1 0 0,0 0 1 0 0,1-1 0 0 0,-1 1 0 0 0,0 0-1 0 0,0-1 1 0 0,0 1 0 0 0,1-1-1 0 0,-1 1 1 0 0,0-1 0 0 0,1 1 0 0 0,-1-1-1 0 0,0 1 1 0 0,1-1 0 0 0,-1 1 0 0 0,1-1-1 0 0,-1 1 1 0 0,1-1 0 0 0,-1 0 0 0 0,1 1-1 0 0,-1-1 1 0 0,1 0 0 0 0,0 1 0 0 0,-1-1-1 0 0,1 0 1 0 0,-1 0-2 0 0,1 1 10 0 0,8 4-36 0 0,1-1 1 0 0,-1 0-1 0 0,1 0 0 0 0,-1-1 1 0 0,1 0-1 0 0,4 0 26 0 0,-4 0 64 0 0,0-1-1 0 0,0 2 1 0 0,-1-1-1 0 0,1 1 1 0 0,5 4-64 0 0,53 24-60 0 0,-42-19 547 0 0,-21-11-386 0 0,0 1 0 0 0,0-1-1 0 0,-1 0 1 0 0,1 1-1 0 0,-1 0 1 0 0,0 0-1 0 0,1 1 1 0 0,-1-1-1 0 0,-1 1 1 0 0,1 0-1 0 0,1 2-100 0 0,-4-5 8 0 0,-1-1 0 0 0,1 1 0 0 0,-1 0-1 0 0,0 0 1 0 0,1 0 0 0 0,-1 0 0 0 0,0 0-1 0 0,0 0 1 0 0,1-1 0 0 0,-1 1 0 0 0,0 0 0 0 0,0 0-1 0 0,0 0 1 0 0,0 0 0 0 0,0 0 0 0 0,0 0-1 0 0,-1 0 1 0 0,1 0 0 0 0,0 0 0 0 0,0 0-1 0 0,-1-1 1 0 0,1 1 0 0 0,0 0 0 0 0,-1 0-1 0 0,1 0 1 0 0,-1 0-8 0 0,-19 22 227 0 0,10-12-116 0 0,2-3-76 0 0,0-1-1 0 0,0 1 0 0 0,-1-1 0 0 0,0-1 1 0 0,0 0-1 0 0,-1 0 0 0 0,0 0-34 0 0,-20 9 10 0 0,-22 7-10 0 0,41-18-178 0 0,1 0 1 0 0,-1-1 0 0 0,0-1-1 0 0,0 1 1 0 0,0-2 0 0 0,0 1-1 0 0,-4-1 178 0 0,14-1-35 0 0,1 0-1 0 0,-1 0 1 0 0,1-1-1 0 0,-1 1 1 0 0,1 0-1 0 0,0 0 1 0 0,-1 0-1 0 0,1 0 1 0 0,-1 0-1 0 0,1 0 0 0 0,0 0 1 0 0,-1-1-1 0 0,1 1 1 0 0,-1 0-1 0 0,1 0 1 0 0,0-1-1 0 0,-1 1 1 0 0,1 0-1 0 0,0 0 1 0 0,0-1-1 0 0,-1 1 1 0 0,1 0-1 0 0,0-1 0 0 0,0 1 1 0 0,-1-1-1 0 0,1 1 1 0 0,0 0-1 0 0,0-1 1 0 0,0 1-1 0 0,-1-1 1 0 0,1 1-1 0 0,0 0 1 0 0,0-1-1 0 0,0 1 1 0 0,0-1-1 0 0,0 1 1 0 0,0 0-1 0 0,0-1 0 0 0,0 1 1 0 0,0-1-1 0 0,0 0 36 0 0,5-17-4112 0 0,-5 15 2595 0 0,4-12-4524 0 0</inkml:trace>
  <inkml:trace contextRef="#ctx0" brushRef="#br0" timeOffset="449.536">508 0 17503 0 0,'0'0'803'0'0,"0"0"-18"0"0,0 2-501 0 0,5 11-284 0 0,0 0 0 0 0,-2 0 0 0 0,1 0-1 0 0,-2 1 1 0 0,0 0 0 0 0,6 72 522 0 0,-7-65-81 0 0,2 129 693 0 0,-2-106-164 0 0,-6 40-970 0 0,1-22 254 0 0,-5 49 9 0 0,9-106-188 0 0,0-4 14 0 0,0-15-34 0 0,0 1-216 0 0,1-1 0 0 0,1 0 1 0 0,0 1-1 0 0,1-1 1 0 0,1 1-1 0 0,0 0 0 0 0,0 0 1 0 0,2 0-1 0 0,-1 1 1 0 0,1-1-1 0 0,8-10 161 0 0,-7 13-47 0 0,-2 1-96 0 0,0 1-1 0 0,0-1 1 0 0,1 2-1 0 0,5-6 144 0 0,-9 11 26 0 0,0 0 0 0 0,1 0 0 0 0,-1 0 0 0 0,0 1 0 0 0,1-1 0 0 0,-1 1 0 0 0,1-1 0 0 0,-1 1 0 0 0,1 0 0 0 0,0 0 0 0 0,0 0 0 0 0,0 0 0 0 0,-1 0 0 0 0,1 1 0 0 0,0-1 0 0 0,0 1 0 0 0,2 0-26 0 0,-2 1 18 0 0,-1-1 0 0 0,0 1 0 0 0,0 0 0 0 0,0 1 0 0 0,0-1 0 0 0,0 0 0 0 0,-1 0 0 0 0,1 1 0 0 0,0-1 0 0 0,0 1 0 0 0,-1 0 0 0 0,2 1-18 0 0,4 12 0 0 0,-1-1 0 0 0,-2-9 86 0 0,-1 1 1 0 0,0 0-1 0 0,-1 1 0 0 0,1-1 0 0 0,-1 0 0 0 0,0 1 0 0 0,-1-1 1 0 0,1 1-1 0 0,-1-1 0 0 0,-1 1 0 0 0,1 0 0 0 0,-1-1 0 0 0,0 5-86 0 0,0 14 96 0 0,2 0-1 0 0,1-1 1 0 0,2 7-96 0 0,5 12-515 0 0,-9-42 460 0 0,0-1 0 0 0,-1 1 0 0 0,1 0-1 0 0,-1-1 1 0 0,1 1 0 0 0,0-1 0 0 0,0 1-1 0 0,-1-1 1 0 0,1 1 0 0 0,0-1 0 0 0,0 0-1 0 0,-1 1 1 0 0,1-1 0 0 0,0 0 0 0 0,0 0-1 0 0,0 0 1 0 0,0 1 0 0 0,0-1 0 0 0,-1 0 0 0 0,1 0-1 0 0,0 0 1 0 0,0 0 0 0 0,0-1 55 0 0,25 1-819 0 0,-21-1 656 0 0,-1 1-59 0 0,-1 0-1 0 0,1-1 0 0 0,-1 0 0 0 0,0 0 0 0 0,1 0 0 0 0,-1 0 0 0 0,0 0 1 0 0,1 0-1 0 0,-1-1 0 0 0,0 0 0 0 0,2-1 223 0 0,2-3-1414 0 0,0 1 1 0 0,0-1-1 0 0,4-6 1414 0 0,2-1-2746 0 0,4-2-1887 0 0</inkml:trace>
  <inkml:trace contextRef="#ctx0" brushRef="#br0" timeOffset="939.981">1033 417 11544 0 0,'0'0'529'0'0,"0"0"-12"0"0,-11 11 657 0 0,-2 2 961 0 0,8-9-1772 0 0,1 0 1 0 0,-1 0-1 0 0,1 1 1 0 0,0 0 0 0 0,0 0-1 0 0,1 0 1 0 0,-1 0-1 0 0,-1 5-363 0 0,-9 17 982 0 0,11-21-797 0 0,-1 0 0 0 0,1 1 0 0 0,0-1 0 0 0,0 1 0 0 0,1-1 0 0 0,0 1 0 0 0,0 0 0 0 0,1 0 0 0 0,-1 5-185 0 0,1 3 15 0 0,0-6-14 0 0,1 0-1 0 0,0 0 1 0 0,0 0-1 0 0,2 8 0 0 0,-1-11 0 0 0,0 0 0 0 0,0 0 0 0 0,1 0 0 0 0,0 0 0 0 0,2 3 0 0 0,-3-7 0 0 0,-1-1 0 0 0,1 0 0 0 0,0 1 0 0 0,0-1 0 0 0,0 0 0 0 0,0 1 0 0 0,0-1 0 0 0,1 0 0 0 0,-1 0 0 0 0,0 0 0 0 0,1 0 0 0 0,-1 0 0 0 0,0 0 0 0 0,1 0 0 0 0,-1-1 0 0 0,1 1 0 0 0,-1 0 0 0 0,1-1 0 0 0,0 1 0 0 0,-1-1 0 0 0,1 0 0 0 0,1 1 0 0 0,5 0-57 0 0,-5 0 140 0 0,-1-1 1 0 0,1 1-1 0 0,0-1 0 0 0,0 0 0 0 0,0 0 0 0 0,0 0 0 0 0,-1 0 1 0 0,1 0-1 0 0,0-1 0 0 0,0 1 0 0 0,0-1 0 0 0,-1 0 0 0 0,1 0 1 0 0,0 0-1 0 0,-1 0 0 0 0,1 0 0 0 0,-1 0 0 0 0,3-2-83 0 0,-1-1 34 0 0,1 1-1 0 0,-1-1 1 0 0,0 0-1 0 0,0 0 1 0 0,-1-1 0 0 0,1 1-1 0 0,-1-1 1 0 0,0 0-1 0 0,0 1 1 0 0,0-1-1 0 0,-1-1 1 0 0,2-3-34 0 0,2-9-530 0 0,-1-1 1 0 0,-1 0 0 0 0,0-3 529 0 0,10-40-323 0 0,-12 54 236 0 0,4-13-51 0 0,-6 20 128 0 0,0 1 0 0 0,0-1 0 0 0,1 0 0 0 0,-1 1 0 0 0,0-1 0 0 0,0 1 0 0 0,1-1 0 0 0,-1 0 1 0 0,0 1-1 0 0,1-1 0 0 0,-1 1 0 0 0,1-1 0 0 0,-1 1 0 0 0,1-1 0 0 0,-1 1 0 0 0,1 0 0 0 0,-1-1 0 0 0,1 1 0 0 0,-1-1 0 0 0,1 1 0 0 0,-1 0 0 0 0,1 0 0 0 0,0-1 0 0 0,0 1 10 0 0,2 1-21 0 0,1 0-1 0 0,-1 0 1 0 0,1 1-1 0 0,-1-1 1 0 0,0 1-1 0 0,0-1 1 0 0,1 1-1 0 0,-1 0 1 0 0,0 1-1 0 0,-1-1 1 0 0,1 0-1 0 0,0 1 1 0 0,1 2 21 0 0,10 7-58 0 0,-5-4 68 0 0,0 1 1 0 0,0 0-1 0 0,0 0 1 0 0,-1 1-1 0 0,1 2-10 0 0,0 0 17 0 0,0 0 76 0 0,-1 1-1 0 0,4 8-92 0 0,10 15 303 0 0,26 31 1 0 0,-48-67-302 0 0,0 1-1 0 0,0-1 0 0 0,0 0 0 0 0,1 0 0 0 0,-1 0 0 0 0,0 0 1 0 0,0 0-1 0 0,0 0 0 0 0,0 0 0 0 0,0 0 0 0 0,0 0 0 0 0,0 0 1 0 0,0 0-1 0 0,0 1 0 0 0,1-1 0 0 0,-1 0 0 0 0,0 0 0 0 0,0 0 1 0 0,0 0-1 0 0,0 0 0 0 0,0 0 0 0 0,0 0 0 0 0,0 0 1 0 0,1 0-1 0 0,-1 0 0 0 0,0 0 0 0 0,0 0 0 0 0,0 0 0 0 0,0 0 1 0 0,0 0-1 0 0,0 0 0 0 0,0 0 0 0 0,1 0 0 0 0,-1 0 0 0 0,0-1 1 0 0,0 1-1 0 0,0 0 0 0 0,0 0 0 0 0,0 0 0 0 0,0 0 0 0 0,0 0 1 0 0,0 0-1 0 0,0 0 0 0 0,1 0-1 0 0,2-7 274 0 0,1-6 339 0 0,-10-28 488 0 0,5 12-1037 0 0,1 17-350 0 0,-1 1-1 0 0,2-1 1 0 0,-1 0 0 0 0,2 1-1 0 0,0-5 287 0 0,0 8-46 0 0,-1 0-1 0 0,1 1 0 0 0,1-1 0 0 0,-1 0 0 0 0,2 1 1 0 0,-1 0-1 0 0,1-1 0 0 0,0 1 0 0 0,0 1 1 0 0,0-1-1 0 0,1 1 0 0 0,0-1 0 0 0,5-3 47 0 0,0 2-472 0 0,2 0 0 0 0,-1 0 0 0 0,1 1-1 0 0,0 0 1 0 0,0 1 0 0 0,1 0-1 0 0,-1 1 1 0 0,12-3 472 0 0,-7 2-1095 0 0,-1-1-4975 0 0</inkml:trace>
  <inkml:trace contextRef="#ctx0" brushRef="#br0" timeOffset="1165.056">1630 224 13824 0 0,'-2'8'674'0'0,"-2"5"-446"0"0,2 0 0 0 0,0 1 0 0 0,0-1-1 0 0,1 1 1 0 0,1 0 0 0 0,0-1 0 0 0,2 12-228 0 0,0 18 1304 0 0,-1-17-423 0 0,2-1-1 0 0,0 0 1 0 0,3 6-881 0 0,0 5 880 0 0,-4-15-853 0 0,0 0 0 0 0,-2 0 0 0 0,-1 8-27 0 0,0 9-585 0 0,2-38 511 0 0,-1 1 0 0 0,0-1-1 0 0,0 0 1 0 0,0 1 0 0 0,0-1-1 0 0,0 0 1 0 0,0 1 0 0 0,0-1-1 0 0,0 1 1 0 0,0-1 0 0 0,0 0-1 0 0,0 1 1 0 0,0-1 0 0 0,0 0-1 0 0,0 1 1 0 0,0-1 0 0 0,0 0-1 0 0,-1 1 1 0 0,1-1 0 0 0,0 0-1 0 0,0 1 1 0 0,0-1 0 0 0,-1 0-1 0 0,1 0 1 0 0,0 1 0 0 0,0-1-1 0 0,-1 0 1 0 0,1 0 0 0 0,0 1-1 0 0,0-1 1 0 0,-1 0 0 0 0,1 0-1 0 0,0 0 1 0 0,-1 1 0 0 0,1-1-1 0 0,0 0 1 0 0,-1 0 0 0 0,1 0-1 0 0,0 0 1 0 0,-1 0 0 0 0,1 0-1 0 0,0 0 1 0 0,-1 0 0 0 0,1 0-1 0 0,0 0 1 0 0,-1 0 0 0 0,1 0-1 0 0,-1 0 1 0 0,1 0 0 0 0,0 0-1 0 0,-1 0 1 0 0,1 0 0 0 0,0 0-1 0 0,-1 0 1 0 0,1 0 0 0 0,0-1-1 0 0,0 1 1 0 0,-1 0 0 0 0,1 0-1 0 0,0 0 1 0 0,-1-1 0 0 0,1 1-1 0 0,0 0 1 0 0,0 0 0 0 0,-1-1 74 0 0,-8-6-1664 0 0</inkml:trace>
  <inkml:trace contextRef="#ctx0" brushRef="#br0" timeOffset="1455.727">1588 385 8952 0 0,'1'-2'59'0'0,"-1"0"1"0"0,1 1 0 0 0,0-1 0 0 0,0 1-1 0 0,0-1 1 0 0,0 1 0 0 0,0 0 0 0 0,0-1-1 0 0,0 1 1 0 0,0 0 0 0 0,1 0 0 0 0,-1 0-1 0 0,0 0 1 0 0,1 0 0 0 0,-1 0 0 0 0,1 0-1 0 0,-1 0 1 0 0,1 1 0 0 0,-1-1 0 0 0,1 0-1 0 0,0 1 1 0 0,-1 0 0 0 0,1-1 0 0 0,1 1-60 0 0,8-3 717 0 0,0 2 1 0 0,1-1-1 0 0,4 1-717 0 0,-9 1 514 0 0,23 0 63 0 0,0 2 0 0 0,0 1 0 0 0,0 1 0 0 0,13 4-577 0 0,-5-1-176 0 0,2 1-4060 0 0,-22-5-464 0 0</inkml:trace>
  <inkml:trace contextRef="#ctx0" brushRef="#br0" timeOffset="3273.219">2329 251 13792 0 0,'-2'70'1500'0'0,"2"-66"-1500"0"0,1 1 1 0 0,-1-1-1 0 0,1 1 1 0 0,0-1 0 0 0,0 1-1 0 0,0-1 1 0 0,1 4-1 0 0,5 19 109 0 0,5 62 2021 0 0,5 50 150 0 0,-11-82-1532 0 0,-2-24 208 0 0,-1 23-956 0 0,-3-45 86 0 0,1-1 1 0 0,1 1-1 0 0,0 0 0 0 0,3 6-86 0 0,-2-5-72 0 0,-1 0 0 0 0,0 0-1 0 0,1 6 73 0 0,-3-11 12 0 0,1-1 0 0 0,1 1 0 0 0,-1 0 0 0 0,2 3-12 0 0,4 21 530 0 0,-7-28-499 0 0,0-1 1 0 0,0 0 0 0 0,-1 0 0 0 0,1 0-1 0 0,-1 0 1 0 0,1 0 0 0 0,-1 1 0 0 0,0-1-1 0 0,0 0 1 0 0,0 0 0 0 0,0-1-32 0 0,-2 6 25 0 0,2-6 50 0 0,8-20-6 0 0,-7 16-69 0 0,0 0 1 0 0,0 0-1 0 0,0 0 0 0 0,0 1 0 0 0,-1-1 0 0 0,1 0 0 0 0,-1 0 0 0 0,1 0 1 0 0,-1 1-1 0 0,0-1 0 0 0,0 0 0 0 0,-1-1-18 0 0,1 1 1 0 0,0-1-1 0 0,0 1 1 0 0,1-1-1 0 0,-1 1 1 0 0,1-1-1 0 0,0 0 18 0 0,-2-57-626 0 0,2-45-275 0 0,2 61 641 0 0,-2 11-3 0 0,2 1 1 0 0,2-1-1 0 0,1 0 263 0 0,-1 3-195 0 0,-3 25 163 0 0,-1-1-1 0 0,1 1 1 0 0,1 0-1 0 0,-1 0 0 0 0,1 0 1 0 0,0 0-1 0 0,0 0 1 0 0,0 1-1 0 0,1-2 33 0 0,1 1-10 0 0,1-1-1 0 0,-1 0 1 0 0,1 1-1 0 0,0 0 0 0 0,0 0 1 0 0,1 1-1 0 0,0-1 0 0 0,0 1 1 0 0,0 0 10 0 0,-3 3 0 0 0,0 1 0 0 0,-1 0 1 0 0,1-1-1 0 0,0 1 0 0 0,0 0 1 0 0,0 0-1 0 0,0 0 0 0 0,0 1 1 0 0,1-1-1 0 0,-1 1 0 0 0,0-1 1 0 0,0 1-1 0 0,0 0 0 0 0,0 1 1 0 0,0-1-1 0 0,1 0 0 0 0,-1 1 1 0 0,0 0-1 0 0,0 0 0 0 0,0-1 1 0 0,0 2-1 0 0,0-1 0 0 0,2 1 0 0 0,0 1 66 0 0,0 0 0 0 0,0 0 0 0 0,0 0 0 0 0,-1 1-1 0 0,0-1 1 0 0,1 1 0 0 0,-1 0 0 0 0,0 0 0 0 0,-1 1-1 0 0,1-1 1 0 0,-1 1 0 0 0,0 0 0 0 0,0 0 0 0 0,0 0-1 0 0,-1 0 1 0 0,0 0 0 0 0,0 0 0 0 0,0 1 0 0 0,0-1-1 0 0,-1 1 1 0 0,0 0 0 0 0,0-1 0 0 0,-1 1-66 0 0,0 0 24 0 0,0 1 0 0 0,-1-1 0 0 0,0 0 0 0 0,0 1 0 0 0,0-1 0 0 0,-1 0 0 0 0,0 0 0 0 0,0 0 0 0 0,-1 0 0 0 0,1 0 0 0 0,-1 0 0 0 0,-1-1 0 0 0,1 1 0 0 0,-1-1 0 0 0,0 0 0 0 0,0 0 0 0 0,0 0 0 0 0,-1-1 0 0 0,1 0 0 0 0,-1 1 0 0 0,0-2 0 0 0,-1 1 0 0 0,1 0 0 0 0,-1-1 0 0 0,1 0 0 0 0,-5 1-24 0 0,-1 2 128 0 0,-1-1 0 0 0,-1 0 0 0 0,1-1 0 0 0,0-1 0 0 0,-1 0 1 0 0,0 0-1 0 0,0-1 0 0 0,-4 0-128 0 0,-10 3-744 0 0,26-5 951 0 0,14 3-93 0 0,7-1-76 0 0,0-1-1 0 0,-1 0 1 0 0,1-1-1 0 0,10-2-37 0 0,78-12 1158 0 0,-85 10-1523 0 0,-1-1 0 0 0,0-1-1 0 0,0-1 1 0 0,0-1 0 0 0,8-4 365 0 0,-7 2-160 0 0,16-8 154 0 0,-25 10 66 0 0,0 0-1 0 0,-1-2 0 0 0,0 0 0 0 0,0 0 1 0 0,-1-1-1 0 0,-1 0 0 0 0,6-8-59 0 0,-11 12-68 0 0,-5 6 49 0 0,0 0 0 0 0,0 0 0 0 0,-1 0 0 0 0,1 0 0 0 0,0 0 1 0 0,-1 0-1 0 0,1 0 0 0 0,0 0 0 0 0,-1 0 0 0 0,1 0 0 0 0,-1 0 0 0 0,0 0 0 0 0,1 0 1 0 0,-1 0-1 0 0,0-1 0 0 0,1 1 0 0 0,-1 0 0 0 0,0-1 19 0 0,-1 2 3 0 0,-1 0 0 0 0,1 0 0 0 0,0 0 0 0 0,0 0 0 0 0,0 0 0 0 0,0 0 0 0 0,0 1 0 0 0,0-1 0 0 0,0 0 0 0 0,0 1 0 0 0,0-1 0 0 0,-1 1 0 0 0,1 0-3 0 0,-4 2-8 0 0,-1 1-1 0 0,1 0 1 0 0,1 0 0 0 0,-5 5 8 0 0,-6 5-21 0 0,9-6 21 0 0,5-4 0 0 0,1 1 0 0 0,0 0 0 0 0,0-1 0 0 0,0 1 0 0 0,0-1 0 0 0,1 1 0 0 0,0-1 0 0 0,0 1 0 0 0,0-1 0 0 0,1 4 0 0 0,4 14 0 0 0,-5-20 12 0 0,0 0-1 0 0,0-1 0 0 0,0 1 0 0 0,0 0 0 0 0,0-1 0 0 0,1 1 1 0 0,-1-1-1 0 0,1 1 0 0 0,-1-1 0 0 0,1 1 0 0 0,-1-1 0 0 0,1 0 1 0 0,0 0-1 0 0,0 0 0 0 0,-1 0 0 0 0,1 0 0 0 0,0 0 0 0 0,0-1 1 0 0,0 1-1 0 0,0-1 0 0 0,2 1-11 0 0,1-2 43 0 0,1 0 1 0 0,-1-1-1 0 0,1 1 0 0 0,-1-1 1 0 0,0 0-1 0 0,0-1 0 0 0,0 1 0 0 0,0-1 1 0 0,2-1-44 0 0,5-5 301 0 0,0-1 0 0 0,7-7-301 0 0,-11 9 92 0 0,1 0 1 0 0,0 1-1 0 0,0 0 0 0 0,0 1 0 0 0,6-3-92 0 0,-14 8 4 0 0,1 1 0 0 0,-1-1 0 0 0,0 1-1 0 0,1-1 1 0 0,-1 1 0 0 0,0 0-1 0 0,1-1 1 0 0,-1 1 0 0 0,0 0 0 0 0,1 0-1 0 0,-1 0 1 0 0,0 0 0 0 0,1 0 0 0 0,-1 0-1 0 0,0 0 1 0 0,1 1 0 0 0,-1-1 0 0 0,0 1-1 0 0,1-1 1 0 0,-1 1 0 0 0,0-1 0 0 0,0 1-1 0 0,1-1 1 0 0,-1 1 0 0 0,0 0 0 0 0,0 0-1 0 0,0 0 1 0 0,0 0-4 0 0,4 3 33 0 0,-1 1 0 0 0,1 0 0 0 0,-1 1 0 0 0,0-1 0 0 0,1 4-33 0 0,8 10 34 0 0,-3-7-34 0 0,-9-9 0 0 0,1 0 0 0 0,-1-1 0 0 0,1 1 0 0 0,0-1 0 0 0,0 0 0 0 0,0 0 0 0 0,0 0 0 0 0,0 0 0 0 0,1 0 0 0 0,-1 0 0 0 0,1 0 0 0 0,-1-1 0 0 0,1 1 0 0 0,0-1 0 0 0,0 0 0 0 0,-1 0 0 0 0,1 0 0 0 0,2 1 0 0 0,3-1 22 0 0,0-1-1 0 0,0 1 1 0 0,0-2-1 0 0,0 1 1 0 0,0-1-1 0 0,0 0 1 0 0,0 0-1 0 0,0-1 1 0 0,0 0-1 0 0,-1-1 1 0 0,1 0-1 0 0,6-3-21 0 0,4-3 399 0 0,0 0 0 0 0,0-2 0 0 0,-1 0 0 0 0,8-8-399 0 0,-20 15-102 0 0,0-1 1 0 0,0 0 0 0 0,0-1-1 0 0,-1 1 1 0 0,0-1 0 0 0,0 0 0 0 0,0 0-1 0 0,-1 0 1 0 0,0 0 0 0 0,2-6 101 0 0,3-11-368 0 0,-1 0-1 0 0,2-11 369 0 0,4-30-1936 0 0,3-63 1936 0 0,-8 63-472 0 0,-9 44 446 0 0,-1 13 161 0 0,2 7-132 0 0,0 0 1 0 0,-1 0-1 0 0,1 0 0 0 0,0 0 0 0 0,0 0 1 0 0,0 0-1 0 0,0 0 0 0 0,0 0 0 0 0,0 0 0 0 0,0 0 1 0 0,0 0-1 0 0,-1 0 0 0 0,1 0 0 0 0,0 0 1 0 0,0 0-1 0 0,0 0 0 0 0,0 0 0 0 0,0 0 1 0 0,0 0-1 0 0,0 0 0 0 0,-1 0 0 0 0,1 0 1 0 0,0 0-1 0 0,0 0 0 0 0,0 0 0 0 0,0 0 0 0 0,0 0 1 0 0,0 1-1 0 0,0-1 0 0 0,0 0 0 0 0,0 0 1 0 0,0 0-1 0 0,-1 0 0 0 0,1 0 0 0 0,0 0 1 0 0,0 0-1 0 0,0 0 0 0 0,0 1 0 0 0,0-1 0 0 0,0 0 1 0 0,0 0-1 0 0,0 0 0 0 0,0 0 0 0 0,0 0 1 0 0,0 0-1 0 0,0 0 0 0 0,0 1 0 0 0,0-1-3 0 0,-4 9-1 0 0,1 1 0 0 0,0 0 1 0 0,1 0-1 0 0,-2 10 1 0 0,-3 15 54 0 0,1 1 395 0 0,1-1 1 0 0,1 1-1 0 0,2 0 0 0 0,3 23-449 0 0,-1-46 42 0 0,0 9 4 0 0,2 1 0 0 0,0-1 0 0 0,3 6-46 0 0,-3-15 13 0 0,1-1-1 0 0,1 0 1 0 0,0 0 0 0 0,0 0 0 0 0,1 0-1 0 0,4 5-12 0 0,-8-15 0 0 0,0 0 0 0 0,0 0 0 0 0,1 0 0 0 0,-1 0 0 0 0,1-1 0 0 0,0 1 0 0 0,-1 0 0 0 0,1-1 0 0 0,0 1 0 0 0,0-1 0 0 0,0 0 0 0 0,0 0 0 0 0,0 0 0 0 0,0 0 0 0 0,0 0 0 0 0,0 0 0 0 0,1 0 0 0 0,-1 0 0 0 0,0-1 0 0 0,0 1 0 0 0,1-1 0 0 0,0 0 0 0 0,3 0 0 0 0,1 0 0 0 0,-1 0 0 0 0,1-1 0 0 0,-1 0 0 0 0,1-1 0 0 0,-1 1 0 0 0,3-2 0 0 0,-7 2 0 0 0,1 0 0 0 0,-1 0 0 0 0,0 0 0 0 0,0-1 0 0 0,1 1 0 0 0,-1-1 0 0 0,0 1 0 0 0,0-1 0 0 0,0 0 0 0 0,-1 0 0 0 0,1 0 0 0 0,0 0 0 0 0,15-14 0 0 0,74-38 0 0 0,-43 25 0 0 0,-33 22 0 0 0,0-2 0 0 0,-1 0 0 0 0,0-1 0 0 0,6-6 0 0 0,3-4-9 0 0,-15 14-11 0 0,0-1 0 0 0,0 0 0 0 0,-1 0 0 0 0,0-1 0 0 0,0 0 0 0 0,2-4 20 0 0,-9 11-12 0 0,0 1 1 0 0,0-1-1 0 0,1 1 1 0 0,-1-1-1 0 0,0 1 1 0 0,1-1-1 0 0,-1 1 1 0 0,1-1-1 0 0,-1 1 1 0 0,1-1-1 0 0,-1 1 1 0 0,0 0-1 0 0,1-1 1 0 0,-1 1-1 0 0,1 0 1 0 0,0-1-1 0 0,-1 1 1 0 0,1 0-1 0 0,-1 0 1 0 0,1 0-1 0 0,0-1 12 0 0,-1 2-7 0 0,1-1-1 0 0,-1 0 1 0 0,0 0 0 0 0,1 0-1 0 0,-1 0 1 0 0,0 1-1 0 0,1-1 1 0 0,-1 0 0 0 0,0 0-1 0 0,1 0 1 0 0,-1 1-1 0 0,0-1 1 0 0,1 0 0 0 0,-1 1-1 0 0,0-1 1 0 0,0 0-1 0 0,0 1 1 0 0,1-1 0 0 0,-1 0-1 0 0,0 1 1 0 0,0-1 0 0 0,0 1-1 0 0,1-1 8 0 0,0 3-8 0 0,0 1-1 0 0,-1-1 1 0 0,1 1 0 0 0,0-1-1 0 0,-1 1 1 0 0,0-1-1 0 0,0 1 9 0 0,1 5 38 0 0,-1 0 0 0 0,1-1 0 0 0,0 1 0 0 0,1-1 0 0 0,0 1 0 0 0,1-1 0 0 0,-1 0 0 0 0,4 6-38 0 0,-4-9 33 0 0,-1 1 0 0 0,1-1 0 0 0,-1 0 0 0 0,-1 1-1 0 0,1-1 1 0 0,-1 5-33 0 0,2 9-107 0 0,4 29 217 0 0,-6-47-96 0 0,1 1 0 0 0,-1 0 0 0 0,0 0 0 0 0,0-1 0 0 0,0 1 0 0 0,0 0 0 0 0,0 0-1 0 0,-1 0 1 0 0,1-1 0 0 0,0 1 0 0 0,-1 0 0 0 0,1-1 0 0 0,-1 1 0 0 0,0 0 0 0 0,1-1 0 0 0,-1 1-1 0 0,0 0 1 0 0,0-1 0 0 0,0 0 0 0 0,0 1 0 0 0,-1-1 0 0 0,1 1 0 0 0,0-1 0 0 0,0 0 0 0 0,-1 0 0 0 0,1 0-1 0 0,-1 0 1 0 0,1 0 0 0 0,-1 0 0 0 0,1 0 0 0 0,-1 0 0 0 0,0-1 0 0 0,1 1 0 0 0,-1-1 0 0 0,0 1-1 0 0,1-1 1 0 0,-1 0 0 0 0,-1 1-14 0 0,-70 5 600 0 0,68-6-592 0 0,-1 1-1 0 0,1 0 1 0 0,-1 0-1 0 0,1 1 0 0 0,-1 0-7 0 0,-13 3-190 0 0,16-5 116 0 0,-1 0 1 0 0,1 0-1 0 0,-1 0 0 0 0,1-1 1 0 0,-1 0-1 0 0,1 1 0 0 0,-1-1 1 0 0,1 0-1 0 0,0-1 0 0 0,-2 1 74 0 0,-13-5 106 0 0,-1 1 325 0 0,13 3-624 0 0,14 6 591 0 0,-3-3-358 0 0,0 0 0 0 0,0 1-1 0 0,0-2 1 0 0,1 1 0 0 0,-1 0-1 0 0,0-1 1 0 0,0 0-1 0 0,1 0 1 0 0,3-1-40 0 0,23 0 31 0 0,-23 1-19 0 0,13 2 199 0 0,0-2-1 0 0,1 0 0 0 0,14-3-210 0 0,-6-1-66 0 0,-20 4-6 0 0,1-2 0 0 0,0 1 0 0 0,-1-2-1 0 0,0 1 1 0 0,0-1 0 0 0,1-1 0 0 0,-2 0 0 0 0,10-5 72 0 0,-13 5 29 0 0,0 1 0 0 0,0 0 0 0 0,1 1 0 0 0,2-1-29 0 0,26-10 190 0 0,42-22-223 0 0,-31 15-904 0 0,-38 16 812 0 0,-1-1 0 0 0,0 0 0 0 0,0 0 0 0 0,2-4 125 0 0,16-9-108 0 0,-16 11 108 0 0,-1-1 0 0 0,-1 0 0 0 0,0 0 0 0 0,8-9 0 0 0,-15 16 0 0 0,7-12 0 0 0,-10 3 0 0 0,-1 3 0 0 0,3 7 0 0 0,0 0 0 0 0,0-1 0 0 0,-1 1 0 0 0,1 0 0 0 0,-1-1 0 0 0,1 1 0 0 0,0 0 0 0 0,-1-1 0 0 0,1 1 0 0 0,-1 0 0 0 0,1 0 0 0 0,-1-1 0 0 0,1 1 0 0 0,0 0 0 0 0,-1 0 0 0 0,1 0 0 0 0,-1 0 0 0 0,1 0 0 0 0,-1 0 0 0 0,1 0 0 0 0,-1 0 0 0 0,1 0 0 0 0,-1 0 0 0 0,1 0 0 0 0,-1 0 0 0 0,1 0 0 0 0,-1 0 0 0 0,0 0 0 0 0,-1 0 0 0 0,-1-1 31 0 0,-19 0 108 0 0,22 1-140 0 0,0 0 1 0 0,0 0 0 0 0,0 0-1 0 0,0 0 1 0 0,0 0 0 0 0,0 0 0 0 0,0 0-1 0 0,0 0 1 0 0,-1 0 0 0 0,1 0-1 0 0,0 1 1 0 0,0-1 0 0 0,0 0-1 0 0,0 0 1 0 0,0 0 0 0 0,0 0 0 0 0,0 0-1 0 0,0 0 1 0 0,0 0 0 0 0,0 0-1 0 0,0 0 1 0 0,0 0 0 0 0,0 0 0 0 0,0 0-1 0 0,-1 0 1 0 0,1 0 0 0 0,0 0-1 0 0,0 0 1 0 0,0 1 0 0 0,0-1-1 0 0,0 0 1 0 0,0 0 0 0 0,0 0 0 0 0,0 0-1 0 0,0 0 1 0 0,0 0 0 0 0,0 0-1 0 0,0 0 1 0 0,0 0 0 0 0,0 0 0 0 0,0 0-1 0 0,0 1 1 0 0,0-1 0 0 0,0 0-1 0 0,0 0 1 0 0,0 0 0 0 0,0 0-1 0 0,0 0 1 0 0,0 0 0 0 0,1 0 0 0 0,-1 0-1 0 0,0 0 1 0 0,0 0 0 0 0,0 0-1 0 0,0 0 1 0 0,0 1 0 0 0,0 4-96 0 0,-1-4 93 0 0,1-1 0 0 0,-1 0 0 0 0,1 1 0 0 0,-1-1-1 0 0,1 1 1 0 0,-1-1 0 0 0,1 0 0 0 0,-1 0 0 0 0,0 1 0 0 0,1-1-1 0 0,-1 0 1 0 0,1 0 0 0 0,-1 0 0 0 0,0 0 0 0 0,1 1 0 0 0,-1-1-1 0 0,0 0 1 0 0,1 0 3 0 0,-8 0 28 0 0,-4 4 515 0 0,3 0-242 0 0,-60 19 654 0 0,67-22-995 0 0,0-1 0 0 0,0 1-1 0 0,0 0 1 0 0,1 1 0 0 0,-1-1 0 0 0,0 0 0 0 0,0 1 0 0 0,0 0 40 0 0,-12 8-231 0 0,11-9 228 0 0,1 0 1 0 0,-1 0-1 0 0,1 1 0 0 0,0-1 1 0 0,-1 1-1 0 0,1-1 0 0 0,0 1 1 0 0,0 0-1 0 0,0 0 0 0 0,0 0 1 0 0,0 0-1 0 0,1 0 0 0 0,-1 1 3 0 0,-1 1 3 0 0,0 0 17 0 0,1-1 0 0 0,-1 1 0 0 0,1 0 1 0 0,0 1-1 0 0,0-1 0 0 0,0 0 1 0 0,1 0-1 0 0,0 1 0 0 0,-1-1 0 0 0,2 1 1 0 0,-1 0-21 0 0,0-2 16 0 0,1 0 1 0 0,0-1 0 0 0,-1 1-1 0 0,1-1 1 0 0,1 1 0 0 0,-1 0 0 0 0,0-1-1 0 0,1 1 1 0 0,-1-1 0 0 0,1 1 0 0 0,0 0-1 0 0,-1-1 1 0 0,1 0 0 0 0,1 1-1 0 0,-1-1 1 0 0,0 0 0 0 0,1 2-17 0 0,2 0 33 0 0,0 0 1 0 0,0 0-1 0 0,1-1 1 0 0,-1 1-1 0 0,1-1 1 0 0,-1 0-1 0 0,4 1-33 0 0,4 3-75 0 0,0-1 0 0 0,1 0 1 0 0,0-1-1 0 0,0 0 0 0 0,0-1 0 0 0,10 1 75 0 0,15 2-649 0 0,29 0 649 0 0,-46-6-588 0 0,0-1 0 0 0,1-1 0 0 0,-1-1 588 0 0,25-1-1856 0 0,-8 3 334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1:34.24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1 255 15664 0 0,'0'0'1206'0'0,"1"-1"-787"0"0,36-4 945 0 0,21 7 794 0 0,-38 0-1624 0 0,32 4 750 0 0,-36-3-841 0 0,1-1 0 0 0,12 0-443 0 0,63 3 57 0 0,0 0-30 0 0,318-9-43 0 0,-345 6-3056 0 0,-55-2 1376 0 0</inkml:trace>
  <inkml:trace contextRef="#ctx0" brushRef="#br0" timeOffset="274.256">258 375 11088 0 0,'-55'-1'817'0'0,"22"0"622"0"0,11 0 2664 0 0,50-7-2367 0 0,74 0-1389 0 0,88-12 1741 0 0,-111 13-1836 0 0,-38 4 0 0 0,0 2-1 0 0,0 2 1 0 0,37 6-252 0 0,21 8-672 0 0,-1 6-3578 0 0,-85-18-2293 0 0</inkml:trace>
  <inkml:trace contextRef="#ctx0" brushRef="#br0" timeOffset="571.047">645 42 13824 0 0,'0'0'629'0'0,"-5"-14"238"0"0,4 13-838 0 0,1 0 1 0 0,0 0-1 0 0,0 0 1 0 0,0 0-1 0 0,1 0 1 0 0,-1 0 0 0 0,0 1-1 0 0,0-1 1 0 0,0 0-1 0 0,1 0 1 0 0,-1 0-1 0 0,0 0 1 0 0,1 1 0 0 0,-1-1-1 0 0,0 0 1 0 0,1 0-1 0 0,-1 1 1 0 0,1-1-1 0 0,0 0 1 0 0,-1 1 0 0 0,1-1-1 0 0,-1 1 1 0 0,1-1-1 0 0,0 1 1 0 0,0-1-1 0 0,-1 1 1 0 0,1-1 0 0 0,0 1-1 0 0,0-1 1 0 0,-1 1-1 0 0,1 0 1 0 0,0 0 0 0 0,0-1-1 0 0,0 1 1 0 0,0 0-1 0 0,0 0 1 0 0,0 0-30 0 0,5-1 346 0 0,0-1 1 0 0,0 2-1 0 0,0-1 0 0 0,6 1-346 0 0,11 2 556 0 0,-1 1 0 0 0,1 1 0 0 0,-1 1 0 0 0,0 1 0 0 0,16 6-556 0 0,-24-7 180 0 0,10 2 105 0 0,-1 2 0 0 0,0 1 0 0 0,0 1 0 0 0,-1 1 0 0 0,0 0 0 0 0,15 13-285 0 0,-33-22 21 0 0,-1 1 0 0 0,0-1 1 0 0,0 1-1 0 0,0-1 0 0 0,0 1 0 0 0,0 0 1 0 0,-1 0-1 0 0,0 0 0 0 0,0 0 1 0 0,0 0-1 0 0,0 0 0 0 0,0 1 1 0 0,-1-1-1 0 0,0 1 0 0 0,0-1 0 0 0,0 1 1 0 0,-1 0-1 0 0,1-1 0 0 0,-1 1 1 0 0,0 0-1 0 0,-1-1 0 0 0,1 4-21 0 0,-1 0 46 0 0,-1-1 0 0 0,1 1 0 0 0,-1 0 0 0 0,-1-1 0 0 0,1 1 0 0 0,-1-1 0 0 0,-1 1 0 0 0,1-1 0 0 0,-1 0 0 0 0,0-1 0 0 0,-1 1 0 0 0,-4 5-46 0 0,-4 2-31 0 0,-1-1 0 0 0,-1 0 0 0 0,0-1 0 0 0,-1-1 1 0 0,0 0-1 0 0,-1-1 0 0 0,0-1 0 0 0,-12 4 31 0 0,-31 12-1864 0 0,-60 15 1864 0 0,-2 1-4644 0 0,92-30 3078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1:47.04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7793 313 14832 0 0,'-7'-2'490'0'0,"-1"1"1"0"0,0 0 0 0 0,1 0-1 0 0,-7 0-490 0 0,7 2 186 0 0,0-1 0 0 0,0 1-1 0 0,0 0 1 0 0,1 0 0 0 0,-1 1-1 0 0,0 0 1 0 0,1 0-1 0 0,-3 2-185 0 0,-4 1 369 0 0,1 1 0 0 0,-1 1 0 0 0,2 0-1 0 0,-1 0 1 0 0,1 1 0 0 0,0 1 0 0 0,-8 7-369 0 0,12-8 169 0 0,-1 0 0 0 0,2 0 0 0 0,-1 0 0 0 0,1 1 1 0 0,1 0-1 0 0,0 0 0 0 0,-4 9-169 0 0,7-15 71 0 0,1 1 0 0 0,0 0 0 0 0,0-1 0 0 0,0 1 0 0 0,0 0-1 0 0,1-1 1 0 0,-1 1 0 0 0,1 0 0 0 0,0 0 0 0 0,0-1 0 0 0,1 2-71 0 0,-1-3-4 0 0,1 0-1 0 0,-1 0 1 0 0,1 0-1 0 0,0 1 1 0 0,0-1-1 0 0,0 0 1 0 0,0 0-1 0 0,0 0 1 0 0,0-1 0 0 0,0 1-1 0 0,1 0 1 0 0,-1 0-1 0 0,1 0 1 0 0,-1-1-1 0 0,1 1 1 0 0,0-1 0 0 0,0 0-1 0 0,-1 1 1 0 0,2-1 4 0 0,-1 0 15 0 0,1 0 0 0 0,0 0 1 0 0,0 0-1 0 0,0 0 1 0 0,0 0-1 0 0,0-1 1 0 0,0 0-1 0 0,0 0 0 0 0,0 1 1 0 0,0-2-1 0 0,1 1 1 0 0,-1 0-1 0 0,0-1 0 0 0,0 1 1 0 0,2-2-16 0 0,7-1 43 0 0,1-1 0 0 0,-1 0 0 0 0,1-1-43 0 0,11-4 8 0 0,-15 6-22 0 0,-1 0 1 0 0,0-1-1 0 0,1 0 0 0 0,-2 0 1 0 0,1 0-1 0 0,5-5 14 0 0,15-13-14 0 0,1 1 0 0 0,24-13 14 0 0,-51 32 60 0 0,6-1 356 0 0,-7 3-417 0 0,-1 0-1 0 0,0 0 1 0 0,0 0-1 0 0,1 0 1 0 0,-1 0-1 0 0,0 0 0 0 0,0 0 1 0 0,0 0-1 0 0,1 0 1 0 0,-1 0-1 0 0,0 0 1 0 0,0 0-1 0 0,0 0 1 0 0,1 1-1 0 0,-1-1 1 0 0,0 0-1 0 0,0 0 0 0 0,0 0 1 0 0,1 0-1 0 0,-1 0 1 0 0,0 0-1 0 0,0 1 1 0 0,0-1-1 0 0,0 0 1 0 0,1 0-1 0 0,-1 0 1 0 0,0 0-1 0 0,0 1 0 0 0,0-1 1 0 0,0 0-1 0 0,0 0 1 0 0,0 0-1 0 0,0 1 1 0 0,0-1-1 0 0,0 0 1 0 0,0 0-1 0 0,1 1 1 0 0,-1-1-1 0 0,0 0 0 0 0,0 0 1 0 0,0 0-1 0 0,-1 1 1 0 0,1-1-1 0 0,0 0 1 0 0,0 0-1 0 0,0 1 1 0 0,0-1-1 0 0,0 0 0 0 0,0 0 1 0 0,0 0-1 0 0,0 1 2 0 0,-4 7-135 0 0,-3 3 176 0 0,1-1 1 0 0,0 2 0 0 0,0-1 0 0 0,2 1 0 0 0,-1-1-1 0 0,1 3-41 0 0,3-11 0 0 0,0 0 0 0 0,1 0 0 0 0,-1 0 0 0 0,1 0 0 0 0,0 0 0 0 0,0 0 0 0 0,0 0 0 0 0,0 0 0 0 0,0-1 0 0 0,0 1 0 0 0,1 2 0 0 0,0-4 0 0 0,-1 0 0 0 0,0 0 0 0 0,1 0 0 0 0,-1 1 0 0 0,1-1 0 0 0,-1 0 0 0 0,1 0 0 0 0,0 0 0 0 0,-1 0 0 0 0,1 0 0 0 0,0 0 0 0 0,0 0 0 0 0,0-1 0 0 0,-1 1 0 0 0,1 0 0 0 0,0 0 0 0 0,0-1 0 0 0,0 1 0 0 0,0 0 0 0 0,1-1 0 0 0,-1 1 0 0 0,0-1 0 0 0,0 1 0 0 0,0-1 0 0 0,0 0 0 0 0,0 0 0 0 0,2 1 0 0 0,5-1-112 0 0,0 1 1 0 0,0-2-1 0 0,1 1 0 0 0,-1-1 0 0 0,0 0 0 0 0,0-1 0 0 0,0 0 1 0 0,0 0-1 0 0,0-1 0 0 0,-1 1 0 0 0,1-2 0 0 0,-1 1 0 0 0,0-1 0 0 0,0 0 1 0 0,0-1-1 0 0,0 0 0 0 0,-1 0 0 0 0,2-2 112 0 0,4-4-603 0 0,-1 0-1 0 0,0 0 0 0 0,-1-2 1 0 0,-1 1-1 0 0,0-1 1 0 0,0 0-1 0 0,-1-1 1 0 0,-1 0-1 0 0,1-3 604 0 0,7-18-2131 0 0,-1-1-1 0 0,-2 0 1 0 0,6-32 2131 0 0,-13 47-459 0 0,-3 13 1408 0 0,0-1-1 0 0,-1 1 1 0 0,1 0 0 0 0,-2-5-949 0 0,-1 5 4894 0 0,-2 13-3075 0 0,-4 18-1914 0 0,5-16 812 0 0,-2 11-516 0 0,0 0 1 0 0,2 0-1 0 0,0 0 0 0 0,0 0 0 0 0,2 1 0 0 0,0-1 0 0 0,2 2-201 0 0,-2 21 412 0 0,2 15 203 0 0,3 16-615 0 0,-5-65 20 0 0,5 30 26 0 0,-4-33-37 0 0,0-1-1 0 0,-1 0 1 0 0,1 0 0 0 0,0 0 0 0 0,1 0 0 0 0,-1 0 0 0 0,0 0 0 0 0,1-1 0 0 0,0 1 0 0 0,0 0-9 0 0,-1-1 18 0 0,0-1 0 0 0,0 0 0 0 0,0 0 0 0 0,1 1 0 0 0,-1-1 0 0 0,0 0 0 0 0,1 0 0 0 0,-1 0 0 0 0,1-1 0 0 0,-1 1 0 0 0,1 0 1 0 0,0 0-1 0 0,-1-1 0 0 0,1 1 0 0 0,0-1 0 0 0,-1 1 0 0 0,1-1 0 0 0,0 0 0 0 0,-1 0 0 0 0,1 0 0 0 0,0 0 0 0 0,0 0 0 0 0,-1 0 1 0 0,1 0-1 0 0,0-1 0 0 0,-1 1 0 0 0,1 0 0 0 0,0-1 0 0 0,-1 1 0 0 0,1-1 0 0 0,0 0 0 0 0,-1 0 0 0 0,2 0-18 0 0,3-4-3 0 0,0 1 0 0 0,0-1 1 0 0,-1 0-1 0 0,1 0 0 0 0,-1 0 0 0 0,3-5 3 0 0,-7 8 7 0 0,13-11 13 0 0,-1 1-1 0 0,2 0 1 0 0,-1 1-1 0 0,1 0 0 0 0,1 2 1 0 0,0-1-1 0 0,6-1-19 0 0,-18 9-18 0 0,1 0 0 0 0,-1 0 0 0 0,1 0 0 0 0,-1 1 0 0 0,1 0 0 0 0,4-1 18 0 0,-8 2-4 0 0,1-1 0 0 0,-1 1-1 0 0,0 0 1 0 0,1 0 0 0 0,-1 0-1 0 0,0 0 1 0 0,1 0 0 0 0,-1 1-1 0 0,0-1 1 0 0,1 0 0 0 0,-1 0-1 0 0,0 1 1 0 0,1-1 0 0 0,-1 1-1 0 0,0 0 1 0 0,0-1 0 0 0,0 1 0 0 0,1 0-1 0 0,-1-1 1 0 0,0 1 0 0 0,0 0-1 0 0,0 0 1 0 0,0 0 0 0 0,0 0-1 0 0,0 1 5 0 0,2 2 4 0 0,-1 0 1 0 0,1 0-1 0 0,-1 0 0 0 0,0 1 0 0 0,0-1 0 0 0,0 1 0 0 0,-1-1 1 0 0,1 1-1 0 0,-1 0 0 0 0,0-1 0 0 0,0 1 0 0 0,-1 0 0 0 0,0 0 1 0 0,0 0-1 0 0,0-1 0 0 0,0 3-4 0 0,0-6 1 0 0,0 0-1 0 0,0 0 1 0 0,0-1 0 0 0,0 1-1 0 0,-1 0 1 0 0,1-1 0 0 0,0 1-1 0 0,0 0 1 0 0,0 0 0 0 0,-1-1-1 0 0,1 1 1 0 0,0 0-1 0 0,0-1 1 0 0,-1 1 0 0 0,1-1-1 0 0,-1 1 1 0 0,1 0 0 0 0,-1-1-1 0 0,1 1 1 0 0,-1 0-1 0 0,-1 1 0 0 0,0 1 0 0 0,0 0 0 0 0,0 0 0 0 0,0 0 0 0 0,0 0 0 0 0,-1-1 0 0 0,1 1 0 0 0,-1-1 0 0 0,1 1 0 0 0,-1-1 0 0 0,0 0 0 0 0,0 0 0 0 0,0 0 0 0 0,0-1 0 0 0,0 1 0 0 0,0-1 0 0 0,-1 0 0 0 0,1 1 0 0 0,-1-1 0 0 0,-11 3 0 0 0,0-1 0 0 0,0-1 0 0 0,-11 1 0 0 0,-5 1 0 0 0,16-1-12 0 0,0-1 0 0 0,0-1 0 0 0,-1 0 0 0 0,-6-1 12 0 0,17 0-334 0 0,0-1 0 0 0,0 0 0 0 0,-1 0-1 0 0,1 0 1 0 0,0 0 0 0 0,0-1 0 0 0,0 0 0 0 0,1 0 0 0 0,-1 0 0 0 0,0-1 0 0 0,1 1 0 0 0,0-1 0 0 0,-1 0 0 0 0,-1-2 334 0 0,0-1-1524 0 0,-1 1-10 0 0</inkml:trace>
  <inkml:trace contextRef="#ctx0" brushRef="#br0" timeOffset="449.13">8728 250 7832 0 0,'22'3'1182'0'0,"-22"-3"778"0"0,-2 1 2405 0 0,-9 4-1042 0 0,-4 2-3233 0 0,1 0 0 0 0,0 2 1 0 0,0 0-1 0 0,0 0 0 0 0,1 2 0 0 0,0-1 0 0 0,1 2 0 0 0,-7 7-90 0 0,14-14 0 0 0,0 0 0 0 0,0-1 0 0 0,0 0 0 0 0,-1 0 0 0 0,0-1 0 0 0,0 1 0 0 0,0-1 0 0 0,1-1 0 0 0,1 0 0 0 0,0 0 0 0 0,0 1 0 0 0,0-1 0 0 0,0 1 0 0 0,0 0 0 0 0,1 0 0 0 0,-1 0 0 0 0,1 0 0 0 0,0 1 0 0 0,0 0 0 0 0,0-1 0 0 0,1 1 0 0 0,-1 1 0 0 0,1-2 21 0 0,0 1-1 0 0,1 0 1 0 0,-1-1 0 0 0,1 1-1 0 0,0 0 1 0 0,0-1-1 0 0,0 1 1 0 0,1 0-1 0 0,-1 0 1 0 0,1 1-21 0 0,0-4 58 0 0,0 1 0 0 0,1 0 1 0 0,-1 0-1 0 0,1-1 1 0 0,0 1-1 0 0,-1 0 0 0 0,1-1 1 0 0,0 1-1 0 0,0 0 0 0 0,0-1 1 0 0,0 1-1 0 0,0-1 0 0 0,0 0 1 0 0,0 1-1 0 0,0-1 1 0 0,1 0-1 0 0,-1 0 0 0 0,1 0 1 0 0,-1 0-1 0 0,1 0 0 0 0,-1 0 1 0 0,1 0-59 0 0,5 2 54 0 0,0 0 1 0 0,1 0 0 0 0,-1-1-1 0 0,1 0 1 0 0,-1 0 0 0 0,1-1-1 0 0,0 0 1 0 0,0 0 0 0 0,-1-1-1 0 0,8-1-54 0 0,21 3 138 0 0,22-1-34 0 0,-40-1-182 0 0,-12 1 77 0 0,0 0-1 0 0,-1 0 1 0 0,1 0 0 0 0,0 1-1 0 0,-1 0 1 0 0,0 0-1 0 0,1 1 1 0 0,-1-1-1 0 0,0 1 1 0 0,0 0-1 0 0,3 3 2 0 0,-7-6 0 0 0,0 1 0 0 0,0-1-1 0 0,-1 1 1 0 0,1-1-1 0 0,0 1 1 0 0,0 0 0 0 0,-1-1-1 0 0,1 1 1 0 0,0 0-1 0 0,-1 0 1 0 0,1 0 0 0 0,-1-1-1 0 0,1 1 1 0 0,-1 0 0 0 0,1 0-1 0 0,-1 0 1 0 0,0 0-1 0 0,1 0 1 0 0,-1 0 0 0 0,0 0-1 0 0,0 0 1 0 0,0 0-1 0 0,0 0 1 0 0,0 0 0 0 0,0 0-1 0 0,0 0 1 0 0,0 0 0 0 0,0 0-1 0 0,0 0 1 0 0,0 0-1 0 0,-1 0 1 0 0,0 1 29 0 0,0 1 0 0 0,-1-1 0 0 0,0 0-1 0 0,1 0 1 0 0,-1 0 0 0 0,0-1-1 0 0,0 1 1 0 0,0 0 0 0 0,-1 0-29 0 0,-8 9 591 0 0,8-7-418 0 0,-1 3 33 0 0,-1-1 1 0 0,1 0-1 0 0,-1 0 0 0 0,-1 0-206 0 0,4-4 9 0 0,0 0 1 0 0,-1-1 0 0 0,1 1 0 0 0,-1 0-1 0 0,1-1 1 0 0,-1 1 0 0 0,1-1-1 0 0,-1 0 1 0 0,0 0 0 0 0,0 0 0 0 0,0 0-1 0 0,-1 0-9 0 0,-24 5 0 0 0,-1-1 0 0 0,1-2 0 0 0,-21 0 0 0 0,27-1 0 0 0,18-2 0 0 0,-1 1 0 0 0,0-1 0 0 0,1 0 0 0 0,-1 0 0 0 0,0 0 0 0 0,-1-1 0 0 0,1 1-64 0 0,4 0-273 0 0,1 0 281 0 0,0 0-1 0 0,0 0 1 0 0,0 0 0 0 0,0 0 0 0 0,-1 0-1 0 0,1 0 1 0 0,0 0 0 0 0,0 0 0 0 0,0-1-1 0 0,0 1 1 0 0,0 0 0 0 0,0 0-1 0 0,-1 0 1 0 0,1 0 0 0 0,0 0 0 0 0,0 0-1 0 0,0-1 1 0 0,0 1 0 0 0,0 0 0 0 0,0 0-1 0 0,0 0 1 0 0,0 0 0 0 0,0 0 0 0 0,0-1-1 0 0,0 1 1 0 0,-1 0 0 0 0,1 0-1 0 0,0 0 1 0 0,0 0 0 0 0,0-1 0 0 0,0 1-1 0 0,0 0 1 0 0,0 0 0 0 0,0 0 0 0 0,1 0-1 0 0,-1-1 1 0 0,0 1 0 0 0,0 0 0 0 0,0 0-1 0 0,0 0 1 0 0,0 0 0 0 0,0-1-1 0 0,0 1 1 0 0,0 0 0 0 0,0 0 0 0 0,0 0-1 0 0,0 0 1 0 0,1 0 0 0 0,-1 0 56 0 0,4-8-1808 0 0,2-3 150 0 0,0 1-5 0 0</inkml:trace>
  <inkml:trace contextRef="#ctx0" brushRef="#br0" timeOffset="996.033">9053 376 15752 0 0,'0'0'356'0'0,"0"0"49"0"0,0 0 21 0 0,-6 1 98 0 0,-11 7-215 0 0,0 1 1 0 0,0 1-1 0 0,1 0 0 0 0,-2 2-309 0 0,-13 9 354 0 0,16-11-82 0 0,-1 0 0 0 0,1 1-1 0 0,0 1 1 0 0,2 1 0 0 0,-10 10-272 0 0,21-22 30 0 0,1 1-1 0 0,0-1 1 0 0,0 1 0 0 0,0-1 0 0 0,0 1 0 0 0,0 0 0 0 0,0 0-1 0 0,0-1 1 0 0,0 1 0 0 0,1 0 0 0 0,-1 0 0 0 0,1 0 0 0 0,-1 1-30 0 0,1-2 5 0 0,0 0 1 0 0,0 0 0 0 0,0 0-1 0 0,0 0 1 0 0,0-1-1 0 0,1 1 1 0 0,-1 0 0 0 0,0 0-1 0 0,0 0 1 0 0,1 0-1 0 0,-1 0 1 0 0,0-1 0 0 0,1 1-1 0 0,-1 0 1 0 0,1 0 0 0 0,-1-1-1 0 0,1 1 1 0 0,-1 0-1 0 0,1-1 1 0 0,0 1 0 0 0,-1 0-1 0 0,1-1 1 0 0,0 1 0 0 0,0 0-7 0 0,1 0 55 0 0,-1 0-32 0 0,1 0 0 0 0,-1 0 0 0 0,1 0 0 0 0,-1-1-1 0 0,1 1 1 0 0,-1 0 0 0 0,1-1 0 0 0,0 1 0 0 0,-1-1 0 0 0,1 1 0 0 0,0-1 0 0 0,-1 0 0 0 0,1 0 0 0 0,0 0 0 0 0,-1 0 0 0 0,1 0 0 0 0,0 0 0 0 0,0 0-22 0 0,32-8 54 0 0,-21 5-61 0 0,-8 1 7 0 0,1 0 0 0 0,-1 0 0 0 0,0 0 0 0 0,-1 0 0 0 0,1-1 0 0 0,0 0 0 0 0,-1 0 0 0 0,0 0 0 0 0,3-3 0 0 0,7-4 0 0 0,27-22 0 0 0,-21 16 0 0 0,15-10 0 0 0,-28 22 0 0 0,0-1 0 0 0,0 2 0 0 0,1-1 0 0 0,0 1 0 0 0,-1 0 0 0 0,1 1 0 0 0,3-1 0 0 0,-3 1 0 0 0,0 1 0 0 0,1 0 0 0 0,-1 0 0 0 0,1 1 0 0 0,-1 0 0 0 0,0 0 0 0 0,1 1 0 0 0,-1 0 0 0 0,1 0 0 0 0,-1 1 0 0 0,0 0 0 0 0,0 1 0 0 0,0 0 0 0 0,0 0 0 0 0,-1 0 0 0 0,1 1 0 0 0,-1 0 0 0 0,0 1 0 0 0,0 0 0 0 0,0 0 0 0 0,1 2 0 0 0,-2 0 0 0 0,0 0 0 0 0,0 0 0 0 0,-1 1 0 0 0,0 0 0 0 0,-1 0 0 0 0,0 0 0 0 0,0 1 0 0 0,0-1 0 0 0,-1 1 0 0 0,-1 0 0 0 0,1 0 0 0 0,-1 0 0 0 0,-1 0 0 0 0,0 0 0 0 0,0 0 0 0 0,-1 2 0 0 0,-3 10 346 0 0,1-20-213 0 0,1-1 0 0 0,-1 1 1 0 0,0-1-1 0 0,0 1 0 0 0,1-1 1 0 0,-1 0-1 0 0,0 0 0 0 0,0 0 1 0 0,0 0-134 0 0,-2-2 36 0 0,1 0 1 0 0,-1 0 0 0 0,1 0 0 0 0,0 0-1 0 0,0-1 1 0 0,0 1 0 0 0,0-1 0 0 0,-1-1-37 0 0,-14-11 160 0 0,17 14-156 0 0,0 0-1 0 0,0 0 1 0 0,0 0 0 0 0,0-1-1 0 0,0 1 1 0 0,1 0-1 0 0,-1 0 1 0 0,0 0 0 0 0,1-1-1 0 0,-1 1 1 0 0,1 0-1 0 0,-1-1 1 0 0,1 1 0 0 0,0 0-1 0 0,-1-1 1 0 0,1 1-1 0 0,0 0 1 0 0,0-1 0 0 0,0 1-1 0 0,0-1-3 0 0,0-2-5 0 0,0 0-1 0 0,1 0 1 0 0,-1 0-1 0 0,1 0 0 0 0,0 0 1 0 0,1-3 5 0 0,2-2-159 0 0,1-1 1 0 0,0 1-1 0 0,0 1 1 0 0,1-1-1 0 0,0 1 1 0 0,0 0-1 0 0,1 0 1 0 0,1 0 158 0 0,13-15-619 0 0,-16 17 386 0 0,1 0-1 0 0,0 1 1 0 0,0 0 0 0 0,0 0-1 0 0,1 0 1 0 0,5-2 233 0 0,44-22-2580 0 0,-44 23 1524 0 0,4 0-4987 0 0</inkml:trace>
  <inkml:trace contextRef="#ctx0" brushRef="#br0" timeOffset="1299.194">9615 303 6448 0 0,'0'0'297'0'0,"-1"-1"-9"0"0,0-3 88 0 0,0 3 1067 0 0,1 1 483 0 0,0 0 98 0 0,0 16 496 0 0,1 8-1821 0 0,1 0 0 0 0,1 0 0 0 0,1-1 0 0 0,4 13-699 0 0,-7-32 83 0 0,0 1 0 0 0,-1-1 0 0 0,0 1 1 0 0,1-1-1 0 0,-1 1 0 0 0,-1 0 0 0 0,1-1 0 0 0,-1 1 0 0 0,0-1 0 0 0,0 1 0 0 0,0 1-83 0 0,-2 4 57 0 0,3-6-38 0 0,0-1 0 0 0,0 1-1 0 0,0 0 1 0 0,0-1 0 0 0,1 1 0 0 0,-1-1 0 0 0,1 1 0 0 0,0-1 0 0 0,0 1 0 0 0,0-1 0 0 0,0 1 0 0 0,1-1 0 0 0,0 0-19 0 0,5 19 128 0 0,1 9 466 0 0,-1 1 0 0 0,-2 0 0 0 0,0 17-594 0 0,-1-10 227 0 0,-1-17-118 0 0,-2 0-1 0 0,0 0 1 0 0,-1 1-109 0 0,-10-41-3007 0 0,5-2 1487 0 0</inkml:trace>
  <inkml:trace contextRef="#ctx0" brushRef="#br0" timeOffset="1551.766">9664 326 11976 0 0,'14'-3'200'0'0,"-11"2"-112"0"0,0 0 1 0 0,0 0-1 0 0,0 1 0 0 0,-1-2 0 0 0,1 1 0 0 0,0 0 1 0 0,-1 0-1 0 0,1-1 0 0 0,-1 0 0 0 0,2 0-88 0 0,3-5 218 0 0,-6 7-213 0 0,0-1 0 0 0,0 0 0 0 0,-1 0 0 0 0,1 1-1 0 0,0-1 1 0 0,0 1 0 0 0,0-1 0 0 0,0 1 0 0 0,0-1 0 0 0,0 1 0 0 0,0-1 0 0 0,0 1 0 0 0,0 0 0 0 0,1-1-5 0 0,4 0 184 0 0,0 0-1 0 0,0 0 1 0 0,0 0 0 0 0,0 1 0 0 0,0 0-1 0 0,0 0 1 0 0,0 0 0 0 0,0 1 0 0 0,-1 0-1 0 0,1 0 1 0 0,0 1 0 0 0,0-1-1 0 0,-1 1 1 0 0,3 1-184 0 0,-2 0 97 0 0,-1 0 0 0 0,1 1 0 0 0,-1 0-1 0 0,0 0 1 0 0,0 0 0 0 0,0 0 0 0 0,-1 1 0 0 0,1 0-1 0 0,-1 0 1 0 0,0 0 0 0 0,-1 0 0 0 0,1 1-1 0 0,-1 0-96 0 0,2 2 262 0 0,-1 0 0 0 0,0 0 0 0 0,0 1-1 0 0,-1 0 1 0 0,0 0 0 0 0,-1 0-1 0 0,0 0 1 0 0,0 0 0 0 0,-1 1 0 0 0,0 2-262 0 0,-1-8 67 0 0,0 0 0 0 0,0 0 1 0 0,0 0-1 0 0,-1 0 1 0 0,1-1-1 0 0,-1 1 1 0 0,0 0-1 0 0,0 0 1 0 0,-1-1-1 0 0,1 1 0 0 0,-1-1 1 0 0,0 1-1 0 0,1-1 1 0 0,-2 1-1 0 0,1-1 1 0 0,0 0-1 0 0,-1 0 0 0 0,1 0 1 0 0,-1-1-1 0 0,0 1 1 0 0,0 0-1 0 0,0-1 1 0 0,0 0-1 0 0,0 0 1 0 0,-1 0-1 0 0,0 1-67 0 0,-5 0 228 0 0,-1 1-1 0 0,1-1 1 0 0,-1 0 0 0 0,1-1-1 0 0,-1 0 1 0 0,0-1 0 0 0,-7 0-228 0 0,-10 0 190 0 0,0-1-1 0 0,-6-2-189 0 0,24 2-1 0 0,-1 0-300 0 0,0-1 0 0 0,1 0 1 0 0,-1 0-1 0 0,1-1 0 0 0,-1 0 0 0 0,1-1 0 0 0,0 0 0 0 0,-8-3 301 0 0,16 4-170 0 0,-1 1-1 0 0,0 0 0 0 0,1-1 1 0 0,-1 1-1 0 0,1-1 0 0 0,0 1 1 0 0,0-1-1 0 0,-1 0 0 0 0,1-1 171 0 0,-6-10-5075 0 0,4 3-1169 0 0</inkml:trace>
  <inkml:trace contextRef="#ctx0" brushRef="#br0" timeOffset="1804.344">10066 147 12440 0 0,'0'0'22'0'0,"0"0"1"0"0,0 0 0 0 0,1 0 0 0 0,-1 0-1 0 0,0 0 1 0 0,0 0 0 0 0,1-1 0 0 0,-1 1-1 0 0,0 0 1 0 0,1 0 0 0 0,-1 0 0 0 0,0 0-1 0 0,0 0 1 0 0,1 0 0 0 0,-1 0 0 0 0,0 0-1 0 0,1 1 1 0 0,-1-1 0 0 0,0 0 0 0 0,0 0-1 0 0,1 0 1 0 0,-1 0 0 0 0,0 0 0 0 0,0 0-1 0 0,1 0 1 0 0,-1 1 0 0 0,0-1 0 0 0,0 0-1 0 0,1 0 1 0 0,-1 0 0 0 0,0 1 0 0 0,0-1-1 0 0,0 0 1 0 0,0 0 0 0 0,1 1 0 0 0,-1-1-1 0 0,0 0 1 0 0,0 0 0 0 0,0 1 0 0 0,0-1-1 0 0,0 0 1 0 0,0 0 0 0 0,0 1 0 0 0,0-1-1 0 0,0 0 1 0 0,1 1 0 0 0,-1-1 0 0 0,0 0-1 0 0,0 0 1 0 0,-1 1 0 0 0,1-1 0 0 0,0 0-1 0 0,0 0 1 0 0,0 1 0 0 0,0-1 0 0 0,0 0-1 0 0,0 1 1 0 0,0-1 0 0 0,0 0 0 0 0,0 0-1 0 0,-1 1 1 0 0,1-1-23 0 0,-2 12-66 0 0,1 38 4879 0 0,-4 4-4813 0 0,1-4 1722 0 0,2 3-1722 0 0,2-47 102 0 0,0 82 1388 0 0,-6 19-1490 0 0,3-53 1452 0 0,3-20-3916 0 0,-1-34-2646 0 0,-5 0-1679 0 0</inkml:trace>
  <inkml:trace contextRef="#ctx0" brushRef="#br0" timeOffset="2041.402">10010 363 7832 0 0,'14'-12'2125'0'0,"-6"10"-1323"0"0,0 1-1 0 0,0 1 1 0 0,0-1 0 0 0,0 1 0 0 0,0 1-1 0 0,1-1 1 0 0,-1 1 0 0 0,0 1-1 0 0,6 1-801 0 0,7 3 644 0 0,-1 1-1 0 0,0 1 0 0 0,2 1-643 0 0,-17-7 129 0 0,0 1 1 0 0,0 0-1 0 0,0 0 0 0 0,-1 0 0 0 0,1 0 1 0 0,-1 1-1 0 0,0 0 0 0 0,0 0 0 0 0,0 0 1 0 0,0 0-1 0 0,-1 1 0 0 0,1-1 1 0 0,-1 1-1 0 0,-1 0 0 0 0,2 2-129 0 0,0 2 137 0 0,-1-1-1 0 0,0 1 1 0 0,-1-1 0 0 0,0 1 0 0 0,0 0-1 0 0,-1 0 1 0 0,0 0 0 0 0,0 0-1 0 0,-1 2-136 0 0,1 7 312 0 0,-1-14-279 0 0,1-1 0 0 0,-1 0 0 0 0,0 1 0 0 0,0-1 0 0 0,0 1 0 0 0,0-1-1 0 0,-1 0 1 0 0,1 1 0 0 0,-2 2-33 0 0,-1 1 90 0 0,0 2-9 0 0,0-1 0 0 0,1 1 0 0 0,0-1 0 0 0,0 1 0 0 0,1 0 0 0 0,-1 2-81 0 0,14-19-1186 0 0,3-14-2824 0 0,-9 9-2809 0 0</inkml:trace>
  <inkml:trace contextRef="#ctx0" brushRef="#br0" timeOffset="2269.728">10522 221 8288 0 0,'0'-1'52'0'0,"0"1"1"0"0,0-1-1 0 0,0 1 0 0 0,0-1 1 0 0,0 1-1 0 0,0-1 1 0 0,0 1-1 0 0,-1 0 0 0 0,1-1 1 0 0,0 1-1 0 0,0-1 1 0 0,-1 1-1 0 0,1-1 0 0 0,0 1 1 0 0,-1 0-1 0 0,1-1 1 0 0,0 1-1 0 0,-1 0 0 0 0,1-1 1 0 0,-1 1-1 0 0,1 0 1 0 0,0-1-1 0 0,-1 1 0 0 0,1 0 1 0 0,-1 0-1 0 0,1 0 0 0 0,-1-1 1 0 0,1 1-1 0 0,-1 0 1 0 0,1 0-1 0 0,-1 0 0 0 0,1 0 1 0 0,-1 0-1 0 0,1 0 1 0 0,-1 0-1 0 0,1 0 0 0 0,-1 0 1 0 0,1 0-53 0 0,-2 1 643 0 0,0 0 0 0 0,0 0-1 0 0,1 1 1 0 0,-1-1 0 0 0,0 1 0 0 0,1-1 0 0 0,-1 1 0 0 0,0 0-643 0 0,-5 6 1827 0 0,0-2-1598 0 0,2 0-1 0 0,-1 1 1 0 0,1 0 0 0 0,0 0-1 0 0,0 0 1 0 0,1 1 0 0 0,0 0 0 0 0,0 0-1 0 0,0 2-228 0 0,-1-1-84 0 0,4-6 45 0 0,0 0-1 0 0,0 0 0 0 0,0 0 1 0 0,0 0-1 0 0,0 0 1 0 0,1 0-1 0 0,-1 0 1 0 0,1 0-1 0 0,0 0 1 0 0,-1 0-1 0 0,2 0 1 0 0,-1 2 39 0 0,0-4-249 0 0,1 0 1 0 0,-1 0-1 0 0,1 1 1 0 0,-1-1-1 0 0,1 0 1 0 0,-1 0-1 0 0,1 0 1 0 0,0 0-1 0 0,-1 0 1 0 0,1 0-1 0 0,0 0 1 0 0,0-1 0 0 0,0 1-1 0 0,0 0 1 0 0,0 0 248 0 0,0 0-770 0 0,5 3-4594 0 0</inkml:trace>
  <inkml:trace contextRef="#ctx0" brushRef="#br0" timeOffset="2738.796">10565 349 10136 0 0,'0'0'230'0'0,"0"1"30"0"0,-45 47 451 0 0,35-36 657 0 0,1 1 1 0 0,1 0-1 0 0,-2 3-1368 0 0,5-7 246 0 0,3-6-62 0 0,-1 1 0 0 0,1-1-1 0 0,1 1 1 0 0,-1 0 0 0 0,0 0 0 0 0,1 0 0 0 0,0 0 0 0 0,0 0-1 0 0,0 0 1 0 0,0 0-184 0 0,1-3 319 0 0,0-1-21 0 0,0 0-2 0 0,0 0-12 0 0,0 0-49 0 0,1 1-212 0 0,-1-1 0 0 0,1 0 1 0 0,0 0-1 0 0,-1 1 0 0 0,1-1 0 0 0,0 0 0 0 0,-1 0 1 0 0,1 0-1 0 0,0 0 0 0 0,-1 0 0 0 0,1 0 0 0 0,0 0 0 0 0,-1 0 1 0 0,1 0-1 0 0,-1 0 0 0 0,1 0 0 0 0,0 0 0 0 0,-1-1 1 0 0,1 1-1 0 0,0 0 0 0 0,-1 0 0 0 0,1-1 0 0 0,-1 1 0 0 0,1 0 1 0 0,-1-1-1 0 0,1 1 0 0 0,0-1-23 0 0,15-8-65 0 0,-5 1 128 0 0,9-9-70 0 0,2 1-1 0 0,0 2 0 0 0,1 0 1 0 0,3-1 7 0 0,-19 12-5 0 0,1 0 0 0 0,-1 0 0 0 0,1 1 0 0 0,-1 0 1 0 0,1 0-1 0 0,0 1 0 0 0,-1-1 0 0 0,1 2 0 0 0,0-1 0 0 0,0 1 1 0 0,0 1-1 0 0,0-1 0 0 0,-1 1 0 0 0,1 1 0 0 0,7 1 5 0 0,-11-1 0 0 0,0-1 0 0 0,0 1 0 0 0,-1 0 0 0 0,1 0 0 0 0,-1 0 0 0 0,0 0 0 0 0,1 1 0 0 0,-1-1 0 0 0,0 1 0 0 0,-1 0 0 0 0,1 0 0 0 0,0 0 0 0 0,-1 0 0 0 0,1 0 0 0 0,-1 1 0 0 0,0-1 0 0 0,0 1 0 0 0,-1-1 0 0 0,1 2 0 0 0,4 10 0 0 0,-1 1 0 0 0,0 0 0 0 0,-1 0 0 0 0,-1 1 0 0 0,-2-15 0 0 0,3 18 470 0 0,-1 0 0 0 0,0 0 0 0 0,-1 18-470 0 0,-5-55 582 0 0,2 15-589 0 0,1 0-1 0 0,-1 1 1 0 0,1-1 0 0 0,0 0-1 0 0,-1 0 1 0 0,1 0-1 0 0,0 1 1 0 0,0-1-1 0 0,0 0 1 0 0,0 0-1 0 0,0 1 1 0 0,1-1-1 0 0,-1 0 1 0 0,1 0-1 0 0,0-1 8 0 0,2-5 29 0 0,-2 4-101 0 0,0 0 0 0 0,1 1 0 0 0,-1-1 0 0 0,1 1-1 0 0,0-1 1 0 0,0 1 0 0 0,0 0 0 0 0,1 0-1 0 0,-1 0 1 0 0,1 0 0 0 0,0 0 72 0 0,16-15-804 0 0,-15 13 776 0 0,1 0 0 0 0,1 0 0 0 0,-1 1-1 0 0,1 0 1 0 0,-1-1 0 0 0,1 2 0 0 0,0-1-1 0 0,0 1 1 0 0,1 0 0 0 0,-1 0-1 0 0,5-1 29 0 0,-9 3 0 0 0,1 0 0 0 0,-1 1 0 0 0,0-1 0 0 0,0 1 0 0 0,1-1 0 0 0,-1 1 0 0 0,0 0 0 0 0,1 0 0 0 0,-1 0 0 0 0,1 0 0 0 0,-1 0 0 0 0,0 0 0 0 0,1 1 0 0 0,-1-1 0 0 0,0 1 0 0 0,0-1 0 0 0,1 1 0 0 0,-1 0 0 0 0,0 0 0 0 0,0 0 0 0 0,0 0 0 0 0,0 1 0 0 0,0-1 0 0 0,0 0 0 0 0,0 1 0 0 0,0-1 0 0 0,-1 1 0 0 0,1 0 0 0 0,0 0 0 0 0,2 3 0 0 0,0 0 0 0 0,-1-1 0 0 0,0 1 0 0 0,0 0 0 0 0,0 1 0 0 0,0-1 0 0 0,-1 0 0 0 0,0 1 0 0 0,0-1 0 0 0,0 2 0 0 0,4 11 0 0 0,-2-7 0 0 0,-1 0 0 0 0,0-1 0 0 0,2 11 0 0 0,-1 4-59 0 0,-2-17-118 0 0,0 0-1 0 0,-1 0 1 0 0,0 0-1 0 0,-1 1 1 0 0,0-1 0 0 0,0 0-1 0 0,-1 3 178 0 0,-2 10-6506 0 0</inkml:trace>
  <inkml:trace contextRef="#ctx0" brushRef="#br0" timeOffset="-5694.622">3438 74 11976 0 0,'3'-3'102'0'0,"-3"3"-44"0"0,1-1-1 0 0,0 1 1 0 0,-1-1 0 0 0,1 0 0 0 0,0 1-1 0 0,-1-1 1 0 0,1 0 0 0 0,-1 0 0 0 0,1 1 0 0 0,-1-1-1 0 0,1 0 1 0 0,-1 0 0 0 0,0 0 0 0 0,1 0-1 0 0,-1 0 1 0 0,0 0 0 0 0,0 0 0 0 0,1 0 0 0 0,-1 0-58 0 0,0 0 172 0 0,0 1 204 0 0,15 6 1644 0 0,-13-3-1840 0 0,0-1 1 0 0,0 1-1 0 0,0 0 1 0 0,0 0-1 0 0,-1 0 1 0 0,1 0-1 0 0,-1 0 1 0 0,0 0 0 0 0,0 0-1 0 0,0 0 1 0 0,0 0-1 0 0,0 2-180 0 0,2 7 393 0 0,15 63 1315 0 0,-8-34-880 0 0,-2 7-55 0 0,-1 0 0 0 0,0 44-773 0 0,-5-72 526 0 0,-2 0-537 0 0,-1-1 0 0 0,0 1 0 0 0,-2 0 0 0 0,0-1-1 0 0,-4 13 12 0 0,-3-9-492 0 0,10-22 459 0 0,-1 0 0 0 0,1 0-1 0 0,-1-1 1 0 0,1 1 0 0 0,-1 0-1 0 0,0 0 1 0 0,1-1 0 0 0,-1 1-1 0 0,0 0 1 0 0,0-1 0 0 0,0 1-1 0 0,1 0 1 0 0,-1-1 0 0 0,0 0-1 0 0,0 1 1 0 0,0-1 0 0 0,0 1-1 0 0,0-1 1 0 0,0 0 0 0 0,0 0-1 0 0,-1 1 34 0 0,-8-1-1257 0 0,7 0 853 0 0,1 0 0 0 0,0 0 0 0 0,0 0 0 0 0,0 0-1 0 0,-1 0 1 0 0,1 0 0 0 0,0-1 0 0 0,0 1 0 0 0,0-1 0 0 0,0 0 0 0 0,0 0 0 0 0,-2 0 404 0 0,-17-10-2029 0 0</inkml:trace>
  <inkml:trace contextRef="#ctx0" brushRef="#br0" timeOffset="-4717.33">3284 403 4608 0 0,'0'0'16'0'0,"-1"0"-1"0"0,1 0 1 0 0,-1-1 0 0 0,1 1 0 0 0,-1 0 0 0 0,1-1-1 0 0,0 1 1 0 0,-1-1 0 0 0,1 1 0 0 0,0-1 0 0 0,-1 1-1 0 0,1-1 1 0 0,0 1 0 0 0,-1 0 0 0 0,1-1 0 0 0,0 0-1 0 0,0 1 1 0 0,0-1 0 0 0,0 1 0 0 0,-1-1 0 0 0,1 1-1 0 0,0-1 1 0 0,0 1 0 0 0,0-1 0 0 0,0 1 0 0 0,0-1-1 0 0,0 0 1 0 0,0 1 0 0 0,0-1 0 0 0,1 1 0 0 0,-1-1-1 0 0,0 1 1 0 0,0-1 0 0 0,0 1 0 0 0,1-1 0 0 0,-1 1-1 0 0,0-1 1 0 0,0 1 0 0 0,1-1 0 0 0,-1 1 0 0 0,0-1-1 0 0,1 1-15 0 0,3-10 1706 0 0,-4 9-1317 0 0,1 0-1 0 0,0 0 1 0 0,0-1 0 0 0,0 1-1 0 0,-1 0 1 0 0,1 0-1 0 0,0 0 1 0 0,0 0 0 0 0,1 0-1 0 0,-1 0 1 0 0,0 0-1 0 0,0 0 1 0 0,0 1 0 0 0,0-1-1 0 0,1 0 1 0 0,0 1-389 0 0,21-11 2057 0 0,-22 11-1975 0 0,18-8 532 0 0,1 2 0 0 0,0-1-1 0 0,0 2 1 0 0,1 1 0 0 0,0 1-1 0 0,-1 0 1 0 0,14 1-614 0 0,0 3 556 0 0,0 1 0 0 0,6 2-556 0 0,-25-2 152 0 0,0 1 0 0 0,0 0 0 0 0,0 1 0 0 0,-1 1 0 0 0,1 1 0 0 0,-1 0-152 0 0,-6-2-4 0 0,-1 0 1 0 0,0 1-1 0 0,0 1 0 0 0,0-1 1 0 0,0 1-1 0 0,-1 0 0 0 0,0 0 1 0 0,0 1-1 0 0,-1 0 0 0 0,3 4 4 0 0,3 6 574 0 0,0 1-1 0 0,-2 0 1 0 0,6 15-574 0 0,-11-23-736 0 0,-5-12 900 0 0,0 0-124 0 0,0 0 1 0 0,0-1-1 0 0,0 1 0 0 0,1-1 1 0 0,-1 1-1 0 0,1 0 1 0 0,0-3-41 0 0,0-1 47 0 0,1 1 1 0 0,0-1-1 0 0,0 0 1 0 0,0 1-1 0 0,1-1 1 0 0,0 1 0 0 0,0-1-1 0 0,3-4-47 0 0,2-3-151 0 0,1 0 0 0 0,8-12 151 0 0,-7 14-126 0 0,1 1 1 0 0,0-1-1 0 0,1 2 0 0 0,0 0 0 0 0,0 0 0 0 0,0 1 0 0 0,11-6 126 0 0,-14 10-104 0 0,1 0 0 0 0,0 1 0 0 0,0-1 0 0 0,0 2-1 0 0,0-1 1 0 0,9 0 104 0 0,15-1-151 0 0,12 0 151 0 0,7 0-60 0 0,-37 2 44 0 0,0 1 1 0 0,0 1-1 0 0,0 1 0 0 0,14 1 16 0 0,-25-1 16 0 0,0 1 1 0 0,0-1-1 0 0,0 0 0 0 0,-1 1 0 0 0,1 0 0 0 0,0 0-16 0 0,0 0-34 0 0,-3-2-58 0 0,4 8-97 0 0,-5-6 188 0 0,0-1 1 0 0,1 1-1 0 0,-1-1 0 0 0,0 0 1 0 0,0 1-1 0 0,0-1 1 0 0,-1 1-1 0 0,1-1 0 0 0,0 1 1 0 0,0-1-1 0 0,-1 0 1 0 0,1 1-1 0 0,-1-1 0 0 0,1 0 1 0 0,-1 1-1 0 0,0-1 1 0 0,0 0-1 0 0,1 0 1 0 0,-1 0-1 0 0,0 1 0 0 0,0-1 1 0 0,0 0 0 0 0,-26 25 52 0 0,23-23-45 0 0,-6 5 37 0 0,-1 0 0 0 0,0-1 0 0 0,-1-1-1 0 0,1 1 1 0 0,-8 1-44 0 0,3-1 43 0 0,0 1-1 0 0,-12 9-42 0 0,-8 6-57 0 0,20-14 22 0 0,1 1 1 0 0,0 1-1 0 0,-4 4 35 0 0,15-11 6 0 0,-1 1-1 0 0,1-1 0 0 0,0 1 0 0 0,0 0 0 0 0,1 0 0 0 0,-1 0 1 0 0,1 0-1 0 0,0 1 0 0 0,0 0 0 0 0,1-1 0 0 0,-2 7-5 0 0,4-11-2 0 0,-1 0-1 0 0,1 0 1 0 0,-1 0-1 0 0,1 1 1 0 0,0-1-1 0 0,0 0 1 0 0,0 0-1 0 0,0 1 1 0 0,0-1-1 0 0,0 0 1 0 0,0 1-1 0 0,0-1 0 0 0,0 0 1 0 0,0 0-1 0 0,1 1 1 0 0,-1-1-1 0 0,0 0 1 0 0,1 1 2 0 0,0-1 6 0 0,0-1 1 0 0,0 1-1 0 0,0 0 1 0 0,0 0 0 0 0,0-1-1 0 0,0 1 1 0 0,0-1-1 0 0,0 1 1 0 0,0-1-1 0 0,0 1 1 0 0,0-1-1 0 0,1 0 1 0 0,-1 1 0 0 0,0-1-1 0 0,0 0 1 0 0,0 0-1 0 0,1 0 1 0 0,-1 0-1 0 0,0 0 1 0 0,0 0-1 0 0,1 0-6 0 0,5-1 2 0 0,1 0-1 0 0,0 0 0 0 0,0-1 1 0 0,-1 0-1 0 0,1 0 0 0 0,-1 0 0 0 0,0-1 1 0 0,0-1-1 0 0,0 1 0 0 0,4-4-1 0 0,6-3 0 0 0,0-2 0 0 0,0 0-1 0 0,5-7 1 0 0,-12 9 0 0 0,0 0 0 0 0,-1-1 0 0 0,4-7 0 0 0,-8 11 0 0 0,0 1 0 0 0,0-1 0 0 0,1 1 0 0 0,-1 0 0 0 0,1 0 0 0 0,1 0 0 0 0,-1 1 0 0 0,1 0 0 0 0,0 0 0 0 0,6-3 0 0 0,-3 4 0 0 0,-9 3 0 0 0,0 0 0 0 0,0 1 0 0 0,0-1 0 0 0,0 1 0 0 0,0-1 0 0 0,0 1 0 0 0,1-1 0 0 0,-1 1 0 0 0,0 0 0 0 0,0-1 0 0 0,1 1 0 0 0,-1 0 0 0 0,0 0 0 0 0,0 0 0 0 0,1 0 0 0 0,-1 0 0 0 0,0 0 0 0 0,0 1 0 0 0,1-1 0 0 0,-1 0 0 0 0,0 0 0 0 0,0 1 0 0 0,1-1 0 0 0,-1 1 0 0 0,0-1 0 0 0,1 2 0 0 0,3 1 28 0 0,-1 0-1 0 0,1 1 1 0 0,-1-1 0 0 0,0 1-1 0 0,0 0 1 0 0,0 0-1 0 0,-1 1 1 0 0,1-1-1 0 0,-1 1 1 0 0,0 0 0 0 0,-1 0-1 0 0,2 3-27 0 0,4 5-141 0 0,-1-1-1 0 0,8 9 142 0 0,-11-16 64 0 0,-4-4 274 0 0,0-1 136 0 0,0 0 34 0 0,0 0-112 0 0,0 0-462 0 0,1-1 43 0 0,0 0 0 0 0,0 1 0 0 0,0-1 0 0 0,0 0 0 0 0,-1 0 0 0 0,1 0 1 0 0,0 0-1 0 0,-1 0 0 0 0,1 0 0 0 0,0 0 0 0 0,-1 0 0 0 0,1-1 0 0 0,-1 1 1 0 0,0 0-1 0 0,1-1 23 0 0,1-3 0 0 0,5-6 11 0 0,0 0 0 0 0,0 0 0 0 0,1 1 0 0 0,1 0 0 0 0,-1 0 0 0 0,8-4-11 0 0,-13 10-8 0 0,1 1 0 0 0,0 0 0 0 0,-1 1 1 0 0,1-1-1 0 0,1 1 0 0 0,-1-1 0 0 0,0 1 0 0 0,0 0 0 0 0,1 1 0 0 0,-1-1 0 0 0,1 1 0 0 0,0 0 0 0 0,-1 0 1 0 0,1 0-1 0 0,0 1 0 0 0,0 0 0 0 0,-1-1 0 0 0,1 2 0 0 0,4-1 8 0 0,-4 2-1 0 0,1 0-1 0 0,0 0 1 0 0,0 0-1 0 0,-1 0 1 0 0,1 1-1 0 0,-1 0 1 0 0,0 0-1 0 0,0 1 1 0 0,0 0-1 0 0,0-1 1 0 0,-1 1-1 0 0,0 1 1 0 0,1-1 0 0 0,-2 1-1 0 0,1 0 1 0 0,0-1-1 0 0,-1 2 1 0 0,0-1-1 0 0,0 0 1 0 0,0 1-1 0 0,0 2 2 0 0,14 19 365 0 0,-13-22-276 0 0,0 0 0 0 0,-1 0-1 0 0,0 1 1 0 0,2 3-89 0 0,13 23 0 0 0,-14-26 0 0 0,-3-6 18 0 0,0 1 0 0 0,-1-1 0 0 0,1 1-1 0 0,0-1 1 0 0,0 1 0 0 0,0-1 0 0 0,-1 0-1 0 0,1 1 1 0 0,0-1 0 0 0,0 0 0 0 0,0 1-1 0 0,0-1 1 0 0,-1 0 0 0 0,1 0 0 0 0,0 0-1 0 0,0 0 1 0 0,0 0 0 0 0,0 0 0 0 0,0 0-1 0 0,0 0 1 0 0,0 0 0 0 0,-1-1 0 0 0,1 1-1 0 0,0 0 1 0 0,0 0 0 0 0,0-1 0 0 0,0 1-1 0 0,-1-1 1 0 0,1 1 0 0 0,0 0 0 0 0,0-1-1 0 0,-1 0 1 0 0,1 1 0 0 0,0-1 0 0 0,0 0-18 0 0,1-1 73 0 0,0 0 1 0 0,0-1 0 0 0,0 1-1 0 0,0-1 1 0 0,0 1 0 0 0,-1-1-1 0 0,1 0 1 0 0,-1 0-74 0 0,5-9-555 0 0,0 1 0 0 0,0 1 0 0 0,7-8 555 0 0,-1-1-914 0 0,10-7-2217 0 0,-10 14 1397 0 0,0 0 200 0 0</inkml:trace>
  <inkml:trace contextRef="#ctx0" brushRef="#br0" timeOffset="-4387.896">5199 221 14048 0 0,'-5'-3'37'0'0,"4"2"34"0"0,0 0 0 0 0,-1 1 0 0 0,1-1 0 0 0,0 0 0 0 0,0 1 0 0 0,-1-1 0 0 0,1 1 0 0 0,0-1 0 0 0,-1 1 0 0 0,1-1 0 0 0,0 1 0 0 0,-1 0 0 0 0,1 0 0 0 0,-1 0 0 0 0,1 0 0 0 0,-1 0 0 0 0,1 0 0 0 0,0 0 0 0 0,-1 0 0 0 0,1 0 0 0 0,-1 1-71 0 0,-20 8 799 0 0,4-1 406 0 0,1 0 0 0 0,-4 3-1205 0 0,17-8-10 0 0,-1 0 0 0 0,1 0 0 0 0,0 0 0 0 0,0 0 0 0 0,0 1 0 0 0,0-1 0 0 0,1 1 0 0 0,-1 0 0 0 0,1 1 0 0 0,-1 1 10 0 0,2-3 41 0 0,0 0 0 0 0,1 0 0 0 0,-1 0 0 0 0,1 0 0 0 0,0 0 0 0 0,0 1 1 0 0,1-1-1 0 0,-1 0 0 0 0,0 1 0 0 0,1-1 0 0 0,0 1 0 0 0,0-1 0 0 0,0 0 0 0 0,0 1 1 0 0,1 1-42 0 0,0 0 12 0 0,0-1 0 0 0,1 1 1 0 0,-1-1-1 0 0,1 1 1 0 0,0-1-1 0 0,1 0 0 0 0,-1 0 1 0 0,1 0-1 0 0,-1 0 0 0 0,2 1-12 0 0,7 7 12 0 0,0-1 0 0 0,0-1-1 0 0,1 0 1 0 0,1 0 0 0 0,-1-2-1 0 0,6 4-11 0 0,-6-5 151 0 0,-1 1 0 0 0,-1 0-1 0 0,0 0 1 0 0,0 2 0 0 0,4 4-151 0 0,-13-13 374 0 0,-1-1 12 0 0,0 1-48 0 0,0 0-333 0 0,0-1-1 0 0,-1 1 1 0 0,1-1-1 0 0,0 1 1 0 0,-1 0-1 0 0,1-1 1 0 0,0 1-1 0 0,-1-1 1 0 0,1 1-1 0 0,-1-1 1 0 0,1 1-1 0 0,-1-1 1 0 0,1 0-1 0 0,-1 1 1 0 0,1-1-1 0 0,-1 0 1 0 0,1 1-1 0 0,-1-1 1 0 0,0 0-1 0 0,1 0 1 0 0,-1 1-1 0 0,1-1 1 0 0,-1 0-1 0 0,0 0 1 0 0,1 0-1 0 0,-1 0 1 0 0,0 0-5 0 0,-1 1 10 0 0,-12 3 51 0 0,-1 0 1 0 0,1 0-1 0 0,-1-2 0 0 0,1 1 0 0 0,-1-2 0 0 0,-14 0-61 0 0,-8 1 377 0 0,7 0-454 0 0,-16-2 77 0 0,-4-4-2800 0 0,42 3 561 0 0,4-2-4116 0 0</inkml:trace>
  <inkml:trace contextRef="#ctx0" brushRef="#br0" timeOffset="-4058.106">5352 318 11520 0 0,'0'0'886'0'0,"0"10"553"0"0,9 85 5298 0 0,-9-93-6669 0 0,-1 5 131 0 0,2-1 1 0 0,-1 1 0 0 0,0 0-1 0 0,1-1 1 0 0,1 1 0 0 0,-1-1-1 0 0,1 2-199 0 0,1 14 339 0 0,-3-20-318 0 0,0-1 43 0 0,0-1-257 0 0,0 0-1070 0 0,0 0-417 0 0</inkml:trace>
  <inkml:trace contextRef="#ctx0" brushRef="#br0" timeOffset="-3770.169">5425 180 13648 0 0,'33'-7'628'0'0,"-18"6"-18"0"0,-12 3-392 0 0,-6 0-158 0 0,2-1 121 0 0,1-1 43 0 0,0 0 7 0 0,0 0 82 0 0,0 0 341 0 0,0 0 149 0 0,0 0 28 0 0,0 0-105 0 0,0 0-491 0 0,0 0-303 0 0,-7 1-441 0 0,7 0 288 0 0,-1-1 0 0 0,1 0 0 0 0,-1 0 0 0 0,1 1 0 0 0,-1-1-1 0 0,0 0 1 0 0,1 0 0 0 0,-1 0 0 0 0,1 0 0 0 0,-1 0 0 0 0,0 0 0 0 0,1 0-1 0 0,-1 0 1 0 0,1 0 0 0 0,-1 0 0 0 0,0 0 0 0 0,1 0 0 0 0,-1 0 0 0 0,0-1 221 0 0,-2-4-1504 0 0</inkml:trace>
  <inkml:trace contextRef="#ctx0" brushRef="#br0" timeOffset="-2952.527">5612 419 14368 0 0,'0'0'330'0'0,"9"0"437"0"0,25 4-242 0 0,-29-3-306 0 0,-1 0-1 0 0,1-1 1 0 0,0 1 0 0 0,-1-1-1 0 0,1 0 1 0 0,0 0-1 0 0,-1 0 1 0 0,1-1-1 0 0,0 0 1 0 0,-1 1-1 0 0,1-2 1 0 0,-1 1-1 0 0,1-1-218 0 0,-4 1 71 0 0,1 0 0 0 0,0 0 0 0 0,-1-1 0 0 0,0 1-1 0 0,1-1 1 0 0,-1 1 0 0 0,0-1 0 0 0,0 0 0 0 0,0 1-1 0 0,0-1 1 0 0,0 0 0 0 0,0 0 0 0 0,0 0 0 0 0,-1 0-71 0 0,10-29 280 0 0,-9 25-335 0 0,-1-1-1 0 0,1 1 0 0 0,-1-1 1 0 0,0 1-1 0 0,-1-1 0 0 0,0 1 0 0 0,-1-6 56 0 0,2 10 7 0 0,0 0-1 0 0,-1 0 1 0 0,1 1-1 0 0,-1-1 1 0 0,1 0-1 0 0,-1 1 0 0 0,0-1 1 0 0,1 1-1 0 0,-1-1 1 0 0,0 1-1 0 0,0-1 1 0 0,0 1-1 0 0,0-1 0 0 0,0 1 1 0 0,-1 0-1 0 0,1 0 1 0 0,0 0-1 0 0,-1-1 1 0 0,1 1-1 0 0,-1 0 0 0 0,1 1 1 0 0,-1-1-1 0 0,1 0 1 0 0,-1 0-1 0 0,1 1 1 0 0,-1-1-1 0 0,0 1 0 0 0,1-1 1 0 0,-1 1-1 0 0,0 0 1 0 0,0-1-7 0 0,0 2-5 0 0,0-1 0 0 0,0 0 1 0 0,1 1-1 0 0,-1-1 0 0 0,1 1 1 0 0,-1 0-1 0 0,0-1 1 0 0,1 1-1 0 0,-1 0 0 0 0,1 0 1 0 0,-1 0-1 0 0,1 0 0 0 0,0 0 1 0 0,-1 0 4 0 0,-19 21-374 0 0,13-14 395 0 0,4-3-21 0 0,0 0 0 0 0,0 1 0 0 0,0 0 0 0 0,0 0 0 0 0,1 0 0 0 0,0 0 0 0 0,0 0 0 0 0,0 0 0 0 0,1 1 0 0 0,0 0 0 0 0,1-1 0 0 0,-1 1 0 0 0,1 0 0 0 0,1 0 0 0 0,-1-1 0 0 0,1 1 0 0 0,0 0 0 0 0,1 0 0 0 0,-1 0 0 0 0,1 0 0 0 0,1 2 0 0 0,-1-5 47 0 0,1-1-1 0 0,-1 1 1 0 0,1 0-1 0 0,0-1 0 0 0,0 1 1 0 0,0-1-1 0 0,0 0 1 0 0,0 0-1 0 0,1 0 0 0 0,0 0 1 0 0,-1 0-1 0 0,1 0 1 0 0,0-1-1 0 0,0 1 0 0 0,1-1 1 0 0,-1 0-1 0 0,0 0 1 0 0,1 0-1 0 0,-1-1 0 0 0,1 1 1 0 0,0-1-1 0 0,-1 0 1 0 0,1 1-1 0 0,0-2 0 0 0,1 1-46 0 0,1 0 61 0 0,-1-1 0 0 0,1 0-1 0 0,-1 0 1 0 0,1-1-1 0 0,-1 0 1 0 0,1 0-1 0 0,-1 0 1 0 0,1 0 0 0 0,-1-1-1 0 0,0 0 1 0 0,5-2-61 0 0,0-2 31 0 0,0 1 1 0 0,-1-2-1 0 0,0 1 1 0 0,0-1-1 0 0,3-4-31 0 0,-6 5 3 0 0,20-16-257 0 0,0 0 0 0 0,5-1 254 0 0,-26 20-57 0 0,0 0 1 0 0,0 1-1 0 0,0-1 0 0 0,0 1 1 0 0,0 0-1 0 0,0 1 0 0 0,1-1 1 0 0,-1 1-1 0 0,1 0 0 0 0,3 1 57 0 0,-8 0-40 0 0,0 0 1 0 0,0 0-1 0 0,0 1 0 0 0,0-1 0 0 0,0 0 0 0 0,0 1 0 0 0,0-1 0 0 0,0 1 0 0 0,0-1 0 0 0,0 1 0 0 0,0 0 0 0 0,0-1 0 0 0,0 1 0 0 0,-1 0 1 0 0,1 0-1 0 0,0 0 0 0 0,0 0 0 0 0,-1 0 0 0 0,1-1 0 0 0,0 2 40 0 0,11 22-118 0 0,-10-20 138 0 0,0 0-22 0 0,-1 0 0 0 0,0 0 0 0 0,0 0 0 0 0,0 1-1 0 0,0-1 1 0 0,-1 4 2 0 0,0-5 42 0 0,1 1 1 0 0,-1-1-1 0 0,1 1 0 0 0,-1-1 1 0 0,1 1-1 0 0,0-1 0 0 0,1 0 1 0 0,-1 1-1 0 0,0-1 0 0 0,1 0 0 0 0,1 2-42 0 0,11 19 628 0 0,-12-19-524 0 0,0-1 1 0 0,1 0-1 0 0,-1 0 0 0 0,1 0 1 0 0,0 0-1 0 0,0-1 0 0 0,0 1 1 0 0,0-1-1 0 0,1 1-104 0 0,-3-4 6 0 0,-1 1 0 0 0,1-1 0 0 0,0 1 1 0 0,-1-1-1 0 0,1 0 0 0 0,0 1 0 0 0,0-1 0 0 0,-1 0 0 0 0,1 1 1 0 0,0-1-1 0 0,0 0 0 0 0,-1 0 0 0 0,1 0 0 0 0,0 1 0 0 0,0-1 0 0 0,0 0 1 0 0,0 0-1 0 0,-1 0 0 0 0,1 0 0 0 0,0-1 0 0 0,0 1 0 0 0,0 0 0 0 0,-1 0 1 0 0,1 0-1 0 0,0-1-6 0 0,1 1 1 0 0,0-1-19 0 0,0 0 1 0 0,1 0-1 0 0,-1-1 1 0 0,0 1-1 0 0,1 0 1 0 0,-1-1-1 0 0,0 1 1 0 0,0-1-1 0 0,1-1 18 0 0,10-7 0 0 0,-10 8 9 0 0,0 0 0 0 0,-1 0 0 0 0,1-1 0 0 0,-1 1 0 0 0,0-1 0 0 0,0 1-1 0 0,1-1 1 0 0,-2 0 0 0 0,1 0 0 0 0,1-1-9 0 0,11-16 787 0 0,-3 9-23 0 0,-10 9-747 0 0,0 0 0 0 0,1 0 0 0 0,-1 1-1 0 0,0-1 1 0 0,1 1 0 0 0,0-1 0 0 0,-1 1-1 0 0,1-1 1 0 0,0 1 0 0 0,0 0 0 0 0,0 0-1 0 0,0 0 1 0 0,0 0 0 0 0,0 0 0 0 0,0 1-1 0 0,0-1 1 0 0,0 0 0 0 0,0 1 0 0 0,0 0 0 0 0,0-1-1 0 0,2 1-16 0 0,0 0 37 0 0,-2 0-108 0 0,0 0 0 0 0,0 0 0 0 0,0 0 0 0 0,0 0 0 0 0,0 0 0 0 0,0 0 0 0 0,0 1 0 0 0,0-1 0 0 0,0 1 0 0 0,0-1 0 0 0,0 1 0 0 0,0 0 0 0 0,-1 0 0 0 0,1 0 0 0 0,0 0-1 0 0,0 0 1 0 0,-1 0 0 0 0,1 0 0 0 0,-1 0 0 0 0,2 2 71 0 0,7 4-63 0 0,0 0 0 0 0,1 0-1 0 0,-1-1 1 0 0,1-1-1 0 0,0 0 1 0 0,1-1-1 0 0,-1 0 1 0 0,1 0 0 0 0,10 1 63 0 0,-7-3 411 0 0,1 0 0 0 0,15 0-411 0 0,13 0 375 0 0,-38-1-347 0 0,1 0 0 0 0,0-1 0 0 0,-1 0 0 0 0,1 0 0 0 0,0-1 0 0 0,-1 0 0 0 0,1 0 0 0 0,-1-1 0 0 0,1 1 1 0 0,-1-1-1 0 0,0-1 0 0 0,0 1 0 0 0,0-1 0 0 0,0 0 0 0 0,1-1-28 0 0,-3 1-41 0 0,0 0-1 0 0,0 0 1 0 0,-1 0 0 0 0,1-1-1 0 0,-1 1 1 0 0,0-1 0 0 0,1 0-1 0 0,-2 0 1 0 0,1 0 0 0 0,0-1-1 0 0,-1 1 1 0 0,0-1 0 0 0,0 1 0 0 0,0-1-1 0 0,-1 0 1 0 0,1 1 0 0 0,-1-1-1 0 0,0 0 1 0 0,0-5 41 0 0,3-54-2475 0 0,-2 0-1 0 0,-6-51 2476 0 0,4 111 51 0 0,-1 0 0 0 0,1 0-1 0 0,-1 0 1 0 0,0 0 0 0 0,0 0-1 0 0,-1 0 1 0 0,1 1 0 0 0,-1-1-1 0 0,1 1 1 0 0,-3-3-51 0 0,4 6 20 0 0,0 0-1 0 0,0 0 1 0 0,-1-1 0 0 0,1 1-1 0 0,0 0 1 0 0,0 0 0 0 0,-1 0-1 0 0,1 0 1 0 0,0 0 0 0 0,-1 0-1 0 0,1 0 1 0 0,0 0-1 0 0,0 0 1 0 0,-1-1 0 0 0,1 1-1 0 0,0 0 1 0 0,-1 0 0 0 0,1 0-1 0 0,0 1 1 0 0,0-1 0 0 0,-1 0-1 0 0,1 0 1 0 0,0 0 0 0 0,-1 0-1 0 0,1 0 1 0 0,0 0 0 0 0,0 0-1 0 0,-1 0 1 0 0,1 1-1 0 0,0-1 1 0 0,0 0 0 0 0,-1 0-1 0 0,1 0 1 0 0,0 1 0 0 0,0-1-1 0 0,0 0 1 0 0,-1 0 0 0 0,1 0-1 0 0,0 1 1 0 0,0-1-20 0 0,-8 9 218 0 0,5 0-180 0 0,0 0 1 0 0,0-1-1 0 0,1 1 1 0 0,0 0-1 0 0,1 0 0 0 0,0 0 1 0 0,0 0-1 0 0,1 1 1 0 0,0-1-1 0 0,0 0 0 0 0,1 0 1 0 0,1 2-39 0 0,2 10-9 0 0,1 0 0 0 0,0 0 0 0 0,2 0 0 0 0,6 13 9 0 0,8 14 1992 0 0,13 21-1992 0 0,-29-60 2 0 0,1-1 0 0 0,0 1-1 0 0,0-1 1 0 0,1-1-1 0 0,5 6-1 0 0,-11-12-10 0 0,-1-1-316 0 0,0 0-142 0 0,0-1-1296 0 0,0-4-5059 0 0</inkml:trace>
  <inkml:trace contextRef="#ctx0" brushRef="#br0" timeOffset="-2610.142">6481 283 15664 0 0,'0'0'356'0'0,"4"-2"475"0"0,1 1-769 0 0,-1 0 0 0 0,1 0-1 0 0,0 0 1 0 0,-1 1 0 0 0,1 0-1 0 0,0 0 1 0 0,0 0-1 0 0,0 0 1 0 0,-1 1 0 0 0,1 0-1 0 0,0 0-61 0 0,25 2 537 0 0,23 0 164 0 0,0 2 0 0 0,0 3 0 0 0,3 2-701 0 0,51 8-11 0 0,-70-14-2965 0 0,37 0 2976 0 0,-56-4-822 0 0</inkml:trace>
  <inkml:trace contextRef="#ctx0" brushRef="#br0" timeOffset="-7776.983">202 275 13824 0 0,'23'-24'960'0'0,"12"-12"-408"0"0,-30 32-266 0 0,-1-1 0 0 0,0 0 1 0 0,0 0-1 0 0,-1-1 0 0 0,2-1-286 0 0,-5 6 512 0 0,0 1 0 0 0,-12-5 1536 0 0,10 4-1951 0 0,0 1 0 0 0,0-1-1 0 0,0 1 1 0 0,0 0-1 0 0,0 0 1 0 0,0 0-1 0 0,0 0 1 0 0,0 0-1 0 0,0 0 1 0 0,1 0 0 0 0,-1 0-1 0 0,0 1 1 0 0,0-1-1 0 0,-2 1-96 0 0,-29 12 321 0 0,20-7-362 0 0,4-3 119 0 0,-1 1 0 0 0,2 0-1 0 0,-1 1 1 0 0,0 0-1 0 0,1 0 1 0 0,0 1 0 0 0,0 0-1 0 0,1 0 1 0 0,-1 1-1 0 0,0 2-77 0 0,-1 0 4 0 0,-7 8-12 0 0,15-16 11 0 0,0 0 0 0 0,1 0 0 0 0,-1 0 1 0 0,1 0-1 0 0,-1 0 0 0 0,1 0 0 0 0,0 0 1 0 0,-1 0-1 0 0,1 0 0 0 0,0 0 0 0 0,0 0 0 0 0,-1 0 1 0 0,1 0-1 0 0,0 1 0 0 0,0-1 0 0 0,0 0 0 0 0,0 0 1 0 0,1 1-4 0 0,0 0-4 0 0,-1 1 1 0 0,1-1 0 0 0,0 0-1 0 0,0 0 1 0 0,1 1 0 0 0,-1-1 0 0 0,0 0-1 0 0,1 0 1 0 0,0 0 0 0 0,-1 0-1 0 0,1-1 1 0 0,0 1 0 0 0,0 0-1 0 0,0-1 1 0 0,0 1 0 0 0,0-1-1 0 0,0 0 1 0 0,0 1 0 0 0,0-1 0 0 0,1 0-1 0 0,-1-1 1 0 0,0 1 0 0 0,1 0-1 0 0,-1-1 1 0 0,1 1 3 0 0,17 7-237 0 0,5 7-103 0 0,-9-6 404 0 0,-1 0 0 0 0,0 2 0 0 0,-1-1 0 0 0,0 2 0 0 0,-1-1 0 0 0,2 5-64 0 0,-13-15-1 0 0,-1 0 0 0 0,0 0 0 0 0,0 1 0 0 0,0-1 0 0 0,-1 0 0 0 0,1 1 0 0 0,0-1 0 0 0,0 1 0 0 0,-1-1 0 0 0,1 1 0 0 0,-1-1 1 0 0,1 1-1 0 0,-1 0 0 0 0,0-1 0 0 0,0 1 0 0 0,1 0 0 0 0,-1-1 0 0 0,0 1 0 0 0,0 0 0 0 0,-1-1 0 0 0,1 1 0 0 0,0-1 0 0 0,-1 1 0 0 0,1 0 0 0 0,-1-1 0 0 0,1 1 1 0 0,-1-1-1 0 0,0 1 0 0 0,1-1 0 0 0,-1 1 0 0 0,0-1 0 0 0,0 0 0 0 0,-1 2 1 0 0,-3 1 101 0 0,-1 1 0 0 0,0-1 0 0 0,0 0 0 0 0,0-1 0 0 0,0 0 0 0 0,0 0 0 0 0,-1 0 0 0 0,1 0 0 0 0,-5 0-101 0 0,-23 8 65 0 0,9-3-223 0 0,1-1 0 0 0,-2-1 0 0 0,-17 2 158 0 0,27-5-326 0 0,14-2 181 0 0,-1-1 1 0 0,1 1 0 0 0,-1 0 0 0 0,1-1-1 0 0,-1 0 1 0 0,0 0 0 0 0,1 0-1 0 0,-1 0 1 0 0,1 0 0 0 0,-3-1 144 0 0,5 1-48 0 0,0 0 0 0 0,-1 0 1 0 0,1 0-1 0 0,0 0 0 0 0,-1 0 1 0 0,1 0-1 0 0,0 0 0 0 0,0 0 1 0 0,-1-1-1 0 0,1 1 0 0 0,0 0 1 0 0,0 0-1 0 0,-1 0 0 0 0,1-1 1 0 0,0 1-1 0 0,0 0 0 0 0,0 0 1 0 0,-1-1-1 0 0,1 1 0 0 0,0 0 1 0 0,0 0-1 0 0,0-1 0 0 0,0 1 1 0 0,0 0-1 0 0,0 0 0 0 0,-1-1 1 0 0,1 1-1 0 0,0 0 0 0 0,0-1 1 0 0,0 1-1 0 0,0 0 0 0 0,0 0 1 0 0,0-1-1 0 0,0 1 0 0 0,0 0 1 0 0,0-1-1 0 0,0 1 0 0 0,0 0 1 0 0,1-1 47 0 0,6-15-2970 0 0,-6 14 2763 0 0,15-24-1837 0 0,5-2-17 0 0</inkml:trace>
  <inkml:trace contextRef="#ctx0" brushRef="#br0" timeOffset="-7490.234">512 33 14768 0 0,'0'0'678'0'0,"1"-1"-14"0"0,0 1-636 0 0,0 0-1 0 0,0-1 0 0 0,-1 1 1 0 0,1 0-1 0 0,0 0 0 0 0,0-1 1 0 0,0 1-1 0 0,0 0 0 0 0,0 0 1 0 0,0 0-1 0 0,0 1 1 0 0,0-1-1 0 0,0 0 0 0 0,0 0 1 0 0,0 0-1 0 0,0 1 0 0 0,0-1 1 0 0,0 0-1 0 0,0 1 1 0 0,-1-1-1 0 0,1 1 0 0 0,0-1 1 0 0,0 1-28 0 0,0 0 143 0 0,1 0 4 0 0,0 1 0 0 0,0-1 0 0 0,0 1 0 0 0,0 0 0 0 0,0-1 0 0 0,-1 1 0 0 0,1 0 0 0 0,0 0 0 0 0,-1 0 0 0 0,0 1 0 0 0,0-1 0 0 0,1 0 0 0 0,-1 0 0 0 0,0 1 0 0 0,-1-1 0 0 0,1 1 0 0 0,0-1 0 0 0,-1 1 0 0 0,1-1 0 0 0,-1 1-147 0 0,1 7 338 0 0,0-1 0 0 0,-1 1-1 0 0,0-1 1 0 0,-2 7-338 0 0,0 20 452 0 0,-2 7 204 0 0,-6 32-656 0 0,7-61-24 0 0,-1 1 1 0 0,0-1-1 0 0,-1 0 1 0 0,0-1-1 0 0,-1 1 0 0 0,-1-1 1 0 0,-1 2 23 0 0,2-7-290 0 0,1 0 1 0 0,-2 0-1 0 0,-6 7 290 0 0,7-9-904 0 0,0 0 0 0 0,-1 0 0 0 0,1-1 0 0 0,-1 0 0 0 0,0 0 0 0 0,-1-1 0 0 0,-4 3 904 0 0,-8-3-5712 0 0</inkml:trace>
  <inkml:trace contextRef="#ctx0" brushRef="#br0" timeOffset="-6199.528">350 332 6448 0 0,'8'-4'431'0'0,"1"0"1"0"0,0 1-1 0 0,0 0 1 0 0,0 0-1 0 0,0 1 1 0 0,0 0-1 0 0,1 1 0 0 0,2 0-431 0 0,23-5 2614 0 0,99-16-360 0 0,-64 11 648 0 0,35-11-2902 0 0,-104 22 2 0 0,5-1 199 0 0,0-1 0 0 0,0 1 0 0 0,1 0 0 0 0,-1 1 0 0 0,1-1 0 0 0,3 1-201 0 0,-19 22 248 0 0,-24 27 710 0 0,28-39-839 0 0,-22 43 466 0 0,25-48-521 0 0,0 0 0 0 0,0-1 0 0 0,1 1 0 0 0,0 0 0 0 0,0 0 0 0 0,0 0 0 0 0,1 0 0 0 0,-1 0 0 0 0,1 0 0 0 0,1 3-64 0 0,-1-7 7 0 0,0 1-1 0 0,0 0 0 0 0,1 0 0 0 0,-1 0 1 0 0,0 0-1 0 0,1 0 0 0 0,0 0 1 0 0,0 0-1 0 0,-1-1 0 0 0,1 1 0 0 0,0 0 1 0 0,0 0-1 0 0,1-1 0 0 0,-1 1 0 0 0,0-1 1 0 0,1 1-1 0 0,-1-1 0 0 0,1 1-6 0 0,-1-1 3 0 0,1-1 0 0 0,-1 1 0 0 0,1 0 0 0 0,-1-1 0 0 0,1 1 0 0 0,-1-1 0 0 0,1 0 0 0 0,0 1 0 0 0,-1-1 0 0 0,1 0 0 0 0,-1 0 0 0 0,1 0 0 0 0,0 0 0 0 0,-1 0 0 0 0,1 0 0 0 0,0-1 0 0 0,-1 1-3 0 0,7-2 11 0 0,-1 0 0 0 0,0-1 0 0 0,-1 0 0 0 0,1 0 0 0 0,-1-1 0 0 0,1 0 0 0 0,0 0-11 0 0,-6 3 5 0 0,15-10 161 0 0,-1-2 0 0 0,0 0 0 0 0,0 0 0 0 0,11-16-166 0 0,-11 12-9 0 0,2 1 1 0 0,0 0-1 0 0,6-3 9 0 0,-18 15 9 0 0,-4 3-21 0 0,0 1 1 0 0,0-1-1 0 0,-1 0 0 0 0,1 1 0 0 0,0-1 1 0 0,0 0-1 0 0,0 1 0 0 0,0-1 0 0 0,0 1 1 0 0,1-1-1 0 0,-1 1 0 0 0,0 0 0 0 0,0 0 12 0 0,0 0-7 0 0,0 0 0 0 0,0 1 0 0 0,-1-1 0 0 0,1 0 0 0 0,0 1 1 0 0,0-1-1 0 0,-1 1 0 0 0,1-1 0 0 0,0 1 0 0 0,-1 0 0 0 0,1-1 0 0 0,-1 1 0 0 0,1 0 0 0 0,0-1 0 0 0,-1 1 0 0 0,1 0 0 0 0,-1 0 0 0 0,1 0 7 0 0,1 3-7 0 0,1 1 0 0 0,-1-1 1 0 0,0 0-1 0 0,0 1 0 0 0,-1-1 0 0 0,1 1 0 0 0,-1 0 1 0 0,0 0-1 0 0,0-1 0 0 0,-1 1 0 0 0,1 2 7 0 0,1 0 10 0 0,0 0 0 0 0,0 1 0 0 0,0-1 0 0 0,1 0-1 0 0,0 0 1 0 0,1 0 0 0 0,0-1 0 0 0,0 1 0 0 0,0-1-1 0 0,1 0 1 0 0,0 0 0 0 0,0 0 0 0 0,0-1 0 0 0,4 3-10 0 0,-4-4-26 0 0,0-1 1 0 0,1 0-1 0 0,-1 0 0 0 0,1-1 1 0 0,0 1-1 0 0,0-1 1 0 0,0 0-1 0 0,0-1 1 0 0,0 1-1 0 0,0-1 1 0 0,0-1-1 0 0,1 1 0 0 0,-1-1 1 0 0,0 0-1 0 0,0 0 1 0 0,1-1-1 0 0,-1 0 1 0 0,6-1 25 0 0,30-15-818 0 0,-17 7 149 0 0,-10 4-2 0 0,-1 0-1 0 0,1 0 1 0 0,-1-1-1 0 0,-1-1 1 0 0,1 0-1 0 0,-1-1 1 0 0,-1-1-1 0 0,0 0 1 0 0,0-1-1 0 0,-1 0 1 0 0,0 0-1 0 0,-1-1 1 0 0,0-1-1 0 0,8-13 672 0 0,-13 17-128 0 0,1 0 0 0 0,-1-1 1 0 0,0 0-1 0 0,-1 0 0 0 0,0 0 0 0 0,-1-1 0 0 0,0 1 0 0 0,0-8 128 0 0,-2 17 102 0 0,-1 0 0 0 0,0 0 0 0 0,0 1 0 0 0,0-1 0 0 0,0 0 1 0 0,0 0-1 0 0,0 0 0 0 0,0 1 0 0 0,0-1 0 0 0,0 0 0 0 0,-1 0 0 0 0,1 0 0 0 0,0 1 0 0 0,0-1 0 0 0,-1 0 0 0 0,1 0 0 0 0,0 1 0 0 0,-1-1-102 0 0,1 0 86 0 0,-1 1-1 0 0,1 0 1 0 0,0 0 0 0 0,-1 0 0 0 0,1-1 0 0 0,-1 1-1 0 0,1 0 1 0 0,0 0 0 0 0,-1 0 0 0 0,1 0 0 0 0,-1 0-1 0 0,1 0 1 0 0,0 0 0 0 0,-1 0 0 0 0,1 0-1 0 0,-1 0 1 0 0,1 0 0 0 0,0 0 0 0 0,-1 0 0 0 0,1 0-1 0 0,-1 0 1 0 0,1 0 0 0 0,0 0 0 0 0,-1 1 0 0 0,1-1-86 0 0,-4 2 637 0 0,-1 0 0 0 0,1 1 0 0 0,0-1 0 0 0,0 1 0 0 0,-1 2-637 0 0,-1-1 186 0 0,-11 10 675 0 0,0 1-1 0 0,1 1 0 0 0,1 0 0 0 0,-9 12-860 0 0,-4 5 498 0 0,19-24-408 0 0,1 1 0 0 0,1 0 0 0 0,0 0 0 0 0,0 1 0 0 0,1 0 0 0 0,0 1-90 0 0,4-9 8 0 0,1 0 1 0 0,-1 1-1 0 0,1-1 1 0 0,0 1-1 0 0,0-1 0 0 0,0 1 1 0 0,1 0-1 0 0,-1-1 1 0 0,1 1-1 0 0,0 0 1 0 0,0-1-1 0 0,0 1 0 0 0,0 0 1 0 0,1 0-1 0 0,-1-1 1 0 0,1 1-1 0 0,0-1 1 0 0,0 1-1 0 0,0-1 0 0 0,1 1 1 0 0,-1-1-1 0 0,2 1-8 0 0,-2-2-9 0 0,0 0 0 0 0,0 0-1 0 0,1-1 1 0 0,-1 1 0 0 0,0 0-1 0 0,1-1 1 0 0,0 0 0 0 0,-1 1 0 0 0,1-1-1 0 0,0 0 1 0 0,0 0 0 0 0,-1 0-1 0 0,1 0 1 0 0,0 0 0 0 0,0 0-1 0 0,0 0 1 0 0,0-1 0 0 0,0 1-1 0 0,1-1 10 0 0,0 0-3 0 0,1 1 0 0 0,-1-1 0 0 0,0-1 0 0 0,0 1 0 0 0,1 0-1 0 0,-1-1 1 0 0,0 0 0 0 0,0 0 0 0 0,0 0 0 0 0,0 0-1 0 0,3-1 4 0 0,2-3 172 0 0,0 1-1 0 0,0-2 1 0 0,0 1-1 0 0,-1-1 1 0 0,0 0-1 0 0,0 0 1 0 0,0-1-1 0 0,1-1-171 0 0,-4 3-24 0 0,0 1 0 0 0,-1 0 0 0 0,1-1 0 0 0,-1 0 0 0 0,0 0 0 0 0,0 0 0 0 0,-1 0-1 0 0,1 0 1 0 0,-1-1 0 0 0,0 1 0 0 0,0-1 0 0 0,0-3 24 0 0,1-5-92 0 0,2-1-1 0 0,-1 1 1 0 0,2 0-1 0 0,0 1 1 0 0,1-1-1 0 0,0 1 1 0 0,1 1-1 0 0,0-1 1 0 0,3-2 92 0 0,4-5-69 0 0,-1-1 0 0 0,-2 0 0 0 0,8-17 69 0 0,36-84-896 0 0,-49 109 842 0 0,-5 10 174 0 0,-2 8 550 0 0,-1 0-664 0 0,-1 0 0 0 0,0 0 0 0 0,0 0 0 0 0,0 0 0 0 0,-1-1-1 0 0,0 1-5 0 0,1 0 0 0 0,-1 0 0 0 0,1-1-1 0 0,-1 1 1 0 0,2 0-1 0 0,-1 0 1 0 0,0 0-1 0 0,1 1 1 0 0,-1 4 0 0 0,-1 0 0 0 0,0-1 0 0 0,-4 9 0 0 0,3-9 0 0 0,0 1 0 0 0,1 0 0 0 0,0 0 0 0 0,1 1 0 0 0,-12 60 33 0 0,7-40 175 0 0,1 1 0 0 0,2 0-1 0 0,1 0 1 0 0,1 28-208 0 0,3-56 29 0 0,-1 0-1 0 0,1-1 0 0 0,-1 1 0 0 0,1 0 1 0 0,0 0-1 0 0,0-1 0 0 0,1 1 0 0 0,-1-1 1 0 0,1 1-1 0 0,0-1 0 0 0,0 0 0 0 0,0 0 1 0 0,0 1-1 0 0,3 1-28 0 0,-4-3 32 0 0,1 0 1 0 0,0-1-1 0 0,0 1 0 0 0,0-1 1 0 0,0 0-1 0 0,0 1 0 0 0,0-1 1 0 0,0 0-1 0 0,0 0 1 0 0,0 0-1 0 0,1 0 0 0 0,-1-1 1 0 0,0 1-1 0 0,1-1 0 0 0,-1 1 1 0 0,0-1-1 0 0,1 0 0 0 0,-1 0 1 0 0,1 0-1 0 0,-1 0 1 0 0,0 0-1 0 0,1-1 0 0 0,0 1-32 0 0,6-2 3 0 0,1 0-1 0 0,-1 0 1 0 0,0-1-1 0 0,0 0 1 0 0,0 0-1 0 0,0-1 0 0 0,0-1 1 0 0,-1 1-1 0 0,0-1 1 0 0,0-1-1 0 0,0 1 1 0 0,5-6-3 0 0,11-11-73 0 0,2 1 1 0 0,21-13 72 0 0,-16 13 158 0 0,3-8-100 0 0,-22 18-770 0 0,1 1-1 0 0,7-4 713 0 0,-20 14 17 0 0,0 0-1 0 0,0 0 1 0 0,0 0-1 0 0,0 0 0 0 0,0 0 1 0 0,0 0-1 0 0,0 0 1 0 0,0 0-1 0 0,1 0 1 0 0,-1 0-1 0 0,0 0 0 0 0,0 0 1 0 0,0 0-1 0 0,0 0 1 0 0,0 0-1 0 0,0 0 1 0 0,0 0-1 0 0,0 0 1 0 0,0 0-1 0 0,0 0 0 0 0,0 0 1 0 0,0 0-1 0 0,1 0 1 0 0,-1 0-1 0 0,0 0 1 0 0,0 0-1 0 0,0 0 0 0 0,0 0 1 0 0,0 0-1 0 0,0 0 1 0 0,0 0-1 0 0,0 0 1 0 0,0 0-1 0 0,0 0 0 0 0,0 0 1 0 0,0 0-1 0 0,0 0 1 0 0,0 0-1 0 0,0 0 1 0 0,0 1-1 0 0,0-1 0 0 0,0 0 1 0 0,0 0-1 0 0,0 0 1 0 0,0 0-1 0 0,0 0 1 0 0,0 0-1 0 0,0 0 0 0 0,0 0 1 0 0,0 0-1 0 0,0 0 1 0 0,0 0-1 0 0,0 0 1 0 0,0 1-17 0 0,0 6 266 0 0,-2 10-836 0 0,2-16 485 0 0,-2 6-203 0 0,-2 13 381 0 0,0 1-1 0 0,2 0 1 0 0,0 0 0 0 0,1 1 0 0 0,2 17-93 0 0,0-36 36 0 0,-1 0 0 0 0,1 1 0 0 0,0-1 0 0 0,1 0 0 0 0,-1 0-1 0 0,1 0 1 0 0,-1 0 0 0 0,1 1-36 0 0,-1-4 10 0 0,-1 1-1 0 0,0-1 1 0 0,0 1-1 0 0,1 0 0 0 0,-1-1 1 0 0,0 1-1 0 0,1-1 1 0 0,-1 1-1 0 0,1-1 0 0 0,-1 1 1 0 0,1-1-1 0 0,-1 1 1 0 0,1-1-1 0 0,-1 0 0 0 0,1 1 1 0 0,-1-1-1 0 0,1 0 1 0 0,0 1-1 0 0,-1-1 0 0 0,1 0 1 0 0,-1 0-1 0 0,1 1 1 0 0,0-1-1 0 0,-1 0 1 0 0,1 0-1 0 0,0 0 0 0 0,-1 0 1 0 0,1 0-1 0 0,0 0 1 0 0,-1 0-1 0 0,1 0 0 0 0,0 0 1 0 0,-1 0-1 0 0,1-1 1 0 0,0 1-1 0 0,-1 0 0 0 0,1 0 1 0 0,-1 0-1 0 0,1-1 1 0 0,0 1-1 0 0,-1 0 0 0 0,1-1 1 0 0,-1 1-1 0 0,1-1-9 0 0,31-30 0 0 0,-1-2 0 0 0,14-21 0 0 0,-36 44-22 0 0,1 0-1 0 0,0 1 1 0 0,1-1 22 0 0,5-4 3 0 0,-5 1 4 0 0,-10 12-9 0 0,-1 0 0 0 0,1 0-1 0 0,0 0 1 0 0,-1 0 0 0 0,1 0 0 0 0,0 0-1 0 0,0 0 1 0 0,0 0 0 0 0,0 0-1 0 0,0 1 1 0 0,0-1 0 0 0,0 0 0 0 0,0 0-1 0 0,0 1 1 0 0,1-1 0 0 0,-1 1-1 0 0,0-1 1 0 0,0 1 0 0 0,1 0 0 0 0,-1-1 2 0 0,16 1-239 0 0,-16 0 230 0 0,-1 0 0 0 0,1 0 0 0 0,-1 0 0 0 0,1 0 0 0 0,0 0 0 0 0,-1 1 0 0 0,1-1 0 0 0,-1 0 0 0 0,1 1 0 0 0,-1-1 0 0 0,1 0 0 0 0,-1 1 0 0 0,0-1 0 0 0,1 0 0 0 0,-1 1 0 0 0,1-1 0 0 0,-1 1 0 0 0,0-1 0 0 0,1 0 0 0 0,-1 1 0 0 0,0-1 0 0 0,1 1 0 0 0,-1 0 0 0 0,0-1 0 0 0,0 1 0 0 0,0-1 0 0 0,1 1 9 0 0,-1 0-6 0 0,0 0 0 0 0,1 0 0 0 0,-1 0 0 0 0,1 0 0 0 0,-1 0 0 0 0,1 0 0 0 0,0 0-1 0 0,-1 0 1 0 0,1 0 0 0 0,0 0 0 0 0,0-1 0 0 0,0 1 0 0 0,-1 0 0 0 0,1 0 0 0 0,0-1 6 0 0,0 1-5 0 0,1 0 1 0 0,-1 0-1 0 0,0 0 0 0 0,-1 0 1 0 0,1 0-1 0 0,0 0 1 0 0,0 0-1 0 0,0 0 0 0 0,-1 0 1 0 0,1 0-1 0 0,0 0 1 0 0,0 1 4 0 0,18 61-14 0 0,-8-29 13 0 0,-8-22 10 0 0,1-1-1 0 0,1 0 0 0 0,1 4-8 0 0,-1-4 112 0 0,0 1 0 0 0,-1 0-1 0 0,0 0 1 0 0,-1 1 0 0 0,0 5-112 0 0,8 28 145 0 0,-4-18-128 0 0,-2 0-1 0 0,-1 0 0 0 0,-2 0 1 0 0,0 0-1 0 0,-2 1 0 0 0,-1-1-16 0 0,1 3 214 0 0,0-28-223 0 0,0-1 0 0 0,0 1-1 0 0,-1-1 1 0 0,1 0-1 0 0,-1 1 1 0 0,1-1 0 0 0,-1 1-1 0 0,0-1 1 0 0,0 0 0 0 0,0 0-1 0 0,0 1 1 0 0,0-1-1 0 0,-1 0 1 0 0,1 0 0 0 0,-1 0-1 0 0,0 0 10 0 0,-1 1 52 0 0,0 0-1 0 0,0-1 1 0 0,0 1-1 0 0,0-1 1 0 0,-1 1-1 0 0,0-1 1 0 0,1 0-1 0 0,-1-1 1 0 0,-1 2-52 0 0,-7 1 286 0 0,-1-1 0 0 0,1 0 0 0 0,-1 0 0 0 0,0-1 0 0 0,-9 0-286 0 0,-11-2-19 0 0,-1-1 0 0 0,1-1 0 0 0,0-1-1 0 0,-27-8 20 0 0,-10 0-433 0 0,67 10 341 0 0,-1 1 1 0 0,1-1 0 0 0,-1 0 0 0 0,1 0 0 0 0,0 0 0 0 0,-1-1-1 0 0,1 1 1 0 0,0-1 0 0 0,0 0 0 0 0,0 0 0 0 0,0 0-1 0 0,0 0 1 0 0,0-1 91 0 0,2 2-1296 0 0,1 1-360 0 0</inkml:trace>
  <inkml:trace contextRef="#ctx0" brushRef="#br0" timeOffset="4839.203">512 1379 11664 0 0,'0'0'264'0'0,"0"0"34"0"0,0 0 21 0 0,0-1-36 0 0,1 0-256 0 0,-1 0 1 0 0,0 1 0 0 0,0-1 0 0 0,0 0-1 0 0,0 0 1 0 0,0 0 0 0 0,0 0-1 0 0,0 0 1 0 0,0 1 0 0 0,0-1 0 0 0,0 0-1 0 0,0 0 1 0 0,0 0 0 0 0,-1 0 0 0 0,1 1-1 0 0,0-1 1 0 0,-1 0 0 0 0,1 0 0 0 0,0 1-1 0 0,-1-1 1 0 0,1 0 0 0 0,-1 0 0 0 0,1 1-1 0 0,-1-1 1 0 0,0 1 0 0 0,1-1-1 0 0,-1 0 1 0 0,1 1 0 0 0,-1-1 0 0 0,0 1-1 0 0,0 0 1 0 0,0-1-28 0 0,-1-1 297 0 0,1 1-4 0 0,-1 0 0 0 0,0-1 1 0 0,0 1-1 0 0,1 0 0 0 0,-1 0 1 0 0,0 0-1 0 0,0 0 0 0 0,0 0 1 0 0,0 0-1 0 0,0 0 0 0 0,-1 1 0 0 0,1-1 1 0 0,0 1-1 0 0,0-1 0 0 0,0 1 1 0 0,0 0-1 0 0,-1 0 0 0 0,1 0 1 0 0,0 0-1 0 0,0 0 0 0 0,0 1 1 0 0,-2 0-294 0 0,-2 0 255 0 0,0 1 1 0 0,0 0 0 0 0,0 1-1 0 0,1-1 1 0 0,-1 1-1 0 0,0 0 1 0 0,-1 2-256 0 0,-1 1 129 0 0,0 0 1 0 0,0 1-1 0 0,-7 8-129 0 0,12-10 53 0 0,-4 4 303 0 0,6-8-335 0 0,-1 0 0 0 0,1 0 0 0 0,0 1 0 0 0,0-1 0 0 0,0 0 0 0 0,1 1 0 0 0,-1-1 0 0 0,0 1 0 0 0,0-1 0 0 0,1 1 0 0 0,-1-1 0 0 0,1 1 0 0 0,0 0 0 0 0,-1-1 0 0 0,1 1 0 0 0,0-1 0 0 0,0 1 0 0 0,0 0 0 0 0,0-1 0 0 0,0 1-21 0 0,0 2-5 0 0,0-3-98 0 0,0-1-3 0 0,0 0 46 0 0,0 0 146 0 0,0 0 21 0 0,0 0-47 0 0,-3 6 481 0 0,1-1-501 0 0,4 1-64 0 0,-1-5-109 0 0,-5 21-550 0 0,1-16 683 0 0,1 5 0 0 0,0-2 0 0 0,3-2 0 0 0,-2-4 0 0 0,1-1 0 0 0,0 0 0 0 0,1 1 0 0 0,-1-1 0 0 0,0 0 0 0 0,1 1 0 0 0,-1-1 0 0 0,1 0 0 0 0,0 1 0 0 0,0-1 0 0 0,2 8 0 0 0,-3-9-51 0 0,9 20 225 0 0,-2-11-113 0 0,-7-10-65 0 0,1 0-1 0 0,-1 0 1 0 0,0 0-1 0 0,0 0 1 0 0,0 1 0 0 0,1-1-1 0 0,-1 0 1 0 0,0 0-1 0 0,0 0 1 0 0,1 0-1 0 0,-1 0 1 0 0,0 0-1 0 0,0 0 1 0 0,1 0 0 0 0,-1 0-1 0 0,0 0 1 0 0,0 0-1 0 0,1 0 1 0 0,-1 0-1 0 0,0 0 1 0 0,0 0-1 0 0,1 0 1 0 0,-1 0 0 0 0,0 0-1 0 0,0 0 1 0 0,1 0-1 0 0,-1 0 1 0 0,0 0-1 0 0,0-1 1 0 0,1 1 0 0 0,-1 0-1 0 0,0 0 1 0 0,0 0 4 0 0,7-7 94 0 0,0 1 0 0 0,-1-1 1 0 0,0-1-1 0 0,0 1 0 0 0,-1-1 0 0 0,1 0 1 0 0,2-8-95 0 0,7-14-67 0 0,5-20 67 0 0,1-2-87 0 0,1 17-65 0 0,-17 30 164 0 0,-5 5-12 0 0,1 0 1 0 0,-1 0-1 0 0,0-1 0 0 0,1 1 0 0 0,-1 0 0 0 0,0 0 0 0 0,1 0 1 0 0,-1-1-1 0 0,0 1 0 0 0,1 0 0 0 0,-1 0 0 0 0,1 0 0 0 0,-1 0 1 0 0,0 0-1 0 0,1 0 0 0 0,-1 0 0 0 0,0 0 0 0 0,1 0 0 0 0,-1 0 0 0 0,1 0 1 0 0,-1 0-1 0 0,0 0 0 0 0,1 0 0 0 0,-1 0 0 0 0,1 1 0 0 0,-1-1 1 0 0,0 0-1 0 0,10 9-12 0 0,6 22-21 0 0,-12-24 29 0 0,-1 1 21 0 0,0-1-1 0 0,-1 1 1 0 0,0 0 0 0 0,0-1-1 0 0,0 6-16 0 0,0-4 74 0 0,0 0 0 0 0,0 0 1 0 0,2 5-75 0 0,-3-13 378 0 0,-1-1 36 0 0,0 0-84 0 0,0 0-386 0 0,0 0-174 0 0,0 0-33 0 0,0 0 238 0 0,0 0 1 0 0,1 0-1 0 0,-1 0 0 0 0,1 0 0 0 0,-1 0 1 0 0,1 0-1 0 0,-1 0 0 0 0,0 0 1 0 0,1-1-1 0 0,-1 1 0 0 0,1 0 0 0 0,-1 0 1 0 0,0 0-1 0 0,1 0 0 0 0,-1-1 1 0 0,1 1-1 0 0,-1 0 0 0 0,0 0 1 0 0,1-1-1 0 0,-1 1 0 0 0,0 0 0 0 0,1-1 1 0 0,-1 1-1 0 0,0-1 25 0 0,10-9-231 0 0,10-25 203 0 0,-16 27 28 0 0,0 0 0 0 0,0 1-1 0 0,0 0 1 0 0,1-1 0 0 0,0 1-1 0 0,1 1 1 0 0,0-1 0 0 0,0 1-1 0 0,0 0 1 0 0,-5 5 0 0 0,0 1 0 0 0,0-1 0 0 0,-1 0 0 0 0,1 1 0 0 0,0-1 0 0 0,0 1 0 0 0,0-1 0 0 0,0 1 0 0 0,0-1 0 0 0,1 1 0 0 0,-1 0 0 0 0,0 0 0 0 0,0-1 0 0 0,0 1 0 0 0,0 0 0 0 0,0 0 0 0 0,0 0 0 0 0,0 0 0 0 0,0 0 0 0 0,1 0 0 0 0,-1 1 0 0 0,0-1 0 0 0,2 0 0 0 0,-2 0-2 0 0,1 0-1 0 0,-1 0 0 0 0,1 1 1 0 0,0-1-1 0 0,-1 0 1 0 0,1 0-1 0 0,-1 1 0 0 0,1-1 1 0 0,-1 1-1 0 0,0-1 1 0 0,1 1-1 0 0,-1 0 0 0 0,1 0 3 0 0,2 2-19 0 0,1 0 12 0 0,0 1 0 0 0,0-1 0 0 0,0 2 0 0 0,-1-1 1 0 0,0 0-1 0 0,0 1 0 0 0,0 0 0 0 0,0 0 0 0 0,-1 0 0 0 0,0 0 0 0 0,0 0 0 0 0,0 1 7 0 0,12 18 3 0 0,-7-9 39 0 0,0-1 1 0 0,-1 1 0 0 0,0 1-43 0 0,-6-15 51 0 0,0-1-91 0 0,0 1 44 0 0,0-1 1 0 0,-1 0 0 0 0,1 0-1 0 0,0 0 1 0 0,0 0 0 0 0,0 0 0 0 0,-1 0-1 0 0,1 0 1 0 0,0 0 0 0 0,0 0-1 0 0,0 0 1 0 0,0-1 0 0 0,-1 1 0 0 0,1 0-1 0 0,0 0 1 0 0,0-1 0 0 0,-1 1-1 0 0,1-1 1 0 0,0 1 0 0 0,-1-1 0 0 0,1 1-1 0 0,0-1 1 0 0,-1 1 0 0 0,1-1-1 0 0,-1 1 1 0 0,1-1 0 0 0,0 0 0 0 0,-1 1-1 0 0,0-1 1 0 0,1 0 0 0 0,-1 0-1 0 0,1 0-4 0 0,0 0 30 0 0,3-6-88 0 0,1 1 1 0 0,0 0 0 0 0,1 1 0 0 0,-1-1-1 0 0,1 1 1 0 0,0 0 0 0 0,1 0 0 0 0,-1 1-1 0 0,1 0 1 0 0,0 0 0 0 0,0 1 0 0 0,0-1 0 0 0,0 2-1 0 0,3-2 58 0 0,14-5-1150 0 0,-14 5 507 0 0,0 1 0 0 0,1 0 1 0 0,-1 0-1 0 0,2 0 643 0 0,142-16-6074 0 0,-133 17 4150 0 0</inkml:trace>
  <inkml:trace contextRef="#ctx0" brushRef="#br0" timeOffset="5261.106">1398 1331 2760 0 0,'1'-1'98'0'0,"0"1"1"0"0,-1-1 0 0 0,1 1-1 0 0,-1-1 1 0 0,1 0-1 0 0,-1 1 1 0 0,1-1-1 0 0,-1 0 1 0 0,1 1 0 0 0,-1-1-1 0 0,1 0 1 0 0,-1 1-1 0 0,0-1 1 0 0,0 0-1 0 0,1 0 1 0 0,-1 0-1 0 0,0 1 1 0 0,0-1 0 0 0,0 0-1 0 0,0 0 1 0 0,0 0-1 0 0,0 1 1 0 0,0-1-1 0 0,0 0 1 0 0,0 0 0 0 0,0 0-1 0 0,0 1 1 0 0,0-1-1 0 0,-1 0 1 0 0,1 0-1 0 0,0 1 1 0 0,-1-1-1 0 0,1 0 1 0 0,0 0 0 0 0,-1 1-1 0 0,0-1-98 0 0,0 0 263 0 0,0 0 0 0 0,0 0 0 0 0,0 0 0 0 0,0 0-1 0 0,-1 0 1 0 0,1 1 0 0 0,0-1 0 0 0,0 1 0 0 0,-1-1-1 0 0,1 1 1 0 0,-1-1 0 0 0,1 1 0 0 0,0 0 0 0 0,-1-1 0 0 0,1 1-1 0 0,-1 0 1 0 0,1 0 0 0 0,0 0 0 0 0,-1 0 0 0 0,1 1 0 0 0,-1-1-263 0 0,-17 3 608 0 0,0 2 0 0 0,1 0 0 0 0,0 1 0 0 0,0 1 0 0 0,0 0 0 0 0,1 1 0 0 0,0 1 0 0 0,0 1 0 0 0,1 1 1 0 0,0 0-1 0 0,1 1 0 0 0,-7 7-608 0 0,13-11 240 0 0,1-1 0 0 0,1 1 0 0 0,-1 0 1 0 0,1 1-1 0 0,-5 8-240 0 0,10-15 50 0 0,1 1-1 0 0,-1-1 1 0 0,1 1 0 0 0,-1 0 0 0 0,1 0 0 0 0,0 0-1 0 0,0 0 1 0 0,0 0 0 0 0,1 0 0 0 0,-1 0 0 0 0,1 0-1 0 0,0 0 1 0 0,0 0 0 0 0,0 0 0 0 0,0 0 0 0 0,0 0 0 0 0,0 0-1 0 0,1 0 1 0 0,0 0 0 0 0,-1 0 0 0 0,1 0 0 0 0,0 0-1 0 0,2 2-49 0 0,-2-4 0 0 0,-1 0 0 0 0,1 0 0 0 0,0 0 0 0 0,0 0 0 0 0,0 0 0 0 0,0 0 0 0 0,0 0 0 0 0,0 0 0 0 0,0-1 0 0 0,1 1 0 0 0,-1 0 0 0 0,0-1 0 0 0,0 1 0 0 0,1-1 0 0 0,-1 1 0 0 0,0-1 0 0 0,1 0 0 0 0,-1 0 0 0 0,0 1 0 0 0,1-1 0 0 0,-1 0 0 0 0,0 0 0 0 0,1 0 0 0 0,-1 0 0 0 0,0-1 0 0 0,1 1 0 0 0,-1 0 0 0 0,0-1 0 0 0,1 1 0 0 0,-1 0 0 0 0,7-3 0 0 0,-1 1 0 0 0,1-1 0 0 0,0 0 0 0 0,3-3 0 0 0,11-5 27 0 0,0 0 0 0 0,-2-2 0 0 0,15-11-27 0 0,-27 18-133 0 0,-2 0 0 0 0,1 0-1 0 0,-1-1 1 0 0,0 1 0 0 0,0-2 0 0 0,0 1 0 0 0,-1 0 0 0 0,0-1 0 0 0,-1 0 0 0 0,0 0-1 0 0,2-6 134 0 0,3-13-52 0 0,-1 0-1 0 0,-1 0 1 0 0,-1 0-1 0 0,-2-1 1 0 0,0-10 52 0 0,1-15-168 0 0,-2 32 131 0 0,-1 0 0 0 0,-1 0 0 0 0,-1 0 0 0 0,-2-18 37 0 0,1 36 81 0 0,1 1-1 0 0,-1 0 1 0 0,1 0 0 0 0,-1 1 0 0 0,0-1 0 0 0,0 0 0 0 0,0 0 0 0 0,0 0-1 0 0,0 0 1 0 0,0 1 0 0 0,0-1 0 0 0,-1 0 0 0 0,1 1 0 0 0,-2-2-81 0 0,3 3 19 0 0,0 0 1 0 0,-1 1 0 0 0,1-1-1 0 0,-1 0 1 0 0,1 0-1 0 0,-1 0 1 0 0,1 0 0 0 0,-1 0-1 0 0,1 1 1 0 0,0-1-1 0 0,-1 0 1 0 0,1 0 0 0 0,-1 1-1 0 0,1-1 1 0 0,0 0 0 0 0,-1 0-1 0 0,1 1 1 0 0,0-1-1 0 0,0 0 1 0 0,-1 1 0 0 0,1-1-1 0 0,0 1 1 0 0,0-1 0 0 0,-1 0-1 0 0,1 1 1 0 0,0-1-1 0 0,0 1 1 0 0,0-1 0 0 0,0 1-1 0 0,-1-1 1 0 0,1 0-1 0 0,0 1 1 0 0,0-1 0 0 0,0 1-1 0 0,0-1 1 0 0,0 1 0 0 0,0-1-20 0 0,-3 21 67 0 0,3-20-70 0 0,-5 100 3 0 0,4-65 0 0 0,0-21 0 0 0,0-1 0 0 0,1 0 0 0 0,1 1 0 0 0,1 0 0 0 0,3 35 91 0 0,-4-28 40 0 0,2 0-1 0 0,0 2-130 0 0,3 3 74 0 0,13 54-316 0 0,-15-69 224 0 0,0-1 1 0 0,0 1-1 0 0,1-1 1 0 0,1-1-1 0 0,4 8 18 0 0,8 2 213 0 0,-7-13-1448 0 0,1-4-3689 0 0,0-7-1769 0 0</inkml:trace>
  <inkml:trace contextRef="#ctx0" brushRef="#br0" timeOffset="6504.084">2144 1224 13824 0 0,'0'0'314'0'0,"0"0"46"0"0,2 9 354 0 0,50 159 3401 0 0,-30-82-1555 0 0,-21-80-2276 0 0,0 0 0 0 0,0 0 0 0 0,-1 0 0 0 0,1 0-1 0 0,-2 3-283 0 0,1 8 213 0 0,-1-14-213 0 0,-3-6 0 0 0,-3-8 0 0 0,6 9-16 0 0,1 0-1 0 0,-1 1 1 0 0,1-1-1 0 0,0 0 1 0 0,0 1-1 0 0,-1-1 1 0 0,1 0-1 0 0,0 1 1 0 0,1-1-1 0 0,-1 0 1 0 0,0 0-1 0 0,0 1 1 0 0,1-1 0 0 0,-1 0-1 0 0,1 1 1 0 0,-1-1-1 0 0,1 1 1 0 0,0-1 16 0 0,4-18 6 0 0,-4 13-64 0 0,0 1 1 0 0,0-1 0 0 0,1 1-1 0 0,0 0 1 0 0,0 0 0 0 0,1 0-1 0 0,0 0 1 0 0,0 0 0 0 0,0 0 0 0 0,0 1-1 0 0,1 0 1 0 0,1-1 57 0 0,4-6-331 0 0,1 2-1 0 0,0-1 1 0 0,0 1-1 0 0,12-8 332 0 0,-15 14-52 0 0,0-1-1 0 0,1 1 1 0 0,-1 1-1 0 0,1-1 1 0 0,3 0 52 0 0,15-7-114 0 0,-9 4 54 0 0,0 0 0 0 0,1 1 0 0 0,0 1-1 0 0,0 1 1 0 0,0 1 0 0 0,0 0 0 0 0,1 1-1 0 0,-1 1 1 0 0,1 1 0 0 0,-1 0 0 0 0,10 3 60 0 0,-1 5 1014 0 0,-15-5-828 0 0,-12-2-187 0 0,0-1 0 0 0,0 0 0 0 0,0 0-1 0 0,0 0 1 0 0,1 0 0 0 0,-1 0 0 0 0,0 1-1 0 0,0-1 1 0 0,0 0 0 0 0,0 0 0 0 0,0 0-1 0 0,0 0 1 0 0,0 0 0 0 0,0 1 0 0 0,0-1-1 0 0,0 0 1 0 0,0 0 0 0 0,0 0 0 0 0,0 0-1 0 0,0 1 1 0 0,0-1 0 0 0,0 0-1 0 0,0 0 1 0 0,0 0 0 0 0,0 0 0 0 0,0 1-1 0 0,0-1 1 0 0,0 0 0 0 0,0 0 0 0 0,0 0-1 0 0,0 0 1 0 0,-1 1 0 0 0,1-1 0 0 0,0 0-1 0 0,0 0 2 0 0,-17 13-202 0 0,8-6 361 0 0,3-3-73 0 0,-1 1 0 0 0,1-1 0 0 0,-1-1 0 0 0,0 1 0 0 0,-3 0-86 0 0,4-2 171 0 0,0 1-1 0 0,0 0 0 0 0,0 0 0 0 0,0 1 0 0 0,1 0 0 0 0,0 0 0 0 0,-5 3-170 0 0,3 0 46 0 0,0-1 0 0 0,-1 0 0 0 0,-7 4-46 0 0,-17 13-915 0 0,23-15 666 0 0,3-3 171 0 0,0 1-1 0 0,0-1 1 0 0,0 1 0 0 0,1 0-1 0 0,-3 5 79 0 0,7-9 6 0 0,-1 1-1 0 0,1-1 1 0 0,0 1-1 0 0,0-1 0 0 0,0 1 1 0 0,0-1-1 0 0,1 1 1 0 0,-1 0-1 0 0,1 0 1 0 0,-1-1-1 0 0,1 1 1 0 0,0 0-1 0 0,0-1 1 0 0,1 1-1 0 0,-1 0 0 0 0,0 0 1 0 0,1-1-1 0 0,0 2-5 0 0,-1-3 68 0 0,1 0 1 0 0,0 0-1 0 0,-1 0 0 0 0,1 0 0 0 0,0 0 0 0 0,0 0 0 0 0,0 0 0 0 0,0-1 0 0 0,0 1 0 0 0,0 0 1 0 0,0-1-1 0 0,0 1 0 0 0,0-1 0 0 0,0 1 0 0 0,0-1 0 0 0,0 1 0 0 0,0-1 0 0 0,0 0 0 0 0,0 1 0 0 0,0-1 1 0 0,1 0-1 0 0,-1 0 0 0 0,0 0 0 0 0,0 0 0 0 0,0 0 0 0 0,1 0-68 0 0,0 0 157 0 0,13 0-167 0 0,-2-4 7 0 0,0 0 0 0 0,1-1 0 0 0,-2 0 0 0 0,1-1 0 0 0,-1 0 0 0 0,0-1 0 0 0,0-1 0 0 0,-1 0 0 0 0,0 0 0 0 0,9-10 3 0 0,-1-1-113 0 0,0-1 0 0 0,11-17 113 0 0,-9 10-119 0 0,-21 27 114 0 0,1-1-20 0 0,0 1 1 0 0,0-1 0 0 0,0 0 0 0 0,0 0-1 0 0,-1 0 1 0 0,1 0 0 0 0,0 0-1 0 0,-1 0 1 0 0,1 0 0 0 0,-1 0 0 0 0,1 0-1 0 0,-1 0 1 0 0,0 0 0 0 0,1-1-1 0 0,-1 1 1 0 0,0 0 0 0 0,0 0 0 0 0,0 0-1 0 0,0-2 25 0 0,2 2-48 0 0,4 0-6 0 0,-5 0-160 0 0,-1 1-43 0 0,1 1-6 0 0,0 0 247 0 0,1 1-1 0 0,-1-1 0 0 0,0 1 1 0 0,0-1-1 0 0,0 1 1 0 0,0-1-1 0 0,0 1 0 0 0,0 0 1 0 0,0-1-1 0 0,0 1 0 0 0,-1 0 1 0 0,1 0-1 0 0,-1 0 1 0 0,1 0-1 0 0,-1-1 0 0 0,0 1 1 0 0,0 0 16 0 0,0 0 1 0 0,1-1 0 0 0,-1 1 0 0 0,0-1 0 0 0,0 0 1 0 0,1 1-1 0 0,-1-1 0 0 0,0 0 0 0 0,1 0 0 0 0,0 1 0 0 0,-1-1 1 0 0,1 0-1 0 0,0 0 0 0 0,-1 0 0 0 0,1 0 0 0 0,0 0 0 0 0,1 1-1 0 0,49 37 1754 0 0,-49-37-1804 0 0,1 0 1 0 0,-1-1 0 0 0,1 1 0 0 0,0-1-1 0 0,0 0 1 0 0,-1 0 0 0 0,1 0 0 0 0,0 0-1 0 0,0-1 1 0 0,0 1 0 0 0,0-1 0 0 0,0 0-1 0 0,0 1 1 0 0,0-1 0 0 0,0-1-1 0 0,0 1 1 0 0,0 0 0 0 0,0-1 0 0 0,0 1-1 0 0,0-1 1 0 0,2-1 49 0 0,4-1-364 0 0,-1 0-1 0 0,1 0 1 0 0,-1-1-1 0 0,0-1 1 0 0,0 1-1 0 0,3-4 365 0 0,-3 2-694 0 0,-1-1 0 0 0,0 0-1 0 0,0 0 1 0 0,-1 0-1 0 0,0-1 1 0 0,0 0 0 0 0,-1 0-1 0 0,0-2 695 0 0,21-27-1727 0 0,-26 36 1747 0 0,1 1 0 0 0,-1 0 0 0 0,0-1-1 0 0,0 1 1 0 0,0-1 0 0 0,1 1 0 0 0,-1 0 0 0 0,0-1 0 0 0,1 1 0 0 0,-1 0 0 0 0,0-1-1 0 0,0 1 1 0 0,1 0 0 0 0,-1-1 0 0 0,1 1 0 0 0,-1 0 0 0 0,0 0 0 0 0,1 0 0 0 0,-1-1-1 0 0,1 1 1 0 0,-1 0 0 0 0,0 0 0 0 0,1 0 0 0 0,-1 0 0 0 0,1 0 0 0 0,-1 0 0 0 0,1-1-1 0 0,-1 1 1 0 0,0 0 0 0 0,1 0 0 0 0,-1 1 0 0 0,1-1 0 0 0,-1 0 0 0 0,1 0 0 0 0,-1 0-1 0 0,1 0 1 0 0,-1 0 0 0 0,0 0 0 0 0,1 1 0 0 0,-1-1 0 0 0,1 0-20 0 0,0 2 218 0 0,0-1 0 0 0,0 1 1 0 0,0 0-1 0 0,0 0 0 0 0,0 0 0 0 0,0 0 1 0 0,0 0-1 0 0,0 0-218 0 0,6 13 623 0 0,-2-6-350 0 0,1 0-1 0 0,-1 1 1 0 0,-1-1 0 0 0,0 1 0 0 0,3 9-273 0 0,7 17 453 0 0,-8-17 57 0 0,0-1 0 0 0,-1 1-1 0 0,-1 0 1 0 0,-1 1 0 0 0,0 11-510 0 0,0-5 496 0 0,-1 27 337 0 0,-1-8-330 0 0,-2-2 18 0 0,0-33-282 0 0,0 0 0 0 0,1 0 0 0 0,1 10-239 0 0,-1-18 8 0 0,0 1 0 0 0,0 0 0 0 0,0 0 0 0 0,0 0 0 0 0,0-1 0 0 0,-1 1 0 0 0,0 0 0 0 0,1-1 0 0 0,-1 1 0 0 0,0 0 0 0 0,0-1 0 0 0,0 1 0 0 0,-1-1 0 0 0,1 1 0 0 0,0-1 0 0 0,-1 0 0 0 0,-1 2-8 0 0,-4 7 241 0 0,7-10-88 0 0,0-1-42 0 0,0 0-172 0 0,0 0-71 0 0,0 0-18 0 0,0 0 50 0 0,-18-14 650 0 0,16 12-554 0 0,1 0 0 0 0,-1 0 1 0 0,0 0-1 0 0,1 0 1 0 0,0 0-1 0 0,-1 0 1 0 0,1 0-1 0 0,0-1 1 0 0,0 1-1 0 0,0 0 1 0 0,1-1-1 0 0,-1 1 0 0 0,0-1 1 0 0,1 1 3 0 0,-3-38-719 0 0,1 7-84 0 0,0 18 449 0 0,-1-1-133 0 0,-1-1 0 0 0,-1-4 487 0 0,3 15-81 0 0,1 1 0 0 0,1-1 0 0 0,-1 0 0 0 0,1 1 0 0 0,0-1 0 0 0,0 0 0 0 0,0 0 0 0 0,1 0 81 0 0,8-48-615 0 0,-6 43 514 0 0,-1 3 41 0 0,1 0 0 0 0,0 0 1 0 0,1 0-1 0 0,0 1 0 0 0,0-1 0 0 0,1 1 1 0 0,0 0-1 0 0,0 1 0 0 0,2-3 60 0 0,11-15-56 0 0,4-1 285 0 0,-6 8 86 0 0,-15 16-276 0 0,1 0 0 0 0,-1 0 0 0 0,1-1-1 0 0,-1 1 1 0 0,1 0 0 0 0,0 0 0 0 0,-1 1-1 0 0,1-1 1 0 0,0 0 0 0 0,-1 1 0 0 0,1-1-1 0 0,0 1 1 0 0,0-1 0 0 0,0 1 0 0 0,0 0-1 0 0,0-1 1 0 0,-1 1 0 0 0,1 0 0 0 0,0 1-1 0 0,0-1 1 0 0,0 0 0 0 0,0 0 0 0 0,0 1 0 0 0,-1-1-1 0 0,1 1-38 0 0,4 1 85 0 0,0-1-1 0 0,0 2 1 0 0,-1-1-1 0 0,1 1 0 0 0,-1-1 1 0 0,0 2-1 0 0,2 0-84 0 0,14 9 67 0 0,-14-9 29 0 0,0 0 1 0 0,-1 0-1 0 0,1 1 1 0 0,0 0-97 0 0,-6-3 60 0 0,1-1 1 0 0,0 1-1 0 0,-1 0 1 0 0,1-1 0 0 0,-1 1-1 0 0,0 0 1 0 0,0 0-1 0 0,1 0 1 0 0,-1 0 0 0 0,-1 0-1 0 0,1 1 1 0 0,0-1-1 0 0,0 0 1 0 0,-1 0 0 0 0,1 3-61 0 0,2 10 529 0 0,-3-13-512 0 0,1 0-1 0 0,-1 0 0 0 0,1 0 0 0 0,-1 0 0 0 0,1 1 0 0 0,-1-1 1 0 0,0 0-1 0 0,0 0 0 0 0,0 0 0 0 0,0 0 0 0 0,-1 0 1 0 0,1 0-1 0 0,-1 0 0 0 0,1 0 0 0 0,-1 0 0 0 0,1 0 0 0 0,-1 0 1 0 0,0 0-1 0 0,0 0 0 0 0,0 0 0 0 0,0 0 0 0 0,0-1 1 0 0,-1 1-1 0 0,1 0 0 0 0,-1-1 0 0 0,1 1 0 0 0,-1 0-16 0 0,-4 2 12 0 0,0 0-1 0 0,0 0 1 0 0,0-1-1 0 0,-1 0 0 0 0,0 0 1 0 0,1 0-1 0 0,-8 1-11 0 0,-12 6-144 0 0,13-5 202 0 0,-1-1 0 0 0,0 0-1 0 0,0-1 1 0 0,0-1 0 0 0,0 0 0 0 0,0-1-1 0 0,-13 0-57 0 0,23-2-89 0 0,0 1-1 0 0,0-1 0 0 0,0 0 0 0 0,0 0 1 0 0,0 0-1 0 0,0 0 0 0 0,1-1 1 0 0,-1 1-1 0 0,0-1 0 0 0,1 0 1 0 0,-1-1 89 0 0,3 3-346 0 0,14-11-2810 0 0,1 6 1082 0 0,2-1-4383 0 0</inkml:trace>
  <inkml:trace contextRef="#ctx0" brushRef="#br0" timeOffset="6801.958">3453 1333 17135 0 0,'0'0'786'0'0,"12"16"284"0"0,-7 23-342 0 0,-4-38-687 0 0,-1 1-1 0 0,0 0 0 0 0,0 0 1 0 0,0-1-1 0 0,0 1 0 0 0,-1 0 1 0 0,1-1-1 0 0,0 1 0 0 0,-1 0 0 0 0,1 0 1 0 0,-1-1-1 0 0,0 1-40 0 0,-3 17 470 0 0,3 17 476 0 0,0-21-470 0 0,1 0 1 0 0,0 1-1 0 0,1-1 1 0 0,2 10-477 0 0,-2-9 10 0 0,-1-16-1214 0 0,1-5-32 0 0,1-6-541 0 0,-2 0 242 0 0</inkml:trace>
  <inkml:trace contextRef="#ctx0" brushRef="#br0" timeOffset="7059.206">3450 1170 4608 0 0,'19'-14'2618'0'0,"-17"14"-1965"0"0,0 0-1 0 0,0 0 0 0 0,0 1 0 0 0,0-1 0 0 0,0 0 0 0 0,0 1 1 0 0,0-1-1 0 0,-1 1 0 0 0,1-1 0 0 0,1 1-652 0 0,5 2 1414 0 0,-7-2-1398 0 0,0-1-1 0 0,-1 0 1 0 0,1 0 0 0 0,-1 1-1 0 0,1-1 1 0 0,-1 0-1 0 0,1 1 1 0 0,-1-1-1 0 0,1 0 1 0 0,-1 1 0 0 0,1-1-1 0 0,-1 1 1 0 0,1-1-1 0 0,-1 1 1 0 0,0-1-1 0 0,1 1 1 0 0,-1-1 0 0 0,0 1-1 0 0,1-1 1 0 0,-1 1-1 0 0,0-1 1 0 0,0 1 0 0 0,1 0-16 0 0,0 2 63 0 0,5 3-219 0 0,0 0 1 0 0,0 0 0 0 0,1-1 0 0 0,0 0-1 0 0,0 0 1 0 0,0 0 0 0 0,0-1 155 0 0,11 7-5201 0 0</inkml:trace>
  <inkml:trace contextRef="#ctx0" brushRef="#br0" timeOffset="7730.154">3917 1360 8288 0 0,'0'0'381'0'0,"0"0"-6"0"0,3-7 739 0 0,-1-1 3886 0 0,-3 8-4881 0 0,0-1 0 0 0,0 0 1 0 0,0 0-1 0 0,1 0 0 0 0,-1 0 0 0 0,0 1 0 0 0,0-1 0 0 0,-1 0 1 0 0,1 1-1 0 0,0-1 0 0 0,0 1 0 0 0,0-1 0 0 0,0 1 0 0 0,0-1 0 0 0,-1 1 1 0 0,1 0-1 0 0,0 0 0 0 0,0 0 0 0 0,-1 0 0 0 0,1-1 0 0 0,0 2 0 0 0,0-1 1 0 0,0 0-1 0 0,-1 0 0 0 0,1 0 0 0 0,-1 1-119 0 0,-7 1 554 0 0,0 0 1 0 0,1 1-1 0 0,-6 2-554 0 0,2-1 424 0 0,-2 2-124 0 0,1 0 0 0 0,-1 0 0 0 0,1 1 0 0 0,0 1-1 0 0,1 1 1 0 0,-9 6-300 0 0,-16 16 617 0 0,-12 15-617 0 0,49-46 4 0 0,-32 34 171 0 0,31-32-149 0 0,-1 0 0 0 0,1 0 0 0 0,-1 0 0 0 0,1 0-1 0 0,0 0 1 0 0,0 0 0 0 0,0 1 0 0 0,0-1 0 0 0,0 0-1 0 0,1 1 1 0 0,-1-1 0 0 0,1 0 0 0 0,-1 1 0 0 0,1-1-1 0 0,0 1 1 0 0,0 0-26 0 0,1 8 139 0 0,-1-10-146 0 0,0 0 0 0 0,0 0-1 0 0,0 0 1 0 0,0 0 0 0 0,0 1 0 0 0,0-1-1 0 0,0 0 1 0 0,1 0 0 0 0,-1 0 0 0 0,0 0-1 0 0,1 0 1 0 0,-1 0 0 0 0,0 0-1 0 0,1-1 1 0 0,0 1 0 0 0,-1 0 0 0 0,1 0-1 0 0,-1 0 1 0 0,1 0 0 0 0,0-1-1 0 0,0 1 1 0 0,-1 0 0 0 0,1 0 0 0 0,0-1-1 0 0,0 1 1 0 0,0-1 0 0 0,0 1-1 0 0,0-1 1 0 0,0 1 0 0 0,0-1 0 0 0,0 1 7 0 0,5 1 9 0 0,0 1-1 0 0,0-1 1 0 0,0 0 0 0 0,0 0 0 0 0,0 0 0 0 0,0-1 0 0 0,0 0 0 0 0,1 0 0 0 0,-1-1 0 0 0,0 0 0 0 0,1 0 0 0 0,-1 0-1 0 0,0-1 1 0 0,0 0 0 0 0,1 0 0 0 0,-1 0 0 0 0,0-1 0 0 0,0 0 0 0 0,0 0 0 0 0,0-1 0 0 0,-1 0 0 0 0,2 0-9 0 0,4-4 8 0 0,1 0 0 0 0,-1-1 0 0 0,0-1 0 0 0,-1 1 1 0 0,0-2-1 0 0,0 1 0 0 0,-1-1 0 0 0,-1-1 0 0 0,1 0 1 0 0,-2 0-1 0 0,0-1 0 0 0,0 1 0 0 0,-1-2 0 0 0,5-10-8 0 0,4-16-107 0 0,-6 18-82 0 0,-1 0 0 0 0,-2-1 0 0 0,1-1 189 0 0,31-125-1222 0 0,-28 119 1090 0 0,-8 25 131 0 0,0 1 0 0 0,-1-1 0 0 0,1 0 0 0 0,-1 0 0 0 0,0 0 0 0 0,0 0 0 0 0,-1 0 0 0 0,1 0 0 0 0,-1 0-1 0 0,0 0 1 0 0,0-2 1 0 0,0 4 1 0 0,0 0-1 0 0,0 1 0 0 0,1-1 1 0 0,-1 0-1 0 0,0 0 0 0 0,1 1 1 0 0,-1-1-1 0 0,1 0 0 0 0,-1 1 1 0 0,1-1-1 0 0,0 0 0 0 0,0 1 11 0 0,0 0 1 0 0,-1 0-1 0 0,1 0 0 0 0,-1-1 1 0 0,1 1-1 0 0,-1 0 0 0 0,0 0 0 0 0,1-1 1 0 0,-1 1-1 0 0,0 0 0 0 0,0-1 0 0 0,0 1 1 0 0,0 0-1 0 0,0-1 0 0 0,0 1 0 0 0,0 0 1 0 0,-1-1-1 0 0,1 0-11 0 0,-1 1 21 0 0,1 1 0 0 0,0-1 0 0 0,0 1 0 0 0,0-1 0 0 0,0 0-1 0 0,0 1 1 0 0,0-1 0 0 0,0 1 0 0 0,0-1 0 0 0,0 0 0 0 0,0 1 0 0 0,0-1 0 0 0,0 1 0 0 0,0-1 0 0 0,0 0 0 0 0,0 1-1 0 0,1-1 1 0 0,-1 1 0 0 0,0-1 0 0 0,0 1 0 0 0,1-1 0 0 0,-1 1 0 0 0,1-1 0 0 0,-1 1 0 0 0,0-1 0 0 0,1 1 0 0 0,-1-1-1 0 0,1 1 1 0 0,-1 0 0 0 0,1-1 0 0 0,-1 1 0 0 0,1 0 0 0 0,-1-1 0 0 0,1 1 0 0 0,-1 0 0 0 0,1 0 0 0 0,-1 0 0 0 0,1-1-1 0 0,-1 1 1 0 0,1 0 0 0 0,0 0-21 0 0,0 0 418 0 0,-9 8-20 0 0,7-6-425 0 0,1 0 1 0 0,0 0-1 0 0,-1 0 0 0 0,1 0 0 0 0,0 0 0 0 0,0 0 1 0 0,0 0-1 0 0,1 0 0 0 0,-1 1 0 0 0,0-1 0 0 0,1 0 1 0 0,-1 0-1 0 0,1-1 0 0 0,0 2 27 0 0,2 11 62 0 0,1 32 266 0 0,1 4-124 0 0,3 14-204 0 0,-6-46 6 0 0,0 0 1 0 0,-2 0-1 0 0,0-1 1 0 0,-1 1-1 0 0,-1 0 1 0 0,-3 9-7 0 0,5-17-13 0 0,-1 0 1 0 0,2 0 0 0 0,-1-1 0 0 0,1 1 0 0 0,1-1 0 0 0,0 1-1 0 0,0-1 1 0 0,2 3 12 0 0,-4-10 0 0 0,2 3 1 0 0,-2-3-2 0 0,0 0 0 0 0,1 0 1 0 0,-1 0-1 0 0,1 0 1 0 0,0 0-1 0 0,0 0 1 0 0,0 0-1 0 0,0 0 1 0 0,0 0-1 0 0,0 0 0 0 0,0 0 1 0 0,1-1-1 0 0,-1 1 1 0 0,1 0-1 0 0,-1-1 1 0 0,1 1-1 0 0,-1-1 1 0 0,1 0-1 0 0,0 1 0 0 0,0-1 1 0 0,0 0-1 0 0,0 0 1 0 0,-1-1-58 0 0,-1 0-205 0 0,0 0-828 0 0,0 0-365 0 0,0 0-72 0 0,0 0-8 0 0</inkml:trace>
  <inkml:trace contextRef="#ctx0" brushRef="#br0" timeOffset="8618.203">4953 1251 11976 0 0,'0'0'546'0'0,"6"-3"182"0"0,-5 2-686 0 0,-1 1-1 0 0,1 0 1 0 0,-1-1-1 0 0,1 1 1 0 0,-1 0-1 0 0,1 0 1 0 0,-1 0-1 0 0,1-1 1 0 0,0 1 0 0 0,-1 0-1 0 0,1 0 1 0 0,-1 0-1 0 0,1 0 1 0 0,-1 0-1 0 0,1 0 1 0 0,0 0-1 0 0,-1 0 1 0 0,1 0-1 0 0,-1 0 1 0 0,1 0-1 0 0,-1 1 1 0 0,1-1-1 0 0,-1 0 1 0 0,1 0-1 0 0,-1 0 1 0 0,1 1-1 0 0,-1-1 1 0 0,1 0 0 0 0,-1 1-1 0 0,1-1 1 0 0,-1 0-1 0 0,1 1 1 0 0,-1-1-1 0 0,0 1 1 0 0,1-1-1 0 0,-1 1 1 0 0,0-1-1 0 0,1 1 1 0 0,-1-1-1 0 0,0 1 1 0 0,1-1-1 0 0,-1 1 1 0 0,0-1-1 0 0,0 1 1 0 0,0-1 0 0 0,0 1-1 0 0,0 0 1 0 0,0-1-42 0 0,11 29 1943 0 0,-8-24-1754 0 0,-1-1-1 0 0,-1 0 1 0 0,1 1-1 0 0,-1-1 1 0 0,0 1-1 0 0,0 0 1 0 0,0-1-1 0 0,0 4-188 0 0,-1 1 270 0 0,1 1-1 0 0,0-1 0 0 0,1 0 0 0 0,0 0 1 0 0,0 0-1 0 0,2 3-269 0 0,1 3 271 0 0,-2-1-4 0 0,0 1 0 0 0,-1 0 0 0 0,-1-1 0 0 0,0 1 0 0 0,-1 0 0 0 0,0-1 0 0 0,-1 1 0 0 0,-1 0 0 0 0,0-1 0 0 0,-1 1 0 0 0,-3 6-267 0 0,-7 8 0 0 0,4-11 0 0 0,8-17 0 0 0,1 0 0 0 0,-1 0 0 0 0,0 1 0 0 0,0-1 0 0 0,0 0 0 0 0,1 0 0 0 0,-1 0 0 0 0,0 0 0 0 0,0 0 0 0 0,0 0 0 0 0,-1 0 0 0 0,1-1 0 0 0,0 1 0 0 0,0 0 0 0 0,0 0 0 0 0,-1-1 0 0 0,1 1 0 0 0,0-1 0 0 0,-1 1 0 0 0,0-1 0 0 0,0-1 0 0 0,0 0 0 0 0,0 0 0 0 0,0 0 0 0 0,0-1 0 0 0,0 1 0 0 0,0 0 0 0 0,1-1 0 0 0,-1 0 0 0 0,0 1 0 0 0,1-1 0 0 0,0 0 0 0 0,-1 0 0 0 0,1 0 0 0 0,0-2 0 0 0,0 0 0 0 0,1 0 0 0 0,-1 0 0 0 0,1 0 0 0 0,0 0 0 0 0,0 0 0 0 0,1-4 0 0 0,0-8 0 0 0,0 7 0 0 0,1 1 0 0 0,0-1 0 0 0,0 1 0 0 0,1-1 0 0 0,0 1 0 0 0,1 0 0 0 0,2-4 0 0 0,5-3-1 0 0,-10 14 3 0 0,1-1 0 0 0,-1 1 0 0 0,0-1-1 0 0,0 1 1 0 0,0-1 0 0 0,0 0 0 0 0,0 1-1 0 0,0-1 1 0 0,0 0 0 0 0,0 0 0 0 0,-1 1-1 0 0,1-3-1 0 0,-1 3 11 0 0,0-1 0 0 0,0 1-1 0 0,0 0 1 0 0,1-1-1 0 0,-1 1 1 0 0,0 0 0 0 0,1-1-1 0 0,-1 1 1 0 0,0 0 0 0 0,1 0-1 0 0,0-1 1 0 0,-1 1-1 0 0,1 0 1 0 0,0 0 0 0 0,-1 0-1 0 0,1 0 1 0 0,0 0 0 0 0,0 0-1 0 0,0 0 1 0 0,0 0-1 0 0,0 0 1 0 0,0 0 0 0 0,0 0-1 0 0,0 1 1 0 0,1-1 0 0 0,-1 0-1 0 0,0 1 1 0 0,0-1-1 0 0,1 1 1 0 0,-1 0 0 0 0,0-1-1 0 0,1 1-10 0 0,9-4-45 0 0,0 0-1 0 0,1 1 1 0 0,-1 0-1 0 0,0 1 1 0 0,1 0 0 0 0,0 1-1 0 0,3 0 46 0 0,21 1-63 0 0,25 3 63 0 0,14 0-59 0 0,-56-2 72 0 0,1-1-1 0 0,0-1 1 0 0,0-1 0 0 0,-1 0-1 0 0,1-2 1 0 0,-1 0-1 0 0,3-3-12 0 0,-21 7 0 0 0,0 0 0 0 0,0 0 0 0 0,0 0 0 0 0,0-1 0 0 0,0 1 0 0 0,-1 0 0 0 0,1-1 0 0 0,0 1 0 0 0,0-1 0 0 0,-1 1 0 0 0,1-1 0 0 0,0 1 0 0 0,0-1 0 0 0,-1 1 0 0 0,1-1 0 0 0,-1 0 0 0 0,1 1 0 0 0,0-1 0 0 0,-1 0 0 0 0,1 0 0 0 0,-1 0 0 0 0,0 1 0 0 0,1-1 0 0 0,-1 0 0 0 0,0 0 0 0 0,1 0 0 0 0,-1 0 0 0 0,0 1 0 0 0,0-1 0 0 0,0 0 0 0 0,0 0 0 0 0,0 0 0 0 0,0 0 0 0 0,0 0 0 0 0,0 0 0 0 0,0 0 0 0 0,0 0 0 0 0,0 1 0 0 0,-1-1 0 0 0,1 0 0 0 0,0 0 0 0 0,-1 0 0 0 0,1 0 0 0 0,0 0 0 0 0,-4-4 0 0 0,1 0 0 0 0,0 0 0 0 0,-1 0 0 0 0,0 1 0 0 0,0-1 0 0 0,-2 0 0 0 0,1-1 0 0 0,-1 1-8 0 0,-1 0 0 0 0,1 1-1 0 0,-1-1 1 0 0,0 1 0 0 0,0 0-1 0 0,0 1 1 0 0,0 0 0 0 0,-7-2 8 0 0,11 4-18 0 0,1 0 1 0 0,-1 1-1 0 0,0-1 1 0 0,1 1 0 0 0,-1 0-1 0 0,0 0 1 0 0,0 0 0 0 0,1 0-1 0 0,-1 0 1 0 0,0 1-1 0 0,1-1 1 0 0,-1 1 0 0 0,0-1-1 0 0,1 1 1 0 0,-1 0-1 0 0,1 0 1 0 0,-1 0 0 0 0,1 1-1 0 0,0-1 1 0 0,-1 1 0 0 0,1-1-1 0 0,0 1 1 0 0,0 0-1 0 0,0 0 18 0 0,-1 1 10 0 0,-1 1-1 0 0,1-1 0 0 0,0 1 0 0 0,0 0 0 0 0,1 0 1 0 0,-1 0-1 0 0,1 1 0 0 0,0-1 0 0 0,0 1 1 0 0,0-1-1 0 0,1 1 0 0 0,-1 4-9 0 0,0-2 9 0 0,1 1 1 0 0,0 0-1 0 0,1-1 1 0 0,-1 1 0 0 0,2-1-1 0 0,-1 1 1 0 0,1 0-1 0 0,0-1 1 0 0,0 1-1 0 0,3 5-9 0 0,-3-8-1 0 0,1 0 0 0 0,0-1-1 0 0,0 1 1 0 0,1-1 0 0 0,0 1 0 0 0,-1-1 0 0 0,1 0 0 0 0,0 0-1 0 0,1 0 1 0 0,-1-1 0 0 0,1 1 0 0 0,0-1 0 0 0,0 0-1 0 0,0 0 1 0 0,0 0 0 0 0,3 2 1 0 0,5 1 27 0 0,-6-2-6 0 0,0 0 1 0 0,1-1 0 0 0,-1 0-1 0 0,1 0 1 0 0,-1 0 0 0 0,1-1-1 0 0,0 0 1 0 0,0-1 0 0 0,0 1 0 0 0,0-1-1 0 0,1-1-21 0 0,9 1-88 0 0,-10-1-223 0 0,0 0-1 0 0,0 0 0 0 0,0 0 1 0 0,0-1-1 0 0,0 0 1 0 0,0-1-1 0 0,4 0 312 0 0,7-4-5241 0 0,5 0-1640 0 0</inkml:trace>
  <inkml:trace contextRef="#ctx0" brushRef="#br0" timeOffset="9554.893">5680 1014 11976 0 0,'6'-1'200'0'0,"-1"-1"0"0"0,0 0 0 0 0,1-1 0 0 0,-1 1 0 0 0,0-1 0 0 0,0 0-200 0 0,-2 2 79 0 0,-2 1-72 0 0,-1 0 0 0 0,1 0 0 0 0,0 0 0 0 0,-1 0 0 0 0,1 0-1 0 0,-1 0 1 0 0,1 0 0 0 0,-1-1 0 0 0,1 1 0 0 0,-1 0 0 0 0,1 0-1 0 0,-1 0 1 0 0,1-1 0 0 0,-1 1 0 0 0,0 0 0 0 0,1-1 0 0 0,-1 1-1 0 0,1 0 1 0 0,-1-1 0 0 0,0 1 0 0 0,1-1 0 0 0,-1 1 0 0 0,0-1-1 0 0,1 1 1 0 0,-1-1-7 0 0,1 0 720 0 0,-1 1 250 0 0,0 0 43 0 0,0 0-60 0 0,2 13 667 0 0,-1-12-1567 0 0,-1 0 0 0 0,1 0 0 0 0,-1 0 0 0 0,0 0 0 0 0,0 1 0 0 0,1-1 0 0 0,-1 0 0 0 0,0 0 0 0 0,0 0 0 0 0,0 1 0 0 0,0 0-53 0 0,-19 126 4242 0 0,2 65-4242 0 0,13-131 0 0 0,1-32 0 0 0,2 0 0 0 0,1 1 0 0 0,2 7 0 0 0,-2-35 10 0 0,0-1 0 0 0,1 1-1 0 0,-1 0 1 0 0,1-1 0 0 0,-1 1-1 0 0,1 0 1 0 0,0-1 0 0 0,0 1-1 0 0,0-1 1 0 0,1 0 0 0 0,-1 1-1 0 0,1-1 1 0 0,-1 0 0 0 0,1 0-1 0 0,1 2-9 0 0,-2-3-9 0 0,1 0 0 0 0,-1 0 0 0 0,1 0 0 0 0,-1-1 0 0 0,1 1 0 0 0,-1 0-1 0 0,1-1 1 0 0,0 1 0 0 0,-1-1 0 0 0,1 0 0 0 0,0 1 0 0 0,-1-1 0 0 0,1 0 0 0 0,0 0 0 0 0,-1 0-1 0 0,1 0 1 0 0,0 0 0 0 0,-1-1 0 0 0,1 1 0 0 0,-1 0 0 0 0,1-1 0 0 0,0 1 0 0 0,-1-1 0 0 0,1 0-1 0 0,-1 1 1 0 0,1-2 9 0 0,8-3-1426 0 0,-1 0 0 0 0,-1-1-1 0 0,7-4 1427 0 0,5-4-5316 0 0,-1 0-676 0 0</inkml:trace>
  <inkml:trace contextRef="#ctx0" brushRef="#br0" timeOffset="9912.753">6146 1265 13824 0 0,'-29'0'674'0'0,"27"0"-614"0"0,1 1 0 0 0,0-1-1 0 0,0 1 1 0 0,0-1 0 0 0,0 1 0 0 0,0-1-1 0 0,0 1 1 0 0,0 0 0 0 0,0 0 0 0 0,1-1-1 0 0,-1 1 1 0 0,0 0 0 0 0,0 0 0 0 0,1 0-60 0 0,-7 5 1 0 0,-31 18 567 0 0,-17 10 2927 0 0,-20 19-3495 0 0,69-48 208 0 0,1-1-1 0 0,-1 1 0 0 0,1 1 1 0 0,0-1-1 0 0,0 1 0 0 0,0-1 1 0 0,1 1-1 0 0,0 1 0 0 0,0-1 1 0 0,1 1-1 0 0,-1-1 0 0 0,0 6-207 0 0,-9 14 1431 0 0,13-25-1447 0 0,0-1-112 0 0,0 0 28 0 0,0 0 145 0 0,18-6 302 0 0,-4-1-340 0 0,-1 0-1 0 0,0-1 1 0 0,8-7-7 0 0,0 0 1 0 0,19-19 270 0 0,-22 21-100 0 0,-15 10-205 0 0,1 0 1 0 0,-1 1 0 0 0,1-1-1 0 0,0 1 1 0 0,0 0 0 0 0,0 0-1 0 0,0 0 1 0 0,0 1 0 0 0,0-1-1 0 0,1 1 34 0 0,-4 0 2 0 0,0 1 0 0 0,0 0 0 0 0,0 0 0 0 0,0 0 0 0 0,0-1 0 0 0,0 1 0 0 0,0 0 0 0 0,0 0 0 0 0,0 0 0 0 0,0 1 0 0 0,-1-1 0 0 0,1 0 0 0 0,0 0 0 0 0,0 0 0 0 0,0 1 0 0 0,0-1-2 0 0,0 1 1 0 0,0 0 0 0 0,0 0 0 0 0,0 0 0 0 0,0 0-1 0 0,0 0 1 0 0,-1 0 0 0 0,1 1 0 0 0,0-1 0 0 0,-1 0 0 0 0,1 0 0 0 0,0 2-1 0 0,1 4-10 0 0,0 0 1 0 0,-1 0-1 0 0,1 0 0 0 0,-1 0 1 0 0,-1 1-1 0 0,1-1 1 0 0,-1 0-1 0 0,-1 5 10 0 0,1-4-8 0 0,0 0 0 0 0,0 0 0 0 0,0 0 0 0 0,1 0 0 0 0,1 0-1 0 0,-1 0 1 0 0,3 5 8 0 0,-1-4-47 0 0,-1-4-88 0 0,0 1 0 0 0,0-1 0 0 0,1 1-1 0 0,-1-1 1 0 0,4 5 135 0 0,-5-9-23 0 0,0 0 1 0 0,-1 0-1 0 0,1 0 0 0 0,0-1 0 0 0,0 1 0 0 0,0 0 0 0 0,0 0 0 0 0,0 0 0 0 0,0-1 0 0 0,0 1 0 0 0,0-1 0 0 0,0 1 0 0 0,0 0 1 0 0,0-1-1 0 0,0 0 0 0 0,0 1 0 0 0,0-1 0 0 0,1 0 0 0 0,-1 0 0 0 0,0 1 0 0 0,0-1 0 0 0,0 0 0 0 0,1 0 0 0 0,-1 0 1 0 0,0-1-1 0 0,0 1 0 0 0,0 0 0 0 0,1 0 0 0 0,-1-1 0 0 0,0 1 0 0 0,0-1 23 0 0,17-6-2864 0 0,0-1-1 0 0,0-2 2865 0 0,-3 2-1888 0 0,-4 1-669 0 0</inkml:trace>
  <inkml:trace contextRef="#ctx0" brushRef="#br0" timeOffset="10220.877">6621 1218 15664 0 0,'0'0'356'0'0,"0"2"49"0"0,-6 20 109 0 0,-2-1 1 0 0,-6 13-515 0 0,10-23 310 0 0,-1 0 0 0 0,-1 0 0 0 0,0-1 0 0 0,0 0 0 0 0,-1 0 0 0 0,0-1 0 0 0,-1 1 0 0 0,0-2 0 0 0,-1 1-1 0 0,0-1 1 0 0,-4 3-310 0 0,-26 18 508 0 0,-1-3 0 0 0,-31 16-508 0 0,65-39 54 0 0,0 0 0 0 0,0-1 0 0 0,-1 0 0 0 0,1 0-1 0 0,0 0 1 0 0,-1-1 0 0 0,-1 0-54 0 0,6 0-218 0 0,-1-1-1 0 0,1 0 1 0 0,-1 0 0 0 0,1 0-1 0 0,-1 0 1 0 0,1 0 0 0 0,-1 0-1 0 0,1-1 1 0 0,-1 1-1 0 0,1-1 1 0 0,-1 0 0 0 0,1 0-1 0 0,0 0 1 0 0,-1 0 0 0 0,1 0-1 0 0,0 0 1 0 0,0 0 0 0 0,0-1-1 0 0,0 1 1 0 0,0-1 218 0 0,-5-6-1825 0 0</inkml:trace>
  <inkml:trace contextRef="#ctx0" brushRef="#br0" timeOffset="10507.239">6272 1300 4608 0 0,'0'0'353'0'0,"13"0"1490"0"0,-10 1-1189 0 0,0 0 0 0 0,0 1 0 0 0,0-1 1 0 0,0 1-1 0 0,0 0 0 0 0,0 0 0 0 0,0 0 0 0 0,0 0 0 0 0,-1 0 1 0 0,1 0-1 0 0,0 2-654 0 0,25 33 1675 0 0,-23-29-1406 0 0,1 0 0 0 0,0 0 0 0 0,1-1 1 0 0,4 5-270 0 0,33 24 1250 0 0,2-1 1 0 0,40 22-1251 0 0,-78-52 17 0 0,0-1-1 0 0,0 0 1 0 0,1 0 0 0 0,-1 0 0 0 0,1-2-1 0 0,4 2-16 0 0,-8-3 0 0 0,0 0-1 0 0,0 0 1 0 0,0-1-1 0 0,0 0 1 0 0,0 0-1 0 0,-1 0 1 0 0,1 0-1 0 0,0-1 1 0 0,0 0-1 0 0,0 0 1 0 0,0 0-1 0 0,4-3 1 0 0,3-1-713 0 0,0 0 0 0 0,0-1-1 0 0,0-2 714 0 0,4 0-6223 0 0</inkml:trace>
  <inkml:trace contextRef="#ctx0" brushRef="#br0" timeOffset="10753.844">6962 1218 13160 0 0,'-8'3'179'0'0,"-1"-1"0"0"0,1 1 0 0 0,-1 0 1 0 0,1 1-1 0 0,0 0 0 0 0,0 0 1 0 0,1 1-1 0 0,-1 0 0 0 0,1 0 0 0 0,0 1 1 0 0,1 0-1 0 0,-1 0 0 0 0,-4 6-179 0 0,-4 7 560 0 0,2 1-1 0 0,0 0 1 0 0,1 0 0 0 0,2 1-1 0 0,0 1 1 0 0,1 0-1 0 0,-6 20-559 0 0,14-38 15 0 0,0 0 0 0 0,0 1-1 0 0,1-1 1 0 0,-1 0 0 0 0,1 0-1 0 0,0 2-14 0 0,0-5 371 0 0,0-1-310 0 0,0 0 0 0 0,0 1 0 0 0,1-1 1 0 0,-1 0-1 0 0,0 0 0 0 0,0 1 0 0 0,0-1 0 0 0,0 0 0 0 0,0 0 0 0 0,0 0 0 0 0,0 1 1 0 0,1-1-1 0 0,-1 0 0 0 0,0 0 0 0 0,0 0 0 0 0,0 1 0 0 0,1-1 0 0 0,-1 0 0 0 0,0 0 1 0 0,0 0-1 0 0,0 0 0 0 0,1 0 0 0 0,-1 0 0 0 0,0 1 0 0 0,0-1 0 0 0,1 0-61 0 0,10-8 18 0 0,-8 7-18 0 0,-1-1-1 0 0,0 1 1 0 0,0 0 0 0 0,0-1 0 0 0,0 1 0 0 0,0-1-1 0 0,1-1 1 0 0,40-61 4 0 0,-13 16-306 0 0,-24 41 102 0 0,-1 0 0 0 0,1 0 0 0 0,0 0 0 0 0,0 1-1 0 0,7-5 201 0 0,-11 9-10 0 0,1 0 0 0 0,-1 0 0 0 0,1 0 0 0 0,0 1 0 0 0,0-1 0 0 0,0 1 0 0 0,0 0 0 0 0,0 0 0 0 0,0 0-1 0 0,0 0 1 0 0,0 0 0 0 0,0 1 0 0 0,1 0 0 0 0,-1-1 0 0 0,0 1 0 0 0,0 0 0 0 0,3 1 10 0 0,-5-1 16 0 0,1 1 0 0 0,-1-1 0 0 0,0 0 0 0 0,1 1 0 0 0,-1-1 0 0 0,0 1 0 0 0,0 0 0 0 0,0-1 0 0 0,1 1 0 0 0,-1 0 0 0 0,0 0 1 0 0,0 0-1 0 0,0 0 0 0 0,0 0 0 0 0,-1 0 0 0 0,1 0 0 0 0,0 0 0 0 0,0 0 0 0 0,0 0 0 0 0,0 2-16 0 0,10 28 127 0 0,-5-12 78 0 0,13 28 266 0 0,-15-34-393 0 0,1 0-1 0 0,1 0 1 0 0,0-1 0 0 0,1 1 0 0 0,0-1-1 0 0,2 1-77 0 0,-6-8 94 0 0,1 0 0 0 0,0-1 0 0 0,0 1 0 0 0,0-1-1 0 0,1 0 1 0 0,-1 0 0 0 0,1 0 0 0 0,0-1 0 0 0,0 0-1 0 0,1 0 1 0 0,-1 0 0 0 0,0 0 0 0 0,1-1 0 0 0,1 1-94 0 0,-6-3 20 0 0,0 0 0 0 0,0 0 0 0 0,0-1 1 0 0,0 1-1 0 0,0 0 0 0 0,0 0 0 0 0,0 0 0 0 0,0-1 1 0 0,0 1-1 0 0,0-1 0 0 0,0 1 0 0 0,0 0 0 0 0,0-1 1 0 0,0 1-1 0 0,0-1 0 0 0,-1 0 0 0 0,1 1-20 0 0,15-15-169 0 0,-11 11-601 0 0,-4 2 414 0 0,1 1 0 0 0,-1-1 0 0 0,0 1 0 0 0,0-1 0 0 0,0 1 0 0 0,0-1 1 0 0,0 0-1 0 0,0 1 0 0 0,0-1 0 0 0,-1 0 0 0 0,1-1 356 0 0,5-11-6858 0 0</inkml:trace>
  <inkml:trace contextRef="#ctx0" brushRef="#br0" timeOffset="10998.545">7245 1150 15664 0 0,'0'0'356'0'0,"0"0"49"0"0,0 0 21 0 0,0 0-42 0 0,0 9-236 0 0,6 45 1179 0 0,3-1 0 0 0,2 0-1 0 0,14 42-1326 0 0,-21-84 298 0 0,2 5-35 0 0,0 0 0 0 0,-1 1 0 0 0,-1 0-1 0 0,-1 1 1 0 0,0-1 0 0 0,-2 0 0 0 0,1 6-263 0 0,-2-22-143 0 0,-2-6-473 0 0,-1 0 0 0 0,1 0 0 0 0,-1 0 0 0 0,0 0 1 0 0,0 0-1 0 0,-1-1 616 0 0,-4-7-2034 0 0,-1 2 213 0 0</inkml:trace>
  <inkml:trace contextRef="#ctx0" brushRef="#br0" timeOffset="11304.647">7293 1311 11544 0 0,'13'3'1234'0'0,"-8"-2"-950"0"0,0 1 0 0 0,0 1 0 0 0,0-1 0 0 0,0 1-1 0 0,0 0 1 0 0,-1 0 0 0 0,1 0 0 0 0,-1 0 0 0 0,1 2-284 0 0,34 37 3505 0 0,-35-38-3536 0 0,5 8 601 0 0,0 1 1 0 0,-1 0-1 0 0,0 1 0 0 0,1 6-570 0 0,-5-13 326 0 0,9 26 1228 0 0,-10-24-1418 0 0,1 0 0 0 0,-1 0 0 0 0,1-1-1 0 0,2 2-135 0 0,-4-7 0 0 0,0 0 0 0 0,0-1 0 0 0,0 0 0 0 0,0 1 0 0 0,1-1 0 0 0,-1 0 0 0 0,1 0 0 0 0,-1 0 0 0 0,1 0 0 0 0,0 0 0 0 0,5 3 0 0 0,-3-3-132 0 0,-4-2-43 0 0,-1 0 0 0 0,1 0 0 0 0,0 0 0 0 0,0 0-1 0 0,0 0 1 0 0,0-1 0 0 0,0 1 0 0 0,0 0 0 0 0,-1 0-1 0 0,1-1 1 0 0,0 1 0 0 0,0-1 0 0 0,0 1 0 0 0,-1-1-1 0 0,1 1 177 0 0,-1 0-27 0 0,7-6-997 0 0</inkml:trace>
  <inkml:trace contextRef="#ctx0" brushRef="#br0" timeOffset="11777.667">7910 1240 10104 0 0,'0'0'230'0'0,"2"1"30"0"0,0 0-193 0 0,-1-1-48 0 0,-1 0 0 0 0,1 1 0 0 0,0-1 0 0 0,-1 1 1 0 0,1-1-1 0 0,0 0 0 0 0,-1 1 0 0 0,1-1 0 0 0,-1 1 1 0 0,1-1-1 0 0,-1 1 0 0 0,1 0 0 0 0,-1-1 0 0 0,0 1 1 0 0,1-1-1 0 0,-1 1 0 0 0,0 0 0 0 0,1-1 0 0 0,-1 1 1 0 0,0 0-1 0 0,0 0 0 0 0,0-1 0 0 0,1 1 0 0 0,-1 0 0 0 0,0 0 1 0 0,0 0-20 0 0,4 4 74 0 0,-4-5-61 0 0,0 0 0 0 0,0 1 0 0 0,1-1 0 0 0,-1 0 0 0 0,0 0-1 0 0,0 0 1 0 0,0 0 0 0 0,1 1 0 0 0,-1-1 0 0 0,0 0 0 0 0,0 0 0 0 0,0 0 0 0 0,0 1 0 0 0,1-1 0 0 0,-1 0 0 0 0,0 0 0 0 0,0 1-1 0 0,0-1 1 0 0,0 0 0 0 0,0 0 0 0 0,0 1 0 0 0,0-1 0 0 0,0 0 0 0 0,0 0 0 0 0,0 1 0 0 0,0-1 0 0 0,0 0 0 0 0,0 0-1 0 0,0 1 1 0 0,0-1 0 0 0,0 0 0 0 0,0 0 0 0 0,0 1 0 0 0,0-1 0 0 0,0 0 0 0 0,0 0 0 0 0,0 1 0 0 0,0-1 0 0 0,-1 0 0 0 0,1 0-1 0 0,0 1 1 0 0,0-1 0 0 0,0 0 0 0 0,0 0 0 0 0,-1 0 0 0 0,1 1 0 0 0,0-1 0 0 0,0 0 0 0 0,-1 0 0 0 0,1 0-13 0 0,-1 1 785 0 0,1-1 23 0 0,0 0-5 0 0,-1 2-49 0 0,-1 0-533 0 0,1 0-1 0 0,-1 0 0 0 0,0 1 1 0 0,0-1-1 0 0,-1 0 1 0 0,1 0-1 0 0,0-1 1 0 0,-1 1-1 0 0,1 0 0 0 0,-1-1 1 0 0,1 0-1 0 0,-3 2-220 0 0,-39 10 1513 0 0,36-11-1179 0 0,-1 0-1 0 0,1 1 0 0 0,0-1 1 0 0,0 2-1 0 0,-7 3-333 0 0,-1 3 124 0 0,0 0-1 0 0,1 2 0 0 0,0 0 0 0 0,0 0 0 0 0,-6 9-123 0 0,14-13 191 0 0,0 1 0 0 0,0 0 0 0 0,-4 6-191 0 0,10-14 56 0 0,0 1 0 0 0,0-1 0 0 0,0 1 0 0 0,1-1-1 0 0,-1 1 1 0 0,0-1 0 0 0,0 1 0 0 0,1 0 0 0 0,-1-1-1 0 0,1 1 1 0 0,0 0 0 0 0,-1-1 0 0 0,1 1 0 0 0,0 0-1 0 0,0 0 1 0 0,0-1 0 0 0,0 1 0 0 0,0 0 0 0 0,1 0-1 0 0,-1-1 1 0 0,0 1 0 0 0,1 0 0 0 0,-1-1 0 0 0,1 1 0 0 0,0 0-1 0 0,0 0-55 0 0,0-1 0 0 0,0-1 0 0 0,0 1 1 0 0,0-1-1 0 0,-1 0 0 0 0,1 1 0 0 0,0-1 0 0 0,0 0 0 0 0,0 0 0 0 0,0 0 0 0 0,0 0 0 0 0,0 0 0 0 0,0 0 0 0 0,0 0 0 0 0,0 0 0 0 0,0 0 1 0 0,0 0-1 0 0,1 0 0 0 0,17-4-14 0 0,-17 4 9 0 0,10-4-356 0 0,1-1 1 0 0,-1 0-1 0 0,0 0 0 0 0,8-6 361 0 0,-2 2-408 0 0,-12 6 356 0 0,2-1 38 0 0,0 0 0 0 0,0 0 0 0 0,1 1 0 0 0,4-1 14 0 0,38-12-305 0 0,-40 12 178 0 0,0 0-1 0 0,1 1 1 0 0,-1 0-1 0 0,1 0 1 0 0,-1 2-1 0 0,1-1 1 0 0,0 1-1 0 0,6 1 128 0 0,-15 1-5 0 0,0-1 0 0 0,0 1 0 0 0,0 0 0 0 0,0 0 0 0 0,-1 0 0 0 0,1 1 0 0 0,-1-1 0 0 0,1 1 0 0 0,-1-1 0 0 0,1 1 0 0 0,-1 0 0 0 0,0 0 0 0 0,1 0-1 0 0,-1 0 1 0 0,0 0 0 0 0,-1 1 0 0 0,1-1 0 0 0,0 1 0 0 0,-1-1 0 0 0,1 1 0 0 0,-1-1 0 0 0,0 1 0 0 0,1 1 5 0 0,1 3 165 0 0,0 1 1 0 0,-1-1-1 0 0,0 1 0 0 0,0 0 1 0 0,-1-1-1 0 0,0 1 0 0 0,0 0 1 0 0,0 2-166 0 0,1 75 1694 0 0,-2-86-1681 0 0,0 0 0 0 0,-1 0 0 0 0,1 0 0 0 0,0 0 0 0 0,-1 0 0 0 0,1 0-1 0 0,-1 0 1 0 0,1 1 0 0 0,-1-1 0 0 0,1 0 0 0 0,-1 0 0 0 0,0 0 0 0 0,1 0-13 0 0,-6-9-122 0 0,4 5-7 0 0,1-2 0 0 0,1 1 0 0 0,-1 0 1 0 0,1 0-1 0 0,0 0 0 0 0,0 0 0 0 0,1 0 0 0 0,0 0 1 0 0,0 0-1 0 0,0 0 0 0 0,1 0 0 0 0,0 0 1 0 0,0 1-1 0 0,0-1 0 0 0,1 0 0 0 0,0 0 129 0 0,2-3-191 0 0,0 0-1 0 0,1 0 1 0 0,1 0-1 0 0,-1 1 1 0 0,1 0 0 0 0,0 0-1 0 0,1 1 1 0 0,7-6 191 0 0,-10 9 11 0 0,0 0 0 0 0,1 1 0 0 0,-1 0 0 0 0,1 0 1 0 0,0 0-1 0 0,0 1 0 0 0,0 0 0 0 0,0 0 0 0 0,0 0 0 0 0,0 1 1 0 0,0 0-1 0 0,1 0 0 0 0,-1 0 0 0 0,0 1 0 0 0,1 0 1 0 0,-1 0-1 0 0,1 1 0 0 0,-1 0 0 0 0,0 0 0 0 0,0 0 0 0 0,3 2-11 0 0,13 4 747 0 0,0 1-1 0 0,18 9-746 0 0,-32-12 23 0 0,0-1 1 0 0,-1 1-1 0 0,1 0 1 0 0,-1 1-1 0 0,0-1 0 0 0,0 1 1 0 0,-1 1-1 0 0,5 6-23 0 0,3 5 0 0 0,-2 2 0 0 0,0 0 0 0 0,0 2 0 0 0,15 26 0 0 0,3 3-1429 0 0,-24-40-5717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2:02.84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 0 19351 0 0,'9'6'424'0'0,"-4"-3"88"0"0,-5-3 24 0 0,0 5 8 0 0,7 0-440 0 0,-7-5-104 0 0,0 8 0 0 0,0-8 0 0 0,0 0 376 0 0,0 0 48 0 0,3 6 16 0 0,-9-3 0 0 0,-10 2-296 0 0,10-5-56 0 0,15 3-16 0 0,-9-3-9447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1:59.60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74 131 10592 0 0,'0'0'818'0'0,"0"0"-366"0"0,0 0 442 0 0,-3 9 1447 0 0,2 1-1758 0 0,1 1 0 0 0,-1-1 0 0 0,2 1 1 0 0,-1-1-1 0 0,2 1 0 0 0,-1-1 0 0 0,4 10-583 0 0,3 33 1012 0 0,1 30-282 0 0,-3-35 14 0 0,-2 1-744 0 0,2 14 430 0 0,-3-34-128 0 0,0 21-302 0 0,-1-6 89 0 0,-1-26-95 0 0,-1 0 0 0 0,0 1 1 0 0,-1-1-1 0 0,-1 2 6 0 0,2-20-217 0 0,-2 6 471 0 0,0-4-2875 0 0,-4 0 1229 0 0</inkml:trace>
  <inkml:trace contextRef="#ctx0" brushRef="#br0" timeOffset="282.506">129 218 15408 0 0,'5'-4'126'0'0,"1"1"0"0"0,1 0 0 0 0,-1 0 1 0 0,0 1-1 0 0,1 0 0 0 0,-1 0 0 0 0,1 0 1 0 0,0 1-1 0 0,0-1 0 0 0,-1 2 1 0 0,1-1-1 0 0,0 1 0 0 0,0 0 0 0 0,0 1 1 0 0,0-1-1 0 0,-1 1 0 0 0,1 1 0 0 0,0-1 1 0 0,-1 1-1 0 0,1 0 0 0 0,-1 1 1 0 0,1 0-1 0 0,-1 0 0 0 0,0 0 0 0 0,0 0 1 0 0,0 1-1 0 0,-1 0 0 0 0,0 0 1 0 0,1 1-1 0 0,-1 0 0 0 0,4 4-126 0 0,-7-5 82 0 0,1 0 1 0 0,-1 0-1 0 0,0 0 1 0 0,0 1-1 0 0,-1-1 0 0 0,1 0 1 0 0,-1 1-1 0 0,0-1 1 0 0,0 1-1 0 0,0-1 0 0 0,-1 1 1 0 0,0 0-1 0 0,0-1 0 0 0,0 1 1 0 0,0-1-1 0 0,-1 1 1 0 0,1-1-1 0 0,-1 1 0 0 0,-1 1-82 0 0,-4 5 120 0 0,0 1-1 0 0,-1-1 1 0 0,0-1-1 0 0,0 1 1 0 0,-2-1 0 0 0,1 0-1 0 0,-1-1 1 0 0,0 0-1 0 0,-1-1 1 0 0,0 0-1 0 0,-1 0 1 0 0,-2 1-120 0 0,-2 0-80 0 0,0-1-1 0 0,-1 0 1 0 0,1-1 0 0 0,-2 0 0 0 0,1-1 0 0 0,-1-1 0 0 0,0-1 0 0 0,-14 2 80 0 0,27-5-102 0 0,0-1 1 0 0,-1 1-1 0 0,1-1 0 0 0,0 0 1 0 0,-1 0-1 0 0,1 0 1 0 0,0-1-1 0 0,0 0 0 0 0,-1 0 1 0 0,1 0-1 0 0,0 0 1 0 0,0 0-1 0 0,0-1 1 0 0,0 0-1 0 0,0 0 0 0 0,0 0 102 0 0,4 2-35 0 0,-1-1 0 0 0,1 1 0 0 0,-1-1 0 0 0,1 1 0 0 0,0-1 0 0 0,-1 1 0 0 0,1-1 0 0 0,0 1 0 0 0,-1-1 0 0 0,1 0-1 0 0,0 1 1 0 0,-1-1 0 0 0,1 1 0 0 0,0-1 0 0 0,0 0 0 0 0,0 1 0 0 0,0-1 0 0 0,0 0 0 0 0,0 1 0 0 0,0-1 0 0 0,0 0-1 0 0,0 1 1 0 0,0-1 0 0 0,0 0 0 0 0,0 1 0 0 0,0-1 0 0 0,0 0 0 0 0,1 1 0 0 0,-1-1 0 0 0,0 1 0 0 0,0-1 0 0 0,1 0-1 0 0,-1 1 36 0 0,13-21-2419 0 0,-13 20 2300 0 0,12-11-5864 0 0</inkml:trace>
  <inkml:trace contextRef="#ctx0" brushRef="#br0" timeOffset="990.328">543 245 10680 0 0,'2'15'470'0'0,"-1"-1"0"0"0,-1 1 0 0 0,0 5-470 0 0,-1-6 475 0 0,1-1 0 0 0,1 0 0 0 0,0 0 0 0 0,1 4-475 0 0,-1-8 359 0 0,0-1 1 0 0,-1 0-1 0 0,0 1 0 0 0,0-1 0 0 0,-1 0 0 0 0,-1 6-359 0 0,-1 7 541 0 0,-5 21 668 0 0,8-42-1195 0 0,0 1-1 0 0,-1-1 1 0 0,1 0-1 0 0,0 0 0 0 0,0 0 1 0 0,0 1-1 0 0,0-1 1 0 0,0 0-1 0 0,0 0 0 0 0,0 0 1 0 0,-1 1-1 0 0,1-1 1 0 0,0 0-1 0 0,0 0 0 0 0,0 0 1 0 0,0 0-1 0 0,-1 1 0 0 0,1-1 1 0 0,0 0-1 0 0,0 0 1 0 0,0 0-1 0 0,-1 0 0 0 0,1 0 1 0 0,0 0-1 0 0,0 0 1 0 0,0 0-1 0 0,-1 1 0 0 0,1-1 1 0 0,0 0-1 0 0,0 0 0 0 0,-1 0 1 0 0,1 0-1 0 0,0 0 1 0 0,0 0-1 0 0,0 0 0 0 0,-1-1 1 0 0,1 1-1 0 0,0 0 1 0 0,0 0-1 0 0,-1 0 0 0 0,1 0 1 0 0,0 0-1 0 0,0 0 1 0 0,0 0-1 0 0,-1 0 0 0 0,1 0 1 0 0,0-1-1 0 0,0 1 0 0 0,0 0-13 0 0,1-9 26 0 0,1-1 0 0 0,0 1 0 0 0,0 0 0 0 0,1 0 0 0 0,0 0 0 0 0,5-8-26 0 0,-4 8 4 0 0,7-17-259 0 0,0 0-1 0 0,16-23 256 0 0,-21 40-118 0 0,0 0 0 0 0,1 0-1 0 0,0 0 1 0 0,1 1 0 0 0,0 0-1 0 0,0 1 1 0 0,0 0 0 0 0,1 0-1 0 0,3-1 119 0 0,9-4-155 0 0,1 1-1 0 0,0 1 0 0 0,0 1 1 0 0,1 1-1 0 0,11-2 156 0 0,-23 8-91 0 0,-1 0 0 0 0,0 1 0 0 0,0 0 1 0 0,1 1-1 0 0,-1 0 0 0 0,1 0 0 0 0,-1 1 0 0 0,5 1 91 0 0,12 5 757 0 0,-26-7-747 0 0,0 1-1 0 0,0-1 1 0 0,0 1 0 0 0,0-1 0 0 0,0 1-1 0 0,0 0 1 0 0,0-1 0 0 0,0 1 0 0 0,0 0-1 0 0,-1 0 1 0 0,1-1 0 0 0,0 1 0 0 0,0 0-1 0 0,-1 0 1 0 0,1 0 0 0 0,0 0 0 0 0,-1 0-1 0 0,1 0 1 0 0,-1 0 0 0 0,0 0 0 0 0,1 0-11 0 0,-1 2 28 0 0,0 0-1 0 0,0-1 1 0 0,0 1-1 0 0,0 0 1 0 0,0-1-1 0 0,0 1 0 0 0,-1 0 1 0 0,1-1-1 0 0,-1 1 1 0 0,0-1-1 0 0,0 1 0 0 0,0-1 1 0 0,0 1-1 0 0,-1 1-26 0 0,-4 10 206 0 0,-15 13 394 0 0,-1 15 232 0 0,17-27-616 0 0,-2-1-1 0 0,0 1 1 0 0,-1-1-1 0 0,0 0 1 0 0,-1-1-1 0 0,0 0 0 0 0,-3 3-215 0 0,9-12 36 0 0,1 0 0 0 0,0 0 0 0 0,0 0-1 0 0,0 1 1 0 0,0-1 0 0 0,1 0 0 0 0,-1 1-1 0 0,1 0 1 0 0,0-1 0 0 0,1 1 0 0 0,-1 0-1 0 0,1-1 1 0 0,0 1 0 0 0,0 0 0 0 0,0-1-1 0 0,2 4-35 0 0,-3 4 2 0 0,1-12 1 0 0,0 1 0 0 0,0 0 0 0 0,-1 0 0 0 0,1 0 0 0 0,0 0 0 0 0,0 0 0 0 0,0 0 0 0 0,0 0-1 0 0,0 0 1 0 0,1 0 0 0 0,-1 0 0 0 0,0 0 0 0 0,0 0 0 0 0,1-1 0 0 0,-1 1 0 0 0,0 0 0 0 0,1 0 0 0 0,-1 0-1 0 0,1 0 1 0 0,-1 0 0 0 0,1-1 0 0 0,-1 1 0 0 0,1 0 0 0 0,0-1 0 0 0,-1 1 0 0 0,1 0-3 0 0,8 5 109 0 0,-8-4-92 0 0,1-1 0 0 0,-1 0-1 0 0,1 0 1 0 0,-1 0 0 0 0,1 0-1 0 0,0 0 1 0 0,0 0-1 0 0,1 0-16 0 0,3 1 68 0 0,0-1-1 0 0,0 1 0 0 0,0-1 0 0 0,0-1 1 0 0,0 1-1 0 0,0-1 0 0 0,1 0 0 0 0,-1-1 1 0 0,0 1-1 0 0,0-1 0 0 0,2-1-67 0 0,3-1 52 0 0,0 0 1 0 0,0-1-1 0 0,0 0 0 0 0,0 0 1 0 0,6-5-53 0 0,-11 6 1 0 0,0-1 1 0 0,0 0 0 0 0,-1 0 0 0 0,1 0 0 0 0,-1-1 0 0 0,0 0-1 0 0,0 0 1 0 0,-1 0 0 0 0,1 0 0 0 0,-1-1 0 0 0,0 0 0 0 0,-1 0-1 0 0,1 0 1 0 0,1-4-2 0 0,-3 5 15 0 0,-1 1-1 0 0,0-1 0 0 0,0 0 1 0 0,0 1-1 0 0,0-1 1 0 0,-1 0-1 0 0,1 0 0 0 0,-1 1 1 0 0,0-1-1 0 0,-1 0 1 0 0,1 0-1 0 0,-1 1 0 0 0,0-1 1 0 0,0 0-1 0 0,-1 1 1 0 0,1-1-1 0 0,-1 1 0 0 0,0 0 1 0 0,0-1-1 0 0,0 1 1 0 0,-3-3-15 0 0,3 3-9 0 0,-1 0-1 0 0,0 0 1 0 0,0 0 0 0 0,0 0 0 0 0,-1 0 0 0 0,1 1 0 0 0,-1-1-1 0 0,0 1 1 0 0,0 0 0 0 0,0 0 0 0 0,0 1 0 0 0,-1-1 0 0 0,1 1 0 0 0,-1 0-1 0 0,1 0 1 0 0,-1 1 0 0 0,0-1 0 0 0,0 1 0 0 0,0 0 0 0 0,0 0-1 0 0,0 0 1 0 0,0 1 9 0 0,-3 0 36 0 0,6 0-100 0 0,0-1 1 0 0,0 1-1 0 0,0 0 0 0 0,0 1 1 0 0,0-1-1 0 0,0 0 0 0 0,0 1 1 0 0,0-1-1 0 0,0 1 0 0 0,0-1 1 0 0,0 1-1 0 0,0 0 0 0 0,0 0 64 0 0,1 0-265 0 0,1-1 60 0 0,-4 7-406 0 0,4 2 548 0 0,0-5-1620 0 0,0 2-3656 0 0,0 1-342 0 0</inkml:trace>
  <inkml:trace contextRef="#ctx0" brushRef="#br0" timeOffset="1528.122">1369 181 4608 0 0,'0'0'353'0'0,"-8"0"93"0"0,3 1 1031 0 0,0 0 1 0 0,0 0 0 0 0,0 1 0 0 0,0 0 0 0 0,-1 0-1478 0 0,-24 15 2775 0 0,9-2-2536 0 0,-14 14-239 0 0,11-10 1453 0 0,16-11-1205 0 0,0 1 0 0 0,0 0 0 0 0,0 0 0 0 0,1 0 0 0 0,1 1 0 0 0,-1 0-1 0 0,2 1 1 0 0,-1-1 0 0 0,0 4-248 0 0,4-9 78 0 0,1 0-1 0 0,-1-1 1 0 0,1 1 0 0 0,0 0-1 0 0,1 0 1 0 0,-1 0 0 0 0,1 0-1 0 0,0 0 1 0 0,0 0 0 0 0,0 0-1 0 0,1 0 1 0 0,0 1-78 0 0,-1-3 31 0 0,1 0 0 0 0,-1-1-1 0 0,1 1 1 0 0,0-1 0 0 0,0 1 0 0 0,0-1 0 0 0,0 1 0 0 0,1-1-1 0 0,-1 0 1 0 0,1 0 0 0 0,-1 0 0 0 0,1 1 0 0 0,0-1 0 0 0,0-1 0 0 0,0 1-1 0 0,0 0 1 0 0,0 0 0 0 0,0-1 0 0 0,0 1 0 0 0,1-1 0 0 0,-1 0 0 0 0,0 0-1 0 0,3 1-30 0 0,7 2 98 0 0,0-1 0 0 0,0-1 0 0 0,0 0-1 0 0,0-1 1 0 0,0 0 0 0 0,1 0-1 0 0,-1-2 1 0 0,0 1 0 0 0,3-2-98 0 0,22-4 155 0 0,-1-2 0 0 0,15-5-155 0 0,-49 12-14 0 0,17-6 18 0 0,-1 0-1 0 0,0-1 0 0 0,0-1 0 0 0,9-7-3 0 0,-5 4 41 0 0,-18 9-24 0 0,0 0 1 0 0,0 0-1 0 0,-1 0 1 0 0,1 0-1 0 0,-1-1 1 0 0,0 1-1 0 0,0-1 1 0 0,1-1-18 0 0,17-19 134 0 0,-18 22-92 0 0,0-1-1 0 0,0 1 1 0 0,0-1 0 0 0,0 0-1 0 0,-1 0 1 0 0,1 0-1 0 0,-1 0 1 0 0,0-1-1 0 0,0 1 1 0 0,0 0 0 0 0,0-3-42 0 0,14-21 260 0 0,-16 27-274 0 0,1-1 0 0 0,-1 1 1 0 0,0 0-1 0 0,0-1 0 0 0,0 1 1 0 0,1-1-1 0 0,-1 1 0 0 0,0-1 1 0 0,0 1-1 0 0,0-1 0 0 0,0 1 1 0 0,0-1-1 0 0,0 1 0 0 0,0-1 1 0 0,0 1-1 0 0,0-1 1 0 0,0 1-1 0 0,0-1 0 0 0,0 1 1 0 0,0-1-1 0 0,0 1 0 0 0,-1 0 1 0 0,1-1-1 0 0,0 1 0 0 0,0-1 1 0 0,0 1-1 0 0,-1-1 0 0 0,1 1 14 0 0,-1-1-19 0 0,0 0-1 0 0,0 0 0 0 0,0 0 0 0 0,0 0 1 0 0,-1 1-1 0 0,1-1 0 0 0,0 0 0 0 0,0 1 0 0 0,0-1 1 0 0,-1 1-1 0 0,1-1 20 0 0,-4 0-16 0 0,0 0-1 0 0,0 0 1 0 0,1 0 0 0 0,-1 0-1 0 0,-2 1 17 0 0,-3 1-19 0 0,1 0 1 0 0,0 0-1 0 0,0 1 0 0 0,-1 0 0 0 0,1 1 0 0 0,1 0 0 0 0,-2 0 19 0 0,6 0-5 0 0,0-1-1 0 0,1 1 0 0 0,-1-1 1 0 0,0 1-1 0 0,1 0 0 0 0,0 0 1 0 0,0 1-1 0 0,0-1 0 0 0,0 1 6 0 0,-9 9-26 0 0,7-7 10 0 0,0 0 0 0 0,0 0 0 0 0,0 0 0 0 0,1 1-1 0 0,0 0 1 0 0,0 0 0 0 0,0 0 0 0 0,1 0 0 0 0,-1 5 16 0 0,2-6 0 0 0,0 0 0 0 0,1-1 0 0 0,0 1-1 0 0,0 0 1 0 0,0 0 0 0 0,1 0 0 0 0,0 0 0 0 0,0 0 0 0 0,1 0 0 0 0,-1 0-1 0 0,1 0 1 0 0,2 4 0 0 0,-3-8 3 0 0,1 0 0 0 0,-1-1 0 0 0,1 1 0 0 0,0 0 0 0 0,-1-1 0 0 0,1 1 0 0 0,0-1 0 0 0,0 1 0 0 0,0-1 0 0 0,0 0 0 0 0,1 1 0 0 0,-1-1 0 0 0,0 0 0 0 0,0 0 0 0 0,1 0 0 0 0,-1 0 0 0 0,1 0 0 0 0,-1 0 0 0 0,1 0 0 0 0,-1 0 0 0 0,1 0 0 0 0,0-1 0 0 0,-1 1 0 0 0,2-1-3 0 0,1 1 13 0 0,1 0 1 0 0,0-1 0 0 0,0 0 0 0 0,-1 0-1 0 0,1 0 1 0 0,5-1-14 0 0,-9 1-2 0 0,26-4 3 0 0,-1-2-1 0 0,18-5 0 0 0,1-1-23 0 0,-17 4-494 0 0,-1-1 1 0 0,1-1-1 0 0,-2-1 517 0 0,-1-3-1388 0 0,-6-2-68 0 0</inkml:trace>
  <inkml:trace contextRef="#ctx0" brushRef="#br0" timeOffset="1837.471">2046 129 11976 0 0,'-19'5'436'0'0,"0"1"0"0"0,1 0 1 0 0,-1 2-1 0 0,-12 7-436 0 0,-5 10 1509 0 0,30-23-1343 0 0,5-1-116 0 0,-1-1 0 0 0,1 0 0 0 0,0 0 0 0 0,0 1 0 0 0,0-1 0 0 0,0 1 0 0 0,0-1 0 0 0,-1 1-1 0 0,1 0 1 0 0,0-1 0 0 0,0 1 0 0 0,0 0 0 0 0,1-1 0 0 0,-1 1 0 0 0,0 0 0 0 0,0 0 0 0 0,0 0-1 0 0,1 0 1 0 0,-1 0 0 0 0,0 0 0 0 0,1 0 0 0 0,-1 0 0 0 0,1 0 0 0 0,-1 0 0 0 0,1 1 0 0 0,-1-1-1 0 0,1 0-49 0 0,-4 16 661 0 0,3-16-647 0 0,1-1 0 0 0,-1 1 1 0 0,1 0-1 0 0,-1 0 0 0 0,1 0 0 0 0,0 0 0 0 0,-1 0 1 0 0,1 0-1 0 0,0 0 0 0 0,0 0 0 0 0,0 0 0 0 0,0 0 0 0 0,0 0 1 0 0,0 0-1 0 0,0 0 0 0 0,0 0 0 0 0,0 0 0 0 0,0 0 1 0 0,1-1-1 0 0,-1 1 0 0 0,0 0 0 0 0,1 0 0 0 0,-1 0 1 0 0,0 0-1 0 0,1 0 0 0 0,-1 0 0 0 0,1 0 0 0 0,-1-1 0 0 0,1 1-14 0 0,45 41-267 0 0,-19-19 786 0 0,-20-18-379 0 0,0 1-1 0 0,0-1 0 0 0,1-1 0 0 0,0 1 0 0 0,-1-2 1 0 0,2 1-140 0 0,21 11 0 0 0,-15-1 48 0 0,-14-11-24 0 0,1-1 0 0 0,0 0 0 0 0,0 0-1 0 0,1 0 1 0 0,-1 0 0 0 0,2 1-24 0 0,1-1 34 0 0,-5-2-21 0 0,1 1 1 0 0,0-1 0 0 0,0 1 0 0 0,0-1 0 0 0,0 0-1 0 0,-1 1 1 0 0,1 0 0 0 0,0-1 0 0 0,0 1 0 0 0,-1-1 0 0 0,1 1-1 0 0,0 0 1 0 0,-1-1 0 0 0,1 1 0 0 0,-1 0 0 0 0,1 0 0 0 0,-1 0-1 0 0,1-1 1 0 0,-1 1 0 0 0,0 0 0 0 0,1 0 0 0 0,-1 0-1 0 0,0 0 1 0 0,0 0 0 0 0,1 0 0 0 0,-1-1 0 0 0,0 2-14 0 0,0-1 39 0 0,0 0 0 0 0,0 0 0 0 0,0 0 0 0 0,1 0 0 0 0,-1 0-1 0 0,0 0 1 0 0,1 0 0 0 0,-1 0 0 0 0,0 0 0 0 0,1 0 0 0 0,-1 0 0 0 0,1 0-39 0 0,0-1 20 0 0,-1 1-1 0 0,0-1 1 0 0,1 1-1 0 0,-1-1 1 0 0,0 1-1 0 0,0-1 1 0 0,1 1-1 0 0,-1-1 1 0 0,0 1 0 0 0,0-1-1 0 0,0 1 1 0 0,0-1-1 0 0,1 1 1 0 0,-1-1-1 0 0,0 1 1 0 0,0-1-1 0 0,0 1 1 0 0,0 0-1 0 0,0-1 1 0 0,-1 1-1 0 0,1-1 1 0 0,0 1-1 0 0,0-1 1 0 0,0 1-1 0 0,0-1 1 0 0,-1 1-1 0 0,1-1 1 0 0,0 1-1 0 0,0-1 1 0 0,-1 1-20 0 0,-7 13 300 0 0,7-12-246 0 0,0 0 0 0 0,0 0 1 0 0,-1 1-1 0 0,1-1 1 0 0,0 0-1 0 0,-1 0 0 0 0,0 0 1 0 0,1 0-1 0 0,-1-1 1 0 0,0 1-1 0 0,0 0 0 0 0,0-1 1 0 0,-2 1-55 0 0,1 0 66 0 0,-12 5 91 0 0,-1 1 0 0 0,0-2-1 0 0,0 0 1 0 0,-1-1 0 0 0,1-1-157 0 0,8-2-91 0 0,-3 0-280 0 0,-1 1 0 0 0,0-2 0 0 0,0 1 0 0 0,0-2 0 0 0,0 0 0 0 0,-6 0 371 0 0,16 0-146 0 0,1 0 1 0 0,0-1-1 0 0,0 1 1 0 0,0 0-1 0 0,-1-1 0 0 0,1 1 1 0 0,0 0-1 0 0,0-1 0 0 0,0 1 1 0 0,0-1-1 0 0,0 0 1 0 0,0 1-1 0 0,0-1 0 0 0,0 0 1 0 0,0 0-1 0 0,0 1 0 0 0,0-1 1 0 0,0 0-1 0 0,0 0 1 0 0,1 0-1 0 0,-1 0 0 0 0,0-1 146 0 0,1 1-149 0 0,-1-1 1 0 0,1 1-1 0 0,0 0 0 0 0,0 0 0 0 0,0 0 0 0 0,0 0 0 0 0,0-1 1 0 0,0 1-1 0 0,0 0 0 0 0,0 0 0 0 0,1 0 0 0 0,-1-1 0 0 0,0 1 0 0 0,1 0 1 0 0,-1 0-1 0 0,1 0 0 0 0,-1 0 0 0 0,1 0 0 0 0,0-1 149 0 0,11-15-1758 0 0</inkml:trace>
  <inkml:trace contextRef="#ctx0" brushRef="#br0" timeOffset="2127.201">2356 131 11976 0 0,'-11'5'546'0'0,"9"-5"-10"0"0,1 1-344 0 0,-11 3-143 0 0,10-4-6 0 0,0 0 0 0 0,0 1 0 0 0,0 0 0 0 0,0-1-1 0 0,0 1 1 0 0,0 0 0 0 0,0 0 0 0 0,0 0 0 0 0,0 0 0 0 0,1 0 0 0 0,-1 1-1 0 0,0-1 1 0 0,1 0 0 0 0,-1 1 0 0 0,1-1 0 0 0,-1 1-43 0 0,-1 2 297 0 0,0-1 0 0 0,-1 1 0 0 0,1-1 0 0 0,-1 0 0 0 0,0 0 1 0 0,0-1-1 0 0,0 1-297 0 0,1-2 99 0 0,0 1 1 0 0,0 0-1 0 0,0 1 1 0 0,0-1-1 0 0,0 0 1 0 0,1 1-1 0 0,-1 0 1 0 0,1-1-1 0 0,0 1 1 0 0,-1 0-1 0 0,1 2-99 0 0,0-3 24 0 0,1-1-1 0 0,0 1 0 0 0,-1 0 1 0 0,1-1-1 0 0,-1 1 0 0 0,1-1 0 0 0,-1 1 1 0 0,-1 0-24 0 0,-4 4-13 0 0,6-6 8 0 0,1 1 1 0 0,0-1-1 0 0,0 0 0 0 0,-1 1 1 0 0,1-1-1 0 0,0 0 1 0 0,0 1-1 0 0,-1-1 0 0 0,1 1 1 0 0,0-1-1 0 0,0 1 1 0 0,0-1-1 0 0,0 1 0 0 0,0-1 1 0 0,0 1-1 0 0,-1-1 1 0 0,1 0-1 0 0,0 1 0 0 0,0-1 1 0 0,1 1-1 0 0,-1-1 1 0 0,0 1-1 0 0,0-1 0 0 0,0 1 1 0 0,0-1-1 0 0,0 1 1 0 0,0-1-1 0 0,1 1 5 0 0,8 13-121 0 0,-1-3 107 0 0,-6-8 44 0 0,1 1 1 0 0,0-1 0 0 0,0 0-1 0 0,0 0 1 0 0,0 0-1 0 0,1 0 1 0 0,-1 0-1 0 0,1-1 1 0 0,2 2-31 0 0,-1-1 5 0 0,-1-1-1 0 0,0 1 1 0 0,0 0-1 0 0,-1 1 0 0 0,1-1 1 0 0,-1 0-1 0 0,1 2-4 0 0,0-1 0 0 0,-1 0 0 0 0,1 0 0 0 0,0 0 0 0 0,0 0 0 0 0,1-1 0 0 0,-1 0 0 0 0,4 2 0 0 0,-3-2 0 0 0,0 1 0 0 0,0 0 0 0 0,0-1 0 0 0,0 1 0 0 0,3 5 0 0 0,9 8 192 0 0,-14-16-87 0 0,-1 1 0 0 0,1 0 0 0 0,-1 0 0 0 0,0 0 1 0 0,0 0-1 0 0,0 0 0 0 0,0 0 0 0 0,0 1 0 0 0,-1-1 0 0 0,1 0 0 0 0,-1 1 0 0 0,1 0 0 0 0,-1-1 0 0 0,0 1 0 0 0,0 0 0 0 0,0 0 0 0 0,-1-1 0 0 0,1 1 0 0 0,0 1-105 0 0,-1 4 375 0 0,0-7-321 0 0,0 0 0 0 0,0 0 0 0 0,1-1-1 0 0,-1 1 1 0 0,0 0 0 0 0,0 0 0 0 0,0-1 0 0 0,0 1 0 0 0,0 0 0 0 0,-1-1-1 0 0,1 1 1 0 0,0 0 0 0 0,0 0 0 0 0,0-1 0 0 0,-1 1 0 0 0,1 0 0 0 0,0-1-1 0 0,0 1 1 0 0,-1-1 0 0 0,1 1 0 0 0,-1 0 0 0 0,1-1 0 0 0,-1 1-1 0 0,1-1 1 0 0,-1 1 0 0 0,1-1 0 0 0,-1 1 0 0 0,1-1 0 0 0,-1 1 0 0 0,0-1-1 0 0,1 0 1 0 0,-1 1 0 0 0,0-1 0 0 0,1 0 0 0 0,-1 0 0 0 0,0 1-54 0 0,-17 10 1378 0 0,15-9-1341 0 0,1 0 0 0 0,-1-1-1 0 0,0 1 1 0 0,1 0-1 0 0,-1-1 1 0 0,0 0-1 0 0,-1 1-36 0 0,-14 3-130 0 0,1-1-1 0 0,-1 0 0 0 0,0-2 1 0 0,0 0-1 0 0,0-1 0 0 0,0 0 1 0 0,-16-3 130 0 0,5-4-4608 0 0,21 4 1340 0 0,-6-1-3085 0 0</inkml:trace>
  <inkml:trace contextRef="#ctx0" brushRef="#br0" timeOffset="2891.98">2699 235 15664 0 0,'11'-2'1026'0'0,"-1"1"0"0"0,1 1 0 0 0,6 0-1026 0 0,-14-1 68 0 0,0-1-1 0 0,0 1 1 0 0,0 0 0 0 0,0-1-1 0 0,-1 0 1 0 0,1 0 0 0 0,0 0-1 0 0,-1 0 1 0 0,2-1-68 0 0,0-1 48 0 0,24-26-48 0 0,-27 30 0 0 0,-1-1 0 0 0,1 1 0 0 0,-1-1 0 0 0,0 1 0 0 0,0-1 0 0 0,1 1 0 0 0,-1-1 0 0 0,0 1 0 0 0,0-1 0 0 0,0 0 0 0 0,1 1 0 0 0,-1-1 0 0 0,0 0 0 0 0,0 1 0 0 0,0-1 0 0 0,0 0 0 0 0,0 1 0 0 0,0-1 0 0 0,0 1 0 0 0,0-1 0 0 0,-1 0 0 0 0,1 1 0 0 0,0-1 0 0 0,0 1 0 0 0,0-1 0 0 0,-1 0 0 0 0,1 1 0 0 0,0-1 0 0 0,-1 1 0 0 0,1-1 0 0 0,0 1 0 0 0,-1-1 0 0 0,0 0 0 0 0,0-1 0 0 0,0 1 0 0 0,0 0 0 0 0,0 0 0 0 0,0 0 0 0 0,0 0 0 0 0,0 0 0 0 0,0 0 0 0 0,-1 0 0 0 0,1 0 0 0 0,0 0 0 0 0,-1 0 0 0 0,1 1 0 0 0,-1-1 0 0 0,1 0 0 0 0,-4 0 0 0 0,-1 1 0 0 0,1-1 0 0 0,0 1 0 0 0,0 0 0 0 0,0 1 0 0 0,0-1 0 0 0,-1 1 0 0 0,1 0 0 0 0,0 0 0 0 0,0 0 0 0 0,-1 2 0 0 0,-14 4 0 0 0,0 1 0 0 0,-2 2 0 0 0,19-9 20 0 0,1 0 0 0 0,0 0 0 0 0,-1 1 0 0 0,1-1 0 0 0,0 1 0 0 0,0 0 0 0 0,0-1 0 0 0,0 1 0 0 0,0 0 0 0 0,0 0 0 0 0,1 0 0 0 0,-1 1 0 0 0,0-1 0 0 0,1 0 0 0 0,0 1-20 0 0,-1 0 93 0 0,-1-1 0 0 0,1 1-1 0 0,0 0 1 0 0,-1-1-1 0 0,0 1 1 0 0,1-1 0 0 0,-3 1-93 0 0,3-1 51 0 0,0-1 0 0 0,0 1 0 0 0,0-1 0 0 0,0 1 0 0 0,0 0 0 0 0,0 0 0 0 0,0 0 1 0 0,1 0-1 0 0,-1 0 0 0 0,1 0 0 0 0,-1 1 0 0 0,1-1 0 0 0,0 0 0 0 0,0 2-51 0 0,0-2 43 0 0,0 1 0 0 0,0 0-1 0 0,0-1 1 0 0,0 1 0 0 0,-1 0 0 0 0,1-1-1 0 0,-1 0 1 0 0,1 1 0 0 0,-3 1-43 0 0,3-2-15 0 0,0-2 10 0 0,1 1 1 0 0,0-1-1 0 0,-1 0 1 0 0,1 1-1 0 0,0-1 1 0 0,0 0-1 0 0,0 1 1 0 0,-1-1-1 0 0,1 0 1 0 0,0 1-1 0 0,0-1 1 0 0,0 1-1 0 0,0-1 1 0 0,0 1-1 0 0,0-1 1 0 0,0 0-1 0 0,0 1 1 0 0,0-1-1 0 0,0 1 1 0 0,0-1-1 0 0,0 1 1 0 0,0-1-1 0 0,0 0 1 0 0,0 1-1 0 0,0-1 1 0 0,0 1-1 0 0,0-1 1 0 0,1 0 0 0 0,-1 1 4 0 0,1 0 1 0 0,-1 0 1 0 0,1-1 0 0 0,0 1 0 0 0,0 0 0 0 0,0 0 0 0 0,0-1 0 0 0,0 1-1 0 0,0-1 1 0 0,0 1 0 0 0,0-1 0 0 0,0 1 0 0 0,0-1-2 0 0,4 2 28 0 0,0-1 0 0 0,0 0 1 0 0,0 0-1 0 0,0 0 0 0 0,3 0-28 0 0,16 0 2 0 0,0-1 0 0 0,1-1 1 0 0,-1-1-1 0 0,0-1 0 0 0,-1-1 0 0 0,16-6-2 0 0,-4 1 0 0 0,-20 6 0 0 0,1-2 0 0 0,-1 0 0 0 0,0 0 0 0 0,9-6 0 0 0,3-3-1 0 0,-13 8-347 0 0,0-2 0 0 0,-1 1 1 0 0,0-2-1 0 0,1-1 348 0 0,17-12-612 0 0,10-5 612 0 0,-2 1 4 0 0,-4 6-4 0 0,-24 14 0 0 0,0 0 0 0 0,9-7 0 0 0,34-21 6 0 0,-13 8-65 0 0,-12 12 48 0 0,-22 10 11 0 0,-9 1 0 0 0,-5 2 0 0 0,-15 2 72 0 0,0 1-1 0 0,0 1 0 0 0,1 1 1 0 0,-17 5-72 0 0,36-8-12 0 0,-1 0 1 0 0,1 0 0 0 0,-1 0-1 0 0,1 0 1 0 0,0 0 0 0 0,0 1 0 0 0,0-1-1 0 0,0 1 1 0 0,0-1 0 0 0,0 2 11 0 0,-5 2 110 0 0,3-2-1 0 0,0 0 1 0 0,1 1-1 0 0,-1-1 0 0 0,1 1 0 0 0,0 0 1 0 0,0-1-1 0 0,0 1 0 0 0,-1 4-109 0 0,-9 11 154 0 0,12-17-147 0 0,-1 0 0 0 0,1 0 0 0 0,0 0 0 0 0,0 0 0 0 0,0 0 0 0 0,0 0 0 0 0,0 0 0 0 0,0 0 0 0 0,0 1 0 0 0,1-1 0 0 0,-1 0 0 0 0,1 1 0 0 0,0-1 0 0 0,0 0 0 0 0,0 1 0 0 0,0-1 0 0 0,0 1 0 0 0,0-1 0 0 0,0 0 0 0 0,1 1 0 0 0,-1-1 0 0 0,1 0 0 0 0,0 0 0 0 0,0 1 0 0 0,0 0-7 0 0,4 5 86 0 0,-1 0 0 0 0,1-1-1 0 0,1 1 1 0 0,-1-1 0 0 0,1 0-1 0 0,1 0-85 0 0,-3-3-42 0 0,0 0 0 0 0,1 0 0 0 0,0-1 1 0 0,-1 1-1 0 0,5 1 42 0 0,1 1-80 0 0,-9-5 71 0 0,0 0-1 0 0,0 0 1 0 0,0 0-1 0 0,0 0 1 0 0,0 0-1 0 0,0 0 1 0 0,0 1-1 0 0,0-1 1 0 0,-1 0-1 0 0,1 0 1 0 0,0 1-1 0 0,-1-1 1 0 0,1 0 9 0 0,-1 1 3 0 0,1-1 1 0 0,0 1 0 0 0,-1-1 0 0 0,1 0 0 0 0,0 1 0 0 0,0-1-1 0 0,0 0 1 0 0,0 0 0 0 0,0 0 0 0 0,0 1 0 0 0,1-1-4 0 0,16 12 28 0 0,-12-10 5 0 0,-1 0 0 0 0,0 1 0 0 0,0-1 0 0 0,0 1 0 0 0,3 4-33 0 0,15 12 126 0 0,-19-17 9 0 0,0 0 0 0 0,0 0-1 0 0,0 1 1 0 0,-1-1 0 0 0,0 1-1 0 0,1 0 1 0 0,-1-1 0 0 0,0 1 0 0 0,-1 1-1 0 0,3 3-134 0 0,0 1 446 0 0,-4-9-439 0 0,-1 0 0 0 0,0 1 1 0 0,1-1-1 0 0,-1 0 0 0 0,0 1 0 0 0,0-1 1 0 0,1 0-1 0 0,-1 1 0 0 0,0-1 1 0 0,0 0-1 0 0,1 1 0 0 0,-1-1 0 0 0,0 0 1 0 0,0 1-1 0 0,0-1 0 0 0,0 1 0 0 0,0-1 1 0 0,0 0-1 0 0,0 1 0 0 0,0-1 1 0 0,1 1-1 0 0,-2-1 0 0 0,1 1 0 0 0,0-1 1 0 0,0 0-1 0 0,0 1 0 0 0,0-1 1 0 0,0 1-1 0 0,0-1 0 0 0,0 0 0 0 0,0 1 1 0 0,-1-1-1 0 0,1 0 0 0 0,0 1 1 0 0,0-1-1 0 0,0 0 0 0 0,-1 1 0 0 0,1-1 1 0 0,0 0-1 0 0,-1 1 0 0 0,1-1-7 0 0,-2 2 133 0 0,-1 0 1 0 0,0 0-1 0 0,1 0 0 0 0,-1 0 0 0 0,0-1 0 0 0,0 0 0 0 0,0 1 1 0 0,0-1-1 0 0,0 0 0 0 0,0 0 0 0 0,-1 0 0 0 0,1-1 0 0 0,0 1 1 0 0,-1-1-134 0 0,-13 2 136 0 0,1-2 1 0 0,-6 0-137 0 0,11 0-90 0 0,1 0-511 0 0,0-1-1 0 0,-1 0 1 0 0,1-1-1 0 0,0 0 1 0 0,0 0-1 0 0,-7-3 602 0 0,7 0-1943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4:58.2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51 518 12752 0 0,'0'0'37'0'0,"1"0"-1"0"0,-1 0 1 0 0,0 0 0 0 0,0 0 0 0 0,1 0 0 0 0,-1-1 0 0 0,0 1 0 0 0,0 0 0 0 0,0 0 0 0 0,1 0 0 0 0,-1-1 0 0 0,0 1 0 0 0,0 0 0 0 0,0 0 0 0 0,0 0-1 0 0,0-1 1 0 0,1 1 0 0 0,-1 0 0 0 0,0 0 0 0 0,0-1 0 0 0,0 1 0 0 0,0 0 0 0 0,0 0 0 0 0,0-1 0 0 0,0 1 0 0 0,0 0 0 0 0,0-1 0 0 0,0 1-1 0 0,0 0 1 0 0,0 0 0 0 0,0-1 0 0 0,0 1 0 0 0,0 0 0 0 0,0 0 0 0 0,0-1-37 0 0,0 0 7 0 0,0 1-1 0 0,0-1 1 0 0,-1 1 0 0 0,1-1 0 0 0,0 0-1 0 0,1 1 1 0 0,-1-1 0 0 0,0 0 0 0 0,0 1-1 0 0,0-1 1 0 0,0 0 0 0 0,0 1-1 0 0,1-1 1 0 0,-1 1 0 0 0,0-1 0 0 0,1 0-7 0 0,3-20 728 0 0,-3 20-671 0 0,-1 0 0 0 0,0 1 1 0 0,0-1-1 0 0,0 0 1 0 0,0 1-1 0 0,0-1 0 0 0,0 0 1 0 0,0 1-1 0 0,0-1 1 0 0,0 0-1 0 0,0 1 0 0 0,-1-1 1 0 0,1 0-1 0 0,0 1 1 0 0,0-1-1 0 0,-1 1 1 0 0,1-1-1 0 0,0 0 0 0 0,-1 0-57 0 0,1 1 123 0 0,-1-1 1 0 0,1 0-1 0 0,0 0 0 0 0,-1 1 0 0 0,1-1 0 0 0,0 0 0 0 0,-1 0 0 0 0,1 0 0 0 0,0 0 0 0 0,0 0 0 0 0,0 1 1 0 0,0-1-1 0 0,0 0 0 0 0,0 0 0 0 0,0-1-123 0 0,4-44 688 0 0,-3 41-532 0 0,0 1 0 0 0,-1-1 0 0 0,0 1 0 0 0,0-1 0 0 0,0 1 0 0 0,0-4-156 0 0,-1 3 176 0 0,1 0 1 0 0,0-1 0 0 0,0 1-1 0 0,2-5-176 0 0,-1 1 136 0 0,-1-1-1 0 0,0 1 0 0 0,0 0 0 0 0,0 0 0 0 0,-2-3-135 0 0,0-22 102 0 0,1-6 8 0 0,2-33 366 0 0,0-6 175 0 0,-2 45-286 0 0,1 33-355 0 0,0 1-1 0 0,0-1 0 0 0,0 1 0 0 0,0-1 0 0 0,0 1 1 0 0,0-1-1 0 0,0 1 0 0 0,0-1 0 0 0,1 1 0 0 0,-1-1 1 0 0,0 1-1 0 0,0-1 0 0 0,0 1 0 0 0,1-1 0 0 0,-1 1 1 0 0,0-1-1 0 0,1 1 0 0 0,-1-1 0 0 0,0 1 0 0 0,1-1 1 0 0,-1 1-1 0 0,0 0 0 0 0,1-1 0 0 0,-1 1 0 0 0,1 0 1 0 0,-1-1-1 0 0,1 1 0 0 0,0 0-9 0 0,5-6 118 0 0,-5 5-46 0 0,-1 1-1 0 0,-3 18-20 0 0,1-3-107 0 0,-1 4 20 0 0,0 1 1 0 0,1 12 35 0 0,5 17-10 0 0,-1-34-4 0 0,-1 1 1 0 0,-1-1-1 0 0,-1 0 1 0 0,0 4 13 0 0,-4 42-58 0 0,5-40 118 0 0,-2-1 1 0 0,-3 16-61 0 0,-4 18 16 0 0,5-26-30 0 0,-4 15 14 0 0,-5 17-58 0 0,7-31 196 0 0,-6 18-138 0 0,12-44-28 0 0,-1 0-1 0 0,1 0 0 0 0,-1 0 1 0 0,1 0-1 0 0,0-1 1 0 0,0 1-1 0 0,1 2 29 0 0,-1 3-181 0 0,0-8 156 0 0,0 1 1 0 0,0-1-1 0 0,0 0 1 0 0,0 1-1 0 0,1-1 0 0 0,-1 1 1 0 0,0-1-1 0 0,0 0 1 0 0,0 1-1 0 0,0-1 0 0 0,1 0 1 0 0,-1 1-1 0 0,0-1 1 0 0,0 0-1 0 0,1 1 0 0 0,-1-1 1 0 0,0 0-1 0 0,1 1 0 0 0,-1-1 1 0 0,0 0-1 0 0,1 0 25 0 0,3 2-2990 0 0,3-2-4005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5:01.4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17503 0 0,'18'0'858'0'0,"-17"0"-378"0"0,-1 0-59 0 0,7 3-260 0 0,21 3 326 0 0,0 0-1 0 0,0-2 1 0 0,0-1-1 0 0,12-1-486 0 0,8 1 17 0 0,12-2 39 0 0,-29-2-6196 0 0,-13 1-434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4:59.4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55 6448 0 0,'8'-2'207'0'0,"-1"0"0"0"0,1 0 0 0 0,-1-1 0 0 0,3-1-207 0 0,-9 3 725 0 0,14-11 2148 0 0,14 1-1066 0 0,-28 10-1063 0 0,-1 1 7 0 0,9 1 1505 0 0,-7 0-2115 0 0,-1 0 0 0 0,1 0 0 0 0,0 1 0 0 0,-1-1 1 0 0,1 0-1 0 0,0 1 0 0 0,-1-1 0 0 0,0 1 0 0 0,1-1 1 0 0,-1 1-1 0 0,0 0 0 0 0,0-1 0 0 0,0 1 1 0 0,0 0-1 0 0,0 0-141 0 0,9 32 779 0 0,-4-10-735 0 0,-2-9 191 0 0,-1 1 0 0 0,0-1 0 0 0,-1 1 0 0 0,-1-1 0 0 0,-1 2-235 0 0,-2 80 1027 0 0,0-25-788 0 0,0-41-15 0 0,0 0 1 0 0,-5 14-225 0 0,0 7 184 0 0,-12 56 80 0 0,14-79-240 0 0,2-18 17 0 0,2 0 1 0 0,-1 0-1 0 0,1 6-41 0 0,1 19-108 0 0,20-50-838 0 0,-13 7 435 0 0,-1 0-1 0 0,0 0 1 0 0,-1-1 0 0 0,0 0 0 0 0,0 0 0 0 0,3-8 511 0 0,-2 6-640 0 0,9-17-859 0 0</inkml:trace>
  <inkml:trace contextRef="#ctx0" brushRef="#br0" timeOffset="304.871">552 17 14832 0 0,'0'0'332'0'0,"0"0"50"0"0,0 0 25 0 0,0 0-47 0 0,4 6 244 0 0,-2-4-452 0 0,-1 0 0 0 0,0 1 0 0 0,1-1 0 0 0,-1 1 0 0 0,0 0 0 0 0,-1-1 0 0 0,1 1 0 0 0,0 0 0 0 0,-1-1 0 0 0,1 1 0 0 0,-1 1-152 0 0,0 33 672 0 0,1-6-202 0 0,-2-14-235 0 0,1 0 0 0 0,-2 0 0 0 0,0 0 0 0 0,-1 0 0 0 0,-1 0 0 0 0,-1 0-1 0 0,0-1-234 0 0,-7 27 538 0 0,-40 199 544 0 0,31-149-1079 0 0,18-83 19 0 0,1 0 0 0 0,-2 0 0 0 0,1-1 0 0 0,-1 1 1 0 0,-2 1-23 0 0,6-10-49 0 0,0-1 0 0 0,0 0 0 0 0,-1 1 1 0 0,1-1-1 0 0,0 0 0 0 0,0 1 0 0 0,-1-1 0 0 0,1 0 1 0 0,0 1-1 0 0,-1-1 0 0 0,1 0 0 0 0,0 0 1 0 0,-1 1-1 0 0,1-1 0 0 0,0 0 0 0 0,-1 0 0 0 0,1 0 1 0 0,0 1-1 0 0,-1-1 0 0 0,1 0 0 0 0,-1 0 1 0 0,1 0-1 0 0,0 0 0 0 0,-1 0 0 0 0,1 0 0 0 0,-1 0 1 0 0,1 0-1 0 0,-1 0 0 0 0,1 0 0 0 0,0 0 1 0 0,-1 0-1 0 0,1 0 0 0 0,-1 0 0 0 0,1 0 0 0 0,0 0 1 0 0,-1-1-1 0 0,1 1 0 0 0,-1 0 0 0 0,1 0 1 0 0,0 0-1 0 0,-1-1 49 0 0,0 0-391 0 0,-1 0-1 0 0,1 0 1 0 0,0 0 0 0 0,0 0-1 0 0,-1-1 1 0 0,1 1 0 0 0,0 0 0 0 0,0-1-1 0 0,0 0 392 0 0,-5-8-6483 0 0</inkml:trace>
  <inkml:trace contextRef="#ctx0" brushRef="#br0" timeOffset="707.52">239 388 15664 0 0,'0'0'356'0'0,"0"0"49"0"0,0 0 21 0 0,0 0-42 0 0,0 0-180 0 0,2 0 176 0 0,16 3 1037 0 0,1-1-1 0 0,-1-1 0 0 0,16-1-1416 0 0,-17 0 113 0 0,156-6 508 0 0,-161 5-795 0 0,1 0-1 0 0,-1-1 1 0 0,11-3 174 0 0,-8 2-768 0 0,1 0-1 0 0,6 1 769 0 0,-1-1-1914 0 0,0 0 0 0 0,8-3 1914 0 0,-12 2-2277 0 0,0 1 0 0 0,1 1 1 0 0,15-1 2276 0 0,-22 3-644 0 0,-9 0 134 0 0,-2 0 550 0 0,6 4 1011 0 0,0 6 360 0 0,-5-9-1151 0 0,0 1 0 0 0,0-1 0 0 0,0 1 0 0 0,0-1-1 0 0,-1 1 1 0 0,1 0 0 0 0,0-1 0 0 0,-1 1 0 0 0,1 0 0 0 0,-1 0 0 0 0,1-1-1 0 0,-1 1 1 0 0,0 1-260 0 0,0 9 865 0 0,0 0 0 0 0,-1 0 0 0 0,0 0 0 0 0,-1 0 0 0 0,-1 0-865 0 0,-4 28 1373 0 0,-3 11 57 0 0,9-45-1292 0 0,0 0 0 0 0,1-1 1 0 0,0 1-1 0 0,0 0 0 0 0,0-1 0 0 0,1 1 0 0 0,0 0 1 0 0,0-1-1 0 0,0 1 0 0 0,1-1 0 0 0,1 3-138 0 0,4 24-139 0 0,-6-30 143 0 0,-1 0-1 0 0,1 0 1 0 0,-1 0 0 0 0,1 0-1 0 0,-1 0 1 0 0,1 0-1 0 0,0 0 1 0 0,0 0 0 0 0,0 0-1 0 0,0 0 1 0 0,0-1-1 0 0,1 2-3 0 0,2 0 31 0 0,0 1 0 0 0,0-1 0 0 0,0 1 0 0 0,1-1 0 0 0,3 2-31 0 0,-8-5-66 0 0,1 0 0 0 0,-1 0 0 0 0,1 0 1 0 0,-1 0-1 0 0,1 0 0 0 0,-1 0 1 0 0,1 0-1 0 0,0 0 0 0 0,-1 0 0 0 0,1 0 1 0 0,-1 0-1 0 0,1 0 0 0 0,-1 0 0 0 0,1 0 1 0 0,-1-1-1 0 0,0 1 0 0 0,1 0 1 0 0,-1 0-1 0 0,1 0 0 0 0,-1-1 0 0 0,1 1 1 0 0,-1 0-1 0 0,0-1 0 0 0,1 1 66 0 0,9-9-1899 0 0,-10 9 1812 0 0,9-12-4957 0 0,0-2-1393 0 0</inkml:trace>
  <inkml:trace contextRef="#ctx0" brushRef="#br0" timeOffset="998.629">1043 279 14480 0 0,'3'0'61'0'0,"6"-3"771"0"0,-9 3-821 0 0,0-1 0 0 0,0 1 0 0 0,0 0 0 0 0,0 0 0 0 0,0 0-1 0 0,1 0 1 0 0,-1 0 0 0 0,0 0 0 0 0,0 0 0 0 0,0 0 0 0 0,0 0 0 0 0,0 0 0 0 0,0-1 0 0 0,0 1 0 0 0,0 0 0 0 0,0 0 0 0 0,0 0 0 0 0,0 0 0 0 0,0 0 0 0 0,0 0-1 0 0,0 0 1 0 0,0-1 0 0 0,0 1 0 0 0,0 0 0 0 0,0 0 0 0 0,0 0 0 0 0,0 0 0 0 0,0 0 0 0 0,0 0 0 0 0,0-1 0 0 0,0 1 0 0 0,0 0 0 0 0,0 0 0 0 0,0 0 0 0 0,0 0-1 0 0,0 0 1 0 0,0 0 0 0 0,0 0 0 0 0,0-1 0 0 0,0 1 0 0 0,0 0 0 0 0,0 0 0 0 0,-1 0 0 0 0,1 0 0 0 0,0 0 0 0 0,0 0 0 0 0,0 0 0 0 0,0 0 0 0 0,0 0 0 0 0,0 0-1 0 0,0 0 1 0 0,0 0 0 0 0,-1 0 0 0 0,1-1 0 0 0,0 1 0 0 0,0 0 0 0 0,0 0 0 0 0,0 0 0 0 0,0 0 0 0 0,0 0-11 0 0,-1 0 16 0 0,1 0-14 0 0,-1 0-1 0 0,1 0 1 0 0,0 0-1 0 0,0 0 1 0 0,0 0-1 0 0,-1 0 0 0 0,1-1 1 0 0,0 1-1 0 0,0 0 1 0 0,0 0-1 0 0,0 0 1 0 0,0 0-1 0 0,-1 0 1 0 0,1-1-1 0 0,0 1 1 0 0,0 0-1 0 0,0 0 1 0 0,0 0-1 0 0,0-1 0 0 0,0 1 1 0 0,0 0-1 0 0,-1 0 1 0 0,1 0-1 0 0,0-1 1 0 0,0 1-1 0 0,0 0 1 0 0,0 0-1 0 0,0 0 1 0 0,0-1-1 0 0,0 1 1 0 0,0 0-1 0 0,0 0 1 0 0,0-1-1 0 0,0 1 0 0 0,1 0 1 0 0,-1 0-1 0 0,0 0 1 0 0,0-1-2 0 0,0 0 231 0 0,0 1 62 0 0,0 0 9 0 0,0 0-27 0 0,0 0-124 0 0,0 0-58 0 0,0 0-12 0 0,1 0-97 0 0,-1 1 0 0 0,1-1 0 0 0,0 0 0 0 0,0 0 0 0 0,0 1 0 0 0,-1-1 0 0 0,1 1 0 0 0,0-1 0 0 0,0 0 0 0 0,-1 1 0 0 0,1 0 0 0 0,0-1 0 0 0,-1 1 0 0 0,1-1 0 0 0,-1 1 0 0 0,1 0 16 0 0,0 0-429 0 0,0 0 1 0 0,0 0-1 0 0,0 0 1 0 0,-1-1 0 0 0,1 1-1 0 0,0 0 1 0 0,0-1 0 0 0,0 1-1 0 0,0-1 1 0 0,0 1 0 0 0,0-1-1 0 0,0 1 429 0 0,9-1-5226 0 0</inkml:trace>
  <inkml:trace contextRef="#ctx0" brushRef="#br0" timeOffset="1303.634">1430 243 13824 0 0,'-52'33'1500'0'0,"43"-27"-1488"0"0,0 0 0 0 0,1 1 0 0 0,-1-1 0 0 0,-1 5-12 0 0,-16 10 400 0 0,-12 9 2021 0 0,-24 25-2421 0 0,45-37 306 0 0,0 0-1 0 0,1 1 1 0 0,1 0-1 0 0,-3 7-305 0 0,11-10 0 0 0,6-14 0 0 0,0 0 0 0 0,0 1 0 0 0,0-1 0 0 0,0 0 0 0 0,0 1 0 0 0,-1-1 0 0 0,0 1 0 0 0,-5 2 48 0 0,6-4 196 0 0,3-1 66 0 0,4 0-217 0 0,0 0 0 0 0,0-1 0 0 0,0 0 0 0 0,0 0 0 0 0,0-1 0 0 0,0 1 0 0 0,-1-1 0 0 0,1 0 0 0 0,0-1 0 0 0,-1 0 0 0 0,0 1 0 0 0,4-4-93 0 0,86-51 18 0 0,-90 54 24 0 0,1-1-1 0 0,0 2 0 0 0,0-1 1 0 0,1 1-1 0 0,-1 0 0 0 0,4-1-41 0 0,-9 3 5 0 0,1-1-1 0 0,-1 1 0 0 0,1 0 0 0 0,-1 0 0 0 0,1 0 0 0 0,0 0 1 0 0,-1 0-1 0 0,1 0 0 0 0,-1 0 0 0 0,1 0 0 0 0,0 1 1 0 0,-1-1-1 0 0,1 1 0 0 0,-1-1 0 0 0,1 1 0 0 0,-1 0 0 0 0,0-1 1 0 0,1 1-1 0 0,-1 0 0 0 0,0 0 0 0 0,1 1-4 0 0,1 0-2 0 0,-1 0 0 0 0,-1 1 1 0 0,1-1-1 0 0,0 1 0 0 0,-1 0 0 0 0,1 0 0 0 0,-1-1 0 0 0,1 2 2 0 0,2 5 7 0 0,8 11-7 0 0,-9-16 0 0 0,0 1 0 0 0,0-1 0 0 0,-1 1 0 0 0,1 0 0 0 0,-1 0 0 0 0,0 0 0 0 0,0 2 0 0 0,5 24-7 0 0,-1 1 0 0 0,-1 0 0 0 0,-1 14 7 0 0,-3-20-90 0 0,0-1 0 0 0,-2 1 1 0 0,-3 17 89 0 0,4-40 10 0 0,-5 29 130 0 0,-1 0 0 0 0,-4 12-140 0 0,3-18-26 0 0,5-17 121 0 0,0-1 0 0 0,-1 0-1 0 0,0 0 1 0 0,0 0 0 0 0,0 0 0 0 0,-1 0-1 0 0,0-1 1 0 0,-1 0 0 0 0,0 0 0 0 0,-1 1-95 0 0,5-6 61 0 0,-1-1 0 0 0,1 1 0 0 0,0 0 0 0 0,-1 0 0 0 0,1 0 1 0 0,0 0-1 0 0,0 0 0 0 0,0 1-61 0 0,0-2 27 0 0,0 0-1 0 0,0 0 1 0 0,-1-1 0 0 0,1 1 0 0 0,0-1-1 0 0,0 1 1 0 0,-1-1 0 0 0,1 1 0 0 0,0-1-1 0 0,-1 0 1 0 0,1 1 0 0 0,0-1 0 0 0,-1 0-1 0 0,1 0-26 0 0,0 0 22 0 0,-1 0 2 0 0,0 0 1 0 0,0-1-1 0 0,0 1 1 0 0,0-1-1 0 0,0 1 1 0 0,0-1-1 0 0,0 0 1 0 0,0 0-1 0 0,0 0 0 0 0,1 0 1 0 0,-1 0-1 0 0,0 0 1 0 0,0 0-1 0 0,1 0 1 0 0,-1-1-1 0 0,1 1 1 0 0,-1-1-1 0 0,1 1 1 0 0,0-1-1 0 0,-1 0 0 0 0,1 1 1 0 0,-1-3-25 0 0,-2-2-22 0 0,0 0-1 0 0,1-1 1 0 0,0 0 0 0 0,0 1-1 0 0,0-1 1 0 0,0-2 22 0 0,0-5-491 0 0,1 1 0 0 0,1 0 0 0 0,0-1 0 0 0,0 1 0 0 0,1-1 0 0 0,1 1 0 0 0,1-1 0 0 0,0 0 491 0 0,3-19-1563 0 0</inkml:trace>
  <inkml:trace contextRef="#ctx0" brushRef="#br0" timeOffset="1664.093">1568 0 11520 0 0,'0'0'886'0'0,"6"15"1536"0"0,-2-3-1153 0 0,0-1-1048 0 0,-1 1-1 0 0,0-1 0 0 0,-1 1 1 0 0,0 0-1 0 0,0 0 0 0 0,-1 7-220 0 0,-1-1 419 0 0,1 1-1 0 0,1-1 1 0 0,1 1-1 0 0,2 7-418 0 0,4 23 314 0 0,1 14-304 0 0,-4-30 927 0 0,2 29-937 0 0,-3-5 943 0 0,-1-29-769 0 0,-1 22-174 0 0,-1-26 0 0 0,-1-20 207 0 0,-2-5 6 0 0,-1-6 298 0 0,7-8-458 0 0,0 1-1 0 0,1-1 1 0 0,0 1-1 0 0,1 1 1 0 0,1-1-1 0 0,0 1 1 0 0,1 1-1 0 0,0 0 1 0 0,1 0-1 0 0,6-6-52 0 0,-13 15 13 0 0,-1 1 0 0 0,0 0-1 0 0,1 0 1 0 0,-1-1-1 0 0,1 2 1 0 0,0-1 0 0 0,-1 0-1 0 0,1 0 1 0 0,0 1 0 0 0,0 0-1 0 0,0 0 1 0 0,0 0-1 0 0,0 0 1 0 0,1 0 0 0 0,-1 0-1 0 0,0 1 1 0 0,0-1-1 0 0,1 1-12 0 0,-1 0 15 0 0,0 1 0 0 0,0-1 0 0 0,0 1 0 0 0,-1 0 0 0 0,1 0 0 0 0,0 0 0 0 0,-1 0 0 0 0,1 0 0 0 0,0 0 0 0 0,-1 1 0 0 0,0-1 0 0 0,1 1 0 0 0,-1 0 0 0 0,0-1 0 0 0,0 1 0 0 0,0 0 0 0 0,0 1 0 0 0,0-1 0 0 0,0 0 0 0 0,-1 0 0 0 0,1 1-15 0 0,10 14-255 0 0,-6-10 110 0 0,-1 1 0 0 0,0-1 0 0 0,4 9 145 0 0,-6-10 118 0 0,-1 0 0 0 0,1 1 0 0 0,-1 0 0 0 0,0-1 0 0 0,-1 1 0 0 0,1 6-118 0 0,4 13 0 0 0,-4-21 0 0 0,-1 1 0 0 0,0 0 0 0 0,0-1 0 0 0,0 1 0 0 0,-1 2 0 0 0,0-2-80 0 0,0 0 1 0 0,0 0-1 0 0,1 0 0 0 0,-1 0 0 0 0,1 0 0 0 0,1-1 0 0 0,-1 1 0 0 0,1 0 1 0 0,0 1 79 0 0,2 7-775 0 0,0 0-1381 0 0,1-6-2554 0 0,4-3-1818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3:01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34 13824 0 0,'-10'-3'110'0'0,"8"2"6"0"0,-1 0 0 0 0,1 0 0 0 0,-1 0 0 0 0,0 0 1 0 0,0 1-1 0 0,1-1 0 0 0,-1 1 0 0 0,0 0 0 0 0,0 0 0 0 0,0 0 1 0 0,-1 0-117 0 0,-4 2 112 0 0,39-12 1843 0 0,2 4-1234 0 0,0 2-1 0 0,1 0 0 0 0,27 2-720 0 0,-57 2-17 0 0,410-1-1656 0 0,-302 2-2264 0 0,-54-1 1892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4:58.5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0 276 9672 0 0,'0'0'440'0'0,"1"1"-6"0"0,4 10 1670 0 0,0-1 0 0 0,-1 1 0 0 0,0 1 0 0 0,-1 1-2104 0 0,-2-9 125 0 0,-1-1 0 0 0,0 1 0 0 0,0-1 0 0 0,-1 0 0 0 0,1 1 0 0 0,-1-1 0 0 0,1 0 0 0 0,-2 3-125 0 0,2-5-21 0 0,0-1-306 0 0,0 0-148 0 0,0 0-787 0 0,0 0-3174 0 0,0 0-1357 0 0</inkml:trace>
  <inkml:trace contextRef="#ctx0" brushRef="#br0" timeOffset="334.85">295 79 14656 0 0,'1'-3'164'0'0,"1"0"0"0"0,-1 0 0 0 0,1 0 1 0 0,0 0-1 0 0,0 0 0 0 0,0 1 1 0 0,0-1-1 0 0,0 0 0 0 0,1 1 1 0 0,-1 0-1 0 0,1 0 0 0 0,0 0 0 0 0,0-1-164 0 0,37-22 2440 0 0,-33 22-2416 0 0,1 0 1 0 0,-1 1-1 0 0,0 0 0 0 0,1 0 0 0 0,-1 0 0 0 0,1 1 0 0 0,-1 1 0 0 0,1-1 0 0 0,0 1 0 0 0,6 1-24 0 0,-8-1 15 0 0,-3-1 22 0 0,-1 1 0 0 0,1 0 0 0 0,0 0 0 0 0,-1 1 0 0 0,1-1 0 0 0,0 1 0 0 0,-1-1 0 0 0,1 1 0 0 0,0 0 0 0 0,-1 0 0 0 0,1 0 0 0 0,-1 0 0 0 0,1 0 0 0 0,-1 1 0 0 0,0-1-1 0 0,0 1 1 0 0,0 0 0 0 0,1-1 0 0 0,-2 1 0 0 0,1 0 0 0 0,0 0 0 0 0,0 0 0 0 0,0 0 0 0 0,-1 1 0 0 0,0-1 0 0 0,1 0 0 0 0,-1 1 0 0 0,0-1 0 0 0,0 1 0 0 0,0-1 0 0 0,0 1 0 0 0,0 0-1 0 0,-1-1 1 0 0,0 1 0 0 0,1 0 0 0 0,-1-1 0 0 0,0 1 0 0 0,0 0 0 0 0,0-1 0 0 0,0 1 0 0 0,-1 1-37 0 0,-1 5 14 0 0,1-1 1 0 0,-2 0-1 0 0,1 1 0 0 0,-1-1 0 0 0,-1 0 1 0 0,1-1-1 0 0,-1 1 0 0 0,-4 4-14 0 0,-9 14 36 0 0,-17 18-36 0 0,24-30 86 0 0,-11 9 317 0 0,0 0 0 0 0,-19 14-403 0 0,-3 4-5 0 0,37-34 5 0 0,-1 0 0 0 0,2 1 0 0 0,-3 3 0 0 0,-1 2 0 0 0,4-6 0 0 0,5 0 0 0 0,1-5 0 0 0,0 0 0 0 0,0-1 0 0 0,0 1 0 0 0,0 0 0 0 0,0-1 0 0 0,0 1-1 0 0,1-1 1 0 0,-1 1 0 0 0,0-1 0 0 0,1 0 0 0 0,-1 0 0 0 0,1 1 0 0 0,0-1-1 0 0,-1 0 1 0 0,1 0 0 0 0,0 0 0 0 0,-1-1 0 0 0,3 2 0 0 0,5 0 4 0 0,0 1 0 0 0,0-1 0 0 0,6 1-4 0 0,9 2 114 0 0,-13-3-11 0 0,1 0-1 0 0,-1 0 0 0 0,12 0-102 0 0,12 1 111 0 0,-17-1-55 0 0,0-1 1 0 0,0-1 0 0 0,2 0-57 0 0,-7-1 10 0 0,1 1 0 0 0,0 0 0 0 0,0 1 1 0 0,0 1-1 0 0,2 1-10 0 0,29 4-1433 0 0,-40-6 785 0 0,-1-1 230 0 0,0 0 0 0 0,-1 0 1 0 0,1 0-1 0 0,0-1 1 0 0,-1 1-1 0 0,1-1 0 0 0,0 0 418 0 0,5-1-648 0 0,16-3-1197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5:02.9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225 161 9648 0 0,'-1'-1'22'0'0,"0"0"1"0"0,0 0-1 0 0,0 0 1 0 0,0 0 0 0 0,1 0-1 0 0,-1 0 1 0 0,0 0-1 0 0,1 0 1 0 0,-1 0 0 0 0,1 0-1 0 0,-1 0 1 0 0,1 0-1 0 0,-1-1-22 0 0,2 1 18 0 0,-1 1-1 0 0,0-1 0 0 0,0 1 0 0 0,0-1 0 0 0,1 0 1 0 0,-1 1-1 0 0,0-1 0 0 0,1 1 0 0 0,-1-1 0 0 0,1 0 1 0 0,-1 1-1 0 0,0-1 0 0 0,1 1 0 0 0,-1-1 1 0 0,1 1-1 0 0,-1 0 0 0 0,1-1 0 0 0,0 1 0 0 0,-1-1 1 0 0,1 1-1 0 0,-1 0 0 0 0,1 0 0 0 0,0-1 0 0 0,-1 1 1 0 0,1 0-18 0 0,93-41 861 0 0,-57 19 2106 0 0,-36 21-2455 0 0,-1 1 0 0 0,0 0 0 0 0,0 0 0 0 0,-17 5 487 0 0,7-3-801 0 0,4-1-26 0 0,-1 1-1 0 0,1-1 1 0 0,1 1 0 0 0,-1 0-1 0 0,-3 2-171 0 0,-25 8 410 0 0,28-10-376 0 0,-1 0 0 0 0,1 0 0 0 0,0 1 0 0 0,0 0 0 0 0,0 0-1 0 0,0 0 1 0 0,0 1 0 0 0,1-1 0 0 0,-1 2-34 0 0,-35 27 301 0 0,40-31-295 0 0,0 0 0 0 0,0 0 0 0 0,1-1 0 0 0,-1 1 0 0 0,0 0 0 0 0,1 0 0 0 0,-1 0 0 0 0,1 1 0 0 0,-1-1 0 0 0,1 0-1 0 0,0 0 1 0 0,-1 0 0 0 0,1 0 0 0 0,0 0 0 0 0,0 0 0 0 0,0 1 0 0 0,0-1 0 0 0,0 0-6 0 0,-4 15-3 0 0,0-10 4 0 0,4-5 0 0 0,-1 0-1 0 0,0 0 0 0 0,1 0 1 0 0,-1 0-1 0 0,1 0 1 0 0,-1 0-1 0 0,1 0 0 0 0,-1 0 1 0 0,1 0-1 0 0,0 0 0 0 0,-1 0 1 0 0,1 0-1 0 0,0 0 1 0 0,0 0-1 0 0,0 0 0 0 0,0 0 1 0 0,0 0-1 0 0,0 0 0 0 0,0 0 1 0 0,0 0-1 0 0,1 0 0 0 0,-1 0 1 0 0,0 0-1 0 0,0 0 1 0 0,1 0-1 0 0,-1 0 0 0 0,1 0 1 0 0,-1 0-1 0 0,1 0 0 0 0,0 0 0 0 0,0 2 14 0 0,0 0 0 0 0,0 0 0 0 0,0 0-1 0 0,-1 0 1 0 0,1 0 0 0 0,0 0 0 0 0,-1 2-14 0 0,0-3 1 0 0,0 0 1 0 0,0 0 0 0 0,1 0-1 0 0,-1 0 1 0 0,0 0 0 0 0,1 0-1 0 0,-1 0 1 0 0,1 0-1 0 0,0 0 1 0 0,0-1 0 0 0,0 1-1 0 0,0 0 1 0 0,0-1 0 0 0,0 1-1 0 0,0 0 1 0 0,0-1-1 0 0,2 2-1 0 0,-2-2-1 0 0,1 0 5 0 0,0 1 0 0 0,0-1 0 0 0,0 1 0 0 0,-1 0 0 0 0,1 0 1 0 0,-1 0-1 0 0,1 0 0 0 0,-1 0 0 0 0,1 0 0 0 0,-1 0 0 0 0,0 0 0 0 0,0 0 0 0 0,0 1 0 0 0,0-1 0 0 0,-1 0 0 0 0,1 1-4 0 0,0-1 0 0 0,0 0 0 0 0,0 0 0 0 0,0 0 0 0 0,0-1 0 0 0,0 1 0 0 0,0 0 0 0 0,1-1 0 0 0,-1 1 0 0 0,1-1 0 0 0,-1 0 0 0 0,1 1 0 0 0,-1-1 0 0 0,1 0 0 0 0,0 0 0 0 0,1 1 0 0 0,11 10 0 0 0,-7-1 0 0 0,2 2 12 0 0,-4-10 1 0 0,-1 1-1 0 0,1-1 0 0 0,0-1 0 0 0,1 1 0 0 0,0 0-12 0 0,-2-2-14 0 0,0 1 0 0 0,0 0 0 0 0,0 0 1 0 0,0 1-1 0 0,0-1 0 0 0,-1 1 0 0 0,1 0 0 0 0,-1 0 0 0 0,1 0 0 0 0,-1 0 0 0 0,1 2 14 0 0,-3-3 14 0 0,1 0-1 0 0,0-1 1 0 0,0 1-1 0 0,-1 0 1 0 0,1-1-1 0 0,0 0 1 0 0,0 1-1 0 0,0-1 0 0 0,1 0-13 0 0,0 2 91 0 0,-2-3-63 0 0,-1 1 0 0 0,0-1 1 0 0,1 1-1 0 0,-1-1 0 0 0,1 1 0 0 0,-1-1 0 0 0,0 1 0 0 0,0-1 0 0 0,1 1 0 0 0,-1 0 0 0 0,0-1 0 0 0,0 1 0 0 0,0 0 0 0 0,0-1 0 0 0,0 1 0 0 0,0 0 0 0 0,0-1 0 0 0,0 1 0 0 0,0-1 0 0 0,0 1 0 0 0,0 0 0 0 0,0-1 0 0 0,0 1 0 0 0,-1 0 0 0 0,1-1 0 0 0,0 1 0 0 0,0-1 0 0 0,-1 1 0 0 0,1 0 0 0 0,0-1 0 0 0,-1 1 0 0 0,1-1-28 0 0,-4 11 299 0 0,4-10-289 0 0,0 0-1 0 0,0-1 1 0 0,-1 1-1 0 0,1 0 0 0 0,-1-1 1 0 0,1 1-1 0 0,0 0 1 0 0,-1-1-1 0 0,1 1 1 0 0,-1 0-1 0 0,1-1 0 0 0,-1 1 1 0 0,0-1-1 0 0,1 1 1 0 0,-1-1-1 0 0,0 1 1 0 0,1-1-1 0 0,-1 0 0 0 0,0 1 1 0 0,0-1-1 0 0,1 0 1 0 0,-1 1-10 0 0,-20 6 81 0 0,16-5-47 0 0,-90 28 227 0 0,26-8-451 0 0,57-19-47 0 0,0 0 1 0 0,0 0-1 0 0,-4-1 237 0 0,5 0-1506 0 0,0-1 1 0 0,0-1-1 0 0,0 0 0 0 0,-1-1 0 0 0,-6-1 1506 0 0,13 1-5082 0 0</inkml:trace>
  <inkml:trace contextRef="#ctx0" brushRef="#br0" timeOffset="748.602">338 498 11376 0 0,'6'0'139'0'0,"0"-1"0"0"0,0 1 1 0 0,0 0-1 0 0,0 1 0 0 0,0-1 1 0 0,-1 1-1 0 0,1 1 0 0 0,0-1 1 0 0,3 2-140 0 0,-1-1 140 0 0,0 0 0 0 0,-1-1 0 0 0,1 0 0 0 0,2 0-140 0 0,29 0 1419 0 0,-28 0-855 0 0,0 0 0 0 0,-1-1 0 0 0,1 0 1 0 0,0-1-1 0 0,0 0 0 0 0,-1-1 0 0 0,1 0 0 0 0,6-3-564 0 0,-8 2 223 0 0,1 0-1 0 0,-1-1 1 0 0,0 0 0 0 0,-1-1-1 0 0,1 0 1 0 0,-1 0 0 0 0,0-1-1 0 0,2-3-222 0 0,-6 6 29 0 0,-1 0-1 0 0,0 0 0 0 0,0-1 0 0 0,0 0 0 0 0,0 1 1 0 0,-1-1-1 0 0,1 0 0 0 0,-1 0 0 0 0,0-1 0 0 0,0 1 0 0 0,-1 0 1 0 0,1-1-1 0 0,-1 1 0 0 0,0-1 0 0 0,0 1 0 0 0,-1-1 1 0 0,1 0-1 0 0,-1 1 0 0 0,0-1 0 0 0,0 1 0 0 0,-1-6-28 0 0,0 6-44 0 0,0 0-1 0 0,0 0 0 0 0,0-1 0 0 0,-1 1 0 0 0,0 0 1 0 0,1 1-1 0 0,-1-1 0 0 0,-1 0 0 0 0,1 0 1 0 0,-1 1-1 0 0,1-1 0 0 0,-1 1 0 0 0,0 0 1 0 0,0 0-1 0 0,0 0 0 0 0,-1 0 0 0 0,1 1 0 0 0,-1-1 1 0 0,1 1-1 0 0,-1 0 0 0 0,0 0 0 0 0,0 0 1 0 0,0 0-1 0 0,0 1 0 0 0,0 0 0 0 0,0-1 1 0 0,-1 2-1 0 0,1-1 0 0 0,0 0 0 0 0,-1 1 0 0 0,0 0 45 0 0,-1 0-20 0 0,1 0 0 0 0,-1 1 0 0 0,0-1 0 0 0,1 1 0 0 0,-1 1 0 0 0,1-1 0 0 0,-1 1 0 0 0,1 0 0 0 0,0 0 20 0 0,2-1-4 0 0,0 1-1 0 0,0 0 1 0 0,0-1-1 0 0,0 1 1 0 0,1 0-1 0 0,-1 1 1 0 0,1-1-1 0 0,0 0 1 0 0,-1 1-1 0 0,1-1 1 0 0,0 1-1 0 0,0-1 1 0 0,1 1-1 0 0,-1 0 1 0 0,1 0-1 0 0,-1 1 5 0 0,-8 16 0 0 0,8-17 0 0 0,1 0 0 0 0,-1 0 0 0 0,1 0 0 0 0,-1 1 0 0 0,1-1 0 0 0,0 0 0 0 0,0 0 0 0 0,1 1 0 0 0,-1-1 0 0 0,1 0 0 0 0,0 1 0 0 0,-1-1 0 0 0,1 0 0 0 0,1 1 0 0 0,-1 0 0 0 0,1 2 4 0 0,-1 0 0 0 0,0-1-1 0 0,0 1 1 0 0,-1 3-4 0 0,0-4-6 0 0,1 0 0 0 0,-1 0 0 0 0,1 0 0 0 0,1 0 0 0 0,-1-1-1 0 0,1 1 1 0 0,0 1 6 0 0,0 2-28 0 0,1-1-1 0 0,1 0 0 0 0,0 0 0 0 0,0 0 0 0 0,0 0 1 0 0,0-1-1 0 0,4 5 29 0 0,-4-7 44 0 0,1 0 0 0 0,-1 0-1 0 0,1 0 1 0 0,0 0 0 0 0,0-1 0 0 0,0 1 0 0 0,1-1 0 0 0,-1 0 0 0 0,1-1 0 0 0,0 1 0 0 0,1 0-44 0 0,2 0 42 0 0,0-1-1 0 0,-1 1 1 0 0,1-2 0 0 0,0 1 0 0 0,0-1 0 0 0,0 0 0 0 0,0 0-1 0 0,0-1 1 0 0,0 0 0 0 0,0-1 0 0 0,0 0 0 0 0,0 0 0 0 0,5-2-42 0 0,-3 1 34 0 0,-1-1 1 0 0,0 0 0 0 0,-1 0-1 0 0,1-1 1 0 0,-1 0 0 0 0,1 0-1 0 0,-1-1 1 0 0,0 0 0 0 0,-1-1-1 0 0,1 0 1 0 0,3-4-35 0 0,51-47-15 0 0,-50 45-99 0 0,1 1 1 0 0,1 1-1 0 0,0 0 0 0 0,0 1 0 0 0,4-1 114 0 0,-17 9-4 0 0,-1 1 0 0 0,1 0 0 0 0,0 0 0 0 0,-1 0 0 0 0,1-1 0 0 0,0 1 0 0 0,-1 0 0 0 0,1 0 0 0 0,0 0 0 0 0,-1 0 0 0 0,1 0 0 0 0,0 0 0 0 0,-1 0 0 0 0,1 0-1 0 0,0 1 1 0 0,-1-1 0 0 0,1 0 0 0 0,0 0 0 0 0,-1 0 0 0 0,1 1 0 0 0,-1-1 0 0 0,1 0 0 0 0,0 1 0 0 0,-1-1 0 0 0,1 1 0 0 0,-1-1 0 0 0,1 0 0 0 0,-1 1 0 0 0,1-1 0 0 0,-1 1 0 0 0,1-1 0 0 0,-1 1 0 0 0,0 0 0 0 0,1-1 0 0 0,-1 1 0 0 0,0-1 0 0 0,0 1 0 0 0,1 0 0 0 0,-1-1 0 0 0,0 1 0 0 0,0 0 4 0 0,2 2-34 0 0,-1 0 0 0 0,0 1 0 0 0,0-1 0 0 0,-1 1 0 0 0,1-1 0 0 0,0 1 0 0 0,-1 2 34 0 0,5 28-415 0 0,-3-27 522 0 0,0 0 0 0 0,-1 0 0 0 0,0 0-1 0 0,-1 1-106 0 0,1 13 627 0 0,1 1 0 0 0,3 12-627 0 0,-1-10 142 0 0,-3-2 32 0 0,-1-18 108 0 0,0-3 209 0 0,0-1 18 0 0,0 0-66 0 0,4-11-278 0 0,-4 10-172 0 0,18-30-69 0 0,0 2-1 0 0,11-13 77 0 0,-19 29-128 0 0,0 0 226 0 0,1 1 0 0 0,6-6-98 0 0,-14 14-50 0 0,1 1 0 0 0,1 0-1 0 0,-1 0 1 0 0,0 0 0 0 0,1 0 0 0 0,-1 0 0 0 0,1 1-1 0 0,0 0 1 0 0,3-1 50 0 0,-7 3-8 0 0,0 0 0 0 0,0-1 0 0 0,0 1 0 0 0,0 0 0 0 0,0 0 0 0 0,1 0 0 0 0,-1 0 0 0 0,0 0 0 0 0,0 0 0 0 0,0 0 0 0 0,0 0 0 0 0,0 1 0 0 0,0-1 0 0 0,0 0 0 0 0,0 1 0 0 0,0-1 0 0 0,0 0 0 0 0,0 1 0 0 0,0 0 0 0 0,0-1 0 0 0,0 1 0 0 0,0-1 0 0 0,-1 1 0 0 0,1 0 8 0 0,2 1-16 0 0,4 2 49 0 0,-1 1-1 0 0,0 0 1 0 0,0 0-1 0 0,0 0-32 0 0,-4-3 22 0 0,0 0 0 0 0,0 0 0 0 0,0 1-1 0 0,-1-1 1 0 0,1 0 0 0 0,-1 1 0 0 0,0-1 0 0 0,1 1 0 0 0,-1-1 0 0 0,0 1-1 0 0,-1-1 1 0 0,2 3-22 0 0,0 2 35 0 0,0 0 0 0 0,0 0 0 0 0,1 0 0 0 0,0-1 0 0 0,0 1 0 0 0,3 3-35 0 0,10 22 41 0 0,-15-29-37 0 0,1 0-1 0 0,-1 1 1 0 0,1-1 0 0 0,0 0 0 0 0,0 0-1 0 0,0 0 1 0 0,0-1 0 0 0,2 3-4 0 0,-3-5-48 0 0,0 1 1 0 0,0 0-1 0 0,0 0 1 0 0,0-1-1 0 0,0 1 1 0 0,0 0 0 0 0,0-1-1 0 0,0 1 1 0 0,0-1-1 0 0,0 0 1 0 0,1 1-1 0 0,-1-1 1 0 0,0 0-1 0 0,0 0 1 0 0,0 1 0 0 0,1-1-1 0 0,-1 0 1 0 0,0 0-1 0 0,0 0 1 0 0,0-1-1 0 0,1 1 1 0 0,-1 0-1 0 0,0 0 1 0 0,0-1-1 0 0,0 1 1 0 0,1-1 47 0 0,23-9-2288 0 0,-10 2 321 0 0</inkml:trace>
  <inkml:trace contextRef="#ctx0" brushRef="#br0" timeOffset="1065.3">1779 277 15664 0 0,'-26'4'488'0'0,"21"-4"-377"0"0,1 0-1 0 0,0 0 1 0 0,0 1 0 0 0,0 0-1 0 0,0 0 1 0 0,0 0-1 0 0,0 0 1 0 0,0 0 0 0 0,0 1-1 0 0,1 0 1 0 0,-5 2-111 0 0,-91 63 1200 0 0,83-55-985 0 0,0 1 1 0 0,2 0 0 0 0,0 1-1 0 0,-11 13-215 0 0,19-15 0 0 0,5-9 0 0 0,1 0 0 0 0,0 0 0 0 0,0 0 0 0 0,0 0 0 0 0,0-1 0 0 0,1 1 0 0 0,-1 0 0 0 0,1 0 0 0 0,0 0 0 0 0,0 0 0 0 0,0 0 0 0 0,0 0 0 0 0,0-1 0 0 0,1 1 0 0 0,-1 0 0 0 0,1-1 0 0 0,0 0 0 0 0,0 1 0 0 0,0-1 0 0 0,0 0 0 0 0,0 0 0 0 0,0 0 0 0 0,2 2 0 0 0,7 3 0 0 0,0 0 0 0 0,0 0 0 0 0,0-1 0 0 0,1 0 0 0 0,1-1 0 0 0,9 6 0 0 0,26 10 0 0 0,-37-15 38 0 0,-9 1 147 0 0,-2-6-173 0 0,0-1 0 0 0,0 1 0 0 0,0-1-1 0 0,0 1 1 0 0,0-1 0 0 0,0 1-1 0 0,0-1 1 0 0,0 1 0 0 0,0-1 0 0 0,1 1-1 0 0,-1-1 1 0 0,0 1 0 0 0,0-1 0 0 0,1 1-1 0 0,-1-1 1 0 0,0 0 0 0 0,1 1 0 0 0,-1-1-1 0 0,0 0 1 0 0,1 1 0 0 0,-1-1 0 0 0,1 1-12 0 0,6 2 153 0 0,-6-3-138 0 0,-1 0 0 0 0,1 1 1 0 0,-1-1-1 0 0,1 0 0 0 0,-1 0 1 0 0,1 0-1 0 0,-1 0 0 0 0,0 1 1 0 0,1-1-1 0 0,-1 0 0 0 0,1 0 1 0 0,-1 1-1 0 0,1-1 0 0 0,-1 0 1 0 0,0 1-1 0 0,1-1 0 0 0,-1 0 1 0 0,0 1-1 0 0,1-1 0 0 0,-1 0 1 0 0,0 1-1 0 0,1-1 0 0 0,-1 1 1 0 0,0-1-1 0 0,0 1 0 0 0,0-1 1 0 0,0 1-1 0 0,1-1 0 0 0,-1 1 0 0 0,0-1 1 0 0,0 1-1 0 0,0-1 0 0 0,0 1 1 0 0,0-1-1 0 0,0 1 0 0 0,0-1 1 0 0,0 1-1 0 0,0-1 0 0 0,0 1 1 0 0,0-1-1 0 0,-1 1-15 0 0,9 14 780 0 0,-8-15-737 0 0,-1 1 0 0 0,1 0 1 0 0,0 0-1 0 0,0-1 0 0 0,0 1 0 0 0,-1 0 0 0 0,1-1 1 0 0,0 1-1 0 0,0-1 0 0 0,-1 1 0 0 0,1 0 0 0 0,-1-1 1 0 0,1 1-1 0 0,-1-1 0 0 0,1 1 0 0 0,-1-1 0 0 0,1 1 1 0 0,-1-1-1 0 0,1 1 0 0 0,-1-1 0 0 0,1 0 0 0 0,-1 1 1 0 0,0-1-44 0 0,-18 8 809 0 0,8-4-583 0 0,-6 4-415 0 0,-1-2 0 0 0,0 0 0 0 0,0-2 0 0 0,0 0-1 0 0,-1 0 1 0 0,1-2 0 0 0,-1 0 0 0 0,0-2 189 0 0,17 0-113 0 0,-1 0 0 0 0,1 0-1 0 0,0-1 1 0 0,0 1 0 0 0,0-1 0 0 0,0 1 0 0 0,0-1-1 0 0,0 0 1 0 0,0 0 0 0 0,1 0 0 0 0,-2-1 113 0 0,2 2-115 0 0,0 0 0 0 0,1-1-1 0 0,-1 1 1 0 0,0-1 0 0 0,1 1 0 0 0,-1-1 0 0 0,1 1-1 0 0,-1-1 1 0 0,1 0 0 0 0,-1 1 0 0 0,1-1 0 0 0,-1 1-1 0 0,1-1 1 0 0,-1 0 0 0 0,1 0 0 0 0,0 1 0 0 0,0-1 0 0 0,-1 0-1 0 0,1 0 1 0 0,0 1 0 0 0,0-1 0 0 0,0 0 0 0 0,0 0-1 0 0,0 1 1 0 0,0-1 0 0 0,0 0 0 0 0,0 0 0 0 0,0 0 0 0 0,0 1-1 0 0,0-1 1 0 0,1 0 115 0 0,2-10-1454 0 0</inkml:trace>
  <inkml:trace contextRef="#ctx0" brushRef="#br0" timeOffset="1355.481">1893 417 16527 0 0,'0'0'760'0'0,"3"8"243"0"0,-1-6-997 0 0,0 0 1 0 0,0 1-1 0 0,0-1 1 0 0,0 0-1 0 0,0 0 0 0 0,0 0 1 0 0,1-1-1 0 0,-1 1-6 0 0,0-1 64 0 0,0 0 0 0 0,0 1-1 0 0,-1-1 1 0 0,1 1 0 0 0,0-1 0 0 0,-1 1 0 0 0,1-1-1 0 0,-1 1 1 0 0,0 0 0 0 0,0 0 0 0 0,1-1 0 0 0,-1 1-1 0 0,0 0 1 0 0,0 2-64 0 0,3 10 506 0 0,-3-9-226 0 0,1 0 0 0 0,-1 0 1 0 0,0 0-1 0 0,-1-1 0 0 0,1 1 1 0 0,-1 0-1 0 0,0 0 0 0 0,0 0 1 0 0,0 0-1 0 0,-1 0 0 0 0,0 0-280 0 0,-18 56 1267 0 0,13-46-1582 0 0,6-15 307 0 0,0 2-4 0 0,-1-1-1 0 0,1 1 0 0 0,-1-1 1 0 0,0 0-1 0 0,1 0 0 0 0,-1 1 1 0 0,0-1-1 0 0,0 0 0 0 0,0 0 1 0 0,0 0-1 0 0,0 0 0 0 0,0 0 1 0 0,0 0-1 0 0,0 0 13 0 0,-3 3 1 0 0,-2-1-1 0 0,6-4-170 0 0,-1 1 0 0 0,1-1-1 0 0,0 1 1 0 0,0-1 0 0 0,-1 1-1 0 0,1-1 1 0 0,0 0 0 0 0,0 1-1 0 0,0-1 1 0 0,0 0 0 0 0,0 1-1 0 0,0-1 1 0 0,0 0 0 0 0,0 1-1 0 0,0-1 1 0 0,0 1 0 0 0,0-1-1 0 0,0 0 1 0 0,0 0 170 0 0,0-3-2125 0 0,3-6-4689 0 0</inkml:trace>
  <inkml:trace contextRef="#ctx0" brushRef="#br0" timeOffset="1631.816">2015 33 13824 0 0,'22'-15'1430'0'0,"-22"15"-1410"0"0,1 0-1 0 0,-1 0 0 0 0,0 0 1 0 0,0 0-1 0 0,0 0 0 0 0,0 0 0 0 0,0 0 1 0 0,0 0-1 0 0,1 0 0 0 0,-1 0 1 0 0,0 0-1 0 0,0 0 0 0 0,0 0 1 0 0,0 0-1 0 0,0-1 0 0 0,0 1 1 0 0,0 0-1 0 0,0 0 0 0 0,1 0 1 0 0,-1 0-1 0 0,0 0 0 0 0,0 0 1 0 0,0 0-1 0 0,0-1 0 0 0,0 1 1 0 0,0 0-1 0 0,0 0 0 0 0,0 0 1 0 0,0 0-1 0 0,0 0 0 0 0,0-1 1 0 0,0 1-1 0 0,0 0 0 0 0,0 0 1 0 0,0 0-1 0 0,0 0 0 0 0,0 0 1 0 0,0 0-1 0 0,0-1 0 0 0,0 1 1 0 0,0 0-1 0 0,0 0 0 0 0,0 0 1 0 0,0 0-1 0 0,-1 0 0 0 0,1 0 1 0 0,0-1-1 0 0,0 1 0 0 0,0 0 0 0 0,0 0 1 0 0,0 0-1 0 0,0 0 0 0 0,0 0 1 0 0,0 0-1 0 0,-1 0 0 0 0,1 0 1 0 0,0 0-1 0 0,0 0 0 0 0,0 0 1 0 0,0 0-1 0 0,0-1 0 0 0,0 1 1 0 0,-1 0-20 0 0,1 0 32 0 0,0 0 1 0 0,0 0-1 0 0,0 0 0 0 0,0 0 1 0 0,0 0-1 0 0,0 0 1 0 0,0 0-1 0 0,0 0 1 0 0,0 0-1 0 0,-1 0 0 0 0,1 0 1 0 0,0 0-1 0 0,0 0 1 0 0,0 0-1 0 0,0 0 1 0 0,0 0-1 0 0,0 0 1 0 0,0 0-1 0 0,0 0 0 0 0,0-1 1 0 0,0 1-1 0 0,0 0 1 0 0,0 0-1 0 0,0 0 1 0 0,-1 0-1 0 0,1 0 0 0 0,0 0 1 0 0,0 0-1 0 0,0 0 1 0 0,0 0-1 0 0,0-1 1 0 0,0 1-1 0 0,0 0 0 0 0,0 0 1 0 0,0 0-1 0 0,0 0 1 0 0,0 0-1 0 0,0 0 1 0 0,0 0-1 0 0,0 0 0 0 0,0 0 1 0 0,0-1-1 0 0,0 1 1 0 0,0 0-1 0 0,1 0 1 0 0,-1 0-1 0 0,0 0 0 0 0,0 0 1 0 0,0 0-1 0 0,0 0 1 0 0,0 0-1 0 0,0 0 1 0 0,0 0-1 0 0,0-1 1 0 0,0 1-1 0 0,0 0 0 0 0,0 0 1 0 0,0 0-33 0 0,-5-6 1730 0 0,7 5-1762 0 0,0 1-1 0 0,-1 0 0 0 0,1-1 1 0 0,0 1-1 0 0,0 0 0 0 0,-1 0 1 0 0,1 0-1 0 0,0 1 0 0 0,-1-1 1 0 0,1 0-1 0 0,0 1 0 0 0,-1-1 1 0 0,1 1-1 0 0,0-1 0 0 0,-1 1 1 0 0,1 0 32 0 0,-2 0-1082 0 0,-1 4-6 0 0</inkml:trace>
  <inkml:trace contextRef="#ctx0" brushRef="#br0" timeOffset="1960.623">2236 106 12440 0 0,'-2'9'1125'0'0,"-3"31"226"0"0,3 0-1 0 0,1 0 1 0 0,4 35-1351 0 0,-3-64 181 0 0,6 86 1927 0 0,1 84 601 0 0,-7-176-2684 0 0,0 0-1 0 0,0 0 0 0 0,-1 0 0 0 0,0 0 0 0 0,0 1-24 0 0,1-5 9 0 0,-1 0-1 0 0,1 0 0 0 0,0 0 0 0 0,-1 1 0 0 0,1-1 0 0 0,-1 0 1 0 0,0 0-1 0 0,1 0 0 0 0,-1 0 0 0 0,0 0 0 0 0,1 0 1 0 0,-1 0-1 0 0,0 0 0 0 0,0-1 0 0 0,0 1 0 0 0,0 0 1 0 0,0 0-1 0 0,0-1 0 0 0,0 1 0 0 0,0 0 0 0 0,0-1 0 0 0,0 1 1 0 0,-2-1-9 0 0,-1 1-74 0 0,3-1 40 0 0,0 0-1 0 0,1 0 1 0 0,-1 0 0 0 0,0 0 0 0 0,0 1 0 0 0,1-1 0 0 0,-1 0 0 0 0,0 0 0 0 0,0 1 0 0 0,1-1 0 0 0,-1 0 0 0 0,0 1-1 0 0,1-1 1 0 0,-1 1 0 0 0,0 0 34 0 0,0-1-372 0 0,0-1 251 0 0,0 0-1 0 0,0-1 0 0 0,0 1 1 0 0,0 0-1 0 0,0 0 1 0 0,-1 0-1 0 0,1 0 0 0 0,0 0 1 0 0,-1 1-1 0 0,1-1 0 0 0,-1 0 1 0 0,1 1 121 0 0,-1-1-149 0 0,1 1 84 0 0,1-1-1 0 0,-1 1 1 0 0,0 0-1 0 0,0-1 1 0 0,1 1-1 0 0,-1-1 0 0 0,0 1 1 0 0,0-1-1 0 0,1 1 1 0 0,-1-1-1 0 0,0 1 1 0 0,1-1-1 0 0,-1 0 0 0 0,1 1 1 0 0,-1-1-1 0 0,1 0 1 0 0,-1 0-1 0 0,1 1 1 0 0,-1-1-1 0 0,1 0 0 0 0,0 0 1 0 0,0 0-1 0 0,-1 1 1 0 0,1-1-1 0 0,0 0 1 0 0,0 0-1 0 0,0 0 0 0 0,0 0 1 0 0,0 0-1 0 0,0 1 1 0 0,0-1-1 0 0,0 0 1 0 0,0 0-1 0 0,0 0 0 0 0,0 0 1 0 0,1 0-1 0 0,-1 1 1 0 0,0-1-1 0 0,1 0 66 0 0,-1-2-308 0 0,0 0-1 0 0,1 0 1 0 0,-1 0-1 0 0,-1 0 1 0 0,1 1-1 0 0,0-1 1 0 0,-1 0-1 0 0,1 0 1 0 0,-1 1-1 0 0,0-1 1 0 0,0 0-1 0 0,0 0 309 0 0,-6-21-2464 0 0,6-5-367 0 0,-2-10-434 0 0,2 35 3219 0 0,0 0-1 0 0,0-1 1 0 0,1 1 0 0 0,0-1 0 0 0,0 1 0 0 0,0 0-1 0 0,0-1 1 0 0,1 1 0 0 0,-1 0 0 0 0,1-1-1 0 0,0 1 1 0 0,1-1 46 0 0,-2 3 120 0 0,1 0 1 0 0,-1 0-1 0 0,0-1 0 0 0,0 1 0 0 0,0 0 0 0 0,-1 0 0 0 0,1-1 1 0 0,0 1-1 0 0,-1 0 0 0 0,1 0 0 0 0,-1 0 0 0 0,0-1 0 0 0,0 1 1 0 0,0 0-1 0 0,0 0-120 0 0,-6-19 2557 0 0,7 20-2430 0 0,0 0 0 0 0,0 0 0 0 0,0 0 0 0 0,1 1 0 0 0,-1-1 0 0 0,0 0 0 0 0,0 0 0 0 0,1 1 0 0 0,-1-1 0 0 0,0 0 1 0 0,1 1-1 0 0,-1-1 0 0 0,1 0 0 0 0,-1 1 0 0 0,1-1 0 0 0,-1 0 0 0 0,1 1 0 0 0,-1-1 0 0 0,1 1 0 0 0,0-1 0 0 0,-1 1 0 0 0,1-1 0 0 0,0 1 0 0 0,-1 0 0 0 0,1-1 0 0 0,0 1 0 0 0,0 0 0 0 0,-1 0 0 0 0,1-1 0 0 0,0 1 0 0 0,0 0 0 0 0,0 0 0 0 0,0 0-127 0 0,31-4 1741 0 0,-25 4-1234 0 0,3-1-31 0 0,1 2 1 0 0,-1 0-1 0 0,1 0 1 0 0,-1 0-1 0 0,0 1-476 0 0,20 3 648 0 0,-18-3-389 0 0,-2-2 2 0 0,-1 1 1 0 0,0 0-1 0 0,1 1 1 0 0,-1 0-1 0 0,0 1 1 0 0,0-1-1 0 0,0 2 1 0 0,3 1-262 0 0,5 10 240 0 0,-16-13-236 0 0,1 0-1 0 0,0 0 1 0 0,0 0 0 0 0,0 0-1 0 0,0-1 1 0 0,0 1 0 0 0,0-1 0 0 0,1 1-1 0 0,0 0-3 0 0,12 4-61 0 0,-9-4 156 0 0,0 1-1 0 0,0-1 1 0 0,-1 1 0 0 0,1 0 0 0 0,-1 0 0 0 0,0 0-1 0 0,0 1 1 0 0,0 0 0 0 0,0 0 0 0 0,-1 0 0 0 0,0 1-1 0 0,4 4-94 0 0,-6-5 69 0 0,0 1 0 0 0,-1-1-1 0 0,0 1 1 0 0,0 0 0 0 0,0-1 0 0 0,0 1-1 0 0,-1 0 1 0 0,1 0 0 0 0,-1 0 0 0 0,0-1-1 0 0,-1 4-68 0 0,-1 2 106 0 0,-1 0 0 0 0,0 0 0 0 0,0-1 0 0 0,-2 3-106 0 0,-9 30 1122 0 0,8-23-969 0 0,6-18-65 0 0,0-1-4 0 0,0 0-11 0 0,0 0-27 0 0,0 0-104 0 0,0 0-10 0 0,0 0-52 0 0,5-9-690 0 0,-1 1 332 0 0</inkml:trace>
  <inkml:trace contextRef="#ctx0" brushRef="#br0" timeOffset="2246.131">2571 109 17503 0 0,'28'-7'803'0'0,"-23"4"251"0"0,-8 2-757 0 0,2 3-229 0 0,10 4 301 0 0,-16 2-280 0 0,7-8-89 0 0,0 1 0 0 0,0-1 0 0 0,0 0 0 0 0,-1 0 0 0 0,1 1 0 0 0,0-1 0 0 0,0 0 0 0 0,0 0 0 0 0,0 1 0 0 0,0-1 0 0 0,0 0 0 0 0,-1 1 0 0 0,1-1 0 0 0,0 0 0 0 0,0 1 0 0 0,0-1 0 0 0,0 0 0 0 0,0 1 0 0 0,0-1 0 0 0,0 0 0 0 0,0 0 0 0 0,0 1 0 0 0,1-1 0 0 0,-1 0 0 0 0,0 1 0 0 0,0-1 0 0 0,0 0 0 0 0,0 0 0 0 0,0 1 0 0 0,0-1 0 0 0,1 0 0 0 0,-1 0 0 0 0,0 1 0 0 0,0-1 0 0 0,0 0 0 0 0,1 0 0 0 0,-1 1 0 0 0,0-1 0 0 0,0 0 0 0 0,1 0 0 0 0,-1 0 0 0 0,0 0 0 0 0,0 1 0 0 0,1-1 0 0 0,-1 0 0 0 0,0 0 0 0 0,1 0 0 0 0,-1 0 0 0 0,0 0 0 0 0,3 2 0 0 0,-3-2 0 0 0,0 0 0 0 0,0 0 0 0 0,-1 0 0 0 0,1 0 0 0 0,0 0 0 0 0,0 0 0 0 0,0 0 0 0 0,0 0 0 0 0,0 0 0 0 0,-1 0 0 0 0,1 0 0 0 0,0 0 0 0 0,0 0 0 0 0,0 1 0 0 0,0-1 0 0 0,0 0 0 0 0,0 0 0 0 0,-1 0 0 0 0,1 0 0 0 0,0 0 0 0 0,0 0 0 0 0,0 0 0 0 0,0 1 0 0 0,0-1 0 0 0,0 0 0 0 0,0 0 0 0 0,0 0 0 0 0,0 0 0 0 0,0 0 0 0 0,0 0 0 0 0,0 1 0 0 0,0-1 0 0 0,0 0 0 0 0,0 0 0 0 0,0 0 0 0 0,0 0 0 0 0,0 1 0 0 0,0-1 0 0 0,0 0 0 0 0,0 0 0 0 0,0 0 0 0 0,0 0 0 0 0,0 0 0 0 0,0 1 0 0 0,0-1 0 0 0,0 0 0 0 0,0 0 0 0 0,0 0 0 0 0,0 0 0 0 0,0 0 0 0 0,0 0 0 0 0,0 1 0 0 0,1-1 0 0 0,-1 0 0 0 0,0 0 0 0 0,0 0 0 0 0,0 0 0 0 0,0 0 0 0 0,0 0 0 0 0,0 0 0 0 0,1 0 0 0 0,-1 0 0 0 0,0 1 0 0 0,0-1 0 0 0,0 0 0 0 0,0 0 0 0 0,0 0 0 0 0,0 0 0 0 0,0 0 0 0 0,-1 0 0 0 0,1 0 0 0 0,0 0 0 0 0,0 0 0 0 0,0 0 0 0 0,-1 0 0 0 0,1 0 0 0 0,0 0 0 0 0,0 0 0 0 0,0 0 0 0 0,-1 1 0 0 0,1-1 0 0 0,0 0 0 0 0,0 0 0 0 0,0 0 0 0 0,-1 0 0 0 0,1 0 0 0 0,0 1 0 0 0,0-1 0 0 0,0 0 0 0 0,0 0 0 0 0,0 0 0 0 0,0 1 0 0 0,-1-1 0 0 0,1 0 0 0 0,0 0 0 0 0,0 0 0 0 0,0 1 0 0 0,0-1 0 0 0,0 0 0 0 0,0 0 0 0 0,0 1 0 0 0,0-1 0 0 0,0 0 0 0 0,0 0 0 0 0,0 0 0 0 0,0 1 0 0 0,0-1 0 0 0,0 0 0 0 0,0 0 0 0 0,0 1 0 0 0,0-1 0 0 0,3 4 2 0 0,-3-3-4 0 0,1-1 0 0 0,-1 0-1 0 0,0 1 1 0 0,0-1 0 0 0,1 0 0 0 0,-1 1 0 0 0,0-1-1 0 0,0 0 1 0 0,0 1 0 0 0,1-1 0 0 0,-1 1 0 0 0,0-1 0 0 0,0 1-1 0 0,0-1 1 0 0,0 0 0 0 0,0 1 0 0 0,0-1 0 0 0,0 1-1 0 0,0-1 1 0 0,0 1 0 0 0,0-1 0 0 0,0 0 0 0 0,0 1 0 0 0,0-1-1 0 0,0 1 1 0 0,-1-1 0 0 0,1 0 0 0 0,0 1 0 0 0,0-1-1 0 0,0 1 1 0 0,-1-1 0 0 0,1 0 0 0 0,0 1 0 0 0,0-1 0 0 0,-1 0-1 0 0,1 1 1 0 0,0-1 0 0 0,-1 0 0 0 0,1 1 0 0 0,0-1 0 0 0,-1 0-1 0 0,1 0 1 0 0,0 0 0 0 0,-1 1 0 0 0,1-1 0 0 0,-1 0-1 0 0,1 0 1 0 0,0 0 0 0 0,-1 0 2 0 0,1 0-19 0 0,-13 10-279 0 0,13-10 234 0 0,0 0 1 0 0,-1 0-1 0 0,1 0 1 0 0,0 0-1 0 0,0 0 1 0 0,-1 1-1 0 0,1-1 1 0 0,0 0-1 0 0,0 0 1 0 0,-1 0-1 0 0,1 1 1 0 0,0-1-1 0 0,0 0 1 0 0,-1 1-1 0 0,1-1 1 0 0,0 0-1 0 0,0 0 1 0 0,0 1-1 0 0,0-1 1 0 0,0 0-1 0 0,-1 1 1 0 0,1-1-1 0 0,0 0 1 0 0,0 1-1 0 0,0-1 1 0 0,0 0-1 0 0,0 1 1 0 0,0-1-1 0 0,0 0 1 0 0,0 1-1 0 0,0-1 1 0 0,0 0-1 0 0,0 1 1 0 0,0-1-1 0 0,1 0 1 0 0,-1 1-1 0 0,0-1 1 0 0,0 0-1 0 0,0 1 1 0 0,0-1-1 0 0,0 0 1 0 0,1 0-1 0 0,-1 1 64 0 0,11 5-1648 0 0,-6 7-14 0 0</inkml:trace>
  <inkml:trace contextRef="#ctx0" brushRef="#br0" timeOffset="2535.585">2718 302 13824 0 0,'0'2'314'0'0,"1"10"-115"0"0,1 1 0 0 0,1-1 1 0 0,0 0-1 0 0,0 0 0 0 0,1 0 0 0 0,1 0-199 0 0,1 8 61 0 0,9 27 829 0 0,-3-5 2112 0 0,7 10-3002 0 0,-16-46 301 0 0,0 1 1 0 0,0-1-1 0 0,1 0 0 0 0,0 0 1 0 0,0-1-1 0 0,0 1 1 0 0,1-1-1 0 0,1 1-301 0 0,-5-4 83 0 0,1 0 0 0 0,0 0-1 0 0,1 0 1 0 0,-1-1 0 0 0,0 1 0 0 0,0-1 0 0 0,1 1 0 0 0,-1-1-1 0 0,0 0 1 0 0,1 0 0 0 0,0 0 0 0 0,-1 0 0 0 0,1 0 0 0 0,-1-1-1 0 0,1 1 1 0 0,0-1 0 0 0,-1 0 0 0 0,1 0 0 0 0,0 0 0 0 0,0 0-1 0 0,-1 0 1 0 0,1 0-83 0 0,0-1 2 0 0,-1 0 0 0 0,1-1 0 0 0,-1 1 0 0 0,1 0 0 0 0,-1-1 0 0 0,0 0 0 0 0,0 1 0 0 0,0-1 1 0 0,0 0-1 0 0,0 0 0 0 0,0 0 0 0 0,1-2-2 0 0,0 1 151 0 0,0-1 0 0 0,0 0 0 0 0,-1 0 0 0 0,0 0 0 0 0,1 0 0 0 0,0-4-151 0 0,2-9 196 0 0,0-1 0 0 0,-1 1 0 0 0,-1-1 0 0 0,-1 0 0 0 0,0-12-196 0 0,-4 0-282 0 0,1 23 168 0 0,0 0 0 0 0,1-1 0 0 0,0 1 0 0 0,0 0 0 0 0,1-1 114 0 0,1-8-239 0 0,-2 11 150 0 0,0 0-1 0 0,1 0 1 0 0,0 0-1 0 0,0 0 1 0 0,1 0-1 0 0,-1 0 1 0 0,1 1-1 0 0,0-2 90 0 0,0 2-207 0 0,0 1 1 0 0,-1 0-1 0 0,0-1 0 0 0,0 1 0 0 0,0 0 0 0 0,0-1 0 0 0,0-2 207 0 0,-1 4-704 0 0,7 0-2341 0 0,2 0 1322 0 0</inkml:trace>
  <inkml:trace contextRef="#ctx0" brushRef="#br0" timeOffset="2713.297">3159 345 13824 0 0,'1'2'629'0'0,"1"6"-437"0"0,0 0 0 0 0,-1 0 0 0 0,0 0 1 0 0,0 0-1 0 0,-1 2-192 0 0,5 29 844 0 0,-2-18 992 0 0,0 0 0 0 0,-1 12-1836 0 0,-1-14 1153 0 0,1-1-1 0 0,1 1 0 0 0,1 1-1152 0 0,0-3 615 0 0,7 23 285 0 0,-10-38-835 0 0,-1-1-11 0 0,0-1-63 0 0,0 0 1 0 0,0 0-1 0 0,0 1 1 0 0,1-1 0 0 0,-1 0-1 0 0,0 0 1 0 0,0 0-1 0 0,0 1 1 0 0,0-1 0 0 0,1 0-1 0 0,-1 0 1 0 0,0 0-1 0 0,0 0 1 0 0,0 0 0 0 0,1 0-1 0 0,-1 1 1 0 0,0-1 0 0 0,0 0-1 0 0,1 0 1 0 0,-1 0-1 0 0,0 0 1 0 0,0 0 0 0 0,1 0-1 0 0,-1 0 1 0 0,0 0-1 0 0,0 0 1 0 0,1 0 0 0 0,-1 0-1 0 0,0 0 1 0 0,0 0-1 0 0,1 0 1 0 0,-1 0 0 0 0,0 0-1 0 0,0 0 1 0 0,0-1 0 0 0,1 1-1 0 0,-1 0 1 0 0,0 0-1 0 0,0 0 1 0 0,1 0 0 0 0,-1 0-1 0 0,0-1 1 0 0,0 1-1 0 0,0 0 1 0 0,0 0 0 0 0,1 0-1 0 0,-1 0 1 0 0,0-1 8 0 0,7-6-1616 0 0,-3-2-4029 0 0,-2-3-1824 0 0</inkml:trace>
  <inkml:trace contextRef="#ctx0" brushRef="#br0" timeOffset="2908.757">3334 35 14744 0 0,'10'-1'475'0'0,"-9"1"-209"0"0,1 0 0 0 0,-1 0 1 0 0,0 0-1 0 0,0 0 0 0 0,0 0 1 0 0,0 0-1 0 0,0 0 1 0 0,0 0-1 0 0,0 0 0 0 0,0 1 1 0 0,0-1-1 0 0,1 0-266 0 0,-1 1 148 0 0,-1-1 0 0 0,1 1-1 0 0,-1 0 1 0 0,0-1-1 0 0,1 1 1 0 0,-1 0 0 0 0,1-1-1 0 0,-1 1 1 0 0,0 0 0 0 0,1-1-1 0 0,-1 1 1 0 0,0 0 0 0 0,0 0-1 0 0,0-1 1 0 0,0 1 0 0 0,1 0-1 0 0,-1 0 1 0 0,0-1-1 0 0,0 1 1 0 0,0 0 0 0 0,-1 0-1 0 0,1 0-147 0 0,1 2 86 0 0,-1 1-1 0 0,1-1 0 0 0,0 1 0 0 0,0-1 1 0 0,0 1-1 0 0,0-1 0 0 0,1 0 0 0 0,-1 0 1 0 0,1 1-1 0 0,0-1 0 0 0,0 0-85 0 0,1 1 229 0 0,0 1-1 0 0,-1 0 1 0 0,0 0-1 0 0,2 4-228 0 0,14 45 1807 0 0,-11-34-1692 0 0,0 1 1 0 0,0 3-116 0 0,-3-6-297 0 0,-1 0 0 0 0,0 0 0 0 0,-2 0 0 0 0,0 0 1 0 0,-1 11 296 0 0,0 15-3590 0 0,1-27-3961 0 0</inkml:trace>
  <inkml:trace contextRef="#ctx0" brushRef="#br0" timeOffset="3195.339">3331 188 6448 0 0,'19'0'136'0'0,"-10"0"32"0"0,-4 0 8 0 0,2 0 16 0 0,2 2-192 0 0,-5 2 0 0 0,-4-4 0 0 0,0 0 0 0 0,0 0-784 0 0,0 0-192 0 0,9 15-40 0 0,-6-3-8 0 0</inkml:trace>
  <inkml:trace contextRef="#ctx0" brushRef="#br0" timeOffset="3500.007">3463 157 10880 0 0,'0'0'248'0'0,"0"0"34"0"0,0 0 20 0 0,0 0-38 0 0,0 0-60 0 0,9 11 3757 0 0,-1 19-1074 0 0,-4-7-2353 0 0,2 2 84 0 0,-2-1 0 0 0,0 7-618 0 0,-2-14 269 0 0,17 136 127 0 0,-12-124-398 0 0,0-3 28 0 0,-5-18 363 0 0,0-3-3248 0 0,-2-5-4062 0 0</inkml:trace>
  <inkml:trace contextRef="#ctx0" brushRef="#br0" timeOffset="4176.692">3208 386 14168 0 0,'8'-3'1074'0'0,"-6"1"-978"0"0,1 0 1 0 0,-1 0-1 0 0,1 1 0 0 0,0-1 0 0 0,-1 1 0 0 0,1 0 1 0 0,0 0-1 0 0,0 0 0 0 0,0 0 0 0 0,0 0 0 0 0,0 0 1 0 0,3 1-97 0 0,42-4 1384 0 0,-32 4-1094 0 0,74-8 906 0 0,-41 2-1032 0 0,27 2-164 0 0,-59 3 323 0 0,1-1 0 0 0,-1-1-1 0 0,0-1 1 0 0,0 0-1 0 0,12-6-322 0 0,5 0-1350 0 0,-26 7 365 0 0,0 0 0 0 0,0 0-1 0 0,5-4 986 0 0,8-3-2253 0 0,-19 9 1796 0 0,-1 0 0 0 0,1 0-1 0 0,0 0 1 0 0,-1 0 0 0 0,1 0 0 0 0,-1 0 0 0 0,1 0 0 0 0,-1-1 0 0 0,1 1-1 0 0,-1-1 1 0 0,0 1 0 0 0,0-1 0 0 0,0 0 0 0 0,0 1 0 0 0,0-1 457 0 0,-2 2 96 0 0,1 0 0 0 0,-1 1 1 0 0,0-1-1 0 0,0 0 0 0 0,0 1 1 0 0,1-1-1 0 0,-1 1 0 0 0,0-1 1 0 0,0 1-1 0 0,1-1 0 0 0,-1 1 1 0 0,0-1-1 0 0,1 1 0 0 0,-1 0-96 0 0,1-1 180 0 0,-3 5 572 0 0,0-1 0 0 0,1 0 0 0 0,0 1 0 0 0,0 0 0 0 0,1-1 0 0 0,-1 1 0 0 0,1 0 0 0 0,0 0-1 0 0,0 3-751 0 0,0-2 217 0 0,1 0-1 0 0,0 0 1 0 0,0 0-1 0 0,0 0 1 0 0,1 0-1 0 0,0 1 1 0 0,0-1-1 0 0,1 0 1 0 0,-1-1-1 0 0,1 1 1 0 0,2 4-217 0 0,-2-7 157 0 0,-1 0-1 0 0,1 0 1 0 0,-1 0 0 0 0,1 0 0 0 0,0-1-1 0 0,0 1 1 0 0,0 0 0 0 0,1-1 0 0 0,-1 0 0 0 0,0 1-1 0 0,1-1 1 0 0,0 0 0 0 0,-1 0 0 0 0,1-1-1 0 0,0 1 1 0 0,0 0 0 0 0,0-1 0 0 0,0 0 0 0 0,0 0-1 0 0,0 0 1 0 0,1 0 0 0 0,-1 0 0 0 0,0-1-1 0 0,0 1 1 0 0,1-1 0 0 0,-1 0 0 0 0,0 0 0 0 0,1 0-1 0 0,-1 0 1 0 0,2-1-157 0 0,3 0 43 0 0,-1-1-1 0 0,1-1 1 0 0,0 1-1 0 0,-1-1 1 0 0,0 0 0 0 0,1-1-1 0 0,-1 0 1 0 0,0 0-1 0 0,-1 0 1 0 0,1-1 0 0 0,-1 0-1 0 0,0-1-42 0 0,1 0 7 0 0,-1-1 1 0 0,0 0-1 0 0,-1 0 0 0 0,0-1 0 0 0,1-1-7 0 0,9-14 286 0 0,1-1-22 0 0,-13 18-303 0 0,1 0 1 0 0,0 0-1 0 0,1 0 0 0 0,-1 0 1 0 0,1 1-1 0 0,0-1 1 0 0,1 1-1 0 0,-1 0 1 0 0,3 0 38 0 0,-8 5-6 0 0,0-1 0 0 0,0 1 0 0 0,1 0 1 0 0,-1 0-1 0 0,0 0 0 0 0,1-1 0 0 0,-1 1 0 0 0,0 0 0 0 0,1 0 1 0 0,-1 0-1 0 0,0 0 0 0 0,1 0 0 0 0,-1 0 0 0 0,0 0 0 0 0,1 0 0 0 0,-1 0 1 0 0,0 0-1 0 0,1 0 0 0 0,-1 0 0 0 0,0 0 0 0 0,1 0 0 0 0,-1 0 1 0 0,0 0-1 0 0,1 0 0 0 0,-1 0 0 0 0,0 0 0 0 0,0 1 0 0 0,1-1 0 0 0,-1 0 1 0 0,0 0 5 0 0,2 3 8 0 0,2 2 13 0 0,-2-1 0 0 0,1 1 0 0 0,-1-1 0 0 0,1 1 0 0 0,-1 0 0 0 0,0 0 0 0 0,-1 0-1 0 0,1 0 1 0 0,-1 0 0 0 0,0 0 0 0 0,0 0 0 0 0,-1 0 0 0 0,0 2-21 0 0,5 21-190 0 0,3 21 451 0 0,-3-1 1 0 0,0 48-262 0 0,-4-84 3 0 0,1 74-333 0 0,1 12 751 0 0,6 17-421 0 0,-5-78-156 0 0,-2 1 0 0 0,-2-1 0 0 0,-3 31 156 0 0,2-60 89 0 0,0-1 1 0 0,-1 1-1 0 0,0-1 1 0 0,0 0-1 0 0,0 1 1 0 0,-1-1-1 0 0,0 0 1 0 0,0-1-1 0 0,-1 1 1 0 0,0 0-1 0 0,0-1 1 0 0,-1 0-1 0 0,0 0-89 0 0,1-1 15 0 0,0-1 0 0 0,-1 0 0 0 0,1 0 0 0 0,-1 0 0 0 0,0-1 0 0 0,0 1-1 0 0,0-1 1 0 0,0 0 0 0 0,0-1 0 0 0,-1 1 0 0 0,1-1 0 0 0,-1 0 0 0 0,0-1-1 0 0,0 1 1 0 0,1-1 0 0 0,-4 0-15 0 0,-31 4 174 0 0,19-2-128 0 0,0-1 1 0 0,1-1-1 0 0,-1 0 0 0 0,0-2 1 0 0,-11-1-47 0 0,-3-7 13 0 0,-6 0-16 0 0,39 9-242 0 0,-1-1 0 0 0,0 1 0 0 0,1-1 0 0 0,-1 0 0 0 0,0 0 0 0 0,1 0 0 0 0,-1-1 0 0 0,1 1 0 0 0,-1 0 0 0 0,1-1 0 0 0,0 0 0 0 0,-2-1 245 0 0,-21-23-6306 0 0,20 20-775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5:08.9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0 302 2760 0 0,'0'0'477'0'0,"0"0"963"0"0,0 0 420 0 0,0 0 85 0 0,0 0-153 0 0,0 0-724 0 0,0 0-314 0 0,0 0-68 0 0,0 0-7 0 0,0 0 21 0 0,0 0 11 0 0,4 6 649 0 0,20 43 75 0 0,-18-34-1052 0 0,0 1-1 0 0,-1-1 0 0 0,0 1 0 0 0,-1 2-382 0 0,0-3 195 0 0,-2-3-129 0 0,0 0 0 0 0,-1 1 1 0 0,0 0-67 0 0,0 0 52 0 0,0 0 0 0 0,4 11-52 0 0,-4-19 84 0 0,-1 0 0 0 0,1 0 0 0 0,-1 0 0 0 0,0 0-1 0 0,0 0 1 0 0,0 0 0 0 0,0 0 0 0 0,-1 0 0 0 0,0 0 0 0 0,0 0-84 0 0,-1 4 66 0 0,1 0 4 0 0,1-3 20 0 0,0-5 8 0 0,0-1-1 0 0,0 0-21 0 0,0-9 43 0 0,2-6-352 0 0,-1 0 1 0 0,2 0-1 0 0,0 0 1 0 0,1 1 0 0 0,0-1-1 0 0,5-9 233 0 0,-4 10-115 0 0,-2 7 2 0 0,0-1 0 0 0,0 1 0 0 0,1-1-1 0 0,0 1 1 0 0,1 1 0 0 0,-1-1-1 0 0,1 1 1 0 0,0-1 0 0 0,1 1 0 0 0,0 1-1 0 0,3-3 114 0 0,-6 5 10 0 0,0 0-1 0 0,0 1 0 0 0,1 0 0 0 0,-1 0 1 0 0,1 0-1 0 0,0 0 0 0 0,0 0 1 0 0,-1 1-1 0 0,1 0 0 0 0,0 0 1 0 0,0 0-1 0 0,0 0 0 0 0,0 0 1 0 0,1 1-1 0 0,-1 0 0 0 0,0 0 1 0 0,0 0-1 0 0,0 0 0 0 0,0 1 1 0 0,0 0-1 0 0,0-1 0 0 0,0 1 0 0 0,2 1-9 0 0,-1 1 66 0 0,-1-1-1 0 0,1 1 1 0 0,0 0-1 0 0,-1 0 0 0 0,1 0 1 0 0,-1 1-1 0 0,0-1 1 0 0,0 1-1 0 0,-1 0 0 0 0,1 0 1 0 0,-1 0-1 0 0,0 1 1 0 0,0-1-1 0 0,0 1 0 0 0,1 2-65 0 0,1 5 196 0 0,1-1-1 0 0,-2 1 0 0 0,0 0 0 0 0,0 0 0 0 0,-1 0 0 0 0,0 3-195 0 0,0 4 291 0 0,-1 0-1 0 0,0 8-290 0 0,-2-21 17 0 0,0 1-1 0 0,0 0 1 0 0,-1 0-1 0 0,0-1 0 0 0,0 1 1 0 0,-1 0-1 0 0,0-1 0 0 0,-1 4-16 0 0,-1-4 0 0 0,4-6 0 0 0,0 0 0 0 0,0 0 0 0 0,-1 1 0 0 0,1-1 0 0 0,0 0 0 0 0,0 0 0 0 0,-1 0 0 0 0,1 0 0 0 0,0 0 0 0 0,-1 1 0 0 0,1-1 0 0 0,0 0 0 0 0,-1 0 0 0 0,1 0 0 0 0,0 0 0 0 0,0 0 0 0 0,-1 0 0 0 0,1 0 0 0 0,0 0 0 0 0,-1 0 0 0 0,1 0 0 0 0,0 0 0 0 0,-1 0 0 0 0,1-1 0 0 0,0 1 0 0 0,0 0 0 0 0,-1 0 0 0 0,1 0 0 0 0,0 0 0 0 0,-1 0 0 0 0,1-1 0 0 0,0 1 0 0 0,0 0 0 0 0,0 0 0 0 0,-1 0 0 0 0,1-1 0 0 0,0 1 0 0 0,0 0 0 0 0,0 0 0 0 0,-1-1 0 0 0,1 1 0 0 0,0 0 0 0 0,0 0 0 0 0,0-1 0 0 0,0 1 0 0 0,0 0 0 0 0,0 0 0 0 0,-1-1 0 0 0,1 1 0 0 0,0 0 0 0 0,0-1 0 0 0,0 1 0 0 0,0 0 0 0 0,0-1 0 0 0,0 1 0 0 0,0 0 0 0 0,0-1 0 0 0,-2-5 1 0 0,1 0-1 0 0,0-1 1 0 0,0 1-1 0 0,0-1 1 0 0,0 1-1 0 0,1-1 1 0 0,0 1-1 0 0,1-1 0 0 0,-1 1 1 0 0,1-1-1 0 0,0 1 1 0 0,1 0-1 0 0,0-1 1 0 0,2-5-1 0 0,0 1-12 0 0,1-1 1 0 0,0 1 0 0 0,1 0 0 0 0,0 0 0 0 0,1 1 0 0 0,0 0-1 0 0,4-4 12 0 0,-7 10 2 0 0,0-1 0 0 0,0 1 0 0 0,1 0 0 0 0,-1 1 0 0 0,1-1 0 0 0,-1 1 0 0 0,1 0 0 0 0,0 0 0 0 0,3 0-2 0 0,-6 1 8 0 0,1 1 1 0 0,0 0-1 0 0,0 1 1 0 0,0-1-1 0 0,-1 1 1 0 0,1-1 0 0 0,0 1-1 0 0,0 0 1 0 0,0 0-1 0 0,0 0 1 0 0,0 0-1 0 0,0 0 1 0 0,0 1 0 0 0,-1-1-1 0 0,1 1 1 0 0,0 0-1 0 0,0 0 1 0 0,0 0-1 0 0,0 1-8 0 0,5 2 99 0 0,-1 0-1 0 0,0 1 1 0 0,-1 0-1 0 0,1 1 1 0 0,-1-1-1 0 0,0 1 0 0 0,0 0 1 0 0,-1 1-1 0 0,1-1 1 0 0,-1 1-1 0 0,-1 0 1 0 0,0 1-1 0 0,0-1 1 0 0,0 1-1 0 0,-1-1 0 0 0,0 1 1 0 0,0 0-1 0 0,1 7-98 0 0,5 25 279 0 0,4 14-4327 0 0,-10-46 2609 0 0</inkml:trace>
  <inkml:trace contextRef="#ctx0" brushRef="#br0" timeOffset="376.952">801 562 15664 0 0,'0'0'356'0'0,"0"0"49"0"0,0 0 21 0 0,0 0-42 0 0,1-1-250 0 0,5-1 26 0 0,-1 1 0 0 0,1 0 0 0 0,-1 0 0 0 0,1 1 1 0 0,3-1-161 0 0,-4 1 269 0 0,0 0 0 0 0,0-1 1 0 0,0 1-1 0 0,0-1 1 0 0,-1 0-1 0 0,1 0 0 0 0,0-1 1 0 0,-1 0-1 0 0,1 1 0 0 0,2-3-269 0 0,7-4 548 0 0,-11 7-482 0 0,0-1 0 0 0,1 0 0 0 0,-1 0 0 0 0,0 0 0 0 0,0 0 0 0 0,0 0 1 0 0,-1-1-1 0 0,1 1 0 0 0,0-2-66 0 0,10-11 408 0 0,-11 14-344 0 0,0-1 1 0 0,0-1 0 0 0,0 1-1 0 0,0 0 1 0 0,-1 0 0 0 0,1-1-1 0 0,-1 1 1 0 0,1-1 0 0 0,-1 1 0 0 0,0-1-1 0 0,0 1 1 0 0,0-1 0 0 0,0 0-1 0 0,-1-1-64 0 0,1 2-44 0 0,-1-1 0 0 0,1 1 0 0 0,-1-1 0 0 0,0 1 0 0 0,0-1 0 0 0,0 0 0 0 0,-1 1 0 0 0,1-1 0 0 0,-1 1 0 0 0,1-1 0 0 0,-1 1 0 0 0,0-1 0 0 0,0 1 0 0 0,0-1 0 0 0,0 1 0 0 0,-1-2 44 0 0,-3-15 15 0 0,5 17-12 0 0,-1-1 1 0 0,1 1-1 0 0,0 0 1 0 0,-1-1-1 0 0,0 1 1 0 0,0 0-1 0 0,1 0 1 0 0,-1 0 0 0 0,0 0-4 0 0,0 1 0 0 0,0 0 1 0 0,0 0 0 0 0,0 0 0 0 0,1 0 0 0 0,-1 1-1 0 0,0-1 1 0 0,0 0 0 0 0,0 1 0 0 0,0-1 0 0 0,0 1-1 0 0,0-1 1 0 0,0 1 0 0 0,0-1 0 0 0,0 1 0 0 0,-1 0-1 0 0,1 0 1 0 0,0-1 0 0 0,0 1 0 0 0,0 0 0 0 0,0 0 0 0 0,0 0-1 0 0,-2 0 0 0 0,1 1 2 0 0,0-1 0 0 0,0 0-1 0 0,0 1 1 0 0,0 0 0 0 0,0-1 0 0 0,0 1-1 0 0,1 0 1 0 0,-1 0 0 0 0,0 0-1 0 0,0 0 1 0 0,1 1 0 0 0,-1-1 0 0 0,0 0-1 0 0,1 1 1 0 0,-1-1 0 0 0,0 2-2 0 0,-23 29 435 0 0,21-27-282 0 0,1-1-168 0 0,0 0 0 0 0,0-1-1 0 0,1 1 1 0 0,0 0 0 0 0,0 0 0 0 0,0 0-1 0 0,0 1 1 0 0,0-1 0 0 0,1 0 0 0 0,0 1-1 0 0,-1 2 16 0 0,2-3-55 0 0,-1 1 61 0 0,0 1 0 0 0,1-1-1 0 0,-1 1 1 0 0,2 0-1 0 0,-1-1 1 0 0,0 1-1 0 0,2 3-5 0 0,2 13 75 0 0,-3-18-54 0 0,-1 0 0 0 0,1 0 1 0 0,0 0-1 0 0,0 0 0 0 0,0 0 1 0 0,0 0-1 0 0,1-1 0 0 0,0 1 1 0 0,-1 0-1 0 0,2-1 1 0 0,-1 1-1 0 0,0-1 0 0 0,0 0 1 0 0,1 0-1 0 0,0 0 0 0 0,1 2-21 0 0,-1-3 1 0 0,0 1-1 0 0,1-1 1 0 0,-1 0-1 0 0,0 0 1 0 0,1 0-1 0 0,0 0 1 0 0,-1 0-1 0 0,1-1 0 0 0,0 1 1 0 0,0-1-1 0 0,0 0 1 0 0,0-1-1 0 0,0 1 1 0 0,0-1-1 0 0,0 1 1 0 0,0-1-1 0 0,0 0 1 0 0,0-1-1 0 0,0 1 0 0 0,0-1 1 0 0,0 0-1 0 0,0 1 1 0 0,0-2-1 0 0,-1 1 1 0 0,1 0-1 0 0,0-1 1 0 0,-1 0-1 0 0,1 0 1 0 0,1-1-1 0 0,21-11 107 0 0,-19 11-420 0 0,0 0 0 0 0,-1-1 0 0 0,1 0 1 0 0,3-4 312 0 0,18-16-3030 0 0,-12 10 1462 0 0</inkml:trace>
  <inkml:trace contextRef="#ctx0" brushRef="#br0" timeOffset="640.571">1243 100 15664 0 0,'-1'0'71'0'0,"0"1"0"0"0,0-1 0 0 0,1 0 0 0 0,-1 1 1 0 0,0-1-1 0 0,0 1 0 0 0,1-1 0 0 0,-1 1 1 0 0,0-1-1 0 0,1 1 0 0 0,-1-1 0 0 0,1 1 1 0 0,-1-1-1 0 0,0 1 0 0 0,1 0 0 0 0,0-1 1 0 0,-1 1-1 0 0,1 0 0 0 0,-1 0 0 0 0,1-1 0 0 0,0 1 1 0 0,-1 0-1 0 0,1 0 0 0 0,0 0 0 0 0,0-1 1 0 0,0 2-72 0 0,-6 29-193 0 0,4-22 504 0 0,-2 12 50 0 0,2-1 1 0 0,0 1-1 0 0,1-1 0 0 0,0 1 1 0 0,2-1-1 0 0,2 8-361 0 0,-2-8 432 0 0,-1 0 1 0 0,-1 0-1 0 0,0 0 1 0 0,-2 6-433 0 0,0-4 607 0 0,1 1 0 0 0,1-1 1 0 0,2 6-608 0 0,1 48 194 0 0,-1-34 275 0 0,5 30-469 0 0,-6-70-25 0 0,0 0 0 0 0,0-1 0 0 0,0 1 0 0 0,0 0 1 0 0,0-1-1 0 0,-1 1 0 0 0,1-1 0 0 0,0 1 0 0 0,-1-1 1 0 0,0 2 24 0 0,-2 11-1124 0 0,3-13-295 0 0,0-1-3822 0 0,0 0-1640 0 0</inkml:trace>
  <inkml:trace contextRef="#ctx0" brushRef="#br0" timeOffset="826.472">1157 378 5984 0 0,'10'0'464'0'0,"-8"0"57"0"0,-2 0 1378 0 0,0 0 630 0 0,0 0 967 0 0,6 3-1971 0 0,16 6 147 0 0,-6-3-890 0 0,0 0-1 0 0,0-1 0 0 0,9 2-781 0 0,-8-3 248 0 0,-11-2-117 0 0,2-1-1 0 0,-1 1 1 0 0,0-1 0 0 0,3-1-131 0 0,23 3 186 0 0,-16-2-98 0 0,-12-2-89 0 0,-1-1 2 0 0,8-1-650 0 0,-1 1 0 0 0,0-1-1 0 0,0-1 1 0 0,-1 0 0 0 0,1 0-1 0 0,-1-1 1 0 0,4-3 649 0 0,9-6-1622 0 0</inkml:trace>
  <inkml:trace contextRef="#ctx0" brushRef="#br0" timeOffset="1196.535">1507 190 6912 0 0,'0'0'528'0'0,"-1"1"-342"0"0,1 1-93 0 0,-1 0-1 0 0,1-1 0 0 0,0 1 0 0 0,0 0 0 0 0,0-1 0 0 0,0 1 0 0 0,0 0 1 0 0,0-1-1 0 0,0 1 0 0 0,1 0 0 0 0,-1-1 0 0 0,1 1-92 0 0,-1 1 462 0 0,1-1 0 0 0,-1 0 0 0 0,0 0-1 0 0,0 1 1 0 0,1-1 0 0 0,-2 0 0 0 0,1 3-462 0 0,-3 11 2243 0 0,2-13-1909 0 0,0 1 0 0 0,0 0 1 0 0,1-1-1 0 0,-1 1 0 0 0,1-1 0 0 0,0 1 0 0 0,0-1 0 0 0,0 1 0 0 0,1 2-334 0 0,0 2 43 0 0,-1-1-1 0 0,0 0 0 0 0,0 1 1 0 0,-1-1-1 0 0,1 0 0 0 0,-3 6-42 0 0,1-3 274 0 0,1-1 0 0 0,0 1-1 0 0,1 8-273 0 0,0-11 169 0 0,0 0 0 0 0,0 0-1 0 0,-1 0 1 0 0,0 0 0 0 0,0 0 0 0 0,-1 0-1 0 0,1 0 1 0 0,-2 0 0 0 0,0 1-169 0 0,3-5 90 0 0,-1 1 0 0 0,0 0 0 0 0,1-1 1 0 0,0 1-1 0 0,0 0 0 0 0,0-1 0 0 0,0 1 1 0 0,1 0-1 0 0,0-1 0 0 0,-1 1 0 0 0,1-1 1 0 0,0 1-1 0 0,1-1 0 0 0,0 3-90 0 0,0 0 202 0 0,0 0 0 0 0,0 0 0 0 0,-1 1-1 0 0,0 1-201 0 0,4 24 866 0 0,-3-26-796 0 0,-1-1 1 0 0,0 0-1 0 0,0 1 0 0 0,-1-1 1 0 0,1 0-1 0 0,-1 1 1 0 0,-1-1-1 0 0,1 0 0 0 0,-1 1 1 0 0,1-1-1 0 0,-2 1-70 0 0,4 4 316 0 0,0-8 277 0 0,-1-7-351 0 0,0-10-50 0 0,0 0 0 0 0,1 1 1 0 0,2-4-193 0 0,-1 3-506 0 0,-1 1 0 0 0,0-1 1 0 0,-1-4 505 0 0,-1 17-10 0 0,0-1 0 0 0,0 0 0 0 0,0 0 1 0 0,0 0-1 0 0,1 1 0 0 0,-1-1 0 0 0,1 0 0 0 0,0 0 0 0 0,-1 1 0 0 0,1-1 1 0 0,1 0-1 0 0,-1 1 0 0 0,0-1 0 0 0,1 1 0 0 0,-1 0 0 0 0,1-1 0 0 0,0 1 1 0 0,-1 0-1 0 0,1 0 0 0 0,0 0 0 0 0,0 0 0 0 0,1 0 0 0 0,-1 1 0 0 0,0-1 1 0 0,1 1-1 0 0,-1-1 0 0 0,1 1 0 0 0,1-1 10 0 0,-3 2-8 0 0,1-1 0 0 0,-1 1 0 0 0,1 0-1 0 0,0 0 1 0 0,0 0 0 0 0,-1 0 0 0 0,1 0 0 0 0,0 0 0 0 0,-1 0 0 0 0,2 0 8 0 0,6 1-192 0 0,-8 0 161 0 0,-1-1 1 0 0,1 1-1 0 0,0 0 0 0 0,0-1 1 0 0,-1 1-1 0 0,1 0 1 0 0,0 0-1 0 0,-1 0 1 0 0,1 0-1 0 0,0-1 1 0 0,-1 1-1 0 0,0 0 0 0 0,1 1 31 0 0,0 0-16 0 0,32 44 306 0 0,-27-37-243 0 0,-1-1 0 0 0,0 1 0 0 0,0 0-1 0 0,-1 0 1 0 0,0 0 0 0 0,-1 1 0 0 0,0-1 0 0 0,0 1 0 0 0,0 4-47 0 0,1 10 0 0 0,-3-19 0 0 0,0 1 0 0 0,0-1 0 0 0,0 0 0 0 0,0 0 0 0 0,1 1 0 0 0,0-1 0 0 0,0 0 0 0 0,2 2 0 0 0,-2-3-108 0 0,0-1-1 0 0,0 1 1 0 0,1-1 0 0 0,0 1-1 0 0,0-1 1 0 0,0 0-1 0 0,0 1 109 0 0,-1-3-52 0 0,-1-1-1 0 0,0 1 1 0 0,0 0-1 0 0,0 0 1 0 0,1-1-1 0 0,-1 1 1 0 0,0-1-1 0 0,1 1 0 0 0,-1-1 1 0 0,0 0-1 0 0,1 1 1 0 0,-1-1-1 0 0,0 0 1 0 0,1 0-1 0 0,-1 0 1 0 0,1 0-1 0 0,-1 0 1 0 0,0 0-1 0 0,1 0 0 0 0,-1-1 1 0 0,1 1-1 0 0,-1 0 1 0 0,0-1-1 0 0,1 1 53 0 0,26-11-3033 0 0,-10 3 1310 0 0</inkml:trace>
  <inkml:trace contextRef="#ctx0" brushRef="#br0" timeOffset="1493.909">2070 419 5984 0 0,'0'0'273'0'0,"0"0"-5"0"0,-3 15 5439 0 0,-14 11 699 0 0,-4-2-4054 0 0,15-18-2300 0 0,1 0 1 0 0,0 0-1 0 0,0 1 1 0 0,0-1-1 0 0,1 1 1 0 0,0 0 0 0 0,0 0-1 0 0,1 1 1 0 0,0-1-1 0 0,0 1-52 0 0,-3 12 377 0 0,4-15-273 0 0,0 1 1 0 0,1-1-1 0 0,0 1 1 0 0,-1 0-1 0 0,2-1 1 0 0,-1 1-1 0 0,1 0 1 0 0,-1 0-1 0 0,2 0 1 0 0,-1-1-1 0 0,1 1 1 0 0,0 3-105 0 0,0-5-88 0 0,0 0 35 0 0,0 0 1 0 0,1 0 0 0 0,-1 0-1 0 0,1 0 1 0 0,-1 0 0 0 0,1-1-1 0 0,2 3 53 0 0,-3-5 4 0 0,0 0-1 0 0,0 0 0 0 0,0 1 0 0 0,1-2 1 0 0,-1 1-1 0 0,0 0 0 0 0,1 0 0 0 0,-1 0 1 0 0,1 0-1 0 0,-1-1 0 0 0,1 1 1 0 0,-1-1-1 0 0,1 1 0 0 0,-1-1 0 0 0,1 0 1 0 0,0 0-1 0 0,-1 1 0 0 0,1-1 0 0 0,-1 0 1 0 0,3-1-4 0 0,1 1 42 0 0,0 0-1 0 0,0 0 1 0 0,0-1 0 0 0,1 0 0 0 0,-1 0 0 0 0,0-1 0 0 0,0 1 0 0 0,0-1 0 0 0,-1 0 0 0 0,1-1 0 0 0,0 1-1 0 0,-1-1 1 0 0,0 0 0 0 0,4-3-42 0 0,4-1-17 0 0,-1-1 0 0 0,-1-1 1 0 0,1 0-1 0 0,-1 0 0 0 0,2-4 17 0 0,-9 9 16 0 0,1 0-1 0 0,-1 0 1 0 0,0 0 0 0 0,-1-1 0 0 0,1 1-1 0 0,-1-1 1 0 0,0 0 0 0 0,0 0 0 0 0,0 0-1 0 0,-1 0 1 0 0,0 0 0 0 0,0 0 0 0 0,0 0 0 0 0,0 0-1 0 0,-1-3-15 0 0,0 4-20 0 0,-1 0 0 0 0,1 1-1 0 0,-1-1 1 0 0,0 0 0 0 0,0 0-1 0 0,-1 1 1 0 0,1-1 0 0 0,-1 1-1 0 0,1-1 1 0 0,-1 1 0 0 0,0 0-1 0 0,-1-1 1 0 0,1 1 0 0 0,0 0-1 0 0,-1 0 1 0 0,0 1 0 0 0,0-1-1 0 0,1 1 1 0 0,-2-1 0 0 0,1 1-1 0 0,0 0 1 0 0,0 0 0 0 0,-1 0-1 0 0,-1 0 21 0 0,-4-1-115 0 0,0 0 0 0 0,0 1 0 0 0,0 0-1 0 0,-1 1 1 0 0,1 0 0 0 0,-9 0 115 0 0,-1 0-406 0 0,-10 2-351 0 0,10 0-5911 0 0,18-1 431 0 0</inkml:trace>
  <inkml:trace contextRef="#ctx0" brushRef="#br0" timeOffset="2001.17">2650 378 10592 0 0,'-5'0'101'0'0,"-1"0"1"0"0,1 1 0 0 0,0-1 0 0 0,-1 1-1 0 0,1 1 1 0 0,-1-1 0 0 0,1 1 0 0 0,0 0-1 0 0,0 0 1 0 0,0 0 0 0 0,0 1 0 0 0,0 0-1 0 0,0 0-101 0 0,-106 83 6100 0 0,101-78-5880 0 0,0 1 0 0 0,1 1 1 0 0,0-1-1 0 0,1 1 0 0 0,-6 9-220 0 0,-18 21 284 0 0,26-34-285 0 0,1 1-1 0 0,-1 0 0 0 0,1 0 1 0 0,0 1 1 0 0,4-6 4 0 0,0 0 0 0 0,0-1 1 0 0,0 1-1 0 0,0 0 0 0 0,1 0 1 0 0,-1 0-1 0 0,0 0 0 0 0,1 0 0 0 0,0 0 1 0 0,-1 0-1 0 0,1 0 0 0 0,0 0 0 0 0,0 0 1 0 0,0 0-1 0 0,0 0 0 0 0,0 0 1 0 0,0 0-1 0 0,1 0 0 0 0,-1 1-4 0 0,1-3 56 0 0,-1 1-1 0 0,1 0 0 0 0,0 0 1 0 0,-1 0-1 0 0,1-1 1 0 0,0 1-1 0 0,-1 0 1 0 0,1-1-1 0 0,0 1 0 0 0,0-1 1 0 0,-1 1-1 0 0,1-1 1 0 0,0 1-1 0 0,0-1 1 0 0,0 1-1 0 0,0-1 0 0 0,0 0 1 0 0,0 1-1 0 0,0-1 1 0 0,0 0-1 0 0,0 0 1 0 0,0 0-1 0 0,0 0 0 0 0,0 0 1 0 0,0 0-1 0 0,-1 0 1 0 0,1 0-1 0 0,0 0 1 0 0,0 0-1 0 0,0-1 1 0 0,0 1-1 0 0,0 0 0 0 0,0-1-55 0 0,4 0-40 0 0,-1-1 0 0 0,1 1 0 0 0,-1-1 0 0 0,1-1 0 0 0,2-1 40 0 0,5-4 13 0 0,-1 0-1 0 0,0-1 1 0 0,-1 0 0 0 0,0-1-1 0 0,0-1 1 0 0,-1 1-1 0 0,7-11-12 0 0,9-17 228 0 0,16-32-228 0 0,-27 45 18 0 0,1-4-112 0 0,-2-1 0 0 0,0-1 0 0 0,-2 0 0 0 0,5-23 94 0 0,34-107-1566 0 0,-47 149 1564 0 0,-1 1 0 0 0,0-1 0 0 0,1-12 2 0 0,0 1 282 0 0,-3 21-231 0 0,0 1-1 0 0,0 0 1 0 0,0 0-1 0 0,0-1 1 0 0,0 1-1 0 0,-1 0 1 0 0,1 0-1 0 0,0 0 1 0 0,-1-1-1 0 0,1 1 0 0 0,0 0 1 0 0,-1 0-1 0 0,0 0 1 0 0,1 0-1 0 0,-1 0 1 0 0,1 0-1 0 0,-1-1-50 0 0,-1-1 202 0 0,0 3-160 0 0,1 1-1 0 0,0-1 0 0 0,-1 1 1 0 0,1-1-1 0 0,0 0 0 0 0,0 1 1 0 0,-1 0-1 0 0,1-1 0 0 0,0 1 1 0 0,0 0-1 0 0,0 0 0 0 0,-1 0-41 0 0,-8 8 15 0 0,0 0 1 0 0,1 1-1 0 0,0 1 0 0 0,0-1 0 0 0,1 1 0 0 0,0 1 0 0 0,1 0 0 0 0,1 0 0 0 0,-2 3-15 0 0,1 4 0 0 0,0 1 0 0 0,2-1 0 0 0,0 1 0 0 0,1 0 0 0 0,0 14 0 0 0,0 20 0 0 0,2 28 0 0 0,3-52 0 0 0,2 1 0 0 0,3 14 0 0 0,-4-38 0 0 0,0 1 0 0 0,0-1 0 0 0,1 1 0 0 0,2 4 0 0 0,9 25 0 0 0,-13-29-383 0 0,1 1 615 0 0,1 1-1 0 0,0 0 1 0 0,0 0-1 0 0,5 7-231 0 0,-7-14-154 0 0,1 0-1 0 0,-1-1 1 0 0,1 1-1 0 0,0-1 1 0 0,0 1-1 0 0,0-1 1 0 0,0 0-1 0 0,1 0 155 0 0,-1 0-466 0 0,0-1-1 0 0,0 0 0 0 0,0 1 1 0 0,0-1-1 0 0,0 0 0 0 0,0-1 1 0 0,0 1-1 0 0,0 0 0 0 0,0 0 1 0 0,1-1-1 0 0,-1 0 0 0 0,0 1 467 0 0,13-1-6522 0 0</inkml:trace>
  <inkml:trace contextRef="#ctx0" brushRef="#br0" timeOffset="2333.786">3086 304 17503 0 0,'-3'0'106'0'0,"1"-1"-1"0"0,-1 1 1 0 0,1 0-1 0 0,-1 0 1 0 0,1 0-1 0 0,-1 0 0 0 0,1 0 1 0 0,-1 0-1 0 0,1 1 1 0 0,0-1-1 0 0,-1 1 0 0 0,1-1 1 0 0,-1 1-1 0 0,1 0 1 0 0,0 0-1 0 0,0 0 0 0 0,-1 1 1 0 0,1-1-106 0 0,-7 4 16 0 0,1 1 0 0 0,0-1 0 0 0,1 1 0 0 0,-1 1-16 0 0,-11 10 384 0 0,1 1 1 0 0,1 1-1 0 0,-3 5-384 0 0,17-19 47 0 0,-1 0-1 0 0,1 0 1 0 0,0 1-1 0 0,0-1 1 0 0,1 1-1 0 0,-1 0 1 0 0,1 0-1 0 0,1 0 1 0 0,-1 0-1 0 0,1 0 1 0 0,0 0-1 0 0,0 4-46 0 0,1-5 18 0 0,0 0 0 0 0,0 0 0 0 0,0-1 0 0 0,1 1 0 0 0,0 0 0 0 0,0-1 0 0 0,0 1 0 0 0,0-1 0 0 0,1 1 0 0 0,0-1 0 0 0,0 0 0 0 0,0 0 0 0 0,1 0-1 0 0,-1 0 1 0 0,1 0 0 0 0,2 3-18 0 0,7 5-14 0 0,-1 0-1 0 0,1-1 0 0 0,1-1 1 0 0,0 0-1 0 0,0 0 0 0 0,11 4 15 0 0,-10-5 11 0 0,2 0 0 0 0,-1-1-1 0 0,1-1 1 0 0,1 0 0 0 0,-1-1-1 0 0,3-1-10 0 0,-13-3 63 0 0,-22 5 1058 0 0,-20-4-693 0 0,0-1 0 0 0,-12-2-428 0 0,-18 0-1437 0 0,35 2-3932 0 0,-2-2-1792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5:14.4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1 206 13824 0 0,'3'-2'154'0'0,"0"0"0"0"0,0-1 0 0 0,-1 0 0 0 0,1 1 1 0 0,0-1-1 0 0,-1 0 0 0 0,0 0 0 0 0,1-1 1 0 0,-1 0-155 0 0,1 6 174 0 0,-1 0 0 0 0,0 1 0 0 0,0-1 1 0 0,0 0-1 0 0,0 1 0 0 0,-1-1 1 0 0,1 1-1 0 0,0 0-174 0 0,3 5 403 0 0,-2-4-217 0 0,0 1 0 0 0,-1 0-1 0 0,1 0 1 0 0,-1 0 0 0 0,0 0 0 0 0,-1 0 0 0 0,1 0 0 0 0,-1 1 0 0 0,0 0-186 0 0,5 52 1664 0 0,-5-47-1321 0 0,3 87 431 0 0,-3-78-485 0 0,-1 0 0 0 0,0 0 1 0 0,-1 0-1 0 0,-2 0 0 0 0,-1 8-289 0 0,-1-8 191 0 0,3-16-162 0 0,1 0 0 0 0,0 0 0 0 0,0-1 0 0 0,0 1 0 0 0,1 0 0 0 0,0 0 0 0 0,-1 0 0 0 0,1 0 0 0 0,0 0 0 0 0,1 0 0 0 0,-1 0 0 0 0,1-1 0 0 0,0 1 0 0 0,0 1-29 0 0,3 4 52 0 0,-4-8-39 0 0,1 0 1 0 0,0 1-1 0 0,-1-1 1 0 0,1 0-1 0 0,-1 0 0 0 0,1 1 1 0 0,-1-1-1 0 0,1 1 1 0 0,-1-1-1 0 0,0 0 1 0 0,0 1-1 0 0,0-1 1 0 0,0 1-1 0 0,0-1 1 0 0,0 0-1 0 0,0 1 0 0 0,0-1 1 0 0,-1 1-1 0 0,1-1 1 0 0,0 0-1 0 0,-1 1 1 0 0,1-1-1 0 0,-1 0 1 0 0,0 1-14 0 0,1-1 96 0 0,0-1 6 0 0,0 0 2 0 0,-5-7 286 0 0,4 6-353 0 0,0-1 0 0 0,1 1 1 0 0,0-1-1 0 0,-1 1 1 0 0,1 0-1 0 0,0-1 0 0 0,0 1 1 0 0,0-1-1 0 0,0 0 1 0 0,0 1-1 0 0,0-1 1 0 0,0 1-1 0 0,0-1 0 0 0,0 1 1 0 0,1 0-1 0 0,-1-1 1 0 0,1 1-38 0 0,1-15 268 0 0,-2 1-201 0 0,0 9-60 0 0,0-1-1 0 0,0 1 1 0 0,0 0-1 0 0,1 0 1 0 0,0 0-1 0 0,1-3-6 0 0,2-8 0 0 0,-2 0 0 0 0,1 0 0 0 0,-2-1 0 0 0,1-1 0 0 0,0-1 0 0 0,3-8 0 0 0,4-14 10 0 0,-4 20-29 0 0,0 0 0 0 0,1 0 0 0 0,1 0 0 0 0,2 0 19 0 0,7-14-667 0 0,-2 0 0 0 0,0-4 667 0 0,-7 22-149 0 0,0 0 0 0 0,8-11 149 0 0,-7 12 340 0 0,0-1 0 0 0,3-10-340 0 0,-11 27 14 0 0,1 0 0 0 0,-1 0 0 0 0,1-1 0 0 0,0 1 0 0 0,-1 0 0 0 0,1 0 0 0 0,0 0 0 0 0,0 0 0 0 0,0 0 1 0 0,0 0-1 0 0,0 0 0 0 0,0 0 0 0 0,0 0 0 0 0,0 0 0 0 0,0 0 0 0 0,0 1 0 0 0,1-1 0 0 0,-1 0 0 0 0,0 1 0 0 0,0-1 1 0 0,1 1-1 0 0,-1 0 0 0 0,1-1 0 0 0,-1 1 0 0 0,0 0 0 0 0,1 0 0 0 0,-1 0 0 0 0,0 0 0 0 0,1 0 0 0 0,-1 0 1 0 0,1 0-1 0 0,-1 0 0 0 0,0 1 0 0 0,1-1 0 0 0,0 1-14 0 0,2 0 40 0 0,-1 0-1 0 0,1 0 1 0 0,-1 0 0 0 0,1 0 0 0 0,-1 1 0 0 0,1 0-1 0 0,-1 0 1 0 0,0 0 0 0 0,0 0 0 0 0,0 0-1 0 0,0 1 1 0 0,2 1-40 0 0,1 5 0 0 0,-1-1 0 0 0,0 1 0 0 0,0 0 0 0 0,-1 0 0 0 0,0 1 0 0 0,1 2 0 0 0,10 24 0 0 0,-6-16 0 0 0,-1 1 0 0 0,0 0 0 0 0,-2 1 0 0 0,0 2 0 0 0,15 90 0 0 0,-19-100 0 0 0,1 9-7 0 0,-2 1-1 0 0,-1 0 0 0 0,-1-1 0 0 0,-1 1 1 0 0,-2 11 7 0 0,-2 13 4 0 0,6-46-7 0 0,-1 0 0 0 0,1 0 0 0 0,-1 0 0 0 0,1 0 0 0 0,-1 0 0 0 0,0 0 1 0 0,0 0-1 0 0,0 0 0 0 0,0-1 0 0 0,0 1 0 0 0,0 0 0 0 0,-1-1 1 0 0,1 1-1 0 0,-1-1 0 0 0,1 1 0 0 0,-2 0 3 0 0,2-1-47 0 0,0 0 0 0 0,0-1 1 0 0,0 1-1 0 0,0 0 0 0 0,0-1 0 0 0,-1 1 0 0 0,1 0 1 0 0,0-1-1 0 0,0 1 0 0 0,-1-1 0 0 0,1 0 0 0 0,0 0 0 0 0,-1 1 1 0 0,1-1-1 0 0,0 0 0 0 0,-1 0 0 0 0,1 0 0 0 0,0 0 1 0 0,-1 0-1 0 0,1-1 0 0 0,0 1 0 0 0,-1 0 0 0 0,1-1 1 0 0,0 1-1 0 0,0 0 0 0 0,-1-1 47 0 0,-6-4-1185 0 0,1 1-1 0 0,0-2 1 0 0,0 1 0 0 0,0-1-1 0 0,-5-6 1186 0 0,-1-1-6847 0 0</inkml:trace>
  <inkml:trace contextRef="#ctx0" brushRef="#br0" timeOffset="294.948">200 411 13760 0 0,'-30'-10'314'0'0,"28"9"-284"0"0,2 1 18 0 0,-1 0 0 0 0,0 0 0 0 0,0-1 0 0 0,0 1 0 0 0,0-1 0 0 0,0 1 0 0 0,1 0 0 0 0,-1-1 0 0 0,0 0 0 0 0,0 1 0 0 0,1-1 0 0 0,-1 1 0 0 0,0-1 0 0 0,1 0 0 0 0,-1 0 0 0 0,0 1 0 0 0,1-1 0 0 0,-1 0 0 0 0,1 0 1 0 0,0 0-1 0 0,-1 0 0 0 0,1 1 0 0 0,-1-1 0 0 0,1 0 0 0 0,0 0 0 0 0,0 0 0 0 0,0 0-48 0 0,-1 0 744 0 0,1 1 236 0 0,0 0 48 0 0,0 0-60 0 0,0 0-295 0 0,25 6 1004 0 0,16 0-1025 0 0,15 3 402 0 0,10-1-1054 0 0,-46-7 27 0 0,0-1 0 0 0,1 0 0 0 0,-1-2 0 0 0,1 0-1 0 0,1-2-26 0 0,30-9-2306 0 0,-20-1-4507 0 0,-14 3 677 0 0</inkml:trace>
  <inkml:trace contextRef="#ctx0" brushRef="#br0" timeOffset="584.143">669 0 10592 0 0,'-1'0'194'0'0,"0"0"0"0"0,0 1 0 0 0,0-1 0 0 0,0 0 0 0 0,0 1 0 0 0,0-1 0 0 0,0 1 1 0 0,1-1-1 0 0,-1 1 0 0 0,0-1 0 0 0,0 1 0 0 0,0 0-194 0 0,-1 40 4251 0 0,0-30-4224 0 0,2 1 1 0 0,-1-1-1 0 0,1 1 0 0 0,1-1 0 0 0,0 1 0 0 0,1 1-27 0 0,3 10 116 0 0,-2 0 0 0 0,-1 6-116 0 0,5 35 1248 0 0,5 14 2439 0 0,-1 22-3687 0 0,-8-50 1025 0 0,2-64-1041 0 0,0 1 0 0 0,0-1-1 0 0,1 1 1 0 0,3-2 16 0 0,-6 10-162 0 0,1-1 0 0 0,0 1 0 0 0,0 0-1 0 0,0 0 1 0 0,1 0 0 0 0,0 0 0 0 0,0 1 0 0 0,0-1 0 0 0,0 2 0 0 0,1-1-1 0 0,0 0 163 0 0,4-1-30 0 0,0 0 0 0 0,1 1 0 0 0,-1 0 0 0 0,1 0-1 0 0,11-1 31 0 0,-16 4-1 0 0,0 0 1 0 0,0 1-1 0 0,0 0 0 0 0,-1 0 0 0 0,1 0 0 0 0,0 1 0 0 0,0-1 1 0 0,0 2-1 0 0,-1-1 0 0 0,1 0 0 0 0,0 1 0 0 0,-1 0 0 0 0,1 1 0 0 0,1 0 1 0 0,-1 0 13 0 0,0 1 0 0 0,0-1 0 0 0,-1 1 0 0 0,1 0 0 0 0,-1 0 0 0 0,0 1 0 0 0,-1-1 0 0 0,1 1 0 0 0,-1 0 0 0 0,0 0 0 0 0,0 1 0 0 0,2 2-13 0 0,-1 1 52 0 0,0 1 0 0 0,-1-1 0 0 0,0 1 0 0 0,0 0-1 0 0,-1 0 1 0 0,0 0 0 0 0,0 3-52 0 0,-3-9 69 0 0,1 0-1 0 0,-1 0 1 0 0,0 0 0 0 0,0 0-1 0 0,0 0 1 0 0,-1 0 0 0 0,0 0-1 0 0,0 0 1 0 0,0 0 0 0 0,0 0-1 0 0,0 0 1 0 0,-1 0 0 0 0,1 0-1 0 0,-1-1 1 0 0,0 1 0 0 0,-1-1-1 0 0,1 1 1 0 0,0-1 0 0 0,-1 0-1 0 0,0 1-68 0 0,-1 0 56 0 0,-1 0 0 0 0,1-1 0 0 0,-1 1 0 0 0,0-1 0 0 0,0 0 0 0 0,0 0 0 0 0,0 0 0 0 0,-1-1-1 0 0,-1 1-55 0 0,-8 2 141 0 0,0 0-1 0 0,-14 1-140 0 0,22-4-129 0 0,-1-1-1 0 0,0 0 1 0 0,1-1-1 0 0,-1 1 1 0 0,1-1-1 0 0,-1-1 1 0 0,1 0 0 0 0,-1 0-1 0 0,-6-2 130 0 0,12 3-270 0 0,-1-1 0 0 0,0 0 0 0 0,1 0 0 0 0,-1 0 0 0 0,1-1 0 0 0,-1 1 0 0 0,1-1 0 0 0,0 1 0 0 0,0-1 0 0 0,-1 0 0 0 0,1 0 0 0 0,0 0-1 0 0,1 0 1 0 0,-1 0 0 0 0,0 0 0 0 0,0 0 0 0 0,1-1 0 0 0,0 1 0 0 0,-1 0 0 0 0,1-1 0 0 0,0 1 0 0 0,0-1 0 0 0,0 0 0 0 0,0 1 0 0 0,1-1 0 0 0,-1-2 270 0 0,2-13-2157 0 0</inkml:trace>
  <inkml:trace contextRef="#ctx0" brushRef="#br0" timeOffset="992.91">1451 266 12896 0 0,'-1'0'45'0'0,"0"-1"0"0"0,0 0 0 0 0,0 1 0 0 0,0-1 0 0 0,0 1 0 0 0,-1-1 0 0 0,1 1 0 0 0,0-1 0 0 0,0 1 0 0 0,-1 0 0 0 0,1 0 0 0 0,0 0 0 0 0,-1 0 0 0 0,1 0 0 0 0,0 0 0 0 0,-1 0 0 0 0,1 0 0 0 0,0 0 1 0 0,0 0-1 0 0,-1 1 0 0 0,1-1 0 0 0,0 0 0 0 0,0 1 0 0 0,-1 0 0 0 0,1-1 0 0 0,0 1 0 0 0,0-1 0 0 0,0 1 0 0 0,0 0 0 0 0,0 0 0 0 0,0 0 0 0 0,0 0 0 0 0,0 0-45 0 0,-7 3 374 0 0,0 0 0 0 0,0 0 0 0 0,0 0 0 0 0,0-1 0 0 0,-1-1-1 0 0,0 1 1 0 0,1-1 0 0 0,-2 0-374 0 0,-27 7 794 0 0,21-4-471 0 0,-1 2-1 0 0,1-1 0 0 0,-13 10-322 0 0,21-12 192 0 0,2 0 0 0 0,-1 1 0 0 0,0 0 0 0 0,1 0 1 0 0,0 0-1 0 0,0 1 0 0 0,1 0 0 0 0,-1 0 0 0 0,-1 4-192 0 0,7-10 17 0 0,-1 1-1 0 0,1 0 0 0 0,-1 0 0 0 0,1 0 0 0 0,-1 0 1 0 0,1 0-1 0 0,0 0 0 0 0,-1 0 0 0 0,1 0 0 0 0,0 0 1 0 0,0 0-1 0 0,0 0 0 0 0,0 0 0 0 0,0 0 0 0 0,0 1 0 0 0,0-1 1 0 0,0 0-1 0 0,0 0 0 0 0,0 0 0 0 0,1 0 0 0 0,-1 0 1 0 0,0 0-1 0 0,1 0 0 0 0,-1 0 0 0 0,1 0 0 0 0,-1 0 1 0 0,1-1-1 0 0,-1 1 0 0 0,1 0 0 0 0,0 0 0 0 0,-1 0 1 0 0,1-1-1 0 0,0 1 0 0 0,0 0 0 0 0,0-1 0 0 0,0 2-16 0 0,6 2-93 0 0,-1 0 0 0 0,0 0-1 0 0,1 0 1 0 0,0-1 0 0 0,1 0 93 0 0,4 3-9 0 0,47 21 190 0 0,22 11 154 0 0,-79-37-288 0 0,0 0 1 0 0,0 1-1 0 0,0-1 0 0 0,0 0 0 0 0,0 1 0 0 0,-1-1 0 0 0,1 1 0 0 0,0-1 0 0 0,-1 1 0 0 0,1 0 1 0 0,-1 0-1 0 0,0 0 0 0 0,0 0 0 0 0,0 0 0 0 0,1 0-47 0 0,-2-1 26 0 0,0 0 1 0 0,0 0-1 0 0,0 0 0 0 0,0 0 0 0 0,0 0 1 0 0,0 0-1 0 0,0 0 0 0 0,0 0 0 0 0,0 0 1 0 0,0 0-1 0 0,-1 0 0 0 0,1 0 1 0 0,0 0-1 0 0,-1 0 0 0 0,1 0 0 0 0,-1 0 1 0 0,1-1-1 0 0,-1 1 0 0 0,1 0 0 0 0,-1 0 1 0 0,1 0-1 0 0,-1-1 0 0 0,0 1 1 0 0,0 0-1 0 0,1-1 0 0 0,-1 1 0 0 0,0 0 1 0 0,0-1-1 0 0,0 1 0 0 0,0-1 0 0 0,0 1 1 0 0,1-1-1 0 0,-1 0 0 0 0,-1 1-26 0 0,-29 10 288 0 0,22-8-287 0 0,0 0-1 0 0,1 0 1 0 0,-1-1-1 0 0,0-1 0 0 0,0 1 1 0 0,0-1-1 0 0,0-1 1 0 0,-4 0-1 0 0,-3 1-212 0 0,13-1 109 0 0,-11 1-1345 0 0,0 1 1 0 0,-13 3 1447 0 0,25-5-261 0 0,0 0 0 0 0,1 0-1 0 0,-1 0 1 0 0,1 0 0 0 0,-1 0 0 0 0,0 0 0 0 0,1 0 0 0 0,-1-1 0 0 0,1 1 0 0 0,-1-1 0 0 0,0 1 0 0 0,1-1 0 0 0,-1 1 0 0 0,1-1 0 0 0,-1 0 0 0 0,1 0 261 0 0,-9-8-2144 0 0</inkml:trace>
  <inkml:trace contextRef="#ctx0" brushRef="#br0" timeOffset="1444.69">1811 294 15664 0 0,'-4'-1'143'0'0,"1"0"1"0"0,-1 1-1 0 0,1 0 1 0 0,-1 0 0 0 0,1 0-1 0 0,-1 0 1 0 0,1 0-1 0 0,-1 1 1 0 0,1-1 0 0 0,-1 1-1 0 0,1 0 1 0 0,0 0 0 0 0,-2 1-144 0 0,-11 4-24 0 0,0 1 1 0 0,-3 3 23 0 0,8-4 341 0 0,-19 9 279 0 0,0 2-1 0 0,-14 11-619 0 0,33-20 159 0 0,0 0-1 0 0,1 1 1 0 0,0 1-1 0 0,0-1 1 0 0,1 2 0 0 0,0-1-1 0 0,-5 10-158 0 0,12-17 49 0 0,0 0-1 0 0,1 1 1 0 0,-1-1 0 0 0,1 0 0 0 0,0 1-1 0 0,0-1 1 0 0,0 1 0 0 0,0-1-1 0 0,1 1 1 0 0,0-1 0 0 0,-1 1 0 0 0,1 0-1 0 0,1-1 1 0 0,-1 1 0 0 0,1 2-49 0 0,-1-4 262 0 0,2-2-42 0 0,5 1-195 0 0,1 0-1 0 0,0 0 1 0 0,-1-1 0 0 0,1 0-1 0 0,0-1 1 0 0,0 1-1 0 0,-1-1 1 0 0,1-1-1 0 0,-1 0 1 0 0,1 0-1 0 0,-1 0 1 0 0,4-2-25 0 0,6-4 401 0 0,1 0 0 0 0,-1-2 0 0 0,-1 0 0 0 0,10-7-401 0 0,-21 13-197 0 0,0 0 0 0 0,1 1-1 0 0,0 0 1 0 0,0 0 0 0 0,0 0 0 0 0,0 0 0 0 0,0 1 0 0 0,1 0 197 0 0,0 1 3 0 0,-2-1-2 0 0,0 1 0 0 0,0 0 0 0 0,0 0 0 0 0,0 0 0 0 0,0 1 0 0 0,0 0 0 0 0,0 0 1 0 0,0 0-1 0 0,0 1 0 0 0,0-1 0 0 0,0 1 0 0 0,0 0 0 0 0,0 1 0 0 0,1 0-1 0 0,-2 0 21 0 0,0 0 1 0 0,0 0-1 0 0,-1 0 0 0 0,1 1 0 0 0,-1-1 0 0 0,1 1 0 0 0,-1 0 0 0 0,0 0 0 0 0,0 0 0 0 0,-1 0 0 0 0,1 1 1 0 0,0-1-1 0 0,-1 1 0 0 0,0 0 0 0 0,0-1 0 0 0,0 1 0 0 0,1 4-21 0 0,0 1-25 0 0,0 0-1 0 0,-1 0 1 0 0,0 0 0 0 0,0 1-1 0 0,-1-1 1 0 0,0 0 0 0 0,-1 6 25 0 0,0-11 43 0 0,0-1 1 0 0,0 1 0 0 0,-1-1 0 0 0,1 1-1 0 0,-1-1 1 0 0,0 0 0 0 0,-1 3-44 0 0,1-4 114 0 0,0 1-1 0 0,0-1 1 0 0,-1 0-1 0 0,1 1 1 0 0,0-1-1 0 0,-1 0 1 0 0,0 0-1 0 0,1 0 1 0 0,-1 0 0 0 0,0 0-1 0 0,0-1 1 0 0,0 1-1 0 0,-2 1-113 0 0,3-3 12 0 0,1 0 0 0 0,-1 0-1 0 0,1 0 1 0 0,0 0-1 0 0,-1 0 1 0 0,1 0 0 0 0,-1 0-1 0 0,1 0 1 0 0,-1 0-1 0 0,1 0 1 0 0,-1 0 0 0 0,1 0-1 0 0,-1 0 1 0 0,1 0 0 0 0,-1-1-1 0 0,1 1 1 0 0,0 0-1 0 0,-1 0 1 0 0,1 0 0 0 0,-1-1-1 0 0,1 1 1 0 0,0 0 0 0 0,-1-1-1 0 0,1 1 1 0 0,-1 0-12 0 0,-8-9 58 0 0,8 7-104 0 0,0 1-79 0 0,1 0-17 0 0,1-7 284 0 0,-1 0-1 0 0,1 1 1 0 0,0-1-1 0 0,1 0 1 0 0,0 1-1 0 0,0-1 1 0 0,1 1 0 0 0,0-1-1 0 0,0 1 1 0 0,0 0-1 0 0,1 0 1 0 0,0 1-1 0 0,2-2-141 0 0,5-9-395 0 0,1 1 0 0 0,1 0 0 0 0,0 1-1 0 0,1 1 1 0 0,5-4 395 0 0,-8 11-189 0 0,0-1 0 0 0,0 1-1 0 0,0 1 1 0 0,1 0 0 0 0,8-3 189 0 0,-4 3-1731 0 0,1 0 1 0 0,0 1 0 0 0,4 0 1730 0 0,-9 2-6446 0 0</inkml:trace>
  <inkml:trace contextRef="#ctx0" brushRef="#br0" timeOffset="1801.931">2252 253 10136 0 0,'0'0'69'0'0,"0"-1"0"0"0,0 1 0 0 0,1 0 0 0 0,-1 0 0 0 0,0 0 0 0 0,1 0 0 0 0,-1-1 0 0 0,0 1 0 0 0,1 0 0 0 0,-1 0 0 0 0,1 0 0 0 0,-1 0 0 0 0,0 0 0 0 0,1 0 0 0 0,-1 0 0 0 0,0 0 0 0 0,1 0 0 0 0,-1 0 0 0 0,0 0 0 0 0,1 0 0 0 0,-1 0 0 0 0,0 0 0 0 0,1 1 0 0 0,-1-1 0 0 0,1 0 0 0 0,-1 0 1 0 0,0 0-1 0 0,0 0 0 0 0,1 1 0 0 0,-1-1 0 0 0,0 0 0 0 0,1 0 0 0 0,-1 1 0 0 0,0-1 0 0 0,0 0-69 0 0,1 15 3156 0 0,-1-6-3139 0 0,2 18 1030 0 0,1 0 1 0 0,1 0 0 0 0,1 0-1 0 0,5 11-1047 0 0,0 5 1116 0 0,-1 2-1116 0 0,-2 1 728 0 0,-2-1-1 0 0,-2 1 1 0 0,-3 35-728 0 0,-10 29 271 0 0,0-15-269 0 0,9-68-2 0 0,-2-22 0 0 0,0-7 0 0 0,0-4 0 0 0,-3-13-976 0 0,0 0 0 0 0,1 0-1 0 0,1 0 1 0 0,1 0 0 0 0,1-1-1 0 0,0 0 1 0 0,2 1 0 0 0,1-17 976 0 0,1 3-5797 0 0</inkml:trace>
  <inkml:trace contextRef="#ctx0" brushRef="#br0" timeOffset="2095.437">2433 305 10136 0 0,'47'-8'918'0'0,"-46"8"-909"0"0,-1 0 0 0 0,1 0 0 0 0,-1 0-1 0 0,0 0 1 0 0,1 0 0 0 0,-1-1 0 0 0,1 1-1 0 0,-1 0 1 0 0,1 0 0 0 0,-1-1-1 0 0,0 1 1 0 0,1 0 0 0 0,-1-1 0 0 0,1 1-1 0 0,-1 0 1 0 0,0-1 0 0 0,0 1 0 0 0,1-1-1 0 0,-1 1 1 0 0,0 0 0 0 0,1-1-9 0 0,-1 0 4 0 0,0 1 1 0 0,0 0 0 0 0,0-1-1 0 0,1 1 1 0 0,-1 0-1 0 0,0 0 1 0 0,0-1 0 0 0,1 1-1 0 0,-1 0 1 0 0,0 0-1 0 0,0-1 1 0 0,1 1 0 0 0,-1 0-1 0 0,0 0 1 0 0,1-1-1 0 0,-1 1 1 0 0,0 0 0 0 0,1 0-1 0 0,-1 0 1 0 0,0 0-1 0 0,1 0 1 0 0,-1 0 0 0 0,1 0-1 0 0,-1 0 1 0 0,0 0-1 0 0,1 0 1 0 0,-1 0-1 0 0,1 0 1 0 0,-1 0 0 0 0,0 0-5 0 0,4 0 275 0 0,1 0 0 0 0,-1 0 0 0 0,0 1 1 0 0,-1 0-1 0 0,1 0 0 0 0,0 0 0 0 0,0 0 1 0 0,0 0-1 0 0,0 1 0 0 0,-1 0 0 0 0,1 0 1 0 0,-1 0-1 0 0,1 0 0 0 0,-1 0 0 0 0,0 1 1 0 0,0 0-1 0 0,0-1 0 0 0,0 1 0 0 0,0 0 0 0 0,-1 0 1 0 0,1 1-1 0 0,-1 0-275 0 0,5 6 464 0 0,-2 0 1 0 0,0 1 0 0 0,0 0-1 0 0,0 0 1 0 0,-2 1-1 0 0,3 11-464 0 0,-4-17 147 0 0,0 0 1 0 0,-1 1-1 0 0,-1-1 1 0 0,1 1-1 0 0,-1-1 1 0 0,0 1-1 0 0,0-1 1 0 0,-1 1-1 0 0,1-1 0 0 0,-2 1 1 0 0,1-1-1 0 0,-1 0 1 0 0,0 1-1 0 0,0-1 1 0 0,-1 0-1 0 0,1 0 1 0 0,-1-1-1 0 0,-1 1 0 0 0,1 0 1 0 0,-1-1-1 0 0,0 0 1 0 0,0 0-1 0 0,-1 0 1 0 0,1 0-1 0 0,-1-1 1 0 0,0 0-1 0 0,0 0 0 0 0,-1 0 1 0 0,-3 2-148 0 0,2-3 83 0 0,4 0-50 0 0,0-1 1 0 0,-1-1-1 0 0,0 1 1 0 0,1 0-1 0 0,-1-1 0 0 0,0 0 1 0 0,0 0-1 0 0,0 0 1 0 0,-3 0-34 0 0,-7 1 45 0 0,-28 5 75 0 0,38-6-105 0 0,0 0-1 0 0,1 0 1 0 0,-1 1 0 0 0,1 0-1 0 0,-1-1 1 0 0,1 1 0 0 0,0 0-1 0 0,-1 1 1 0 0,1-1 0 0 0,-2 3-15 0 0,-17 26 99 0 0,18-26-72 0 0,1 0 0 0 0,-1 0 1 0 0,1 0-1 0 0,-5 4-27 0 0,7-8 4 0 0,0-1 1 0 0,0 1-1 0 0,0-1 1 0 0,0 1-1 0 0,0-1 1 0 0,0 0-1 0 0,0 1 1 0 0,1-1-1 0 0,-1 0 0 0 0,0 0 1 0 0,0 0-1 0 0,0 0 1 0 0,0 0-1 0 0,0 0 1 0 0,0 0-1 0 0,0 0 1 0 0,0 0-1 0 0,0 0 1 0 0,0 0-1 0 0,0-1 1 0 0,0 1-1 0 0,0 0 0 0 0,0-1 1 0 0,0 1-1 0 0,0-1 1 0 0,0 1-1 0 0,1-1 1 0 0,-1 1-1 0 0,0-1 1 0 0,0 0-5 0 0,-1 0-2 0 0,-30-26-304 0 0,10 7-7 0 0,15 14-77 0 0,0 0 0 0 0,0 0 1 0 0,0-1-1 0 0,-4-6 390 0 0,9 9-1128 0 0,-1 0 0 0 0,1 1 1 0 0,0-1-1 0 0,0-1 1 0 0,0 1-1 0 0,0 0 0 0 0,1 0 1128 0 0,-3-13-6674 0 0</inkml:trace>
  <inkml:trace contextRef="#ctx0" brushRef="#br0" timeOffset="2377.096">2767 95 16783 0 0,'3'7'1522'0'0,"0"2"-1457"0"0,-1 0 0 0 0,-1 0 0 0 0,0 0 0 0 0,0 1 0 0 0,-1-1-65 0 0,1 9 171 0 0,6 244 4774 0 0,-8-206-4482 0 0,1-19 865 0 0,-5 34-1328 0 0,7-49 22 0 0,-2-22-55 0 0,0 0 0 0 0,0 0-1 0 0,0 0 1 0 0,0 0 0 0 0,0 0 0 0 0,0 1-1 0 0,0-1 1 0 0,0 0 0 0 0,0 0-1 0 0,0 0 1 0 0,0 0 0 0 0,0 0 0 0 0,0 1-1 0 0,0-1 1 0 0,0 0 0 0 0,0 0-1 0 0,0 0 1 0 0,0 0 0 0 0,0 0 0 0 0,0 1-1 0 0,0-1 1 0 0,0 0 0 0 0,0 0-1 0 0,0 0 1 0 0,0 0 0 0 0,0 0 0 0 0,0 0-1 0 0,0 1 1 0 0,0-1 0 0 0,-1 0 0 0 0,1 0-1 0 0,0 0 1 0 0,0 0 0 0 0,0 0-1 0 0,0 0 1 0 0,0 0 0 0 0,0 0 0 0 0,-1 0-1 0 0,1 0 1 0 0,0 0 0 0 0,0 1-1 0 0,0-1 1 0 0,0 0 0 0 0,0 0 0 0 0,0 0-1 0 0,-1 0 1 0 0,1 0 0 0 0,0 0-1 0 0,0 0 1 0 0,0 0 0 0 0,0 0 0 0 0,0 0-1 0 0,-1 0 1 0 0,1 0 0 0 0,0-1 0 0 0,0 1-1 0 0,0 0 1 0 0,0 0 33 0 0,-7-7-4284 0 0,3-3-2837 0 0</inkml:trace>
  <inkml:trace contextRef="#ctx0" brushRef="#br0" timeOffset="2611.176">2823 307 9672 0 0,'0'0'748'0'0,"1"0"-492"0"0,3 0-47 0 0,0 0 1 0 0,-1 0 0 0 0,1 1 0 0 0,-1-1 0 0 0,1 1-1 0 0,-1 0 1 0 0,1-1 0 0 0,-1 2 0 0 0,1-1 0 0 0,-1 0-1 0 0,0 1 1 0 0,0-1 0 0 0,0 1 0 0 0,0 0-1 0 0,0 0 1 0 0,0 0 0 0 0,0 1 0 0 0,0-1 0 0 0,-1 1-1 0 0,1-1 1 0 0,-1 1 0 0 0,0 0 0 0 0,0 0 0 0 0,0 0-1 0 0,0 0 1 0 0,-1 0 0 0 0,1 1 0 0 0,-1-1-1 0 0,1 2-209 0 0,8 20 1256 0 0,0 1 0 0 0,-2 0 0 0 0,-1 1 0 0 0,-1 0 0 0 0,0 8-1256 0 0,2 36 448 0 0,-8-42 384 0 0,0-13-461 0 0,0-15-302 0 0,0-1-51 0 0,0 0-204 0 0,0 0-112 0 0,0 0-29 0 0,0 0-145 0 0,3-6-1884 0 0,-2-1 1001 0 0</inkml:trace>
  <inkml:trace contextRef="#ctx0" brushRef="#br0" timeOffset="2912.799">3132 155 13824 0 0,'0'0'608'0'0,"0"0"128"0"0,0 0-584 0 0,0 0-152 0 0,0 0 0 0 0,0 0 0 0 0,4 11 0 0 0,-2-6 0 0 0,-2-5 0 0 0,3 8 0 0 0,1-2 0 0 0,-1 2 0 0 0,-1 5 0 0 0,2-1-4064 0 0,-1-1-848 0 0</inkml:trace>
  <inkml:trace contextRef="#ctx0" brushRef="#br0" timeOffset="3250.729">3433 258 10592 0 0,'-7'12'1136'0'0,"-151"135"4694"0"0,150-139-5432 0 0,0 0 0 0 0,1 1-1 0 0,-4 4-397 0 0,9-9 48 0 0,0-1-1 0 0,0 0 0 0 0,0 1 0 0 0,0-1 0 0 0,0 1 0 0 0,1 0 0 0 0,0-1 1 0 0,0 1-1 0 0,0 0 0 0 0,0 0 0 0 0,0 3-47 0 0,6 56 2036 0 0,-5-65-2010 0 0,0 1 0 0 0,0 0 0 0 0,1 0 0 0 0,-1 0 0 0 0,1 0 0 0 0,-1 0 0 0 0,1 0 0 0 0,-1 0 0 0 0,1 0 0 0 0,0 0 0 0 0,-1 1 0 0 0,1-1 0 0 0,0 0-1 0 0,0 0 1 0 0,0 0 0 0 0,0 0-26 0 0,19-13 883 0 0,-16 11-576 0 0,70-40-573 0 0,-52 26 59 0 0,-1 0-1 0 0,-1-1 1 0 0,3-4 207 0 0,-13 12-116 0 0,2 0 0 0 0,-1 0 0 0 0,1 2 0 0 0,13-8 116 0 0,-23 15 2 0 0,0-1 0 0 0,0 1-1 0 0,0 0 1 0 0,0 0 0 0 0,1 1 0 0 0,-1-1-1 0 0,0 0 1 0 0,0 1 0 0 0,1 0-1 0 0,-1-1 1 0 0,0 1 0 0 0,1 0-1 0 0,-1 0 1 0 0,1 0 0 0 0,-1 1 0 0 0,0-1-1 0 0,1 0 1 0 0,-1 1 0 0 0,0 0-1 0 0,0-1 1 0 0,1 1 0 0 0,-1 0-1 0 0,0 0 1 0 0,0 0 0 0 0,0 1-1 0 0,0-1 1 0 0,0 0 0 0 0,0 1 0 0 0,-1-1-1 0 0,1 1 1 0 0,0 0 0 0 0,-1-1-1 0 0,1 1 1 0 0,-1 0 0 0 0,1 0-1 0 0,-1 0 1 0 0,0 0 0 0 0,0 0 0 0 0,0 0-1 0 0,0 1 1 0 0,0-1 0 0 0,-1 0-1 0 0,1 0 1 0 0,0 3-2 0 0,5 34 620 0 0,-2 1 0 0 0,-2 0 1 0 0,-2 35-621 0 0,0-40 280 0 0,1-40-186 0 0,0-1 0 0 0,0 1 0 0 0,0 0 0 0 0,1 0 0 0 0,1-4-94 0 0,1 0 62 0 0,0-4-214 0 0,1 0 0 0 0,1 1 0 0 0,0-1 0 0 0,1 1-1 0 0,0 1 1 0 0,1 0 0 0 0,0 0 0 0 0,1 0 0 0 0,0 1-1 0 0,1 0 1 0 0,1-1 152 0 0,-3 5-73 0 0,0 0-1 0 0,0 0 0 0 0,1 0 0 0 0,-1 1 1 0 0,1 0-1 0 0,0 1 0 0 0,0 0 0 0 0,1 1 1 0 0,-1-1-1 0 0,1 2 0 0 0,0-1 1 0 0,0 2-1 0 0,0-1 0 0 0,0 1 0 0 0,5 1 74 0 0,-12 0-2 0 0,1 1 0 0 0,0-1 0 0 0,-1 1-1 0 0,1 1 1 0 0,-1-1 0 0 0,1 0 0 0 0,-1 1-1 0 0,0-1 1 0 0,1 1 0 0 0,-1 0 0 0 0,0 0 0 0 0,0 1-1 0 0,0-1 1 0 0,-1 1 0 0 0,1-1 0 0 0,-1 1-1 0 0,1 0 1 0 0,-1 0 0 0 0,0 0 0 0 0,1 1 2 0 0,4 7 111 0 0,-1-1 1 0 0,0 1-1 0 0,0 0 1 0 0,-2 0 0 0 0,3 8-112 0 0,0 3 485 0 0,-2 0 1 0 0,1 20-486 0 0,4 13 259 0 0,-6-41-191 0 0,-2-4-83 0 0,0 0 0 0 0,0 0-1 0 0,0 1 1 0 0,-1 0 15 0 0,1-9-257 0 0,1 1-148 0 0,-2-2-3261 0 0,-1-1 2299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5:13.6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120 342 17135 0 0,'0'0'1318'0'0,"0"0"-852"0"0,-2 1-356 0 0,-10 7 215 0 0,1 0 0 0 0,0 1 1 0 0,0 1-1 0 0,1 0 0 0 0,0 0 1 0 0,1 1-1 0 0,-1 1-325 0 0,3-1 158 0 0,4-8-103 0 0,0 1 0 0 0,0 0 1 0 0,1 0-1 0 0,-1 1 0 0 0,1-1 0 0 0,0 0 1 0 0,1 1-1 0 0,-1-1 0 0 0,1 1 1 0 0,-1 1-56 0 0,1 0 180 0 0,0 3 130 0 0,10 9-138 0 0,-7-17-162 0 0,0 1-1 0 0,0 0 1 0 0,0-1-1 0 0,0 1 0 0 0,0-1 1 0 0,0 0-1 0 0,0 0 1 0 0,0 1-1 0 0,1-1 0 0 0,-1-1 1 0 0,0 1-1 0 0,1 0 1 0 0,-1-1-1 0 0,1 1 0 0 0,-1-1 1 0 0,3 1-10 0 0,5 0 72 0 0,0-1 0 0 0,1 0 0 0 0,4 0-72 0 0,2-3 85 0 0,-1 0 0 0 0,0-1 0 0 0,0-1 0 0 0,0 0 0 0 0,-1-1 0 0 0,1-1 0 0 0,3-3-85 0 0,-11 6 6 0 0,0-2 1 0 0,0 1 0 0 0,0-1 0 0 0,0 0 0 0 0,-1-1 0 0 0,0 0-1 0 0,0 0 1 0 0,5-8-7 0 0,-11 12-11 0 0,1 0-1 0 0,-1 1 1 0 0,1-1 0 0 0,-1 0-1 0 0,0 0 1 0 0,0 0 0 0 0,0 0-1 0 0,-1 0 1 0 0,1 0-1 0 0,-1-2 12 0 0,2-4-6 0 0,-2 8 6 0 0,0 0 0 0 0,0 0 0 0 0,0 0 0 0 0,0 0 0 0 0,0 0 0 0 0,0 0 0 0 0,0 0 0 0 0,0 0 0 0 0,0 0 0 0 0,-1 0 0 0 0,1 0 0 0 0,0 0 0 0 0,-1 1 0 0 0,1-1 0 0 0,-1 0 0 0 0,1 0 0 0 0,-1 0 0 0 0,1 1 0 0 0,-1-1 0 0 0,1 0 0 0 0,-1 0 0 0 0,0 1 0 0 0,1-1 0 0 0,-1 0 0 0 0,0 1 0 0 0,0-1 0 0 0,0 1 0 0 0,1-1 0 0 0,-1 1 0 0 0,0 0 0 0 0,0-1 0 0 0,-1 1 0 0 0,-3-2 0 0 0,-1 0 0 0 0,1 0 0 0 0,-1 1 0 0 0,-5-1 0 0 0,3 0 0 0 0,4 2 2 0 0,1-1-1 0 0,-1 1 1 0 0,1 0-1 0 0,-1 0 1 0 0,1 0-1 0 0,-1 0 1 0 0,1 1-1 0 0,-1-1 1 0 0,1 1-1 0 0,-1 0 1 0 0,0 0-2 0 0,-36 17 49 0 0,21-9-11 0 0,19-9-28 0 0,-1 0-1 0 0,0 1 1 0 0,1-1-1 0 0,-1 0 1 0 0,1 0-1 0 0,-1 1 1 0 0,0-1 0 0 0,1 0-1 0 0,-1 1 1 0 0,1-1-1 0 0,-1 1 1 0 0,1-1-1 0 0,0 0 1 0 0,-1 1-1 0 0,1-1 1 0 0,-1 1-1 0 0,1 0 1 0 0,0-1-1 0 0,-1 1 1 0 0,1-1-1 0 0,0 1 1 0 0,0-1 0 0 0,-1 1-1 0 0,1 0 1 0 0,0-1-1 0 0,0 1 1 0 0,0 0-1 0 0,0-1 1 0 0,0 1-1 0 0,0-1 1 0 0,0 1-1 0 0,0 0 1 0 0,0-1-1 0 0,0 1 1 0 0,0 0-1 0 0,0-1 1 0 0,1 1 0 0 0,-1 0-1 0 0,0-1 1 0 0,0 1-1 0 0,1 0-9 0 0,-1 0 0 0 0,1 0-1 0 0,0 0 1 0 0,0 1 0 0 0,0-1-1 0 0,0 0 1 0 0,0 0-1 0 0,0 0 1 0 0,1 0-1 0 0,-1 0 1 0 0,0 0 0 0 0,1-1-1 0 0,-1 1 1 0 0,0 0-1 0 0,1 0 1 0 0,-1-1 0 0 0,1 1-1 0 0,0-1 1 0 0,9 2-99 0 0,-1-1 0 0 0,1 0 0 0 0,-1-1 0 0 0,1 0 0 0 0,-1-1 0 0 0,0 0 0 0 0,1-1 0 0 0,-1 0 0 0 0,9-3 99 0 0,4-2-354 0 0,-1-1 0 0 0,0-1 0 0 0,17-9 354 0 0,5-4-566 0 0,-18 11-286 0 0,15-12 852 0 0,-33 19-102 0 0,-1-1 1 0 0,0-1-1 0 0,1 1 0 0 0,-2-2 1 0 0,1 1-1 0 0,-1 0 1 0 0,1-3 101 0 0,17-19-207 0 0,-14 16 120 0 0,1 0 0 0 0,-2-1 0 0 0,7-11 87 0 0,-8 10 41 0 0,-4 7-15 0 0,1 0 0 0 0,-1-1 0 0 0,-1 1 0 0 0,0-1 0 0 0,0 0 0 0 0,0 0 0 0 0,-1 0 0 0 0,0-1-26 0 0,-1 0-56 0 0,1-1 0 0 0,0 1 0 0 0,1 0 0 0 0,0-1 56 0 0,-2 9 34 0 0,-1 0 0 0 0,1 0 0 0 0,-1 0 0 0 0,0 0 0 0 0,1-1 0 0 0,-1 1 0 0 0,0 0 0 0 0,0 0 0 0 0,0 0 0 0 0,0 0 0 0 0,0 0 0 0 0,0-1 0 0 0,0 1 0 0 0,0 0 0 0 0,0 0 0 0 0,-1 0 0 0 0,1 0 0 0 0,0 0 0 0 0,-1-1 0 0 0,1 1 0 0 0,-1 0 0 0 0,1 0 0 0 0,-1 0 0 0 0,0 0 0 0 0,1 0 0 0 0,-1 1 0 0 0,0-1 0 0 0,0 0 0 0 0,0 0 0 0 0,1 0 0 0 0,-1 1 0 0 0,0-1 0 0 0,0 0 0 0 0,0 1 0 0 0,0-1 0 0 0,0 1 0 0 0,0-1 0 0 0,0 1 0 0 0,-1-1 0 0 0,1 1 0 0 0,0 0 0 0 0,0-1 0 0 0,0 1 0 0 0,-1 0-34 0 0,-2-1 54 0 0,0 1 0 0 0,0-1 0 0 0,0 1 0 0 0,0 0 0 0 0,0 0 0 0 0,0 0 0 0 0,0 1 0 0 0,0-1 0 0 0,-1 1 0 0 0,1 0 0 0 0,1 0 0 0 0,-3 1-54 0 0,-1 2 168 0 0,0 0 0 0 0,1 1-1 0 0,-1 0 1 0 0,-3 4-168 0 0,-7 5 74 0 0,12-9-63 0 0,1 0 0 0 0,-1 0 1 0 0,1 0-1 0 0,0 1 0 0 0,0-1 0 0 0,0 1 0 0 0,1 0 0 0 0,0 1 0 0 0,0 0-11 0 0,-7 12 36 0 0,2-2-14 0 0,2 0 0 0 0,0 0 0 0 0,0 1 0 0 0,2 0 0 0 0,-2 17-22 0 0,-1-2 36 0 0,4-16-34 0 0,2 0 0 0 0,0 1 0 0 0,0-1 0 0 0,3 16-2 0 0,-1-7 56 0 0,-2 20-56 0 0,0-16 28 0 0,2 0 1 0 0,4 28-29 0 0,-2-18 71 0 0,-1 7-71 0 0,-1-41 2 0 0,-1 0 0 0 0,1-1 0 0 0,0 1 0 0 0,1 0 0 0 0,-1-1 0 0 0,1 1 0 0 0,2 3-2 0 0,-2-3 15 0 0,1 1 1 0 0,-1-1-1 0 0,-1 1 1 0 0,1-1 0 0 0,-1 2-16 0 0,0 20 123 0 0,-1-22-80 0 0,0 0 0 0 0,0 0 0 0 0,1 0 1 0 0,0 0-1 0 0,0 0 0 0 0,1 4-43 0 0,0-6-14 0 0,0 1 0 0 0,0 0 0 0 0,-1 0 0 0 0,0 0 0 0 0,0 0-1 0 0,0 0 1 0 0,-1 0 0 0 0,1 0 0 0 0,-1 0 0 0 0,0 0 0 0 0,-1 0-1 0 0,1 1 1 0 0,-2 3 14 0 0,2 6-342 0 0,0-15 244 0 0,0 1 0 0 0,1 0 0 0 0,-1 0 0 0 0,0 0 0 0 0,0-1 0 0 0,0 1 0 0 0,0 0 1 0 0,0 0-1 0 0,0 0 0 0 0,0-1 0 0 0,0 1 0 0 0,0 0 0 0 0,0 0 0 0 0,-1 0 0 0 0,1-1 0 0 0,0 1 0 0 0,0 0 0 0 0,-1 0 1 0 0,1-1-1 0 0,-1 1 0 0 0,1 0 98 0 0,-11 2-1258 0 0</inkml:trace>
  <inkml:trace contextRef="#ctx0" brushRef="#br0" timeOffset="282.011">255 573 17503 0 0,'0'0'803'0'0,"3"0"266"0"0,-1 0-1050 0 0,-1 0-1 0 0,0 0 1 0 0,0 0-1 0 0,0 0 1 0 0,0 0-1 0 0,1 0 1 0 0,-1 0-1 0 0,0 1 1 0 0,0-1-1 0 0,0 0 0 0 0,0 1 1 0 0,0-1-1 0 0,0 1 1 0 0,0-1-1 0 0,1 1-18 0 0,5 2 147 0 0,10 1 316 0 0,19 3-157 0 0,1-1 1 0 0,0-1-1 0 0,0-3 0 0 0,16 0-306 0 0,117-8-810 0 0,-140 3-4175 0 0,3-2-1755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5:19.1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313 0 9760 0 0,'-68'3'1580'0'0,"63"-3"-1267"0"0,0 0 1 0 0,0 1 0 0 0,0 0-1 0 0,0 0 1 0 0,0 1-1 0 0,0-1-313 0 0,-45 21 1765 0 0,44-19-1527 0 0,2-1-58 0 0,0 0 1 0 0,0 0 0 0 0,0 0-1 0 0,0 1 1 0 0,1 0 0 0 0,0 0 0 0 0,-1 0-1 0 0,1 0 1 0 0,0 0 0 0 0,0 1 0 0 0,1-1-1 0 0,-1 1-180 0 0,2-2 87 0 0,-1 1 0 0 0,1-1-1 0 0,0 1 1 0 0,0-1 0 0 0,0 1-1 0 0,1-1 1 0 0,-1 1 0 0 0,0 0 0 0 0,1-1-1 0 0,0 1 1 0 0,0 0 0 0 0,-1-1-1 0 0,2 1 1 0 0,-1 0 0 0 0,0 0-1 0 0,0-1 1 0 0,1 1 0 0 0,0-1-1 0 0,-1 1 1 0 0,1 0-87 0 0,4 8 47 0 0,0 0 0 0 0,0-1 0 0 0,1 1 0 0 0,1-1-1 0 0,-1 0 1 0 0,7 6-47 0 0,15 15 151 0 0,9 8-151 0 0,-13-15 249 0 0,-14-14-194 0 0,-2-2 173 0 0,0 1 0 0 0,0-1 1 0 0,0 3-229 0 0,-6-9 54 0 0,-1 0 0 0 0,0 0 0 0 0,1 0 1 0 0,-1 0-1 0 0,0 0 0 0 0,0 0 0 0 0,-1 0 1 0 0,1 1-1 0 0,0-1 0 0 0,-1 0 0 0 0,1 0 1 0 0,-1 1-1 0 0,0-1 0 0 0,1 0 0 0 0,-1 1 0 0 0,0-1 1 0 0,-1 2-55 0 0,1-2 11 0 0,-1 0 0 0 0,0 0-1 0 0,0 0 1 0 0,0 0 0 0 0,0 0 0 0 0,0 0 0 0 0,-1 0 0 0 0,1-1 0 0 0,0 1 0 0 0,-1 0 0 0 0,1-1 0 0 0,-1 1 0 0 0,0-1 0 0 0,1 0-1 0 0,-1 1 1 0 0,0-1 0 0 0,0 0 0 0 0,0 0 0 0 0,0 0 0 0 0,0 0 0 0 0,-1 0-11 0 0,-7 2 84 0 0,0 0 1 0 0,0 0-1 0 0,-9 0-84 0 0,10-1-54 0 0,-5 1-36 0 0,-1-1 0 0 0,1 0 0 0 0,-1-1 0 0 0,0 0 0 0 0,-7-2 90 0 0,11 0 35 0 0,2 1-339 0 0,1-1 0 0 0,-1 0 1 0 0,1 0-1 0 0,-1-1 0 0 0,1 0 0 0 0,0 0 0 0 0,0-1 0 0 0,-4-1 304 0 0,11 2-334 0 0,-1 1 0 0 0,1 0 0 0 0,0 0-1 0 0,-1-1 1 0 0,1 1 0 0 0,0-1 0 0 0,0 1-1 0 0,0-1 1 0 0,0 1 0 0 0,0-1 0 0 0,0 0 0 0 0,0 1-1 0 0,1-1 1 0 0,-1 0 0 0 0,1 0 0 0 0,-1-1 334 0 0,0-9-1952 0 0</inkml:trace>
  <inkml:trace contextRef="#ctx0" brushRef="#br0" timeOffset="316.076">494 109 10136 0 0,'7'3'1078'0'0,"-3"0"-832"0"0,-1-1-1 0 0,0 0 0 0 0,0 1 1 0 0,0-1-1 0 0,0 1 1 0 0,0 0-1 0 0,0 0 0 0 0,-1 0 1 0 0,0 0-1 0 0,1 1 1 0 0,-1-1-1 0 0,-1 1 0 0 0,1-1 1 0 0,0 1-1 0 0,-1 0 0 0 0,0 0 1 0 0,1-1-1 0 0,-2 1 1 0 0,1 0-1 0 0,0 0 0 0 0,-1 0 1 0 0,0 0-1 0 0,0 3-245 0 0,1 40 1106 0 0,0-8-622 0 0,-2-1 0 0 0,-1 0-1 0 0,-5 22-483 0 0,-31 172 1434 0 0,23-137-820 0 0,12-87-676 0 0,3-7-269 0 0,-2-23-2214 0 0,1-11-942 0 0,4 14 1873 0 0</inkml:trace>
  <inkml:trace contextRef="#ctx0" brushRef="#br0" timeOffset="657.063">586 240 11200 0 0,'15'-18'932'0'0,"-12"13"-738"0"0,1 0-1 0 0,0 1 0 0 0,0-1 0 0 0,4-2-193 0 0,-7 6 148 0 0,1 0 0 0 0,0-1 0 0 0,0 1-1 0 0,0 0 1 0 0,0 0 0 0 0,0 1 0 0 0,0-1 0 0 0,0 0 0 0 0,0 1 0 0 0,0-1 0 0 0,1 1 0 0 0,-1-1 0 0 0,0 1 0 0 0,2 0-148 0 0,1 0 216 0 0,-1 0 0 0 0,0 1 0 0 0,0-1 1 0 0,1 1-1 0 0,-1 0 0 0 0,0 0 1 0 0,0 0-1 0 0,0 1 0 0 0,0-1 1 0 0,0 1-1 0 0,0 0 0 0 0,0 0 1 0 0,-1 0-1 0 0,1 1 0 0 0,1 1-216 0 0,1 1 256 0 0,0 1-1 0 0,-1 0 0 0 0,0 1 1 0 0,0-1-1 0 0,-1 1 0 0 0,1 0 0 0 0,1 5-255 0 0,-3-6 108 0 0,0-1-1 0 0,-1 1 1 0 0,0-1-1 0 0,0 1 1 0 0,0 0-1 0 0,-1 0 1 0 0,1 0-1 0 0,-2 0 1 0 0,1 0-1 0 0,-1 2-107 0 0,0-4 24 0 0,0 0 0 0 0,0 0 1 0 0,-1 0-1 0 0,0-1 0 0 0,1 1 0 0 0,-2 0 1 0 0,1-1-1 0 0,0 1 0 0 0,-1-1 0 0 0,1 1 1 0 0,-1-1-1 0 0,0 0 0 0 0,0 1 0 0 0,0-1 1 0 0,-1 0-1 0 0,1 0 0 0 0,-2 0-24 0 0,-3 4 105 0 0,-1 0-1 0 0,-1-1 1 0 0,1 0-1 0 0,-1 0 1 0 0,0-1-1 0 0,0-1 1 0 0,-1 1 0 0 0,1-1-1 0 0,-1-1 1 0 0,-3 1-105 0 0,-4 1 192 0 0,-1-1 1 0 0,0-1 0 0 0,0-1 0 0 0,0-1-1 0 0,-10 0-192 0 0,17-1 0 0 0,-2 1 0 0 0,0-2 0 0 0,1 0 0 0 0,-4-1 0 0 0,-4-8-393 0 0,27 3-709 0 0,-1 1-1 0 0,1 0 1 0 0,0 1-1 0 0,1-1 1103 0 0,9-3-5276 0 0,-4 5-524 0 0</inkml:trace>
  <inkml:trace contextRef="#ctx0" brushRef="#br0" timeOffset="930.901">982 265 13560 0 0,'0'0'621'0'0,"0"0"-12"0"0,15 3-285 0 0,33 12 4905 0 0,-46-15-5119 0 0,0 0 0 0 0,-1 0-1 0 0,1-1 1 0 0,0 1 0 0 0,-1-1 0 0 0,1 1-1 0 0,0-1 1 0 0,-1 0 0 0 0,1 0-1 0 0,0 0-109 0 0,1 0 47 0 0,5-2 10 0 0,-3 1-19 0 0,0 1-1 0 0,0-1 0 0 0,0 0 1 0 0,-1 0-1 0 0,1-1 0 0 0,0 0 1 0 0,-1 1-1 0 0,0-1 1 0 0,0-1-1 0 0,0 1 0 0 0,3-4-37 0 0,2-5-101 0 0,-7 10 217 0 0,0-1-1 0 0,0 1 0 0 0,0-1 1 0 0,0 0-1 0 0,0 1 0 0 0,-1-1 1 0 0,1 0-1 0 0,-1 0 0 0 0,0 0 1 0 0,0 0-1 0 0,0 0 1 0 0,0-1-1 0 0,0-1-115 0 0,-4-2 176 0 0,0 6-187 0 0,2 1 3 0 0,-1-1 1 0 0,1 1-1 0 0,0-1 0 0 0,-1 1 0 0 0,1 0 0 0 0,-1-1 1 0 0,1 1-1 0 0,-1 0 0 0 0,1 0 0 0 0,-1 0 0 0 0,1 0 1 0 0,0 0-1 0 0,-1 0 0 0 0,1 0 0 0 0,-1 1 0 0 0,1-1 1 0 0,-1 1-1 0 0,1-1 0 0 0,0 1 0 0 0,-1-1 8 0 0,-29 14-477 0 0,23-9 480 0 0,1 0 0 0 0,0 0 1 0 0,0 1-1 0 0,1 0 0 0 0,0 0 0 0 0,0 0 1 0 0,0 1-1 0 0,-4 6-3 0 0,-3 6 332 0 0,1 0-1 0 0,-8 18-331 0 0,18-32 0 0 0,0-1-1 0 0,0 1 0 0 0,1 0 1 0 0,-1 0-1 0 0,1 0 1 0 0,0 0-1 0 0,0 0 0 0 0,0 0 1 0 0,1 0-1 0 0,0 0 1 0 0,0 0-1 0 0,0 1 0 0 0,1 2 1 0 0,0-6 19 0 0,0 1 0 0 0,0-1 0 0 0,0 0 0 0 0,1 0 1 0 0,-1 0-1 0 0,0 0 0 0 0,1-1 0 0 0,-1 1 0 0 0,1 0 0 0 0,0 0 0 0 0,-1-1 0 0 0,1 1 0 0 0,0-1 0 0 0,0 0 0 0 0,0 1 0 0 0,0-1 0 0 0,0 0 0 0 0,0 0 0 0 0,1 0 0 0 0,-1-1 0 0 0,0 1 0 0 0,0-1 0 0 0,1 1 0 0 0,-1-1-19 0 0,6 2 185 0 0,1 0 0 0 0,-1-1-1 0 0,1 0 1 0 0,-1-1 0 0 0,1 0 0 0 0,0 0-185 0 0,18-4-1186 0 0,0 0 0 0 0,0-2 1 0 0,-1-1-1 0 0,5-2 1186 0 0,-9 1-2095 0 0</inkml:trace>
  <inkml:trace contextRef="#ctx0" brushRef="#br0" timeOffset="1253.557">1435 226 15464 0 0,'0'0'348'0'0,"0"0"49"0"0,0 0 23 0 0,-12 9 110 0 0,0 0 134 0 0,-1 1-1 0 0,1 0 1 0 0,0 1-664 0 0,-19 17 1304 0 0,23-22-1060 0 0,1 0 0 0 0,-1 1 0 0 0,1 0 0 0 0,1 0-1 0 0,0 1 1 0 0,0 0 0 0 0,-4 7-244 0 0,9-14 34 0 0,0 1 1 0 0,0 0-1 0 0,0 0 0 0 0,0 0 0 0 0,0 0 1 0 0,0 0-1 0 0,1 0 0 0 0,-1 0 0 0 0,1 0 0 0 0,0 0 1 0 0,-1 1-1 0 0,1-1 0 0 0,0 0 0 0 0,0 0 1 0 0,1 0-1 0 0,-1 0 0 0 0,0 0 0 0 0,1 1 1 0 0,-1-1-1 0 0,1 0 0 0 0,-1 0 0 0 0,1 0 0 0 0,0 0 1 0 0,0 0-1 0 0,0 0 0 0 0,0-1 0 0 0,1 1 1 0 0,-1 0-1 0 0,0 0 0 0 0,1-1 0 0 0,-1 1 1 0 0,1-1-1 0 0,-1 1 0 0 0,1-1 0 0 0,0 0 1 0 0,0 0-1 0 0,-1 0 0 0 0,2 1-34 0 0,3 1 4 0 0,1 0 0 0 0,-1 0 0 0 0,1 0 0 0 0,0-1 0 0 0,0 0 0 0 0,0 0 0 0 0,0-1 0 0 0,0 0 0 0 0,6 1-4 0 0,9-1-1 0 0,0-1-1 0 0,10-2 2 0 0,-23 2-80 0 0,1-1 0 0 0,-1-1-1 0 0,0 0 1 0 0,0 0 0 0 0,0-1-1 0 0,0 0 1 0 0,5-2 80 0 0,-9 2-1390 0 0,0 0 1 0 0,0 0-1 0 0,-1 0 0 0 0,1 0 1 0 0,0-1 1389 0 0,7-7-6881 0 0</inkml:trace>
  <inkml:trace contextRef="#ctx0" brushRef="#br0" timeOffset="2024.132">1684 22 9672 0 0,'9'0'309'0'0,"-8"0"-256"0"0,1 0 1 0 0,0 0-1 0 0,-1 0 1 0 0,1 1-1 0 0,0-1 1 0 0,-1 0-1 0 0,1 1 1 0 0,-1-1-1 0 0,1 1 0 0 0,0 0 1 0 0,-1-1-1 0 0,1 1 1 0 0,-1 0-54 0 0,0-1 20 0 0,-1 0 1 0 0,0 0-1 0 0,0 0 1 0 0,0 0-1 0 0,1 1 1 0 0,-1-1-1 0 0,0 0 1 0 0,0 0-1 0 0,0 0 1 0 0,1 0-1 0 0,-1 0 1 0 0,0 0-1 0 0,0 1 1 0 0,0-1-1 0 0,0 0 1 0 0,0 0 0 0 0,1 0-1 0 0,-1 1 1 0 0,0-1-1 0 0,0 0 1 0 0,0 0-1 0 0,0 0 1 0 0,0 1-1 0 0,0-1 1 0 0,0 0-1 0 0,0 0 1 0 0,0 0-1 0 0,0 1 1 0 0,0-1-1 0 0,0 0 1 0 0,0 0-1 0 0,0 1 1 0 0,0-1-1 0 0,0 0 1 0 0,0 0-1 0 0,0 1 1 0 0,0-1-1 0 0,0 0 1 0 0,0 0 0 0 0,0 0-1 0 0,0 1-20 0 0,-7 5 896 0 0,3-3-207 0 0,0 4-217 0 0,1 1-1 0 0,-1-1 0 0 0,1 1 1 0 0,0 0-1 0 0,1 0 0 0 0,0 0 1 0 0,-1 8-472 0 0,-1 16 246 0 0,0 14-246 0 0,3-29 489 0 0,-1 46 533 0 0,2-39-486 0 0,-1 1 0 0 0,-3 16-536 0 0,1-1 770 0 0,2-29-402 0 0,0 0-1 0 0,0-1 1 0 0,-1 1-1 0 0,-2 7-367 0 0,0-2 0 0 0,2-11 0 0 0,1-5 0 0 0,1 1 0 0 0,0-1 0 0 0,-1 0 0 0 0,1 1 0 0 0,0-1 0 0 0,-1 0 0 0 0,1 0 0 0 0,0 1 0 0 0,-1-1 0 0 0,1 0 0 0 0,-1 0 0 0 0,1 0 0 0 0,-1 0 0 0 0,1 0 0 0 0,0 1 0 0 0,-1-1 0 0 0,1 0 0 0 0,-1 0 0 0 0,1 0 0 0 0,-1 0 0 0 0,1 0 0 0 0,0 0 0 0 0,-1 0 0 0 0,1 0 0 0 0,-1-1 0 0 0,1 1 0 0 0,-1 0 0 0 0,1 0 0 0 0,0 0 0 0 0,-1 0 0 0 0,1-1 0 0 0,-1 1 0 0 0,1 0 0 0 0,0 0 0 0 0,-1 0 0 0 0,1-1 0 0 0,0 1 0 0 0,-1 0 0 0 0,1-1 0 0 0,0 1 0 0 0,-1 0 0 0 0,1-1 0 0 0,0 1 0 0 0,0-1 0 0 0,-3-3-14 0 0,0 0 0 0 0,1 0 0 0 0,-1 0-1 0 0,1 0 1 0 0,0 0 0 0 0,0-1 0 0 0,1 1 0 0 0,-1-1-1 0 0,1 1 1 0 0,0-1 0 0 0,0 0 0 0 0,1 1-1 0 0,-1-1 1 0 0,1 0 0 0 0,0 0 0 0 0,1 1 0 0 0,-1-1-1 0 0,1 0 1 0 0,0 0 0 0 0,0 1 0 0 0,0-1-1 0 0,1-1 16 0 0,1-4 26 0 0,1 1 0 0 0,-1-1 0 0 0,2 1 0 0 0,-1 0 0 0 0,2 0 0 0 0,-1 1 0 0 0,1 0 0 0 0,0 0 0 0 0,1 0 0 0 0,0 0-27 0 0,-2 3-32 0 0,0 1 0 0 0,0 0 1 0 0,1 0-1 0 0,0 1 0 0 0,-1-1 1 0 0,1 1-1 0 0,1 0 1 0 0,-1 1-1 0 0,0 0 0 0 0,1 0 1 0 0,-1 0-1 0 0,1 0 32 0 0,6 0 41 0 0,1 0 1 0 0,-1 1-1 0 0,0 1 0 0 0,0 0 0 0 0,9 1-41 0 0,-20-1-9 0 0,1 0-1 0 0,-1 1 0 0 0,1-1 0 0 0,-1 1 0 0 0,1 0 0 0 0,-1 0 1 0 0,0 0-1 0 0,1 0 0 0 0,-1 0 0 0 0,0 1 0 0 0,0-1 0 0 0,0 0 1 0 0,0 1-1 0 0,0 0 0 0 0,1 1 10 0 0,3 3 91 0 0,-1 0 0 0 0,0 1 0 0 0,-1 0 1 0 0,1 2-92 0 0,10 13-10 0 0,-10-15 9 0 0,-1 1-1 0 0,0 0 1 0 0,-1 0-1 0 0,0 1 1 0 0,0-1 0 0 0,0 0-1 0 0,-1 1 1 0 0,-1 0-1 0 0,0-1 1 0 0,0 3 1 0 0,0-7 1 0 0,0-1 1 0 0,-1 1 0 0 0,1 0-1 0 0,-1-1 1 0 0,0 1-1 0 0,0 0 1 0 0,-1-1 0 0 0,1 1-1 0 0,-1 0 1 0 0,0-1-1 0 0,0 1 1 0 0,0-1 0 0 0,0 1-1 0 0,-1-1 1 0 0,1 0-1 0 0,-1 1 1 0 0,0-1 0 0 0,0 0-1 0 0,-1 2-1 0 0,3-5 0 0 0,0 0 0 0 0,-1 1-1 0 0,1-1 1 0 0,0 0 0 0 0,0 1-1 0 0,0-1 1 0 0,-1 1 0 0 0,1-1-1 0 0,0 0 1 0 0,-1 0 0 0 0,1 1-1 0 0,0-1 1 0 0,0 0-1 0 0,-1 0 1 0 0,1 1 0 0 0,0-1-1 0 0,-1 0 1 0 0,1 0 0 0 0,-1 0-1 0 0,1 1 1 0 0,0-1 0 0 0,-1 0-1 0 0,1 0 1 0 0,0 0 0 0 0,-1 0-1 0 0,1 0 1 0 0,-1 0 0 0 0,1 0-1 0 0,0 0 1 0 0,-1 0 0 0 0,1 0-1 0 0,-1 0 1 0 0,1 0 0 0 0,0 0-1 0 0,-1 0 1 0 0,1 0-1 0 0,-1-1 1 0 0,1 1 0 0 0,0 0-1 0 0,-1 0 1 0 0,1 0 0 0 0,0-1-1 0 0,-1 1 1 0 0,1 0 0 0 0,0 0-1 0 0,-1-1 1 0 0,1 1 0 0 0,0 0-1 0 0,0-1 1 0 0,-1 1 14 0 0,1-1 1 0 0,-1 0-1 0 0,1 1 0 0 0,-1-1 0 0 0,1 0 0 0 0,0 0 0 0 0,-1 0 0 0 0,1 0 0 0 0,0 1 0 0 0,0-1 1 0 0,-1 0-1 0 0,1 0 0 0 0,0 0 0 0 0,0 0 0 0 0,0 0-14 0 0,7-20 533 0 0,-5 17-523 0 0,-1-1 1 0 0,1 1-1 0 0,-1-1 0 0 0,1 1 1 0 0,0 0-1 0 0,1 0 1 0 0,-1 0-1 0 0,3-3-10 0 0,11-14-264 0 0,-8 11 243 0 0,0-1 0 0 0,1 1-1 0 0,0 0 1 0 0,1 1-1 0 0,10-8 22 0 0,-8 8 55 0 0,7-5 5 0 0,1 1 1 0 0,5-1-61 0 0,-17 10-26 0 0,-1 1 0 0 0,1-1 0 0 0,0 2 0 0 0,0-1 0 0 0,0 1 0 0 0,0 0 0 0 0,1 1 0 0 0,1 0 26 0 0,-2 0-73 0 0,-6 0 67 0 0,-1 1 1 0 0,1 0-1 0 0,-1-1 1 0 0,1 1-1 0 0,-1 0 1 0 0,1 0-1 0 0,0 0 1 0 0,-1 0-1 0 0,1 0 1 0 0,-1 0-1 0 0,1 1 1 0 0,-1-1-1 0 0,1 0 1 0 0,-1 1-1 0 0,1-1 1 0 0,-1 1-1 0 0,1 0 1 0 0,-1-1-1 0 0,0 1 1 0 0,1 0-1 0 0,-1 0 1 0 0,0 0-1 0 0,1 0 6 0 0,-2 0 0 0 0,1 0 0 0 0,0 0-1 0 0,-1 0 1 0 0,1 0 0 0 0,-1 0 0 0 0,1 0-1 0 0,-1 0 1 0 0,0 0 0 0 0,1 0-1 0 0,-1 0 1 0 0,0 0 0 0 0,0 0 0 0 0,0 1-1 0 0,0-1 1 0 0,0 0 0 0 0,0 0-1 0 0,0 0 1 0 0,0 0 0 0 0,0 0-1 0 0,-1 0 1 0 0,1 0 0 0 0,0 0 0 0 0,-1 1-1 0 0,1-1 1 0 0,-1 0 0 0 0,-2 4-51 0 0,0 0 0 0 0,0 0-1 0 0,0 0 1 0 0,-3 3 51 0 0,-3 4 52 0 0,2-4-10 0 0,1 0-1 0 0,-1-1 0 0 0,0 0 1 0 0,-7 5-42 0 0,6-5-1 0 0,0 0 1 0 0,0 1 0 0 0,1-1-1 0 0,-1 3 1 0 0,-38 48-172 0 0,40-52 172 0 0,5-1 0 0 0,1-3 0 0 0,1 0 0 0 0,0 0 0 0 0,0 0 0 0 0,0-1 0 0 0,0 1 0 0 0,0 0 0 0 0,0-1 0 0 0,0 1 0 0 0,1-1 0 0 0,-1 0 0 0 0,1 1 0 0 0,-1-1 0 0 0,1 0 0 0 0,-1 0 0 0 0,1 1 0 0 0,0-1 0 0 0,-1-1 0 0 0,1 1 0 0 0,0 0 0 0 0,0 0 0 0 0,0-1 0 0 0,-1 1 0 0 0,1-1 0 0 0,0 1 0 0 0,0-1 0 0 0,1 0 0 0 0,9 2 0 0 0,0-1 0 0 0,0-1 0 0 0,0 0 0 0 0,2-1 0 0 0,5 0 0 0 0,18-3 491 0 0,-7 0 410 0 0,-25 3-899 0 0,0 0 0 0 0,0 0 0 0 0,0-1 0 0 0,0 0 0 0 0,0 0-1 0 0,0 0 1 0 0,-1-1 0 0 0,1 1 0 0 0,-1-1 0 0 0,1 0 0 0 0,0-1-2 0 0,-2 1 37 0 0,0 1 0 0 0,0 0 0 0 0,0-1 0 0 0,0 0 0 0 0,-1 0 0 0 0,1 0 0 0 0,-1 0 0 0 0,0 0 0 0 0,0 0 0 0 0,0 0 0 0 0,0-1 0 0 0,0 1 0 0 0,-1-1 0 0 0,0 1 0 0 0,1-4-37 0 0,-1 3-17 0 0,-1 0-1 0 0,-1 1 0 0 0,1-1 1 0 0,0 0-1 0 0,-1 1 0 0 0,0-1 1 0 0,0 0-1 0 0,0 1 1 0 0,0-1-1 0 0,-1 1 0 0 0,1 0 1 0 0,-1-1-1 0 0,0 1 0 0 0,0 0 1 0 0,0 0-1 0 0,0 0 0 0 0,-1 0 1 0 0,1 0-1 0 0,-1 1 0 0 0,0-1 1 0 0,1 1-1 0 0,-1 0 1 0 0,0 0-1 0 0,-1 0 0 0 0,1 0 1 0 0,-1 0 17 0 0,-5-3-54 0 0,3 2 131 0 0,-1 0 0 0 0,1 0 0 0 0,-1 0-1 0 0,0 1 1 0 0,-3-1-77 0 0,-10-3 254 0 0,4 0-1687 0 0,3 4-6271 0 0,13 2 1460 0 0</inkml:trace>
  <inkml:trace contextRef="#ctx0" brushRef="#br0" timeOffset="2379.065">2594 202 13824 0 0,'0'0'48'0'0,"-1"-1"1"0"0,1 1-1 0 0,-1-1 1 0 0,1 1 0 0 0,-1-1-1 0 0,1 1 1 0 0,-1 0-1 0 0,0-1 1 0 0,1 1 0 0 0,-1 0-1 0 0,0-1 1 0 0,1 1 0 0 0,-1 0-1 0 0,0 0 1 0 0,0 0-1 0 0,1 0 1 0 0,-1 0 0 0 0,0 0-1 0 0,0 0-48 0 0,0 0 59 0 0,0 0 0 0 0,-1 1 0 0 0,1 0 0 0 0,0-1-1 0 0,-1 1 1 0 0,1 0 0 0 0,0-1 0 0 0,0 1 0 0 0,-1 0 0 0 0,1 0-59 0 0,-26 17 392 0 0,22-15-285 0 0,1-1 0 0 0,0 0 0 0 0,0 1 0 0 0,0 0 0 0 0,0 0 0 0 0,0 0 0 0 0,1 1 0 0 0,-1-1 0 0 0,1 1 0 0 0,0 0 0 0 0,0 0 0 0 0,0 0 0 0 0,1 0 0 0 0,-1 0 0 0 0,1 2-107 0 0,0 0 78 0 0,0-1 0 0 0,1 1 0 0 0,0 0 0 0 0,0 0 0 0 0,1 0 0 0 0,0 0 0 0 0,0 0 0 0 0,0 1 0 0 0,1-1 0 0 0,-1 0 0 0 0,2 0 0 0 0,-1-1 0 0 0,1 1 0 0 0,-1 0 0 0 0,2 0 0 0 0,-1-1 0 0 0,1 1 0 0 0,-1-1 0 0 0,2 2-78 0 0,24 52-112 0 0,-27-57 158 0 0,0 0-1 0 0,0 0 1 0 0,0 1-1 0 0,0-1 0 0 0,0 0 1 0 0,-1 0-1 0 0,1 1 0 0 0,-1-1 1 0 0,0 0-1 0 0,0 1 1 0 0,1-1-1 0 0,-1 0 0 0 0,-1 1 1 0 0,1-1-1 0 0,0 1 0 0 0,0-1 1 0 0,-1 0-1 0 0,0 0 1 0 0,1 1-1 0 0,-1-1 0 0 0,0 0 1 0 0,0 0-1 0 0,0 0 0 0 0,0 0 1 0 0,-1 1-46 0 0,-1 0 149 0 0,1 0 1 0 0,-1 0 0 0 0,0 0-1 0 0,0 0 1 0 0,0 0 0 0 0,0-1-1 0 0,-1 0 1 0 0,1 1 0 0 0,-1-1-1 0 0,1 0 1 0 0,-1-1 0 0 0,0 1-1 0 0,-4 0-149 0 0,-11 4-127 0 0,0-2-1 0 0,-2 0 128 0 0,19-4-1 0 0,0 0-4 0 0,2 0 1 0 0,-1 0 1 0 0,1 0-1 0 0,-1 0 0 0 0,0 0 1 0 0,1 1-1 0 0,-1-1 0 0 0,1 0 1 0 0,-1 0-1 0 0,1 0 0 0 0,-1 1 1 0 0,1-1-1 0 0,-1 0 1 0 0,1 0-1 0 0,-1 1 0 0 0,1-1 1 0 0,0 0-1 0 0,-1 1 0 0 0,1-1 1 0 0,-1 1 3 0 0,1-1-382 0 0,0 0-107 0 0,0 0-1278 0 0,0 0-5056 0 0</inkml:trace>
  <inkml:trace contextRef="#ctx0" brushRef="#br0" timeOffset="2775.127">2932 265 10136 0 0,'0'0'464'0'0,"0"0"-10"0"0,-15 3 166 0 0,5-1 170 0 0,-14 4 578 0 0,6 1-64 0 0,17-6-912 0 0,1-1 34 0 0,-15 11 1003 0 0,-23 2 211 0 0,27-8-1378 0 0,0-1-1 0 0,-1 0 0 0 0,-2 0-261 0 0,7-2 199 0 0,0 1 0 0 0,0 0-1 0 0,0 1 1 0 0,1-1 0 0 0,0 1 0 0 0,0 1-1 0 0,0-1 1 0 0,-2 3-199 0 0,-2 0 70 0 0,7-4-69 0 0,0 0 0 0 0,0 0-1 0 0,0 0 1 0 0,0 0 0 0 0,0 1 0 0 0,1-1-1 0 0,0 1 1 0 0,-1 0 0 0 0,1-1-1 0 0,1 1 1 0 0,-1 0 0 0 0,1 0 0 0 0,-1 0-1 0 0,1 1 1 0 0,0-1 0 0 0,0 0-1 0 0,1 0 0 0 0,0-1 0 0 0,1 0 0 0 0,0-1 0 0 0,0 1 0 0 0,0-1 0 0 0,0 1 0 0 0,0-1 0 0 0,2 2 0 0 0,4 2 0 0 0,0-2 88 0 0,1-1-1 0 0,0 1 0 0 0,0-2 1 0 0,0 1-1 0 0,1-1 1 0 0,-1 0-1 0 0,1 0 0 0 0,-1-1 1 0 0,1-1-1 0 0,-1 1 1 0 0,7-1-88 0 0,-1-1 179 0 0,1-1 1 0 0,0 0 0 0 0,-1 0 0 0 0,1-2-1 0 0,-1 0 1 0 0,6-3-180 0 0,-8 3-502 0 0,0-2-1 0 0,0 0 1 0 0,9-6 502 0 0,12-14-5137 0 0,-24 18-1154 0 0</inkml:trace>
  <inkml:trace contextRef="#ctx0" brushRef="#br0" timeOffset="4024.986">3051 340 13472 0 0,'13'1'421'0'0,"-11"1"-2"0"0,-20 4 216 0 0,-9 2-646 0 0,22-5 304 0 0,1 1 1 0 0,-1-1-1 0 0,1 0 1 0 0,0 1-1 0 0,0 0 1 0 0,0 0-1 0 0,1 0 1 0 0,-1 1-1 0 0,1 0-293 0 0,-12 13 1182 0 0,12-15-1082 0 0,0 1 0 0 0,0 0 0 0 0,1 0 0 0 0,-1 0 0 0 0,1 1-1 0 0,0-1 1 0 0,0 0 0 0 0,0 2-100 0 0,1-5 39 0 0,1 0 1 0 0,-1 1-1 0 0,1-1 1 0 0,0 0-1 0 0,-1 1 1 0 0,1-1-1 0 0,0 0 1 0 0,0 1-1 0 0,0-1 1 0 0,0 0-1 0 0,0 1 1 0 0,0-1-1 0 0,0 0 1 0 0,0 1-1 0 0,1-1 1 0 0,-1 0-1 0 0,1 1 1 0 0,-1-1-1 0 0,1 0 1 0 0,-1 1-1 0 0,1-1 1 0 0,-1 0-1 0 0,1 0 1 0 0,0 0-1 0 0,0 0 1 0 0,0 0-1 0 0,0 0 1 0 0,0 0-1 0 0,0 0 1 0 0,0 0-1 0 0,0 0-39 0 0,1 0 30 0 0,-1-1 1 0 0,1 1-1 0 0,0-1 1 0 0,-1 1-1 0 0,1-1 0 0 0,-1 0 1 0 0,1 0-1 0 0,0 0 1 0 0,-1 0-1 0 0,1 0 0 0 0,0 0 1 0 0,-1 0-1 0 0,1 0 1 0 0,0-1-1 0 0,-1 1 0 0 0,1-1 1 0 0,0 1-1 0 0,-1-1 1 0 0,1 0-1 0 0,-1 1 0 0 0,1-2-30 0 0,2 0 8 0 0,0 0-1 0 0,0 0 0 0 0,-1-1 1 0 0,1 1-1 0 0,-1-1 0 0 0,1 0 0 0 0,1-3-7 0 0,35-40-24 0 0,-24 28-188 0 0,-14 14 160 0 0,1 0-1 0 0,0 1 1 0 0,0-1 0 0 0,0 1 0 0 0,4-3 52 0 0,16-13-229 0 0,-11 9 37 0 0,0 1-1 0 0,0 0 0 0 0,5-1 193 0 0,-16 9-5 0 0,0 1 0 0 0,-1-1-1 0 0,1 1 1 0 0,0-1 0 0 0,-1 1-1 0 0,1 0 1 0 0,0-1 0 0 0,0 1-1 0 0,-1 0 1 0 0,1 0 0 0 0,0 0-1 0 0,0-1 1 0 0,-1 1-1 0 0,1 0 1 0 0,0 0 0 0 0,0 0-1 0 0,0 0 1 0 0,-1 1 0 0 0,1-1-1 0 0,0 0 1 0 0,0 0 0 0 0,-1 0-1 0 0,2 1 6 0 0,-2-1-14 0 0,1 1 0 0 0,-1-1 0 0 0,1 1 0 0 0,-1 0 0 0 0,0-1 0 0 0,1 1-1 0 0,-1-1 1 0 0,0 1 0 0 0,1 0 0 0 0,-1-1 0 0 0,0 1 0 0 0,0 0 0 0 0,0 0 0 0 0,1-1-1 0 0,-1 1 1 0 0,0 0 0 0 0,0-1 0 0 0,0 1 0 0 0,0 0 0 0 0,0 0 14 0 0,-1 5-55 0 0,0-1 0 0 0,0 1 0 0 0,0 0 0 0 0,-1 0 0 0 0,0 2 55 0 0,-2 3 42 0 0,1-1-1 0 0,0 1 0 0 0,1 0 0 0 0,1 0 0 0 0,0 0 0 0 0,0 2-41 0 0,1-12-127 0 0,-2 2 111 0 0,1-3 62 0 0,1 0-1 0 0,0 0 1 0 0,0 0-1 0 0,-1 1 1 0 0,1-1 0 0 0,0 0-1 0 0,0 0 1 0 0,-1 0 0 0 0,1 1-1 0 0,0-1 1 0 0,0 0 0 0 0,0 0-1 0 0,-1 1 1 0 0,1-1 0 0 0,0 0-1 0 0,0 1 1 0 0,0-1-1 0 0,0 0 1 0 0,0 1 0 0 0,0-1-1 0 0,0 0 1 0 0,0 0 0 0 0,0 1-46 0 0,0 0 36 0 0,1 0 0 0 0,-1 0 0 0 0,1-1 0 0 0,-1 1-1 0 0,1 0 1 0 0,-1 0 0 0 0,1 0 0 0 0,0-1 0 0 0,0 1 0 0 0,-1 0 0 0 0,1-1 0 0 0,0 1 0 0 0,0-1 0 0 0,0 1 0 0 0,0-1 0 0 0,0 1 0 0 0,0-1 0 0 0,-1 0 0 0 0,1 1 0 0 0,0-1 0 0 0,0 0 0 0 0,0 0 0 0 0,0 0-1 0 0,0 0 1 0 0,1 0-36 0 0,1 0-8 0 0,0-1-1 0 0,1 1 1 0 0,-1-1-1 0 0,0 0 1 0 0,0-1-1 0 0,0 1 0 0 0,3-2 9 0 0,34-18 114 0 0,-30 16-83 0 0,0 0 0 0 0,0 0-1 0 0,-1-1 1 0 0,0 0 0 0 0,3-3-31 0 0,-2 1-55 0 0,-1 2 0 0 0,2-1 0 0 0,-1 1 0 0 0,6-2 55 0 0,-14 7 0 0 0,0 1 0 0 0,0-1 0 0 0,0 0 0 0 0,1 1 0 0 0,-1 0 0 0 0,0-1 0 0 0,0 1 0 0 0,0 0 0 0 0,0 0 0 0 0,1 0 0 0 0,-1 0 0 0 0,0 1 0 0 0,0-1 0 0 0,0 0 0 0 0,1 1 0 0 0,-2 0 0 0 0,0-1 0 0 0,0 0 0 0 0,0 1 0 0 0,0 0 0 0 0,0-1 0 0 0,0 1 0 0 0,0 0 0 0 0,0-1 0 0 0,-1 1 0 0 0,1 0 0 0 0,0 0 0 0 0,0 0 0 0 0,-1 0 0 0 0,1-1 0 0 0,0 1 0 0 0,-1 0 0 0 0,1 0 0 0 0,-1 0 0 0 0,1 1 0 0 0,-1-1 0 0 0,0 0 0 0 0,1 0 0 0 0,-1 0 0 0 0,0 0 0 0 0,0 0 0 0 0,0 0 0 0 0,1 1 0 0 0,-1-1 0 0 0,-1 0 0 0 0,-1 47-52 0 0,-2-1-1 0 0,-6 23 53 0 0,3-34 14 0 0,3 1 1 0 0,1 0-1 0 0,1 0 0 0 0,3 26-14 0 0,1-49 0 0 0,1-1 0 0 0,0 0 0 0 0,2 4 0 0 0,3 15 0 0 0,4 5 0 0 0,-36-127 1298 0 0,21 72-1222 0 0,0-1 0 0 0,1 0 1 0 0,1 1-1 0 0,1-1 1 0 0,0 0-1 0 0,2 0 0 0 0,0 0 1 0 0,1 1-1 0 0,1-1-76 0 0,3-10-192 0 0,1 2 0 0 0,1-1 0 0 0,2 1 1 0 0,0 0-1 0 0,9-13 192 0 0,-9 23-49 0 0,0 1 1 0 0,0-1 0 0 0,2 2 0 0 0,0 0-1 0 0,5-5 49 0 0,-12 15-60 0 0,1-1 0 0 0,-1 2 0 0 0,1-1 0 0 0,0 1 0 0 0,0 0 0 0 0,0 0 0 0 0,1 1 0 0 0,-1 0 0 0 0,1 0 0 0 0,0 1 0 0 0,0 0 0 0 0,0 0 60 0 0,-6 2 0 0 0,0 0 0 0 0,-1 0 0 0 0,1 0 0 0 0,0-1 0 0 0,-1 2 0 0 0,1-1 0 0 0,0 0 0 0 0,-1 0 0 0 0,1 1 0 0 0,0-1 0 0 0,-1 0 0 0 0,1 1 0 0 0,0 0 0 0 0,-1-1 0 0 0,1 1 0 0 0,-1 0 0 0 0,1 0 0 0 0,-1 0 0 0 0,0 0 0 0 0,1 0 0 0 0,-1 0 0 0 0,0 0 0 0 0,0 0 0 0 0,0 1 0 0 0,0-1 0 0 0,0 0 0 0 0,0 1 0 0 0,0-1 0 0 0,0 1 0 0 0,0-1 0 0 0,-1 1 0 0 0,1-1 0 0 0,0 1 0 0 0,-1 0 0 0 0,0-1 0 0 0,1 1 0 0 0,-1 0 0 0 0,0-1 0 0 0,0 1 0 0 0,0 0 0 0 0,0 0 0 0 0,0-1 0 0 0,0 1 0 0 0,0 0 0 0 0,-1-1 0 0 0,1 1 0 0 0,-1 0 0 0 0,1-1 0 0 0,-1 1 0 0 0,-9 16 0 0 0,0 0 0 0 0,-1-1 0 0 0,-1 0 0 0 0,-2 0 0 0 0,-13 19 0 0 0,13-18 0 0 0,-1-1 0 0 0,-1 1 0 0 0,6-8 0 0 0,-10 8 63 0 0,19-17 268 0 0,1-1 137 0 0,0 0 38 0 0,0 0-63 0 0,5-3-278 0 0,0 0-218 0 0,0 0 1 0 0,0 0-1 0 0,0-1 0 0 0,0 0 0 0 0,3-3 53 0 0,12-10-266 0 0,-7 7 171 0 0,-1-1 1 0 0,6-6 94 0 0,-8 6-206 0 0,1 1 0 0 0,0 1 0 0 0,6-4 206 0 0,4-3-375 0 0,-15 12 336 0 0,0-1 1 0 0,0 0-1 0 0,1 1 0 0 0,-1 1 1 0 0,1-1-1 0 0,4-1 39 0 0,-4 5 0 0 0,-6 0 0 0 0,-1 0 0 0 0,1 0 0 0 0,-1 0 0 0 0,1 1 0 0 0,-1-1 0 0 0,1 0 0 0 0,-1 1 0 0 0,1-1 0 0 0,-1 0 0 0 0,1 1 0 0 0,-1-1 0 0 0,0 1 0 0 0,1-1 0 0 0,-1 1 0 0 0,0-1 0 0 0,1 1 0 0 0,-1-1 0 0 0,0 1 0 0 0,1-1 0 0 0,-1 1 0 0 0,0-1 0 0 0,0 1 0 0 0,0 0 0 0 0,0-1 0 0 0,1 1 0 0 0,-1-1 0 0 0,0 1 0 0 0,0-1 0 0 0,0 1 0 0 0,0 0 0 0 0,0-1 0 0 0,-1 1 0 0 0,1-1 0 0 0,0 1 0 0 0,0 0 0 0 0,0-1 0 0 0,0 1 0 0 0,0-1 0 0 0,-5 19 11 0 0,3-10-27 0 0,-1 0-1 0 0,2 0 1 0 0,-1 1-1 0 0,1-1 1 0 0,1 0-1 0 0,0 7 17 0 0,0-13 2 0 0,0-1-2 0 0,0-1 1 0 0,0 0 0 0 0,0 0 0 0 0,0 0-1 0 0,0 0 1 0 0,1 0 0 0 0,-1 0 0 0 0,0 0-1 0 0,1 0 1 0 0,-1 0 0 0 0,1 0-1 0 0,-1 0 1 0 0,1 0 0 0 0,-1 0 0 0 0,1-1-1 0 0,0 1 1 0 0,0 0 0 0 0,-1 0 0 0 0,1 0-1 0 0,1 0 0 0 0,-1 0 18 0 0,0-1 0 0 0,-1 1 0 0 0,1 0 0 0 0,0-1 0 0 0,1 1 0 0 0,-1-1 0 0 0,0 1 0 0 0,0-1 0 0 0,0 1 0 0 0,0-1 0 0 0,0 0 0 0 0,0 0 0 0 0,0 1 0 0 0,1-1 0 0 0,-1 0 0 0 0,0 0 0 0 0,0 0 0 0 0,0 0 0 0 0,0-1 0 0 0,1 1 0 0 0,-1 0 0 0 0,0 0-1 0 0,0-1 1 0 0,1 1-18 0 0,27-14 314 0 0,-18 8-60 0 0,-2 1-75 0 0,-1 0 0 0 0,0-1 0 0 0,0 0 0 0 0,0 0 0 0 0,-1-1 0 0 0,1 0-179 0 0,-1 0-16 0 0,1 0 0 0 0,1 0 0 0 0,-1 1 1 0 0,8-5 15 0 0,-8 9-235 0 0,-3 11 348 0 0,-4-4-101 0 0,-1 0 0 0 0,0 1 0 0 0,0-1-1 0 0,0 0 1 0 0,-1 0 0 0 0,1 1 0 0 0,-2-1-1 0 0,1 0 1 0 0,0 0 0 0 0,-1 1-12 0 0,-1 6 10 0 0,-15 49-10 0 0,-3-1 0 0 0,-2-1 0 0 0,-3 0 0 0 0,10-23 0 0 0,12-25-109 0 0,-6 12 539 0 0,-1 1-1 0 0,0-2 1 0 0,-12 16-430 0 0,20-33 58 0 0,-2 1 0 0 0,1-1 0 0 0,0 0 0 0 0,-1 0-1 0 0,0 0 1 0 0,0 0 0 0 0,0-1 0 0 0,-1 0 0 0 0,0 0 0 0 0,1-1 0 0 0,-1 1 0 0 0,0-1-1 0 0,-1 0 1 0 0,1-1 0 0 0,-7 2-58 0 0,8-3 26 0 0,1 0-1 0 0,-1-1 1 0 0,0 0-1 0 0,0 0 0 0 0,1 0 1 0 0,-1 0-1 0 0,0-1 1 0 0,-2 0-26 0 0,-39-12-2313 0 0,28 8-2616 0 0,-12-3-3032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5:36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79 2760 0 0,'-5'-6'248'0'0,"-4"-3"-202"0"0,4 4 2000 0 0,0 1 0 0 0,0-1-1 0 0,-1 1 1 0 0,-1 0-2046 0 0,-6-3 1053 0 0,13 7-1022 0 0,0 0-1 0 0,-1 0 1 0 0,1 0-1 0 0,0 0 1 0 0,-1-1-1 0 0,1 1 1 0 0,-1 0-1 0 0,1 0 1 0 0,0 0-1 0 0,-1-1 1 0 0,1 1-1 0 0,0 0 1 0 0,0 0-1 0 0,-1-1 1 0 0,1 1-1 0 0,0 0 1 0 0,0-1-1 0 0,-1 1 1 0 0,1 0-1 0 0,0-1 1 0 0,0 1-1 0 0,0-1 1 0 0,-1 1-1 0 0,1 0 1 0 0,0-1-1 0 0,0 1 1 0 0,0 0-1 0 0,0-1 1 0 0,0 1-1 0 0,0-1 1 0 0,0 1-1 0 0,0 0 1 0 0,0-1-31 0 0,0 1 43 0 0,0 0 0 0 0,0-1 0 0 0,0 1 0 0 0,0 0 0 0 0,0 0 0 0 0,0-1 1 0 0,0 1-1 0 0,0 0 0 0 0,0 0 0 0 0,0-1 0 0 0,0 1 0 0 0,0 0 0 0 0,0 0 0 0 0,0 0 0 0 0,0-1 0 0 0,0 1 1 0 0,-1 0-1 0 0,1 0 0 0 0,0 0 0 0 0,0-1 0 0 0,0 1 0 0 0,0 0 0 0 0,0 0 0 0 0,-1 0 0 0 0,1 0 0 0 0,0 0 1 0 0,0-1-1 0 0,0 1 0 0 0,0 0 0 0 0,-1 0 0 0 0,1 0 0 0 0,0 0 0 0 0,0 0 0 0 0,0 0-43 0 0,-1 0 32 0 0,1 0 0 0 0,0 0 0 0 0,0 0 0 0 0,-1 0 0 0 0,1-1 0 0 0,0 1 0 0 0,0 0 0 0 0,0 0 0 0 0,-1 0 0 0 0,1 0 0 0 0,0 0 0 0 0,0 0 0 0 0,0 0 0 0 0,-1-1 0 0 0,1 1 0 0 0,0 0 1 0 0,0 0-1 0 0,0 0 0 0 0,0-1 0 0 0,0 1 0 0 0,-1 0 0 0 0,1 0 0 0 0,0 0 0 0 0,0-1 0 0 0,0 1 0 0 0,0 0 0 0 0,0 0 0 0 0,0 0 0 0 0,0-1 0 0 0,0 1 0 0 0,0 0 0 0 0,0 0 0 0 0,0-1 0 0 0,0 1 0 0 0,0 0 0 0 0,0 0 0 0 0,0 0 0 0 0,0-1 0 0 0,0 1 0 0 0,0 0 0 0 0,0 0 0 0 0,0-1 0 0 0,0 1 0 0 0,0 0-32 0 0,7-8 1159 0 0,-11 5 278 0 0,6 4-1297 0 0,10 0 1496 0 0,-6 10-1542 0 0,-3-6-61 0 0,1 0 0 0 0,-1-1 0 0 0,1 1 0 0 0,0-1 0 0 0,1 0 0 0 0,-1 0-1 0 0,1 0 1 0 0,0-1 0 0 0,-1 1 0 0 0,2-1 0 0 0,2 1-33 0 0,14 11 0 0 0,-17-10 0 0 0,-2-2 35 0 0,0 0 0 0 0,0 0-1 0 0,0 0 1 0 0,0 0 0 0 0,1 4-35 0 0,-1-4 123 0 0,-1 1 1 0 0,1-1 0 0 0,0 0 0 0 0,0 0-1 0 0,2 2-123 0 0,23 19 286 0 0,-17-15-381 0 0,0 0 0 0 0,10 7 95 0 0,-9-9-65 0 0,-6-3 61 0 0,0-1 1 0 0,0 1-1 0 0,-1 0 0 0 0,4 3 4 0 0,9 7 0 0 0,6 5 0 0 0,18 13 268 0 0,-27-20-256 0 0,-7-2-12 0 0,-8-7 0 0 0,0-2 0 0 0,-1 2 1 0 0,1-3 3 0 0,12 16-94 0 0,-9-8 133 0 0,-3-3-11 0 0,0-4 70 0 0,0-1-86 0 0,0 0-1 0 0,1 1 0 0 0,-1-1 0 0 0,0 1 1 0 0,0-1-1 0 0,0 0 0 0 0,0 1 0 0 0,0-1 1 0 0,0 1-1 0 0,0-1 0 0 0,0 1 0 0 0,0-1 0 0 0,0 1 1 0 0,0-1-1 0 0,0 0 0 0 0,0 1 0 0 0,0-1 1 0 0,0 1-1 0 0,-1-1 0 0 0,1 1 0 0 0,0-1 1 0 0,0 0-1 0 0,0 1 0 0 0,-1-1 0 0 0,1 1 1 0 0,0-1-1 0 0,0 0-15 0 0,-8 10 328 0 0,3-6-217 0 0,0 0 0 0 0,0 0 0 0 0,0 0 0 0 0,0-1 0 0 0,-1 0 0 0 0,1 0 0 0 0,-1-1 0 0 0,-1 1-111 0 0,-88 36 256 0 0,37-13-184 0 0,32-12-72 0 0,20-10 0 0 0,0-1 0 0 0,1 0 0 0 0,-1 0 0 0 0,-1-1 0 0 0,-4 2 0 0 0,-3 0-77 0 0,1 1 1 0 0,0 0-1 0 0,0 1 0 0 0,1 0 0 0 0,-9 7 77 0 0,14-7-106 0 0,6-5 77 0 0,1 0-1 0 0,-1 0 0 0 0,0-1 1 0 0,0 1-1 0 0,0 0 0 0 0,1 0 1 0 0,-1-1-1 0 0,0 1 0 0 0,0-1 1 0 0,0 1-1 0 0,0-1 0 0 0,0 1 1 0 0,0-1-1 0 0,-1 1 30 0 0,0-1-46 0 0,-10 3-82 0 0,12-3 118 0 0,0 0 0 0 0,0 0 0 0 0,0 0 0 0 0,-1 0 0 0 0,1 0-1 0 0,0 0 1 0 0,0 0 0 0 0,0 0 0 0 0,0 0 0 0 0,-1 1 0 0 0,1-1 0 0 0,0 0-1 0 0,0 0 1 0 0,0 0 0 0 0,0 0 0 0 0,-1 0 0 0 0,1 0 0 0 0,0 0 0 0 0,0 0-1 0 0,0 1 1 0 0,0-1 0 0 0,0 0 0 0 0,0 0 0 0 0,-1 0 0 0 0,1 0 0 0 0,0 1-1 0 0,0-1 1 0 0,0 0 0 0 0,0 0 0 0 0,0 0 0 0 0,0 0 0 0 0,0 1 0 0 0,0-1-1 0 0,0 0 1 0 0,0 0 0 0 0,0 0 0 0 0,0 1 0 0 0,0-1 0 0 0,0 0 0 0 0,0 0-1 0 0,0 0 1 0 0,0 0 0 0 0,0 1 0 0 0,0-1 0 0 0,0 0 0 0 0,0 0 0 0 0,0 0 0 0 0,0 0-1 0 0,1 1 1 0 0,-1-1 0 0 0,0 0 0 0 0,0 0 0 0 0,0 0 0 0 0,0 0 10 0 0,-14 3-678 0 0,-21 3-3892 0 0,33-6 2717 0 0</inkml:trace>
  <inkml:trace contextRef="#ctx0" brushRef="#br0" timeOffset="2556.344">734 602 2304 0 0,'0'0'101'0'0,"0"0"255"0"0,0 0 986 0 0,0 0 428 0 0,0 0 87 0 0,0 0-175 0 0,0 0-820 0 0,0 0-354 0 0,0 0-76 0 0,0 0 8 0 0,0 0 94 0 0,0 0 39 0 0,0 0 10 0 0,0 0-23 0 0,0 0-102 0 0,0 0-46 0 0,0 0-10 0 0,0 0-8 0 0,0 0-22 0 0,0 0-10 0 0,0 0-3 0 0,0 0-9 0 0,0 0-45 0 0,0 0-17 0 0,0 0-7 0 0,0 0-10 0 0,0 0-38 0 0,0 0-10 0 0,0 0-6 0 0,0 0-14 0 0,0 0-55 0 0,0 0-20 0 0,0 0-7 0 0,0 0-5 0 0,0 0-17 0 0,-6-2 538 0 0,11 2-639 0 0,-4 0-46 0 0,-1 0 86 0 0,0 0 26 0 0,0 0 0 0 0,0 0 2 0 0,0 0 8 0 0,0 0 18 0 0,0 0-1 0 0,0 0-22 0 0,0 0-31 0 0,0 0-81 0 0,0 0 80 0 0,0 0 27 0 0,0 0 0 0 0,0 0 0 0 0,0 0 0 0 0,0 0 0 0 0,0 0-25 0 0,0 0-68 0 0,0 0 106 0 0,0 0 28 0 0,0 0-31 0 0,0 0-121 0 0,0 0-20 0 0,0 0 3 0 0,0 0 0 0 0,0 0 30 0 0,0 0 112 0 0,0 0 13 0 0,2 1 285 0 0,-2-1-369 0 0,1 0 0 0 0,-1 0-1 0 0,0 0 1 0 0,0 0 0 0 0,0 0 0 0 0,0 0-1 0 0,0 0 1 0 0,0 0 0 0 0,1 0 0 0 0,-1 0-1 0 0,0 0 1 0 0,0 0 0 0 0,0 0 0 0 0,0 0-1 0 0,0 0 1 0 0,0 1 0 0 0,0-1-1 0 0,0 0 1 0 0,1 0 0 0 0,-1 0 0 0 0,0 0-1 0 0,0 0 1 0 0,0 0 0 0 0,0 0 0 0 0,0 0-1 0 0,0 0 1 0 0,0 0 0 0 0,0 1 0 0 0,0-1-1 0 0,0 0 1 0 0,0 0 0 0 0,0 0-1 0 0,0 0 1 0 0,0 0 0 0 0,0 0 0 0 0,0 0-1 0 0,0 1 1 0 0,1-1 0 0 0,-1 0 0 0 0,-1 0-1 0 0,1 0 1 0 0,0 0 0 0 0,0 0 0 0 0,0 0-1 0 0,0 1 1 0 0,0-1 0 0 0,0 0 0 0 0,0 0-1 0 0,0 0 1 0 0,0 0 0 0 0,0 0-1 0 0,0 0 1 0 0,0 0 0 0 0,0 0 0 0 0,0 1-1 0 0,0-1-6 0 0,-2 1 17 0 0,0 0 0 0 0,1 1 0 0 0,-1-1 0 0 0,0 0 0 0 0,0 0 0 0 0,0 0 0 0 0,0 0 0 0 0,0 0 0 0 0,0-1 0 0 0,0 1 0 0 0,0-1 0 0 0,-2 1-17 0 0,-7 2 44 0 0,-61 23 252 0 0,0-4 0 0 0,-33 4-296 0 0,-46 12-100 0 0,115-30-248 0 0,-1 2-1 0 0,-17 7 349 0 0,14-5-467 0 0,27-9-152 0 0,0 1-1 0 0,1 0 1 0 0,-7 4 619 0 0,-21 5-2264 0 0,30-10 1761 0 0,-16 5-919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5:31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96 413 2304 0 0,'-31'10'2171'0'0,"29"-9"20"0"0,-3 1 1605 0 0,-7 5-2778 0 0,8-5-650 0 0,3-1-311 0 0,1-1 0 0 0,-1 1 0 0 0,0-1 0 0 0,0 1 1 0 0,0-1-1 0 0,1 1 0 0 0,-1 0 0 0 0,0 0 0 0 0,1-1 1 0 0,-1 1-1 0 0,1 0 0 0 0,-1 0 0 0 0,1 0 0 0 0,-1 0 1 0 0,1 0-1 0 0,0-1 0 0 0,-1 1 0 0 0,1 0 0 0 0,0 0 1 0 0,0 0-1 0 0,0 0 0 0 0,0 0 0 0 0,0 0 0 0 0,0 1-57 0 0,-1 1 217 0 0,1 1 0 0 0,1-1-1 0 0,-1 0 1 0 0,0 1-1 0 0,1-1 1 0 0,0 3-217 0 0,0-5 48 0 0,-1 0 0 0 0,0 0 0 0 0,0 0 0 0 0,0 0 0 0 0,0 0 1 0 0,0 0-1 0 0,0 0 0 0 0,-1 0 0 0 0,1 0 0 0 0,0 0 0 0 0,-1 0 1 0 0,1 0-1 0 0,0 0 0 0 0,-1 0 0 0 0,0 0-48 0 0,-2 12 478 0 0,3-6-412 0 0,-1 1 1 0 0,1-1 0 0 0,-1 0-1 0 0,-1 0 1 0 0,-1 6-67 0 0,2-6 92 0 0,-1 0-1 0 0,1 0 1 0 0,1 0 0 0 0,-1-1-1 0 0,1 4-91 0 0,0-8 17 0 0,0 0 0 0 0,0-1 0 0 0,-1 1 0 0 0,1-1 0 0 0,0 1-1 0 0,-1-1 1 0 0,1 1 0 0 0,-1-1 0 0 0,0 1 0 0 0,1-1-1 0 0,-1 0 1 0 0,0 1 0 0 0,0 0-17 0 0,0-1 11 0 0,0 0-1 0 0,0 0 1 0 0,0 0 0 0 0,1 0-1 0 0,-1 0 1 0 0,1 1 0 0 0,-1-1-1 0 0,1 0 1 0 0,-1 0 0 0 0,1 1-1 0 0,0-1 1 0 0,0 0 0 0 0,-1 1-1 0 0,1-1 1 0 0,0 0 0 0 0,0 1-1 0 0,0-1 1 0 0,1 0 0 0 0,-1 1-1 0 0,0 0-10 0 0,6 53 498 0 0,-8-48-339 0 0,2-6-145 0 0,0 0 0 0 0,-1-1 0 0 0,1 1 0 0 0,0 0 0 0 0,0 0 0 0 0,0-1-1 0 0,0 1 1 0 0,-1 0 0 0 0,1 0 0 0 0,0-1 0 0 0,0 1 0 0 0,1 0 0 0 0,-1 0 0 0 0,0 0-1 0 0,0-1 1 0 0,0 1 0 0 0,0 0 0 0 0,1 0 0 0 0,-1-1 0 0 0,0 1 0 0 0,1 0 0 0 0,-1-1-1 0 0,1 2-13 0 0,0 3 92 0 0,-2-5 640 0 0,0-1-687 0 0,1 1 0 0 0,0-1-1 0 0,-1 1 1 0 0,1-1 0 0 0,0 1-1 0 0,0-1 1 0 0,-1 1 0 0 0,1-1 0 0 0,0 1-1 0 0,0-1 1 0 0,0 1 0 0 0,0-1 0 0 0,-1 1-1 0 0,1-1 1 0 0,0 0 0 0 0,0 1-1 0 0,0-1-44 0 0,2-7 151 0 0,0 1-1 0 0,0-1 0 0 0,1 0 1 0 0,0 1-1 0 0,2-4-150 0 0,-1 0 62 0 0,-2 7-51 0 0,-1 1 0 0 0,0-1-1 0 0,-1 0 1 0 0,1 1 0 0 0,-1-1 0 0 0,0 0 0 0 0,1 0-11 0 0,2-23 82 0 0,2 14-36 0 0,-2 6-15 0 0,0 0 1 0 0,-1 0 0 0 0,0-1 0 0 0,-1 1-1 0 0,1-6-31 0 0,-1 1 32 0 0,2-1 0 0 0,-1 1 0 0 0,3-5-32 0 0,-2 6 22 0 0,0-1-1 0 0,0 0 0 0 0,-2 1 1 0 0,1-1-22 0 0,-2 4 1 0 0,1 0 1 0 0,0 0 0 0 0,0 1 0 0 0,1-1 0 0 0,0 0-1 0 0,3-6-1 0 0,-4 12 0 0 0,0-1 0 0 0,-1 1 0 0 0,1-1 0 0 0,-1 0 0 0 0,0 1 0 0 0,0-1 0 0 0,0 0 0 0 0,0 1 0 0 0,0-1 0 0 0,0 0 0 0 0,-1-1 0 0 0,0 1 0 0 0,1 0 0 0 0,0 0 0 0 0,0-1 0 0 0,0 1 0 0 0,0 0 0 0 0,0-1 0 0 0,1-2 0 0 0,9-23 0 0 0,-7 23 0 0 0,-1 0 0 0 0,1-1 0 0 0,-1 0 0 0 0,-1 1 0 0 0,1-4 0 0 0,-2 8 0 0 0,1-1 0 0 0,-1 0 0 0 0,1 1 0 0 0,0-1 0 0 0,-1 1 0 0 0,1-1 0 0 0,1 1 0 0 0,-1 0 0 0 0,0-1 0 0 0,0 1 0 0 0,1 0 0 0 0,-1 0 0 0 0,1 0 0 0 0,0 0 0 0 0,2-2 0 0 0,-3 2 0 0 0,0 1 0 0 0,0 0 0 0 0,0 0 0 0 0,-1 1 0 0 0,1-1 0 0 0,0 0 0 0 0,-1 0 0 0 0,1 0 0 0 0,-1 0 0 0 0,0 0 0 0 0,1 0 0 0 0,-1 0 0 0 0,0-1 0 0 0,1 1 0 0 0,-1 0 0 0 0,0 0 0 0 0,0 0 0 0 0,0 0 0 0 0,0 0 0 0 0,0-1 0 0 0,0 1 0 0 0,0 0 0 0 0,0 1 0 0 0,1-1 0 0 0,-1 0 0 0 0,0 1 0 0 0,1-1 0 0 0,-1 0 0 0 0,0 1 0 0 0,1-1 0 0 0,-1 1 0 0 0,1-1 0 0 0,-1 1 0 0 0,1-1 0 0 0,-1 1 0 0 0,1-1 0 0 0,-1 1 0 0 0,1-1 0 0 0,-1 1 0 0 0,1 0 0 0 0,0-1 0 0 0,-1 1 0 0 0,1 0 0 0 0,0-1 0 0 0,-1 1 0 0 0,1 0 0 0 0,0 0 0 0 0,0-1 0 0 0,-1 1 0 0 0,1 0 0 0 0,0-1 0 0 0,-1 1 0 0 0,1-1 0 0 0,-1 1 0 0 0,1-1 0 0 0,0 1 0 0 0,-1-1 0 0 0,1 1 0 0 0,-1-1 0 0 0,0 0 0 0 0,1 1 0 0 0,-1-1 0 0 0,1 1 0 0 0,-1-1 0 0 0,0 0 0 0 0,0 0 0 0 0,1 1 0 0 0,-1-1 0 0 0,0 0 0 0 0,0 0 0 0 0,0 1 0 0 0,0-1 0 0 0,0 0 0 0 0,0 0 0 0 0,0 1 0 0 0,0-1 0 0 0,0 0 0 0 0,0 0 0 0 0,-3-5 0 0 0,0 2 0 0 0,9 6 0 0 0,-5-1 1 0 0,1 0 0 0 0,0 0 0 0 0,-1 1-1 0 0,1-1 1 0 0,-1 0 0 0 0,1 1 0 0 0,-1-1-1 0 0,0 1 1 0 0,0-1 0 0 0,0 1 0 0 0,1-1-1 0 0,-1 1 1 0 0,-1 0 0 0 0,1 0 0 0 0,0-1-1 0 0,0 3 0 0 0,-1-3 4 0 0,0 0 0 0 0,0 0 0 0 0,0 0 0 0 0,0 0-1 0 0,1 0 1 0 0,-1 1 0 0 0,0-1 0 0 0,0 0 0 0 0,1 0-1 0 0,-1 0 1 0 0,1 0 0 0 0,-1 0 0 0 0,1 0 0 0 0,0 0-1 0 0,-1 0 1 0 0,1 0 0 0 0,0 0 0 0 0,-1 0 0 0 0,1-1-1 0 0,0 1 1 0 0,0 0 0 0 0,0 0 0 0 0,0-1-1 0 0,0 1 1 0 0,0 0-4 0 0,6 4 25 0 0,-6-4-22 0 0,-1-1 0 0 0,1 1 0 0 0,0-1-1 0 0,-1 1 1 0 0,1-1 0 0 0,-1 1-1 0 0,0 0 1 0 0,1-1 0 0 0,-1 1 0 0 0,1 0-1 0 0,-1-1 1 0 0,0 1 0 0 0,0 0-1 0 0,1-1 1 0 0,-1 1 0 0 0,0 0 0 0 0,0 0-1 0 0,0-1 1 0 0,0 1 0 0 0,0 0-1 0 0,0 0 1 0 0,0 0 0 0 0,0-1 0 0 0,0 1-1 0 0,0 0 1 0 0,0 0 0 0 0,0-1-1 0 0,-1 1-2 0 0,1 0 3 0 0,0 1 0 0 0,0-1 0 0 0,0 0 0 0 0,-1 1 0 0 0,1-1 0 0 0,1 0 0 0 0,-1 0 0 0 0,0 1 0 0 0,0-1-1 0 0,0 0 1 0 0,1 1-3 0 0,6 15 0 0 0,-5-15 0 0 0,-1 0 0 0 0,0 1 0 0 0,1-1 0 0 0,-1 1 0 0 0,0-1 0 0 0,-1 1 0 0 0,1-1 0 0 0,0 1 0 0 0,-1-1 0 0 0,0 1 0 0 0,1-1 0 0 0,-1 1 0 0 0,0 0 0 0 0,0 2 0 0 0,-1-3-3 0 0,0 1-1 0 0,1 0 1 0 0,-1 0-1 0 0,1 0 1 0 0,0 0-1 0 0,0 0 0 0 0,0 0 1 0 0,0 0-1 0 0,1 0 1 0 0,-1 0-1 0 0,1 0 1 0 0,0-1-1 0 0,0 1 1 0 0,0 0-1 0 0,0 0 4 0 0,-1-2 1 0 0,1 0 0 0 0,-1 0 0 0 0,0 0 1 0 0,0 1-1 0 0,0-1 0 0 0,0 0 0 0 0,0 0 0 0 0,0 0 0 0 0,0 1 0 0 0,0-1 0 0 0,0 0 1 0 0,0 0-1 0 0,-1 0 0 0 0,1 1 0 0 0,0-1 0 0 0,-1 0 0 0 0,1 0 0 0 0,-1 0 1 0 0,0 0-1 0 0,1 0 0 0 0,-1 0-1 0 0,0 0 6 0 0,1 0 1 0 0,-1 0-1 0 0,0 0 1 0 0,1 0-1 0 0,-1 0 0 0 0,1 0 1 0 0,0 0-1 0 0,-1 0 1 0 0,1 0-1 0 0,0 1 0 0 0,0-1 1 0 0,0 0-1 0 0,-1 0 1 0 0,1 0-1 0 0,0 0 1 0 0,1 0-1 0 0,-1 0 0 0 0,0 0 1 0 0,0 1-1 0 0,0-1 1 0 0,1 0-7 0 0,7 15 97 0 0,-6-15-80 0 0,-1 1 1 0 0,0 0-1 0 0,0-1 0 0 0,0 1 1 0 0,0 0-1 0 0,0 0 1 0 0,-1 0-1 0 0,1 0 1 0 0,-1 0-1 0 0,1 0 0 0 0,-1 0 1 0 0,0 0-1 0 0,1 0 1 0 0,-1 0-1 0 0,0 0 1 0 0,0 2-18 0 0,-1 0 25 0 0,1-1 0 0 0,1 1 0 0 0,-1 0 0 0 0,0-1 1 0 0,1 1-1 0 0,0 0 0 0 0,0-1 0 0 0,0 1 0 0 0,0-1 1 0 0,1 1-1 0 0,-1-1 0 0 0,1 1 0 0 0,0-1 0 0 0,0 0 1 0 0,0 0-1 0 0,0 0 0 0 0,0 0 0 0 0,1 0 0 0 0,2 2-25 0 0,-4-5 0 0 0,0 1 0 0 0,-1 0 1 0 0,1 0-1 0 0,0 0 0 0 0,-1 0 0 0 0,1 0 0 0 0,-1 1 0 0 0,1-1 0 0 0,-1 0 0 0 0,0 0 0 0 0,1 0 0 0 0,-1 0 0 0 0,0 0 0 0 0,0 1 0 0 0,0-1 0 0 0,0 0 0 0 0,0 0 0 0 0,0 1 0 0 0,0-1 0 0 0,0 0-1 0 0,0 0 0 0 0,0 1 0 0 0,0-1 1 0 0,0 0-1 0 0,1 0 0 0 0,-1 0 1 0 0,0 0-1 0 0,0 0 0 0 0,1 0 0 0 0,-1 0 1 0 0,1 0-1 0 0,-1 0 0 0 0,1 0 0 0 0,-1 0 1 0 0,1 0-1 0 0,-1 0 0 0 0,1-1 0 0 0,0 1 1 0 0,0 0-1 0 0,-1 0 0 0 0,1-1 0 0 0,0 1 1 0 0,8 5-27 0 0,-7-5 15 0 0,0 0 0 0 0,0 0 0 0 0,-1 0 0 0 0,1 0 0 0 0,0 0 0 0 0,-1 0 0 0 0,1 1 0 0 0,0-1 0 0 0,-1 1 0 0 0,0-1 0 0 0,1 1 0 0 0,-1 0-1 0 0,0 0 1 0 0,0-1 0 0 0,1 3 12 0 0,-3 7-106 0 0,1-10 98 0 0,-1 0 1 0 0,1-1-1 0 0,0 1 1 0 0,0 0-1 0 0,0 0 1 0 0,0 0-1 0 0,0 0 0 0 0,0 0 1 0 0,0 0-1 0 0,0 0 1 0 0,0 0-1 0 0,0 0 0 0 0,0 0 1 0 0,1 0-1 0 0,-1 0 8 0 0,10 11 60 0 0,3 1 103 0 0,-13-12-153 0 0,1-1-1 0 0,-1 1 0 0 0,0 0 1 0 0,1-1-1 0 0,-1 1 0 0 0,0-1 1 0 0,1 1-1 0 0,-1 0 0 0 0,0-1 1 0 0,0 1-1 0 0,0 0 0 0 0,1-1 0 0 0,-1 1 1 0 0,0 0-1 0 0,0-1 0 0 0,0 1 1 0 0,0 0-1 0 0,0-1 0 0 0,0 1 1 0 0,0 0-10 0 0,-3 3-5 0 0,3-4 2 0 0,0 0-1 0 0,0 1 1 0 0,0-1 0 0 0,-1 0 0 0 0,1 0-1 0 0,0 1 1 0 0,0-1 0 0 0,0 0 0 0 0,0 0-1 0 0,0 1 1 0 0,-1-1 0 0 0,1 0-1 0 0,0 1 1 0 0,0-1 0 0 0,0 0 0 0 0,0 0-1 0 0,0 1 1 0 0,0-1 0 0 0,0 0-1 0 0,0 1 1 0 0,0-1 0 0 0,0 0 0 0 0,0 1-1 0 0,0-1 1 0 0,0 0 0 0 0,0 0 0 0 0,1 1-1 0 0,-1-1 1 0 0,0 0 0 0 0,0 0-1 0 0,0 1 1 0 0,0-1 0 0 0,0 0 0 0 0,1 0-1 0 0,-1 1 1 0 0,0-1 0 0 0,0 0-1 0 0,0 0 1 0 0,1 1 0 0 0,-1-1 0 0 0,0 0-1 0 0,0 0 1 0 0,1 0 0 0 0,-1 0 0 0 0,0 0-1 0 0,0 1 1 0 0,1-1 3 0 0,2 1-37 0 0,-2-1 25 0 0,0 1-1 0 0,0-1 1 0 0,-1 0 0 0 0,1 1 0 0 0,0-1-1 0 0,0 1 1 0 0,0-1 0 0 0,0 1 0 0 0,0-1-1 0 0,-1 1 1 0 0,1 0 0 0 0,0-1-1 0 0,0 1 1 0 0,-1 0 0 0 0,1 0 0 0 0,0 0 12 0 0,-1-1-1 0 0,0 0 1 0 0,-1 0-1 0 0,1 0 1 0 0,0 0-1 0 0,0 0 1 0 0,0 1 0 0 0,0-1-1 0 0,0 0 1 0 0,0 0-1 0 0,0 0 1 0 0,0 0-1 0 0,-1 0 1 0 0,1 0-1 0 0,0 0 1 0 0,0 1-1 0 0,0-1 1 0 0,0 0 0 0 0,0 0-1 0 0,0 0 1 0 0,0 0-1 0 0,0 0 1 0 0,0 1-1 0 0,0-1 1 0 0,0 0-1 0 0,0 0 1 0 0,0 0 0 0 0,0 0-1 0 0,0 0 1 0 0,0 1-1 0 0,0-1 1 0 0,0 0-1 0 0,0 0 1 0 0,0 0-1 0 0,0 0 1 0 0,0 0 0 0 0,0 1-1 0 0,1-1 1 0 0,-1 0-1 0 0,0 0 1 0 0,0 0-1 0 0,0 0 1 0 0,0 0-1 0 0,0 0 1 0 0,0 0-1 0 0,0 1 1 0 0,0-1 0 0 0,1 0-1 0 0,-1 0 1 0 0,0 0-1 0 0,0 0 1 0 0,0 0-1 0 0,0 0 1 0 0,1 0 0 0 0,8 2 9 0 0,-6-2-1 0 0,-1 0 63 0 0,-2 0 3 0 0,2 0-2 0 0,8-2-16 0 0,6-1-10 0 0,-15 2-44 0 0,-1 1 0 0 0,0 0 1 0 0,1 0-1 0 0,-1 0 0 0 0,1-1 1 0 0,-1 1-1 0 0,0 0 1 0 0,1 0-1 0 0,-1-1 0 0 0,0 1 1 0 0,1 0-1 0 0,-1-1 0 0 0,0 1 1 0 0,1-1-1 0 0,-1 1 1 0 0,0 0-1 0 0,0-1 0 0 0,0 1 1 0 0,1-1-1 0 0,-1 1 0 0 0,0 0 1 0 0,0-1-1 0 0,0 1 1 0 0,0-1-1 0 0,0 1 0 0 0,0-1 1 0 0,0 0-3 0 0,0 1 6 0 0,1-1 1 0 0,-1 0-1 0 0,0 0 1 0 0,0 1-1 0 0,0-1 1 0 0,1 0-1 0 0,-1 1 0 0 0,0-1 1 0 0,1 0-1 0 0,-1 1 1 0 0,0-1-1 0 0,1 1 1 0 0,-1-1-1 0 0,1 0 1 0 0,-1 1-1 0 0,1-1 1 0 0,-1 1-1 0 0,1 0 1 0 0,0-1-1 0 0,-1 1 1 0 0,1-1-1 0 0,0 1 1 0 0,-1 0-1 0 0,1-1 1 0 0,0 1-1 0 0,-1 0-6 0 0,1-1 15 0 0,0 1-1 0 0,0-1 0 0 0,0 1 1 0 0,0-1-1 0 0,0 1 1 0 0,0-1-1 0 0,0 0 1 0 0,0 1-1 0 0,-1-1 1 0 0,1 0-1 0 0,0 0 0 0 0,-1 0 1 0 0,1 0-1 0 0,0 0-14 0 0,0-2 40 0 0,0 0 0 0 0,-1 0 0 0 0,1 0 0 0 0,-1 0 0 0 0,0 0 0 0 0,1 0 0 0 0,-1 0 0 0 0,-1 0-40 0 0,1 0 28 0 0,0 0-1 0 0,0 0 1 0 0,1 0-1 0 0,-1 0 1 0 0,0 0 0 0 0,1 0-1 0 0,0 0 1 0 0,0 0-1 0 0,1-2-27 0 0,-1 2 16 0 0,0 1-1 0 0,0 0 1 0 0,0 0-1 0 0,0 0 1 0 0,-1-1-1 0 0,1 1 1 0 0,-1 0 0 0 0,1-1-1 0 0,-1 1 1 0 0,0-1-1 0 0,0 1 1 0 0,0 0-1 0 0,0-1 1 0 0,0 1-1 0 0,0-1 1 0 0,-1 1-1 0 0,1 0 1 0 0,-1-1-1 0 0,0 1 1 0 0,0-1-16 0 0,1 2 6 0 0,0-1 0 0 0,0 0 0 0 0,-1 0 1 0 0,2 0-1 0 0,-1 1 0 0 0,0-1 0 0 0,0 0 0 0 0,0 0 0 0 0,1 1 1 0 0,-1-1-1 0 0,1 0 0 0 0,0 1 0 0 0,-1-1 0 0 0,1 0 0 0 0,0 1 1 0 0,0-1-1 0 0,0 1 0 0 0,0-1-6 0 0,1 0 6 0 0,-1 0 1 0 0,0 0-1 0 0,0 0 1 0 0,0 0-1 0 0,0 0 1 0 0,0 0 0 0 0,-1 0-1 0 0,1-1 1 0 0,-1 1-1 0 0,1 0 1 0 0,-1-2-7 0 0,-1-11 16 0 0,0 12-11 0 0,1 1 1 0 0,-1-1-1 0 0,1 1 0 0 0,0-1 0 0 0,0 1 1 0 0,0-1-1 0 0,0 1 0 0 0,1 0 1 0 0,-1-2-6 0 0,4-6 15 0 0,0 0 0 0 0,0 1 0 0 0,1 0 1 0 0,1-2-16 0 0,14-31 80 0 0,-14 29-26 0 0,0 0-1 0 0,1 0 1 0 0,6-10-54 0 0,-8 15 28 0 0,-4 6-16 0 0,0-1 0 0 0,0 1 0 0 0,0-1 0 0 0,0 1 0 0 0,0-1 0 0 0,-1 0 0 0 0,1 1 0 0 0,-1-1 0 0 0,0 0 0 0 0,0 1 0 0 0,0-1 0 0 0,0 0 0 0 0,0 0 0 0 0,-1 0-12 0 0,1 0 15 0 0,0-1 0 0 0,0 1 0 0 0,0-1 0 0 0,0 1 0 0 0,1-1-1 0 0,-1 1 1 0 0,2-4-15 0 0,5-13 16 0 0,-5 17-16 0 0,-1-1 0 0 0,1 0 0 0 0,-1 0 0 0 0,0 1 0 0 0,0-1 0 0 0,0 0 0 0 0,0 0 0 0 0,-1 0 0 0 0,0 0 0 0 0,1 0 0 0 0,-1 0 0 0 0,-1-4 0 0 0,0 5 0 0 0,1 0 0 0 0,0 0 0 0 0,0 0 0 0 0,0 0 0 0 0,0 0 0 0 0,1 0 0 0 0,-1 0 0 0 0,1 0 0 0 0,-1 0 0 0 0,1 0 0 0 0,0 0 0 0 0,0 0 0 0 0,1 0 0 0 0,-1 0 0 0 0,0 2 0 0 0,-1 1 0 0 0,0-1 0 0 0,0 1 0 0 0,0 0 0 0 0,0-1 0 0 0,1 1 0 0 0,-1-1 0 0 0,0 1 0 0 0,0-1 0 0 0,0 1 0 0 0,0-1 0 0 0,0 1 0 0 0,0-1 0 0 0,-1 1 0 0 0,1-1 0 0 0,0 1 0 0 0,0-1 0 0 0,0 1 0 0 0,0-1 0 0 0,0 1 0 0 0,-1 0 0 0 0,1-1 0 0 0,0 1 0 0 0,0-1 0 0 0,-1 1 0 0 0,1 0 0 0 0,0-1 0 0 0,-1 1 0 0 0,1-1 0 0 0,0 1 0 0 0,-1 0 0 0 0,1 0 0 0 0,-1-1 0 0 0,1 1 0 0 0,-1 0 0 0 0,1 0 0 0 0,0-1 0 0 0,-1 1 0 0 0,1 0 0 0 0,0 0 0 0 0,-1-1 0 0 0,1 1 0 0 0,0 0 0 0 0,-1 0 0 0 0,1-1 0 0 0,0 1 0 0 0,0 0 0 0 0,-1-1 0 0 0,1 1 0 0 0,0 0 0 0 0,0-1 0 0 0,0 1 0 0 0,0 0 0 0 0,-1-1 0 0 0,1 1 0 0 0,0-1 0 0 0,0 1 0 0 0,0 0 0 0 0,0-1 0 0 0,0 1 0 0 0,0-1 0 0 0,0 1 0 0 0,0 0 0 0 0,0-1 0 0 0,0 1 0 0 0,0-1 0 0 0,0 1 0 0 0,0 0 0 0 0,0-1 0 0 0,1 1 0 0 0,-1-1 0 0 0,0 1 0 0 0,0-1 0 0 0,6-5 0 0 0,-6 5 0 0 0,0 1 0 0 0,1 0 0 0 0,-1 0 0 0 0,0-1 0 0 0,1 1 0 0 0,-1 0 0 0 0,0 0 0 0 0,1-1 0 0 0,-1 1 0 0 0,0 0 0 0 0,0-1 0 0 0,0 1 0 0 0,1-1 0 0 0,-1 1 0 0 0,0 0 0 0 0,0-1 0 0 0,0 1 0 0 0,0 0 0 0 0,1-1 0 0 0,-1 1 0 0 0,0-1 0 0 0,0 1 0 0 0,0 0 0 0 0,0-1 0 0 0,0 1 0 0 0,0-1 0 0 0,0 1 0 0 0,0-1 0 0 0,-1 1 0 0 0,1 0 0 0 0,0-1 0 0 0,0 1 0 0 0,0-1 0 0 0,0 1 0 0 0,0 0 0 0 0,-1-1 0 0 0,1 1 0 0 0,0 0 0 0 0,0-1 0 0 0,-1 1 0 0 0,1 0 0 0 0,0 0 0 0 0,0-1 0 0 0,0 1 0 0 0,-1 0 0 0 0,1 0 0 0 0,0-1 1 0 0,0 1-1 0 0,0 0 0 0 0,0 0 0 0 0,0-1 0 0 0,-1 1 0 0 0,1 0 0 0 0,0 0 0 0 0,0-1 0 0 0,0 1 0 0 0,0 0 0 0 0,0 0 0 0 0,0-1 0 0 0,0 1 0 0 0,0 0 0 0 0,0 0 0 0 0,0-1 0 0 0,0 1 0 0 0,0 0 0 0 0,0-1 0 0 0,0 1 0 0 0,0 0 1 0 0,0 0-1 0 0,1-1 0 0 0,-1 1 0 0 0,0 0 0 0 0,0 0 0 0 0,0-1 0 0 0,0 1 0 0 0,0 0 0 0 0,1 0 0 0 0,-1 0 0 0 0,0-1 0 0 0,10-4-39 0 0,-5 1-40 0 0,-5 4 77 0 0,0 0-1 0 0,0 0 0 0 0,0 0 1 0 0,0 0-1 0 0,0 0 0 0 0,0 0 1 0 0,1 0-1 0 0,-1 0 0 0 0,0 0 1 0 0,0 0-1 0 0,0-1 0 0 0,0 1 1 0 0,0 0-1 0 0,0 0 1 0 0,0 0-1 0 0,0 0 0 0 0,0 0 1 0 0,-1 0-1 0 0,1 0 0 0 0,0 0 1 0 0,0 0-1 0 0,0 0 0 0 0,0 0 1 0 0,0-1-1 0 0,0 1 1 0 0,0 0-1 0 0,0 0 0 0 0,0 0 1 0 0,0 0-1 0 0,0 0 0 0 0,0 0 1 0 0,0 0-1 0 0,0 0 0 0 0,0 0 1 0 0,0 0-1 0 0,0 0 1 0 0,-1 0-1 0 0,1 0 0 0 0,0 0 1 0 0,0 0-1 0 0,0 0 0 0 0,0 0 1 0 0,0 0-1 0 0,0 0 0 0 0,0 0 1 0 0,0 0-1 0 0,0-1 0 0 0,0 1 1 0 0,0 0-1 0 0,-1 1 1 0 0,1-1-1 0 0,0 0 0 0 0,0 0 3 0 0,12-5-698 0 0,-17 4-79 0 0,-6 0 1218 0 0,6 1-3408 0 0,0 0-3315 0 0,-3 1 398 0 0</inkml:trace>
  <inkml:trace contextRef="#ctx0" brushRef="#br0" timeOffset="4138.582">734 869 4464 0 0,'-50'-3'1602'0'0,"57"3"-1011"0"0,-8-2-250 0 0,-12-1 565 0 0,9 2 93 0 0,7 2 658 0 0,2-5-592 0 0,1 3-936 0 0,-3 0 292 0 0,-9-1-92 0 0,20 0 525 0 0,-8-1-62 0 0,-12-1-354 0 0,1 3-386 0 0,0-1 214 0 0,7-2 4 0 0,-5 3 11 0 0,-3 0-50 0 0,16-7 151 0 0,18-2-404 0 0,-22 7 22 0 0,-6 3 1 0 0,0 0 1 0 0,0-1-1 0 0,0 1 1 0 0,-1 0-1 0 0,1 0 1 0 0,0-1-1 0 0,0 1 1 0 0,0 0-1 0 0,0 0 1 0 0,0 0 0 0 0,0-1-1 0 0,0 1 1 0 0,0 0-1 0 0,0 0 1 0 0,0-1-1 0 0,1 1 1 0 0,-1 0-1 0 0,0 0 1 0 0,0 0-1 0 0,0-1 1 0 0,0 1 0 0 0,0 0-1 0 0,0 0 1 0 0,0 0-1 0 0,0-1 1 0 0,1 1-1 0 0,-1 0 1 0 0,0 0-1 0 0,0 0 1 0 0,0 0-1 0 0,0-1 1 0 0,1 1 0 0 0,-1 0-1 0 0,0 0 1 0 0,0 0-1 0 0,0 0 1 0 0,1 0-1 0 0,-1 0 1 0 0,0 0-1 0 0,0-1 1 0 0,1 1-1 0 0,-1 0-1 0 0,2-2 41 0 0,-9 1-4 0 0,-9-1 420 0 0,21 1-355 0 0,-9 0-38 0 0,1 0-2 0 0,6 0 36 0 0,-2 1-8 0 0,-1 0 6 0 0,1 0 0 0 0,21-3 26 0 0,-21 4-29 0 0,-13-1 134 0 0,15 0-81 0 0,-4 0-62 0 0,-9 0-41 0 0,2 0-74 0 0,14 0 43 0 0,-1 0-12 0 0,-7 0 0 0 0,9 0 0 0 0,8 0-213 0 0,-14 0 46 0 0,-10 0 146 0 0,8 0 136 0 0,1 0 11 0 0,-1 0-19 0 0,-27 0-271 0 0,27 0 45 0 0,15 0 421 0 0,-8 0-310 0 0,6 0-69 0 0,-8 0-7 0 0,-6 2-41 0 0,2-2 32 0 0,0 0 145 0 0,0 0 63 0 0,0 0 11 0 0,-2 0-19 0 0,-17 0-487 0 0,18 0 495 0 0,1 0 11 0 0,8 4-183 0 0,-11-5 8 0 0,13 3-127 0 0,-7-1 245 0 0,-3-1 24 0 0,0 0 3 0 0,-7 3 80 0 0,-1 0-176 0 0,0-1-74 0 0,-5 4 66 0 0,15-4 20 0 0,11 1-8 0 0,-2-1 302 0 0,-16-2-267 0 0,4 0-98 0 0,-3 0-62 0 0,-2-1 121 0 0,7 2 103 0 0,1-2-1 0 0,-8-3-102 0 0,6 4 0 0 0,0 0 0 0 0,0 0 0 0 0,-1 0 0 0 0,1 0 0 0 0,0 0 0 0 0,0 0 0 0 0,0 0 0 0 0,0 0-1 0 0,0 0 1 0 0,0 0 0 0 0,0 0 0 0 0,-1-1 0 0 0,1 1 0 0 0,0 0 0 0 0,0 0 0 0 0,0 0 0 0 0,0 0 0 0 0,0 0-1 0 0,0 0 1 0 0,0 0 0 0 0,0-1 0 0 0,0 1 0 0 0,0 0 0 0 0,0 0 0 0 0,0 0 0 0 0,0 0 0 0 0,0 0-1 0 0,0-1 1 0 0,-1 1 0 0 0,1 0 0 0 0,0 0 0 0 0,1 0 0 0 0,-1 0 0 0 0,0 0 0 0 0,0 0 0 0 0,0-1-1 0 0,0 1 1 0 0,0 0 0 0 0,0 0 0 0 0,0 0 0 0 0,0 0 0 0 0,0 0 0 0 0,0 0 0 0 0,0-1 0 0 0,0 1 0 0 0,0 0-1 0 0,0 0 1 0 0,0 0 0 0 0,0 0 0 0 0,1 0 0 0 0,-1 0 0 0 0,0 0 0 0 0,0 0 0 0 0,0-1 0 0 0,10-6 21 0 0,1 0 12 0 0,-11 7-32 0 0,0 0-1 0 0,0 0 1 0 0,0 0-1 0 0,0 0 1 0 0,0 0-1 0 0,1-1 1 0 0,-1 1-1 0 0,0 0 0 0 0,0 0 1 0 0,0 0-1 0 0,0 0 1 0 0,0 0-1 0 0,0-1 1 0 0,0 1-1 0 0,0 0 1 0 0,0 0-1 0 0,0 0 1 0 0,0 0-1 0 0,0 0 1 0 0,0-1-1 0 0,0 1 0 0 0,0 0 1 0 0,0 0-1 0 0,0 0 1 0 0,0 0-1 0 0,0 0 1 0 0,0-1-1 0 0,0 1 1 0 0,0 0-1 0 0,0 0 1 0 0,0 0-1 0 0,0 0 1 0 0,0 0-1 0 0,0-1 0 0 0,-1 1 1 0 0,1 0-1 0 0,0 0 1 0 0,0 0-1 0 0,0 0 1 0 0,0 0-1 0 0,0 0 1 0 0,0 0-1 0 0,0 0 1 0 0,-1-1-1 0 0,1 1 1 0 0,0 0-1 0 0,0 0 0 0 0,0 0 1 0 0,0 0-1 0 0,0 0 1 0 0,-1 0-1 0 0,1 0 1 0 0,0 0-1 0 0,0 0 1 0 0,0 0-1 0 0,0 0 0 0 0,-1 0 3 0 0,1 0 0 0 0,0 0 0 0 0,0-1 0 0 0,0 1 0 0 0,-1 0 1 0 0,1 0-1 0 0,0-1 0 0 0,0 1 0 0 0,0 0 0 0 0,0 0 0 0 0,0 0 0 0 0,0-1 0 0 0,0 1 0 0 0,-1 0 0 0 0,1 0 0 0 0,0-1 0 0 0,0 1 1 0 0,0 0-1 0 0,0 0 0 0 0,0-1 0 0 0,0 1 0 0 0,0 0 0 0 0,0-1 0 0 0,0 1 0 0 0,0 0 0 0 0,1 0 0 0 0,-1-1 0 0 0,0 1 0 0 0,0 0 0 0 0,0 0 1 0 0,0-1-1 0 0,0 1 0 0 0,0 0 0 0 0,0 0 0 0 0,1 0 0 0 0,-1-1 0 0 0,0 1-3 0 0,6-8 57 0 0,24-5-36 0 0,-52 7 320 0 0,16 5-245 0 0,9 1-64 0 0,1 0 36 0 0,-6 0 138 0 0,1 0-88 0 0,1 0 2 0 0,3 2 60 0 0,2 3 56 0 0,-6-5-228 0 0,1 0 0 0 0,-1 0 0 0 0,1 1 0 0 0,0-1 0 0 0,-1 0 0 0 0,1 0 0 0 0,-1 0 0 0 0,1 1 0 0 0,0-1 0 0 0,-1 0 0 0 0,1 0 0 0 0,0 1 0 0 0,-1-1 0 0 0,1 0 0 0 0,0 1 0 0 0,0-1 0 0 0,-1 0 0 0 0,1 1 0 0 0,0-1 0 0 0,0 1 0 0 0,-1-1 0 0 0,1 0 0 0 0,0 1 0 0 0,0-1 0 0 0,0 1 0 0 0,0-1 0 0 0,0 1 0 0 0,0-1 0 0 0,0 0 0 0 0,0 1 0 0 0,0-1 0 0 0,0 1 0 0 0,0-1 0 0 0,0 1 0 0 0,0-1 0 0 0,0 1 0 0 0,0-1 0 0 0,0 0 0 0 0,0 1 0 0 0,1-1 0 0 0,-1 1 0 0 0,0-1 0 0 0,0 0 0 0 0,1 1 0 0 0,-1-1 0 0 0,0 0 0 0 0,0 1 0 0 0,1-1 0 0 0,-1 0 0 0 0,0 1 0 0 0,1-1 0 0 0,-1 0 0 0 0,0 0 0 0 0,1 1-8 0 0,-1-1 9 0 0,0 1 0 0 0,1-1-1 0 0,-1 1 1 0 0,0-1-1 0 0,0 1 1 0 0,0-1 0 0 0,0 1-1 0 0,0-1 1 0 0,1 1-1 0 0,-1-1 1 0 0,0 1-1 0 0,0-1 1 0 0,0 1 0 0 0,0-1-1 0 0,-1 1 1 0 0,1-1-1 0 0,0 1 1 0 0,0-1 0 0 0,0 1-1 0 0,0-1 1 0 0,0 1-1 0 0,-1-1 1 0 0,1 1 0 0 0,0-1-1 0 0,0 1 1 0 0,-1-1-9 0 0,-11 18 200 0 0,2-2 48 0 0,9-14-218 0 0,0 1-1 0 0,-1 0 1 0 0,1-1 0 0 0,-1 1-1 0 0,0-1 1 0 0,0 0-1 0 0,0 0 1 0 0,0 1-1 0 0,0-1 1 0 0,0-1-1 0 0,0 1 1 0 0,-1 0 0 0 0,1 0-1 0 0,-3 0-29 0 0,4-1 1 0 0,1-1 6 0 0,-1 0 0 0 0,1 0 0 0 0,-1 1 0 0 0,1-1 0 0 0,-1 1 0 0 0,1-1 0 0 0,0 0 0 0 0,-1 1 0 0 0,1-1 0 0 0,-1 1 0 0 0,1-1 0 0 0,0 1 0 0 0,-1-1-1 0 0,1 1 1 0 0,0 0 0 0 0,0-1 0 0 0,-1 1 0 0 0,1-1 0 0 0,0 1 0 0 0,0-1 0 0 0,0 1 0 0 0,0 0 0 0 0,0-1 0 0 0,0 1 0 0 0,0-1 0 0 0,0 1 0 0 0,0 0 0 0 0,0-1 0 0 0,0 2-7 0 0,0-2 7 0 0,0 1 0 0 0,0 0 0 0 0,0-1-1 0 0,0 1 1 0 0,0 0 0 0 0,0-1 0 0 0,0 1 0 0 0,0 0 0 0 0,0-1 0 0 0,0 1 0 0 0,0 0-1 0 0,0-1 1 0 0,-1 1 0 0 0,1 0 0 0 0,0-1 0 0 0,-1 1 0 0 0,1-1 0 0 0,0 1 0 0 0,-1 0 0 0 0,1-1-1 0 0,-1 1 1 0 0,1-1-7 0 0,-8 7 46 0 0,6-6-34 0 0,0 1 1 0 0,1-1 0 0 0,-1 1 0 0 0,0-1 0 0 0,1 1 0 0 0,0 0 0 0 0,-1 0 0 0 0,0 1-13 0 0,2-2 5 0 0,-1 0-1 0 0,1 0 1 0 0,0-1-1 0 0,0 1 1 0 0,0 0-1 0 0,-1 0 1 0 0,1 0-1 0 0,0 0 1 0 0,0 0-1 0 0,0 0 1 0 0,1 0-1 0 0,-1 0 1 0 0,0 0-1 0 0,0 0 1 0 0,0 0-1 0 0,1-1 1 0 0,-1 1-1 0 0,0 0 1 0 0,1 0-1 0 0,-1 0 1 0 0,1 0-1 0 0,-1-1 1 0 0,1 1-1 0 0,-1 0 1 0 0,1 0-5 0 0,0-1 2 0 0,0 1 1 0 0,-1-1 0 0 0,1 1 0 0 0,-1-1-1 0 0,1 1 1 0 0,-1-1 0 0 0,0 1-1 0 0,1 0 1 0 0,-1-1 0 0 0,1 1 0 0 0,-1 0-1 0 0,0-1 1 0 0,0 1 0 0 0,1 0 0 0 0,-1-1-1 0 0,0 1 1 0 0,0 0 0 0 0,0-1-1 0 0,0 1 1 0 0,0 0 0 0 0,0-1 0 0 0,0 1-1 0 0,0 0 1 0 0,0 0 0 0 0,0-1 0 0 0,0 1-1 0 0,0 0 1 0 0,0-1 0 0 0,0 1-1 0 0,-1 0 1 0 0,1-1 0 0 0,0 1 0 0 0,-1 0-1 0 0,1-1 1 0 0,0 1 0 0 0,-1-1 0 0 0,1 1-1 0 0,-1 0 1 0 0,1-1 0 0 0,-1 1-1 0 0,1-1 1 0 0,-1 1 0 0 0,1-1 0 0 0,-1 0-1 0 0,0 1-2 0 0,1-1 2 0 0,-1 1 0 0 0,1-1-1 0 0,0 0 1 0 0,0 0-1 0 0,-1 1 1 0 0,1-1 0 0 0,0 0-1 0 0,0 1 1 0 0,0-1 0 0 0,0 0-1 0 0,-1 1 1 0 0,1-1 0 0 0,0 1-1 0 0,0-1 1 0 0,0 0-1 0 0,0 1 1 0 0,0-1 0 0 0,0 0-1 0 0,0 1 1 0 0,0-1 0 0 0,0 1-1 0 0,0-1 1 0 0,0 0 0 0 0,0 1-1 0 0,0-1 1 0 0,1 0-1 0 0,-1 1 1 0 0,0-1 0 0 0,0 0-1 0 0,0 1 1 0 0,0-1 0 0 0,1 0-1 0 0,-1 1 1 0 0,0-1 0 0 0,0 0-1 0 0,1 1 1 0 0,-1-1-1 0 0,0 0 1 0 0,0 0 0 0 0,1 1-1 0 0,-1-1 1 0 0,0 0 0 0 0,1 0-2 0 0,0 1-5 0 0,-11 8-133 0 0,10-9 134 0 0,0 1-1 0 0,0-1 0 0 0,-1 1 0 0 0,1-1 1 0 0,0 1-1 0 0,0-1 0 0 0,0 1 1 0 0,0 0-1 0 0,0-1 0 0 0,0 1 0 0 0,0-1 1 0 0,0 1-1 0 0,0-1 0 0 0,0 1 1 0 0,0 0-1 0 0,0-1 0 0 0,0 1 0 0 0,0-1 1 0 0,0 1-1 0 0,1 0 5 0 0,-1-1-85 0 0,0 0 1 0 0,0 0-1 0 0,0 0 1 0 0,0 1-1 0 0,0-1 0 0 0,0 0 1 0 0,1 0-1 0 0,-1 0 1 0 0,0 1-1 0 0,0-1 0 0 0,0 0 1 0 0,0 0-1 0 0,0 0 1 0 0,0 1-1 0 0,0-1 0 0 0,0 0 1 0 0,0 0-1 0 0,0 1 1 0 0,0-1-1 0 0,0 0 0 0 0,0 0 1 0 0,0 0-1 0 0,0 1 1 0 0,0-1-1 0 0,-1 0 0 0 0,1 0 1 0 0,0 0-1 0 0,0 1 1 0 0,0-1-1 0 0,0 0 0 0 0,0 0 1 0 0,0 0-1 0 0,-1 1 1 0 0,1-1-1 0 0,0 0 0 0 0,0 0 1 0 0,0 0-1 0 0,0 0 85 0 0,0 0-1291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5:44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69 9008 0 0,'0'0'200'0'0,"-16"0"493"0"0,8 0 3650 0 0,16-1-3483 0 0,8-1-598 0 0,-7 0 83 0 0,0 0 0 0 0,1 1 1 0 0,-1 0-1 0 0,1 1 0 0 0,9 0-345 0 0,26-2 667 0 0,5-2 495 0 0,24 2-1162 0 0,3 0 713 0 0,-11 0 45 0 0,29-2 224 0 0,122-4-700 0 0,-129 6-124 0 0,516-6 1523 0 0,-264 4-849 0 0,-276 5-717 0 0,51-1 236 0 0,243-11 111 0 0,-281 8-387 0 0,-76 3-22 0 0,-1-1-83 0 0,-1 1 1 0 0,1 0-1 0 0,0-1 0 0 0,0 1 0 0 0,0-1 0 0 0,-1 1 0 0 0,1 0 1 0 0,0-1-1 0 0,0 1 0 0 0,-1 0 0 0 0,1-1 0 0 0,0 1 0 0 0,-1 0 1 0 0,1 0-1 0 0,0-1 0 0 0,-1 1 0 0 0,1 0 0 0 0,0 0 0 0 0,-1 0 1 0 0,1-1-1 0 0,0 1 0 0 0,-1 0 0 0 0,1 0 0 0 0,-1 0 0 0 0,1 0 1 0 0,-1 0-1 0 0,1 0 0 0 0,0 0 0 0 0,-1 0 0 0 0,0 0 30 0 0,-14-1-1670 0 0,13 1 1579 0 0,-22 0-3174 0 0,11 0-3893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5:41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1 705 10136 0 0,'0'0'777'0'0,"0"0"-478"0"0,0 0-137 0 0,0 0-8 0 0,0 0-2 0 0,0 0 46 0 0,0 0 197 0 0,0 0 86 0 0,0 0 21 0 0,0 0 10 0 0,0 0 34 0 0,0 0 20 0 0,0 0 2 0 0,0 0-12 0 0,0 0-51 0 0,0 0-23 0 0,10-5 1157 0 0,-1-6-701 0 0,-8 9-868 0 0,1 1 0 0 0,-1-1 0 0 0,0 0 0 0 0,1 0 0 0 0,-1 1-1 0 0,0-1 1 0 0,0 0 0 0 0,0 0 0 0 0,0 0 0 0 0,-1 0 0 0 0,1 0 0 0 0,-1 0 0 0 0,1-2-70 0 0,5-24 941 0 0,6-15-941 0 0,5-19 141 0 0,7-34-141 0 0,-10 40 0 0 0,0-5 0 0 0,-10 41 70 0 0,2 0-1 0 0,0 0 0 0 0,1 0 1 0 0,3-3-70 0 0,-7 14-130 0 0,-3 7 120 0 0,1 0 0 0 0,-1 0 0 0 0,1 0 0 0 0,0 1 0 0 0,-1-1 0 0 0,1 0 0 0 0,0 1 0 0 0,0-1 1 0 0,0 0-1 0 0,0 1 0 0 0,1-1 0 0 0,-1 1 0 0 0,0 0 0 0 0,1-1 0 0 0,0 0 10 0 0,-1 2 6 0 0,1-1-1 0 0,-1 1 1 0 0,0-1 0 0 0,0 1-1 0 0,0-1 1 0 0,0 1 0 0 0,1 0-1 0 0,-1 0 1 0 0,0 0 0 0 0,0 0-1 0 0,1 0 1 0 0,-1 0 0 0 0,0 0-1 0 0,0 0 1 0 0,1 0 0 0 0,-1 0-1 0 0,0 1 1 0 0,0-1 0 0 0,0 1-1 0 0,1-1 1 0 0,-1 1 0 0 0,0-1-1 0 0,0 1 1 0 0,0-1 0 0 0,0 1-1 0 0,0 0-5 0 0,28 21-76 0 0,-9-2 118 0 0,0 1 1 0 0,-2 0 0 0 0,-1 2-1 0 0,9 15-42 0 0,7 13 0 0 0,11 17 0 0 0,-14-17 214 0 0,-14-23-261 0 0,-15-28-6 0 0,-1 1 77 0 0,1-1 0 0 0,-1 0 1 0 0,1 0-1 0 0,-1 0 1 0 0,1 0-1 0 0,0 0 0 0 0,-1 0 1 0 0,1-1-1 0 0,-1 1 1 0 0,1 0-1 0 0,-1 0 0 0 0,1 0 1 0 0,-1 0-1 0 0,1-1 1 0 0,-1 1-1 0 0,1 0 0 0 0,-1 0 1 0 0,1-1-1 0 0,-1 1 1 0 0,1-1-1 0 0,-1 1 0 0 0,1 0 1 0 0,-1-1-1 0 0,0 1 1 0 0,1-1-25 0 0,0-14 295 0 0,-1 10-158 0 0,9-62 891 0 0,-8 39-1005 0 0,2 1-1 0 0,0 0 0 0 0,2 0 1 0 0,0 0-1 0 0,6-12-22 0 0,-9 28 2 0 0,0-1-1 0 0,0 1 0 0 0,-1-3-1 0 0,0 6-4 0 0,-1-1 0 0 0,2 0 0 0 0,-1 1 0 0 0,1-1 0 0 0,3-7 4 0 0,1-5-164 0 0,-6 18 113 0 0,1-1 0 0 0,-1 1-1 0 0,1-1 1 0 0,0 1 0 0 0,1 0-1 0 0,0-2 52 0 0,8-13-24 0 0,-10 17-60 0 0,0 1 0 0 0,0 0 0 0 0,1-1 1 0 0,-1 1-1 0 0,0 0 0 0 0,0-1 0 0 0,1 1 0 0 0,-1 0 0 0 0,0-1 0 0 0,1 1 0 0 0,-1 0 0 0 0,0 0 0 0 0,1-1 0 0 0,-1 1 0 0 0,0 0 0 0 0,1 0 0 0 0,-1 0 0 0 0,0 0 0 0 0,1-1 0 0 0,-1 1 0 0 0,1 0 0 0 0,-1 0 1 0 0,0 0-1 0 0,1 0 0 0 0,-1 0 84 0 0,4 3-2691 0 0,-2 2 1168 0 0</inkml:trace>
  <inkml:trace contextRef="#ctx0" brushRef="#br0" timeOffset="1372.547">771 129 4144 0 0,'0'0'319'0'0,"0"0"39"0"0,0 0 947 0 0,0 0 434 0 0,0 0 86 0 0,0 0-150 0 0,0 0-715 0 0,0 0-316 0 0,0 0-61 0 0,0 0-7 0 0,0 0 1 0 0,0 0 6 0 0,0 0 1 0 0,0 0-23 0 0,0 0-96 0 0,0 0-45 0 0,0 0-11 0 0,18 15 946 0 0,-16-9-1273 0 0,-1 1 0 0 0,0-1 0 0 0,0 0 0 0 0,-1 1 0 0 0,1-1 0 0 0,-2 1 0 0 0,1-1 0 0 0,0 0 0 0 0,-1 1 0 0 0,-1-1 0 0 0,1 0 0 0 0,-1 1-1 0 0,0-1 1 0 0,0 0 0 0 0,-2 2-82 0 0,-16 46 534 0 0,5-12-410 0 0,12-32-74 0 0,0 1 1 0 0,-1-1-1 0 0,-1 0 0 0 0,0 0-50 0 0,5-8 17 0 0,-1 0 0 0 0,0 1-1 0 0,1-1 1 0 0,-1 0 0 0 0,1 0 0 0 0,-1 0-1 0 0,1 0 1 0 0,0 2-17 0 0,0-3 7 0 0,0 1 0 0 0,0-1 0 0 0,0 0 1 0 0,0 1-1 0 0,0-1 0 0 0,0 0 0 0 0,0 1 0 0 0,-1-1 0 0 0,1 0 0 0 0,-1 0 0 0 0,1 1 1 0 0,-1-1-1 0 0,1 0 0 0 0,-1 0 0 0 0,0 1 0 0 0,1-1 0 0 0,-1 0 0 0 0,0 0 0 0 0,-1 1-7 0 0,2-2 135 0 0,-1 0-101 0 0,1 0-1 0 0,0 0 0 0 0,0 0 1 0 0,-1 0-1 0 0,1 0 0 0 0,0 0 1 0 0,0 0-1 0 0,-1 0 0 0 0,1 0 1 0 0,0 1-1 0 0,0-1 0 0 0,0 0 1 0 0,-1 0-1 0 0,1 0 0 0 0,0 0 1 0 0,0 1-1 0 0,0-1 0 0 0,0 0 1 0 0,-1 0-1 0 0,1 0 0 0 0,0 1 0 0 0,0-1 1 0 0,0 0-1 0 0,0 0 0 0 0,0 0 1 0 0,0 1-1 0 0,0-1 0 0 0,-1 0 1 0 0,1 0-1 0 0,0 1 0 0 0,0-1 1 0 0,0 0-1 0 0,0 0 0 0 0,0 1 1 0 0,0-1-1 0 0,0 0 0 0 0,0 0 1 0 0,0 1-1 0 0,1-1 0 0 0,-1 0 1 0 0,0 0-1 0 0,0 1-33 0 0,5 11-196 0 0,-5-11 249 0 0,1-1-48 0 0,-1 0-1 0 0,0 0 1 0 0,0 1-1 0 0,1-1 0 0 0,-1 0 1 0 0,0 0-1 0 0,0 0 1 0 0,0 0-1 0 0,1 0 1 0 0,-1 0-1 0 0,0 0 0 0 0,0 0 1 0 0,0 1-1 0 0,0-1 1 0 0,1 0-1 0 0,-1 0 1 0 0,0 0-1 0 0,0 0 0 0 0,0 1 1 0 0,0-1-1 0 0,0 0 1 0 0,0 0-1 0 0,1 0 1 0 0,-1 1-1 0 0,0-1 0 0 0,0 0 1 0 0,0 0-1 0 0,0 0 1 0 0,0 1-1 0 0,0-1 1 0 0,0 0-1 0 0,0 0 0 0 0,0 0 1 0 0,0 1-1 0 0,0-1 1 0 0,0 0-1 0 0,0 0 0 0 0,0 1 1 0 0,0-1-1 0 0,0 0 1 0 0,0 0-5 0 0,2 9 26 0 0,-1-3-26 0 0,0 0 0 0 0,0-4 9 0 0,-1 0-1 0 0,1-1 1 0 0,-1 1 0 0 0,0 0-1 0 0,0 0 1 0 0,0 0-1 0 0,0 0 1 0 0,0 0-1 0 0,0-1 1 0 0,0 1-1 0 0,0 0 1 0 0,-1 0 0 0 0,1 0-1 0 0,-1-1 1 0 0,0 1-1 0 0,1 0-8 0 0,-7 17 51 0 0,6-17 11 0 0,1-2 16 0 0,0 0 2 0 0,0 5-13 0 0,0 14-54 0 0,1-15-13 0 0,2-2 0 0 0,1 2 0 0 0,1-3 0 0 0,-2 1 0 0 0,0 1 0 0 0,-3-2 0 0 0,1-1 0 0 0,0 1 0 0 0,-1-1 0 0 0,1 0 0 0 0,0 1 0 0 0,-1-1 0 0 0,1 0 0 0 0,0 1 0 0 0,-1-1 0 0 0,1 0 0 0 0,0 0 0 0 0,0 0 0 0 0,-1 0 0 0 0,1 0 0 0 0,0 0 0 0 0,0 0 0 0 0,-1 0 0 0 0,1 0 0 0 0,0 0 0 0 0,-1 0 0 0 0,1 0 0 0 0,2-1 0 0 0,1 2 49 0 0,0 0 1 0 0,0-1-1 0 0,0 0 0 0 0,0 0 0 0 0,0 0 0 0 0,0-1 0 0 0,0 1 1 0 0,2-1-50 0 0,18-1 310 0 0,34-4 770 0 0,-40 6-1175 0 0,-3 0-63 0 0,-1 0-1 0 0,13-2 159 0 0,-20 2 33 0 0,1 1 0 0 0,-1-1 0 0 0,0 1 0 0 0,3 1-33 0 0,-9-1-5 0 0,0-1 1 0 0,1 1-1 0 0,-1-1 0 0 0,0 1 0 0 0,0-1 0 0 0,1 0 1 0 0,-1 0-1 0 0,0 0 0 0 0,1 1 0 0 0,-1-1 1 0 0,1-1-1 0 0,-1 1 0 0 0,1 0 5 0 0,4 0-26 0 0,24 2-188 0 0,-29-1-128 0 0,-1-1-30 0 0,0 0-90 0 0,0 0-364 0 0,0 0-155 0 0,0 0-38 0 0</inkml:trace>
  <inkml:trace contextRef="#ctx0" brushRef="#br0" timeOffset="1659.557">707 402 13328 0 0,'0'0'298'0'0,"0"0"46"0"0,0 0 24 0 0,6-2 74 0 0,6-4-381 0 0,-11 5 17 0 0,1 1 1 0 0,-1-1-1 0 0,1 0 1 0 0,0 1-1 0 0,-1-1 1 0 0,1 1-1 0 0,-1-1 1 0 0,1 1 0 0 0,0 0-1 0 0,0 0-78 0 0,1-1 175 0 0,2 0 259 0 0,0 0 0 0 0,0 0-1 0 0,0-1 1 0 0,0 0 0 0 0,1 0-434 0 0,-2 0 310 0 0,0 0 0 0 0,0 0-1 0 0,1 1 1 0 0,-1 0 0 0 0,1 0 0 0 0,0 0-310 0 0,69-13 1750 0 0,-41 11-1655 0 0,23-1-78 0 0,-24-2-718 0 0,-31 6-464 0 0,0-1-3692 0 0,5-3-1583 0 0</inkml:trace>
  <inkml:trace contextRef="#ctx0" brushRef="#br0" timeOffset="1942.05">808 201 13448 0 0,'-27'-8'1216'0'0,"18"2"-907"0"0,8 6 48 0 0,2-1-294 0 0,-1 1 0 0 0,0-1 1 0 0,0 1-1 0 0,0-1 0 0 0,1 0 0 0 0,-1 1 0 0 0,0-1 0 0 0,1 1 0 0 0,-1-1 1 0 0,1 1-1 0 0,-1-1 0 0 0,0 1 0 0 0,1 0 0 0 0,-1-1 0 0 0,1 1 0 0 0,-1-1 1 0 0,1 1-1 0 0,-1 0 0 0 0,1 0 0 0 0,-1-1 0 0 0,1 1 0 0 0,0 0 0 0 0,-1 0 1 0 0,1-1-64 0 0,16-4 382 0 0,-15 5-371 0 0,47-17 1541 0 0,43-2 938 0 0,-40 9-2604 0 0,-34 6 63 0 0,1 1-1 0 0,0 1 1 0 0,15-1 51 0 0,1 3-37 0 0,10 0-827 0 0,-15 1-4814 0 0,-12 1-540 0 0</inkml:trace>
  <inkml:trace contextRef="#ctx0" brushRef="#br0" timeOffset="2149.566">1332 86 4608 0 0,'-3'3'407'0'0,"-2"-1"-17"0"0,5-1-70 0 0,0-1 0 0 0,0 0 0 0 0,-1 1 0 0 0,1-1 0 0 0,0 0 0 0 0,0 1-1 0 0,0-1 1 0 0,0 1 0 0 0,0-1 0 0 0,0 1 0 0 0,0-1 0 0 0,0 0 0 0 0,0 1 0 0 0,0-1 0 0 0,0 1 0 0 0,0-1-1 0 0,0 1 1 0 0,0-1 0 0 0,0 0 0 0 0,0 1 0 0 0,0-1 0 0 0,0 1 0 0 0,1-1 0 0 0,-1 0 0 0 0,0 1-1 0 0,0 0-319 0 0,6 9 1774 0 0,2 2-1048 0 0,-5-8-523 0 0,-1-1 1 0 0,1 1 0 0 0,-1 0 0 0 0,0 0 0 0 0,0 0 0 0 0,0 2-204 0 0,5 14 811 0 0,-3-12-446 0 0,-1 1 0 0 0,-1 0 0 0 0,1 0-1 0 0,-1 4-364 0 0,-1-10 54 0 0,2 19 630 0 0,-1 0 1 0 0,-1 0-1 0 0,-1 18-684 0 0,-3-3 552 0 0,-2-1 1 0 0,-1 0-1 0 0,-3 2-552 0 0,7-31 0 0 0,-1 1 0 0 0,0-1 0 0 0,0-1 0 0 0,-4 7 0 0 0,-8 17 0 0 0,7-10-124 0 0,-1 0-1 0 0,-1-1 1 0 0,-2 3 124 0 0,11-21-464 0 0,1-1-43 0 0,0 0-73 0 0,0-2-285 0 0,0-37-6401 0 0,0 20 1466 0 0</inkml:trace>
  <inkml:trace contextRef="#ctx0" brushRef="#br0" timeOffset="2426.379">1394 12 13824 0 0,'0'0'314'0'0,"4"-5"428"0"0,-1 4-625 0 0,0 0 1 0 0,-1 0 0 0 0,1 0 0 0 0,0 0-1 0 0,0 0 1 0 0,0 1 0 0 0,0 0 0 0 0,0-1 0 0 0,0 1-1 0 0,0 0 1 0 0,0 0 0 0 0,0 1 0 0 0,0-1-1 0 0,0 0 1 0 0,0 1 0 0 0,0 0 0 0 0,0 0-1 0 0,0 0 1 0 0,0 0 0 0 0,0 0 0 0 0,2 2-118 0 0,0 2 299 0 0,1 0 0 0 0,0 0 1 0 0,-1 0-1 0 0,0 1 0 0 0,0 0 0 0 0,-1 0 1 0 0,1 0-1 0 0,-1 1 0 0 0,3 5-299 0 0,0 4 477 0 0,0 0 0 0 0,-1 1 0 0 0,3 13-477 0 0,-8-26 130 0 0,0 1-1 0 0,0-1 1 0 0,0 1 0 0 0,-1 0 0 0 0,0-1 0 0 0,0 1 0 0 0,0 0 0 0 0,0-1 0 0 0,-1 1 0 0 0,0 0 0 0 0,0-1-1 0 0,0 1 1 0 0,-2 2-130 0 0,0 0 36 0 0,0-1 0 0 0,0 0 0 0 0,0 0-1 0 0,-1-1 1 0 0,0 1 0 0 0,0-1-1 0 0,-1 0 1 0 0,1 0 0 0 0,-2 1-36 0 0,-2 1-9 0 0,-1 0 0 0 0,0 0-1 0 0,0-1 1 0 0,0 0 0 0 0,-1-1 0 0 0,0 0 0 0 0,0 0-1 0 0,0-1 1 0 0,-1 0 0 0 0,1-1 0 0 0,-8 1 9 0 0,14-3-154 0 0,-22 4-1504 0 0,0-1 0 0 0,0-1 0 0 0,-5-1 1658 0 0,6-2-1499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3:02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543 1 10136 0 0,'-2'0'230'0'0,"-21"5"208"0"0,-19 2-438 0 0,19-4 194 0 0,1 1 0 0 0,-10 4-194 0 0,-30 13 1176 0 0,1 3 0 0 0,1 3 0 0 0,-20 14-1176 0 0,61-30 675 0 0,0 1 0 0 0,-7 8-675 0 0,-4 2 697 0 0,26-19-641 0 0,0 1-1 0 0,1-1 1 0 0,0 1-1 0 0,0 0 1 0 0,0 0-1 0 0,0 0 1 0 0,1 0-1 0 0,-1 0 1 0 0,1 1-1 0 0,0-1 1 0 0,0 3-56 0 0,-1 0-3 0 0,2-6 3 0 0,0 1 0 0 0,1 0 0 0 0,-1 0 0 0 0,1-1 0 0 0,-1 1 0 0 0,1 0 0 0 0,0 0 0 0 0,0 0 0 0 0,0-1 0 0 0,0 1 0 0 0,0 0 0 0 0,0 0 0 0 0,1 0 0 0 0,-1 0 0 0 0,1-1 0 0 0,-1 1 0 0 0,1 0 0 0 0,-1 0 0 0 0,1-1 0 0 0,0 1 0 0 0,0 0 0 0 0,0-1 0 0 0,0 1 0 0 0,0-1 0 0 0,0 1 0 0 0,0-1 0 0 0,5 5 0 0 0,0 0 0 0 0,0 0 0 0 0,1-1 0 0 0,-1 0 0 0 0,3 1 0 0 0,-2-1 0 0 0,26 17 0 0 0,2-2 0 0 0,0-1 0 0 0,3-1 0 0 0,32 17 0 0 0,-34-18 281 0 0,14 8 875 0 0,-45-23-1080 0 0,-1 1 0 0 0,1 0 1 0 0,-1 1-1 0 0,0-1 1 0 0,0 1-1 0 0,0 0 1 0 0,-1-1-1 0 0,3 5-76 0 0,5 5 0 0 0,-10-11 0 0 0,1 0 0 0 0,0 0 0 0 0,-1 1 0 0 0,1-1 0 0 0,-1 0 0 0 0,0 0 0 0 0,1 1 0 0 0,-1-1 0 0 0,0 2 0 0 0,-1-3 0 0 0,0 0 0 0 0,0 0 0 0 0,0 0 0 0 0,0 1 0 0 0,0-1 0 0 0,0 0 0 0 0,0 0 0 0 0,-1 0 0 0 0,1 0 0 0 0,-1 1 0 0 0,1-1 0 0 0,0 0 0 0 0,-1 0 0 0 0,0 0 0 0 0,1 0 0 0 0,-1 0 0 0 0,0 0 0 0 0,1 0 0 0 0,-1 0 0 0 0,0-1 0 0 0,0 1 0 0 0,0 0 0 0 0,0 0 0 0 0,0 0 0 0 0,-7 5 0 0 0,-1 0 0 0 0,1 0 0 0 0,-1 0 0 0 0,0-1 0 0 0,-1-1 0 0 0,1 0 0 0 0,-1 0 0 0 0,-15 5 0 0 0,0-2 0 0 0,-6 1 0 0 0,9-3 0 0 0,0 0 0 0 0,0-2 0 0 0,-1-1 0 0 0,1 0 0 0 0,-1-2 0 0 0,-2 0 0 0 0,21-1-274 0 0,-1-1 0 0 0,0 1-1 0 0,0 0 1 0 0,1-1 0 0 0,-1 0-1 0 0,1 0 1 0 0,0 0 0 0 0,-1-1-1 0 0,1 0 1 0 0,0 0 0 0 0,0 0-1 0 0,1 0 1 0 0,-2-1 274 0 0,4 3-1833 0 0,2 0 1561 0 0,-1-1 0 0 0,0 1 0 0 0,0-1 0 0 0,1 1 0 0 0,-1 0 0 0 0,1-1 0 0 0,0 1 0 0 0,-1 0 0 0 0,1-1 0 0 0,0 1 0 0 0,0 0 0 0 0,0 0 0 0 0,0-1 0 0 0,0 1 0 0 0,0 0 0 0 0,0 0 0 0 0,0 0 0 0 0,0 0 0 0 0,0 1 0 0 0,0-1 0 0 0,1 0 0 0 0,-1 0 0 0 0,0 1 0 0 0,1-1 0 0 0,-1 1 0 0 0,1-1 0 0 0,-1 1 0 0 0,2-1 272 0 0,5-1-442 0 0,0 0 0 0 0,1 0 0 0 0,-1 1 0 0 0,3 0 442 0 0,-10 1-36 0 0,103-3-1408 0 0,-3 0 4173 0 0,-57 1-487 0 0,0 1 0 0 0,4 2-2242 0 0,-4 1 1402 0 0,0-3-1 0 0,1-1-1401 0 0,-28-1 344 0 0,1-1 1 0 0,-1 0-1 0 0,0-1 0 0 0,-1-1 1 0 0,1-1-1 0 0,10-6-344 0 0,-8 4 86 0 0,22-5 278 0 0,-28 10-10 0 0,0-1 0 0 0,-1 0 0 0 0,6-3-354 0 0,-15 6 48 0 0,1 0 0 0 0,-1 0 0 0 0,0-1 0 0 0,0 1-1 0 0,0-1 1 0 0,0 1 0 0 0,0-1 0 0 0,-1 0-1 0 0,1 0 1 0 0,-1 0 0 0 0,1 0 0 0 0,-1-1-1 0 0,1-2-47 0 0,-2 4 0 0 0,0-1 0 0 0,-1 1 0 0 0,1 0 0 0 0,-1-1 0 0 0,0 1 0 0 0,0 0 0 0 0,1-1 0 0 0,-1 1 0 0 0,-1-1 0 0 0,1 1 0 0 0,0 0 0 0 0,-1-1 0 0 0,1 1 0 0 0,-1-1 0 0 0,0 1 0 0 0,1 0 0 0 0,-1 0 0 0 0,0-1 0 0 0,-1 1 0 0 0,1 0 0 0 0,0 0 0 0 0,-2-1 0 0 0,-2 0 0 0 0,0 0 0 0 0,0 0 0 0 0,0 0 0 0 0,-1 1 0 0 0,1 0 0 0 0,-1 0 0 0 0,1 0 0 0 0,-1 1 0 0 0,0 0 0 0 0,0 0 0 0 0,1 0 0 0 0,-1 1 0 0 0,0 0 0 0 0,0 0 0 0 0,0 1 0 0 0,-5 0 0 0 0,-3 2 0 0 0,0 0 0 0 0,1 0 0 0 0,-1 1 0 0 0,1 1 0 0 0,-1 1 0 0 0,-6 3 0 0 0,16-6 138 0 0,0 0-1 0 0,1 0 0 0 0,-1 1 0 0 0,0-1 0 0 0,1 1 0 0 0,0 0 0 0 0,0-1 0 0 0,0 1 0 0 0,-1 3-137 0 0,-6 7 649 0 0,9-11-638 0 0,0 0 0 0 0,0 0 0 0 0,0 0 0 0 0,0 0 0 0 0,1 0 0 0 0,-1 0 0 0 0,1 1 0 0 0,0-1 0 0 0,0 0 0 0 0,0 0 0 0 0,0 1 0 0 0,0-1 0 0 0,1 0 0 0 0,0 0 0 0 0,0 2-11 0 0,-1-3 0 0 0,1 1 0 0 0,0 0 0 0 0,0 0 0 0 0,1-1 0 0 0,-1 1 0 0 0,1-1 0 0 0,-1 1 0 0 0,1-1 0 0 0,0 0 0 0 0,-1 1 0 0 0,1-1 0 0 0,1 0 0 0 0,-1 0 0 0 0,0 0 0 0 0,1 0 0 0 0,1 1 0 0 0,1-1 0 0 0,-1 0 0 0 0,0 0 0 0 0,1 0 0 0 0,-1 0 0 0 0,1-1 0 0 0,0 1 0 0 0,4-1 0 0 0,5 1 0 0 0,0-1 0 0 0,-1 0 0 0 0,1-2 0 0 0,0 1 0 0 0,0-2 0 0 0,1 0 0 0 0,-9 1 0 0 0,1-1 0 0 0,-1 0 0 0 0,0 0 0 0 0,0-1 0 0 0,1 1 0 0 0,-1-1 0 0 0,2-2 0 0 0,41-28 0 0 0,-37 24 0 0 0,-6 5 0 0 0,-1 0 0 0 0,0-1 0 0 0,-1 0 0 0 0,1 0 0 0 0,1-2 0 0 0,-3 4 0 0 0,0 0 0 0 0,1 0 0 0 0,-1 1 0 0 0,0-1 0 0 0,1 1 0 0 0,0 0 0 0 0,0 0 0 0 0,3-1 0 0 0,15-10 0 0 0,-20 12-57 0 0,0 0 0 0 0,-1 0 0 0 0,1 0 0 0 0,0 0 0 0 0,0 0 0 0 0,0 0 0 0 0,0 0 0 0 0,0 1-1 0 0,0-1 1 0 0,0 1 0 0 0,1 0 0 0 0,-1-1 0 0 0,0 1 0 0 0,0 0 0 0 0,0 0 0 0 0,0 1 0 0 0,0-1 0 0 0,0 0-1 0 0,0 1 1 0 0,1-1 0 0 0,-1 1 0 0 0,0-1 0 0 0,0 1 0 0 0,0 0 0 0 0,-1 0 0 0 0,2 0 57 0 0,2 1 378 0 0,-4-1-301 0 0,0 0-1 0 0,0 0 1 0 0,0 0 0 0 0,0 0 0 0 0,0 0 0 0 0,0 0-1 0 0,-1 0 1 0 0,1 0 0 0 0,0 0 0 0 0,-1 0-1 0 0,1 0 1 0 0,-1 0 0 0 0,1 1-77 0 0,2 4 92 0 0,2 3-88 0 0,0 0 0 0 0,0 0 0 0 0,-2 1 0 0 0,4 8-4 0 0,1 5 0 0 0,-6-19 0 0 0,-1-2 0 0 0,0 1 0 0 0,0-1 0 0 0,0 1 0 0 0,0-1 0 0 0,1 0 0 0 0,-1 1 0 0 0,1-1 0 0 0,0 0 0 0 0,-1 0 0 0 0,1 0 0 0 0,0 0 0 0 0,0 0 0 0 0,1-1 0 0 0,-1 1 0 0 0,0-1 0 0 0,0 1 0 0 0,3 0 0 0 0,-4-2 57 0 0,0 1-1 0 0,0-1 0 0 0,0 1 1 0 0,0-1-1 0 0,-1 0 0 0 0,1 1 0 0 0,0-1 1 0 0,0 0-1 0 0,0 0 0 0 0,0 0 0 0 0,0 0 1 0 0,0 1-1 0 0,1-2 0 0 0,-1 1 1 0 0,0 0-1 0 0,0 0 0 0 0,0 0 0 0 0,0 0 1 0 0,-1-1-1 0 0,1 1 0 0 0,0 0 1 0 0,0-1-1 0 0,0 1 0 0 0,0-1 0 0 0,0 1 1 0 0,0-1-1 0 0,0 1 0 0 0,-1-1 1 0 0,1 0-1 0 0,0 1 0 0 0,0-1 0 0 0,-1 0 1 0 0,1 0-57 0 0,3-4 46 0 0,0 1 1 0 0,-1-1-1 0 0,0 0 1 0 0,0 0 0 0 0,1-2-47 0 0,-2 3-43 0 0,6-11-206 0 0,1 0 0 0 0,0 0 0 0 0,1 1 0 0 0,1 1 0 0 0,0 0 0 0 0,1 0 0 0 0,0 1 0 0 0,5-3 249 0 0,-11 11 0 0 0,-1 1 0 0 0,1-1 0 0 0,0 1 0 0 0,1 1 0 0 0,-1-1 0 0 0,0 1 0 0 0,1 0 0 0 0,-1 0 0 0 0,1 1 0 0 0,0-1 0 0 0,5 1 0 0 0,-7 1 0 0 0,0 0 0 0 0,0 0 0 0 0,0 0 0 0 0,0 0 0 0 0,0 1 0 0 0,0 0 0 0 0,0 0 0 0 0,0 0 0 0 0,-1 1 0 0 0,1 0 0 0 0,0 0 0 0 0,-1 0 0 0 0,1 0 0 0 0,-1 1 0 0 0,0-1 0 0 0,1 2 0 0 0,10 7 0 0 0,8 8 0 0 0,-19-16 0 0 0,0 1 0 0 0,0-1 0 0 0,0 0 0 0 0,0-1 0 0 0,4 3 0 0 0,16 11 0 0 0,-20-13-36 0 0,1 0-1 0 0,0 1 1 0 0,0-2-1 0 0,1 1 1 0 0,-1-1-1 0 0,0 1 1 0 0,1-2-1 0 0,0 1 37 0 0,24 10-1544 0 0,-15-5 531 0 0,0-3-9 0 0</inkml:trace>
  <inkml:trace contextRef="#ctx0" brushRef="#br0" timeOffset="343.074">1825 239 15664 0 0,'-8'-2'213'0'0,"1"0"0"0"0,-1 1 1 0 0,0 0-1 0 0,0 0 0 0 0,0 1 1 0 0,0 0-1 0 0,-3 1-213 0 0,7 0 72 0 0,0 0 0 0 0,1-1 0 0 0,-1 2-1 0 0,1-1 1 0 0,-1 0 0 0 0,1 1 0 0 0,-1-1 0 0 0,1 1-1 0 0,0 0 1 0 0,0 0 0 0 0,0 1 0 0 0,0-1 0 0 0,0 0-1 0 0,1 1 1 0 0,-1 0 0 0 0,-1 1-72 0 0,2-1 59 0 0,1-1 0 0 0,-1 0 1 0 0,0 0-1 0 0,1 1 0 0 0,-1-1 0 0 0,1 1 0 0 0,0 0 1 0 0,0-1-1 0 0,0 1 0 0 0,0 0 0 0 0,1-1 0 0 0,-1 1 1 0 0,1 0-1 0 0,0 0 0 0 0,-1 0 0 0 0,1 0 0 0 0,1 0-59 0 0,-1 0 20 0 0,1 1 0 0 0,0 0 0 0 0,0 0 0 0 0,0 0 0 0 0,0 0 0 0 0,1-1 0 0 0,-1 1 0 0 0,1-1 0 0 0,0 1 0 0 0,0-1 0 0 0,1 1-20 0 0,8 9-38 0 0,0 0 0 0 0,1-2 0 0 0,0 1 1 0 0,1-1-1 0 0,6 3 38 0 0,-7-4 80 0 0,47 38-80 0 0,-51-41 0 0 0,1-1 0 0 0,-1 0 0 0 0,4 1 0 0 0,-3-2 0 0 0,0 1 0 0 0,-1 0 0 0 0,5 4 0 0 0,0 10 0 0 0,-13-20 28 0 0,1 1 0 0 0,-1-1-1 0 0,0 1 1 0 0,1-1-1 0 0,-1 1 1 0 0,1 0 0 0 0,-1-1-1 0 0,0 1 1 0 0,0 0-1 0 0,1-1 1 0 0,-1 1 0 0 0,0 0-1 0 0,0 0 1 0 0,0-1-1 0 0,0 1 1 0 0,0 0 0 0 0,0-1-1 0 0,0 1 1 0 0,0 0 0 0 0,0 0-1 0 0,0-1 1 0 0,0 1-1 0 0,-1 0 1 0 0,1-1 0 0 0,0 1-1 0 0,0 0 1 0 0,-1-1-1 0 0,1 1 1 0 0,0 0 0 0 0,-1-1-1 0 0,1 1 1 0 0,-1-1-1 0 0,1 1 1 0 0,-1-1 0 0 0,1 1-1 0 0,-1-1 1 0 0,1 1-1 0 0,-1-1 1 0 0,1 1 0 0 0,-1-1-1 0 0,0 0 1 0 0,1 1-1 0 0,-1-1 1 0 0,0 0 0 0 0,1 1-1 0 0,-1-1 1 0 0,0 0-1 0 0,0 0-27 0 0,-1 1 115 0 0,-13 6-20 0 0,-1-1 1 0 0,0-1-1 0 0,0 0 0 0 0,0-1 0 0 0,-1-1 0 0 0,-15 1-95 0 0,-11 3 37 0 0,35-5-83 0 0,5-2-134 0 0,0 1 1 0 0,1 0-1 0 0,-1-1 0 0 0,0 1 1 0 0,1-1-1 0 0,-1 0 0 0 0,0 0 1 0 0,0 0-1 0 0,0 0 0 0 0,1-1 0 0 0,-1 1 1 0 0,-2-1 179 0 0,4 0-4769 0 0,1 1-1475 0 0</inkml:trace>
  <inkml:trace contextRef="#ctx0" brushRef="#br0" timeOffset="642.746">2050 424 17503 0 0,'0'0'399'0'0,"0"0"60"0"0,6 5 442 0 0,-3-2-760 0 0,0-1 0 0 0,0 1 0 0 0,0 0 0 0 0,0 0 0 0 0,-1 0-1 0 0,1 0 1 0 0,-1 1 0 0 0,0-1 0 0 0,0 0 0 0 0,0 1 0 0 0,0 0 0 0 0,-1-1 0 0 0,1 1-1 0 0,-1 0 1 0 0,1 3-141 0 0,-3-6 82 0 0,1 0 0 0 0,1 0 0 0 0,-1 0 1 0 0,0-1-1 0 0,0 1 0 0 0,0 0 0 0 0,0 0 0 0 0,1 0 0 0 0,-1-1 0 0 0,0 1 0 0 0,0 0 0 0 0,1-1 0 0 0,-1 1 0 0 0,1 0 0 0 0,-1-1 0 0 0,1 1 0 0 0,0 0-82 0 0,-1 0 44 0 0,1 0 0 0 0,0 1 0 0 0,0-1 0 0 0,0 0 0 0 0,-1 0 1 0 0,1 1-1 0 0,-1-1 0 0 0,1 0 0 0 0,-1 1 0 0 0,0-1 0 0 0,1 1 0 0 0,-1-1 0 0 0,0 1 0 0 0,0-1 0 0 0,0 0 0 0 0,0 1 0 0 0,0 0-44 0 0,0-1-4 0 0,0 4-11 0 0,0 0 0 0 0,0 1 0 0 0,-1-1 0 0 0,0 4 15 0 0,-2-3-171 0 0,2-5-2376 0 0,-2-6-4958 0 0</inkml:trace>
  <inkml:trace contextRef="#ctx0" brushRef="#br0" timeOffset="952.618">2269 18 17503 0 0,'0'0'399'0'0,"0"0"60"0"0,0 0 21 0 0,4 8 86 0 0,4 9-563 0 0,2 0-1 0 0,0 0 0 0 0,3 2-2 0 0,7 12 452 0 0,-16-21-186 0 0,1 0 1 0 0,-1 0-1 0 0,-1 1 0 0 0,0-1 1 0 0,0 1-1 0 0,-1 2-266 0 0,5 16 7 0 0,2 6-7 0 0,-1 1 0 0 0,-3 0 0 0 0,0 1 0 0 0,-3-1 0 0 0,-1 1 0 0 0,3 5 47 0 0,-3-32 174 0 0,0 0 0 0 0,0 0 0 0 0,-1 0 0 0 0,-1 9-221 0 0,-2 16 708 0 0,-2 13-1184 0 0,-5-15-481 0 0,2-18-572 0 0,-3-5-4119 0 0,-1-9-596 0 0</inkml:trace>
  <inkml:trace contextRef="#ctx0" brushRef="#br0" timeOffset="1229.748">2347 380 13824 0 0,'0'0'314'0'0,"13"-6"872"0"0,-11 4-1169 0 0,1 1 0 0 0,-1-1 0 0 0,1 1 0 0 0,-1 0 0 0 0,1 0 1 0 0,0 0-1 0 0,-1 0 0 0 0,1 1 0 0 0,0-1 0 0 0,-1 1 1 0 0,1-1-1 0 0,0 1 0 0 0,1 0-17 0 0,5-1 305 0 0,0 1 0 0 0,-1 1 0 0 0,1-1 0 0 0,0 2-305 0 0,33 4 1363 0 0,-18-3-1039 0 0,1 1-1 0 0,-1 1 0 0 0,0 2 0 0 0,17 6-323 0 0,-6-2 285 0 0,-26-9 152 0 0,0 1 0 0 0,-1-1 0 0 0,1 2-1 0 0,0 0-436 0 0,-8-4 1 0 0,1 1 0 0 0,-1 0 1 0 0,1 0-1 0 0,-1-1 0 0 0,1 1 0 0 0,-1 0 0 0 0,0 1 0 0 0,0-1 0 0 0,1 0 0 0 0,-1 0 0 0 0,0 0 0 0 0,0 1 0 0 0,0-1 0 0 0,1 2-1 0 0,0 0 1 0 0,-1-2-1 0 0,-1-1 0 0 0,1 1 0 0 0,-1 0 0 0 0,1-1 0 0 0,-1 1 0 0 0,1-1 0 0 0,-1 1 0 0 0,1 0 0 0 0,-1-1 0 0 0,0 1 0 0 0,1 0 0 0 0,-1 0 0 0 0,0-1 0 0 0,1 1 0 0 0,-1 0 0 0 0,0 0 0 0 0,0-1 0 0 0,0 1 0 0 0,0 0 0 0 0,0 0 0 0 0,0-1 0 0 0,0 1 0 0 0,0 3 0 0 0,2 3 96 0 0,0-1 0 0 0,-1 1 0 0 0,-1 0 0 0 0,1-1 0 0 0,-1 1 0 0 0,0 0 0 0 0,0-1 0 0 0,-1 1 0 0 0,0 0 0 0 0,0 0-96 0 0,-2 33 1072 0 0,1-12-1054 0 0,1-22-19 0 0,0 1 1 0 0,1 0 0 0 0,0-1-1 0 0,1 7 1 0 0,-1-4 0 0 0,0-3 0 0 0,0-1-201 0 0,0-5-850 0 0,-4-11-1426 0 0,3 8 2004 0 0,0 0-1061 0 0</inkml:trace>
  <inkml:trace contextRef="#ctx0" brushRef="#br0" timeOffset="1446.471">2708 171 15664 0 0,'0'-7'761'0'0,"0"3"-611"0"0,0 3-105 0 0,0-1 0 0 0,0 1-1 0 0,0 0 1 0 0,0 0 0 0 0,0-1 0 0 0,0 1 0 0 0,0 0 0 0 0,1 0 0 0 0,-1-1 0 0 0,1 1 0 0 0,-1 0 0 0 0,1 0 0 0 0,-1 0 0 0 0,1 0 0 0 0,-1-1 0 0 0,1 1 0 0 0,0 0-1 0 0,0 0-44 0 0,-1 1 13 0 0,1 0-1 0 0,-1-1 0 0 0,0 1 0 0 0,1 0 0 0 0,-1-1 0 0 0,1 1 0 0 0,-1 0 0 0 0,1-1 0 0 0,-1 1 0 0 0,1 0 1 0 0,-1 0-1 0 0,1 0 0 0 0,-1 0 0 0 0,1-1 0 0 0,-1 1 0 0 0,1 0 0 0 0,0 0 0 0 0,-1 0 0 0 0,1 0 0 0 0,-1 0 0 0 0,1 0 1 0 0,-1 1-1 0 0,1-1 0 0 0,-1 0 0 0 0,1 0 0 0 0,-1 0 0 0 0,1 0 0 0 0,-1 1 0 0 0,1-1 0 0 0,-1 0 0 0 0,1 0 1 0 0,-1 1-1 0 0,1-1-12 0 0,12 10 1032 0 0,-6 10-2328 0 0,-5-12 407 0 0,-1 2-133 0 0</inkml:trace>
  <inkml:trace contextRef="#ctx0" brushRef="#br0" timeOffset="1664.744">2926 315 15664 0 0,'0'0'718'0'0,"0"0"-19"0"0,4 8-421 0 0,6 10-296 0 0,0 1 0 0 0,0 2 18 0 0,8 16 983 0 0,3 14 316 0 0,-17-39-1152 0 0,1 0 1 0 0,0 0 0 0 0,1 0 0 0 0,0-1-1 0 0,2 1-147 0 0,-7-9 64 0 0,1-1 0 0 0,0 1 0 0 0,-1-1 0 0 0,1 0 0 0 0,0 0 0 0 0,0 0 0 0 0,0 0 0 0 0,0 0 0 0 0,0 0 0 0 0,1 0 0 0 0,-1-1 0 0 0,1 1-1 0 0,-1-1 1 0 0,1 0 0 0 0,-1 0 0 0 0,1 0 0 0 0,0 0 0 0 0,-1 0 0 0 0,4 0-64 0 0,-5-1 23 0 0,1 1-1 0 0,0-1 1 0 0,-1 0 0 0 0,1 0 0 0 0,-1 0-1 0 0,1-1 1 0 0,-1 1 0 0 0,1 0-1 0 0,-1 0 1 0 0,1-1 0 0 0,-1 1 0 0 0,1-1-1 0 0,-1 0 1 0 0,0 1 0 0 0,1-1-1 0 0,-1 0 1 0 0,0 0 0 0 0,1 0 0 0 0,-1 0-1 0 0,0 0 1 0 0,0 0 0 0 0,0 0-1 0 0,0 0 1 0 0,0 0 0 0 0,0-1-1 0 0,0 1 1 0 0,0 0 0 0 0,0-1 0 0 0,-1 1-1 0 0,1-1-22 0 0,3-10 13 0 0,-1 1 0 0 0,0-1 0 0 0,-1 0 0 0 0,0 0 0 0 0,-1 0 0 0 0,-1 0 0 0 0,0 0 0 0 0,0-4-13 0 0,-1-2-19 0 0,2 0 1 0 0,0 0-1 0 0,2-2 19 0 0,-1 4-254 0 0,0 3-260 0 0,1-1-1 0 0,0 1 1 0 0,0 0 0 0 0,1 0 0 0 0,1 1-1 0 0,1-4 515 0 0,3 2-1148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5:45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83 5064 0 0,'5'-18'79'0'0,"-3"14"1164"0"0,-2 0-1 0 0,1 0 0 0 0,0 0 1 0 0,-1-1-1 0 0,0-3-1242 0 0,0 6 440 0 0,0 0 0 0 0,-1 1 0 0 0,1-1-1 0 0,0 0 1 0 0,-1 0 0 0 0,1 1 0 0 0,-1-1 0 0 0,1 0-1 0 0,-1 1 1 0 0,0-1 0 0 0,0 1 0 0 0,0-1-1 0 0,0 1 1 0 0,0-1-440 0 0,0 1-1 0 0,0 0-1 0 0,0 0 0 0 0,0 0 1 0 0,-1 0-1 0 0,1 0 0 0 0,0 1 1 0 0,0-1-1 0 0,-1 0 1 0 0,1 1-1 0 0,0-1 0 0 0,-1 1 1 0 0,1-1 1 0 0,-6 1 195 0 0,1-1 0 0 0,0 1 0 0 0,-1 0 1 0 0,1 1-1 0 0,-1 0 0 0 0,1 0 0 0 0,0 0 1 0 0,0 1-1 0 0,-1 0 0 0 0,1 0 0 0 0,0 0 0 0 0,-1 2-195 0 0,-5 3 177 0 0,-1 1 0 0 0,1 1-1 0 0,0 0 1 0 0,-10 11-177 0 0,-14 10 297 0 0,28-23-271 0 0,1 0 0 0 0,0 0 0 0 0,0 0 0 0 0,0 1 0 0 0,1 0-1 0 0,1 0 1 0 0,-1 1 0 0 0,1 0 0 0 0,1 0 0 0 0,-1 0 0 0 0,1 0 0 0 0,1 1-1 0 0,-2 9-25 0 0,4-18 5 0 0,1 0 0 0 0,0 0 0 0 0,0 0 0 0 0,-1 0 0 0 0,1 0 0 0 0,0 0-1 0 0,0 1 1 0 0,0-1 0 0 0,1 0 0 0 0,-1 0 0 0 0,0 0 0 0 0,0 0 0 0 0,0 0-1 0 0,1 0 1 0 0,-1 0 0 0 0,1 0 0 0 0,-1 0 0 0 0,1 0 0 0 0,-1 0 0 0 0,1 0 0 0 0,-1 0-1 0 0,1 0 1 0 0,0-1 0 0 0,-1 1 0 0 0,1 0 0 0 0,0 0 0 0 0,0-1 0 0 0,0 1-1 0 0,0 0 1 0 0,0-1 0 0 0,0 1 0 0 0,-1-1 0 0 0,1 1 0 0 0,0-1 0 0 0,0 0-1 0 0,1 1 1 0 0,-1-1 0 0 0,0 0 0 0 0,0 0 0 0 0,0 0 0 0 0,0 1 0 0 0,1-1-5 0 0,3 0 57 0 0,0 0 1 0 0,0 0-1 0 0,1 0 0 0 0,-1-1 1 0 0,0 1-1 0 0,0-1 1 0 0,0 0-1 0 0,3-2-57 0 0,28-8 109 0 0,-5 1-165 0 0,-1-1 0 0 0,3-2 56 0 0,-24 8-26 0 0,1 0-1 0 0,-1 0 0 0 0,0-1 1 0 0,0 0-1 0 0,-1 0 1 0 0,0-1-1 0 0,0-1 0 0 0,3-2 27 0 0,4-7 2 0 0,-6 9 6 0 0,-1-1 1 0 0,-1-1-1 0 0,1 1 0 0 0,3-8-8 0 0,-11 16 176 0 0,0 1 45 0 0,-3 11 222 0 0,-12 49 276 0 0,-9 44 11 0 0,22-88-721 0 0,0-1 0 0 0,0 1-1 0 0,2 0 1 0 0,0 0 0 0 0,2 8-9 0 0,-2-23-23 0 0,0 0-1 0 0,0 0 1 0 0,0 0-1 0 0,0 0 1 0 0,0 0-1 0 0,0 0 0 0 0,1 0 1 0 0,-1 0-1 0 0,0 0 1 0 0,1 0-1 0 0,-1 0 1 0 0,1 0-1 0 0,-1 0 1 0 0,1 0-1 0 0,0-1 0 0 0,-1 1 1 0 0,1 0-1 0 0,0 0 1 0 0,-1-1-1 0 0,1 1 1 0 0,0 0-1 0 0,0-1 1 0 0,0 1 23 0 0,0 0-122 0 0,0-1 0 0 0,1 0 0 0 0,-1 0 0 0 0,0 0 0 0 0,0 0 0 0 0,0 0 0 0 0,0 0 0 0 0,0 0 0 0 0,0 0 0 0 0,0-1 0 0 0,1 1 0 0 0,-1 0 0 0 0,0-1 0 0 0,0 1 0 0 0,0 0 0 0 0,0-1 0 0 0,0 1 0 0 0,0-1 0 0 0,0 0 0 0 0,0 0 122 0 0,18-13-6808 0 0,-7 1 662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5:46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1 16040 0 0,'-2'0'69'0'0,"1"0"1"0"0,0-1-1 0 0,0 1 1 0 0,-1 0-1 0 0,1 0 1 0 0,0 0-1 0 0,0 1 1 0 0,-1-1-1 0 0,1 0 1 0 0,0 0-1 0 0,0 1 1 0 0,0-1-1 0 0,-1 0 1 0 0,1 1-1 0 0,0-1 1 0 0,0 1-1 0 0,0 0 1 0 0,0-1-1 0 0,0 1 1 0 0,0 0-1 0 0,0 0-69 0 0,-1 1 53 0 0,0 1 1 0 0,1-1-1 0 0,-1 1 1 0 0,1-1-1 0 0,-1 1 0 0 0,1 0 1 0 0,0 0-1 0 0,-1 2-53 0 0,-3 12 230 0 0,1-1 0 0 0,1 1 1 0 0,1-1-1 0 0,0 3-230 0 0,-4 22 534 0 0,2-14-141 0 0,-2 14 288 0 0,-3-1-1 0 0,-2 5-680 0 0,-47 186 752 0 0,52-203-776 0 0,5-27-104 0 0,1-1-58 0 0,0 0-20 0 0,0 0-52 0 0,1-16-1349 0 0,11-49-4534 0 0,-9 41 1036 0 0</inkml:trace>
  <inkml:trace contextRef="#ctx0" brushRef="#br0" timeOffset="277.275">95 121 10680 0 0,'0'-1'30'0'0,"0"0"1"0"0,-1 0-1 0 0,1 0 1 0 0,-1 0-1 0 0,1-1 1 0 0,0 1-1 0 0,0 0 1 0 0,0 0-1 0 0,0 0 1 0 0,0 0-1 0 0,0-1 1 0 0,0 1 0 0 0,0 0-1 0 0,0 0 1 0 0,1 0-1 0 0,-1 0 1 0 0,0-1-1 0 0,1 1 1 0 0,-1 0-1 0 0,1 0 1 0 0,-1 0-1 0 0,1 0 1 0 0,-1 0-1 0 0,1 0 1 0 0,0 0-1 0 0,0 0 1 0 0,-1 0-1 0 0,1 1 1 0 0,0-1-1 0 0,0 0 1 0 0,0 0-1 0 0,0 1 1 0 0,0-1 0 0 0,0 0-1 0 0,0 1 1 0 0,0-1-1 0 0,0 1 1 0 0,1 0-31 0 0,22-14 924 0 0,-16 10-437 0 0,0-1 0 0 0,-1 1 0 0 0,1 1 0 0 0,1 0 0 0 0,-1 0 0 0 0,2 0-487 0 0,-4 2 245 0 0,0 0-1 0 0,1 0 0 0 0,-1 1 1 0 0,0 0-1 0 0,0 0 0 0 0,0 1 1 0 0,1-1-1 0 0,-1 1 0 0 0,0 1 1 0 0,0-1-1 0 0,0 1 0 0 0,0 0 1 0 0,-1 0-1 0 0,1 1 1 0 0,0 0-1 0 0,-1 0 0 0 0,0 0 1 0 0,0 0-1 0 0,0 1 0 0 0,0 0 1 0 0,0 0-1 0 0,0 1-244 0 0,-1-1 168 0 0,0 0-1 0 0,0 0 1 0 0,0 1 0 0 0,-1-1 0 0 0,1 1-1 0 0,-1-1 1 0 0,0 1 0 0 0,1 4-168 0 0,-3-7 48 0 0,0 0 0 0 0,0 0 0 0 0,0 1 1 0 0,-1-1-1 0 0,1 0 0 0 0,-1 0 0 0 0,0 1 0 0 0,1-1 0 0 0,-1 0 0 0 0,0 1 1 0 0,0-1-1 0 0,-1 0 0 0 0,1 0 0 0 0,0 1 0 0 0,-1-1 0 0 0,0 0 1 0 0,1 0-1 0 0,-1 1 0 0 0,0-1 0 0 0,0 0 0 0 0,0 0 0 0 0,-1 1-48 0 0,-7 10 114 0 0,0 0 1 0 0,-1-1-1 0 0,-1 0 0 0 0,0 0 0 0 0,-5 3-114 0 0,-2 1-129 0 0,7-5-222 0 0,0-1 0 0 0,-1 0-1 0 0,0-1 1 0 0,0 0 0 0 0,-1-1 0 0 0,0 0 0 0 0,-1-1-1 0 0,0 0 352 0 0,-40 17-5618 0 0,34-18 3549 0 0</inkml:trace>
  <inkml:trace contextRef="#ctx0" brushRef="#br0" timeOffset="645.512">399 445 14024 0 0,'-9'11'1058'0'0,"8"-8"-987"0"0,-1-1-1 0 0,0 0 1 0 0,1 0 0 0 0,-1 1-1 0 0,0-1 1 0 0,0 0-1 0 0,-2 1-70 0 0,-10 12-16 0 0,7-2 160 0 0,5-9 77 0 0,0-1 1 0 0,0 1 0 0 0,0-1 0 0 0,0 0-1 0 0,-1 1 1 0 0,-1 0-222 0 0,-28 27 1647 0 0,5-6 280 0 0,-4 8-1927 0 0,23-23 278 0 0,0 0 1 0 0,1 0 0 0 0,0 0-1 0 0,1 1 1 0 0,-4 7-279 0 0,7-10 30 0 0,1 0 1 0 0,0 0 0 0 0,0 0-1 0 0,1 0 1 0 0,0 0 0 0 0,1 1-1 0 0,-1-1-30 0 0,1-7 4 0 0,0 0-1 0 0,0-1 0 0 0,0 1 1 0 0,0 0-1 0 0,0 0 0 0 0,0-1 0 0 0,0 1 1 0 0,0 0-1 0 0,0 0 0 0 0,1-1 1 0 0,-1 1-1 0 0,0 0 0 0 0,0-1 1 0 0,1 1-1 0 0,-1 0 0 0 0,0-1 1 0 0,1 1-1 0 0,-1 0 0 0 0,0-1 0 0 0,1 1 1 0 0,-1-1-1 0 0,1 1 0 0 0,-1-1 1 0 0,1 1-1 0 0,-1-1 0 0 0,1 1 1 0 0,0-1-1 0 0,-1 1 0 0 0,1-1 1 0 0,0 0-1 0 0,-1 1 0 0 0,1-1 1 0 0,0 0-1 0 0,-1 0 0 0 0,1 0 0 0 0,0 1 1 0 0,0-1-1 0 0,-1 0 0 0 0,1 0 1 0 0,0 0-1 0 0,-1 0 0 0 0,1 0 1 0 0,0 0-1 0 0,0 0 0 0 0,-1-1 1 0 0,1 1-1 0 0,0 0-3 0 0,3-1 34 0 0,1 0-1 0 0,-1-1 1 0 0,0 0 0 0 0,0 1 0 0 0,0-1 0 0 0,0-1-1 0 0,1 0-33 0 0,7-4 79 0 0,-5 3-38 0 0,1-1 0 0 0,-1 1 1 0 0,0-1-1 0 0,-1-1 0 0 0,1 1 0 0 0,-1-1 0 0 0,0 0 0 0 0,1-3-41 0 0,16-20 60 0 0,11-14-41 0 0,-31 38-8 0 0,-1 1 1 0 0,1-1-1 0 0,-1 0 0 0 0,0 0 1 0 0,0 0-1 0 0,-1 0 1 0 0,1 0-1 0 0,-1 0 1 0 0,0-1-12 0 0,-1 3 1 0 0,0 0 1 0 0,0 0 0 0 0,0 0 0 0 0,-1 0-1 0 0,1 0 1 0 0,-1 0 0 0 0,0-1-2 0 0,-2-15-107 0 0,3 18 95 0 0,0-1 0 0 0,0 1-1 0 0,-1 0 1 0 0,1 0 0 0 0,0-1 0 0 0,0 1 0 0 0,-1 0 0 0 0,1 0-1 0 0,-1 0 1 0 0,1 0 0 0 0,-1-1 0 0 0,1 1 0 0 0,-1 0 0 0 0,0 0-1 0 0,1 0 1 0 0,-1 0 0 0 0,0 0 0 0 0,0 1 0 0 0,0-1-1 0 0,0 0 1 0 0,0 0 0 0 0,0 0 0 0 0,0 1 0 0 0,0-1 0 0 0,0 1-1 0 0,0-1 1 0 0,0 1 0 0 0,0-1 0 0 0,0 1 0 0 0,0-1 0 0 0,-1 1-1 0 0,0 0 13 0 0,-1-1-116 0 0,0 1 0 0 0,0 0 0 0 0,0-1 0 0 0,0 2-1 0 0,-1-1 1 0 0,1 0 0 0 0,0 0 0 0 0,0 1 0 0 0,0 0-1 0 0,0 0 1 0 0,0-1 0 0 0,-2 3 116 0 0,-3 0 25 0 0,7-3-540 0 0,-1 1 0 0 0,0-1 1 0 0,1 1-1 0 0,-1 0 0 0 0,1 0 0 0 0,-1 0 0 0 0,1 0 0 0 0,-1 0 0 0 0,1 0 1 0 0,0 0-1 0 0,-1 0 0 0 0,0 1 515 0 0,-1 4-1869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5:49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400 155 8432 0 0,'0'0'388'0'0,"0"0"-11"0"0,1 0-152 0 0,15 2 1037 0 0,-5-1 5680 0 0,-32 10-5813 0 0,12-9-1067 0 0,-1 0-1 0 0,1 0 1 0 0,-1-1 0 0 0,1-1-1 0 0,-1 1 1 0 0,1-1-1 0 0,-1-1 1 0 0,1 0-1 0 0,0 0 1 0 0,-5-2-62 0 0,-23-1 12 0 0,-10-3-29 0 0,24 4 422 0 0,0 0-1 0 0,-9 2-404 0 0,0-2 535 0 0,25 2-425 0 0,-1 1 0 0 0,0-1 0 0 0,1 1-1 0 0,-1 1 1 0 0,0-1 0 0 0,-3 2-110 0 0,10-2 10 0 0,-1 1 1 0 0,1 0 0 0 0,0-1 0 0 0,0 1 0 0 0,0 0-1 0 0,-1 0 1 0 0,1 0 0 0 0,0 0 0 0 0,0 0-1 0 0,0 0 1 0 0,1 0 0 0 0,-1 0 0 0 0,0 0-1 0 0,0 1 1 0 0,1-1 0 0 0,-1 0 0 0 0,0 1-11 0 0,-8 23 30 0 0,8-22-37 0 0,-4 15 61 0 0,0 1-1 0 0,2 0 0 0 0,0 1 1 0 0,1-1-1 0 0,1 0 0 0 0,1 1 1 0 0,1 9-54 0 0,1-8 573 0 0,0 1 0 0 0,2-1 0 0 0,4 15-573 0 0,-6-29-52 0 0,0-1 0 0 0,0 0 1 0 0,1 1-1 0 0,0-1 1 0 0,0 0-1 0 0,1 0 0 0 0,-1-1 1 0 0,1 1-1 0 0,1-1 0 0 0,-1 0 1 0 0,1 0-1 0 0,0 0 1 0 0,4 3 51 0 0,-2-4 57 0 0,0 1 1 0 0,0-2 0 0 0,1 1 0 0 0,-1-1-1 0 0,1 0 1 0 0,0 0 0 0 0,0-1-1 0 0,0 0 1 0 0,0-1 0 0 0,8 1-58 0 0,-5-1 68 0 0,0 0 0 0 0,-1-1 0 0 0,1-1 1 0 0,0 1-1 0 0,0-2 0 0 0,-1 0 0 0 0,1 0 0 0 0,1-1-68 0 0,15-8 144 0 0,-21-5-16 0 0,-4 12-118 0 0,0-1 0 0 0,0 1 1 0 0,-1 0-1 0 0,0-1 0 0 0,0 1 0 0 0,0-1 0 0 0,0 0 0 0 0,-1 1 0 0 0,1-1 0 0 0,-1 0 0 0 0,-1 1 1 0 0,1-1-1 0 0,-1 0 0 0 0,1 1 0 0 0,-1-1 0 0 0,-1 1 0 0 0,1-1 0 0 0,-1 1 0 0 0,0-1-10 0 0,-1-2 18 0 0,0 0-1 0 0,0 0 1 0 0,-1 1-1 0 0,0-1 1 0 0,-1 1-1 0 0,1 0 0 0 0,-1 0 1 0 0,0 0-1 0 0,-1 1 1 0 0,1-1-1 0 0,-4-1-17 0 0,4 3-23 0 0,0 1 0 0 0,0-1 1 0 0,-1 1-1 0 0,1 0 0 0 0,-1 0 0 0 0,0 0 0 0 0,1 1 0 0 0,-1 0 0 0 0,0 0 0 0 0,-1 1 0 0 0,-5-2 23 0 0,8 3-107 0 0,-25-4-2526 0 0,-26 1 2633 0 0,52 8-2462 0 0,2-5 484 0 0</inkml:trace>
  <inkml:trace contextRef="#ctx0" brushRef="#br0" timeOffset="432.721">443 630 13072 0 0,'0'0'597'0'0,"0"0"-9"0"0,0 0-241 0 0,0 0 390 0 0,0 0 207 0 0,-1 9 1834 0 0,-31 138 1460 0 0,32-146-4502 0 0,0 4-144 0 0,0-4-3503 0 0,0-1 2224 0 0</inkml:trace>
  <inkml:trace contextRef="#ctx0" brushRef="#br0" timeOffset="689.474">458 453 10136 0 0,'1'0'144'0'0,"-1"0"1"0"0,1 0-1 0 0,-1-1 1 0 0,1 1 0 0 0,-1 0-1 0 0,1 0 1 0 0,-1 0-1 0 0,1-1 1 0 0,-1 1-1 0 0,0 0 1 0 0,1-1-1 0 0,-1 1 1 0 0,1 0 0 0 0,-1-1-1 0 0,0 1 1 0 0,1 0-1 0 0,-1-1 1 0 0,0 1-1 0 0,0-1 1 0 0,1 1 0 0 0,-1 0-1 0 0,0-1 1 0 0,0 1-1 0 0,0-1-144 0 0,0 1 135 0 0,0-1-1 0 0,-1 1 0 0 0,1 0 0 0 0,0-1 1 0 0,-1 1-1 0 0,1 0 0 0 0,-1 0 0 0 0,1-1 1 0 0,0 1-1 0 0,-1 0 0 0 0,1 0 0 0 0,-1 0 1 0 0,1 0-1 0 0,-1-1 0 0 0,1 1 0 0 0,-1 0 1 0 0,1 0-1 0 0,-1 0 0 0 0,1 0 0 0 0,-1 0 1 0 0,1 0-1 0 0,-1 0 0 0 0,1 0 0 0 0,-1 1-134 0 0,0-1 591 0 0,1 0-42 0 0,0 0-50 0 0,0 0-191 0 0,-2 9-399 0 0,0 0 1 0 0,1 0-1 0 0,0 0 0 0 0,1 0 1 0 0,0 0-1 0 0,1 8 91 0 0,1-9-1535 0 0</inkml:trace>
  <inkml:trace contextRef="#ctx0" brushRef="#br0" timeOffset="1276.192">710 467 11024 0 0,'-16'2'1001'0'0,"16"-1"-882"0"0,-1 1 0 0 0,1 0-1 0 0,-1 0 1 0 0,1-1 0 0 0,0 1 0 0 0,-1 0 0 0 0,1 0-1 0 0,0-1 1 0 0,0 1 0 0 0,0 0 0 0 0,1 1-119 0 0,-1-1 344 0 0,-1 13 1149 0 0,0-1 0 0 0,-1 0 1 0 0,-2 4-1494 0 0,-1 14 1131 0 0,2-16-823 0 0,-1 0 1 0 0,-1 0-1 0 0,0-1 0 0 0,-2 4-308 0 0,-6 16 262 0 0,12-31-249 0 0,0-1 1 0 0,-1 0-1 0 0,1 1 0 0 0,-1-1 0 0 0,0 0 0 0 0,1 0 1 0 0,-1 0-1 0 0,-1 0 0 0 0,1-1 0 0 0,0 1 1 0 0,-1 0-1 0 0,1-1 0 0 0,-1 0 0 0 0,0 1-13 0 0,-11 8 72 0 0,13-6-88 0 0,1-4-58 0 0,0-1-49 0 0,7-9-649 0 0,10-7-310 0 0,1 0 1 0 0,1 1-1 0 0,13-7 1082 0 0,19-15-2073 0 0,18-15-3085 0 0,-62 48 3751 0 0,1-1 3680 0 0,-3 3 1578 0 0,-8 7-523 0 0,-10 6-1791 0 0,10-9-1410 0 0,1 0 0 0 0,-1 0 1 0 0,1 0-1 0 0,-1 1 0 0 0,1-1 0 0 0,-1 2-127 0 0,-20 20 593 0 0,19-21-542 0 0,1 0 0 0 0,0 0-1 0 0,-1 1 1 0 0,1-1 0 0 0,0 1 0 0 0,1 0-1 0 0,-1 0 1 0 0,1 0 0 0 0,0 0-1 0 0,-1 1-50 0 0,0 3 20 0 0,0 0-1 0 0,1 0 1 0 0,0 0-1 0 0,0 0 1 0 0,1 1-1 0 0,-1 3-19 0 0,2-9 8 0 0,0 0-1 0 0,1-1 0 0 0,-1 1 1 0 0,0 0-1 0 0,1-1 1 0 0,-1 1-1 0 0,1-1 1 0 0,0 1-1 0 0,0-1 0 0 0,0 1 1 0 0,0-1-1 0 0,1 0 1 0 0,-1 1-1 0 0,0-1 0 0 0,1 0 1 0 0,0 0-1 0 0,-1 0 1 0 0,1 0-1 0 0,0 0 1 0 0,0 0-1 0 0,0-1 0 0 0,1 1-7 0 0,0 0-42 0 0,0-1-1 0 0,1 1 0 0 0,-1-1 0 0 0,0 0 0 0 0,1-1 1 0 0,-1 1-1 0 0,1 0 0 0 0,-1-1 0 0 0,1 0 0 0 0,-1 0 0 0 0,0 0 1 0 0,1 0-1 0 0,-1 0 0 0 0,4-1 43 0 0,-5 0-809 0 0,0 1-1 0 0,0-1 1 0 0,0 1-1 0 0,0-1 1 0 0,0 0 0 0 0,0 0-1 0 0,0 0 1 0 0,2-1 809 0 0,2-3-6133 0 0</inkml:trace>
  <inkml:trace contextRef="#ctx0" brushRef="#br0" timeOffset="1931.227">1099 5 11600 0 0,'0'0'530'0'0,"0"0"-7"0"0,0 0-239 0 0,0 0 225 0 0,0 0 135 0 0,12-4 927 0 0,-7 4 4758 0 0,-3 1-6283 0 0,0 0-1 0 0,-1 0 1 0 0,1 1-1 0 0,-1-1 1 0 0,0 1-1 0 0,1 0 1 0 0,-1-1-1 0 0,0 1 1 0 0,0 0-1 0 0,0 0 1 0 0,0 0 0 0 0,0 0-1 0 0,-1-1 1 0 0,1 1-1 0 0,0 0 1 0 0,-1 2-46 0 0,5 36 519 0 0,-3-26-423 0 0,-4 46 313 0 0,1-53-343 0 0,0 1-1 0 0,0-1 0 0 0,-1 1 0 0 0,0-1 1 0 0,-2 6-66 0 0,-4 18 87 0 0,3-11-214 0 0,3-11 115 0 0,0 0 1 0 0,1-1 0 0 0,0 1 0 0 0,0 5 11 0 0,0 1 808 0 0,0 1 1 0 0,-3 6-809 0 0,3-13-35 0 0,-1 4-293 0 0,0 1 0 0 0,1 10 328 0 0,0-21-29 0 0,1 0-1 0 0,-1 0 1 0 0,1 0 0 0 0,-1 0-1 0 0,0 0 1 0 0,0 0-1 0 0,0 0 1 0 0,-1-1 0 0 0,0 3 29 0 0,-8 19 80 0 0,5-11-25 0 0,4-11-34 0 0,0 1-1 0 0,0-1 1 0 0,0 1 0 0 0,1-1-1 0 0,-1 1 1 0 0,1-1 0 0 0,-1 1 0 0 0,1-1-1 0 0,0 1 1 0 0,0 0 0 0 0,0-1-21 0 0,1-1 7 0 0,-1 0 0 0 0,1 0-1 0 0,-1 0 1 0 0,1-1 0 0 0,0 1 0 0 0,0 0 0 0 0,-1-1 0 0 0,1 1-1 0 0,0-1 1 0 0,0 1 0 0 0,0-1 0 0 0,0 1 0 0 0,0-1 0 0 0,0 1 0 0 0,0-1-1 0 0,0 0 1 0 0,0 0 0 0 0,0 1 0 0 0,0-1 0 0 0,0 0 0 0 0,0 0-1 0 0,0 0-6 0 0,3 1 21 0 0,6 1 79 0 0,1 1 1 0 0,0-2 0 0 0,7 1-101 0 0,21 3 244 0 0,26 7 180 0 0,35-2-45 0 0,-68-7-342 0 0,151 11-1223 0 0,-152-12-4976 0 0,-1-2-2097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5:59.5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13 574 2760 0 0,'-6'0'248'0'0,"1"2"15"0"0,4-2 1095 0 0,1 0 453 0 0,0 0 79 0 0,10-5 3840 0 0,-4 2-4882 0 0,-2 1-365 0 0,-1 1 1 0 0,0-1-1 0 0,1 0 1 0 0,-1 0-1 0 0,0 0 1 0 0,0 0-1 0 0,0-1 1 0 0,2-1-484 0 0,-3 2 167 0 0,-1 1-1 0 0,0-1 0 0 0,1 1 1 0 0,-1-1-1 0 0,0 0 1 0 0,0 1-1 0 0,0-1 1 0 0,0 0-1 0 0,0 0 1 0 0,-1 0-1 0 0,1 0 1 0 0,0 0-1 0 0,-1 0 0 0 0,1 0 1 0 0,-1 0-1 0 0,0-2-166 0 0,0 2 3 0 0,1 0-1 0 0,-1 0 0 0 0,0 0 1 0 0,1 0-1 0 0,-1 0 1 0 0,1 0-1 0 0,0 0 0 0 0,0 1 1 0 0,0-1-1 0 0,0-1-2 0 0,0 2 45 0 0,0-1 0 0 0,0 1-1 0 0,-1-1 1 0 0,1 1 0 0 0,0 0-1 0 0,-1-1 1 0 0,1 0 0 0 0,-1 1-1 0 0,0-1 1 0 0,0 1 0 0 0,1-1 0 0 0,-1 0-1 0 0,0 1 1 0 0,0-1 0 0 0,0 1-1 0 0,-1-1 1 0 0,1 0 0 0 0,0 1 0 0 0,-1-1-1 0 0,1 1 1 0 0,-1-1-45 0 0,0 0 49 0 0,1 0-1 0 0,-1 0 1 0 0,1 0 0 0 0,-1 0-1 0 0,1 0 1 0 0,-1 0-1 0 0,1 0 1 0 0,0 0 0 0 0,0 0-1 0 0,0 0 1 0 0,0 0 0 0 0,1 0-1 0 0,-1 0 1 0 0,0 0-1 0 0,1 0 1 0 0,-1 0 0 0 0,1 0-1 0 0,0 0 1 0 0,0 1 0 0 0,0-1-1 0 0,0-1-48 0 0,0 1-6 0 0,0-1 0 0 0,0 1 1 0 0,-1 0-1 0 0,1 0 0 0 0,-1-1 0 0 0,1 1 0 0 0,-1 0 0 0 0,0-1 0 0 0,0 1 0 0 0,0 0 0 0 0,0-1 0 0 0,-1-1 6 0 0,1 1-15 0 0,0-1 0 0 0,-1 1 0 0 0,1 0-1 0 0,1-1 1 0 0,-1 1 0 0 0,1-2 15 0 0,1-5-1 0 0,-1 1 1 0 0,1-1-1 0 0,-2 0 0 0 0,1 0 1 0 0,-2-7 0 0 0,2 9 18 0 0,-1 1 0 0 0,1-1 0 0 0,0 0 0 0 0,1-3-18 0 0,0 4 28 0 0,-1 0 1 0 0,0 0-1 0 0,-1 0 0 0 0,1-1 0 0 0,-1 0-28 0 0,-1 4 13 0 0,1 0-1 0 0,0 0 1 0 0,0 0-1 0 0,0 1 1 0 0,0-1-1 0 0,1 0 0 0 0,-1 0 1 0 0,1 1-1 0 0,0-1 1 0 0,0 0-1 0 0,0 1 1 0 0,1-1-1 0 0,0 1 1 0 0,-1-1-1 0 0,1 1 0 0 0,0 0 1 0 0,0-1-1 0 0,2 0-12 0 0,-4 3 3 0 0,1 0 0 0 0,-1 1-1 0 0,1-1 1 0 0,-1 0 0 0 0,1 0-1 0 0,-1 1 1 0 0,0-1 0 0 0,0 0 0 0 0,1 0-1 0 0,-1 0 1 0 0,0 1 0 0 0,0-1-1 0 0,0 0 1 0 0,0 0 0 0 0,0 0-1 0 0,0 0 1 0 0,0 0 0 0 0,0 1-1 0 0,0-1 1 0 0,-1 0 0 0 0,1 0 0 0 0,0 0-3 0 0,-1 0-3 0 0,1 1 0 0 0,0-1 1 0 0,0 1-1 0 0,0-1 1 0 0,0 0-1 0 0,-1 1 1 0 0,1-1-1 0 0,0 1 0 0 0,0-1 1 0 0,0 1-1 0 0,0-1 1 0 0,0 0-1 0 0,1 1 0 0 0,-1-1 1 0 0,0 1-1 0 0,0-1 1 0 0,0 1-1 0 0,0-1 1 0 0,1 1-1 0 0,-1-1 0 0 0,0 0 1 0 0,0 1-1 0 0,1 0 1 0 0,-1-1 2 0 0,7-3-18 0 0,-6 4 11 0 0,0-1-1 0 0,0 1 1 0 0,0-1-1 0 0,0 1 1 0 0,0-1-1 0 0,0 0 1 0 0,-1 1-1 0 0,1-1 1 0 0,0 0-1 0 0,0 0 1 0 0,0 0 7 0 0,0-4-18 0 0,20 14 16 0 0,-9-4 15 0 0,-7-3-6 0 0,0 1 0 0 0,-1 0-1 0 0,1 0 1 0 0,-1 1 0 0 0,0-1 0 0 0,0 1-1 0 0,0 0 1 0 0,0 0 0 0 0,-1 0 0 0 0,0 0 0 0 0,0 1-1 0 0,0-1 1 0 0,0 1 0 0 0,-1 0 0 0 0,1 1-7 0 0,1 4-22 0 0,0 0 0 0 0,-1 0 0 0 0,-1 0 1 0 0,1 1-1 0 0,-1-1 0 0 0,-1 1 0 0 0,0 1 22 0 0,0-5 0 0 0,0-1 0 0 0,1 1 0 0 0,0 0 0 0 0,0-1 0 0 0,1 1 0 0 0,0 1 0 0 0,8 22 0 0 0,-6-13 0 0 0,1 0 0 0 0,1-1 0 0 0,0 0 0 0 0,1 0 0 0 0,4 5 0 0 0,-10-18 0 0 0,3 8 0 0 0,-4-9 0 0 0,-1 0 0 0 0,1 0 0 0 0,0 0 0 0 0,0 0 0 0 0,0 0 0 0 0,0-1 0 0 0,0 1 0 0 0,1 0 0 0 0,-1-1 0 0 0,0 1 0 0 0,1-1 0 0 0,-1 0 0 0 0,1 1 0 0 0,0-1 0 0 0,2 1 0 0 0,28 15 0 0 0,-30-16 0 0 0,1 0 0 0 0,0 0 0 0 0,-1 0 0 0 0,1 0 0 0 0,0-1 0 0 0,0 1 0 0 0,-1-1 0 0 0,1 0 0 0 0,0 0 0 0 0,0 0 0 0 0,2 0 0 0 0,-4-1 10 0 0,1 1 0 0 0,0 0 0 0 0,-1-1-1 0 0,1 1 1 0 0,-1-1 0 0 0,1 1 0 0 0,-1-1 0 0 0,0 0-1 0 0,1 0 1 0 0,-1 0 0 0 0,0 0 0 0 0,1 0-1 0 0,-1 0 1 0 0,0 0 0 0 0,0 0 0 0 0,0 0-1 0 0,0 0 1 0 0,0-1 0 0 0,0 1 0 0 0,0 0 0 0 0,0-1-1 0 0,-1 1 1 0 0,1 0 0 0 0,0-1 0 0 0,-1 0-10 0 0,2-4 17 0 0,-1 0 1 0 0,0 0 0 0 0,-1 0-1 0 0,0 0 1 0 0,0 0 0 0 0,0-1-18 0 0,1-20-199 0 0,-1 19 245 0 0,0-1 0 0 0,0 1 0 0 0,0 0 0 0 0,-1-1 0 0 0,-1 1 0 0 0,1 0 0 0 0,-2-4-46 0 0,-5-32 374 0 0,7 38-375 0 0,0-12-154 0 0,0 0 0 0 0,0 0 0 0 0,2 0 0 0 0,0 0 0 0 0,3-9 155 0 0,-3 22 0 0 0,-1 1 0 0 0,1-1 0 0 0,-1 1 0 0 0,0-1 0 0 0,-1 1 0 0 0,1-2 0 0 0,-1 3 0 0 0,1-1 0 0 0,0 0 0 0 0,-1 1 0 0 0,2-1 0 0 0,-1 1 0 0 0,0-1 0 0 0,1 1 0 0 0,-1-1 0 0 0,1 0 0 0 0,1 0 0 0 0,-1 2 0 0 0,-1 0 0 0 0,1 1 0 0 0,0-1 0 0 0,-1 0 0 0 0,1 0 0 0 0,-1 0 0 0 0,0 1 0 0 0,1-1 0 0 0,-1 0 0 0 0,0 0 0 0 0,0 0 0 0 0,0 0 0 0 0,0 0 0 0 0,-1 0 0 0 0,1 0 0 0 0,-1 1 0 0 0,1-1 0 0 0,-1 0 0 0 0,1 0 0 0 0,-1 1 0 0 0,0-1 0 0 0,0 0 0 0 0,0 0 0 0 0,1-8 16 0 0,0 1 15 0 0,0 9-30 0 0,0 0 0 0 0,0-1 0 0 0,0 1 0 0 0,0 0 0 0 0,0 0 0 0 0,0 0 0 0 0,0 0 0 0 0,0 0 0 0 0,0 0 0 0 0,0 0 0 0 0,0-1 0 0 0,0 1 0 0 0,0 0 0 0 0,0 0-1 0 0,0 0 1 0 0,0 0 0 0 0,0 0 0 0 0,0 0 0 0 0,0 0 0 0 0,0 0 0 0 0,0 0 0 0 0,0-1 0 0 0,-1 1 0 0 0,1 0 0 0 0,0 0 0 0 0,0 0 0 0 0,0 0 0 0 0,0 0 0 0 0,0 0 0 0 0,0 0 0 0 0,0 0 0 0 0,0 0 0 0 0,-1 0 0 0 0,1 0 0 0 0,0 0 0 0 0,0 0-1 0 0,0 0 1 0 0,0 0 0 0 0,0 0 0 0 0,0 0 0 0 0,0 0 0 0 0,0 0 0 0 0,-1 0 0 0 0,1 0 0 0 0,0 0 0 0 0,0 0 0 0 0,0 0 0 0 0,0 0 0 0 0,0 0 0 0 0,0 0-1 0 0,0 0-68 0 0,1 0 1 0 0,0 0-1 0 0,0 0 1 0 0,-1 0-1 0 0,1-1 0 0 0,0 2 1 0 0,0-1-1 0 0,0 0 1 0 0,-1 0-1 0 0,1 0 0 0 0,0 0 1 0 0,0 0-1 0 0,-1 1 1 0 0,1-1-1 0 0,0 0 1 0 0,-1 1-1 0 0,1-1 0 0 0,0 0 1 0 0,0 1 67 0 0,0 0-303 0 0,-1-1 0 0 0,1 1 0 0 0,-1-1 0 0 0,1 1 0 0 0,0 0 0 0 0,-1-1 0 0 0,1 1 0 0 0,-1 0 0 0 0,1 0 0 0 0,-1-1 0 0 0,0 1 0 0 0,1 0 0 0 0,-1 0 0 0 0,0 0 0 0 0,1 0 303 0 0,-1 6-2017 0 0</inkml:trace>
  <inkml:trace contextRef="#ctx0" brushRef="#br0" timeOffset="329.58">636 66 10336 0 0,'0'0'472'0'0,"2"1"-10"0"0,-1 0-451 0 0,0-1 0 0 0,0 1 0 0 0,1 0 0 0 0,-1-1 0 0 0,0 1 0 0 0,0 0 0 0 0,0 0 0 0 0,0 0-1 0 0,0 0 1 0 0,0 0 0 0 0,0 0 0 0 0,0 0 0 0 0,-1 1 0 0 0,1-1 0 0 0,0 0 0 0 0,-1 0 0 0 0,1 1-11 0 0,-1-1 15 0 0,1 0 1 0 0,0-1-1 0 0,-1 1 1 0 0,1 0 0 0 0,0 0-1 0 0,0-1 1 0 0,-1 1-1 0 0,1 0 1 0 0,0-1 0 0 0,0 1-1 0 0,0-1 1 0 0,0 1-1 0 0,0-1-15 0 0,-1 1 38 0 0,1-1-1 0 0,0 0 1 0 0,0 0-1 0 0,-1 1 1 0 0,1-1-1 0 0,-1 1 1 0 0,1-1 0 0 0,0 1-1 0 0,-1-1 1 0 0,1 1-1 0 0,-1-1 1 0 0,1 1-1 0 0,-1 0 1 0 0,1-1-1 0 0,-1 1 1 0 0,0-1-1 0 0,1 1 1 0 0,-1 0-1 0 0,0 0 1 0 0,1-1-1 0 0,-1 1 1 0 0,0 0-38 0 0,1 10 559 0 0,-2-9-465 0 0,1 0-1 0 0,0-1 1 0 0,0 1 0 0 0,1 0 0 0 0,-1-1-1 0 0,0 1 1 0 0,1 0 0 0 0,-1-1-1 0 0,1 1 1 0 0,-1-1 0 0 0,1 1 0 0 0,0 0-94 0 0,1 2 170 0 0,-1 0 1 0 0,0-1 0 0 0,0 1-1 0 0,0 0 1 0 0,0 0 0 0 0,0 0-1 0 0,-1 0 1 0 0,1 0-1 0 0,-1 2-170 0 0,-4 40 1235 0 0,1-8-376 0 0,3-23-451 0 0,0-1 0 0 0,1 1 1 0 0,0-1-1 0 0,1 1 0 0 0,1-1 0 0 0,0 1 1 0 0,1-1-1 0 0,1 0 0 0 0,2 3-408 0 0,-6-13 48 0 0,1-1-1 0 0,1 0 1 0 0,-1 0-1 0 0,0 0 1 0 0,1 0-1 0 0,-1 0 1 0 0,1 0-1 0 0,0-1 1 0 0,0 1-1 0 0,0-1 1 0 0,0 0-1 0 0,0 0 1 0 0,0 0-1 0 0,1 0 1 0 0,-1-1-1 0 0,1 1 1 0 0,-1-1-1 0 0,1 0 1 0 0,0 0-1 0 0,0 0 1 0 0,-1-1-1 0 0,1 1 1 0 0,0-1-1 0 0,1 0-47 0 0,11 0 235 0 0,1 0-1 0 0,-1-1 1 0 0,1-1-1 0 0,14-3-234 0 0,-29 4-54 0 0,7 0 21 0 0,-1-1 0 0 0,1 0 0 0 0,-1-1-1 0 0,0 0 1 0 0,0 0 0 0 0,0 0 0 0 0,-1-1 0 0 0,1-1-1 0 0,-1 1 1 0 0,0-1 0 0 0,1-1 33 0 0,-1-5-1176 0 0,-6 2-2537 0 0,0 6 1457 0 0,0-10-4625 0 0</inkml:trace>
  <inkml:trace contextRef="#ctx0" brushRef="#br0" timeOffset="630.485">584 265 13824 0 0,'1'1'87'0'0,"1"-1"0"0"0,-1 0 1 0 0,1 0-1 0 0,-1 1 1 0 0,1-1-1 0 0,-1 0 1 0 0,0 1-1 0 0,1 0 1 0 0,-1-1-1 0 0,1 1 0 0 0,0 0-87 0 0,14 5 539 0 0,33 1 805 0 0,2-2 1 0 0,-1-3 0 0 0,1-2 0 0 0,38-5-1345 0 0,-69 2 359 0 0,1-2 0 0 0,9-2-359 0 0,-27 6-74 0 0,0 0 0 0 0,-1 0-1 0 0,1 0 1 0 0,0 0 0 0 0,0-1 0 0 0,-1 1 0 0 0,1-1 0 0 0,-1 1 0 0 0,1-1 0 0 0,-1 0 0 0 0,1 0 0 0 0,-1 0 0 0 0,0 0 0 0 0,0 0 0 0 0,0-1 0 0 0,0 1-1 0 0,-1-1 1 0 0,2-1 74 0 0,-3-2-1545 0 0,-3-2-86 0 0</inkml:trace>
  <inkml:trace contextRef="#ctx0" brushRef="#br0" timeOffset="897.061">682 80 2760 0 0,'0'0'125'0'0,"-11"-8"22"0"0,10 7 220 0 0,1 0-1 0 0,-1 1 1 0 0,0-1 0 0 0,1 0 0 0 0,-1 0 0 0 0,0 0-1 0 0,0 1 1 0 0,1-1 0 0 0,-1 0 0 0 0,0 1-1 0 0,0-1 1 0 0,0 1 0 0 0,0-1 0 0 0,0 1 0 0 0,0-1-367 0 0,-5-1 2990 0 0,9 0 923 0 0,8-2-2996 0 0,5-1-529 0 0,1 2 0 0 0,-1 0-1 0 0,0 0 1 0 0,1 2 0 0 0,3 0-388 0 0,84 3-162 0 0,-24 1 230 0 0,-29-3-1130 0 0,-28 0-123 0 0</inkml:trace>
  <inkml:trace contextRef="#ctx0" brushRef="#br0" timeOffset="898.061">1466 1 14480 0 0,'-5'0'110'0'0,"4"0"-73"0"0,0 0 0 0 0,0-1 0 0 0,0 1 0 0 0,0 0 1 0 0,0 0-1 0 0,0 0 0 0 0,0 0 0 0 0,0 0 0 0 0,0 1 1 0 0,0-1-1 0 0,0 0 0 0 0,-1 0 0 0 0,1 1 0 0 0,0-1 1 0 0,0 1-1 0 0,0-1-37 0 0,3 20 873 0 0,-23 134 1030 0 0,-3 49 1273 0 0,20-82-2906 0 0,-8-158-3879 0 0,3 6-375 0 0,3 13 1938 0 0</inkml:trace>
  <inkml:trace contextRef="#ctx0" brushRef="#br0" timeOffset="1173.931">1353 50 13648 0 0,'12'-4'652'0'0,"-8"2"-560"0"0,1 1 1 0 0,-1-1-1 0 0,1 1 0 0 0,0 0 0 0 0,-1 0 0 0 0,1 0 0 0 0,0 1 0 0 0,0 0 0 0 0,0 0 0 0 0,1 0-92 0 0,4 1 387 0 0,0 1 1 0 0,0 1-1 0 0,0 0 1 0 0,-1 0-1 0 0,1 0 1 0 0,-1 2-1 0 0,0-1 1 0 0,0 1-1 0 0,0 0 0 0 0,-1 1 1 0 0,1 0-388 0 0,11 10 1105 0 0,0 1 1 0 0,-1 1-1 0 0,12 15-1105 0 0,-27-28 83 0 0,-1-1-1 0 0,1 1 1 0 0,-1 0-1 0 0,0-1 1 0 0,-1 1-1 0 0,1 1 0 0 0,-1-1 1 0 0,1 2-83 0 0,-2-5 41 0 0,0 0 0 0 0,-1 1 0 0 0,1-1 0 0 0,-1 0 0 0 0,0 1 0 0 0,1-1 0 0 0,-1 0 0 0 0,0 1 0 0 0,0-1 0 0 0,0 1 0 0 0,-1-1 0 0 0,1 0 0 0 0,-1 1-1 0 0,1-1 1 0 0,-1 0 0 0 0,0 0 0 0 0,0 1 0 0 0,0-1 0 0 0,0 0 0 0 0,0 0 0 0 0,0 0-41 0 0,-3 2 69 0 0,0 1 1 0 0,-1-1-1 0 0,1 0 0 0 0,-1-1 0 0 0,0 1 0 0 0,0-1 0 0 0,0 0 0 0 0,0 0 0 0 0,0-1 0 0 0,-1 1 1 0 0,-5 1-70 0 0,-13 3 134 0 0,0 0 0 0 0,-5-1-134 0 0,28-5 2 0 0,-91 15-4871 0 0,56-11-2724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5:57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0 174 15176 0 0,'4'-25'600'0'0,"-4"20"-450"0"0,0 0-1 0 0,1 0 1 0 0,0 0 0 0 0,0 0 0 0 0,0 1 0 0 0,1-1 0 0 0,0-3-150 0 0,-2-5-9 0 0,-1 13 27 0 0,1 0-1 0 0,0-1 1 0 0,0 1 0 0 0,0-1 0 0 0,-1 1-1 0 0,1 0 1 0 0,0-1 0 0 0,0 1 0 0 0,0-1-1 0 0,0 1 1 0 0,0 0 0 0 0,0-1 0 0 0,0 1-1 0 0,0-1 1 0 0,0 1 0 0 0,0-1 0 0 0,0 1-1 0 0,0 0 1 0 0,0-1 0 0 0,0 1 0 0 0,1-1-1 0 0,-1 1 1 0 0,0 0 0 0 0,0-1 0 0 0,0 1-1 0 0,1 0 1 0 0,-1-1 0 0 0,0 1-18 0 0,2 1 174 0 0,0 0 1 0 0,0 1 0 0 0,-1-1-1 0 0,1 1 1 0 0,-1 0 0 0 0,1 0-1 0 0,-1-1 1 0 0,1 1 0 0 0,-1 0-1 0 0,0 0 1 0 0,0 0 0 0 0,0 0-1 0 0,0 2-174 0 0,16 36 276 0 0,-9-15 335 0 0,-1 0-1 0 0,-1 1 1 0 0,-2 0-1 0 0,0 0 0 0 0,-1 21-610 0 0,-2-29 458 0 0,-1-13-433 0 0,1 0 0 0 0,-1 0 0 0 0,0 0 0 0 0,-1 0 0 0 0,1-1 0 0 0,-1 4-25 0 0,0-7-6 0 0,1 0-1 0 0,0-1 0 0 0,-1 1 1 0 0,1 0-1 0 0,0-1 1 0 0,0 1-1 0 0,0 0 0 0 0,0-1 1 0 0,0 1-1 0 0,0 0 1 0 0,0-1-1 0 0,0 1 0 0 0,0 0 1 0 0,0 0-1 0 0,0-1 1 0 0,0 1-1 0 0,0 0 0 0 0,1-1 1 0 0,-1 1 6 0 0,0-1-5 0 0,1 0 0 0 0,-1 0 0 0 0,0 0 0 0 0,1 0 0 0 0,-1 0 0 0 0,1 0 0 0 0,-1 0 1 0 0,0 0-1 0 0,1 0 0 0 0,-1 0 0 0 0,0-1 0 0 0,1 1 0 0 0,-1 0 0 0 0,0 0 0 0 0,1 0 0 0 0,-1-1 0 0 0,0 1 1 0 0,0 0-1 0 0,1 0 0 0 0,-1-1 0 0 0,0 1 0 0 0,0 0 0 0 0,1 0 0 0 0,-1-1 5 0 0,19-23 47 0 0,-7 3-9 0 0,-1-1 0 0 0,2-6-38 0 0,-10 23 0 0 0,-1 1 0 0 0,1-1 0 0 0,1 1 0 0 0,-1 0 0 0 0,1 0 0 0 0,0 0 0 0 0,-1 0 0 0 0,2 1 0 0 0,-1-1 0 0 0,3-1 0 0 0,4-3-30 0 0,1 1-1 0 0,0 0 0 0 0,8-3 31 0 0,-16 9-14 0 0,0-1-1 0 0,0 1 0 0 0,0 0 1 0 0,1 0-1 0 0,-1 1 0 0 0,0-1 1 0 0,1 1-1 0 0,-1 0 0 0 0,0 0 1 0 0,1 1-1 0 0,-1-1 0 0 0,0 1 1 0 0,1 0 14 0 0,12 3-29 0 0,-1 1 0 0 0,12 5 29 0 0,-23-9 11 0 0,5 4 85 0 0,-1 0 0 0 0,1 0 1 0 0,6 5-97 0 0,24 13-358 0 0,-38-22 371 0 0,0 0 0 0 0,0 0 0 0 0,0 0 1 0 0,0 0-1 0 0,0-1 0 0 0,0 1 0 0 0,0-1 0 0 0,0 0 1 0 0,0 0-1 0 0,0 1 0 0 0,0-1 0 0 0,0 0 1 0 0,0-1-1 0 0,0 1 0 0 0,0 0 0 0 0,1-1 1 0 0,-1 1-1 0 0,0-1 0 0 0,-1 1 0 0 0,1-1 0 0 0,0 0 1 0 0,0 0-1 0 0,0 0 0 0 0,0 0 0 0 0,-1 0 1 0 0,1-1-1 0 0,0 1 0 0 0,-1 0 0 0 0,1-1 0 0 0,-1 1 1 0 0,1-1-1 0 0,-1 1 0 0 0,0-1 0 0 0,0 0 1 0 0,0 0-1 0 0,0 1 0 0 0,0-1 0 0 0,0-1-13 0 0,3-6 0 0 0,-3 8 0 0 0,-1 0 0 0 0,1 0 0 0 0,-1-1 0 0 0,1 1 0 0 0,-1 0 0 0 0,0 0 0 0 0,1-1 0 0 0,-1 1 0 0 0,0 0 0 0 0,0-1 0 0 0,0 1 0 0 0,0 0 0 0 0,0-1 0 0 0,0 1 0 0 0,0 0 0 0 0,0-1 0 0 0,-1 1 0 0 0,1 0 0 0 0,0 0 0 0 0,-1-1 0 0 0,0 0-37 0 0,1 0 0 0 0,-1-1 0 0 0,0 1 0 0 0,0 0 0 0 0,0-1 0 0 0,-1 1 0 0 0,1 0 0 0 0,-1 0 0 0 0,1 0-1 0 0,-1 0 1 0 0,1 0 0 0 0,-1 1 0 0 0,0-1 0 0 0,0 0 0 0 0,0 1 0 0 0,0-1 37 0 0,-8-4-276 0 0,7 3 174 0 0,0 1 0 0 0,0 0 0 0 0,-1 1 0 0 0,1-1 0 0 0,-1 0 0 0 0,1 1 0 0 0,-1 0 0 0 0,0 0 0 0 0,1 0 0 0 0,-2 0 102 0 0,2 1 8 0 0,1-1 0 0 0,-1 1 0 0 0,1-1 0 0 0,-1 1 0 0 0,1 0 0 0 0,-1 0 0 0 0,1 0 0 0 0,-1 0 0 0 0,0 1 0 0 0,1-1 0 0 0,-1 1 0 0 0,1-1 0 0 0,-1 1 0 0 0,1 0 0 0 0,0 0 0 0 0,-1 0 0 0 0,1 0 0 0 0,0 1 0 0 0,0-1 0 0 0,-1 0 0 0 0,1 1 0 0 0,0 0 0 0 0,0-1 0 0 0,1 1 0 0 0,-1 0 0 0 0,0 0 0 0 0,1 0 0 0 0,-1 0-8 0 0,-2 5-36 0 0,-1 0 0 0 0,1 1 0 0 0,1-1 0 0 0,-1 1 0 0 0,1 0 0 0 0,0 0 0 0 0,1 0 0 0 0,0 0 36 0 0,-3 9 87 0 0,4-15-79 0 0,0 0 1 0 0,0 0 0 0 0,0 0 0 0 0,1 0-1 0 0,-1 0 1 0 0,1 0 0 0 0,0 0-1 0 0,-1 1 1 0 0,1-1 0 0 0,0 0 0 0 0,0 0-1 0 0,1 0 1 0 0,-1 1 0 0 0,0-1-1 0 0,1 1-8 0 0,2 14 5 0 0,-2-14-47 0 0,-1 0 0 0 0,1 0 0 0 0,-1 0 0 0 0,1 0 0 0 0,0 0 0 0 0,0-1 0 0 0,0 1 0 0 0,0 0 0 0 0,1-1 1 0 0,-1 1-1 0 0,1-1 0 0 0,1 2 42 0 0,0 0-256 0 0,1 0 0 0 0,-1 0 0 0 0,1 0 1 0 0,0-1-1 0 0,0 1 0 0 0,1-1 0 0 0,-1 0 1 0 0,1-1-1 0 0,-1 1 0 0 0,1-1 0 0 0,0 0 1 0 0,0 0-1 0 0,0 0 0 0 0,0-1 0 0 0,0 1 1 0 0,1-1-1 0 0,-1 0 256 0 0,16 1-6145 0 0</inkml:trace>
  <inkml:trace contextRef="#ctx0" brushRef="#br0" timeOffset="844.746">969 139 11976 0 0,'0'0'546'0'0,"-15"-3"204"0"0,14 2-678 0 0,-1 1 0 0 0,1 1 0 0 0,0-1 0 0 0,0 0 0 0 0,-1 0 0 0 0,1 0 1 0 0,0 1-1 0 0,0-1 0 0 0,-1 0 0 0 0,1 1 0 0 0,0-1 0 0 0,0 1 0 0 0,0 0 1 0 0,0-1-1 0 0,0 1 0 0 0,0 0 0 0 0,0 0 0 0 0,-1 0-72 0 0,-13 8 919 0 0,3-3-441 0 0,1-2-208 0 0,1 0 1 0 0,-1 1 0 0 0,1 1 0 0 0,1 0-1 0 0,-1 0 1 0 0,1 0 0 0 0,0 1 0 0 0,1 1-1 0 0,-3 2-270 0 0,-16 15 474 0 0,20-20-383 0 0,1 1-1 0 0,0 0 1 0 0,0 0-1 0 0,1 0 1 0 0,0 0 0 0 0,-1 2-91 0 0,3-5 2 0 0,1 1 0 0 0,-1-1 0 0 0,0 0-1 0 0,-1-1 1 0 0,1 1 0 0 0,-3 1-2 0 0,-15 15-1 0 0,20-18 1 0 0,1 0 0 0 0,-1 0 0 0 0,0 0 0 0 0,0 1 0 0 0,1-1 0 0 0,-1 0 0 0 0,0 1 0 0 0,1-1 0 0 0,-1 1 0 0 0,1-1 0 0 0,0 0 0 0 0,0 1 0 0 0,-1-1 0 0 0,1 1 0 0 0,0-1 0 0 0,0 1 0 0 0,0 0 0 0 0,1 2 0 0 0,-1-1 0 0 0,0 0 0 0 0,1 0 0 0 0,-1 0 0 0 0,0-1 0 0 0,-1 1 0 0 0,1 0 0 0 0,0 0 0 0 0,-1 0 0 0 0,0 1 0 0 0,-3 5 0 0 0,5 0 46 0 0,0-8 7 0 0,-1 0 1 0 0,1 0 0 0 0,0-1-1 0 0,0 1 1 0 0,0 0 0 0 0,0-1-1 0 0,0 1 1 0 0,0-1 0 0 0,0 1-1 0 0,0-1 1 0 0,0 1 0 0 0,0-1-1 0 0,0 0 1 0 0,0 1 0 0 0,0-1-1 0 0,0 0-53 0 0,2 1 59 0 0,1-1 0 0 0,-1 0 0 0 0,0 0 0 0 0,0 0-1 0 0,0 0 1 0 0,0 0 0 0 0,1-1 0 0 0,-1 0 0 0 0,0 1 0 0 0,0-1-1 0 0,2-1-58 0 0,32-15 416 0 0,-26 11-360 0 0,-9 5-38 0 0,1-1 0 0 0,-1 0 1 0 0,1 1-1 0 0,-1-1 0 0 0,0 0 0 0 0,1-1 0 0 0,-1 1 0 0 0,0 0 1 0 0,0-1-19 0 0,11-12 72 0 0,-7 11-61 0 0,-1-1 0 0 0,0 0 0 0 0,0 0 0 0 0,-1 0 0 0 0,0-1 0 0 0,1 1 0 0 0,-2-1 0 0 0,4-6-11 0 0,13-35-65 0 0,-2-1 1 0 0,-3-1-1 0 0,-1 0 0 0 0,-1-12 65 0 0,-12 59 0 0 0,-1-1 0 0 0,1 1 0 0 0,-1 0 0 0 0,1-1 0 0 0,0 1 0 0 0,0 0 0 0 0,0 0 0 0 0,0 0 0 0 0,1 0 0 0 0,-1 0 0 0 0,0 0 0 0 0,1 0 0 0 0,-1 0 0 0 0,1 0 0 0 0,0 1 0 0 0,0-1 0 0 0,0-1 0 0 0,-1-6 0 0 0,-3 12 0 0 0,2-3 0 0 0,-1 0 0 0 0,1 1 0 0 0,-1-1 0 0 0,1 1 0 0 0,-1-1 0 0 0,1 0 0 0 0,-1 1 0 0 0,1-1 0 0 0,0 1 0 0 0,-1-1 0 0 0,1 1 0 0 0,0-1 0 0 0,0 1 0 0 0,-1 0 0 0 0,1-1 0 0 0,0 1 0 0 0,0-1 0 0 0,0 1 0 0 0,-1 0 0 0 0,1-1 0 0 0,0 1 0 0 0,0-1 0 0 0,0 1 0 0 0,0 0 0 0 0,0-1 0 0 0,0 1 0 0 0,1 0 0 0 0,-1-1 0 0 0,0 1 0 0 0,0-1 0 0 0,0 1 0 0 0,1 3 0 0 0,-1 0 0 0 0,0 1 0 0 0,0-1 0 0 0,-1 0 0 0 0,1 0 0 0 0,-1 0 0 0 0,0 0 0 0 0,0 0 0 0 0,0 0 0 0 0,0 0 0 0 0,-1 0 0 0 0,0 0 0 0 0,0 0 0 0 0,-1 2 0 0 0,1 1 0 0 0,0 0 0 0 0,0 0 0 0 0,-1 4 0 0 0,2 0 0 0 0,-1 0 0 0 0,0 0 0 0 0,-1 0 0 0 0,-1-1 0 0 0,-3 9 0 0 0,5-12 0 0 0,0 0 0 0 0,0 1 0 0 0,1-1 0 0 0,-1 0 0 0 0,2 0 0 0 0,-1 2 0 0 0,1-1 0 0 0,-1 0 0 0 0,0-1 0 0 0,0 1 0 0 0,-1 0 0 0 0,-2 5 0 0 0,2-10 0 0 0,1 1 0 0 0,-1 0 0 0 0,1 0 0 0 0,0-1 0 0 0,0 1 0 0 0,0 0 0 0 0,0 0 0 0 0,1 0 0 0 0,0 0 0 0 0,0 0 0 0 0,0 0 0 0 0,0 0 0 0 0,0 0 0 0 0,1 0 0 0 0,0 2 0 0 0,0-4 1 0 0,0-1-1 0 0,0 2 1 0 0,-1-1 0 0 0,1 0-1 0 0,0 0 1 0 0,-1 0-1 0 0,1 0 1 0 0,-1 0 0 0 0,0 0-1 0 0,0 1 1 0 0,0-1-1 0 0,0 0 1 0 0,0 0 0 0 0,0 0-1 0 0,0 1 1 0 0,-1-1-1 0 0,1 0 1 0 0,-2 2-1 0 0,2-3 5 0 0,0 0 1 0 0,0 0-1 0 0,0 0 1 0 0,0 0-1 0 0,0 0 1 0 0,0 0-1 0 0,1 0 1 0 0,-1 0-1 0 0,0 0 0 0 0,0 0 1 0 0,1 0-1 0 0,-1 0 1 0 0,1 0-1 0 0,-1 0 1 0 0,1 0-1 0 0,-1 0 0 0 0,1 0 1 0 0,-1 0-1 0 0,1-1 1 0 0,0 1-6 0 0,0 0 12 0 0,0 0-1 0 0,-1 1 1 0 0,1-1 0 0 0,0 0-1 0 0,-1 0 1 0 0,1 0 0 0 0,-1 0 0 0 0,1 0-1 0 0,-1 1 1 0 0,0-1 0 0 0,1 0 0 0 0,-1 0-1 0 0,0 1-11 0 0,0-2-3 0 0,0 0-1 0 0,1 1 1 0 0,-1-1-1 0 0,0 0 1 0 0,0 0 0 0 0,0 1-1 0 0,1-1 1 0 0,-1 0-1 0 0,0 0 1 0 0,0 0-1 0 0,0 0 1 0 0,1 1-1 0 0,-1-1 1 0 0,0 0-1 0 0,0 0 1 0 0,1 0-1 0 0,-1 0 1 0 0,0 0 0 0 0,1 0-1 0 0,-1 0 1 0 0,0 0-1 0 0,0 0 1 0 0,1 0-1 0 0,-1 0 1 0 0,0 0-1 0 0,1 0 1 0 0,-1 0-1 0 0,0 0 1 0 0,0 0-1 0 0,1 0 1 0 0,-1 0 0 0 0,0 0-1 0 0,0 0 1 0 0,1 0-1 0 0,-1 0 1 0 0,0 0-1 0 0,1-1 4 0 0,11-2 4 0 0,-12 2 42 0 0,5 0 39 0 0,-1-2 1 0 0,1 1 0 0 0,-1 0 0 0 0,0-1-1 0 0,0 0 1 0 0,0 0 0 0 0,0 0 0 0 0,-1-1 0 0 0,1 1-1 0 0,-1-1 1 0 0,0 1 0 0 0,1-3-86 0 0,4-3 209 0 0,26-27 246 0 0,-24 26-601 0 0,-1 0 0 0 0,1-1 0 0 0,-2 1 0 0 0,1-2 0 0 0,-1 1 1 0 0,-1-1-1 0 0,1-3 146 0 0,-1 1-191 0 0,0 1 1 0 0,6-7 190 0 0,0-1-421 0 0,-12 20 452 0 0,-1 1 69 0 0,0 0 17 0 0,0 1-30 0 0,3 10-141 0 0,-1-1-1 0 0,-1 1 1 0 0,1-1-1 0 0,-2 1 1 0 0,1 1 54 0 0,-1-8-11 0 0,0 0 1 0 0,1 0-1 0 0,0 0 0 0 0,0 0 0 0 0,0 0 1 0 0,0-1-1 0 0,1 2 11 0 0,-1-2 0 0 0,0 0 1 0 0,0-1-1 0 0,0 1 0 0 0,0 0 1 0 0,0 0-1 0 0,-1 0 1 0 0,0 0-1 0 0,1 0 0 0 0,-1-1 1 0 0,0 1-1 0 0,-1 0 0 0 0,1 1 0 0 0,0-2 0 0 0,0-1 0 0 0,0 1 0 0 0,0-1 0 0 0,0 1 0 0 0,0-1 0 0 0,0 1 0 0 0,0 0 0 0 0,1-1 0 0 0,-1 1 0 0 0,1-1 0 0 0,-1 0 0 0 0,1 1 0 0 0,-1-1 0 0 0,1 1 0 0 0,1 0 0 0 0,-1 0 0 0 0,-1-1 0 0 0,1 1 0 0 0,0-1 0 0 0,-1 0 0 0 0,1 1 0 0 0,0 0 0 0 0,-1-1 0 0 0,0 1 0 0 0,1-1 0 0 0,-1 1 0 0 0,0 0 0 0 0,0-1 0 0 0,0 1 0 0 0,0-1 0 0 0,0 1 0 0 0,-1 1 0 0 0,1-2 1 0 0,0 1 0 0 0,0 0 0 0 0,0 0 0 0 0,0-1 1 0 0,1 1-1 0 0,-1 0 0 0 0,0 0 0 0 0,1-1 0 0 0,-1 1 0 0 0,1 0 0 0 0,0-1 0 0 0,-1 1 0 0 0,1 0 0 0 0,0-1 0 0 0,0 1 0 0 0,0-1 0 0 0,0 0 0 0 0,0 1 0 0 0,1-1 0 0 0,-1 0 0 0 0,0 1 0 0 0,1-1 0 0 0,-1 0 0 0 0,1 0-1 0 0,2 3 34 0 0,-3-3 281 0 0,8-1 649 0 0,-3 0-576 0 0,-1-8-690 0 0,4-2 128 0 0,-7 8 180 0 0,0 1 0 0 0,-1-1-1 0 0,1 0 1 0 0,-1 1 0 0 0,1-1 0 0 0,-1 0 0 0 0,0 0-1 0 0,1-2-5 0 0,0 0 37 0 0,0 0-1 0 0,1 0 1 0 0,-1-1-1 0 0,1 2 1 0 0,0-1-1 0 0,1-1-36 0 0,1-1 47 0 0,-5 5-36 0 0,1 0 0 0 0,0 0 1 0 0,-1 0-1 0 0,1 0 1 0 0,-1 0-1 0 0,1-1 0 0 0,-1 1 1 0 0,0 0-1 0 0,1 0 0 0 0,-1 0 1 0 0,0-1-1 0 0,0 1 1 0 0,0 0-1 0 0,0 0 0 0 0,0 0 1 0 0,0-1-1 0 0,0 0-11 0 0,0 1 11 0 0,-1 0-1 0 0,1-1 1 0 0,0 1-1 0 0,0 0 1 0 0,0-1-1 0 0,1 1 1 0 0,-1 0-1 0 0,0 0 1 0 0,0-1-1 0 0,1 1 1 0 0,-1 0-1 0 0,1 0 0 0 0,-1 0 1 0 0,1-1-1 0 0,-1 1 1 0 0,1 0-11 0 0,6-7 19 0 0,-6 7-19 0 0,0 0 0 0 0,0-1 0 0 0,0 1 0 0 0,0 0 0 0 0,0-1 1 0 0,0 1-1 0 0,0-1 0 0 0,0 1 0 0 0,0-1 0 0 0,-1 0 0 0 0,1 1 1 0 0,-1-1-1 0 0,1 0 0 0 0,-1 1 0 0 0,0-1 0 0 0,0 0 0 0 0,1 0 0 0 0,-1 1-10 0 0,0 0 1 0 0,0 0-1 0 0,0 0 0 0 0,0 0 0 0 0,1 0 0 0 0,-1 0 0 0 0,0 1 0 0 0,1-1 1 0 0,-1 0-1 0 0,1 0 0 0 0,-1 0 0 0 0,1 0 0 0 0,-1 0 0 0 0,1 1 0 0 0,-1-1 1 0 0,1 0-1 0 0,0 0 0 0 0,0 1 0 0 0,-1-1 0 0 0,1 1 0 0 0,0-1 0 0 0,0 1 1 0 0,0-1-1 0 0,-1 1 0 0 0,1-1 0 0 0,0 1 0 0 0,0 0 0 0 0,0-1 0 0 0,0 1 1 0 0,0 0-1 0 0,0 0 0 0 0,0 0 0 0 0,1-1 10 0 0,0 1 21 0 0,0 0 0 0 0,0 0-1 0 0,1 0 1 0 0,-1 0 0 0 0,0 0 0 0 0,0 0 0 0 0,1 0 0 0 0,-1 1-1 0 0,0-1 1 0 0,0 1 0 0 0,0 0 0 0 0,1-1 0 0 0,0 2-21 0 0,-3-2-14 0 0,0 0 0 0 0,1 1 1 0 0,-1-1-1 0 0,0 0 0 0 0,0 1 1 0 0,1-1-1 0 0,-1 0 1 0 0,0 1-1 0 0,0-1 0 0 0,0 1 1 0 0,1-1-1 0 0,-1 0 0 0 0,0 1 1 0 0,0-1-1 0 0,0 1 1 0 0,0-1-1 0 0,0 0 0 0 0,0 1 1 0 0,0-1-1 0 0,0 1 0 0 0,0-1 1 0 0,0 1-1 0 0,0-1 0 0 0,0 0 1 0 0,0 1-1 0 0,0-1 1 0 0,0 1 13 0 0,-1 2-99 0 0,2-1 92 0 0,0 0-1 0 0,0 0 1 0 0,0 0-1 0 0,0 0 1 0 0,0 0 0 0 0,0 0-1 0 0,0-1 1 0 0,0 1-1 0 0,2 1 8 0 0,-1-1 53 0 0,0 0-1 0 0,-1 0 0 0 0,0 0 0 0 0,1 0 0 0 0,-1 0 0 0 0,0 1 1 0 0,1 1-53 0 0,-1-3-5 0 0,0 1 0 0 0,-1-1 0 0 0,1 1-1 0 0,0-1 1 0 0,0 0 0 0 0,0 1 0 0 0,1-1 0 0 0,-1 0 0 0 0,0 0 0 0 0,0 0 0 0 0,1 0 0 0 0,-1 0 0 0 0,1 0 5 0 0,24 14-254 0 0,-7-4 132 0 0,-3 2-196 0 0,-11-9-150 0 0,0 0-1 0 0,0 0 0 0 0,0-1 1 0 0,0 0-1 0 0,4 2 469 0 0,-7-4-196 0 0,-1 0 0 0 0,1-1 0 0 0,0 1 1 0 0,-1-1-1 0 0,1 0 0 0 0,0 0 0 0 0,0 1 0 0 0,-1-1 0 0 0,1 0 0 0 0,0 0 0 0 0,0-1 1 0 0,-1 1-1 0 0,1 0 0 0 0,0 0 0 0 0,-1-1 0 0 0,1 1 0 0 0,0-1 0 0 0,-1 0 0 0 0,1 1 1 0 0,-1-1-1 0 0,1 0 0 0 0,0 0 196 0 0,7-5-6837 0 0</inkml:trace>
  <inkml:trace contextRef="#ctx0" brushRef="#br0" timeOffset="1282.114">1795 25 15664 0 0,'0'0'356'0'0,"0"0"49"0"0,0 0 21 0 0,0 0-42 0 0,-4 3-236 0 0,-72 62 1892 0 0,66-56-2088 0 0,5-5 183 0 0,-1 1 0 0 0,1 0 1 0 0,0 1-1 0 0,0-1 0 0 0,1 1 1 0 0,-1 0-1 0 0,1 0 0 0 0,1 1 1 0 0,-1-1-1 0 0,1 1 0 0 0,-2 5-135 0 0,1-2 216 0 0,0 0 0 0 0,0 0 0 0 0,-1 1-216 0 0,1-4-8 0 0,0 0 0 0 0,1 0 0 0 0,0 1 0 0 0,1-1 0 0 0,-2 8 8 0 0,2-5-99 0 0,0 1 292 0 0,0 1 1 0 0,1 0-1 0 0,0 2-193 0 0,1-10 103 0 0,0-1 0 0 0,1 0 0 0 0,-1 0 0 0 0,1 0 0 0 0,-1 0 0 0 0,1 0-1 0 0,0 0 1 0 0,0 0 0 0 0,0 0 0 0 0,0 0 0 0 0,1 0 0 0 0,-1 0 0 0 0,1-1 0 0 0,0 1-103 0 0,0-1-26 0 0,0 0 1 0 0,0 0-1 0 0,0 0 1 0 0,0 0-1 0 0,1-1 1 0 0,-1 1-1 0 0,1-1 1 0 0,-1 0-1 0 0,1 1 1 0 0,-1-1-1 0 0,1 0 1 0 0,0-1-1 0 0,-1 1 1 0 0,1 0-1 0 0,0-1 1 0 0,2 1 25 0 0,7 0 116 0 0,0-1-1 0 0,0 0 1 0 0,3-1-116 0 0,-11 1 7 0 0,21-2 30 0 0,-1-1 0 0 0,0-1 0 0 0,0-1 0 0 0,6-3-37 0 0,-20 5 23 0 0,0-1 0 0 0,0-1-1 0 0,0 1 1 0 0,0-2-1 0 0,-1 1 1 0 0,1-2 0 0 0,3-3-23 0 0,12-11 303 0 0,19-22-303 0 0,-9 9-254 0 0,-25 23 216 0 0,0 0 0 0 0,-1-1 0 0 0,3-6 38 0 0,-1 3-6 0 0,-9 13 6 0 0,-1 1 0 0 0,1-1 0 0 0,0 1 0 0 0,-1-1 0 0 0,1 1 0 0 0,0 0 0 0 0,0-1 0 0 0,0 1 0 0 0,0 0 0 0 0,0 1 0 0 0,0-1 0 0 0,6-3 0 0 0,-1-3 0 0 0,-10 3 0 0 0,3 4 0 0 0,0-1 0 0 0,-1 1 0 0 0,1 0 0 0 0,0 0 0 0 0,0-1 0 0 0,0 1 0 0 0,-1 0 0 0 0,1 0 0 0 0,0 0 0 0 0,0-1 0 0 0,0 1 0 0 0,0 0 0 0 0,0-1 0 0 0,0 1 0 0 0,-1 0 0 0 0,1 0 0 0 0,0-1 0 0 0,0 1 0 0 0,0 0 0 0 0,0-1 0 0 0,0 1 0 0 0,0 0 0 0 0,0 0 0 0 0,0-1 0 0 0,0 1 0 0 0,0 0 0 0 0,0-1 0 0 0,1 1 0 0 0,-1 0 0 0 0,0 0 0 0 0,0 0 0 0 0,0 0 0 0 0,0-1 0 0 0,0 1 0 0 0,0 0 0 0 0,0 0 0 0 0,0 0 0 0 0,0 0 0 0 0,0 0 0 0 0,0-1 0 0 0,0 1 0 0 0,0 0 0 0 0,0 0 0 0 0,0 0 0 0 0,0 0 0 0 0,0 0 0 0 0,0 0 0 0 0,0-1 0 0 0,0 1 0 0 0,0 0 0 0 0,0 0 0 0 0,0 0 0 0 0,0 0 0 0 0,-1 0 0 0 0,1 0 0 0 0,0-1 0 0 0,0 1 0 0 0,0 0 0 0 0,0 0 0 0 0,0 0 0 0 0,0 0 0 0 0,0 0 0 0 0,0 0 0 0 0,0 0 0 0 0,-1 0 0 0 0,1 0 0 0 0,0 0 0 0 0,0-1 0 0 0,0 1 0 0 0,0 0 0 0 0,-9 1 0 0 0,-7 5 0 0 0,-10 9 24 0 0,22-14-19 0 0,1 1-1 0 0,0 0 0 0 0,0-1 1 0 0,-1 1-1 0 0,1 0 0 0 0,0 1 0 0 0,1-1 1 0 0,-1 0-1 0 0,0 1 0 0 0,1 0 1 0 0,-1 0-1 0 0,1-1 0 0 0,-1 2-4 0 0,-11 26-73 0 0,13-28 71 0 0,-9 12-1 0 0,0 0 0 0 0,1 0-1 0 0,1 1 1 0 0,-1 2 3 0 0,8-15 0 0 0,1 0 1 0 0,0 0-1 0 0,-1 1 0 0 0,1-1 0 0 0,0 0 0 0 0,0 0 1 0 0,0 0-1 0 0,0 0 0 0 0,0 1 0 0 0,0-1 1 0 0,1 0-1 0 0,-1 0 0 0 0,1 0 0 0 0,0 0 0 0 0,0 1 0 0 0,-1-1 21 0 0,1 1 1 0 0,0 0-1 0 0,-1 0 0 0 0,1-1 0 0 0,-1 1 0 0 0,0 0 0 0 0,0 0 0 0 0,0-1 1 0 0,0 2-22 0 0,0-3 3 0 0,0 0 1 0 0,0 0-1 0 0,0 1 0 0 0,0-1 1 0 0,0 0-1 0 0,0 1 1 0 0,1-1-1 0 0,-1 0 1 0 0,0 0-1 0 0,1 1 1 0 0,-1-1-1 0 0,1 0 0 0 0,-1 0 1 0 0,1 0-1 0 0,-1 1 1 0 0,1-1-1 0 0,0 0 1 0 0,0 0-1 0 0,0 0 1 0 0,-1 0-1 0 0,2 0-3 0 0,1 2-23 0 0,0-1 0 0 0,0 0 0 0 0,0 0 0 0 0,0 0 0 0 0,1 0 0 0 0,-1 0 0 0 0,1 0 0 0 0,0-1 23 0 0,6 3 29 0 0,0-1 0 0 0,0-1 0 0 0,0 1 0 0 0,1-2 0 0 0,6 1-29 0 0,13-1 480 0 0,1-1-1 0 0,13-3-479 0 0,-9-1-1999 0 0,0 0-3465 0 0,-4-1-1970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6:07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33 7976 0 0,'-10'2'174'0'0,"8"-1"29"0"0,2-1 14 0 0,0-1-26 0 0,2 0 268 0 0,-1 0 0 0 0,0 0 1 0 0,1 0-1 0 0,-1 0 0 0 0,0-1 0 0 0,0 1 1 0 0,0 0-1 0 0,0-1 0 0 0,0 1 0 0 0,0-1 0 0 0,-1 1 1 0 0,1-2-460 0 0,0 2 672 0 0,-1 1-67 0 0,4-8 569 0 0,0 0 2294 0 0,-3 8-3431 0 0,-1 0 0 0 0,1 0 0 0 0,-1 0 0 0 0,1 1 0 0 0,-1-1 0 0 0,1 0 0 0 0,-1 0 0 0 0,1 0 0 0 0,0 0 0 0 0,-1 0 0 0 0,1 1 0 0 0,-1-1 0 0 0,1 0 0 0 0,-1 0 0 0 0,1 1 0 0 0,-1-1 0 0 0,1 0 0 0 0,-1 1 0 0 0,0-1 0 0 0,1 1 0 0 0,-1-1 0 0 0,0 0 0 0 0,1 1 0 0 0,-1-1 0 0 0,0 1 0 0 0,1-1 0 0 0,-1 1 0 0 0,0-1 0 0 0,0 1 0 0 0,1-1 0 0 0,-1 1 0 0 0,0 0 0 0 0,0-1 0 0 0,0 1 0 0 0,0-1 0 0 0,0 1 0 0 0,0 0-36 0 0,2 5-115 0 0,-2 3 118 0 0,0-8 7 0 0,-1-1 0 0 0,1 1 1 0 0,0 0-1 0 0,0-1 0 0 0,0 1 0 0 0,0 0 0 0 0,0 0 1 0 0,0-1-1 0 0,0 1 0 0 0,0 0 0 0 0,0-1 0 0 0,1 1 0 0 0,-1 0 1 0 0,0-1-1 0 0,0 1 0 0 0,1 0-11 0 0,-1 1 57 0 0,1 0-1 0 0,0 0 1 0 0,1 0 0 0 0,-1 0 0 0 0,0-1-1 0 0,0 1 1 0 0,1 0 0 0 0,-1-1 0 0 0,1 1-1 0 0,0-1 1 0 0,1 2-57 0 0,-3-3 4 0 0,0 0-1 0 0,1 0 1 0 0,-1 1 0 0 0,0-1-1 0 0,1 0 1 0 0,-1 1-1 0 0,0-1 1 0 0,0 0 0 0 0,1 0-1 0 0,-1 1 1 0 0,0-1 0 0 0,0 0-1 0 0,0 1 1 0 0,0-1-1 0 0,1 0 1 0 0,-1 1 0 0 0,0-1-1 0 0,0 1 1 0 0,0-1 0 0 0,0 0-1 0 0,0 1 1 0 0,0-1 0 0 0,0 0-1 0 0,0 1 1 0 0,0-1-1 0 0,0 1 1 0 0,0-1 0 0 0,0 0-1 0 0,0 1 1 0 0,0-1 0 0 0,-1 0-1 0 0,1 1 1 0 0,0-1-4 0 0,0 0 4 0 0,0 1 0 0 0,0-1 0 0 0,0 0 0 0 0,-1 1 0 0 0,1-1 0 0 0,0 0 0 0 0,0 0 0 0 0,0 1 0 0 0,0-1 0 0 0,0 0 0 0 0,0 1 0 0 0,0-1 0 0 0,0 0 0 0 0,0 1 0 0 0,0-1 0 0 0,0 0 1 0 0,0 0-1 0 0,1 1 0 0 0,-1-1 0 0 0,0 0 0 0 0,0 1 0 0 0,0-1 0 0 0,0 0 0 0 0,0 0 0 0 0,0 1 0 0 0,1-1 0 0 0,-1 0 0 0 0,0 0 0 0 0,0 0 0 0 0,0 1 0 0 0,1-1 0 0 0,-1 0 0 0 0,0 0 0 0 0,0 0 0 0 0,1 1 0 0 0,-1-1 0 0 0,0 0 0 0 0,1 0-4 0 0,6 4 81 0 0,-7-4-67 0 0,1 0 1 0 0,0 0-1 0 0,-1 0 0 0 0,1 0 0 0 0,-1 0 0 0 0,1 1 0 0 0,-1-1 1 0 0,1 0-1 0 0,-1 0 0 0 0,0 1 0 0 0,1-1 0 0 0,-1 0 0 0 0,1 1 1 0 0,-1-1-1 0 0,1 0 0 0 0,-1 1 0 0 0,0-1 0 0 0,1 1 0 0 0,-1-1 1 0 0,0 0-1 0 0,0 1 0 0 0,1-1 0 0 0,-1 1 0 0 0,0-1 0 0 0,0 1 0 0 0,0-1 1 0 0,1 1-1 0 0,-1-1 0 0 0,0 1 0 0 0,0-1 0 0 0,0 1 0 0 0,0-1 1 0 0,0 1-1 0 0,0 0 0 0 0,0-1 0 0 0,0 1 0 0 0,0-1 0 0 0,0 1 1 0 0,0-1-1 0 0,-1 1 0 0 0,1-1 0 0 0,0 1 0 0 0,0-1 0 0 0,-1 1-14 0 0,1 0 9 0 0,0-1-1 0 0,0 0 1 0 0,0 1-1 0 0,0-1 1 0 0,0 1-1 0 0,0-1 0 0 0,0 1 1 0 0,0-1-1 0 0,0 1 1 0 0,0-1-1 0 0,0 1 1 0 0,0-1-1 0 0,0 1 1 0 0,0-1-1 0 0,0 1 1 0 0,0-1-1 0 0,1 0 0 0 0,-1 1 1 0 0,0-1-1 0 0,0 1 1 0 0,0-1-1 0 0,1 1 1 0 0,-1-1-1 0 0,0 0 1 0 0,1 1-1 0 0,-1-1 0 0 0,0 0 1 0 0,1 1-1 0 0,-1-1 1 0 0,1 0-9 0 0,-1 1 0 0 0,1-1 0 0 0,-1 0 0 0 0,0 1 0 0 0,1-1 0 0 0,-1 1 1 0 0,1-1-1 0 0,-1 1 0 0 0,0-1 0 0 0,1 1 0 0 0,-1-1 0 0 0,0 1 0 0 0,0 0 0 0 0,1-1 0 0 0,-1 1 1 0 0,0-1-1 0 0,0 1 0 0 0,0 0 0 0 0,0-1 0 0 0,0 1 0 0 0,0-1 0 0 0,0 1 0 0 0,-2 9 2 0 0,1-9-8 0 0,1 0 0 0 0,0 0 0 0 0,-1 0 0 0 0,1 1 0 0 0,0-1 0 0 0,0 0 0 0 0,0 0 0 0 0,0 0 0 0 0,0 0 0 0 0,0 0 0 0 0,0 0 0 0 0,0 0 0 0 0,0 0 0 0 0,1 0 0 0 0,-1 0 0 0 0,0 0 0 0 0,0 0 0 0 0,1 0 6 0 0,0 1-21 0 0,0 0-1 0 0,-1 0 1 0 0,1 0 0 0 0,0 0 0 0 0,-1 0 0 0 0,1 0 0 0 0,-1 0 0 0 0,0 1 0 0 0,0-1 0 0 0,0 0-1 0 0,0 0 1 0 0,0 0 0 0 0,0 0 0 0 0,-1 0 0 0 0,1 0 0 0 0,-1 1 0 0 0,1-1 0 0 0,-2 1 21 0 0,2-1 32 0 0,0 0 0 0 0,-1-1 0 0 0,1 1 0 0 0,0 0 0 0 0,0 0 0 0 0,0-1 0 0 0,0 1 0 0 0,0 0 0 0 0,1 0 0 0 0,-1 1-32 0 0,1-1 11 0 0,-1-1 0 0 0,0 1 0 0 0,1-1 0 0 0,-1 1 0 0 0,0 0 0 0 0,0-1 0 0 0,0 1 1 0 0,0 0-1 0 0,-1-1 0 0 0,1 1 0 0 0,0-1 0 0 0,-1 1 0 0 0,1-1 0 0 0,-1 1 0 0 0,0 0-11 0 0,-5 8-57 0 0,5-9 48 0 0,0 0 1 0 0,0 0 0 0 0,0 1-1 0 0,0-1 1 0 0,1 0-1 0 0,-1 1 1 0 0,0-1-1 0 0,1 0 1 0 0,-1 1-1 0 0,1-1 1 0 0,-1 1-1 0 0,1-1 1 0 0,0 1-1 0 0,-1-1 1 0 0,1 1-1 0 0,0-1 1 0 0,0 1 0 0 0,0-1-1 0 0,0 1 1 0 0,1 0 8 0 0,3 7-10 0 0,-4-8 16 0 0,1 0 1 0 0,0 0-1 0 0,-1 1 0 0 0,1-1 0 0 0,-1 0 0 0 0,1 1 0 0 0,-1-1 0 0 0,0 0 1 0 0,1 1-1 0 0,-1-1 0 0 0,0 0 0 0 0,0 1 0 0 0,0-1-6 0 0,-1 2 10 0 0,1-1 1 0 0,0 1-1 0 0,0 0 0 0 0,0-1 0 0 0,0 1 0 0 0,0 0 0 0 0,0-1 1 0 0,1 1-1 0 0,-1-1 0 0 0,1 1 0 0 0,0 0 0 0 0,0-1 0 0 0,0 2-10 0 0,0-2 4 0 0,-1 0 1 0 0,0 0-1 0 0,0 0 0 0 0,1 0 0 0 0,-1 1 0 0 0,-1-1 0 0 0,1 0 1 0 0,0 0-1 0 0,-1 0 0 0 0,1 0 0 0 0,-1 0 0 0 0,1 0 0 0 0,-1 0 1 0 0,0 0-1 0 0,0 0 0 0 0,0 0 0 0 0,0 0-4 0 0,-1 1 23 0 0,1 0 0 0 0,0 0 0 0 0,0 0 1 0 0,0 0-1 0 0,0 0 0 0 0,0 0 0 0 0,1 0 0 0 0,-1 2-23 0 0,0 10 61 0 0,0-12-84 0 0,1 1-1 0 0,0 0 0 0 0,-1 0 1 0 0,1-1-1 0 0,1 1 0 0 0,-1 0 1 0 0,1 0-1 0 0,-1-1 0 0 0,2 3 24 0 0,0 9-1144 0 0,-2-14 983 0 0,0-1 0 0 0,0 0 0 0 0,0 0 1 0 0,0 1-1 0 0,0-1 0 0 0,-1 0 0 0 0,1 0 0 0 0,0 0 1 0 0,0 1-1 0 0,0-1 0 0 0,-1 0 0 0 0,1 0 0 0 0,0 0 1 0 0,0 1-1 0 0,0-1 0 0 0,-1 0 0 0 0,1 0 0 0 0,0 0 1 0 0,-1 0-1 0 0,1 0 0 0 0,0 0 0 0 0,0 0 1 0 0,-1 0-1 0 0,1 0 0 0 0,0 0 0 0 0,-1 1 161 0 0,-5 1-6810 0 0</inkml:trace>
  <inkml:trace contextRef="#ctx0" brushRef="#br0" timeOffset="321.144">87 461 13992 0 0,'-21'0'638'0'0,"17"0"-8"0"0,6 0-324 0 0,16 4 828 0 0,-1-2 1 0 0,1 0-1 0 0,15 0-1134 0 0,152-7 4518 0 0,-111 1-3378 0 0,-48 1-778 0 0,-1 2 0 0 0,25 1-362 0 0,19 3 261 0 0,9 2-4558 0 0,-65-5-3506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6:03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80 17855 0 0,'0'0'407'0'0,"0"0"60"0"0,0 0 21 0 0,0 0-60 0 0,0 0-220 0 0,0 0 122 0 0,1 16 909 0 0,0-12-1128 0 0,-1 0 0 0 0,0-1 0 0 0,0 1 0 0 0,0 0 0 0 0,0-1 1 0 0,-1 5-112 0 0,0 16 457 0 0,1-21-370 0 0,0 0-1 0 0,0 0 1 0 0,0 0 0 0 0,-1 0-1 0 0,1 0 1 0 0,-1 3-87 0 0,-2 15 353 0 0,3 9-312 0 0,0-22-54 0 0,0 1 0 0 0,0-1-1 0 0,1 0 1 0 0,0 5 13 0 0,2 42 64 0 0,-2-22-671 0 0,-2-23-7373 0 0,1-10 1552 0 0</inkml:trace>
  <inkml:trace contextRef="#ctx0" brushRef="#br0" timeOffset="284.376">65 1 12896 0 0,'0'0'594'0'0,"2"0"-16"0"0,10 0 76 0 0,-11 0-184 0 0,-1 0 11 0 0,1 1-61 0 0,3 4-389 0 0,-1 0 0 0 0,0 1 0 0 0,-1-1 0 0 0,1 1 0 0 0,-1-1 1 0 0,0 1-1 0 0,0 0 0 0 0,-1 0 0 0 0,1 1-31 0 0,7 25-4755 0 0,-3-16-239 0 0</inkml:trace>
  <inkml:trace contextRef="#ctx0" brushRef="#br0" timeOffset="503.278">215 347 9216 0 0,'0'0'706'0'0,"0"1"-463"0"0,0 5-91 0 0,2 4 2224 0 0,-1-6 1439 0 0,-4-9-2020 0 0,1 1-1677 0 0,1 1-1 0 0,0-1 0 0 0,0 0 0 0 0,0 0 0 0 0,0 0 0 0 0,0 0 0 0 0,1 0 0 0 0,0 0 1 0 0,0 0-1 0 0,0 0 0 0 0,0 0 0 0 0,0 0 0 0 0,1 0 0 0 0,0 0 0 0 0,1-4-117 0 0,0 1 3 0 0,1 0-1 0 0,0 0 0 0 0,0 0 1 0 0,0 0-1 0 0,1 1 1 0 0,0-1-1 0 0,1 1 0 0 0,0-1-2 0 0,6-11 2 0 0,-10 16-11 0 0,0-1 0 0 0,0 1 0 0 0,0 0 0 0 0,1 0 0 0 0,-1 0 0 0 0,1 0 0 0 0,-1 0 0 0 0,1 0 0 0 0,0 1 0 0 0,-1-1 0 0 0,1 0 0 0 0,0 1 9 0 0,29-21-478 0 0,-30 22 478 0 0,0-1 0 0 0,0 1 0 0 0,0-1 0 0 0,0 1 0 0 0,0 0 0 0 0,0-1 0 0 0,0 1 0 0 0,0 0 0 0 0,0 0 0 0 0,0-1 0 0 0,0 1 0 0 0,0 0 0 0 0,0 0 0 0 0,0 0 0 0 0,0 1 0 0 0,0-1 0 0 0,0 0 0 0 0,0 0 0 0 0,0 0 0 0 0,0 1 0 0 0,0-1 0 0 0,0 0 0 0 0,1 1 0 0 0,0 0 0 0 0,7 3 57 0 0,-1 0-1 0 0,0 1 0 0 0,0-1 1 0 0,0 2-1 0 0,-1-1 1 0 0,0 1-1 0 0,0 0 0 0 0,0 0 1 0 0,-1 1-1 0 0,0 0 0 0 0,0 0 1 0 0,0 1-1 0 0,-1 0 0 0 0,0-1 1 0 0,0 3-57 0 0,-4-9 1 0 0,-1 1 0 0 0,1-1 1 0 0,-1 0-1 0 0,1 1 0 0 0,-1-1 1 0 0,0 0-1 0 0,1 1 0 0 0,-1-1 0 0 0,0 0 1 0 0,0 1-1 0 0,0-1 0 0 0,0 1-1 0 0,0-1 6 0 0,0 1-1 0 0,0-1 1 0 0,0 1-1 0 0,0-1 1 0 0,1 1-1 0 0,-1-1 1 0 0,0 0-1 0 0,1 1 1 0 0,-1-1-1 0 0,1 1-5 0 0,4 6 11 0 0,-4-6-11 0 0,0-1 0 0 0,-1 0 0 0 0,1 0 0 0 0,0 1 0 0 0,-1-1 0 0 0,1 0 0 0 0,0 1 0 0 0,-1-1 1 0 0,0 1-1 0 0,1-1 0 0 0,-1 0 0 0 0,0 1 0 0 0,0-1 0 0 0,0 1 0 0 0,0-1 0 0 0,0 1 0 0 0,0-1 0 0 0,0 1 0 0 0,0 0 0 0 0,-1 0-48 0 0,1-1-1 0 0,-1 0 0 0 0,1 0 0 0 0,0 1 0 0 0,0-1 1 0 0,0 0-1 0 0,0 0 0 0 0,0 1 0 0 0,0-1 0 0 0,0 0 1 0 0,0 0-1 0 0,0 1 0 0 0,0-1 0 0 0,1 0 0 0 0,-1 0 1 0 0,0 1-1 0 0,1-1 0 0 0,-1 0 0 0 0,1 0 0 0 0,0 0 1 0 0,0 1 48 0 0,1 2-742 0 0,-2-3-3846 0 0,0-1-1465 0 0</inkml:trace>
  <inkml:trace contextRef="#ctx0" brushRef="#br0" timeOffset="777.686">765 55 15664 0 0,'0'0'356'0'0,"0"0"49"0"0,0 0 21 0 0,0 0-42 0 0,2 14-236 0 0,-3-12-132 0 0,0 0-1 0 0,1-1 0 0 0,-1 1 0 0 0,0-1 1 0 0,0 1-1 0 0,0-1 0 0 0,0 1 0 0 0,0-1 1 0 0,0 0-1 0 0,0 1 0 0 0,-1-1 1 0 0,1 0-1 0 0,-1 0 0 0 0,1 0-15 0 0,-12 14 709 0 0,9-10-453 0 0,0 1-1 0 0,0-1 1 0 0,0 1-1 0 0,0-1 1 0 0,-1 0-1 0 0,-1 1-255 0 0,-8 9 427 0 0,1 1 0 0 0,1 1 0 0 0,0-1-1 0 0,-5 12-426 0 0,5-9-75 0 0,-10 22 75 0 0,21-39 48 0 0,0 1 0 0 0,0 0-1 0 0,0-1 1 0 0,0 1-1 0 0,0-1 1 0 0,0 1 0 0 0,1 0-1 0 0,-1 0 1 0 0,1 0 0 0 0,0-1-1 0 0,-1 1 1 0 0,2 0 0 0 0,-1 0-1 0 0,0 0 1 0 0,0-1-1 0 0,1 1 1 0 0,0 0 0 0 0,-1 0-1 0 0,1-1 1 0 0,0 1 0 0 0,0-1-1 0 0,1 1 1 0 0,-1-1-1 0 0,0 1 1 0 0,1-1 0 0 0,0 0-1 0 0,-1 1 1 0 0,1-1 0 0 0,0 0-1 0 0,0 0 1 0 0,0 0-1 0 0,0-1 1 0 0,1 1 0 0 0,-1 0-1 0 0,0-1 1 0 0,1 1 0 0 0,-1-1-1 0 0,1 0 1 0 0,-1 0-1 0 0,1 0 1 0 0,0 0 0 0 0,0-1-1 0 0,0 1-47 0 0,8 0 6 0 0,0 0 0 0 0,-1-1-1 0 0,1 0 1 0 0,0 0 0 0 0,1-2-6 0 0,-7 1-27 0 0,-1 1-1 0 0,1-1 1 0 0,-1-1-1 0 0,1 1 1 0 0,-1-1-1 0 0,0 0 1 0 0,0 0-1 0 0,1 0 1 0 0,-1 0 0 0 0,-1-1-1 0 0,1 1 1 0 0,0-1-1 0 0,1-2 28 0 0,1 0-223 0 0,-1 1 0 0 0,1-1 0 0 0,0 1 0 0 0,3-1 223 0 0,-4 2-555 0 0,0 0 0 0 0,0-1 1 0 0,0 1-1 0 0,0-1 0 0 0,-1 0 0 0 0,1 0 0 0 0,0-2 555 0 0,8-11-4738 0 0,5 1-1179 0 0</inkml:trace>
  <inkml:trace contextRef="#ctx0" brushRef="#br0" timeOffset="1360.824">976 75 12384 0 0,'11'1'353'0'0,"-11"-1"-344"0"0,0 0 1 0 0,0 0 0 0 0,0 0 0 0 0,0 0-1 0 0,1 0 1 0 0,-1 0 0 0 0,0 0-1 0 0,0 0 1 0 0,0 0 0 0 0,0 0-1 0 0,0 1 1 0 0,0-1 0 0 0,0 0-1 0 0,0 0 1 0 0,0 0 0 0 0,0 0-1 0 0,1 0 1 0 0,-1 0 0 0 0,0 0 0 0 0,0 1-1 0 0,0-1 1 0 0,0 0 0 0 0,0 0-1 0 0,0 0 1 0 0,0 0 0 0 0,0 0-1 0 0,0 1 1 0 0,0-1 0 0 0,0 0-1 0 0,0 0 1 0 0,0 0 0 0 0,0 0-1 0 0,0 0 1 0 0,0 0 0 0 0,0 1-1 0 0,0-1 1 0 0,-1 0 0 0 0,1 0 0 0 0,0 0-1 0 0,0 0 1 0 0,0 0 0 0 0,0 0-1 0 0,0 1 1 0 0,0-1 0 0 0,0 0-1 0 0,0 0 1 0 0,0 0 0 0 0,0 0-1 0 0,-1 0 1 0 0,1 0 0 0 0,0 0-1 0 0,0 0 1 0 0,0 0 0 0 0,0 0-1 0 0,0 0 1 0 0,0 0 0 0 0,-1 0 0 0 0,1 0-1 0 0,0 1 1 0 0,0-1 0 0 0,0 0-10 0 0,8 7 397 0 0,-8-6-395 0 0,1 0 1 0 0,-1 1-1 0 0,1-1 1 0 0,-1 1-1 0 0,1-1 0 0 0,-1 1 1 0 0,0 0-1 0 0,0-1 1 0 0,0 1-1 0 0,0-1 1 0 0,0 1-1 0 0,0 0 0 0 0,0 0-2 0 0,0 14 324 0 0,4-5 70 0 0,-3-9-314 0 0,-1 0-1 0 0,1-1 1 0 0,-1 1-1 0 0,1 0 1 0 0,-1 0-1 0 0,0-1 1 0 0,0 1-1 0 0,1 0 1 0 0,-1 0-1 0 0,-1 0 1 0 0,1 0-1 0 0,0-1 0 0 0,0 1 1 0 0,-1 0-1 0 0,1 0 1 0 0,-1 0-1 0 0,1-1 1 0 0,-1 2-80 0 0,0-1 115 0 0,1 0 1 0 0,0 0-1 0 0,-1 1 1 0 0,1-1-1 0 0,0 0 1 0 0,0 1-1 0 0,0-1 1 0 0,0 0-1 0 0,1 0 1 0 0,-1 1-1 0 0,1-1 1 0 0,-1 0-1 0 0,1 0 1 0 0,0 0-1 0 0,0 0 1 0 0,0 1-1 0 0,0-1 1 0 0,1 0-116 0 0,-1 2 122 0 0,1-1 0 0 0,-1 0 0 0 0,1 1 0 0 0,-1-1 0 0 0,0 1 0 0 0,-1-1 0 0 0,1 1-122 0 0,-1 0 94 0 0,1-1 1 0 0,-1 0-1 0 0,0 0 1 0 0,0 0 0 0 0,1 0 0 0 0,0 0-1 0 0,-1-1 1 0 0,1 1 0 0 0,0 0 0 0 0,1 0-1 0 0,-1-1 1 0 0,1 2-95 0 0,-1-2 76 0 0,0 0 0 0 0,-1 0 1 0 0,1 0-1 0 0,0 0 0 0 0,-1 0 0 0 0,1 0 0 0 0,-1 0 1 0 0,0 0-1 0 0,0 0 0 0 0,0 1-76 0 0,0-1 72 0 0,0 1-1 0 0,1-1 1 0 0,-1 0-1 0 0,1 0 1 0 0,-1 1 0 0 0,1-1-1 0 0,-1 0 1 0 0,1 1-72 0 0,0-3 22 0 0,-1 1 1 0 0,0 0-1 0 0,0 0 1 0 0,1 0-1 0 0,-1 0 1 0 0,0 0-1 0 0,0-1 1 0 0,0 1 0 0 0,0 0-1 0 0,0 0 1 0 0,0 0-1 0 0,0 0 1 0 0,-1 0-1 0 0,1-1 1 0 0,0 1-1 0 0,0 0 1 0 0,-1 0-1 0 0,1 0 1 0 0,0 0-1 0 0,-1-1 1 0 0,1 1-23 0 0,-4 12 341 0 0,4-12-250 0 0,0-1-10 0 0,0 1-1 0 0,0 3 0 0 0,-11-4 16 0 0,10 0-89 0 0,0-1 0 0 0,0 0 0 0 0,0 1-1 0 0,1-1 1 0 0,-1 1 0 0 0,0-1 0 0 0,1 0-1 0 0,-1 0 1 0 0,0 1 0 0 0,1-1-1 0 0,-1 0 1 0 0,1 0 0 0 0,-1 0 0 0 0,1 0-1 0 0,-1 1 1 0 0,1-1 0 0 0,0 0 0 0 0,-1 0-1 0 0,1 0 1 0 0,0 0 0 0 0,0 0 0 0 0,0 0-1 0 0,0 0 1 0 0,0-1-7 0 0,-1-20-8 0 0,2 19-19 0 0,0 1-14 0 0,0-1 0 0 0,0 1 1 0 0,0-1-1 0 0,-1 1 0 0 0,1-1 1 0 0,-1 1-1 0 0,0-1 1 0 0,1 1-1 0 0,-1-1 0 0 0,-1-2 41 0 0,2 2-40 0 0,-1 0-1 0 0,1 1 1 0 0,0-1-1 0 0,0 0 1 0 0,0 1 0 0 0,0-1-1 0 0,1 0 1 0 0,-1 1-1 0 0,0-1 1 0 0,1 1-1 0 0,0 0 1 0 0,0 0-1 0 0,0-1 1 0 0,0 1-1 0 0,0 1 1 0 0,0-2 40 0 0,11-12-243 0 0,-11 14 227 0 0,0-1 0 0 0,-1 1 0 0 0,1-1 0 0 0,0 1 0 0 0,0 0 0 0 0,0 0 1 0 0,0 0-1 0 0,1 0 0 0 0,-1 0 0 0 0,0 0 0 0 0,0 1 0 0 0,1-1 0 0 0,0 1 16 0 0,4-2-11 0 0,1 1-1 0 0,0 0 0 0 0,-1 0 0 0 0,1 1 12 0 0,5 0 1 0 0,5-1 3 0 0,0 2-1 0 0,0 0 0 0 0,7 2-3 0 0,-4 0 53 0 0,1-2-1 0 0,-1-1 1 0 0,20-1-53 0 0,3-1 34 0 0,-27 0 30 0 0,-10 0-21 0 0,0-5-33 0 0,-6 6-15 0 0,-1 1-1 0 0,1-1 0 0 0,-1 0 0 0 0,0 0 1 0 0,1 0-1 0 0,-1 0 0 0 0,0 1 0 0 0,1-1 1 0 0,-1 0-1 0 0,0 0 0 0 0,0 0 0 0 0,0 0 1 0 0,0 0-1 0 0,0 0 0 0 0,0 0 0 0 0,0 1 1 0 0,0-1-1 0 0,0 0 0 0 0,0 0 0 0 0,-1 0 1 0 0,1 0-1 0 0,0 0 0 0 0,-1 1 0 0 0,1-1 1 0 0,0 0-1 0 0,-1 0 0 0 0,1 0 0 0 0,-1 1 0 0 0,1-1 1 0 0,-1 0-1 0 0,0 1 0 0 0,1-1 0 0 0,-1 0 1 0 0,0 1-1 0 0,1-1 0 0 0,-1 1 0 0 0,0-1 6 0 0,-4-2-68 0 0,1 0 0 0 0,0 0 0 0 0,-1 1-1 0 0,1 0 1 0 0,-1 0 0 0 0,-2-1 68 0 0,4 2-15 0 0,-1 0 0 0 0,1 1 1 0 0,-1-1-1 0 0,0 1 0 0 0,1-1 0 0 0,-1 1 1 0 0,0 1-1 0 0,1-1 0 0 0,-1 0 1 0 0,0 1-1 0 0,1 0 0 0 0,-1-1 0 0 0,1 1 1 0 0,-1 1-1 0 0,1-1 0 0 0,0 1 1 0 0,-1-1-1 0 0,1 1 0 0 0,0 0 0 0 0,0 0 1 0 0,0 0-1 0 0,0 0 0 0 0,0 1 1 0 0,1-1-1 0 0,-1 1 0 0 0,1 0 1 0 0,0 0-1 0 0,-1 0 0 0 0,1 0 0 0 0,0 1 15 0 0,-1 0 18 0 0,1 1 0 0 0,0-1 0 0 0,0 1 0 0 0,0-1 0 0 0,1 1 0 0 0,0 0 0 0 0,-1-1-1 0 0,2 1 1 0 0,-1 0 0 0 0,0 0 0 0 0,1 0 0 0 0,0 0 0 0 0,0 0 0 0 0,1 0 0 0 0,-1 0-1 0 0,1 0 1 0 0,0-1 0 0 0,0 1 0 0 0,1 0 0 0 0,0 0 0 0 0,-1-1 0 0 0,2 1-18 0 0,3 5 51 0 0,1 0 1 0 0,0 0-1 0 0,3 1-51 0 0,-8-9 9 0 0,0-1 0 0 0,0 1 0 0 0,1-1 0 0 0,-1 1 0 0 0,1-1 0 0 0,-1 0 0 0 0,1 0 0 0 0,-1 0 0 0 0,1 0 0 0 0,0-1 0 0 0,-1 1 0 0 0,1-1 0 0 0,0 1-9 0 0,39 2-51 0 0,-24-4-265 0 0,0 0 1 0 0,15-5 315 0 0,-11 1-1047 0 0</inkml:trace>
  <inkml:trace contextRef="#ctx0" brushRef="#br0" timeOffset="1679.994">1626 102 13560 0 0,'4'1'0'0'0,"-1"1"87"0"0,1-1 1 0 0,-1 1-1 0 0,0 0 0 0 0,0 0 1 0 0,0 0-1 0 0,1 1-87 0 0,-3-3 20 0 0,-1 0 1 0 0,0 1-1 0 0,1-1 0 0 0,-1 0 0 0 0,0 1 1 0 0,1-1-1 0 0,-1 1 0 0 0,0-1 0 0 0,0 0 1 0 0,1 1-1 0 0,-1-1 0 0 0,0 1 0 0 0,0-1 1 0 0,0 1-1 0 0,1-1 0 0 0,-1 1 0 0 0,0-1 1 0 0,0 1-1 0 0,0 0 0 0 0,0-1 0 0 0,0 1 0 0 0,0-1 1 0 0,0 1-1 0 0,0-1 0 0 0,0 1 0 0 0,-1-1 1 0 0,1 1-1 0 0,0-1 0 0 0,0 1 0 0 0,0-1 1 0 0,-1 1-1 0 0,1-1 0 0 0,0 0 0 0 0,0 1 1 0 0,-1-1-1 0 0,1 1 0 0 0,0-1 0 0 0,-1 1 1 0 0,1-1-1 0 0,0 0 0 0 0,-1 1 0 0 0,1-1 1 0 0,-1 0-1 0 0,1 0 0 0 0,-1 1 0 0 0,1-1 1 0 0,-1 0-21 0 0,-9 7 194 0 0,1 1 1 0 0,0 0 0 0 0,0 1 0 0 0,-6 7-195 0 0,11-11 232 0 0,1 0 1 0 0,-1 1 0 0 0,1-1 0 0 0,0 1-1 0 0,0 0 1 0 0,1 0 0 0 0,-1 0 0 0 0,1 0-1 0 0,1 1 1 0 0,-1-1-233 0 0,-16 54 1200 0 0,18-59-1156 0 0,-1 0 1 0 0,1 0-1 0 0,0 0 0 0 0,0 0 1 0 0,0 1-1 0 0,1-1 0 0 0,-1 0 0 0 0,0 0 1 0 0,0 0-1 0 0,1 0 0 0 0,-1 1 1 0 0,0-1-1 0 0,1 0 0 0 0,-1 0 1 0 0,1 0-1 0 0,0 0 0 0 0,-1 0 0 0 0,2 1-44 0 0,0 0 199 0 0,1 1-1 0 0,-1-1 0 0 0,1 1 1 0 0,0-1-1 0 0,0 0 0 0 0,0 0 0 0 0,1 0-198 0 0,-2-2 134 0 0,0 0-1 0 0,0 0 0 0 0,0 0 0 0 0,0-1 0 0 0,0 1 0 0 0,-1-1 0 0 0,1 1 1 0 0,0-1-1 0 0,1 0-133 0 0,-1 0 185 0 0,1 0-163 0 0,-1 0 1 0 0,1 0-1 0 0,-1 0 0 0 0,1-1 0 0 0,-1 1 0 0 0,1-1 1 0 0,-1 1-1 0 0,0-1 0 0 0,0 0 0 0 0,0 0 0 0 0,0 0 0 0 0,0 0 1 0 0,-1 0-1 0 0,1 0 0 0 0,0-1-22 0 0,2-4 4 0 0,0 0-1 0 0,-1 0 1 0 0,0-1-1 0 0,1-3-3 0 0,-2 4-29 0 0,1 1-1 0 0,-1-1 1 0 0,1 1 0 0 0,1-1-1 0 0,3-4 30 0 0,29-31-1568 0 0,-35 39 1551 0 0,-4 10 18 0 0,-5 71 433 0 0,8-76-437 0 0,0 0 0 0 0,0 0 1 0 0,1-1-1 0 0,-1 1 0 0 0,0 0 0 0 0,1 0 1 0 0,-1-1-1 0 0,1 1 0 0 0,0 0 0 0 0,0-1 1 0 0,0 1-1 0 0,0-1 0 0 0,0 1 1 0 0,0-1-1 0 0,0 1 0 0 0,0-1 0 0 0,0 1 1 0 0,0-1-1 0 0,1 0 3 0 0,3 3-95 0 0,1 0-1 0 0,-1 0 1 0 0,1-1 0 0 0,4 2 95 0 0,12 8 15 0 0,-20-12-44 0 0,-1 0-1 0 0,0 0 1 0 0,0-1-1 0 0,1 1 1 0 0,-1-1-1 0 0,1 1 1 0 0,-1-1-1 0 0,1 1 0 0 0,-1-1 1 0 0,0 0-1 0 0,1 0 1 0 0,-1 0-1 0 0,1 0 1 0 0,-1 0-1 0 0,1 0 1 0 0,-1 0-1 0 0,1 0 1 0 0,-1-1-1 0 0,2 1 30 0 0,25-13-2300 0 0,-28 13 2296 0 0,10-7-1019 0 0</inkml:trace>
  <inkml:trace contextRef="#ctx0" brushRef="#br0" timeOffset="2240.626">1964 58 13824 0 0,'0'0'629'0'0,"0"0"-12"0"0,-3 8-367 0 0,3-7-236 0 0,0 0 0 0 0,0 0 1 0 0,0 0-1 0 0,0-1 1 0 0,0 1-1 0 0,0 0 1 0 0,1 0-1 0 0,-1 0 1 0 0,0-1-1 0 0,0 1 1 0 0,1 0-1 0 0,-1 0 1 0 0,0-1-1 0 0,1 1 0 0 0,-1 0 1 0 0,1-1-1 0 0,-1 1 1 0 0,1 0-1 0 0,-1-1 1 0 0,1 1-1 0 0,0 0-14 0 0,5 7 226 0 0,0 18 325 0 0,-3-19-439 0 0,-2-6-86 0 0,-1 0 0 0 0,1 0 0 0 0,0 0 1 0 0,-1 0-1 0 0,1 0 0 0 0,-1 0 0 0 0,0 0 0 0 0,1 1 0 0 0,-1-1 1 0 0,0 0-1 0 0,0 0 0 0 0,0 1 0 0 0,0-1 0 0 0,0 0 0 0 0,0 0 1 0 0,0 1-1 0 0,0-1 0 0 0,0 0 0 0 0,0 0 0 0 0,-1 0 0 0 0,1 1 0 0 0,-1-1-26 0 0,1 2 116 0 0,1 0 0 0 0,-1 0 0 0 0,0 0-1 0 0,1-1 1 0 0,-1 1 0 0 0,1 0-1 0 0,0 0 1 0 0,0-1 0 0 0,0 1-1 0 0,0 0 1 0 0,1-1 0 0 0,-1 1-1 0 0,1-1 1 0 0,0 1-116 0 0,7 16 942 0 0,-5-8-686 0 0,-3-9-193 0 0,0 0-1 0 0,0 0 1 0 0,0 0-1 0 0,0 0 1 0 0,0 0-1 0 0,-1 0 1 0 0,1 1-1 0 0,-1-1 1 0 0,1 0-1 0 0,-1 0 1 0 0,0 1-1 0 0,0-1 1 0 0,0 0-1 0 0,0 0 0 0 0,-1 1 1 0 0,1-1-1 0 0,0 0 1 0 0,-1 0-1 0 0,0 0 1 0 0,1 1-1 0 0,-1-1 1 0 0,0 0-1 0 0,0 0 1 0 0,-1 1-63 0 0,-3 5 11 0 0,-6 5 47 0 0,-16 1-53 0 0,-9-2-5 0 0,27-10 0 0 0,-1 1 0 0 0,1 0 0 0 0,-4 3 0 0 0,3-4 0 0 0,8-2 0 0 0,1 1 0 0 0,-1-1 0 0 0,1 0 0 0 0,-1 0 0 0 0,1 1 0 0 0,-1-1 0 0 0,1 1 0 0 0,0-1 0 0 0,-1 1 0 0 0,1-1 0 0 0,-1 1 0 0 0,-2 3 0 0 0,5-2 0 0 0,3-1 0 0 0,8 0 0 0 0,0-1 0 0 0,0 0 0 0 0,1-1 0 0 0,-1 0 0 0 0,5-1 0 0 0,26-3 0 0 0,-17 2 0 0 0,0 0 0 0 0,0-2 0 0 0,-1-1 0 0 0,19-7 0 0 0,-26 7 0 0 0,-1-2 0 0 0,0 0 0 0 0,-1-1 0 0 0,10-6 0 0 0,32-18 0 0 0,-44 26 0 0 0,0 0 0 0 0,-1-1 0 0 0,0-1 0 0 0,0 0 0 0 0,-1-1 0 0 0,2-3 0 0 0,-13 12 0 0 0,0 1 0 0 0,-1-1 0 0 0,1 0 0 0 0,-1 0 0 0 0,1 0 0 0 0,-1 1 0 0 0,1-1 0 0 0,-1 0 0 0 0,0 0 0 0 0,1 0 0 0 0,-1 0 0 0 0,0 0 0 0 0,0 0 0 0 0,1 0 0 0 0,-1 0 0 0 0,0 0 0 0 0,0 0 0 0 0,0 0 0 0 0,0 0 0 0 0,-1-1 0 0 0,3-13 0 0 0,-1 14 0 0 0,-1 0 0 0 0,1 0 0 0 0,-1-1 0 0 0,1 1 0 0 0,-1 0 0 0 0,0-1 0 0 0,1 1 0 0 0,-1 0 0 0 0,0-1 0 0 0,0 1 0 0 0,0 0 0 0 0,0-1 0 0 0,0 1 0 0 0,0 0 0 0 0,-1-1 0 0 0,1 0 0 0 0,-1 1 0 0 0,1 0 0 0 0,-1 0 0 0 0,1 0 0 0 0,-1 1 0 0 0,0-1 0 0 0,1 0 0 0 0,-1 1 0 0 0,0-1 0 0 0,0 0 0 0 0,1 1 0 0 0,-1-1 0 0 0,0 1 0 0 0,0-1 0 0 0,0 1 0 0 0,0-1 0 0 0,0 1 0 0 0,0-1 0 0 0,0 1 0 0 0,0 0 0 0 0,0 0 0 0 0,0 0 0 0 0,0-1 0 0 0,0 1 0 0 0,0 0 0 0 0,0 0 0 0 0,0 0 0 0 0,0 1 0 0 0,0-1 0 0 0,-4 0 0 0 0,1 0 0 0 0,-1 0 0 0 0,0 1 0 0 0,1 0 0 0 0,-1 0 0 0 0,0 0 0 0 0,1 0 0 0 0,-1 1 0 0 0,1-1 0 0 0,-1 1 0 0 0,1 1 0 0 0,-1 0 0 0 0,4-2 0 0 0,0-1 0 0 0,0 1 0 0 0,0 0 0 0 0,1 0 0 0 0,-1 0 0 0 0,1 0 0 0 0,-1 0 0 0 0,1 0 0 0 0,-1 0 0 0 0,1 0-1 0 0,-1 0 1 0 0,1 0 0 0 0,0 0 0 0 0,-1 0 0 0 0,1 0 0 0 0,0 0 0 0 0,0 0 0 0 0,-5 15 89 0 0,-12 3 46 0 0,11-14-94 0 0,6-4-35 0 0,-1-1 0 0 0,1 1-1 0 0,-1 0 1 0 0,1-1-1 0 0,0 1 1 0 0,-1 0-1 0 0,1-1 1 0 0,0 1 0 0 0,-1 0-1 0 0,1 0 1 0 0,0-1-1 0 0,0 1 1 0 0,0 0 0 0 0,0 0-1 0 0,0 0 1 0 0,0-1-1 0 0,0 1 1 0 0,0 0 0 0 0,0 0-1 0 0,0-1 1 0 0,0 1-1 0 0,0 0 1 0 0,0 0-1 0 0,1-1 1 0 0,-1 1 0 0 0,0 0-1 0 0,0 0 1 0 0,1-1-1 0 0,-1 1-5 0 0,1 0 10 0 0,-1 1-1 0 0,1-1 0 0 0,-1 0 0 0 0,0 0 1 0 0,1 1-1 0 0,-1-1 0 0 0,0 0 1 0 0,0 1-1 0 0,0-1 0 0 0,0 0 0 0 0,0 2-9 0 0,-1-2 17 0 0,1 1 0 0 0,-1 0 0 0 0,1 0 0 0 0,0 0 0 0 0,0-1 0 0 0,-1 1-1 0 0,1 0 1 0 0,0 0 0 0 0,0 0 0 0 0,1-1 0 0 0,-1 1 0 0 0,0 0 0 0 0,1 0-1 0 0,-1 0 1 0 0,1-1 0 0 0,-1 1 0 0 0,1 0 0 0 0,0-1 0 0 0,0 1 0 0 0,0 0-17 0 0,8 14 258 0 0,-7-12-163 0 0,0 1-1 0 0,1-1 1 0 0,0 1 0 0 0,0-1-1 0 0,0 0 1 0 0,0 0 0 0 0,1 0 0 0 0,0 0-1 0 0,1 0-94 0 0,4 3 90 0 0,1-1 1 0 0,0 0-1 0 0,0 0 0 0 0,1-1 0 0 0,-1 0 0 0 0,1-1 0 0 0,7 1-90 0 0,3 1 214 0 0,-1-2 0 0 0,1 0-1 0 0,18 0-213 0 0,-27-3-480 0 0,-1 0 0 0 0,0-1-1 0 0,0-1 1 0 0,0 0 0 0 0,6-1 480 0 0,-2-3-895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6:36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0 175 15520 0 0,'1'-1'-4'0'0,"0"-2"215"0"0,0-1 1 0 0,0 1 0 0 0,0-1 0 0 0,-1 0 0 0 0,1 1 0 0 0,-1-1-1 0 0,0 0 1 0 0,0 0-212 0 0,0 4 8 0 0,0-1 0 0 0,1 1 0 0 0,-1-1-1 0 0,0 1 1 0 0,0 0 0 0 0,0-1 0 0 0,1 1 0 0 0,-1-1-1 0 0,0 1 1 0 0,0 0 0 0 0,1-1 0 0 0,-1 1 0 0 0,0 0-1 0 0,1 0 1 0 0,-1-1 0 0 0,0 1 0 0 0,1 0 0 0 0,-1 0-1 0 0,1-1 1 0 0,-1 1 0 0 0,0 0 0 0 0,1 0 0 0 0,-1 0-1 0 0,1 0 1 0 0,-1 0 0 0 0,1 0 0 0 0,-1-1 0 0 0,1 1-1 0 0,-1 0 1 0 0,0 0 0 0 0,1 0-8 0 0,13 1 499 0 0,-10 3-408 0 0,0-1 0 0 0,-1 1 0 0 0,1 0 0 0 0,-1 0-1 0 0,0 0 1 0 0,0 0 0 0 0,1 2-91 0 0,2 3 52 0 0,9 14 112 0 0,0 1-1 0 0,-2 1 0 0 0,-1 0-163 0 0,-6-11 66 0 0,-1 1 1 0 0,-1 0-1 0 0,0 0 1 0 0,-1 0-1 0 0,0 0 0 0 0,-1 11-66 0 0,-2-23 10 0 0,0 1-1 0 0,0 0 0 0 0,0 0 1 0 0,-1 0-1 0 0,0 0 0 0 0,1 0 0 0 0,-2 0-9 0 0,-2 25-1 0 0,4-27 12 0 0,0 0-1 0 0,0 0 1 0 0,-1 1-1 0 0,1-1 1 0 0,0 0-1 0 0,-1 0 1 0 0,1 0-1 0 0,-1 0 1 0 0,0 0-1 0 0,0 0 1 0 0,0 0-1 0 0,0 0 1 0 0,0 0-1 0 0,0 0 1 0 0,0 0-1 0 0,-1 0-10 0 0,-1 3 312 0 0,2-4-65 0 0,-1-6-246 0 0,2 3 16 0 0,0 1-1 0 0,0-1 0 0 0,1 0 0 0 0,-1 0 0 0 0,1 1 0 0 0,-1-1 1 0 0,1 0-1 0 0,0 1 0 0 0,-1-1 0 0 0,1 1 0 0 0,0-1 0 0 0,0 1 1 0 0,1-2-17 0 0,4-6 77 0 0,-2-1-10 0 0,1 0 0 0 0,0 1 0 0 0,1 0 0 0 0,0 0 0 0 0,0 0 0 0 0,1 1 0 0 0,0 0 0 0 0,2-2-67 0 0,-2 6 47 0 0,-1 0-1 0 0,0 0 0 0 0,1 0 0 0 0,0 1 0 0 0,0 0 0 0 0,0 0 0 0 0,3 0-46 0 0,18-8-3 0 0,-20 8-85 0 0,1 0 0 0 0,0 1 0 0 0,-1 0 0 0 0,1 0 0 0 0,0 1 0 0 0,0 0 0 0 0,2 0 88 0 0,13 1-241 0 0,1 1 0 0 0,1 1 241 0 0,15 6 1076 0 0,-36-6-1074 0 0,1-1 0 0 0,0 1 0 0 0,0-1 0 0 0,0 0 0 0 0,0 0 0 0 0,0-1 0 0 0,0 0 0 0 0,0 0 0 0 0,0 0 0 0 0,0-1 0 0 0,0 1 0 0 0,-1-1 0 0 0,1-1 0 0 0,0 1 0 0 0,4-3-2 0 0,-9 4 0 0 0,-1 0 0 0 0,1 0 0 0 0,0-1 0 0 0,0 1 0 0 0,0-1 0 0 0,-1 1 0 0 0,1 0 0 0 0,0-1 0 0 0,-1 1 0 0 0,1-1 0 0 0,0 0 0 0 0,-1 1 0 0 0,1-1 0 0 0,0 0 0 0 0,-1 1 0 0 0,1-1 0 0 0,-1 0 0 0 0,1 1 0 0 0,-1-1 0 0 0,0 0 0 0 0,1 0 0 0 0,-1 0 0 0 0,0 1 0 0 0,0-1 0 0 0,1 0 0 0 0,-1 0 0 0 0,0 0 0 0 0,0 0 0 0 0,0 0 0 0 0,0 1 0 0 0,0-1 0 0 0,0 0 0 0 0,0 0 0 0 0,0 0 0 0 0,0 0 0 0 0,-1 0 0 0 0,1 1 0 0 0,0-1 0 0 0,0 0 0 0 0,-1 0 0 0 0,1 0 0 0 0,-1 1 0 0 0,1-1 0 0 0,-1 0 0 0 0,1 1 0 0 0,-1-1 0 0 0,1 0 0 0 0,-1 1 0 0 0,0-1 0 0 0,0 0 0 0 0,-1-2 0 0 0,1 0 0 0 0,-1 0 0 0 0,1 1 0 0 0,-1-2 0 0 0,1 1 0 0 0,0 0 0 0 0,0-2 0 0 0,0 2 0 0 0,0 0 0 0 0,0 0 0 0 0,0 0 0 0 0,0 0 0 0 0,-1 1 0 0 0,1-1 0 0 0,-1 0 0 0 0,0 0 0 0 0,0 0 0 0 0,-1 0 0 0 0,0 0 0 0 0,0 0 0 0 0,0 0 0 0 0,0 0 0 0 0,0 0 0 0 0,0 1 0 0 0,-1 0 0 0 0,1-1 0 0 0,-1 1 0 0 0,0 1 0 0 0,1-1 0 0 0,-5-1 0 0 0,-2 1 0 0 0,9 2 0 0 0,0-1 0 0 0,1 1 0 0 0,-1 0 0 0 0,0 0 0 0 0,0-1 0 0 0,0 1 0 0 0,0 0 0 0 0,0 0 0 0 0,0 0 0 0 0,0 0 0 0 0,0 0 0 0 0,0 0 0 0 0,1 1 0 0 0,-1-1 0 0 0,0 0 0 0 0,0 0 0 0 0,0 1 0 0 0,0-1 0 0 0,0 0 0 0 0,1 1 0 0 0,-1-1 0 0 0,-1 1 0 0 0,-2 2 0 0 0,0 0 0 0 0,1 0 0 0 0,-1 1 0 0 0,1-1 0 0 0,-1 1 0 0 0,1 0 0 0 0,0 0 0 0 0,0 0 0 0 0,1 1 0 0 0,-1-1 0 0 0,1 0 0 0 0,0 1 0 0 0,0 0 0 0 0,0 2 0 0 0,-3 9 0 0 0,1 0 0 0 0,1 1 0 0 0,-1 12 0 0 0,3-23 0 0 0,1-1 0 0 0,0 1 0 0 0,0-1 0 0 0,0 1 0 0 0,1-1 0 0 0,0 1 0 0 0,0-1 0 0 0,0 1 0 0 0,1-1 0 0 0,0 0 0 0 0,0 0 0 0 0,0 1 0 0 0,1-2 0 0 0,0 1 0 0 0,1 2 0 0 0,-2-5 0 0 0,0 1 0 0 0,0-1 0 0 0,0 0 0 0 0,1 1 0 0 0,-1-1 0 0 0,1 0 0 0 0,0 0 0 0 0,-1-1 0 0 0,1 1 0 0 0,0-1 0 0 0,0 1 0 0 0,0-1 0 0 0,0 0 0 0 0,0 0 0 0 0,1 0 0 0 0,-1-1 0 0 0,0 1 0 0 0,0-1 0 0 0,1 0 0 0 0,-1 1 0 0 0,0-1 0 0 0,1-1 0 0 0,7 1 0 0 0,0 0 0 0 0,0-2 0 0 0,0 1 0 0 0,0-1 0 0 0,9-3 0 0 0,-10 0-67 0 0,1 1 1 0 0,-1-1-1 0 0,0-1 0 0 0,0 0 0 0 0,0 0 0 0 0,5-6 67 0 0,-11 9-329 0 0,-1-1 1 0 0,1 1-1 0 0,-1-1 0 0 0,0 0 0 0 0,0 0 1 0 0,0 0-1 0 0,0 0 0 0 0,0-2 329 0 0,6-8-3940 0 0,5-9-2304 0 0</inkml:trace>
  <inkml:trace contextRef="#ctx0" brushRef="#br0" timeOffset="505.367">786 67 11976 0 0,'0'0'96'0'0,"0"-1"0"0"0,-1 1 1 0 0,1 0-1 0 0,0 0 0 0 0,0 0 1 0 0,0 0-1 0 0,0 0 0 0 0,-1 0 1 0 0,1 0-1 0 0,0 0 0 0 0,0 0 1 0 0,0 0-1 0 0,0 0 0 0 0,-1 0 1 0 0,1 0-1 0 0,0 0 0 0 0,0 0 1 0 0,0 0-1 0 0,0 0 0 0 0,-1 0 1 0 0,1 0-1 0 0,0 0 0 0 0,0 0 1 0 0,0 0-1 0 0,0 0 0 0 0,-1 0 1 0 0,1 1-1 0 0,0-1 0 0 0,0 0 1 0 0,0 0-1 0 0,0 0 0 0 0,0 0 1 0 0,-1 0-1 0 0,1 0-96 0 0,-2 9 1620 0 0,2 16-1166 0 0,1-11-428 0 0,-4 8-26 0 0,2-15 0 0 0,0-1 0 0 0,0 0 0 0 0,1 0 0 0 0,0 0 0 0 0,0 2 0 0 0,0-2 68 0 0,0 0-1 0 0,0 0 0 0 0,-1 0 0 0 0,1 0 0 0 0,-2 1-67 0 0,1-2 141 0 0,1 0 0 0 0,-1 0 0 0 0,1 0 0 0 0,0 0 0 0 0,0 0 0 0 0,0 0 0 0 0,0 0 0 0 0,2 2-141 0 0,-1 1 150 0 0,0-1 0 0 0,-1 1 0 0 0,1-1 0 0 0,-2 8-150 0 0,1-9 1 0 0,-1 0 0 0 0,1 0 0 0 0,1 0 0 0 0,-1 0 0 0 0,1 0 0 0 0,0 0 0 0 0,0 0-1 0 0,1 0 1 0 0,1 1-1 0 0,10 44 0 0 0,-12-48 0 0 0,1 0 0 0 0,-1 0 0 0 0,1 0 0 0 0,-1-1 0 0 0,1 1 0 0 0,0-1 0 0 0,0 1 0 0 0,0-1 0 0 0,0 0 0 0 0,0 0 0 0 0,1 0 0 0 0,-1 0 0 0 0,1 0 0 0 0,-1 0 0 0 0,0-1 0 0 0,0 1 0 0 0,1-1 0 0 0,-1 0 0 0 0,0 0 0 0 0,0 0 0 0 0,1 0 0 0 0,-1 0 0 0 0,0-1 0 0 0,1 1 0 0 0,-1-1 0 0 0,1 0 0 0 0,-1 1 0 0 0,0-1 0 0 0,1 0 0 0 0,1 0 0 0 0,11-4-12 0 0,-1-1-1 0 0,0 0 0 0 0,-1-1 0 0 0,1 0 0 0 0,10-8 13 0 0,31-24-1328 0 0,-31 21 814 0 0,-3 0-502 0 0,-1-1 0 0 0,13-14 1016 0 0,5-4-644 0 0,-29 27 444 0 0,-1 0-1 0 0,0-1 1 0 0,0 0 200 0 0,17-19-280 0 0,-24 28 265 0 0,-1 0 1 0 0,1 0 0 0 0,0 1-1 0 0,0-1 1 0 0,0 0 0 0 0,-1 0-1 0 0,1 0 1 0 0,-1 1 0 0 0,1-1 0 0 0,0 0-1 0 0,-1 0 1 0 0,0 0 0 0 0,1 0-1 0 0,-1 0 1 0 0,1 0 0 0 0,-1 0-1 0 0,0-1 16 0 0,0 2 54 0 0,0-1 1 0 0,0 1-1 0 0,0-1 1 0 0,0 1 0 0 0,-1 0-1 0 0,1-1 1 0 0,0 1 0 0 0,0-1-1 0 0,0 1 1 0 0,-1 0 0 0 0,1-1-1 0 0,0 1 1 0 0,0 0 0 0 0,-1-1-1 0 0,1 1 1 0 0,0 0 0 0 0,-1-1-1 0 0,1 1 1 0 0,0 0 0 0 0,-1-1-1 0 0,1 1 1 0 0,-1 0-1 0 0,1 0 1 0 0,0 0 0 0 0,-1 0-1 0 0,1-1-55 0 0,-3 1 217 0 0,1-1 0 0 0,0 1 0 0 0,0-1 0 0 0,-1 1 0 0 0,1 0 0 0 0,0-1 0 0 0,-1 1 0 0 0,1 1-1 0 0,0-1 1 0 0,-1 0 0 0 0,1 0 0 0 0,-1 1-217 0 0,-1 1 242 0 0,0 0 0 0 0,0 1 0 0 0,0-1 0 0 0,1 1 0 0 0,-1-1 0 0 0,1 1-1 0 0,-3 3-241 0 0,-2 2-53 0 0,3-4 55 0 0,1 0 0 0 0,0 0-1 0 0,0 1 1 0 0,1-1 0 0 0,-1 1-1 0 0,1 0 1 0 0,0 0 0 0 0,1 0 0 0 0,-1 1-1 0 0,0 1-1 0 0,-10 11 0 0 0,12-16 0 0 0,-1 0 0 0 0,1-1 0 0 0,0 1 0 0 0,-1 0 0 0 0,1 0 0 0 0,0-1 0 0 0,0 1 0 0 0,0 0 0 0 0,0 0 0 0 0,0 0 0 0 0,1 0 0 0 0,-1 1 0 0 0,1-1 0 0 0,-1 1 0 0 0,1 5 0 0 0,0-6 0 0 0,0 0 0 0 0,1 0 0 0 0,-1 0 0 0 0,-1 0 0 0 0,1 0 0 0 0,0 0 0 0 0,0-1 0 0 0,-1 1 0 0 0,1 0 0 0 0,-1 0 0 0 0,0 0 0 0 0,0 0 0 0 0,1 0 0 0 0,-1-1 0 0 0,0 1 0 0 0,0 0 0 0 0,-1-1 0 0 0,1 1 0 0 0,0 0 0 0 0,-1-1 0 0 0,1 0 0 0 0,1 1 0 0 0,-1-1 0 0 0,0 0 0 0 0,0 0 0 0 0,0 1 0 0 0,1-1 0 0 0,-1 1 0 0 0,1-1 0 0 0,-1 0 0 0 0,1 1 0 0 0,0-1 0 0 0,-1 1 0 0 0,1-1 0 0 0,0 1 0 0 0,0 0 0 0 0,0-1 0 0 0,0 0 0 0 0,0 0 0 0 0,-1 0 0 0 0,1 0 0 0 0,0 0 0 0 0,-1 0 0 0 0,1 0 0 0 0,-1 0 0 0 0,1 0 0 0 0,-1 0 0 0 0,1 0 0 0 0,-1 0 0 0 0,1 0 0 0 0,-1 0 0 0 0,0 0 0 0 0,0 0 0 0 0,1 0 0 0 0,-2-1 0 0 0,-3 7 0 0 0,5-7 0 0 0,-1 0 0 0 0,1 1 0 0 0,0-1 0 0 0,-1 0 0 0 0,1 1 0 0 0,0-1 0 0 0,0 0 0 0 0,0 1 0 0 0,-1-1 0 0 0,1 0 0 0 0,0 1 0 0 0,0-1 0 0 0,0 1 0 0 0,0-1 0 0 0,0 1 0 0 0,0-1 0 0 0,0 0 0 0 0,-1 1 0 0 0,1-1 0 0 0,0 1 0 0 0,1-1 0 0 0,4 2 0 0 0,8-5 0 0 0,-12 3 0 0 0,0-1 0 0 0,0 0 0 0 0,0 1 0 0 0,-1-1 0 0 0,1 0 0 0 0,0 0 0 0 0,-1 0 0 0 0,1 0 0 0 0,-1 0 0 0 0,1 0 0 0 0,-1 1 0 0 0,1-1 0 0 0,-1 0 0 0 0,0-1 0 0 0,1 1 0 0 0,-1 0 0 0 0,1-1 0 0 0,0 1 0 0 0,-1 0 0 0 0,1-1 0 0 0,0 1 0 0 0,0 0 0 0 0,0 0 0 0 0,0 0 0 0 0,0 0 0 0 0,0 0 0 0 0,0-1 0 0 0,16-8 119 0 0,-13 8 27 0 0,-1 0 1 0 0,1 0 0 0 0,-1 0 0 0 0,0-1 0 0 0,0 1 0 0 0,0-1 0 0 0,0 0 0 0 0,0 1-1 0 0,0-2-146 0 0,-3 3 25 0 0,1 1-1 0 0,-1-1 0 0 0,0 1 0 0 0,1-1 1 0 0,-1 1-1 0 0,1-1 0 0 0,-1 1 0 0 0,1-1 1 0 0,-1 1-1 0 0,1-1 0 0 0,-1 1 0 0 0,1 0 1 0 0,-1-1-1 0 0,1 1 0 0 0,0 0 0 0 0,-1-1 1 0 0,1 1-1 0 0,0 0 0 0 0,-1 0 0 0 0,1 0-24 0 0,2-1 9 0 0,0 0-1 0 0,0 0 1 0 0,0 0-1 0 0,0-1 1 0 0,0 1-1 0 0,0-1 0 0 0,0 0-8 0 0,-2 1-74 0 0,0 1 0 0 0,0-1-1 0 0,0 1 1 0 0,-1-1-1 0 0,1 1 1 0 0,0-1 0 0 0,0 1-1 0 0,0 0 1 0 0,0 0 0 0 0,0-1-1 0 0,0 1 1 0 0,0 0 0 0 0,0 0-1 0 0,0 0 1 0 0,0 0-1 0 0,0 0 1 0 0,0 0 0 0 0,0 0-1 0 0,0 1 1 0 0,0-1 0 0 0,0 0 74 0 0,0 1-11 0 0,-1-1 0 0 0,1 0 0 0 0,-1 1 0 0 0,0-1 1 0 0,1 0-1 0 0,-1 1 0 0 0,1-1 0 0 0,-1 1 1 0 0,0-1-1 0 0,1 1 0 0 0,-1-1 0 0 0,0 1 1 0 0,0-1-1 0 0,1 1 0 0 0,-1-1 0 0 0,0 1 0 0 0,0-1 1 0 0,0 1-1 0 0,0-1 0 0 0,1 1 0 0 0,-1 0 1 0 0,0-1-1 0 0,0 1 0 0 0,0-1 0 0 0,0 1 1 0 0,-1-1-1 0 0,1 1 0 0 0,0 0 0 0 0,0-1 1 0 0,0 1-1 0 0,0-1 0 0 0,0 1 0 0 0,-1-1 0 0 0,1 1 11 0 0,0 0 0 0 0,0 0 0 0 0,0 1 0 0 0,0-1 0 0 0,1 0 0 0 0,-1 0 0 0 0,0 1 0 0 0,1-1 0 0 0,-1 0 0 0 0,1 0 0 0 0,-1 0 0 0 0,1 1 0 0 0,-1-1 0 0 0,1 0 0 0 0,0 0 0 0 0,0 0 0 0 0,-1 0 0 0 0,1 0 0 0 0,0 0 0 0 0,0 0 0 0 0,0-1 0 0 0,0 1 0 0 0,0 0 0 0 0,0 0 0 0 0,0-1 0 0 0,1 2 0 0 0,0 0 0 0 0,0 0 0 0 0,0 0 0 0 0,0 0 0 0 0,0 0 0 0 0,-1 0 0 0 0,1 1 0 0 0,-1-1 6 0 0,1 0 0 0 0,-1 0 0 0 0,1 0 0 0 0,-1 0-1 0 0,1 0 1 0 0,0 0 0 0 0,0-1 0 0 0,-1 1 0 0 0,1-1 0 0 0,0 1-1 0 0,1-1-5 0 0,-1 1 44 0 0,0-1 0 0 0,0 1 0 0 0,1 0 0 0 0,-1 0-1 0 0,0 0 1 0 0,-1 0 0 0 0,2 1-44 0 0,0 2 97 0 0,4 2 162 0 0,10-2-118 0 0,-5-2-118 0 0,-9-3-13 0 0,-1 1 0 0 0,1-1 0 0 0,0 0 0 0 0,0 0 0 0 0,0 0 1 0 0,0-1-1 0 0,0 1 0 0 0,0-1 0 0 0,0 1 0 0 0,0-1 0 0 0,0 0 0 0 0,-1 0 0 0 0,4-1-10 0 0,2-2-87 0 0,0-1-1 0 0,0 0 0 0 0,2-2 88 0 0,-9 6-8 0 0,2-1-132 0 0,-1-1 1 0 0,1 0-1 0 0,-1 1 0 0 0,0-1 1 0 0,0 0-1 0 0,0 0 0 0 0,0 0 1 0 0,0-1-1 0 0,0-1 140 0 0,11-17-1206 0 0,0 8 374 0 0</inkml:trace>
  <inkml:trace contextRef="#ctx0" brushRef="#br0" timeOffset="770.424">1525 1 13824 0 0,'-23'0'102'0'0,"15"0"143"0"0,7 0 145 0 0,2 0 261 0 0,0 8-527 0 0,8 4-124 0 0,-8-11 0 0 0,0-1 0 0 0,-1 1 0 0 0,1-1 0 0 0,0 1 0 0 0,-1 0 0 0 0,1-1 0 0 0,0 1 0 0 0,-1 0 0 0 0,1-1 0 0 0,-1 1 0 0 0,0 0 0 0 0,1 0 0 0 0,-1 0 0 0 0,1-1 0 0 0,-1 1 0 0 0,0 0 0 0 0,0 0 0 0 0,0 0 0 0 0,1 0 0 0 0,-1 0 0 0 0,0 0 0 0 0,0-1 0 0 0,0 2 0 0 0,-3 4 1 0 0,3-6 2 0 0,-1 1 0 0 0,1 0 1 0 0,-1 0-1 0 0,1-1 0 0 0,0 1 0 0 0,-1 0 0 0 0,1 0 0 0 0,0-1 0 0 0,0 1 1 0 0,0 0-1 0 0,0 0 0 0 0,-1 0 0 0 0,1-1 0 0 0,0 1 0 0 0,0 0 0 0 0,0 0 1 0 0,1 0-1 0 0,-1-1 0 0 0,0 1 0 0 0,0 0 0 0 0,0 0 0 0 0,1 0-3 0 0,4 9 214 0 0,-4-9-168 0 0,0 0 0 0 0,-1 0 0 0 0,1 0 0 0 0,-1 0 0 0 0,1 0 0 0 0,-1 0 0 0 0,1 0 0 0 0,-1 1-1 0 0,0-1 1 0 0,1 0 0 0 0,-1 0 0 0 0,0 0 0 0 0,0 1 0 0 0,0-1 0 0 0,0 0 0 0 0,0 0-1 0 0,0 0 1 0 0,0 1 0 0 0,0-1 0 0 0,-1 0 0 0 0,1 0 0 0 0,0 0 0 0 0,-1 0 0 0 0,1 1-1 0 0,-1-1-45 0 0,0 1 42 0 0,1 1-1 0 0,-1-1 0 0 0,1 0 1 0 0,0 1-1 0 0,0-1 0 0 0,0 0 1 0 0,0 0-1 0 0,0 1 0 0 0,1-1 0 0 0,-1 0 1 0 0,1 1-1 0 0,-1-1 0 0 0,1 0 1 0 0,0 0-1 0 0,1 2-41 0 0,-1-2-1 0 0,-1 0 0 0 0,1 0 1 0 0,0 0-1 0 0,0 0 0 0 0,-1 1 1 0 0,1-1-1 0 0,-1 0 0 0 0,0 0 0 0 0,0 1 1 0 0,0-1-1 0 0,0 0 0 0 0,0 1 1 0 0,0-1-1 0 0,-1 0 0 0 0,1 0 0 0 0,-1 2 1 0 0,0-1 0 0 0,-1 0 0 0 0,1 0 0 0 0,0 0 0 0 0,0 0 0 0 0,0 1 0 0 0,1-1 0 0 0,-1 0 0 0 0,1 1 0 0 0,0-1 0 0 0,0 1 0 0 0,0-1 0 0 0,0 0 0 0 0,1 1 0 0 0,-1-1 9 0 0,-1-1 0 0 0,1 0 0 0 0,0 0 0 0 0,-1 0 0 0 0,1 0 0 0 0,-1 0 0 0 0,0 0 0 0 0,0 0 0 0 0,0 0 0 0 0,0-1 0 0 0,0 1 0 0 0,0 0 0 0 0,0 0 0 0 0,-1-1 0 0 0,1 1 0 0 0,-1 0-9 0 0,-10 17 238 0 0,12-18-222 0 0,-1 0-1 0 0,1 0 0 0 0,0 0 1 0 0,0 0-1 0 0,-1 0 0 0 0,1 0 1 0 0,0 0-1 0 0,0 1 1 0 0,0-1-1 0 0,0 0 0 0 0,0 0 1 0 0,1 0-1 0 0,-1 0 0 0 0,0 0 1 0 0,0 0-1 0 0,1 0 1 0 0,-1 0-1 0 0,1 0 0 0 0,-1 0 1 0 0,1 0-16 0 0,-1 0-5 0 0,1 0 1 0 0,0-1-1 0 0,-1 1 1 0 0,1 0-1 0 0,-1 0 1 0 0,1 0-1 0 0,-1-1 0 0 0,0 1 1 0 0,1 0-1 0 0,-1 0 1 0 0,0 0-1 0 0,0 0 1 0 0,0 0-1 0 0,0 0 1 0 0,1 0-1 0 0,-1 0 1 0 0,0 0-1 0 0,-1 0 1 0 0,1 0-1 0 0,0 0 0 0 0,0-1 1 0 0,0 1-1 0 0,0 0 1 0 0,-1 0-1 0 0,1 0 1 0 0,0 0-1 0 0,-1 0 1 0 0,1 0-1 0 0,-1-1 1 0 0,1 1-1 0 0,-1 0 0 0 0,0 0 5 0 0,1-1-29 0 0,0 0 0 0 0,0 1-1 0 0,0-1 1 0 0,0 0 0 0 0,0 1-1 0 0,0-1 1 0 0,-1 0-1 0 0,1 1 1 0 0,0-1 0 0 0,0 0-1 0 0,0 1 1 0 0,0-1 0 0 0,0 0-1 0 0,0 1 1 0 0,0-1-1 0 0,0 0 1 0 0,1 1 0 0 0,-1-1-1 0 0,0 0 1 0 0,0 1 0 0 0,0-1-1 0 0,0 0 1 0 0,0 1-1 0 0,1-1 1 0 0,-1 0 0 0 0,0 1-1 0 0,0-1 1 0 0,0 0-1 0 0,1 0 1 0 0,-1 1 0 0 0,0-1 29 0 0,2 2-539 0 0,-1 3-995 0 0</inkml:trace>
  <inkml:trace contextRef="#ctx0" brushRef="#br0" timeOffset="1091.02">1414 208 11952 0 0,'1'-1'546'0'0,"0"1"-504"0"0,-1-1-1 0 0,1 0 1 0 0,0 0 0 0 0,0 1-1 0 0,0-1 1 0 0,0 1-1 0 0,0-1 1 0 0,0 0 0 0 0,0 1-1 0 0,0 0 1 0 0,0-1-1 0 0,0 1 1 0 0,0 0 0 0 0,0-1-1 0 0,0 1 1 0 0,0 0-1 0 0,0 0-41 0 0,7-1 27 0 0,-1-1-1 0 0,0 1 1 0 0,0-1 0 0 0,3-2-27 0 0,3 2 479 0 0,-1-1 0 0 0,1 2 0 0 0,0-1 0 0 0,0 2 0 0 0,12 0-479 0 0,-16 0 133 0 0,34 8 1026 0 0,-35-6-813 0 0,0-1-1 0 0,0 1 1 0 0,0 0-1 0 0,4 2-345 0 0,5 1 526 0 0,-17-4-507 0 0,1-1 0 0 0,0 0 0 0 0,0 0 0 0 0,0 0 0 0 0,0 0 0 0 0,-1 0 0 0 0,1 1 0 0 0,0-1 0 0 0,0 0 0 0 0,0 1 0 0 0,-1-1-1 0 0,1 1 1 0 0,0-1 0 0 0,-1 1 0 0 0,1-1 0 0 0,0 1 0 0 0,-1-1 0 0 0,1 1 0 0 0,-1 0 0 0 0,1-1 0 0 0,-1 1 0 0 0,1 0 0 0 0,-1-1-1 0 0,1 1 1 0 0,-1 0 0 0 0,0 0 0 0 0,1-1 0 0 0,-1 1 0 0 0,0 0 0 0 0,0 0 0 0 0,0 0 0 0 0,1 0 0 0 0,-1-1 0 0 0,0 1 0 0 0,0 0 0 0 0,0 0-1 0 0,0 0-18 0 0,0 0 15 0 0,0 0 0 0 0,0-1 0 0 0,0 1 0 0 0,0 0 0 0 0,0 0 0 0 0,1 0 0 0 0,-1-1 0 0 0,0 1 0 0 0,1 0 0 0 0,-1 0-1 0 0,1-1 1 0 0,-1 1 0 0 0,1 0 0 0 0,-1-1 0 0 0,1 1 0 0 0,-1 0 0 0 0,1-1 0 0 0,-1 1 0 0 0,1-1 0 0 0,0 1 0 0 0,0-1-15 0 0,0 1 10 0 0,-1-1 1 0 0,1 1 0 0 0,0 0 0 0 0,-1-1-1 0 0,1 1 1 0 0,0 0 0 0 0,-1-1 0 0 0,1 1-1 0 0,-1 0 1 0 0,1 0 0 0 0,-1-1 0 0 0,1 1-1 0 0,-1 0 1 0 0,0 0 0 0 0,1 0 0 0 0,-1 0-1 0 0,0 0-10 0 0,1 4 64 0 0,-1 0-1 0 0,-1 1 1 0 0,1-1 0 0 0,-1 1-1 0 0,0 1-63 0 0,-2 20 162 0 0,3-26-154 0 0,0 1 0 0 0,0-1 0 0 0,0 0 0 0 0,-1 0-1 0 0,1 0 1 0 0,0 1 0 0 0,-1-1 0 0 0,1 0 0 0 0,-1 0 0 0 0,1 0-1 0 0,-1 0 1 0 0,1 0 0 0 0,-1 0 0 0 0,0 0 0 0 0,0 0-1 0 0,0 1-7 0 0,0-1 12 0 0,0 0 0 0 0,0 0-1 0 0,0 0 1 0 0,1 0-1 0 0,-1 0 1 0 0,0 1-1 0 0,1-1 1 0 0,-1 0 0 0 0,1 0-1 0 0,-1 1 1 0 0,1-1-1 0 0,0 0-11 0 0,-1 7 72 0 0,1-6-51 0 0,-1 0 0 0 0,1 0 0 0 0,0 0 0 0 0,-1 0 1 0 0,1 0-1 0 0,-1-1 0 0 0,1 1 0 0 0,-1 0 0 0 0,0 0 0 0 0,0 0 0 0 0,0-1-21 0 0,0 1 23 0 0,0-1-1 0 0,1 0 1 0 0,-1 1-1 0 0,0-1 0 0 0,1 0 1 0 0,-1 1-1 0 0,1-1 1 0 0,-1 1-1 0 0,1-1 1 0 0,0 1-1 0 0,-1 0 0 0 0,1-1 1 0 0,0 1-1 0 0,0-1 1 0 0,0 1-1 0 0,1 0-22 0 0,-2-2 7 0 0,1 1 0 0 0,0 0 0 0 0,0-1 1 0 0,0 1-1 0 0,-1 0 0 0 0,1-1 0 0 0,0 1 0 0 0,-1 0 0 0 0,1-1 0 0 0,0 1 0 0 0,-1-1 1 0 0,1 1-1 0 0,-1-1 0 0 0,1 1 0 0 0,-1-1 0 0 0,1 1 0 0 0,-1-1-7 0 0,0 1 8 0 0,1-1-4 0 0,0 0-1 0 0,0 0 0 0 0,0 1 0 0 0,0-1 0 0 0,0 0 0 0 0,0 0 0 0 0,0 0 1 0 0,0 1-1 0 0,0-1 0 0 0,0 0 0 0 0,0 0 0 0 0,0 0 0 0 0,0 0 1 0 0,0 1-1 0 0,0-1 0 0 0,0 0 0 0 0,0 0 0 0 0,1 0 0 0 0,-1 0 0 0 0,0 1 1 0 0,0-1-1 0 0,0 0 0 0 0,0 0 0 0 0,0 0 0 0 0,0 0 0 0 0,1 0 1 0 0,-1 0-1 0 0,0 1 0 0 0,0-1 0 0 0,0 0 0 0 0,0 0-3 0 0,2 3 94 0 0,-2-3-180 0 0,-1 0-1 0 0,1 0 0 0 0,0 0 0 0 0,-1 1 1 0 0,1-1-1 0 0,-1 0 0 0 0,1 0 1 0 0,-1 0-1 0 0,1 0 0 0 0,-1 0 0 0 0,1 0 1 0 0,0 0-1 0 0,-1 0 0 0 0,1 0 1 0 0,-1 0-1 0 0,1 0 0 0 0,-1 0 0 0 0,1 0 1 0 0,-1 0-1 0 0,1 0 0 0 0,0 0 1 0 0,-1-1-1 0 0,1 1 0 0 0,-1 0 0 0 0,1 0 1 0 0,0 0-1 0 0,-1-1 0 0 0,1 1 1 0 0,-1 0-1 0 0,1-1 0 0 0,0 1 0 0 0,0 0 1 0 0,-1-1-1 0 0,1 1 0 0 0,0 0 1 0 0,-1-1-1 0 0,1 1 0 0 0,0 0 0 0 0,0-1 1 0 0,0 1-1 0 0,-1-1 0 0 0,1 1 1 0 0,0-1-1 0 0,0 1 0 0 0,0 0 0 0 0,0-1 1 0 0,0 1-1 0 0,0-1 0 0 0,0 1 1 0 0,0-1-1 0 0,0 1 0 0 0,0-1 0 0 0,0 1 1 0 0,0-1 86 0 0,-2-10-1485 0 0</inkml:trace>
  <inkml:trace contextRef="#ctx0" brushRef="#br0" timeOffset="1821.649">1825 75 14424 0 0,'38'-4'1306'0'0,"-35"13"-1044"0"0,-2-7-266 0 0,0-1 1 0 0,0 0-1 0 0,-1 0 1 0 0,1 0-1 0 0,0 0 1 0 0,0-1-1 0 0,0 1 1 0 0,0 0-1 0 0,0 0 1 0 0,0 0-1 0 0,0-1 1 0 0,0 1-1 0 0,1-1 1 0 0,-1 1-1 0 0,0-1 1 0 0,0 1-1 0 0,1-1 4 0 0,-1 1-10 0 0,0-1 0 0 0,0 0 0 0 0,0 0 0 0 0,0 0-1 0 0,-1 1 1 0 0,1-1 0 0 0,0 0 0 0 0,0 1 0 0 0,0-1 0 0 0,-1 1-1 0 0,1-1 1 0 0,0 1 0 0 0,-1-1 0 0 0,1 1 0 0 0,0-1 0 0 0,-1 1-1 0 0,1 0 1 0 0,-1-1 0 0 0,1 1 0 0 0,-1 0 0 0 0,1 0 0 0 0,-1-1-1 0 0,0 1 1 0 0,1 0 0 0 0,-1 0 0 0 0,0 0 0 0 0,1-1 0 0 0,-1 1-1 0 0,0 0 1 0 0,0 0 0 0 0,0 0 0 0 0,0 0 0 0 0,0 0 0 0 0,0 0-1 0 0,0-1 1 0 0,0 2 10 0 0,0-1-4 0 0,0 0 0 0 0,0 0 0 0 0,0 0 1 0 0,0 0-1 0 0,0 0 0 0 0,1 0 0 0 0,-1 1 0 0 0,0-1 0 0 0,1 0 0 0 0,-1 0 0 0 0,1 0 0 0 0,-1 0 0 0 0,1 0 0 0 0,-1-1 0 0 0,1 1 1 0 0,0 1 3 0 0,0-2 14 0 0,-1 1 0 0 0,1-1 0 0 0,-1 1 0 0 0,0-1 0 0 0,1 1 0 0 0,-1 0 0 0 0,1-1 0 0 0,-1 1 0 0 0,0 0 0 0 0,0-1 0 0 0,1 1 0 0 0,-1 0 0 0 0,0 0 0 0 0,0-1 0 0 0,0 1 0 0 0,0 0 0 0 0,0 0 0 0 0,0-1 0 0 0,0 1 0 0 0,0 0 0 0 0,0 0 0 0 0,0-1 0 0 0,0 1 0 0 0,0 0 0 0 0,0-1 0 0 0,-1 1 0 0 0,1 0-1 0 0,0 0 1 0 0,-1-1 0 0 0,1 1 0 0 0,0 0 0 0 0,-1 0-13 0 0,-3 4 115 0 0,3-4-93 0 0,0 0-1 0 0,0 0 1 0 0,0 0 0 0 0,0 0-1 0 0,0 0 1 0 0,1 1 0 0 0,-1-1-1 0 0,0 0 1 0 0,1 0 0 0 0,-1 0-1 0 0,1 1 1 0 0,-1-1-1 0 0,1 0 1 0 0,0 1 0 0 0,0-1-1 0 0,-1 0 1 0 0,1 0 0 0 0,0 1-1 0 0,0-1 1 0 0,0 1-1 0 0,1 0-22 0 0,-1-1 36 0 0,1 0 0 0 0,-1 1 0 0 0,1-1 0 0 0,-1 0 0 0 0,0 0-1 0 0,1 1 1 0 0,-1-1 0 0 0,0 0 0 0 0,0 1 0 0 0,0-1-1 0 0,0 0 1 0 0,0 1 0 0 0,0-1 0 0 0,0 0 0 0 0,-1 1-1 0 0,1-1 1 0 0,0 0 0 0 0,-1 1 0 0 0,1-1 0 0 0,-1 0-1 0 0,1 0 1 0 0,-1 0 0 0 0,0 1 0 0 0,1-1 0 0 0,-1 0-1 0 0,0 0 1 0 0,-1 0-36 0 0,2 0 68 0 0,-1 0 0 0 0,1 0 0 0 0,-1 0 0 0 0,1 0 0 0 0,0 0 0 0 0,-1 0 1 0 0,1 0-1 0 0,0 0 0 0 0,0 0 0 0 0,0 0 0 0 0,0 0 0 0 0,0 0 0 0 0,0 0 0 0 0,0 0 0 0 0,0 0 0 0 0,0 0 0 0 0,0 0 0 0 0,1 1-68 0 0,-1 0 60 0 0,0-1 0 0 0,0 0 0 0 0,0 0 0 0 0,0 0 0 0 0,1 1 0 0 0,-2-1-1 0 0,1 0 1 0 0,0 0 0 0 0,0 0 0 0 0,0 1 0 0 0,-1-1-60 0 0,-3 8 14 0 0,3-9-35 0 0,1 1-1 0 0,0-1 0 0 0,-1 1 1 0 0,1-1-1 0 0,-1 1 0 0 0,1 0 1 0 0,0-1-1 0 0,0 1 0 0 0,-1 0 1 0 0,1-1-1 0 0,0 1 0 0 0,0 0 1 0 0,0-1-1 0 0,0 1 1 0 0,0 0-1 0 0,0-1 0 0 0,0 1 1 0 0,0 0-1 0 0,0-1 0 0 0,0 1 1 0 0,0 0-1 0 0,0 0 0 0 0,0-1 1 0 0,0 1-1 0 0,1-1 1 0 0,-1 1-1 0 0,0 0 0 0 0,1-1 1 0 0,-1 1-1 0 0,0 0 0 0 0,1-1 1 0 0,-1 1-1 0 0,1-1 22 0 0,3 5-189 0 0,-3-4 184 0 0,0 0 1 0 0,0 0-1 0 0,0 0 0 0 0,0 0 0 0 0,0 1 0 0 0,0-1 0 0 0,0 0 1 0 0,0 0-1 0 0,-1 0 0 0 0,1 1 0 0 0,-1-1 0 0 0,1 0 1 0 0,-1 1-1 0 0,1-1 0 0 0,-1 1 0 0 0,0-1 0 0 0,1 1 5 0 0,-3 1 42 0 0,2-2-38 0 0,0-1 0 0 0,0 0-1 0 0,-1 0 1 0 0,1 1 0 0 0,0-1 0 0 0,0 0 0 0 0,0 1 0 0 0,0-1-1 0 0,-1 0 1 0 0,1 1 0 0 0,0-1 0 0 0,0 0 0 0 0,0 1-1 0 0,0-1 1 0 0,0 1 0 0 0,0-1 0 0 0,0 0 0 0 0,0 1 0 0 0,0-1-1 0 0,0 0 1 0 0,0 1 0 0 0,0-1 0 0 0,1 0 0 0 0,-1 1 0 0 0,0-1-1 0 0,0 0 1 0 0,0 1 0 0 0,0-1 0 0 0,0 0 0 0 0,1 1 0 0 0,-1-1-1 0 0,0 0 1 0 0,0 0 0 0 0,1 1 0 0 0,-1-1 0 0 0,0 0 0 0 0,0 0-1 0 0,1 1 1 0 0,-1-1 0 0 0,0 0-4 0 0,24 10 141 0 0,-21-4-7 0 0,-2-4-98 0 0,0-1-1 0 0,0 0 1 0 0,0 1 0 0 0,1-1 0 0 0,-1 0-1 0 0,1 0 1 0 0,-1 0 0 0 0,1 0 0 0 0,-1 0 0 0 0,1 0-1 0 0,-1 0 1 0 0,1-1 0 0 0,0 1 0 0 0,-1-1-1 0 0,1 1 1 0 0,0-1 0 0 0,0 0 0 0 0,-1 1 0 0 0,1-1-1 0 0,0 0 1 0 0,0 0 0 0 0,0 0 0 0 0,-1 0-1 0 0,2-1-35 0 0,1-1 59 0 0,0-1 0 0 0,0 0-1 0 0,0-1 1 0 0,0 1-1 0 0,-1-1 1 0 0,1 1 0 0 0,-1-1-1 0 0,0 0 1 0 0,0 0-1 0 0,2-4-58 0 0,7-9 78 0 0,-4 0-19 0 0,-8 15-50 0 0,1 1-1 0 0,-1-1 1 0 0,1 0-1 0 0,0 0 1 0 0,0 1-1 0 0,0-1 1 0 0,0 0-1 0 0,0 1 1 0 0,0-1-1 0 0,1 0-8 0 0,10-8 17 0 0,-10 8-16 0 0,1 0 1 0 0,0 0-1 0 0,-1 0 1 0 0,0-1-1 0 0,1 1 1 0 0,-1-1-1 0 0,1-1-1 0 0,0 0 30 0 0,-1 0-27 0 0,1-1 0 0 0,0 1 1 0 0,0 0-1 0 0,0 0 1 0 0,1 0-1 0 0,-1 1 0 0 0,3-3-3 0 0,0 1 0 0 0,-5 4-7 0 0,0 0 0 0 0,-1 0 1 0 0,1 0-1 0 0,0 1 0 0 0,-1-1 1 0 0,1 0-1 0 0,0 1 1 0 0,0-1-1 0 0,0 1 0 0 0,0-1 1 0 0,0 1-1 0 0,0-1 0 0 0,-1 1 1 0 0,1 0-1 0 0,0-1 0 0 0,0 1 1 0 0,0 0-1 0 0,0 0 1 0 0,0 0-1 0 0,0 0 0 0 0,0 0 1 0 0,0 0-1 0 0,0 0 0 0 0,1 0 7 0 0,43 7-16 0 0,-36-3 16 0 0,-3 3 0 0 0,-4-5 17 0 0,0 1-1 0 0,0-1 0 0 0,0 0 0 0 0,0 0 1 0 0,0 0-1 0 0,0 0 0 0 0,1-1 0 0 0,-1 1 0 0 0,1-1 1 0 0,-1 1-1 0 0,1-1 0 0 0,-1 0 0 0 0,1 0 1 0 0,1 0-17 0 0,9 4-12 0 0,-7 0 31 0 0,-5-5-3 0 0,1 1 0 0 0,0 0 0 0 0,0-1-1 0 0,0 0 1 0 0,0 1 0 0 0,0-1 0 0 0,0 0 0 0 0,0 0 0 0 0,0 0-1 0 0,0 0 1 0 0,0 0 0 0 0,-1 0 0 0 0,1-1 0 0 0,0 1 0 0 0,0-1-1 0 0,0 1-15 0 0,0-1 75 0 0,0 1-16 0 0,0 1-51 0 0,-1 0-7 0 0,1-1 0 0 0,-1 0 0 0 0,0 0-1 0 0,0 0 1 0 0,0 0 0 0 0,0 1 0 0 0,0-1-1 0 0,1-1 1 0 0,-1 1 0 0 0,0 0 0 0 0,0 0 0 0 0,0 0-1 0 0,0-1 1 0 0,0 1 0 0 0,0 0 0 0 0,0-1-1 0 0,0 1 1 0 0,1-1 0 0 0,-1 1 0 0 0,0-1-1 0 0,26-13 130 0 0,-21 11-126 0 0,0-1 0 0 0,0-1 0 0 0,-1 1 0 0 0,0-1 0 0 0,0 0 0 0 0,2-2-4 0 0,17-28 262 0 0,-23 33-258 0 0,0 1 0 0 0,0-1 0 0 0,0 1 0 0 0,0-1-1 0 0,0 0 1 0 0,-1 1 0 0 0,1-1 0 0 0,-1 0 0 0 0,1 1 0 0 0,-1-1 0 0 0,0-1-4 0 0,5-14 85 0 0,-4 16-83 0 0,-1 0 1 0 0,0 1 0 0 0,0-1 0 0 0,1 0 0 0 0,-1 0-1 0 0,0 0 1 0 0,0 1 0 0 0,0-1 0 0 0,0 0-1 0 0,0 0 1 0 0,0 0 0 0 0,0 0 0 0 0,0 1-1 0 0,0-1 1 0 0,-1 0 0 0 0,1 0 0 0 0,0 0-1 0 0,0 1 1 0 0,-1-1 0 0 0,1 0 0 0 0,-1 0 0 0 0,1 1-1 0 0,0-1 1 0 0,-1 0 0 0 0,1 1 0 0 0,-1-1-1 0 0,0 0 1 0 0,1 1 0 0 0,-1-1 0 0 0,0 1-3 0 0,0-2-1 0 0,-2-1 12 0 0,-1-1 0 0 0,1 1-1 0 0,-1 0 1 0 0,0 1 0 0 0,0-1-1 0 0,0 0 1 0 0,0 1 0 0 0,-1 0-1 0 0,1 0 1 0 0,-1 1 0 0 0,1-1-1 0 0,-5 0-10 0 0,9 2 0 0 0,-1-1 0 0 0,1 1 0 0 0,0 0 0 0 0,-1 0 0 0 0,1 0 0 0 0,-1 0 0 0 0,1 0 0 0 0,-1 0 0 0 0,1 0 0 0 0,-1 0 0 0 0,1 0 0 0 0,-1 0 0 0 0,1 0 0 0 0,-1 0 0 0 0,1 0 0 0 0,0 0 0 0 0,-1 0 0 0 0,1 0 0 0 0,-1 0 0 0 0,1 0 0 0 0,-1 1 0 0 0,1-1 0 0 0,0 0 0 0 0,-1 0 0 0 0,0 1 0 0 0,-1 0 0 0 0,-2 0 6 0 0,-1 0 0 0 0,0 1 0 0 0,1 0 0 0 0,-1-1 0 0 0,1 1-1 0 0,-1 1 1 0 0,1-1 0 0 0,0 1 0 0 0,0-1 0 0 0,0 1 0 0 0,1 1-1 0 0,-1-1 1 0 0,1 0 0 0 0,-1 1 0 0 0,1 0 0 0 0,0-1 0 0 0,0 1 0 0 0,1 0-1 0 0,-1 1 1 0 0,1-1 0 0 0,0 0 0 0 0,0 1 0 0 0,0-1 0 0 0,1 1-1 0 0,0 0 1 0 0,-1 2-6 0 0,-1 10 69 0 0,2-12-69 0 0,0 0 1 0 0,0 0 0 0 0,1 1-1 0 0,-1-1 1 0 0,1 0-1 0 0,1 3 0 0 0,-1 2 0 0 0,0-5 0 0 0,1 0 0 0 0,-1 0 0 0 0,1 0 0 0 0,0 0 0 0 0,0 0 0 0 0,0 0 0 0 0,1 0 0 0 0,-1 0 0 0 0,1 0 0 0 0,1 0 0 0 0,-1 0 0 0 0,2 1 9 0 0,0 1-1 0 0,-1 0 0 0 0,3 7-8 0 0,-4-9 24 0 0,-1 0-1 0 0,2 0 0 0 0,-1-1 0 0 0,0 1 0 0 0,1 0 0 0 0,0-1 0 0 0,0 0 0 0 0,0 0 0 0 0,1 0 0 0 0,0 0-23 0 0,2 1 22 0 0,-1-1 0 0 0,1 0 0 0 0,1 0 0 0 0,-1 0 0 0 0,1-1 0 0 0,-1 0 0 0 0,1-1-1 0 0,0 1 1 0 0,0-1 0 0 0,0-1 0 0 0,0 1 0 0 0,0-1 0 0 0,0 0 0 0 0,1-1 0 0 0,-1 0 0 0 0,0 0 0 0 0,0 0-1 0 0,1-1 1 0 0,0 0-22 0 0,5-1 2 0 0,-2 1-6465 0 0,-10 1-539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6:39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241 268 11976 0 0,'-13'-11'1082'0'0,"13"10"-1072"0"0,-1 1 0 0 0,1 0 0 0 0,-1-1 0 0 0,1 1-1 0 0,-1 0 1 0 0,1-1 0 0 0,-1 1 0 0 0,1 0 0 0 0,-1 0 0 0 0,1 0 0 0 0,-1-1-1 0 0,0 1 1 0 0,1 0 0 0 0,-1 0 0 0 0,1 0 0 0 0,-1 0 0 0 0,0 0-1 0 0,1 0 1 0 0,-1 0 0 0 0,1 0 0 0 0,-1 0 0 0 0,0 0-10 0 0,-4 0 70 0 0,0-2 331 0 0,0 1 1 0 0,0-1-1 0 0,0 1 1 0 0,0 0-1 0 0,-1 1 0 0 0,1-1 1 0 0,0 1-1 0 0,0 0 1 0 0,-1 0-1 0 0,1 0 0 0 0,0 1 1 0 0,0 0-1 0 0,0 0 1 0 0,-1 0-1 0 0,1 1-401 0 0,-3 1 6 0 0,1-1 1 0 0,-1 1-1 0 0,0 1 0 0 0,1 0 1 0 0,0 0-1 0 0,0 0 1 0 0,0 1-1 0 0,0 0 0 0 0,1 0 1 0 0,0 1-1 0 0,0 0 0 0 0,0 0 1 0 0,1 0-1 0 0,0 1 0 0 0,0-1 1 0 0,1 1-1 0 0,-3 6-6 0 0,5-8 111 0 0,0 0 0 0 0,0 0 0 0 0,1-1 0 0 0,0 1 0 0 0,0 0 0 0 0,0 0 0 0 0,1 0 0 0 0,0 1 0 0 0,0-1 0 0 0,0 0 0 0 0,0 0 0 0 0,1 0 0 0 0,0 0 0 0 0,0 0-1 0 0,0 0 1 0 0,1-1 0 0 0,-1 1 0 0 0,2 1-111 0 0,-2-4 0 0 0,0-1 0 0 0,0 0 0 0 0,0 0 0 0 0,0 0 0 0 0,0 0 0 0 0,0 0 0 0 0,0 0 0 0 0,0 0 0 0 0,1 0 0 0 0,-1 0 0 0 0,0-1 0 0 0,1 1 0 0 0,-1 0 0 0 0,0-1 0 0 0,1 1 0 0 0,-1-1 0 0 0,1 1 0 0 0,-1-1 0 0 0,1 0 0 0 0,-1 0 0 0 0,1 0 0 0 0,-1 0 0 0 0,1 0 0 0 0,-1 0 0 0 0,1 0 0 0 0,-1 0 0 0 0,1 0 0 0 0,-1-1 0 0 0,1 1 0 0 0,-1-1 0 0 0,0 1 0 0 0,2-1 0 0 0,6-3 0 0 0,0 0 0 0 0,0-1 0 0 0,-1 0 0 0 0,7-4 0 0 0,-8 4 0 0 0,3-1-20 0 0,-4 2-43 0 0,0 1-1 0 0,-1-1 1 0 0,0 0-1 0 0,0 0 1 0 0,0 0-1 0 0,4-5 64 0 0,-3 3-199 0 0,0 0 0 0 0,1 1 1 0 0,-1 0-1 0 0,1 0 0 0 0,0 0 0 0 0,0 1 0 0 0,1 0 0 0 0,-1 0 199 0 0,-6 4 0 0 0,0 0 0 0 0,0-1 0 0 0,0 1 0 0 0,0-1 0 0 0,0 1 0 0 0,0 0 0 0 0,0-1 0 0 0,0 1 0 0 0,0 0 0 0 0,0 0 0 0 0,0 0 0 0 0,0 0 0 0 0,0 0 0 0 0,0 0 0 0 0,0 0 0 0 0,1 0 0 0 0,-1 0 0 0 0,0 0 0 0 0,0 1 0 0 0,0-1 0 0 0,0 0 0 0 0,0 1 0 0 0,0-1 0 0 0,0 1 0 0 0,0-1 0 0 0,0 1 0 0 0,2 3 150 0 0,-1-1 0 0 0,0 0 0 0 0,0 1-1 0 0,-1-1 1 0 0,1 1 0 0 0,-1 0 0 0 0,0 0-1 0 0,0-1 1 0 0,0 1 0 0 0,0 0-1 0 0,-1 0 1 0 0,1 0 0 0 0,-1 1-150 0 0,4 18 45 0 0,0-5-45 0 0,6 19 0 0 0,-10-35 0 0 0,1 0 0 0 0,0-1 0 0 0,0 1 0 0 0,0 0 0 0 0,0 0 0 0 0,0-1 0 0 0,0 1 0 0 0,1 0 0 0 0,-1-1 0 0 0,1 1 0 0 0,-1-1 0 0 0,1 0 0 0 0,-1 0 0 0 0,1 1 0 0 0,0-1 0 0 0,1 0 0 0 0,-2 0 0 0 0,1 0 0 0 0,-1-1 0 0 0,1 1 0 0 0,-1-1 0 0 0,1 1 0 0 0,-1-1 0 0 0,1 0 0 0 0,0 0 0 0 0,-1 0 0 0 0,1 0 0 0 0,-1 0 0 0 0,1 0 0 0 0,0 0 0 0 0,-1 0 0 0 0,1-1 0 0 0,-1 1 0 0 0,1 0 0 0 0,0-1 0 0 0,-1 0 0 0 0,1 1 0 0 0,-1-1 0 0 0,0 0 0 0 0,1 0 0 0 0,-1 0 0 0 0,0 0 0 0 0,1 0 0 0 0,-1 0 0 0 0,1-1 0 0 0,9-5 0 0 0,-7 4-114 0 0,0 1 0 0 0,0-1 0 0 0,-1 0-1 0 0,1 0 1 0 0,-1 0 0 0 0,0 0 0 0 0,1-1-1 0 0,-2 1 1 0 0,1-1 114 0 0,10-14-5943 0 0,-5 4-301 0 0</inkml:trace>
  <inkml:trace contextRef="#ctx0" brushRef="#br0" timeOffset="439.786">597 0 17503 0 0,'0'0'399'0'0,"0"0"60"0"0,0 0 21 0 0,0 0-59 0 0,-6 14-260 0 0,6-12-161 0 0,0-1 0 0 0,0 0 0 0 0,0 0 0 0 0,0 1 0 0 0,0-1 0 0 0,0 0 0 0 0,1 1 0 0 0,-1-1 0 0 0,0 0 0 0 0,1 0 0 0 0,-1 0 0 0 0,1 1 0 0 0,0-1 0 0 0,-1 0 0 0 0,1 0 0 0 0,0 0 0 0 0,0 0 0 0 0,7 16 0 0 0,-3 6 0 0 0,-3-14 0 0 0,0 1 0 0 0,-1-1 0 0 0,1 1 0 0 0,-1 5 0 0 0,-1-7 0 0 0,1-1 0 0 0,0 1 0 0 0,0-1 0 0 0,2 2 0 0 0,-1-1 0 0 0,-1 0 0 0 0,0 0 0 0 0,0 0 0 0 0,0 2 0 0 0,2 21 0 0 0,-1-25 0 0 0,-2 1 0 0 0,1-1 0 0 0,0 0 0 0 0,-1 0 0 0 0,-1 3 0 0 0,1-5 0 0 0,0-1 0 0 0,-1 0 0 0 0,1 0 0 0 0,1 0 0 0 0,-1 1 0 0 0,0-1 0 0 0,1 1 0 0 0,1 13 0 0 0,-2-17 0 0 0,1 0 0 0 0,-1 0 0 0 0,0 1 0 0 0,0-1 0 0 0,0 0 0 0 0,0 0 0 0 0,0 1 0 0 0,0-1 0 0 0,0 0 0 0 0,1 0 0 0 0,-1 0 0 0 0,0 1 0 0 0,0-1 0 0 0,0 0 0 0 0,0 0 0 0 0,1 0 0 0 0,-1 1 0 0 0,0-1 0 0 0,0 0 0 0 0,0 0 0 0 0,1 0 0 0 0,-1 0 0 0 0,0 0 0 0 0,0 0 0 0 0,1 0 0 0 0,-1 0 0 0 0,0 1 0 0 0,0-1 0 0 0,1 0 0 0 0,-1 0 0 0 0,0 0 0 0 0,0 0 0 0 0,1 0 0 0 0,-1 0 0 0 0,0 0 0 0 0,0-1 0 0 0,1 1 0 0 0,-1 0 0 0 0,0 0 0 0 0,0 0 0 0 0,1 0 0 0 0,-1 0 0 0 0,0 0 0 0 0,0 0 0 0 0,0 0 0 0 0,1-1 0 0 0,10-5 0 0 0,-10 6 0 0 0,42-25 0 0 0,-33 18 0 0 0,0 1 0 0 0,0 0 0 0 0,1 0 0 0 0,0 2 0 0 0,0-1 0 0 0,8-1 0 0 0,-8 3 0 0 0,-8 2 0 0 0,0 0 0 0 0,0 0 0 0 0,1 0 0 0 0,-1 1 0 0 0,0-1 0 0 0,0 1 0 0 0,0 0 0 0 0,2 0 0 0 0,5 2 0 0 0,-2 4 0 0 0,-4-3 0 0 0,-2-2 0 0 0,-1 0 0 0 0,1 1 0 0 0,-1-1 0 0 0,0 0 0 0 0,0 0 0 0 0,1 1 0 0 0,-1-1 0 0 0,0 1 0 0 0,0-1 0 0 0,0 1 0 0 0,-1 0 0 0 0,1-1 0 0 0,0 1 0 0 0,-1 0 0 0 0,2 1 74 0 0,-1 0 0 0 0,0 0 0 0 0,-1 0 0 0 0,1 0 0 0 0,-1 0 0 0 0,1 0 0 0 0,-1 0 0 0 0,0 0 0 0 0,0 0-1 0 0,0 1 1 0 0,0-1 0 0 0,-1 0 0 0 0,1 0 0 0 0,-1 0 0 0 0,0 0 0 0 0,0 0 0 0 0,0 0 0 0 0,0 0 0 0 0,-1 0-1 0 0,1-1 1 0 0,-1 1 0 0 0,-1 2-74 0 0,-3 4 461 0 0,-1 1 0 0 0,-1-1 0 0 0,1 0 0 0 0,-2-1 0 0 0,-3 3-461 0 0,5-5 20 0 0,-1-1 0 0 0,0 0 1 0 0,0 0-1 0 0,-1-1 0 0 0,1 0 1 0 0,-1 0-1 0 0,0-1 0 0 0,-6 1-20 0 0,-24 11 3 0 0,30-11-347 0 0,0-1 0 0 0,0 0 0 0 0,0 0 0 0 0,0-1 0 0 0,-1 0 0 0 0,1-1 0 0 0,-5 0 344 0 0,12-1-512 0 0,2 0-818 0 0,0 0-3439 0 0,0 0-1475 0 0</inkml:trace>
  <inkml:trace contextRef="#ctx0" brushRef="#br0" timeOffset="874.078">1216 173 15664 0 0,'-1'-1'91'0'0,"0"1"0"0"0,-1-1 1 0 0,1 1-1 0 0,0-1 1 0 0,0 1-1 0 0,0 0 1 0 0,-1-1-1 0 0,1 1 0 0 0,0 0 1 0 0,-1 0-1 0 0,1 0 1 0 0,0 0-1 0 0,0 0 1 0 0,-1 1-1 0 0,1-1 0 0 0,0 0 1 0 0,0 0-1 0 0,0 1 1 0 0,-1-1-1 0 0,0 1-91 0 0,-26 15-220 0 0,9-5 307 0 0,8-6 141 0 0,1 0 0 0 0,-1 1-1 0 0,1 0 1 0 0,0 0-1 0 0,1 1 1 0 0,0 1-1 0 0,0-1 1 0 0,0 2-1 0 0,0 0-227 0 0,8-8 1 0 0,1-1-1 0 0,0 1 0 0 0,-1-1 1 0 0,1 0-1 0 0,-1 1 1 0 0,1-1-1 0 0,0 1 0 0 0,0-1 1 0 0,-1 1-1 0 0,1-1 0 0 0,0 1 1 0 0,0-1-1 0 0,0 1 0 0 0,-1-1 1 0 0,1 1-1 0 0,0-1 0 0 0,0 1 1 0 0,0 0-1 0 0,0-1 1 0 0,0 1-1 0 0,0-1 0 0 0,0 1 1 0 0,0-1-1 0 0,0 1 0 0 0,1-1 1 0 0,-1 1-1 0 0,0-1 0 0 0,0 1 1 0 0,0-1-1 0 0,0 1 0 0 0,1-1 1 0 0,-1 1-1 0 0,0-1 1 0 0,1 1-1 0 0,-1-1 0 0 0,0 1 1 0 0,1-1-1 0 0,-1 0 0 0 0,1 1 1 0 0,-1-1-1 0 0,1 1 0 0 0,0 0 1 0 0,5 10-1 0 0,-6-10 0 0 0,1 1 0 0 0,0-1 0 0 0,0 1 0 0 0,0-1 0 0 0,0 1 0 0 0,0-1 0 0 0,0 1 0 0 0,0-1 0 0 0,0 0 0 0 0,0 1 0 0 0,1-1 0 0 0,-1 0 0 0 0,1 0 0 0 0,0 0 0 0 0,102 67-1106 0 0,-56-32 2212 0 0,-47-35-1106 0 0,0-1 0 0 0,0 1 0 0 0,0 0 0 0 0,-1 0 0 0 0,1 1 0 0 0,0-1 0 0 0,0 0 0 0 0,-1 0 0 0 0,1 0 0 0 0,0 1 0 0 0,-1-1 2 0 0,0-1 0 0 0,0 0 0 0 0,1 0 0 0 0,-1 1 0 0 0,0-1-1 0 0,0 0 1 0 0,0 1 0 0 0,0-1 0 0 0,0 0 0 0 0,0 1 0 0 0,0-1 0 0 0,0 0-1 0 0,0 1 1 0 0,0-1 0 0 0,1 0 0 0 0,-2 1 0 0 0,1-1 0 0 0,0 0-1 0 0,0 1 1 0 0,0-1 0 0 0,0 0 0 0 0,0 1 0 0 0,0-1 0 0 0,0 0 0 0 0,0 0-1 0 0,0 1 1 0 0,-1-1 0 0 0,1 0 0 0 0,0 1 0 0 0,0-1 0 0 0,0 0-1 0 0,-1 0 1 0 0,1 1 0 0 0,0-1 0 0 0,0 0 0 0 0,-1 0 0 0 0,1 0 0 0 0,0 1-1 0 0,0-1-1 0 0,-1 1 108 0 0,0 1-1 0 0,0-1 1 0 0,-1 1-1 0 0,1-1 1 0 0,0 0-1 0 0,0 1 1 0 0,0-1-1 0 0,-1 0 1 0 0,1 0-1 0 0,-1 0 1 0 0,1 0-1 0 0,-1 0 1 0 0,1 0-1 0 0,-1 0 1 0 0,0-1-108 0 0,-27 7 389 0 0,8-2-415 0 0,-11 1 26 0 0,26-6 0 0 0,1 1 0 0 0,-1 0 0 0 0,0 0 0 0 0,1 1 0 0 0,0-1 0 0 0,-1 1 0 0 0,1 0 0 0 0,0 1 0 0 0,0-1 0 0 0,-3 3 0 0 0,6-3 1 0 0,-1-1-1 0 0,1 1 1 0 0,-1-1-1 0 0,1 0 0 0 0,-1 0 1 0 0,0 0-1 0 0,1 0 1 0 0,-1 0-1 0 0,0-1 0 0 0,0 1 1 0 0,-1-1-1 0 0,-11 3-138 0 0,13-2 477 0 0,0 0-2385 0 0,2 0-4161 0 0,0-1 407 0 0</inkml:trace>
  <inkml:trace contextRef="#ctx0" brushRef="#br0" timeOffset="1346.233">1613 221 13824 0 0,'-13'9'1470'0'0,"6"-7"-1408"0"0,1 1 0 0 0,0 1 0 0 0,1-1 0 0 0,-3 3-62 0 0,-15 8 716 0 0,3-3 398 0 0,-15 11-1114 0 0,1 0 3 0 0,25-15-3 0 0,0 0 0 0 0,0 0 0 0 0,1 1 0 0 0,-8 8 0 0 0,3-2 0 0 0,6-7 301 0 0,1 0 0 0 0,1 0 0 0 0,-1 0 0 0 0,-2 5-301 0 0,6-8-91 0 0,0 0-1 0 0,0-1 1 0 0,0 1-1 0 0,1 0 1 0 0,-1 0-1 0 0,1 0 1 0 0,0 0 0 0 0,0 0-1 0 0,1 0 1 0 0,-1 4 91 0 0,1-7 201 0 0,22 10 1356 0 0,-20-10-1557 0 0,1-1 0 0 0,-1 1 0 0 0,0-1 0 0 0,1 1 0 0 0,-1-1 0 0 0,0 0 0 0 0,1 0 0 0 0,-1 0 0 0 0,0-1 0 0 0,1 1 0 0 0,-1 0 0 0 0,0-1 0 0 0,1 1 0 0 0,-1-1 0 0 0,1 0 0 0 0,35-18 0 0 0,-15 6 0 0 0,1 1 11 0 0,0-2 0 0 0,0-1-11 0 0,-11 5-129 0 0,2 1 1 0 0,-1 1 0 0 0,1 0 0 0 0,0 1 0 0 0,1 1 0 0 0,0 0-1 0 0,0 1 129 0 0,-13 5-15 0 0,0 0 0 0 0,0 0-1 0 0,0 0 1 0 0,0 0-1 0 0,0 0 1 0 0,0 1-1 0 0,0-1 1 0 0,0 1-1 0 0,0 0 1 0 0,0 0 0 0 0,0 0-1 0 0,-1 0 1 0 0,1 0-1 0 0,0 1 1 0 0,-1-1-1 0 0,1 1 1 0 0,-1 0 0 0 0,1 0-1 0 0,-1 0 1 0 0,0 0-1 0 0,0 0 1 0 0,0 0-1 0 0,0 0 1 0 0,0 1-1 0 0,0-1 16 0 0,2 4 87 0 0,0-1-1 0 0,0 1 0 0 0,-1 0 1 0 0,0 0-1 0 0,0 1 0 0 0,0-1 1 0 0,-1 1-1 0 0,0-1 0 0 0,0 1 1 0 0,0 3-87 0 0,0-3 173 0 0,-2-5-99 0 0,1 1 0 0 0,-1-1-1 0 0,0 1 1 0 0,0 0 0 0 0,0-1 0 0 0,0 1-1 0 0,-1 0 1 0 0,1-1 0 0 0,0 1-1 0 0,-2 1-73 0 0,2-3 5 0 0,0-1-1 0 0,0 0 1 0 0,0 1-1 0 0,0-1 1 0 0,0 0-1 0 0,0 1 1 0 0,0-1-1 0 0,0 0 1 0 0,0 1-1 0 0,-1-1 1 0 0,1 0-1 0 0,0 1 1 0 0,0-1-1 0 0,0 0 1 0 0,-1 0-1 0 0,1 1 1 0 0,0-1-1 0 0,0 0 1 0 0,-1 0-1 0 0,1 1 1 0 0,0-1-1 0 0,0 0 1 0 0,-1 0-1 0 0,1 0 1 0 0,0 1-1 0 0,-1-1 1 0 0,1 0-1 0 0,0 0 1 0 0,-1 0-1 0 0,1 0 1 0 0,0 0-1 0 0,-1 0 1 0 0,1 0-1 0 0,-1 0 1 0 0,1 0-1 0 0,0 0 1 0 0,-1 0-1 0 0,1 0 1 0 0,0 0-1 0 0,-1 0 1 0 0,1 0-1 0 0,0 0 1 0 0,-1 0-1 0 0,1 0 1 0 0,0-1-1 0 0,-1 1 1 0 0,1 0-1 0 0,0 0 1 0 0,-1 0-1 0 0,1 0 0 0 0,0-1 1 0 0,0 1-1 0 0,-1 0-4 0 0,-12-12 266 0 0,12 9-274 0 0,0 1-1 0 0,0 0 1 0 0,0-1-1 0 0,0 1 1 0 0,1-1-1 0 0,-1 1 1 0 0,1-1-1 0 0,-1 1 1 0 0,1-1-1 0 0,0 1 1 0 0,0-1-1 0 0,0 1 1 0 0,0-1-1 0 0,1 0 1 0 0,-1 1-1 0 0,1-1 1 0 0,-1 1 8 0 0,4-10-368 0 0,-1 0 0 0 0,2 0 0 0 0,0 0 368 0 0,-1 0-294 0 0,2 0-38 0 0,0 1 1 0 0,1-1 0 0 0,0 1-1 0 0,0 0 1 0 0,1 1-1 0 0,1 0 1 0 0,3-3 331 0 0,-8 8-139 0 0,1 0-1 0 0,0 0 1 0 0,1 0 0 0 0,-1 1-1 0 0,1 0 1 0 0,0 0 0 0 0,0 0 0 0 0,0 1-1 0 0,0 0 1 0 0,1 0 0 0 0,-1 0-1 0 0,1 1 1 0 0,7-2 139 0 0,37-10-1998 0 0,-35 9-2642 0 0</inkml:trace>
  <inkml:trace contextRef="#ctx0" brushRef="#br0" timeOffset="1657.203">2165 148 9672 0 0,'-5'39'1827'0'0,"3"-30"-1112"0"0,0 0-1 0 0,1 0 0 0 0,0 4-714 0 0,-4 163 4500 0 0,-1-1-2684 0 0,6-145-1623 0 0,1-8-69 0 0,-1-1 0 0 0,-1 1 0 0 0,-2 0-124 0 0,6 5 268 0 0,-3-26-189 0 0,0-1-6 0 0,0 0-1 0 0,0 0 0 0 0,0 1-12 0 0,0-1-60 0 0,0 0 0 0 0,0 0 0 0 0,0 0 0 0 0,0 0 0 0 0,0 0-1 0 0,1 0 1 0 0,-1 0 0 0 0,0-1 0 0 0,0 1 0 0 0,0 0 0 0 0,0 0 0 0 0,0 0-1 0 0,0 0 1 0 0,0 0 0 0 0,0 0 0 0 0,0 0 0 0 0,0 0 0 0 0,0 0-1 0 0,0 0 1 0 0,0 0 0 0 0,0 0 0 0 0,0 0 0 0 0,0 0 0 0 0,1-1 0 0 0,-1 1-1 0 0,0 0 1 0 0,0 0 0 0 0,0 0 0 0 0,0 0 0 0 0,0 0 0 0 0,0 0-1 0 0,0 0 1 0 0,0 0 0 0 0,0 0 0 0 0,0 0 0 0 0,1 0 0 0 0,-1 0-1 0 0,0 0 1 0 0,0 0 0 0 0,0 0 0 0 0,0 0 0 0 0,0 0 0 0 0,0 0 0 0 0,0 0-1 0 0,0 1 1 0 0,0-1 0 0 0,0 0 0 0 0,1 0 0 0 0,-1 0 0 0 0,0 0-1 0 0,0 0 1 0 0,0 0 0 0 0,0 0 0 0 0,0 0 0 0 0,0 0 0 0 0,0 0 0 0 0,0 0-1 0 0,0 0 1 0 0,0 0 0 0 0,0 0 0 0 0,0 1 0 0 0,0-1 0 0 0,0 0-1 0 0,0 0 1 0 0,2-7-114 0 0,-5-44-1010 0 0,0-2-5713 0 0,3 30 1199 0 0</inkml:trace>
  <inkml:trace contextRef="#ctx0" brushRef="#br0" timeOffset="1892.099">2213 301 6912 0 0,'16'-6'736'0'0,"-12"6"-472"0"0,0 0 0 0 0,0 0 0 0 0,-1 0 1 0 0,1 0-1 0 0,0 0 0 0 0,0 1 0 0 0,0-1 0 0 0,0 1 1 0 0,0 0-1 0 0,-1 1 0 0 0,1-1 0 0 0,0 0 0 0 0,-1 1 1 0 0,1 0-1 0 0,-1 0 0 0 0,1 0 0 0 0,-1 0 1 0 0,0 1-1 0 0,0-1 0 0 0,0 1 0 0 0,-1 0 0 0 0,1 0 1 0 0,0 0-1 0 0,-1 0 0 0 0,0 0 0 0 0,0 1 0 0 0,0-1 1 0 0,0 1-1 0 0,0-1 0 0 0,-1 1 0 0 0,0-1 0 0 0,1 1 1 0 0,-1 0-1 0 0,-1 0 0 0 0,1 0 0 0 0,0 0 0 0 0,-1 2-264 0 0,0-2 112 0 0,0-1-1 0 0,0 0 0 0 0,0 1 0 0 0,-1-1 0 0 0,1 0 1 0 0,-1 0-1 0 0,0 1 0 0 0,0-1 0 0 0,0 0 0 0 0,0 0 1 0 0,-1 0-1 0 0,1 0 0 0 0,-1 0 0 0 0,0 0 0 0 0,0-1 1 0 0,0 1-1 0 0,0 0 0 0 0,0-1 0 0 0,0 0 0 0 0,-1 1 1 0 0,1-1-1 0 0,-1 0 0 0 0,0 0 0 0 0,1 0 0 0 0,-2 0-111 0 0,-9 5 197 0 0,0-1-1 0 0,0 0 1 0 0,-1 0-1 0 0,0-2 0 0 0,-1 1-196 0 0,9-3 26 0 0,-8 2-64 0 0,-1-1 1 0 0,1 0-1 0 0,-1-1 0 0 0,0-1 0 0 0,0 0 0 0 0,0-1 0 0 0,-7-1 38 0 0,-1-4-2372 0 0,18 3 797 0 0,4 2-4712 0 0</inkml:trace>
  <inkml:trace contextRef="#ctx0" brushRef="#br0" timeOffset="2206.868">2578 88 14712 0 0,'0'0'332'0'0,"-3"13"816"0"0,-4 8-1016 0 0,-3 21-132 0 0,-1 5 109 0 0,3-18 374 0 0,1 0 1 0 0,1 1-1 0 0,2 0 1 0 0,1 0-1 0 0,1 7-483 0 0,2-23 177 0 0,1 0 0 0 0,1 0 0 0 0,0 0 0 0 0,2 5-177 0 0,-4-3 263 0 0,-1-12-5975 0 0,-7-4-357 0 0</inkml:trace>
  <inkml:trace contextRef="#ctx0" brushRef="#br0" timeOffset="2455.094">2434 287 13824 0 0,'1'0'61'0'0,"0"-1"0"0"0,0 0-1 0 0,-1 1 1 0 0,1-1 0 0 0,0 1 0 0 0,0 0 0 0 0,0-1 0 0 0,0 1 0 0 0,-1 0 0 0 0,1-1 0 0 0,0 1 0 0 0,0 0 0 0 0,0 0 0 0 0,0 0 0 0 0,0 0 0 0 0,0 0 0 0 0,0 0 0 0 0,0 0 0 0 0,0 0 0 0 0,0 0 0 0 0,0 0 0 0 0,0 0 0 0 0,0 1-61 0 0,24 5 117 0 0,-23-5-124 0 0,4 1 258 0 0,-1 1 0 0 0,1 0 0 0 0,-1 0 1 0 0,1 0-1 0 0,-1 1 0 0 0,0 0 1 0 0,0 0-252 0 0,0 1 574 0 0,1-1 0 0 0,0 0 0 0 0,0 0 0 0 0,5 2-574 0 0,-7-4 170 0 0,-1 0-1 0 0,0 0 1 0 0,1 1-1 0 0,-1-1 1 0 0,0 1-1 0 0,0 0 1 0 0,-1 0-1 0 0,1 0 0 0 0,0 1-169 0 0,21 31 1110 0 0,-22-33-1057 0 0,1 3-2 0 0,-1-1-1 0 0,0 1 1 0 0,0 0-1 0 0,0-1 1 0 0,-1 1-1 0 0,1 0 0 0 0,-1 0 1 0 0,0 0-1 0 0,-1 0 1 0 0,1 0-1 0 0,-1 1 1 0 0,0 1-51 0 0,-3-2-425 0 0,2-4-3004 0 0,1-1 1805 0 0</inkml:trace>
  <inkml:trace contextRef="#ctx0" brushRef="#br0" timeOffset="2975.077">3020 177 10136 0 0,'0'0'777'0'0,"1"2"-352"0"0,0-1-228 0 0,-1 0-1 0 0,1 0 0 0 0,-1 0 1 0 0,1 0-1 0 0,-1 0 1 0 0,0 0-1 0 0,1 0 0 0 0,-1 0 1 0 0,0 0-1 0 0,0 0 0 0 0,0 1 1 0 0,0-1-1 0 0,0 0 0 0 0,0 0 1 0 0,0 0-1 0 0,0 0 1 0 0,-1 0-1 0 0,1 0 0 0 0,0 0 1 0 0,-1 0-1 0 0,1 1 0 0 0,0-1 1 0 0,-1 0-1 0 0,1 0 0 0 0,-1-1 1 0 0,0 1-1 0 0,1 0 1 0 0,-1 0-1 0 0,0 0 0 0 0,0 0 1 0 0,0 0-197 0 0,-4 4 436 0 0,0 0 0 0 0,-1 0 0 0 0,0-1 0 0 0,-6 4-436 0 0,-3 2-127 0 0,-9 6 68 0 0,17-11 115 0 0,0-1 0 0 0,0 1-1 0 0,1 0 1 0 0,-1 0 0 0 0,1 1-56 0 0,-26 25 196 0 0,12-11-64 0 0,-10 12-132 0 0,24-25 13 0 0,1 0-1 0 0,0 0 1 0 0,0 0-1 0 0,1 1 1 0 0,0 0 0 0 0,0 0-1 0 0,0 1-12 0 0,1-2-2 0 0,2-4 13 0 0,0 0 0 0 0,0 1-1 0 0,0-1 1 0 0,0 0-1 0 0,0 0 1 0 0,1 0-1 0 0,0 0 1 0 0,-1 3-11 0 0,1-5 55 0 0,2-1 3 0 0,6 2-32 0 0,6 0 87 0 0,-11-5-86 0 0,-1 2-1 0 0,55-27 58 0 0,-14 0-604 0 0,-26 15 265 0 0,0 1 0 0 0,1 1 0 0 0,1 1 0 0 0,2 0 255 0 0,-18 9-16 0 0,5-3-66 0 0,0 1 0 0 0,1 0 0 0 0,-1 1 0 0 0,1-1 0 0 0,5 1 82 0 0,-12 1-7 0 0,0 1 0 0 0,0 0 0 0 0,0 0 0 0 0,0 0 0 0 0,0 0 1 0 0,0 0-1 0 0,0 1 0 0 0,0-1 0 0 0,0 1 0 0 0,0-1 0 0 0,0 1 0 0 0,0 0 1 0 0,0 0-1 0 0,0-1 0 0 0,0 1 0 0 0,-1 1 0 0 0,1-1 0 0 0,0 0 0 0 0,-1 0 1 0 0,1 1-1 0 0,-1-1 0 0 0,1 0 0 0 0,-1 1 0 0 0,0 0 0 0 0,0-1 0 0 0,1 1 0 0 0,-1 0 7 0 0,2 5 56 0 0,1-1-1 0 0,-2 1 0 0 0,1 0 0 0 0,-1 0 0 0 0,0 0 0 0 0,0 0 0 0 0,0 0 0 0 0,-1 0 0 0 0,-1 0 1 0 0,1 0-1 0 0,-1 1 0 0 0,0 4-55 0 0,1 1 150 0 0,-1-10-83 0 0,1 0-1 0 0,-1 0 0 0 0,0 0 1 0 0,0 0-1 0 0,0 0 1 0 0,0 0-1 0 0,-1-1 0 0 0,1 1 1 0 0,-1 0-67 0 0,1-2 190 0 0,0-1 2 0 0,0 0-17 0 0,0 0-74 0 0,0 0-33 0 0,0 0-4 0 0,0 0 3 0 0,0-18 90 0 0,1 12-215 0 0,0 1 0 0 0,1 0 1 0 0,-1 0-1 0 0,1 0 0 0 0,0-1 0 0 0,0 2 0 0 0,1-1 0 0 0,0 0 0 0 0,1-2 58 0 0,32-39-791 0 0,-27 36 785 0 0,2-2-85 0 0,0 0 0 0 0,0 1-1 0 0,1 0 1 0 0,7-3 91 0 0,-13 9-29 0 0,0 1 0 0 0,0 1-1 0 0,0-1 1 0 0,0 1-1 0 0,1 0 1 0 0,-1 0-1 0 0,1 1 1 0 0,0 0 0 0 0,0 0-1 0 0,7 0 30 0 0,-10 2 42 0 0,0 0 1 0 0,-1 0-1 0 0,1 0 1 0 0,0 1-1 0 0,0-1 0 0 0,0 1 1 0 0,-1 0-1 0 0,1 0 0 0 0,0 1 1 0 0,-1-1-1 0 0,1 1 0 0 0,-1 0 1 0 0,1 0-1 0 0,-1 0 1 0 0,0 0-1 0 0,1 1-42 0 0,0 0 67 0 0,0 1 0 0 0,0 0 1 0 0,0 0-1 0 0,-1 0 0 0 0,0 0 0 0 0,1 0 1 0 0,-1 1-1 0 0,-1-1 0 0 0,1 1 0 0 0,-1 0 0 0 0,1 2-67 0 0,9 16 150 0 0,-10-20-135 0 0,-1-1 1 0 0,1 1-1 0 0,0 1 1 0 0,-1-1-1 0 0,0 0 1 0 0,0 0-1 0 0,0 1 0 0 0,0-1 1 0 0,0 0-1 0 0,-1 1-15 0 0,4 23 124 0 0,-2-23-104 0 0,-1 1-1 0 0,-1 0 1 0 0,1 0-1 0 0,-1 0 1 0 0,0 0 0 0 0,0 0-1 0 0,0 0 1 0 0,-1 0 0 0 0,1 0-1 0 0,-1 1-19 0 0,-1 8-56 0 0,0 4-5602 0 0,-3-10-691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6:45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 14656 0 0,'0'0'332'0'0,"0"0"50"0"0,2 0 24 0 0,26-1 367 0 0,19-4-773 0 0,14-1 1100 0 0,20 5 177 0 0,35-3-126 0 0,-18 0-927 0 0,7 5-224 0 0,-27 0-6 0 0,17 2 118 0 0,22 7-112 0 0,-88-8-1088 0 0,-3-3-3519 0 0,-1 0-1713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2:27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12 6448 0 0,'-4'-11'864'0'0,"4"11"162"0"0,0 0 324 0 0,0 0 67 0 0,-10 9 984 0 0,-24 29 1297 0 0,-14 21-3698 0 0,37-44 388 0 0,1 1 0 0 0,0 0 0 0 0,1 0 0 0 0,1 1-1 0 0,-5 17-387 0 0,4-11 175 0 0,-8 28 473 0 0,-3 17-648 0 0,16-52 63 0 0,1 1 0 0 0,1 0 0 0 0,0 0 0 0 0,1 0-1 0 0,1 0 1 0 0,1 5-63 0 0,-1-17 30 0 0,1 0 1 0 0,0 0-1 0 0,0 1 0 0 0,0-1 0 0 0,1 0 0 0 0,-1-1 0 0 0,3 4-30 0 0,-2-6 7 0 0,-1-1-1 0 0,1 0 1 0 0,0 0-1 0 0,0 1 1 0 0,0-1 0 0 0,0-1-1 0 0,0 1 1 0 0,0 0-1 0 0,1 0 1 0 0,-1-1-1 0 0,0 1 1 0 0,0-1 0 0 0,0 0-1 0 0,1 1 1 0 0,-1-1-1 0 0,2-1-6 0 0,3 1 30 0 0,0-1-1 0 0,1 0 1 0 0,-1 0-1 0 0,0-1 0 0 0,0 0 1 0 0,-1 0-1 0 0,1-1 1 0 0,1-1-30 0 0,12-5 147 0 0,18-13-147 0 0,-26 15 43 0 0,-1-1 0 0 0,1-1 0 0 0,-2 0 0 0 0,1-1 0 0 0,-1 0 0 0 0,-1 0 0 0 0,0-1 1 0 0,0 0-1 0 0,-1-1 0 0 0,4-8-43 0 0,-10 17 24 0 0,0 0 1 0 0,-1 0-1 0 0,0-1 0 0 0,1 1 1 0 0,-1 0-1 0 0,0-1 1 0 0,-1 1-1 0 0,1-1 1 0 0,-1 1-1 0 0,0-1 1 0 0,1 1-1 0 0,-1-1 0 0 0,-1 0 1 0 0,1 1-1 0 0,-1-1 1 0 0,0-1-25 0 0,1 3 4 0 0,-1 0 1 0 0,1 1-1 0 0,-1-1 1 0 0,0 0 0 0 0,0 0-1 0 0,0 0 1 0 0,0 1-1 0 0,0-1 1 0 0,0 0-1 0 0,0 1 1 0 0,-1-1-1 0 0,1 1 1 0 0,-1-1 0 0 0,1 1-1 0 0,-1 0 1 0 0,1 0-1 0 0,-1 0 1 0 0,0 0-1 0 0,1 0 1 0 0,-1 0-1 0 0,0 0 1 0 0,0 0 0 0 0,0 1-1 0 0,0-1 1 0 0,0 1-1 0 0,0-1 1 0 0,0 1-1 0 0,-2 0-4 0 0,1-1 6 0 0,0 1 0 0 0,0 0-1 0 0,0 0 1 0 0,0 0 0 0 0,0 0-1 0 0,0 1 1 0 0,0-1 0 0 0,0 1-1 0 0,0 0 1 0 0,0 0-1 0 0,0 0 1 0 0,0 0 0 0 0,0 0-1 0 0,1 1 1 0 0,-1-1 0 0 0,0 1-1 0 0,-1 1-5 0 0,-41 24 2 0 0,27-17-77 0 0,1 1 0 0 0,-5 3 75 0 0,18-10-147 0 0,-1 0 1 0 0,1 0-1 0 0,0 0 1 0 0,0 0-1 0 0,0 1 1 0 0,0-1 0 0 0,1 1-1 0 0,0 0 1 0 0,-3 5 146 0 0,3-2-1271 0 0,3 0-3541 0 0,5-2-1454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2:59.0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92 5984 0 0,'37'-14'464'0'0,"-37"14"-457"0"0,0 0-1 0 0,1 0 1 0 0,-1 0 0 0 0,1 0-1 0 0,-1 0 1 0 0,0-1 0 0 0,1 1 0 0 0,-1 0-1 0 0,0 0 1 0 0,1 0 0 0 0,-1-1 0 0 0,0 1-1 0 0,1 0 1 0 0,-1 0 0 0 0,0-1 0 0 0,0 1-1 0 0,1 0 1 0 0,-1 0 0 0 0,0-1-1 0 0,0 1 1 0 0,1-1 0 0 0,-1 1 0 0 0,0 0-1 0 0,0-1 1 0 0,0 1 0 0 0,0 0 0 0 0,0-1-7 0 0,-5-5-32 0 0,4 5 61 0 0,1 1 0 0 0,-1 0 0 0 0,1-1 0 0 0,-1 1 0 0 0,1 0 0 0 0,-1-1 0 0 0,1 1 1 0 0,-1-1-1 0 0,1 1 0 0 0,0 0 0 0 0,-1-1 0 0 0,1 1 0 0 0,0-1 0 0 0,-1 1 0 0 0,1-1 0 0 0,0 0 0 0 0,0 1 0 0 0,0-1 0 0 0,-1 1 0 0 0,1-1 0 0 0,0 1 0 0 0,0-1 0 0 0,0 0 0 0 0,0 1 0 0 0,0-1-29 0 0,0 0 108 0 0,1 0 0 0 0,-1 1 0 0 0,0-1 1 0 0,0 0-1 0 0,0 0 0 0 0,0 0 0 0 0,1 1 0 0 0,-1-1 1 0 0,0 0-1 0 0,0 0 0 0 0,-1 0 0 0 0,1 0 0 0 0,0 1 0 0 0,0-1 1 0 0,0 0-1 0 0,0 0 0 0 0,-1 0 0 0 0,1 1 0 0 0,0-1 1 0 0,-1 0-1 0 0,0 0-108 0 0,-2-6 857 0 0,12-7 1223 0 0,-9 14-2063 0 0,-11-4 554 0 0,11 4-529 0 0,-1 0-1 0 0,1 0 1 0 0,0 0-1 0 0,0 0 1 0 0,-1 0 0 0 0,1 0-1 0 0,0-1 1 0 0,-1 1 0 0 0,1 0-1 0 0,0 0 1 0 0,0 0 0 0 0,-1 0-1 0 0,1 0 1 0 0,0-1 0 0 0,0 1-1 0 0,0 0 1 0 0,-1 0 0 0 0,1 0-1 0 0,0-1 1 0 0,0 1 0 0 0,0 0-1 0 0,-1 0 1 0 0,1-1-1 0 0,0 1 1 0 0,0 0 0 0 0,0 0-1 0 0,0-1 1 0 0,0 1 0 0 0,0 0-1 0 0,0-1 1 0 0,0 1 0 0 0,0 0-1 0 0,-1 0 1 0 0,1-1 0 0 0,0 1-1 0 0,1 0 1 0 0,-1-1 0 0 0,0 1-42 0 0,0 0 708 0 0,0 0-83 0 0,0 0-32 0 0,1 0-8 0 0,15 1 260 0 0,-16-1-835 0 0,0 0-1 0 0,0 0 1 0 0,0 0-1 0 0,1 0 1 0 0,-1 0-1 0 0,0 0 1 0 0,0 0-1 0 0,0 0 1 0 0,1 0-1 0 0,-1 0 1 0 0,0 0-1 0 0,0 0 1 0 0,0 0-1 0 0,0 0 0 0 0,1 0 1 0 0,-1 0-1 0 0,0 1 1 0 0,0-1-1 0 0,0 0 1 0 0,0 0-1 0 0,1 0 1 0 0,-1 0-1 0 0,0 0 1 0 0,0 0-1 0 0,0 1 1 0 0,0-1-1 0 0,0 0 1 0 0,0 0-1 0 0,1 0 0 0 0,-1 0 1 0 0,0 1-1 0 0,0-1 1 0 0,0 0-1 0 0,0 0 1 0 0,0 0-1 0 0,0 0 1 0 0,0 1-1 0 0,0-1 1 0 0,0 0-1 0 0,0 0 1 0 0,0 0-1 0 0,0 1 1 0 0,0-1-1 0 0,0 0 0 0 0,0 0 1 0 0,0 0-1 0 0,0 0 1 0 0,0 1-1 0 0,0-1 1 0 0,0 0-1 0 0,0 0 1 0 0,0 0-1 0 0,-1 1 1 0 0,1-1-1 0 0,0 0 1 0 0,0 0-1 0 0,0 0 1 0 0,0 0-1 0 0,0 0 0 0 0,0 1 1 0 0,-1-1-1 0 0,1 0-9 0 0,10 6 330 0 0,-10-5-328 0 0,1-1 0 0 0,-1 0 0 0 0,0 1 0 0 0,1-1-1 0 0,-1 0 1 0 0,0 1 0 0 0,1-1 0 0 0,-1 0 0 0 0,0 1 0 0 0,1-1 0 0 0,-1 1 0 0 0,0-1 0 0 0,0 1 0 0 0,0-1 0 0 0,1 0 0 0 0,-1 1 0 0 0,0-1 0 0 0,0 1 0 0 0,0-1 0 0 0,0 1 0 0 0,0-1-1 0 0,0 1 1 0 0,0-1 0 0 0,0 1 0 0 0,0-1 0 0 0,0 1 0 0 0,0-1 0 0 0,0 1 0 0 0,0-1 0 0 0,0 1 0 0 0,0-1 0 0 0,-1 1 0 0 0,1-1 0 0 0,0 0 0 0 0,0 1 0 0 0,-1 0-2 0 0,-1 13 42 0 0,3-8-11 0 0,1 1 1 0 0,-2 0-1 0 0,1 0 1 0 0,-1 1-1 0 0,0-1 1 0 0,-1 0-1 0 0,0 0 0 0 0,0 0 1 0 0,0 0-1 0 0,-1 1-31 0 0,-4 4 45 0 0,5-10-32 0 0,0 1 0 0 0,-1-1 0 0 0,1 1 0 0 0,0 0 0 0 0,1 0 0 0 0,-1 0 0 0 0,0-1 0 0 0,1 1 0 0 0,-1 0 0 0 0,1 0 0 0 0,0 2-13 0 0,2 12 61 0 0,-1-13-43 0 0,0 0 0 0 0,-1 1 1 0 0,0-1-1 0 0,1 0 1 0 0,-2 1-1 0 0,1-1 1 0 0,-1 4-19 0 0,-5 13 59 0 0,4-16-38 0 0,0 1-1 0 0,0 0 1 0 0,1-1 0 0 0,0 1-1 0 0,0 2-20 0 0,2 48 134 0 0,0-39-94 0 0,0 0 0 0 0,-3 15-40 0 0,2-21 10 0 0,-1-1 1 0 0,2 1 0 0 0,-1 0-1 0 0,1 0 1 0 0,1-1 0 0 0,0 1-1 0 0,1 2-10 0 0,-2-8 0 0 0,0 0 0 0 0,-1 0 0 0 0,0 0 0 0 0,0 1 0 0 0,0-1 0 0 0,-1 0-1 0 0,0 0 1 0 0,-1 4 0 0 0,1-2 3 0 0,0 0 0 0 0,0-1 0 0 0,0 1 0 0 0,1 4-3 0 0,1 6 31 0 0,0-12-21 0 0,-1 0-1 0 0,0 0 0 0 0,0 0 1 0 0,0 0-1 0 0,0 0 1 0 0,-1 0-1 0 0,0 0 1 0 0,-1 2-10 0 0,1-2 10 0 0,0 0 1 0 0,1 0-1 0 0,-1 0 1 0 0,1 0-1 0 0,0-1 1 0 0,0 1-1 0 0,0 0 1 0 0,1 0-11 0 0,0 16 65 0 0,-1-20-64 0 0,0 1 1 0 0,0-1-1 0 0,-1 1 0 0 0,1-1 0 0 0,-1 1 1 0 0,1-1-1 0 0,-1 0 0 0 0,1 1 1 0 0,-1-1-1 0 0,0 0 0 0 0,0 0 0 0 0,0 1-1 0 0,1-2 0 0 0,-1 1 0 0 0,1-1-1 0 0,0 0 1 0 0,-1 0 0 0 0,1 1-1 0 0,0-1 1 0 0,-1 0 0 0 0,1 1-1 0 0,0-1 1 0 0,0 1 0 0 0,0-1-1 0 0,-1 0 1 0 0,1 1 0 0 0,0-1-1 0 0,0 1 1 0 0,0-1 0 0 0,0 0-1 0 0,0 1 1 0 0,-1-1 0 0 0,1 1 0 0 0,0-1-1 0 0,0 1 1 0 0,0-1 0 0 0,0 0-1 0 0,0 1 1 0 0,1-1 0 0 0,-1 1-1 0 0,0-1 1 0 0,0 1 0 0 0,0-1-1 0 0,0 0 1 0 0,0 1 0 0 0,0-1-1 0 0,1 1 1 0 0,-1-1 0 0 0,0 0-1 0 0,0 1 1 0 0,1-1 0 0 0,-1 0-1 0 0,0 1 1 0 0,1-1 0 0 0,-1 0-1 0 0,0 1 1 0 0,1-1 0 0 0,-1 0-1 0 0,0 0 1 0 0,1 1 0 0 0,1 0-119 0 0,-2-1-231 0 0,19-7-5885 0 0,-5 2 289 0 0</inkml:trace>
  <inkml:trace contextRef="#ctx0" brushRef="#br0" timeOffset="313.617">317 158 13824 0 0,'1'0'66'0'0,"0"-1"1"0"0,0 1 0 0 0,1-1 0 0 0,-1 1 0 0 0,0 0 0 0 0,0-1 0 0 0,0 1 0 0 0,1 0 0 0 0,-1 0 0 0 0,0 0 0 0 0,0 0 0 0 0,1 0 0 0 0,-1 0-1 0 0,0 0 1 0 0,0 1 0 0 0,0-1 0 0 0,1 0 0 0 0,0 1-67 0 0,-2-1 20 0 0,0 1 0 0 0,1-1 1 0 0,-1 0-1 0 0,0 0 0 0 0,0 1 0 0 0,1-1 0 0 0,-1 0 1 0 0,0 0-1 0 0,0 1 0 0 0,0-1 0 0 0,0 0 0 0 0,1 1 1 0 0,-1-1-1 0 0,0 0 0 0 0,0 1 0 0 0,0-1 0 0 0,0 0 1 0 0,0 1-1 0 0,0-1 0 0 0,0 0 0 0 0,0 1 0 0 0,0-1 1 0 0,0 0-1 0 0,0 1 0 0 0,0-1-20 0 0,-7 15-197 0 0,6-14 197 0 0,-1 1 0 0 0,1 0 0 0 0,-1 0 0 0 0,1 1 0 0 0,-1-1 0 0 0,1 0 0 0 0,0 0 0 0 0,0 1 0 0 0,0-1 0 0 0,0 1 0 0 0,0-1 0 0 0,0 1 0 0 0,1-1 0 0 0,-1 1 0 0 0,1-1 0 0 0,0 1 0 0 0,0-1 0 0 0,0 1 0 0 0,0 0 0 0 0,0 1 0 0 0,1 1 94 0 0,-1 1 0 0 0,0-1 0 0 0,0 0 0 0 0,-1 0 0 0 0,1 1 0 0 0,-1-1 0 0 0,-1 4-94 0 0,0-5 122 0 0,1 0-1 0 0,1 0 1 0 0,-1 1-1 0 0,1-1 1 0 0,-1 0 0 0 0,1 1-1 0 0,0-1 1 0 0,1 0 0 0 0,-1 1-1 0 0,2 2-121 0 0,-1-4 9 0 0,0 1 1 0 0,0-1-1 0 0,0 1 0 0 0,-1-1 0 0 0,1 1 0 0 0,-1-1 0 0 0,0 1 1 0 0,0-1-1 0 0,0 1 0 0 0,0-1 0 0 0,-1 1 0 0 0,0-1 1 0 0,1 1-1 0 0,-1-1 0 0 0,0 0 0 0 0,0 1 0 0 0,-1-1 0 0 0,0 1-9 0 0,2-2 0 0 0,-1 0 0 0 0,0 0 0 0 0,1 0 0 0 0,0 0 0 0 0,-1 1 0 0 0,1-1 0 0 0,0 0 0 0 0,0 0 0 0 0,0 0 0 0 0,1 1 0 0 0,-1-1 0 0 0,0 0 0 0 0,1 0 0 0 0,-1 0 0 0 0,2 2 0 0 0,-1-1 0 0 0,-1 0 0 0 0,1 0 0 0 0,0 0 0 0 0,-1 1 0 0 0,0-1 0 0 0,0 0 0 0 0,0 1 0 0 0,-6 29 0 0 0,4-28 0 0 0,0 1 0 0 0,1 0 0 0 0,0 0 0 0 0,0 0 0 0 0,1 0 0 0 0,0 5 0 0 0,0-7 27 0 0,0-1-1 0 0,0 1 0 0 0,0-1 0 0 0,0 1 0 0 0,0-1 0 0 0,-1 0 0 0 0,1 1 0 0 0,-1-1 0 0 0,0 1 0 0 0,0-1 0 0 0,-1 0 0 0 0,1 0 0 0 0,-1 1 0 0 0,1-1 0 0 0,-1 0 0 0 0,0 0 0 0 0,0 0-26 0 0,1-2 48 0 0,0 1-1 0 0,1-1 1 0 0,-1 0-1 0 0,1 1 1 0 0,0-1-1 0 0,-1 1 1 0 0,1-1-1 0 0,0 1 1 0 0,0-1-1 0 0,0 1 1 0 0,0-1-1 0 0,0 0 1 0 0,0 1-1 0 0,0-1 1 0 0,1 1-48 0 0,-1-1 43 0 0,0 0 0 0 0,0 0-1 0 0,1 0 1 0 0,-1 0 0 0 0,0 1 0 0 0,0-1-1 0 0,0 0 1 0 0,0 0 0 0 0,-1 0 0 0 0,1 0-1 0 0,0 0 1 0 0,0 0 0 0 0,-1 0 0 0 0,1 0 0 0 0,0 0-1 0 0,-1 0 1 0 0,0 1-43 0 0,-8 4-134 0 0,-9 8 819 0 0,18-14-864 0 0,-1 1 0 0 0,1-1 0 0 0,-1 1 0 0 0,1-1 0 0 0,0 1-1 0 0,-1-1 1 0 0,1 0 0 0 0,0 1 0 0 0,-1-1 0 0 0,1 1 0 0 0,0-1 0 0 0,0 1 0 0 0,-1 0 0 0 0,1-1 0 0 0,0 1 0 0 0,0-1 0 0 0,0 1 0 0 0,0-1 0 0 0,0 1 0 0 0,0-1 0 0 0,0 1 0 0 0,0 0 0 0 0,0-1 0 0 0,0 1 0 0 0,0-1 0 0 0,0 1 0 0 0,1-1 0 0 0,-1 1 0 0 0,0-1 0 0 0,0 1 0 0 0,0 0 0 0 0,1-1 179 0 0,5 8-6048 0 0</inkml:trace>
  <inkml:trace contextRef="#ctx0" brushRef="#br0" timeOffset="616.093">75 521 8752 0 0,'-7'0'195'0'0,"-4"0"423"0"0,10-1-83 0 0,6 0 214 0 0,-4 1 552 0 0,-1 0 62 0 0,3-1-1157 0 0,-1 1 0 0 0,0-1 1 0 0,1 1-1 0 0,-1-1 0 0 0,1 0 0 0 0,-1 0 1 0 0,0 0-1 0 0,0 0 0 0 0,3-1-206 0 0,-2 0 217 0 0,-1 1 13 0 0,10-4 227 0 0,-4 2-314 0 0,-4 2-44 0 0,0 0 0 0 0,-1 0-1 0 0,1 0 1 0 0,0 0 0 0 0,0 1 0 0 0,0-1-1 0 0,2 1-98 0 0,34-5 188 0 0,5-3-97 0 0,-29 4-94 0 0,69-6-2378 0 0,-60 7-3077 0 0</inkml:trace>
  <inkml:trace contextRef="#ctx0" brushRef="#br0" timeOffset="909.263">547 463 13824 0 0,'-17'6'536'0'0,"17"-6"-525"0"0,0 0 0 0 0,0 0 1 0 0,0 0-1 0 0,0 0 0 0 0,0 0 0 0 0,-1 0 0 0 0,1 0 1 0 0,0 0-1 0 0,0 0 0 0 0,0 0 0 0 0,0 0 0 0 0,0 0 1 0 0,0 0-1 0 0,0 1 0 0 0,0-1 0 0 0,0 0 0 0 0,0 0 0 0 0,0 0 1 0 0,0 0-1 0 0,0 0 0 0 0,0 0 0 0 0,0 0 0 0 0,0 0 1 0 0,0 0-1 0 0,0 1 0 0 0,0-1 0 0 0,0 0 0 0 0,0 0 1 0 0,0 0-1 0 0,0 0 0 0 0,0 0 0 0 0,0 0 0 0 0,0 0 1 0 0,0 1-1 0 0,0-1 0 0 0,0 0 0 0 0,0 0 0 0 0,0 0 1 0 0,0 0-1 0 0,0 0 0 0 0,0 0 0 0 0,0 0-11 0 0,9 5 382 0 0,-9-5-380 0 0,0 0 0 0 0,1 0 1 0 0,-1 0-1 0 0,0 0 0 0 0,0 0 1 0 0,1 0-1 0 0,-1 0 1 0 0,0 0-1 0 0,0 0 0 0 0,0 0 1 0 0,1 0-1 0 0,-1 0 0 0 0,0 0 1 0 0,0 0-1 0 0,0 0 1 0 0,1 0-1 0 0,-1 0 0 0 0,0 0 1 0 0,0 1-1 0 0,0-1 0 0 0,0 0 1 0 0,1 0-1 0 0,-1 0 1 0 0,0 0-1 0 0,0 0 0 0 0,0 1 1 0 0,0-1-1 0 0,0 0 0 0 0,0 0 1 0 0,1 0-1 0 0,-1 1 1 0 0,0-1-1 0 0,0 0 0 0 0,0 0 1 0 0,0 0-1 0 0,0 1 0 0 0,0-1 1 0 0,0 0-1 0 0,0 0 1 0 0,0 0-1 0 0,0 1 0 0 0,0-1 1 0 0,0 0-1 0 0,0 0 0 0 0,0 0 1 0 0,0 1-1 0 0,0-1 1 0 0,0 0-1 0 0,0 0 0 0 0,0 0 1 0 0,0 1-1 0 0,0-1 1 0 0,-1 0-1 0 0,1 0-2 0 0,0 0 1 0 0,0 1 1 0 0,0-1-1 0 0,0 0 1 0 0,0 0-1 0 0,0 0 0 0 0,0 0 1 0 0,0 1-1 0 0,0-1 1 0 0,-1 0-1 0 0,1 0 0 0 0,0 0 1 0 0,0 0-1 0 0,0 1 1 0 0,0-1-1 0 0,0 0 0 0 0,0 0 1 0 0,0 0-1 0 0,0 1 1 0 0,0-1-1 0 0,1 0 1 0 0,-1 0-1 0 0,0 0 0 0 0,0 0 1 0 0,0 1-1 0 0,0-1 1 0 0,0 0-1 0 0,0 0 0 0 0,0 0 1 0 0,0 0-1 0 0,0 1 1 0 0,0-1-1 0 0,1 0 0 0 0,-1 0 1 0 0,0 0-1 0 0,0 0 1 0 0,0 0-1 0 0,0 1 1 0 0,0-1-1 0 0,1 0 0 0 0,-1 0 1 0 0,0 0-1 0 0,0 0 1 0 0,0 0-1 0 0,1 0 0 0 0,-1 0 1 0 0,0 0-1 0 0,0 0-1 0 0,2 1 51 0 0,-1-1 1 0 0,0 1-1 0 0,0 0 0 0 0,1-1 0 0 0,-1 1 1 0 0,0 0-1 0 0,0 0 0 0 0,0 0 0 0 0,0 0 1 0 0,0 0-1 0 0,1 1-51 0 0,-2-2 30 0 0,1 1 1 0 0,-1 0 0 0 0,0-1 0 0 0,0 1-1 0 0,0 0 1 0 0,0 0 0 0 0,0-1-1 0 0,0 1 1 0 0,0 0 0 0 0,0-1-1 0 0,0 1 1 0 0,0 0 0 0 0,0-1-1 0 0,0 1 1 0 0,-1 0 0 0 0,1 0-1 0 0,0-1 1 0 0,-1 1 0 0 0,1 0-1 0 0,0-1 1 0 0,-1 1 0 0 0,1-1-1 0 0,0 1 1 0 0,-1-1 0 0 0,1 1-1 0 0,-1 0-30 0 0,0 0 89 0 0,0 0-1 0 0,1 1 0 0 0,-1-1 0 0 0,0 0 0 0 0,1 1 0 0 0,0-1 0 0 0,-1 0 0 0 0,1 1 0 0 0,0-1 0 0 0,0 1 0 0 0,0-1 0 0 0,0 1 0 0 0,0-1 1 0 0,0 0-1 0 0,0 1-88 0 0,0 0 80 0 0,0 0 1 0 0,0 0 0 0 0,0 0 0 0 0,0 0-1 0 0,0 0 1 0 0,-1-1 0 0 0,1 1 0 0 0,-1 0-1 0 0,1 0-80 0 0,-7 12 518 0 0,5-12-379 0 0,1 0 1 0 0,0 0-1 0 0,0 0 0 0 0,0 0 0 0 0,0 1 0 0 0,1-1 0 0 0,-1 0 0 0 0,1 0 0 0 0,-1 0 0 0 0,1 1 0 0 0,0 1-139 0 0,-1-3 49 0 0,1 0-1 0 0,0 0 1 0 0,0 0-1 0 0,-1 0 0 0 0,1 1 1 0 0,0-1-1 0 0,-1 0 0 0 0,1 0 1 0 0,-1 0-1 0 0,1 0 1 0 0,-1-1-1 0 0,0 1 0 0 0,1 0 1 0 0,-1 0-1 0 0,0 0 1 0 0,0 0-1 0 0,1-1 0 0 0,-1 1 1 0 0,-1 0-49 0 0,2-1 26 0 0,-1 1 0 0 0,1-1 0 0 0,-1 0 1 0 0,1 0-1 0 0,-1 1 0 0 0,1-1 0 0 0,-1 1 1 0 0,1-1-1 0 0,0 0 0 0 0,-1 1 0 0 0,1-1 1 0 0,0 1-1 0 0,-1-1 0 0 0,1 1 0 0 0,0-1 1 0 0,-1 1-1 0 0,1-1 0 0 0,0 1 0 0 0,0-1 1 0 0,0 1-1 0 0,-1-1 0 0 0,1 1 0 0 0,0-1 1 0 0,0 1-1 0 0,0 0 0 0 0,0-1 0 0 0,0 1 1 0 0,0-1-1 0 0,0 1 0 0 0,0-1 0 0 0,0 1 1 0 0,1 0-1 0 0,-1-1 0 0 0,0 1 0 0 0,0-1 1 0 0,0 1-1 0 0,1-1 0 0 0,-1 1 0 0 0,0-1 1 0 0,1 1-1 0 0,-1-1 0 0 0,0 1 0 0 0,1-1-26 0 0,-1 1 27 0 0,1 0 0 0 0,-1-1 0 0 0,0 1-1 0 0,1 0 1 0 0,-1 0 0 0 0,0-1 0 0 0,0 1-1 0 0,1 0 1 0 0,-1 0 0 0 0,0 0 0 0 0,0-1-1 0 0,0 1 1 0 0,0 0 0 0 0,0 0 0 0 0,0 0-1 0 0,0-1 1 0 0,-1 1 0 0 0,1 0 0 0 0,0 0-1 0 0,0-1 1 0 0,0 1 0 0 0,-1 0 0 0 0,1 0-27 0 0,0-1-1 0 0,-1 1 1 0 0,1 0 0 0 0,0-1 0 0 0,0 1-1 0 0,-1-1 1 0 0,1 1 0 0 0,0 0 0 0 0,0-1-1 0 0,0 1 1 0 0,0 0 0 0 0,0 0 0 0 0,0-1 0 0 0,0 1-1 0 0,0 0 1 0 0,0-1 0 0 0,0 1 0 0 0,0 0-1 0 0,1-1 1 0 0,-1 1 0 0 0,0-1 0 0 0,0 1-1 0 0,1 0 1 0 0,-1-1 0 0 0,0 1 0 0 0,1-1-1 0 0,-1 1 1 0 0,0 0 0 0 0,1-1 0 0 0,-1 1-1 0 0,1-1 1 0 0,0 1 0 0 0,-1-1 0 0 0,1 0 0 0 0,-1 1 0 0 0,1-1 0 0 0,-1 0 0 0 0,1 0 0 0 0,-1 1 0 0 0,1-1 0 0 0,-1 1 0 0 0,1-1 0 0 0,-1 0 0 0 0,1 1 0 0 0,-1-1 0 0 0,0 1 0 0 0,1-1 0 0 0,-1 1 0 0 0,0-1 0 0 0,1 1 0 0 0,-1-1 0 0 0,0 1 0 0 0,0 0 0 0 0,0-1 0 0 0,1 1 0 0 0,-1-1 0 0 0,0 1 0 0 0,0-1 0 0 0,0 1 0 0 0,0 0 0 0 0,0-1 0 0 0,0 1 0 0 0,0-1 0 0 0,0 1 0 0 0,0 0 0 0 0,-1-1 0 0 0,1 1 0 0 0,0-1 0 0 0,0 1 0 0 0,0 0 0 0 0,-1-1 0 0 0,1 0-8 0 0,0 1-1 0 0,0-1 0 0 0,0 0 1 0 0,0 1-1 0 0,0-1 0 0 0,0 0 0 0 0,0 1 1 0 0,1-1-1 0 0,-1 0 0 0 0,0 0 1 0 0,0 1-1 0 0,0-1 0 0 0,0 0 1 0 0,0 1-1 0 0,0-1 0 0 0,1 0 1 0 0,-1 0-1 0 0,0 1 0 0 0,0-1 0 0 0,0 0 1 0 0,1 0-1 0 0,-1 1 0 0 0,0-1 1 0 0,0 0-1 0 0,1 0 0 0 0,-1 0 1 0 0,0 0-1 0 0,0 1 0 0 0,1-1 1 0 0,-1 0-1 0 0,0 0 0 0 0,1 0 0 0 0,-1 0 1 0 0,0 0-1 0 0,1 0 0 0 0,-1 0 1 0 0,0 0-1 0 0,1 0 0 0 0,-1 0 1 0 0,0 0 8 0 0,0 0-20 0 0,0 0 1 0 0,0 0-1 0 0,0 0 0 0 0,0 0 1 0 0,0 1-1 0 0,0-1 1 0 0,0 0-1 0 0,0 0 1 0 0,-1 0-1 0 0,1 0 1 0 0,0 0-1 0 0,0 0 0 0 0,0 0 1 0 0,0 0-1 0 0,0 1 1 0 0,0-1-1 0 0,0 0 1 0 0,0 0-1 0 0,0 0 1 0 0,0 0-1 0 0,0 0 0 0 0,0 0 1 0 0,0 0-1 0 0,0 1 1 0 0,0-1-1 0 0,0 0 1 0 0,0 0-1 0 0,0 0 1 0 0,0 0-1 0 0,0 0 0 0 0,0 0 1 0 0,0 0-1 0 0,0 1 1 0 0,0-1-1 0 0,0 0 1 0 0,0 0-1 0 0,0 0 1 0 0,1 0-1 0 0,-1 0 1 0 0,0 0-1 0 0,0 0 0 0 0,0 0 1 0 0,0 1-1 0 0,0-1 1 0 0,0 0-1 0 0,0 0 1 0 0,0 0-1 0 0,0 0 1 0 0,1 0-1 0 0,-1 0 0 0 0,0 0 1 0 0,0 0-1 0 0,0 0 20 0 0,-1 1-716 0 0,1-1-857 0 0,0 0-379 0 0,0 0-80 0 0,0 0-14 0 0</inkml:trace>
  <inkml:trace contextRef="#ctx0" brushRef="#br0" timeOffset="910.263">617 379 13824 0 0,'-32'-7'1246'0'0,"30"5"-1022"0"0,2 2-212 0 0,0-1 0 0 0,0 1 0 0 0,0-1 0 0 0,0 1 0 0 0,0-1 0 0 0,0 1 0 0 0,0 0 0 0 0,0-1 0 0 0,0 1 0 0 0,0-1 0 0 0,0 1 0 0 0,-1-1 0 0 0,1 1 0 0 0,0 0 0 0 0,0-1 0 0 0,-1 1-1 0 0,1-1 1 0 0,0 1 0 0 0,0 0 0 0 0,-1-1 0 0 0,1 1 0 0 0,-1 0 0 0 0,1-1 0 0 0,0 1 0 0 0,-1 0 0 0 0,1 0 0 0 0,0-1 0 0 0,-1 1 0 0 0,1 0 0 0 0,-1 0 0 0 0,1 0 0 0 0,-1 0 0 0 0,1-1 0 0 0,-1 1 0 0 0,1 0 0 0 0,-1 0 0 0 0,1 0 0 0 0,0 0 0 0 0,-1 0 0 0 0,1 0-1 0 0,-1 0 1 0 0,0 1-12 0 0,-2-2 504 0 0,6-4-37 0 0,-4 3-24 0 0,1 2-440 0 0,0 0 0 0 0,0 0 0 0 0,0 0 0 0 0,-1-1 0 0 0,1 1 0 0 0,0 0 0 0 0,0 0 0 0 0,0 0 0 0 0,0 0 0 0 0,-1-1 0 0 0,1 1 0 0 0,0 0 0 0 0,0 0 0 0 0,0 0 0 0 0,0-1 0 0 0,0 1 0 0 0,0 0 0 0 0,-1 0 0 0 0,1 0 0 0 0,0-1 0 0 0,0 1 0 0 0,0 0 0 0 0,0 0 0 0 0,0-1 0 0 0,0 1 0 0 0,0 0 0 0 0,0 0 0 0 0,0 0 0 0 0,0-1 0 0 0,0 1 0 0 0,0 0 0 0 0,0 0 0 0 0,0-1 0 0 0,1 1 0 0 0,-1 0 0 0 0,0 0 0 0 0,0-1 0 0 0,0 1 0 0 0,0 0 0 0 0,0 0 0 0 0,0 0 0 0 0,1 0 0 0 0,-1-1 0 0 0,0 1 0 0 0,0 0 0 0 0,0 0 0 0 0,0 0 0 0 0,1 0 0 0 0,-1-1 0 0 0,0 1 0 0 0,0 0 0 0 0,0 0 0 0 0,1 0 0 0 0,-1 0 0 0 0,0 0 0 0 0,0 0 0 0 0,1 0 0 0 0,-1 0 0 0 0,0 0 0 0 0,0 0-3 0 0,13-5-15 0 0,-2 5 15 0 0,-5 0-110 0 0,1-1 1 0 0,-1 1-1 0 0,1 1 1 0 0,-1-1 0 0 0,0 1-1 0 0,1 1 1 0 0,-1-1-1 0 0,6 3 110 0 0,-5 1-1497 0 0,1 0-3961 0 0</inkml:trace>
  <inkml:trace contextRef="#ctx0" brushRef="#br0" timeOffset="1216.225">998 381 13824 0 0,'0'0'314'0'0,"-10"12"760"0"0,7-8-1033 0 0,0 1 1 0 0,0-1 0 0 0,-1 0-1 0 0,0 0 1 0 0,0 0 0 0 0,0 0 0 0 0,0-1-1 0 0,-1 0 1 0 0,0 1-42 0 0,-14 11 671 0 0,-15 12 409 0 0,25-21-785 0 0,1 0 1 0 0,0 0-1 0 0,1 1 1 0 0,-1 0-1 0 0,-4 6-295 0 0,-8 11 675 0 0,14-18-473 0 0,0 1-1 0 0,0-1 1 0 0,1 1 0 0 0,0 0 0 0 0,1 0 0 0 0,-1 0-1 0 0,1 1 1 0 0,1-1 0 0 0,-3 7-202 0 0,5-8 21 0 0,-1 0-1 0 0,0 0 1 0 0,0 0 0 0 0,0 0-1 0 0,-1 0 1 0 0,0-1 0 0 0,0 1-1 0 0,-2 1-20 0 0,4-6 0 0 0,1-1 0 0 0,-1 1 0 0 0,1 0 0 0 0,-1-1 0 0 0,1 1 0 0 0,0 0 0 0 0,-1-1 0 0 0,1 1 0 0 0,0 0 0 0 0,0-1 0 0 0,0 1 0 0 0,-1 0 0 0 0,1 0 0 0 0,0-1 0 0 0,0 1 0 0 0,0 0 0 0 0,0 0 0 0 0,0-1 0 0 0,0 1 0 0 0,0 0 0 0 0,0-1 0 0 0,1 1 0 0 0,-1 0 0 0 0,0 0 0 0 0,0-1 0 0 0,1 1 0 0 0,-1 0 0 0 0,0-1 0 0 0,1 1 0 0 0,-1 0 0 0 0,1 0 0 0 0,-1 0 0 0 0,1 0 0 0 0,-1 0 0 0 0,0 0 0 0 0,0-1 0 0 0,1 1 0 0 0,-1 0 0 0 0,0 0 0 0 0,0 0 0 0 0,0 0 0 0 0,0 0 0 0 0,0 0 0 0 0,0 0 0 0 0,0 0 0 0 0,0 0 0 0 0,-1 0 0 0 0,-1 8 0 0 0,1-8 0 0 0,1 0 0 0 0,-1 0 0 0 0,1 0 0 0 0,0 0 0 0 0,0 0 0 0 0,-1 0 0 0 0,1 0 0 0 0,0 0 0 0 0,0 0 0 0 0,0 1 0 0 0,0-1 0 0 0,0 0 0 0 0,0 0 0 0 0,0 0 0 0 0,1 0 0 0 0,-1 0 0 0 0,0 0 0 0 0,1 0 0 0 0,-1 0 0 0 0,1 1 0 0 0,-1-1 0 0 0,0-1 0 0 0,1 1 0 0 0,-1-1 0 0 0,0 0 0 0 0,0 1 0 0 0,1-1 0 0 0,-1 0 0 0 0,0 1 0 0 0,1-1 0 0 0,-1 0 0 0 0,0 1 0 0 0,1-1 0 0 0,-1 0 0 0 0,0 0 0 0 0,1 1 0 0 0,-1-1 0 0 0,1 0 0 0 0,-1 0 0 0 0,1 0 0 0 0,-1 0 0 0 0,0 1 0 0 0,1-1 0 0 0,-1 0 0 0 0,1 0 0 0 0,-1 0 0 0 0,1 0 0 0 0,-1 0 0 0 0,1 0 0 0 0,-1 0 0 0 0,0 0 0 0 0,1 0 0 0 0,0-1 0 0 0,5 2 0 0 0,0-2 0 0 0,0 1 0 0 0,0-1 0 0 0,0 1 0 0 0,0-2 0 0 0,0 1 0 0 0,4-2 0 0 0,42-17 0 0 0,-32 8 0 0 0,7-2 0 0 0,-21 12 0 0 0,-1 0 0 0 0,0 0 0 0 0,0 0 0 0 0,-1 0 0 0 0,1 0 0 0 0,0-1 0 0 0,-1 0 0 0 0,2-1 0 0 0,-2 0 0 0 0,-2 2 0 0 0,0 1 0 0 0,0 0 0 0 0,0 0 0 0 0,0-1 0 0 0,0 1 0 0 0,0 1 0 0 0,0-1 0 0 0,0 0 0 0 0,1 0 0 0 0,-1 1 0 0 0,0-1 0 0 0,0 1 0 0 0,1 0 0 0 0,-1-1 0 0 0,2 1 0 0 0,-3 0 0 0 0,1 1 0 0 0,-1-1 0 0 0,1 0 0 0 0,0 0 0 0 0,-1 1 0 0 0,1-1 0 0 0,-1 1 0 0 0,1-1 0 0 0,-1 1 0 0 0,1 0 0 0 0,-1-1 0 0 0,0 1 0 0 0,1 0 0 0 0,0 1 0 0 0,-1 0 0 0 0,1 1 0 0 0,-1 0 0 0 0,0 0 0 0 0,0 0 0 0 0,0 0 0 0 0,0 0 0 0 0,0 0 0 0 0,-1 1 0 0 0,1-1 0 0 0,-1 0 0 0 0,0 0 0 0 0,0 3 0 0 0,-5 41 0 0 0,0-19 0 0 0,2-8 0 0 0,-1-1 0 0 0,0 0 0 0 0,-2 0 0 0 0,-1 0 0 0 0,-3 7 0 0 0,-7 21 0 0 0,4-15 0 0 0,-11 20 0 0 0,-1 2 0 0 0,23-50 0 0 0,1-1 0 0 0,-1 0 0 0 0,-1 1 0 0 0,1-1 0 0 0,0 0 0 0 0,-1 0 0 0 0,-10 15 0 0 0,11-13-2 0 0,4-4-12 0 0,3-5-103 0 0,-1 0-374 0 0,0-1 0 0 0,-1 1 0 0 0,1-1 0 0 0,-1 0 0 0 0,0-1 0 0 0,0 1 0 0 0,-1 0-1 0 0,2-6 493 0 0,6-9-3987 0 0,4-10-1814 0 0</inkml:trace>
  <inkml:trace contextRef="#ctx0" brushRef="#br0" timeOffset="1647.619">1338 46 15664 0 0,'0'0'356'0'0,"0"0"-308"0"0,0 0 1 0 0,-1 0-1 0 0,1 0 1 0 0,0 0 0 0 0,0 0-1 0 0,-1 0 1 0 0,1 0 0 0 0,0 0-1 0 0,-1 0 1 0 0,1 0 0 0 0,0 0-1 0 0,-1 0 1 0 0,1 0-1 0 0,0 0 1 0 0,0 0 0 0 0,-1 0-1 0 0,1 0 1 0 0,0 0 0 0 0,0 0-1 0 0,-1 1 1 0 0,1-1 0 0 0,0 0-1 0 0,0 0 1 0 0,-1 0-1 0 0,1 0-48 0 0,-18 47 148 0 0,-2 37-183 0 0,-10 41 1945 0 0,1 24-1910 0 0,24-89 83 0 0,1-1-1 0 0,4 19-82 0 0,2-26 1883 0 0,-1-51-1734 0 0,0-1-148 0 0,-1 1-1 0 0,1-1 1 0 0,-1 0-1 0 0,1 1 0 0 0,-1-1 1 0 0,1 0-1 0 0,0 0 1 0 0,-1 0-1 0 0,1 0 0 0 0,-1 1 1 0 0,1-1-1 0 0,-1 0 1 0 0,1 0-1 0 0,0 0 0 0 0,-1 0 1 0 0,1 0-1 0 0,-1 0 1 0 0,1-1-1 0 0,-1 1 0 0 0,1 0 1 0 0,0 0-1 0 0,-1 0 1 0 0,1 0-1 0 0,-1-1 1 0 0,1 1-1 0 0,-1 0 0 0 0,1 0 1 0 0,-1-1-1 0 0,1 1 1 0 0,-1-1-1 0 0,1 1 0 0 0,-1 0 1 0 0,0-1-1 0 0,1 1 1 0 0,-1-1-1 0 0,1 0 0 0 0,0 0 1 0 0,4-3-1 0 0,0-1 0 0 0,-1 1 0 0 0,1-1 0 0 0,-1 0 0 0 0,0-1 0 0 0,-1 1 0 0 0,1-1 0 0 0,-1 1 0 0 0,0-3 0 0 0,12-17 0 0 0,75-105 0 0 0,-90 128 0 0 0,1 1 0 0 0,0 0 0 0 0,0-1 0 0 0,0 1 0 0 0,0 0 0 0 0,1 0 0 0 0,-1 0 0 0 0,0 0 0 0 0,0 0 0 0 0,1 0 0 0 0,0 0 0 0 0,5-1 0 0 0,-1 5 0 0 0,-3 2 0 0 0,0 0 0 0 0,0 1 0 0 0,0-1 0 0 0,-1 1 0 0 0,0-1 0 0 0,0 1 0 0 0,-1 0 0 0 0,0 0 0 0 0,1 1 0 0 0,3 15 0 0 0,-2-7 0 0 0,0 0 0 0 0,0 13 0 0 0,-2-13 0 0 0,1 0 0 0 0,1 0 0 0 0,1 4 0 0 0,-3-15-10 0 0,-1-3 5 0 0,0 0-1 0 0,1 0 1 0 0,-1 0-1 0 0,0 0 0 0 0,0 0 1 0 0,1 0-1 0 0,-1 0 1 0 0,1 0-1 0 0,-1 0 0 0 0,1 0 1 0 0,0 0-1 0 0,-1-1 1 0 0,1 1-1 0 0,0 0 0 0 0,-1 0 1 0 0,1 0-1 0 0,0-1 0 0 0,0 1 1 0 0,0 0-1 0 0,0-1 1 0 0,-1 1-1 0 0,2 0 6 0 0,-1-1-106 0 0,0 0-1 0 0,0 1 1 0 0,-1-1-1 0 0,1 1 1 0 0,0-1 0 0 0,0 0-1 0 0,0 0 1 0 0,0 0-1 0 0,-1 1 1 0 0,1-1 0 0 0,0 0-1 0 0,0 0 1 0 0,0 0-1 0 0,0 0 1 0 0,0 0 0 0 0,0 0-1 0 0,-1-1 1 0 0,1 1-1 0 0,0 0 1 0 0,0 0 0 0 0,0-1-1 0 0,0 1 1 0 0,-1 0-1 0 0,1-1 1 0 0,0 1 106 0 0,8-6-1023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6:45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391 1 7368 0 0,'0'0'568'0'0,"0"0"-4"0"0,0 0 1373 0 0,0 0 640 0 0,0 0 985 0 0,-3 8-2028 0 0,0-1-788 0 0,1-5-629 0 0,1 0 0 0 0,0 1 0 0 0,0 0 0 0 0,0-1 0 0 0,0 1 0 0 0,0 0 0 0 0,0 1-117 0 0,0 1-36 0 0,-1 1 1 0 0,0-1-1 0 0,0 0 0 0 0,0 0 0 0 0,0 0 0 0 0,-1-1 0 0 0,0 1 0 0 0,0 0 0 0 0,0-1 0 0 0,0 0 36 0 0,-3 3 23 0 0,-1 1 0 0 0,1-2 0 0 0,-1 1-1 0 0,0-1 1 0 0,-4 3-23 0 0,-27 22 215 0 0,30-23-173 0 0,0-1 1 0 0,0 0 0 0 0,-1-1 0 0 0,0 0 0 0 0,0 0 0 0 0,0-1 0 0 0,-4 1-43 0 0,-12 4 163 0 0,9-2-116 0 0,-1-2 0 0 0,0 0 0 0 0,-4 0-47 0 0,16-5 7 0 0,0 0-1 0 0,0 0 1 0 0,0-1-1 0 0,0 1 0 0 0,0-1 1 0 0,0 0-1 0 0,0-1 1 0 0,0 1-1 0 0,0-1 0 0 0,0 0 1 0 0,0 0-1 0 0,1-1 1 0 0,-5-1-7 0 0,8 3 0 0 0,-1-1-1 0 0,1 0 1 0 0,-1 0 0 0 0,1 0 0 0 0,-1 1 0 0 0,1-2-1 0 0,0 1 1 0 0,-1 0 0 0 0,1 0 0 0 0,0 0 0 0 0,0-1 0 0 0,0 1-1 0 0,0 0 1 0 0,0-1 0 0 0,0 1 0 0 0,0-1 0 0 0,0 1-1 0 0,1-1 1 0 0,-1 0 0 0 0,1 1 0 0 0,-1-1 0 0 0,1 0 0 0 0,-1 1-1 0 0,1-1 1 0 0,0 0 0 0 0,0 0 0 0 0,0 1 0 0 0,0-1-1 0 0,0 0 1 0 0,0 0 0 0 0,1-1-30 0 0,0-1 0 0 0,0 0 0 0 0,0 0 0 0 0,0 1 0 0 0,0-1-1 0 0,1 1 1 0 0,0-1 0 0 0,0 1 0 0 0,0 0 0 0 0,0-1 0 0 0,0 1 0 0 0,0 0-1 0 0,2 0 31 0 0,-1-1-8 0 0,0 1-1 0 0,1-1 0 0 0,0 1 1 0 0,0 0-1 0 0,0 0 0 0 0,0 1 1 0 0,1-1-1 0 0,-1 1 0 0 0,0 0 1 0 0,1 0-1 0 0,0 1 1 0 0,-1-1-1 0 0,1 1 0 0 0,0 0 1 0 0,0 0-1 0 0,0 1 0 0 0,0-1 9 0 0,2 1 45 0 0,0 1 0 0 0,0-1-1 0 0,-1 1 1 0 0,1 0 0 0 0,-1 1-1 0 0,1-1 1 0 0,-1 1 0 0 0,1 1 0 0 0,-1-1-1 0 0,0 1 1 0 0,0 0 0 0 0,2 2-45 0 0,64 42 555 0 0,16 17-555 0 0,-46-33-5 0 0,-18-11-2858 0 0,-17-13-63 0 0,9 7-3560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6:44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112 12 10800 0 0,'0'0'496'0'0,"0"-1"-14"0"0,-3-8 896 0 0,4 8 1519 0 0,-1 2-2809 0 0,0-1-1 0 0,1 1 0 0 0,-1-1 0 0 0,0 1 1 0 0,0-1-1 0 0,0 1 0 0 0,0 0 1 0 0,0-1-1 0 0,0 1 0 0 0,0-1 0 0 0,0 1 1 0 0,0-1-1 0 0,0 1 0 0 0,0 0 0 0 0,0-1 1 0 0,0 1-1 0 0,-1-1 0 0 0,1 1 0 0 0,0 0-87 0 0,-7 22 426 0 0,7-19-368 0 0,-1 1 1 0 0,0-1-1 0 0,-1 0 0 0 0,1 0 1 0 0,-1 0-1 0 0,0-1 0 0 0,1 1 0 0 0,-2 0-58 0 0,-10 18 390 0 0,0 1 0 0 0,-7 16-390 0 0,-4 5 12 0 0,7-2 134 0 0,17-42-137 0 0,0 0 1 0 0,0 0 0 0 0,0 0 0 0 0,0 0-1 0 0,0 0 1 0 0,0 0 0 0 0,0 0 0 0 0,0 0-1 0 0,0 0 1 0 0,0 0 0 0 0,0 0 0 0 0,0 0-1 0 0,0 0 1 0 0,0 0 0 0 0,1 0 0 0 0,-1 0-1 0 0,0 0 1 0 0,0 0 0 0 0,0 0 0 0 0,0 0-1 0 0,0 0 1 0 0,0 0 0 0 0,0 0 0 0 0,0 0-1 0 0,0 0 1 0 0,0 0 0 0 0,0 0 0 0 0,0 0-1 0 0,0 1 1 0 0,0-1 0 0 0,0 0 0 0 0,0 0-1 0 0,0 0 1 0 0,0 0 0 0 0,0 0 0 0 0,0 0-1 0 0,0 0 1 0 0,0 0 0 0 0,0 0-1 0 0,0 0 1 0 0,0 0 0 0 0,0 0 0 0 0,0 0-1 0 0,0 0 1 0 0,0 0 0 0 0,0 0 0 0 0,0 0-10 0 0,6-5 116 0 0,7-11-85 0 0,4-9 27 0 0,-13 21-61 0 0,-1 0 0 0 0,0-1-1 0 0,0 1 1 0 0,0-1 0 0 0,-1 0 0 0 0,1-1 3 0 0,23-40-171 0 0,-16 22 102 0 0,1-1 0 0 0,0 2 0 0 0,5-5 69 0 0,-15 26-27 0 0,0 1-1 0 0,0-1 0 0 0,1 1 0 0 0,-1-1 0 0 0,1 1 0 0 0,0-1 0 0 0,-1 1 0 0 0,1 0 0 0 0,0 0 1 0 0,0 0-1 0 0,1-1 28 0 0,-2 2-1 0 0,-1 0 0 0 0,1 0 0 0 0,0 0 0 0 0,0 0 1 0 0,0 0-1 0 0,0 1 0 0 0,0-1 0 0 0,0 0 0 0 0,0 0 0 0 0,0 1 1 0 0,-1-1-1 0 0,1 1 0 0 0,0-1 0 0 0,0 1 0 0 0,0-1 0 0 0,-1 1 1 0 0,1-1-1 0 0,0 1 0 0 0,-1 0 0 0 0,1-1 0 0 0,0 1 0 0 0,-1 0 1 0 0,1-1-1 0 0,0 1 1 0 0,1 2-2 0 0,3 1 2 0 0,-1 0 0 0 0,1 1 0 0 0,-1-1 0 0 0,0 1 0 0 0,0 0 0 0 0,-1 0 0 0 0,0 0 0 0 0,1 1 0 0 0,-1 1 0 0 0,7 13 0 0 0,5 21 0 0 0,2 1 0 0 0,43 91 0 0 0,-59-131 0 0 0,17 48 0 0 0,-17-46 0 0 0,0 1 0 0 0,0 0 0 0 0,0-1 0 0 0,-1 1 0 0 0,1-1 0 0 0,-1 1 0 0 0,0 0 0 0 0,-1-1 0 0 0,1 1 0 0 0,-1 1 0 0 0,0-3 0 0 0,0-1 0 0 0,0 0-1 0 0,0 0 1 0 0,0 1 0 0 0,0-1-1 0 0,0 0 1 0 0,-1 0 0 0 0,1 0 0 0 0,-1 0-1 0 0,1 0 1 0 0,-1 0 0 0 0,0-1-1 0 0,0 1 1 0 0,0-1 0 0 0,0 1-1 0 0,0-1 1 0 0,0 1 0 0 0,0-1-1 0 0,0 0 1 0 0,-1 0 0 0 0,1 0-1 0 0,0 0 1 0 0,-1-1 0 0 0,-8 3 62 0 0,-1 0 0 0 0,1-2 0 0 0,0 1 0 0 0,-9-1-62 0 0,-9 2 391 0 0,12-2-523 0 0,-1 0 0 0 0,1-1-1 0 0,-1-1 1 0 0,-6-1 132 0 0,-3-1 905 0 0,-17 1-905 0 0,42 2-18 0 0,-1 0-1 0 0,1 0 0 0 0,0 0 0 0 0,-1 0 0 0 0,1-1 0 0 0,0 1 0 0 0,-1-1 1 0 0,1 1-1 0 0,0-1 0 0 0,0 0 0 0 0,0 0 0 0 0,-1 0 0 0 0,1 0 1 0 0,0 0-1 0 0,-1-1 19 0 0,2 1-316 0 0,0-3-367 0 0,1 4 642 0 0,0 0 1 0 0,0 0 0 0 0,0 0-1 0 0,0-1 1 0 0,0 1-1 0 0,0 0 1 0 0,-1 0-1 0 0,1 0 1 0 0,0 0 0 0 0,0-1-1 0 0,0 1 1 0 0,0 0-1 0 0,0 0 1 0 0,0 0-1 0 0,0 0 1 0 0,0-1 0 0 0,0 1-1 0 0,0 0 1 0 0,0 0-1 0 0,0 0 1 0 0,0-1-1 0 0,0 1 1 0 0,0 0 0 0 0,0 0-1 0 0,0 0 1 0 0,1 0-1 0 0,-1-1 1 0 0,0 1-1 0 0,0 0 1 0 0,0 0 0 0 0,0 0-1 0 0,0 0 1 0 0,0 0-1 0 0,0-1 1 0 0,1 1-1 0 0,-1 0 1 0 0,0 0 0 0 0,0 0-1 0 0,0 0 1 0 0,0 0-1 0 0,0 0 1 0 0,1 0-1 0 0,-1 0 1 0 0,0-1 0 0 0,0 1-1 0 0,0 0 41 0 0,8-5-1465 0 0,1-1-56 0 0</inkml:trace>
  <inkml:trace contextRef="#ctx0" brushRef="#br0" timeOffset="428.636">851 80 14600 0 0,'0'0'330'0'0,"0"0"45"0"0,0 0 20 0 0,0 0-38 0 0,0 2-229 0 0,-2 4 119 0 0,-1 0 1 0 0,1 0-1 0 0,-1 0 1 0 0,0 0-1 0 0,-1 0 0 0 0,1-1 1 0 0,-1 0-1 0 0,-1 1 1 0 0,1-1-1 0 0,0-1 1 0 0,-1 1-1 0 0,-4 2-247 0 0,-4 6-285 0 0,3-5 281 0 0,0 1 0 0 0,-1-2 0 0 0,0 1 1 0 0,-7 3 3 0 0,-14 8 152 0 0,19-10-42 0 0,-1-1 1 0 0,0-1-1 0 0,-1 0 0 0 0,0 0 0 0 0,-15 3-110 0 0,19-7 58 0 0,-1 0-1 0 0,1 0 0 0 0,-1-2 0 0 0,0 1 1 0 0,0-1-1 0 0,0-1 0 0 0,0 0 0 0 0,-4-1-57 0 0,14 0 0 0 0,-1 0 0 0 0,0 0 0 0 0,0 0 0 0 0,0 0 0 0 0,1 0 0 0 0,-1 0 0 0 0,-1-1 0 0 0,-13-6 0 0 0,16 8-7 0 0,1 0 0 0 0,-1-1 0 0 0,0 1 0 0 0,0 0 0 0 0,1-1 0 0 0,-1 1 0 0 0,0-1 0 0 0,1 1 0 0 0,-1-1 0 0 0,1 1 0 0 0,-1-1 0 0 0,0 1 0 0 0,1-1 0 0 0,-1 0 0 0 0,1 1 0 0 0,-1-1-1 0 0,1 0 1 0 0,0 1 0 0 0,-1-1 0 0 0,1 0 0 0 0,0 0 0 0 0,-1 1 0 0 0,1-2 7 0 0,0 0-34 0 0,-1 0-1 0 0,1 0 1 0 0,0 0-1 0 0,0 0 1 0 0,0-1 0 0 0,0 1-1 0 0,0 0 1 0 0,1 0-1 0 0,-1-2 35 0 0,1 1-31 0 0,0 0-1 0 0,0-1 1 0 0,0 1-1 0 0,0 0 0 0 0,1 0 1 0 0,-1 0-1 0 0,1 0 1 0 0,0 0-1 0 0,0 1 0 0 0,0-1 1 0 0,0 0-1 0 0,0 1 1 0 0,0-1 31 0 0,2 0 35 0 0,0 1 0 0 0,-1-2-1 0 0,0 1 1 0 0,0 0 0 0 0,0-1 0 0 0,1-1-35 0 0,-2 3 4 0 0,-1 1 1 0 0,1-1-1 0 0,0 1 0 0 0,-1 0 0 0 0,1 0 0 0 0,0-1 1 0 0,0 1-1 0 0,-1 0 0 0 0,1 1 0 0 0,0-1 1 0 0,0 0-1 0 0,0 0 0 0 0,0 1 0 0 0,0-1 0 0 0,0 1 1 0 0,1 0-1 0 0,-1 0 0 0 0,0 0 0 0 0,0 0 1 0 0,0 0-1 0 0,0 0 0 0 0,0 0 0 0 0,2 1-4 0 0,3 0-1 0 0,0 1 0 0 0,-1-1-1 0 0,1 1 1 0 0,-1 1 0 0 0,0-1-1 0 0,6 4 2 0 0,1 3 0 0 0,1 1 0 0 0,-2 1 0 0 0,1 0 0 0 0,-2 0 0 0 0,1 1 0 0 0,8 13 0 0 0,-5-8 0 0 0,9 14-88 0 0,-1 0 0 0 0,-1 1 0 0 0,-2 2 0 0 0,4 9 88 0 0,-17-28-192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6:57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71 2304 0 0,'0'0'348'0'0,"0"0"620"0"0,0 0 267 0 0,0 0 55 0 0,0 0-130 0 0,0 0-596 0 0,-7 3 909 0 0,-3 2 5952 0 0,13-6-7373 0 0,1 0 0 0 0,0 0-1 0 0,-1 0 1 0 0,1 0-1 0 0,-1-1 1 0 0,1 0 0 0 0,-1 1-1 0 0,0-1 1 0 0,0 0-1 0 0,0-1 1 0 0,0 1-1 0 0,2-3-51 0 0,21-12-11 0 0,-9 9 823 0 0,-3 1-603 0 0,1 0-1 0 0,11-3-208 0 0,-21 9-107 0 0,-1-1 1 0 0,1 1-1 0 0,0 1 1 0 0,0-1-1 0 0,0 0 0 0 0,-1 1 1 0 0,1 0-1 0 0,0 0 1 0 0,0 1-1 0 0,0-1 0 0 0,1 1 107 0 0,-1 2 88 0 0,1-1 0 0 0,-1 1-1 0 0,0 0 1 0 0,0 0-1 0 0,0 0 1 0 0,0 1 0 0 0,0 0-1 0 0,-1 0 1 0 0,1 0-1 0 0,-1 1-87 0 0,0-1 236 0 0,-1 1 0 0 0,1-1 0 0 0,-1 1 0 0 0,-1 0 0 0 0,3 4-236 0 0,-2-3-13 0 0,1 1 1 0 0,-1-1-1 0 0,1 0 0 0 0,1 0 0 0 0,2 3 13 0 0,-6-7 69 0 0,1-1-1 0 0,0 1 0 0 0,0 0 1 0 0,0 0-1 0 0,0-1 0 0 0,0 0 1 0 0,0 1-1 0 0,0-1 0 0 0,1 0 1 0 0,-1 0-1 0 0,0 0 0 0 0,1 0 1 0 0,-1 0-1 0 0,1-1 0 0 0,2 1-68 0 0,-2 0 79 0 0,1-1 0 0 0,0-1-1 0 0,0 1 1 0 0,0 0 0 0 0,0-1-1 0 0,0 0 1 0 0,-1 0 0 0 0,1 0 0 0 0,0 0-1 0 0,-1-1 1 0 0,1 1 0 0 0,-1-1-1 0 0,1 0-78 0 0,16-7 0 0 0,-14 6 0 0 0,0 0 0 0 0,0 0 0 0 0,-1 0 0 0 0,1-1 0 0 0,0 1 0 0 0,0-2 0 0 0,6-4-419 0 0,0 0 0 0 0,1 1-1 0 0,0 0 1 0 0,1 1 0 0 0,9-3 419 0 0,7-5-4153 0 0,-16 9 2619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7:07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117 500 15664 0 0,'-9'11'1187'0'0,"4"-1"-1114"0"0,0-1-1 0 0,1 1 0 0 0,0 0 1 0 0,0 0-1 0 0,1 0 0 0 0,1 1 0 0 0,-1 4-72 0 0,-11 36 462 0 0,-28 88 1142 0 0,36-120-1547 0 0,0 0 0 0 0,-1 12-57 0 0,6-26-117 0 0,1 0-1 0 0,-1 0 1 0 0,1 0 0 0 0,0 1 0 0 0,0-1-1 0 0,0 0 1 0 0,1 0 0 0 0,-1 0 0 0 0,1 0 0 0 0,0 0-1 0 0,1 0 1 0 0,1 3 117 0 0,0-2-6466 0 0</inkml:trace>
  <inkml:trace contextRef="#ctx0" brushRef="#br0" timeOffset="274.442">359 598 15664 0 0,'-4'8'761'0'0,"-32"35"197"0"0,27-29-958 0 0,1-1 0 0 0,-5 14 0 0 0,-9 16 0 0 0,18-35 0 0 0,0 1 0 0 0,0 0 0 0 0,1 0 0 0 0,1 0 0 0 0,0 0 0 0 0,0 0 0 0 0,0 1 0 0 0,1 7 0 0 0,1-14 32 0 0,0 0-1 0 0,0 0 0 0 0,0 0 0 0 0,0 0 0 0 0,0 0 0 0 0,1 0 0 0 0,-1 0 0 0 0,1 0 0 0 0,0 0 0 0 0,0-1 0 0 0,1 3-31 0 0,-1-3 77 0 0,0-1 0 0 0,0 1-1 0 0,-1-1 1 0 0,1 1-1 0 0,1-1 1 0 0,-1 0 0 0 0,0 1-1 0 0,0-1 1 0 0,0 0 0 0 0,1 0-1 0 0,-1 0 1 0 0,0 0 0 0 0,1 0-1 0 0,-1 0 1 0 0,1 0 0 0 0,0 0-1 0 0,-1-1 1 0 0,1 1-1 0 0,-1 0 1 0 0,2-1-77 0 0,4 1 6 0 0,0 0 0 0 0,0-1-1 0 0,0 1 1 0 0,0-2 0 0 0,1 1 0 0 0,-1-1 0 0 0,0 0-1 0 0,0 0 1 0 0,0-1 0 0 0,0 0 0 0 0,0-1-1 0 0,-1 1 1 0 0,1-1 0 0 0,-1 0 0 0 0,1-1 0 0 0,-1 0-1 0 0,1 0-5 0 0,2-2 91 0 0,-1-1 0 0 0,0 0-1 0 0,0 0 1 0 0,0 0 0 0 0,-1-1 0 0 0,0 0-1 0 0,-1-1 1 0 0,0 0 0 0 0,0 0-1 0 0,-1 0 1 0 0,3-6-91 0 0,-2 3 389 0 0,-4 8-328 0 0,1-1-1 0 0,-1 1 1 0 0,0-1 0 0 0,-1 1-1 0 0,1-1 1 0 0,-1 0 0 0 0,0 0 0 0 0,0 0-1 0 0,0 1 1 0 0,-1-1 0 0 0,0 0-1 0 0,0-1-60 0 0,0 4 0 0 0,0-1 0 0 0,0 1 0 0 0,-1 0 0 0 0,1 0 0 0 0,-1 0 0 0 0,1 0 0 0 0,-1 0 0 0 0,0 0 0 0 0,0 0 0 0 0,0 0 0 0 0,0 0 0 0 0,0 0 0 0 0,-1 0 0 0 0,1 0 0 0 0,0 1 0 0 0,-1-1 0 0 0,1 1 0 0 0,-1-1 0 0 0,0 1 0 0 0,0-1 0 0 0,1 1 0 0 0,-1 0 0 0 0,0 0 0 0 0,0 0 0 0 0,0 0 0 0 0,0 0 0 0 0,0 0 0 0 0,-7-2 0 0 0,1 1 0 0 0,0-1 0 0 0,-1 2 0 0 0,0-1 0 0 0,1 1 0 0 0,-1 0 0 0 0,0 1 0 0 0,1 0 0 0 0,-1 0 0 0 0,-7 2 0 0 0,12-2-88 0 0,0 0-1 0 0,-1 1 1 0 0,1 0-1 0 0,0 0 1 0 0,0 0 0 0 0,0 0-1 0 0,0 1 1 0 0,0-1-1 0 0,1 1 1 0 0,-1 0-1 0 0,0 0 89 0 0,-14 13-5998 0 0,9-6-246 0 0</inkml:trace>
  <inkml:trace contextRef="#ctx0" brushRef="#br0" timeOffset="629.549">442 154 17503 0 0,'0'0'399'0'0,"0"-1"-314"0"0,0 1-1 0 0,0-1 1 0 0,0 0-1 0 0,1 1 1 0 0,-1-1-1 0 0,0 0 1 0 0,0 1-1 0 0,1-1 1 0 0,-1 0-1 0 0,0 1 1 0 0,1-1-1 0 0,-1 1 1 0 0,0-1-1 0 0,1 1 1 0 0,-1-1-1 0 0,1 1 1 0 0,-1-1-1 0 0,1 1-84 0 0,11-3 0 0 0,0 1 0 0 0,0 0 0 0 0,0 1 0 0 0,1 1 0 0 0,-1 0 0 0 0,1 0 0 0 0,43-1 0 0 0,2-2-157 0 0,37 3 157 0 0,-37 0-1227 0 0,-37 0 715 0 0</inkml:trace>
  <inkml:trace contextRef="#ctx0" brushRef="#br0" timeOffset="886.939">1129 1 17503 0 0,'0'0'803'0'0,"-6"6"266"0"0,2 1-1063 0 0,0 1 0 0 0,1-1 0 0 0,0 1 0 0 0,1 0 0 0 0,-2 6-6 0 0,0 2 2 0 0,-6 35-2 0 0,-58 126 0 0 0,56-137 0 0 0,3-6 0 0 0,8-30-168 0 0,0-1-1 0 0,0 1 1 0 0,1 0-1 0 0,-1 0 1 0 0,1 0-1 0 0,0-1 1 0 0,0 4 168 0 0,0-3-1493 0 0,1-2-21 0 0,5-2-19 0 0</inkml:trace>
  <inkml:trace contextRef="#ctx0" brushRef="#br0" timeOffset="1213.65">1350 28 17503 0 0,'0'0'803'0'0,"0"0"-18"0"0,0 0-563 0 0,0 0-521 0 0,0 0-169 0 0,0 0-39 0 0,0 0 133 0 0,11 6 1526 0 0,-5-5-1014 0 0,-1 1 1 0 0,1-1-1 0 0,-1 0 1 0 0,1 0-1 0 0,-1-1 1 0 0,1 1-1 0 0,0-1 1 0 0,-1 0-1 0 0,1-1 1 0 0,-1 1-1 0 0,1-1 1 0 0,1-1-139 0 0,31-1 976 0 0,-21 2-968 0 0,-1-1 0 0 0,11-2-8 0 0,0 0 0 0 0,-11 3 0 0 0,-12 3 0 0 0,-1 0 0 0 0,0-2 0 0 0,-3 0 0 0 0,1 0 0 0 0,0 0 0 0 0,0 0 0 0 0,-1 0 0 0 0,1 0 0 0 0,0 0 0 0 0,-1 0 0 0 0,1 0 0 0 0,0 1 0 0 0,0-1 0 0 0,-1 0 0 0 0,1 1 0 0 0,0-1 0 0 0,-1 0 0 0 0,1 1 0 0 0,-1-1 0 0 0,1 1 0 0 0,-1-1 0 0 0,1 1 0 0 0,-1-1 0 0 0,1 1 0 0 0,-1 0 0 0 0,1 0 0 0 0,1 1 0 0 0,0 0 0 0 0,0 1 0 0 0,0-1 0 0 0,0 1 0 0 0,0 0 0 0 0,-1 0 0 0 0,0-1 0 0 0,1 1 0 0 0,-1 0 0 0 0,0 0 0 0 0,0 0 0 0 0,-1 0 0 0 0,1 1 0 0 0,-1-1 0 0 0,1 0 0 0 0,-1 0 0 0 0,0 0 0 0 0,0 1 0 0 0,-1 4 0 0 0,0 0 0 0 0,0 0 0 0 0,0 1 0 0 0,-1-2 0 0 0,0 1 0 0 0,-2 5 0 0 0,-9 18 0 0 0,-1-2 0 0 0,-2 1 0 0 0,-3 2 0 0 0,-3 8 0 0 0,-2 5 0 0 0,1 6 0 0 0,-9 32 0 0 0,32-82-165 0 0,-1 1 0 0 0,0 0 0 0 0,0-1 0 0 0,1 1 0 0 0,-1-1 0 0 0,0 1 0 0 0,-1-1 0 0 0,1 0 0 0 0,0 1 0 0 0,-2 0 165 0 0,1 0-996 0 0,2-1-5829 0 0</inkml:trace>
  <inkml:trace contextRef="#ctx0" brushRef="#br0" timeOffset="1510.299">1368 282 17503 0 0,'12'2'384'0'0,"1"-2"88"0"0,2-2 8 0 0,0-1 8 0 0,4 3-392 0 0,4 0-96 0 0,6 0 0 0 0,1-3 0 0 0,4 1 432 0 0,3 2 64 0 0,9 0 16 0 0,-1 0 0 0 0,2-3-416 0 0,-1 3-96 0 0,0 0 0 0 0,0 3-8575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6:57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93 554 13824 0 0,'2'-17'1388'0'0,"-2"13"-1206"0"0,0 3 196 0 0,0 1 108 0 0,0 0 23 0 0,0 0 3 0 0,0 0 0 0 0,0 0 0 0 0,0 0 0 0 0,0 15 96 0 0,0 1 19 0 0,-2-1 0 0 0,0 0-1 0 0,-3 8-626 0 0,2-6 152 0 0,-3 9-144 0 0,-2 1 0 0 0,-5 12-8 0 0,-3 10 0 0 0,2-8 4 0 0,7-17 714 0 0,0 0 0 0 0,-2 13-718 0 0,6-5-1218 0 0,15-21 980 0 0,-3-12-479 0 0,-8 0 576 0 0,1 1 122 0 0,2-1-276 0 0,0 1-1 0 0,-1-1 0 0 0,1 1 0 0 0,-1-1 1 0 0,0 0-1 0 0,1 0 0 0 0,-1-1 0 0 0,0 1 0 0 0,0-1 1 0 0,0 0-1 0 0,0 1 0 0 0,0-1 0 0 0,0-1 1 0 0,0 1-1 0 0,0 0 0 0 0,0-2 296 0 0,23-23-2032 0 0,4 1-14 0 0</inkml:trace>
  <inkml:trace contextRef="#ctx0" brushRef="#br0" timeOffset="291.102">313 692 11976 0 0,'0'0'546'0'0,"0"1"-10"0"0,-3 3-50 0 0,0 1 0 0 0,1 0 0 0 0,0 0 0 0 0,0 0 1 0 0,0 0-1 0 0,1 1 0 0 0,0-1 0 0 0,0 0 0 0 0,0 3-486 0 0,-2 9-82 0 0,-3 36 1546 0 0,4-47-1426 0 0,1 1 0 0 0,0-1 0 0 0,1 1 0 0 0,-1-1 0 0 0,1 1 0 0 0,0 0 0 0 0,1-1 0 0 0,0 1 0 0 0,0-1 0 0 0,0 1 0 0 0,1-1 0 0 0,-1 0 0 0 0,2 1 0 0 0,-1-1 0 0 0,1 0 0 0 0,3 5-38 0 0,-5-9 52 0 0,1 0 0 0 0,1 1-1 0 0,-1-1 1 0 0,0 0-1 0 0,0 0 1 0 0,1 0 0 0 0,-1 0-1 0 0,1-1 1 0 0,0 1 0 0 0,-1-1-1 0 0,1 1 1 0 0,0-1-1 0 0,0 0 1 0 0,0 0 0 0 0,0-1-1 0 0,0 1 1 0 0,0 0-1 0 0,0-1 1 0 0,0 0 0 0 0,2 0-52 0 0,1 1 101 0 0,0-1 1 0 0,0-1-1 0 0,0 1 1 0 0,0-1 0 0 0,-1 0-1 0 0,1 0 1 0 0,0-1-1 0 0,-1 0 1 0 0,1 0-1 0 0,2-1-101 0 0,-4 0 0 0 0,0 1 0 0 0,0-1 0 0 0,1 0 0 0 0,-2 0 0 0 0,1 0 0 0 0,0 0 0 0 0,0-1 0 0 0,-1 0 0 0 0,0 0 0 0 0,0 0 0 0 0,0 0 0 0 0,1-1 0 0 0,1-5 0 0 0,-1 0 0 0 0,1 0 0 0 0,-2 0 0 0 0,1 0 0 0 0,-1-3 0 0 0,-2 7 0 0 0,-1-1 0 0 0,0 0 0 0 0,0 1 0 0 0,-1-1 0 0 0,1 0 0 0 0,-1 1 0 0 0,-1-1 0 0 0,1 1 0 0 0,-1-1 0 0 0,-1 1 0 0 0,0-2 0 0 0,0 1 12 0 0,0 0-1 0 0,-1 0 0 0 0,0 0 0 0 0,-1 1 0 0 0,1-1 0 0 0,-1 1 1 0 0,0 0-1 0 0,-1 0 0 0 0,0 1 0 0 0,0 0 0 0 0,0 0 0 0 0,0 0 1 0 0,-1 1-1 0 0,-1-1-11 0 0,-8-4-388 0 0,-1 0 0 0 0,0 2 0 0 0,0 0 1 0 0,0 1-1 0 0,-12-2 388 0 0,19 5-2103 0 0,3-2-4379 0 0</inkml:trace>
  <inkml:trace contextRef="#ctx0" brushRef="#br0" timeOffset="7046.521">455 333 12896 0 0,'-7'-9'1404'0'0,"5"7"-1355"0"0,2 2 142 0 0,0 0 54 0 0,0 0 10 0 0,0 0 34 0 0,0 0 142 0 0,0 0 66 0 0,0 0 13 0 0,11-10 1538 0 0,-7 8-1962 0 0,0 1 0 0 0,0-1 0 0 0,0 1 0 0 0,0 0 0 0 0,0 0 0 0 0,0 0 0 0 0,0 1 0 0 0,0 0 0 0 0,0 0-1 0 0,3 0-85 0 0,23-3 1189 0 0,-19 2-1067 0 0,-1 0-1 0 0,1 0 0 0 0,-1 1 0 0 0,1 0 1 0 0,6 1-122 0 0,18 1-63 0 0,-11 1-347 0 0,-10-1-1118 0 0,0-1-3441 0 0,1-1-1275 0 0</inkml:trace>
  <inkml:trace contextRef="#ctx0" brushRef="#br0" timeOffset="7582.692">1074 218 10136 0 0,'13'-3'178'0'0,"-8"2"-55"0"0,-1 0 0 0 0,0 0 1 0 0,0 0-1 0 0,1 1 1 0 0,-1 0-1 0 0,2-1-123 0 0,24-5 178 0 0,-24 4-178 0 0,22-3 0 0 0,0-1 1440 0 0,-27 6-928 0 0,-1 0 0 0 0,0 0-466 0 0,0 0 0 0 0,0 0 0 0 0,0 0 0 0 0,0-1 0 0 0,0 1 0 0 0,0 0 0 0 0,0 0 0 0 0,0 0 0 0 0,0 0 0 0 0,0 0 0 0 0,0-1 0 0 0,0 1 0 0 0,0 0 0 0 0,-1 0 0 0 0,1 0 0 0 0,0 0 0 0 0,0 0 0 0 0,0-1 0 0 0,0 1 0 0 0,0 0 0 0 0,0 0 0 0 0,0 0 0 0 0,0 0 0 0 0,-1 0 0 0 0,1 0 0 0 0,0 0 0 0 0,0 0 0 0 0,0-1 0 0 0,0 1 0 0 0,0 0 0 0 0,-1 0 0 0 0,1 0 0 0 0,0 0 0 0 0,0 0 0 0 0,0 0 0 0 0,0 0 0 0 0,-1 0-46 0 0,-17 1 1961 0 0,-172 35-1945 0 0,167-31-14 0 0,16-3 1 0 0,0-1 0 0 0,-1 1 1 0 0,1-1-1 0 0,-1-1 0 0 0,1 1 0 0 0,-1-1 0 0 0,-5-1-3 0 0,-14-2 572 0 0,26 3-554 0 0,1-1 0 0 0,-1 1 0 0 0,1 0 0 0 0,0-1 0 0 0,-1 1-1 0 0,1 0 1 0 0,0-1 0 0 0,-1 1 0 0 0,1-1 0 0 0,0 1 0 0 0,0 0 0 0 0,-1-1-1 0 0,1 1 1 0 0,0-1 0 0 0,0 1 0 0 0,0-1 0 0 0,0 1 0 0 0,0-1-1 0 0,-1 1 1 0 0,1-1 0 0 0,0 1 0 0 0,0-1 0 0 0,0 1 0 0 0,0-1-1 0 0,0 1 1 0 0,1-1 0 0 0,-1 1 0 0 0,0-1 0 0 0,0 1 0 0 0,0-1-1 0 0,0 1 1 0 0,0-1 0 0 0,1 1 0 0 0,-1 0 0 0 0,0-1 0 0 0,0 1-1 0 0,1-1-17 0 0,40-35 486 0 0,-27 25-464 0 0,-2 0-1 0 0,0-2 1 0 0,0 0 0 0 0,-1 0 0 0 0,6-10-22 0 0,-13 18 37 0 0,0 0 1 0 0,0 0-1 0 0,1 1 0 0 0,4-5-37 0 0,14-14 56 0 0,-19 20-64 0 0,-1-1 0 0 0,1 1 0 0 0,0 0 0 0 0,0-1 0 0 0,0 2-1 0 0,0-1 9 0 0,17-13-28 0 0,-20 15 39 0 0,1 1 0 0 0,0-1 0 0 0,-1 0 0 0 0,1 1 0 0 0,0-1 1 0 0,0 1-1 0 0,0 0 0 0 0,-1-1 0 0 0,1 1 0 0 0,0 0 0 0 0,0 0 0 0 0,1 0-11 0 0,0 0 48 0 0,-2 0-40 0 0,0 0 0 0 0,-1 0 0 0 0,1 0 0 0 0,0 0 0 0 0,0 0-1 0 0,-1 0 1 0 0,1 0 0 0 0,0 0 0 0 0,0 0 0 0 0,-1 0 0 0 0,1 0-1 0 0,0 0 1 0 0,-1 1 0 0 0,1-1 0 0 0,0 0 0 0 0,-1 1 0 0 0,1-1-1 0 0,0 0 1 0 0,-1 1 0 0 0,1-1 0 0 0,-1 1 0 0 0,1-1-1 0 0,-1 1 1 0 0,1-1 0 0 0,-1 1 0 0 0,1-1 0 0 0,-1 1 0 0 0,1 0-1 0 0,-1-1 1 0 0,0 1 0 0 0,1-1 0 0 0,-1 1 0 0 0,0 0 0 0 0,0-1-1 0 0,1 1 1 0 0,-1 0 0 0 0,0 0 0 0 0,0-1 0 0 0,0 1 0 0 0,0 0-1 0 0,0-1 1 0 0,0 1 0 0 0,0 0 0 0 0,0 0 0 0 0,0-1 0 0 0,0 1-1 0 0,-1 0-7 0 0,1 20-10 0 0,0-18-13 0 0,0 0 0 0 0,0 0 0 0 0,0 0 0 0 0,0 0 0 0 0,0 0-1 0 0,-1 0 1 0 0,1-1 0 0 0,-1 1 0 0 0,0 0 0 0 0,0 0 0 0 0,0-1-1 0 0,-1 3 24 0 0,-20 26-126 0 0,19-27 126 0 0,-1 0 0 0 0,1 0 0 0 0,1 0-1 0 0,-1 0 1 0 0,0 1 0 0 0,1-1 0 0 0,0 1 0 0 0,0-1 0 0 0,1 1 0 0 0,-1 0 0 0 0,1 0-1 0 0,-1 3 1 0 0,0 3 0 0 0,0 0 0 0 0,-1 0 0 0 0,-1 4 0 0 0,1-7 0 0 0,0 0 0 0 0,1 1 0 0 0,0 0 0 0 0,1-1 0 0 0,0 1 0 0 0,0 3 0 0 0,1-2 0 0 0,0 1 0 0 0,-2 0 0 0 0,1-1 0 0 0,-1 2 0 0 0,1-9 0 0 0,1 0 0 0 0,0-1 0 0 0,0 1 0 0 0,0 0 0 0 0,1 0 0 0 0,-1-1 0 0 0,1 1 0 0 0,-1-1 0 0 0,2 2 0 0 0,-2-1 0 0 0,1 1 0 0 0,0-1 0 0 0,0 0 0 0 0,-1 1 0 0 0,0-1 0 0 0,0 3 0 0 0,-3 11-471 0 0,0 8-4444 0 0,8-7-1154 0 0</inkml:trace>
  <inkml:trace contextRef="#ctx0" brushRef="#br0" timeOffset="8636.018">1264 979 9904 0 0,'-4'-1'-2'0'0,"-5"-1"612"0"0,17-3-164 0 0,-5 4-434 0 0,-3 1-10 0 0,-5-5 30 0 0,20-2 1212 0 0,-1 2-699 0 0,0 1 0 0 0,1 1 0 0 0,-1 0 1 0 0,1 1-1 0 0,3 0-545 0 0,28 1 1085 0 0,1 1-1085 0 0,-11 0 526 0 0,-1-1 0 0 0,16-3-526 0 0,-20 0 164 0 0,0 2-1 0 0,0 2 0 0 0,0 0 1 0 0,2 3-164 0 0,18-5 796 0 0,3 0-120 0 0,10 3-626 0 0,-1-3 0 0 0,5-4-50 0 0,46-2-1330 0 0,128-11 1361 0 0,-77 6-638 0 0,-53 4 607 0 0,-51 6 0 0 0,17-6 0 0 0,11-3 0 0 0,0 3 0 0 0,0 4 0 0 0,41 4 0 0 0,-101 1 0 0 0,1-2 0 0 0,1-1 0 0 0,47-2 0 0 0,127 0 0 0 0,-76 1 0 0 0,-122 4 0 0 0,14 0 0 0 0,0 1 0 0 0,7 2 0 0 0,-12-2 0 0 0,1 0 0 0 0,-1-1 0 0 0,6-1 0 0 0,12 0 0 0 0,89 3 0 0 0,-109-3-4 0 0,-9 1-3 0 0,-1 0-1 0 0,1 0 1 0 0,0 0-1 0 0,0 1 0 0 0,0-1 1 0 0,0 1-1 0 0,0 0 1 0 0,-1 1-1 0 0,2-1 8 0 0,-5 0-370 0 0,-1-1-118 0 0,0 0-657 0 0,0 0-2675 0 0,0 0-1148 0 0</inkml:trace>
  <inkml:trace contextRef="#ctx0" brushRef="#br0" timeOffset="9000">3745 663 10136 0 0,'0'0'230'0'0,"9"-7"548"0"0,13 0-653 0 0,-16 7 83 0 0,0-1 0 0 0,1 1 0 0 0,-1 0 0 0 0,0 0 0 0 0,1 1 0 0 0,-1 0 0 0 0,0 0 0 0 0,0 0 0 0 0,0 1 0 0 0,0-1 0 0 0,0 2 0 0 0,2 0-208 0 0,6 3 623 0 0,-1 2-1 0 0,1-1 1 0 0,-1 2 0 0 0,4 4-623 0 0,-14-11 33 0 0,-1 0 0 0 0,0 0 0 0 0,0 1 0 0 0,0-1 0 0 0,0 1 0 0 0,-1 0 0 0 0,1-1 0 0 0,-1 1 0 0 0,1 0 1 0 0,-1 0-1 0 0,0 0 0 0 0,0 0 0 0 0,0 0 0 0 0,-1 0 0 0 0,1 0 0 0 0,-1 1 0 0 0,0-1 0 0 0,1 0 1 0 0,-2 0-1 0 0,1 0 0 0 0,0 0 0 0 0,0 1 0 0 0,-1-1 0 0 0,0 0 0 0 0,0 0 0 0 0,0 0 0 0 0,0 0 1 0 0,0 0-1 0 0,0 0 0 0 0,-1-1 0 0 0,1 1 0 0 0,-1 0 0 0 0,0-1 0 0 0,0 1 0 0 0,0-1 0 0 0,-1 2-33 0 0,-47 32 1368 0 0,39-28-1164 0 0,0 0 0 0 0,-1-1-1 0 0,-9 4-203 0 0,-24 14-3 0 0,-4 3 3 0 0,3-4 0 0 0,-46 31-1673 0 0,70-46-2264 0 0,20-8 1892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7:49.8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63 125 5496 0 0,'0'0'249'0'0,"-3"-3"91"0"0,1 1-317 0 0,1 2-14 0 0,1-1 0 0 0,0 1 0 0 0,-1 0 0 0 0,1-1 0 0 0,-1 1 0 0 0,1 0 0 0 0,-1 0 0 0 0,1 0 0 0 0,0 0 0 0 0,-1-1 0 0 0,1 1 0 0 0,-1 0 0 0 0,1 0 0 0 0,-1 0 0 0 0,1 0 0 0 0,-1 0 0 0 0,1 0 0 0 0,-1 0 0 0 0,0 0-9 0 0,1 0 8 0 0,0 1 0 0 0,-1-1-1 0 0,1 0 1 0 0,-1 0 0 0 0,1 0 0 0 0,-1 0-1 0 0,1-1 1 0 0,-1 1 0 0 0,1 0 0 0 0,-1 0-1 0 0,1 0 1 0 0,-1 0 0 0 0,1 0 0 0 0,0-1-1 0 0,-1 1 1 0 0,1 0 0 0 0,-1 0 0 0 0,1 0-1 0 0,-1-1-7 0 0,1 1 179 0 0,0 0 40 0 0,-13-7 1534 0 0,7 5-2305 0 0,-7 5 6947 0 0,9-1-5606 0 0,3-2-537 0 0,1 0-17 0 0,0 0-3 0 0,-1 1-186 0 0,1 0 0 0 0,0-1 1 0 0,0 1-1 0 0,0-1 1 0 0,0 1-1 0 0,-1 0 1 0 0,1-1-1 0 0,0 1 1 0 0,0 0-1 0 0,0-1 1 0 0,0 1-1 0 0,0 0 1 0 0,1-1-1 0 0,-1 1 1 0 0,0 0-1 0 0,0-1 1 0 0,0 1-1 0 0,0-1 1 0 0,1 1-1 0 0,-1 0 1 0 0,0-1-1 0 0,1 1-46 0 0,2 1 137 0 0,1 1 1 0 0,-1-1-1 0 0,1 0 0 0 0,0 0 0 0 0,0 0 1 0 0,-1-1-1 0 0,1 1 0 0 0,0-1 0 0 0,1 0 1 0 0,-1 0-1 0 0,0 0 0 0 0,0-1 0 0 0,0 1 1 0 0,1-1-1 0 0,3-1-137 0 0,31 4-1113 0 0,-25-2 1169 0 0,0-1 0 0 0,1 1-1 0 0,7-3-55 0 0,67-5 374 0 0,0 3 0 0 0,11 4-374 0 0,-32 1 87 0 0,-53-4 32 0 0,-14 3-50 0 0,5-2 129 0 0,-3 1-7862 0 0,-3 1 2644 0 0</inkml:trace>
  <inkml:trace contextRef="#ctx0" brushRef="#br0" timeOffset="373.576">426 38 9960 0 0,'0'0'456'0'0,"-10"-9"168"0"0,8 5-583 0 0,-2-2 702 0 0,-2-5 2389 0 0,6 11-3069 0 0,0 0 0 0 0,0-1 0 0 0,0 1 0 0 0,0-1 0 0 0,1 1 0 0 0,-1 0 0 0 0,0-1 0 0 0,0 1 0 0 0,0 0 1 0 0,0-1-1 0 0,1 1 0 0 0,-1 0 0 0 0,0 0 0 0 0,0-1 0 0 0,0 1 0 0 0,1 0 0 0 0,-1 0 0 0 0,0-1 0 0 0,1 1 0 0 0,-1 0 1 0 0,0 0-1 0 0,1 0 0 0 0,-1-1 0 0 0,0 1 0 0 0,1 0 0 0 0,-1 0 0 0 0,0 0 0 0 0,1 0 0 0 0,-1 0 0 0 0,0 0 0 0 0,1 0-63 0 0,0-1 1163 0 0,5 2 1005 0 0,12 2-2590 0 0,-1 2-1 0 0,-1 0 0 0 0,1 1 1 0 0,13 7 422 0 0,13 5-1371 0 0,-29-13 1658 0 0,-1 0 0 0 0,-1 1 0 0 0,1 1 1 0 0,-1 0-1 0 0,11 8-287 0 0,6 3 898 0 0,-28-16-929 0 0,0 0-1 0 0,0 0 0 0 0,0 0 0 0 0,0 0 0 0 0,-1 0 1 0 0,1 0-1 0 0,-1 0 0 0 0,1 0 0 0 0,-1 1 0 0 0,0-1 1 0 0,0 0-1 0 0,0 0 0 0 0,0 2 32 0 0,0-1 3 0 0,-1 1 0 0 0,0 0 0 0 0,1-1 0 0 0,-1 1 0 0 0,0-1 0 0 0,-1 0 0 0 0,1 1 0 0 0,-1-1 0 0 0,1 0 0 0 0,-1 0 0 0 0,0 1 0 0 0,0-2 0 0 0,0 1 0 0 0,-1 0 0 0 0,1 0 0 0 0,-1-1 0 0 0,0 1 0 0 0,1-1 0 0 0,-1 0 0 0 0,0 0-3 0 0,-12 8 493 0 0,1 0 1 0 0,-1-1-1 0 0,-12 4-493 0 0,9-4-67 0 0,3-3 154 0 0,0 0 0 0 0,-1 0 0 0 0,1-2-1 0 0,-6 1-86 0 0,1 1-1164 0 0,-1 0 0 0 0,1 1 1164 0 0,19-7-1179 0 0,1 0-4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7:58.9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227 230 5984 0 0,'-6'-3'157'0'0,"1"1"0"0"0,-1 0 0 0 0,0 0 0 0 0,0 1 0 0 0,0 0 0 0 0,-2 0-157 0 0,-5-1 1644 0 0,7 0-23 0 0,-1 2 0 0 0,0-1 0 0 0,0 1-1 0 0,-4 0-1620 0 0,7 0 237 0 0,-1 1-1 0 0,1-1 0 0 0,0 1 0 0 0,-1 0 1 0 0,1 0-1 0 0,0 1 0 0 0,0-1 0 0 0,0 1 1 0 0,0 0-1 0 0,0 0 0 0 0,0 1 0 0 0,0-1 1 0 0,1 1-1 0 0,-1-1 0 0 0,1 1 1 0 0,0 0-1 0 0,0 1 0 0 0,-3 2-236 0 0,-1 4 191 0 0,0 1 0 0 0,1 1 0 0 0,0 0 0 0 0,0-1 0 0 0,1 2 0 0 0,1-1 0 0 0,0 0 0 0 0,1 1 0 0 0,0 0 0 0 0,1 0 0 0 0,0 0 0 0 0,1 0 0 0 0,1 10-191 0 0,3 11 80 0 0,-2-31-67 0 0,-1-1 1 0 0,1 1 0 0 0,-1-1 0 0 0,1 1 0 0 0,0-1 0 0 0,-1 1 0 0 0,1-1 0 0 0,1 0-1 0 0,-1 1 1 0 0,1 0-14 0 0,-1-2 75 0 0,-1-1-6 0 0,15 2 42 0 0,-14-1-105 0 0,0-1 0 0 0,0 0 0 0 0,1 0 0 0 0,-1 0 0 0 0,0 1 0 0 0,0-1 0 0 0,0 0 0 0 0,0 0 0 0 0,1 0 0 0 0,-1-1 0 0 0,0 1 0 0 0,0 0 0 0 0,0 0 0 0 0,0-1 0 0 0,1 1 0 0 0,-1-1 1 0 0,0 1-1 0 0,0-1 0 0 0,0 1 0 0 0,0-1 0 0 0,1 0-6 0 0,10-9-19 0 0,0 0 1 0 0,0-1-1 0 0,-1 0 1 0 0,0 0-1 0 0,-1-1 1 0 0,-1-1-1 0 0,0 0 1 0 0,2-4 18 0 0,35-43-303 0 0,-45 58 298 0 0,-1 1 6 0 0,1 1-1 0 0,-1-1 1 0 0,1 1-1 0 0,-1-1 1 0 0,1 1 0 0 0,-1-1-1 0 0,1 1 1 0 0,-1 0-1 0 0,1-1 1 0 0,-1 1-1 0 0,1 0 1 0 0,-1-1 0 0 0,1 1-1 0 0,0 0 1 0 0,-1 0-1 0 0,1 0 1 0 0,-1-1-1 0 0,1 1 0 0 0,0 0 5 0 0,-1 0-1 0 0,1 0 0 0 0,-1 1 0 0 0,1-1 0 0 0,0 0 1 0 0,-1 0-1 0 0,1 0 0 0 0,-1 0 0 0 0,1 1 1 0 0,-1-1-1 0 0,1 0 0 0 0,-1 0 0 0 0,1 1 0 0 0,-1-1 1 0 0,1 0-1 0 0,-1 1 0 0 0,0-1 0 0 0,1 1 1 0 0,-1-1-1 0 0,1 1 0 0 0,-1-1 0 0 0,0 0 1 0 0,1 1-1 0 0,-1-1 0 0 0,0 1 0 0 0,1 0-4 0 0,6 14 48 0 0,0 14 78 0 0,-4-16 3 0 0,0-1 1 0 0,1 0-1 0 0,3 7-129 0 0,4 8 76 0 0,-10-22-59 0 0,0 0-1 0 0,1 0 1 0 0,0 0 0 0 0,0-1 0 0 0,0 1-1 0 0,0-1 1 0 0,1 1 0 0 0,0-1 0 0 0,0 0-1 0 0,0 0 1 0 0,0 0 0 0 0,1 0 0 0 0,0 0-17 0 0,-2-3 11 0 0,-1 0-1 0 0,0-1 1 0 0,1 1 0 0 0,-1-1 0 0 0,1 1 0 0 0,-1-1 0 0 0,1 1 0 0 0,-1-1-1 0 0,1 0 1 0 0,-1 1 0 0 0,1-1 0 0 0,-1 0 0 0 0,1 0 0 0 0,-1 0 0 0 0,1 0 0 0 0,-1-1-1 0 0,1 1 1 0 0,-1 0 0 0 0,1-1 0 0 0,-1 1 0 0 0,1-1 0 0 0,-1 1 0 0 0,1-1 0 0 0,-1 0-1 0 0,0 1-10 0 0,17-12-1291 0 0,-4-1-4416 0 0,-4 2-1251 0 0</inkml:trace>
  <inkml:trace contextRef="#ctx0" brushRef="#br0" timeOffset="432.921">488 5 11976 0 0,'0'0'546'0'0,"0"2"-10"0"0,2 3-461 0 0,-1 1-1 0 0,0 0 0 0 0,0 0 1 0 0,-1 0-1 0 0,1 0 0 0 0,-1 0-74 0 0,3 28 1789 0 0,21 67 957 0 0,-6-25-1044 0 0,-11-46-737 0 0,-1 1 0 0 0,-1 6-965 0 0,-4-26 80 0 0,5 4 70 0 0,-6-14-142 0 0,1 0 0 0 0,-1 1 0 0 0,1-1 1 0 0,-1 0-1 0 0,1 0 0 0 0,-1 0 0 0 0,0 1 0 0 0,1-1 0 0 0,-1 0 1 0 0,0 0-1 0 0,0 1 0 0 0,0-1 0 0 0,0 0 0 0 0,0 0 0 0 0,-1 1-8 0 0,1 1 21 0 0,0-3-14 0 0,0 0-1 0 0,0 0 1 0 0,0 1 0 0 0,0-1 0 0 0,0 0 0 0 0,0 0 0 0 0,0 0 0 0 0,0 0 0 0 0,0 0 0 0 0,0 1 0 0 0,-1-1 0 0 0,1 0 0 0 0,0 0 0 0 0,0 0 0 0 0,0 0-1 0 0,0 0 1 0 0,0 0 0 0 0,0 1 0 0 0,0-1 0 0 0,0 0 0 0 0,-1 0 0 0 0,1 0 0 0 0,0 0 0 0 0,0 0 0 0 0,0 0 0 0 0,0 0 0 0 0,0 0 0 0 0,-1 0 0 0 0,1 0-1 0 0,0 0 1 0 0,0 0 0 0 0,0 0 0 0 0,0 0 0 0 0,0 0 0 0 0,-1 0 0 0 0,1 0 0 0 0,0 0 0 0 0,0 0 0 0 0,0 0 0 0 0,0 0 0 0 0,-1 0 0 0 0,1 0-1 0 0,0 0 1 0 0,0 0 0 0 0,0 0 0 0 0,0 0 0 0 0,0 0 0 0 0,-1 0-7 0 0,-2 0-21 0 0,3-1 18 0 0,-1 0 1 0 0,0 0-1 0 0,0 0 0 0 0,0 0 0 0 0,1 0 0 0 0,-1 0 0 0 0,0 0 1 0 0,1 0-1 0 0,-1 0 0 0 0,1-1 0 0 0,-1 1 0 0 0,1 0 0 0 0,0 0 0 0 0,0 0 1 0 0,-1-1 2 0 0,1-2-66 0 0,-1 1 0 0 0,1 0 1 0 0,-1-1-1 0 0,1 1 1 0 0,0-1-1 0 0,0 1 0 0 0,1-1 1 0 0,-1 1-1 0 0,1-1 0 0 0,0 1 1 0 0,0 0-1 0 0,0-1 1 0 0,0 1-1 0 0,0 0 0 0 0,1 0 1 0 0,-1 0-1 0 0,1 0 0 0 0,0 0 1 0 0,0 0-1 0 0,0 0 1 0 0,0 0-1 0 0,1 1 0 0 0,0-1 66 0 0,3-2-74 0 0,-1 1 0 0 0,1 0 0 0 0,0 1-1 0 0,0 0 1 0 0,0 0 0 0 0,1 0 74 0 0,-4 2-2 0 0,-1 0 0 0 0,0 1 0 0 0,1-1 0 0 0,-1 1 0 0 0,1 0 0 0 0,-1 0 0 0 0,0 0 0 0 0,1 0 0 0 0,-1 0 0 0 0,1 1 0 0 0,-1-1 0 0 0,0 1 0 0 0,1-1 0 0 0,-1 1-1 0 0,0 0 1 0 0,0 0 0 0 0,1 0 0 0 0,-1 0 0 0 0,0 0 2 0 0,5 4 116 0 0,0 0-1 0 0,-1 1 0 0 0,0-1 0 0 0,0 1 1 0 0,0 1-1 0 0,-1-1 0 0 0,0 1 1 0 0,0-1-1 0 0,-1 2 0 0 0,1-1 0 0 0,-2 0 1 0 0,1 1-1 0 0,1 5-115 0 0,-3-9 148 0 0,-1 0 1 0 0,0 0-1 0 0,0 0 0 0 0,0 0 0 0 0,0 0 1 0 0,-1 0-1 0 0,1 0 0 0 0,-1 0 0 0 0,0 0 1 0 0,0 0-149 0 0,-1-1 56 0 0,1-1 1 0 0,-1 0-1 0 0,1 1 1 0 0,-1-1-1 0 0,0 0 1 0 0,0 0 0 0 0,0 0-1 0 0,0 0 1 0 0,0 0-1 0 0,-1 0 1 0 0,1 0-1 0 0,-1 0 1 0 0,1 0-1 0 0,-1 0 1 0 0,0-1-1 0 0,1 1 1 0 0,-3 1-57 0 0,-2 1-126 0 0,-1 1 0 0 0,1-1 0 0 0,-1 0 0 0 0,0-1 0 0 0,0 0-1 0 0,0 0 1 0 0,-1 0 0 0 0,1-1 0 0 0,-1 0 0 0 0,1 0 0 0 0,-1-1 0 0 0,0 0 0 0 0,1 0 0 0 0,-1-1 0 0 0,0 0 0 0 0,-1-1 126 0 0,8 1-427 0 0,-4 0 127 0 0,3-3-2660 0 0,-1-1-3926 0 0</inkml:trace>
  <inkml:trace contextRef="#ctx0" brushRef="#br0" timeOffset="835.698">1174 96 8288 0 0,'0'0'638'0'0,"-9"5"-26"0"0,-14 13 6321 0 0,-2-4-3764 0 0,16-10-2921 0 0,1 1 0 0 0,-1 0 1 0 0,-7 6-249 0 0,-6 6 203 0 0,18-14-173 0 0,-1 0 0 0 0,0 0 0 0 0,1 1 0 0 0,0-1 0 0 0,0 1 0 0 0,0 0 0 0 0,0 0 0 0 0,1 1 0 0 0,0-1 0 0 0,-1 1 0 0 0,2 0 0 0 0,-1-1 0 0 0,-1 4-30 0 0,3-6 4 0 0,0 1 0 0 0,0-1-1 0 0,0 1 1 0 0,1-1 0 0 0,-1 1 0 0 0,1-1-1 0 0,-1 1 1 0 0,1 0 0 0 0,0-1 0 0 0,0 1 0 0 0,0 0-1 0 0,0-1 1 0 0,1 1 0 0 0,-1-1 0 0 0,1 1-1 0 0,-1-1 1 0 0,1 1 0 0 0,0-1 0 0 0,0 1 0 0 0,0-1-1 0 0,0 1 1 0 0,1-1 0 0 0,-1 0 0 0 0,0 0-1 0 0,1 0 1 0 0,0 0 0 0 0,0 0 0 0 0,-1 0 0 0 0,1 0-1 0 0,1 1-3 0 0,7 8 13 0 0,-9-10-13 0 0,1 1 0 0 0,-1 0 0 0 0,1 0 0 0 0,0-1 0 0 0,-1 1 0 0 0,1-1 0 0 0,0 1 0 0 0,0-1-1 0 0,0 0 1 0 0,0 0 0 0 0,17 9 3 0 0,-7-5 38 0 0,0 2-1 0 0,11 7-40 0 0,-20-12 50 0 0,0 1-1 0 0,0-1 1 0 0,-1 1 0 0 0,1 0-1 0 0,-1 0 1 0 0,0 0-1 0 0,2 2-49 0 0,-4-5 24 0 0,1 1-1 0 0,-1 0 0 0 0,0-1 1 0 0,1 1-1 0 0,-1-1 1 0 0,0 1-1 0 0,1 0 0 0 0,-1-1 1 0 0,0 1-1 0 0,0 0 1 0 0,1 0-1 0 0,-1-1 0 0 0,0 1 1 0 0,0 0-1 0 0,0-1 1 0 0,0 1-1 0 0,0 0 0 0 0,0 0 1 0 0,0-1-1 0 0,0 1 1 0 0,0 0-1 0 0,0 0 0 0 0,-1-1 1 0 0,1 1-1 0 0,0 0 1 0 0,0-1-1 0 0,-1 1 0 0 0,1 0 1 0 0,-1-1-1 0 0,1 1 1 0 0,0 0-1 0 0,-1-1 0 0 0,1 1 1 0 0,-1-1-1 0 0,1 1 1 0 0,-1 0-24 0 0,-10 7 417 0 0,9-6-341 0 0,-1-1 0 0 0,1 1 1 0 0,-1 0-1 0 0,1-1 0 0 0,-1 1 0 0 0,1-1 0 0 0,-1 0-76 0 0,-59 26 870 0 0,44-18-1740 0 0,-1-1 1 0 0,0 0 0 0 0,-19 4 869 0 0,27-12-1838 0 0,9 0-4269 0 0,2 0 199 0 0</inkml:trace>
  <inkml:trace contextRef="#ctx0" brushRef="#br0" timeOffset="1660.703">1358 166 9216 0 0,'0'0'706'0'0,"2"1"-259"0"0,-1-1-5 0 0,0 0 0 0 0,-1 0 0 0 0,1 0 0 0 0,0 1 0 0 0,-1-1 0 0 0,1 0 0 0 0,0 0 0 0 0,-1 1 0 0 0,1-1 0 0 0,-1 0 0 0 0,1 1 0 0 0,0-1 0 0 0,-1 1 0 0 0,1-1 0 0 0,0 1-442 0 0,-1 1 53 0 0,1-1-1 0 0,-1 0 1 0 0,1 0-1 0 0,-1 1 0 0 0,0-1 1 0 0,0 1-1 0 0,1-1 0 0 0,-1 0 1 0 0,0 1-1 0 0,0-1 0 0 0,0 0 1 0 0,0 1-1 0 0,-1-1 0 0 0,1 1 1 0 0,0-1-1 0 0,-1 0 0 0 0,1 1 1 0 0,-1-1-1 0 0,1 0 0 0 0,-1 0 1 0 0,1 1-1 0 0,-1-1 0 0 0,0 0 1 0 0,0 0-1 0 0,1 0-52 0 0,-5 5 262 0 0,0-1 1 0 0,0 0-1 0 0,0 0 0 0 0,-4 3-262 0 0,-11 11 450 0 0,19-18-427 0 0,-13 15 341 0 0,1 1 0 0 0,1 0-1 0 0,0 1 1 0 0,0 3-364 0 0,10-16 98 0 0,0-1 0 0 0,1 1 0 0 0,-1 0 0 0 0,1 0 0 0 0,0 0 0 0 0,0 0 0 0 0,1 0 0 0 0,0 0 0 0 0,0 0 0 0 0,0 0 0 0 0,0 3-98 0 0,1 6-20 0 0,-1 30 308 0 0,0-42-271 0 0,0-1 0 0 0,0 1 0 0 0,0-1 0 0 0,0 1 0 0 0,1 0 0 0 0,-1-1 0 0 0,1 1 0 0 0,-1-1 0 0 0,1 1-1 0 0,-1-1 1 0 0,1 1 0 0 0,0-1 0 0 0,0 0 0 0 0,0 1 0 0 0,0-1 0 0 0,0 0 0 0 0,0 1-17 0 0,1 0 80 0 0,-1-1-54 0 0,0 1 0 0 0,0-1 0 0 0,1 1 0 0 0,-1-1 0 0 0,1 0 0 0 0,-1 0 0 0 0,1 1 0 0 0,0-1-1 0 0,-1 0 1 0 0,1-1 0 0 0,0 1 0 0 0,0 0 0 0 0,-1 0 0 0 0,1-1 0 0 0,0 1 0 0 0,0-1 0 0 0,0 0 0 0 0,0 1 0 0 0,0-1-1 0 0,0 0 1 0 0,0 0 0 0 0,0 0-26 0 0,2 0 53 0 0,0 0-1 0 0,0-1 1 0 0,0 1 0 0 0,0-1-1 0 0,-1 0 1 0 0,1 0-1 0 0,0 0 1 0 0,-1 0 0 0 0,1-1-1 0 0,3-1-52 0 0,9-6-2 0 0,-12 6 4 0 0,1 1 0 0 0,0-1 0 0 0,-1 0 0 0 0,1 0 0 0 0,-1-1-1 0 0,0 1 1 0 0,0-1 0 0 0,0 0 0 0 0,0 0-2 0 0,-2 1 11 0 0,0 0 0 0 0,0 1 0 0 0,0-1-1 0 0,-1 0 1 0 0,1 0 0 0 0,-1 0 0 0 0,1 0 0 0 0,-1 0 0 0 0,0-1 0 0 0,0 1-1 0 0,-1 0 1 0 0,1 0 0 0 0,-1-1 0 0 0,1 1 0 0 0,-1 0 0 0 0,0-1 0 0 0,-1 1 0 0 0,1 0-1 0 0,0-1 1 0 0,-1-1-11 0 0,-4-7 25 0 0,0 0 0 0 0,-1 0 1 0 0,0 1-1 0 0,-1-1 0 0 0,-6-6-25 0 0,8 10 2 0 0,0 1-50 0 0,2 4 50 0 0,1 0 0 0 0,-1-1 0 0 0,1 1 0 0 0,0-1 0 0 0,0 1 0 0 0,-1-5-2 0 0,2 8-4 0 0,1-1 0 0 0,0 0 0 0 0,0 0 0 0 0,0 0 0 0 0,0 1-1 0 0,0-1 1 0 0,0 0 0 0 0,0 0 0 0 0,0 0 0 0 0,0 1-1 0 0,0-1 1 0 0,0 0 0 0 0,0 0 0 0 0,0 0 0 0 0,1 1 0 0 0,-1-1-1 0 0,0 0 1 0 0,1 0 0 0 0,-1 1 0 0 0,0-1 0 0 0,1 0-1 0 0,-1 1 1 0 0,1-1 0 0 0,-1 0 0 0 0,1 1 0 0 0,0-1 0 0 0,-1 1-1 0 0,1-1 1 0 0,-1 1 0 0 0,1-1 0 0 0,0 1 0 0 0,0-1-1 0 0,-1 1 1 0 0,1 0 0 0 0,0-1 0 0 0,0 1 0 0 0,-1 0 0 0 0,1 0 4 0 0,13-6-36 0 0,-7 3 15 0 0,1-1-1 0 0,0 2 1 0 0,-1-1-1 0 0,1 1 0 0 0,0 0 1 0 0,0 1-1 0 0,0 0 1 0 0,6 0 21 0 0,-3 2-4 0 0,0 0 1 0 0,0 1-1 0 0,0 1 1 0 0,-1 0 0 0 0,1 0-1 0 0,-1 1 1 0 0,0 1-1 0 0,0 0 1 0 0,0 0 0 0 0,0 0-1 0 0,0 2 4 0 0,1 1 41 0 0,-1 0 1 0 0,0 1-1 0 0,-1 0 0 0 0,0 1 0 0 0,0 0 0 0 0,-1 0 0 0 0,3 5-41 0 0,2 3-3 0 0,-7-9 31 0 0,0-1 0 0 0,-1 0 0 0 0,0 1 1 0 0,1 3-29 0 0,-4-8 8 0 0,-1 0 0 0 0,1 0 0 0 0,-1 0 0 0 0,0 1 1 0 0,-1-1-1 0 0,1 1 0 0 0,-1-1 0 0 0,1 0 1 0 0,-1 1-1 0 0,-1-1 0 0 0,1 1 0 0 0,-1 1-8 0 0,1-5 6 0 0,0-1-1 0 0,0 1 0 0 0,0 0 0 0 0,0-1 1 0 0,0 1-1 0 0,0 0 0 0 0,0-1 0 0 0,0 1 1 0 0,-1-1-1 0 0,1 1 0 0 0,0-1 1 0 0,0 1-1 0 0,-1 0 0 0 0,1-1 0 0 0,0 1 1 0 0,-1-1-1 0 0,1 1 0 0 0,-1-1 0 0 0,1 0 1 0 0,0 1-1 0 0,-1-1 0 0 0,1 1 0 0 0,-1-1-5 0 0,0 0 13 0 0,1 0-1 0 0,0 0 0 0 0,-1 0 0 0 0,1 0 0 0 0,-1-1 0 0 0,1 1 0 0 0,-1 0 0 0 0,1 0 1 0 0,0-1-1 0 0,-1 1 0 0 0,1 0 0 0 0,0 0 0 0 0,-1-1 0 0 0,1 1 0 0 0,0 0 0 0 0,-1-1 1 0 0,1 1-1 0 0,0-1 0 0 0,0 1 0 0 0,-1 0 0 0 0,1-1 0 0 0,0 1-12 0 0,-3-5 97 0 0,1 0 0 0 0,0 1 0 0 0,0-1 0 0 0,-1-5-97 0 0,2 7 0 0 0,1 0 0 0 0,-1 0 0 0 0,1 0 0 0 0,0-1 0 0 0,0 1 0 0 0,0 0 0 0 0,1 0 0 0 0,-1-1 0 0 0,1 1 0 0 0,0 0 0 0 0,0-3 0 0 0,17-33 0 0 0,-4 11 0 0 0,-11 22 0 0 0,0 0 0 0 0,0 0 0 0 0,1 1 0 0 0,0-1 0 0 0,0 1 0 0 0,2-2 0 0 0,3-4 0 0 0,-3 5-43 0 0,1 0 0 0 0,1 0 0 0 0,-1 1 0 0 0,1 0 0 0 0,0 0 0 0 0,0 1 0 0 0,0 0 0 0 0,5-1 43 0 0,4-2-157 0 0,-1 1-1 0 0,1 0 0 0 0,0 2 1 0 0,1 0-1 0 0,-1 1 0 0 0,1 1 158 0 0,35-2-8497 0 0,-41 4 1805 0 0</inkml:trace>
  <inkml:trace contextRef="#ctx0" brushRef="#br0" timeOffset="2186.559">2100 110 13792 0 0,'0'0'629'0'0,"0"-1"-12"0"0,-2-1-345 0 0,-4 26 961 0 0,5-17-926 0 0,1-1-1 0 0,-1 1 0 0 0,1 0 0 0 0,1-1 1 0 0,-1 1-1 0 0,2 1-306 0 0,0 20 826 0 0,-2 6 119 0 0,3 134 1286 0 0,3-97-1881 0 0,3-1-1 0 0,4 0 0 0 0,10 30-349 0 0,-17-80 44 0 0,0 0 0 0 0,8 13-44 0 0,-13-30 36 0 0,0 0 19 0 0,1 0 0 0 0,-1-1 0 0 0,1 1 0 0 0,-1 0 0 0 0,1-1 0 0 0,0 1 0 0 0,0-1 0 0 0,1 1 0 0 0,0 0-55 0 0,-2-2-199 0 0,-1-10-469 0 0,-2-18-407 0 0,0 0 0 0 0,-2 1 0 0 0,-3-11 1075 0 0,-2-15-1799 0 0,1-12-2593 0 0,3-17 4392 0 0,3 44-715 0 0,1 17 698 0 0,1 1 1 0 0,1-1 0 0 0,0 0 0 0 0,2 0-1 0 0,1-4 17 0 0,-2 17 171 0 0,0 0 0 0 0,0 0 1 0 0,0 1-1 0 0,1-1 0 0 0,-1 0 0 0 0,2 1 0 0 0,-1 0 0 0 0,1 0 0 0 0,3-5-171 0 0,-5 10 63 0 0,0-1 0 0 0,-1 1-1 0 0,1 0 1 0 0,0 0 0 0 0,0-1 0 0 0,0 1-1 0 0,0 0 1 0 0,0 1 0 0 0,0-1-1 0 0,0 0 1 0 0,0 1 0 0 0,1-1 0 0 0,-1 1-1 0 0,0-1 1 0 0,0 1 0 0 0,0 0-1 0 0,1 0 1 0 0,-1 0 0 0 0,0 0 0 0 0,1 1-63 0 0,2-1 197 0 0,-1 1 1 0 0,1 0 0 0 0,-1 0-1 0 0,1 1 1 0 0,-1-1 0 0 0,0 1-1 0 0,1 0 1 0 0,-1 0-1 0 0,1 1-197 0 0,0 1 202 0 0,1 0-1 0 0,-1 1 1 0 0,0-1-1 0 0,0 1 1 0 0,-1 0-1 0 0,1 0 0 0 0,-1 1 1 0 0,2 3-202 0 0,5 9 582 0 0,-1 0 0 0 0,0 3-582 0 0,-7-14 222 0 0,0 0-1 0 0,0 0 0 0 0,-1 1 0 0 0,0-1 0 0 0,0 1 1 0 0,1 7-222 0 0,-3-12 82 0 0,0 1 1 0 0,0 0-1 0 0,0-1 1 0 0,0 1-1 0 0,0-1 1 0 0,-1 1-1 0 0,0-1 1 0 0,1 1 0 0 0,-1-1-1 0 0,0 0 1 0 0,-1 1-1 0 0,1-1 1 0 0,-1 0-1 0 0,1 0 1 0 0,-1 0-1 0 0,-1 1-82 0 0,0 0 58 0 0,0-1 0 0 0,-1 0 0 0 0,1 0-1 0 0,-1-1 1 0 0,0 1 0 0 0,0-1 0 0 0,1 0-1 0 0,-2 0 1 0 0,1 0 0 0 0,0 0 0 0 0,0-1-1 0 0,0 1 1 0 0,-1-1 0 0 0,1-1 0 0 0,-4 2-58 0 0,-12 0 167 0 0,0 0 1 0 0,-18-2-168 0 0,36 0 1 0 0,-6 0-225 0 0,0 0 0 0 0,0-1 0 0 0,1 0 0 0 0,-1-1 0 0 0,0 0 0 0 0,1 0 1 0 0,-1 0-1 0 0,1-1 0 0 0,0 0 0 0 0,0-1 0 0 0,0 0 0 0 0,0 0 0 0 0,1 0 0 0 0,-1-1 0 0 0,1 0 0 0 0,-5-4 224 0 0,2 0-1684 0 0</inkml:trace>
  <inkml:trace contextRef="#ctx0" brushRef="#br0" timeOffset="2470.213">2546 1 12440 0 0,'0'0'957'0'0,"0"8"-390"0"0,0 15 2178 0 0,-3 90 449 0 0,3-107-3256 0 0,-6 59 196 0 0,-4 3-134 0 0,7-46 167 0 0,-3 9-26 0 0,1 0 0 0 0,2 0 0 0 0,2 1-141 0 0,0-21 30 0 0,0-1 1 0 0,-1 1 0 0 0,0-1-1 0 0,0 1-30 0 0,-3 10 78 0 0,5-20-72 0 0,-1 1 1 0 0,1 0-1 0 0,-1 0 1 0 0,0 0-1 0 0,0 0 1 0 0,0-1-1 0 0,0 1 1 0 0,0 0 0 0 0,0-1-1 0 0,0 1 1 0 0,-1 0-1 0 0,1-1 1 0 0,-1 0-1 0 0,1 1 1 0 0,-1-1-1 0 0,1 0-6 0 0,-8 7-311 0 0,8-8-1234 0 0,-4-3-5292 0 0</inkml:trace>
  <inkml:trace contextRef="#ctx0" brushRef="#br0" timeOffset="2915.634">2343 161 10592 0 0,'17'-6'1047'0'0,"0"1"1"0"0,1 1 0 0 0,0 1-1 0 0,-1 1 1 0 0,5 0-1048 0 0,91 0 4828 0 0,-78 2-4233 0 0,27 5 454 0 0,-36 0-810 0 0,-5-5 550 0 0,-11-4-2 0 0,-9 3-686 0 0,-1 1 0 0 0,0 0-5 0 0,0 0-5 0 0,0 0-18 0 0,1 1-66 0 0,0 0-1 0 0,-1 0 0 0 0,1-1 0 0 0,-1 1 1 0 0,1 0-1 0 0,-1 0 0 0 0,0 0 0 0 0,1-1 1 0 0,-1 1-1 0 0,0 0 0 0 0,1 0 1 0 0,-1 0-1 0 0,0 0-6 0 0,0 1 2 0 0,2 6 5 0 0,-1 0 0 0 0,0 0 1 0 0,-1 1-1 0 0,0-1 0 0 0,0 0 0 0 0,-1 0 0 0 0,0 0 0 0 0,-1 0 0 0 0,0 4-7 0 0,-3 6 0 0 0,3-10 0 0 0,0-1 0 0 0,1 0 0 0 0,0 0 0 0 0,0 1 0 0 0,0-1 0 0 0,-2 43 0 0 0,2-37 0 0 0,0 1 0 0 0,0-1 0 0 0,2 1 0 0 0,0 10 0 0 0,-1-18 1 0 0,0-6 3 0 0,0 1 0 0 0,0 0 1 0 0,0 0-1 0 0,0 0 0 0 0,0 0 0 0 0,0-1 1 0 0,0 1-1 0 0,0 0 0 0 0,0 0 0 0 0,1 0 1 0 0,-1-1-1 0 0,0 1 0 0 0,0 0 0 0 0,1 0 1 0 0,-1-1-1 0 0,1 1 0 0 0,-1 0 1 0 0,1 0-5 0 0,-1 0 40 0 0,0-1-119 0 0,0 0-65 0 0,0 0-16 0 0,0 0-165 0 0,0 0-667 0 0,0 0-288 0 0,0-1-58 0 0,-3-4-6 0 0</inkml:trace>
  <inkml:trace contextRef="#ctx0" brushRef="#br0" timeOffset="3209.581">2708 69 11056 0 0,'0'0'984'0'0,"0"0"-792"0"0,0 0-192 0 0,9 0 0 0 0,-2 2 400 0 0,2 1 40 0 0,2-3 8 0 0,-1 5 0 0 0,0-2-384 0 0,-1 3-64 0 0,3-1 0 0 0,-3 0-64 0 0,0 1-656 0 0,0 2-128 0 0</inkml:trace>
  <inkml:trace contextRef="#ctx0" brushRef="#br0" timeOffset="3581.713">3119 199 13760 0 0,'0'0'314'0'0,"0"0"46"0"0,-7 13 466 0 0,0-3-384 0 0,-1-2 1 0 0,0 1 0 0 0,0-1 0 0 0,-1 0-1 0 0,-1 0-442 0 0,-13 13 1089 0 0,-14 12 387 0 0,24-23-1252 0 0,0 1 1 0 0,1 1-1 0 0,0 0 0 0 0,1 0 0 0 0,1 1 0 0 0,-4 7-224 0 0,-7 17 650 0 0,20-36-661 0 0,13-9 52 0 0,5-1-95 0 0,0 0 0 0 0,-1-2 0 0 0,11-8 54 0 0,-2 0-62 0 0,17-15-4 0 0,-33 26-15 0 0,0 0 1 0 0,0 1 0 0 0,1 0-1 0 0,-1 1 1 0 0,2 0 0 0 0,-1 0-1 0 0,0 1 1 0 0,8-2 80 0 0,-12 5-35 0 0,-1 0 0 0 0,1 1 0 0 0,0 0 0 0 0,0 0-1 0 0,0 0 1 0 0,0 0 0 0 0,0 1 0 0 0,5 1 35 0 0,-8-1-13 0 0,0 1 1 0 0,-1-1 0 0 0,1 1-1 0 0,0 0 1 0 0,-1 0-1 0 0,1 1 1 0 0,-1-1-1 0 0,0 0 1 0 0,1 1-1 0 0,-1-1 1 0 0,0 1-1 0 0,0 0 1 0 0,0 0-1 0 0,0 0 1 0 0,0 0-1 0 0,0 0 1 0 0,0 0-1 0 0,-1 0 1 0 0,1 1-1 0 0,-1 0 13 0 0,7 12 79 0 0,0 0 0 0 0,-2 0 0 0 0,0 1-1 0 0,2 11-78 0 0,12 29 405 0 0,-7-13-44 0 0,-2-3 125 0 0,-11-39-397 0 0,0-1-3 0 0,0 0-12 0 0,0 0-2 0 0,0 0 0 0 0,0 0 3 0 0,0-16 186 0 0,1-2-767 0 0,0 0 0 0 0,1 0-1 0 0,0 1 1 0 0,2-1 0 0 0,0 1-1 0 0,6-14 507 0 0,-7 22-299 0 0,1-1 0 0 0,0 1-1 0 0,0 0 1 0 0,1 1-1 0 0,0-1 1 0 0,1 1 0 0 0,0 0-1 0 0,0 0 1 0 0,1 1 0 0 0,0 0-1 0 0,0 0 1 0 0,7-5 299 0 0,-12 11-100 0 0,4-4-75 0 0,0 1-1 0 0,0 0 1 0 0,1 1-1 0 0,4-3 176 0 0,-10 6 34 0 0,1-1 0 0 0,0 0-1 0 0,0 1 1 0 0,0-1 0 0 0,0 1 0 0 0,0 0-1 0 0,0 0 1 0 0,0 0 0 0 0,0 0-1 0 0,0 0 1 0 0,0 0 0 0 0,0 0 0 0 0,0 1-1 0 0,0-1 1 0 0,0 1 0 0 0,0-1-1 0 0,0 1 1 0 0,1 0-34 0 0,0 1 100 0 0,-1-2-18 0 0,0 1-1 0 0,-1 0 0 0 0,1 0 1 0 0,0 0-1 0 0,-1 0 1 0 0,1 0-1 0 0,0 0 0 0 0,-1 0 1 0 0,1 0-1 0 0,-1 1 1 0 0,0-1-1 0 0,1 1 0 0 0,-1-1 1 0 0,0 1-1 0 0,0-1 1 0 0,0 1-1 0 0,0 1-81 0 0,14 20 466 0 0,-10-16-322 0 0,-1 0 0 0 0,1 0-1 0 0,1 6-143 0 0,6 15-224 0 0,12 34 946 0 0,-11-18-6039 0 0,-9-25-539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7:58.2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139 521 11056 0 0,'-26'-7'505'0'0,"22"5"-9"0"0,4 2-488 0 0,0 0-1 0 0,0 0 1 0 0,-1-1-1 0 0,1 1 1 0 0,0 0-1 0 0,0 0 1 0 0,0 0-1 0 0,0-1 1 0 0,0 1 0 0 0,0 0-1 0 0,0 0 1 0 0,-1-1-1 0 0,1 1 1 0 0,0 0-1 0 0,0 0 1 0 0,0 0-1 0 0,0 0 1 0 0,-1-1 0 0 0,1 1-1 0 0,0 0 1 0 0,0 0-1 0 0,0 0 1 0 0,-1 0-1 0 0,1 0 1 0 0,0 0-1 0 0,0-1 1 0 0,-1 1 0 0 0,1 0-1 0 0,0 0 1 0 0,0 0-1 0 0,-1 0 1 0 0,1 0-1 0 0,0 0 1 0 0,0 0-1 0 0,-1 0 1 0 0,1 0 0 0 0,0 0-1 0 0,0 0 1 0 0,-1 0-8 0 0,-13-2 1259 0 0,13 1-737 0 0,-7 0-9 0 0,5 0-253 0 0,-1 0 1 0 0,0 0-1 0 0,1 1 0 0 0,-1-1 0 0 0,0 1 0 0 0,1 0 0 0 0,-1 0 0 0 0,0 1 0 0 0,0-1 0 0 0,1 1 0 0 0,-1 0 0 0 0,0 0 0 0 0,1 0 0 0 0,-1 0 0 0 0,1 0 0 0 0,-1 1 0 0 0,1 0 0 0 0,-1 0-260 0 0,0 10 69 0 0,2-7 16 0 0,2-5-74 0 0,0 1-1 0 0,-1 0 1 0 0,1-1 0 0 0,0 1 0 0 0,0-1-1 0 0,-1 1 1 0 0,1 0 0 0 0,0-1 0 0 0,0 1 0 0 0,0 0-1 0 0,0-1 1 0 0,0 1 0 0 0,0 0 0 0 0,0-1 0 0 0,0 1-1 0 0,0 0 1 0 0,0-1 0 0 0,0 1 0 0 0,0-1 0 0 0,0 1-1 0 0,0 0 1 0 0,1-1 0 0 0,-1 1 0 0 0,0 0-11 0 0,13 13 193 0 0,-8-10-172 0 0,-1-1 0 0 0,0 2 1 0 0,0-1-1 0 0,-1 0 0 0 0,3 4-21 0 0,-5-6 0 0 0,1 1 0 0 0,-1-1 0 0 0,1 1 0 0 0,0-1 0 0 0,0 0 0 0 0,0 0 0 0 0,0 1 0 0 0,0-1 0 0 0,0-1 0 0 0,1 1 0 0 0,-1 0 0 0 0,0-1 0 0 0,3 2 0 0 0,26 13 0 0 0,-25-15-6 0 0,0 0 0 0 0,-1 0 0 0 0,1-1 0 0 0,0 0 0 0 0,0 0 0 0 0,0 0 0 0 0,-1-1 0 0 0,1 1 0 0 0,3-2 6 0 0,8-2-64 0 0,0-1 0 0 0,7-4 64 0 0,0 0-34 0 0,-21 8 31 0 0,-1 0 0 0 0,1-1-1 0 0,0 1 1 0 0,-1-1 0 0 0,1 0-1 0 0,-1 0 1 0 0,0 0 0 0 0,0 0-1 0 0,1 0 1 0 0,-1-1 0 0 0,-1 1-1 0 0,2-2 4 0 0,-2 3-3 0 0,0 0 0 0 0,-1 0 0 0 0,1 1 0 0 0,0-1-1 0 0,-1 0 1 0 0,1 0 0 0 0,-1 0 0 0 0,1 0-1 0 0,-1 0 1 0 0,0 0 0 0 0,1 0 0 0 0,-1-1-1 0 0,0 1 1 0 0,0 0 0 0 0,0 0 0 0 0,0 0-1 0 0,0 0 1 0 0,0 0 0 0 0,0 0 0 0 0,0 0 0 0 0,0 0-1 0 0,0 0 1 0 0,-1 0 0 0 0,1-1 0 0 0,0 1-1 0 0,-1 0 1 0 0,1 0 0 0 0,-1 0 0 0 0,1 0-1 0 0,-1 1 1 0 0,1-1 0 0 0,-1 0 0 0 0,0-1 3 0 0,-8-11-59 0 0,8 11 53 0 0,1 1 0 0 0,-1 0-1 0 0,1 0 1 0 0,-1 0 0 0 0,0-1 0 0 0,0 1 0 0 0,0 0-1 0 0,1 0 1 0 0,-1 0 0 0 0,0 0 0 0 0,0 0 0 0 0,0 1 0 0 0,0-1-1 0 0,-2-1 7 0 0,-5-2-33 0 0,5 4 25 0 0,1-1 0 0 0,0 0 0 0 0,-1 0 0 0 0,1-1 0 0 0,0 1 0 0 0,0 0 0 0 0,0-1 0 0 0,0 1 0 0 0,0-1 0 0 0,0 0 8 0 0,1 1-1 0 0,1 0-1 0 0,-1 1 1 0 0,1-1-1 0 0,-1 0 0 0 0,0 1 1 0 0,1-1-1 0 0,-1 1 1 0 0,0-1-1 0 0,1 1 1 0 0,-1-1-1 0 0,0 1 1 0 0,0 0-1 0 0,1-1 1 0 0,-1 1-1 0 0,0 0 1 0 0,0-1-1 0 0,0 1 1 0 0,1 0-1 0 0,-1 0 1 0 0,0 0-1 0 0,0 0 1 0 0,0 0-1 0 0,0 0 1 0 0,0 0 1 0 0,-13-2-55 0 0,9 3 216 0 0,6 2 14 0 0,10 4 160 0 0,-9-7-347 0 0,1 1 0 0 0,0-1-1 0 0,0 0 1 0 0,-1 1 0 0 0,1-1-1 0 0,0 0 1 0 0,0 0 0 0 0,-1-1 0 0 0,1 1-1 0 0,0-1 13 0 0,33-7-31 0 0,-22 4 81 0 0,5-1-11 0 0,10-2-26 0 0,0-1 0 0 0,17-8-13 0 0,3-5-175 0 0,-1-2 1 0 0,7-6 174 0 0,-39 20-134 0 0,-2-1 1 0 0,1 0 0 0 0,-1-1-1 0 0,-1-1 1 0 0,0 0 0 0 0,-1-1 0 0 0,0 0-1 0 0,5-8 134 0 0,-12 14-50 0 0,0 0-16 0 0,1-1 0 0 0,-1 1 0 0 0,0-1 0 0 0,-1 0 0 0 0,0 0 0 0 0,0-1 0 0 0,-1 1 0 0 0,0-1 0 0 0,0-3 66 0 0,0-1-40 0 0,-1 1 0 0 0,-1-1-1 0 0,0-1 1 0 0,-1 1-1 0 0,-1 0 1 0 0,0 0 40 0 0,1 8 69 0 0,-1 1 0 0 0,1 0-1 0 0,-1-1 1 0 0,-1 1 0 0 0,1 0 0 0 0,0 0 0 0 0,-1 0 0 0 0,0 0-1 0 0,0 0 1 0 0,0 0 0 0 0,-1 0 0 0 0,1 1 0 0 0,-1-1 0 0 0,0 1-1 0 0,0 0 1 0 0,0 0 0 0 0,0 0 0 0 0,0 0 0 0 0,-4-2-69 0 0,5 4 54 0 0,1 1 1 0 0,-1-1-1 0 0,0 0 1 0 0,1 1-1 0 0,-1-1 1 0 0,0 1 0 0 0,0-1-1 0 0,1 1 1 0 0,-1 0-1 0 0,0 0 1 0 0,0-1-1 0 0,0 2 1 0 0,1-1-1 0 0,-1 0 1 0 0,0 0-1 0 0,0 0 1 0 0,0 1 0 0 0,1-1-1 0 0,-1 1 1 0 0,0-1-1 0 0,1 1 1 0 0,-1 0-1 0 0,0 0 1 0 0,1 0-1 0 0,-1 0 1 0 0,1 0-1 0 0,-1 0 1 0 0,0 1-55 0 0,-4 3 125 0 0,0 1-1 0 0,1-1 1 0 0,-1 1 0 0 0,1 1-1 0 0,-3 4-124 0 0,2 0 23 0 0,0-1 0 0 0,1 1 0 0 0,1 0 0 0 0,0 0 0 0 0,0 1 0 0 0,1-1 0 0 0,-1 8-23 0 0,-2 8 41 0 0,2-8 4 0 0,2 1 0 0 0,0 0 0 0 0,1-1 0 0 0,1 1 1 0 0,1 7-46 0 0,0 14 200 0 0,1-7-133 0 0,1 1 0 0 0,2-1 0 0 0,5 15-67 0 0,1 9-154 0 0,50 231 737 0 0,-58-274-1178 0 0,-1 1-1 0 0,0 0 1 0 0,0 14 595 0 0,-2-28-1692 0 0</inkml:trace>
  <inkml:trace contextRef="#ctx0" brushRef="#br0" timeOffset="212.934">433 633 11976 0 0,'0'0'922'0'0,"0"0"-600"0"0,1-3 1471 0 0,5 2 1857 0 0,6 0-795 0 0,-12 1-3338 0 0,132 21 778 0 0,33-9-374 0 0,-94-10-5839 0 0,-31-2-679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7:52.2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71 60 9216 0 0,'0'0'706'0'0,"-2"-8"-489"0"0,0 8 3285 0 0,-6 25-1823 0 0,4-14-1058 0 0,1 1 0 0 0,0 0 0 0 0,-1 10-621 0 0,-2 20 1304 0 0,-2-1 0 0 0,-10 32-1304 0 0,15-57 54 0 0,0 0 0 0 0,1 0-1 0 0,1 0 1 0 0,1 10-54 0 0,-2 18 1 0 0,1-33-232 0 0,1 0 0 0 0,0 0-1 0 0,2 7 232 0 0,0-2-490 0 0,-2-13 501 0 0,1 1 0 0 0,0-1-1 0 0,-1 1 1 0 0,2-1-1 0 0,-1 1 1 0 0,0-1 0 0 0,1 0-1 0 0,-1 1 1 0 0,1-1-1 0 0,0 0 1 0 0,0 0-1 0 0,0 0 1 0 0,1-1 0 0 0,-1 1-1 0 0,0 0 1 0 0,1-1-1 0 0,0 0 1 0 0,0 1 0 0 0,0-1-1 0 0,0 0 1 0 0,0-1-1 0 0,0 1 1 0 0,0 0 0 0 0,1-1-1 0 0,-1 0 1 0 0,0 0-1 0 0,1 0 1 0 0,-1 0-1 0 0,1 0 1 0 0,-1-1 0 0 0,1 1-1 0 0,0-1 1 0 0,-1 0-1 0 0,2 0-10 0 0,3 0 137 0 0,0-1 0 0 0,0 1 0 0 0,0-1 0 0 0,0-1 0 0 0,0 1 0 0 0,5-3-137 0 0,34-5 339 0 0,-20 4-164 0 0,84-13 49 0 0,-104 17-293 0 0,0 0-1 0 0,0-1 0 0 0,0 0 1 0 0,3-1 69 0 0,-9 3-290 0 0,-1 0-704 0 0,1 0-314 0 0,4 0-62 0 0</inkml:trace>
  <inkml:trace contextRef="#ctx0" brushRef="#br0" timeOffset="271.616">16 365 9672 0 0,'0'-4'365'0'0,"0"3"-252"0"0,0-1 1 0 0,0 1-1 0 0,0 0 0 0 0,0-1 1 0 0,0 1-1 0 0,0-1 0 0 0,0 1 1 0 0,0 0-1 0 0,0-1 0 0 0,-1 1 1 0 0,1-1-1 0 0,-1 1 0 0 0,1 0 1 0 0,-1 0-1 0 0,1-1 0 0 0,-1 1 1 0 0,0-1-114 0 0,1 1 359 0 0,1 0 1 0 0,0 0 0 0 0,0 0 0 0 0,-1 1 0 0 0,1-1-1 0 0,0 0 1 0 0,0 0 0 0 0,0 1 0 0 0,0-1-1 0 0,0 1 1 0 0,0-1 0 0 0,0 1 0 0 0,0-1-360 0 0,27-6 330 0 0,-18 5-5 0 0,0-1-1 0 0,1 1 1 0 0,3 0-325 0 0,-4 1 244 0 0,0-1 0 0 0,-1 0 0 0 0,4-1-244 0 0,21-4 418 0 0,144-22 446 0 0,-150 21-824 0 0,-1 0-1226 0 0,-10 6-3781 0 0,-15 2-991 0 0</inkml:trace>
  <inkml:trace contextRef="#ctx0" brushRef="#br0" timeOffset="564.764">53 84 16903 0 0,'-6'-6'143'0'0,"4"4"78"0"0,-1-1-1 0 0,1 1 1 0 0,-1-1 0 0 0,1 0 0 0 0,0 0 0 0 0,0 0-1 0 0,0-1-220 0 0,2 0 156 0 0,2 2-102 0 0,0 0 0 0 0,-1 1-1 0 0,1-1 1 0 0,0 0 0 0 0,0 1-1 0 0,0 0 1 0 0,0-1 0 0 0,1 1-1 0 0,-1 0 1 0 0,0 0 0 0 0,0 0-1 0 0,1 1 1 0 0,-1-1 0 0 0,1 0-1 0 0,-1 1 1 0 0,0-1-1 0 0,1 1 1 0 0,-1 0 0 0 0,1 0-1 0 0,-1 0-53 0 0,12-1 282 0 0,24-5 54 0 0,0 2 1 0 0,1 2-1 0 0,11 1-336 0 0,12 0 114 0 0,63-1-3372 0 0,-120 2 2796 0 0,19 0-5995 0 0</inkml:trace>
  <inkml:trace contextRef="#ctx0" brushRef="#br0" timeOffset="1220.285">578 229 13560 0 0,'0'6'658'0'0,"1"20"135"0"0,-1-20-778 0 0,0 0 1 0 0,1-1 0 0 0,0 1-1 0 0,-1 0 1 0 0,3 4-16 0 0,0 2 618 0 0,1 1 0 0 0,1-1 0 0 0,0 0 1 0 0,1 0-1 0 0,0-1 0 0 0,4 4-618 0 0,15 26 1216 0 0,-20-31-1110 0 0,-4-8-88 0 0,-1 5 77 0 0,1-5-23 0 0,0-2-69 0 0,-1 0-1 0 0,1 0 1 0 0,-1 1 0 0 0,0-1 0 0 0,1 0 0 0 0,-1 0 0 0 0,1 0 0 0 0,-1 1 0 0 0,0-1 0 0 0,1 0 0 0 0,-1 1 0 0 0,0-1 0 0 0,0 0 0 0 0,1 1 0 0 0,-1-1 0 0 0,0 0 0 0 0,0 1 0 0 0,1-1 0 0 0,-1 0 0 0 0,0 1 0 0 0,0-1 0 0 0,0 1 0 0 0,0-1 0 0 0,0 1 0 0 0,0-1-3 0 0,1 2 63 0 0,-1 2 21 0 0,-1-3-66 0 0,0 0 0 0 0,0 1 0 0 0,0-1 0 0 0,0 0 0 0 0,0 0 0 0 0,0 0 0 0 0,0 1 1 0 0,0-1-1 0 0,0 0 0 0 0,-1-1 0 0 0,0 2-18 0 0,-14 11 132 0 0,15-11-191 0 0,-2 2 44 0 0,-3-1 15 0 0,0 2 0 0 0,1-3 11 0 0,4-1 42 0 0,-1-17 11 0 0,1 12-55 0 0,1 0 0 0 0,-1 0 0 0 0,1 0 0 0 0,0 0 0 0 0,0 0-1 0 0,1 0 1 0 0,-1 1 0 0 0,1-1 0 0 0,0 0 0 0 0,0 0-1 0 0,0 0 1 0 0,1-2-9 0 0,2-2-29 0 0,0 0-1 0 0,0 1 0 0 0,1-1 0 0 0,0 1 1 0 0,3-3 29 0 0,-4 3-46 0 0,-3 6 45 0 0,0 0 0 0 0,-1-1 0 0 0,1 1 0 0 0,0 0 0 0 0,0 0 0 0 0,0 0 0 0 0,0 0-1 0 0,0 0 1 0 0,0 0 0 0 0,0 0 0 0 0,0 0 0 0 0,0 0 0 0 0,0 0 0 0 0,0 1 0 0 0,1-1 0 0 0,-1 0 0 0 0,1 1 1 0 0,3-3-11 0 0,-1 1 0 0 0,1-1 1 0 0,-1 0-1 0 0,0 0 0 0 0,1-1 1 0 0,-1 0 10 0 0,4 0-43 0 0,11-1 32 0 0,-18 5 11 0 0,0 0 0 0 0,0-1 0 0 0,0 1 0 0 0,0 0 0 0 0,0 0 0 0 0,1-1 0 0 0,-1 1 0 0 0,0 0 0 0 0,0 0 0 0 0,0 0 0 0 0,0 0 0 0 0,0 1 0 0 0,0-1 0 0 0,0 0 0 0 0,0 0 0 0 0,1 1 0 0 0,-1-1 0 0 0,0 0 0 0 0,0 1 0 0 0,0-1 0 0 0,0 1 0 0 0,0 0 0 0 0,-1-1 0 0 0,1 1 0 0 0,1 0 0 0 0,3 2 0 0 0,-3-2 8 0 0,1 0-1 0 0,0 0 0 0 0,0 0 1 0 0,-1 1-1 0 0,1-1 1 0 0,-1 0-1 0 0,1 1 0 0 0,-1 0 1 0 0,0 0-1 0 0,0-1 0 0 0,1 1 1 0 0,-1 1-1 0 0,-1-1 1 0 0,1 0-1 0 0,0 0 0 0 0,0 1 1 0 0,0 1-8 0 0,7 9 85 0 0,-8-12-58 0 0,0 1 0 0 0,0-1 0 0 0,0 1 0 0 0,0-1 0 0 0,0 1 0 0 0,0-1 1 0 0,0 1-1 0 0,0 0 0 0 0,-1-1 0 0 0,1 1 0 0 0,-1 0 0 0 0,1 2-27 0 0,3 15 242 0 0,-3-15-207 0 0,0-1 1 0 0,0 1-1 0 0,-1 0 0 0 0,1-1 1 0 0,-1 1-1 0 0,0 0 1 0 0,0-1-1 0 0,0 1 0 0 0,0 0-35 0 0,0 34 312 0 0,0-29-170 0 0,2 6-125 0 0,-2-13-321 0 0,0-2-132 0 0,0 0-904 0 0,1-1-3641 0 0,4-2-1564 0 0</inkml:trace>
  <inkml:trace contextRef="#ctx0" brushRef="#br0" timeOffset="1749.603">979 0 12384 0 0,'0'0'564'0'0,"0"0"-10"0"0,4 14-144 0 0,44 197 5012 0 0,-43-189-5023 0 0,-1 1 1 0 0,-1 5-400 0 0,0-5 89 0 0,0 8 66 0 0,-1 0 0 0 0,-2 0 0 0 0,-1 0 0 0 0,-2 6-155 0 0,3-28 33 0 0,0-8-27 0 0,0 0 0 0 0,0 1-1 0 0,0-1 1 0 0,0 0-1 0 0,0 1 1 0 0,-1-1 0 0 0,1 0-1 0 0,0 1 1 0 0,-1-1-1 0 0,1 0 1 0 0,-1 0 0 0 0,1 1-1 0 0,-1-1 1 0 0,0 0-1 0 0,0 0-5 0 0,0 0 70 0 0,1-1 18 0 0,0 0-7 0 0,0 0-8 0 0,10-27-377 0 0,-4 7-234 0 0,0 0-1 0 0,2 1 1 0 0,1-1-1 0 0,4-5 539 0 0,12-29-372 0 0,-23 50 364 0 0,0 0 1 0 0,0 1 0 0 0,0 0-1 0 0,0-1 1 0 0,0 1 0 0 0,1 0-1 0 0,-1 0 1 0 0,1 0 0 0 0,0 1-1 0 0,0-1 1 0 0,0 1-1 0 0,0-1 1 0 0,1 0 7 0 0,-2 2 58 0 0,0 0 0 0 0,0 0-1 0 0,0 0 1 0 0,0 1 0 0 0,0-1 0 0 0,0 0-1 0 0,0 1 1 0 0,1-1 0 0 0,-1 1 0 0 0,0 0-1 0 0,0 0 1 0 0,0-1 0 0 0,0 2 0 0 0,1-1 0 0 0,-1 0-1 0 0,0 0 1 0 0,0 1 0 0 0,0-1 0 0 0,0 1-1 0 0,0-1 1 0 0,0 1 0 0 0,0 0 0 0 0,0 0-1 0 0,1 0-57 0 0,0 2 112 0 0,1-1-1 0 0,-1 1 0 0 0,0 0 0 0 0,0 0 1 0 0,0 0-1 0 0,0 0 0 0 0,0 0 0 0 0,-1 0 1 0 0,1 3-112 0 0,19 34 488 0 0,-10-16-328 0 0,-6-13-92 0 0,-1 0 1 0 0,-1 1 0 0 0,0 2-69 0 0,8 19 236 0 0,-6-18-167 0 0,-4-9-125 0 0,1 1 0 0 0,0 0 1 0 0,0 0-1 0 0,1-1 0 0 0,0 0 0 0 0,0 0 56 0 0,-2-4-135 0 0,-1 0 0 0 0,0-1-1 0 0,1 1 1 0 0,0-1-1 0 0,-1 0 1 0 0,1 1 0 0 0,0-1-1 0 0,0 0 1 0 0,0 0-1 0 0,-1 0 1 0 0,1 0 0 0 0,0 0-1 0 0,0-1 1 0 0,1 1 0 0 0,-1-1-1 0 0,0 1 1 0 0,0-1-1 0 0,0 0 1 0 0,0 1 0 0 0,0-1-1 0 0,0 0 1 0 0,1-1-1 0 0,-1 1 136 0 0,13-2-4602 0 0,6-1-1359 0 0</inkml:trace>
  <inkml:trace contextRef="#ctx0" brushRef="#br0" timeOffset="2463.769">1642 198 11976 0 0,'-4'0'194'0'0,"1"-1"0"0"0,-1 1 1 0 0,0-1-1 0 0,0 1 1 0 0,0 0-1 0 0,1 1 0 0 0,-1-1 1 0 0,0 1-1 0 0,0-1 0 0 0,1 1 1 0 0,-1 0-1 0 0,0 0 1 0 0,1 1-1 0 0,-1-1 0 0 0,1 1 1 0 0,-1 0-1 0 0,1 0 0 0 0,-1 0-194 0 0,-9 7 1198 0 0,1 1-1 0 0,0 0 0 0 0,-9 9-1197 0 0,20-18 0 0 0,-7 6 138 0 0,1 0-1 0 0,0 0 1 0 0,0 1-1 0 0,0 0 0 0 0,1 0 1 0 0,0 1-1 0 0,1 0 1 0 0,0 0-1 0 0,-1 3-137 0 0,-5 14 282 0 0,8-22-257 0 0,1 0 0 0 0,0 0 0 0 0,0 1 0 0 0,1-1 0 0 0,-1 1 0 0 0,1-1 0 0 0,0 1 0 0 0,0 0 0 0 0,0-1-1 0 0,1 1 1 0 0,0 3-25 0 0,0 0 18 0 0,1-1 0 0 0,-1 1 0 0 0,0-1 0 0 0,-1 6-18 0 0,1-12 5 0 0,0 0 0 0 0,-1 1 0 0 0,2-1 0 0 0,-1 0 0 0 0,0 0 0 0 0,0 0 0 0 0,0 0-1 0 0,0 0 1 0 0,1 1 0 0 0,-1-1 0 0 0,1 0 0 0 0,-1 0 0 0 0,1 0 0 0 0,-1 0 0 0 0,1 0-1 0 0,-1 0 1 0 0,1 0 0 0 0,0 0-5 0 0,5 11 84 0 0,-6-11-80 0 0,0 0 1 0 0,0-1-1 0 0,1 1 0 0 0,-1-1 0 0 0,0 1 0 0 0,0-1 0 0 0,1 1 0 0 0,-1-1 0 0 0,0 1 0 0 0,0-1 0 0 0,1 1 0 0 0,-1-1 1 0 0,1 1-1 0 0,-1-1 0 0 0,0 1 0 0 0,1-1 0 0 0,-1 0 0 0 0,1 1 0 0 0,-1-1 0 0 0,1 0 0 0 0,-1 0 0 0 0,1 1 0 0 0,-1-1 1 0 0,1 0-1 0 0,0 0 0 0 0,-1 0 0 0 0,1 1 0 0 0,-1-1 0 0 0,1 0 0 0 0,-1 0 0 0 0,1 0 0 0 0,0 0 0 0 0,-1 0 0 0 0,1 0 0 0 0,-1 0 1 0 0,1 0-1 0 0,0-1 0 0 0,-1 1 0 0 0,1 0 0 0 0,-1 0 0 0 0,1 0 0 0 0,-1-1 0 0 0,1 1 0 0 0,0 0-4 0 0,2-2 57 0 0,0 1-1 0 0,0-1 1 0 0,0 0 0 0 0,0 1-1 0 0,0-1 1 0 0,0-1-1 0 0,1 0-56 0 0,1-2 24 0 0,0-1-1 0 0,-1 0 0 0 0,1 0 1 0 0,-1-1-1 0 0,-1 0 0 0 0,4-6-23 0 0,14-24-109 0 0,-13 25 170 0 0,0-1 1 0 0,-1 0-1 0 0,-1-1 0 0 0,3-7-61 0 0,8-3-357 0 0,-16 23 198 0 0,-1 1-1 0 0,14 12 224 0 0,-12-11-43 0 0,-1 0-1 0 0,0 1 1 0 0,0-1-1 0 0,-1 0 1 0 0,1 1-1 0 0,0-1 0 0 0,0 1 1 0 0,-1-1-1 0 0,1 1 1 0 0,-1 0-1 0 0,1 0-20 0 0,5 12 159 0 0,-3-8-112 0 0,0-1 0 0 0,-1 1 1 0 0,1 0-1 0 0,-2-1 0 0 0,1 1 0 0 0,0 0 0 0 0,-1 3-47 0 0,7 21 110 0 0,-5-22-59 0 0,1-1 1 0 0,-1 1-1 0 0,6 6-51 0 0,2 5 102 0 0,-10-16-77 0 0,7 6 42 0 0,-7-9-59 0 0,0 0-1 0 0,-1 1 0 0 0,1-1 0 0 0,0 0 0 0 0,0 0 1 0 0,0 1-1 0 0,0-1 0 0 0,0 0 0 0 0,-1 0 1 0 0,1 0-1 0 0,0 0 0 0 0,0 0 0 0 0,0 0 0 0 0,0 0 1 0 0,0-1-1 0 0,-1 1 0 0 0,1 0 0 0 0,0 0 1 0 0,0-1-1 0 0,0 1 0 0 0,-1 0 0 0 0,1-1 0 0 0,1 0-7 0 0,14-11 129 0 0,-8 2-89 0 0,-1-1 1 0 0,0 0-1 0 0,0-1 1 0 0,-1-1-41 0 0,14-25-207 0 0,-10 23 104 0 0,-6 7-1 0 0,0 0 1 0 0,1 1-1 0 0,6-7 104 0 0,-9 12-17 0 0,0 0 0 0 0,-1 0 0 0 0,1 1 0 0 0,1-1 0 0 0,-1 0 0 0 0,0 1 0 0 0,0 0 0 0 0,1-1 0 0 0,-1 1 0 0 0,0 0 0 0 0,1 0 0 0 0,0 0-1 0 0,-1 1 1 0 0,1-1 0 0 0,0 0 17 0 0,-3 1 0 0 0,1 0 0 0 0,0 0 0 0 0,-1 0 0 0 0,1 0 0 0 0,0 0 0 0 0,-1 0 0 0 0,1 0 0 0 0,0 0 0 0 0,-1 1 0 0 0,1-1 0 0 0,0 0 0 0 0,-1 0 0 0 0,1 0 0 0 0,0 1 0 0 0,-1-1 0 0 0,1 0 0 0 0,-1 1 0 0 0,1-1 0 0 0,-1 1 0 0 0,1-1 0 0 0,-1 0 0 0 0,1 1 0 0 0,-1-1 0 0 0,1 1 0 0 0,-1 0 0 0 0,0-1 0 0 0,1 1 0 0 0,-1-1 0 0 0,0 1 0 0 0,1-1 0 0 0,-1 1 0 0 0,0 0 0 0 0,0-1 0 0 0,1 1 0 0 0,-1 0 0 0 0,39 86 216 0 0,-17-42-13 0 0,-12-30-102 0 0,5 7 22 0 0,-14-22-67 0 0,-1 0 24 0 0,0 0 13 0 0,0 0-2 0 0,0 0-84 0 0,1 0-1 0 0,0 0 1 0 0,0 0 0 0 0,-1 0 0 0 0,1-1-1 0 0,0 1 1 0 0,-1 0 0 0 0,1 0-1 0 0,0-1 1 0 0,-1 1 0 0 0,1-1 0 0 0,0 1-1 0 0,-1 0 1 0 0,1-1 0 0 0,-1 0 0 0 0,1 1-1 0 0,-1-1 1 0 0,1 1 0 0 0,-1-1-1 0 0,1 1 1 0 0,-1-2-7 0 0,9-16-14 0 0,-3 6 20 0 0,5-8-79 0 0,13-21-231 0 0,-22 38 283 0 0,0 1 0 0 0,0-1-1 0 0,0 1 1 0 0,1-1 0 0 0,-1 1 0 0 0,1 0-1 0 0,-1 0 1 0 0,1 0 0 0 0,0 0 0 0 0,0 1 0 0 0,0-1-1 0 0,1 0 22 0 0,3 0-80 0 0,-7 1 77 0 0,1 1-1 0 0,-1 0 0 0 0,1 0 1 0 0,-1 0-1 0 0,1 0 0 0 0,-1-1 1 0 0,1 1-1 0 0,0 0 0 0 0,-1 0 1 0 0,1 0-1 0 0,-1 0 0 0 0,1 0 0 0 0,-1 1 1 0 0,1-1-1 0 0,-1 0 0 0 0,1 0 1 0 0,-1 0-1 0 0,1 0 0 0 0,-1 0 1 0 0,1 1-1 0 0,-1-1 0 0 0,1 0 1 0 0,-1 1-1 0 0,1-1 0 0 0,-1 0 1 0 0,1 1 3 0 0,0 0-13 0 0,8 4 4 0 0,0 1 0 0 0,-1 0-1 0 0,0 0 1 0 0,0 1 0 0 0,-1 0 0 0 0,5 5 9 0 0,4 3-5 0 0,12 16-32 0 0,-25-25-195 0 0,1-1 1 0 0,1 0-1 0 0,-1 0 1 0 0,1-1-1 0 0,-1 1 1 0 0,1-1-1 0 0,1 0 1 0 0,-1 0-1 0 0,1-1 1 0 0,-1 1-1 0 0,1-1 0 0 0,2 1 232 0 0,-1-4-1464 0 0,3 0-8 0 0</inkml:trace>
  <inkml:trace contextRef="#ctx0" brushRef="#br0" timeOffset="4164.834">2467 185 11520 0 0,'0'0'528'0'0,"0"0"-16"0"0,-2 0-326 0 0,-4 2 385 0 0,1 0-1 0 0,-1 0 1 0 0,1 0-1 0 0,0 0 1 0 0,0 1-1 0 0,0 0 1 0 0,0 0 0 0 0,0 0-1 0 0,1 0 1 0 0,-1 1-1 0 0,-2 3-570 0 0,-38 36 1227 0 0,29-23-767 0 0,1-3-79 0 0,2 1-1 0 0,0 1 0 0 0,0 1-380 0 0,10-15 36 0 0,0 0-1 0 0,1 0 1 0 0,0 1-1 0 0,-1-1 1 0 0,2 1-1 0 0,-1 0 1 0 0,1-1-1 0 0,0 1 1 0 0,0 0-1 0 0,0 0 0 0 0,1 0 1 0 0,0 0-1 0 0,0 4-35 0 0,1-2 30 0 0,0-1-1 0 0,0 0 0 0 0,1 1 1 0 0,0-1-1 0 0,2 4-29 0 0,-3-8 7 0 0,1 0 0 0 0,-1-1 1 0 0,1 1-1 0 0,0 0 0 0 0,0-1 0 0 0,0 1 0 0 0,0-1 0 0 0,0 0 0 0 0,1 0 0 0 0,-1 0 1 0 0,1 0-1 0 0,-1 0 0 0 0,1 0 0 0 0,1 0-7 0 0,3 2 22 0 0,0-1 0 0 0,0 0 0 0 0,1 0 0 0 0,-1-1 0 0 0,1 0 0 0 0,-1 0 0 0 0,1-1 0 0 0,0 0 0 0 0,0 0 0 0 0,0-1-1 0 0,-1 0 1 0 0,1 0 0 0 0,0-1 0 0 0,0 0 0 0 0,3-1-22 0 0,2 1 6 0 0,1-2 0 0 0,0 1 0 0 0,-1-1 0 0 0,0-1-1 0 0,1-1 1 0 0,-2 0 0 0 0,1 0 0 0 0,-1-1 0 0 0,1-1-1 0 0,-2 0 1 0 0,9-7-6 0 0,5-4-28 0 0,-13 10-18 0 0,-1 0 1 0 0,0-1 0 0 0,0 0-1 0 0,-1-1 1 0 0,0 0-1 0 0,-1-1 1 0 0,0 0-1 0 0,0-2 46 0 0,-4 4-80 0 0,-4 6 0 0 0,-1 3 80 0 0,0-1 0 0 0,0 1-1 0 0,0-1 1 0 0,0 1 0 0 0,0-1-1 0 0,0 1 1 0 0,0-1 0 0 0,0 1-1 0 0,0-1 1 0 0,-1 1-1 0 0,1 0 1 0 0,0-1 0 0 0,0 1-1 0 0,-1-1 1 0 0,1 1 0 0 0,0-1-1 0 0,0 1 1 0 0,-1 0 0 0 0,1-1-1 0 0,0 1 1 0 0,-1 0 0 0 0,1-1-1 0 0,-1 1 1 0 0,1 0 0 0 0,0 0-1 0 0,-1-1 1 0 0,1 1 0 0 0,-1 0-1 0 0,1 0 1 0 0,-1 0-1 0 0,1 0 1 0 0,-1-1 0 0 0,1 1-1 0 0,-1 0 1 0 0,1 0 0 0 0,-1 0-1 0 0,1 0 1 0 0,-1 0 0 0 0,1 0-1 0 0,-1 0 1 0 0,1 0 0 0 0,-1 1 0 0 0,0-1-2 0 0,-2 0 7 0 0,0 0 0 0 0,0 0-1 0 0,-1 0 1 0 0,1 1-1 0 0,0 0 1 0 0,0-1 0 0 0,0 1-1 0 0,0 0 1 0 0,0 1 0 0 0,0-1-1 0 0,0 0 1 0 0,0 1-1 0 0,0 0 1 0 0,1 0 0 0 0,-3 1-5 0 0,-2 3-2 0 0,0 0 1 0 0,0 0 0 0 0,0 1-1 0 0,-5 7 2 0 0,-26 38-19 0 0,34-45 20 0 0,0-1 0 0 0,1 0 0 0 0,0 1 1 0 0,0-1-1 0 0,1 1 0 0 0,-1 0 1 0 0,0 7-2 0 0,2-12 9 0 0,1 1 1 0 0,0-1-1 0 0,0 1 1 0 0,-1-1 0 0 0,2 0-1 0 0,-1 1 1 0 0,0-1-1 0 0,0 1 1 0 0,1-1-1 0 0,-1 1 1 0 0,1-1 0 0 0,0 0-1 0 0,0 0 1 0 0,0 1-1 0 0,0-1 1 0 0,0 0 0 0 0,0 0-1 0 0,0 0 1 0 0,1 1-10 0 0,0-2 13 0 0,-1 1 0 0 0,1-1 0 0 0,0 0 0 0 0,-1 1 0 0 0,1-1 0 0 0,0 0 0 0 0,0 0 0 0 0,0 0 0 0 0,0-1 0 0 0,0 1 0 0 0,0 0 0 0 0,0-1 0 0 0,0 1 0 0 0,0-1 0 0 0,0 0 0 0 0,0 0 0 0 0,1 0 0 0 0,-1 0 1 0 0,0 0-1 0 0,0 0 0 0 0,2 0-13 0 0,1-1 24 0 0,0 0 0 0 0,0-1-1 0 0,1 1 1 0 0,-1-1 0 0 0,-1 0 0 0 0,1 0 0 0 0,0 0 0 0 0,0-1 0 0 0,-1 0 0 0 0,1 0 0 0 0,-1 0 0 0 0,0 0 0 0 0,1-2-24 0 0,7-7-28 0 0,-1 0 0 0 0,0-1 1 0 0,5-8 27 0 0,-7 9-109 0 0,0 0 1 0 0,1 0 0 0 0,1 1-1 0 0,2-2 109 0 0,-6 7-81 0 0,0-1-1 0 0,0 0 1 0 0,-1-1-1 0 0,1 1 0 0 0,-2-1 82 0 0,-1 4-76 0 0,0 0-1 0 0,1 0 0 0 0,-1 1 0 0 0,1-1 0 0 0,-1 1 1 0 0,1 1-1 0 0,0-1 0 0 0,0 0 0 0 0,0 1 0 0 0,5-1 77 0 0,-10 3-12 0 0,1-1-1 0 0,-1 1 1 0 0,1 0-1 0 0,0 0 1 0 0,-1-1-1 0 0,1 1 1 0 0,-1 0-1 0 0,1 0 1 0 0,0 0-1 0 0,-1 0 1 0 0,1 0-1 0 0,0 0 0 0 0,-1 0 1 0 0,1 0-1 0 0,-1 0 1 0 0,1 0-1 0 0,0 0 1 0 0,-1 0-1 0 0,1 0 1 0 0,-1 1-1 0 0,1-1 1 0 0,0 0-1 0 0,-1 0 1 0 0,1 1-1 0 0,-1-1 1 0 0,1 0-1 0 0,-1 1 1 0 0,1-1-1 0 0,-1 1 1 0 0,1-1-1 0 0,-1 1 0 0 0,1-1 1 0 0,-1 0-1 0 0,0 1 1 0 0,1 0-1 0 0,-1-1 1 0 0,0 1-1 0 0,1-1 1 0 0,-1 1-1 0 0,0-1 1 0 0,0 2 12 0 0,1 1-7 0 0,0 1-1 0 0,0 0 1 0 0,-1 0 0 0 0,0 0 0 0 0,0 0-1 0 0,0 2 8 0 0,0 6 80 0 0,10 68 921 0 0,-6-52-826 0 0,-2-16-125 0 0,0 1 1 0 0,-1-1-1 0 0,-1 3-50 0 0,0-14 84 0 0,0-1 5 0 0,0 0-8 0 0,0 0-2 0 0,0 0-6 0 0,0 0-1 0 0,0 0 0 0 0,11-21 155 0 0,-9 16-287 0 0,1 0 0 0 0,-1 0 1 0 0,-1-1-1 0 0,1 1 0 0 0,-1-1 0 0 0,0 1 0 0 0,0-5 60 0 0,1 3-144 0 0,-1-1 0 0 0,2 1 0 0 0,-1 0 0 0 0,1 0 0 0 0,-1 0 0 0 0,2 0 0 0 0,0-1 144 0 0,28-44-1115 0 0,-30 49 1049 0 0,11-12-43 0 0,-13 15 106 0 0,0-1 0 0 0,1 1 0 0 0,-1-1 0 0 0,1 1 0 0 0,-1-1 0 0 0,1 1 0 0 0,-1 0 0 0 0,1-1 0 0 0,-1 1 0 0 0,1 0 0 0 0,-1-1 0 0 0,1 1 0 0 0,0 0 0 0 0,-1-1 0 0 0,1 1 0 0 0,-1 0 0 0 0,1 0 0 0 0,0 0 0 0 0,-1 0 0 0 0,1 0 0 0 0,0 0 0 0 0,-1 0 0 0 0,1 0 0 0 0,0 0 0 0 0,-1 0 0 0 0,1 0 0 0 0,0 0 0 0 0,-1 0 0 0 0,1 0 0 0 0,-1 0 0 0 0,1 1 0 0 0,0-1 0 0 0,-1 0 0 0 0,1 1 0 0 0,-1-1 0 0 0,1 0 0 0 0,-1 1 0 0 0,1-1 3 0 0,0 1-4 0 0,4 2 50 0 0,-1 1 0 0 0,0-1 0 0 0,0 1 0 0 0,0 0 1 0 0,0 0-1 0 0,-1 0 0 0 0,0 1 0 0 0,0-1 0 0 0,0 1 0 0 0,0 0 0 0 0,-1-1 0 0 0,1 3-46 0 0,5 7 285 0 0,22 46 725 0 0,-29-53-923 0 0,-1-6 38 0 0,1-1-92 0 0,-1 1 0 0 0,1-1 0 0 0,-1 0 0 0 0,1 1 0 0 0,-1-1-1 0 0,1 0 1 0 0,-1 0 0 0 0,1 1 0 0 0,0-1 0 0 0,-1 0 0 0 0,1 0-1 0 0,-1 0 1 0 0,1 0 0 0 0,-1 0 0 0 0,1 0 0 0 0,0 0 0 0 0,-1 0-1 0 0,1 0 1 0 0,-1 0-33 0 0,4-4 58 0 0,-1-1 0 0 0,0 1-1 0 0,0-1 1 0 0,0 1 0 0 0,-1-1 0 0 0,1 0-1 0 0,-1-1-57 0 0,3-5-85 0 0,0 1 1 0 0,0-1-1 0 0,1 1 0 0 0,0 0 0 0 0,4-3 85 0 0,-8 11-30 0 0,0 0-1 0 0,0 0 0 0 0,0 0 1 0 0,0 0-1 0 0,0 0 1 0 0,0 1-1 0 0,1-1 0 0 0,-1 1 1 0 0,0 0-1 0 0,1-1 0 0 0,-1 1 1 0 0,1 0-1 0 0,0 1 1 0 0,-1-1-1 0 0,2 0 31 0 0,1-1-66 0 0,-2 2 56 0 0,-1-1 1 0 0,1 1-1 0 0,0 0 0 0 0,-1 0 1 0 0,1 0-1 0 0,0 1 0 0 0,-1-1 1 0 0,1 1-1 0 0,0-1 0 0 0,-1 1 0 0 0,1 0 1 0 0,-1 0-1 0 0,1 0 0 0 0,-1 0 1 0 0,0 0-1 0 0,1 1 10 0 0,7 3-58 0 0,-1 1-1 0 0,0 0 0 0 0,4 4 59 0 0,14 13 169 0 0,-16-13-171 0 0,0 0-1 0 0,1-1 1 0 0,0 0-1 0 0,8 3 3 0 0,1 0-14 0 0,-14-7 19 0 0,0-1 0 0 0,1 0 0 0 0,-1-1-1 0 0,4 2-4 0 0,-8-4 17 0 0,0-1 0 0 0,0 1 0 0 0,0 0-1 0 0,1-1 1 0 0,-1 0 0 0 0,0 0-1 0 0,0 0 1 0 0,1 0 0 0 0,-1 0 0 0 0,0 0-1 0 0,0-1 1 0 0,0 0 0 0 0,2 0-17 0 0,-1 0 25 0 0,0-1 1 0 0,0 0 0 0 0,0 0-1 0 0,-1 0 1 0 0,1 0 0 0 0,-1 0-1 0 0,0 0 1 0 0,0-1-1 0 0,1 0 1 0 0,-2 0 0 0 0,1 0-1 0 0,0 0 1 0 0,-1 0 0 0 0,1 0-1 0 0,0-2-25 0 0,0-1 4 0 0,0 0 0 0 0,0 0-1 0 0,0 0 1 0 0,-1 0-1 0 0,0-1 1 0 0,0 1 0 0 0,-1-1-1 0 0,1 1 1 0 0,-1-1-4 0 0,-1 4-10 0 0,1-5-37 0 0,0 0 0 0 0,-1-1-1 0 0,1 1 1 0 0,-2 0-1 0 0,1-3 48 0 0,-1 9-9 0 0,1 1-1 0 0,0-1 1 0 0,-1 0-1 0 0,1 0 1 0 0,-1 1-1 0 0,1-1 1 0 0,-1 0-1 0 0,0 1 0 0 0,1-1 1 0 0,-1 1-1 0 0,0-1 1 0 0,0 1-1 0 0,0-1 1 0 0,-1 1-1 0 0,1 0 1 0 0,0-1-1 0 0,0 1 1 0 0,-1 0-1 0 0,1 0 1 0 0,-1 0-1 0 0,1 0 0 0 0,-1 0 1 0 0,1 0-1 0 0,-1 1 1 0 0,1-1-1 0 0,-3 0 10 0 0,1 0-17 0 0,1 0 15 0 0,0 0 1 0 0,1 1-1 0 0,-1-1 0 0 0,0 1 1 0 0,1-1-1 0 0,-1 1 0 0 0,0 0 1 0 0,1-1-1 0 0,-1 1 0 0 0,0 0 0 0 0,0 0 1 0 0,1 0-1 0 0,-1 1 0 0 0,0-1 1 0 0,0 0-1 0 0,1 1 0 0 0,-1-1 1 0 0,0 1-1 0 0,1-1 0 0 0,-1 1 0 0 0,0 0 1 0 0,1 0-1 0 0,-1 0 0 0 0,1 0 1 0 0,0 0-1 0 0,-2 0 2 0 0,-2 5 10 0 0,0-1 1 0 0,0 1-1 0 0,0 0 1 0 0,1 0-1 0 0,0 1 1 0 0,0-1-1 0 0,0 1 1 0 0,1 0-1 0 0,0 0 1 0 0,0 0-1 0 0,-1 6-10 0 0,4-12 2 0 0,-1 4 3 0 0,-1 0 0 0 0,2 0 0 0 0,-1 1 0 0 0,0-1 0 0 0,1 0 0 0 0,0 0 0 0 0,0 1 0 0 0,1-1 0 0 0,0 0 0 0 0,-1 0-1 0 0,2 0 1 0 0,-1 0 0 0 0,2 4-5 0 0,2 0 0 0 0,-4-7 4 0 0,0 0 0 0 0,0 0 0 0 0,0 0 0 0 0,0 0 0 0 0,1 0 0 0 0,-1-1 0 0 0,1 1 0 0 0,-1 0 0 0 0,1-1 0 0 0,0 1 0 0 0,-1-1 0 0 0,1 0 0 0 0,2 1-4 0 0,-3-1 7 0 0,0-1 0 0 0,0 0 0 0 0,0 1 0 0 0,0-1 0 0 0,0 0 0 0 0,0 0 0 0 0,0 0-1 0 0,0 1 1 0 0,1-1 0 0 0,-1-1 0 0 0,0 1 0 0 0,0 0 0 0 0,0 0 0 0 0,0 0-1 0 0,0 0 1 0 0,0-1 0 0 0,1 1 0 0 0,0-1-7 0 0,2-2 33 0 0,1 0 0 0 0,-1 0 0 0 0,1-1 0 0 0,-1 1-1 0 0,0-1 1 0 0,0 0 0 0 0,-1 0 0 0 0,2-2-33 0 0,8-8 41 0 0,-4 5-85 0 0,-1 0 0 0 0,0-1-1 0 0,0 0 1 0 0,2-4 44 0 0,-6 6-39 0 0,2 1 0 0 0,-1 0 0 0 0,1 0 1 0 0,0 0-1 0 0,0 1 0 0 0,1 0 0 0 0,0 0 0 0 0,2-1 39 0 0,-6 5-20 0 0,0 0 0 0 0,0 0 0 0 0,0 0 0 0 0,0 1 0 0 0,1-1 0 0 0,2 0 20 0 0,-4 2-10 0 0,0 0-1 0 0,0 0 1 0 0,0 0 0 0 0,0 0-1 0 0,0 0 1 0 0,0 0 0 0 0,0 1-1 0 0,0-1 1 0 0,0 0 0 0 0,0 1 0 0 0,0 0-1 0 0,1 0 11 0 0,-2 0-8 0 0,0 0-1 0 0,1 0 0 0 0,-1 0 1 0 0,0 0-1 0 0,0 0 0 0 0,0 0 1 0 0,0 0-1 0 0,0 0 0 0 0,0 1 1 0 0,-1-1-1 0 0,1 0 1 0 0,0 1-1 0 0,0 0 9 0 0,8 21-80 0 0,-8-20 74 0 0,12 51 24 0 0,-6-36 68 0 0,2 5 131 0 0,1-1-1 0 0,0 0 1 0 0,4 3-217 0 0,-10-21 78 0 0,-2-2-9 0 0,0-1 0 0 0,-1 1 0 0 0,1 0-1 0 0,-1 0 1 0 0,1 0 0 0 0,-1 0 0 0 0,0 0-1 0 0,0 0-68 0 0,18-5 164 0 0,-15 1-133 0 0,0-1 1 0 0,1 1-1 0 0,-1-1 0 0 0,0 0 0 0 0,0 0 0 0 0,0 0 0 0 0,-1-1 0 0 0,1 1 0 0 0,-1-1 1 0 0,0 0-1 0 0,0 0 0 0 0,0 0 0 0 0,-1 0 0 0 0,1-1-31 0 0,18-23 116 0 0,-10 14-106 0 0,0 0-1 0 0,5-11-9 0 0,6-7-88 0 0,-18 26 45 0 0,-1 0-1 0 0,1 0 1 0 0,-2-1-1 0 0,2-1 44 0 0,10-22-179 0 0,8-12-143 0 0,-17 31 231 0 0,1-1-1 0 0,0 1 1 0 0,1 0-1 0 0,0 1 1 0 0,5-6 91 0 0,-11 16-3 0 0,10-16-85 0 0,-11 15 85 0 0,0 0-1 0 0,0 0 0 0 0,1 0 0 0 0,-1 0 1 0 0,0 0-1 0 0,0 0 0 0 0,-1 0 0 0 0,1 0 1 0 0,0 0-1 0 0,0 0 0 0 0,0 0 0 0 0,-1 0 1 0 0,1 0-1 0 0,0 0 0 0 0,-1 0 0 0 0,0-1 4 0 0,1 2-1 0 0,0-1 0 0 0,0 0-1 0 0,-1 0 1 0 0,1 1-1 0 0,0-1 1 0 0,0 0 0 0 0,0 1-1 0 0,0-1 1 0 0,0 0 0 0 0,0 0-1 0 0,0 1 1 0 0,0-1-1 0 0,1 0 1 0 0,-1 1 0 0 0,0-1-1 0 0,0 0 1 0 0,0 0 0 0 0,1 1-1 0 0,-1-1 1 0 0,0 1-1 0 0,1-1 1 0 0,-1 0 0 0 0,1 1-1 0 0,-1-1 1 0 0,1 1 0 0 0,-1-1-1 0 0,1 0 2 0 0,-1 1-1 0 0,1 0 0 0 0,-1-1-1 0 0,1 0 1 0 0,-1 1-1 0 0,0-1 1 0 0,1 1 0 0 0,-1-1-1 0 0,0 1 1 0 0,1-1 0 0 0,-1 0-1 0 0,0 1 1 0 0,0-1 0 0 0,1 0-1 0 0,-1 1 1 0 0,0-1 0 0 0,0 0-1 0 0,0 1 1 0 0,0-1 0 0 0,0 0-1 0 0,0 1 1 0 0,0-1 0 0 0,0 0-1 0 0,0 1 1 0 0,0-1 0 0 0,-1 0-1 0 0,1 0 2 0 0,-3-7 91 0 0,3 7-78 0 0,0 1-1 0 0,0-1 1 0 0,0 1 0 0 0,0-1 0 0 0,0 1-1 0 0,0 0 1 0 0,0-1 0 0 0,0 1 0 0 0,-1-1-1 0 0,1 1 1 0 0,0 0 0 0 0,0-1 0 0 0,-1 1-1 0 0,1 0 1 0 0,0-1 0 0 0,0 1 0 0 0,-1 0 0 0 0,1-1-1 0 0,0 1 1 0 0,-1 0 0 0 0,1-1 0 0 0,0 1-1 0 0,-1 0-12 0 0,0-1 131 0 0,1 1 44 0 0,-1 2 17 0 0,-8 9-37 0 0,7-9-121 0 0,0 1 1 0 0,0-1-1 0 0,0 1 0 0 0,0 0 0 0 0,0-1 0 0 0,1 1 0 0 0,0 0 0 0 0,-1 0 0 0 0,1 2-34 0 0,-6 12 0 0 0,6-14 0 0 0,-1 1 0 0 0,1-1 0 0 0,-1 1 0 0 0,1 0 0 0 0,1 0 0 0 0,-1-1 0 0 0,0 1 0 0 0,1 3 0 0 0,-3 19 44 0 0,3-21-28 0 0,-1-1 1 0 0,1 0-1 0 0,-1 0 1 0 0,1 1-1 0 0,0-1 1 0 0,1 0-1 0 0,-1 1 1 0 0,1-1-1 0 0,0 0-16 0 0,3 12 62 0 0,-1-3-28 0 0,0 0-1 0 0,1 0 0 0 0,0 0 1 0 0,1-1-1 0 0,1 0 1 0 0,0 0-1 0 0,1 0-33 0 0,4 10 93 0 0,-10-17-71 0 0,1-1 0 0 0,1 0 1 0 0,-1 1-1 0 0,0-1 0 0 0,3 2-22 0 0,6 8 94 0 0,-1 0 0 0 0,7 12-94 0 0,-15-23 12 0 0,0 0 0 0 0,0-1-1 0 0,0 1 1 0 0,0-1 0 0 0,1 0 0 0 0,-1 0-1 0 0,1 0 1 0 0,0 1-12 0 0,5 3 16 0 0,-5 2 37 0 0,-3-7-50 0 0,0-1-1 0 0,-1 0 1 0 0,1 1 0 0 0,0-1-1 0 0,0 0 1 0 0,0 1-1 0 0,0-1 1 0 0,0 0-1 0 0,1 1 1 0 0,-1-1-1 0 0,0 1 1 0 0,0-1-1 0 0,0 0 1 0 0,0 1-1 0 0,0-1 1 0 0,0 0 0 0 0,1 1-1 0 0,-1-1 1 0 0,0 0-1 0 0,0 0 1 0 0,0 1-1 0 0,1-1 1 0 0,-1 0-1 0 0,0 1 1 0 0,0-1-1 0 0,1 0 1 0 0,-1 0-1 0 0,0 0 1 0 0,1 1-1 0 0,-1-1 1 0 0,0 0 0 0 0,1 0-1 0 0,-1 0 1 0 0,0 0-1 0 0,1 0 1 0 0,-1 1-1 0 0,0-1 1 0 0,1 0-1 0 0,-1 0 1 0 0,0 0-1 0 0,1 0 1 0 0,-1 0-1 0 0,1 0 1 0 0,-1 0 0 0 0,0 0-3 0 0,1-1 6 0 0,8-3-261 0 0,-8 4 179 0 0,-1-1 0 0 0,0 1 0 0 0,0 0 0 0 0,0 0 0 0 0,0 0 0 0 0,0-1 0 0 0,0 1 0 0 0,1 0-1 0 0,-1-1 1 0 0,0 1 0 0 0,0 0 0 0 0,0 0 0 0 0,0-1 0 0 0,0 1 0 0 0,0 0 0 0 0,0 0 0 0 0,0-1 0 0 0,0 1 0 0 0,0 0 0 0 0,0 0 0 0 0,0-1 0 0 0,-1 1 0 0 0,1 0 0 0 0,0 0 0 0 0,0-1 0 0 0,0 1 0 0 0,0 0 0 0 0,0 0-1 0 0,0-1 1 0 0,-1 1 0 0 0,1 0 0 0 0,0 0 0 0 0,0 0 0 0 0,0-1 0 0 0,-1 1 0 0 0,1 0 0 0 0,0 0 0 0 0,0 0 76 0 0,-7-9-8010 0 0</inkml:trace>
  <inkml:trace contextRef="#ctx0" brushRef="#br0" timeOffset="4467.927">3886 207 11520 0 0,'0'0'57'0'0,"0"0"0"0"0,0 0 0 0 0,0 0 0 0 0,0 0 0 0 0,-1 0 0 0 0,1 0 0 0 0,0 0 0 0 0,0 0 1 0 0,0 0-1 0 0,0 0 0 0 0,0 0 0 0 0,-1 0 0 0 0,1 0 0 0 0,0 0 0 0 0,0 0 0 0 0,0-1 0 0 0,0 1 0 0 0,0 0 0 0 0,0 0 1 0 0,-1 0-1 0 0,1 0 0 0 0,0 0 0 0 0,0 0 0 0 0,0-1 0 0 0,0 1 0 0 0,0 0 0 0 0,0 0 0 0 0,0 0 0 0 0,0 0 1 0 0,0-1-1 0 0,0 1 0 0 0,0 0 0 0 0,0 0 0 0 0,0 0 0 0 0,0 0 0 0 0,0-1 0 0 0,0 1 0 0 0,0 0 0 0 0,0 0 1 0 0,0 0-1 0 0,0 0 0 0 0,0-1 0 0 0,0 1 0 0 0,0 0 0 0 0,0 0 0 0 0,0 0 0 0 0,0 0 0 0 0,0 0 0 0 0,0-1 0 0 0,1 1 1 0 0,-1 0-1 0 0,0 0 0 0 0,0 0 0 0 0,0 0 0 0 0,0 0 0 0 0,0 0 0 0 0,0 0 0 0 0,1 0 0 0 0,-1-1-57 0 0,15-3 4219 0 0,7 2-1323 0 0,-6 2-3493 0 0,39 6 1452 0 0,-8-2 641 0 0,24-1-1496 0 0,2-3 317 0 0,-23 0-3336 0 0,-35 0-4628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10.4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1 128 3224 0 0,'3'15'288'0'0,"-2"-5"3195"0"0,0 1-1 0 0,0 0 1 0 0,-1-1 0 0 0,0 8-3483 0 0,-1 0 908 0 0,-4 97 4387 0 0,5-111-5148 0 0,0 23 562 0 0,1-1 0 0 0,3 20-709 0 0,-4-46-308 0 0,0 0 0 0 0,0 0 0 0 0,0 0 0 0 0,0 0 0 0 0,0 0 0 0 0,0 0 1 0 0,0 0-1 0 0,0 0 0 0 0,0 0 0 0 0,0 0 0 0 0,0 0 0 0 0,0 0 0 0 0,0 0 0 0 0,1 0 0 0 0,-1 0 308 0 0,-1-7-377 0 0,1 4-393 0 0,0 0-1148 0 0</inkml:trace>
  <inkml:trace contextRef="#ctx0" brushRef="#br0" timeOffset="269.583">197 0 14280 0 0,'0'0'1102'0'0,"9"12"494"0"0,-2 8-294 0 0,-1 0 1 0 0,-1 1-1 0 0,-1 0 0 0 0,-1 0 0 0 0,0 16-1302 0 0,1-3 1325 0 0,5 23-1325 0 0,36 108 1329 0 0,-44-161-1330 0 0,6 9-46 0 0,-6-12-209 0 0,-1-1-117 0 0,0 0-38 0 0,-6 4-1794 0 0,-3-3 234 0 0</inkml:trace>
  <inkml:trace contextRef="#ctx0" brushRef="#br0" timeOffset="708.498">80 271 12872 0 0,'0'0'588'0'0,"0"0"-12"0"0,14-9 233 0 0,3 6 38 0 0,0 0 0 0 0,0 2 1 0 0,0 0-1 0 0,0 1 0 0 0,5 1-847 0 0,4 0 1129 0 0,25-3-1129 0 0,-9-1 234 0 0,-13 1-36 0 0,0-2-1 0 0,16-3-197 0 0,-33 4 38 0 0,0 0-1 0 0,0 2 0 0 0,1-1 1 0 0,-1 1-1 0 0,0 1 0 0 0,4 1-37 0 0,-15-1 0 0 0,0 0 0 0 0,-1 0 0 0 0,1 0 0 0 0,-1 0 0 0 0,1 0 0 0 0,0 0 0 0 0,-1 0 0 0 0,1 0 0 0 0,-1 0 0 0 0,1 0 0 0 0,0 0 0 0 0,-1-1 0 0 0,1 1 0 0 0,-1 0 0 0 0,1 0 0 0 0,-1-1 0 0 0,1 1 0 0 0,-1 0 0 0 0,1-1 0 0 0,-1 1 0 0 0,1 0 0 0 0,-1-1 0 0 0,1 1 0 0 0,-1 0 0 0 0,0 0 0 0 0,0-1 0 0 0,0 1 0 0 0,0 0 0 0 0,0 0 0 0 0,0 0 0 0 0,0 0 0 0 0,1 0 0 0 0,-1 0 0 0 0,0 0 0 0 0,0 0 0 0 0,0 0 0 0 0,0 0 0 0 0,0-1 0 0 0,0 1 0 0 0,0 0 0 0 0,0 0 0 0 0,1 0 0 0 0,-1 0 0 0 0,0 0 0 0 0,0 0 0 0 0,0 0 0 0 0,0 0 0 0 0,0 0 0 0 0,0 0 0 0 0,1 0 0 0 0,-1 0 0 0 0,0 0 0 0 0,0 0 0 0 0,0 0 0 0 0,0 0 0 0 0,0 0 0 0 0,0 0 0 0 0,0 0 0 0 0,1 0 0 0 0,-1 1 0 0 0,0-1 0 0 0,0 0 0 0 0,0 0 0 0 0,0 0 0 0 0,0 0 0 0 0,0 0 0 0 0,0 0 0 0 0,0 0 0 0 0,1 0 0 0 0,-1 0 0 0 0,0 0 0 0 0,0 1 0 0 0,0-1 0 0 0,0 0 0 0 0,0 0 0 0 0,0 0 0 0 0,0 0 0 0 0,0 0 0 0 0,0 0 0 0 0,0 0 0 0 0,0 1 0 0 0,0-1 0 0 0,0 0 0 0 0,0 0 0 0 0,0 0 0 0 0,0 0 0 0 0,0 0 0 0 0,0 0 0 0 0,0 1 0 0 0,0-1 0 0 0,0 0 0 0 0,0 0 0 0 0,0 0 0 0 0,-1 8 0 0 0,-14 24 141 0 0,11-25-72 0 0,0 0 0 0 0,1 1 0 0 0,0-1 0 0 0,0 1 0 0 0,0 0 0 0 0,1 0 0 0 0,0 1 0 0 0,1-1 0 0 0,-1 7-69 0 0,2-14 26 0 0,0 1 1 0 0,0-1 0 0 0,0 1 0 0 0,0-1-1 0 0,1 0 1 0 0,-1 1 0 0 0,0-1 0 0 0,1 1-1 0 0,-1-1 1 0 0,1 0 0 0 0,-1 1-1 0 0,1-1 1 0 0,-1 0 0 0 0,1 0 0 0 0,0 0-1 0 0,0 0 1 0 0,0 1 0 0 0,0-1 0 0 0,0 0-1 0 0,0 0 1 0 0,0 0-27 0 0,1 0 33 0 0,0 0-1 0 0,-1 0 1 0 0,1 0 0 0 0,0 0-1 0 0,0-1 1 0 0,0 1 0 0 0,0-1-1 0 0,0 1 1 0 0,0-1 0 0 0,1 0-1 0 0,-1 1 1 0 0,0-1-1 0 0,0 0-32 0 0,6-1 70 0 0,-1 0-1 0 0,1 0 0 0 0,-1 0 1 0 0,0-1-1 0 0,0 0 0 0 0,1 0 0 0 0,1-2-69 0 0,10-4-231 0 0,-1 0 0 0 0,-1-2 0 0 0,1 0 0 0 0,-2-1 0 0 0,0 0 0 0 0,0-1 0 0 0,-1-1 0 0 0,2-3 231 0 0,-10 10-181 0 0,0 0 0 0 0,1 1 0 0 0,0-1 0 0 0,0 2 0 0 0,0-1 0 0 0,0 1 0 0 0,1 0 0 0 0,5-1 181 0 0,-12 4-76 0 0,-2 1 118 0 0,2 1 48 0 0,0 0-72 0 0,0 1 0 0 0,0-1 0 0 0,0 1-1 0 0,0-1 1 0 0,0 1 0 0 0,0 0-1 0 0,0 0 1 0 0,0-1 0 0 0,-1 1 0 0 0,1 1-1 0 0,-1-1 1 0 0,1 0 0 0 0,-1 0 0 0 0,0 0-1 0 0,0 1 1 0 0,0-1 0 0 0,0 2-18 0 0,3 7 46 0 0,-1-2 41 0 0,0 1 0 0 0,0 1 0 0 0,-1-1 0 0 0,1 9-87 0 0,1 10 210 0 0,1-1-1 0 0,3 8-209 0 0,6 29 245 0 0,-8-33-9 0 0,1-1 0 0 0,1 0 0 0 0,2 0 0 0 0,2-1 0 0 0,0 0 0 0 0,15 24-236 0 0,-15-33 177 0 0,20 43 250 0 0,-27-55-333 0 0,-2 1 0 0 0,1-1-1 0 0,-1 1 1 0 0,-1 0-1 0 0,1 9-93 0 0,-2-17 15 0 0,-1 0-1 0 0,0 0 1 0 0,0 0 0 0 0,0 0-1 0 0,0 0 1 0 0,-1 1-1 0 0,1-1 1 0 0,-1 0-1 0 0,1 0 1 0 0,-1 0-1 0 0,0 0 1 0 0,1 0 0 0 0,-1 0-1 0 0,0 0 1 0 0,0 0-1 0 0,0-1 1 0 0,-1 1-1 0 0,1 0-14 0 0,-1 0 19 0 0,-1 1-1 0 0,0-1 0 0 0,1 1 0 0 0,-1-1 0 0 0,0 0 0 0 0,0-1 0 0 0,0 1 0 0 0,0 0 0 0 0,0-1 0 0 0,-3 1-18 0 0,-7 3 57 0 0,-1-2-1 0 0,0 0 1 0 0,0 0-1 0 0,0-2 1 0 0,-1 1-57 0 0,14-2 5 0 0,-45 2-102 0 0,0-2-1 0 0,0-2 1 0 0,0-2 0 0 0,-5-2 97 0 0,-35-8-3543 0 0,59 9 2208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3:04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25 337 12440 0 0,'0'0'957'0'0,"1"8"-586"0"0,10 87 4042 0 0,-10-78-3928 0 0,-1 1 0 0 0,-1-1 0 0 0,0 1 1 0 0,-1-1-1 0 0,-1 1-485 0 0,-2 24 960 0 0,-5 16-48 0 0,10-54-835 0 0,0-1-60 0 0,0-1 0 0 0,-1 1 1 0 0,1-1-1 0 0,0 1 0 0 0,-1-1 1 0 0,0 0-1 0 0,1 1 0 0 0,-1-1 0 0 0,0 0 1 0 0,0 0-1 0 0,0 0 0 0 0,-1 1-17 0 0,2-3-134 0 0,0 0-326 0 0,-6-4-766 0 0,5-3 594 0 0</inkml:trace>
  <inkml:trace contextRef="#ctx0" brushRef="#br0" timeOffset="293.019">52 26 15664 0 0,'0'-2'39'0'0,"0"0"89"0"0,0 0-1 0 0,0 0 1 0 0,0 0-1 0 0,0 0 1 0 0,0 0 0 0 0,-1 0-1 0 0,1 0 1 0 0,-1 0-1 0 0,0-2-127 0 0,1 3 384 0 0,2 2-233 0 0,-1-2-151 0 0,0 1 0 0 0,-1 0-1 0 0,1 0 1 0 0,0 0 0 0 0,0 0 0 0 0,0 0 0 0 0,0 0 0 0 0,0 0-1 0 0,0 0 1 0 0,0 0 0 0 0,0 0 0 0 0,0 1 0 0 0,0-1-1 0 0,0 0 1 0 0,3 3 1 0 0,1-1 0 0 0,-2 0 0 0 0,1 1 0 0 0,0 0 0 0 0,0 0 0 0 0,-1 0 0 0 0,3 3-1 0 0,19 15-72 0 0,4-4-988 0 0,-6-10-3662 0 0,-8-4-246 0 0</inkml:trace>
  <inkml:trace contextRef="#ctx0" brushRef="#br0" timeOffset="294.019">334 113 5528 0 0,'0'0'422'0'0,"2"1"-276"0"0,3 9 800 0 0,1 0 0 0 0,-1 1 0 0 0,-1-1 0 0 0,0 1 0 0 0,0 0 0 0 0,-1 0 0 0 0,2 12-946 0 0,4 12 1382 0 0,2 11 304 0 0,-2 0 1 0 0,-2 1-1 0 0,-1 6-1686 0 0,15 93 1688 0 0,-15-116-1534 0 0,-4-24-105 0 0,-1 2 0 0 0,0-1 1 0 0,0 0-1 0 0,0 0 0 0 0,-1 0 1 0 0,0 0-1 0 0,-1 4-49 0 0,1-10-6 0 0,0-1 0 0 0,0 0 1 0 0,0 1-1 0 0,0-1 0 0 0,0 0 0 0 0,-1 1 1 0 0,1-1-1 0 0,0 1 0 0 0,0-1 0 0 0,0 0 0 0 0,0 0 1 0 0,0 1-1 0 0,-1-1 0 0 0,1 0 0 0 0,0 1 1 0 0,0-1-1 0 0,-1 0 0 0 0,1 0 0 0 0,0 1 1 0 0,0-1-1 0 0,-1 0 0 0 0,1 0 0 0 0,0 1 0 0 0,-1-1 1 0 0,1 0-1 0 0,-1 0 6 0 0,-10-2-6087 0 0,3-1-406 0 0</inkml:trace>
  <inkml:trace contextRef="#ctx0" brushRef="#br0" timeOffset="907.478">270 411 5064 0 0,'37'-7'771'0'0,"1"2"0"0"0,-1 1 0 0 0,1 3-1 0 0,0 0 1 0 0,22 4-771 0 0,-17-2 462 0 0,-34-1-126 0 0,0 0-1 0 0,0 0 0 0 0,0 0 1 0 0,0 1-1 0 0,0 1 0 0 0,0 0 1 0 0,0 0-1 0 0,-1 0 0 0 0,4 2-335 0 0,-8-2 153 0 0,0 0 0 0 0,-1 0 0 0 0,1 0 0 0 0,-1 1 0 0 0,0-1 0 0 0,0 1-1 0 0,0 0 1 0 0,0 0 0 0 0,0 0 0 0 0,-1 0 0 0 0,1 0 0 0 0,-1 0 0 0 0,0 1 0 0 0,0-1 0 0 0,0 1-1 0 0,0 0 1 0 0,-1 0 0 0 0,1-1 0 0 0,-1 1 0 0 0,0 0 0 0 0,0 0 0 0 0,-1 0 0 0 0,1 0 0 0 0,-1 2-153 0 0,0-6 3 0 0,0 3 249 0 0,0 0 0 0 0,0 0 1 0 0,1 0-1 0 0,-1 0 0 0 0,1 0 0 0 0,0 0 1 0 0,0-1-1 0 0,0 1 0 0 0,0 0 0 0 0,0 0 1 0 0,0-1-1 0 0,1 1 0 0 0,0 0-252 0 0,-1-2 183 0 0,0-1-166 0 0,-1 0 0 0 0,1 1 0 0 0,0-1 0 0 0,0 0 0 0 0,-1 1 0 0 0,1-1 0 0 0,0 1 0 0 0,-1-1 0 0 0,1 0 0 0 0,-1 1 0 0 0,1-1 0 0 0,0 1 0 0 0,-1 0 0 0 0,1-1 0 0 0,-1 1-17 0 0,1-1-33 0 0,-1 1 0 0 0,1 0 0 0 0,-1-1 0 0 0,1 1 0 0 0,-1-1 0 0 0,1 1 0 0 0,0-1 0 0 0,-1 0 0 0 0,1 1 0 0 0,0-1 0 0 0,-1 0 0 0 0,1 1 0 0 0,0-1 1 0 0,-1 0-1 0 0,1 0 0 0 0,0 0 0 0 0,0 1 0 0 0,-1-1 0 0 0,1 0 0 0 0,0 0 0 0 0,0 0 0 0 0,0 0 0 0 0,-1 0 33 0 0,6-1-31 0 0,-1 0-1 0 0,0 0 1 0 0,0 0-1 0 0,0-1 1 0 0,0 1-1 0 0,-1-1 1 0 0,1 0 0 0 0,0-1-1 0 0,-1 1 1 0 0,1-1-1 0 0,-1 0 1 0 0,1-1 31 0 0,32-33-1692 0 0,-3-2 1 0 0,14-20 1691 0 0,-39 47-338 0 0,6-9-199 0 0,-13 16 410 0 0,1 0 0 0 0,1 0 0 0 0,-1 1 0 0 0,1 0 0 0 0,0-1 0 0 0,1 0 127 0 0,-3 3-51 0 0,8-4-257 0 0,-9 7 300 0 0,1 0 0 0 0,-1 0 0 0 0,1 0-1 0 0,-1 0 1 0 0,0 0 0 0 0,1 0 0 0 0,-1 0-1 0 0,0 0 1 0 0,0 1 0 0 0,0-1 0 0 0,1 1 8 0 0,2 5 60 0 0,0 0 0 0 0,-1 0 0 0 0,0 0 0 0 0,0 0 0 0 0,-1 1 0 0 0,0-1 0 0 0,0 1 0 0 0,-1 0 0 0 0,0-1 0 0 0,0 3-60 0 0,3 16 138 0 0,25 170 324 0 0,-20-127-277 0 0,9 39 144 0 0,-12-81-60 0 0,1 1 1 0 0,1-1-1 0 0,1 0 0 0 0,7 13-269 0 0,-2-4 489 0 0,9 33-489 0 0,-23-66 22 0 0,1 0 1 0 0,0 0 0 0 0,0 0 0 0 0,0-1 0 0 0,0 1 0 0 0,1 0 0 0 0,-1 0 0 0 0,2 1-23 0 0,-2-3 59 0 0,0 0-1 0 0,0 0 1 0 0,-1 1-1 0 0,1-1 0 0 0,0 0 1 0 0,-1 0-1 0 0,1 0 1 0 0,-1 0-1 0 0,1 1 0 0 0,-1-1 1 0 0,0 0-1 0 0,0 0 1 0 0,1 1-1 0 0,-1-1 0 0 0,0 0 1 0 0,0 1-1 0 0,0-1 1 0 0,0 0-1 0 0,-1 0 0 0 0,1 1 1 0 0,0-1-1 0 0,0 0 1 0 0,-1 0-1 0 0,1 1 0 0 0,-1-1 1 0 0,1 0-1 0 0,-1 0 1 0 0,1 0-1 0 0,-1 0 0 0 0,0 0 1 0 0,0 0-1 0 0,1 0 1 0 0,-1 0-1 0 0,0 0 0 0 0,0 0 1 0 0,0 0-1 0 0,0 0 1 0 0,0 0-1 0 0,0-1 0 0 0,0 1 1 0 0,-1 0-1 0 0,1-1 1 0 0,0 1-1 0 0,0-1 0 0 0,-2 1-58 0 0,-18 1 100 0 0,0 0 0 0 0,-1-1 0 0 0,1-2 0 0 0,0 0 0 0 0,-1-1 0 0 0,-18-4-100 0 0,0-3 559 0 0,1-2 0 0 0,-1-1 1 0 0,-4-5-560 0 0,-24-7 719 0 0,-29-12-112 0 0,60 21-865 0 0,-20-10 501 0 0,18 6-6783 0 0,27 12-472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09.8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405 102 11520 0 0,'-16'-68'2368'0'0,"15"66"-2101"0"0,0 0 0 0 0,0 0 0 0 0,0 1 1 0 0,0-1-1 0 0,0 0 0 0 0,-1 0 0 0 0,1 1 1 0 0,0-1-1 0 0,-1 0 0 0 0,1 1 0 0 0,-1 0 1 0 0,0-1-1 0 0,1 1 0 0 0,-1 0 0 0 0,0 0 1 0 0,0 0-1 0 0,0 0 0 0 0,0 0 0 0 0,0 0 0 0 0,0 1 1 0 0,0-1-1 0 0,-1 0-267 0 0,-1 0 154 0 0,0 1-1 0 0,-1-1 1 0 0,1 1 0 0 0,0 0-1 0 0,0 0 1 0 0,-1 0-1 0 0,1 0 1 0 0,0 1 0 0 0,0 0-1 0 0,-3 0-153 0 0,-6 4 197 0 0,1-1 0 0 0,-1 2 0 0 0,1 0 0 0 0,1 0 0 0 0,-1 1 0 0 0,-5 5-197 0 0,-17 14 1062 0 0,-12 13-1062 0 0,29-24 276 0 0,7-6-128 0 0,1 1-1 0 0,0 1 0 0 0,0 0-147 0 0,-11 13 150 0 0,11-13-32 0 0,1 0-1 0 0,0 1 0 0 0,1 0 1 0 0,1 0-1 0 0,-5 11-117 0 0,9-18 2 0 0,0-1 1 0 0,1 0-1 0 0,0 1 1 0 0,0-1-1 0 0,0 0 0 0 0,0 1 1 0 0,1 0-1 0 0,0-1 1 0 0,0 1-1 0 0,0-1 1 0 0,0 1-1 0 0,1-1 0 0 0,0 1 1 0 0,0-1-1 0 0,0 1 1 0 0,0-1-1 0 0,1 0 1 0 0,0 0-1 0 0,-1 1 0 0 0,2-1 1 0 0,0 1-3 0 0,0-1-1 0 0,0 1 0 0 0,1-1 0 0 0,0 0 0 0 0,-1 0 0 0 0,1 0 0 0 0,1 0 0 0 0,-1-1 0 0 0,1 0 0 0 0,-1 0 0 0 0,1 0 0 0 0,0 0 0 0 0,0-1 0 0 0,0 0 0 0 0,0 0 0 0 0,1 0 1 0 0,-1-1-1 0 0,1 1 1 0 0,9 0-139 0 0,1 0 0 0 0,-1-1 1 0 0,1 0-1 0 0,0-1 1 0 0,-1-1-1 0 0,1 0 1 0 0,-1-1-1 0 0,4-2 139 0 0,16-4-430 0 0,-1-1 1 0 0,0-2-1 0 0,2-3 430 0 0,-8 2-355 0 0,21-13 355 0 0,-23 11-93 0 0,5-7-219 0 0,-30 20 184 0 0,-1 1 42 0 0,0 0 160 0 0,-16 6 293 0 0,2 2-207 0 0,1 1 0 0 0,1 1 0 0 0,-1 0 1 0 0,1 0-1 0 0,1 2 0 0 0,0-1 0 0 0,1 1 0 0 0,-8 12-160 0 0,12-17 15 0 0,5-6-12 0 0,0 1 1 0 0,0-1 0 0 0,0 1 0 0 0,0-1 0 0 0,0 1 0 0 0,0-1 0 0 0,0 1 0 0 0,0 0-1 0 0,1-1 1 0 0,-1 1 0 0 0,1 0 0 0 0,-1 0 0 0 0,1 0 0 0 0,0 0 0 0 0,0-1 0 0 0,-1 1 0 0 0,1 0-1 0 0,1 0 1 0 0,-1 0-4 0 0,0-1 8 0 0,0 0-1 0 0,0 0 0 0 0,0 0 1 0 0,1 0-1 0 0,-1 0 1 0 0,0 1-1 0 0,1-1 0 0 0,-1 0 1 0 0,1 0-1 0 0,-1 0 1 0 0,1 0-1 0 0,-1-1 0 0 0,1 1 1 0 0,0 0-1 0 0,-1 0 0 0 0,1 0 1 0 0,0 0-1 0 0,0-1 1 0 0,0 1-1 0 0,0 0 0 0 0,0-1 1 0 0,0 1-1 0 0,0-1 1 0 0,0 1-1 0 0,0-1 0 0 0,0 1 1 0 0,0-1-1 0 0,0 0 1 0 0,0 1-1 0 0,0-1 0 0 0,0 0 1 0 0,0 0-1 0 0,0 0 0 0 0,0 0 1 0 0,1 0-1 0 0,-1 0 1 0 0,0 0-1 0 0,0 0-7 0 0,-1 0 2 0 0,6-1 49 0 0,-1-1 1 0 0,1 0-1 0 0,-1 0 0 0 0,0 0 1 0 0,0-1-1 0 0,1 1 0 0 0,-2-1 1 0 0,1 0-1 0 0,0-1 0 0 0,2-2-51 0 0,-3 3 27 0 0,5-4-17 0 0,0 0 1 0 0,-1-1-1 0 0,0 0 0 0 0,0 0 0 0 0,-1-1 0 0 0,2-3-10 0 0,1-2-26 0 0,1 0 0 0 0,0 0-1 0 0,1 1 1 0 0,2 0 26 0 0,-14 12-2 0 0,0 1 0 0 0,0 0 1 0 0,1-1-1 0 0,-1 1 0 0 0,0 0 0 0 0,0 0 0 0 0,0-1 1 0 0,1 1-1 0 0,-1 0 0 0 0,0 0 0 0 0,1 0 1 0 0,-1-1-1 0 0,0 1 0 0 0,0 0 0 0 0,1 0 0 0 0,-1 0 1 0 0,0 0-1 0 0,1 0 0 0 0,-1 0 0 0 0,0-1 1 0 0,1 1-1 0 0,-1 0 0 0 0,0 0 0 0 0,1 0 0 0 0,-1 0 1 0 0,0 0-1 0 0,1 0 0 0 0,-1 0 0 0 0,0 0 0 0 0,1 1 1 0 0,-1-1-1 0 0,0 0 0 0 0,1 0 0 0 0,-1 0 1 0 0,0 0 1 0 0,2 4-17 0 0,0 1 10 0 0,-1 0 1 0 0,1 1-1 0 0,-1-1 0 0 0,0 1 0 0 0,-1-1 0 0 0,1 1 1 0 0,-1-1-1 0 0,0 1 0 0 0,0 0 7 0 0,0 1 3 0 0,0 0 0 0 0,0 1 0 0 0,1-1 0 0 0,0 0 0 0 0,1 2-3 0 0,-1-5 31 0 0,0 0 0 0 0,1 0 0 0 0,0 0 0 0 0,-1 0 0 0 0,1-1 0 0 0,0 1 0 0 0,1 0 0 0 0,-1-1 0 0 0,1 0 0 0 0,0 1 0 0 0,0-1 1 0 0,0 0-1 0 0,0 0 0 0 0,0-1 0 0 0,0 1 0 0 0,1-1 0 0 0,-1 1 0 0 0,4 0-31 0 0,-2-1-8 0 0,0 0 1 0 0,-1-1-1 0 0,1 1 0 0 0,0-1 0 0 0,0-1 1 0 0,0 1-1 0 0,0-1 0 0 0,-1 0 1 0 0,1 0-1 0 0,0 0 0 0 0,0 0 0 0 0,0-1 1 0 0,0 0-1 0 0,0 0 0 0 0,-1 0 1 0 0,3-2 7 0 0,7-2-1364 0 0,-1 0 1 0 0,0-1 0 0 0,-1 0 0 0 0,1-1 0 0 0,4-4 1363 0 0,2-5-2325 0 0</inkml:trace>
  <inkml:trace contextRef="#ctx0" brushRef="#br0" timeOffset="301.361">932 266 12440 0 0,'0'0'957'0'0,"0"1"-624"0"0,-2 4-185 0 0,1-1-1 0 0,0 1 1 0 0,0 0-1 0 0,1-1 1 0 0,-1 1-1 0 0,1 0 0 0 0,1 2-147 0 0,1 37 2069 0 0,3-8-637 0 0,4 9-1432 0 0,-2-4 1288 0 0,-5-35-1041 0 0,-1-1-1 0 0,1 1 0 0 0,0-1 0 0 0,1 1 0 0 0,-1-1 0 0 0,1 0 0 0 0,0 0 0 0 0,1 0 1 0 0,-1 0-1 0 0,4 3-246 0 0,-5-5 131 0 0,0-1 0 0 0,1 1 0 0 0,-1-1 1 0 0,1 1-1 0 0,0-1 0 0 0,-1 0 0 0 0,1 0 1 0 0,0 0-1 0 0,1 0 0 0 0,-1-1 0 0 0,0 1 1 0 0,0-1-1 0 0,1 0 0 0 0,-1 0 0 0 0,1 0 1 0 0,-1 0-1 0 0,1-1 0 0 0,-1 1-131 0 0,-1-1 17 0 0,0-1-1 0 0,-1 1 0 0 0,1 0 1 0 0,0-1-1 0 0,-1 0 0 0 0,1 1 1 0 0,-1-1-1 0 0,1 0 0 0 0,-1 0 1 0 0,1 1-1 0 0,-1-1 0 0 0,0 0 1 0 0,1-1-1 0 0,-1 1 1 0 0,0 0-1 0 0,0 0 0 0 0,0 0 1 0 0,0-1-1 0 0,0 1 0 0 0,0-1 1 0 0,0 1-1 0 0,0-1 0 0 0,0 1 1 0 0,-1-1-1 0 0,1 1 0 0 0,-1-1-16 0 0,4-6 55 0 0,-1-1 0 0 0,-1 0 1 0 0,0 0-1 0 0,0-2-55 0 0,2-13-187 0 0,-1 0 0 0 0,-2 0 0 0 0,0 0 0 0 0,-1 0 0 0 0,-2 0 0 0 0,0 0 0 0 0,-2 0 0 0 0,-3-8 187 0 0,5 6-199 0 0,2 22 69 0 0,0-1 1 0 0,-1 0-1 0 0,0 1 1 0 0,1-1-1 0 0,-2 0 130 0 0,2-2-933 0 0,0 5-3778 0 0,0 2-1667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06.1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113 214 16991 0 0,'0'0'778'0'0,"-1"1"-20"0"0,-5 10-630 0 0,-1 1 0 0 0,2-1-1 0 0,0 1 1 0 0,0 0-1 0 0,1 0 1 0 0,0 1 0 0 0,1 2-128 0 0,-2 3 196 0 0,2-9-47 0 0,1 1 0 0 0,1-1 0 0 0,0 0 0 0 0,1 1 0 0 0,-1-1 0 0 0,2 1 0 0 0,-1 0 0 0 0,1-1 0 0 0,1 0 0 0 0,0 1 0 0 0,0-1 0 0 0,1 0 0 0 0,0 0 0 0 0,2 4-149 0 0,-3-9 59 0 0,0 0-1 0 0,0 0 1 0 0,1 0-1 0 0,-1 0 1 0 0,1-1 0 0 0,-1 1-1 0 0,1-1 1 0 0,0 0-1 0 0,0 0 1 0 0,1 0-1 0 0,-1 0 1 0 0,1 0-1 0 0,-1-1 1 0 0,2 1-59 0 0,7 3 130 0 0,-1-1 0 0 0,1 0 0 0 0,0-1 0 0 0,3 1-130 0 0,0 0 100 0 0,-1-1-33 0 0,1-1-1 0 0,-1 0 0 0 0,1-1 0 0 0,0 0 0 0 0,4-1-66 0 0,12-1 235 0 0,0-1-1 0 0,1-2-234 0 0,-30 3-97 0 0,0 0 0 0 0,0 0 0 0 0,-1 0 0 0 0,1-1 0 0 0,0 1 0 0 0,-1-1 0 0 0,1 1 0 0 0,-1-1 0 0 0,1 0 0 0 0,0 1 0 0 0,0-2 97 0 0,-2 2-67 0 0,0 0 0 0 0,1 0 0 0 0,-1-1 0 0 0,0 1 0 0 0,0 0 0 0 0,0 0 0 0 0,0-1 0 0 0,1 1-1 0 0,-1 0 1 0 0,0 0 0 0 0,0-1 0 0 0,0 1 0 0 0,0 0 0 0 0,0 0 0 0 0,0-1 0 0 0,0 1 0 0 0,0 0 0 0 0,0 0 0 0 0,0-1 0 0 0,0 1-1 0 0,0 0 1 0 0,0-1 0 0 0,0 1 0 0 0,0 0 0 0 0,0 0 0 0 0,0-1 0 0 0,0 1 0 0 0,0 0 67 0 0,-10-11-2336 0 0,-9-2 361 0 0,1 4-8 0 0</inkml:trace>
  <inkml:trace contextRef="#ctx0" brushRef="#br0" timeOffset="260.731">0 355 15232 0 0,'0'0'696'0'0,"0"0"-14"0"0,15 0-105 0 0,8-2 210 0 0,-1 1-1 0 0,1 1 0 0 0,-1 1 1 0 0,19 4-787 0 0,-5-1 636 0 0,15-2-636 0 0,93 1 281 0 0,-134-5 117 0 0,-4 2-1948 0 0,-1-1-3574 0 0,-5 1-1314 0 0</inkml:trace>
  <inkml:trace contextRef="#ctx0" brushRef="#br0" timeOffset="441.249">61 170 10592 0 0,'-15'-19'1369'0'0,"15"19"-1216"0"0,0-1-1 0 0,-1 1 1 0 0,1 0-1 0 0,0-1 1 0 0,0 1 0 0 0,0-1-1 0 0,0 1 1 0 0,-1 0 0 0 0,1-1-1 0 0,0 1 1 0 0,0-1-1 0 0,0 1 1 0 0,0-1 0 0 0,0 1-1 0 0,0 0 1 0 0,0-1-1 0 0,0 1 1 0 0,0-1 0 0 0,1 1-1 0 0,-1-1 1 0 0,0 1-1 0 0,0 0 1 0 0,0-1 0 0 0,0 1-1 0 0,1-1 1 0 0,-1 1 0 0 0,0 0-1 0 0,0-1 1 0 0,1 1-1 0 0,-1 0 1 0 0,0-1 0 0 0,0 1-1 0 0,1 0 1 0 0,-1-1-1 0 0,1 1 1 0 0,-1 0 0 0 0,0 0-1 0 0,1 0 1 0 0,-1-1 0 0 0,0 1-1 0 0,1 0-152 0 0,19-9 956 0 0,-17 8-821 0 0,4-1 8 0 0,0 0 0 0 0,1 0 0 0 0,-1 1 1 0 0,1 0-1 0 0,-1 0 0 0 0,1 1 0 0 0,-1 0 0 0 0,4 1-143 0 0,15 1 326 0 0,21 6-326 0 0,-3 0 162 0 0,70 10-49 0 0,23 4-2218 0 0,-113-20 226 0 0</inkml:trace>
  <inkml:trace contextRef="#ctx0" brushRef="#br0" timeOffset="663.21">898 209 17999 0 0,'0'0'407'0'0,"-3"13"989"0"0,-2-6-1347 0 0,0 0 1 0 0,1 0-1 0 0,0 0 0 0 0,0 0 1 0 0,0 0-1 0 0,1 1-49 0 0,-14 27 247 0 0,-10 7 335 0 0,-1-1 0 0 0,-2-1 1 0 0,-2-2-1 0 0,-11 8-582 0 0,33-35-90 0 0,-1-1 0 0 0,-1-1 1 0 0,-11 9 89 0 0,-5-1-3630 0 0,27-16 1766 0 0</inkml:trace>
  <inkml:trace contextRef="#ctx0" brushRef="#br0" timeOffset="874.188">626 268 15576 0 0,'0'0'712'0'0,"0"0"-15"0"0,9 4-419 0 0,0 1-58 0 0,-8-5-156 0 0,0 1 0 0 0,0-1-1 0 0,0 1 1 0 0,0-1 0 0 0,0 0 0 0 0,-1 1 0 0 0,1 0-1 0 0,0-1 1 0 0,0 1 0 0 0,-1-1 0 0 0,1 1 0 0 0,0 0 0 0 0,-1 0-1 0 0,1-1 1 0 0,-1 1 0 0 0,1 0 0 0 0,-1 0 0 0 0,1 0 0 0 0,-1 0-1 0 0,1 0-63 0 0,0 2 148 0 0,0-1 0 0 0,1 1 0 0 0,-1 0 0 0 0,1-1 0 0 0,0 1 0 0 0,0-1 0 0 0,0 1 0 0 0,2 1-148 0 0,10 14 704 0 0,-4-2 133 0 0,2-1 0 0 0,7 9-837 0 0,11 14 938 0 0,16 24 202 0 0,-15-22-1081 0 0,-7-12-30 0 0,-21-25-95 0 0,0 0 1 0 0,0 0-1 0 0,0 0 0 0 0,0 0 0 0 0,1-1 0 0 0,-1 1 0 0 0,1-1 1 0 0,0 0-1 0 0,0 0 0 0 0,-1 0 0 0 0,1 0 0 0 0,0-1 0 0 0,1 0 66 0 0,4-2-1472 0 0,-7 0 955 0 0,10-2-1358 0 0</inkml:trace>
  <inkml:trace contextRef="#ctx0" brushRef="#br0" timeOffset="1142.57">1147 75 18343 0 0,'0'0'414'0'0,"0"0"56"0"0,2 7 481 0 0,1 5-834 0 0,0-1 0 0 0,1 1 0 0 0,0-1 0 0 0,1 0 0 0 0,1 3-117 0 0,9 23 804 0 0,2 6 8 0 0,-3-4 194 0 0,0 1 0 0 0,5 34-1006 0 0,-13-46 155 0 0,-2 0 0 0 0,-1 3-155 0 0,1-4 20 0 0,-3-21-70 0 0,0 1 1 0 0,0-1 0 0 0,-1 1-1 0 0,1-1 1 0 0,-2 6 49 0 0,1-9 471 0 0,-3 11-3159 0 0,3-14 2545 0 0,0 1-1 0 0,-1-1 0 0 0,1 0 1 0 0,0 0-1 0 0,0 1 0 0 0,-1-1 1 0 0,1 0-1 0 0,0 0 0 0 0,0 0 1 0 0,-1 1-1 0 0,1-1 0 0 0,0 0 1 0 0,-1 0-1 0 0,1 0 0 0 0,0 0 1 0 0,-1 0-1 0 0,1 0 0 0 0,0 1 1 0 0,-1-1-1 0 0,1 0 0 0 0,-1 0 1 0 0,1 0-1 0 0,0 0 0 0 0,-1 0 1 0 0,1 0-1 0 0,0 0 0 0 0,-1-1 0 0 0,1 1 1 0 0,0 0-1 0 0,-1 0 0 0 0,1 0 1 0 0,0 0-1 0 0,-1 0 0 0 0,1-1 1 0 0,0 1 143 0 0,-2 0-2189 0 0</inkml:trace>
  <inkml:trace contextRef="#ctx0" brushRef="#br0" timeOffset="1527.113">1135 374 15032 0 0,'16'2'772'0'0,"1"0"0"0"0,0 0 0 0 0,-1 2 1 0 0,1 0-1 0 0,8 3-772 0 0,-5 0 126 0 0,1-2 1 0 0,19 3-127 0 0,-23-8 237 0 0,-1 0 0 0 0,1-1 0 0 0,-1-1-1 0 0,1 0 1 0 0,14-5-237 0 0,6 1 193 0 0,-10 1-116 0 0,-1-1-1 0 0,0-1 0 0 0,2-2-76 0 0,-16 5 4 0 0,-1-1 0 0 0,1 0 0 0 0,-1-1 0 0 0,0 0 0 0 0,0 0-1 0 0,-1-1 1 0 0,7-7-4 0 0,-16 13-27 0 0,1 0 0 0 0,-1 0-1 0 0,0-1 1 0 0,1 1-1 0 0,-1 0 1 0 0,0-1 0 0 0,0 1-1 0 0,0-1 1 0 0,0 0-1 0 0,0 1 1 0 0,-1-1 0 0 0,1 0-1 0 0,0 1 1 0 0,-1-1 0 0 0,1 0-1 0 0,-1 0 1 0 0,0 1-1 0 0,1-3 28 0 0,-1 3-42 0 0,-1 0-1 0 0,1-1 0 0 0,0 1 1 0 0,-1 0-1 0 0,1-1 1 0 0,-1 1-1 0 0,1 0 0 0 0,-1 0 1 0 0,0-1-1 0 0,1 1 1 0 0,-1 0-1 0 0,0 0 0 0 0,0 0 1 0 0,0 0-1 0 0,0 0 0 0 0,0 0 1 0 0,0 0-1 0 0,0 0 1 0 0,0 0-1 0 0,0 1 0 0 0,-1-1 1 0 0,1 0-1 0 0,0 1 0 0 0,0-1 43 0 0,-4-1-30 0 0,0 0 0 0 0,0 0 0 0 0,0 1-1 0 0,0 0 1 0 0,0 0 0 0 0,0 0-1 0 0,0 0 1 0 0,-1 1 0 0 0,1 0-1 0 0,0 0 1 0 0,0 0 0 0 0,0 1 0 0 0,0-1-1 0 0,-1 1 1 0 0,-2 2 30 0 0,1-1 41 0 0,0 0 1 0 0,1 0 0 0 0,-1 1-1 0 0,1 0 1 0 0,0 0-1 0 0,0 1 1 0 0,0-1-1 0 0,0 2 1 0 0,0-1 0 0 0,1 0-1 0 0,-1 3-41 0 0,-19 14 355 0 0,21-17-282 0 0,-1-1 1 0 0,1 1-1 0 0,0 0 0 0 0,0 0 0 0 0,0 1 1 0 0,1-1-1 0 0,-1 1 0 0 0,-1 3-73 0 0,1 1 145 0 0,0-1 0 0 0,0 1 0 0 0,0 0-1 0 0,-1 7-144 0 0,5-14 29 0 0,-1 0 0 0 0,1 1 0 0 0,-1-1 0 0 0,1 1 1 0 0,0-1-1 0 0,0 1 0 0 0,0-1 0 0 0,0 1 0 0 0,0 0 0 0 0,1-1 0 0 0,-1 0 0 0 0,1 1 0 0 0,0-1 0 0 0,-1 1 0 0 0,1-1 0 0 0,0 0 0 0 0,1 1 0 0 0,-1-1 0 0 0,0 0 0 0 0,1 1-29 0 0,0-1 36 0 0,0 1 0 0 0,1-1 0 0 0,-1 1 0 0 0,1-1 0 0 0,0 0 0 0 0,0 0 0 0 0,-1 0 0 0 0,1 0-1 0 0,0-1 1 0 0,1 1 0 0 0,-1-1 0 0 0,0 0 0 0 0,0 0 0 0 0,1 0 0 0 0,-1 0 0 0 0,0 0 0 0 0,1-1 0 0 0,-1 1 0 0 0,1-1-1 0 0,-1 0 1 0 0,1 0 0 0 0,-1-1 0 0 0,1 1 0 0 0,-1-1 0 0 0,0 1 0 0 0,1-1 0 0 0,-1 0 0 0 0,2-1-36 0 0,29-7 157 0 0,-25 8-132 0 0,0-2 1 0 0,0 1-1 0 0,-1-1 0 0 0,3-1-25 0 0,31-18 48 0 0,-20 10-161 0 0,0 2 0 0 0,7-3 113 0 0,-22 11-36 0 0,0 0-1 0 0,0 0 1 0 0,0 0 0 0 0,0 1 0 0 0,0 0 0 0 0,0 0 0 0 0,0 1-1 0 0,0 0 1 0 0,7 0 36 0 0,-12 1-8 0 0,0-1 0 0 0,0 1 0 0 0,0-1 0 0 0,0 1 0 0 0,0 0 0 0 0,-1 0 0 0 0,1 0 0 0 0,0 0 0 0 0,0 0 0 0 0,-1 0 0 0 0,1 1 0 0 0,-1-1 0 0 0,1 0 0 0 0,-1 1 0 0 0,0-1 0 0 0,1 1 0 0 0,-1 0 0 0 0,0-1 0 0 0,0 1 0 0 0,0 0 0 0 0,0 0 8 0 0,12 15-208 0 0,-11-15 206 0 0,0 1-1 0 0,0 0 0 0 0,0 0 1 0 0,0 0-1 0 0,0 0 1 0 0,-1 0-1 0 0,2 2 3 0 0,9 16 218 0 0,-1 1-94 0 0,-10-19-124 0 0,0 0 1 0 0,0 0-1 0 0,0 0 1 0 0,1 0-1 0 0,-1 0 1 0 0,1-1-1 0 0,0 1 0 0 0,0 0 1 0 0,0-1-1 0 0,2 3 0 0 0,-1-4 64 0 0,-1 1 52 0 0,0 0-1 0 0,0 0 1 0 0,1-1-1 0 0,-1 1 1 0 0,0-1 0 0 0,1 0-1 0 0,-1 0 1 0 0,1 0-1 0 0,1 1-115 0 0,3-16 608 0 0,-7 14-594 0 0,1-1 1 0 0,-1 0-1 0 0,1 1 0 0 0,-1-1 0 0 0,1 0 0 0 0,-1 0 1 0 0,0 1-1 0 0,1-1 0 0 0,-1 0 0 0 0,0 0 0 0 0,0 0 0 0 0,0 0 1 0 0,0 0-1 0 0,1 1 0 0 0,-1-1 0 0 0,0 0 0 0 0,0 0 1 0 0,-1 0-1 0 0,1 0 0 0 0,0 0 0 0 0,0 0 0 0 0,0 1 0 0 0,-1-2-13 0 0,1 0-8 0 0,0 1 7 0 0,0-1 1 0 0,0 1-1 0 0,0 0 0 0 0,0 0 0 0 0,1-1 0 0 0,-1 1 0 0 0,0 0 0 0 0,1 0 1 0 0,-1-1-1 0 0,1 1 0 0 0,-1 0 0 0 0,1 0 0 0 0,0 0 0 0 0,-1 0 1 0 0,2-1-1 0 0,-1 0-14 0 0,0 1 1 0 0,0-1 0 0 0,0 0-1 0 0,0 0 1 0 0,0 0 0 0 0,-1 0 0 0 0,1 0-1 0 0,0-1 14 0 0,0-1-50 0 0,1-1 0 0 0,-1 1-1 0 0,1 1 1 0 0,0-1 0 0 0,0 0 0 0 0,1 0-1 0 0,-1 1 1 0 0,1-1 0 0 0,0 1-1 0 0,0 0 1 0 0,2-2 50 0 0,16-22-560 0 0,-18 22 376 0 0,0 0 0 0 0,1 1 0 0 0,-1 0 0 0 0,1 0 0 0 0,-1 0 0 0 0,1 0 0 0 0,1 1 0 0 0,1-2 184 0 0,0 0-668 0 0,0 0 0 0 0,-1-1 1 0 0,1 1-1 0 0,2-5 668 0 0,11-19-1882 0 0,1 1-19 0 0</inkml:trace>
  <inkml:trace contextRef="#ctx0" brushRef="#br0" timeOffset="2133.936">2226 282 14112 0 0,'1'-1'71'0'0,"0"1"0"0"0,0 0 1 0 0,0 0-1 0 0,0 1 0 0 0,0-1 1 0 0,0 0-1 0 0,-1 0 0 0 0,1 0 1 0 0,0 1-1 0 0,0-1 0 0 0,0 0 1 0 0,0 1-1 0 0,0-1 0 0 0,-1 0 1 0 0,1 1-1 0 0,0-1 0 0 0,0 1 1 0 0,0 0-72 0 0,-1 0 42 0 0,1 0 0 0 0,0 0 0 0 0,-1 0 0 0 0,1 0-1 0 0,-1 0 1 0 0,0 0 0 0 0,1 0 0 0 0,-1 1 0 0 0,0-1 0 0 0,1 0 0 0 0,-1 0 0 0 0,0 0 0 0 0,0 1 0 0 0,0-1 0 0 0,0 1-42 0 0,0 0 41 0 0,0-1 0 0 0,0 1 1 0 0,1 0-1 0 0,-1-1 0 0 0,1 1 0 0 0,-1 0 1 0 0,1-1-1 0 0,0 1 0 0 0,0-1 0 0 0,-1 1 1 0 0,2 0-42 0 0,-1-1 56 0 0,0 0 0 0 0,-1 0 0 0 0,1 1 0 0 0,0-1 0 0 0,-1 0 1 0 0,1 0-1 0 0,-1 1 0 0 0,1-1 0 0 0,-1 0 0 0 0,0 1 0 0 0,1-1 0 0 0,-1 0 1 0 0,0 1-1 0 0,0-1 0 0 0,0 1-56 0 0,-1 3 156 0 0,1-1 0 0 0,0 0 1 0 0,0 0-1 0 0,0 0 0 0 0,0 1 1 0 0,1-1-1 0 0,0 0 0 0 0,0 0 0 0 0,0 2-156 0 0,1 1 197 0 0,-1-1 0 0 0,-1 1 0 0 0,1 0-1 0 0,-1-1 1 0 0,0 1 0 0 0,-1 0-1 0 0,0 2-195 0 0,-1 30 629 0 0,3-37-593 0 0,-1 0 0 0 0,-1 0 0 0 0,1 0 0 0 0,0 0-1 0 0,0 0 1 0 0,-1 0 0 0 0,1 0 0 0 0,-1 1-37 0 0,0-2 16 0 0,1 0 0 0 0,0 0 0 0 0,-1 0 0 0 0,1 0 0 0 0,0 0 0 0 0,0 0 0 0 0,-1 0 1 0 0,1 0-1 0 0,0 0 0 0 0,0 0 0 0 0,0 0 0 0 0,1 0 0 0 0,-1 0 0 0 0,0 0 0 0 0,0 0 0 0 0,0 0 0 0 0,1 0 0 0 0,-1 0-16 0 0,1 0 15 0 0,-1-1 0 0 0,0 0-1 0 0,0 0 1 0 0,0 0 0 0 0,0 1-1 0 0,0-1 1 0 0,0 0 0 0 0,1 0-1 0 0,-1 0 1 0 0,0 1-1 0 0,0-1 1 0 0,0 0 0 0 0,0 0-1 0 0,0 0 1 0 0,0 1 0 0 0,0-1-1 0 0,0 0 1 0 0,0 0 0 0 0,0 1-1 0 0,0-1 1 0 0,0 0 0 0 0,0 0-1 0 0,0 1 1 0 0,0-1 0 0 0,0 0-1 0 0,0 0 1 0 0,0 0-1 0 0,0 1 1 0 0,-1-1 0 0 0,1 0-1 0 0,0 0 1 0 0,0 0 0 0 0,0 1-1 0 0,0-1 1 0 0,0 0 0 0 0,-1 0-1 0 0,1 0 1 0 0,0 0 0 0 0,0 1-1 0 0,0-1 1 0 0,-1 0-15 0 0,1-2 241 0 0,5-4-331 0 0,-4 5 110 0 0,1-1-1 0 0,-1 1 0 0 0,1-1 1 0 0,-1 0-1 0 0,0 1 1 0 0,0-1-1 0 0,0 0 0 0 0,0 0 1 0 0,0 0-1 0 0,0 0-19 0 0,-1 0-2 0 0,1 0 0 0 0,0 0 0 0 0,0 0 0 0 0,0 0 0 0 0,0 0 0 0 0,1 0 0 0 0,-1 1 0 0 0,0-1 0 0 0,2 0 2 0 0,-1 0-42 0 0,-1 0 0 0 0,1-1-1 0 0,-1 1 1 0 0,1 0 0 0 0,-1-1 0 0 0,0 1-1 0 0,0 0 1 0 0,0-1 0 0 0,0 0-1 0 0,0 1 1 0 0,0-1 0 0 0,-1 1 0 0 0,1-2 42 0 0,-1 0-43 0 0,1 1 1 0 0,0 0 0 0 0,0 0-1 0 0,0-1 1 0 0,0 1 0 0 0,1 0 0 0 0,-1 0-1 0 0,2-1 43 0 0,0 0-53 0 0,-1 0 0 0 0,0 0-1 0 0,1 1 1 0 0,-2-1 0 0 0,1-1-1 0 0,0 1 54 0 0,0-2-54 0 0,2 2 15 0 0,-1 1 0 0 0,1-1 1 0 0,-1 0-1 0 0,1 1 0 0 0,0 0 1 0 0,0 0-1 0 0,1 0 0 0 0,-1 1 1 0 0,0-1-1 0 0,1 1 0 0 0,3-1 39 0 0,-3 1-25 0 0,1 0-1 0 0,-1 1 1 0 0,0 0-1 0 0,1 0 0 0 0,5 0 26 0 0,-10 1-2 0 0,0-1 0 0 0,-1 1 1 0 0,1 0-1 0 0,0 0 0 0 0,0 0 0 0 0,0 0 0 0 0,0 0 0 0 0,0 0 0 0 0,0 0 0 0 0,0 1 0 0 0,0-1 0 0 0,0 0 0 0 0,0 0 0 0 0,-1 1 0 0 0,1-1 0 0 0,0 1 0 0 0,0-1 0 0 0,0 1 2 0 0,3 1-2 0 0,26 8 209 0 0,-30-10-195 0 0,1 0 1 0 0,-1 0-1 0 0,1 1 1 0 0,-1-1 0 0 0,0 0-1 0 0,1 1 1 0 0,-1-1-1 0 0,1 1 1 0 0,-1-1-1 0 0,0 0 1 0 0,1 1-1 0 0,-1-1 1 0 0,0 1 0 0 0,1-1-1 0 0,-1 1 1 0 0,0-1-1 0 0,0 1 1 0 0,0-1-1 0 0,1 1-12 0 0,0 2 46 0 0,3 2 1 0 0,-2-2-16 0 0,0 0 1 0 0,-1-1 0 0 0,1 1 0 0 0,0 0 0 0 0,-1 0-1 0 0,0 0 1 0 0,1 0 0 0 0,-1 0 0 0 0,-1 0 0 0 0,1 0-1 0 0,0 0 1 0 0,-1 0 0 0 0,1 1 0 0 0,-1-1-32 0 0,0 2 52 0 0,1 0 1 0 0,0 0 0 0 0,0 0 0 0 0,0-1-1 0 0,1 1 1 0 0,-1 0 0 0 0,1-1-1 0 0,3 5-52 0 0,4 14 185 0 0,-7-20-162 0 0,-1 1-1 0 0,1-1 0 0 0,0 0 0 0 0,1 0 1 0 0,-1 0-1 0 0,0 0 0 0 0,1-1 0 0 0,0 1 1 0 0,-1-1-1 0 0,3 2-22 0 0,14 15 129 0 0,-15-15-113 0 0,-1-1 0 0 0,1 1-1 0 0,0-1 1 0 0,0 0-1 0 0,0 0 1 0 0,0-1-1 0 0,1 1 1 0 0,-1-1 0 0 0,1 0-1 0 0,0 0 1 0 0,0 0-16 0 0,6 1-15 0 0,-1 0 0 0 0,1 0 0 0 0,-1-1 0 0 0,10 0 15 0 0,-11-1-900 0 0,0-1-1 0 0,-1 0 0 0 0,1-1 0 0 0,0 0 0 0 0,4-1 901 0 0,3 0-6671 0 0</inkml:trace>
  <inkml:trace contextRef="#ctx0" brushRef="#br0" timeOffset="2758.011">3026 328 10136 0 0,'-4'3'1049'0'0,"-16"4"-851"0"0,14-6 387 0 0,1 1-1 0 0,0 0 0 0 0,0 0 1 0 0,-1 0-1 0 0,1 0 1 0 0,1 1-1 0 0,-1 0 0 0 0,-1 1-584 0 0,-17 10 1885 0 0,20-13-1828 0 0,0 1-1 0 0,0-1 1 0 0,0 1-1 0 0,0 0 1 0 0,0 0 0 0 0,1 0-1 0 0,-1 0 1 0 0,1 0-1 0 0,-1 1 1 0 0,1-1 0 0 0,0 1-1 0 0,0-1 1 0 0,0 1-1 0 0,0 0-56 0 0,-20 28 496 0 0,19-28-410 0 0,0 1 0 0 0,0-1-1 0 0,0 1 1 0 0,0 0 0 0 0,1 0-1 0 0,0 0 1 0 0,0 0 0 0 0,0 0-1 0 0,0 0 1 0 0,1 1-1 0 0,-1-1 1 0 0,1 0 0 0 0,0 1-86 0 0,-4 10 139 0 0,5-14-126 0 0,-1 0 0 0 0,0 0 0 0 0,1 0 0 0 0,-1 0 0 0 0,1 0-1 0 0,0 0 1 0 0,-1 0 0 0 0,1 0 0 0 0,0 0 0 0 0,0 0 0 0 0,0 0 0 0 0,-1 0 0 0 0,1 1 0 0 0,0-1 0 0 0,1 0-1 0 0,-1 0 1 0 0,0 0 0 0 0,0 0 0 0 0,0 0 0 0 0,1 0-13 0 0,2 7 158 0 0,-3-8 20 0 0,10-9-213 0 0,-2 5-8 0 0,-6 3 13 0 0,0-1-1 0 0,0 1 1 0 0,0 0-1 0 0,0-1 0 0 0,0 1 1 0 0,0-1-1 0 0,-1 1 0 0 0,1-1 1 0 0,0-1 30 0 0,0 1-39 0 0,0 1 1 0 0,-1-1-1 0 0,1 0 0 0 0,0 1 1 0 0,0-1-1 0 0,0 1 1 0 0,0 0-1 0 0,1 0 0 0 0,-1 0 39 0 0,16-12-284 0 0,-11 6 120 0 0,-1 1-1 0 0,1 0 1 0 0,0 0 0 0 0,1 1 0 0 0,-1 0 0 0 0,1 0-1 0 0,6-3 165 0 0,-4 4 216 0 0,-7 1-238 0 0,1 2 0 0 0,0-1 1 0 0,0 0-1 0 0,-1 1 0 0 0,1 0 1 0 0,0 0-1 0 0,1 0 0 0 0,-1 0 0 0 0,3 0 22 0 0,-5 1-533 0 0,-1 2 81 0 0,1 0 402 0 0,0 0 73 0 0,-1 0 0 0 0,1 0-1 0 0,-1 0 1 0 0,0 0 0 0 0,1 1 0 0 0,-1-1-1 0 0,0 0 1 0 0,0 0 0 0 0,-1 1-1 0 0,1-1 1 0 0,0 0 0 0 0,-1 1-1 0 0,1 0-22 0 0,-1 0 62 0 0,0 0-1 0 0,1 0 1 0 0,0 0-1 0 0,-1 0 0 0 0,1-1 1 0 0,0 1-1 0 0,0 0 1 0 0,0-1-1 0 0,1 1 1 0 0,-1-1-1 0 0,1 1 0 0 0,1 1-61 0 0,8 16 399 0 0,-9-16-313 0 0,1 0-1 0 0,-1 0 0 0 0,0 0 0 0 0,1 0 0 0 0,0-1 1 0 0,0 0-1 0 0,0 1 0 0 0,1-1 0 0 0,-1 0 0 0 0,1-1 1 0 0,3 3-86 0 0,4 2 327 0 0,0 0 1 0 0,1-2-1 0 0,6 4-327 0 0,-14-8 71 0 0,0 0 0 0 0,0 0 0 0 0,0-1 0 0 0,1 1 0 0 0,-1-1 0 0 0,0 0 1 0 0,0 0-1 0 0,0 0 0 0 0,0-1 0 0 0,0 1 0 0 0,0-1 0 0 0,3-1-71 0 0,0 0 74 0 0,0 0 1 0 0,0 0-1 0 0,0-1 1 0 0,0 0 0 0 0,-1 0-1 0 0,5-4-74 0 0,-3 2-3 0 0,-1 0 0 0 0,0-1-1 0 0,-1 0 1 0 0,1-1-1 0 0,-1 1 1 0 0,-1-1-1 0 0,1 0 1 0 0,-1-1 0 0 0,0 1-1 0 0,3-8 4 0 0,-2 2-292 0 0,-1 0 0 0 0,-1 0-1 0 0,0 0 1 0 0,0 0 0 0 0,-2-1-1 0 0,2-11 293 0 0,-1-16-1470 0 0,-1-6 1470 0 0,2-28-1007 0 0,-3 60 926 0 0,0-1 0 0 0,-1 0 0 0 0,-1 0-1 0 0,0 1 1 0 0,-1-1 0 0 0,-1 0 0 0 0,0 1 0 0 0,-5-13 81 0 0,6 21 276 0 0,-1 1 1 0 0,-1-1-1 0 0,1 0 1 0 0,-1 1-1 0 0,-4-6-276 0 0,7 11 80 0 0,0 0 1 0 0,0 0-1 0 0,0 0 1 0 0,0 0-1 0 0,0 0 0 0 0,0 0 1 0 0,0 0-1 0 0,0 1 1 0 0,0-1-1 0 0,0 0 0 0 0,-1 1 1 0 0,1-1-1 0 0,0 1 0 0 0,-1-1 1 0 0,0 1-81 0 0,1 0 48 0 0,0 0-1 0 0,0 0 1 0 0,0 0 0 0 0,0 0-1 0 0,0 0 1 0 0,0 0 0 0 0,0 1 0 0 0,0-1-1 0 0,0 0 1 0 0,0 1 0 0 0,0-1-1 0 0,1 1 1 0 0,-1-1 0 0 0,0 1-1 0 0,0-1 1 0 0,0 1 0 0 0,0 0 0 0 0,1 0-1 0 0,-1-1 1 0 0,0 1 0 0 0,1 0-1 0 0,-1 0 1 0 0,0 0-48 0 0,-5 8 92 0 0,1 0-1 0 0,0 1 1 0 0,1-1-1 0 0,0 1 1 0 0,0 0-1 0 0,1 0 1 0 0,1 0-1 0 0,-2 8-91 0 0,-2 8-19 0 0,3-13 30 0 0,1 1 0 0 0,0-1 0 0 0,1 1 0 0 0,1 7-11 0 0,-1 12 20 0 0,0-8 110 0 0,1 1-1 0 0,1 0 0 0 0,1-1 0 0 0,1 1 0 0 0,2 4-129 0 0,-2-17 53 0 0,0 1 1 0 0,1-1-1 0 0,1 0 0 0 0,0-1 0 0 0,1 1 0 0 0,0-1 0 0 0,1 0 0 0 0,0 0 0 0 0,1-1 1 0 0,4 6-54 0 0,-5-10 29 0 0,1 0 1 0 0,0 0 0 0 0,0 0-1 0 0,0-1 1 0 0,1 0 0 0 0,0-1-1 0 0,0 0 1 0 0,0 0 0 0 0,2-1-30 0 0,4 3-711 0 0,1-2 0 0 0,0 0 0 0 0,0-1 0 0 0,1-1 0 0 0,4 1 711 0 0,10-1-7313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05.2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53 119 8288 0 0,'-7'-17'1186'0'0,"7"17"-954"0"0,0 0-1 0 0,0 0 0 0 0,0 0 1 0 0,-1-1-1 0 0,1 1 1 0 0,0 0-1 0 0,0 0 0 0 0,0 0 1 0 0,-1 0-1 0 0,1 0 0 0 0,0 0 1 0 0,0 0-1 0 0,0 0 0 0 0,-1-1 1 0 0,1 1-1 0 0,0 0 1 0 0,0 0-1 0 0,0 0 0 0 0,-1 0 1 0 0,1 0-1 0 0,0 0 0 0 0,0 0 1 0 0,-1 0-1 0 0,1 1 0 0 0,0-1 1 0 0,0 0-1 0 0,0 0 1 0 0,-1 0-1 0 0,1 0 0 0 0,0 0 1 0 0,0 0-1 0 0,0 0 0 0 0,-1 0 1 0 0,1 1-1 0 0,0-1-231 0 0,-6 9 3414 0 0,-4 24-3349 0 0,5-15 946 0 0,1-4-727 0 0,1 0 0 0 0,0 0 1 0 0,1 0-1 0 0,0 1 0 0 0,1 3-284 0 0,-1 2 216 0 0,2 41 186 0 0,0-53-370 0 0,0 1 1 0 0,0-1 0 0 0,1 1-1 0 0,0-1 1 0 0,1 0 0 0 0,0 1-33 0 0,1 7 89 0 0,-3-15-134 0 0,0-1 0 0 0,0 1 1 0 0,0 0-1 0 0,1-1 0 0 0,-1 1 0 0 0,0 0 1 0 0,0-1-1 0 0,0 1 0 0 0,1-1 0 0 0,-1 1 0 0 0,0 0 1 0 0,1-1-1 0 0,-1 1 0 0 0,0-1 0 0 0,1 1 1 0 0,-1-1-1 0 0,1 1 0 0 0,-1-1 0 0 0,1 1 0 0 0,-1-1 1 0 0,1 1-1 0 0,-1-1 0 0 0,1 0 0 0 0,0 1 1 0 0,-1-1-1 0 0,1 0 0 0 0,-1 0 0 0 0,1 1 1 0 0,0-1-1 0 0,-1 0 0 0 0,2 0 45 0 0,-1 0-435 0 0,-1 0-1 0 0,1 0 1 0 0,0 0 0 0 0,0-1 0 0 0,-1 1 0 0 0,1 0-1 0 0,0 0 1 0 0,0-1 0 0 0,-1 1 0 0 0,1-1-1 0 0,0 1 1 0 0,-1 0 0 0 0,1-1 0 0 0,0 1-1 0 0,-1-1 1 0 0,1 0 0 0 0,-1 1 0 0 0,1-1 435 0 0,6-6-6556 0 0</inkml:trace>
  <inkml:trace contextRef="#ctx0" brushRef="#br0" timeOffset="303.588">78 29 10592 0 0,'-6'-6'964'0'0,"-4"-10"534"0"0,10 15-26 0 0,0 1 68 0 0,0 0-195 0 0,13-4-845 0 0,-10 3-542 0 0,-2 1 4 0 0,0-1 0 0 0,0 1 0 0 0,0 0 1 0 0,0 0-1 0 0,0 0 0 0 0,0 0 0 0 0,0 0 0 0 0,0 0 1 0 0,0 0-1 0 0,1 0 0 0 0,-1 1 0 0 0,0-1 0 0 0,0 0 1 0 0,0 1-1 0 0,0-1 0 0 0,-1 0 0 0 0,1 1 0 0 0,0-1 1 0 0,0 1-1 0 0,0 0 38 0 0,9 3-4149 0 0,2-1-1423 0 0</inkml:trace>
  <inkml:trace contextRef="#ctx0" brushRef="#br0" timeOffset="620.048">308 157 13680 0 0,'-1'8'658'0'0,"-1"6"-224"0"0,0-1 0 0 0,1 10-434 0 0,0-10 166 0 0,0-1 1 0 0,0 1-1 0 0,-3 6-166 0 0,3-11 355 0 0,0 0 1 0 0,0 0-1 0 0,0 0 1 0 0,1 0-1 0 0,1 4-355 0 0,-1 19 3423 0 0,1-37-3419 0 0,1 0 1 0 0,-1-1 0 0 0,1 1 0 0 0,1 0 0 0 0,-1 0-1 0 0,1 0 1 0 0,0 0 0 0 0,1 0-5 0 0,8-18-360 0 0,-6 13 253 0 0,-1 1-1 0 0,2 0 0 0 0,-1 1 0 0 0,1-1 0 0 0,1 1 0 0 0,0 1 0 0 0,0-1 0 0 0,1 1 1 0 0,0 1-1 0 0,5-4 108 0 0,-10 8-23 0 0,0 1 0 0 0,1-1 1 0 0,-1 1-1 0 0,0 0 0 0 0,1 1 1 0 0,0-1-1 0 0,-1 1 0 0 0,1 0 1 0 0,0 0-1 0 0,0 0 0 0 0,0 1 1 0 0,0 0-1 0 0,0 0 0 0 0,0 0 23 0 0,-1 0 11 0 0,0 0 1 0 0,0 1-1 0 0,0 0 0 0 0,0-1 0 0 0,0 1 0 0 0,-1 1 0 0 0,1-1 0 0 0,0 0 1 0 0,-1 1-1 0 0,1 0 0 0 0,-1 0 0 0 0,1 0 0 0 0,-1 0 0 0 0,0 1 0 0 0,0-1 1 0 0,0 1-1 0 0,1 1-11 0 0,8 9 134 0 0,-9-9-87 0 0,0-1 0 0 0,1 1 0 0 0,-2-1 0 0 0,1 1 0 0 0,0 0 1 0 0,-1 0-1 0 0,2 4-47 0 0,12 28 298 0 0,-5-14-98 0 0,-2 1 0 0 0,4 13-200 0 0,-11-26-168 0 0,-1-6 42 0 0,0 1 0 0 0,0-1-1 0 0,0 0 1 0 0,1 0-1 0 0,-1 0 1 0 0,1 1 0 0 0,0-2-1 0 0,0 1 1 0 0,1 0-1 0 0,-1 0 1 0 0,1-1 0 0 0,0 1-1 0 0,-1-1 1 0 0,2 0-1 0 0,-1 1 127 0 0,3-1-6667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14.3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50 124 6912 0 0,'0'0'528'0'0,"-4"3"-307"0"0,-5 3-116 0 0,-1 0 1009 0 0,8-6-908 0 0,1 1-1 0 0,-1 0 1 0 0,1 0-1 0 0,0-1 0 0 0,-1 1 1 0 0,1 0-1 0 0,0 0 0 0 0,-1 0 1 0 0,1 0-1 0 0,0 1 1 0 0,-1 0-206 0 0,-3 4 762 0 0,5-5-624 0 0,-1-1 0 0 0,1 0 0 0 0,0 1 0 0 0,-1-1 0 0 0,1 1 1 0 0,0-1-1 0 0,0 0 0 0 0,-1 1 0 0 0,1-1 0 0 0,0 1 0 0 0,0-1 0 0 0,-1 1 0 0 0,1-1 1 0 0,0 1-1 0 0,0-1 0 0 0,0 1 0 0 0,0 0 0 0 0,0-1 0 0 0,0 1-138 0 0,0 0 354 0 0,0-1-29 0 0,0 0-113 0 0,0 0-55 0 0,12 17 2262 0 0,-5-14-2386 0 0,1 1-1 0 0,0-1 1 0 0,-1-1 0 0 0,1 0 0 0 0,1 0-1 0 0,-1 0 1 0 0,5 0-33 0 0,14 0 868 0 0,19-1-868 0 0,0 0 227 0 0,11-1 322 0 0,14-2-549 0 0,22-2 477 0 0,38-2 234 0 0,1-1-336 0 0,-124 7-371 0 0,-4 0-14 0 0,1 0-1 0 0,0-1 0 0 0,0 0 0 0 0,-1 0 0 0 0,1 0 1 0 0,0 0 10 0 0,-3 0-155 0 0,-2 1-248 0 0,3 0-1879 0 0,-2 0-4447 0 0</inkml:trace>
  <inkml:trace contextRef="#ctx0" brushRef="#br0" timeOffset="300.796">506 7 10136 0 0,'0'0'464'0'0,"0"0"-10"0"0,11-6 696 0 0,-4 6-740 0 0,1 0 0 0 0,-1 0 0 0 0,1 1 0 0 0,-1 0 1 0 0,1 0-1 0 0,-1 1 0 0 0,0 0 0 0 0,0 0 1 0 0,3 1-411 0 0,7 3 256 0 0,0 0 0 0 0,-1 1 1 0 0,0 0-1 0 0,0 2 1 0 0,-1 0-1 0 0,0 0 1 0 0,0 2-1 0 0,-1 0 0 0 0,7 6-256 0 0,6 7 345 0 0,-22-20-255 0 0,0-1 0 0 0,-1 1 1 0 0,1 0-1 0 0,-1 1 0 0 0,0-1 0 0 0,0 1 0 0 0,0 0 0 0 0,-1 0 0 0 0,0 0 0 0 0,0 0 0 0 0,0 0 0 0 0,0 1 0 0 0,0 3-90 0 0,-1-6 42 0 0,-1 0-1 0 0,0 0 1 0 0,-1 1-1 0 0,1-1 0 0 0,0 0 1 0 0,-1 0-1 0 0,0 0 1 0 0,0 1-1 0 0,0-1 1 0 0,0 0-1 0 0,0 0 0 0 0,-1 1 1 0 0,1-1-1 0 0,-1 0 1 0 0,0 0-1 0 0,0 0 0 0 0,-1 3-41 0 0,-3 3 56 0 0,0-1 0 0 0,0 1 0 0 0,-1-1 0 0 0,0 0 0 0 0,-1-1 0 0 0,1 0 0 0 0,-2 0 0 0 0,1 0 0 0 0,-1-1 0 0 0,0 0 0 0 0,0 0 0 0 0,-3 1-56 0 0,-17 11-256 0 0,-1-2 0 0 0,-1-1 0 0 0,-6 2 256 0 0,0-4-2085 0 0,24-9 866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15.9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451 37 7856 0 0,'0'0'362'0'0,"0"0"-11"0"0,6-3-208 0 0,6-5 269 0 0,11-8 1968 0 0,-13 11-538 0 0,-2 2 303 0 0,-13 2 1287 0 0,2 1-3412 0 0,-5 0 25 0 0,-1 0 0 0 0,1 0 0 0 0,0 1 0 0 0,0 0-1 0 0,-5 2-44 0 0,6-1 12 0 0,1-1 0 0 0,0 0 0 0 0,-1 0-1 0 0,1 0 1 0 0,-2-1-12 0 0,-20 3 5 0 0,15-2-5 0 0,0 0 0 0 0,0-1 0 0 0,-3-1 0 0 0,3 0 0 0 0,1 1 0 0 0,-1 1 0 0 0,-10 1 0 0 0,2 1 0 0 0,0-1 0 0 0,-10-1 0 0 0,13-1 0 0 0,1 1 0 0 0,-1 1 0 0 0,1 0 0 0 0,-6 3 0 0 0,4-2 8 0 0,16-3 13 0 0,-1 0 0 0 0,1 1 0 0 0,-1-1 0 0 0,1 1 0 0 0,0 0 0 0 0,0 0 0 0 0,-1 0 0 0 0,0 1-21 0 0,3-1 31 0 0,0 0 0 0 0,0 0-1 0 0,0 0 1 0 0,0 0 0 0 0,0 0 0 0 0,0 0-1 0 0,1 0 1 0 0,-1 0 0 0 0,0 0-1 0 0,1 0 1 0 0,-1 0 0 0 0,1 0-1 0 0,-1 0 1 0 0,1 1 0 0 0,0-1-1 0 0,-1 0 1 0 0,1 0 0 0 0,0 0-1 0 0,0 1 1 0 0,0-1 0 0 0,0 0-1 0 0,0 0 1 0 0,0 1 0 0 0,0 0-31 0 0,7 31 168 0 0,-7-33-163 0 0,68 200 731 0 0,-46-129-632 0 0,7 23 64 0 0,-16-52-110 0 0,-12-36-42 0 0,1 1 0 0 0,-1-1-1 0 0,0 1 1 0 0,-1 0 0 0 0,1-1-1 0 0,-1 1 1 0 0,-1 0 0 0 0,0 6-16 0 0,1-11 7 0 0,0 1 0 0 0,0 0 1 0 0,0-1-1 0 0,0 1 0 0 0,1 0 1 0 0,-1-1-1 0 0,1 1 0 0 0,0 0-7 0 0,-1-1 10 0 0,1 0-1 0 0,0 1 1 0 0,-1-1-1 0 0,0 1 1 0 0,1-1-1 0 0,-1 1 1 0 0,0-1-1 0 0,0 1 1 0 0,-1 0-10 0 0,1-2-66 0 0,1-1 1 0 0,-1 1-1 0 0,0-1 1 0 0,0 1-1 0 0,-1-1 1 0 0,1 1-1 0 0,0 0 1 0 0,0-1-1 0 0,0 1 1 0 0,0-1-1 0 0,0 1 1 0 0,0-1-1 0 0,-1 1 1 0 0,1-1-1 0 0,0 1 1 0 0,-1-1-1 0 0,1 1 0 0 0,0-1 1 0 0,-1 1-1 0 0,1-1 1 0 0,0 0-1 0 0,-1 1 1 0 0,1-1-1 0 0,-1 0 1 0 0,1 1-1 0 0,-1-1 1 0 0,1 0-1 0 0,-1 1 1 0 0,1-1-1 0 0,-1 0 66 0 0,1 0-1136 0 0</inkml:trace>
  <inkml:trace contextRef="#ctx0" brushRef="#br0" timeOffset="657.665">0 326 17247 0 0,'0'0'794'0'0,"0"0"-22"0"0,2 0-496 0 0,9 4-398 0 0,-6-3-204 0 0,1 1 0 0 0,-1-1 1 0 0,1 0-1 0 0,-1 0 0 0 0,5-1 326 0 0,37 1 519 0 0,-11 0-100 0 0,0-2 0 0 0,12-2-419 0 0,31-10-273 0 0,31-10 273 0 0,-92 19-257 0 0,-2 0-440 0 0,0 0 0 0 0,1 1 0 0 0,-1 1 0 0 0,3 1 697 0 0,-16 1-105 0 0,4 1 57 0 0,-6 1 120 0 0,0-1 0 0 0,0 0 0 0 0,0 0 0 0 0,0 1 1 0 0,0-1-1 0 0,0 0 0 0 0,0 1 0 0 0,0-1 0 0 0,0 1-72 0 0,-1-2-1 0 0,2 6 101 0 0,0 0 0 0 0,-1 0 0 0 0,1 0 0 0 0,-1 0 0 0 0,0 0 0 0 0,-1 0-1 0 0,1 1 1 0 0,-1-1 0 0 0,0 0 0 0 0,-1 2-100 0 0,-3 19 384 0 0,0-1-1 0 0,-2 0 0 0 0,-4 9-383 0 0,6-19 28 0 0,2-10-1 0 0,1 0 1 0 0,-1 0 0 0 0,-1 0 0 0 0,1 0 0 0 0,-1 0-1 0 0,-1 2-27 0 0,1-4 50 0 0,3-3-42 0 0,-1 0 0 0 0,1-1 0 0 0,0 1 0 0 0,-1-1 0 0 0,1 1 0 0 0,-1 0 1 0 0,1-1-1 0 0,-1 1 0 0 0,1-1 0 0 0,-1 1 0 0 0,1-1 0 0 0,-1 0 0 0 0,0 1 0 0 0,1-1 0 0 0,-1 1 0 0 0,1-1 0 0 0,-1 0-8 0 0,-2 4 123 0 0,1-2-29 0 0,2-2-93 0 0,0 0-1 0 0,-1 0 0 0 0,1 0 1 0 0,0 0-1 0 0,0 0 0 0 0,0 0 1 0 0,-1 0-1 0 0,1 0 0 0 0,0 0 1 0 0,0 0-1 0 0,-1 0 0 0 0,1 0 0 0 0,0 0 1 0 0,0 0-1 0 0,0-1 0 0 0,-1 1 1 0 0,1 0-1 0 0,0 0 0 0 0,0 0 1 0 0,0 0-1 0 0,0 0 0 0 0,-1-1 0 0 0,1 1 1 0 0,0 0-1 0 0,0 0 0 0 0,0 0 1 0 0,0 0-1 0 0,0-1 0 0 0,0 1 1 0 0,0 0-1 0 0,0 0 0 0 0,-1-1 1 0 0,1 1-1 0 0,0 0 0 0 0,0 0 0 0 0,0 0 1 0 0,0-1-1 0 0,0 1 0 0 0,0 0 1 0 0,0 0-1 0 0,0-1 0 0 0,0 1 1 0 0,0 0-1 0 0,3-9-3 0 0,-3 8 4 0 0,1-1-9 0 0,0-1 0 0 0,0 1 0 0 0,0-1 0 0 0,0 1 0 0 0,0 0 1 0 0,1-1-1 0 0,-1 1 0 0 0,1 0 0 0 0,-1 0 0 0 0,1 0 0 0 0,0 0 0 0 0,0 0 0 0 0,0 0 0 0 0,0 1 0 0 0,0-1 0 0 0,0 0 0 0 0,0 1 0 0 0,1 0 0 0 0,-1 0 0 0 0,1-1 8 0 0,9-3-50 0 0,1 0 1 0 0,-1 1-1 0 0,11-2 50 0 0,5-2-57 0 0,-4 1 35 0 0,1 1-1 0 0,0 1 1 0 0,9 1 22 0 0,2-1 46 0 0,13-5-46 0 0,62-15 10 0 0,-81 18 27 0 0,-19 5 0 0 0,0-1 1 0 0,0 0 0 0 0,6-3-38 0 0,-14 5 16 0 0,0-1 0 0 0,0 1 1 0 0,0-1-1 0 0,0 0 0 0 0,0 0 0 0 0,0 0 0 0 0,0-1 1 0 0,-1 1-1 0 0,1 0 0 0 0,-1-1 0 0 0,0 0 0 0 0,0 0 0 0 0,2-2-16 0 0,-4 5 7 0 0,0-1 0 0 0,0 1 0 0 0,0-1 0 0 0,0 1 0 0 0,0-1 0 0 0,0 1 0 0 0,0-1-1 0 0,0 1 1 0 0,0-1 0 0 0,0 1 0 0 0,0-1 0 0 0,-1 1 0 0 0,1-1 0 0 0,0 1 0 0 0,0-1-1 0 0,0 1 1 0 0,-1-1 0 0 0,1 1 0 0 0,0-1 0 0 0,-1 1 0 0 0,1 0 0 0 0,0-1-1 0 0,-1 1 1 0 0,1-1 0 0 0,0 1 0 0 0,-1 0 0 0 0,1-1 0 0 0,-1 1 0 0 0,1 0 0 0 0,-1 0-1 0 0,1-1 1 0 0,-1 1 0 0 0,1 0 0 0 0,-1 0 0 0 0,1 0 0 0 0,-1 0-7 0 0,-17-8 104 0 0,12 6-90 0 0,0 1-1 0 0,1 0 1 0 0,-1 0-1 0 0,0 1 0 0 0,0 0 1 0 0,0 0-1 0 0,0 0 1 0 0,0 1-1 0 0,1 0 1 0 0,-1 0-1 0 0,-4 1-13 0 0,-3 2 163 0 0,1 0 0 0 0,0 1 0 0 0,0 1 0 0 0,-9 4-163 0 0,16-6 83 0 0,0-1 0 0 0,0 1 0 0 0,0 0 0 0 0,1 0-1 0 0,-1 0 1 0 0,1 1 0 0 0,0 0 0 0 0,0 0 0 0 0,1 0-1 0 0,0 0 1 0 0,-1 0 0 0 0,2 1 0 0 0,-1-1-1 0 0,0 1-82 0 0,1-1 53 0 0,1 0 0 0 0,-1 0-1 0 0,1 0 1 0 0,-1 0-1 0 0,2 0 1 0 0,-1 0-1 0 0,0 0 1 0 0,1 0-1 0 0,0 0 1 0 0,0 0 0 0 0,1 0-1 0 0,-1 0 1 0 0,1 0-1 0 0,0 0 1 0 0,1 0-1 0 0,0 4-52 0 0,0-5 19 0 0,0 0 1 0 0,-1 0-1 0 0,1 0 0 0 0,1 0 0 0 0,-1 0 0 0 0,1 0 0 0 0,-1-1 0 0 0,1 1 1 0 0,0-1-1 0 0,0 0 0 0 0,1 0 0 0 0,-1 0 0 0 0,0 0 0 0 0,1 0 0 0 0,0-1 1 0 0,0 0-1 0 0,0 1 0 0 0,0-2 0 0 0,0 1 0 0 0,0 0 0 0 0,0-1 0 0 0,1 0 1 0 0,-1 0-1 0 0,0 0 0 0 0,1 0 0 0 0,-1-1 0 0 0,1 0 0 0 0,2 0-19 0 0,14 0-375 0 0,-1-1-1 0 0,7-2 376 0 0,18-7-6467 0 0,-24 3-34 0 0</inkml:trace>
  <inkml:trace contextRef="#ctx0" brushRef="#br0" timeOffset="1104.04">1301 317 16783 0 0,'-20'10'1175'0'0,"12"-6"-999"0"0,1 0-1 0 0,-1 0 1 0 0,1 1 0 0 0,-7 4-176 0 0,-1 4 389 0 0,8-7-173 0 0,1 0-1 0 0,0 0 1 0 0,-1 0 0 0 0,2 0-1 0 0,-1 1 1 0 0,1 0-1 0 0,0 1-215 0 0,-14 14 549 0 0,17-21-502 0 0,0 1 1 0 0,0 0 0 0 0,0 0-1 0 0,0 0 1 0 0,1 0 0 0 0,-1 1 0 0 0,1-1-1 0 0,-1 0 1 0 0,1 1 0 0 0,0-1-1 0 0,-1 1 1 0 0,1-1 0 0 0,1 1 0 0 0,-1 0-1 0 0,0 1-47 0 0,-2 8 226 0 0,2-11-218 0 0,1 0 1 0 0,-1 0-1 0 0,1 0 0 0 0,-1 1 1 0 0,1-1-1 0 0,0 0 1 0 0,-1 1-1 0 0,1-1 1 0 0,0 0-1 0 0,0 1 0 0 0,0-1 1 0 0,0 1-1 0 0,0-1 1 0 0,0 0-1 0 0,1 1 0 0 0,-1-1 1 0 0,0 0-1 0 0,1 1 1 0 0,-1-1-1 0 0,1 0 1 0 0,-1 0-1 0 0,1 1 0 0 0,0-1 1 0 0,-1 0-1 0 0,1 0 1 0 0,0 0-1 0 0,0 0 0 0 0,0 0 1 0 0,0 0-1 0 0,0 0 1 0 0,0 0-1 0 0,0 0 1 0 0,0 0-1 0 0,0-1 0 0 0,1 1-8 0 0,0 0-21 0 0,0 0-1 0 0,0 0 0 0 0,0 0 0 0 0,0-1 1 0 0,1 1-1 0 0,-1-1 0 0 0,0 0 1 0 0,1 1-1 0 0,-1-1 0 0 0,0 0 1 0 0,1 0-1 0 0,-1-1 0 0 0,0 1 0 0 0,1 0 1 0 0,-1-1-1 0 0,0 1 0 0 0,0-1 1 0 0,0 0-1 0 0,1 0 0 0 0,-1 0 0 0 0,0 0 1 0 0,1-1 21 0 0,8-4-353 0 0,0-1 0 0 0,0 0 0 0 0,6-6 353 0 0,-8 6-216 0 0,12-13-176 0 0,-20 18 374 0 0,1 0 1 0 0,0-1 0 0 0,0 1-1 0 0,0 0 1 0 0,0 1-1 0 0,0-1 1 0 0,0 0 0 0 0,0 0-1 0 0,1 1 1 0 0,-1-1 0 0 0,1 1-1 0 0,-1 0 1 0 0,1 0-1 0 0,-1 0 1 0 0,3-1 17 0 0,-3 2 0 0 0,0 0-1 0 0,-1 1 1 0 0,1-1 0 0 0,0 0-1 0 0,-1 0 1 0 0,1 1 0 0 0,-1-1-1 0 0,1 1 1 0 0,-1-1-1 0 0,1 1 1 0 0,-1 0 0 0 0,1 0-1 0 0,-1 0 1 0 0,1 0 0 0 0,-1 0-1 0 0,0 0 1 0 0,0 0 0 0 0,1 0-1 0 0,-1 0 1 0 0,0 0-1 0 0,0 1 1 0 0,0-1 0 0 0,0 0-1 0 0,0 1 1 0 0,-1-1 0 0 0,1 1-1 0 0,0-1 1 0 0,0 2 0 0 0,1 2 82 0 0,0 1-1 0 0,0 0 1 0 0,0 0-1 0 0,0 0 1 0 0,-1 0 0 0 0,0 0-1 0 0,0 3-81 0 0,-1-2 96 0 0,3 21 490 0 0,-3 0 0 0 0,-1 9-586 0 0,-1 44 954 0 0,1-40 20 0 0,-5 33-974 0 0,4-54 90 0 0,1-1 0 0 0,0 1 0 0 0,1-1 0 0 0,2 4-90 0 0,-2-20-5 0 0,0-2 0 0 0,1 1 0 0 0,-1-1 0 0 0,0 1 0 0 0,1-1 0 0 0,-1 1 0 0 0,1-1 1 0 0,-1 1-1 0 0,1-1 0 0 0,0 0 0 0 0,-1 1 0 0 0,1-1 0 0 0,1 1 5 0 0,-1-1-330 0 0,7-10-557 0 0,-5 5 491 0 0,-1 1 1 0 0,0-1-1 0 0,0 0 1 0 0,0 0-1 0 0,0-1 0 0 0,-1 1 1 0 0,1-4 395 0 0,1 1-788 0 0,2-12-894 0 0</inkml:trace>
  <inkml:trace contextRef="#ctx0" brushRef="#br0" timeOffset="1544.129">1463 363 2304 0 0,'1'2'101'0'0,"0"1"-99"0"0,-1 1 0 0 0,1 0 0 0 0,-1-1-1 0 0,0 1 1 0 0,0 0 0 0 0,0-1 0 0 0,0 1-1 0 0,-1 0 1 0 0,1-1 0 0 0,-1 1 0 0 0,-1 2-2 0 0,-2 23 3315 0 0,3-5 2013 0 0,1 15 1318 0 0,3-6-5510 0 0,-3 20-1136 0 0,0-39 516 0 0,0-12-482 0 0,0-1 0 0 0,0 0 0 0 0,0 1 0 0 0,0-1-1 0 0,0 0 1 0 0,1 0 0 0 0,-1 1 0 0 0,0-1 0 0 0,1 0 0 0 0,-1 1 0 0 0,1-1-1 0 0,-1 0 1 0 0,1 0 0 0 0,0 0 0 0 0,-1 0 0 0 0,1 0 0 0 0,0 1-34 0 0,0-2 24 0 0,0 1 0 0 0,0 0 0 0 0,-1-1 0 0 0,1 1 1 0 0,0-1-1 0 0,0 1 0 0 0,0-1 0 0 0,0 0 0 0 0,0 1 0 0 0,0-1 0 0 0,0 0 1 0 0,0 0-1 0 0,0 0 0 0 0,0 0 0 0 0,0 0 0 0 0,-1 0 0 0 0,1 0 1 0 0,1 0-25 0 0,1 0 33 0 0,1-1 0 0 0,0 0 1 0 0,-1 0-1 0 0,0 0 0 0 0,1 0 1 0 0,-1-1-1 0 0,0 1 0 0 0,1-1 1 0 0,-1 0-1 0 0,0 0 0 0 0,1-1-33 0 0,15-12-100 0 0,-1-1 0 0 0,0-1 100 0 0,2-2-188 0 0,-5 5-253 0 0,-1-1 0 0 0,4-6 441 0 0,0 1-392 0 0,-14 16 266 0 0,1-1 1 0 0,-1 0 0 0 0,0 0-1 0 0,-1 0 1 0 0,1 0 0 0 0,0-2 125 0 0,-4 6-26 0 0,1 0 0 0 0,-1-1 0 0 0,1 1-1 0 0,0 0 1 0 0,-1 0 0 0 0,1 0 0 0 0,0-1 0 0 0,0 1 0 0 0,0 0 0 0 0,0 0 0 0 0,0 0 0 0 0,0 0 0 0 0,0 1 0 0 0,0-1-1 0 0,0 0 1 0 0,1 0 0 0 0,-1 1 0 0 0,0-1 0 0 0,0 0 0 0 0,1 1 0 0 0,0-1 26 0 0,-1 1 24 0 0,0 1 0 0 0,0-1 0 0 0,0 0 0 0 0,0 0 1 0 0,0 1-1 0 0,0-1 0 0 0,0 1 0 0 0,0-1 0 0 0,0 1 0 0 0,0-1 0 0 0,0 1 1 0 0,-1 0-1 0 0,1-1 0 0 0,0 1 0 0 0,0 0 0 0 0,-1 0 0 0 0,1-1 0 0 0,0 1 0 0 0,-1 0 1 0 0,1 0-1 0 0,-1 0 0 0 0,1 0 0 0 0,-1 0 0 0 0,0 0 0 0 0,1 0 0 0 0,-1 0 0 0 0,0 0 1 0 0,0 0-1 0 0,1 0-24 0 0,6 23 1257 0 0,-1 1 0 0 0,3 25-1257 0 0,5 21 1260 0 0,-13-69-1224 0 0,-1 0-1 0 0,1 1 0 0 0,0-1 1 0 0,0 0-1 0 0,0 0 0 0 0,0 1 0 0 0,1-1 1 0 0,-1 0-1 0 0,0 0 0 0 0,1 0 1 0 0,-1-1-1 0 0,1 1 0 0 0,0 0 0 0 0,0-1 1 0 0,0 1-1 0 0,0-1 0 0 0,0 1 1 0 0,0-1-1 0 0,0 0 0 0 0,0 0 1 0 0,2 1-36 0 0,-2-2 21 0 0,0 1 0 0 0,-1-1 0 0 0,1 1 0 0 0,0-1 0 0 0,0 0 0 0 0,0 0 0 0 0,0 0 0 0 0,0 0 0 0 0,0 0 0 0 0,0-1 0 0 0,0 1 0 0 0,0 0 0 0 0,0-1 0 0 0,0 0 0 0 0,0 1 0 0 0,-1-1 0 0 0,1 0 0 0 0,0 0 0 0 0,0 0 0 0 0,-1 0 0 0 0,1 0 0 0 0,-1 0 0 0 0,1-1 0 0 0,-1 1 0 0 0,1-1 0 0 0,-1 1-21 0 0,22-24 224 0 0,-2-1 0 0 0,12-19-224 0 0,-4 6-327 0 0,-25 36 249 0 0,-1-1 0 0 0,1 1 0 0 0,-1-1 0 0 0,1 1 0 0 0,0 0 0 0 0,0 1-1 0 0,0-1 1 0 0,5-1 78 0 0,-1 1-77 0 0,-6 3 67 0 0,-1 0 0 0 0,0 0 0 0 0,0 0 0 0 0,1 0 0 0 0,-1 0 0 0 0,0 0 0 0 0,1 0 0 0 0,-1 0 0 0 0,0 1 0 0 0,0-1 0 0 0,1 0 0 0 0,-1 1 0 0 0,0-1 0 0 0,0 1 0 0 0,0-1 0 0 0,0 1 0 0 0,1 0 0 0 0,-1 0 0 0 0,0-1 1 0 0,0 1-1 0 0,0 0 10 0 0,7 5-68 0 0,18 10 9 0 0,-21-12 30 0 0,1-1 1 0 0,-1 1-1 0 0,1-1 0 0 0,4 1 29 0 0,-8-3-21 0 0,8 3-1370 0 0,-5 0-3466 0 0,-4-3-2121 0 0</inkml:trace>
  <inkml:trace contextRef="#ctx0" brushRef="#br0" timeOffset="2542.023">1954 499 10512 0 0,'0'0'480'0'0,"0"0"-11"0"0,13-9 202 0 0,10-6 1603 0 0,-18 12-1957 0 0,0 0 1 0 0,-1 0-1 0 0,1 0 1 0 0,-1 0-1 0 0,0-1 1 0 0,0 0-1 0 0,0 0 1 0 0,0 0-1 0 0,1-2-317 0 0,-1 1 191 0 0,0 0 0 0 0,0 1-1 0 0,0-1 1 0 0,1 1-1 0 0,1-1-190 0 0,-2 2 95 0 0,-1 0 0 0 0,1-1 0 0 0,0 1-1 0 0,-1-1 1 0 0,0 0 0 0 0,0 0-1 0 0,2-3-94 0 0,-5 6 39 0 0,1-1-1 0 0,0 1 1 0 0,0 0-1 0 0,1-1 0 0 0,-1 1 1 0 0,0 0-1 0 0,0 0 0 0 0,0 0 1 0 0,1 0-1 0 0,0-1-38 0 0,0 1 38 0 0,-1 1 1 0 0,0-1-1 0 0,0 0 0 0 0,0 0 0 0 0,0 0 0 0 0,0 0 0 0 0,0 0 1 0 0,0 0-1 0 0,0 0 0 0 0,-1 0 0 0 0,1 0 0 0 0,0 0 0 0 0,0-1-38 0 0,2-4 245 0 0,-2 6-227 0 0,-1-1 0 0 0,0 1 0 0 0,1-1 0 0 0,-1 1 1 0 0,0 0-1 0 0,1-1 0 0 0,-1 1 0 0 0,0-1 0 0 0,0 1 0 0 0,0-1 0 0 0,1 1 0 0 0,-1 0 0 0 0,0-1 0 0 0,0 1 1 0 0,0-1-1 0 0,0 1 0 0 0,0-1 0 0 0,0 1 0 0 0,0-1 0 0 0,0 1 0 0 0,0-1 0 0 0,0 1 0 0 0,0-1 0 0 0,0 1 1 0 0,0-1-1 0 0,0 1 0 0 0,0-1-18 0 0,-1 1 180 0 0,-16-2 626 0 0,14 2-727 0 0,0 1-1 0 0,0 0 1 0 0,0 0-1 0 0,1 0 1 0 0,-1 1 0 0 0,0-1-1 0 0,1 1 1 0 0,-1-1-1 0 0,1 1 1 0 0,-2 1-79 0 0,-22 23 38 0 0,14-12 3 0 0,1 1 0 0 0,1 0 0 0 0,0 1 0 0 0,1 1 0 0 0,1-1 0 0 0,0 1 0 0 0,1 0 0 0 0,-1 8-41 0 0,7-21 19 0 0,-1 1 0 0 0,1-1 0 0 0,0 0 0 0 0,0 1 1 0 0,1-1-1 0 0,0 1 0 0 0,-1-1 0 0 0,1 1 0 0 0,1-1 0 0 0,-1 1 0 0 0,1-1 0 0 0,0 0 0 0 0,0 1 0 0 0,0 1-19 0 0,0-5 7 0 0,0 0-1 0 0,-1 1 1 0 0,1-1 0 0 0,0 1 0 0 0,0-1-1 0 0,0 0 1 0 0,0 0 0 0 0,0 0 0 0 0,0 1-1 0 0,0-1 1 0 0,1 0 0 0 0,-1 0 0 0 0,0 0-1 0 0,1-1 1 0 0,-1 1 0 0 0,0 0 0 0 0,1 0-1 0 0,-1-1 1 0 0,1 1 0 0 0,-1-1-1 0 0,1 0 1 0 0,0 1 0 0 0,-1-1 0 0 0,1 0-1 0 0,-1 0 1 0 0,1 0 0 0 0,0 0-7 0 0,7 1 36 0 0,0-1 0 0 0,-1-1 0 0 0,1 0 0 0 0,2 0-36 0 0,-8 0-1 0 0,11-1-24 0 0,0-1 1 0 0,0-1-1 0 0,-1 0 0 0 0,1 0 0 0 0,-1-2 0 0 0,0 0 0 0 0,-1 0 0 0 0,1-1 1 0 0,-1 0-1 0 0,0-1 0 0 0,-1-1 0 0 0,0 0 0 0 0,-1-1 0 0 0,7-6 25 0 0,57-65-1210 0 0,-70 76 1145 0 0,1 0-1 0 0,0 0 1 0 0,0 1 0 0 0,0-1 0 0 0,1 1 0 0 0,-1 0 0 0 0,1 0 0 0 0,0 1 0 0 0,0 0 0 0 0,0 0 0 0 0,5-1 65 0 0,-4 4-43 0 0,-5 2 44 0 0,0-1 1 0 0,0 1-1 0 0,0 0 0 0 0,0-1 0 0 0,0 1 1 0 0,-1 0-1 0 0,1 0 0 0 0,-1 0 0 0 0,0 0 1 0 0,1 0-1 0 0,-1 0 0 0 0,0 1 0 0 0,0-1 1 0 0,-1 0-1 0 0,1 1 0 0 0,0 0-1 0 0,8 42 329 0 0,-9-41-265 0 0,-1 14 103 0 0,0 1 26 0 0,12 46 462 0 0,-11-62-622 0 0,4 8 365 0 0,-3-11-385 0 0,0 0 1 0 0,0 0 0 0 0,0 1 0 0 0,0-1 0 0 0,0 0-1 0 0,1 0 1 0 0,-1 0 0 0 0,0 0 0 0 0,0 0 0 0 0,0 0-1 0 0,0 0 1 0 0,0-1 0 0 0,0 1 0 0 0,1 0 0 0 0,-1-1 0 0 0,0 1-1 0 0,0-1-13 0 0,2-1 22 0 0,1 0 0 0 0,-1-1-1 0 0,1 1 1 0 0,-1-1-1 0 0,0 0 1 0 0,0 0 0 0 0,-1 0-1 0 0,1 0 1 0 0,0-1-22 0 0,1-1 27 0 0,-1 1 1 0 0,1-1-1 0 0,1 1 0 0 0,1-2-27 0 0,19-13 15 0 0,-15 10-3 0 0,1 1 1 0 0,-1 1-1 0 0,1 0 0 0 0,6-3-12 0 0,-15 9 2 0 0,1 0-1 0 0,0-1 1 0 0,0 1-1 0 0,0 1 0 0 0,0-1 1 0 0,0 0-1 0 0,0 1 1 0 0,0-1-1 0 0,0 1 1 0 0,1 0-1 0 0,-1 0 0 0 0,0 0 1 0 0,0 0-1 0 0,0 1 1 0 0,0-1-1 0 0,0 1 1 0 0,0 0-1 0 0,1 0-1 0 0,1 1-20 0 0,0 1 0 0 0,0 0 1 0 0,-1 0-1 0 0,1 0 0 0 0,-1 0 1 0 0,1 1-1 0 0,-1 0 0 0 0,0-1 0 0 0,1 4 20 0 0,16 15-228 0 0,-10-8 304 0 0,0-2 0 0 0,1 1 0 0 0,1-2 0 0 0,5 4-76 0 0,-15-13-108 0 0,0 1 0 0 0,1-1 1 0 0,-1 0-1 0 0,1 0 1 0 0,-1 0-1 0 0,1-1 1 0 0,0 1-1 0 0,-1-1 1 0 0,1 0-1 0 0,0 0 0 0 0,0 0 1 0 0,0-1-1 0 0,0 1 1 0 0,0-1-1 0 0,0 0 1 0 0,0 0-1 0 0,0 0 0 0 0,0-1 1 0 0,0 1-1 0 0,2-2 108 0 0,7-2-1684 0 0</inkml:trace>
  <inkml:trace contextRef="#ctx0" brushRef="#br0" timeOffset="3324.587">3065 301 14768 0 0,'-3'3'162'0'0,"-1"0"0"0"0,1 0 1 0 0,0 0-1 0 0,0 0 1 0 0,0 0-1 0 0,0 1 0 0 0,1-1 1 0 0,-1 1-1 0 0,1 0 1 0 0,-1 2-163 0 0,0-1 85 0 0,-1 0 0 0 0,0 0 1 0 0,0 0-1 0 0,0 0 0 0 0,0-1 1 0 0,-4 3-86 0 0,-9 11 567 0 0,2 2 682 0 0,1 0 0 0 0,-9 18-1249 0 0,22-35 65 0 0,0 0 1 0 0,0 0-1 0 0,-1 0 1 0 0,2-1-1 0 0,-1 1 1 0 0,0 0-1 0 0,1 0 1 0 0,-1 0-1 0 0,1 0 1 0 0,0 0-1 0 0,0 0 0 0 0,0 0 1 0 0,0 0-1 0 0,1 0 1 0 0,-1 0-1 0 0,1 0 1 0 0,-1 0-1 0 0,2 1-65 0 0,-2-4 8 0 0,0 1 0 0 0,1-1 0 0 0,-1 0 0 0 0,1 1 0 0 0,-1-1 0 0 0,1 0 0 0 0,-1 0 0 0 0,1 1 0 0 0,-1-1 0 0 0,1 0 0 0 0,-1 0-1 0 0,1 0 1 0 0,-1 0 0 0 0,1 0 0 0 0,-1 1 0 0 0,1-1 0 0 0,0 0-8 0 0,0 0 21 0 0,4 2 30 0 0,1-1-1 0 0,-1 1 1 0 0,0-1-1 0 0,1 0 0 0 0,-1 0 1 0 0,1-1-1 0 0,-1 0 1 0 0,1 0-1 0 0,0 0 0 0 0,-1 0 1 0 0,1-1-1 0 0,-1 0 1 0 0,0 0-1 0 0,1-1 0 0 0,4-1-50 0 0,12-3-210 0 0,0-1-1 0 0,0-1 0 0 0,-1-1 1 0 0,0-1-1 0 0,12-7 211 0 0,10-8-733 0 0,-41 24 743 0 0,-2 1-20 0 0,1 0 1 0 0,-1 0-1 0 0,1 0 0 0 0,-1-1 1 0 0,1 1-1 0 0,-1 0 0 0 0,1 0 1 0 0,-1 0-1 0 0,1 0 0 0 0,-1 0 1 0 0,1 0-1 0 0,-1 0 0 0 0,1 0 1 0 0,-1 0-1 0 0,1 0 0 0 0,-1 0 1 0 0,1 0-1 0 0,-1 1 0 0 0,1-1 1 0 0,-1 0-1 0 0,1 0 0 0 0,-1 0 1 0 0,1 1-1 0 0,-1-1 0 0 0,0 0 1 0 0,1 0-1 0 0,-1 1 0 0 0,1-1 1 0 0,-1 0-1 0 0,0 1 0 0 0,1 0 10 0 0,-1 0 27 0 0,1 0 1 0 0,-1 0-1 0 0,0 0 0 0 0,0 0 0 0 0,1 1 0 0 0,-1-1 0 0 0,0 0 0 0 0,0 0 0 0 0,0 1 0 0 0,0-1 0 0 0,-1 0 0 0 0,1 1-27 0 0,0 1 85 0 0,-1 13 303 0 0,0 0 1 0 0,-1 1-1 0 0,-3 7-388 0 0,5-22 34 0 0,1 1 0 0 0,-1-1 0 0 0,0 0 0 0 0,1 1 0 0 0,0-1 1 0 0,-1 0-1 0 0,1 0 0 0 0,0 1 0 0 0,0-1 0 0 0,0 0 0 0 0,0 0 0 0 0,1 0 0 0 0,-1 0 0 0 0,0 0 0 0 0,1-1 0 0 0,1 3-34 0 0,-1-3 20 0 0,0 0-1 0 0,-1 0 1 0 0,1-1-1 0 0,0 1 0 0 0,0 0 1 0 0,0 0-1 0 0,0-1 1 0 0,0 0-1 0 0,1 1-19 0 0,0-1 15 0 0,1 1 5 0 0,1 0 1 0 0,0-1 0 0 0,-1 0-1 0 0,1 0 1 0 0,0 0 0 0 0,-1 0-1 0 0,1-1 1 0 0,0 0 0 0 0,-1 0 0 0 0,1 0-1 0 0,1-2-20 0 0,12-3 90 0 0,-1-2-1 0 0,5-3-89 0 0,-2 2-4 0 0,153-78-576 0 0,-126 68-16 0 0,-46 18 586 0 0,0 1 1 0 0,0 0-1 0 0,1 0 0 0 0,-1 0 0 0 0,0 0 0 0 0,0 0 0 0 0,1 0 0 0 0,-1 0 0 0 0,0 0 0 0 0,0 0 1 0 0,1 1-1 0 0,-1-1 0 0 0,0 1 0 0 0,0-1 0 0 0,0 1 0 0 0,0-1 0 0 0,1 1 0 0 0,-1-1 1 0 0,0 1-1 0 0,0 0 0 0 0,0 0 0 0 0,0-1 0 0 0,-1 1 0 0 0,1 0 0 0 0,0 0 0 0 0,0 0 0 0 0,0 0 1 0 0,-1 0-1 0 0,2 1 10 0 0,1 4-19 0 0,0-1 1 0 0,0 0-1 0 0,0 1 1 0 0,0 0 0 0 0,-1 1 18 0 0,5 15-9 0 0,-1 0 1 0 0,-2 0-1 0 0,0 1 1 0 0,-1-1-1 0 0,-1 8 9 0 0,2-2 47 0 0,0 7-41 0 0,-3-25 16 0 0,0 1-1 0 0,0-1 1 0 0,2 4-22 0 0,-1-4 39 0 0,-1 1 0 0 0,1-1 0 0 0,-2 4-39 0 0,2 13 43 0 0,1 1 0 0 0,1-1 0 0 0,1 0 0 0 0,1 0 0 0 0,1 0 0 0 0,5 7-43 0 0,5 28 11 0 0,-16-60-3 0 0,0 0 0 0 0,-1 0 0 0 0,0 0 0 0 0,0 0 0 0 0,1 1 0 0 0,-1-1 0 0 0,0 0 0 0 0,-1 0 0 0 0,1 0 0 0 0,0 0 0 0 0,-1 1 0 0 0,1-1-1 0 0,-1 0 1 0 0,0 0-8 0 0,-1 7 38 0 0,2-8-31 0 0,0-1 0 0 0,0 1-1 0 0,0 0 1 0 0,0 0-1 0 0,-1-1 1 0 0,1 1 0 0 0,0 0-1 0 0,0-1 1 0 0,-1 1-1 0 0,1 0 1 0 0,-1-1 0 0 0,1 1-1 0 0,0-1 1 0 0,-1 1-1 0 0,1 0 1 0 0,-1-1 0 0 0,1 1-1 0 0,-1-1 1 0 0,1 1-1 0 0,-1-1 1 0 0,0 0 0 0 0,1 1-1 0 0,-1-1 1 0 0,0 0-1 0 0,1 1 1 0 0,-1-1 0 0 0,0 0-1 0 0,1 0 1 0 0,-1 1-1 0 0,0-1 1 0 0,0 0 0 0 0,1 0-1 0 0,-1 0 1 0 0,0 0 0 0 0,0 0-7 0 0,-2 0 32 0 0,-4 2 33 0 0,0-1 0 0 0,0 0 0 0 0,0 0 0 0 0,0 0 0 0 0,-1-1-1 0 0,1-1 1 0 0,0 1 0 0 0,0-1 0 0 0,0 0 0 0 0,-3-1-65 0 0,-18-5 273 0 0,1-1 1 0 0,0-2-274 0 0,24 9 12 0 0,-254-97 1514 0 0,210 74-1315 0 0,42 21-204 0 0,1 1-1 0 0,0-1 0 0 0,0 0 0 0 0,0-1 0 0 0,1 1 0 0 0,-1-1 0 0 0,1 1 0 0 0,0-1 0 0 0,-1-2-6 0 0,4 6-38 0 0,-1-1 0 0 0,1 0-1 0 0,0 1 1 0 0,0-1-1 0 0,0 1 1 0 0,0-1 0 0 0,0 0-1 0 0,0 1 1 0 0,0-1 0 0 0,0 0-1 0 0,0 1 1 0 0,0-1 0 0 0,0 0-1 0 0,0 1 1 0 0,0-1-1 0 0,0 1 1 0 0,1-1 0 0 0,-1 0-1 0 0,0 1 1 0 0,0-1 0 0 0,1 1-1 0 0,-1-1 1 0 0,0 1 0 0 0,1-1-1 0 0,-1 1 1 0 0,1-1 0 0 0,-1 1-1 0 0,1-1 1 0 0,-1 1 38 0 0,16-13-1824 0 0,-15 12 1651 0 0,14-9-2411 0 0,0 2-4602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19.9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 41 10136 0 0,'-23'2'777'0'0,"24"-3"-722"0"0,0 1 0 0 0,-1-1 0 0 0,1 0 0 0 0,0 1 0 0 0,0 0-1 0 0,0-1 1 0 0,0 1 0 0 0,0-1 0 0 0,0 1 0 0 0,0 0 0 0 0,0 0 0 0 0,0 0 0 0 0,0 0 0 0 0,0-1 0 0 0,0 1 0 0 0,1 1-55 0 0,24-3 1284 0 0,0 0 0 0 0,22-5-1284 0 0,-4-3 1281 0 0,-21 4-953 0 0,20-2-328 0 0,-16 5-73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29.0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0 270 5064 0 0,'0'0'389'0'0,"0"0"44"0"0,0 0 1114 0 0,0 0 518 0 0,0 0 102 0 0,0 0-66 0 0,0 0-341 0 0,0 0-155 0 0,0 0-33 0 0,0 0-249 0 0,7 11-1432 0 0,-3-8 226 0 0,1-1 0 0 0,0 0 1 0 0,0 0-1 0 0,1 0 0 0 0,-1-1 1 0 0,0 0-1 0 0,0 0 1 0 0,1 0-1 0 0,1 0-117 0 0,52 0 1069 0 0,-40-2-878 0 0,83-3 1030 0 0,74-14-1221 0 0,-27 2 408 0 0,72-8 57 0 0,-139 12-2198 0 0,-71 10-520 0 0,-3-1-5200 0 0</inkml:trace>
  <inkml:trace contextRef="#ctx0" brushRef="#br0" timeOffset="400.085">513 1 13304 0 0,'0'0'605'0'0,"0"0"-9"0"0,10 0-272 0 0,3 4 450 0 0,1 1 0 0 0,-2 1 0 0 0,1 0 0 0 0,0 1-774 0 0,2 1 728 0 0,0-1 0 0 0,14 5-728 0 0,-20-9 135 0 0,-1 1 1 0 0,0 0-1 0 0,1 0 0 0 0,3 4-135 0 0,19 9 309 0 0,71 32 573 0 0,-91-44-737 0 0,-2-1-39 0 0,0 0-1 0 0,0 1 1 0 0,0 0-1 0 0,0 0 0 0 0,-1 1 1 0 0,0 0-1 0 0,0 0 1 0 0,-1 1-1 0 0,3 3-105 0 0,-9-9 10 0 0,0 0 0 0 0,-1 0 0 0 0,1 0 0 0 0,0 0-1 0 0,-1 0 1 0 0,1 0 0 0 0,0 0 0 0 0,-1 1 0 0 0,0-1-1 0 0,1 0 1 0 0,-1 0 0 0 0,0 0 0 0 0,1 1 0 0 0,-1-1-1 0 0,0 0 1 0 0,0 0 0 0 0,0 1 0 0 0,0-1 0 0 0,0 0-1 0 0,-1 0 1 0 0,1 1 0 0 0,0-1-10 0 0,-1 1 31 0 0,0 0 0 0 0,0 0 0 0 0,0-1 1 0 0,0 1-1 0 0,0 0 0 0 0,0-1 0 0 0,0 1 0 0 0,-1 0 0 0 0,1-1 0 0 0,-1 0 0 0 0,1 1 0 0 0,-2 0-31 0 0,-4 3 111 0 0,-1-1 0 0 0,1 1 0 0 0,-1-1 0 0 0,0-1 0 0 0,0 0 0 0 0,-1 0-111 0 0,-5 2 90 0 0,-49 17-386 0 0,-1-3-1 0 0,-48 8 297 0 0,28-10-5466 0 0,60-12-1075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25.0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10 245 13360 0 0,'-2'-3'48'0'0,"2"3"1"0"0,-1-1 1 0 0,0 1-1 0 0,1-1 0 0 0,-1 0 0 0 0,1 1 0 0 0,-1-1 0 0 0,1 0 0 0 0,0 1 0 0 0,-1-1 1 0 0,1 0-1 0 0,0 0 0 0 0,-1 1 0 0 0,1-1 0 0 0,0 0 0 0 0,0 0 0 0 0,-1 1 0 0 0,1-1 0 0 0,0 0 1 0 0,0 0-1 0 0,0 0 0 0 0,0 0 0 0 0,0 1 0 0 0,1-1 0 0 0,-1 0 0 0 0,0 0 0 0 0,0 0 0 0 0,0 1 1 0 0,1-1-50 0 0,-1 0 20 0 0,0 1-15 0 0,1-1-1 0 0,-1 1 0 0 0,0-1 1 0 0,0 1-1 0 0,0-1 1 0 0,0 1-1 0 0,0 0 0 0 0,0-1 1 0 0,0 1-1 0 0,0-1 0 0 0,0 1 1 0 0,0-1-1 0 0,0 1 1 0 0,0 0-1 0 0,0-1 0 0 0,0 1 1 0 0,0-1-1 0 0,0 1 0 0 0,0 0 1 0 0,-1-1-1 0 0,1 1 1 0 0,0-1-1 0 0,0 1 0 0 0,0 0 1 0 0,-1-1-1 0 0,1 1 0 0 0,0 0 1 0 0,-1-1-1 0 0,1 1 1 0 0,0 0-5 0 0,-1-1 660 0 0,1-1 2646 0 0,0 4-2609 0 0,1 4-607 0 0,-1 0 0 0 0,1 0-1 0 0,1-1 1 0 0,-1 1 0 0 0,1 0-1 0 0,0-1 1 0 0,2 4-90 0 0,-1-1 84 0 0,0 0 0 0 0,0 1 0 0 0,0 5-84 0 0,37 190 560 0 0,-37-186-531 0 0,-2-8-5 0 0,0 0 0 0 0,1-1 0 0 0,1 1-1 0 0,3 9-23 0 0,-3-12 28 0 0,-3-6 47 0 0,0-1-6 0 0,5-5 94 0 0,-4 4-155 0 0,-1 0 0 0 0,0 0 0 0 0,1 0 0 0 0,-1 0 0 0 0,0 0 0 0 0,0 1 0 0 0,0-1 0 0 0,0 0 0 0 0,0 0 0 0 0,0 0 0 0 0,0 0 0 0 0,0 0 0 0 0,0 0 0 0 0,-1 0 0 0 0,1 0 0 0 0,0 1 0 0 0,0-1 0 0 0,-1-1-8 0 0,-2-10 16 0 0,3-10-571 0 0,0 1 1 0 0,-4-18 554 0 0,3 35-22 0 0,1 0 0 0 0,0 0 1 0 0,0 0-1 0 0,1 0 0 0 0,-1 0 1 0 0,1 0-1 0 0,0 0 0 0 0,0 0 22 0 0,3-21-89 0 0,-2 7 82 0 0,0-1-1 0 0,1 0 1 0 0,3-8 7 0 0,-5 22 5 0 0,0 1 0 0 0,0 0-1 0 0,1-1 1 0 0,0 1 0 0 0,0 0 0 0 0,0 0 0 0 0,0 0-1 0 0,1 0 1 0 0,-1 0 0 0 0,1 0 0 0 0,0 1 0 0 0,0-1-1 0 0,1 1 1 0 0,-1 0 0 0 0,1 0 0 0 0,3-3-5 0 0,-5 5 27 0 0,0 0 0 0 0,0 0 0 0 0,0 1 0 0 0,0-1 1 0 0,1 0-1 0 0,-1 1 0 0 0,0 0 0 0 0,0-1 0 0 0,0 1 1 0 0,0 0-1 0 0,1 0 0 0 0,-1 0 0 0 0,0 0 0 0 0,0 0 0 0 0,1 1 1 0 0,-1-1-1 0 0,0 1-27 0 0,3 1 41 0 0,-1-1 0 0 0,1 1 0 0 0,-1 0 0 0 0,0 0 0 0 0,0 1 0 0 0,0-1 0 0 0,0 1 0 0 0,0 1-41 0 0,8 6 107 0 0,-2 1-1 0 0,1 0 1 0 0,-2 0 0 0 0,8 11-107 0 0,-8-9 94 0 0,-1 1 1 0 0,-1 1-1 0 0,0-1 0 0 0,0 1 0 0 0,-2 0 1 0 0,0 1-1 0 0,0 0 0 0 0,-1-1 0 0 0,-2 1 1 0 0,1 0-1 0 0,-2 1 0 0 0,0-1 0 0 0,-1 11-94 0 0,-1-18 306 0 0,-2-12 63 0 0,-2-16-20 0 0,6 11-417 0 0,1-1 0 0 0,0 1 0 0 0,0-1 0 0 0,1 1-1 0 0,0 0 1 0 0,1 0 0 0 0,-1 0 0 0 0,2 0 0 0 0,1-3 68 0 0,3-4-3 0 0,-5 6-8 0 0,2 0-1 0 0,-1 0 1 0 0,1 1-1 0 0,0 0 1 0 0,1 1-1 0 0,0-1 0 0 0,6-5 12 0 0,-10 10-7 0 0,1 1 0 0 0,0-1 0 0 0,-1 0 0 0 0,1 1 0 0 0,0 0 0 0 0,0 0 0 0 0,0 0 0 0 0,1 0 0 0 0,-1 1 0 0 0,0-1 0 0 0,1 1 0 0 0,-1 0 0 0 0,1 1 0 0 0,-1-1-1 0 0,1 1 1 0 0,-1 0 0 0 0,1 0 0 0 0,0 0 7 0 0,-2 1 5 0 0,1 0 0 0 0,-1 1 0 0 0,0-1 0 0 0,0 1 0 0 0,1 0 0 0 0,-1 0 0 0 0,-1 0 0 0 0,1 0 0 0 0,0 0 0 0 0,0 1 0 0 0,-1-1 0 0 0,1 1 0 0 0,-1 0 0 0 0,0 0 0 0 0,1 1-5 0 0,7 14 21 0 0,1 0 1 0 0,0-1-1 0 0,2 0-21 0 0,29 43 53 0 0,-28-40-578 0 0,-11-15 142 0 0,1 1-1 0 0,1 0 1 0 0,-1-1 0 0 0,2 1 383 0 0,-3-3-984 0 0,-1-1-1 0 0,1 0 1 0 0,0 0-1 0 0,0 0 1 0 0,0-1-1 0 0,2 2 985 0 0,11 2-6554 0 0</inkml:trace>
  <inkml:trace contextRef="#ctx0" brushRef="#br0" timeOffset="294.879">939 379 15144 0 0,'-9'-8'1613'0'0,"7"7"-1542"0"0,0 1-1 0 0,1 0 1 0 0,-1 0 0 0 0,0-1 0 0 0,0 1-1 0 0,0 0 1 0 0,1 1 0 0 0,-1-1 0 0 0,0 0-1 0 0,0 0 1 0 0,1 1 0 0 0,-1-1 0 0 0,0 1-1 0 0,1-1 1 0 0,-1 1 0 0 0,0 0 0 0 0,1 0-1 0 0,-1 0 1 0 0,1 0 0 0 0,-1 0 0 0 0,1 0 0 0 0,-1 0-1 0 0,1 0 1 0 0,-1 2-71 0 0,-4 2 342 0 0,1 0 0 0 0,0 1 0 0 0,0 0 0 0 0,0 0 0 0 0,0 2-342 0 0,1-1 87 0 0,0 0-1 0 0,0 0 1 0 0,1 1 0 0 0,0-1 0 0 0,1 1 0 0 0,-1 0 0 0 0,0 6-87 0 0,2-9 46 0 0,1 0 0 0 0,-1 1 0 0 0,1-1 1 0 0,0 0-1 0 0,0 0 0 0 0,0 0 0 0 0,1 0 0 0 0,0 1 1 0 0,0-1-1 0 0,0 0 0 0 0,1 0 0 0 0,1 3-46 0 0,0-2 17 0 0,-1-1-1 0 0,1 1 0 0 0,1 0 0 0 0,-1-1 0 0 0,3 3-16 0 0,-4-6 16 0 0,1 0 0 0 0,-1 1 0 0 0,1-1-1 0 0,0 0 1 0 0,-1 0 0 0 0,1 0 0 0 0,0-1 0 0 0,0 1-1 0 0,1-1 1 0 0,-1 1 0 0 0,0-1-16 0 0,3 1 29 0 0,-1 0 0 0 0,1 0 0 0 0,-1 0 0 0 0,1-1 0 0 0,-1 0 0 0 0,1 0 0 0 0,0-1 0 0 0,0 1 0 0 0,-1-1 0 0 0,1 0 0 0 0,0-1 0 0 0,0 0 0 0 0,-1 1 0 0 0,1-2 0 0 0,-1 1 0 0 0,1-1 0 0 0,-1 0 0 0 0,1 0 0 0 0,-1 0 0 0 0,0-1 0 0 0,1 0-29 0 0,-3 1 13 0 0,0 0 0 0 0,-1 0 0 0 0,1-1 0 0 0,0 1 0 0 0,-1-1 0 0 0,1 1 0 0 0,-1-1 0 0 0,0 0 0 0 0,0 0 0 0 0,0 0-1 0 0,-1 0 1 0 0,1-1 0 0 0,-1 1 0 0 0,1 0 0 0 0,-1-1 0 0 0,0 1 0 0 0,0 0 0 0 0,-1-1 0 0 0,1 0 0 0 0,-1 1 0 0 0,1-1 0 0 0,-1 1 0 0 0,0-1-1 0 0,-1 1 1 0 0,1-1 0 0 0,-1 1 0 0 0,1-1 0 0 0,-1 1 0 0 0,0-1 0 0 0,0 1 0 0 0,-1-1 0 0 0,1 1 0 0 0,-1 0 0 0 0,1 0 0 0 0,-1 0 0 0 0,0 0-1 0 0,0 0 1 0 0,-1 0 0 0 0,0-1-13 0 0,-4-3-26 0 0,0 0 0 0 0,0 0-1 0 0,0 1 1 0 0,-1 0 0 0 0,0 0-1 0 0,-1 1 1 0 0,1 0-1 0 0,-1 0 1 0 0,0 1 0 0 0,0 0-1 0 0,-1 1 1 0 0,1 0 0 0 0,-7-1 26 0 0,12 3-179 0 0,1 0-1 0 0,-1 0 1 0 0,1 1 0 0 0,-1-1 0 0 0,1 1 0 0 0,-1 0 0 0 0,1 0 0 0 0,-1 0 0 0 0,1 1 0 0 0,-1-1-1 0 0,1 1 1 0 0,-1 0 0 0 0,1 0 0 0 0,-1 0 0 0 0,0 0 179 0 0,3 0-1520 0 0,1-1-338 0 0,1 1-72 0 0,2 4-12 0 0</inkml:trace>
  <inkml:trace contextRef="#ctx0" brushRef="#br0" timeOffset="1945.759">1430 354 13016 0 0,'18'-29'1408'0'0,"-17"27"-1286"0"0,-1 1 513 0 0,0 1 210 0 0,-1 4-597 0 0,-1 0-1 0 0,0 0 0 0 0,1 0 1 0 0,-1-1-1 0 0,0 1 0 0 0,0-1 1 0 0,-1 1-1 0 0,1-1 0 0 0,-1 0 1 0 0,0 0-1 0 0,-2 2-247 0 0,-1 2 275 0 0,-4 4 22 0 0,-1-1 0 0 0,0 0 0 0 0,-4 2-297 0 0,-18 17 453 0 0,17-15-323 0 0,5-4-35 0 0,1 0-1 0 0,0 0 1 0 0,1 1-1 0 0,-3 4-94 0 0,5-5 38 0 0,5-8-24 0 0,0 1 1 0 0,1-1 0 0 0,-1 0 0 0 0,0 1-1 0 0,1 0 1 0 0,0-1 0 0 0,-1 1 0 0 0,1 0-1 0 0,0-1 1 0 0,0 1 0 0 0,1 0 0 0 0,-1 0-1 0 0,0 1-14 0 0,2-3 5 0 0,-1 0-1 0 0,0-1 1 0 0,0 1-1 0 0,0-1 1 0 0,0 1-1 0 0,0-1 1 0 0,1 1-1 0 0,-1-1 1 0 0,0 1 0 0 0,0 0-1 0 0,1-1 1 0 0,-1 0-1 0 0,0 1 1 0 0,1-1-1 0 0,-1 1 1 0 0,1-1-1 0 0,-1 1 1 0 0,1-1-1 0 0,-1 0 1 0 0,1 1-1 0 0,-1-1 1 0 0,1 0-1 0 0,-1 1 1 0 0,1-1-1 0 0,-1 0 1 0 0,1 0-1 0 0,-1 0 1 0 0,1 1-1 0 0,-1-1 1 0 0,1 0-1 0 0,0 0 1 0 0,-1 0-1 0 0,1 0 1 0 0,-1 0-1 0 0,1 0 1 0 0,0 0 0 0 0,-1 0-5 0 0,26-3 406 0 0,-21 2-266 0 0,0 0-109 0 0,0 0 0 0 0,0-1 1 0 0,0 0-1 0 0,-1 0 0 0 0,1 0 1 0 0,0 0-1 0 0,-1-1 1 0 0,4-2-32 0 0,32-26-21 0 0,-29 21 40 0 0,-1 0 1 0 0,-1 0-1 0 0,0-1 0 0 0,0 0 0 0 0,-1 0 0 0 0,-1-1 0 0 0,0 0 1 0 0,0-1-1 0 0,-1 0 0 0 0,-1 0 0 0 0,3-9-19 0 0,1-8 34 0 0,-2 7-11 0 0,0 0 1 0 0,-2-1-1 0 0,0 1 1 0 0,-2-3-24 0 0,-1 11 8 0 0,-1 0-1 0 0,-1-1 1 0 0,0 1-1 0 0,-1 0 1 0 0,0 0 0 0 0,-2 0-1 0 0,-1-5-7 0 0,4 19 0 0 0,-1-3 0 0 0,0 0 0 0 0,0-1 0 0 0,-1 1 0 0 0,1 0 0 0 0,-1 0 0 0 0,0 0 0 0 0,0 0 0 0 0,0 0 0 0 0,-1 0 0 0 0,0 1 0 0 0,-1-3 0 0 0,3 4 16 0 0,0 1 0 0 0,-1 0 0 0 0,1-1-1 0 0,0 1 1 0 0,0 0 0 0 0,0 0 0 0 0,-1 0 0 0 0,1 0-1 0 0,-1 0 1 0 0,1 0 0 0 0,-1 1 0 0 0,1-1-1 0 0,-1 0 1 0 0,1 1 0 0 0,-1-1 0 0 0,1 1 0 0 0,-1-1-1 0 0,-1 1-15 0 0,2 0 12 0 0,0 1-1 0 0,0-1 0 0 0,-1 0 1 0 0,1 1-1 0 0,0-1 0 0 0,0 1 1 0 0,0 0-1 0 0,0-1 1 0 0,0 1-1 0 0,0 0 0 0 0,0 0 1 0 0,0 0-1 0 0,0-1 0 0 0,0 1 1 0 0,0 0-1 0 0,0 0 0 0 0,1 0 1 0 0,-1 0-1 0 0,0 1 0 0 0,1-1 1 0 0,-1 0-1 0 0,1 0 1 0 0,-1 0-1 0 0,1 0 0 0 0,-1 1-11 0 0,-4 14 0 0 0,1 0 0 0 0,0 0 0 0 0,1 0 0 0 0,1 1 0 0 0,0-1 0 0 0,1 12 0 0 0,-1 6 0 0 0,2-7 0 0 0,1 1 0 0 0,1 0 0 0 0,1 0 0 0 0,2 0 0 0 0,1-1 0 0 0,2 4 0 0 0,-5-19 7 0 0,0 0 0 0 0,1 0-1 0 0,1 0 1 0 0,0 0 0 0 0,0-1-1 0 0,1 0 1 0 0,1 0 0 0 0,0 0-7 0 0,-5-9 10 0 0,-1 0 1 0 0,1 0 0 0 0,0 0 0 0 0,-1-1-1 0 0,1 1 1 0 0,0 0 0 0 0,0-1 0 0 0,0 0-1 0 0,0 1 1 0 0,0-1 0 0 0,1 0 0 0 0,-1 0 0 0 0,0 0-1 0 0,1 0 1 0 0,-1-1 0 0 0,0 1 0 0 0,1 0-1 0 0,-1-1 1 0 0,1 0 0 0 0,-1 0 0 0 0,1 0-1 0 0,0 0-10 0 0,1 0 26 0 0,0-1 0 0 0,0 0 0 0 0,1 0 0 0 0,-1 0-1 0 0,0 0 1 0 0,0-1 0 0 0,0 0 0 0 0,-1 0 0 0 0,1 0 0 0 0,0 0-1 0 0,-1 0 1 0 0,3-2-26 0 0,1-4 9 0 0,0 1-1 0 0,0-1 0 0 0,-1 0 1 0 0,0 0-1 0 0,0-1 1 0 0,-1 0-1 0 0,2-4-8 0 0,1 0 5 0 0,1-5-75 0 0,-1 0 1 0 0,0-1-1 0 0,-2 1 0 0 0,1-5 70 0 0,-2 7-27 0 0,-3 8-72 0 0,-3 19 80 0 0,-1 19 19 0 0,1-22 4 0 0,0 1 0 0 0,0-1 0 0 0,1 0 0 0 0,1 1-4 0 0,1 15 133 0 0,-2-16-122 0 0,0-1 0 0 0,1 0 0 0 0,0 1 0 0 0,1-1 0 0 0,-1 0 0 0 0,1 0 0 0 0,1 0 0 0 0,-1 0 0 0 0,1 0 0 0 0,2 3-11 0 0,1-1 71 0 0,-1 0 0 0 0,1 0-1 0 0,4 3-70 0 0,-8-10 31 0 0,0 0 0 0 0,0 1 0 0 0,1-1 0 0 0,-1 0 0 0 0,1 0-1 0 0,-1 0 1 0 0,1-1 0 0 0,0 1 0 0 0,-1 0 0 0 0,1-1 0 0 0,0 0-1 0 0,0 0 1 0 0,1 0-31 0 0,-1-1 12 0 0,0 0 1 0 0,0 0-1 0 0,0-1 0 0 0,0 1 0 0 0,0-1 1 0 0,0 0-1 0 0,0 0 0 0 0,0 0 0 0 0,0-1 0 0 0,0 1 1 0 0,-1-1-1 0 0,1 1 0 0 0,0-1 0 0 0,-1 0 0 0 0,0 0 1 0 0,1 0-1 0 0,-1 0 0 0 0,0 0 0 0 0,1-2-12 0 0,15-27-20 0 0,-1-1 0 0 0,13-33 20 0 0,-30 65-1 0 0,0 0 0 0 0,0 0 0 0 0,0 0 0 0 0,0-1 1 0 0,0 1-1 0 0,0 0 0 0 0,1 0 0 0 0,-1 0 0 0 0,0 0 0 0 0,0 0 0 0 0,0 0 0 0 0,0-1 0 0 0,0 1 0 0 0,1 0 0 0 0,-1 0 0 0 0,0 0 0 0 0,0 0 0 0 0,0 0 0 0 0,0 0 0 0 0,1 0 0 0 0,-1 0 0 0 0,0 0 0 0 0,0 0 1 0 0,0 0-1 0 0,0 0 0 0 0,1 0 0 0 0,-1 0 0 0 0,0 0 0 0 0,0 0 0 0 0,0 0 0 0 0,0 0 0 0 0,1 0 0 0 0,-1 0 0 0 0,0 0 0 0 0,0 0 0 0 0,0 0 0 0 0,0 0 0 0 0,1 0 0 0 0,-1 0 0 0 0,0 0 0 0 0,0 1 0 0 0,0-1 1 0 0,10 8-88 0 0,8 13-47 0 0,-18-21 134 0 0,7 9 25 0 0,0-1-1 0 0,1 1 0 0 0,0-1 0 0 0,1-1 1 0 0,-1 0-1 0 0,1 0 0 0 0,1-1 0 0 0,-1 0 1 0 0,1 0-1 0 0,0-1 0 0 0,9 3-23 0 0,-12-6 9 0 0,0 0 0 0 0,0-1 0 0 0,1 1-1 0 0,-1-2 1 0 0,1 1 0 0 0,-1-1 0 0 0,1 0 0 0 0,-1-1-1 0 0,0 0 1 0 0,1 0 0 0 0,-1 0 0 0 0,0-1-1 0 0,0 0 1 0 0,1-1 0 0 0,-1 1 0 0 0,4-4-9 0 0,-1 2 10 0 0,-1-1 1 0 0,0-1-1 0 0,0 0 1 0 0,0 0-1 0 0,-1-1 1 0 0,0 0-1 0 0,0 0 1 0 0,0-1-1 0 0,-1 0 1 0 0,-1 0-1 0 0,3-4-10 0 0,1-5-76 0 0,-1-1 0 0 0,-2 0 0 0 0,0 0 0 0 0,0-1 0 0 0,-2 1 0 0 0,0-2 0 0 0,-1 0 76 0 0,-3 13-49 0 0,3-11-170 0 0,-2 0 0 0 0,0-1-1 0 0,-1-6 220 0 0,0-2-175 0 0,0 10 24 0 0,-1-1 1 0 0,-1 1 0 0 0,-1-9 150 0 0,1 18 0 0 0,-1 0 1 0 0,0 0-1 0 0,0 0 1 0 0,0 1-1 0 0,-1-1 1 0 0,0 1-1 0 0,0-1 1 0 0,-4-4-1 0 0,7 11 19 0 0,0 1 1 0 0,-1-1-1 0 0,1 0 0 0 0,-1 0 1 0 0,1 1-1 0 0,0-1 0 0 0,-1 0 1 0 0,0 1-1 0 0,1-1 0 0 0,-1 0 1 0 0,1 1-1 0 0,-1-1 0 0 0,0 1 1 0 0,1-1-1 0 0,-1 1 0 0 0,0-1 1 0 0,0 1-1 0 0,1 0 0 0 0,-1-1 1 0 0,0 1-1 0 0,0 0 0 0 0,0-1 1 0 0,1 1-1 0 0,-1 0 0 0 0,0 0 1 0 0,0 0-1 0 0,0 0 0 0 0,0 0 1 0 0,0 0-1 0 0,1 0 0 0 0,-1 0 1 0 0,0 0-1 0 0,0 0 0 0 0,0 1 1 0 0,0-1-1 0 0,1 0 0 0 0,-1 1 1 0 0,-1-1-20 0 0,0 2 74 0 0,-1 0 1 0 0,1 1-1 0 0,-1-1 1 0 0,1 0-1 0 0,0 1 1 0 0,0 0-1 0 0,0-1 1 0 0,0 1-1 0 0,-1 3-74 0 0,-5 10 0 0 0,2 0 0 0 0,-1 0 0 0 0,2 1 0 0 0,-2 10 0 0 0,5-20 0 0 0,-2 11 0 0 0,0 1 0 0 0,1-1 0 0 0,1 0 0 0 0,1 1 0 0 0,1 0 0 0 0,0-1 0 0 0,1 1 0 0 0,1-1 0 0 0,1 1 0 0 0,1-1 0 0 0,0 0 0 0 0,2 0 0 0 0,0-1 0 0 0,6 15 0 0 0,-8-26-27 0 0,-1 0 1 0 0,1 0-1 0 0,0 0 0 0 0,0-1 0 0 0,1 1 0 0 0,-1-1 0 0 0,1 0 0 0 0,0 0 0 0 0,1-1 1 0 0,-1 1-1 0 0,1-1 0 0 0,0 0 0 0 0,0-1 0 0 0,0 0 0 0 0,1 0 0 0 0,0 1 27 0 0,1-2-41 0 0,0 1 0 0 0,0-1-1 0 0,0-1 1 0 0,0 1-1 0 0,0-2 1 0 0,0 1 0 0 0,0-1-1 0 0,0 0 1 0 0,0 0-1 0 0,0-1 1 0 0,0 0 0 0 0,0-1-1 0 0,7-2 42 0 0,-3 1-97 0 0,0-1 0 0 0,0-1 0 0 0,-1 0 0 0 0,1-1 0 0 0,-1 0-1 0 0,-1 0 1 0 0,8-7 97 0 0,18-12-113 0 0,-24 18 83 0 0,0-2-1 0 0,0 1 0 0 0,-1-1 0 0 0,-1-1 1 0 0,1 0-1 0 0,-1-1 0 0 0,2-3 31 0 0,-5 5-11 0 0,7-11-40 0 0,-14 19 52 0 0,0 0-1 0 0,0 1 1 0 0,1-1 0 0 0,-1 0-1 0 0,0 1 1 0 0,0-1-1 0 0,0 0 1 0 0,0 1 0 0 0,0-1-1 0 0,0 0 1 0 0,0 0-1 0 0,0 1 1 0 0,0-1 0 0 0,0 0-1 0 0,0 1 1 0 0,0-1-1 0 0,-1 0 1 0 0,1 1 0 0 0,0-1-1 0 0,0 0 1 0 0,-1 1-1 0 0,1-1 1 0 0,-1 1 0 0 0,1-1-1 0 0,0 1 1 0 0,-1-1-1 0 0,1 1 1 0 0,-1-1 0 0 0,1 1-1 0 0,-1-1 0 0 0,-2 0 47 0 0,0 1-1 0 0,1-1 0 0 0,-1 1 0 0 0,0 0 0 0 0,0-1 0 0 0,0 1 1 0 0,0 1-1 0 0,0-1 0 0 0,1 0 0 0 0,-1 1 0 0 0,-1 0-46 0 0,-2 0 76 0 0,0 1 1 0 0,0 0-1 0 0,1 0 0 0 0,-1 1 0 0 0,1 0 0 0 0,0 0 0 0 0,-1 0 0 0 0,1 1 0 0 0,0 0 1 0 0,-3 3-77 0 0,-8 8 175 0 0,0 1 0 0 0,-3 6-175 0 0,14-15 42 0 0,2-3 20 0 0,0 0 0 0 0,0 1 1 0 0,1 0-1 0 0,-1 0 0 0 0,0 4-62 0 0,-3 5 71 0 0,4-12-78 0 0,1 1-1 0 0,0 0 1 0 0,0-1-1 0 0,1 1 0 0 0,-1-1 1 0 0,1 1-1 0 0,-1 0 1 0 0,1 0-1 0 0,0-1 0 0 0,0 1 1 0 0,0 0-1 0 0,0 0 1 0 0,0-1-1 0 0,1 1 1 0 0,-1 0-1 0 0,1-1 0 0 0,0 1 1 0 0,0 0-1 0 0,0-1 8 0 0,0-1 5 0 0,-1 0 0 0 0,1 0 1 0 0,0 0-1 0 0,0-1 0 0 0,0 1 0 0 0,0-1 0 0 0,0 1 0 0 0,0 0 0 0 0,-1-1 0 0 0,1 1 0 0 0,0-1 0 0 0,0 0 0 0 0,1 1 0 0 0,-1-1 1 0 0,0 0-1 0 0,0 0 0 0 0,0 0 0 0 0,1 0-5 0 0,19 1 72 0 0,-15-2-45 0 0,0 0-1 0 0,0 0 1 0 0,0-1 0 0 0,0 0-1 0 0,0 0 1 0 0,0-1-1 0 0,0 0 1 0 0,-1 0-1 0 0,1 0 1 0 0,-1-1 0 0 0,0 1-1 0 0,0-1 1 0 0,0 0-1 0 0,2-4-26 0 0,-5 7 0 0 0,1-3 0 0 0,0 1 0 0 0,0 0 0 0 0,0 0 0 0 0,0 1 0 0 0,0-1 0 0 0,1 1 0 0 0,-1-1 0 0 0,1 1 0 0 0,0 0 0 0 0,0 1 0 0 0,0-1 0 0 0,-1 1 0 0 0,3-1 0 0 0,0 2 0 0 0,-5 0 0 0 0,0 1 0 0 0,0 0 0 0 0,1-1 0 0 0,-1 1 0 0 0,0 0 0 0 0,0 0 0 0 0,0 0 0 0 0,0 0 0 0 0,0 0 0 0 0,-1 0 0 0 0,1 0 0 0 0,0 0 0 0 0,0 0 0 0 0,-1 0 0 0 0,1 0 0 0 0,0 0 0 0 0,-1 1 0 0 0,1-1 0 0 0,-1 1 0 0 0,1 0 0 0 0,6 14-2 0 0,-6-12 3 0 0,0-1 1 0 0,0 0 0 0 0,0 0-1 0 0,1 1 1 0 0,0-1 0 0 0,-1 0 0 0 0,1-1-1 0 0,0 1 1 0 0,1 0 0 0 0,-1 0-1 0 0,2 1-1 0 0,-2-3 16 0 0,5 6 26 0 0,1-1 1 0 0,0 1-1 0 0,1-2 1 0 0,-1 1-1 0 0,8 2-42 0 0,-10-5 17 0 0,0 0 1 0 0,1-1-1 0 0,-1 0 0 0 0,0 0 0 0 0,1-1 0 0 0,-1 0 0 0 0,1 0 1 0 0,0-1-1 0 0,-1 1 0 0 0,1-1 0 0 0,-1-1 0 0 0,1 1 1 0 0,0-1-1 0 0,-1 0 0 0 0,1-1 0 0 0,-1 0 0 0 0,0 0 0 0 0,1 0 1 0 0,-1-1-1 0 0,0 1 0 0 0,0-1 0 0 0,-1-1 0 0 0,1 1 1 0 0,-1-1-1 0 0,1 0 0 0 0,3-4-17 0 0,-4 3-5 0 0,1 0 2 0 0,-1 0-1 0 0,1-1 1 0 0,-1 1 0 0 0,0-1 0 0 0,-1 0 0 0 0,0 0 0 0 0,0-1 0 0 0,0 1 0 0 0,2-7 3 0 0,15-34-348 0 0,-12 27 181 0 0,-1 1-1 0 0,-1-2 1 0 0,1-2 167 0 0,32-116-2104 0 0,-37 123 2506 0 0,0 1 0 0 0,-2-1 0 0 0,1-2-402 0 0,-7 48 22 0 0,2 0 1 0 0,1 0 0 0 0,1 0-1 0 0,3 18-22 0 0,-1-31-2 0 0,-1-8 33 0 0,1 0 1 0 0,1 0-1 0 0,-1 0 1 0 0,1 0-1 0 0,3 6-31 0 0,0 1 3 0 0,0-3-26 0 0,0 0 0 0 0,1 0-1 0 0,7 11 24 0 0,4 0 676 0 0,-16-23-892 0 0,-1-1-28 0 0,0 0-236 0 0,0 0-974 0 0,0 0-430 0 0,-3-2-90 0 0,-9-4-9 0 0</inkml:trace>
  <inkml:trace contextRef="#ctx0" brushRef="#br0" timeOffset="2309.863">3049 360 10136 0 0,'0'0'777'0'0,"5"-3"-245"0"0,-2 2 432 0 0,1-1 0 0 0,0 1 0 0 0,0 0 1 0 0,0 0-1 0 0,0 1 0 0 0,2-1-964 0 0,27 1 1848 0 0,-14 3-1223 0 0,-1 1 1 0 0,8 2-626 0 0,37 7 1483 0 0,-31-7-377 0 0,11 4-1106 0 0,-30-7 211 0 0,-1-1 0 0 0,11 1-211 0 0,-17-3 27 0 0,33 1-29 0 0,-38-1-106 0 0,-1 0-20 0 0,0 0-127 0 0,1 1-53 0 0,6 4-11 0 0,-5-4-9 0 0,1 6-800 0 0,-3-4 936 0 0,0 0 0 0 0,-1 0 0 0 0,1 0 0 0 0,-1 0 0 0 0,1 0 0 0 0,-1 0 0 0 0,0 0 0 0 0,0 0 0 0 0,0-1 0 0 0,-1 3 192 0 0,-6 18-448 0 0,7-20 448 0 0,1 0 0 0 0,0 0 0 0 0,0 0 0 0 0,0 0 0 0 0,0 0 0 0 0,0 0 0 0 0,1 2 0 0 0,-1 2 0 0 0,-2-3 14 0 0,1-4 29 0 0,0 5 12 0 0,10 6 55 0 0,1-5 41 0 0,9 2-86 0 0,-18-7-76 0 0,0-1 0 0 0,0 1 1 0 0,0-1-1 0 0,0 1 0 0 0,1-1 1 0 0,-1 0-1 0 0,0 0 0 0 0,0 0 1 0 0,0 0-1 0 0,0 0 0 0 0,2 0 11 0 0,-1 0-41 0 0,0 0-167 0 0,-2 0-15 0 0</inkml:trace>
  <inkml:trace contextRef="#ctx0" brushRef="#br0" timeOffset="2626.379">3353 197 16783 0 0,'0'0'382'0'0,"-6"-18"1068"0"0,6 18-1436 0 0,1-1-11 0 0,-1 1 0 0 0,0 0 0 0 0,0-1 0 0 0,0 1 0 0 0,0 0 0 0 0,0-1-1 0 0,0 1 1 0 0,0 0 0 0 0,0 0 0 0 0,0-1 0 0 0,0 1 0 0 0,0 0 0 0 0,0-1 0 0 0,0 1 0 0 0,0 0 0 0 0,-1-1 0 0 0,1 1 0 0 0,0 0-1 0 0,0-1 1 0 0,0 1 0 0 0,0 0 0 0 0,0 0 0 0 0,-1-1 0 0 0,1 1 0 0 0,0 0 0 0 0,0 0 0 0 0,-1-1 0 0 0,1 1 0 0 0,0 0 0 0 0,0 0-1 0 0,-1 0-2 0 0,1-1 455 0 0,0-1-28 0 0,-1 2-329 0 0,1-1 0 0 0,0 1 0 0 0,0-1 0 0 0,0 1 1 0 0,0-1-1 0 0,0 1 0 0 0,0-1 0 0 0,0 1 0 0 0,1-1 0 0 0,-1 0 1 0 0,0 1-1 0 0,0-1 0 0 0,0 1 0 0 0,0 0 0 0 0,1-1 1 0 0,-1 1-1 0 0,0-1 0 0 0,0 1 0 0 0,1-1 0 0 0,-1 1 0 0 0,0-1 1 0 0,1 1-1 0 0,-1 0 0 0 0,0-1 0 0 0,1 1 0 0 0,-1 0 1 0 0,1-1-1 0 0,-1 1 0 0 0,1 0 0 0 0,-1 0 0 0 0,1-1 0 0 0,-1 1 1 0 0,1 0-99 0 0,0-1-98 0 0,9 5-1623 0 0,-4-1-3096 0 0,3 2-2156 0 0</inkml:trace>
  <inkml:trace contextRef="#ctx0" brushRef="#br0" timeOffset="3084.648">3758 232 14280 0 0,'-3'6'1485'0'0,"0"-2"-1381"0"0,0 0 0 0 0,0 0 1 0 0,-1 0-1 0 0,1-1 0 0 0,-1 1 0 0 0,0-1 1 0 0,0 0-105 0 0,-20 20 1288 0 0,-43 51 315 0 0,55-60-1276 0 0,1 0 0 0 0,0 1 1 0 0,1 1-1 0 0,1 0 0 0 0,0 1-327 0 0,8-15 25 0 0,-11 28 452 0 0,11-29-456 0 0,1 0 0 0 0,0 0 1 0 0,-1 0-1 0 0,1 0 0 0 0,0 0 1 0 0,0 1-1 0 0,0-1 0 0 0,0 0 1 0 0,0 0-1 0 0,0 0 0 0 0,0 0 1 0 0,0 0-1 0 0,0 0 0 0 0,0 1 0 0 0,1-1 1 0 0,-1 0-1 0 0,0 0 0 0 0,1 0 1 0 0,-1 0-1 0 0,1 0 0 0 0,-1 0 1 0 0,1 0-1 0 0,0 1-21 0 0,1-2 16 0 0,-1 1 0 0 0,0 0 1 0 0,0-1-1 0 0,1 1 0 0 0,-1 0 0 0 0,0-1 0 0 0,1 0 0 0 0,-1 1 1 0 0,0-1-1 0 0,1 0 0 0 0,-1 0 0 0 0,1 0 0 0 0,-1 0 1 0 0,1 0-1 0 0,-1 0 0 0 0,0 0 0 0 0,1 0 0 0 0,-1 0 0 0 0,1-1 1 0 0,-1 1-1 0 0,0-1 0 0 0,1 1 0 0 0,-1-1 0 0 0,0 1 0 0 0,0-1 1 0 0,1 0-1 0 0,-1 0 0 0 0,1 0-16 0 0,4-2 72 0 0,4-1 6 0 0,1 0-1 0 0,-1 0 0 0 0,-1-1 1 0 0,1-1-1 0 0,-1 0 0 0 0,0 0 1 0 0,1-1-78 0 0,15-11 54 0 0,2 0 0 0 0,0 2 1 0 0,22-9-55 0 0,-31 15 3 0 0,-13 8 5 0 0,0 0 0 0 0,0 0 0 0 0,0 0 0 0 0,0 0 0 0 0,1 1 0 0 0,-1 0-1 0 0,0 0 1 0 0,1 0-8 0 0,-3 1-5 0 0,0 0 1 0 0,-1 0-1 0 0,1 0 0 0 0,0 0 0 0 0,0 1 0 0 0,0-1 1 0 0,0 1-1 0 0,0 0 0 0 0,-1 0 0 0 0,1 0 0 0 0,0 0 0 0 0,-1 0 1 0 0,1 0-1 0 0,-1 1 0 0 0,2 0 5 0 0,1 2-19 0 0,0 0 1 0 0,-1 0-1 0 0,0 0 0 0 0,0 1 1 0 0,0-1-1 0 0,0 1 0 0 0,-1 0 1 0 0,0 0-1 0 0,0 0 0 0 0,0 1 1 0 0,0-1-1 0 0,-1 0 0 0 0,0 3 19 0 0,40 95-1 0 0,-16-50 229 0 0,-26-51-155 0 0,0-2-2 0 0,0 0-6 0 0,0 0 5 0 0,13-6 212 0 0,-9 4-235 0 0,1 0-1 0 0,-1-1 1 0 0,0 1-1 0 0,-1-1 1 0 0,1 0-1 0 0,0 0 1 0 0,-1 0-1 0 0,2-2-46 0 0,16-13 90 0 0,-7 8-53 0 0,-1-1 0 0 0,6-6-37 0 0,-9 7 18 0 0,0 1 0 0 0,1 0 0 0 0,0 1 0 0 0,3-1-18 0 0,-7 6-9 0 0,-1 0 1 0 0,1 0-1 0 0,0 1 0 0 0,5-1 9 0 0,1 0-30 0 0,-11 3 20 0 0,0-1 0 0 0,1 1 0 0 0,-1 0 0 0 0,0 0 0 0 0,1 0-1 0 0,-1 0 1 0 0,0 1 0 0 0,0-1 0 0 0,1 0 0 0 0,-1 1 0 0 0,0 0 0 0 0,0 0 0 0 0,0-1 0 0 0,0 1 0 0 0,1 1 0 0 0,-1-1 0 0 0,-1 0-1 0 0,1 0 1 0 0,0 1 0 0 0,0-1 0 0 0,0 1 0 0 0,0 0 10 0 0,1 1 1 0 0,1 1 0 0 0,-1 0 0 0 0,1 0-1 0 0,-1 0 1 0 0,0 0 0 0 0,0 0 0 0 0,-1 1-1 0 0,0-1 1 0 0,1 3-1 0 0,7 17 91 0 0,-6-15-73 0 0,0 0 0 0 0,0 0 0 0 0,-1 0 0 0 0,-1 0 0 0 0,0 0-1 0 0,0 0 1 0 0,0 1 0 0 0,-1-1 0 0 0,-1 1 0 0 0,0 2-18 0 0,-4 15-126 0 0,-1-13 54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30.7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304 19 18863 0 0,'-4'-6'915'0'0,"3"5"-818"0"0,-10-7 708 0 0,7 5-515 0 0,-7 16 491 0 0,8-7-684 0 0,1-1-1 0 0,0 1 1 0 0,1-1-1 0 0,-1 1 1 0 0,1-1 0 0 0,0 1-1 0 0,1 0 1 0 0,-1 3-97 0 0,-1 11 185 0 0,0-1 20 0 0,1 0 1 0 0,0 0 0 0 0,2 1-1 0 0,2 12-205 0 0,0 34 420 0 0,-3-31-282 0 0,-1-8-137 0 0,2 1-1 0 0,0-1 1 0 0,4 10-1 0 0,-2-13-164 0 0,-1 1 0 0 0,-1 8 164 0 0,1 19-236 0 0,0 1-2161 0 0,0-38 1122 0 0</inkml:trace>
  <inkml:trace contextRef="#ctx0" brushRef="#br0" timeOffset="247.581">1 665 14280 0 0,'0'0'1102'0'0,"0"0"-595"0"0,0 0 173 0 0,0 0 153 0 0,6-5 787 0 0,1 2-1496 0 0,1 1 1 0 0,-1-1-1 0 0,1 1 0 0 0,-1 1 0 0 0,1 0 1 0 0,0 0-1 0 0,0 0 0 0 0,0 1 1 0 0,3 0-125 0 0,26-2 658 0 0,393-42 13 0 0,-393 38-4779 0 0,-31 4 2184 0 0,14 0-4706 0 0</inkml:trace>
  <inkml:trace contextRef="#ctx0" brushRef="#br0" timeOffset="510.148">44 134 11056 0 0,'-2'-3'529'0'0,"2"2"-465"0"0,0 0-1 0 0,-1 1 0 0 0,1-1 1 0 0,0 0-1 0 0,-1 0 0 0 0,1 1 1 0 0,-1-1-1 0 0,1 1 0 0 0,-1-1 1 0 0,1 0-1 0 0,-1 1 1 0 0,0-1-1 0 0,1 1 0 0 0,-1-1 1 0 0,0 1-64 0 0,0-1 1574 0 0,1 1 534 0 0,20 2 2295 0 0,10 5-3846 0 0,3 0-581 0 0,192 16 1277 0 0,-198-21-1121 0 0,37 3-3344 0 0,46-2 3212 0 0,-81-5-1152 0 0</inkml:trace>
  <inkml:trace contextRef="#ctx0" brushRef="#br0" timeOffset="1048.897">806 248 11976 0 0,'-1'1'104'0'0,"0"0"1"0"0,1-1-1 0 0,-1 1 1 0 0,0 0-1 0 0,0-1 1 0 0,0 1-1 0 0,0 0 1 0 0,1 0-1 0 0,-1 0 1 0 0,0 0-1 0 0,1 0 1 0 0,-1 0-1 0 0,1 0 1 0 0,-1 0-1 0 0,1 0 1 0 0,-1 0-1 0 0,1 0 1 0 0,0 0-1 0 0,-1 0 1 0 0,1 1-1 0 0,0-1 1 0 0,0 0-1 0 0,0 0 1 0 0,0 0-1 0 0,0 0 1 0 0,0 0-1 0 0,0 0 1 0 0,1 1-1 0 0,-1-1 1 0 0,0 0-1 0 0,1 1-104 0 0,1 6 765 0 0,0 0 0 0 0,1 0 0 0 0,-1-1 0 0 0,2 1-765 0 0,-3-6 46 0 0,2 7 204 0 0,-1-1 0 0 0,0 0 0 0 0,0 1 0 0 0,0 0-250 0 0,3 17 618 0 0,1 5 1289 0 0,3 33-1907 0 0,-5-37 304 0 0,-3-8-77 0 0,-1 1-1 0 0,-1 0 1 0 0,-2 17-227 0 0,3-33 17 0 0,-1 0 0 0 0,0 1 0 0 0,1-1 0 0 0,-1 0 0 0 0,-1 0 0 0 0,1 0 0 0 0,-2 4-17 0 0,0-1 53 0 0,-4 7 72 0 0,7-13-125 0 0,-1-1 0 0 0,1 0 1 0 0,-1 1-1 0 0,1-1 0 0 0,-1 0 0 0 0,1 0 0 0 0,-1 0 0 0 0,1 0 0 0 0,-1 0 0 0 0,1 1 1 0 0,-1-1-1 0 0,1 0 0 0 0,-1 0 0 0 0,1 0 0 0 0,-1 0 0 0 0,1 0 0 0 0,-1 0 0 0 0,1-1 1 0 0,-1 1-1 0 0,1 0 0 0 0,-1 0 0 0 0,1 0 0 0 0,-1 0 0 0 0,1-1 0 0 0,-1 1 0 0 0,1 0 1 0 0,0 0-1 0 0,-1-1 0 0 0,1 1 0 0 0,-1 0 0 0 0,1-1 0 0 0,0 1 0 0 0,-1-1 0 0 0,0 1-20 0 0,0-1 0 0 0,0 0 0 0 0,0 0-1 0 0,0-1 1 0 0,0 1 0 0 0,0 0 0 0 0,0 0 0 0 0,1 0-1 0 0,-1-1 1 0 0,0 1 0 0 0,1 0 0 0 0,-1 0 0 0 0,1-1 0 0 0,-1 1-1 0 0,1-1 1 0 0,0 0 20 0 0,-2-26-441 0 0,1 9 208 0 0,0 2-30 0 0,1-1 0 0 0,1-4 263 0 0,0-14-221 0 0,0 29 210 0 0,0 0-1 0 0,0 0 1 0 0,0 1-1 0 0,1-1 1 0 0,0 1 0 0 0,0-1-1 0 0,0 1 1 0 0,1 0-1 0 0,0-1 1 0 0,0 1-1 0 0,1 1 1 0 0,0-1-1 0 0,0 0 1 0 0,0 1-1 0 0,2-2 12 0 0,-2 4 6 0 0,-1 0 26 0 0,0 0 0 0 0,1 0 0 0 0,-1 0 0 0 0,1 1 0 0 0,0 0 1 0 0,1-1-33 0 0,-3 2 47 0 0,0 0 0 0 0,0 1 0 0 0,0-1 0 0 0,1 1 0 0 0,-1 0 0 0 0,0-1 0 0 0,0 1 0 0 0,1 0 0 0 0,-1 0 0 0 0,0 1 0 0 0,0-1 1 0 0,0 0-1 0 0,1 1 0 0 0,-1 0-47 0 0,4 0 79 0 0,0 1 0 0 0,-1 1 0 0 0,1-1 1 0 0,-1 1-1 0 0,0 0 0 0 0,0 0 0 0 0,0 0 1 0 0,0 1-1 0 0,0-1 0 0 0,-1 1 1 0 0,1 1-1 0 0,-1-1 0 0 0,0 1 0 0 0,-1-1 1 0 0,4 6-80 0 0,1 3 198 0 0,-1 0 0 0 0,0 0 1 0 0,-1 1-1 0 0,0 0 1 0 0,3 11-199 0 0,-3 13 307 0 0,-2-10-127 0 0,-3-23-159 0 0,-1-1 1 0 0,1 1-1 0 0,-1-1 1 0 0,0 1-1 0 0,0 0 1 0 0,-1-1 0 0 0,1 1-1 0 0,-1 1-21 0 0,-3 32 153 0 0,4-37-217 0 0,0-1-17 0 0,0 0-146 0 0,0 0-641 0 0,0 0-277 0 0,2-1-1307 0 0,3-6-5009 0 0</inkml:trace>
  <inkml:trace contextRef="#ctx0" brushRef="#br0" timeOffset="2071.468">1245 155 12896 0 0,'1'0'113'0'0,"1"1"0"0"0,-1-1 1 0 0,1 0-1 0 0,-1 0 1 0 0,0 1-1 0 0,1-1 0 0 0,-1 1 1 0 0,0-1-1 0 0,0 1 1 0 0,1-1-1 0 0,-1 1 0 0 0,0 0 1 0 0,0 0-1 0 0,0-1 1 0 0,0 1-1 0 0,0 0 1 0 0,0 0-1 0 0,0 0 0 0 0,0 0 1 0 0,0 0-1 0 0,0 1 1 0 0,0-1-1 0 0,-1 0 0 0 0,1 0 1 0 0,0 1-1 0 0,-1-1 1 0 0,1 0-1 0 0,-1 0 0 0 0,0 1 1 0 0,1-1-1 0 0,-1 1 1 0 0,0-1-1 0 0,0 0 0 0 0,0 1 1 0 0,0 0-114 0 0,2 5 289 0 0,-1-1 0 0 0,2 0 0 0 0,-1 0 0 0 0,0 0 1 0 0,3 3-290 0 0,8 24 406 0 0,-12-32-389 0 0,5 20 643 0 0,-1 0 1 0 0,-1 0-1 0 0,-1 0 0 0 0,0 2-660 0 0,2 12 590 0 0,-3-28-519 0 0,-1 0 0 0 0,0 0 0 0 0,0 0-1 0 0,-1 0 1 0 0,0 3-71 0 0,0 16 113 0 0,0-17-87 0 0,0 0 0 0 0,-1 0 0 0 0,1-1 1 0 0,-2 1-1 0 0,1 0 0 0 0,-1-1 0 0 0,-2 3-26 0 0,1 8 72 0 0,3-17-84 0 0,0 0 1 0 0,0-1 0 0 0,0 1-1 0 0,0 0 1 0 0,-1 0-1 0 0,1-1 1 0 0,-1 1-1 0 0,1 0 1 0 0,-1-1 0 0 0,0 2 11 0 0,0-1-167 0 0,-1 1 1 0 0,1 0 0 0 0,-1 0-1 0 0,1-1 1 0 0,-1 1 0 0 0,0-1-1 0 0,0 0 1 0 0,0 0 0 0 0,0 1-1 0 0,0-1 1 0 0,-1 0 0 0 0,1-1-1 0 0,-1 1 1 0 0,1 0 0 0 0,-1-1-1 0 0,0 1 1 0 0,1-1-1 0 0,-1 0 1 0 0,0 0 0 0 0,0 0-1 0 0,0 0 1 0 0,0-1 0 0 0,0 1-1 0 0,0-1 1 0 0,-3 0 166 0 0,4 0-275 0 0,0 0 0 0 0,-1-1 0 0 0,1 1 0 0 0,0-1 0 0 0,0 0 0 0 0,0 1 0 0 0,-1-1 0 0 0,1 0 0 0 0,0 0 0 0 0,0-1 0 0 0,0 1 0 0 0,1 0 0 0 0,-1-1 0 0 0,0 1 0 0 0,0-1 0 0 0,1 1 0 0 0,-1-1 0 0 0,1 0 0 0 0,-1 0 0 0 0,1 0 0 0 0,0 0 0 0 0,-1-2 275 0 0,-1 0-59 0 0,1 0 1 0 0,0 0-1 0 0,0-1 0 0 0,1 1 0 0 0,-1-1 0 0 0,1 1 0 0 0,0-1 0 0 0,0 0 1 0 0,1 0-1 0 0,-1-2 59 0 0,1 0 206 0 0,0-1 0 0 0,0 1 1 0 0,1 0-1 0 0,0-1 0 0 0,0 1 1 0 0,1 0-1 0 0,0 0 0 0 0,0 0 1 0 0,1 0-1 0 0,-1 0 1 0 0,1 0-1 0 0,1 0 0 0 0,2-3-206 0 0,-2 4 622 0 0,1 0-1 0 0,-1 0 0 0 0,1 0 1 0 0,0 0-1 0 0,1 1 1 0 0,5-5-622 0 0,-8 8 69 0 0,1 0 0 0 0,-1 0 0 0 0,1 0 0 0 0,-1 0 1 0 0,1 1-1 0 0,0-1 0 0 0,0 1 0 0 0,0 0 0 0 0,0 0 1 0 0,-1 0-1 0 0,1 1 0 0 0,0-1 0 0 0,4 1-69 0 0,9 0-210 0 0,-9-1 470 0 0,1 1 1 0 0,0 1 0 0 0,8 0-261 0 0,-15 0 65 0 0,1-1 0 0 0,-1 1 0 0 0,0 0 0 0 0,1-1 0 0 0,-1 1-1 0 0,0 0 1 0 0,1 1 0 0 0,-1-1 0 0 0,0 0 0 0 0,0 1 0 0 0,0-1 0 0 0,0 1 0 0 0,0-1-1 0 0,0 1 1 0 0,0 1-65 0 0,21 23 562 0 0,-14-17-302 0 0,0 1 0 0 0,-1 0 0 0 0,4 7-260 0 0,-5-5 127 0 0,-4-8-68 0 0,0 0 0 0 0,0 1 1 0 0,0-1-1 0 0,-1 1 0 0 0,0 0 0 0 0,0 0 1 0 0,0 0-1 0 0,-1 1-59 0 0,3 7 105 0 0,0 0 1 0 0,0 0-1 0 0,3 5-105 0 0,-1-5 100 0 0,-2 0 1 0 0,1-1-1 0 0,1 12-100 0 0,-6-22 14 0 0,0-2-10 0 0,0 1 0 0 0,1-1 0 0 0,-1 1 0 0 0,0-1 0 0 0,0 1-1 0 0,0-1 1 0 0,0 1 0 0 0,0-1 0 0 0,0 0 0 0 0,0 1-1 0 0,0-1 1 0 0,-1 1 0 0 0,1-1 0 0 0,0 1 0 0 0,0-1-1 0 0,0 1 1 0 0,0-1 0 0 0,0 0 0 0 0,-1 1 0 0 0,1-1-1 0 0,0 1 1 0 0,-1-1 0 0 0,1 0 0 0 0,0 1 0 0 0,-1-1-4 0 0,1 1 82 0 0,0-1 1 0 0,0 0 10 0 0,0 0 5 0 0,-7-17 322 0 0,6 14-413 0 0,0 1 1 0 0,0-1 0 0 0,0 0 0 0 0,0 1 0 0 0,0-1 0 0 0,1 0 0 0 0,-1 0-1 0 0,1 0 1 0 0,0 1 0 0 0,0-1 0 0 0,0 0 0 0 0,0 0 0 0 0,0 0-1 0 0,1-2-7 0 0,10-43 70 0 0,-9 40-43 0 0,2-5-26 0 0,0 0-1 0 0,1 1 0 0 0,1 0 1 0 0,0 0-1 0 0,1 0 0 0 0,0 1 1 0 0,0 0-1 0 0,1 0 0 0 0,1 1 1 0 0,0 0-1 0 0,0 0 0 0 0,9-6 0 0 0,-4 6-4 0 0,1 1-1 0 0,0 1 1 0 0,1 0-1 0 0,0 1 1 0 0,0 1 0 0 0,3-1 4 0 0,-10 4-6 0 0,1 0 1 0 0,-1 1 0 0 0,1 0-1 0 0,0 1 1 0 0,-1 0 0 0 0,1 0-1 0 0,0 1 1 0 0,0 0 0 0 0,0 1-1 0 0,1 0 6 0 0,14 5 0 0 0,-20-4 184 0 0,3 0-926 0 0,-8-2 735 0 0,0 0 0 0 0,-1 0 1 0 0,1 0-1 0 0,0 0 0 0 0,0 0 0 0 0,0 0 0 0 0,0 0 1 0 0,0 0-1 0 0,0 0 0 0 0,0 0 0 0 0,0 0 1 0 0,0 0-1 0 0,0 0 0 0 0,0 0 0 0 0,0 0 0 0 0,0 0 1 0 0,0 0-1 0 0,0-1 0 0 0,0 1 0 0 0,0 0 1 0 0,0 0-1 0 0,0 0 0 0 0,0 0 0 0 0,0 0 0 0 0,0 0 1 0 0,0 0-1 0 0,0 0 0 0 0,0 0 0 0 0,0 0 1 0 0,0 0-1 0 0,0 0 0 0 0,0-1 0 0 0,0 1 1 0 0,0 0-1 0 0,0 0 0 0 0,0 0 0 0 0,0 0 0 0 0,0 0 1 0 0,0 0-1 0 0,0 0 0 0 0,0 0 0 0 0,0 0 1 0 0,0 0-1 0 0,0 0 0 0 0,0 0 0 0 0,0 0 0 0 0,0 0 1 0 0,0 0-1 0 0,0-1 0 0 0,0 1 0 0 0,0 0 1 0 0,0 0-1 0 0,0 0 0 0 0,0 0 0 0 0,1 0 1 0 0,-1 0-1 0 0,0 0 0 0 0,0 0 0 0 0,0 0 0 0 0,0 0 1 0 0,0 0-1 0 0,0 0 0 0 0,0 0 0 0 0,0 0 7 0 0,-17-6 259 0 0,15 5-264 0 0,0 0 0 0 0,0 0 0 0 0,0 1 1 0 0,0 0-1 0 0,-1-1 0 0 0,1 1 0 0 0,0 0 0 0 0,0 0 0 0 0,0 0 0 0 0,-1 0 0 0 0,1 0 1 0 0,0 1-1 0 0,0-1 0 0 0,0 1 0 0 0,-1-1 0 0 0,1 1 0 0 0,0 0 5 0 0,-1 0 9 0 0,0 0 0 0 0,1 0-1 0 0,-1 0 1 0 0,0 0 0 0 0,0 1-1 0 0,1-1 1 0 0,-1 1 0 0 0,1 0-1 0 0,0 0 1 0 0,-1 0 0 0 0,1 0-1 0 0,-1 2-8 0 0,-9 7 3 0 0,0 2 48 0 0,-25 47 399 0 0,35-55-429 0 0,-1-1 0 0 0,1 1-1 0 0,0-1 1 0 0,1 1 0 0 0,-1 4-21 0 0,-7 16 24 0 0,6-20-15 0 0,1 1 1 0 0,0 1-1 0 0,0-1 0 0 0,0 2-9 0 0,-5 17 27 0 0,6-22-8 0 0,-1 0 0 0 0,1 1 0 0 0,1-1 0 0 0,-1 0 0 0 0,0 0 0 0 0,1 1 0 0 0,-1-1 0 0 0,1 0 0 0 0,0 0 0 0 0,1 2-19 0 0,-1-3 4 0 0,0-1-1 0 0,0 0 0 0 0,0 0 1 0 0,0 0-1 0 0,1 0 1 0 0,-1 0-1 0 0,0 0 1 0 0,1 0-1 0 0,-1 0 0 0 0,1 0 1 0 0,-1 0-1 0 0,1 0 1 0 0,-1-1-1 0 0,1 1 0 0 0,0 0 1 0 0,-1 0-1 0 0,1 0 1 0 0,0-1-1 0 0,0 1 1 0 0,0 0-1 0 0,0-1 0 0 0,-1 1 1 0 0,1-1-1 0 0,0 1 1 0 0,0-1-1 0 0,0 1 1 0 0,0-1-1 0 0,0 0 0 0 0,0 1 1 0 0,0-1-1 0 0,1 0-3 0 0,0 0 18 0 0,0 1 0 0 0,0-1 0 0 0,0 0 1 0 0,1 0-1 0 0,-1-1 0 0 0,0 1 0 0 0,0 0 0 0 0,1-1 0 0 0,-1 1 0 0 0,0-1 0 0 0,0 0 0 0 0,0 0 0 0 0,0 0 0 0 0,1 0-18 0 0,3-3 50 0 0,0 0-1 0 0,0-1 1 0 0,-1 1 0 0 0,1-1-50 0 0,21-17 92 0 0,-16 15-109 0 0,-1-2 0 0 0,-1 1 0 0 0,1-1-1 0 0,-1 0 1 0 0,3-5 17 0 0,25-24-218 0 0,-25 27 117 0 0,-9 7 89 0 0,1 1-1 0 0,0-1 1 0 0,0 1-1 0 0,0 0 1 0 0,0 0-1 0 0,0 0 0 0 0,1 1 1 0 0,-1-1-1 0 0,1 1 1 0 0,0 0-1 0 0,-1 1 1 0 0,1-1-1 0 0,4 0 13 0 0,-7 2-8 0 0,1 0-1 0 0,-1 0 1 0 0,0 1-1 0 0,1-1 1 0 0,-1 1-1 0 0,0-1 1 0 0,0 1-1 0 0,1 0 1 0 0,-1 0-1 0 0,0 0 1 0 0,0 0-1 0 0,0 0 1 0 0,0 1-1 0 0,0-1 1 0 0,0 0-1 0 0,0 1 1 0 0,-1 0-1 0 0,1-1 1 0 0,-1 1-1 0 0,1 0 1 0 0,-1 0-1 0 0,1 0 1 0 0,-1 0 8 0 0,5 7 3 0 0,-1 0-1 0 0,0 0 1 0 0,0 1 0 0 0,1 6-3 0 0,0-1-98 0 0,-5-10-95 0 0,1 0-1 0 0,0 0 1 0 0,0 0-1 0 0,0 0 1 0 0,0-1 0 0 0,1 1-1 0 0,0-1 1 0 0,0 1 0 0 0,0-1-1 0 0,3 3 194 0 0,0-3-1776 0 0</inkml:trace>
  <inkml:trace contextRef="#ctx0" brushRef="#br0" timeOffset="3186.782">2558 260 2304 0 0,'-10'-6'575'0'0,"2"5"1559"0"0,-15-1 6587 0 0,9 5-7435 0 0,-10 5 970 0 0,18-6-1761 0 0,1-1 0 0 0,-1 1 0 0 0,1 0 0 0 0,-1 1 0 0 0,-1 1-495 0 0,-7 4 454 0 0,0 2 0 0 0,1 0-1 0 0,0 0 1 0 0,1 1-1 0 0,0 1 1 0 0,1 0 0 0 0,0 1-1 0 0,1 0 1 0 0,0 0-1 0 0,-5 11-453 0 0,-2 5 290 0 0,11-20-217 0 0,0 0 0 0 0,1 0 0 0 0,0 1 0 0 0,1 0 0 0 0,0 0 0 0 0,0 2-73 0 0,2-4 59 0 0,0 0-1 0 0,0 1 0 0 0,1-1 1 0 0,0 0-1 0 0,0 1 0 0 0,1 0 1 0 0,1 2-59 0 0,-1-8 34 0 0,0 0-1 0 0,1 0 1 0 0,0 0 0 0 0,0 0-1 0 0,0 0 1 0 0,0 0 0 0 0,0 0-1 0 0,1-1 1 0 0,-1 1 0 0 0,1 0-1 0 0,0-1 1 0 0,-1 1 0 0 0,1-1-1 0 0,0 0 1 0 0,1 1 0 0 0,-1-1-1 0 0,0 0 1 0 0,1 0 0 0 0,-1-1 0 0 0,1 1-1 0 0,2 1-33 0 0,1 0-16 0 0,0-1-1 0 0,1 1 0 0 0,-1-1 1 0 0,1-1-1 0 0,-1 1 0 0 0,1-1 1 0 0,0 0-1 0 0,0-1 0 0 0,0 1 1 0 0,-1-1-1 0 0,1-1 0 0 0,0 1 1 0 0,1-2 16 0 0,18-2-500 0 0,1-1 1 0 0,16-7 499 0 0,-37 11-78 0 0,20-6-418 0 0,-1-1 1 0 0,-1-1-1 0 0,1-2 0 0 0,14-8 496 0 0,82-44-2944 0 0,9-18-799 0 0,-66 40 3220 0 0,-64 41 831 0 0,0 0 20 0 0,0 0 100 0 0,-23 13 3415 0 0,-11 10-2815 0 0,24-16-658 0 0,2 0-134 0 0,-1 0 1 0 0,1 1-1 0 0,-3 3-236 0 0,-17 16 348 0 0,9-11-175 0 0,1 1 0 0 0,1 1 0 0 0,1 0-1 0 0,0 1 1 0 0,-10 16-173 0 0,14-7-58 0 0,7-17 180 0 0,6-8-62 0 0,-1-2-57 0 0,1 0 1 0 0,-1 0-1 0 0,1 0 0 0 0,0 0 0 0 0,0 0 0 0 0,-1 0 0 0 0,1 0 1 0 0,0 0-1 0 0,0 0 0 0 0,0-1 0 0 0,0 1 0 0 0,0 0 0 0 0,0-1 1 0 0,0 1-1 0 0,0 0 0 0 0,1-1 0 0 0,-1 1 0 0 0,0-1 0 0 0,0 0 1 0 0,0 1-1 0 0,1-1 0 0 0,-1 0 0 0 0,0 0 0 0 0,0 0 1 0 0,0 0-1 0 0,1 0 0 0 0,-1 0 0 0 0,0 0 0 0 0,0 0 0 0 0,1 0 1 0 0,-1 0-1 0 0,0-1 0 0 0,0 1 0 0 0,0-1 0 0 0,2 0-3 0 0,5-1 97 0 0,-5 2-70 0 0,0-1 0 0 0,0 0 0 0 0,-1 0 0 0 0,1 0-1 0 0,-1-1 1 0 0,1 1 0 0 0,-1 0 0 0 0,1-1 0 0 0,-1 0 0 0 0,0 1-1 0 0,0-1 1 0 0,0 0 0 0 0,1-1-27 0 0,15-11 143 0 0,-12 9-146 0 0,0 0 0 0 0,0-1 0 0 0,-1 1 0 0 0,1-1 0 0 0,-1 0 0 0 0,-1 0 0 0 0,1-1 0 0 0,3-5 3 0 0,-4 4-9 0 0,1 1-1 0 0,0 0 1 0 0,0 0 0 0 0,1 1 0 0 0,0 0-1 0 0,7-6 10 0 0,-4 7 0 0 0,3 3 0 0 0,-9 5 0 0 0,-2-3 0 0 0,-1 1 1 0 0,1-1 0 0 0,0 0-1 0 0,0 0 1 0 0,0 1 0 0 0,0-1-1 0 0,0 1 1 0 0,-1-1 0 0 0,1 1 0 0 0,0-1-1 0 0,0 1 1 0 0,-1 0 0 0 0,1-1-1 0 0,0 1 1 0 0,-1 0 0 0 0,1-1 0 0 0,-1 1-1 0 0,1 0 1 0 0,-1 0 0 0 0,1-1-1 0 0,-1 1 1 0 0,1 0 0 0 0,-1 0-1 0 0,0 0 1 0 0,0 0 0 0 0,1 0 0 0 0,-1 0-1 0 0,0 0 1 0 0,0-1 0 0 0,0 1-1 0 0,0 0 1 0 0,0 0 0 0 0,0 0 0 0 0,0 0-1 0 0,0 0 0 0 0,0 1 20 0 0,0-1-1 0 0,1 0 1 0 0,-1 1 0 0 0,1-1-1 0 0,-1 0 1 0 0,1 0-1 0 0,0 1 1 0 0,-1-1-1 0 0,1 0 1 0 0,0 0 0 0 0,0 0-1 0 0,0 0 1 0 0,1 1-20 0 0,8 13 176 0 0,-8-11-133 0 0,-2-2-24 0 0,1 1 0 0 0,0 0 1 0 0,0-1-1 0 0,1 1 0 0 0,-1-1 1 0 0,0 0-1 0 0,1 1 0 0 0,0-1 1 0 0,-1 0-1 0 0,1 0 0 0 0,0 0 1 0 0,0 0-1 0 0,0 0 0 0 0,1 0-19 0 0,-1-1 13 0 0,1 0 0 0 0,-1 1-1 0 0,1-1 1 0 0,-1 0-1 0 0,1 0 1 0 0,0 0 0 0 0,-1-1-1 0 0,1 1 1 0 0,0-1 0 0 0,0 1-1 0 0,0-1 1 0 0,-1 0 0 0 0,1 0-1 0 0,0 0 1 0 0,0-1 0 0 0,0 1-1 0 0,-1-1 1 0 0,1 1-1 0 0,1-1-12 0 0,5-2 36 0 0,0 0-1 0 0,0 0 0 0 0,0 0 0 0 0,0-1 0 0 0,1-2-35 0 0,-5 3-31 0 0,-1 0 0 0 0,1 0 0 0 0,-1-1 0 0 0,0 0 0 0 0,0 0 0 0 0,0 0 0 0 0,0 0 0 0 0,-1-1 0 0 0,1 1 0 0 0,-1-1 0 0 0,0 0 1 0 0,-1 0-1 0 0,1 0 0 0 0,-1 0 0 0 0,1-3 31 0 0,0-3-167 0 0,0 0 0 0 0,0-1 0 0 0,-1 1 0 0 0,0-1 0 0 0,-1 1 0 0 0,0-12 167 0 0,4-31-275 0 0,-5 52 230 0 0,0-1 0 0 0,0 1 1 0 0,1 0-1 0 0,-1-1 0 0 0,0 1 0 0 0,1 0 1 0 0,0-1-1 0 0,0 1 0 0 0,0-2 45 0 0,-1 4-4 0 0,1-1 48 0 0,-1 1 70 0 0,0 0 12 0 0,0 0-127 0 0,0 0-1 0 0,1 0 1 0 0,-1 0-1 0 0,0 1 1 0 0,0-1-1 0 0,1 0 1 0 0,-1 0-1 0 0,0 0 1 0 0,1 0-1 0 0,-1 0 1 0 0,0 1-1 0 0,0-1 1 0 0,1 0-1 0 0,-1 0 1 0 0,0 1-1 0 0,0-1 0 0 0,0 0 1 0 0,1 0-1 0 0,-1 1 1 0 0,0-1-1 0 0,0 0 1 0 0,0 0-1 0 0,0 1 1 0 0,0-1-1 0 0,1 0 1 0 0,-1 1-1 0 0,0-1 1 0 0,0 0-1 0 0,0 1 1 0 0,0-1-1 0 0,0 0 1 0 0,0 1 1 0 0,1 13-270 0 0,-1-8 292 0 0,5 30 95 0 0,-2-22-24 0 0,-1 0 0 0 0,-1 0-1 0 0,0 0 1 0 0,-1 8-93 0 0,0-17 0 0 0,1 1 0 0 0,0-1 0 0 0,-1 0 0 0 0,2 0 0 0 0,-1 0 0 0 0,0 0 0 0 0,1 0 0 0 0,0 0 0 0 0,1 1 0 0 0,8 26 0 0 0,-10-28 16 0 0,1 0 0 0 0,0 0-1 0 0,0 0 1 0 0,0 0 0 0 0,0-1-1 0 0,1 1 1 0 0,-1-1 0 0 0,1 0-1 0 0,0 1 1 0 0,0-1 0 0 0,0 0-16 0 0,4 3 27 0 0,-5-4-9 0 0,0 0 0 0 0,0-1 0 0 0,0 1 0 0 0,1-1 0 0 0,-1 1 0 0 0,1-1 0 0 0,-1 0 0 0 0,1 0 0 0 0,-1 0 0 0 0,1 0 0 0 0,0 0 0 0 0,-1-1 0 0 0,1 1 0 0 0,0-1 0 0 0,0 0 0 0 0,-1 0 0 0 0,1 0 0 0 0,0 0 0 0 0,0 0 0 0 0,-1-1 0 0 0,1 1 0 0 0,0-1-18 0 0,5-1 46 0 0,0 0 0 0 0,0 0 0 0 0,-1-1 0 0 0,1 0 0 0 0,-1 0 0 0 0,7-4-46 0 0,-12 6 14 0 0,0 0-1 0 0,0 0 0 0 0,0-1 1 0 0,0 1-1 0 0,0 0 0 0 0,0-1 1 0 0,-1 1-1 0 0,1-1 0 0 0,-1 0 1 0 0,1 1-1 0 0,-1-1 0 0 0,0 0 1 0 0,1 0-1 0 0,-1 0 0 0 0,0 0 1 0 0,0-1-14 0 0,15-22 89 0 0,-13 21-73 0 0,1 0 1 0 0,-1 0-1 0 0,-1-1 0 0 0,1 1 0 0 0,0-2-16 0 0,3-11 21 0 0,-4 12-11 0 0,-1 0 0 0 0,1 0 1 0 0,1 0-1 0 0,-1 0 0 0 0,1-1-10 0 0,0 3 0 0 0,-1-1 0 0 0,0 1 0 0 0,0-1 0 0 0,0 1 0 0 0,0-1 0 0 0,0 0 0 0 0,-1 0 0 0 0,1 0 0 0 0,-1 0 0 0 0,0 0 0 0 0,-1 0 0 0 0,1-4 0 0 0,0 3-2 0 0,0 0-1 0 0,0 0 1 0 0,0 0 0 0 0,1 0-1 0 0,0 0 3 0 0,-1 2-11 0 0,1-1 0 0 0,-1 1 0 0 0,0-1 0 0 0,0 0 0 0 0,-1 1 0 0 0,1-1-1 0 0,-1 0 1 0 0,0 0 0 0 0,0-3 11 0 0,0 3-22 0 0,0 1 0 0 0,1-1 1 0 0,-1 1-1 0 0,1-1 0 0 0,0 0 0 0 0,-1 1 0 0 0,2 0 0 0 0,-1-1 22 0 0,0 1-20 0 0,0 1 0 0 0,0-1 0 0 0,0 0 1 0 0,-1 0-1 0 0,1 1 0 0 0,-1-1 0 0 0,0 0 0 0 0,1 0 0 0 0,-1 0 0 0 0,0 0 1 0 0,-1 1-1 0 0,1-1 0 0 0,-1 0 20 0 0,-2-7-55 0 0,2 10 46 0 0,1-1 0 0 0,-1 0 0 0 0,1 0 0 0 0,0 0 0 0 0,-1 1 0 0 0,1-1 1 0 0,0 0-1 0 0,0 0 0 0 0,0 0 0 0 0,0 0 0 0 0,-1 1 0 0 0,1-1 0 0 0,0 0 0 0 0,1 0 0 0 0,-1 0 0 0 0,0 0 0 0 0,0 0 1 0 0,0 1-1 0 0,0-1 0 0 0,1 0 0 0 0,-1 0 0 0 0,0 0 0 0 0,1 0 0 0 0,-1 1 0 0 0,0-1 0 0 0,1 0 9 0 0,-1 1-7 0 0,0-1-1 0 0,0 1 1 0 0,1 0 0 0 0,-1 0-1 0 0,0-1 1 0 0,0 1 0 0 0,0 0-1 0 0,0-1 1 0 0,0 1-1 0 0,0 0 1 0 0,0-1 0 0 0,0 1-1 0 0,0 0 1 0 0,0-1-1 0 0,0 1 1 0 0,0 0 0 0 0,0-1-1 0 0,-1 1 1 0 0,1 0 0 0 0,0 0-1 0 0,0-1 1 0 0,0 1-1 0 0,0 0 1 0 0,0-1 0 0 0,-1 1-1 0 0,1 0 1 0 0,0 0-1 0 0,0-1 1 0 0,-1 1 0 0 0,1 0-1 0 0,0 0 1 0 0,0 0 0 0 0,-1-1-1 0 0,1 1 1 0 0,0 0-1 0 0,0 0 1 0 0,-1 0 0 0 0,1 0-1 0 0,0 0 1 0 0,-1 0-1 0 0,1-1 1 0 0,0 1 0 0 0,-1 0 7 0 0,-4-4-253 0 0,5 4 236 0 0,0-1 1 0 0,0 1-1 0 0,1 0 1 0 0,-1-1-1 0 0,0 1 1 0 0,0-1-1 0 0,0 1 1 0 0,0 0-1 0 0,1-1 1 0 0,-1 1-1 0 0,0 0 1 0 0,0-1-1 0 0,1 1 1 0 0,-1 0-1 0 0,0 0 1 0 0,0-1-1 0 0,1 1 1 0 0,-1 0-1 0 0,0 0 1 0 0,1-1-1 0 0,-1 1 1 0 0,0 0-1 0 0,1 0 1 0 0,-1 0 16 0 0,1-1-419 0 0,-1 1-77 0 0,0 0-15 0 0,15 1-2942 0 0,-18 1 1866 0 0</inkml:trace>
  <inkml:trace contextRef="#ctx0" brushRef="#br0" timeOffset="3491.407">3720 320 9672 0 0,'-12'0'170'0'0,"-17"4"534"0"0,27 11-250 0 0,1-15-227 0 0,1 1 0 0 0,-1 0 0 0 0,1 0 0 0 0,-1 0 0 0 0,1 0 0 0 0,-1 0 0 0 0,1 0 0 0 0,-1 0 1 0 0,1 0-1 0 0,0-1 0 0 0,0 1 0 0 0,-1 0 0 0 0,1 0 0 0 0,0 1 0 0 0,0-1 0 0 0,0 0 0 0 0,0 0 1 0 0,0 0-1 0 0,0 0 0 0 0,1 0 0 0 0,-1 0 0 0 0,0 0 0 0 0,0 0 0 0 0,1 0-227 0 0,-1 0 133 0 0,0 0 0 0 0,1 0 0 0 0,-1 0 0 0 0,0 0 0 0 0,0 0-1 0 0,0 0 1 0 0,-1 0 0 0 0,1 0 0 0 0,0 0 0 0 0,0 0 0 0 0,0-1 0 0 0,-1 1 0 0 0,1 0 0 0 0,0 0-1 0 0,-1 0 1 0 0,1 0 0 0 0,-1 0 0 0 0,1-1 0 0 0,-1 1 0 0 0,1 0 0 0 0,-1 0-133 0 0,0 0 112 0 0,0 0 0 0 0,0 0 0 0 0,1 1 0 0 0,-1-1 0 0 0,0 0 0 0 0,1 1 0 0 0,-1-1 0 0 0,1 0 0 0 0,-1 1 0 0 0,1-1 0 0 0,0 1-112 0 0,4 57 2837 0 0,-5-56-2709 0 0,1 0-1 0 0,0 1 1 0 0,1-1 0 0 0,-1 0 0 0 0,1 0-1 0 0,-1 0 1 0 0,1 0 0 0 0,0 0-1 0 0,0 0 1 0 0,0 0-128 0 0,2 4 108 0 0,-3-6-86 0 0,0 0 0 0 0,0 0 0 0 0,0 0 0 0 0,0 0 0 0 0,0 0 0 0 0,0 0 0 0 0,0 0 0 0 0,0 0-1 0 0,0 0 1 0 0,0 0 0 0 0,0 0 0 0 0,-1 1 0 0 0,1-1 0 0 0,0 0 0 0 0,-1 0 0 0 0,1-1 0 0 0,-1 1 0 0 0,1 0-22 0 0,-1 0 20 0 0,0 1 1 0 0,1-1 0 0 0,-1 0-1 0 0,1 0 1 0 0,0 0 0 0 0,-1 0-1 0 0,1 0 1 0 0,0 0 0 0 0,0 0-1 0 0,0 0 1 0 0,0 1 0 0 0,0-1 0 0 0,0 0-1 0 0,0 0 1 0 0,0 0 0 0 0,0 0-21 0 0,2 7 74 0 0,-1-7-62 0 0,-1 0 1 0 0,0 0 0 0 0,1 0-1 0 0,-1 0 1 0 0,0 1-1 0 0,0-1 1 0 0,1 0-1 0 0,-1 0 1 0 0,0 0-1 0 0,0 1 1 0 0,0-1-1 0 0,-1 0 1 0 0,1 0-1 0 0,0 0 1 0 0,0 1-1 0 0,-1-1 1 0 0,1 0 0 0 0,0 0-1 0 0,-1 0 1 0 0,1 0-1 0 0,-1 0 1 0 0,0 0-1 0 0,0 1-12 0 0,1-1 8 0 0,-1 0 2 0 0,0-1 0 0 0,1 1-1 0 0,-1 0 1 0 0,1 0 0 0 0,-1 0-1 0 0,1 0 1 0 0,-1-1 0 0 0,1 1-1 0 0,-1 0 1 0 0,1 0 0 0 0,0 0-1 0 0,0 0 1 0 0,-1 0 0 0 0,1 0-1 0 0,0 0 1 0 0,0 0 0 0 0,0 0-1 0 0,0 0 1 0 0,0 0 0 0 0,0 0-1 0 0,0 0 1 0 0,1 0 0 0 0,-1 0-1 0 0,0 0-9 0 0,0 0 3 0 0,1-1 0 0 0,-1 0-1 0 0,0 0 1 0 0,0 1 0 0 0,0-1 0 0 0,1 0-1 0 0,-1 0 1 0 0,0 1 0 0 0,0-1-1 0 0,0 0 1 0 0,0 0 0 0 0,0 1 0 0 0,0-1-1 0 0,0 0 1 0 0,0 1 0 0 0,0-1 0 0 0,1 0-1 0 0,-1 0 1 0 0,0 1 0 0 0,-1-1 0 0 0,1 0-1 0 0,0 1 1 0 0,0-1 0 0 0,0 0-1 0 0,0 1 1 0 0,0-1 0 0 0,0 0 0 0 0,0 0-1 0 0,0 1 1 0 0,0-1 0 0 0,-1 0 0 0 0,1 0-1 0 0,0 1 1 0 0,0-1 0 0 0,0 0-1 0 0,0 0 1 0 0,-1 1 0 0 0,1-1 0 0 0,0 0-1 0 0,0 0 1 0 0,-1 0 0 0 0,1 0 0 0 0,0 1-3 0 0,-8 3 10 0 0,4-1-491 0 0,6-8-658 0 0,2-11-1183 0 0,-7 4 622 0 0,6-1-18 0 0</inkml:trace>
  <inkml:trace contextRef="#ctx0" brushRef="#br0" timeOffset="3763.634">3809 50 16903 0 0,'-1'0'138'0'0,"-8"-4"23"0"0,9 4-137 0 0,0 0 0 0 0,0 0 0 0 0,0 0 0 0 0,0 0-1 0 0,0 0 1 0 0,1 0 0 0 0,-1 0 0 0 0,0 0 0 0 0,0 0 0 0 0,0 0 0 0 0,0 0 0 0 0,0 0 0 0 0,0 0 0 0 0,0 0 0 0 0,0 0 0 0 0,0 0 0 0 0,0-1 0 0 0,0 1 0 0 0,1 0 0 0 0,-1 0 0 0 0,0 0 0 0 0,0 0-1 0 0,0 0 1 0 0,0 0 0 0 0,0 0 0 0 0,0 0 0 0 0,0-1 0 0 0,0 1 0 0 0,0 0 0 0 0,0 0 0 0 0,0 0 0 0 0,0 0 0 0 0,0 0 0 0 0,0 0 0 0 0,0 0 0 0 0,0-1 0 0 0,0 1 0 0 0,0 0 0 0 0,0 0 0 0 0,0 0-1 0 0,0 0 1 0 0,0 0 0 0 0,-1 0 0 0 0,1 0 0 0 0,0 0 0 0 0,0-1 0 0 0,0 1 0 0 0,0 0 0 0 0,0 0 0 0 0,0 0 0 0 0,0 0 0 0 0,0 0 0 0 0,0 0 0 0 0,0 0 0 0 0,0 0 0 0 0,-1 0 0 0 0,1 0 0 0 0,0 0-1 0 0,0 0 1 0 0,0 0 0 0 0,0 0 0 0 0,0 0 0 0 0,0 0 0 0 0,0 0 0 0 0,0 0 0 0 0,-1 0-24 0 0,3-1 427 0 0,-2 13 1378 0 0,1 0-1530 0 0,0-11-258 0 0,-1 0 1 0 0,0 0 0 0 0,0 0-1 0 0,1 0 1 0 0,-1 0-1 0 0,0 0 1 0 0,0 0 0 0 0,0-1-1 0 0,0 1 1 0 0,0 0 0 0 0,-1 0-1 0 0,1 0 1 0 0,0 0-1 0 0,0 0-17 0 0,-3 7 125 0 0,2-7-95 0 0,0 0-1 0 0,1 1 1 0 0,-1-1 0 0 0,1 0-1 0 0,-1 0 1 0 0,1 1-1 0 0,-1-1 1 0 0,1 0 0 0 0,0 1-1 0 0,0-1 1 0 0,0 1-1 0 0,0-1 1 0 0,0 0 0 0 0,0 1-1 0 0,0-1 1 0 0,0 0-1 0 0,1 1 1 0 0,-1-1 0 0 0,0 0-1 0 0,1 1 1 0 0,-1-1-1 0 0,1 1-29 0 0,2 5 110 0 0,-1 0 0 0 0,-1-1 0 0 0,1 1 0 0 0,-1 0 0 0 0,0 2-110 0 0,-1-2 70 0 0,1 0 0 0 0,1 0 0 0 0,-1 0 0 0 0,1 0 0 0 0,1 2-70 0 0,-1-4 25 0 0,1 0-1 0 0,-2 1 1 0 0,1-1-1 0 0,-1 1 1 0 0,1-1-1 0 0,-1 1 0 0 0,-1-1 1 0 0,1 1-1 0 0,-1 2-24 0 0,0-4 7 0 0,1 0 0 0 0,-1-1-1 0 0,1 1 1 0 0,0 0 0 0 0,0 0-1 0 0,1-1 1 0 0,-1 1 0 0 0,1-1-1 0 0,-1 1 1 0 0,2 0-7 0 0,-1 0 0 0 0,0 0-1 0 0,0 0 1 0 0,-1 0 0 0 0,1 0-1 0 0,-1 1 1 0 0,0-1 0 0 0,0 1-1 0 0,0 0 1 0 0,0 7 0 0 0,2 0 0 0 0,-1 0 0 0 0,2 0 0 0 0,0 1 0 0 0,3 9 0 0 0,-6-17 14 0 0,0 0-1 0 0,-1 0 1 0 0,1 0-1 0 0,-1 0 1 0 0,0 2-14 0 0,0-3 39 0 0,0 1 1 0 0,0-1-1 0 0,1 1 0 0 0,-1-1 1 0 0,1 1-1 0 0,1 2-39 0 0,-1-3 27 0 0,2 1 17 0 0,-1 1 0 0 0,0 0 0 0 0,-1 0 0 0 0,0 0 0 0 0,0 0 0 0 0,0 0 0 0 0,0 0 0 0 0,-1 0 0 0 0,0 3-44 0 0,0-6 19 0 0,0 1-1 0 0,0 0 1 0 0,1 0 0 0 0,0-1 0 0 0,0 1-1 0 0,0 0 1 0 0,0-1 0 0 0,0 1 0 0 0,1-1-1 0 0,-1 1 1 0 0,1-1 0 0 0,0 0 0 0 0,2 3-19 0 0,11 24 140 0 0,-9-11-56 0 0,-5-15-62 0 0,0 0 0 0 0,0 0 1 0 0,0 0-1 0 0,1 0 0 0 0,-1 0 1 0 0,1 0-1 0 0,0 0 1 0 0,2 2-23 0 0,0-1 19 0 0,-2-3-1 0 0,0 1 0 0 0,0 0 1 0 0,0 0-1 0 0,0 0 0 0 0,0 0 0 0 0,0 0 0 0 0,-1 1 0 0 0,0-1 0 0 0,1 0 0 0 0,-1 1 0 0 0,0 2-18 0 0,0-3 9 0 0,0 0 0 0 0,1-1 0 0 0,-1 1 0 0 0,0-1 0 0 0,1 1 0 0 0,0-1 0 0 0,-1 0-1 0 0,2 1-8 0 0,10 16-3 0 0,-12-18 8 0 0,-1 0 0 0 0,0-1 0 0 0,1 1 0 0 0,-1-1 0 0 0,0 1 0 0 0,0 0 0 0 0,0 0 0 0 0,0-1 0 0 0,1 1 0 0 0,-1 0 0 0 0,0-1 0 0 0,0 1 0 0 0,0 0 0 0 0,0-1 0 0 0,0 1 0 0 0,-1 0 0 0 0,1-1 0 0 0,0 1 0 0 0,0 0 0 0 0,0-1 1 0 0,-1 1-1 0 0,1 0 0 0 0,0-1 0 0 0,-1 1 0 0 0,1 0-5 0 0,6 9 361 0 0,-14-8-329 0 0,3-1 11 0 0,7-3-50 0 0,-3-7-119 0 0,1 9 115 0 0,0-1 0 0 0,-1 0-1 0 0,1 1 1 0 0,0-1 0 0 0,0 1 0 0 0,0-1-1 0 0,-1 0 1 0 0,1 1 0 0 0,0-1 0 0 0,0 0-1 0 0,0 1 1 0 0,0-1 0 0 0,0 1 0 0 0,0-1-1 0 0,0 0 1 0 0,1 1 0 0 0,-1-1-1 0 0,0 0 1 0 0,0 1 0 0 0,0-1 0 0 0,1 1-1 0 0,-1-1 1 0 0,0 0 0 0 0,1 1 11 0 0,-1-1-76 0 0,1 0 0 0 0,0 0 0 0 0,-1 0 0 0 0,1 0 0 0 0,-1 0 1 0 0,1 0-1 0 0,-1 0 0 0 0,0 0 0 0 0,1 0 0 0 0,-1 0 0 0 0,0 0 0 0 0,0 0 0 0 0,1 0 0 0 0,-1 0 0 0 0,0 0 1 0 0,0 0-1 0 0,0 0 0 0 0,-1 0 0 0 0,1-1 0 0 0,0 1 0 0 0,0 0 0 0 0,0 0 0 0 0,-1 0 0 0 0,1 0 0 0 0,-1 0 1 0 0,1 0-1 0 0,-1 0 0 0 0,1 0 0 0 0,-1 1 0 0 0,1-1 0 0 0,-1-1 76 0 0,-2-3-243 0 0,2 3 56 0 0,0 0-1 0 0,1 0 1 0 0,-1 0 0 0 0,1-1 0 0 0,-1 1-1 0 0,1 0 1 0 0,0 0 0 0 0,0 0 0 0 0,0-1-1 0 0,0 1 1 0 0,0 0 0 0 0,1-2 187 0 0,0-1-513 0 0,-1-12-1374 0 0</inkml:trace>
  <inkml:trace contextRef="#ctx0" brushRef="#br0" timeOffset="4381.594">3864 526 4608 0 0,'-22'-1'315'0'0,"5"0"-1376"0"0,8 1 3427 0 0,4 0 3051 0 0,3 1 4272 0 0,4 0-9608 0 0,-1 1 0 0 0,0-1 0 0 0,0 0 0 0 0,0 0 0 0 0,1 0 0 0 0,-1 0 0 0 0,0 0 0 0 0,1 0 1 0 0,-1 0-1 0 0,1 0 0 0 0,-1-1 0 0 0,1 1 0 0 0,-1 0 0 0 0,1-1 0 0 0,0 0 0 0 0,-1 1 0 0 0,1-1 0 0 0,0 0 0 0 0,-1 0 0 0 0,2 0-81 0 0,4 1 189 0 0,0-1 0 0 0,-1 0 0 0 0,1 0 0 0 0,5-1-189 0 0,9-2 127 0 0,-1-1-1 0 0,1-1 0 0 0,0-1 1 0 0,-1 0-1 0 0,1-2-126 0 0,13-4 75 0 0,-25 9-54 0 0,1-1 1 0 0,-1 1 0 0 0,8-5-22 0 0,13-5 14 0 0,-25 12-21 0 0,-1-1 0 0 0,1 0 1 0 0,-1 0-1 0 0,0 0 0 0 0,1 0 1 0 0,-1-1-1 0 0,0 0 0 0 0,0 1 1 0 0,-1-1-1 0 0,5-4 7 0 0,-7 5-13 0 0,2-1-16 0 0,0 0 0 0 0,1 0 0 0 0,-1 0-1 0 0,1 0 1 0 0,0 1 0 0 0,-1-1 0 0 0,1 1 0 0 0,0 0 0 0 0,3-1 29 0 0,0 0-32 0 0,-6 3-73 0 0,-1 0-43 0 0,4 12-191 0 0,-3-11 331 0 0,-1 0 1 0 0,0 0-1 0 0,1-1 1 0 0,-1 1-1 0 0,0 0 1 0 0,1 0-1 0 0,-1-1 1 0 0,0 1-1 0 0,0 0 1 0 0,0 0-1 0 0,0 0 1 0 0,1 0-1 0 0,-1-1 1 0 0,0 1 0 0 0,-1 0-1 0 0,1 0 1 0 0,0 0-1 0 0,0 0 1 0 0,0-1-1 0 0,0 1 1 0 0,-1 0-1 0 0,1 0 1 0 0,0-1-1 0 0,-1 2 8 0 0,0 0-10 0 0,0 0 0 0 0,0 0 0 0 0,0 0 0 0 0,0 0 0 0 0,1 0 0 0 0,-1 0-1 0 0,0 1 1 0 0,1-1 0 0 0,0 0 0 0 0,0 0 0 0 0,-1 1 0 0 0,1-1 0 0 0,1 0 0 0 0,-1 0 0 0 0,0 1-1 0 0,0-1 1 0 0,1 2 10 0 0,0-2 17 0 0,-1 1 1 0 0,0-1-1 0 0,-1 0 0 0 0,1 1 0 0 0,0-1 0 0 0,-1 0 0 0 0,1 1 1 0 0,-1-1-1 0 0,0 1-17 0 0,-2 18 125 0 0,4-8-74 0 0,0-10-36 0 0,-1 0 1 0 0,0 1-1 0 0,1-1 1 0 0,-1 0-1 0 0,-1 1 0 0 0,1-1 1 0 0,-1 3-16 0 0,1-3 33 0 0,-1 0 0 0 0,0 1 0 0 0,1-1 0 0 0,0 1 0 0 0,0-1 1 0 0,0 1-1 0 0,0-1 0 0 0,0 1 0 0 0,1-1 0 0 0,0 1 0 0 0,-1-1 0 0 0,2 2-33 0 0,-2-4 11 0 0,7 12 290 0 0,-6-12-298 0 0,-1-1 1 0 0,1 1-1 0 0,-1 0 0 0 0,1-1 0 0 0,-1 1 0 0 0,1-1 1 0 0,-1 1-1 0 0,1-1 0 0 0,0 1 0 0 0,-1-1 0 0 0,1 1 1 0 0,-1-1-1 0 0,1 0 0 0 0,0 1 0 0 0,0-1 0 0 0,-1 0 1 0 0,1 0-1 0 0,0 1 0 0 0,0-1 0 0 0,-1 0 0 0 0,1 0 1 0 0,0 0-1 0 0,0 0 0 0 0,-1 0 0 0 0,1 0 0 0 0,0 0 1 0 0,0 0-1 0 0,-1 0 0 0 0,1 0 0 0 0,0-1 0 0 0,0 1-3 0 0,2-1 25 0 0,8-1-17 0 0,-1 0 0 0 0,0-1 0 0 0,0 0 0 0 0,0-1-1 0 0,0 0 1 0 0,0-1 0 0 0,-1 0 0 0 0,5-3-8 0 0,-6 2-76 0 0,0 0-1 0 0,-1 0 1 0 0,0-1 0 0 0,0 0-1 0 0,-1 0 1 0 0,1 0 0 0 0,3-8 76 0 0,-8 12-74 0 0,1 1 4 0 0,-1 0 1 0 0,0 0 0 0 0,1 0-1 0 0,-1 0 1 0 0,1 1-1 0 0,0-1 1 0 0,-1 1-1 0 0,1 0 1 0 0,0-1-1 0 0,0 1 1 0 0,2 0 69 0 0,32-7-477 0 0,-33 8 455 0 0,1 0 0 0 0,-1 1 1 0 0,1-1-1 0 0,-1 1 0 0 0,1 0 1 0 0,-1 0-1 0 0,1 1 0 0 0,-1-1 1 0 0,0 1-1 0 0,1 0 1 0 0,-1 0-1 0 0,0 1 0 0 0,2 1 22 0 0,6 2 0 0 0,-10-4 6 0 0,1 0 1 0 0,-1 1-1 0 0,1-1 0 0 0,-1 0 0 0 0,0 1 0 0 0,0-1 0 0 0,0 1 0 0 0,0 0 0 0 0,0 0 1 0 0,-1 0-1 0 0,0 0 0 0 0,1 1-6 0 0,7 11 89 0 0,-5-7-39 0 0,0 0 0 0 0,0 1 0 0 0,0-1 0 0 0,-1 1 0 0 0,-1-1 0 0 0,1 1 1 0 0,-1 0-51 0 0,9 30 65 0 0,-10-36-35 0 0,0 1 0 0 0,-1 0-1 0 0,1-1 1 0 0,-1 1 0 0 0,0 0 0 0 0,0 0 0 0 0,0 2-30 0 0,1 21 326 0 0,3-13-146 0 0,-2-6-65 0 0,0 1 0 0 0,-1 0 1 0 0,0-1-1 0 0,0 7-115 0 0,0 2 96 0 0,1 1-1 0 0,0-1 1 0 0,3 6-96 0 0,4 35 182 0 0,-3-24-67 0 0,-4-27-76 0 0,-1 1 1 0 0,0-1-1 0 0,0 0 1 0 0,-1 1-1 0 0,0 7-39 0 0,0-8 36 0 0,-1-1 0 0 0,0 1 0 0 0,0 0 0 0 0,-1 0 0 0 0,1 0 0 0 0,-2-1 0 0 0,1 1 0 0 0,-1-1 0 0 0,0 1 0 0 0,0-1 0 0 0,-1 0 0 0 0,1 0 0 0 0,-2 0 0 0 0,1-1 0 0 0,0 0 0 0 0,-1 0 0 0 0,0 0 0 0 0,-1 0-36 0 0,3-3 21 0 0,0 1-1 0 0,0-1 1 0 0,0 0-1 0 0,-1-1 1 0 0,1 1-1 0 0,-1-1 1 0 0,1 1-1 0 0,-1-1 1 0 0,0 0-1 0 0,-3 0-20 0 0,-16 6 27 0 0,0 1 47 0 0,-1-1 1 0 0,0-1-1 0 0,-5 1-74 0 0,-27 5 49 0 0,43-9-391 0 0,0-1 0 0 0,0-1 0 0 0,0 0-1 0 0,0-1 1 0 0,0 0 0 0 0,0-1 0 0 0,0 0 0 0 0,0-1-1 0 0,-10-3 343 0 0,-8-6-3690 0 0,13 5 1788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43.5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311 54 14712 0 0,'-1'-3'86'0'0,"1"0"7"0"0,0 1-1 0 0,0-1 0 0 0,-1 0 1 0 0,0 1-1 0 0,1-1 1 0 0,-1 1-1 0 0,0-1 1 0 0,0 1-1 0 0,0-1 1 0 0,-1 1-1 0 0,1 0 1 0 0,-1-1-1 0 0,1 1 1 0 0,-1 0-1 0 0,0 0 1 0 0,1 0-1 0 0,-2-1-92 0 0,2 3 82 0 0,0-1 0 0 0,0 0 0 0 0,0 0-1 0 0,-1 1 1 0 0,1-1 0 0 0,0 1 0 0 0,0-1 0 0 0,0 1-1 0 0,-1-1 1 0 0,1 1 0 0 0,0 0 0 0 0,0 0 0 0 0,-1 0-1 0 0,1-1 1 0 0,0 1 0 0 0,-1 0 0 0 0,1 0 0 0 0,-1 1-83 0 0,-1-1 100 0 0,0 1-1 0 0,0 0 0 0 0,0-1 0 0 0,0 2 1 0 0,0-1-1 0 0,0 0 0 0 0,-2 2-98 0 0,-3 1 225 0 0,0 1 0 0 0,1 1 0 0 0,0-1 0 0 0,0 1 0 0 0,-2 2-225 0 0,-9 12 648 0 0,1 0 0 0 0,0 1 0 0 0,-8 15-648 0 0,9-13 285 0 0,1 1 1 0 0,2 0-1 0 0,0 1 0 0 0,2 0 0 0 0,0 1 0 0 0,2 2-285 0 0,2-7 111 0 0,2-6-21 0 0,1 0 0 0 0,0 0 1 0 0,1 1-1 0 0,1 0 0 0 0,0-1 0 0 0,2 1-90 0 0,-1 0 46 0 0,1 2 30 0 0,0 0 0 0 0,1 0-1 0 0,1 0 1 0 0,4 15-76 0 0,1 0 140 0 0,-5-22-95 0 0,0-1 0 0 0,1 1-1 0 0,0-1 1 0 0,0 0 0 0 0,1 0 0 0 0,1 0 0 0 0,0 0-45 0 0,-4-8-30 0 0,1-1 0 0 0,-1 1 1 0 0,1 0-1 0 0,-1-1 1 0 0,1 0-1 0 0,0 1 1 0 0,-1-1-1 0 0,1 0 0 0 0,0 0 1 0 0,0 0-1 0 0,0 0 1 0 0,0 0-1 0 0,0 0 1 0 0,0-1-1 0 0,0 1 0 0 0,0 0 1 0 0,0-1-1 0 0,1 0 30 0 0,0 1-351 0 0,1 0 0 0 0,-1-1 0 0 0,1 0 0 0 0,0 0 0 0 0,-1 0 0 0 0,1 0 0 0 0,0 0 0 0 0,-1-1 0 0 0,1 0 0 0 0,2 0 351 0 0,5-4-2605 0 0,-1 0-4176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3:11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153 394 15664 0 0,'-8'1'169'0'0,"0"0"1"0"0,-1 0-1 0 0,1 1 1 0 0,0 0-1 0 0,0 1 1 0 0,0-1 0 0 0,0 2-1 0 0,1-1 1 0 0,-1 1-1 0 0,-4 3-169 0 0,-3 2-18 0 0,11-7 141 0 0,1 0 0 0 0,-1 0-1 0 0,0 1 1 0 0,1-1 0 0 0,0 1 0 0 0,0 0 0 0 0,0 0 0 0 0,0 0 0 0 0,0 0 0 0 0,0 0 0 0 0,1 1-1 0 0,-2 2-122 0 0,3-4 20 0 0,0-1-1 0 0,1 0 1 0 0,0 1-1 0 0,-1-1 1 0 0,1 1-1 0 0,0-1 1 0 0,0 1-1 0 0,-1-1 0 0 0,1 1 1 0 0,0-1-1 0 0,1 1 1 0 0,-1-1-1 0 0,0 1 1 0 0,0-1-1 0 0,1 1 1 0 0,-1-1-1 0 0,1 0 1 0 0,-1 1-1 0 0,1-1 0 0 0,-1 1 1 0 0,1-1-1 0 0,0 0 1 0 0,0 0-1 0 0,0 1 1 0 0,0-1-1 0 0,0 0 1 0 0,0 0-1 0 0,0 0 0 0 0,0 0 1 0 0,0 0-1 0 0,0 0 1 0 0,0-1-1 0 0,1 1 1 0 0,-1 0-20 0 0,5 3-9 0 0,0-1 0 0 0,0 0 0 0 0,0 0 0 0 0,0 0 0 0 0,0-1 0 0 0,7 2 9 0 0,3 0-108 0 0,0-1 0 0 0,0-1 0 0 0,1 0 0 0 0,-1-1 0 0 0,1 0 0 0 0,10-2 108 0 0,-19 0-96 0 0,-1 0 0 0 0,1 0 0 0 0,0-1 0 0 0,-1 1 0 0 0,1-2 0 0 0,-1 1 0 0 0,1-1 0 0 0,-1 0 0 0 0,0-1 0 0 0,0 1 0 0 0,0-2 0 0 0,-1 1 0 0 0,0-1 0 0 0,6-4 96 0 0,-10 7 0 0 0,-1 1 0 0 0,0-1 0 0 0,1 0 0 0 0,-1 1 0 0 0,0-1 0 0 0,0 0 0 0 0,0 0 0 0 0,0 1 0 0 0,0-1 0 0 0,0 0 0 0 0,-1 0 0 0 0,1 0 0 0 0,-1 0 0 0 0,1 0 0 0 0,-1 0 0 0 0,0 0 0 0 0,0 0 0 0 0,1-1 0 0 0,-2 1 0 0 0,1-1 0 0 0,0 2 0 0 0,0-1 0 0 0,-1 0 0 0 0,1 1 0 0 0,-1-1 0 0 0,0 1 0 0 0,1-1 0 0 0,-1 1 0 0 0,0-1 0 0 0,0 1 0 0 0,0-1 0 0 0,0 1 0 0 0,0 0 0 0 0,0-1 0 0 0,-1 1 0 0 0,1 0 0 0 0,0 0 0 0 0,-1 0 0 0 0,1 0 0 0 0,-1 0 0 0 0,1 0 0 0 0,-1 0 0 0 0,1 1 0 0 0,-1-1 0 0 0,0 0 0 0 0,-2 0 91 0 0,0-1 0 0 0,-1 1-1 0 0,1-1 1 0 0,-1 1-1 0 0,0 0 1 0 0,1 1-1 0 0,-1-1 1 0 0,0 1-1 0 0,1 0 1 0 0,-1 0-1 0 0,0 1 1 0 0,1-1 0 0 0,-1 1-1 0 0,0 0 1 0 0,1 0-1 0 0,-1 1 1 0 0,1-1-1 0 0,0 1 1 0 0,-1 0-1 0 0,1 0 1 0 0,0 0-1 0 0,-3 4-90 0 0,0-1 0 0 0,8 2 0 0 0,1-4 45 0 0,0-1-1 0 0,0 0 0 0 0,0-1 1 0 0,1 1-1 0 0,-1 0 0 0 0,0-1 0 0 0,1 1 1 0 0,0-1-1 0 0,-1 0 0 0 0,1 1 1 0 0,0-1-1 0 0,-1-1 0 0 0,1 1 0 0 0,0 0 1 0 0,1-1-45 0 0,9 3 609 0 0,0-1 0 0 0,11-1-609 0 0,10 1 197 0 0,9 1-575 0 0,3-3 378 0 0,-31 0-296 0 0,-1-1 0 0 0,1-1 0 0 0,-1-1 0 0 0,0 0 0 0 0,2-1 296 0 0,14-6-424 0 0,0-1 1 0 0,-2-2-1 0 0,1 0 1 0 0,-2-2-1 0 0,22-16 424 0 0,-39 24-219 0 0,-1-1-1 0 0,0 0 0 0 0,-1 0 0 0 0,0-1 1 0 0,0 0-1 0 0,-1 0 0 0 0,0-1 0 0 0,0 0 0 0 0,-1 0 1 0 0,-1-1-1 0 0,0 1 0 0 0,0-1 0 0 0,-1 0 1 0 0,0-1-1 0 0,-1 1 0 0 0,0-1 0 0 0,-1 1 0 0 0,-1-1 1 0 0,1-12 219 0 0,-2 17 138 0 0,-1-1 0 0 0,0 0 0 0 0,0 1 0 0 0,-1-1 1 0 0,0 1-1 0 0,0 0 0 0 0,0-1 0 0 0,-1 1 0 0 0,0 0 1 0 0,-1 0-1 0 0,0 1 0 0 0,0-1 0 0 0,0 1 0 0 0,-1 0 1 0 0,0 0-1 0 0,0 0 0 0 0,0 1 0 0 0,-1 0 0 0 0,0 0 1 0 0,0 0-1 0 0,0 1 0 0 0,0-1 0 0 0,-1 2 0 0 0,0-1 1 0 0,0 1-1 0 0,0 0 0 0 0,0 0 0 0 0,0 1 0 0 0,-5-1-138 0 0,8 2 56 0 0,0 1 0 0 0,0-1 0 0 0,0 1 0 0 0,0 0 0 0 0,0 1-1 0 0,0-1 1 0 0,0 1 0 0 0,0 0 0 0 0,0 0 0 0 0,0 0-1 0 0,0 0 1 0 0,0 1 0 0 0,1-1 0 0 0,-1 1 0 0 0,0 0-1 0 0,1 0 1 0 0,-1 1 0 0 0,1-1 0 0 0,0 1-56 0 0,-3 2 100 0 0,0 0 1 0 0,0 0-1 0 0,1 0 0 0 0,0 1 1 0 0,1 0-1 0 0,-1 0 0 0 0,1 0 1 0 0,0 1-1 0 0,0-1 0 0 0,1 1-100 0 0,-3 11 0 0 0,0 0 0 0 0,1 0 0 0 0,1 0 0 0 0,0 10 0 0 0,-3 8 0 0 0,-1 21 0 0 0,2 0 0 0 0,2 1 0 0 0,4 2 0 0 0,-3 21 0 0 0,3-30 0 0 0,4 17 0 0 0,-1-8 0 0 0,0-22 144 0 0,4 21-144 0 0,-3-33 152 0 0,1-1 74 0 0,7 24-226 0 0,2 8-115 0 0,-13-54 159 0 0,0 0-1 0 0,0 0 0 0 0,0 0 1 0 0,0 0-1 0 0,1 0 1 0 0,-1 0-1 0 0,1 0-43 0 0,6 11-180 0 0,-8-13-171 0 0,0-1-1253 0 0,0 0-4899 0 0</inkml:trace>
  <inkml:trace contextRef="#ctx0" brushRef="#br0" timeOffset="284.11">340 719 14280 0 0,'0'0'654'0'0,"0"0"-11"0"0,2-1-414 0 0,2-1-48 0 0,0 1-1 0 0,1 0 0 0 0,-1 0 1 0 0,1 0-1 0 0,-1 0 1 0 0,1 1-1 0 0,-1 0 0 0 0,1 0 1 0 0,2 0-181 0 0,9 0 883 0 0,-4 0-527 0 0,0 1 0 0 0,0 0 0 0 0,10 2-356 0 0,14 1-22 0 0,93-2 183 0 0,-68-3-5692 0 0,-27 1-490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44.3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264 122 5984 0 0,'0'-5'622'0'0,"-1"-2"2766"0"0,-3 8 3117 0 0,1 3-1344 0 0,2-2-7167 0 0,-2 3 2142 0 0,1 1-1 0 0,0 0 1 0 0,0-1-1 0 0,0 1 1 0 0,0 0-1 0 0,1 0 1 0 0,0 0 0 0 0,1 0-1 0 0,-1 1 1 0 0,1-1-1 0 0,0 3-135 0 0,0 7 166 0 0,-1 10 107 0 0,2 0 0 0 0,1 0 1 0 0,1 0-1 0 0,1 0 0 0 0,3 10-273 0 0,2-6 109 0 0,1 0 1 0 0,2 0-1 0 0,4 6-109 0 0,11 29 106 0 0,-22-55-2834 0 0,-1-1 0 0 0,2 0 0 0 0,4 8 2728 0 0,-9-16-482 0 0,3 4-5755 0 0</inkml:trace>
  <inkml:trace contextRef="#ctx0" brushRef="#br0" timeOffset="303.155">433 592 6448 0 0,'0'0'498'0'0,"0"0"-95"0"0,0 0 818 0 0,0 0 393 0 0,0 0 76 0 0,0 0-78 0 0,1 10 3391 0 0,-2-9-4827 0 0,0 1 0 0 0,0-1-1 0 0,0 0 1 0 0,1 1 0 0 0,-1-1 0 0 0,0 0 0 0 0,-1 0 0 0 0,1 0 0 0 0,0 0 0 0 0,0 0-1 0 0,0 0 1 0 0,-1 0 0 0 0,1 0 0 0 0,0-1 0 0 0,-1 1 0 0 0,1 0 0 0 0,0-1-1 0 0,-1 1-175 0 0,-31 9 866 0 0,18-7-341 0 0,-10 3-167 0 0,0-1 0 0 0,0-1 0 0 0,-2-1-358 0 0,2-1 27 0 0,0 2 0 0 0,0 0-1 0 0,-11 5-26 0 0,-56 20 64 0 0,89-28-148 0 0,-1-1 0 0 0,1 1 0 0 0,-1-1 0 0 0,1 1 0 0 0,-1-1 0 0 0,-1 0 84 0 0,1 0-193 0 0,3 0-142 0 0,1 0-65 0 0,1-2 29 0 0,0 1 0 0 0,0 0 1 0 0,0-1-1 0 0,1 1 0 0 0,-1 0 0 0 0,0 0 0 0 0,0 0 0 0 0,1 0 0 0 0,-1 0 0 0 0,1 0 0 0 0,-1 0 0 0 0,1 1 0 0 0,-1-1 1 0 0,1 0 370 0 0,3-2-2830 0 0,10-5-3563 0 0</inkml:trace>
  <inkml:trace contextRef="#ctx0" brushRef="#br0" timeOffset="539.452">602 262 16559 0 0,'-1'-1'93'0'0,"-1"0"-1"0"0,1 0 0 0 0,0 0 0 0 0,-1 0 0 0 0,1 0 0 0 0,-1 0 0 0 0,1 1 0 0 0,-1-1 0 0 0,1 1 1 0 0,-1-1-1 0 0,0 1 0 0 0,1-1 0 0 0,-1 1 0 0 0,1 0 0 0 0,-1 0-92 0 0,-27 1 406 0 0,11 0-378 0 0,-23 1 534 0 0,-33 6-562 0 0,-13 1 904 0 0,22-5-186 0 0,-73 2 472 0 0,23-3-414 0 0,105-3-877 0 0,12 1-482 0 0,18 3-710 0 0,-14-4 1190 0 0,15 3-2298 0 0,1-2 1 0 0,8-1 2400 0 0,-19 0-896 0 0,27 0-4732 0 0</inkml:trace>
  <inkml:trace contextRef="#ctx0" brushRef="#br0" timeOffset="808.05">949 155 16871 0 0,'-2'0'771'0'0,"-9"1"-606"0"0,0 0-1 0 0,0 1 1 0 0,0 0-1 0 0,1 1 1 0 0,-1 0-1 0 0,0 0 1 0 0,1 1 0 0 0,0 1-1 0 0,-8 4-164 0 0,-16 11 622 0 0,1 1 0 0 0,-3 4-622 0 0,21-15 322 0 0,0 2-1 0 0,0 0 0 0 0,1 0 1 0 0,0 2-1 0 0,1 0 0 0 0,-10 15-321 0 0,18-22 60 0 0,1 0 0 0 0,0 0 0 0 0,0 1 0 0 0,1 0 0 0 0,0 0 0 0 0,1-1 0 0 0,-2 9-60 0 0,3-13 24 0 0,0 1-1 0 0,1-1 0 0 0,0 0 1 0 0,0 1-1 0 0,0-1 1 0 0,0 1-1 0 0,0-1 0 0 0,1 0 1 0 0,-1 1-1 0 0,1-1 1 0 0,0 0-1 0 0,0 1 0 0 0,0-1 1 0 0,0 0-1 0 0,1 0 1 0 0,-1 0-1 0 0,1 0 0 0 0,0 0 1 0 0,0-1-1 0 0,1 3-23 0 0,5 3 86 0 0,0-1 1 0 0,1 0-1 0 0,0 0 0 0 0,0-1 0 0 0,1 0 0 0 0,-1 0 1 0 0,1-1-1 0 0,1 0 0 0 0,-1-1 0 0 0,1 0 0 0 0,2 0-86 0 0,11 3 131 0 0,1-2 0 0 0,0-1 0 0 0,0 0 0 0 0,13-1-131 0 0,-14-3-98 0 0,-1-1-1 0 0,10-2 99 0 0,-3 1-1501 0 0,-14-1-129 0 0,-1-2-74 0 0</inkml:trace>
  <inkml:trace contextRef="#ctx0" brushRef="#br0" timeOffset="1397.429">1255 150 13216 0 0,'0'0'604'0'0,"0"0"-14"0"0,0-1-376 0 0,3 0-78 0 0,-3 0 442 0 0,0 1 190 0 0,0 0 31 0 0,0 0-29 0 0,0 0-150 0 0,1 2-68 0 0,1 4-349 0 0,0 0 0 0 0,0 1 0 0 0,-1-1 0 0 0,0 1 0 0 0,0-1 0 0 0,-1 1 0 0 0,1 0 0 0 0,-1-1 0 0 0,-1 1 0 0 0,1 1-203 0 0,-4 18 316 0 0,-1 0-1 0 0,-1 1-315 0 0,-5 26 475 0 0,9-37-346 0 0,-2-1-1 0 0,0 1 0 0 0,-1-1 0 0 0,0 0 0 0 0,-1 0 1 0 0,-4 4-129 0 0,7-12 52 0 0,1-1-1 0 0,-1 1 1 0 0,1 0 0 0 0,1-1 0 0 0,-1 1 0 0 0,1 0 0 0 0,0 0 0 0 0,1 0 0 0 0,-1 0 0 0 0,1 0 0 0 0,1 0-1 0 0,-1 0 1 0 0,1 0 0 0 0,1 1-52 0 0,-1-6 24 0 0,0 0-1 0 0,-1 0 0 0 0,1 0 1 0 0,0 0-1 0 0,1-1 1 0 0,-1 1-1 0 0,0-1 0 0 0,0 1 1 0 0,1-1-1 0 0,-1 1 1 0 0,1-1-1 0 0,-1 1 0 0 0,1-1 1 0 0,0 0-1 0 0,-1 0 0 0 0,1 0 1 0 0,0 0-1 0 0,0 0 1 0 0,0 0-1 0 0,0-1 0 0 0,-1 1 1 0 0,1-1-1 0 0,0 1 1 0 0,0-1-1 0 0,0 0 0 0 0,1 0-23 0 0,8 2 107 0 0,1-2-1 0 0,-1 1 0 0 0,0-2 1 0 0,3 0-107 0 0,94-11 373 0 0,-8 0-100 0 0,-55 8-219 0 0,-7 0-1846 0 0,13 2 1792 0 0,-38 2-5719 0 0,0 3-1887 0 0</inkml:trace>
  <inkml:trace contextRef="#ctx0" brushRef="#br0" timeOffset="1876.109">1898 163 10592 0 0,'0'0'818'0'0,"7"12"452"0"0,-6-11-1063 0 0,-1 0 0 0 0,1 1 0 0 0,-1-1 0 0 0,0 0 0 0 0,0 1 0 0 0,1-1 0 0 0,-1 0 1 0 0,0 1-1 0 0,0-1 0 0 0,0 1 0 0 0,0-1 0 0 0,-1 0 0 0 0,1 1 0 0 0,-1 0-207 0 0,-6 25 1335 0 0,1-7-802 0 0,-2 13 1595 0 0,-7 18-2128 0 0,7-26 687 0 0,2 1 0 0 0,0 0 1 0 0,0 9-688 0 0,3-19 369 0 0,0 0 1 0 0,-5 13-370 0 0,3-12 245 0 0,1 0 0 0 0,-1 11-245 0 0,3-17 40 0 0,-1 0-1 0 0,0 0 1 0 0,0 1-40 0 0,0-4 24 0 0,0 1 0 0 0,1 0 1 0 0,0 0-1 0 0,1 0 0 0 0,-1 8-24 0 0,1-8 500 0 0,1-15 115 0 0,-2-27-623 0 0,23-68-1062 0 0,-16 74 679 0 0,2 1 0 0 0,3-7 391 0 0,-1 1-183 0 0,5-14-30 0 0,15-30 213 0 0,-13 44-251 0 0,-11 24 193 0 0,-1 0-1 0 0,0-1 0 0 0,0 1 0 0 0,0-3 59 0 0,-3 9 6 0 0,0-1 0 0 0,0 0 0 0 0,1 1 0 0 0,-1-1 0 0 0,1 1 0 0 0,-1-1 0 0 0,1 1 1 0 0,0 0-1 0 0,0 0 0 0 0,0 0 0 0 0,1 0 0 0 0,-1 0 0 0 0,2-1-6 0 0,-3 2 22 0 0,0 0-1 0 0,0 1 1 0 0,0-1 0 0 0,0 1 0 0 0,0-1 0 0 0,0 1 0 0 0,0-1 0 0 0,0 1 0 0 0,0-1 0 0 0,0 1 0 0 0,1 0 0 0 0,-1 0 0 0 0,0 0 0 0 0,0 0 0 0 0,0 0 0 0 0,1 0-1 0 0,-1 0 1 0 0,0 0 0 0 0,0 0 0 0 0,0 0 0 0 0,1 1 0 0 0,-1-1 0 0 0,0 0 0 0 0,0 1 0 0 0,0-1 0 0 0,0 1 0 0 0,0-1 0 0 0,0 1 0 0 0,0 0 0 0 0,0-1 0 0 0,0 1-1 0 0,0 0 1 0 0,0 0 0 0 0,0 0-22 0 0,6 7 87 0 0,-1 1 0 0 0,1 0-1 0 0,-2 0 1 0 0,1 1 0 0 0,-1 0-1 0 0,-1 0 1 0 0,2 6-87 0 0,43 91 393 0 0,-21-38 423 0 0,33 55-816 0 0,-50-105 26 0 0,-5-10 14 0 0,-1 1-1 0 0,0 0 0 0 0,1 4-39 0 0,-4-8-910 0 0,-6-1-5264 0 0,-3-2-1213 0 0</inkml:trace>
  <inkml:trace contextRef="#ctx0" brushRef="#br0" timeOffset="2164.293">1853 419 14368 0 0,'-20'-13'1305'0'0,"18"12"-1076"0"0,0-3-93 0 0,1 3 435 0 0,14-4 1690 0 0,-6 3-2062 0 0,0 0-1 0 0,-1 1 1 0 0,1-1-1 0 0,0 1 1 0 0,0 1-1 0 0,0-1 1 0 0,5 1-199 0 0,50 6 86 0 0,-33-3-21 0 0,27 4-59 0 0,0-1-2052 0 0,40 0 2046 0 0,-65-6-4543 0 0,-1 3-1413 0 0</inkml:trace>
  <inkml:trace contextRef="#ctx0" brushRef="#br0" timeOffset="2450.173">2739 169 17191 0 0,'-7'0'828'0'0,"-3"-1"-655"0"0,-1 0-1 0 0,1 2 0 0 0,-1-1 1 0 0,1 1-1 0 0,0 1 0 0 0,-1 0 1 0 0,1 0-1 0 0,0 1 0 0 0,0 0 1 0 0,0 1-1 0 0,1 0 0 0 0,0 0 0 0 0,-1 1 1 0 0,1 1-1 0 0,1-1 0 0 0,-1 2 1 0 0,-1 1-173 0 0,6-4 94 0 0,-1 0 0 0 0,1 1 0 0 0,0 0 0 0 0,1-1 0 0 0,-1 2 0 0 0,1-1 0 0 0,0 0 0 0 0,-1 5-94 0 0,-2 2 142 0 0,2 1 0 0 0,-1-1 0 0 0,0 9-142 0 0,4-15 28 0 0,0-1 0 0 0,0 1-1 0 0,1 0 1 0 0,0 0 0 0 0,0 0-1 0 0,1 0 1 0 0,-1-1 0 0 0,1 1-1 0 0,1 0 1 0 0,-1 0 0 0 0,1-1-1 0 0,0 2-27 0 0,6 13 89 0 0,1-1 0 0 0,10 15-89 0 0,5 13 101 0 0,-18-36-57 0 0,1 1-1 0 0,0-1 1 0 0,5 5-44 0 0,-7-9 84 0 0,0 0 0 0 0,0 0-1 0 0,-1 0 1 0 0,0 1 0 0 0,0-1 0 0 0,-1 1 0 0 0,0 0-1 0 0,0 0 1 0 0,0 2-84 0 0,-3-8 20 0 0,1-1 0 0 0,-1 1 1 0 0,0-1-1 0 0,0 1 0 0 0,0-1 0 0 0,0 1 0 0 0,0-1 0 0 0,0 1 0 0 0,0-1 0 0 0,-1 1 0 0 0,1-1 0 0 0,0 0 0 0 0,-1 1 0 0 0,0-1 1 0 0,1 1-1 0 0,-1-1 0 0 0,1 0 0 0 0,-1 0 0 0 0,0 1 0 0 0,0-1 0 0 0,0 0 0 0 0,0 0 0 0 0,0 0 0 0 0,0 0 0 0 0,0 0 0 0 0,0 0 0 0 0,0 0 1 0 0,-1 0-1 0 0,1-1 0 0 0,0 1 0 0 0,-1 0 0 0 0,0 0-20 0 0,-5 1 23 0 0,0 0 1 0 0,0 0 0 0 0,0 0-1 0 0,-1-1 1 0 0,1 0 0 0 0,-2 0-24 0 0,-4 0-25 0 0,-7 1-182 0 0,0 0 0 0 0,0-2 0 0 0,0 0 1 0 0,0-1-1 0 0,-11-2 207 0 0,25 1-858 0 0,1 1 0 0 0,-1-1 1 0 0,0 0-1 0 0,-4-2 858 0 0,0-2-7334 0 0</inkml:trace>
  <inkml:trace contextRef="#ctx0" brushRef="#br0" timeOffset="2754.549">2970 0 9216 0 0,'0'1'421'0'0,"9"45"169"0"0,3 8 1148 0 0,11 15 2271 0 0,6 22 1376 0 0,12 62-5385 0 0,-35-123 319 0 0,-1 1 0 0 0,-2 0-1 0 0,-1 0 1 0 0,-1 0 0 0 0,-1 0 0 0 0,-2 0 0 0 0,-2 4-319 0 0,0-12 72 0 0,0-1 0 0 0,-2 0 0 0 0,0 0-1 0 0,-2-1 1 0 0,0 0 0 0 0,-2 0 0 0 0,0 0-1 0 0,-1-2 1 0 0,-1 1 0 0 0,-1-1 0 0 0,-4 4-72 0 0,-19 21-102 0 0,-3-2 0 0 0,-1-2 0 0 0,-2-1 0 0 0,-1-2 1 0 0,-2-2-1 0 0,-5 0 102 0 0,-34 20-931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38.3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375 107 18599 0 0,'-26'-3'652'0'0,"0"1"1"0"0,0 2-1 0 0,-8 0-652 0 0,19 1 56 0 0,0 1 1 0 0,0 1-1 0 0,0 0 1 0 0,0 1 0 0 0,1 0-1 0 0,-7 4-56 0 0,11-4 143 0 0,1 1-1 0 0,-1 0 1 0 0,1 0 0 0 0,0 1-1 0 0,-8 7-142 0 0,12-10 71 0 0,1 1-1 0 0,0 0 1 0 0,0 0-1 0 0,0 0 1 0 0,1 1-1 0 0,-1-1 1 0 0,1 1-1 0 0,0 0 1 0 0,1 0-1 0 0,-1 0 0 0 0,1 0 1 0 0,-1 2-71 0 0,2-2 9 0 0,0 0 1 0 0,0 1-1 0 0,1-1 0 0 0,-1 1 1 0 0,1-1-1 0 0,0 0 0 0 0,1 1 1 0 0,-1-1-1 0 0,1 0 0 0 0,0 1 1 0 0,0-1-1 0 0,1 0 0 0 0,0 0 1 0 0,0 0-1 0 0,0 0 0 0 0,0 0 1 0 0,1 0-1 0 0,-1 0 0 0 0,1-1 1 0 0,1 0-1 0 0,-1 1 0 0 0,1-1 1 0 0,0 0-10 0 0,11 12 8 0 0,1-1 1 0 0,1-1-1 0 0,0-1 1 0 0,18 11-9 0 0,-35-24 0 0 0,7 5-1 0 0,0 0 0 0 0,-1 0 0 0 0,0 1 0 0 0,0-1 0 0 0,0 1 1 0 0,-5-5 13 0 0,0 0 0 0 0,0 0-1 0 0,-1 0 1 0 0,1 1-1 0 0,0-1 1 0 0,-1 0 0 0 0,1 0-1 0 0,-1 0 1 0 0,1 0 0 0 0,-1 1-1 0 0,1-1 1 0 0,-1 0-1 0 0,0 0 1 0 0,0 1 0 0 0,1 0-13 0 0,-2-1 24 0 0,1 0-1 0 0,0 0 1 0 0,0-1 0 0 0,-1 1 0 0 0,1 0 0 0 0,-1 0 0 0 0,1 0 0 0 0,0-1 0 0 0,-1 1-1 0 0,0 0 1 0 0,1-1 0 0 0,-1 1 0 0 0,1 0 0 0 0,-1-1 0 0 0,0 1 0 0 0,1-1 0 0 0,-1 1-1 0 0,0-1 1 0 0,0 1 0 0 0,1-1 0 0 0,-1 1 0 0 0,0-1 0 0 0,0 0 0 0 0,0 1 0 0 0,0-1-24 0 0,-13 4 234 0 0,0 0 1 0 0,-1-1 0 0 0,1-1 0 0 0,-1 0-1 0 0,-5-1-234 0 0,-29 4 21 0 0,39-3-184 0 0,-21 3-195 0 0,29-5 133 0 0,0 0 0 0 0,0 1 0 0 0,0-2 0 0 0,0 1 1 0 0,0 0-1 0 0,0 0 0 0 0,0 0 0 0 0,0-1 0 0 0,1 1 0 0 0,-1-1 0 0 0,0 0 0 0 0,0 0 225 0 0,1 1-1925 0 0,1-2-82 0 0,0-6-8 0 0</inkml:trace>
  <inkml:trace contextRef="#ctx0" brushRef="#br0" timeOffset="781.531">411 271 14224 0 0,'3'6'1290'0'0,"10"19"-719"0"0,-2 1-1 0 0,-2 0 1 0 0,0 0-1 0 0,-1 1 1 0 0,-2 0-1 0 0,-1 1 1 0 0,-1-1-1 0 0,0 12-570 0 0,7 31 1063 0 0,-1 12 14 0 0,1-11-508 0 0,-6-35-421 0 0,-3-24 7 0 0,0-1-1 0 0,-1 1 1 0 0,0 1-155 0 0,-1-13-3 0 0,0 0 0 0 0,0 0-1 0 0,0 1 1 0 0,0-1 0 0 0,0 0 0 0 0,0 0-1 0 0,0 0 1 0 0,0 0 0 0 0,0 0 0 0 0,0 0-1 0 0,0 0 1 0 0,0 0 0 0 0,0 0-1 0 0,0 1 1 0 0,0-1 0 0 0,0 0 0 0 0,0 0-1 0 0,0 0 1 0 0,0 0 0 0 0,0 0 0 0 0,0 0-1 0 0,0 0 1 0 0,0 0 0 0 0,0 0-1 0 0,0 0 1 0 0,-1 1 0 0 0,1-1 0 0 0,0 0-1 0 0,0 0 1 0 0,0 0 0 0 0,0 0 0 0 0,0 0-1 0 0,0 0 1 0 0,0 0 0 0 0,0 0-1 0 0,0 0 1 0 0,0 0 0 0 0,0 0 0 0 0,-1 0-1 0 0,1 0 1 0 0,0 0 0 0 0,0 0 0 0 0,0 0-1 0 0,0 0 1 0 0,0 0 0 0 0,0 0-1 0 0,0 0 1 0 0,0 0 0 0 0,0 0 0 0 0,-1 0-1 0 0,1 0 1 0 0,0 0 0 0 0,0 0 0 0 0,0 0 3 0 0,-6-5-153 0 0,-5-10-243 0 0,5 2-147 0 0,-1-1 1 0 0,2 0-1 0 0,-1-1 0 0 0,2 1 1 0 0,0-1-1 0 0,1 0 0 0 0,-1-7 543 0 0,1-9-1022 0 0,1 0-1 0 0,1 0 1 0 0,1-6 1022 0 0,2 9-228 0 0,0 0 0 0 0,2 0 0 0 0,1 1 0 0 0,1-1 1 0 0,2 1-1 0 0,1-3 228 0 0,-7 25 124 0 0,1-1-1 0 0,-1 1 1 0 0,1-1 0 0 0,0 1 0 0 0,0 0-1 0 0,1 0 1 0 0,-1 0 0 0 0,1 1-1 0 0,0-1 1 0 0,1 1 0 0 0,2-3-124 0 0,-4 5 77 0 0,0 0 0 0 0,0 0 0 0 0,0 1 1 0 0,0-1-1 0 0,0 1 0 0 0,0 0 0 0 0,0 0 0 0 0,0 0 0 0 0,1 0 0 0 0,-1 0 1 0 0,0 1-1 0 0,1 0 0 0 0,-1-1 0 0 0,0 1 0 0 0,1 0 0 0 0,-1 1 1 0 0,0-1-1 0 0,1 1 0 0 0,-1-1 0 0 0,0 1 0 0 0,1 0-77 0 0,2 1 110 0 0,0 0 0 0 0,0 1 0 0 0,0 0 0 0 0,-1 0 0 0 0,1 0 0 0 0,-1 0 0 0 0,0 1 1 0 0,0 0-1 0 0,0 0 0 0 0,0 0 0 0 0,-1 1 0 0 0,2 2-110 0 0,4 5 400 0 0,-1 0 0 0 0,-1 1 0 0 0,0 0 0 0 0,4 10-400 0 0,-11-19 71 0 0,0-1 0 0 0,0 1 0 0 0,0 0 0 0 0,0-1 0 0 0,0 1 0 0 0,-1 0 0 0 0,1 0 0 0 0,-1 0 0 0 0,0-1 0 0 0,0 1 0 0 0,-1 0 0 0 0,1 0 0 0 0,-1 0 0 0 0,0-1-1 0 0,0 1 1 0 0,0 0 0 0 0,0-1 0 0 0,-1 1 0 0 0,1-1 0 0 0,-1 1 0 0 0,0-1 0 0 0,0 0 0 0 0,0 0 0 0 0,-1 0 0 0 0,-1 2-71 0 0,0 1 56 0 0,-1-1 0 0 0,0 0 0 0 0,0 0 1 0 0,-1 0-1 0 0,0-1 0 0 0,1 0 0 0 0,-1 0 0 0 0,-1 0 1 0 0,1 0-1 0 0,-1-1 0 0 0,1-1 0 0 0,-1 1 0 0 0,-3 0-56 0 0,3-1 19 0 0,0-1 1 0 0,0 0-1 0 0,0-1 0 0 0,0 0 0 0 0,-4 0-19 0 0,8 0 5 0 0,-1 0 0 0 0,1-1 0 0 0,0 1 0 0 0,0-1 0 0 0,0 0 0 0 0,0 0 0 0 0,0 0 0 0 0,0 0 0 0 0,0 0 0 0 0,0 0-1 0 0,1-1 1 0 0,-1 0 0 0 0,0 0-5 0 0,2 1 0 0 0,1 0 0 0 0,-1 1 0 0 0,1-1 0 0 0,0 0 0 0 0,0 0 0 0 0,-1 0 0 0 0,1 0 0 0 0,0 0 0 0 0,0 0 0 0 0,0 1 0 0 0,0-1 0 0 0,0 0 0 0 0,0 0 0 0 0,0 0 0 0 0,0 0 0 0 0,0 1 0 0 0,1-1-5 0 0,-1-1-1 0 0,1 1 0 0 0,0 0 0 0 0,0 0 0 0 0,0-1 1 0 0,-1 1-1 0 0,1 0 0 0 0,0 0 0 0 0,1 0 0 0 0,-1 0 1 0 0,0 1-1 0 0,0-1 0 0 0,0 0 0 0 0,1 0 6 0 0,22-12-140 0 0,-18 9 105 0 0,5-1-25 0 0,0 1 0 0 0,1 0 0 0 0,-1 0 0 0 0,1 1 0 0 0,4 0 60 0 0,10-3-68 0 0,122-27-186 0 0,-88 23 55 0 0,-36 8 4 0 0,-1-2 1 0 0,19-6 194 0 0,-17 2-119 0 0,0-1-1 0 0,0 0 1 0 0,-1-2 0 0 0,0-1 0 0 0,-1-1 0 0 0,0-1 0 0 0,-1-1 0 0 0,-1-1 0 0 0,4-4 119 0 0,-10 9-15 0 0,-13 10 11 0 0,0-1 0 0 0,0 1 0 0 0,0 0 0 0 0,0-1 0 0 0,0 0 0 0 0,0 1 1 0 0,0-1-1 0 0,-1 0 0 0 0,1 0 0 0 0,-1 0 0 0 0,1 0 0 0 0,-1 0 0 0 0,0 0 0 0 0,1-1 0 0 0,-1 0 4 0 0,-1 2 0 0 0,0 1-1 0 0,0-1 1 0 0,-1 0 0 0 0,1 0-1 0 0,0 0 1 0 0,0 1-1 0 0,-1-1 1 0 0,1 0-1 0 0,0 0 1 0 0,-1 1-1 0 0,1-1 1 0 0,-1 0-1 0 0,1 1 1 0 0,-1-1-1 0 0,1 0 1 0 0,-1 1-1 0 0,0-1 1 0 0,1 1 0 0 0,-1-1-1 0 0,0 1 1 0 0,1-1-1 0 0,-1 1 1 0 0,0-1-1 0 0,1 1 1 0 0,-1 0-1 0 0,0 0 1 0 0,0-1-1 0 0,0 1 1 0 0,-24-8 1 0 0,15 8 23 0 0,0 0 1 0 0,-1 0-1 0 0,1 1 0 0 0,0 0 0 0 0,0 1 0 0 0,0 0 0 0 0,0 1 0 0 0,1-1 0 0 0,-1 2 0 0 0,-2 1-24 0 0,-1 1 124 0 0,-1 0 0 0 0,1 1 0 0 0,0 1 0 0 0,1 0-1 0 0,0 1 1 0 0,-7 7-124 0 0,11-9 62 0 0,1 1-1 0 0,0 0 0 0 0,1 0 1 0 0,0 1-1 0 0,0 0 0 0 0,0 0 1 0 0,1 0-1 0 0,1 1 0 0 0,-2 5-61 0 0,5-13 24 0 0,0 1 0 0 0,0 0 0 0 0,1 0-1 0 0,-1 0 1 0 0,1-1 0 0 0,0 1 0 0 0,0 0 0 0 0,0 0-1 0 0,0 0 1 0 0,0 0 0 0 0,1-1 0 0 0,-1 1-1 0 0,1 0 1 0 0,0 0 0 0 0,0 0 0 0 0,0-1 0 0 0,0 1-1 0 0,0-1 1 0 0,1 1 0 0 0,-1-1 0 0 0,1 1-24 0 0,1 1 35 0 0,-1-1 0 0 0,1 0 0 0 0,0 0 0 0 0,0 0 1 0 0,0 0-1 0 0,0 0 0 0 0,0-1 0 0 0,1 1 0 0 0,-1-1 1 0 0,1 0-1 0 0,-1 0 0 0 0,1-1 0 0 0,0 1 0 0 0,1 0-35 0 0,10 2 81 0 0,0-1-1 0 0,0-1 1 0 0,0 0-1 0 0,1-1 1 0 0,-1 0-1 0 0,14-2-80 0 0,6-2-1937 0 0,0-2-1 0 0,20-5 1938 0 0,-17-1-1754 0 0,1-2-19 0 0</inkml:trace>
  <inkml:trace contextRef="#ctx0" brushRef="#br0" timeOffset="1098.864">1620 253 7832 0 0,'-13'1'248'0'0,"1"1"0"0"0,-1 1 0 0 0,0 0 0 0 0,1 1 0 0 0,-1 0 0 0 0,-7 5-248 0 0,-19 13 4078 0 0,14-5-745 0 0,10-8-2481 0 0,1 1-1 0 0,0 0 0 0 0,0 1 1 0 0,1 1-1 0 0,0 0 0 0 0,-8 11-851 0 0,19-20 148 0 0,0 1-1 0 0,0 0 1 0 0,0-1-1 0 0,0 1 1 0 0,0 0-1 0 0,1 0 1 0 0,0 0-1 0 0,-1 3-147 0 0,2-6 37 0 0,-1 1-1 0 0,1-1 1 0 0,0 1-1 0 0,0-1 1 0 0,-1 1-1 0 0,1-1 1 0 0,0 1 0 0 0,0-1-1 0 0,1 0 1 0 0,-1 1-1 0 0,0-1 1 0 0,0 1-1 0 0,1-1 1 0 0,-1 1-1 0 0,1-1 1 0 0,-1 0-1 0 0,1 1 1 0 0,0-1-1 0 0,-1 0 1 0 0,1 0-1 0 0,0 1 1 0 0,0-1 0 0 0,0 0-1 0 0,0 0 1 0 0,1 1-37 0 0,5 2 80 0 0,0 1 1 0 0,1-2 0 0 0,0 1 0 0 0,0-1 0 0 0,0 0 0 0 0,0 0 0 0 0,0-1 0 0 0,0 0 0 0 0,1-1-1 0 0,-1 0 1 0 0,1 0 0 0 0,5-1-81 0 0,16-1-33 0 0,-1-1 0 0 0,30-6 33 0 0,-27 4-176 0 0,16-5-2126 0 0,6-3 2302 0 0,-8 2-2249 0 0,-12 3 746 0 0</inkml:trace>
  <inkml:trace contextRef="#ctx0" brushRef="#br0" timeOffset="2123.495">1917 1 6912 0 0,'-3'7'714'0'0,"0"-2"-83"0"0,0 1 0 0 0,0 0 0 0 0,1 0 0 0 0,0 0 0 0 0,1 0-1 0 0,-1 1 1 0 0,1-1 0 0 0,0 0 0 0 0,1 1 0 0 0,-1-1 0 0 0,1 0-1 0 0,1 1 1 0 0,-1-1 0 0 0,1 1 0 0 0,1 3-631 0 0,0 1 254 0 0,0 1 0 0 0,0 0 1 0 0,-1 1-255 0 0,4 25 675 0 0,22 67 1715 0 0,-16-68-1764 0 0,-1 0 0 0 0,-3 1 0 0 0,1 10-626 0 0,-7-34 80 0 0,0-10-53 0 0,0 0 0 0 0,0-1 0 0 0,-1 1 0 0 0,0 0 0 0 0,0-1 0 0 0,0 1 0 0 0,0 0 0 0 0,-1 0 0 0 0,1-1 0 0 0,-1 1 0 0 0,0 0 0 0 0,0-1 0 0 0,0 1 0 0 0,-1-1 0 0 0,1 1 0 0 0,-2 2-27 0 0,2-6 9 0 0,1 0-1 0 0,-1 1 0 0 0,1-1 0 0 0,-1 0 0 0 0,1 0 1 0 0,-1 1-1 0 0,1-1 0 0 0,-1 0 0 0 0,0 0 0 0 0,1 0 1 0 0,-1 0-1 0 0,1 0 0 0 0,-1 0 0 0 0,0 0 0 0 0,1 0 1 0 0,-1 0-1 0 0,1 0 0 0 0,-1 0 0 0 0,1 0 0 0 0,-1 0 1 0 0,0 0-1 0 0,1-1 0 0 0,-1 1 0 0 0,1 0 1 0 0,-1 0-1 0 0,1-1 0 0 0,-1 1 0 0 0,1 0-8 0 0,-15-8 262 0 0,13 6-275 0 0,-1 0 0 0 0,1-1-1 0 0,-1 1 1 0 0,1 0 0 0 0,0-1-1 0 0,0 1 1 0 0,0-1 0 0 0,1 0-1 0 0,-1 0 1 0 0,1 0 0 0 0,-1 1-1 0 0,1-1 1 0 0,0-1-1 0 0,0 1 1 0 0,0 0 0 0 0,0 0-1 0 0,1 0 1 0 0,-1 0 0 0 0,1-1-1 0 0,0 1 1 0 0,0 0 0 0 0,0 0-1 0 0,1-4 14 0 0,1-6-105 0 0,0 0 0 0 0,1 0 0 0 0,1 0 0 0 0,0 0 0 0 0,1-1 105 0 0,-3 8-40 0 0,1 0 0 0 0,-1 0 0 0 0,1 0 0 0 0,1 0 0 0 0,-1 0 0 0 0,1 0 0 0 0,0 1 0 0 0,1 0 0 0 0,-1 0 0 0 0,1 0 0 0 0,0 0 0 0 0,3-1 40 0 0,9-6-74 0 0,-12 8 72 0 0,0 0 0 0 0,0 0 1 0 0,1 1-1 0 0,-1-1 1 0 0,1 1-1 0 0,0 1 0 0 0,0-1 1 0 0,0 1-1 0 0,0 0 0 0 0,0 0 1 0 0,0 1-1 0 0,1 0 0 0 0,-1 0 2 0 0,4 0 0 0 0,0 0 0 0 0,0 1 0 0 0,0 0 0 0 0,0 1 0 0 0,0 0 0 0 0,0 1 0 0 0,0 0 0 0 0,0 0 0 0 0,-1 1 0 0 0,1 1 0 0 0,-1-1 0 0 0,2 2 0 0 0,-3-1 0 0 0,1 1 0 0 0,-1-1 0 0 0,1 2 0 0 0,-1-1 0 0 0,-1 1 0 0 0,1 0 0 0 0,-1 1 0 0 0,2 2 0 0 0,-7-7-4 0 0,4 4 45 0 0,-1 0 1 0 0,1 1-1 0 0,-1-1 0 0 0,-1 1 1 0 0,1 0-1 0 0,-1 1 1 0 0,0-1-1 0 0,-1 1 0 0 0,2 5-41 0 0,4 15 173 0 0,-6-21-151 0 0,-1 0-1 0 0,1 0 1 0 0,-2 0 0 0 0,1 1 0 0 0,-1-1 0 0 0,0 0 0 0 0,-1 1-22 0 0,0-7 3 0 0,1 6 33 0 0,-1 0 0 0 0,0 1 1 0 0,0-1-1 0 0,-1 0 0 0 0,0 0 1 0 0,-1 0-1 0 0,1 0 0 0 0,-1 0 1 0 0,0 0-1 0 0,-1-1 0 0 0,-1 3-36 0 0,4-9 1 0 0,-13 21 43 0 0,12-20-19 0 0,0 0-1 0 0,0-1 0 0 0,0 1 1 0 0,0 0-1 0 0,0 0 0 0 0,0-1 1 0 0,0 1-1 0 0,0-1 0 0 0,0 1 0 0 0,0-1 1 0 0,0 1-1 0 0,0-1 0 0 0,-1 0 1 0 0,1 1-1 0 0,0-1 0 0 0,0 0 1 0 0,0 0-1 0 0,-1 0-24 0 0,0-13 160 0 0,2 10-142 0 0,0-1 0 0 0,1 1-1 0 0,-1 0 1 0 0,1 0 0 0 0,0 0 0 0 0,0 0 0 0 0,0 0-1 0 0,0 0 1 0 0,0 0 0 0 0,1 1 0 0 0,-1-1 0 0 0,1 0-1 0 0,2-2-17 0 0,6-14 62 0 0,-2 5-144 0 0,0 0-1 0 0,0 1 1 0 0,2 0 0 0 0,-1 1-1 0 0,2-1 1 0 0,-1 2-1 0 0,11-9 83 0 0,-4 3-81 0 0,0 2-114 0 0,0 1 0 0 0,1 0 1 0 0,0 2-1 0 0,1 0 0 0 0,4-1 195 0 0,-14 9-31 0 0,-1-1-1 0 0,1 1 0 0 0,0 1 0 0 0,0 0 0 0 0,0 0 1 0 0,0 1-1 0 0,1 0 0 0 0,-1 0 0 0 0,1 1 1 0 0,-1 0-1 0 0,1 1 0 0 0,3 0 32 0 0,-13 1-9 0 0,1 1 1 0 0,0-1-1 0 0,-1 0 0 0 0,0 0 1 0 0,1 1-1 0 0,-1-1 1 0 0,0 0-1 0 0,1 1 0 0 0,-1-1 1 0 0,0 0-1 0 0,0 1 0 0 0,0-1 1 0 0,0 1-1 0 0,0 0 9 0 0,0-1-12 0 0,-1 2 10 0 0,1-1 0 0 0,-1 1 1 0 0,0 0-1 0 0,1-1 0 0 0,-1 1 1 0 0,0 0-1 0 0,0-1 0 0 0,-1 1 1 0 0,1-1-1 0 0,0 0 0 0 0,-1 1 1 0 0,-1 0 1 0 0,-24 29 59 0 0,20-24 7 0 0,-7 7 70 0 0,1 0 1 0 0,1 1-1 0 0,-4 9-136 0 0,12-20 7 0 0,1 0 0 0 0,1 0 0 0 0,-1 0 0 0 0,1 0 0 0 0,0 1-1 0 0,0-1 1 0 0,0 1 0 0 0,1-1 0 0 0,0 1 0 0 0,0 0 0 0 0,0 0 0 0 0,1-1-1 0 0,0 1 1 0 0,0 1-7 0 0,0-5 0 0 0,0-1 1 0 0,1 1-1 0 0,-1-1 0 0 0,1 1 0 0 0,-1-1 0 0 0,1 0 1 0 0,-1 1-1 0 0,1-1 0 0 0,0 1 0 0 0,0-1 0 0 0,0 0 0 0 0,0 0 1 0 0,0 1-1 0 0,0-1 0 0 0,0 0 0 0 0,0 0 0 0 0,0 0 0 0 0,1 0 1 0 0,-1 0-1 0 0,0-1 0 0 0,0 1 0 0 0,1 0 0 0 0,-1 0 1 0 0,1-1-1 0 0,-1 1 0 0 0,1-1 0 0 0,1 1 0 0 0,4 0 17 0 0,0 0-1 0 0,0 0 1 0 0,1-1-1 0 0,-1 0 1 0 0,4 0-17 0 0,1 0 38 0 0,0-1-14 0 0,0-1 0 0 0,0 1 0 0 0,0-2 1 0 0,0 0-1 0 0,-1 0 0 0 0,0-1 0 0 0,1-1 1 0 0,-1 1-1 0 0,-1-2 0 0 0,10-5-24 0 0,-14 7 12 0 0,0 0 0 0 0,0-1 0 0 0,-1 0 0 0 0,1 0 0 0 0,-1 0 0 0 0,0 0 0 0 0,-1-1 0 0 0,1 0 0 0 0,-1 0 0 0 0,0 0 0 0 0,-1 0 0 0 0,1-1 0 0 0,-1 1 0 0 0,-1-1 0 0 0,1 0 0 0 0,-1-2-12 0 0,-1 7 5 0 0,1-9 119 0 0,-1 0-1 0 0,1-1 1 0 0,-2-5-124 0 0,0 14 23 0 0,0-1 0 0 0,0 1-1 0 0,-1-1 1 0 0,1 1 0 0 0,-1-1 0 0 0,0 1 0 0 0,0-1-1 0 0,-1 1 1 0 0,1 0 0 0 0,-1-1 0 0 0,1 1-1 0 0,-1 0 1 0 0,-1-1-23 0 0,-5-6-71 0 0,0-1 0 0 0,-1 1 0 0 0,-5-5 71 0 0,10 12-39 0 0,0-1 0 0 0,-1 1 0 0 0,1 0 1 0 0,-1 0-1 0 0,1 0 0 0 0,-1 0 0 0 0,0 1 0 0 0,0 0 1 0 0,0 0-1 0 0,-2 0 39 0 0,-9-4-586 0 0,10 2-1151 0 0,6 4 1656 0 0,0 0 0 0 0,0 0 0 0 0,0 0 0 0 0,0 0 1 0 0,0 0-1 0 0,0 0 0 0 0,0 0 0 0 0,0 0 1 0 0,0 0-1 0 0,0 0 0 0 0,0 0 0 0 0,0 0 0 0 0,0 0 1 0 0,0 0-1 0 0,0 0 0 0 0,0 0 0 0 0,0 0 0 0 0,0 0 1 0 0,0 0-1 0 0,0 0 0 0 0,0 0 0 0 0,0 0 1 0 0,0 0-1 0 0,0 0 0 0 0,0 0 0 0 0,0 0 0 0 0,1 0 1 0 0,-1 0-1 0 0,0 0 0 0 0,0 0 0 0 0,0 0 1 0 0,0 0-1 0 0,0 0 0 0 0,0 0 0 0 0,0 0 0 0 0,0 0 1 0 0,0 0-1 0 0,0-1 0 0 0,0 1 0 0 0,0 0 0 0 0,0 0 1 0 0,0 0-1 0 0,0 0 0 0 0,0 0 0 0 0,0 0 1 0 0,0 0-1 0 0,0 0 0 0 0,0 0 0 0 0,0 0 0 0 0,0 0 1 0 0,0 0-1 0 0,-1 0 0 0 0,1 0 0 0 0,0 0 0 0 0,0 0 81 0 0,1 0-1935 0 0</inkml:trace>
  <inkml:trace contextRef="#ctx0" brushRef="#br0" timeOffset="2465.24">3246 119 16903 0 0,'-2'-1'88'0'0,"1"0"0"0"0,-1 0 0 0 0,1 0 0 0 0,-1 0 0 0 0,0 0 0 0 0,0 1 0 0 0,1-1 0 0 0,-1 1 0 0 0,0-1 0 0 0,0 1 0 0 0,0 0 0 0 0,1 0 0 0 0,-1-1 0 0 0,0 1-1 0 0,0 1 1 0 0,0-1 0 0 0,0 0 0 0 0,1 0 0 0 0,-1 1 0 0 0,0-1 0 0 0,-1 1-88 0 0,-7 2-2 0 0,0 0 1 0 0,0 1-1 0 0,-2 1 2 0 0,8-3 53 0 0,-11 4 231 0 0,0 1 0 0 0,1 1 1 0 0,0 0-1 0 0,0 1 0 0 0,-7 7-284 0 0,16-12 30 0 0,0 0 0 0 0,1 0 1 0 0,0 1-1 0 0,0 0 0 0 0,0-1 1 0 0,0 1-1 0 0,0 1 0 0 0,1-1 0 0 0,0 0 1 0 0,1 1-1 0 0,-1-1 0 0 0,1 1 1 0 0,0 0-1 0 0,0 0 0 0 0,0 0 0 0 0,1 2-30 0 0,1-4 3 0 0,0-1-1 0 0,0 1 1 0 0,1-1-1 0 0,-1 1 0 0 0,1-1 1 0 0,0 1-1 0 0,0-1 1 0 0,0 1-1 0 0,0-1 0 0 0,1 2-2 0 0,2 2 10 0 0,0 1 0 0 0,0-1 0 0 0,0 0 0 0 0,2 1-10 0 0,2 1 42 0 0,0 0 0 0 0,0-1-1 0 0,1 0 1 0 0,0 0-1 0 0,7 4-41 0 0,53 32 69 0 0,-34-23-26 0 0,-27-15-27 0 0,0 0 0 0 0,-1 1 0 0 0,1 0 0 0 0,4 6-16 0 0,-11-13 0 0 0,1 2 0 0 0,1 9 0 0 0,-3-11 0 0 0,0 1 0 0 0,0 0 0 0 0,0-1 0 0 0,0 1 0 0 0,0 0 0 0 0,0-1 0 0 0,-1 1 0 0 0,1 0 0 0 0,0-1 0 0 0,0 1 0 0 0,-1 0 0 0 0,1-1 0 0 0,-1 1 0 0 0,1-1 0 0 0,0 1 0 0 0,-1-1 0 0 0,1 1 0 0 0,-1-1 0 0 0,1 1 0 0 0,-1-1 0 0 0,1 1 0 0 0,-1-1 0 0 0,0 0 0 0 0,1 1 0 0 0,-1-1 0 0 0,1 0 0 0 0,-1 0 0 0 0,0 1 0 0 0,1-1 0 0 0,-1 0 0 0 0,0 0 0 0 0,-22 7 0 0 0,22-7 0 0 0,-15 3-207 0 0,0-1 0 0 0,-13 0 207 0 0,2-1-5616 0 0,6-1-889 0 0</inkml:trace>
  <inkml:trace contextRef="#ctx0" brushRef="#br0" timeOffset="4279.85">3460 233 18343 0 0,'-6'-5'1387'0'0,"4"5"-1341"0"0,-1 0-1 0 0,1 0 1 0 0,0 0 0 0 0,-1 1-1 0 0,1-1 1 0 0,0 1-1 0 0,0-1 1 0 0,-1 1 0 0 0,1 0-1 0 0,0 0 1 0 0,0 0-1 0 0,0 0 1 0 0,0 0 0 0 0,0 0-1 0 0,0 1 1 0 0,0-1-1 0 0,-1 2-45 0 0,-7 5 238 0 0,1 0 0 0 0,-6 9-238 0 0,9-11 222 0 0,-4 4 66 0 0,1 1 0 0 0,1 0-1 0 0,-1 0 1 0 0,2 1 0 0 0,-5 9-288 0 0,9-15 61 0 0,0 0 1 0 0,0 1 0 0 0,1-1-1 0 0,0 1 1 0 0,0 0-1 0 0,1 0 1 0 0,0 0-1 0 0,0-1 1 0 0,0 1 0 0 0,1 0-1 0 0,0 0 1 0 0,1 4-62 0 0,0-7 34 0 0,-1 0 1 0 0,2 0 0 0 0,-1 0-1 0 0,0 0 1 0 0,1 0-1 0 0,0 0 1 0 0,0 0 0 0 0,0 0-1 0 0,0 0 1 0 0,1-1 0 0 0,-1 1-1 0 0,1-1 1 0 0,0 0-1 0 0,0 0 1 0 0,0 0 0 0 0,0 0-1 0 0,1 0 1 0 0,-1-1 0 0 0,4 2-35 0 0,-2-1 24 0 0,1 0 0 0 0,0 0 0 0 0,0 0 0 0 0,0-1 0 0 0,0 0 0 0 0,0-1 1 0 0,0 1-1 0 0,0-1 0 0 0,1 0 0 0 0,-1-1 0 0 0,0 0 0 0 0,1 0 1 0 0,0 0-25 0 0,17-2-217 0 0,0-1 1 0 0,-1-1 0 0 0,0-1 0 0 0,0-1 0 0 0,0-1-1 0 0,21-10 217 0 0,-15 4-746 0 0,0-1-1 0 0,-1-1 0 0 0,7-8 747 0 0,-28 18-160 0 0,-7 5 162 0 0,1 0 0 0 0,-1 0 0 0 0,0 0 0 0 0,0-1 0 0 0,0 1-1 0 0,0 0 1 0 0,0 0 0 0 0,0 0 0 0 0,1 0 0 0 0,-1 0 0 0 0,0-1 0 0 0,0 1-1 0 0,0 0 1 0 0,0 0 0 0 0,0 0 0 0 0,0 0 0 0 0,0 0 0 0 0,0-1 0 0 0,0 1-1 0 0,0 0 1 0 0,0 0 0 0 0,0 0 0 0 0,0 0 0 0 0,0-1 0 0 0,0 1 0 0 0,0 0-1 0 0,0 0 1 0 0,0 0 0 0 0,0 0 0 0 0,0-1 0 0 0,0 1 0 0 0,0 0-1 0 0,0 0 1 0 0,0 0 0 0 0,0 0 0 0 0,-1-1 0 0 0,1 1 0 0 0,0 0 0 0 0,0 0-1 0 0,0 0 1 0 0,0 0 0 0 0,0 0 0 0 0,0 0 0 0 0,0 0 0 0 0,-1-1 0 0 0,1 1-1 0 0,0 0 1 0 0,0 0 0 0 0,0 0 0 0 0,0 0 0 0 0,-1 0 0 0 0,1 0 0 0 0,0 0-2 0 0,-5-1 119 0 0,1 0-35 0 0,1 1 1 0 0,-1 0-1 0 0,1 1 1 0 0,-1-1-1 0 0,1 1 1 0 0,-1-1 0 0 0,1 1-1 0 0,0 0 1 0 0,-1 0-1 0 0,1 1 1 0 0,-2 0-85 0 0,-34 20 450 0 0,32-18-426 0 0,0 2 1 0 0,1-1 0 0 0,0 1 0 0 0,1-1-1 0 0,-1 2 1 0 0,1-1 0 0 0,0 0 0 0 0,0 1 0 0 0,1 0-1 0 0,0 0 1 0 0,0 1 0 0 0,1-1 0 0 0,0 1-1 0 0,0 0-24 0 0,3-7 0 0 0,-1 0 0 0 0,1 0 0 0 0,0 0-1 0 0,0 0 1 0 0,-1 0 0 0 0,1 1 0 0 0,0-1-1 0 0,0 0 1 0 0,0 0 0 0 0,0 0-1 0 0,1 0 1 0 0,-1 0 0 0 0,0 0 0 0 0,0 0-1 0 0,1 0 1 0 0,-1 0 0 0 0,0 0 0 0 0,1 0-1 0 0,-1 0 1 0 0,1 0 0 0 0,-1 0 0 0 0,1 0-1 0 0,0 0 1 0 0,1 0 6 0 0,-1 1 0 0 0,1-1-1 0 0,0 1 1 0 0,-1-1 0 0 0,1 0 0 0 0,0 0-1 0 0,0 0 1 0 0,0 0 0 0 0,0 0-1 0 0,0 0 1 0 0,1 0-6 0 0,6 1 51 0 0,-1 0 0 0 0,1-1 0 0 0,-1 0 0 0 0,1 0 0 0 0,6 0-51 0 0,-1-2-2 0 0,0 0-1 0 0,-1 0 0 0 0,1-1 1 0 0,-1-1-1 0 0,0 0 0 0 0,0-1 1 0 0,0 0-1 0 0,8-5 3 0 0,-15 6-43 0 0,-1 0 0 0 0,0-1 1 0 0,0 1-1 0 0,0-1 0 0 0,-1 0 0 0 0,0 0 0 0 0,1-1 1 0 0,-1 0-1 0 0,-1 1 0 0 0,1-1 0 0 0,-1 0 0 0 0,0-1 1 0 0,0 1-1 0 0,0-1 0 0 0,-1 1 0 0 0,2-5 43 0 0,-3 6-34 0 0,1-1 0 0 0,-1 1-1 0 0,0-1 1 0 0,0 0 0 0 0,-1 0-1 0 0,1 0 1 0 0,-1 1 0 0 0,0-1 0 0 0,-1 0-1 0 0,1 0 1 0 0,-1 0 0 0 0,0 1-1 0 0,0-1 1 0 0,0 0 0 0 0,-1 1 0 0 0,1-1-1 0 0,-1 1 1 0 0,0-1 0 0 0,-1 1-1 0 0,-1-4 35 0 0,0 3-82 0 0,0 0 0 0 0,-1-1 0 0 0,1 2 0 0 0,-1-1 0 0 0,0 0 0 0 0,0 1 0 0 0,-1 0 0 0 0,1 0 0 0 0,-1 1 0 0 0,-5-4 82 0 0,10 7-11 0 0,1 0 0 0 0,0 0 0 0 0,0 0 1 0 0,0 0-1 0 0,0 0 0 0 0,0 0 0 0 0,0 0 0 0 0,0 0 0 0 0,0 0 0 0 0,0 0 0 0 0,-1 0 0 0 0,1-1 0 0 0,0 1 0 0 0,0 0 0 0 0,0 0 0 0 0,0 0 0 0 0,0 0 0 0 0,0 0 0 0 0,0 0 0 0 0,0 0 0 0 0,0 0 0 0 0,0-1 0 0 0,0 1 0 0 0,0 0 0 0 0,0 0 0 0 0,0 0 0 0 0,0 0 0 0 0,0 0 0 0 0,0 0 0 0 0,0 0 0 0 0,0-1 1 0 0,0 1-1 0 0,0 0 0 0 0,0 0 0 0 0,0 0 0 0 0,0 0 0 0 0,0 0 0 0 0,0 0 0 0 0,0 0 0 0 0,0-1 0 0 0,0 1 0 0 0,0 0 0 0 0,0 0 0 0 0,0 0 0 0 0,1 0 0 0 0,-1 0 0 0 0,0 0 0 0 0,0 0 0 0 0,0 0 0 0 0,0 0 0 0 0,0 0 0 0 0,0 0 0 0 0,0-1 0 0 0,1 1 11 0 0,4-3-414 0 0,-4 2 464 0 0,5-1-178 0 0,0 0-1 0 0,0 0 0 0 0,0 0 0 0 0,0 1 0 0 0,0 0 0 0 0,1 0 0 0 0,-1 0 0 0 0,3 1 129 0 0,21-3 379 0 0,-3 0-361 0 0,0 0 0 0 0,0 3-1 0 0,1 0 1 0 0,-1 1-1 0 0,0 2 1 0 0,3 1-18 0 0,-27-3 4 0 0,0-1 0 0 0,0 1 0 0 0,0 0 0 0 0,1 0 0 0 0,-1 0 0 0 0,0 0 0 0 0,0 1 0 0 0,-1-1 0 0 0,1 1-1 0 0,0 0 1 0 0,0 0 0 0 0,-1 0 0 0 0,1 0 0 0 0,-1 0 0 0 0,0 0 0 0 0,1 1 0 0 0,-1-1 0 0 0,0 1 0 0 0,-1-1 0 0 0,2 2-4 0 0,2 6 27 0 0,0 0 1 0 0,-1 0-1 0 0,0 1 0 0 0,-1 0 0 0 0,1 2-27 0 0,1 4 443 0 0,6 39 211 0 0,-3-18-396 0 0,1 16 594 0 0,-2-1-1 0 0,0 45-851 0 0,5 144 365 0 0,-13-212-311 0 0,1-24-42 0 0,-1-1 0 0 0,1 1 0 0 0,0-1 0 0 0,0 1 0 0 0,1-1 0 0 0,-1 1 0 0 0,2 4-12 0 0,0-5 33 0 0,-1-3-22 0 0,0 0 0 0 0,-1-1 0 0 0,1 1 0 0 0,0 0 0 0 0,-1 0 1 0 0,0-1-1 0 0,1 1 0 0 0,-1 0 0 0 0,0 0 0 0 0,0 0 0 0 0,0-1 0 0 0,0 1 0 0 0,-1 0 0 0 0,1 0 0 0 0,0 0 0 0 0,-1-1 0 0 0,1 1 0 0 0,-1 1-11 0 0,0-2 86 0 0,1-1-11 0 0,1-11 108 0 0,0-2-221 0 0,-1 0 1 0 0,-1 1-1 0 0,0-1 1 0 0,0 0-1 0 0,-1-1 38 0 0,-1-6-262 0 0,-7-33-365 0 0,5 34 101 0 0,2 0 1 0 0,-1-5 525 0 0,1 0-1062 0 0,-5-17 1062 0 0,4 24-77 0 0,1 0 0 0 0,0 0-1 0 0,2 0 1 0 0,0-10 77 0 0,13-152-3081 0 0,-12 175 2966 0 0,1-8 258 0 0,1-1 1 0 0,0 1-1 0 0,1-1 1 0 0,0 1-1 0 0,2-1-143 0 0,-5 11 40 0 0,1-1 0 0 0,1 0-1 0 0,-1 1 1 0 0,0-1 0 0 0,1 1 0 0 0,-1 0 0 0 0,1-1-1 0 0,0 1 1 0 0,-1 0 0 0 0,1 0 0 0 0,0 0 0 0 0,1 0-1 0 0,-1 0 1 0 0,0 1 0 0 0,0-1 0 0 0,1 1 0 0 0,-1-1-1 0 0,1 1 1 0 0,-1 0 0 0 0,1 0 0 0 0,0 0 0 0 0,-1 0-1 0 0,1 1 1 0 0,0-1 0 0 0,0 1-40 0 0,0-1 30 0 0,-1 2 1 0 0,1-1-1 0 0,-1 0 1 0 0,0 0-1 0 0,1 1 0 0 0,-1-1 1 0 0,0 1-1 0 0,1 0 0 0 0,-1 0 1 0 0,0-1-1 0 0,0 2 0 0 0,0-1 1 0 0,1 0-1 0 0,-1 0 0 0 0,0 1 1 0 0,-1-1-1 0 0,1 1 1 0 0,0-1-1 0 0,0 1 0 0 0,-1 0 1 0 0,1 0-1 0 0,-1 0 0 0 0,1 0 1 0 0,-1 0-1 0 0,1 1-30 0 0,4 8 297 0 0,-1-1-1 0 0,0 1 1 0 0,-1 0 0 0 0,2 8-297 0 0,-4-14 46 0 0,0 1 26 0 0,0-1-1 0 0,-1 1 1 0 0,0-1-1 0 0,0 1 1 0 0,0 0-1 0 0,-1-1 1 0 0,1 1-1 0 0,-1 0 1 0 0,-1 0-1 0 0,1-1 1 0 0,-1 1-1 0 0,0 0 1 0 0,0-1-1 0 0,-1 1 1 0 0,0 0-1 0 0,0-1 1 0 0,0 0-1 0 0,0 0 1 0 0,-1 1-1 0 0,0-1 1 0 0,0-1-1 0 0,0 1 0 0 0,-1 0 1 0 0,0-1-1 0 0,1 0 1 0 0,-2 0-1 0 0,1 0 1 0 0,0 0-1 0 0,-1-1 1 0 0,0 1-1 0 0,1-1 1 0 0,-2 0-72 0 0,-1 1 75 0 0,6-3-50 0 0,0 0 0 0 0,0-1 0 0 0,0 1 0 0 0,0-1 0 0 0,1 1 0 0 0,-1-1 0 0 0,0 1 0 0 0,0-1 0 0 0,0 0 0 0 0,0 1 0 0 0,0-1 0 0 0,0 0 0 0 0,0 0 0 0 0,0 0-25 0 0,0 0 64 0 0,1 0 0 0 0,0 0 12 0 0,1-1-27 0 0,0-1 0 0 0,0 1 0 0 0,0-1 0 0 0,0 1 0 0 0,1 0 0 0 0,-1 0 0 0 0,0 0-1 0 0,1-1 1 0 0,-1 1 0 0 0,2 0-49 0 0,0-1 45 0 0,48-34-639 0 0,-21 16-134 0 0,15-14 728 0 0,-22 15-362 0 0,2 1-1 0 0,0 1 0 0 0,12-5 363 0 0,-12 7-223 0 0,-14 8 133 0 0,1 1 1 0 0,-1 0-1 0 0,1 0 0 0 0,1 1 0 0 0,-1 1 0 0 0,5-1 90 0 0,-16 4-1 0 0,1 1 0 0 0,0-1 0 0 0,-1 1 0 0 0,1 0 0 0 0,-1 0 0 0 0,1 0 1 0 0,-1 0-1 0 0,1 0 0 0 0,0 1 0 0 0,0-1 1 0 0,-1 0-1 0 0,-1 0 1 0 0,1 1 0 0 0,-1-1-1 0 0,1 0 1 0 0,-1 0-1 0 0,1 1 1 0 0,-1-1-1 0 0,1 0 1 0 0,-1 1-1 0 0,0-1 1 0 0,1 0-1 0 0,-1 1 1 0 0,1-1-1 0 0,-1 1 1 0 0,0-1-1 0 0,1 1 1 0 0,-1-1-1 0 0,0 1 1 0 0,1 0 5 0 0,-1 1-1 0 0,1 0 0 0 0,-1-1 1 0 0,0 1-1 0 0,0 0 0 0 0,0-1 0 0 0,0 1 1 0 0,0 0-1 0 0,0-1 0 0 0,0 1 0 0 0,0 1-4 0 0,-1 2 56 0 0,0 3 115 0 0,0 1 1 0 0,0-1-1 0 0,-1 0 0 0 0,0 0 0 0 0,-3 7-171 0 0,-3 16 341 0 0,-10 51-145 0 0,18-80-186 0 0,0-1-1 0 0,0 1 0 0 0,0-1 0 0 0,0 1 1 0 0,0 0-1 0 0,0-1 0 0 0,1 1 0 0 0,-1-1 1 0 0,0 1-1 0 0,1-1 0 0 0,-1 1 0 0 0,1-1 1 0 0,0 1-10 0 0,0 0 33 0 0,-1-1 31 0 0,2-1 2 0 0,2 1-40 0 0,1 0 0 0 0,0-1 0 0 0,0 0-1 0 0,0 0 1 0 0,0 0 0 0 0,0 0-1 0 0,-1-1 1 0 0,1 0 0 0 0,0 0 0 0 0,0 0-1 0 0,-1 0 1 0 0,1-1 0 0 0,0 0-26 0 0,14-7 1 0 0,-1 0 0 0 0,11-8-1 0 0,4-2-209 0 0,-27 15 154 0 0,1 0-1 0 0,-1 0 0 0 0,-1-1 0 0 0,1 0 0 0 0,2-3 56 0 0,16-13-127 0 0,3-2 28 0 0,-21 17 32 0 0,0 1 1 0 0,1-1 0 0 0,-1 1-1 0 0,1 1 1 0 0,1-1-1 0 0,3-1 67 0 0,-5 3-52 0 0,1 0-51 0 0,1 0 0 0 0,-1 0 1 0 0,1 1-1 0 0,7-2 103 0 0,-13 4-6 0 0,0 0-1 0 0,0 0 1 0 0,0-1 0 0 0,0 1 0 0 0,1 0 0 0 0,-1 1 0 0 0,0-1 0 0 0,0 0 0 0 0,0 1 0 0 0,0-1-1 0 0,0 1 1 0 0,0 0 0 0 0,0-1 0 0 0,0 1 0 0 0,0 0 0 0 0,0 0 0 0 0,0 0 0 0 0,-1 1 0 0 0,1-1-1 0 0,0 0 1 0 0,0 1 6 0 0,7 7-12 0 0,-3-3-18 0 0,0 0 0 0 0,0 0 0 0 0,0 1 1 0 0,-1 0-1 0 0,0 0 0 0 0,0 0 0 0 0,2 6 30 0 0,12 20-14 0 0,-15-26 33 0 0,0 0 0 0 0,0 0 0 0 0,-1 0-1 0 0,1 1 1 0 0,0 5-19 0 0,8 25 70 0 0,-7-25-70 0 0,0 1-1 0 0,-1 0 1 0 0,-1 0 0 0 0,1 15 0 0 0,-1-4 90 0 0,1-1 0 0 0,3 10-90 0 0,5 32 108 0 0,-7-38-73 0 0,1 0-1 0 0,1-1 0 0 0,4 10-34 0 0,0-3 41 0 0,-2-12-19 0 0,-8-20-17 0 0,1 1 0 0 0,-1-1 0 0 0,0 1-1 0 0,0 0 1 0 0,0-1 0 0 0,0 1 0 0 0,-1 0-1 0 0,1 0 1 0 0,-1-1 0 0 0,0 1 0 0 0,1 0 0 0 0,-1 0-1 0 0,-1 2-4 0 0,2 13 69 0 0,-1-17-63 0 0,0 0-1 0 0,1 0 0 0 0,-1 0 1 0 0,0 0-1 0 0,0 0 1 0 0,0 0-1 0 0,0 0 1 0 0,0 0-1 0 0,0 0 0 0 0,0 0 1 0 0,0 0-1 0 0,-1 0 1 0 0,1 0-1 0 0,0 0 1 0 0,-1 0-1 0 0,1-1 0 0 0,0 1 1 0 0,-1 0-1 0 0,1 0 1 0 0,-1 0-1 0 0,1 0 1 0 0,-1 0-1 0 0,0-1 0 0 0,1 1 1 0 0,-1 0-1 0 0,0-1 1 0 0,0 1-1 0 0,1 0 1 0 0,-1-1-1 0 0,0 1 0 0 0,0-1 1 0 0,0 1-1 0 0,0-1 1 0 0,0 1-6 0 0,-2 0 36 0 0,-1 1 0 0 0,0-1 1 0 0,1 0-1 0 0,-1 0 0 0 0,0 0 1 0 0,0 0-1 0 0,0 0 1 0 0,1-1-1 0 0,-1 0 0 0 0,0 0 1 0 0,0 0-1 0 0,0 0 0 0 0,0-1 1 0 0,0 0-37 0 0,-9-2 150 0 0,-1 0-1 0 0,1-1 1 0 0,-5-3-150 0 0,-17-5 112 0 0,24 8-81 0 0,-1-2 0 0 0,0 1 0 0 0,1-1 0 0 0,0-1-1 0 0,0 0 1 0 0,-8-7-31 0 0,-4-3 287 0 0,10 7-92 0 0,1-1 0 0 0,0 0 0 0 0,1-1 0 0 0,-3-4-195 0 0,-3-3 148 0 0,13 13-112 0 0,0 0 0 0 0,1 0-1 0 0,-1 0 1 0 0,1-1 0 0 0,0 0 0 0 0,1 1-1 0 0,0-1 1 0 0,0 0 0 0 0,0-3-36 0 0,0 2 30 0 0,1 6-34 0 0,1 0 0 0 0,0 0 0 0 0,0 0 0 0 0,0-1 1 0 0,0 1-1 0 0,0 0 0 0 0,0 0 0 0 0,1 0 0 0 0,-1 0 0 0 0,1-1 0 0 0,0 1 0 0 0,-1 0 0 0 0,1 0 0 0 0,0 0 0 0 0,0 0 0 0 0,0 0 0 0 0,1 0 0 0 0,-1 1 0 0 0,0-1 0 0 0,1 0 0 0 0,-1 1 0 0 0,1-1 4 0 0,2-2-68 0 0,-1 0-1 0 0,1 1 1 0 0,0 0-1 0 0,0 0 1 0 0,1 0-1 0 0,-1 1 0 0 0,0-1 1 0 0,1 1-1 0 0,1 0 69 0 0,74-25-1875 0 0,-25 12-4769 0 0,-18 6-52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36.6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 30 13416 0 0,'-2'-6'543'0'0,"0"4"-201"0"0,2 0-1 0 0,-1 0 1 0 0,0 0-1 0 0,0-1 1 0 0,1 1-1 0 0,-1 0 1 0 0,1 0-1 0 0,-1 0 1 0 0,1-2-342 0 0,-3 17 797 0 0,10 37 436 0 0,-2 1-1 0 0,-2-1 1 0 0,-3 25-1233 0 0,0-52 202 0 0,-1 9-98 0 0,1 29 267 0 0,3 3-371 0 0,-2-29 48 0 0,-1-26-35 0 0,0-1 0 0 0,0 1 0 0 0,1 0 0 0 0,0 0 0 0 0,0-1-1 0 0,1 1 1 0 0,2 4-13 0 0,-3-11 14 0 0,0 0 0 0 0,0 0 0 0 0,0 0 0 0 0,0 0 0 0 0,0 0 0 0 0,1 0-1 0 0,-1 0 1 0 0,0 0 0 0 0,1-1 0 0 0,0 1 0 0 0,-1-1 0 0 0,1 1 0 0 0,0-1 0 0 0,0 0-1 0 0,0 1 1 0 0,0-1 0 0 0,0 0 0 0 0,0 0 0 0 0,0 0 0 0 0,0-1 0 0 0,0 1-1 0 0,1 0 1 0 0,-1-1 0 0 0,0 0 0 0 0,0 1 0 0 0,2-1-14 0 0,3 1 11 0 0,3 0 4 0 0,0-1-1 0 0,0 0 0 0 0,0 0 0 0 0,0-1 0 0 0,0 0 1 0 0,-1-1-1 0 0,1 0 0 0 0,0 0 0 0 0,4-3-14 0 0,27-5 66 0 0,-6 3-45 0 0,57-8 94 0 0,-65 13-66 0 0,0 2-1 0 0,0 0 1 0 0,17 4-49 0 0,-11 0 17 0 0,-17-2-449 0 0,0 0-1 0 0,6-1 433 0 0,-5-4-2185 0 0,-11 3 122 0 0</inkml:trace>
  <inkml:trace contextRef="#ctx0" brushRef="#br0" timeOffset="1190">733 286 11888 0 0,'0'0'546'0'0,"0"0"-10"0"0,-3-13-322 0 0,2 12-91 0 0,0 1 0 0 0,0-1 0 0 0,1 1 0 0 0,-1-1 0 0 0,0 0 0 0 0,0 1 1 0 0,0 0-1 0 0,0-1 0 0 0,0 1 0 0 0,0-1 0 0 0,0 1 0 0 0,0 0 0 0 0,0 0 0 0 0,0 0 1 0 0,0 0-1 0 0,0-1 0 0 0,0 1 0 0 0,0 0 0 0 0,0 1 0 0 0,0-1 0 0 0,0 0 1 0 0,0 0-1 0 0,0 0 0 0 0,0 1 0 0 0,0-1 0 0 0,0 0 0 0 0,-1 1-123 0 0,-30 11 3521 0 0,20-4-3252 0 0,0-1 1 0 0,0 2 0 0 0,0-1-1 0 0,1 2 1 0 0,0-1 0 0 0,1 2-1 0 0,0-1-269 0 0,-19 23 785 0 0,-16 26-785 0 0,40-52 53 0 0,1 1 1 0 0,0-1 0 0 0,-2 6-54 0 0,-6 12 71 0 0,10-22-54 0 0,0 1 1 0 0,0-1-1 0 0,1 1 1 0 0,0-1 0 0 0,-1 1-1 0 0,1 0 1 0 0,0 0-18 0 0,1-3 1 0 0,0 0 0 0 0,0 0 1 0 0,0 1-1 0 0,0-1 1 0 0,0 0-1 0 0,0 0 0 0 0,0 0 1 0 0,0 0-1 0 0,0 0 0 0 0,0 0 1 0 0,1 0-1 0 0,-1 0 0 0 0,0 0 1 0 0,1 0-1 0 0,-1 0 1 0 0,1 0-1 0 0,-1 0 0 0 0,1 0 1 0 0,-1 0-1 0 0,1-1 0 0 0,0 1 1 0 0,0 0-1 0 0,-1 0 1 0 0,1 0-1 0 0,0-1 0 0 0,0 1 1 0 0,0 0-2 0 0,2 0 20 0 0,0-1 0 0 0,0 1 0 0 0,0-1 0 0 0,0 0 1 0 0,0 0-1 0 0,0 0 0 0 0,0 0 0 0 0,0-1 0 0 0,0 1 0 0 0,0-1 1 0 0,0 1-1 0 0,0-1 0 0 0,0 0 0 0 0,-1 0 0 0 0,1-1-20 0 0,9-4 18 0 0,0 0-1 0 0,0-2 1 0 0,0 1-1 0 0,-1-1 1 0 0,-1-1-1 0 0,1 0 1 0 0,-1 0-1 0 0,7-11-17 0 0,-8 9 6 0 0,0 0-1 0 0,-2-1 0 0 0,5-7-5 0 0,-12 18 87 0 0,9 7 317 0 0,-7-3-376 0 0,-1 1-1 0 0,1 0 1 0 0,-1 0 0 0 0,0 0 0 0 0,-1 0 0 0 0,1 0-1 0 0,-1 0 1 0 0,1 0 0 0 0,-1 0-28 0 0,0 1 23 0 0,0-1-1 0 0,0 0 1 0 0,1 0 0 0 0,-1 0-1 0 0,1-1 1 0 0,0 1 0 0 0,1 0 0 0 0,-1 0-1 0 0,0 0 1 0 0,1-1 0 0 0,0 1 0 0 0,0 0-23 0 0,1 0 10 0 0,0-1 0 0 0,-1 1 0 0 0,1-1 0 0 0,1 0 1 0 0,-1 0-1 0 0,0 0 0 0 0,1 0 0 0 0,-1-1 0 0 0,1 1 0 0 0,0-1 1 0 0,0 0-1 0 0,0 0 0 0 0,0 0 0 0 0,0-1 0 0 0,1 1 1 0 0,-1-1-1 0 0,0 0 0 0 0,1 0 0 0 0,-1-1 0 0 0,1 1 0 0 0,-1-1 1 0 0,3 0-11 0 0,4-1 2 0 0,1 0 0 0 0,0 0 1 0 0,0-1-1 0 0,-1-1 1 0 0,0 0-1 0 0,1 0 0 0 0,-1-2 1 0 0,10-4-3 0 0,-7 2-262 0 0,-1 0 1 0 0,0-1-1 0 0,0-1 1 0 0,-1 0 0 0 0,0 0-1 0 0,8-9 262 0 0,-14 11-303 0 0,0-1-1 0 0,0 1 1 0 0,0-1-1 0 0,-1 0 1 0 0,0-1-1 0 0,-1 1 1 0 0,2-5 303 0 0,6-16-1622 0 0,4-20 1622 0 0,-2 4-454 0 0,-14 44 481 0 0,1 0 0 0 0,-1 0-1 0 0,1 0 1 0 0,-1 0-1 0 0,0 0 1 0 0,1-1 0 0 0,0 1-1 0 0,-1 0 1 0 0,1 0-1 0 0,0 0 1 0 0,-1 1 0 0 0,1-1-1 0 0,0 0 1 0 0,0 0-1 0 0,0 0 1 0 0,0 0 0 0 0,0 1-1 0 0,0-1 1 0 0,0 0-1 0 0,0 1 1 0 0,0-1 0 0 0,1 1-27 0 0,-1-1 60 0 0,0 1 1 0 0,0 0 0 0 0,1 1 0 0 0,-1-1-1 0 0,0 0 1 0 0,0 0 0 0 0,0 0-1 0 0,0 1 1 0 0,1-1 0 0 0,-1 1 0 0 0,0-1-1 0 0,0 1 1 0 0,0-1 0 0 0,0 1 0 0 0,0-1-1 0 0,0 1 1 0 0,0 0 0 0 0,0 0-61 0 0,4 4 131 0 0,0 0 1 0 0,0 0-1 0 0,0 1 1 0 0,-1-1-1 0 0,0 1 1 0 0,-1 0-1 0 0,1 1-131 0 0,9 17 383 0 0,-1 0-1 0 0,-1 5-382 0 0,4 3 131 0 0,-10-20-5 0 0,0-1 0 0 0,0 1 1 0 0,-1 0-127 0 0,-2-6 72 0 0,-1 0-1 0 0,0 0 1 0 0,0-1 0 0 0,0 1 0 0 0,-1 0 0 0 0,0 0 0 0 0,0 0 0 0 0,0 0-1 0 0,-1 2-71 0 0,1-6 22 0 0,-1 1-1 0 0,0-1 1 0 0,0 1-1 0 0,0-1 0 0 0,0 1 1 0 0,0-1-1 0 0,0 0 1 0 0,0 1-1 0 0,-1-1 0 0 0,0 0 1 0 0,1 0-1 0 0,-1 0 0 0 0,0 0 1 0 0,0 0-1 0 0,0 0 1 0 0,0-1-1 0 0,0 1 0 0 0,0-1 1 0 0,0 1-1 0 0,-1-1 1 0 0,-1 1-22 0 0,-8 3 19 0 0,-1 0 0 0 0,1-1 1 0 0,-1 0-1 0 0,0-1 1 0 0,0-1-1 0 0,-1 0 0 0 0,1-1 1 0 0,0 0-1 0 0,-6-1-19 0 0,-2-1-130 0 0,21 1 128 0 0,0 0 1 0 0,0 0 0 0 0,0 0 0 0 0,0 0 0 0 0,0 0-1 0 0,0 0 1 0 0,0 0 0 0 0,0 0 0 0 0,-1 0 0 0 0,1 0 0 0 0,0 0-1 0 0,0 0 1 0 0,0 0 0 0 0,0 0 0 0 0,0 0 0 0 0,0 0-1 0 0,0 0 1 0 0,0 0 0 0 0,0 0 0 0 0,0 0 0 0 0,0 0-1 0 0,0 0 1 0 0,0 0 0 0 0,-1 0 0 0 0,1 0 0 0 0,0 0 0 0 0,0 0-1 0 0,0 0 1 0 0,0 0 0 0 0,0 0 0 0 0,0 0 0 0 0,0 0-1 0 0,0-1 1 0 0,0 1 0 0 0,0 0 0 0 0,0 0 0 0 0,0 0-1 0 0,0 0 1 0 0,0 0 0 0 0,0 0 0 0 0,0 0 0 0 0,0 0 0 0 0,0 0-1 0 0,0 0 1 0 0,0 0 0 0 0,0 0 0 0 0,0 0 0 0 0,0-1-1 0 0,0 1 1 0 0,0 0 0 0 0,0 0 0 0 0,0 0 0 0 0,0 0-1 0 0,0 0 1 0 0,0 0 0 0 0,0 0 0 0 0,0 0 0 0 0,0 0 0 0 0,0 0-1 0 0,0 0 1 0 0,0 0 0 0 0,0 0 1 0 0,12-5-25 0 0,119-24-102 0 0,31-9-21 0 0,-146 33 148 0 0,39-11-3 0 0,0-3 3 0 0,-37 12-7 0 0,-1-1 0 0 0,0-1-1 0 0,-1 0 1 0 0,0-1-1 0 0,2-2 8 0 0,-12 8-3 0 0,0-1 0 0 0,0 0-1 0 0,-1-1 1 0 0,0 0 0 0 0,1 0 3 0 0,-4 4-9 0 0,0-1 0 0 0,-1 0 0 0 0,1 1 0 0 0,0-1 0 0 0,-1 0 0 0 0,0 0 0 0 0,0 1 0 0 0,1-1 0 0 0,-2 0 0 0 0,1 0 0 0 0,0-1 0 0 0,-1 1 0 0 0,1-3 9 0 0,-1 5-3 0 0,0 1-1 0 0,-1-1 1 0 0,1 0 0 0 0,0 0-1 0 0,0 0 1 0 0,-1 1 0 0 0,1-1-1 0 0,0 0 1 0 0,-1 1 0 0 0,1-1-1 0 0,-1 0 1 0 0,1 1-1 0 0,-1-1 1 0 0,1 1 0 0 0,-1-1-1 0 0,0 0 1 0 0,1 1 0 0 0,-1-1-1 0 0,0 1 1 0 0,1 0 0 0 0,-1-1-1 0 0,0 1 1 0 0,1 0 0 0 0,-1-1-1 0 0,0 1 1 0 0,0 0 0 0 0,0 0-1 0 0,1 0 1 0 0,-1-1 0 0 0,0 1-1 0 0,0 0 1 0 0,0 0 0 0 0,1 0-1 0 0,-1 0 1 0 0,0 0 3 0 0,-29 3-95 0 0,25-2 89 0 0,0 0 0 0 0,0 0-1 0 0,0 1 1 0 0,1 0 0 0 0,-1 0 0 0 0,0 0 0 0 0,1 1 0 0 0,0 0 0 0 0,0 0-1 0 0,0 0 1 0 0,0 0 0 0 0,0 0 0 0 0,-3 4 6 0 0,2 0-9 0 0,-1 0 0 0 0,1 0 0 0 0,0 1 0 0 0,0-1 0 0 0,1 1 0 0 0,0 1 0 0 0,-1 2 9 0 0,4-8-1 0 0,0-1 0 0 0,0 1 0 0 0,0-1 0 0 0,1 0 1 0 0,-1 1-1 0 0,1-1 0 0 0,-1 1 0 0 0,1 0 0 0 0,0-1 0 0 0,0 1 0 0 0,0-1 0 0 0,0 1 0 0 0,1-1 0 0 0,-1 1 0 0 0,1-1 0 0 0,0 1 0 0 0,-1-1 0 0 0,1 1 0 0 0,0-1 0 0 0,0 0 0 0 0,0 1 0 0 0,1-1 0 0 0,-1 0 0 0 0,1 0 0 0 0,-1 0 0 0 0,1 0 1 0 0,0 0-1 0 0,-1 0 0 0 0,1 0 0 0 0,2 0 1 0 0,0 1 27 0 0,0 0 0 0 0,1 0 0 0 0,-1-1 0 0 0,1 0 0 0 0,-1 0-1 0 0,1 0 1 0 0,0-1 0 0 0,0 0 0 0 0,0 0 0 0 0,0 0 0 0 0,0 0 0 0 0,0-1 0 0 0,0 1 0 0 0,0-1 0 0 0,1-1-27 0 0,25-3 165 0 0,-1-1-1 0 0,0-2 0 0 0,9-4-164 0 0,-10 3 131 0 0,-10 2-77 0 0,0-1 0 0 0,-1-1 0 0 0,0 0 0 0 0,7-6-54 0 0,36-16-42 0 0,-27 12-12 0 0,-28 14 22 0 0,-1 0-1 0 0,2 1 0 0 0,-1 0 0 0 0,0 0 0 0 0,1 1 1 0 0,-1-1-1 0 0,1 1 0 0 0,0 1 0 0 0,-1-1 0 0 0,3 1 33 0 0,-7 1-16 0 0,0 0-1 0 0,0 0 1 0 0,0 1 0 0 0,0-1-1 0 0,0 0 1 0 0,-1 1-1 0 0,1-1 1 0 0,0 1-1 0 0,0 0 1 0 0,0 0-1 0 0,-1-1 1 0 0,1 1 0 0 0,0 0-1 0 0,-1 1 1 0 0,1-1-1 0 0,-1 0 1 0 0,1 0-1 0 0,-1 1 17 0 0,1 0-16 0 0,1 1 0 0 0,-1 0 1 0 0,0 0-1 0 0,-1 0 0 0 0,1 0 0 0 0,0 0 0 0 0,-1 1 0 0 0,0-1 0 0 0,1 3 16 0 0,1 5-27 0 0,-1 1 1 0 0,0-1-1 0 0,-1 1 1 0 0,0-1-1 0 0,-1 6 27 0 0,-1-2-3 0 0,-1 1 0 0 0,0-2 0 0 0,-1 1 0 0 0,-2 4 3 0 0,3-11 5 0 0,0-1 0 0 0,-1 0 0 0 0,0 0 0 0 0,0-1 0 0 0,-1 1 0 0 0,0 0-5 0 0,4-6 149 0 0,-6 1 331 0 0,3-1-206 0 0,-1-7-239 0 0,3 4-20 0 0,1 0 0 0 0,-1 0 0 0 0,1 0 0 0 0,0 0 1 0 0,-1 0-1 0 0,1 0 0 0 0,0-1 0 0 0,0 1 0 0 0,0 0 0 0 0,1 0 0 0 0,-1 0 0 0 0,0 0 0 0 0,1 0 0 0 0,0 0 0 0 0,-1 0 0 0 0,1 0 0 0 0,0-1-15 0 0,18-34 77 0 0,-18 36-78 0 0,12-21 22 0 0,-3 4-1 0 0,1 0-1 0 0,7-8-19 0 0,-5 8-309 0 0,2 2 0 0 0,-1 0 0 0 0,2 1 0 0 0,0 0 0 0 0,1 1 0 0 0,14-9 309 0 0,-2 6-1026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50.5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52 291 4608 0 0,'0'0'353'0'0,"0"-1"-231"0"0,-2-2 46 0 0,1 2 631 0 0,0 0-616 0 0,0 1-1 0 0,0-1 0 0 0,1 1 0 0 0,-1-1 1 0 0,0 1-1 0 0,0 0 0 0 0,0 0 0 0 0,0-1 0 0 0,0 1 1 0 0,0 0-1 0 0,0 0 0 0 0,0 0 0 0 0,0 0 0 0 0,0 0 1 0 0,0 0-1 0 0,0 0 0 0 0,0 1 0 0 0,0-1 0 0 0,0 0-182 0 0,-14 0 918 0 0,12-2-468 0 0,-3-1-352 0 0,1 3 2885 0 0,4 0-2288 0 0,1 0 1 0 0,0 0 22 0 0,0 0 97 0 0,0 0 45 0 0,0 0 10 0 0,0 0-160 0 0,0 0-685 0 0,0 0-302 0 0,0 0-62 0 0,2 1 68 0 0,2 1 417 0 0,0 1-1 0 0,0-1 0 0 0,0 0 0 0 0,1 0 0 0 0,-1-1 0 0 0,1 1 0 0 0,0-1 0 0 0,-1 0 1 0 0,1 0-1 0 0,0-1 0 0 0,-1 1 0 0 0,1-1 0 0 0,1 0-145 0 0,25-1 706 0 0,23-5-706 0 0,12 0 353 0 0,67-6 293 0 0,-53 3-367 0 0,-48 5-61 0 0,22-7-218 0 0,-18 4 127 0 0,8 0-127 0 0,12 0 68 0 0,58-5-24 0 0,-15 3-2 0 0,-57 4 1 0 0,1 1 0 0 0,31 3-43 0 0,-47 2 0 0 0,29 3 0 0 0,-25-3 22 0 0,-31-1-240 0 0,0 0-58 0 0,0 0-4 0 0,0 0-145 0 0,0 0-610 0 0,0 0-263 0 0,0 0-56 0 0</inkml:trace>
  <inkml:trace contextRef="#ctx0" brushRef="#br0" timeOffset="362.517">923 14 12264 0 0,'0'0'562'0'0,"0"-1"-12"0"0,2 0-500 0 0,-1 0 1 0 0,0 0-1 0 0,0 0 1 0 0,0 0 0 0 0,1 0-1 0 0,-1 0 1 0 0,1 0 0 0 0,-1 0-1 0 0,1 1 1 0 0,-1-1 0 0 0,1 1-1 0 0,-1-1 1 0 0,1 1-1 0 0,-1-1 1 0 0,1 1 0 0 0,-1 0-1 0 0,1 0 1 0 0,0 0 0 0 0,-1 0-1 0 0,2 0-50 0 0,1 1 149 0 0,0 0 1 0 0,1 0-1 0 0,-1 0 0 0 0,0 1 1 0 0,0 0-1 0 0,2 0-149 0 0,11 5 1045 0 0,-12-5-698 0 0,1 0 1 0 0,-1 1-1 0 0,0-1 0 0 0,0 1 1 0 0,0 0-1 0 0,-1 0 1 0 0,1 1-1 0 0,-1 0-347 0 0,35 33-291 0 0,-28-26 341 0 0,31 41 1178 0 0,-41-50-1167 0 0,1 0 0 0 0,0 0 0 0 0,-1 0 0 0 0,1 0 0 0 0,-1 0-1 0 0,0 1 1 0 0,0-1 0 0 0,0 0 0 0 0,0 1 0 0 0,0-1 0 0 0,0 1-1 0 0,0-1 1 0 0,-1 1 0 0 0,0-1 0 0 0,1 1 0 0 0,-1 0 0 0 0,0-1 0 0 0,0 1-1 0 0,0-1 1 0 0,-1 1 0 0 0,1 0 0 0 0,-1-1 0 0 0,1 1 0 0 0,-1-1-1 0 0,0 1 1 0 0,0-1 0 0 0,0 0 0 0 0,0 1 0 0 0,0-1 0 0 0,-1 0-1 0 0,1 0 1 0 0,-1 0 0 0 0,1 0 0 0 0,-1 0 0 0 0,0 0 0 0 0,0 0-1 0 0,0 0 1 0 0,-1 1-61 0 0,-146 100 696 0 0,122-86-1068 0 0,-1 0 0 0 0,0-1 0 0 0,-1-2 0 0 0,-4 0 372 0 0,-9 5-634 0 0,9-2-2341 0 0,23-11 1440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54.6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17 17967 0 0,'44'-8'874'0'0,"-43"8"-384"0"0,-1 0-51 0 0,13-3-274 0 0,0 1-110 0 0,-1 0 0 0 0,1 2 0 0 0,2-1-55 0 0,4 0 35 0 0,43 4 41 0 0,-23-4 0 0 0,0 1-1 0 0,5 3-75 0 0,40 1-1121 0 0,-50-4-33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58.8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531 11 14744 0 0,'-6'-2'201'0'0,"1"0"0"0"0,-1 0 1 0 0,-1 1-1 0 0,1 0 0 0 0,0 0 1 0 0,0 0-1 0 0,0 1 1 0 0,-1 0-1 0 0,1 0 0 0 0,-1 0-201 0 0,-17 3 1330 0 0,1 1 0 0 0,-2 1-1330 0 0,5-1 1520 0 0,3-1-1275 0 0,0 1 0 0 0,1 1 0 0 0,-1 0 0 0 0,1 2 1 0 0,0-1-1 0 0,1 2 0 0 0,0 0 0 0 0,0 1 0 0 0,-12 9-245 0 0,20-12 20 0 0,-1 0-1 0 0,1 0 1 0 0,1 1 0 0 0,-1-1-1 0 0,1 1 1 0 0,0 1-1 0 0,0-1 1 0 0,1 2-20 0 0,3-6 3 0 0,0 1 0 0 0,0 0 0 0 0,0 0-1 0 0,1 0 1 0 0,-1 0 0 0 0,1 0 0 0 0,0 0 0 0 0,1 0 0 0 0,-1 1-1 0 0,1-1 1 0 0,0 0 0 0 0,0 0 0 0 0,0 1 0 0 0,0-1 0 0 0,1 0-1 0 0,-1 0 1 0 0,1 0 0 0 0,0 0 0 0 0,1 1-3 0 0,0 0 6 0 0,0 0 0 0 0,0-1 0 0 0,1 1 1 0 0,-1-1-1 0 0,1 0 0 0 0,0 0 0 0 0,0 0 0 0 0,1 0 0 0 0,-1 0 1 0 0,1-1-1 0 0,0 1 0 0 0,0-1 0 0 0,0 0 0 0 0,1 1-6 0 0,11 5 12 0 0,1 0 0 0 0,0-1 0 0 0,6 2-12 0 0,27 14-71 0 0,-32-15 61 0 0,-9-5 8 0 0,-1 0 0 0 0,1 1 1 0 0,4 4 1 0 0,-11-7 1 0 0,0-1-1 0 0,0 1 1 0 0,-1-1 0 0 0,1 1 0 0 0,0 0-1 0 0,-1 0 1 0 0,1 0 0 0 0,-1 0 0 0 0,0 0-1 0 0,0 0 1 0 0,0 0 0 0 0,0 1 0 0 0,0-1-1 0 0,0 0 1 0 0,0 1 0 0 0,0 0-1 0 0,-1-1 17 0 0,0-1 0 0 0,0 1 0 0 0,0-1 0 0 0,-1 1-1 0 0,1 0 1 0 0,0-1 0 0 0,0 1 0 0 0,-1-1 0 0 0,1 1 0 0 0,-1-1 0 0 0,0 1 0 0 0,1-1 0 0 0,-1 1 0 0 0,0-1-1 0 0,0 0 1 0 0,0 1 0 0 0,0-1 0 0 0,0 0 0 0 0,0 0 0 0 0,0 0 0 0 0,0 0 0 0 0,0 0 0 0 0,-1 0 0 0 0,1 0-17 0 0,-5 4 91 0 0,-1-1 1 0 0,1 0-1 0 0,-1-1 1 0 0,-3 2-92 0 0,-4 1 71 0 0,0-1 1 0 0,-1 0-1 0 0,0-1 0 0 0,0-1 0 0 0,-4 1-71 0 0,-78 6-130 0 0,52-6-251 0 0,36-3-113 0 0,0-1 0 0 0,-1 0 0 0 0,1 0 0 0 0,0-1 0 0 0,0 0 0 0 0,0 0 0 0 0,-7-3 494 0 0,0 2-1554 0 0</inkml:trace>
  <inkml:trace contextRef="#ctx0" brushRef="#br0" timeOffset="291.013">513 267 17967 0 0,'11'12'428'0'0,"0"1"0"0"0,-1 0 0 0 0,-1 1 0 0 0,0 0-1 0 0,-1 0 1 0 0,-1 0 0 0 0,0 1 0 0 0,3 11-428 0 0,8 27 2734 0 0,9 50-2734 0 0,-16-57 353 0 0,26 100 252 0 0,-34-134-588 0 0,0-3-2 0 0,0 1 0 0 0,0-1 0 0 0,0 0 0 0 0,2 2-15 0 0,5 11 24 0 0,4 7 32 0 0,-13-27-56 0 0,0 0 0 0 0,1-1 0 0 0,-1 0 0 0 0,0 1 0 0 0,0-1 1 0 0,1 1-1 0 0,-1-1 0 0 0,0 0 0 0 0,1 0 0 0 0,0 0 0 0 0,-1 0 0 0 0,1 0 0 0 0,-1 0 1 0 0,3 0-1 0 0,-3-1-179 0 0,-1 0-86 0 0,0 0-21 0 0,-1-1-9 0 0,0 0 0 0 0,0 0 0 0 0,1-1 0 0 0,-1 1 0 0 0,1 0 0 0 0,-1-1 0 0 0,1 1 0 0 0,-1 0 0 0 0,1-1 0 0 0,0-1 295 0 0,-1-21-7153 0 0,1 10 913 0 0</inkml:trace>
  <inkml:trace contextRef="#ctx0" brushRef="#br0" timeOffset="575.186">718 308 10568 0 0,'7'0'96'0'0,"-5"0"-3"0"0,1-1 1 0 0,-1 1-1 0 0,0 0 1 0 0,1-1-1 0 0,-1 1 1 0 0,0-1 0 0 0,1 1-1 0 0,-1-1 1 0 0,0 0-1 0 0,0 0 1 0 0,0 0-94 0 0,3-1 113 0 0,-1 1 1 0 0,0 1 0 0 0,0-1-1 0 0,1 0 1 0 0,-1 1-1 0 0,0 0 1 0 0,1 0-1 0 0,-1 0 1 0 0,1 1-1 0 0,2 0-113 0 0,-2-1 480 0 0,-1 1-212 0 0,0 0 0 0 0,0 0 0 0 0,0 0 0 0 0,0 1 0 0 0,0-1 0 0 0,0 1 0 0 0,0 0 0 0 0,-1 0 0 0 0,1 0 0 0 0,-1 1 0 0 0,1-1 0 0 0,-1 1 0 0 0,0 0 0 0 0,0 0 0 0 0,2 3-268 0 0,1 1 391 0 0,0 0-1 0 0,-1 0 1 0 0,0 1-1 0 0,0 0 1 0 0,-1 0-1 0 0,3 7-390 0 0,-5-9 350 0 0,1 1 0 0 0,-1 0 0 0 0,0 0 0 0 0,0 0 0 0 0,0 6-350 0 0,-2-10 78 0 0,0-1 1 0 0,0 1-1 0 0,0-1 0 0 0,0 1 0 0 0,0 0 0 0 0,-1-1 0 0 0,1 1 1 0 0,-1-1-1 0 0,0 1 0 0 0,0-1 0 0 0,0 0 0 0 0,0 1 0 0 0,0-1 0 0 0,0 0 1 0 0,0 1-1 0 0,-1-1 0 0 0,-1 1-78 0 0,-2 3 75 0 0,-1 0-1 0 0,-1 0 1 0 0,1-1 0 0 0,-1 0 0 0 0,0 0-1 0 0,0 0 1 0 0,0-1 0 0 0,-1 0 0 0 0,1-1-1 0 0,-1 1 1 0 0,0-1 0 0 0,0-1 0 0 0,0 0-1 0 0,0 0 1 0 0,-1 0 0 0 0,1-1 0 0 0,0-1-1 0 0,-9 1-74 0 0,-9-1-206 0 0,11 1-331 0 0,1-2 1 0 0,-1 1-1 0 0,-14-4 537 0 0,25 4-723 0 0,-1-1 0 0 0,1-1-1 0 0,-1 1 1 0 0,1-1-1 0 0,-1 1 1 0 0,1-1-1 0 0,-1-1 724 0 0,-4-3-6439 0 0</inkml:trace>
  <inkml:trace contextRef="#ctx0" brushRef="#br0" timeOffset="918.313">878 500 8496 0 0,'0'0'388'0'0,"0"0"-11"0"0,0 0-158 0 0,0 0 209 0 0,10-12 1262 0 0,-8 10-1492 0 0,0 0 0 0 0,0 0-1 0 0,0 0 1 0 0,0 0 0 0 0,1 1 0 0 0,-1-1-1 0 0,1 1 1 0 0,-1-1 0 0 0,1 1 0 0 0,0 0-1 0 0,2-1-197 0 0,35-7 937 0 0,-20 5-630 0 0,90-18 556 0 0,-99 19-757 0 0,0 0 1 0 0,0-1-1 0 0,-1 0 1 0 0,1-1-107 0 0,25-8 780 0 0,-23 8-470 0 0,-1 1 0 0 0,1-2 0 0 0,-1 0 0 0 0,0 0 0 0 0,0-1 0 0 0,2-3-310 0 0,-12 9-45 0 0,2-1 68 0 0,-1 0 0 0 0,1-1 0 0 0,0 0 1 0 0,-1 0-1 0 0,0 0 0 0 0,1 0 0 0 0,-1 0 0 0 0,-1-1 1 0 0,1 1-1 0 0,0-1 0 0 0,-1 0 0 0 0,1 0-23 0 0,-3 3 295 0 0,0 0-252 0 0,0 1 0 0 0,-1-1 0 0 0,1 1 0 0 0,0-1 0 0 0,0 1 0 0 0,-1 0 0 0 0,1-1 0 0 0,0 1 0 0 0,-1-1 0 0 0,1 1 0 0 0,-1 0 0 0 0,1-1 0 0 0,0 1 0 0 0,-1 0 0 0 0,1-1 0 0 0,-1 1 0 0 0,1 0 0 0 0,-1 0 0 0 0,1-1 0 0 0,-1 1 0 0 0,0 0-43 0 0,-1-1 292 0 0,1 0-251 0 0,-1 0 1 0 0,0 0 0 0 0,0 1 0 0 0,0-1-1 0 0,0 0 1 0 0,0 1 0 0 0,0 0 0 0 0,0-1-1 0 0,0 1 1 0 0,0 0 0 0 0,0 0 0 0 0,0 0-1 0 0,0 0 1 0 0,0 1-42 0 0,-31 6 394 0 0,14-2-266 0 0,12-3-69 0 0,1 0-1 0 0,-1 0 1 0 0,0 1 0 0 0,1 0-1 0 0,0 0 1 0 0,-1 1-1 0 0,1 0 1 0 0,-1 1-59 0 0,-13 10 431 0 0,-12 13-431 0 0,21-18 92 0 0,5-5-49 0 0,1 1 0 0 0,0-1 1 0 0,0 1-1 0 0,1 0 0 0 0,-1 0 0 0 0,1 1 0 0 0,0 0 0 0 0,1-1 0 0 0,0 1 0 0 0,0 1-43 0 0,2-6 12 0 0,0 0-1 0 0,0 0 1 0 0,1 0-1 0 0,-1 0 1 0 0,1 0 0 0 0,-1 0-1 0 0,1 0 1 0 0,0 0 0 0 0,0 0-1 0 0,0 1 1 0 0,0-1-1 0 0,0 0 1 0 0,1 0 0 0 0,-1 0-1 0 0,1 0 1 0 0,-1 0-1 0 0,1 0 1 0 0,0 0 0 0 0,0 0-1 0 0,-1 0 1 0 0,1-1 0 0 0,1 1-1 0 0,-1 0 1 0 0,0 0-1 0 0,0-1 1 0 0,1 1 0 0 0,-1-1-1 0 0,1 1 1 0 0,-1-1-1 0 0,1 0 1 0 0,0 1 0 0 0,-1-1-1 0 0,1 0 1 0 0,0 0-1 0 0,0 0 1 0 0,0 0 0 0 0,0 0-1 0 0,0-1-11 0 0,11 5 126 0 0,1-1 0 0 0,0-1-1 0 0,1 0 1 0 0,12 0-126 0 0,-15-2 89 0 0,76 5-191 0 0,-73-5-399 0 0,-1-1 0 0 0,0-1 0 0 0,10-2 501 0 0,20-5-7308 0 0,-22 3 694 0 0</inkml:trace>
  <inkml:trace contextRef="#ctx0" brushRef="#br0" timeOffset="1212.326">1559 330 16352 0 0,'-6'0'195'0'0,"0"1"1"0"0,0 0 0 0 0,1 0 0 0 0,-1 1 0 0 0,0-1 0 0 0,0 1-1 0 0,1 1 1 0 0,-1-1 0 0 0,1 1 0 0 0,-2 1-196 0 0,-13 8 528 0 0,-18 14-528 0 0,32-21 305 0 0,-9 7 368 0 0,1-1 0 0 0,0 2 0 0 0,-4 5-673 0 0,13-13 188 0 0,0 0-1 0 0,1 1 0 0 0,0-1 1 0 0,0 1-1 0 0,0 0 0 0 0,1 0 0 0 0,0 0 1 0 0,0 1-1 0 0,0-1 0 0 0,0 5-187 0 0,3-9 28 0 0,-1-1-1 0 0,1 1 0 0 0,0 0 1 0 0,0 0-1 0 0,0 0 0 0 0,0 0 1 0 0,0-1-1 0 0,0 1 0 0 0,0 0 1 0 0,0 0-1 0 0,1 0 0 0 0,-1-1 0 0 0,1 1 1 0 0,0 0-1 0 0,-1-1 0 0 0,1 1 1 0 0,0 0-1 0 0,0-1 0 0 0,0 1 1 0 0,0-1-1 0 0,0 1 0 0 0,0-1 1 0 0,1 0-1 0 0,-1 1 0 0 0,0-1 1 0 0,1 0-1 0 0,-1 0 0 0 0,1 0 1 0 0,-1 0-1 0 0,1 0 0 0 0,-1 0 1 0 0,1-1-1 0 0,0 1 0 0 0,-1 0 1 0 0,1-1-1 0 0,0 1-27 0 0,9 2 106 0 0,0 0 0 0 0,1-1 0 0 0,-1 0 0 0 0,0-1 0 0 0,6 0-106 0 0,-4 0 33 0 0,9-1-6 0 0,0-1 1 0 0,0-1-1 0 0,0-1 0 0 0,12-3-27 0 0,-7 0-636 0 0,0-2 0 0 0,0 0 0 0 0,-1-2-1 0 0,-1-1 1 0 0,12-7 636 0 0,-23 10-1075 0 0,0 0 1 0 0,-1-1-1 0 0,8-6 1075 0 0,11-11-1655 0 0</inkml:trace>
  <inkml:trace contextRef="#ctx0" brushRef="#br0" timeOffset="2059.577">1948 77 12816 0 0,'1'2'133'0'0,"-1"1"1"0"0,1-1 0 0 0,-1 1 0 0 0,0-1 0 0 0,0 1 0 0 0,0 0 0 0 0,0-1-1 0 0,-1 1 1 0 0,1-1 0 0 0,0 1-134 0 0,-1 4 50 0 0,0 14 231 0 0,1 0 0 0 0,1 0 0 0 0,2 10-281 0 0,0-3 551 0 0,3 81 3378 0 0,-2-67-2744 0 0,-1-4 702 0 0,0 10-1887 0 0,-4-27 392 0 0,-1 0 0 0 0,-1 0-1 0 0,-1 0 1 0 0,-1 1-392 0 0,4-19 21 0 0,0 0 0 0 0,0 0 1 0 0,0-1-1 0 0,0 1 0 0 0,-1-1 0 0 0,1 1 0 0 0,-1-1 0 0 0,0 1 1 0 0,1-1-1 0 0,-1 0 0 0 0,0 0 0 0 0,0 0 0 0 0,-1 0 1 0 0,1 0-1 0 0,0 0 0 0 0,-1-1 0 0 0,0 1-21 0 0,2-1 8 0 0,0-1 1 0 0,0 1-1 0 0,0-1 0 0 0,0 1 1 0 0,0-1-1 0 0,-1 1 0 0 0,1-1 1 0 0,0 0-1 0 0,0 0 0 0 0,0 1 0 0 0,-1-1 1 0 0,1 0-1 0 0,0 0 0 0 0,0 0 1 0 0,0 0-1 0 0,-1-1 0 0 0,1 1 1 0 0,0 0-1 0 0,0 0 0 0 0,0-1 0 0 0,-1 1 1 0 0,1-1-1 0 0,0 1 0 0 0,0-1 1 0 0,0 1-1 0 0,0-1 0 0 0,0 0 1 0 0,0 1-1 0 0,0-1 0 0 0,0 0 1 0 0,0 0-1 0 0,0 0 0 0 0,1 0 0 0 0,-1 0 1 0 0,0 0-1 0 0,1 0 0 0 0,-1 0 1 0 0,0 0-1 0 0,1-1-8 0 0,-3-3 15 0 0,1 0 1 0 0,0 0-1 0 0,0 0 1 0 0,0 0-1 0 0,1-1 1 0 0,0 1-1 0 0,0-1 1 0 0,0 1-1 0 0,1-1 1 0 0,0 1-1 0 0,0-1 1 0 0,0 1-1 0 0,0-1 0 0 0,1 1 1 0 0,0-1-1 0 0,1 1 1 0 0,-1-1-1 0 0,1 1 1 0 0,0 0-1 0 0,1-2-15 0 0,1-2-37 0 0,0-1-1 0 0,0 1 1 0 0,1 1 0 0 0,0-1-1 0 0,1 1 1 0 0,0 0-1 0 0,0 0 1 0 0,1 1-1 0 0,0 0 1 0 0,0 0 0 0 0,1 0-1 0 0,0 1 1 0 0,0 0-1 0 0,5-2 38 0 0,-6 4-31 0 0,1 0 1 0 0,-1 1-1 0 0,1 0 0 0 0,0 0 0 0 0,0 1 0 0 0,0-1 0 0 0,0 2 1 0 0,0-1-1 0 0,0 1 0 0 0,0 1 0 0 0,1-1 0 0 0,-1 2 1 0 0,0-1-1 0 0,0 1 0 0 0,1 0 0 0 0,-1 0 0 0 0,5 3 31 0 0,-6-2 0 0 0,1 1 0 0 0,-1 0 0 0 0,1 0 0 0 0,-1 0 0 0 0,0 1 0 0 0,0 1 0 0 0,0-1 0 0 0,-1 1 0 0 0,0 0 0 0 0,0 1 0 0 0,0-1 0 0 0,0 1 0 0 0,2 4 0 0 0,-2-1 0 0 0,0-1 0 0 0,-1 1 0 0 0,0 1 0 0 0,0-1 0 0 0,-1 1 0 0 0,0-1 0 0 0,-1 1 0 0 0,0 0 0 0 0,-1 1 0 0 0,1 2 0 0 0,-2-5 3 0 0,2 6 130 0 0,-1 1 1 0 0,0 13-134 0 0,-4-14 312 0 0,2-14-309 0 0,0 0-1 0 0,-1 0 1 0 0,1 1 0 0 0,0-1-1 0 0,0 0 1 0 0,0 0 0 0 0,0 0-1 0 0,0 0 1 0 0,0 0 0 0 0,0 0 0 0 0,-1 0-1 0 0,1 0 1 0 0,0 0 0 0 0,0 0-1 0 0,0 0 1 0 0,0 0 0 0 0,0 0-1 0 0,0 0 1 0 0,-1 0 0 0 0,1 0 0 0 0,0 0-1 0 0,0 0 1 0 0,0 0 0 0 0,0 0-1 0 0,0 0 1 0 0,0 0 0 0 0,0 0-1 0 0,-1 0 1 0 0,1 0 0 0 0,0-1 0 0 0,0 1-1 0 0,0 0 1 0 0,0 0 0 0 0,0 0-1 0 0,0 0 1 0 0,0 0 0 0 0,0 0 0 0 0,0 0-1 0 0,0 0 1 0 0,-1 0 0 0 0,1-1-1 0 0,0 1 1 0 0,0 0 0 0 0,0 0-1 0 0,0 0 1 0 0,0 0 0 0 0,0 0-3 0 0,-7-15 97 0 0,7 14-71 0 0,-1-2-10 0 0,1-1 1 0 0,0 1-1 0 0,0-1 0 0 0,0 0 0 0 0,0 1 0 0 0,1-1 1 0 0,-1 1-1 0 0,1-1 0 0 0,0 1 0 0 0,0 0 0 0 0,0-1 1 0 0,1 1-1 0 0,-1 0 0 0 0,1 0 0 0 0,0 0 0 0 0,0 0 1 0 0,1-2-17 0 0,7-7-58 0 0,0 0 0 0 0,0 0 0 0 0,6-4 58 0 0,-7 8-72 0 0,9-9-125 0 0,0 0 1 0 0,2 2-1 0 0,0 0 0 0 0,1 1 1 0 0,19-9 196 0 0,2 7-458 0 0,-14 5 248 0 0,-24 10 200 0 0,1 0-1 0 0,-1-1 1 0 0,1 1 0 0 0,-1 1 0 0 0,1-1-1 0 0,0 1 11 0 0,18-5-23 0 0,-20 5 17 0 0,-1-1 1 0 0,1 1 0 0 0,-1 0-1 0 0,1-1 1 0 0,0 1 0 0 0,-1 0-1 0 0,1 1 1 0 0,-1-1 0 0 0,1 0-1 0 0,-1 1 6 0 0,-1-1 0 0 0,-1 0 0 0 0,0 1 0 0 0,0-1 0 0 0,0 1 0 0 0,1-1 0 0 0,-1 0 0 0 0,0 1 0 0 0,0-1 0 0 0,0 1 0 0 0,0-1 0 0 0,0 1 0 0 0,0-1 0 0 0,0 0 0 0 0,0 1 0 0 0,0-1 0 0 0,0 1 0 0 0,0-1 0 0 0,0 1 0 0 0,0-1 0 0 0,0 0 0 0 0,0 1 0 0 0,-1-1 0 0 0,1 1 0 0 0,0-1 0 0 0,0 0 0 0 0,-1 1 0 0 0,0 2 21 0 0,-1 1 0 0 0,0-1 0 0 0,0 1 0 0 0,0-1 0 0 0,0 0 0 0 0,0 0 0 0 0,-1 0 0 0 0,0 0 0 0 0,1 0 0 0 0,-1-1 0 0 0,0 1 0 0 0,0-1 0 0 0,-3 1-21 0 0,-8 9 81 0 0,-15 12 138 0 0,11-9-17 0 0,1 0-1 0 0,-10 12-201 0 0,7-7 92 0 0,12-12-92 0 0,1-1 0 0 0,-1 1 0 0 0,-1 4 0 0 0,7-9 6 0 0,0-1 0 0 0,1 1 1 0 0,-1 0-1 0 0,1 0 0 0 0,-1 0 0 0 0,1 0 0 0 0,0 0 0 0 0,0 0 1 0 0,1 0-1 0 0,-1 1 0 0 0,1-1 0 0 0,-1 0 0 0 0,1 1-6 0 0,0 5 48 0 0,3-1-50 0 0,-2-6 5 0 0,0-1 0 0 0,0 1-1 0 0,0-1 1 0 0,1 1 0 0 0,-1-1 0 0 0,0 0 0 0 0,0 1 0 0 0,1-1 0 0 0,-1 0 0 0 0,0 0 0 0 0,1 0 0 0 0,0 0 0 0 0,-1 0 0 0 0,1 0 0 0 0,-1 0 0 0 0,1-1 0 0 0,0 1 0 0 0,0-1 0 0 0,-1 1 0 0 0,1-1 0 0 0,0 0 0 0 0,0 1 0 0 0,0-1 0 0 0,-1 0 0 0 0,1 0 0 0 0,0 0 0 0 0,1-1-3 0 0,29-1 168 0 0,-20 1-111 0 0,1 0 0 0 0,-1-1 1 0 0,1 0-58 0 0,1-1 21 0 0,-7 2 4 0 0,-1 0 1 0 0,1-1-1 0 0,-1 0 1 0 0,1 0-1 0 0,-1 0 1 0 0,0-1-1 0 0,0 0 1 0 0,0 0-1 0 0,5-3-25 0 0,-5 1 23 0 0,-1 1-1 0 0,1-1 0 0 0,-1 0 1 0 0,1 0-1 0 0,-1-1 1 0 0,-1 1-1 0 0,1-1 0 0 0,-1 0 1 0 0,0 0-1 0 0,2-6-22 0 0,-2 4 34 0 0,-2 2-14 0 0,1 1 0 0 0,-1-1 0 0 0,0 0 0 0 0,0 0 0 0 0,1-6-20 0 0,-2 2 15 0 0,1 2-8 0 0,-1 1 1 0 0,0-1-1 0 0,-1 1 0 0 0,1-1 1 0 0,-1 1-1 0 0,-1-1 1 0 0,0 1-1 0 0,0-4-7 0 0,0 6-26 0 0,0 1-1 0 0,0 0 0 0 0,-1-1 1 0 0,1 1-1 0 0,-1 0 0 0 0,0 0 1 0 0,0 0-1 0 0,0 0 0 0 0,-1 0 1 0 0,1 0-1 0 0,-1 0 0 0 0,0 1 1 0 0,0 0-1 0 0,0-1 0 0 0,-1 1 1 0 0,1 0-1 0 0,-1 1 0 0 0,1-1 1 0 0,-1 0-1 0 0,0 1 0 0 0,-4-2 27 0 0,-9-2-1555 0 0,17 6 1505 0 0,0 0 1 0 0,0 0-1 0 0,0 0 1 0 0,0 0-1 0 0,0 1 0 0 0,0-1 1 0 0,0 0-1 0 0,0 0 1 0 0,0 0-1 0 0,0 0 1 0 0,0 0-1 0 0,0 0 1 0 0,0 0-1 0 0,0 0 0 0 0,0 0 1 0 0,0 0-1 0 0,0 0 1 0 0,0 0-1 0 0,0 0 1 0 0,0 0-1 0 0,0 0 1 0 0,0 0-1 0 0,0 0 0 0 0,0 0 1 0 0,0 0-1 0 0,0 0 1 0 0,0 0-1 0 0,0 0 1 0 0,0 0-1 0 0,0 0 1 0 0,0 1-1 0 0,0-1 0 0 0,0 0 1 0 0,0 0-1 0 0,0 0 1 0 0,0 0-1 0 0,0 0 1 0 0,0 0-1 0 0,0 0 0 0 0,0 0 1 0 0,0 0-1 0 0,0 0 1 0 0,0 0-1 0 0,0 0 1 0 0,0 0-1 0 0,0 0 1 0 0,0 0-1 0 0,0 0 0 0 0,0 0 1 0 0,0 0-1 0 0,0 0 1 0 0,0 0-1 0 0,0 0 1 0 0,0 0-1 0 0,0 0 1 0 0,-1 0-1 0 0,1 0 0 0 0,0 0 1 0 0,0 0-1 0 0,0 0 1 0 0,0 0-1 0 0,0 0 1 0 0,0 0-1 0 0,0 0 1 0 0,0 0 49 0 0,8 6-2982 0 0,-5-5 1005 0 0,7 2-7 0 0</inkml:trace>
  <inkml:trace contextRef="#ctx0" brushRef="#br0" timeOffset="2381.874">3068 164 13472 0 0,'0'0'620'0'0,"0"0"-16"0"0,0 0-250 0 0,0 0 385 0 0,0 0 205 0 0,-6 5 968 0 0,0-1-1520 0 0,1 1 1 0 0,-1 0-1 0 0,1 0 1 0 0,1 1-1 0 0,-1 0-392 0 0,-4 4 299 0 0,6-5-214 0 0,0 0 0 0 0,0 0 0 0 0,0 0 0 0 0,1 0 0 0 0,0 0 0 0 0,0 0 0 0 0,0 1 0 0 0,1-1 0 0 0,0 0 0 0 0,0 1-1 0 0,0 1-84 0 0,-3 12 79 0 0,3-10-53 0 0,0 0 1 0 0,1 0-1 0 0,0 0 0 0 0,1 1 0 0 0,-1-1 0 0 0,2 0 0 0 0,-1 0 0 0 0,2 3-26 0 0,0-1 58 0 0,-1 0-1 0 0,-1 0 0 0 0,0 0 0 0 0,0-1 0 0 0,-1 1 0 0 0,-1 1-57 0 0,1-6 69 0 0,-1-1-1 0 0,0 0 1 0 0,-1 1-1 0 0,1-1 1 0 0,-1 0 0 0 0,0 0-1 0 0,0 0 1 0 0,-1 0-1 0 0,1-1 1 0 0,-2 2-69 0 0,2-3 45 0 0,0-1 1 0 0,0 1 0 0 0,-1 0-1 0 0,1-1 1 0 0,-1 0 0 0 0,0 1-1 0 0,0-1 1 0 0,0 0 0 0 0,0-1-1 0 0,0 1 1 0 0,0 0 0 0 0,0-1-1 0 0,-1 0 1 0 0,1 1 0 0 0,0-1-1 0 0,-3 0-45 0 0,-45 8 611 0 0,-37 1-611 0 0,82-9 7 0 0,-6 0-146 0 0,7 0-64 0 0,1 0 0 0 0,-1-1 0 0 0,0 1 0 0 0,0-1 0 0 0,0 0 0 0 0,0 0-1 0 0,0-1 1 0 0,0 0 0 0 0,0 0 0 0 0,0 0 0 0 0,0 0 0 0 0,-1-2 203 0 0,0-2-5414 0 0,5-3-1693 0 0</inkml:trace>
  <inkml:trace contextRef="#ctx0" brushRef="#br0" timeOffset="4078.771">3694 87 13824 0 0,'-4'2'394'0'0,"-17"5"642"0"0,8-2-260 0 0,0 0 0 0 0,0 1 0 0 0,0 0 0 0 0,1 1 0 0 0,0 0 1 0 0,-7 6-777 0 0,-23 14 287 0 0,3-3 144 0 0,1 2 0 0 0,-17 17-431 0 0,52-41 19 0 0,-27 23 465 0 0,1 2 0 0 0,-13 17-484 0 0,36-37 21 0 0,0 0 0 0 0,1 0 0 0 0,1 1 0 0 0,-1 0-1 0 0,1 0 1 0 0,0 0 0 0 0,1 0 0 0 0,0 1-21 0 0,3-7 9 0 0,-1 0 0 0 0,1 0 1 0 0,0 0-1 0 0,0 1 0 0 0,0-1 0 0 0,1 0 0 0 0,-1 0 1 0 0,0 0-1 0 0,1 0 0 0 0,0 0 0 0 0,-1 0 0 0 0,1 0 0 0 0,0 0 1 0 0,0 0-1 0 0,0 0 0 0 0,0-1 0 0 0,0 1 0 0 0,0 0 1 0 0,1 0-1 0 0,-1-1 0 0 0,1 1 0 0 0,-1-1 0 0 0,1 1 1 0 0,-1-1-1 0 0,1 0 0 0 0,0 0 0 0 0,0 0 0 0 0,0 1-9 0 0,11 2 63 0 0,-1-1-1 0 0,1 0 1 0 0,-1-1-1 0 0,1 0 0 0 0,0-1 1 0 0,0 0-1 0 0,0-1 1 0 0,-1-1-1 0 0,1 0 0 0 0,6-2-62 0 0,11-2-152 0 0,0-1 0 0 0,-1-2 0 0 0,0-1-1 0 0,0-1 1 0 0,-1-1 0 0 0,0-2-1 0 0,-1-1 1 0 0,-1-1 0 0 0,0-1 0 0 0,18-16 152 0 0,-12 13-74 0 0,-6 4 20 0 0,-24 14 39 0 0,-2 1 158 0 0,-11 3 349 0 0,0 3-210 0 0,-1 0 0 0 0,1 0 0 0 0,-10 8-282 0 0,-17 8 286 0 0,28-15-250 0 0,-1 0 0 0 0,1 1 1 0 0,1 0-1 0 0,0 1 0 0 0,0 0 1 0 0,0 0-1 0 0,1 1 0 0 0,-1 2-36 0 0,6-8 0 0 0,1 1 0 0 0,-1 0 0 0 0,1-1 0 0 0,0 1 0 0 0,-1 2 0 0 0,-5 12 0 0 0,7-18 15 0 0,1 0 0 0 0,-1 0 0 0 0,1 0-1 0 0,0 0 1 0 0,-1 0 0 0 0,1 0 0 0 0,0 0-1 0 0,0 1 1 0 0,0-1 0 0 0,0 0 0 0 0,0 0-1 0 0,0 1-14 0 0,-1 6 247 0 0,1-7-238 0 0,0 0 0 0 0,1 0 0 0 0,-1 0 0 0 0,0 0 0 0 0,1 0-1 0 0,-1 0 1 0 0,1-1 0 0 0,-1 1 0 0 0,1 0 0 0 0,-1 0 0 0 0,1 0 0 0 0,-1-1 0 0 0,1 1-1 0 0,0 0 1 0 0,0-1 0 0 0,0 2-9 0 0,-1-2 2 0 0,2 2-2 0 0,-2-1 0 0 0,1-1 0 0 0,-1 1 0 0 0,1 0 0 0 0,0-1 0 0 0,-1 1 0 0 0,1 0 0 0 0,0-1 0 0 0,0 1 0 0 0,-1-1 0 0 0,1 1 0 0 0,0-1 0 0 0,0 0 0 0 0,0 1 0 0 0,0-1 0 0 0,0 0 0 0 0,0 0 0 0 0,0 1 0 0 0,10 1-1 0 0,20-1 16 0 0,-24 0 9 0 0,1-1 1 0 0,-1-1-1 0 0,1 1 1 0 0,0-1-1 0 0,-1 0 0 0 0,1-1 1 0 0,3-1-25 0 0,6-2 76 0 0,-1-1-1 0 0,12-6-75 0 0,-21 9 7 0 0,-1-1 0 0 0,-1 0-1 0 0,1 0 1 0 0,-1 0 0 0 0,1-1-1 0 0,-1 0 1 0 0,-1 0 0 0 0,1 0-1 0 0,-1 0 1 0 0,0-1 0 0 0,1-1-7 0 0,-1 1 24 0 0,-1 0 1 0 0,0 0-1 0 0,-1 0 1 0 0,1-2-25 0 0,-2 6 4 0 0,-1 0 0 0 0,1 0 1 0 0,-1 1-1 0 0,0-1 0 0 0,1 0 0 0 0,-1 0 1 0 0,0 1-1 0 0,0-1 0 0 0,0 0 0 0 0,-1 0 1 0 0,1 1-1 0 0,0-1 0 0 0,-1 0 0 0 0,1 0 1 0 0,-1 1-1 0 0,0-1 0 0 0,1 0 0 0 0,-1 1-4 0 0,0-1 0 0 0,1 1 1 0 0,-1 0-1 0 0,1 0 0 0 0,-1 0 0 0 0,1 0 0 0 0,0-1 1 0 0,0 1-1 0 0,-1 0 0 0 0,1 0 0 0 0,0 0 0 0 0,0-1 1 0 0,0 0-1 0 0,1 1-1 0 0,-1 1 1 0 0,0-1-1 0 0,0 0 1 0 0,0 0 0 0 0,0 1-1 0 0,0-1 1 0 0,0 0-1 0 0,-1 0 1 0 0,1 1 0 0 0,0-1-1 0 0,0 0 1 0 0,0 1-1 0 0,-1-1 1 0 0,1 0 0 0 0,0 1-1 0 0,-1-1 1 0 0,1 0-1 0 0,-1 1 1 0 0,1-1-1 0 0,0 1 1 0 0,-1-1 0 0 0,1 1-1 0 0,-1-1 1 0 0,0 1-1 0 0,1-1 1 0 0,-1 1 0 0 0,1-1-1 0 0,-1 1 1 0 0,0 0-1 0 0,1-1 1 0 0,-1 1 0 0 0,0 0 0 0 0,-14-11-53 0 0,14 9 48 0 0,0 1 0 0 0,0 0 0 0 0,0 0 0 0 0,0 0 0 0 0,0 0 0 0 0,-1 0 0 0 0,1 1-1 0 0,0-1 1 0 0,0 0 0 0 0,-1 1 0 0 0,1-1 0 0 0,-1 1 0 0 0,1-1 0 0 0,0 1 0 0 0,-1-1 0 0 0,0 1 5 0 0,-3 0-12 0 0,-14-1-58 0 0,11 0 52 0 0,1 0 0 0 0,0 0 1 0 0,-1 1-1 0 0,1 0 0 0 0,0 0 1 0 0,-1 1-1 0 0,1 0 0 0 0,-3 1 18 0 0,8-2 0 0 0,-6 1 0 0 0,25-2-130 0 0,-1 0-1 0 0,0-2 0 0 0,1 0 131 0 0,0 0-430 0 0,-1-2 0 0 0,0 1 0 0 0,0-2 0 0 0,-1 0 0 0 0,0-1 0 0 0,0-1 0 0 0,0 0 0 0 0,8-7 430 0 0,-17 11-64 0 0,0 1-1 0 0,1-1 0 0 0,0 1 0 0 0,0 1 1 0 0,1-1 64 0 0,25-11-382 0 0,-20 7 208 0 0,1 1-1 0 0,12-3 175 0 0,-22 7 26 0 0,-1 1-1 0 0,0 0 1 0 0,1 0-1 0 0,-1 1 1 0 0,1-1 0 0 0,-1 1-1 0 0,1 0 1 0 0,-1 0-1 0 0,1 0 1 0 0,-1 0-1 0 0,1 1 1 0 0,0-1 0 0 0,-1 1-1 0 0,0 0 1 0 0,2 0-26 0 0,17 18 653 0 0,-21-18-616 0 0,0 1 1 0 0,0-1-1 0 0,0 1 0 0 0,-1 0 1 0 0,1 0-1 0 0,0-1 0 0 0,-1 1 1 0 0,1 0-1 0 0,-1 0 1 0 0,0 0-1 0 0,0-1 0 0 0,0 1 1 0 0,0 0-1 0 0,0 0 0 0 0,0 0 1 0 0,0 0-1 0 0,-1 0-37 0 0,3 21 261 0 0,-1-18-214 0 0,0 0 0 0 0,0 0-1 0 0,-1 0 1 0 0,0 0 0 0 0,0 0 0 0 0,0 0-1 0 0,0 0 1 0 0,-1 0 0 0 0,1 0 0 0 0,-2 1-47 0 0,2-5 7 0 0,0 3 38 0 0,0 1 1 0 0,0-1-1 0 0,0 1 1 0 0,0-1-1 0 0,1 0 1 0 0,0 4-46 0 0,0-4 33 0 0,0 0 1 0 0,-1-1-1 0 0,1 1 1 0 0,-1 0 0 0 0,0 0-1 0 0,0 0 1 0 0,-1 3-34 0 0,-5 18 74 0 0,4-18-62 0 0,0-1 1 0 0,1 1-1 0 0,-1 0 0 0 0,2 0 1 0 0,-1 5-13 0 0,0 14 120 0 0,-1 0 0 0 0,-5 16-120 0 0,5-27 34 0 0,0 2 47 0 0,1 1-1 0 0,1 5-80 0 0,0-6 80 0 0,-1 1-1 0 0,-1 6-79 0 0,1-14 42 0 0,1-1-1 0 0,0 1 1 0 0,0 0-1 0 0,1 0 1 0 0,1 5-42 0 0,1 28 160 0 0,-3-23-89 0 0,0-5-63 0 0,0 1 1 0 0,1-1-1 0 0,2 8-8 0 0,-3-4 33 0 0,-1-17-10 0 0,1 0-1 0 0,0 0 1 0 0,-1 0-1 0 0,1 0 0 0 0,0 0 1 0 0,0 0-1 0 0,1 1 0 0 0,-1-1 1 0 0,0 0-1 0 0,1 0 1 0 0,-1 0-1 0 0,1 0 0 0 0,0 0 1 0 0,-1 0-1 0 0,1 0 0 0 0,0-1 1 0 0,0 1-1 0 0,0 0 1 0 0,1 0-1 0 0,-1-1 0 0 0,0 1 1 0 0,1-1-1 0 0,-1 1 0 0 0,1-1 1 0 0,-1 1-1 0 0,1-1 1 0 0,1 1-23 0 0,-2-2 7 0 0,-1 1 1 0 0,0-1-1 0 0,1 0 0 0 0,-1 0 1 0 0,1 0-1 0 0,-1 1 1 0 0,0-1-1 0 0,1 0 1 0 0,-1 0-1 0 0,1 0 1 0 0,-1 0-1 0 0,1 0 0 0 0,-1 0 1 0 0,1 0-1 0 0,-1 0 1 0 0,0 0-1 0 0,1 0 1 0 0,-1 0-1 0 0,1 0 1 0 0,-1 0-1 0 0,1 0 0 0 0,-1-1 1 0 0,0 1-1 0 0,1 0 1 0 0,-1 0-1 0 0,1 0 1 0 0,-1-1-1 0 0,0 1 1 0 0,1 0-1 0 0,-1 0 1 0 0,0-1-1 0 0,1 1 0 0 0,-1 0 1 0 0,0-1-1 0 0,1 1 1 0 0,-1 0-1 0 0,0-1 1 0 0,0 1-1 0 0,0-1 1 0 0,1 1-1 0 0,-1 0 0 0 0,0-1 1 0 0,0 1-1 0 0,0-1 1 0 0,0 1-1 0 0,0 0 1 0 0,0-1-8 0 0,1-1 9 0 0,0 1 1 0 0,-1-1-1 0 0,0 1 1 0 0,1-1 0 0 0,-1 0-1 0 0,0 1 1 0 0,0-1-1 0 0,0 1 1 0 0,0-1 0 0 0,0 0-1 0 0,0 1 1 0 0,0-1-1 0 0,-1 0-9 0 0,0-2 19 0 0,-1-1 0 0 0,1 0-1 0 0,0 1 1 0 0,0-1 0 0 0,1 0-1 0 0,0 0 1 0 0,0-2-19 0 0,0 2 15 0 0,-1-1-1 0 0,1 1 1 0 0,-1-1 0 0 0,0 1-1 0 0,0-1 1 0 0,-1-1-15 0 0,-1 0 2 0 0,1-1 0 0 0,0 0 0 0 0,0 0 0 0 0,0 1-1 0 0,1-1 1 0 0,1 0 0 0 0,0-8-2 0 0,-5-20-64 0 0,-1-2-40 0 0,7 18 36 0 0,1 1-1 0 0,1-1 0 0 0,2-4 69 0 0,2-15-114 0 0,-4 23-38 0 0,2-1 1 0 0,0 1-1 0 0,0-1 0 0 0,8-12 152 0 0,4-12-601 0 0,-11 26 453 0 0,1 0 0 0 0,1 1-1 0 0,0 1 1 0 0,1-2 148 0 0,1-1-87 0 0,-7 12 65 0 0,1-1 0 0 0,0 1 1 0 0,0 0-1 0 0,0 0 0 0 0,0 1 0 0 0,1-1 0 0 0,1 0 22 0 0,16-14-119 0 0,-22 17 117 0 0,1 1-1 0 0,-1-1 1 0 0,0 0-1 0 0,1 1 1 0 0,-1-1-1 0 0,1 1 1 0 0,-1-1-1 0 0,1 1 0 0 0,-1-1 1 0 0,1 1-1 0 0,-1 0 1 0 0,1-1-1 0 0,0 1 1 0 0,-1-1-1 0 0,1 1 1 0 0,-1 0-1 0 0,1 0 1 0 0,0-1-1 0 0,-1 1 0 0 0,1 0 1 0 0,0 0-1 0 0,0 0 1 0 0,-1 0-1 0 0,2 0 3 0 0,1 0-3 0 0,12-2 3 0 0,-2 5 0 0 0,-10-2 0 0 0,0 1 0 0 0,0 0 0 0 0,-1 0 0 0 0,1 0 0 0 0,0 0 0 0 0,-1 0 0 0 0,1 1 0 0 0,-1-1 0 0 0,0 1 0 0 0,0-1 0 0 0,0 1 0 0 0,0 0 0 0 0,0 0 0 0 0,-1 0 0 0 0,1 0 0 0 0,-1 0 0 0 0,0 0 0 0 0,0 1 0 0 0,6 21-7 0 0,-5-22 16 0 0,-1 1 1 0 0,1 0-1 0 0,-1-1 0 0 0,0 1 1 0 0,-1 0-1 0 0,1 0 1 0 0,-1 0-1 0 0,1 0 0 0 0,-1 0 1 0 0,0-1-1 0 0,-1 1 0 0 0,1 0 1 0 0,-1 0-1 0 0,0 0 1 0 0,1 0-1 0 0,-2-1 0 0 0,1 3-9 0 0,-7 17 79 0 0,7-19-60 0 0,0 1 0 0 0,0-1 0 0 0,-1 0-1 0 0,0 0 1 0 0,1 0 0 0 0,-3 2-19 0 0,-10 14 151 0 0,-2-1 0 0 0,0 0 0 0 0,-10 6-151 0 0,11-9 139 0 0,-1-1 128 0 0,0-2-1 0 0,0 1 1 0 0,-8 2-267 0 0,15-9 203 0 0,-13 6-166 0 0,19-10-37 0 0,8-3 18 0 0,12-5 39 0 0,1-1 1 0 0,-1-1 0 0 0,0-1 0 0 0,0 0-1 0 0,-1-1 1 0 0,3-3-58 0 0,6-3-6 0 0,2 1 0 0 0,3 0 6 0 0,264-122-234 0 0,-194 89 188 0 0,-75 36-2 0 0,1 2 0 0 0,0 1 0 0 0,7-1 48 0 0,-33 9-2 0 0,4-1-29 0 0,-1 1 1 0 0,0-1-1 0 0,0 1 1 0 0,1 0-1 0 0,-1-1 1 0 0,0 1 0 0 0,1 1-1 0 0,-1-1 1 0 0,0 0-1 0 0,0 1 1 0 0,1 0-1 0 0,-1 0 1 0 0,3 1 30 0 0,-5-2-2 0 0,1 1-1 0 0,-1 0 1 0 0,1 0-1 0 0,-1 0 1 0 0,1 0-1 0 0,-1 0 1 0 0,0 0 0 0 0,1 0-1 0 0,-1 0 1 0 0,0 1-1 0 0,0-1 1 0 0,0 0-1 0 0,0 1 1 0 0,0-1-1 0 0,0 1 1 0 0,0-1 0 0 0,-1 1-1 0 0,1 0 1 0 0,-1-1-1 0 0,1 1 1 0 0,-1 0-1 0 0,1-1 1 0 0,-1 1 0 0 0,0 0-1 0 0,0-1 1 0 0,0 1-1 0 0,0 0 3 0 0,-1 12 78 0 0,-1-1 1 0 0,-1 0-1 0 0,-1 0 0 0 0,1 0 0 0 0,-2 0 0 0 0,0-1 0 0 0,-1 2-78 0 0,4-9 5 0 0,-5 9 58 0 0,0 0 0 0 0,-5 6-63 0 0,2-2 82 0 0,1 0 1 0 0,-2 4-83 0 0,21-24 188 0 0,36-22 0 0 0,-35 19-154 0 0,0-1 1 0 0,0 0 0 0 0,8-7-35 0 0,20-12-71 0 0,-23 16-52 0 0,-1-1-1 0 0,12-10 124 0 0,16-11-261 0 0,-2 2 130 0 0,-27 18 103 0 0,1 0 1 0 0,1 1 0 0 0,2 0 27 0 0,-10 6-45 0 0,-1 0-33 0 0,0 1 0 0 0,0 0 0 0 0,1 0 0 0 0,-1 0 0 0 0,1 1 0 0 0,0 0 78 0 0,-6 2-19 0 0,1-1 0 0 0,-1 1 1 0 0,0 0-1 0 0,0 0 0 0 0,1 0 0 0 0,-1 0 0 0 0,0 1 0 0 0,0-1 0 0 0,0 0 1 0 0,1 1-1 0 0,-1 0 0 0 0,0-1 0 0 0,0 1 0 0 0,0 0 0 0 0,0 0 0 0 0,0 0 1 0 0,0 1-1 0 0,-1-1 0 0 0,1 0 0 0 0,0 1 0 0 0,0-1 0 0 0,-1 1 0 0 0,1-1 1 0 0,0 2 18 0 0,2 3-10 0 0,-1-1 0 0 0,1 1 0 0 0,-1-1 0 0 0,0 1 1 0 0,-1 0-1 0 0,1 0 0 0 0,-1 1 0 0 0,0-1 0 0 0,0 3 10 0 0,3 15 8 0 0,1 23-8 0 0,1 5 49 0 0,1 4 0 0 0,-3 0 1 0 0,-2 4-50 0 0,6 56 107 0 0,12 29 421 0 0,25 79-528 0 0,-44-216 13 0 0,2 9 62 0 0,-1 0 0 0 0,0 0 0 0 0,-1 8-75 0 0,-2-21 48 0 0,0 0 0 0 0,0 0 0 0 0,0 0 0 0 0,0 0-1 0 0,-1 0 1 0 0,0 0 0 0 0,1 0 0 0 0,-2 0 0 0 0,1 0 0 0 0,0 0 0 0 0,-1 0 0 0 0,0-1 0 0 0,1 1-1 0 0,-2 0 1 0 0,1-1 0 0 0,-2 3-48 0 0,2-4 27 0 0,0 0-1 0 0,0-1 1 0 0,0 0-1 0 0,0 1 0 0 0,0-1 1 0 0,-1 0-1 0 0,1 0 1 0 0,0 0-1 0 0,-1 0 1 0 0,1-1-1 0 0,0 1 0 0 0,-1 0 1 0 0,1-1-1 0 0,-1 0 1 0 0,1 0-1 0 0,0 0 1 0 0,-1 0-1 0 0,1 0 0 0 0,-1 0 1 0 0,1 0-1 0 0,-1-1-26 0 0,-6-1 60 0 0,0 0 0 0 0,0 0 0 0 0,1-1 0 0 0,-1 0 0 0 0,-2-2-60 0 0,-52-27 262 0 0,1-3 1 0 0,-29-23-263 0 0,-8-5-2284 0 0,60 39-6315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57.0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275 69 16671 0 0,'2'-4'189'0'0,"-1"0"0"0"0,0 0 0 0 0,0 0-1 0 0,0 0 1 0 0,-1 0 0 0 0,1 0-1 0 0,-1 0 1 0 0,0 0 0 0 0,0 0 0 0 0,-1-3-189 0 0,1-13 811 0 0,0 19-334 0 0,0 1-11 0 0,0 0-61 0 0,0 0-21 0 0,0 8 329 0 0,3 16-469 0 0,-1-1-1 0 0,-2 1 0 0 0,-1 16-243 0 0,1 30 341 0 0,0-16 58 0 0,-5 27-399 0 0,0 29 168 0 0,5-89-122 0 0,0 3-3 0 0,0 1-1 0 0,2 0 0 0 0,0 0 1 0 0,3 4-43 0 0,1 0 162 0 0,-6-28-82 0 0,-1-2-68 0 0,0 0-1 0 0,-1 1 1 0 0,1-1-1 0 0,0 0 1 0 0,0 0-1 0 0,0 0 1 0 0,0-1-1 0 0,1 1 1 0 0,-1 0 0 0 0,0 0-1 0 0,0 0 1 0 0,1-1-1 0 0,-1 1-11 0 0,-1-3-12 0 0,-2 0-39 0 0,0 0 1 0 0,0 0 0 0 0,0 0 0 0 0,0 1 0 0 0,-1-1 0 0 0,0 1 0 0 0,1 0 0 0 0,-6-2 50 0 0,-13-10-137 0 0,19 13 127 0 0,0 0 0 0 0,0 0 0 0 0,1 0 0 0 0,-1 1 0 0 0,0-1 0 0 0,-1 1 0 0 0,1 0 0 0 0,0 0 0 0 0,0 1 0 0 0,0-1 0 0 0,-1 1 0 0 0,1 0-1 0 0,0 0 1 0 0,-1 0 0 0 0,-2 1 10 0 0,-3 0 33 0 0,0 1 0 0 0,1 0 0 0 0,0 1 0 0 0,-1 0 0 0 0,1 0 0 0 0,-4 3-33 0 0,8-3 42 0 0,0 0 0 0 0,0 0 0 0 0,1 0 1 0 0,-1 1-1 0 0,1 0 0 0 0,-1 0 0 0 0,1 0 0 0 0,0 0 0 0 0,1 1 0 0 0,-1-1 1 0 0,0 3-43 0 0,2-4 23 0 0,0 1 0 0 0,0-1 0 0 0,0 0 0 0 0,0 1 0 0 0,1-1 0 0 0,0 1 0 0 0,0 0 0 0 0,0 0 1 0 0,0-1-1 0 0,0 1 0 0 0,1 0 0 0 0,0 0 0 0 0,0 0 0 0 0,0 0 0 0 0,0-1 0 0 0,1 5-23 0 0,0-3-3 0 0,0 0 1 0 0,1 0-1 0 0,0 0 0 0 0,0 0 0 0 0,0 0 0 0 0,0 0 0 0 0,1 0 1 0 0,1 2 2 0 0,-2-5 1 0 0,0 0 0 0 0,0 1 0 0 0,0-1 0 0 0,1 0 0 0 0,-1 0 1 0 0,1 0-1 0 0,-1-1 0 0 0,1 1 0 0 0,-1 0 0 0 0,1-1 0 0 0,0 0 0 0 0,0 0 1 0 0,0 0-1 0 0,0 0 0 0 0,2 0-1 0 0,8 2-29 0 0,0 0 0 0 0,1-1 0 0 0,-1-1 0 0 0,1 0 0 0 0,-1-1 0 0 0,1 0 0 0 0,-1-1 29 0 0,19-2-479 0 0,17-2-977 0 0,-18-1-4254 0 0,-6-2-1404 0 0</inkml:trace>
  <inkml:trace contextRef="#ctx0" brushRef="#br0" timeOffset="298.485">642 468 10592 0 0,'-16'-5'818'0'0,"6"6"-532"0"0,6 1 176 0 0,1 0 0 0 0,-1 0 0 0 0,1 1 0 0 0,0 0 0 0 0,0-1 0 0 0,0 1 0 0 0,0 1 0 0 0,0-1 0 0 0,1 0 0 0 0,-2 3-462 0 0,-21 40 3594 0 0,14-26-3803 0 0,7-10 371 0 0,0 1 1 0 0,0-1 0 0 0,1 0-1 0 0,-1 8-162 0 0,-2 4 418 0 0,5-18-290 0 0,0 0 1 0 0,0 0-1 0 0,1 0 1 0 0,-1 1-1 0 0,1-1 1 0 0,0 0-1 0 0,0 0 1 0 0,0 0-1 0 0,1 0 1 0 0,0 1-1 0 0,0 2-128 0 0,1-4 61 0 0,1-1-1 0 0,-1 0 1 0 0,0 0 0 0 0,1 0-1 0 0,-1 0 1 0 0,1-1-1 0 0,-1 1 1 0 0,1-1 0 0 0,0 1-1 0 0,0-1 1 0 0,0 0-61 0 0,-2-1 6 0 0,3 2 88 0 0,0-1-1 0 0,1 0 1 0 0,-1 0-1 0 0,1 0 1 0 0,-1 0-1 0 0,1-1 1 0 0,0 0-1 0 0,-1 0 1 0 0,4 0-94 0 0,41-8 358 0 0,-45 8-347 0 0,0-1-1 0 0,0 0 0 0 0,0-1 0 0 0,0 1 1 0 0,0-1-1 0 0,0 0 0 0 0,-1 0 1 0 0,1 0-1 0 0,-1 0 0 0 0,0 0 0 0 0,1-1 1 0 0,-1 0-1 0 0,0 1 0 0 0,2-4-10 0 0,2-5 42 0 0,-5 9-31 0 0,-1 0 0 0 0,1 1 0 0 0,-1-2 0 0 0,0 1 0 0 0,0 0 0 0 0,0 0 0 0 0,0 0 1 0 0,0 0-1 0 0,0-1 0 0 0,0 1 0 0 0,-1-1 0 0 0,1 1 0 0 0,-1 0 0 0 0,0-1 0 0 0,0 1 0 0 0,0-2-11 0 0,0-1 2 0 0,-1 1 0 0 0,1-1 0 0 0,-1 0-1 0 0,0 1 1 0 0,-1-1 0 0 0,1 0 0 0 0,-1 1 0 0 0,0 0 0 0 0,0-1 0 0 0,0 1-1 0 0,-1 0 1 0 0,0 0 0 0 0,1 0 0 0 0,-1 0 0 0 0,-1 1 0 0 0,1-1 0 0 0,-3-2-2 0 0,-9-6-158 0 0,0 0 1 0 0,-1 1 0 0 0,-14-8 157 0 0,22 13-89 0 0,-13-4-36 0 0,18 9 23 0 0,-1-1-1 0 0,1 1 1 0 0,-1-1-1 0 0,1 0 1 0 0,0 0 0 0 0,0-1-1 0 0,-1 0 103 0 0,3 2-285 0 0,1 1-47 0 0,0 0-11 0 0,0 0-51 0 0,0 0-214 0 0,18 0-6319 0 0,-9 0 817 0 0</inkml:trace>
  <inkml:trace contextRef="#ctx0" brushRef="#br0" timeOffset="818.753">980 445 6448 0 0,'0'0'498'0'0,"-1"2"22"0"0,-1 3 629 0 0,0 1-1 0 0,0-1 0 0 0,0 1 0 0 0,1-1 0 0 0,0 1 0 0 0,0-1 0 0 0,0 1 0 0 0,1 0 0 0 0,0 0-1148 0 0,-6 35 1218 0 0,1-23-589 0 0,-9 39 1088 0 0,12-52-1526 0 0,2 1 0 0 0,-1 0 1 0 0,1 0-1 0 0,0-1 1 0 0,0 1-1 0 0,0 0 1 0 0,1 0-1 0 0,0 3-191 0 0,0-7 34 0 0,-1 0 1 0 0,1-1-1 0 0,0 1 1 0 0,0-1-1 0 0,-1 1 0 0 0,1 0 1 0 0,0-1-1 0 0,0 0 1 0 0,0 1-1 0 0,0-1 0 0 0,1 0 1 0 0,-1 1-1 0 0,0-1 1 0 0,1 0-1 0 0,-1 0 0 0 0,0 0 1 0 0,1 0-1 0 0,-1 0 1 0 0,2 0-35 0 0,-2-1 19 0 0,0 0 0 0 0,0 1 0 0 0,0-1 0 0 0,0 0 0 0 0,0 0 0 0 0,0 1 0 0 0,0-1 0 0 0,0 0 0 0 0,0 0 0 0 0,1 0 0 0 0,-1 0 0 0 0,0-1 0 0 0,0 1 0 0 0,0 0 0 0 0,0 0 0 0 0,0-1 1 0 0,0 1-1 0 0,0-1 0 0 0,0 1 0 0 0,0-1 0 0 0,0 1 0 0 0,0-1 0 0 0,0 1 0 0 0,0-1 0 0 0,0 0 0 0 0,0 0 0 0 0,-1 1 0 0 0,1-1 0 0 0,0 0 0 0 0,0-1-19 0 0,8-9-74 0 0,-5 6-60 0 0,1 0 0 0 0,-1-1 0 0 0,0 0-1 0 0,0 0 1 0 0,-1 0 0 0 0,0 0 0 0 0,2-6 134 0 0,19-31-591 0 0,-15 29 478 0 0,-7 12 94 0 0,3-2-34 0 0,0 8 42 0 0,1 6 18 0 0,4 5 159 0 0,0-1 1 0 0,6 6-167 0 0,-11-14 50 0 0,0-1 0 0 0,1 0-1 0 0,-1-1 1 0 0,1 1 0 0 0,0-1 0 0 0,0-1-1 0 0,6 4-49 0 0,2-1 130 0 0,1 0-1 0 0,0-1 0 0 0,1 0 1 0 0,-1-1-1 0 0,1-1 0 0 0,0 0 1 0 0,8-1-130 0 0,-16-1 73 0 0,0-1 0 0 0,0 0 0 0 0,1-1 1 0 0,-1 0-1 0 0,0 0 0 0 0,0-1 0 0 0,0 0 1 0 0,0 0-1 0 0,0 0-73 0 0,-5 0 19 0 0,0 1 0 0 0,0 0 0 0 0,0-1 1 0 0,0 0-1 0 0,0 0 0 0 0,-1 1 0 0 0,1-2 0 0 0,0 1 1 0 0,-1 0-1 0 0,1 0 0 0 0,-1-1 0 0 0,0 0 0 0 0,0 1 0 0 0,0-1 1 0 0,0 0-1 0 0,-1 0 0 0 0,1 0 0 0 0,-1 0 0 0 0,1 0 1 0 0,-1 0-1 0 0,0 0 0 0 0,0-3-19 0 0,0-1 25 0 0,0 0 0 0 0,-1 0 0 0 0,1 0 0 0 0,-1-1 0 0 0,-1 1 1 0 0,0 0-1 0 0,0 0 0 0 0,0 0 0 0 0,-1 0 0 0 0,0-1-25 0 0,-6-16-33 0 0,-1 0-1 0 0,-5-6 34 0 0,-10-29-371 0 0,7 23-427 0 0,4 14-3350 0 0,9 15-3185 0 0</inkml:trace>
  <inkml:trace contextRef="#ctx0" brushRef="#br0" timeOffset="1222.68">1495 443 7368 0 0,'0'0'333'0'0,"0"14"134"0"0,-1 50 10054 0 0,-7 39-10521 0 0,9-79 941 0 0,-1-19-688 0 0,0-1 1 0 0,1 1-1 0 0,-2 0 0 0 0,1-1 1 0 0,-1 3-254 0 0,1-6 49 0 0,0 1 0 0 0,0-1 0 0 0,0 0 0 0 0,0 0-1 0 0,0 1 1 0 0,1-1 0 0 0,-1 0 0 0 0,0 0 0 0 0,1 1 0 0 0,-1-1 0 0 0,1 0 0 0 0,-1 0 0 0 0,1 0 0 0 0,0 1-49 0 0,2 7 389 0 0,-2-8-243 0 0,-1-1-49 0 0,0 0 19 0 0,0 0-15 0 0,7 0 94 0 0,-5-1-173 0 0,0 0 1 0 0,0 1-1 0 0,0-1 0 0 0,0 0 1 0 0,0 0-1 0 0,0 0 0 0 0,-1 0 1 0 0,1-1-1 0 0,0 1 0 0 0,-1 0 1 0 0,1-1-1 0 0,-1 1 1 0 0,1-1-1 0 0,-1 1 0 0 0,0-1 1 0 0,1 0-23 0 0,21-35-215 0 0,-14 21-13 0 0,2 1-38 0 0,0 0 0 0 0,1 1 0 0 0,1 1 0 0 0,0 0 0 0 0,1 0 0 0 0,1 1 0 0 0,3-1 266 0 0,-10 7-102 0 0,1 0 0 0 0,-1 1 0 0 0,1 0 0 0 0,0 0 0 0 0,0 1-1 0 0,0 0 1 0 0,0 1 0 0 0,7-2 102 0 0,-11 5 35 0 0,-1-1-1 0 0,0 1 1 0 0,0 0-1 0 0,1 0 1 0 0,-1 1 0 0 0,0-1-1 0 0,0 1 1 0 0,0 0 0 0 0,1 0-1 0 0,-1 0 1 0 0,0 1-1 0 0,0-1 1 0 0,-1 1 0 0 0,1 0-1 0 0,0 0 1 0 0,-1 1-1 0 0,1-1 1 0 0,-1 1 0 0 0,1-1-1 0 0,-1 1 1 0 0,0 0-1 0 0,0 0 1 0 0,-1 1 0 0 0,2 1-35 0 0,6 10 344 0 0,0 0 0 0 0,-1 1 0 0 0,-1 0 0 0 0,-1 0 0 0 0,2 6-344 0 0,0 0 130 0 0,0 1 163 0 0,-2 0-1 0 0,-1 0 0 0 0,0 1 1 0 0,0 13-293 0 0,1 1 286 0 0,5 3-262 0 0,-11-38-346 0 0,0 0-1 0 0,0 0 0 0 0,1 0 1 0 0,-1 0-1 0 0,1 0 0 0 0,-1-1 1 0 0,1 1-1 0 0,0-1 0 0 0,0 1 1 0 0,0-1-1 0 0,0 0 0 0 0,2 2 323 0 0,3 1-7383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55.1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116 141 13824 0 0,'-23'5'629'0'0,"18"-4"-12"0"0,-1 8-367 0 0,-1 2 320 0 0,1 1 1 0 0,0 0 0 0 0,1 1 0 0 0,1-1-1 0 0,-1 2-570 0 0,-8 23 1260 0 0,12-34-1222 0 0,0 0 0 0 0,1 0 1 0 0,-1 1-1 0 0,0-1 0 0 0,1 0 1 0 0,0 4-39 0 0,-1-4 34 0 0,1 1-1 0 0,0-1 1 0 0,-1 0 0 0 0,1 1 0 0 0,-1-1 0 0 0,0 0-1 0 0,-1 1-33 0 0,0 1 89 0 0,-1 2 105 0 0,0 0 0 0 0,1-1 0 0 0,-1 1 0 0 0,1 0 0 0 0,1 0 0 0 0,-1 0 0 0 0,1 1 0 0 0,0-1-1 0 0,1 0 1 0 0,0 1-194 0 0,0-1 142 0 0,0 0 0 0 0,0 0 0 0 0,-1 0 0 0 0,1 0 0 0 0,-2 4-142 0 0,0 1 170 0 0,1-9-125 0 0,1 1 0 0 0,0-1 0 0 0,1 0 0 0 0,-1 0 0 0 0,0 0 0 0 0,1 0 0 0 0,0 1 0 0 0,0 1-45 0 0,4 21 224 0 0,-5-25-199 0 0,0 1 0 0 0,1-1 0 0 0,-1 1 0 0 0,0 0 0 0 0,1-1 0 0 0,0 1-1 0 0,-1-1 1 0 0,1 1 0 0 0,0-1 0 0 0,0 0 0 0 0,0 1 0 0 0,0-1 0 0 0,1 1-25 0 0,3 6 220 0 0,-5-1-64 0 0,0-7-158 0 0,0 0 0 0 0,0 0 0 0 0,-1 1 1 0 0,1-1-1 0 0,0 0 0 0 0,0 0 0 0 0,0 0 1 0 0,0 0-1 0 0,0 1 0 0 0,0-1 0 0 0,0 0 0 0 0,0 0 1 0 0,0 0-1 0 0,0 0 0 0 0,0 1 0 0 0,0-1 1 0 0,0 0-1 0 0,0 0 0 0 0,0 0 0 0 0,0 1 0 0 0,0-1 1 0 0,0 0-1 0 0,0 0 0 0 0,0 0 0 0 0,1 0 1 0 0,-1 1-1 0 0,0-1 0 0 0,0 0 0 0 0,0 0 0 0 0,0 0 1 0 0,0 0-1 0 0,0 0 0 0 0,0 1 0 0 0,1-1 1 0 0,-1 0-1 0 0,0 0 0 0 0,0 0 0 0 0,0 0 0 0 0,0 0 1 0 0,1 0-1 0 0,-1 0 0 0 0,0 0 0 0 0,0 0 1 0 0,0 1-1 0 0,0-1 0 0 0,1 0 0 0 0,-1 0 0 0 0,0 0 1 0 0,0 0-1 0 0,0 0 2 0 0,1 0 3 0 0,0 0 0 0 0,0 0 0 0 0,-1 0 0 0 0,1 0 0 0 0,0 0 1 0 0,0 0-1 0 0,-1 0 0 0 0,1 0 0 0 0,0 0 0 0 0,0 0 0 0 0,-1 0 0 0 0,1-1 0 0 0,0 1 0 0 0,0 0 0 0 0,-1 0 1 0 0,1-1-1 0 0,0 1 0 0 0,-1 0 0 0 0,1-1 0 0 0,0 1 0 0 0,-1-1 0 0 0,1 1 0 0 0,-1-1 0 0 0,1 1 0 0 0,-1-1 1 0 0,1 0-4 0 0,15-20 67 0 0,-8 9-92 0 0,-4 6-22 0 0,0 0 0 0 0,-1 0 1 0 0,1 0-1 0 0,-1 0 0 0 0,-1 0 1 0 0,2-4 46 0 0,11-23-263 0 0,-9 23 107 0 0,-1-1 0 0 0,0 1 0 0 0,-1-1 156 0 0,10-22-348 0 0,-2 6 32 0 0,-9 20 261 0 0,0 0 0 0 0,0 1 1 0 0,0-1-1 0 0,0 1 0 0 0,1 0 0 0 0,0 0 0 0 0,1 0 0 0 0,-1 1 55 0 0,1 0 20 0 0,-1 0-52 0 0,0 1 0 0 0,0 0 0 0 0,1 1 0 0 0,-1-1 0 0 0,1 1 0 0 0,1-1 32 0 0,-4 3-5 0 0,-1 1 0 0 0,1-1 0 0 0,0 0 1 0 0,-1 1-1 0 0,1 0 0 0 0,0-1 0 0 0,0 1 0 0 0,-1 0 0 0 0,1 0 1 0 0,0 0-1 0 0,0 0 0 0 0,-1 0 0 0 0,1 0 0 0 0,0 0 0 0 0,0 0 1 0 0,-1 1-1 0 0,1-1 0 0 0,0 1 0 0 0,-1 0 0 0 0,1-1 1 0 0,0 1-1 0 0,0 0 5 0 0,5 3 96 0 0,0 1 1 0 0,0 0-1 0 0,0 0 1 0 0,0 0 0 0 0,-1 1-1 0 0,0 0 1 0 0,0 0-1 0 0,-1 0 1 0 0,4 6-97 0 0,-4-6 82 0 0,-1-1 12 0 0,0 0 0 0 0,0 1-1 0 0,0-1 1 0 0,-1 1 0 0 0,0 0 0 0 0,1 2-94 0 0,4 8 208 0 0,0-1-1 0 0,1-1 0 0 0,1 0 0 0 0,0 0-207 0 0,0 0 135 0 0,6 9-33 0 0,1-1 0 0 0,2 0 0 0 0,0-2 0 0 0,2 1-102 0 0,-21-20-653 0 0,3 1 1812 0 0,-1-2-3459 0 0,-1 0-3452 0 0,5-2-1593 0 0</inkml:trace>
  <inkml:trace contextRef="#ctx0" brushRef="#br0" timeOffset="293.233">340 3 19807 0 0,'0'-2'458'0'0,"-6"4"1339"0"0,6-2-1724 0 0,6 17 497 0 0,-6-16-554 0 0,0-1 1 0 0,0 1 0 0 0,0-1 0 0 0,0 1 0 0 0,0-1 0 0 0,0 1 0 0 0,0-1-1 0 0,0 1 1 0 0,0-1 0 0 0,0 1 0 0 0,1-1 0 0 0,-1 0 0 0 0,0 1 0 0 0,0-1-1 0 0,1 1 1 0 0,-1-1 0 0 0,0 1 0 0 0,0-1 0 0 0,1 0 0 0 0,-1 1 0 0 0,1-1-1 0 0,-1 0 1 0 0,0 1 0 0 0,1-1 0 0 0,0 0-17 0 0,11 13 117 0 0,12 14-2813 0 0,-20-19-4747 0 0</inkml:trace>
  <inkml:trace contextRef="#ctx0" brushRef="#br0" timeOffset="611.225">548 428 12440 0 0,'0'3'312'0'0,"1"0"0"0"0,-1 0 1 0 0,1 0-1 0 0,-1 0 1 0 0,1 0-1 0 0,0 0 0 0 0,0 0 1 0 0,0 0-1 0 0,2 2-312 0 0,0 2 926 0 0,-2-5-120 0 0,-1-2-199 0 0,0 0-88 0 0,3-1-244 0 0,0 1 0 0 0,0 0 0 0 0,0-1 0 0 0,0 0 0 0 0,0 0 0 0 0,0 0 0 0 0,0 0 0 0 0,0 0 0 0 0,0-1 0 0 0,-1 1 1 0 0,1-1-1 0 0,0 0 0 0 0,-1 0 0 0 0,1 0 0 0 0,-1 0 0 0 0,2-2-275 0 0,6-6 85 0 0,-1-1 1 0 0,0-1 0 0 0,2-3-86 0 0,11-15 216 0 0,-3 3-216 0 0,-17 22 0 0 0,1 0 0 0 0,0 1 0 0 0,0-1 0 0 0,0 1 0 0 0,1-1 0 0 0,0 1 0 0 0,0 0 0 0 0,3-2 0 0 0,0-1 0 0 0,-6 6 0 0 0,0 0 0 0 0,-1 0 0 0 0,1 0 0 0 0,0 0 0 0 0,0 1 0 0 0,0-1 0 0 0,-1 0 0 0 0,1 1 0 0 0,0-1 0 0 0,0 0 0 0 0,0 1 0 0 0,0 0 0 0 0,0-1 0 0 0,8 1-14 0 0,-6 2 1 0 0,0-1 1 0 0,-1 0 0 0 0,1 0 0 0 0,-1 1-1 0 0,1 0 1 0 0,-1-1 0 0 0,1 1 0 0 0,-1 0-1 0 0,0 0 1 0 0,0 1 0 0 0,0-1 0 0 0,0 0 0 0 0,0 0-1 0 0,-1 1 1 0 0,1 1 12 0 0,5 7-38 0 0,-2 0 0 0 0,0 1 1 0 0,1 2 37 0 0,6 14-1 0 0,-9-23-7 0 0,1 0 0 0 0,0 0 0 0 0,0 0 0 0 0,0 0 0 0 0,1-1 0 0 0,-1 0 0 0 0,5 3 8 0 0,2 3-8 0 0,-4-5-131 0 0,0 1-1 0 0,0-2 1 0 0,0 1-1 0 0,0-1 1 0 0,1 0 0 0 0,0 0-1 0 0,0-1 1 0 0,0 0-1 0 0,0-1 1 0 0,0 0-1 0 0,0 0 1 0 0,1-1-1 0 0,4 1 140 0 0,6-1-809 0 0,1-1 0 0 0,0 0-1 0 0,-1-1 1 0 0,1-1-1 0 0,5-3 810 0 0,-2 0-6315 0 0</inkml:trace>
  <inkml:trace contextRef="#ctx0" brushRef="#br0" timeOffset="968.287">1257 267 4144 0 0,'-5'-2'110'0'0,"0"-1"-1"0"0,0 1 1 0 0,0 1 0 0 0,0-1 0 0 0,-1 1-110 0 0,2 0 633 0 0,1 0 0 0 0,-1 0 0 0 0,0 1 1 0 0,0 0-1 0 0,0 0 0 0 0,1 0 0 0 0,-1 0 1 0 0,0 0-1 0 0,0 1 0 0 0,0 0 1 0 0,1 0-1 0 0,-1 0 0 0 0,0 0 0 0 0,1 0 1 0 0,-1 1-1 0 0,1-1 0 0 0,0 1 1 0 0,-1 0-1 0 0,0 1-633 0 0,-19 14 1376 0 0,18-14-1184 0 0,0 0 0 0 0,0 0 0 0 0,1 1 0 0 0,-1-1 0 0 0,1 1 0 0 0,0 0 1 0 0,0 1-1 0 0,0-1 0 0 0,1 1 0 0 0,-1 0 0 0 0,1 0 0 0 0,0 0 0 0 0,0 2-192 0 0,-2 4 273 0 0,1 0-1 0 0,1 1 1 0 0,-2 10-273 0 0,4-16 42 0 0,1-1 0 0 0,-1 0 1 0 0,1 0-1 0 0,1 0 0 0 0,-1 1 1 0 0,1-1-1 0 0,-1 0 1 0 0,2 0-1 0 0,-1 0 0 0 0,1 2-42 0 0,6 16 157 0 0,0 2-12 0 0,2 0 0 0 0,7 13-145 0 0,16 39 229 0 0,-27-64-177 0 0,3 12 105 0 0,-1 0-1 0 0,-2 1 1 0 0,0-1-1 0 0,-2 1 1 0 0,0 0-1 0 0,-2 1 0 0 0,-1-1 1 0 0,-1 0-1 0 0,-2 6-156 0 0,1-22 60 0 0,0 0-1 0 0,0-1 0 0 0,-1 1 1 0 0,0-1-1 0 0,-1 1 0 0 0,0-1 1 0 0,-1 0-1 0 0,0 0 0 0 0,0-1 1 0 0,-1 1-1 0 0,0-1 0 0 0,-6 8-59 0 0,6-10 34 0 0,0 0-1 0 0,-1 0 1 0 0,1-1-1 0 0,-1 0 1 0 0,0 0-1 0 0,-1 0 1 0 0,1-1-1 0 0,-1 0 1 0 0,0 0-1 0 0,0-1 1 0 0,-1 0-1 0 0,1 0 1 0 0,0 0-1 0 0,-1-1 1 0 0,0 0-1 0 0,-1-1-33 0 0,3 0 21 0 0,0-1 0 0 0,0 0 0 0 0,0 0 0 0 0,0-1 0 0 0,0 0 0 0 0,0 0 0 0 0,0 0 0 0 0,0-1 0 0 0,1 0 0 0 0,-1 0 0 0 0,-1 0-21 0 0,-20-7 36 0 0,17 6-150 0 0,0-1-1 0 0,0 0 1 0 0,0-1 0 0 0,0 1-1 0 0,-5-5 115 0 0,-8-9-7035 0 0,10 5-656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58:52.3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413 52 9216 0 0,'0'0'706'0'0,"-3"-13"-290"0"0,3 12-251 0 0,1 0 0 0 0,-1 0-1 0 0,0 0 1 0 0,0 0 0 0 0,1 0-1 0 0,-1 0 1 0 0,0 0-1 0 0,0 0 1 0 0,0 0 0 0 0,0 0-1 0 0,0 0 1 0 0,0 0 0 0 0,-1 0-1 0 0,1 0 1 0 0,0 0-1 0 0,-1 0 1 0 0,1 0 0 0 0,0 0-1 0 0,-1 0 1 0 0,1 0 0 0 0,-1 0-1 0 0,1 0 1 0 0,-1 0-165 0 0,0 0 669 0 0,1 1-130 0 0,-4-6 514 0 0,-14-1 386 0 0,16 6-673 0 0,-16 1 969 0 0,12 1-1578 0 0,1-1 0 0 0,0 1 1 0 0,0 1-1 0 0,0-1 0 0 0,0 0 0 0 0,1 1 0 0 0,-1 0 1 0 0,-1 1-158 0 0,-37 20 582 0 0,3 3-22 0 0,1 2 0 0 0,-5 6-560 0 0,18-13 241 0 0,20-15-163 0 0,0 0-1 0 0,0 0 1 0 0,0 0-1 0 0,1 1 1 0 0,0 1-78 0 0,-11 12 163 0 0,8-10-99 0 0,0-1 1 0 0,1 1-1 0 0,0 1 0 0 0,1-1 1 0 0,0 1-1 0 0,1 0 0 0 0,0 0 1 0 0,1 1-1 0 0,0-1 1 0 0,1 1-1 0 0,-2 9-64 0 0,3-9 29 0 0,0 2 0 0 0,0 1 0 0 0,1-1 0 0 0,1 1 0 0 0,0 1-29 0 0,1-11 6 0 0,-1-1 1 0 0,1 1-1 0 0,0-1 1 0 0,0 1-1 0 0,0-1 1 0 0,1 1-1 0 0,0-1 1 0 0,-1 0-1 0 0,2 0 1 0 0,-1 1 0 0 0,0-2-1 0 0,1 1 1 0 0,0 0-1 0 0,0 0 1 0 0,0-1-7 0 0,3 3 10 0 0,0 0 1 0 0,0-1 0 0 0,0 0 0 0 0,1 0 0 0 0,0-1 0 0 0,0 0 0 0 0,0 0 0 0 0,1-1-1 0 0,-1 1 1 0 0,1-2 0 0 0,0 1 0 0 0,0-1 0 0 0,0 0 0 0 0,3 0-11 0 0,11 0-180 0 0,0 0 0 0 0,1-2 1 0 0,-1 0-1 0 0,15-3 180 0 0,16-2-1195 0 0,0-1 1 0 0,0-3-1 0 0,32-10 1195 0 0,-54 9-1366 0 0,-1-1 0 0 0,0-2 1 0 0,21-12 1365 0 0,6-7-4476 0 0,17-15 4476 0 0,-71 45-104 0 0,0 0 1 0 0,-1 0 0 0 0,1 0-1 0 0,-1-1 1 0 0,1 1-1 0 0,-1-1 1 0 0,0 1-1 0 0,0-1 1 0 0,0 0-1 0 0,0 1 1 0 0,0-1-1 0 0,-1 0 1 0 0,2-3 103 0 0,2-3-209 0 0,-4 8 202 0 0,0-1-1 0 0,0 0 1 0 0,0 1 0 0 0,0-1 0 0 0,0 0-1 0 0,0 0 1 0 0,-1 1 0 0 0,1-3 7 0 0,-1 4 61 0 0,0-1 1 0 0,0 1-1 0 0,0-1 1 0 0,0 0 0 0 0,0 1-1 0 0,0-1 1 0 0,0 1 0 0 0,0-1-1 0 0,0 1 1 0 0,-1-1-1 0 0,1 1 1 0 0,0-1 0 0 0,0 1-1 0 0,-1-1 1 0 0,1 1-1 0 0,0-1 1 0 0,-1 1 0 0 0,1 0-1 0 0,-1-1 1 0 0,1 1 0 0 0,0-1-1 0 0,-1 1 1 0 0,1 0-1 0 0,-1-1 1 0 0,1 1 0 0 0,-1 0-1 0 0,1 0 1 0 0,-1-1 0 0 0,1 1-1 0 0,-1 0 1 0 0,1 0-1 0 0,-1 0 1 0 0,0 0 0 0 0,0 0-62 0 0,-10-2 664 0 0,-1 0 0 0 0,1 1 1 0 0,-1 1-1 0 0,0 0 0 0 0,1 0 1 0 0,-3 2-665 0 0,0-1 413 0 0,5 0-174 0 0,-1 0-1 0 0,1 1 1 0 0,0 0 0 0 0,0 1-1 0 0,-1 0 1 0 0,2 0-1 0 0,-1 1 1 0 0,0 0-1 0 0,1 0 1 0 0,0 1-1 0 0,-1 1-238 0 0,-17 13 939 0 0,2 0-1 0 0,-15 16-938 0 0,30-27 159 0 0,-2 3 48 0 0,0-1 0 0 0,1 2 0 0 0,0 0 0 0 0,1 0 0 0 0,0 0-1 0 0,1 1 1 0 0,-4 8-207 0 0,8-12 73 0 0,2-7-51 0 0,1 1 1 0 0,-1-1 0 0 0,1 1 0 0 0,0-1 0 0 0,0 1 0 0 0,0 0-1 0 0,0-1 1 0 0,1 1 0 0 0,-1 0 0 0 0,1 0 0 0 0,-1-1 0 0 0,1 1-1 0 0,0 0 1 0 0,0 0-23 0 0,0-2 19 0 0,1 0 0 0 0,-1 0-1 0 0,1 0 1 0 0,-1-1 0 0 0,1 1 0 0 0,-1 0-1 0 0,1 0 1 0 0,-1-1 0 0 0,1 1 0 0 0,0 0-1 0 0,-1-1 1 0 0,1 1 0 0 0,0-1 0 0 0,0 1-1 0 0,-1-1 1 0 0,1 1 0 0 0,0-1-1 0 0,0 0 1 0 0,0 1 0 0 0,0-1 0 0 0,-1 0-1 0 0,1 0 1 0 0,1 1-19 0 0,21 2 17 0 0,-17-3-47 0 0,1-1 1 0 0,-1 0-1 0 0,0-1 0 0 0,1 1 0 0 0,-1-1 1 0 0,0-1-1 0 0,0 1 0 0 0,-1-1 0 0 0,1 0 1 0 0,0 0-1 0 0,-1-1 0 0 0,0 1 0 0 0,0-1 0 0 0,0 0 1 0 0,0-1-1 0 0,-1 1 0 0 0,1-1 0 0 0,2-5 30 0 0,54-52-972 0 0,-53 52 835 0 0,1 0-1 0 0,8-5 138 0 0,1-2-82 0 0,-17 16 64 0 0,0 0 0 0 0,0 0 0 0 0,0 0 0 0 0,0 0 0 0 0,0 1 0 0 0,0-1 0 0 0,1 0 0 0 0,-1 1 0 0 0,0-1 0 0 0,0 1-1 0 0,1-1 1 0 0,-1 1 0 0 0,1 0 18 0 0,-2-1-1 0 0,1 1-1 0 0,0 0 0 0 0,-1 0 0 0 0,1 0 0 0 0,-1 0 0 0 0,1 0 0 0 0,-1 0 1 0 0,1 1-1 0 0,0-1 0 0 0,-1 0 0 0 0,1 0 0 0 0,-1 0 0 0 0,1 0 0 0 0,-1 1 1 0 0,1-1-1 0 0,-1 0 0 0 0,1 1 0 0 0,-1-1 0 0 0,1 0 0 0 0,-1 1 0 0 0,1-1 0 0 0,-1 0 1 0 0,0 1-1 0 0,1-1 0 0 0,-1 1 0 0 0,0-1 0 0 0,1 1 0 0 0,-1-1 2 0 0,22 28 370 0 0,2 9 3 0 0,-18-29-277 0 0,0 0 0 0 0,-1 1 0 0 0,2 4-96 0 0,-4-7 40 0 0,1-1-1 0 0,-1 0 1 0 0,1 1 0 0 0,0-1 0 0 0,0-1 0 0 0,0 1-1 0 0,0-1 1 0 0,1 1 0 0 0,0-1 0 0 0,0 0-1 0 0,0-1 1 0 0,0 0 0 0 0,1 1 0 0 0,0-1-1 0 0,-1-1 1 0 0,1 1 0 0 0,0-1 0 0 0,1 0-40 0 0,-4-1 23 0 0,1 0 0 0 0,0 0 0 0 0,0-1 0 0 0,0 1 0 0 0,0-1 1 0 0,0 1-1 0 0,0-1 0 0 0,0-1 0 0 0,0 1 0 0 0,0-1 0 0 0,0 1 0 0 0,0-1 1 0 0,-1 0-1 0 0,1 0 0 0 0,0-1 0 0 0,0 1 0 0 0,-1-1 0 0 0,1 0 1 0 0,-1 0-1 0 0,0 0 0 0 0,1 0 0 0 0,-1-1 0 0 0,0 1 0 0 0,0-1 0 0 0,0 0 1 0 0,-1 0-1 0 0,1 0 0 0 0,0-1-23 0 0,2-4-3 0 0,-1 0 0 0 0,0 0 0 0 0,-1-1 1 0 0,0 0-1 0 0,0 1 0 0 0,-1-1 0 0 0,1-6 3 0 0,1 2 19 0 0,3-19-685 0 0,4-31 666 0 0,-10 59-25 0 0,0 0-1 0 0,0 0 1 0 0,0 0-1 0 0,1 0 1 0 0,0 0-1 0 0,1-4 26 0 0,0 4-39 0 0,-2 0 1 0 0,1 0-1 0 0,0 0 1 0 0,-1 0-1 0 0,0-1 1 0 0,0 1-1 0 0,0 0 1 0 0,0-1-1 0 0,-1 1 1 0 0,1-1 38 0 0,-1 5-3 0 0,-1 0 0 0 0,1 0 0 0 0,0 0 0 0 0,0 1 1 0 0,0-1-1 0 0,0 0 0 0 0,0 0 0 0 0,0 1 0 0 0,0-1 1 0 0,0 0-1 0 0,0 0 0 0 0,1 1 0 0 0,-1-1 0 0 0,0 0 1 0 0,0 0-1 0 0,0 1 0 0 0,0-1 0 0 0,0 0 0 0 0,0 0 1 0 0,0 0-1 0 0,1 1 0 0 0,-1-1 0 0 0,0 0 0 0 0,0 0 1 0 0,0 0-1 0 0,0 0 0 0 0,1 1 0 0 0,-1-1 0 0 0,0 0 1 0 0,0 0 2 0 0,2 2 0 0 0,0-1 1 0 0,0 1-1 0 0,0 0 1 0 0,0 0 0 0 0,-1 0-1 0 0,1 0 1 0 0,-1 0-1 0 0,1 0 1 0 0,-1 0 0 0 0,0 1-1 0 0,1 0 0 0 0,6 11 0 0 0,-8-13 0 0 0,1 1 0 0 0,0-1 0 0 0,0 1 0 0 0,-1 0 0 0 0,1-1 0 0 0,-1 1 0 0 0,1-1 0 0 0,-1 1 0 0 0,0 0 0 0 0,0-1 0 0 0,1 1 0 0 0,-1 0 0 0 0,-1 0 0 0 0,1 0 4 0 0,0 1-10 0 0,7 7 88 0 0,-6-8-4 0 0,-1-2 4 0 0,1-3-111 0 0,1 1-1 0 0,0-1 0 0 0,-1 1 0 0 0,0-1 1 0 0,0 0-1 0 0,0 0 0 0 0,0 1 0 0 0,0-1 1 0 0,0 0-1 0 0,0-1 30 0 0,1-15-3865 0 0,1 14-3180 0 0</inkml:trace>
  <inkml:trace contextRef="#ctx0" brushRef="#br0" timeOffset="683.386">1042 417 4608 0 0,'0'0'353'0'0,"-4"-6"-19"0"0,1-1-105 0 0,0-11 5928 0 0,3 16-5176 0 0,0 2-21 0 0,3-4 3163 0 0,-6 85-717 0 0,1-62-3016 0 0,1-16-319 0 0,1 1 0 0 0,-1-1 1 0 0,1 1-1 0 0,0-1 0 0 0,0 0 0 0 0,0 1 0 0 0,1 2-71 0 0,1 3 182 0 0,-1 0 0 0 0,-1 0 1 0 0,1 5-183 0 0,-1-7 79 0 0,0 0 1 0 0,0 0-1 0 0,1 0 1 0 0,0 0-1 0 0,3 6-79 0 0,0 1 41 0 0,-3-9-2 0 0,0-1 0 0 0,1 0-1 0 0,-1 1 1 0 0,1-1 0 0 0,0 0-1 0 0,1 0 1 0 0,-1 0 0 0 0,1-1 0 0 0,-1 1-1 0 0,1 0 1 0 0,0-1 0 0 0,0 0-1 0 0,1 1-38 0 0,-2-2 18 0 0,0-1-1 0 0,0 1 1 0 0,0-1-1 0 0,0 1 0 0 0,0-1 1 0 0,0 0-1 0 0,1 0 1 0 0,-1 0-1 0 0,0 0 0 0 0,1 0 1 0 0,-1-1-1 0 0,0 1 1 0 0,1-1-1 0 0,-1 1 1 0 0,1-1-1 0 0,-1 0 0 0 0,1 0 1 0 0,-1 0-1 0 0,1 0 1 0 0,-1 0-1 0 0,0-1 0 0 0,1 1 1 0 0,-1-1-1 0 0,1 0-17 0 0,2 0 49 0 0,-1-1-1 0 0,0 1 1 0 0,1-1-1 0 0,-1 0 1 0 0,0 0-1 0 0,0-1 1 0 0,0 1-1 0 0,-1-1 1 0 0,1 0-1 0 0,-1 0 1 0 0,1 0-1 0 0,1-3-48 0 0,9-6 134 0 0,-12 11-122 0 0,0 0-1 0 0,0 0 1 0 0,-1-1 0 0 0,1 1 0 0 0,0 0 0 0 0,-1-1 0 0 0,0 0 0 0 0,1 1 0 0 0,-1-1-1 0 0,0 0 1 0 0,1 0-12 0 0,23-58 288 0 0,-20 42-249 0 0,0 0-1 0 0,-2 0 1 0 0,0-1-1 0 0,-1 1 0 0 0,-1-6-38 0 0,2-5 16 0 0,3-5-16 0 0,-4 29 0 0 0,-1-1 0 0 0,1 0 0 0 0,-2 0 0 0 0,1 0 0 0 0,-1 0 0 0 0,1 0 0 0 0,-2-3 0 0 0,3-12 4 0 0,-2 20-6 0 0,1-1 1 0 0,-1 0 0 0 0,0 0 0 0 0,0 1 0 0 0,0-1-1 0 0,1 0 1 0 0,-2 0 0 0 0,1 1 0 0 0,0-1 0 0 0,0 0-1 0 0,-1 1 1 0 0,1-1 0 0 0,-1 0 0 0 0,1 1 0 0 0,-1-1 1 0 0,1 0-15 0 0,0 1 0 0 0,0 0 0 0 0,0 0 0 0 0,0-1 0 0 0,0 1 0 0 0,0 0 0 0 0,0 0 0 0 0,0-1 0 0 0,1 1 0 0 0,-1 0 0 0 0,0 0 0 0 0,1 0 0 0 0,-1 0 0 0 0,1-1 0 0 0,-1 1 0 0 0,1 0 0 0 0,0 0 0 0 0,0 0 0 0 0,-1 0 0 0 0,1 0 0 0 0,1 0 15 0 0,-2 0-307 0 0,1 1 0 0 0,-1-1 1 0 0,1 1-1 0 0,-1 0 0 0 0,1-1 1 0 0,-1 1-1 0 0,1 0 0 0 0,-1-1 1 0 0,1 1-1 0 0,0 0 1 0 0,-1-1-1 0 0,1 1 0 0 0,0 0 1 0 0,-1 0-1 0 0,1 0 0 0 0,0 0 1 0 0,-1 0 306 0 0,8 0-1690 0 0</inkml:trace>
  <inkml:trace contextRef="#ctx0" brushRef="#br0" timeOffset="958.978">1465 458 14280 0 0,'0'0'654'0'0,"0"0"-11"0"0,0 2-414 0 0,27 71 3398 0 0,-27-72-3062 0 0,-2 11 539 0 0,1 1-592 0 0,1-9-324 0 0,0 0-1 0 0,0 0 1 0 0,-1 0-1 0 0,0-1 1 0 0,1 1 0 0 0,-1 0-1 0 0,-1 0 1 0 0,1-1 0 0 0,0 1-1 0 0,-1-1 1 0 0,0 2-188 0 0,1-4 160 0 0,0 1 42 0 0,-2 3-2985 0 0,0-10 1253 0 0</inkml:trace>
  <inkml:trace contextRef="#ctx0" brushRef="#br0" timeOffset="1251.564">1538 115 11056 0 0,'-2'-27'1400'0'0,"11"8"3481"0"0,-3 23-9085 0 0,0-1-1441 0 0</inkml:trace>
  <inkml:trace contextRef="#ctx0" brushRef="#br0" timeOffset="1458.052">1744 93 14336 0 0,'8'-6'1305'0'0,"11"42"2236"0"0,-18-32-3564 0 0,0-1 0 0 0,0 1 0 0 0,0-1 0 0 0,-1 1 0 0 0,1-1 0 0 0,-1 1 0 0 0,0-1 0 0 0,0 1 0 0 0,0 1 23 0 0,2 15 387 0 0,0 16 821 0 0,-2-29-952 0 0,0 1 0 0 0,0-1-1 0 0,1 0 1 0 0,1 3-256 0 0,0 2 354 0 0,-1 0 1 0 0,0 1 0 0 0,-1-1 0 0 0,-1 12-355 0 0,1 25 667 0 0,2-11-274 0 0,-1-16-91 0 0,0-1 1 0 0,4 15-303 0 0,2-5 212 0 0,1 0 1 0 0,5 12-213 0 0,-6-24 44 0 0,-6-13-31 0 0,1 0 0 0 0,0 0 0 0 0,0 0 0 0 0,1 0 0 0 0,-1-1 0 0 0,1 1 0 0 0,1-1 0 0 0,-1 0 0 0 0,1 0 0 0 0,0 0 0 0 0,2 2-13 0 0,-5-6-154 0 0,-1-1-7 0 0,0 0-240 0 0,0 0-987 0 0,0 0-432 0 0,0-1-90 0 0,0-4-10 0 0</inkml:trace>
  <inkml:trace contextRef="#ctx0" brushRef="#br0" timeOffset="2051.422">1763 450 8752 0 0,'-2'-1'196'0'0,"1"0"-139"0"0,0 1-1 0 0,1 0 0 0 0,-1-1 1 0 0,0 1-1 0 0,0-1 1 0 0,1 1-1 0 0,-1-1 0 0 0,1 0 1 0 0,-1 1-1 0 0,0-1 0 0 0,1 0 1 0 0,0 1-1 0 0,-1-1 0 0 0,1 0 1 0 0,-1 0-1 0 0,1 1 0 0 0,-1-2-56 0 0,1 2 1296 0 0,17 0 2683 0 0,-10 0-2850 0 0,71 2 1243 0 0,-69-2-2635 0 0,1 0 248 0 0,1 0 0 0 0,-1 0 0 0 0,0-1 0 0 0,1 0 0 0 0,-1-1 0 0 0,4-2 15 0 0,16-5 100 0 0,-23 8-93 0 0,0-1 1 0 0,0 0-1 0 0,-1-1 1 0 0,1 1-1 0 0,-1-2 1 0 0,0 1-1 0 0,1 0 1 0 0,2-4-8 0 0,2-1-90 0 0,-6 3-168 0 0,0 1 1 0 0,1 0 0 0 0,0 0-1 0 0,0 0 1 0 0,0 1-1 0 0,0-1 1 0 0,3 0 257 0 0,-3 1-610 0 0,-4 3 298 0 0,0 5 448 0 0,-2-4-39 0 0,1 3 31 0 0,0-1 0 0 0,-1 1 0 0 0,0-1 1 0 0,0 1-1 0 0,0-1 0 0 0,0 1 1 0 0,-1-1-1 0 0,1 0 0 0 0,-1 3-128 0 0,-2 16 617 0 0,-1 9 235 0 0,3-27-747 0 0,0 0-1 0 0,0 0 0 0 0,0 0 1 0 0,1 0-1 0 0,0 1 1 0 0,0-1-1 0 0,0 0 0 0 0,0 0 1 0 0,1 0-1 0 0,-1 0 0 0 0,2 4-104 0 0,-2-7 21 0 0,0 1-1 0 0,1 0 0 0 0,-1-1 0 0 0,1 1 1 0 0,-1-1-1 0 0,1 1 0 0 0,-1-1 0 0 0,1 1 1 0 0,0-1-1 0 0,0 0 0 0 0,0 1 0 0 0,0-1 0 0 0,0 0 1 0 0,0 0-1 0 0,0 1 0 0 0,0-1 0 0 0,0 0 1 0 0,0 0-1 0 0,1 0 0 0 0,-1 0 0 0 0,0-1 1 0 0,1 1-1 0 0,-1 0 0 0 0,1-1 0 0 0,-1 1 0 0 0,1 0 1 0 0,-1-1-1 0 0,1 0 0 0 0,-1 1 0 0 0,1-1 1 0 0,0 0-1 0 0,-1 0 0 0 0,1 0 0 0 0,0 0-20 0 0,6 0 63 0 0,0-1-1 0 0,0-1 0 0 0,0 1 0 0 0,-1-1 1 0 0,1-1-1 0 0,3 0-62 0 0,1-1 58 0 0,-10 3-50 0 0,0 0 1 0 0,0 0-1 0 0,-1 0 0 0 0,1 0 0 0 0,0 0 0 0 0,0-1 0 0 0,0 1 0 0 0,-1-1 0 0 0,1 0-7 0 0,15-9-3 0 0,52-17-106 0 0,-54 22 13 0 0,-1 1 0 0 0,1 1 0 0 0,0 0-1 0 0,8 0 96 0 0,-8 1-85 0 0,-12 2 69 0 0,0 0 0 0 0,1 1 0 0 0,0 0 0 0 0,-1-1 0 0 0,1 1-1 0 0,-1 0 1 0 0,1 1 0 0 0,-1-1 0 0 0,1 1 0 0 0,-1-1 0 0 0,1 1 0 0 0,-1 0 0 0 0,0 0 0 0 0,1 1 0 0 0,-1-1 0 0 0,0 1 0 0 0,0 0 0 0 0,0-1 0 0 0,0 1 0 0 0,0 1 0 0 0,-1-1 0 0 0,1 0 0 0 0,0 1 0 0 0,-1-1 0 0 0,0 1 0 0 0,1 0 0 0 0,-1 0 0 0 0,0 0 0 0 0,-1 0 0 0 0,1 0 0 0 0,0 0-1 0 0,-1 0 1 0 0,0 0 0 0 0,1 3 16 0 0,7 28 288 0 0,-1 1 0 0 0,-1 0 0 0 0,0 17-288 0 0,-3 3 408 0 0,-2 1 0 0 0,-3 0 0 0 0,-2 4-408 0 0,1-29 209 0 0,2-20-189 0 0,-1-1-1 0 0,0 1 0 0 0,0 0 1 0 0,-1-1-1 0 0,-1 0 1 0 0,0 1-1 0 0,0-1 0 0 0,-3 4-19 0 0,2-5 58 0 0,-2 4 144 0 0,-1 0-1 0 0,0-1 1 0 0,0 1 0 0 0,-2-2 0 0 0,1 1-1 0 0,-7 6-201 0 0,6-10 139 0 0,1-1 0 0 0,-1 1 0 0 0,0-2 0 0 0,-1 1 0 0 0,1-1-1 0 0,-1-1 1 0 0,-1 1 0 0 0,1-2 0 0 0,-1 0 0 0 0,0 0 0 0 0,0-1 0 0 0,0 0-1 0 0,0 0 1 0 0,-6-1-139 0 0,-12 1 610 0 0,-27 1-610 0 0,46-4 38 0 0,1-1 0 0 0,0 0 0 0 0,0 0 0 0 0,0 0 0 0 0,-1-2 0 0 0,2 1 0 0 0,-1-1 0 0 0,-2-1-38 0 0,8 3-35 0 0,0 0 0 0 0,1-1 0 0 0,-1 1 0 0 0,1-1 0 0 0,-1 0 0 0 0,1 1 0 0 0,-1-1 0 0 0,1 0 1 0 0,0-1 34 0 0,-5-10-2231 0 0,7 12 1617 0 0,0 0 0 0 0,0 0 0 0 0,0 0 1 0 0,0-1-1 0 0,0 1 0 0 0,0 0 0 0 0,0 0 0 0 0,0 0 0 0 0,0-1 0 0 0,1 1 0 0 0,-1-1 614 0 0,4-7-7343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3:08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45 387 11976 0 0,'-19'-52'1296'0'0,"17"47"-701"0"0,2 5-490 0 0,0-1-1 0 0,0 1 1 0 0,0-1-1 0 0,0 1 1 0 0,0 0-1 0 0,0-1 1 0 0,0 1-1 0 0,0-1 0 0 0,0 1 1 0 0,0-1-1 0 0,0 1 1 0 0,-1 0-1 0 0,1-1 1 0 0,0 1-1 0 0,0-1 1 0 0,-1 1-1 0 0,1 0 1 0 0,0-1-1 0 0,0 1 1 0 0,-1 0-1 0 0,1 0 0 0 0,0-1 1 0 0,-1 1-1 0 0,1 0 1 0 0,0-1-1 0 0,-1 1 1 0 0,1 0-1 0 0,-1 0 1 0 0,1 0-1 0 0,0 0 1 0 0,-1-1-1 0 0,0 1-104 0 0,1 2 18 0 0,0-1 0 0 0,0 1-1 0 0,-1 0 1 0 0,1-1 0 0 0,-1 1-1 0 0,1-1 1 0 0,-1 1 0 0 0,0-1 0 0 0,0 2-18 0 0,1-3 5 0 0,-2 6 199 0 0,0 0 0 0 0,0 0-1 0 0,0 1 1 0 0,1-1 0 0 0,0 1-1 0 0,1-1 1 0 0,-1 7-204 0 0,3 48 653 0 0,-2-59-684 0 0,1 18 31 0 0,-1-7 0 0 0,1-1 0 0 0,0 1 0 0 0,1-1 0 0 0,1 0 0 0 0,0 3 0 0 0,10 21 0 0 0,-13-36 0 0 0,0 0 0 0 0,0 0 0 0 0,0 0 0 0 0,0 1 0 0 0,0-1 0 0 0,0 0 0 0 0,0 0 0 0 0,0 0 0 0 0,0 0 0 0 0,0 1 0 0 0,0-1 0 0 0,1 0 0 0 0,-1 0 0 0 0,0 0 0 0 0,0 0 0 0 0,0 0 0 0 0,0 0 0 0 0,0 1 0 0 0,1-1 0 0 0,-1 0 0 0 0,0 0 0 0 0,0 0 0 0 0,0 0 0 0 0,0 0 0 0 0,1 0 0 0 0,-1 0 0 0 0,0 0 0 0 0,0 0 0 0 0,0 0 0 0 0,0 0 0 0 0,1 0 0 0 0,-1 0 0 0 0,0 0 0 0 0,0 0 0 0 0,0 0 0 0 0,1 0 0 0 0,-1 0 0 0 0,0 0 0 0 0,0 0 0 0 0,0 0 0 0 0,0 0 0 0 0,1 0 0 0 0,-1 0 0 0 0,0 0 0 0 0,0 0 0 0 0,0 0 0 0 0,0 0 0 0 0,1-1 0 0 0,-1 1 0 0 0,0 0 0 0 0,0 0 0 0 0,0 0 0 0 0,0 0 0 0 0,0 0 0 0 0,0-1 0 0 0,1 1 0 0 0,-1 0 0 0 0,0 0 0 0 0,0 0 0 0 0,0 0 0 0 0,0-1 0 0 0,0 1 0 0 0,0 0 0 0 0,0 0 0 0 0,0 0 0 0 0,0 0 0 0 0,0-1 0 0 0,0 1 0 0 0,4-9-75 0 0,-1 1 0 0 0,0-1-1 0 0,-1 0 1 0 0,0-1 0 0 0,-1 1-1 0 0,1 0 1 0 0,-1-8 75 0 0,0 3-650 0 0,1-1 1 0 0,3-11 649 0 0,-2 14-58 0 0,-1 0 0 0 0,-1 0 0 0 0,0-6 58 0 0,4-24 8 0 0,-1 17-8 0 0,-3 16 0 0 0,0 1 0 0 0,1 0 0 0 0,2-7 0 0 0,1-28 0 0 0,-4 43 3 0 0,-1 0 0 0 0,0 0-1 0 0,1 0 1 0 0,-1 0-1 0 0,0 0 1 0 0,0 0-1 0 0,1 0 1 0 0,-1 0-1 0 0,0 0 1 0 0,0 0-1 0 0,1 1 1 0 0,-1-1 0 0 0,0 0-1 0 0,0 0 1 0 0,1 0-1 0 0,-1 0 1 0 0,0 1-1 0 0,0-1 1 0 0,0 0-1 0 0,1 0 1 0 0,-1 0-1 0 0,0 1 1 0 0,0-1 0 0 0,0 0-1 0 0,0 0 1 0 0,0 1-1 0 0,1-1 1 0 0,-1 0-1 0 0,0 0 1 0 0,0 1-1 0 0,0-1 1 0 0,0 0 0 0 0,0 1-3 0 0,6 9 317 0 0,4 21 1273 0 0,5 21-1590 0 0,-3 3 0 0 0,4-1 0 0 0,14 33 0 0 0,-28-81 0 0 0,-2-5 0 0 0,0 1 0 0 0,1-1 0 0 0,0 1 0 0 0,-1-1 0 0 0,1 1 0 0 0,0-1 0 0 0,0 0 0 0 0,-1 1 0 0 0,1-1 0 0 0,0 0 0 0 0,0 0 0 0 0,1 0 0 0 0,-1 1 0 0 0,0-1 0 0 0,0-1 0 0 0,-1 1 0 0 0,1 0 0 0 0,0-1 0 0 0,0 1 0 0 0,0 0 0 0 0,0-1 0 0 0,0 1 0 0 0,0-1 0 0 0,0 1 0 0 0,0-1 0 0 0,0 0 0 0 0,0 1 0 0 0,0-1 0 0 0,1 0 0 0 0,-1 0 0 0 0,0 0 0 0 0,0 0 0 0 0,0 0 0 0 0,0 0 0 0 0,0 0 0 0 0,0 0 0 0 0,0 0 0 0 0,0-1 0 0 0,1 1 0 0 0,-1 0 0 0 0,0-1 0 0 0,1 0 0 0 0,0 1 0 0 0,0-1 0 0 0,0-1 0 0 0,0 1 0 0 0,0 0 0 0 0,-1 0 0 0 0,1-1 0 0 0,0 1 0 0 0,0-1 0 0 0,-1 0 0 0 0,1 1 0 0 0,-1-1 0 0 0,1 0 0 0 0,-1 0 0 0 0,13-24 0 0 0,-2-1 0 0 0,5-16 0 0 0,7-15 0 0 0,7-23 0 0 0,-26 66 0 0 0,-4 13 0 0 0,-1 0 0 0 0,1 1 0 0 0,-1-1 0 0 0,1 0 0 0 0,0 0 0 0 0,0 1 0 0 0,0-1 0 0 0,0 0 0 0 0,0 1 0 0 0,0-1 0 0 0,0 1 0 0 0,1-1 0 0 0,-1 1 0 0 0,0 0 0 0 0,1-1 0 0 0,-1 1 0 0 0,1 0 0 0 0,-1 0 0 0 0,0 1 0 0 0,0-1 0 0 0,0 1 0 0 0,0-1-1 0 0,0 1 1 0 0,0 0 0 0 0,0-1 0 0 0,-1 1 0 0 0,1 0-1 0 0,0 0 1 0 0,0 0 0 0 0,0 0 0 0 0,0 0-1 0 0,0 0 1 0 0,0 0 0 0 0,0 0 0 0 0,0 0 0 0 0,0 0-1 0 0,0 1 1 0 0,0-1 0 0 0,0 0 0 0 0,0 1 0 0 0,0-1-1 0 0,-1 1 1 0 0,1-1 0 0 0,0 1 0 0 0,0-1 0 0 0,0 1-1 0 0,-1-1 1 0 0,1 1 0 0 0,2 2 13 0 0,0-1 0 0 0,-1 1 0 0 0,1 0 0 0 0,-1 0 0 0 0,0 0 0 0 0,1 3-13 0 0,2 3 378 0 0,0 1 0 0 0,-1 0 0 0 0,-1-1 0 0 0,0 1 0 0 0,2 9-378 0 0,7 53 58 0 0,-6-30-30 0 0,-3-23-50 0 0,-2-9-9 0 0,1 0 0 0 0,0 0 0 0 0,0 0 0 0 0,1-1 1 0 0,0 1-1 0 0,0-1 0 0 0,1 0 0 0 0,1 1 31 0 0,-4-8-285 0 0,5 6-1088 0 0,2-2-2310 0 0,1 1 1638 0 0</inkml:trace>
  <inkml:trace contextRef="#ctx0" brushRef="#br0" timeOffset="348.692">682 490 13824 0 0,'5'-6'1470'0'0,"0"5"-1494"0"0,1-1 324 0 0,0 1-1 0 0,1 0 1 0 0,0 0-1 0 0,-1 0 0 0 0,2 1-299 0 0,2-1 216 0 0,1 0 0 0 0,-1-1 0 0 0,0 0 0 0 0,0-1 0 0 0,6-2-216 0 0,13-3 1560 0 0,-24 6-1558 0 0,0-1-1 0 0,0 1 0 0 0,-1-1 1 0 0,1 0-1 0 0,-1 0 0 0 0,0 0 1 0 0,0-1-1 0 0,0 1 0 0 0,0-1 1 0 0,-1 0-1 0 0,0 0 0 0 0,3-5-1 0 0,-5 8 0 0 0,-1 0 0 0 0,1-1 0 0 0,-1 1 0 0 0,1-1 0 0 0,-1 1 0 0 0,0-1 0 0 0,1 1 0 0 0,-1-1 0 0 0,0 1 0 0 0,0-1 0 0 0,0 1 0 0 0,-1-1 0 0 0,1 0 0 0 0,0 1 0 0 0,0-1 0 0 0,-1 1 0 0 0,1 0 0 0 0,-1-1 0 0 0,0 0 0 0 0,-13-27 0 0 0,12 26 11 0 0,0 1-1 0 0,0 0 1 0 0,0-1 0 0 0,0 1-1 0 0,0 0 1 0 0,-1 0-1 0 0,1 1 1 0 0,-1-1-1 0 0,0 0 1 0 0,1 1-1 0 0,-1 0 1 0 0,0-1-1 0 0,0 1 1 0 0,0 0-1 0 0,0 1 1 0 0,0-1 0 0 0,0 0-1 0 0,0 1 1 0 0,0 0-1 0 0,0-1 1 0 0,0 1-1 0 0,0 0 1 0 0,0 1-1 0 0,0-1 1 0 0,0 1-1 0 0,0-1 1 0 0,0 1-1 0 0,0 0 1 0 0,0 0 0 0 0,0 0-1 0 0,0 0 1 0 0,1 1-1 0 0,-1-1 1 0 0,0 1-1 0 0,1 0 1 0 0,-1-1-1 0 0,1 1 1 0 0,0 0-1 0 0,-1 1 1 0 0,1-1-1 0 0,0 0 1 0 0,0 2-11 0 0,-2 2 145 0 0,1 1 0 0 0,0-1 0 0 0,0 1 0 0 0,1 0-1 0 0,0 0 1 0 0,0 0 0 0 0,0 0 0 0 0,1 0 0 0 0,0 1 0 0 0,1-1 0 0 0,0 0 0 0 0,0 5-145 0 0,0-7-8 0 0,1 0 1 0 0,0 0-1 0 0,0 0 1 0 0,0 0 0 0 0,1-1-1 0 0,-1 1 1 0 0,1 0-1 0 0,0 0 1 0 0,1-1 0 0 0,-1 0-1 0 0,1 1 1 0 0,0-1-1 0 0,0 0 1 0 0,0 0 0 0 0,0 0-1 0 0,1-1 1 0 0,0 1-1 0 0,1 0 8 0 0,0 1 0 0 0,1-1 0 0 0,0 0 0 0 0,0 0 0 0 0,0 0 0 0 0,0 0 0 0 0,1-1 0 0 0,-1 0 0 0 0,1-1 0 0 0,0 0 0 0 0,0 0 0 0 0,0 0 0 0 0,0-1 0 0 0,3 1 0 0 0,6 0-441 0 0,1 0 0 0 0,-1-1 0 0 0,1-1 0 0 0,-1-1 0 0 0,1 0 0 0 0,12-3 441 0 0,-8-3-6825 0 0</inkml:trace>
  <inkml:trace contextRef="#ctx0" brushRef="#br0" timeOffset="615.207">1213 178 17503 0 0,'15'-5'399'0'0,"-12"4"60"0"0,-3 1 21 0 0,0 0-59 0 0,0 2-404 0 0,-1 0 0 0 0,1 0 0 0 0,-1 0 0 0 0,0 0-1 0 0,1 0 1 0 0,-1-1 0 0 0,0 1 0 0 0,0 0 0 0 0,-1 0 0 0 0,1 0-17 0 0,-7 13-8 0 0,7-13 8 0 0,1 0 0 0 0,-1 0 0 0 0,1 1 0 0 0,0-1 0 0 0,0 0 0 0 0,0 0 0 0 0,0 0 0 0 0,1 1 0 0 0,-1-1 0 0 0,1 1 0 0 0,-1-1 0 0 0,0 0 0 0 0,1 1 0 0 0,-1-1 0 0 0,0 1 0 0 0,0-1 0 0 0,0 0 0 0 0,0 1 0 0 0,0-1 0 0 0,-1 0 0 0 0,0 1 0 0 0,-2 8 0 0 0,2-9 0 0 0,0 0 0 0 0,0 1 0 0 0,0 0 0 0 0,0-1 0 0 0,1 1 0 0 0,-1-1 0 0 0,1 1 0 0 0,0 0 0 0 0,0-1 0 0 0,0 1 0 0 0,0 0 0 0 0,0-1 0 0 0,0 1 0 0 0,1 0 0 0 0,-1-1 0 0 0,2 3 0 0 0,-1 0 74 0 0,0 0 0 0 0,0 0 0 0 0,-1 0 0 0 0,0 0 0 0 0,0 0 0 0 0,0 0 0 0 0,0 0 0 0 0,-1 2-74 0 0,0-2 129 0 0,1-1 0 0 0,0 1 0 0 0,-1-1 0 0 0,2 1 1 0 0,-1-1-1 0 0,0 1 0 0 0,1-1 0 0 0,0 1 0 0 0,0-1 0 0 0,2 4-129 0 0,-2-4 13 0 0,1 0 1 0 0,-1 0-1 0 0,0 0 0 0 0,0 0 0 0 0,0 0 1 0 0,-1 0-1 0 0,1 0 0 0 0,-1 0 1 0 0,0 0-1 0 0,0 0 0 0 0,-1 0 1 0 0,1 1-15 0 0,-1 1 7 0 0,1-4-6 0 0,1 1 0 0 0,-1-1 0 0 0,0 1 0 0 0,1-1 0 0 0,-1 1 0 0 0,1-1 0 0 0,0 1 0 0 0,0-1 0 0 0,0 1 0 0 0,0-1 0 0 0,1 2 0 0 0,0-2 0 0 0,-1 0 0 0 0,0 0 0 0 0,0 0 0 0 0,-1 0 0 0 0,1 0 0 0 0,0 0 0 0 0,-1 0 0 0 0,1 1 0 0 0,-1-1 0 0 0,1 0 0 0 0,-1 0 0 0 0,0 1 0 0 0,0-1 0 0 0,0 0 0 0 0,-1 3 0 0 0,0 10-124 0 0,-1 8 76 0 0,2-22-310 0 0,0-1-1 0 0,0 1 1 0 0,-1 0-1 0 0,1-1 1 0 0,0 1 0 0 0,-1 0-1 0 0,1-1 1 0 0,0 1 0 0 0,-1 0-1 0 0,1-1 1 0 0,-1 1-1 0 0,1-1 1 0 0,-1 1 0 0 0,1-1-1 0 0,-1 1 1 0 0,0-1 358 0 0,-10 6-6685 0 0</inkml:trace>
  <inkml:trace contextRef="#ctx0" brushRef="#br0" timeOffset="865.911">1093 357 13824 0 0,'44'-10'1496'0'0,"32"3"-1496"0"0,2 0 0 0 0,9 3 0 0 0,-44-1 11 0 0,-26 3-1041 0 0,-3-1-4063 0 0</inkml:trace>
  <inkml:trace contextRef="#ctx0" brushRef="#br0" timeOffset="1143.114">1510 52 13824 0 0,'2'1'74'0'0,"0"1"1"0"0,-1-1 0 0 0,1 1 0 0 0,-1 0 0 0 0,0-1-1 0 0,1 1 1 0 0,-1 0 0 0 0,0 0 0 0 0,0 0 0 0 0,0 0-1 0 0,0 0 1 0 0,0 0 0 0 0,-1 0 0 0 0,1 0 0 0 0,0 0-1 0 0,-1 1 1 0 0,0-1 0 0 0,0 0 0 0 0,1 0 0 0 0,-2 2-75 0 0,2-2 29 0 0,-1 0 0 0 0,0 0 0 0 0,1 0 0 0 0,-1 0 0 0 0,1 0 0 0 0,-1 0 0 0 0,1 0 0 0 0,0 1-29 0 0,0-1 71 0 0,0 0-1 0 0,0-1 1 0 0,-1 1 0 0 0,1 0-1 0 0,-1 0 1 0 0,1 0-1 0 0,-1 0 1 0 0,0 0 0 0 0,0-1-1 0 0,0 2-70 0 0,0 1 113 0 0,-1 4 84 0 0,1 0 1 0 0,0 0 0 0 0,0 0 0 0 0,1-1-1 0 0,0 6-197 0 0,0-7 12 0 0,0-1 0 0 0,-1 0 0 0 0,0 0-1 0 0,0 0 1 0 0,-1 1 0 0 0,1-1-1 0 0,-1 0 1 0 0,0 0 0 0 0,0 0-1 0 0,-2 4-11 0 0,1-2 166 0 0,0-1 0 0 0,0 1 0 0 0,1 0 0 0 0,0 0 0 0 0,1 2-166 0 0,0-8 22 0 0,0 9 158 0 0,0-1 0 0 0,-1 0 0 0 0,1 0 0 0 0,-2 0 0 0 0,1 0-1 0 0,-2 1-179 0 0,2-4 2 0 0,0-1 0 0 0,1 1 0 0 0,0 0 1 0 0,-1 0-1 0 0,2-1 0 0 0,-1 1 0 0 0,1 0 0 0 0,0 1-2 0 0,2 24-1 0 0,-3-28 52 0 0,0 0 0 0 0,1 1-1 0 0,-1-1 1 0 0,1 0 0 0 0,0 0-1 0 0,0 0 1 0 0,0 0 0 0 0,0 0-1 0 0,2 2-50 0 0,0 1 475 0 0,-3-4 34 0 0,3-2-66 0 0,8 3-294 0 0,-11-3-170 0 0,1 0 0 0 0,0 0-1 0 0,0 0 1 0 0,-1 0-1 0 0,1 0 1 0 0,0 0 0 0 0,0 0-1 0 0,-1 0 1 0 0,1 0 0 0 0,0 0-1 0 0,0 0 1 0 0,-1 0-1 0 0,1-1 1 0 0,0 1 0 0 0,0 0-1 0 0,-1-1 1 0 0,1 1 0 0 0,0 0-1 0 0,-1-1 1 0 0,1 1-1 0 0,0-1 1 0 0,-1 1 0 0 0,1-1-1 0 0,-1 1 1 0 0,1-1 0 0 0,-1 1-1 0 0,1-1 1 0 0,-1 0-1 0 0,1 1 1 0 0,-1-1 0 0 0,0 0-1 0 0,1 1 1 0 0,-1-1 0 0 0,0 0-1 0 0,0 0 22 0 0,1 0-112 0 0,2-7-278 0 0,-1 5 300 0 0,-1 0-1 0 0,0 1 0 0 0,1-1 0 0 0,-1 0 1 0 0,1 0-1 0 0,0 1 0 0 0,0-1 0 0 0,1 0 91 0 0,-1 1-27 0 0,0 1-1 0 0,-1-1 0 0 0,1 0 1 0 0,0 0-1 0 0,-1 1 0 0 0,0-1 1 0 0,1 0-1 0 0,-1 0 0 0 0,0 0 1 0 0,0-1-1 0 0,0 1 0 0 0,0 0 1 0 0,-1 0-1 0 0,1-1 0 0 0,0 1 1 0 0,-1-1 27 0 0,2 0-109 0 0,-1 0 0 0 0,1 0 0 0 0,0 0 0 0 0,0 0 0 0 0,0 0-1 0 0,0 1 1 0 0,0-1 0 0 0,1 1 0 0 0,-1-1 0 0 0,1 1 0 0 0,0 0 0 0 0,0 0 0 0 0,1-1 109 0 0,7-6-604 0 0,-6 5 380 0 0,-1 0 83 0 0,0 1 1 0 0,1-1-1 0 0,0 1 0 0 0,0 0 0 0 0,0 0 1 0 0,0 0-1 0 0,0 1 0 0 0,1 0 0 0 0,-1 0 1 0 0,3-1 140 0 0,-5 2 79 0 0,1 0 1 0 0,-1 0-1 0 0,1 1 1 0 0,-1-1 0 0 0,1 1-1 0 0,-1 0 1 0 0,1 0 0 0 0,0 0-1 0 0,-1 0 1 0 0,1 0 0 0 0,1 1-80 0 0,-4-1 86 0 0,0 1 1 0 0,0-1 0 0 0,0 1 0 0 0,0-1 0 0 0,0 1 0 0 0,0 0 0 0 0,0-1-1 0 0,0 1 1 0 0,0 0 0 0 0,0 0 0 0 0,0 0 0 0 0,0 0-87 0 0,3 2 57 0 0,1 2-55 0 0,0 0 0 0 0,1 0 0 0 0,-2 0 0 0 0,1 1-1 0 0,-1 0 1 0 0,0 0 0 0 0,0 0 0 0 0,0 0-1 0 0,1 4-1 0 0,-5-8 0 0 0,1-1 0 0 0,-1 0 0 0 0,1 1 0 0 0,-1-1 0 0 0,0 1 0 0 0,0-1 0 0 0,0 1 0 0 0,0-1 0 0 0,0 1 0 0 0,0 0 0 0 0,0 0 0 0 0,0-1 0 0 0,0 0 0 0 0,0 1 0 0 0,0-1 0 0 0,0 0 0 0 0,1 1 0 0 0,-1-1 0 0 0,0 0 0 0 0,1 0 0 0 0,-1 1 0 0 0,1-1 0 0 0,-1 0 0 0 0,1 0 0 0 0,0 1 0 0 0,8 10 0 0 0,0-1 0 0 0,1 0 0 0 0,0 0 0 0 0,7 5 0 0 0,-8-10-465 0 0,0 0-1 0 0,0 0 1 0 0,0 0-1 0 0,1-1 1 0 0,-1-1-1 0 0,6 2 466 0 0,6-1-1022 0 0</inkml:trace>
  <inkml:trace contextRef="#ctx0" brushRef="#br0" timeOffset="1466.851">2148 333 15664 0 0,'0'0'69'0'0,"-1"-1"1"0"0,1 1 0 0 0,0 0 0 0 0,-1-1 0 0 0,1 1 0 0 0,-1 0 0 0 0,1 0 0 0 0,-1-1-1 0 0,0 1 1 0 0,1 0 0 0 0,-1 0 0 0 0,1 0 0 0 0,-1 0 0 0 0,1 0 0 0 0,-1 0 0 0 0,1 0-1 0 0,-1 0-69 0 0,-1 0 28 0 0,0 1 0 0 0,0-1 0 0 0,0 1 0 0 0,1 0 0 0 0,-1-1 0 0 0,0 1 0 0 0,0 0 0 0 0,1 0 0 0 0,-1 0 0 0 0,1 0 0 0 0,-1 0 0 0 0,1 1 0 0 0,-1-1 0 0 0,1 0 0 0 0,0 1 0 0 0,0-1 0 0 0,-1 1 0 0 0,1-1 0 0 0,0 2-28 0 0,-1-1 0 0 0,1 0 0 0 0,-1 0 0 0 0,0 0 0 0 0,1-1 0 0 0,-1 1 0 0 0,0 0 0 0 0,0-1 0 0 0,0 0 0 0 0,-1 2 0 0 0,1-3 0 0 0,0 1 0 0 0,1 0 0 0 0,-1 0 0 0 0,1 0 0 0 0,0 0 0 0 0,-1 0 0 0 0,1 1 0 0 0,0-1 0 0 0,0 0 0 0 0,0 1 0 0 0,0-1 0 0 0,0 1 0 0 0,0-1 0 0 0,0 1 0 0 0,0-1 0 0 0,0 1 0 0 0,1 0 0 0 0,-1-1 0 0 0,1 1 0 0 0,-1 0 0 0 0,-5 18 1 0 0,5-17 5 0 0,0 0 0 0 0,0 0 0 0 0,0 1-1 0 0,0-1 1 0 0,1 0 0 0 0,-1 0 0 0 0,1 1 0 0 0,0-1 0 0 0,0 0-1 0 0,0 0 1 0 0,0 1 0 0 0,1 0-6 0 0,2 5 185 0 0,-2-7-124 0 0,0 0-1 0 0,0 0 1 0 0,0 0 0 0 0,-1 0-1 0 0,1 0 1 0 0,-1 0 0 0 0,0 0-1 0 0,1 0 1 0 0,-1 0-1 0 0,0 0 1 0 0,0 1-61 0 0,-1 2 102 0 0,1-3-73 0 0,0 1 0 0 0,-1-1 0 0 0,1 0 0 0 0,0 0 0 0 0,0 0 1 0 0,0 0-1 0 0,0 1 0 0 0,1-1 0 0 0,-1 0 0 0 0,0 0 0 0 0,1 0 0 0 0,0 0 0 0 0,-1 0 0 0 0,1 0 0 0 0,0 0 0 0 0,0 0 0 0 0,0 0 0 0 0,0 0 0 0 0,1 0 0 0 0,0 1-29 0 0,12 17-765 0 0,-13-17 770 0 0,0-1 0 0 0,0 1 0 0 0,1-1 0 0 0,-1 0 1 0 0,1 1-1 0 0,0-1 0 0 0,-1 0 0 0 0,1 0 0 0 0,0 0 0 0 0,0-1 1 0 0,0 1-1 0 0,1 0 0 0 0,-1-1 0 0 0,0 1 0 0 0,1-1 0 0 0,-1 0 1 0 0,1 0-1 0 0,2 1-5 0 0,2 0 172 0 0,1-1-1 0 0,-1 0 1 0 0,1 0 0 0 0,-1-1 0 0 0,1 0 0 0 0,-1 0 0 0 0,8-2-172 0 0,9-2-97 0 0,20-7 97 0 0,-37 9 0 0 0,0-1 0 0 0,0 0 0 0 0,0 0 0 0 0,-1-1 0 0 0,1 1 0 0 0,-1-2 0 0 0,1 1 0 0 0,-2-1 0 0 0,1 1 0 0 0,0-2 0 0 0,-1 1 0 0 0,0-1 0 0 0,0 1 0 0 0,0-1 0 0 0,-1-1 0 0 0,0 1 0 0 0,0-1 0 0 0,-1 1 0 0 0,1-3 0 0 0,3-3 0 0 0,-6 10 0 0 0,0 1 0 0 0,0-1 0 0 0,-1 1 0 0 0,1-1 0 0 0,0 1 0 0 0,0-1 0 0 0,-1 0 0 0 0,1 1 0 0 0,-1-1 0 0 0,1 0 0 0 0,-1 0 0 0 0,0 1 0 0 0,0-1 0 0 0,1 0 0 0 0,-1 0 0 0 0,0 1 0 0 0,-1-1 0 0 0,1 0 0 0 0,0 0 0 0 0,-1 1 0 0 0,1-1 0 0 0,0 0 0 0 0,-2-1 0 0 0,1-1-101 0 0,-1 0-1 0 0,1 1 1 0 0,-1-1-1 0 0,0 0 1 0 0,-1 1 0 0 0,1-1-1 0 0,-1 1 1 0 0,1 0-1 0 0,-1 0 1 0 0,0 0-1 0 0,0 0 1 0 0,0 1-1 0 0,-1-1 1 0 0,1 1-1 0 0,0-1 1 0 0,-1 1-1 0 0,0 0 1 0 0,-1 0 101 0 0,-12-5-400 0 0,0 1-1 0 0,0 0 1 0 0,-1 1 0 0 0,0 1 0 0 0,-6 0 400 0 0,14 3-1014 0 0,0-2-8 0 0</inkml:trace>
  <inkml:trace contextRef="#ctx0" brushRef="#br0" timeOffset="2065.693">2801 283 13824 0 0,'-7'-1'204'0'0,"-1"1"-1"0"0,1 0 1 0 0,-1 0 0 0 0,1 0 0 0 0,-1 1 0 0 0,1 0 0 0 0,-1 1 0 0 0,1-1 0 0 0,0 2 0 0 0,-1-1 0 0 0,-4 3-204 0 0,-10 5 745 0 0,1 1 1 0 0,1 0-1 0 0,-3 4-745 0 0,16-11 247 0 0,-9 6-72 0 0,0 0-1 0 0,0 1 1 0 0,1 1 0 0 0,1 1-1 0 0,-8 8-174 0 0,17-14 0 0 0,0-1 0 0 0,1 2 0 0 0,0-1 0 0 0,0 2 0 0 0,-6 9 0 0 0,5-7 350 0 0,1 1 0 0 0,-1-1 0 0 0,2 1-1 0 0,0 0 1 0 0,-2 10-350 0 0,5-20 66 0 0,-1 0-123 0 0,1 1 1 0 0,-1-1-1 0 0,1 0 0 0 0,0 1 0 0 0,0-1 1 0 0,0 1-1 0 0,0-1 0 0 0,0 0 1 0 0,0 1-1 0 0,1-1 0 0 0,-1 1 0 0 0,1-1 1 0 0,0 0-1 0 0,0 1 0 0 0,0-1 1 0 0,0 0-1 0 0,0 0 0 0 0,0 0 0 0 0,0 0 1 0 0,2 2 56 0 0,-1-2 104 0 0,1 1 0 0 0,0-1 0 0 0,-1 0 0 0 0,1 0 0 0 0,0 0 0 0 0,0-1-1 0 0,0 1 1 0 0,1 0 0 0 0,-1-1 0 0 0,0 0 0 0 0,0 0 0 0 0,1 0 0 0 0,3 0-104 0 0,-1 0 3 0 0,1 0 1 0 0,-1-1-1 0 0,1 0 0 0 0,-1 0 0 0 0,1-1 0 0 0,-1 0 0 0 0,1 0 0 0 0,-1 0 0 0 0,1-1 0 0 0,-1 0 0 0 0,0 0 0 0 0,0-1 1 0 0,0 0-1 0 0,0 0 0 0 0,-1 0 0 0 0,1 0 0 0 0,4-5-3 0 0,4-3-73 0 0,0 0 0 0 0,-1-2 0 0 0,0 1 0 0 0,-1-2 0 0 0,-1 1 0 0 0,1-2 73 0 0,3-8-337 0 0,-1 0 1 0 0,-1-1-1 0 0,0 0 0 0 0,-2-1 0 0 0,-1-1 1 0 0,-1 1-1 0 0,-2-2 0 0 0,0 1 0 0 0,1-18 337 0 0,-4 23-365 0 0,1-3-203 0 0,-1-1-1 0 0,-1 0 0 0 0,-1 0 1 0 0,-1-23 568 0 0,-1 26-20 0 0,1 18 31 0 0,-1 0 0 0 0,0 0 1 0 0,0 0-1 0 0,0 0 0 0 0,-1 0 1 0 0,0-3-12 0 0,-2-17 1319 0 0,3 24-1297 0 0,0 0-1 0 0,0 0 0 0 0,0 0 1 0 0,0 0-1 0 0,0 0 0 0 0,0 0 0 0 0,0-1 1 0 0,0 1-1 0 0,0 0 0 0 0,0 0 0 0 0,0 0 1 0 0,0 0-1 0 0,0 0 0 0 0,0 0 0 0 0,0 0 1 0 0,0 0-1 0 0,0 0 0 0 0,0 0 0 0 0,0-1 1 0 0,0 1-1 0 0,0 0 0 0 0,0 0 0 0 0,0 0 1 0 0,0 0-1 0 0,0 0 0 0 0,0 0 0 0 0,0 0 1 0 0,0 0-1 0 0,0 0 0 0 0,0 0 0 0 0,0 0 1 0 0,0 0-1 0 0,0 0 0 0 0,0-1 0 0 0,-1 1 1 0 0,1 0-1 0 0,0 0 0 0 0,0 0 0 0 0,0 0 1 0 0,0 0-1 0 0,0 0 0 0 0,0 0 0 0 0,0 0 1 0 0,0 0-1 0 0,0 0 0 0 0,0 0 0 0 0,0 0 1 0 0,0 0-1 0 0,-1 0 0 0 0,1 0 0 0 0,0 0 1 0 0,0 0-1 0 0,0 0 0 0 0,0 0 0 0 0,0 0 1 0 0,0 0-1 0 0,0 0 0 0 0,0 0-21 0 0,-5 5 1061 0 0,-2 6-699 0 0,2-1-362 0 0,2-1 0 0 0,-1 1 0 0 0,2-1 0 0 0,-1 1 0 0 0,1 0 0 0 0,0 1 0 0 0,-5 24 0 0 0,1-6 141 0 0,1 1-1 0 0,1-1 1 0 0,2 10-141 0 0,-3 14 1018 0 0,4-41-742 0 0,-2 13-752 0 0,1-1 1 0 0,2 1 0 0 0,0 4 475 0 0,1-18 273 0 0,0-1 0 0 0,1 1 0 0 0,0-1 1 0 0,0 1-1 0 0,1-1 0 0 0,1 1-273 0 0,-3-8-77 0 0,0-1 0 0 0,0 0 0 0 0,0 1-1 0 0,1-1 1 0 0,-1 0 0 0 0,0 0 0 0 0,1 1 0 0 0,0-1 0 0 0,-1 0-1 0 0,1-1 1 0 0,0 1 0 0 0,0 0 0 0 0,0 0 0 0 0,0-1 0 0 0,1 0 0 0 0,-1 1-1 0 0,0-1 1 0 0,1 0 0 0 0,-1 0 0 0 0,1 0 0 0 0,-1 0 0 0 0,1 0-1 0 0,-1-1 1 0 0,1 1 0 0 0,-1-1 0 0 0,1 0 0 0 0,2 0 77 0 0,8-2-4769 0 0,3-5-1475 0 0</inkml:trace>
  <inkml:trace contextRef="#ctx0" brushRef="#br0" timeOffset="2356.5">3314 141 17503 0 0,'-5'-1'115'0'0,"0"-1"-1"0"0,0 1 0 0 0,0 0 0 0 0,0 1 1 0 0,0-1-1 0 0,0 1 0 0 0,0 0 0 0 0,0 0 0 0 0,1 1 1 0 0,-1-1-1 0 0,0 1 0 0 0,0 0 0 0 0,0 0 1 0 0,0 1-1 0 0,1-1 0 0 0,-1 1 0 0 0,0 0 0 0 0,0 1-114 0 0,-7 4-27 0 0,0 0 0 0 0,0 1 0 0 0,1 0 0 0 0,0 0-1 0 0,-9 10 28 0 0,11-9 0 0 0,1 1 0 0 0,0 0 0 0 0,-6 9 0 0 0,-8 11 0 0 0,17-24 0 0 0,1 0 0 0 0,1 0 0 0 0,-1 0 0 0 0,1 1 0 0 0,0-1 0 0 0,1 1 0 0 0,-2 5 0 0 0,3-8 0 0 0,-1 1 0 0 0,2-1 0 0 0,-1 0 0 0 0,0 0 0 0 0,1 0 0 0 0,0 0 0 0 0,0 1 0 0 0,0-1 0 0 0,0 0 0 0 0,0 0 0 0 0,1 0 0 0 0,0 0 0 0 0,0 0 0 0 0,0 1 0 0 0,3 4 0 0 0,0-1 0 0 0,0 1 0 0 0,0-1 0 0 0,1 0 0 0 0,1 0 0 0 0,-1-1 0 0 0,1 1 0 0 0,1-1 0 0 0,-1 0 0 0 0,4 2 0 0 0,-6-6 0 0 0,9 8 0 0 0,0-1 0 0 0,1 0 0 0 0,1-1 0 0 0,-1 0 0 0 0,2-1 0 0 0,-11-6 0 0 0,0 1 0 0 0,0 0 0 0 0,-1 0 0 0 0,1 0 0 0 0,-1 1 0 0 0,4 3 0 0 0,-7-7 0 0 0,6 8 0 0 0,-6-8 0 0 0,-1 1 0 0 0,0-1 0 0 0,0 0 0 0 0,0 0 0 0 0,1 1 0 0 0,-1-1 0 0 0,0 0 0 0 0,0 1 0 0 0,0-1 0 0 0,0 0 0 0 0,0 1 0 0 0,0-1 0 0 0,0 0 0 0 0,0 1 0 0 0,0-1 0 0 0,0 1 0 0 0,0-1 0 0 0,0 0 0 0 0,0 1 0 0 0,0-1 0 0 0,0 0 0 0 0,0 1 0 0 0,0-1 0 0 0,0 0 0 0 0,0 1 0 0 0,-1-1 0 0 0,-1 2 0 0 0,0 0 0 0 0,0 0 0 0 0,0 0 0 0 0,-1-1 0 0 0,1 1 0 0 0,0-1 0 0 0,-1 1 0 0 0,1-1 0 0 0,-1 0 0 0 0,1 0 0 0 0,-1 0 0 0 0,0-1 0 0 0,0 1 0 0 0,-36 6 0 0 0,16-4 0 0 0,-2 2 0 0 0,15-5 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3:13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10 601 11000 0 0,'0'0'248'0'0,"-2"9"337"0"0,0 0-493 0 0,0-1-1 0 0,1 1 1 0 0,0 0-1 0 0,0 0 1 0 0,1 0-1 0 0,0 6-91 0 0,0-1 346 0 0,3 2 1240 0 0,-3-15-1459 0 0,0 0 1 0 0,0 0-1 0 0,0 0 0 0 0,1-1 0 0 0,-1 1 0 0 0,0 0 0 0 0,0-1 0 0 0,1 1 0 0 0,-1 0 0 0 0,0 0 0 0 0,1-1 1 0 0,-1 1-1 0 0,1 0 0 0 0,-1-1 0 0 0,1 1 0 0 0,-1-1 0 0 0,1 1 0 0 0,-1-1-127 0 0,0 0 487 0 0,13-8 966 0 0,-11 5-1320 0 0,1 0 1 0 0,-1 0-1 0 0,0 0 0 0 0,0-1 0 0 0,-1 1 0 0 0,1 0 1 0 0,-1-1-1 0 0,1 0 0 0 0,-1 0-133 0 0,8-19 312 0 0,16-32-109 0 0,-6 12-164 0 0,27-70-116 0 0,-20 41-756 0 0,17-68 833 0 0,-13 37-266 0 0,-22 74 210 0 0,-6 18 54 0 0,1 0 0 0 0,1 0 0 0 0,0 0 0 0 0,1 0 2 0 0,1-4-5 0 0,-5 13 28 0 0,-1 0 0 0 0,1-1 0 0 0,0 1-1 0 0,0 0 1 0 0,0-1 0 0 0,1 1 0 0 0,-1 0 0 0 0,1 0 0 0 0,-1 0 0 0 0,1 0 0 0 0,0 0-23 0 0,-1 1 13 0 0,-1 1-1 0 0,0 0 1 0 0,0 0-1 0 0,1 0 1 0 0,-1 0-1 0 0,0 0 1 0 0,0 0-1 0 0,1 0 1 0 0,-1 0-1 0 0,0 0 0 0 0,0 0 1 0 0,1 0-1 0 0,-1 0 1 0 0,0 0-1 0 0,1 0 1 0 0,-1 0-1 0 0,0 0 1 0 0,0 1-1 0 0,1-1 1 0 0,-1 0-1 0 0,0 0 1 0 0,0 0-1 0 0,0 0 1 0 0,1 0-1 0 0,-1 1 1 0 0,0-1-1 0 0,0 0 1 0 0,0 0-1 0 0,1 0 1 0 0,-1 1-1 0 0,0-1 1 0 0,0 0-1 0 0,0 0 1 0 0,0 0-1 0 0,0 1-12 0 0,10 14 211 0 0,3 19 112 0 0,-3-1-64 0 0,-1 0 0 0 0,-3 1 0 0 0,1 11-259 0 0,2 6 141 0 0,12 50 54 0 0,-14-72-153 0 0,-5-18-9 0 0,1 0 0 0 0,-2 1-1 0 0,1-1 1 0 0,-1 4-33 0 0,1 32 137 0 0,-1-31-131 0 0,0 0 0 0 0,-1 1 0 0 0,-2 7-6 0 0,2-10 56 0 0,0-11-133 0 0,0-1-1 0 0,0 1 1 0 0,-1-1 0 0 0,1 1-1 0 0,0-1 1 0 0,-1 0 0 0 0,0 1-1 0 0,1-1 1 0 0,-1 0 0 0 0,0 1 77 0 0,0-3-250 0 0,1 0 0 0 0,0 1-1 0 0,-1-1 1 0 0,1 0 0 0 0,0 0 0 0 0,-1 0 0 0 0,1 1 0 0 0,0-1 0 0 0,-1 0 0 0 0,1 0 0 0 0,-1 0 0 0 0,1 0 0 0 0,0 0-1 0 0,-1 0 1 0 0,1 0 0 0 0,-1 0 0 0 0,1 1 0 0 0,-1-2 0 0 0,1 1 0 0 0,0 0 0 0 0,-1 0 250 0 0,0 0-908 0 0,-8-1-5481 0 0</inkml:trace>
  <inkml:trace contextRef="#ctx0" brushRef="#br0" timeOffset="285.451">222 422 1376 0 0,'-6'-7'552'0'0,"5"6"12519"0"0,6 0-8011 0 0,16 2-6941 0 0,-5-1 2497 0 0,30 0 668 0 0,4-3-1284 0 0,-33 1-439 0 0,0 0-1 0 0,-1-1 1 0 0,0-1 0 0 0,14-5 439 0 0,-18 4-4505 0 0,-2 0-1439 0 0</inkml:trace>
  <inkml:trace contextRef="#ctx0" brushRef="#br0" timeOffset="616.294">553 70 10592 0 0,'0'0'818'0'0,"0"0"-292"0"0,0 0 747 0 0,0 0 382 0 0,1 2 75 0 0,19 56 93 0 0,-10-31-1280 0 0,-1 1-1 0 0,2 10-542 0 0,-3-6 422 0 0,-5-23-283 0 0,-1-1 0 0 0,0 1 1 0 0,0 0-1 0 0,-1 0 1 0 0,1 8-140 0 0,-1 7 389 0 0,1-1 0 0 0,3 13-389 0 0,3 25 424 0 0,-7-47-330 0 0,1 5 75 0 0,-1 0 0 0 0,-2 11-169 0 0,3 30 142 0 0,-2-60-135 0 0,0 1-5 0 0,0-1 1 0 0,0 0-1 0 0,0 1 0 0 0,0-1 1 0 0,-1 0-1 0 0,1 1 0 0 0,0-1 1 0 0,0 1-1 0 0,0-1 0 0 0,0 0 1 0 0,0 1-1 0 0,1-1 0 0 0,-1 0 1 0 0,0 1-1 0 0,0-1 0 0 0,0 0 1 0 0,0 1-1 0 0,0-1 0 0 0,0 0 0 0 0,1 1 1 0 0,-1-1-1 0 0,0 0 0 0 0,0 1 1 0 0,0-1-1 0 0,1 0 0 0 0,-1 0 1 0 0,0 1-1 0 0,0-1 0 0 0,1 0-2 0 0,0 0 3 0 0,1 0 0 0 0,-1 0 0 0 0,0-1 0 0 0,0 1-1 0 0,1 0 1 0 0,-1-1 0 0 0,0 1 0 0 0,0-1 0 0 0,1 0 0 0 0,-1 1-1 0 0,0-1 1 0 0,0 0 0 0 0,0 1 0 0 0,0-1 0 0 0,0 0-1 0 0,0 0 1 0 0,0-1-3 0 0,-1 2 0 0 0,54-52-392 0 0,-39 35 187 0 0,1 2-1 0 0,0 0 1 0 0,1 0 0 0 0,1 2 0 0 0,0 0-1 0 0,13-7 206 0 0,-17 14-95 0 0,-4 0-25 0 0,0 1 0 0 0,1 0 0 0 0,-1 1-1 0 0,11-3 121 0 0,-5 3 1 0 0,-13 3 0 0 0,1 1 0 0 0,-1-1 0 0 0,1 0 1 0 0,-1 1-1 0 0,1 0 0 0 0,-1 0 0 0 0,1 0 0 0 0,0 0 0 0 0,-1 0 0 0 0,1 1 0 0 0,-1-1 0 0 0,1 1 0 0 0,1 1-1 0 0,-3-1 44 0 0,-1 1-1 0 0,0-1 1 0 0,1 0-1 0 0,-1 1 1 0 0,0 0 0 0 0,1-1-1 0 0,-1 1 1 0 0,0 0-1 0 0,0 0 1 0 0,-1-1 0 0 0,1 1-1 0 0,0 0 1 0 0,0 2-44 0 0,-1-1 31 0 0,0 0 0 0 0,0 0 0 0 0,0 0 0 0 0,0 0 0 0 0,-1 0 1 0 0,1 0-1 0 0,-1 0 0 0 0,0 0 0 0 0,0 0 0 0 0,0-1 0 0 0,0 1 0 0 0,0 0 1 0 0,-1-1-1 0 0,0 2-31 0 0,-2 3 57 0 0,0-1 0 0 0,0 1 1 0 0,-1-1-1 0 0,0 0 0 0 0,-1 0-57 0 0,-23 22-166 0 0,-1-1 0 0 0,-2-1 0 0 0,-28 18 166 0 0,26-25-1011 0 0,14-8-5191 0 0,13-8 210 0 0</inkml:trace>
  <inkml:trace contextRef="#ctx0" brushRef="#br0" timeOffset="998.006">1437 234 12896 0 0,'-6'1'1338'0'0,"-16"11"-758"0"0,1 1 0 0 0,1 0 0 0 0,0 2 0 0 0,1 0-1 0 0,0 2 1 0 0,0 0-580 0 0,-34 30 136 0 0,41-37 5 0 0,1 0 0 0 0,0 1 0 0 0,1 0 0 0 0,0 0 0 0 0,1 1 0 0 0,-4 7-141 0 0,11-15 19 0 0,1-1 0 0 0,0 1-1 0 0,-1 0 1 0 0,1 0 0 0 0,1-1-1 0 0,-1 1 1 0 0,0 0 0 0 0,1 0-1 0 0,0 3-18 0 0,-2 12 0 0 0,2-18 0 0 0,0 0 0 0 0,0 1 0 0 0,0-1 0 0 0,0 0 0 0 0,0 0 0 0 0,0 0 0 0 0,1 0-1 0 0,-1 0 1 0 0,0 0 0 0 0,0 1 0 0 0,1-1 0 0 0,-1 0 0 0 0,1 0 0 0 0,-1 0 0 0 0,1 0-1 0 0,0 0 1 0 0,-1 0 0 0 0,1-1 0 0 0,0 1 0 0 0,1 2 6 0 0,1-1-1 0 0,-1 1 0 0 0,1-1 1 0 0,0 0-1 0 0,-1 0 1 0 0,1 0-1 0 0,1 0-5 0 0,2 1 17 0 0,0 0 1 0 0,1 0-1 0 0,0 0 0 0 0,-1-1 0 0 0,1 0 0 0 0,6 0-17 0 0,112 18 117 0 0,-98-15-106 0 0,-27-5-8 0 0,0 0 0 0 0,0 1 0 0 0,1-1 0 0 0,-1 0 0 0 0,0 0 0 0 0,0 0 0 0 0,0 0 0 0 0,0 0 0 0 0,0 0 0 0 0,0 0 1 0 0,0 0-1 0 0,0 0 0 0 0,0 1 0 0 0,0-1 0 0 0,0 0 0 0 0,0 0 0 0 0,0 0 0 0 0,0 0 0 0 0,1 0 0 0 0,-1 0 0 0 0,0 0 0 0 0,0 1 0 0 0,0-1 0 0 0,0 0 0 0 0,0 0 0 0 0,0 0 0 0 0,0 0 0 0 0,0 0 0 0 0,0 0 0 0 0,-1 1 0 0 0,1-1 0 0 0,0 0 0 0 0,0 0 0 0 0,0 0 1 0 0,0 0-1 0 0,0 0 0 0 0,0 0 0 0 0,0 0 0 0 0,0 1 0 0 0,0-1 0 0 0,0 0 0 0 0,0 0 0 0 0,0 0 0 0 0,0 0 0 0 0,-1 0 0 0 0,1 0 0 0 0,0 0 0 0 0,0 0 0 0 0,0 0 0 0 0,0 0 0 0 0,0 0 0 0 0,0 0 0 0 0,0 0 0 0 0,0 0 0 0 0,-1 1-3 0 0,-3 4 164 0 0,-3-1-39 0 0,1-1 0 0 0,-1 1 1 0 0,0-1-1 0 0,0 0 0 0 0,0-1 1 0 0,0 0-1 0 0,0 0 0 0 0,-6 1-125 0 0,-12 3 159 0 0,3 0-198 0 0,9-2-153 0 0,-1 0-1 0 0,1 0 0 0 0,-4 3 193 0 0,-8 2-762 0 0,4-2-4687 0 0,12-3-489 0 0</inkml:trace>
  <inkml:trace contextRef="#ctx0" brushRef="#br0" timeOffset="1529.663">1792 349 8752 0 0,'-12'2'936'0'0,"2"2"-417"0"0,-1 1 1 0 0,1 0-1 0 0,0 1 1 0 0,1 0-1 0 0,-7 4-519 0 0,-43 40 4309 0 0,22-18-3069 0 0,21-19-1004 0 0,1 1 0 0 0,0 0 0 0 0,1 1 0 0 0,1 1 0 0 0,0 0 0 0 0,2 1 0 0 0,-1 0 0 0 0,2 1 0 0 0,-5 12-236 0 0,13-27 32 0 0,1 0 1 0 0,0-1-1 0 0,0 1 1 0 0,0 0-1 0 0,1-1 0 0 0,-1 1 1 0 0,0 0-1 0 0,1 0 1 0 0,0-1-1 0 0,0 1 0 0 0,0 0 1 0 0,0 0-1 0 0,0 0 1 0 0,0 0-1 0 0,1-1 0 0 0,0 1 1 0 0,-1 0-1 0 0,1 0 1 0 0,0-1-1 0 0,1 3-32 0 0,-1-4 18 0 0,1 0 0 0 0,-1-1 0 0 0,1 1 1 0 0,-1 0-1 0 0,0-1 0 0 0,1 1 0 0 0,-1-1 0 0 0,1 1 0 0 0,-1-1 1 0 0,1 0-1 0 0,0 1 0 0 0,-1-1 0 0 0,1 0 0 0 0,-1 0 0 0 0,1 0 0 0 0,-1 0 1 0 0,1-1-1 0 0,0 1-18 0 0,8-2 6 0 0,1 0 0 0 0,-1-1 1 0 0,1 0-1 0 0,-1-1 1 0 0,0 0-1 0 0,-1 0 0 0 0,1-1 1 0 0,-1-1-1 0 0,1 0 0 0 0,2-3-6 0 0,6-5-355 0 0,0-1 0 0 0,-2 0 0 0 0,0-1-1 0 0,6-9 356 0 0,-9 11-274 0 0,1 0 0 0 0,0 2-1 0 0,0-1 1 0 0,2 2 0 0 0,-1 0-1 0 0,1 1 1 0 0,1 0 0 0 0,11-4 274 0 0,-22 12 57 0 0,0 0 1 0 0,0 0-1 0 0,0 0 0 0 0,0 0 1 0 0,0 1-1 0 0,0 0 0 0 0,0 0 1 0 0,1 1-1 0 0,4 0-57 0 0,-7 0 96 0 0,0 1-1 0 0,-1-1 0 0 0,1 1 1 0 0,-1 0-1 0 0,1 0 1 0 0,-1 0-1 0 0,1 0 1 0 0,-1 1-1 0 0,1-1 0 0 0,-1 1 1 0 0,0 0-1 0 0,0 0 1 0 0,0 0-1 0 0,0 0 1 0 0,0 1-1 0 0,-1-1 0 0 0,1 1-95 0 0,-2-2 23 0 0,-1 0-1 0 0,0 0 0 0 0,1-1 1 0 0,-1 1-1 0 0,1 0 1 0 0,-1 0-1 0 0,0 0 0 0 0,0 0 1 0 0,0 0-1 0 0,1 0 0 0 0,-1 0 1 0 0,0 0-1 0 0,0 0 0 0 0,0 0 1 0 0,-1 0-1 0 0,1 0 0 0 0,0 0 1 0 0,0 0-1 0 0,-1 0-22 0 0,1 12 191 0 0,3-1 23 0 0,-1-7-138 0 0,-1 0 0 0 0,1 0-1 0 0,-1 0 1 0 0,-1 1 0 0 0,1-1-1 0 0,0 0 1 0 0,-1 0 0 0 0,0 1-1 0 0,-1-1 1 0 0,1 0 0 0 0,-1 0-1 0 0,0 0 1 0 0,0 1 0 0 0,-1-1-76 0 0,-1 5 184 0 0,2-7-159 0 0,0-1-1 0 0,0 0 0 0 0,1 1 1 0 0,-1-1-1 0 0,-1 0 0 0 0,1 1 1 0 0,0-1-1 0 0,-1 0 0 0 0,1 0 1 0 0,-1 0-1 0 0,1 0 0 0 0,-1 0 0 0 0,0-1 1 0 0,0 1-1 0 0,0 0 0 0 0,0-1 1 0 0,0 0-1 0 0,0 1 0 0 0,-1-1-24 0 0,1 0 15 0 0,0 0-1 0 0,1 0 0 0 0,-1 0 1 0 0,0-1-1 0 0,0 1 0 0 0,0 0 0 0 0,0-1 1 0 0,0 0-1 0 0,0 0 0 0 0,0 1 1 0 0,-1-1-15 0 0,2 0 9 0 0,0-1 1 0 0,0 1-1 0 0,0 0 1 0 0,1-1 0 0 0,-1 1-1 0 0,0 0 1 0 0,0-1-1 0 0,0 1 1 0 0,0-1-1 0 0,0 1 1 0 0,1-1 0 0 0,-1 1-1 0 0,0-1 1 0 0,0 0-1 0 0,1 0 1 0 0,-1 1 0 0 0,1-1-1 0 0,-1 0 1 0 0,0 0-1 0 0,1 1 1 0 0,0-1-1 0 0,-1 0 1 0 0,1 0 0 0 0,-1 0-1 0 0,1 0 1 0 0,0 0-1 0 0,0 0-9 0 0,-2-7-4 0 0,0 0-1 0 0,1 0 0 0 0,0 1 0 0 0,0-1 0 0 0,1 0 0 0 0,0 0 1 0 0,0 0-1 0 0,1 0 0 0 0,0 0 0 0 0,1 1 0 0 0,0-1 1 0 0,1-3 4 0 0,1-1-228 0 0,0 0 1 0 0,1-1 0 0 0,0 2 0 0 0,1-1 0 0 0,1 1 0 0 0,0-1-1 0 0,3-1 228 0 0,-5 7-392 0 0,0 0-1 0 0,0 1 1 0 0,1 0-1 0 0,0 0 1 0 0,2-1 392 0 0,11-8-1670 0 0</inkml:trace>
  <inkml:trace contextRef="#ctx0" brushRef="#br0" timeOffset="2999.605">2229 354 1840 0 0,'0'0'397'0'0,"0"0"997"0"0,6-14 5256 0 0,-1 11-5114 0 0,-1 2 4933 0 0,-1 7-1905 0 0,0 1-6415 0 0,3 13 2189 0 0,-1 0 0 0 0,0 1 0 0 0,-2 0 0 0 0,0 3-338 0 0,2 14 271 0 0,-2-23 381 0 0,-2 1 0 0 0,1 6-652 0 0,-2-21 121 0 0,0-1-1 0 0,0 0-9 0 0,0 0-38 0 0,0 0-3 0 0,0 0 15 0 0,0 0-16 0 0,0 0 1 0 0,1-1-54 0 0,0 0 0 0 0,0 0 0 0 0,-1 0 0 0 0,1 0 1 0 0,0 0-1 0 0,-1-1 0 0 0,1 1 0 0 0,-1 0 0 0 0,1 0 1 0 0,-1 0-1 0 0,1-1 0 0 0,-1 1 0 0 0,0 0 0 0 0,0-1 1 0 0,1 1-1 0 0,-1-1-16 0 0,1-2 55 0 0,-1-1-18 0 0,-1 4-34 0 0,1 0-1 0 0,-1-1 1 0 0,1 1-1 0 0,-1 0 1 0 0,1 0-1 0 0,0 0 1 0 0,0-1-1 0 0,-1 1 1 0 0,1 0-1 0 0,0 0 1 0 0,0-1-1 0 0,0 1 1 0 0,1 0-1 0 0,-1 0-2 0 0,0-3 0 0 0,3 0-14 0 0,-3 3-61 0 0,0 1-17 0 0,-4-6-699 0 0,1 7 822 0 0,3-2-57 0 0,-1 1-1 0 0,1-1 1 0 0,0 1 0 0 0,-1 0 0 0 0,1-1 0 0 0,0 1 0 0 0,0-1 0 0 0,-1 1-1 0 0,1-1 1 0 0,0 1 0 0 0,0-1 0 0 0,0 1 0 0 0,0-1 0 0 0,0 1 0 0 0,0-1-1 0 0,0 1 1 0 0,0-1 0 0 0,0 1 0 0 0,0-1 0 0 0,0 1 0 0 0,0-1 26 0 0,0-5-48 0 0,0 4 44 0 0,0 1 0 0 0,0 0 0 0 0,0-1-1 0 0,0 1 1 0 0,0 0 0 0 0,0-1 0 0 0,0 1-1 0 0,-1 0 1 0 0,1-1 0 0 0,-1 1 0 0 0,1 0-1 0 0,-1 0 1 0 0,1-1 0 0 0,-1 1 0 0 0,0 0-1 0 0,0 0 1 0 0,1 0 0 0 0,-1 0 0 0 0,-1-1 4 0 0,20 21-300 0 0,-16-15 305 0 0,0 0 1 0 0,-1 0-1 0 0,0 0 1 0 0,0 1-1 0 0,0-1 1 0 0,-1 0-1 0 0,1 1 1 0 0,-1-1-1 0 0,0 0 1 0 0,0 3-6 0 0,1 19 87 0 0,1-7 64 0 0,0 0 1 0 0,-2 1-1 0 0,-1 12-151 0 0,0 4 212 0 0,0-7 51 0 0,-3 17-263 0 0,1-16 191 0 0,0 18-191 0 0,2-24 0 0 0,-4 20 0 0 0,1-1 0 0 0,-8 17-211 0 0,9-46 94 0 0,-3-34-657 0 0,0 0-1 0 0,2-1 1 0 0,0 0-1 0 0,0-11 775 0 0,-2-13-1036 0 0,4 25 569 0 0,1 0-1 0 0,1 0 1 0 0,0 1 0 0 0,3-13 467 0 0,0-20-966 0 0,2-8-413 0 0,2 0 0 0 0,11-40 1379 0 0,-18 97 1 0 0,2-6 78 0 0,-1 0 0 0 0,1 0 0 0 0,1 0 1 0 0,0 0-1 0 0,0 1 0 0 0,0 0 0 0 0,1-1 0 0 0,1 1 0 0 0,0-1-79 0 0,-1 4 120 0 0,0 0-1 0 0,0 0 1 0 0,0 0 0 0 0,1 1 0 0 0,0-1 0 0 0,-1 1-1 0 0,2 1 1 0 0,-1-1 0 0 0,0 1 0 0 0,1-1 0 0 0,-1 1-1 0 0,1 1 1 0 0,0-1 0 0 0,0 1 0 0 0,0 0 0 0 0,0 1-1 0 0,1 0 1 0 0,-1-1 0 0 0,0 2 0 0 0,0-1-1 0 0,1 1 1 0 0,-1 0 0 0 0,1 0 0 0 0,-1 1 0 0 0,0 0-1 0 0,3 1-119 0 0,-2-1 137 0 0,0 2 0 0 0,0-1 0 0 0,0 1 0 0 0,-1 0 0 0 0,1 0-1 0 0,-1 1 1 0 0,0-1 0 0 0,0 2 0 0 0,0-1 0 0 0,-1 1 0 0 0,1-1-1 0 0,-1 2 1 0 0,0-1 0 0 0,0 0 0 0 0,-1 1 0 0 0,0 0 0 0 0,0 0-1 0 0,1 1-136 0 0,-3-2 124 0 0,0-1 0 0 0,0 1 1 0 0,0-1-1 0 0,0 1 0 0 0,-1 0 0 0 0,0 0 0 0 0,0 0 0 0 0,0 0 0 0 0,0 0 0 0 0,-1 0 0 0 0,0 0 0 0 0,0 1-124 0 0,-1-2 99 0 0,1 0-1 0 0,-1 0 1 0 0,0 0 0 0 0,0 0 0 0 0,0 0-1 0 0,-1-1 1 0 0,1 1 0 0 0,-1 0 0 0 0,0-1 0 0 0,0 1-1 0 0,0-1 1 0 0,-1 0 0 0 0,1 0 0 0 0,-1 0-1 0 0,0 0 1 0 0,-1 1-99 0 0,-7 5 130 0 0,1-1 0 0 0,-1 0-1 0 0,-1-1 1 0 0,1 0 0 0 0,-1-1-1 0 0,-4 2-129 0 0,-25 8 121 0 0,-11 2-121 0 0,50-18 5 0 0,-7 4-27 0 0,0-2 0 0 0,0 0 0 0 0,-1 0-1 0 0,-1 0 23 0 0,8-2-93 0 0,1 1-1 0 0,-1-1 0 0 0,0 0 1 0 0,1 0-1 0 0,-1-1 0 0 0,1 1 1 0 0,-1 0-1 0 0,1-1 0 0 0,-1 1 1 0 0,1-1-1 0 0,-1 0 0 0 0,1 0 1 0 0,0 0-1 0 0,-1 0 0 0 0,1 0 1 0 0,0-1-1 0 0,-2-1 94 0 0,3 2-94 0 0,0 0-1 0 0,1-1 1 0 0,-1 1-1 0 0,1-1 1 0 0,-1 1-1 0 0,1-1 1 0 0,0 0-1 0 0,-1 1 1 0 0,1-1-1 0 0,0 0 1 0 0,0 1-1 0 0,0-1 1 0 0,0 1-1 0 0,0-1 1 0 0,1 0-1 0 0,-1 0 95 0 0,1-5-547 0 0,-1-5-869 0 0,2-1-260 0 0</inkml:trace>
  <inkml:trace contextRef="#ctx0" brushRef="#br0" timeOffset="3251.895">2648 166 10592 0 0,'0'0'488'0'0,"0"0"-12"0"0,0 8-108 0 0,-1-5 63 0 0,1 0 1 0 0,0 0-1 0 0,0 0 1 0 0,1 0 0 0 0,-1 0-1 0 0,1 0 1 0 0,-1 0-1 0 0,2 1-431 0 0,2 21 2077 0 0,1 78 1557 0 0,-1-68-2751 0 0,-3-26-702 0 0,1-1 0 0 0,-2 1 1 0 0,1-1-1 0 0,-1 2-181 0 0,0 35 590 0 0,1-32-427 0 0,-1 0 0 0 0,0 1 0 0 0,-2 9-163 0 0,1 3 167 0 0,1-22-143 0 0,0 1 1 0 0,0 0-1 0 0,0-1 1 0 0,-1 1-1 0 0,0 3-24 0 0,-2 10 7 0 0,3-15-37 0 0,0-1 0 0 0,0 0 0 0 0,-1 0 0 0 0,1 0 0 0 0,0 0 0 0 0,-1 0 0 0 0,1 0 0 0 0,-1 0 0 0 0,0-1 0 0 0,0 1 0 0 0,0 0 0 0 0,0 0-1 0 0,0 0 1 0 0,0-1 0 0 0,0 1 0 0 0,0 0 0 0 0,-1 0 30 0 0,1-1-228 0 0,-1-1-1 0 0,1 1 1 0 0,0 0-1 0 0,0 0 0 0 0,0-1 1 0 0,0 1-1 0 0,0-1 1 0 0,-1 1-1 0 0,1-1 0 0 0,0 0 1 0 0,0 1-1 0 0,-1-1 1 0 0,1 0-1 0 0,0 0 1 0 0,-1 0-1 0 0,1 0 0 0 0,0 0 1 0 0,-1 0 228 0 0,-10-2-7133 0 0</inkml:trace>
  <inkml:trace contextRef="#ctx0" brushRef="#br0" timeOffset="3817.194">2544 354 11256 0 0,'1'-1'514'0'0,"6"-3"-397"0"0,1 0 0 0 0,-1 0 0 0 0,1 1 0 0 0,0 0 0 0 0,0 1 0 0 0,0-1 0 0 0,1 1 0 0 0,0 1-117 0 0,93-18 2575 0 0,-63 12-1331 0 0,-14 2 132 0 0,19-1-1376 0 0,28-2 1166 0 0,-41 3-336 0 0,0 2 0 0 0,7 0-830 0 0,-32 4 280 0 0,-1 0 0 0 0,1 0 0 0 0,-1 0 0 0 0,1 1-1 0 0,3 1-279 0 0,2 0 599 0 0,-1 3-110 0 0,-5-4-485 0 0,-10 1-36 0 0,4-3 120 0 0,1 0 12 0 0,-10 1-238 0 0,10-1 145 0 0,-1 0-1 0 0,1 0 0 0 0,0 0 1 0 0,0 0-1 0 0,-1 0 1 0 0,1 0-1 0 0,0 0 0 0 0,0 0 1 0 0,-1 0-1 0 0,1 0 1 0 0,0 1-1 0 0,0-1 0 0 0,-1 0 1 0 0,1 0-1 0 0,0 0 1 0 0,0 0-1 0 0,-1 0 0 0 0,1 0 1 0 0,0 1-1 0 0,0-1 1 0 0,0 0-1 0 0,-1 0 0 0 0,1 0 1 0 0,0 1-1 0 0,0-1 1 0 0,0 0-1 0 0,0 0 0 0 0,-1 1 1 0 0,1-1-1 0 0,0 0 1 0 0,0 0-1 0 0,0 1 0 0 0,0-1 1 0 0,0 0-1 0 0,0 0 0 0 0,0 1 1 0 0,0-1-1 0 0,0 0-6 0 0,12 15 17 0 0,-12-15-17 0 0,0 0 0 0 0,1 0 0 0 0,-1 0 0 0 0,0 0 0 0 0,0 0 1 0 0,0 0-1 0 0,0 0 0 0 0,0 1 0 0 0,1-1 0 0 0,-1 0 0 0 0,0 0 0 0 0,0 0 0 0 0,0 0 0 0 0,0 0 0 0 0,0 0 0 0 0,0 1 0 0 0,0-1 0 0 0,0 0 0 0 0,0 0 0 0 0,1 0 0 0 0,-1 0 0 0 0,0 1 0 0 0,0-1 0 0 0,0 0 0 0 0,0 0 0 0 0,0 0 0 0 0,0 0 0 0 0,0 1 0 0 0,0-1 0 0 0,0 0 0 0 0,0 0 0 0 0,0 0 0 0 0,0 1 0 0 0,-1-1 0 0 0,1 0 0 0 0,0 0 0 0 0,0 0 0 0 0,0 0 0 0 0,0 0 0 0 0,0 1 0 0 0,0-1 0 0 0,0 0 1 0 0,0 0-1 0 0,0 0 0 0 0,-1 0 0 0 0,1 0 0 0 0,0 1 0 0 0,0-1 0 0 0,0 0 0 0 0,0 0 0 0 0,-1 0 0 0 0,-2 4 8 0 0,3-3-6 0 0,0-1 1 0 0,0 1-1 0 0,-1 0 0 0 0,1-1 1 0 0,0 1-1 0 0,0-1 0 0 0,0 1 1 0 0,0-1-1 0 0,0 1 0 0 0,0 0 1 0 0,0-1-1 0 0,0 1 1 0 0,0-1-1 0 0,0 1 0 0 0,0 0 1 0 0,0-1-1 0 0,0 1 0 0 0,1-1 1 0 0,-1 1-1 0 0,0-1 0 0 0,0 1 1 0 0,1-1-1 0 0,-1 1-2 0 0,0 0 0 0 0,1-1 0 0 0,-1 1 0 0 0,0 0 0 0 0,1-1 0 0 0,-1 1 0 0 0,0-1 0 0 0,0 1 0 0 0,0 0 0 0 0,0-1 0 0 0,0 1 0 0 0,0 0 0 0 0,0-1 0 0 0,0 1 0 0 0,0 0 0 0 0,0-1 0 0 0,0 1 0 0 0,0 0-1 0 0,0-1 1 0 0,0 1 0 0 0,0-1 0 0 0,-1 1 0 0 0,1 0 0 0 0,0-1 0 0 0,-9 11 49 0 0,8-10-32 0 0,0 0 1 0 0,0 0 0 0 0,0 0-1 0 0,1 0 1 0 0,-1 0 0 0 0,0 0-1 0 0,1 0 1 0 0,-1 0 0 0 0,1 0-1 0 0,-1 0 1 0 0,1 0 0 0 0,-1 1-1 0 0,1-1 1 0 0,0 0 0 0 0,-1 0-1 0 0,1 0 1 0 0,0 1 0 0 0,0-1-1 0 0,0 1-17 0 0,0-1 10 0 0,0 0-1 0 0,-1 0 1 0 0,1 0 0 0 0,0 1-1 0 0,-1-1 1 0 0,1 0 0 0 0,-1 0-1 0 0,1 0 1 0 0,-1 0-1 0 0,0 0 1 0 0,1 0 0 0 0,-1 0-10 0 0,0 0 1 0 0,0 0 0 0 0,1 0 0 0 0,-1 0 1 0 0,0 0-1 0 0,1 0 0 0 0,-1 0 1 0 0,1 0-1 0 0,0 0 0 0 0,-1 0 0 0 0,1 0 1 0 0,0 0-1 0 0,0 0-1 0 0,1 5 24 0 0,0-6-23 0 0,-1 1 1 0 0,0-1-1 0 0,1 1 1 0 0,-1 0-1 0 0,0-1 0 0 0,0 1 1 0 0,0-1-1 0 0,0 1 1 0 0,1 0-1 0 0,-1-1 0 0 0,0 1 1 0 0,0 0-1 0 0,0-1 1 0 0,0 1-1 0 0,0 0 0 0 0,-1-1 1 0 0,1 1-1 0 0,0 0 0 0 0,0-1 1 0 0,0 1-1 0 0,-1 0-1 0 0,-3 6 0 0 0,3-6 0 0 0,0 0 0 0 0,0 0 0 0 0,0 0 0 0 0,1 0 0 0 0,-1 0 0 0 0,0 0 0 0 0,1 0 0 0 0,-1 1 0 0 0,1-1 0 0 0,-1 0 0 0 0,1 0 0 0 0,0 1 0 0 0,-1-1 0 0 0,1 0 0 0 0,0 0 0 0 0,0 1 0 0 0,0-1 0 0 0,0 0 0 0 0,0 2 0 0 0,3 18-7 0 0,-3-19 4 0 0,0 1-1 0 0,0-1 0 0 0,0 0 0 0 0,0 1 1 0 0,1-1-1 0 0,-1 0 0 0 0,1 1 0 0 0,-1-1 1 0 0,1 0-1 0 0,0 0 0 0 0,0 1 1 0 0,0-1-1 0 0,0 0 0 0 0,0 0 0 0 0,1 0 1 0 0,0 1 3 0 0,-2-3-7 0 0,0 0 1 0 0,1 1-1 0 0,-1-1 0 0 0,0 1 1 0 0,0-1-1 0 0,1 0 1 0 0,-1 1-1 0 0,0-1 1 0 0,0 1-1 0 0,0-1 1 0 0,0 1-1 0 0,0-1 1 0 0,1 1-1 0 0,-1-1 1 0 0,0 0-1 0 0,0 1 1 0 0,0-1-1 0 0,0 1 0 0 0,-1-1 1 0 0,1 1-1 0 0,0-1 1 0 0,0 1-1 0 0,0 0 7 0 0,-5 15-92 0 0,3-14 105 0 0,1 1 0 0 0,1-1 0 0 0,-1 0 0 0 0,0 1 0 0 0,0-1 1 0 0,1 0-1 0 0,0 1 0 0 0,-1-1 0 0 0,1 1 0 0 0,0-1 0 0 0,0 1 0 0 0,0 0-13 0 0,1-3 8 0 0,-1 1-1 0 0,0-1 1 0 0,0 0-1 0 0,0 1 1 0 0,0-1-1 0 0,0 1 1 0 0,0-1-1 0 0,0 0 1 0 0,0 1-1 0 0,0-1 1 0 0,0 0-1 0 0,0 1 1 0 0,0-1-1 0 0,-1 0 1 0 0,1 1-1 0 0,0-1 1 0 0,0 1-1 0 0,0-1 1 0 0,0 0-1 0 0,0 1 1 0 0,-1-1-1 0 0,1 0 1 0 0,0 0-1 0 0,0 1 1 0 0,-1-1-1 0 0,1 0 1 0 0,0 1-1 0 0,-1-1 1 0 0,1 0-1 0 0,0 0-7 0 0,-1 1 4 0 0,1-1 0 0 0,0 0 0 0 0,-1 0-1 0 0,1 0 1 0 0,0 1 0 0 0,0-1 0 0 0,-1 0-1 0 0,1 0 1 0 0,0 1 0 0 0,0-1 0 0 0,0 0-1 0 0,-1 0 1 0 0,1 1 0 0 0,0-1 0 0 0,0 0 0 0 0,0 1-1 0 0,0-1 1 0 0,0 0 0 0 0,0 1 0 0 0,-1-1-1 0 0,1 0 1 0 0,0 1 0 0 0,0-1 0 0 0,0 0 0 0 0,0 1-1 0 0,0-1 1 0 0,0 0 0 0 0,0 1 0 0 0,1-1-1 0 0,-1 0 1 0 0,0 1 0 0 0,0-1 0 0 0,0 0 0 0 0,0 1-1 0 0,0-1 1 0 0,0 0 0 0 0,1 1 0 0 0,-1-1-1 0 0,0 0 1 0 0,0 0-4 0 0,2 6 292 0 0,4 10 1109 0 0,-5-15-1405 0 0,-1-1 1 0 0,0 0-1 0 0,0 1 1 0 0,0-1 0 0 0,1 0-1 0 0,-1 1 1 0 0,0-1 0 0 0,0 0-1 0 0,1 1 1 0 0,-1-1 0 0 0,0 0-1 0 0,1 1 1 0 0,-1-1 0 0 0,0 0-1 0 0,1 0 1 0 0,-1 0 0 0 0,0 1-1 0 0,1-1 1 0 0,-1 0 0 0 0,1 0-1 0 0,-1 0 1 0 0,0 0 0 0 0,1 0-1 0 0,-1 0 1 0 0,1 1 0 0 0,-1-1-1 0 0,1 0 1 0 0,-1 0 0 0 0,0-1-1 0 0,1 1 1 0 0,-1 0 0 0 0,1 0-1 0 0,-1 0 1 0 0,1 0 3 0 0,-1 0-12 0 0,0 0 1 0 0,0 0-1 0 0,0 0 1 0 0,0 0-1 0 0,0 0 1 0 0,0 0-1 0 0,0 0 1 0 0,0 0-1 0 0,1 0 1 0 0,-1 0-1 0 0,0 0 1 0 0,0 0-1 0 0,0 0 1 0 0,0 0-1 0 0,0 0 1 0 0,0 0-1 0 0,0 0 1 0 0,0 0-1 0 0,0 0 1 0 0,0 1-1 0 0,0-1 1 0 0,0 0-1 0 0,0 0 1 0 0,0 0-1 0 0,0 0 1 0 0,0 0-1 0 0,0 0 1 0 0,0 0-1 0 0,1 0 1 0 0,-1 0-1 0 0,0 0 1 0 0,0 0-1 0 0,0 0 1 0 0,0 0-1 0 0,0 1 1 0 0,0-1-1 0 0,0 0 1 0 0,0 0-1 0 0,0 0 1 0 0,0 0-1 0 0,0 0 1 0 0,0 0-1 0 0,0 0 1 0 0,0 0-1 0 0,0 0 1 0 0,-1 0-1 0 0,1 0 1 0 0,0 0-1 0 0,0 0 1 0 0,0 1-1 0 0,0-1 1 0 0,0 0-1 0 0,0 0 1 0 0,0 0-1 0 0,0 0 1 0 0,0 0-1 0 0,0 0 1 0 0,0 0-1 0 0,0 0 1 0 0,0 0-1 0 0,0 0 1 0 0,0 0-1 0 0,0 0 1 0 0,0 0-1 0 0,-1 0 1 0 0,1 0-1 0 0,0 0 1 0 0,0 0-1 0 0,0 0 12 0 0,1 2-420 0 0,-9-2 581 0 0,7 0-178 0 0,0 0 1 0 0,0 0 0 0 0,0 0 0 0 0,0 0-1 0 0,-1 0 1 0 0,1 0 0 0 0,0-1-1 0 0,0 1 1 0 0,0 0 0 0 0,0-1 0 0 0,0 1-1 0 0,0-1 1 0 0,0 1 0 0 0,0-1 0 0 0,0 0-1 0 0,0 1 1 0 0,0-1 0 0 0,0 0 0 0 0,0 0 16 0 0,-1-3-7338 0 0,2-3-76 0 0</inkml:trace>
  <inkml:trace contextRef="#ctx0" brushRef="#br0" timeOffset="4069.652">3072 56 17191 0 0,'-10'-5'305'0'0,"-10"-7"948"0"0,20 10-977 0 0,0 1-266 0 0,0 1 1 0 0,0-1 0 0 0,1 0-1 0 0,-1 1 1 0 0,0-1 0 0 0,0 0-1 0 0,0 1 1 0 0,1-1 0 0 0,-1 0-1 0 0,0 1 1 0 0,0-1 0 0 0,0 0-1 0 0,0 0 1 0 0,-1 1 0 0 0,1-1-1 0 0,0 0 1 0 0,0 1 0 0 0,0-1-1 0 0,0 0 1 0 0,-1 1 0 0 0,1-1-1 0 0,0 0 1 0 0,-1 1-1 0 0,1-1-10 0 0,0 1 13 0 0,-1 0 0 0 0,1 0 0 0 0,0-1 0 0 0,0 1 0 0 0,0 0 0 0 0,0 0 0 0 0,0 0 0 0 0,0-1-1 0 0,0 1 1 0 0,-1 0 0 0 0,1 0 0 0 0,0-1 0 0 0,0 1 0 0 0,0 0 0 0 0,0 0 0 0 0,0 0 0 0 0,0-1-1 0 0,0 1 1 0 0,0 0 0 0 0,0 0 0 0 0,0-1 0 0 0,0 1 0 0 0,0 0 0 0 0,0 0 0 0 0,1 0-1 0 0,-1-1 1 0 0,0 1 0 0 0,0 0 0 0 0,0 0 0 0 0,0 0 0 0 0,0-1 0 0 0,0 1 0 0 0,0 0 0 0 0,1 0-1 0 0,-1 0 1 0 0,0 0 0 0 0,0-1 0 0 0,0 1 0 0 0,0 0 0 0 0,1 0 0 0 0,-1 0 0 0 0,0 0 0 0 0,0 0-1 0 0,1 0-12 0 0,-2-7 872 0 0,3 6-790 0 0,0 0 0 0 0,0 0-1 0 0,0 1 1 0 0,0-1-1 0 0,-1 1 1 0 0,1 0-1 0 0,0 0 1 0 0,0 0-1 0 0,0 0 1 0 0,0 0 0 0 0,0 0-1 0 0,0 0 1 0 0,0 0-1 0 0,0 1 1 0 0,0-1-1 0 0,0 1 1 0 0,0-1 0 0 0,0 1-1 0 0,0 0-81 0 0,3 1-552 0 0,-1 0 1 0 0,0 0-1 0 0,-1 1 0 0 0,1-1 1 0 0,0 1-1 0 0,-1-1 0 0 0,1 1 0 0 0,1 3 552 0 0,2 2-1535 0 0</inkml:trace>
  <inkml:trace contextRef="#ctx0" brushRef="#br0" timeOffset="4648.936">3504 188 10136 0 0,'0'0'777'0'0,"-1"1"-505"0"0,-9 11 245 0 0,9-10-250 0 0,-1 0 0 0 0,1-1 1 0 0,-1 1-1 0 0,1 0 0 0 0,-1 0 0 0 0,1 0 0 0 0,0 0 1 0 0,-1 2-268 0 0,1 0 226 0 0,0-2 0 0 0,0 1 0 0 0,0 0 0 0 0,0 0 1 0 0,-1 0-1 0 0,1 0 0 0 0,-1-1 0 0 0,0 1 1 0 0,0-1-1 0 0,0 1 0 0 0,0-1 0 0 0,0 0 0 0 0,-1 0 1 0 0,1 0-1 0 0,-1 1-226 0 0,-2 1 119 0 0,1 0 0 0 0,0 1 0 0 0,0-1 0 0 0,0 1 0 0 0,1 0 0 0 0,-3 5-119 0 0,2-3 231 0 0,-1 0-1 0 0,0-1 0 0 0,-4 5-230 0 0,-7 5 420 0 0,9-10-227 0 0,1 0 0 0 0,0 0 0 0 0,1 1 0 0 0,-1 0 0 0 0,1 0 0 0 0,0 0 0 0 0,-1 4-193 0 0,3-6 70 0 0,0 0 1 0 0,0 0 0 0 0,-1 0 0 0 0,1-1-1 0 0,-5 4-70 0 0,5-4 51 0 0,-1-1 0 0 0,1 1 1 0 0,0 0-1 0 0,0 0 0 0 0,1 0 0 0 0,-1 0 0 0 0,1 0 0 0 0,0 1 0 0 0,-1 1-51 0 0,1 0 71 0 0,-1-1 1 0 0,0 1-1 0 0,0-1 1 0 0,-1 0-1 0 0,1 0 0 0 0,-4 3-71 0 0,3-3 65 0 0,0 0 0 0 0,0 1 0 0 0,0-1 0 0 0,1 1 0 0 0,0 0-1 0 0,-1 2-64 0 0,3-6 31 0 0,0-1 0 0 0,1 0 0 0 0,-1 0 0 0 0,0 1 0 0 0,0-1 0 0 0,-1 0 0 0 0,1 0 0 0 0,0 0 0 0 0,0 0 0 0 0,-2 1-31 0 0,2-1 241 0 0,6-3-79 0 0,-1 0-139 0 0,32-20 106 0 0,-7 3-42 0 0,-18 12-91 0 0,0-1 0 0 0,0-1 0 0 0,-1 0 0 0 0,4-4 4 0 0,23-19-120 0 0,10-7-41 0 0,-30 24 26 0 0,2 1-1 0 0,-1 0 0 0 0,8-3 136 0 0,-7 5-130 0 0,-15 9 94 0 0,-1 0 0 0 0,1 1 0 0 0,0 0-1 0 0,0-1 1 0 0,0 1 0 0 0,0 1-1 0 0,1-1 37 0 0,12-3-133 0 0,1 0 0 0 0,13-1 133 0 0,-23 5-1 0 0,-1 0 1 0 0,1 1-1 0 0,-1 0 0 0 0,1 0 0 0 0,0 1 0 0 0,-1-1 0 0 0,8 3 1 0 0,-13-2 1 0 0,1-1-1 0 0,-1 1 0 0 0,1-1 1 0 0,-1 1-1 0 0,1 0 0 0 0,-1 0 1 0 0,0 0-1 0 0,0 0 1 0 0,1 0-1 0 0,-1 1 0 0 0,0-1 1 0 0,0 1-1 0 0,0-1 0 0 0,0 1 1 0 0,0 0-1 0 0,4 4 17 0 0,-4-3 13 0 0,1-1 0 0 0,-1 1 0 0 0,0 0 0 0 0,1 0 0 0 0,-1 0 0 0 0,-1 0 0 0 0,1 0 0 0 0,0 1 0 0 0,-1-1-1 0 0,1 3-29 0 0,7 13 176 0 0,-6-13-106 0 0,0 0-1 0 0,-1 1 1 0 0,0-1 0 0 0,0 1 0 0 0,0 0 0 0 0,-1-1 0 0 0,0 1 0 0 0,-1 0 0 0 0,1 0 0 0 0,-1 0-1 0 0,0 0 1 0 0,-2 6-70 0 0,2-12 16 0 0,-1 1-1 0 0,1 0 0 0 0,-1 0 1 0 0,0-1-1 0 0,0 1 1 0 0,0 0-1 0 0,0-1 0 0 0,0 1 1 0 0,0-1-1 0 0,0 1 0 0 0,0-1 1 0 0,-2 2-16 0 0,2-2 10 0 0,0 0 1 0 0,0 0 0 0 0,0 0-1 0 0,1 0 1 0 0,-1 0 0 0 0,0 0-1 0 0,0 0 1 0 0,0 0 0 0 0,1 1-1 0 0,-1-1 1 0 0,1 0-1 0 0,-1 0 1 0 0,1 1 0 0 0,0-1-1 0 0,-1 0 1 0 0,1 1 0 0 0,0-1-1 0 0,0 0 1 0 0,0 1 0 0 0,0-1-1 0 0,0 2-10 0 0,0-2 16 0 0,0 1 0 0 0,0-1-1 0 0,0 1 1 0 0,0-1-1 0 0,-1 1 1 0 0,1-1 0 0 0,0 1-1 0 0,-1-1 1 0 0,1 0-1 0 0,-1 1 1 0 0,0-1 0 0 0,1 0-1 0 0,-1 1 1 0 0,0-1 0 0 0,0 0-1 0 0,0 0 1 0 0,0 0-1 0 0,0 1 1 0 0,0-1 0 0 0,0 0-1 0 0,0 0-15 0 0,0-1 78 0 0,0 0-70 0 0,1-1 1 0 0,-1 0 0 0 0,1 0-1 0 0,-1 1 1 0 0,1-1 0 0 0,-1 0-1 0 0,1 0 1 0 0,0 0 0 0 0,0 1 0 0 0,-1-1-1 0 0,1 0 1 0 0,0 0 0 0 0,0 0-1 0 0,0 0 1 0 0,0 0 0 0 0,0 1-1 0 0,0-1 1 0 0,0 0 0 0 0,0 0 0 0 0,0 0-1 0 0,1 0 1 0 0,-1 1 0 0 0,0-1-1 0 0,0 0 1 0 0,1 0 0 0 0,0 0-9 0 0,-1-2 0 0 0,1 1 1 0 0,-1 0-1 0 0,1 0 1 0 0,-1-1-1 0 0,0 1 0 0 0,0 0 1 0 0,0 0-1 0 0,0-1 1 0 0,-1 1-1 0 0,1 0 1 0 0,-1-2-1 0 0,1 2-30 0 0,-1-1 0 0 0,1 1 0 0 0,0-1 1 0 0,-1 0-1 0 0,1 1 0 0 0,1-1 1 0 0,-1 0-1 0 0,0-1 30 0 0,8-15-343 0 0,-7 17 288 0 0,1-1 1 0 0,-1 1-1 0 0,0-1 1 0 0,0 0-1 0 0,0 0 1 0 0,0 0 0 0 0,-1 1-1 0 0,1-1 1 0 0,-1-1 54 0 0,1 0-34 0 0,-1 0 0 0 0,1 0 0 0 0,0 0 1 0 0,0 0-1 0 0,1 0 0 0 0,-1 0 0 0 0,1 1 1 0 0,0-1-1 0 0,0 0 0 0 0,0 1 0 0 0,1 0 1 0 0,-1-1-1 0 0,3-1 34 0 0,13-22-155 0 0,-13 20 136 0 0,0-1 0 0 0,0 1 0 0 0,0 1 0 0 0,1-1 0 0 0,0 1 0 0 0,0 0 0 0 0,0 0-1 0 0,7-4 20 0 0,8-4-93 0 0,0 2 0 0 0,10-5 93 0 0,-9 6-73 0 0,-12 5 51 0 0,1 1 0 0 0,0 0-1 0 0,9-2 23 0 0,-14 6 29 0 0,-1-1-1 0 0,1 1 1 0 0,-1 0-1 0 0,1 1 1 0 0,-1-1-1 0 0,1 1 1 0 0,0 0-1 0 0,-1 0 1 0 0,3 1-29 0 0,7 2 124 0 0,-10-3-80 0 0,-1 1-1 0 0,0-1 1 0 0,1 1 0 0 0,-1 0 0 0 0,0 0 0 0 0,1 1-1 0 0,-1 0 1 0 0,0-1 0 0 0,0 1 0 0 0,0 0 0 0 0,-1 1-1 0 0,1-1 1 0 0,0 1 0 0 0,0 1-44 0 0,7 4 98 0 0,-8-6-67 0 0,0 1-1 0 0,0-1 1 0 0,-1 0-1 0 0,1 1 1 0 0,0 0-1 0 0,-1 0 1 0 0,2 1-31 0 0,20 30 161 0 0,-13-18-67 0 0,0 0-1 0 0,0 2-93 0 0,23 42 144 0 0,-27-44-274 0 0,-3-10-137 0 0,0 1 1 0 0,-1 0-1 0 0,0 0 1 0 0,-1 0-1 0 0,0 1 1 0 0,0-1-1 0 0,0 1 0 0 0,0 5 267 0 0,-2-12-7707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3:25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 14280 0 0,'6'-3'1272'0'0,"-6"3"-1016"0"0,0 0-256 0 0,0 0 0 0 0,3-6 528 0 0,-3 6 55 0 0,3-5 17 0 0,-3 5-7551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3:19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214 229 11544 0 0,'0'0'529'0'0,"1"0"-12"0"0,3-2-298 0 0,-3 1-43 0 0,-1 1 16 0 0,-10 10 425 0 0,5-6-475 0 0,-3 4 219 0 0,-1-1 0 0 0,0 0 0 0 0,0-1 0 0 0,0 0 1 0 0,-9 4-362 0 0,-24 16 767 0 0,28-16-593 0 0,10-8-143 0 0,0 1 0 0 0,0 1 1 0 0,0-1-1 0 0,0 0 0 0 0,0 1 1 0 0,1 0-1 0 0,-1 0 0 0 0,1 0 1 0 0,-1 2-32 0 0,3-5 4 0 0,1 0 0 0 0,-1 0 0 0 0,1 0 0 0 0,-1 0 0 0 0,0 1 0 0 0,1-1 1 0 0,0 0-1 0 0,-1 0 0 0 0,1 0 0 0 0,0 0 0 0 0,-1 0 0 0 0,1 1 0 0 0,0-1 0 0 0,0 0 0 0 0,0 0 0 0 0,0 0 1 0 0,0 1-1 0 0,1-1 0 0 0,-1 0 0 0 0,0 0 0 0 0,0 0 0 0 0,1 0 0 0 0,-1 1 0 0 0,1-1 0 0 0,-1 0 0 0 0,1 0 1 0 0,-1 0-1 0 0,1 0 0 0 0,0 0 0 0 0,-1 0 0 0 0,1 0 0 0 0,0 0 0 0 0,0-1 0 0 0,0 1 0 0 0,0 0 0 0 0,0 0 1 0 0,1 0-5 0 0,4 4 16 0 0,1-1 0 0 0,0 1 1 0 0,0-1-1 0 0,1-1 0 0 0,1 1-16 0 0,-2-1-7 0 0,90 38-25 0 0,-54-24 546 0 0,0 2 0 0 0,-1 2 0 0 0,4 5-514 0 0,-37-21-329 0 0,-1 1 0 0 0,0 0 1 0 0,-1 0-1 0 0,5 6 329 0 0,-10-10 24 0 0,0 0 1 0 0,0 0-1 0 0,-1 0 1 0 0,1 0 0 0 0,0 0-1 0 0,-1 0 1 0 0,0 0-1 0 0,0 0 1 0 0,0 1-1 0 0,0-1 1 0 0,0 0-1 0 0,0 1 1 0 0,0-1-1 0 0,-1 1 1 0 0,1-1 0 0 0,-1 1-1 0 0,0-1 1 0 0,0 1-1 0 0,0-1 1 0 0,0 3-25 0 0,0-3 60 0 0,-1 0-1 0 0,1-1 1 0 0,-1 1 0 0 0,0-1 0 0 0,0 1 0 0 0,0-1-1 0 0,0 1 1 0 0,0-1 0 0 0,0 1 0 0 0,0-1 0 0 0,0 0-1 0 0,0 1 1 0 0,-1-1 0 0 0,1 0 0 0 0,-1 0-60 0 0,-24 15 688 0 0,11-8-287 0 0,1-1-241 0 0,0-1-1 0 0,0-1 1 0 0,0 0-1 0 0,0-1 1 0 0,-1-1-1 0 0,-4 0-159 0 0,15-2 26 0 0,2 0-19 0 0,-84 14 251 0 0,74-14-254 0 0,0 0-1 0 0,0 0 1 0 0,0-2 0 0 0,0 1-1 0 0,0-1 1 0 0,-2-1-4 0 0,0-1-166 0 0,8 2-4 0 0,-1 0-1 0 0,1-1 1 0 0,0 0 0 0 0,0 0-1 0 0,-2-1 171 0 0,2 1-2338 0 0,6 2-4135 0 0</inkml:trace>
  <inkml:trace contextRef="#ctx0" brushRef="#br0" timeOffset="353.802">647 319 11976 0 0,'0'0'922'0'0,"-4"7"1868"0"0,3-5-2565 0 0,0 0 0 0 0,0 0 0 0 0,0 0 0 0 0,1 0 0 0 0,-1 0 0 0 0,1 1 0 0 0,0-1 0 0 0,-1 0 0 0 0,1 1 0 0 0,0-1 0 0 0,0 0 0 0 0,1 0 1 0 0,-1 1-1 0 0,0-1-225 0 0,9 34 556 0 0,-4-23-484 0 0,0 1 0 0 0,6 8-72 0 0,8 20 692 0 0,-6-10-225 0 0,-8-18-307 0 0,1 0 1 0 0,-2 0-1 0 0,0 0 1 0 0,0 1 0 0 0,-1 2-161 0 0,18 118 870 0 0,13 67-567 0 0,-28-166-156 0 0,-6-33-2873 0 0,-2-9-2276 0 0,2-3-1499 0 0</inkml:trace>
  <inkml:trace contextRef="#ctx0" brushRef="#br0" timeOffset="900.272">686 540 7832 0 0,'-16'-8'705'0'0,"16"8"-606"0"0,0-1-1 0 0,0 1 1 0 0,0 0 0 0 0,-1-1 0 0 0,1 1-1 0 0,0-1 1 0 0,0 1 0 0 0,0 0-1 0 0,0-1 1 0 0,0 1 0 0 0,0-1 0 0 0,0 1-1 0 0,0-1 1 0 0,0 1 0 0 0,0-1-1 0 0,0 1 1 0 0,0 0 0 0 0,0-1 0 0 0,0 1-1 0 0,0-1 1 0 0,0 1 0 0 0,0 0-1 0 0,1-1 1 0 0,-1 1 0 0 0,0-1-1 0 0,0 1 1 0 0,0 0 0 0 0,1-1 0 0 0,-1 1-1 0 0,0 0 1 0 0,1-1 0 0 0,-1 1-1 0 0,0 0 1 0 0,1-1-99 0 0,9-12 2407 0 0,-5 10-2168 0 0,1 0-1 0 0,-1 1 1 0 0,0-1 0 0 0,1 1 0 0 0,-1 0 0 0 0,1 1 0 0 0,-1-1 0 0 0,5 1-239 0 0,2-2 396 0 0,10-1 227 0 0,1 0 0 0 0,0 2-1 0 0,0 1 1 0 0,17 1-623 0 0,-33 0 133 0 0,3 0 11 0 0,0 0 0 0 0,1 1 0 0 0,-1 1 0 0 0,0-1 0 0 0,0 1 0 0 0,0 1 0 0 0,0 0 0 0 0,-1 1 0 0 0,1-1 0 0 0,-1 2 0 0 0,0-1 0 0 0,0 2 0 0 0,0-1 0 0 0,0 1 0 0 0,-1 0-144 0 0,-6-4 20 0 0,0 1 0 0 0,0-1-1 0 0,0 0 1 0 0,0 1 0 0 0,-1-1-1 0 0,1 1 1 0 0,-1 0 0 0 0,1-1-1 0 0,-1 1 1 0 0,0 0 0 0 0,0 0-1 0 0,0 0 1 0 0,-1 0 0 0 0,1 0 0 0 0,-1 0-1 0 0,1 0 1 0 0,-1 0 0 0 0,0 0-1 0 0,0 0 1 0 0,-1 0 0 0 0,1 0-1 0 0,-1 0 1 0 0,1 0 0 0 0,-1 1-20 0 0,-1 2 17 0 0,1 0 0 0 0,-1 0 1 0 0,-1-1-1 0 0,1 1 1 0 0,-1-1-1 0 0,0 1 1 0 0,0-1-1 0 0,-1 0 0 0 0,1 0 1 0 0,-1 0-1 0 0,-4 4-17 0 0,0-2 20 0 0,0-1-1 0 0,0 0 1 0 0,-1 0-1 0 0,0-1 0 0 0,0 0 1 0 0,-2 1-20 0 0,-60 23-41 0 0,48-21-17 0 0,3 0-335 0 0,-1-1 1 0 0,-16 2 392 0 0,27-7-220 0 0,1 0 0 0 0,-1-1 0 0 0,0 0 0 0 0,1-1 0 0 0,-1 0 0 0 0,0-1-1 0 0,-4 0 221 0 0,6 0-295 0 0,5 1-46 0 0,0-1 1 0 0,0 1 0 0 0,0-1 0 0 0,0 0 0 0 0,0 1 0 0 0,0-1-1 0 0,0 0 1 0 0,0-1 340 0 0,-1-1-6114 0 0</inkml:trace>
  <inkml:trace contextRef="#ctx0" brushRef="#br0" timeOffset="1464.562">597 1 10592 0 0,'0'0'818'0'0,"-2"0"-532"0"0,-16-1 329 0 0,-1 2 1 0 0,1 0 0 0 0,-1 1-1 0 0,1 1 1 0 0,0 0 0 0 0,0 2-1 0 0,0 0 1 0 0,-15 7-616 0 0,33-12 15 0 0,-22 10 428 0 0,0 0 0 0 0,1 2 0 0 0,0 0-443 0 0,-18 13-560 0 0,15-11 1537 0 0,-14 13-977 0 0,6-4 1154 0 0,8-5-568 0 0,-18 17-586 0 0,26-21 29 0 0,1 1 1 0 0,1 0-1 0 0,0 1 0 0 0,1 0 1 0 0,1 1-1 0 0,0 1 0 0 0,-1 5-29 0 0,10-15-97 0 0,0 0 0 0 0,0 0 0 0 0,1 0 0 0 0,-1 7 97 0 0,-2 6-292 0 0,4-12-288 0 0,0 0 0 0 0,1 0-1 0 0,0 0 1 0 0,0 0 0 0 0,1-1 0 0 0,0 1-1 0 0,0 0 1 0 0,2 3 580 0 0,-1-4-272 0 0,3 21-1405 0 0</inkml:trace>
  <inkml:trace contextRef="#ctx0" brushRef="#br0" timeOffset="2442.278">1269 600 3680 0 0,'0'0'167'0'0,"0"0"222"0"0,0 0 831 0 0,0 0 364 0 0,12 6 2325 0 0,-5-6-3504 0 0,0 0 0 0 0,0 0 0 0 0,0-1 0 0 0,0 0 0 0 0,0 0 0 0 0,0 0 0 0 0,0-1 0 0 0,-1 0 0 0 0,1-1 0 0 0,-1 1 0 0 0,1-2-405 0 0,16-4 404 0 0,-8 3-305 0 0,-1 0 1 0 0,0-1 0 0 0,0-1-1 0 0,-1 0 1 0 0,12-9-100 0 0,-11 7 43 0 0,-10 6-34 0 0,0 1 0 0 0,0-1 0 0 0,0 0 0 0 0,-1 0 1 0 0,1 0-1 0 0,-1-1 0 0 0,2-2-9 0 0,0 1-5 0 0,-3 3 27 0 0,0 0 0 0 0,0-1 1 0 0,0 1-1 0 0,-1-1 1 0 0,1 1-1 0 0,0-1 0 0 0,0-2-22 0 0,-2 5 3 0 0,0-1-1 0 0,0 0 1 0 0,0 1-1 0 0,0-1 0 0 0,0 0 1 0 0,0 1-1 0 0,0-1 1 0 0,0 0-1 0 0,0 1 1 0 0,0-1-1 0 0,0 0 0 0 0,0 1 1 0 0,0-1-1 0 0,0 1 1 0 0,-1-1-1 0 0,1 0 0 0 0,0 1 1 0 0,-1-1-1 0 0,1 1 1 0 0,0-1-1 0 0,-1 1 1 0 0,1-1-1 0 0,0 1 0 0 0,-1-1 1 0 0,1 1-1 0 0,-1-1 1 0 0,1 1-1 0 0,-1-1 0 0 0,1 1 1 0 0,-1 0-1 0 0,0-1 1 0 0,1 1-1 0 0,-1 0 1 0 0,1 0-1 0 0,-1-1 0 0 0,0 1 1 0 0,1 0-1 0 0,-1 0 1 0 0,0 0-1 0 0,1 0 1 0 0,-1 0-4 0 0,-5-2 69 0 0,0 1 0 0 0,0 0-1 0 0,0 0 1 0 0,-1 1-1 0 0,1 0 1 0 0,0 0-1 0 0,0 0 1 0 0,0 1-1 0 0,0 0 1 0 0,0 0-1 0 0,0 1 1 0 0,0-1-1 0 0,0 1 1 0 0,0 1-1 0 0,0-1 1 0 0,1 1-68 0 0,-8 3 267 0 0,1 1 1 0 0,1 1 0 0 0,-1-1 0 0 0,1 2-1 0 0,1 0 1 0 0,-8 8-268 0 0,10-10 149 0 0,0 1-1 0 0,0 0 1 0 0,1 1-1 0 0,1-1 1 0 0,0 2 0 0 0,0-1-1 0 0,0 0 1 0 0,1 1-1 0 0,0 1-148 0 0,2-2 104 0 0,0-1 0 0 0,0 1 0 0 0,1-1-1 0 0,1 1 1 0 0,-1 3-104 0 0,2-9 28 0 0,-1 1 1 0 0,1 0-1 0 0,1 0 1 0 0,-1 0-1 0 0,0 0 0 0 0,1 0 1 0 0,0 0-1 0 0,0-1 1 0 0,0 1-1 0 0,1 0 1 0 0,-1-1-1 0 0,1 1 0 0 0,1 1-28 0 0,-2-2 23 0 0,1 0 1 0 0,-1 0-1 0 0,1 0 0 0 0,0 0 0 0 0,0 0 0 0 0,1-1 0 0 0,-1 1 0 0 0,0-1 0 0 0,1 1 0 0 0,0-1 1 0 0,-1 0-1 0 0,1 0 0 0 0,0 0 0 0 0,0 0 0 0 0,0-1 0 0 0,0 1 0 0 0,1-1 0 0 0,1 1-23 0 0,8 1-252 0 0,1 0-1 0 0,0-1 1 0 0,-1 0-1 0 0,1-1 0 0 0,0-1 1 0 0,10-1 252 0 0,-2 1-1158 0 0,6 0-593 0 0</inkml:trace>
  <inkml:trace contextRef="#ctx0" brushRef="#br0" timeOffset="2686.024">2015 496 16416 0 0,'-12'0'240'0'0,"0"0"1"0"0,-1 1-1 0 0,1 0 1 0 0,0 1-1 0 0,1 0 1 0 0,-1 1-1 0 0,-4 2-240 0 0,-5 0 103 0 0,-5 2 275 0 0,1 1-1 0 0,0 0 1 0 0,1 2 0 0 0,0 1-1 0 0,0 1 1 0 0,1 2 0 0 0,1 0-1 0 0,-14 11-377 0 0,31-21 138 0 0,-1 1-1 0 0,1 1 1 0 0,0-1-1 0 0,0 1 1 0 0,-2 2-138 0 0,6-6 31 0 0,-1 0 1 0 0,1 1-1 0 0,-1-1 1 0 0,1 1-1 0 0,0-1 1 0 0,0 1-1 0 0,0-1 1 0 0,0 1-1 0 0,1 0 1 0 0,-1-1-1 0 0,1 1 1 0 0,0 0-1 0 0,-1-1 1 0 0,1 1-1 0 0,1 1-31 0 0,-1-2 14 0 0,1 0 0 0 0,-1-1-1 0 0,1 1 1 0 0,0-1 0 0 0,0 1 0 0 0,-1-1-1 0 0,1 1 1 0 0,0-1 0 0 0,1 0-1 0 0,-1 0 1 0 0,0 1 0 0 0,0-1-1 0 0,0 0 1 0 0,1 0 0 0 0,-1 0 0 0 0,1 0-1 0 0,-1 0 1 0 0,1-1 0 0 0,-1 1-1 0 0,1 0 1 0 0,0 0-14 0 0,4 1 26 0 0,0 0-1 0 0,0 0 1 0 0,0 0 0 0 0,0-1-1 0 0,2 1-25 0 0,25 0-315 0 0,0-1-1 0 0,0-1 1 0 0,18-3 315 0 0,18-7-1511 0 0,-54 7 734 0 0,15-2-853 0 0</inkml:trace>
  <inkml:trace contextRef="#ctx0" brushRef="#br0" timeOffset="3838.011">2235 261 6448 0 0,'0'0'498'0'0,"0"2"-327"0"0,10 52 6282 0 0,1-17-3824 0 0,2 19-2629 0 0,5 19 2212 0 0,-8-37-1228 0 0,-2 0-1 0 0,-2 0 1 0 0,1 22-984 0 0,-6-47 65 0 0,-1-1 1 0 0,0 0-1 0 0,-1 0 0 0 0,0 0 1 0 0,-1 1-1 0 0,0-1 0 0 0,-1-1 1 0 0,-1 3-66 0 0,4-13 4 0 0,0 0 0 0 0,-1 0 0 0 0,1-1-1 0 0,0 1 1 0 0,0 0 0 0 0,0-1 0 0 0,-1 1 0 0 0,1 0 0 0 0,0-1 0 0 0,-1 1 0 0 0,1-1 0 0 0,-1 1 0 0 0,1-1 0 0 0,-1 1 0 0 0,1 0 0 0 0,-1-1 0 0 0,1 0 0 0 0,-1 1 0 0 0,1-1 0 0 0,-1 1 0 0 0,0-1 0 0 0,1 0 0 0 0,-1 1 0 0 0,1-1 0 0 0,-1 0 0 0 0,0 0 0 0 0,0 1-1 0 0,1-1 1 0 0,-1 0 0 0 0,0 0 0 0 0,1 0 0 0 0,-1 0 0 0 0,0 0 0 0 0,1 0 0 0 0,-1 0 0 0 0,0 0 0 0 0,0 0 0 0 0,1 0 0 0 0,-1-1 0 0 0,0 1 0 0 0,1 0 0 0 0,-1 0 0 0 0,0-1 0 0 0,1 1 0 0 0,-1 0 0 0 0,1-1 0 0 0,-1 1-4 0 0,-2-2-8 0 0,1 0 1 0 0,0 1-1 0 0,0-1 1 0 0,-1 0-1 0 0,1 0 0 0 0,1-1 1 0 0,-1 1-1 0 0,0 0 1 0 0,0 0-1 0 0,0-3 8 0 0,0 1-73 0 0,1-1-1 0 0,-1 0 0 0 0,1 1 0 0 0,0-1 0 0 0,1 0 1 0 0,-1 0-1 0 0,1 1 0 0 0,0-1 0 0 0,0 0 1 0 0,1 0-1 0 0,-1 0 0 0 0,1 1 0 0 0,1-4 74 0 0,1-5-234 0 0,0 0-1 0 0,1 1 1 0 0,1-1-1 0 0,2-2 235 0 0,-7 14-9 0 0,6-13-216 0 0,1 0-1 0 0,1 1 1 0 0,5-8 225 0 0,-10 17-24 0 0,0 1 0 0 0,0-1 0 0 0,0 1 0 0 0,0-1 1 0 0,1 1-1 0 0,0 0 0 0 0,-1 0 0 0 0,1 1 1 0 0,0-1-1 0 0,0 1 0 0 0,1 0 0 0 0,-1 0 0 0 0,4-1 24 0 0,8-3-76 0 0,-13 5 70 0 0,1-1-1 0 0,-1 1 1 0 0,1 0 0 0 0,-1-1 0 0 0,1 2-1 0 0,0-1 1 0 0,-1 0 0 0 0,1 1-1 0 0,0 0 1 0 0,0-1 0 0 0,0 2 0 0 0,-1-1-1 0 0,1 0 1 0 0,0 1 0 0 0,0-1 0 0 0,-1 1-1 0 0,1 0 1 0 0,0 1 6 0 0,8 3-77 0 0,-1 0 1 0 0,0 1-1 0 0,0 1 0 0 0,6 4 77 0 0,-10-4-7 0 0,0-1 0 0 0,-1 2 0 0 0,0-1 0 0 0,0 0-1 0 0,0 1 1 0 0,-1 0 0 0 0,0 1 0 0 0,0 1 7 0 0,0-2 5 0 0,7 16 149 0 0,-1 1-1 0 0,-1 0 0 0 0,6 25-153 0 0,-15-46 1 0 0,0-3 0 0 0,-1 0-1 0 0,1 1 1 0 0,-1-1-1 0 0,0 0 1 0 0,1 1-1 0 0,-1-1 1 0 0,0 1-1 0 0,0-1 1 0 0,0 0-1 0 0,0 1 1 0 0,0-1 0 0 0,0 1-1 0 0,-1-1 1 0 0,1 0-1 0 0,0 1 1 0 0,-1-1-1 0 0,1 0 1 0 0,-1 1-1 0 0,0 0 0 0 0,1-1 28 0 0,-7-15-27 0 0,6 11-5 0 0,0-1-1 0 0,1 0 0 0 0,-1 0 1 0 0,1 0-1 0 0,-1 0 0 0 0,1 0 1 0 0,0 0-1 0 0,1 0 0 0 0,-1 0 1 0 0,1 1-1 0 0,0-1 0 0 0,0 0 1 0 0,0 0-1 0 0,0 0 0 0 0,1 1 0 0 0,-1-2 5 0 0,6-9-115 0 0,1 1-1 0 0,0-1 0 0 0,5-5 116 0 0,-5 6-122 0 0,5-5-298 0 0,0 1 0 0 0,1 1 0 0 0,1 0 0 0 0,11-9 420 0 0,-15 17-293 0 0,1-1 1 0 0,0 2-1 0 0,1 0 0 0 0,0 0 0 0 0,0 1 0 0 0,0 0 0 0 0,1 2 0 0 0,1-1 293 0 0,-5 1-183 0 0,1 1 1 0 0,-1 1-1 0 0,0 0 1 0 0,1 0 0 0 0,-1 1-1 0 0,1 0 1 0 0,-1 1-1 0 0,1 0 1 0 0,0 1 0 0 0,2 1 182 0 0,0 2 33 0 0,-10 0 5 0 0,-2-2-7 0 0,0-1-7 0 0,0 0-1 0 0,0 0 1 0 0,0 1 0 0 0,0-1-1 0 0,0 0 1 0 0,0 0 0 0 0,-1 0-1 0 0,1 1 1 0 0,-1-1-1 0 0,1 0 1 0 0,-1 1 0 0 0,1-1-1 0 0,-1 1 1 0 0,0-1-1 0 0,1 0 1 0 0,-1 1 0 0 0,0-1-1 0 0,0 1 1 0 0,0-1-1 0 0,0 1 1 0 0,0-1 0 0 0,-1 0-1 0 0,1 1 1 0 0,0 0-24 0 0,-1 11 235 0 0,1-9-135 0 0,-1 0 0 0 0,0 0 1 0 0,1-1-1 0 0,-1 1 0 0 0,-1 0 1 0 0,0 3-101 0 0,-4 9 310 0 0,3-5-94 0 0,-1 0 0 0 0,0 0 1 0 0,-6 8-217 0 0,-3 8 284 0 0,7-14-175 0 0,4-10-2 0 0,1-1-1 0 0,-1 1 0 0 0,1 0 1 0 0,0 0-1 0 0,0 0 0 0 0,0 0 1 0 0,0 0-1 0 0,0 0 0 0 0,0 2-106 0 0,2-4 29 0 0,-1 0 0 0 0,0-1 0 0 0,1 1-1 0 0,-1 0 1 0 0,0-1 0 0 0,1 1-1 0 0,-1-1 1 0 0,1 1 0 0 0,-1-1-1 0 0,1 1 1 0 0,-1-1 0 0 0,1 1-1 0 0,-1-1 1 0 0,1 1 0 0 0,0-1 0 0 0,-1 0-1 0 0,1 1 1 0 0,0-1 0 0 0,-1 0-1 0 0,1 0 1 0 0,0 1 0 0 0,-1-1-1 0 0,1 0 1 0 0,0 0 0 0 0,0 0-29 0 0,18 3 94 0 0,-8-3-78 0 0,0-1-1 0 0,0 0 1 0 0,-1-1-1 0 0,1 0 1 0 0,-1-1-1 0 0,1 0 1 0 0,-1 0-1 0 0,7-4-15 0 0,2 2 105 0 0,-15 4-27 0 0,0 0 1 0 0,0 0-1 0 0,0 0 0 0 0,0 0 0 0 0,4-3-78 0 0,2 3-202 0 0,6 0 394 0 0,2 0-172 0 0,-18 1-20 0 0,0 0 0 0 0,1 0 1 0 0,-1 0-1 0 0,0 0 0 0 0,1 0 1 0 0,-1 0-1 0 0,0 0 0 0 0,1 0 1 0 0,-1 0-1 0 0,0 0 0 0 0,1 0 1 0 0,-1-1-1 0 0,0 1 1 0 0,1 0-1 0 0,-1 0 0 0 0,0 0 1 0 0,1 0-1 0 0,-1 0 0 0 0,0-1 1 0 0,0 1-1 0 0,1 0 0 0 0,-1 0 1 0 0,0 0-1 0 0,0-1 0 0 0,1 1 1 0 0,-1 0-1 0 0,0 0 0 0 0,0-1 1 0 0,0 1-1 0 0,1 0 0 0 0,-1-1 0 0 0,6-7 59 0 0,-5 6-68 0 0,1 1-1 0 0,-1-1 1 0 0,0 0-1 0 0,0 1 1 0 0,0-1-1 0 0,0 0 1 0 0,0 0-1 0 0,-1 0 1 0 0,1 0-1 0 0,0 0 10 0 0,7-15 79 0 0,-7 15-51 0 0,0 0 0 0 0,0 1 0 0 0,0-1 1 0 0,0 1-1 0 0,0-1 0 0 0,-1 0 0 0 0,1 0 1 0 0,0 0-1 0 0,-1 1 0 0 0,0-1 0 0 0,1 0 1 0 0,-1 0-1 0 0,0-1-28 0 0,1-9 87 0 0,-1 10-58 0 0,0 1 0 0 0,0-1 0 0 0,1 0 0 0 0,-1 0 0 0 0,-1 0 0 0 0,1 0-1 0 0,0 0 1 0 0,0 0 0 0 0,-1 1 0 0 0,1-1 0 0 0,-1 0 0 0 0,0 0 0 0 0,1 0 0 0 0,-1 1 0 0 0,0-1 0 0 0,0 0-1 0 0,0 1-28 0 0,-2-5 110 0 0,0 1-1 0 0,-1 0 0 0 0,0 1 1 0 0,0-1-1 0 0,0 1 0 0 0,0 0 1 0 0,0 0-1 0 0,-1 0 0 0 0,0 0 1 0 0,0 1-1 0 0,0 0 0 0 0,0 0-109 0 0,-1 0 36 0 0,0 0-1 0 0,1 1 1 0 0,-1 0-1 0 0,0 0 1 0 0,0 0-1 0 0,0 1 1 0 0,0 0-1 0 0,0 0 1 0 0,0 0-1 0 0,-2 1-35 0 0,-12 0 251 0 0,1 1 0 0 0,-12 3-251 0 0,12-2 119 0 0,6 1 0 0 0,0 0 0 0 0,0 0 0 0 0,0 2 0 0 0,-9 4-119 0 0,1-1 12 0 0,17-6-40 0 0,-1 0-1 0 0,1 0 0 0 0,0 0 0 0 0,0 1 0 0 0,1-1 1 0 0,-1 1-1 0 0,0 0 0 0 0,1 0 0 0 0,0 1 1 0 0,0-1-1 0 0,0 1 0 0 0,-2 2 29 0 0,5-5-341 0 0,0 0 1 0 0,1 0-1 0 0,-1 0 0 0 0,0 0 1 0 0,0 0-1 0 0,1 0 0 0 0,-1 0 0 0 0,1 0 1 0 0,-1 0-1 0 0,1 0 0 0 0,-1 0 1 0 0,1 0-1 0 0,0-1 0 0 0,-1 1 1 0 0,1 0-1 0 0,0 0 341 0 0,0-1-869 0 0,4 6-5601 0 0</inkml:trace>
  <inkml:trace contextRef="#ctx0" brushRef="#br0" timeOffset="4223.207">3597 409 15344 0 0,'-2'-1'105'0'0,"0"0"1"0"0,0 0-1 0 0,-1 0 1 0 0,1 0-1 0 0,0 1 1 0 0,0 0-1 0 0,-1-1 1 0 0,1 1-1 0 0,0 0 1 0 0,-1 0-1 0 0,1 0 1 0 0,0 0-1 0 0,-1 0 1 0 0,1 1-106 0 0,-35 7 210 0 0,28-5-214 0 0,-3 1 86 0 0,0 0 0 0 0,-9 5-82 0 0,18-8 54 0 0,1 1-1 0 0,0-1 0 0 0,-1 1 0 0 0,1-1 1 0 0,0 1-1 0 0,0 0 0 0 0,0 0 1 0 0,0 0-1 0 0,0 0 0 0 0,1 0 0 0 0,-1 0 1 0 0,1 0-1 0 0,-1 1 0 0 0,1-1 0 0 0,0 1 1 0 0,0-1-1 0 0,0 1-53 0 0,0-1 37 0 0,1 0 0 0 0,-1 0 1 0 0,1 0-1 0 0,0 0 0 0 0,0 0 0 0 0,0-1 1 0 0,0 1-1 0 0,0 0 0 0 0,1 0 1 0 0,-1 0-1 0 0,0 0 0 0 0,1 0 0 0 0,0-1 1 0 0,-1 1-1 0 0,1 0 0 0 0,0 0 1 0 0,0-1-1 0 0,0 1 0 0 0,0-1 0 0 0,0 1 1 0 0,0-1-1 0 0,0 1 0 0 0,1-1 0 0 0,-1 1 1 0 0,1-1-38 0 0,6 6 177 0 0,0-1 1 0 0,0 0 0 0 0,1-1-1 0 0,0 0 1 0 0,4 1-178 0 0,-1 1 41 0 0,1 0 0 0 0,7 6-41 0 0,9 8 0 0 0,-8-7 0 0 0,15 14 0 0 0,-35-26-5 0 0,1-1 0 0 0,0 1 0 0 0,-1 0 0 0 0,1 0 0 0 0,-1 0 0 0 0,0 0 0 0 0,0 0 0 0 0,1 0 0 0 0,-1 0 0 0 0,0 0 0 0 0,-1 1 0 0 0,1-1 0 0 0,0 0 0 0 0,-1 0 0 0 0,1 1 5 0 0,-1-2-5 0 0,0 1 0 0 0,0-1 0 0 0,0 0 0 0 0,0 0 0 0 0,0 0 0 0 0,0 0 0 0 0,-1 0 0 0 0,1 1 0 0 0,0-1 0 0 0,0 0 0 0 0,-1 0 0 0 0,1 0 0 0 0,-1 0-1 0 0,1 0 1 0 0,-1 0 0 0 0,0 0 0 0 0,1 0 0 0 0,-1 0 0 0 0,0 0 0 0 0,1-1 0 0 0,-1 1 0 0 0,0 0 0 0 0,0 0 0 0 0,0-1 0 0 0,0 1 0 0 0,0 0 0 0 0,0-1 0 0 0,0 1 0 0 0,0-1 0 0 0,-1 1 5 0 0,-1 0 16 0 0,-10 5 201 0 0,0-2 0 0 0,0 1 1 0 0,-5-1-218 0 0,-61 18 428 0 0,39-11-510 0 0,-14 2 82 0 0,49-12 619 0 0,-5 1-3571 0 0,10-2 2884 0 0,0-1 1 0 0,0 1-1 0 0,-1 0 1 0 0,1 0-1 0 0,0 0 1 0 0,0 0-1 0 0,0 0 1 0 0,0 0-1 0 0,0 0 1 0 0,0 0-1 0 0,-1-1 1 0 0,1 1-1 0 0,0 0 1 0 0,0 0-1 0 0,0 0 1 0 0,0 0-1 0 0,0 0 1 0 0,0-1-1 0 0,0 1 0 0 0,0 0 1 0 0,0 0-1 0 0,0 0 1 0 0,0 0-1 0 0,0-1 1 0 0,0 1-1 0 0,0 0 1 0 0,0 0-1 0 0,0 0 1 0 0,0 0-1 0 0,0-1 1 0 0,0 1-1 0 0,0 0 1 0 0,0 0-1 0 0,0 0 1 0 0,0 0-1 0 0,0-1 1 0 0,0 1-1 0 0,0 0 0 0 0,0 0 1 0 0,0 0-1 0 0,0 0 1 0 0,1 0-1 0 0,-1-1 1 0 0,0 1-1 0 0,0 0 1 0 0,0 0-1 0 0,0 0 1 0 0,0 0-1 0 0,0 0 1 0 0,1 0-1 0 0,-1 0 1 0 0,0 0-1 0 0,0-1 1 0 0,0 1 67 0 0,6-6-1632 0 0</inkml:trace>
  <inkml:trace contextRef="#ctx0" brushRef="#br0" timeOffset="5928.837">3977 431 14712 0 0,'-7'0'1334'0'0,"-1"1"-1261"0"0,0 1 0 0 0,0-1-1 0 0,0 1 1 0 0,0 1 0 0 0,0-1-1 0 0,1 1 1 0 0,-6 3-73 0 0,-10 4 364 0 0,9-5 0 0 0,0 1-1 0 0,1 1 0 0 0,0 0 0 0 0,-1 1-363 0 0,7-3 199 0 0,1 0-1 0 0,-1 0 0 0 0,1 0 1 0 0,0 1-1 0 0,0 0 1 0 0,1 0-1 0 0,-1 0 0 0 0,1 2-198 0 0,2-4 132 0 0,-4 6 218 0 0,1 0 0 0 0,-5 10-350 0 0,10-17 63 0 0,0 0 1 0 0,0 0-1 0 0,0 1 1 0 0,0-1-1 0 0,0 0 1 0 0,0 0-1 0 0,1 1 1 0 0,0-1-1 0 0,0 0 1 0 0,0 1-1 0 0,0-1 1 0 0,0 3-64 0 0,1-3 32 0 0,0 0 0 0 0,0 0 0 0 0,0 0 1 0 0,1-1-1 0 0,-1 1 0 0 0,1 0 0 0 0,0-1 0 0 0,-1 1 1 0 0,1-1-1 0 0,0 1 0 0 0,0-1 0 0 0,1 0 1 0 0,-1 0-1 0 0,0 0 0 0 0,1 0 0 0 0,0 0 0 0 0,-1 0 1 0 0,1-1-1 0 0,0 1 0 0 0,0-1 0 0 0,-1 0 1 0 0,2 1-33 0 0,8 2 65 0 0,0 0 0 0 0,0-1 1 0 0,0 0-1 0 0,11 0-65 0 0,10 0-132 0 0,0-3-1 0 0,-1 0 0 0 0,1-2 0 0 0,32-7 133 0 0,-45 7-241 0 0,8-3-340 0 0,0-2-1 0 0,-1 0 0 0 0,0-2 0 0 0,0-1 1 0 0,0-1-1 0 0,13-9 582 0 0,52-21-1835 0 0,-89 39 1799 0 0,12-3-105 0 0,-14 4 200 0 0,-14 4 474 0 0,-7 4 322 0 0,11-4-494 0 0,0 0 1 0 0,1 0-1 0 0,-1 1 1 0 0,1 1-1 0 0,-5 2-361 0 0,-7 9 461 0 0,1 0 0 0 0,1 0 0 0 0,1 2 0 0 0,0 0-1 0 0,0 2-460 0 0,14-16 27 0 0,1 0 0 0 0,-1-1 1 0 0,1 1-1 0 0,0 0 0 0 0,0 0 0 0 0,0 1 0 0 0,0-1 0 0 0,1 0 0 0 0,0 0 0 0 0,0 1 0 0 0,0-1 0 0 0,0 1 0 0 0,1 1-27 0 0,0-5 22 0 0,1 1 0 0 0,-1-1-1 0 0,1 1 1 0 0,-1-1 0 0 0,1 0 0 0 0,0 1-1 0 0,0-1 1 0 0,0 0 0 0 0,0 1-1 0 0,0-1 1 0 0,0 0 0 0 0,0 0 0 0 0,0 0-1 0 0,0 0 1 0 0,0 0 0 0 0,1 0-1 0 0,-1 0 1 0 0,0-1 0 0 0,1 1 0 0 0,-1 0-1 0 0,1-1 1 0 0,-1 1 0 0 0,0-1-1 0 0,1 1 1 0 0,-1-1 0 0 0,1 0 0 0 0,0 0-22 0 0,5 2 89 0 0,0-2 0 0 0,0 1 0 0 0,0-1 0 0 0,0 0 0 0 0,3-1-89 0 0,3 0 66 0 0,0-1-1 0 0,0-1 1 0 0,0 0-1 0 0,0-1 0 0 0,3-1-65 0 0,-9 2 24 0 0,-1 0 0 0 0,1 0 0 0 0,0 0 0 0 0,-1-1-1 0 0,0 0 1 0 0,0 0 0 0 0,0-1 0 0 0,0 0 0 0 0,-1 0 0 0 0,2-1-24 0 0,4-7 103 0 0,-9 11-105 0 0,1 0 0 0 0,-1 0 1 0 0,0 0-1 0 0,0-1 0 0 0,-1 1 1 0 0,1-1-1 0 0,0 1 0 0 0,-1-1 1 0 0,1 0-1 0 0,-1 1 0 0 0,0-1 1 0 0,0 0-1 0 0,0 0 1 0 0,0 0-1 0 0,-1 0 0 0 0,1 0 1 0 0,-1 0-1 0 0,0-2 2 0 0,0 4-28 0 0,1-6-72 0 0,-2 0 0 0 0,1 1 0 0 0,-1-1 1 0 0,0-3 99 0 0,0 7-18 0 0,0 1 1 0 0,0-1-1 0 0,0 0 1 0 0,0 1 0 0 0,-1-1-1 0 0,1 1 1 0 0,-1 0-1 0 0,1-1 1 0 0,-1 1 0 0 0,0 0-1 0 0,-2-2 18 0 0,-7-8-113 0 0,9 9 83 0 0,0 0-1 0 0,0 0 1 0 0,-1 1-1 0 0,1-1 1 0 0,-1 1 0 0 0,0-1-1 0 0,1 1 1 0 0,-1 0 0 0 0,0 0-1 0 0,0 0 1 0 0,0 1 0 0 0,-1-1-1 0 0,0 1 31 0 0,-6-4-15 0 0,8 4-189 0 0,1 0 0 0 0,0 0 1 0 0,-1 0-1 0 0,1 1 0 0 0,-1-1 0 0 0,1 1 1 0 0,-1-1-1 0 0,0 1 0 0 0,0-1 204 0 0,26-12-2616 0 0,83-15-1502 0 0,-104 27 4012 0 0,17-5-677 0 0,1 1-1 0 0,8 0 784 0 0,-24 4 143 0 0,0 0 0 0 0,0 1-1 0 0,0 0 1 0 0,1 0 0 0 0,-1 0-1 0 0,0 1 1 0 0,0-1 0 0 0,0 1-1 0 0,0 0 1 0 0,0 1 0 0 0,0-1 0 0 0,2 2-143 0 0,-5-2 181 0 0,0 1 1 0 0,0-1-1 0 0,0 1 1 0 0,0-1-1 0 0,-1 1 1 0 0,1 0 0 0 0,0-1-1 0 0,-1 1 1 0 0,1 0-1 0 0,-1 0 1 0 0,0 0-1 0 0,1 2-181 0 0,11 27 1151 0 0,2 29 336 0 0,-3 0 0 0 0,-2 0 0 0 0,-3 4-1487 0 0,1-3 695 0 0,8 24-35 0 0,-5-34-338 0 0,-2-6-202 0 0,1 0-1 0 0,3 0 1 0 0,1-1-1 0 0,3-1 1 0 0,1-1 0 0 0,2 1-120 0 0,-10-28 15 0 0,2 7 44 0 0,-12-20-48 0 0,0-1-7 0 0,1 0 0 0 0,-1-1 1 0 0,0 1-1 0 0,0 0 0 0 0,1-1 1 0 0,-1 1-1 0 0,0-1 0 0 0,1 1 1 0 0,-1 0-1 0 0,1-1 0 0 0,-1 1 0 0 0,1-1 1 0 0,-1 1-1 0 0,1-1 0 0 0,-1 1 1 0 0,1-1-1 0 0,-1 0 0 0 0,1 1-4 0 0,0 0 103 0 0,-4-15 302 0 0,-5-25-181 0 0,-9-18-224 0 0,8 24-113 0 0,-19-58-266 0 0,-12-44-494 0 0,34 109 625 0 0,-2-2-274 0 0,3 0 0 0 0,-3-21 522 0 0,6 28-248 0 0,0-1 0 0 0,2 1 1 0 0,0-1-1 0 0,1 0 0 0 0,1 1 0 0 0,5-20 248 0 0,-4 30-52 0 0,0 0 1 0 0,1 0-1 0 0,0 0 0 0 0,1 1 0 0 0,5-10 52 0 0,-7 16-23 0 0,0-1 0 0 0,1 1 0 0 0,-1-1-1 0 0,1 1 1 0 0,0 0 0 0 0,0 1 0 0 0,0-1 0 0 0,0 1 0 0 0,1-1 0 0 0,-1 1 0 0 0,1 1 0 0 0,0-1-1 0 0,0 1 24 0 0,4-2-33 0 0,-1 0-1 0 0,1 1 1 0 0,1 0-1 0 0,-1 1 1 0 0,9-2 33 0 0,-12 4-7 0 0,0-1 1 0 0,0 1-1 0 0,0 1 1 0 0,0-1-1 0 0,0 1 1 0 0,0 0 0 0 0,0 0-1 0 0,0 1 1 0 0,0 0-1 0 0,0 0 7 0 0,0 0 7 0 0,0 0 0 0 0,-1 1 0 0 0,1 0 0 0 0,-1 0 1 0 0,4 2-8 0 0,-8-4 6 0 0,1 0 0 0 0,-1 0 0 0 0,1 1 0 0 0,-1-1 0 0 0,0 0 0 0 0,0 1 0 0 0,0-1 0 0 0,0 1 0 0 0,0-1 0 0 0,0 1 0 0 0,0-1 0 0 0,0 1 0 0 0,-1 0 1 0 0,1-1-1 0 0,-1 1 0 0 0,1 0 0 0 0,-1 0 0 0 0,0 0 0 0 0,1-1 0 0 0,-1 1 0 0 0,0 0-6 0 0,0 6 37 0 0,0-5-17 0 0,0 1 0 0 0,0-1 0 0 0,0 0 0 0 0,0 1 1 0 0,0-1-1 0 0,-1 0 0 0 0,1 0 0 0 0,-1 1 0 0 0,0-1 1 0 0,0 0-1 0 0,0 0 0 0 0,-1 0 0 0 0,1 0 0 0 0,-1 0 1 0 0,1 0-1 0 0,-1 0 0 0 0,-1 0-20 0 0,-4 6 71 0 0,-2 0 0 0 0,1-1 0 0 0,-2 1 0 0 0,1-2 0 0 0,-1 1 0 0 0,0-1-1 0 0,-8 3-70 0 0,-15 8 518 0 0,-29 9-518 0 0,25-11 211 0 0,31-14-217 0 0,1 0-1 0 0,-1 0 1 0 0,0 0-1 0 0,-4 0 7 0 0,-9 2-46 0 0,18-5 106 0 0,5-3-50 0 0,8-4-16 0 0,124-47 9 0 0,-54 23-43 0 0,-37 15-261 0 0,-7 2-134 0 0,1-2 0 0 0,7-6 435 0 0,61-29-272 0 0,-93 43 288 0 0,-13 8 59 0 0,-4 20 170 0 0,-9 4-79 0 0,5-10 11 0 0,1 0 0 0 0,0 1 0 0 0,-3 11-177 0 0,8-21 25 0 0,0 0 1 0 0,0 0 0 0 0,0 0-1 0 0,1 1 1 0 0,0-1 0 0 0,0 0-1 0 0,0 0 1 0 0,0 0 0 0 0,1 0-1 0 0,-1 1 1 0 0,1-1 0 0 0,0 0-1 0 0,0 0 1 0 0,1 0 0 0 0,0 2-26 0 0,0-4 8 0 0,-1 0 0 0 0,1 1 1 0 0,0-1-1 0 0,0 0 0 0 0,0 0 0 0 0,0 0 1 0 0,0 0-1 0 0,1-1 0 0 0,-1 1 1 0 0,0 0-1 0 0,1-1 0 0 0,0 0 0 0 0,-1 0 1 0 0,1 0-1 0 0,-1 0 0 0 0,1 0 1 0 0,0 0-1 0 0,0 0 0 0 0,0-1 0 0 0,0 0 1 0 0,2 1-9 0 0,6 0 92 0 0,0-1 1 0 0,0 0 0 0 0,1-1-1 0 0,-1 0 1 0 0,0 0-93 0 0,7-4-10 0 0,-1 0 0 0 0,0-1 0 0 0,0-1 0 0 0,-1 0 0 0 0,0-1 1 0 0,0-1-1 0 0,-1-1 10 0 0,7-5-488 0 0,15-13 488 0 0,-22 16-130 0 0,28-19-112 0 0,-41 29 266 0 0,0 0 0 0 0,1 1 1 0 0,0 0-1 0 0,-1-1 0 0 0,1 1 0 0 0,0 0 1 0 0,0 0-1 0 0,0 0 0 0 0,1 1-24 0 0,-4 0 6 0 0,1 0 0 0 0,0 0 0 0 0,-1 0 0 0 0,1 0 0 0 0,0 1 0 0 0,0-1 0 0 0,-1 0 0 0 0,1 1 0 0 0,-1-1 0 0 0,1 0 0 0 0,0 1 0 0 0,-1-1 0 0 0,1 1 0 0 0,-1-1 0 0 0,1 1 0 0 0,-1-1 0 0 0,1 1 0 0 0,-1-1-1 0 0,1 1 1 0 0,-1 0 0 0 0,0-1 0 0 0,1 1-6 0 0,7 18-20 0 0,-5-12 29 0 0,1 5-9 0 0,0 1 0 0 0,-1 0 0 0 0,0 0 0 0 0,-1 0 0 0 0,-1 0 0 0 0,0 0 0 0 0,0 8 0 0 0,-1-12 0 0 0,8 125-10 0 0,-6 93 0 0 0,-3-119 166 0 0,1-72-111 0 0,1-17 14 0 0,-1 1 1 0 0,0-1 0 0 0,-2 0 0 0 0,-3 17-60 0 0,2-24 48 0 0,1-3 20 0 0,0-1 0 0 0,0 1-1 0 0,-1-1 1 0 0,0 0 0 0 0,-3 6-68 0 0,5-13 7 0 0,1 1 1 0 0,-1-1 0 0 0,0 0-1 0 0,0 0 1 0 0,1 1 0 0 0,-1-1-1 0 0,0 0 1 0 0,0 0 0 0 0,-1 0-1 0 0,1 0 1 0 0,0 0 0 0 0,0-1-1 0 0,0 1 1 0 0,-1 0 0 0 0,1 0-1 0 0,0-1 1 0 0,-1 1 0 0 0,1-1-1 0 0,0 1 1 0 0,-1-1 0 0 0,1 1-1 0 0,-1-1 1 0 0,1 0 0 0 0,-1 0-1 0 0,1 0 1 0 0,-1 0 0 0 0,1 0-1 0 0,0 0 1 0 0,-1 0 0 0 0,1 0-1 0 0,-1-1 1 0 0,1 1 0 0 0,-1-1-1 0 0,1 1 1 0 0,-1-1-8 0 0,-13-3 152 0 0,1-2-1 0 0,-1 0 1 0 0,1 0 0 0 0,1-2-1 0 0,-1 1 1 0 0,1-2 0 0 0,0 0-1 0 0,-4-5-151 0 0,3 1 22 0 0,0 0 0 0 0,1-2-1 0 0,1 0 1 0 0,-5-8-22 0 0,12 17 23 0 0,1-1 1 0 0,1 0 0 0 0,-1 0 0 0 0,1-1-1 0 0,0 1 1 0 0,0 0 0 0 0,1-1-1 0 0,0 0 1 0 0,1 0 0 0 0,0 1-1 0 0,0-1 1 0 0,0-3-24 0 0,2 5-117 0 0,0 1 1 0 0,0-1 0 0 0,0 1-1 0 0,1 0 1 0 0,0 0-1 0 0,0 0 1 0 0,0 0 0 0 0,0 0-1 0 0,1 0 1 0 0,0 0-1 0 0,0 1 1 0 0,1-1 0 0 0,-1 1-1 0 0,1 0 1 0 0,0 0-1 0 0,4-3 117 0 0,9-4-933 0 0,2-2-10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3:36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379 323 2304 0 0,'0'0'101'0'0,"8"-4"565"0"0,-4-1 3353 0 0,-3 2-3282 0 0,0-1-1 0 0,0 0 0 0 0,0 1 0 0 0,0-1 0 0 0,1 1 0 0 0,0-1-736 0 0,0-2 645 0 0,-2-11 3332 0 0,-1 15-3872 0 0,0-1-1 0 0,0 1 1 0 0,0-1 0 0 0,0 1 0 0 0,0 0 0 0 0,-1-1-1 0 0,1 1 1 0 0,-1 0 0 0 0,0 0 0 0 0,1 0-1 0 0,-1 0 1 0 0,0 0 0 0 0,0 1 0 0 0,0-1-1 0 0,0 1 1 0 0,-1-1 0 0 0,1 1 0 0 0,-2-1-105 0 0,-5-3 53 0 0,0 1-1 0 0,-1 0 1 0 0,1 1 0 0 0,-3-1-53 0 0,1 2 100 0 0,0-1 0 0 0,1 2 0 0 0,-1-1 0 0 0,-1 1 0 0 0,1 1-1 0 0,0 0 1 0 0,0 0 0 0 0,0 2 0 0 0,0-1 0 0 0,-9 3-100 0 0,3 1 177 0 0,0 0 1 0 0,1 1-1 0 0,0 1 1 0 0,0 0 0 0 0,1 1-1 0 0,-8 6-177 0 0,18-11 9 0 0,1-1-1 0 0,0 1 1 0 0,1 0-1 0 0,-1 0 1 0 0,0 1 0 0 0,1-1-1 0 0,0 1 1 0 0,-1 0-1 0 0,2 0 1 0 0,-1 0-1 0 0,0 0 1 0 0,1 0 0 0 0,0 1-1 0 0,0-1 1 0 0,0 1-1 0 0,-1 4-8 0 0,-2 17 59 0 0,-3 22-58 0 0,7-34-1 0 0,0-9 0 0 0,0 0 0 0 0,0 0 0 0 0,1 1 0 0 0,0-1 0 0 0,0 0 0 0 0,1 0 0 0 0,-1 0 0 0 0,1 0 0 0 0,0 0 0 0 0,0 0 0 0 0,1 0 0 0 0,-1-1 0 0 0,1 1 0 0 0,0 0 0 0 0,2 2 0 0 0,15 27 0 0 0,-9-16 0 0 0,1-1 0 0 0,0 0 0 0 0,10 11 0 0 0,0-3 29 0 0,-14-16-4 0 0,1 0 1 0 0,-1-1 0 0 0,1 0 0 0 0,1 0 0 0 0,4 3-26 0 0,18 12 69 0 0,-17-12-18 0 0,1-1 0 0 0,0 0 0 0 0,6 2-51 0 0,-7-5 105 0 0,0-1-1 0 0,1 0 0 0 0,7 2-104 0 0,-16-7 24 0 0,0 1-1 0 0,0-1 1 0 0,1 0-1 0 0,-1-1 1 0 0,0 1-1 0 0,1-1 1 0 0,-1-1-1 0 0,0 1 1 0 0,1-1-1 0 0,-1 0-23 0 0,3-1 23 0 0,33-8 7 0 0,-38 9-43 0 0,-1-1 1 0 0,1 1-1 0 0,-1-1 0 0 0,0 0 1 0 0,1 1-1 0 0,-1-2 0 0 0,0 1 1 0 0,0 0-1 0 0,2-3 13 0 0,56-49-2404 0 0,-48 40 933 0 0</inkml:trace>
  <inkml:trace contextRef="#ctx0" brushRef="#br0" timeOffset="365.455">695 190 6912 0 0,'0'0'528'0'0,"0"0"-116"0"0,0 0 777 0 0,0 0 379 0 0,0 0 80 0 0,0 0-169 0 0,0 0-771 0 0,0 0-336 0 0,-1 14 1365 0 0,2-11-1471 0 0,0 0 1 0 0,-1 0-1 0 0,0 0 0 0 0,1 0 1 0 0,-1 0-1 0 0,0 0 0 0 0,-1 0 1 0 0,1 0-1 0 0,0 0 0 0 0,-1 0 1 0 0,0 0-1 0 0,0 0-266 0 0,0 0 117 0 0,1 1 0 0 0,-1-1 0 0 0,1 0 0 0 0,-1 0 0 0 0,1 0 0 0 0,0 1 0 0 0,0-1 0 0 0,0 0 0 0 0,1 0 0 0 0,0 2-117 0 0,13 57 1122 0 0,-2 2-1122 0 0,1 6-18 0 0,2 1 149 0 0,-13-63-105 0 0,0 1 0 0 0,-1 0 0 0 0,0 7-26 0 0,3 20 75 0 0,0-7-62 0 0,-3-22-1 0 0,-1 0 1 0 0,2 0 0 0 0,-1 0 0 0 0,1-1-1 0 0,0 1-12 0 0,2 12 32 0 0,-3-14-60 0 0,0 0 1 0 0,0 1-1 0 0,0-1 1 0 0,3 5 27 0 0,-4-9-171 0 0,0-1-12 0 0,0 0-130 0 0,0 0-543 0 0,5 2-1146 0 0,-3-1-3454 0 0,-2-1-300 0 0</inkml:trace>
  <inkml:trace contextRef="#ctx0" brushRef="#br0" timeOffset="866.033">1164 441 13304 0 0,'0'0'298'0'0,"-16"-3"860"0"0,9 6-1054 0 0,1 0 1 0 0,-1 0 0 0 0,0 1 0 0 0,-4 3-105 0 0,-16 8 458 0 0,23-13-373 0 0,-1 0 1 0 0,1 0-1 0 0,0 0 0 0 0,1 1 1 0 0,-1-1-1 0 0,0 1 0 0 0,1 0 1 0 0,-1 0-1 0 0,1 0 0 0 0,0 0 0 0 0,-1 2-85 0 0,-26 27 725 0 0,23-25-496 0 0,0 0 0 0 0,0 1 1 0 0,1-1-1 0 0,0 1 0 0 0,-4 7-229 0 0,1 1 260 0 0,-17 34 676 0 0,24-45-861 0 0,0 1-1 0 0,0 0 1 0 0,0-1 0 0 0,1 1-1 0 0,0 0 1 0 0,0 0 0 0 0,1 0-1 0 0,-1 1-74 0 0,2-4 75 0 0,3 2-6 0 0,-3-4-65 0 0,0 0 0 0 0,0 0 0 0 0,0 0 0 0 0,0-1 0 0 0,0 1 0 0 0,0 0 0 0 0,1 0 0 0 0,-1-1 0 0 0,0 1-1 0 0,0-1 1 0 0,1 1 0 0 0,-1-1 0 0 0,0 0 0 0 0,0 1 0 0 0,1-1 0 0 0,-1 0 0 0 0,1 0 0 0 0,-1 0-4 0 0,27-1-12 0 0,-22 1 17 0 0,-2-1-9 0 0,1 1-1 0 0,0-1 1 0 0,-1-1-1 0 0,1 1 1 0 0,0 0-1 0 0,-1-1 0 0 0,0 0 1 0 0,1 0-1 0 0,3-3 5 0 0,4-3-162 0 0,0-1 0 0 0,6-6 162 0 0,-2 2-207 0 0,-13 9 137 0 0,1 1-1 0 0,-1-1 0 0 0,1 0 0 0 0,-1 0 0 0 0,0 0 0 0 0,0-1 1 0 0,-1 1-1 0 0,0-1 0 0 0,1 1 0 0 0,-1-3 71 0 0,3-5-37 0 0,-1-1 0 0 0,-1 0-1 0 0,1-4 38 0 0,-4 16 39 0 0,1 1-1 0 0,-1-1 0 0 0,0 1 0 0 0,0-1 1 0 0,0 0-1 0 0,0 1 0 0 0,0-1 0 0 0,0 1 0 0 0,0-1 1 0 0,0 1-1 0 0,0-1 0 0 0,0 1 0 0 0,0-1 1 0 0,0 1-1 0 0,0-1 0 0 0,0 0 0 0 0,-1 1 0 0 0,1-1 1 0 0,0 1-1 0 0,0-1 0 0 0,-1 1 0 0 0,1 0 1 0 0,0-1-1 0 0,-1 1 0 0 0,1-1 0 0 0,0 1 0 0 0,-1-1 1 0 0,1 1-1 0 0,-1 0 0 0 0,1-1 0 0 0,0 1 1 0 0,-1 0-1 0 0,1 0 0 0 0,-1-1 0 0 0,1 1 0 0 0,-1 0-38 0 0,0 0 17 0 0,0 1-1 0 0,1 0 1 0 0,-1-1-1 0 0,1 1 1 0 0,-1 0 0 0 0,1-1-1 0 0,-1 1 1 0 0,1 0-1 0 0,0 0 1 0 0,-1-1-1 0 0,1 1 1 0 0,0 0-1 0 0,-1 0 1 0 0,1 0-1 0 0,0-1 1 0 0,0 1-1 0 0,0 0 1 0 0,0 0-1 0 0,0 0 1 0 0,0 0-1 0 0,0 0-16 0 0,0 1 45 0 0,-3 15 19 0 0,2 0-1 0 0,0-1 1 0 0,1 1-1 0 0,0 0 0 0 0,2 0 1 0 0,0 4-64 0 0,0-9-69 0 0,-2-10 55 0 0,0 0 0 0 0,0 0 0 0 0,1 0 0 0 0,0 0 0 0 0,-1 0 0 0 0,1 0 0 0 0,0 0-1 0 0,0-1 1 0 0,0 1 0 0 0,0 0 0 0 0,0 0 0 0 0,0-1 0 0 0,0 1 0 0 0,1-1 0 0 0,-1 1 0 0 0,1-1-1 0 0,-1 1 1 0 0,1-1 0 0 0,-1 0 0 0 0,1 0 0 0 0,0 0 0 0 0,0 0 0 0 0,0 0 0 0 0,-1 0 0 0 0,1 0-1 0 0,0-1 1 0 0,0 1 0 0 0,0-1 0 0 0,2 1 14 0 0,1 0-391 0 0,1 0-1 0 0,-1-1 1 0 0,0 0 0 0 0,1 0-1 0 0,-1 0 1 0 0,0-1-1 0 0,1 1 1 0 0,-1-1 0 0 0,0 0-1 0 0,0-1 1 0 0,2 0 391 0 0,21-10-1973 0 0,-3 3-11 0 0</inkml:trace>
  <inkml:trace contextRef="#ctx0" brushRef="#br0" timeOffset="1193.824">1434 433 3680 0 0,'-4'-1'27'0'0,"0"1"-1"0"0,0 0 1 0 0,0 0-1 0 0,1 0 1 0 0,-1 0 0 0 0,0 1-1 0 0,0 0 1 0 0,0-1 0 0 0,1 1-1 0 0,-1 1 1 0 0,0-1-1 0 0,-1 1-26 0 0,-15 7 2919 0 0,18-8-2228 0 0,1 0 0 0 0,-1 1-1 0 0,0-1 1 0 0,0 1 0 0 0,1-1-1 0 0,-1 1 1 0 0,1-1-1 0 0,-1 1 1 0 0,1 0 0 0 0,0 0-1 0 0,0-1 1 0 0,0 1 0 0 0,0 0-1 0 0,-1 2-690 0 0,1-3 107 0 0,1 1 0 0 0,-1-1-1 0 0,1 1 1 0 0,0 0 0 0 0,-1-1-1 0 0,1 1 1 0 0,0 0 0 0 0,0-1-1 0 0,0 1 1 0 0,0-1 0 0 0,0 1-1 0 0,0 0-106 0 0,2 20 171 0 0,2 9 6 0 0,-2-27-181 0 0,0 0-1 0 0,-1 0 0 0 0,1 0 1 0 0,0 0-1 0 0,1-1 0 0 0,-1 1 1 0 0,1-1-1 0 0,0 0 0 0 0,-1 0 0 0 0,1 0 1 0 0,1 0-1 0 0,-1 0 0 0 0,0 0 1 0 0,3 1 4 0 0,9 5-27 0 0,0-1 0 0 0,0-1 0 0 0,4 2 27 0 0,20 10-166 0 0,-21-11 133 0 0,-15-7 85 0 0,1 1-1 0 0,0 0 1 0 0,-1 0 0 0 0,1 0 0 0 0,-1 0 0 0 0,2 1-52 0 0,-5-3 9 0 0,0 1 0 0 0,0-1 1 0 0,1 0-1 0 0,-1 0 0 0 0,0 1 0 0 0,0-1 1 0 0,1 0-1 0 0,-1 1 0 0 0,0-1 0 0 0,0 0 1 0 0,0 1-1 0 0,0-1 0 0 0,0 0 0 0 0,1 1 1 0 0,-1-1-1 0 0,0 0 0 0 0,0 1 0 0 0,0-1 1 0 0,0 0-1 0 0,0 1 0 0 0,0-1 1 0 0,0 1-1 0 0,0-1 0 0 0,0 0 0 0 0,0 1 1 0 0,-1-1-1 0 0,1 0 0 0 0,0 1 0 0 0,0-1 1 0 0,0 0-1 0 0,0 1-9 0 0,-10 11 494 0 0,6-8-411 0 0,0-1 0 0 0,0 0 0 0 0,0-1 0 0 0,0 1 1 0 0,-1-1-1 0 0,1 1-83 0 0,-69 27 213 0 0,66-27-353 0 0,0 0 0 0 0,-1-1-1 0 0,1 1 1 0 0,-1-1 0 0 0,-7 0 140 0 0,-7 0-3175 0 0,22-2-2583 0 0</inkml:trace>
  <inkml:trace contextRef="#ctx0" brushRef="#br0" timeOffset="1593.778">1801 443 10136 0 0,'-1'-6'918'0'0,"-5"1"-34"0"0,4 6-262 0 0,-1-1-181 0 0,0 1 0 0 0,0-1 0 0 0,0 1 1 0 0,1 0-1 0 0,-1 0 0 0 0,0 0 0 0 0,1 0 1 0 0,-1 1-1 0 0,1-1 0 0 0,-1 1 0 0 0,1-1 1 0 0,0 1-442 0 0,-30 25 166 0 0,27-23 112 0 0,-19 15 207 0 0,18-15-319 0 0,1 0 0 0 0,-1 0-1 0 0,1 1 1 0 0,0 0 0 0 0,0 0 0 0 0,1 0 0 0 0,0 0 0 0 0,-1 1 0 0 0,1 1-166 0 0,3-5 36 0 0,-1 0 1 0 0,1 0 0 0 0,0 0-1 0 0,1 0 1 0 0,-1 0 0 0 0,0 1-1 0 0,1-1 1 0 0,-1 0 0 0 0,1 0-1 0 0,-1 1 1 0 0,1 1-37 0 0,0-3 1 0 0,1 1 0 0 0,-1-1-1 0 0,1 0 1 0 0,-1 1 0 0 0,1-1-1 0 0,-1 0 1 0 0,1 1 0 0 0,0-1 0 0 0,0 0-1 0 0,-1 0 1 0 0,1 0 0 0 0,0 0 0 0 0,0 0-1 0 0,0 0 1 0 0,0 0 0 0 0,1 0-1 0 0,-1 0 1 0 0,0 0 0 0 0,0 0 0 0 0,0-1-1 0 0,1 1 0 0 0,14 8-4 0 0,1-1-1 0 0,0-1 0 0 0,0-1 0 0 0,1 0 1 0 0,0-1-1 0 0,2 0 5 0 0,3 0-15 0 0,0 2 1 0 0,-1 0-1 0 0,10 6 15 0 0,-21-8 2 0 0,-7-4 0 0 0,-1 1 1 0 0,1 0-1 0 0,-1 0 1 0 0,1 0-1 0 0,-1 0 1 0 0,0 0-1 0 0,1 1 1 0 0,0 0-3 0 0,14 21 497 0 0,-18-23-443 0 0,0 1 0 0 0,0-1 0 0 0,0 0-1 0 0,-1 1 1 0 0,1-1 0 0 0,0 0 0 0 0,0 1 0 0 0,-1-1 0 0 0,1 0-1 0 0,-1 0 1 0 0,1 1 0 0 0,-1-1 0 0 0,0 0-54 0 0,0 1 117 0 0,0 0-55 0 0,0 0-1 0 0,0 0 1 0 0,0-1-1 0 0,0 1 1 0 0,0 0-1 0 0,0-1 0 0 0,-1 1 1 0 0,1-1-1 0 0,-1 0 1 0 0,1 1-1 0 0,-1-1 1 0 0,0 0-1 0 0,1 0 1 0 0,-1 0-1 0 0,0 0-61 0 0,-29 14 203 0 0,27-14-146 0 0,-7 4-20 0 0,1-1 1 0 0,0 1 0 0 0,0 1 0 0 0,0 0 0 0 0,1 0-1 0 0,-2 3-37 0 0,7-7-13 0 0,0 1 0 0 0,0 0 0 0 0,0-1-1 0 0,0 1 1 0 0,0-1 0 0 0,0 0 0 0 0,-1 0 0 0 0,1-1-1 0 0,-1 1 1 0 0,1-1 0 0 0,-1 0 0 0 0,-3 0 13 0 0,-10 3-261 0 0,17-3 207 0 0,0-1 1 0 0,0 1-1 0 0,0-1 1 0 0,0 1-1 0 0,0-1 1 0 0,0 0-1 0 0,-1 1 1 0 0,1-1-1 0 0,0 0 1 0 0,0 0-1 0 0,0 0 0 0 0,0 0 1 0 0,0 0-1 0 0,0 0 1 0 0,0 0-1 0 0,-1 0 1 0 0,1 0-1 0 0,0-1 1 0 0,0 1-1 0 0,0 0 1 0 0,0-1-1 0 0,0 1 1 0 0,0-1 53 0 0,0 0-1424 0 0,0 0-3609 0 0,-2-6-1547 0 0</inkml:trace>
  <inkml:trace contextRef="#ctx0" brushRef="#br0" timeOffset="1887.838">2112 607 11976 0 0,'0'0'922'0'0,"1"2"-600"0"0,7 7 309 0 0,-7-8-302 0 0,0 1-1 0 0,1-1 1 0 0,-1 0-1 0 0,0 1 0 0 0,0-1 1 0 0,0 1-1 0 0,0-1 1 0 0,0 1-1 0 0,0 0 0 0 0,0-1 1 0 0,-1 1-1 0 0,1 0 1 0 0,-1 0-1 0 0,1-1 0 0 0,-1 1 1 0 0,0 0-1 0 0,1 0-328 0 0,-1 2 246 0 0,1 0 0 0 0,-1 0 0 0 0,1 0 0 0 0,0 0 1 0 0,0 0-1 0 0,1 0 0 0 0,-1-1 0 0 0,2 3-246 0 0,6 15 900 0 0,-9-18-792 0 0,3 5 292 0 0,-1 1-1 0 0,0-1 1 0 0,0 1-1 0 0,-1-1 1 0 0,0 8-400 0 0,3 6 90 0 0,-4-20-28 0 0,0 4 42 0 0,0-5-205 0 0,0 0 1 0 0,0 0-1 0 0,0 0 0 0 0,0 0 1 0 0,0 0-1 0 0,0 0 0 0 0,0 0 1 0 0,0 0-1 0 0,0 0 1 0 0,0-1-1 0 0,-1 1 0 0 0,1 0 1 0 0,0 0 100 0 0,-1-1-173 0 0,1 1 0 0 0,0-1 1 0 0,-1 0-1 0 0,1 0 1 0 0,-1 0-1 0 0,1 0 1 0 0,0 0-1 0 0,-1 0 0 0 0,1 0 1 0 0,0 0-1 0 0,-1 0 1 0 0,1-1-1 0 0,0 1 1 0 0,-1 0-1 0 0,1 0 0 0 0,-1 0 1 0 0,1 0-1 0 0,0 0 1 0 0,0-1-1 0 0,-1 1 1 0 0,1 0-1 0 0,0 0 0 0 0,-1-1 1 0 0,1 1-1 0 0,0 0 1 0 0,0 0-1 0 0,-1-1 1 0 0,1 1-1 0 0,0 0 1 0 0,0-1-1 0 0,0 1 0 0 0,-1 0 1 0 0,1-1-1 0 0,0 1 1 0 0,0 0-1 0 0,0-1 1 0 0,0 1 171 0 0,-3-11-6466 0 0</inkml:trace>
  <inkml:trace contextRef="#ctx0" brushRef="#br0" timeOffset="2192.771">2072 460 16272 0 0,'0'0'743'0'0,"0"0"-17"0"0,0 0-434 0 0,0 0-110 0 0,0 0 2 0 0,0 0 0 0 0,0 0-46 0 0,13 5-540 0 0,16 11-1765 0 0,-17-8-1841 0 0,-5-4-1224 0 0</inkml:trace>
  <inkml:trace contextRef="#ctx0" brushRef="#br0" timeOffset="2523.015">2531 457 10136 0 0,'0'0'464'0'0,"0"0"-10"0"0,0 8 1034 0 0,-1-2-904 0 0,-1 0-1 0 0,0 0 1 0 0,0 0 0 0 0,-1 0-1 0 0,0 0 1 0 0,0-1-1 0 0,0 1 1 0 0,-1-1 0 0 0,1 0-1 0 0,-4 3-583 0 0,-16 17 894 0 0,0-2 1 0 0,-23 17-895 0 0,20-17 279 0 0,0 1 1 0 0,-7 10-280 0 0,26-26 106 0 0,1 0 0 0 0,0 1 0 0 0,0 0-1 0 0,0 0 1 0 0,-1 5-106 0 0,7-12 80 0 0,1-1-79 0 0,-1 0 0 0 0,1 0-1 0 0,-1 0 1 0 0,1 0-1 0 0,0 0 1 0 0,-1 0 0 0 0,1 0-1 0 0,0 0 1 0 0,0 0-1 0 0,-1-1 1 0 0,1 1 0 0 0,0 0-1 0 0,0-1 1 0 0,0 1-1 0 0,0 0 1 0 0,0-1 0 0 0,0 1-1 0 0,0-1 1 0 0,0 0-1 0 0,0 1 1 0 0,0-1 0 0 0,0 0-1 0 0,0 1 1 0 0,1-1-1 0 0,0 0 1 0 0,8 1-17 0 0,-1 0 1 0 0,1 0-1 0 0,-1-1 0 0 0,1-1 0 0 0,-1 0 0 0 0,1 0 0 0 0,8-2 16 0 0,-11 1-14 0 0,30-5-59 0 0,-1-2 0 0 0,23-10 73 0 0,-16 6 63 0 0,-34 10-63 0 0,-2 0 0 0 0,-2-1 0 0 0,-1 1 11 0 0,-4 2 17 0 0,23-3-2465 0 0,-23 4 1884 0 0,8-3 699 0 0,-5 1-5590 0 0,-3 2-106 0 0</inkml:trace>
  <inkml:trace contextRef="#ctx0" brushRef="#br0" timeOffset="4935.347">2986 506 5064 0 0,'5'-3'528'0'0,"-4"3"-487"0"0,-1 0 1 0 0,0 0-1 0 0,0 0 1 0 0,1 0 0 0 0,-1-1-1 0 0,0 1 1 0 0,0 0-1 0 0,0 0 1 0 0,0 0-1 0 0,1 0 1 0 0,-1-1-1 0 0,0 1 1 0 0,0 0-1 0 0,0 0 1 0 0,0 0-1 0 0,0-1 1 0 0,0 1 0 0 0,1 0-1 0 0,-1 0 1 0 0,0 0-1 0 0,0-1 1 0 0,0 1-1 0 0,0 0 1 0 0,0 0-1 0 0,0-1 1 0 0,0 1-1 0 0,0 0 1 0 0,0 0-1 0 0,0-1 1 0 0,0 1 0 0 0,0 0-1 0 0,0 0 1 0 0,0 0-1 0 0,0-1 1 0 0,-1 1-1 0 0,1 0 1 0 0,0 0-1 0 0,0-1 1 0 0,0 1-1 0 0,0 0 1 0 0,0 0-1 0 0,0 0 1 0 0,-1-1 0 0 0,1 1-42 0 0,-1-5 1622 0 0,1 4-1342 0 0,1 1-1 0 0,-1-1 0 0 0,0 0 0 0 0,0 0 0 0 0,0 0 0 0 0,0 0 0 0 0,0 0 0 0 0,0 0 1 0 0,0 0-1 0 0,0 0 0 0 0,0 0 0 0 0,0 0 0 0 0,0 0 0 0 0,0 0 0 0 0,-1 0 0 0 0,1 0 0 0 0,0 0 1 0 0,-1 0-1 0 0,1 1 0 0 0,-1-1 0 0 0,1 0 0 0 0,-1 0 0 0 0,1 0 0 0 0,-1 1 0 0 0,0-1 1 0 0,0 0-280 0 0,0 0 152 0 0,0 0 0 0 0,-1 0 0 0 0,1 0 0 0 0,-1 0 0 0 0,1 1 0 0 0,-1-1 0 0 0,0 0 0 0 0,1 1 0 0 0,-1 0-1 0 0,1-1 1 0 0,-1 1 0 0 0,0 0 0 0 0,0 0 0 0 0,1-1 0 0 0,-2 2-152 0 0,-3-1 228 0 0,0 0-1 0 0,0 1 0 0 0,0 0 0 0 0,1 1 0 0 0,-1-1 0 0 0,0 1 0 0 0,0 1 0 0 0,-1 0-227 0 0,-45 24 1059 0 0,42-21-927 0 0,1 0-30 0 0,0 0-1 0 0,1 0 0 0 0,-1 1 0 0 0,1 0 0 0 0,1 0 1 0 0,-1 1-1 0 0,1 0 0 0 0,0 0 0 0 0,1 1 0 0 0,0 0 1 0 0,-2 5-102 0 0,1-3 12 0 0,3-6-11 0 0,1 1 1 0 0,0-1-1 0 0,0 1 1 0 0,0 0-1 0 0,0 0-1 0 0,3-4 0 0 0,-1 0 0 0 0,1-1 0 0 0,0 1 0 0 0,-1 0 0 0 0,1 0 0 0 0,0-1 0 0 0,0 1 0 0 0,0 0 0 0 0,0 0 0 0 0,0-1 0 0 0,1 1 0 0 0,-1 0 0 0 0,0 0 0 0 0,1-1 0 0 0,-1 1 0 0 0,1 0-1 0 0,0-1 1 0 0,0 1 0 0 0,-1-1 0 0 0,2 2 0 0 0,4 6 0 0 0,-4-5 0 0 0,1 0 0 0 0,-1 0 0 0 0,1 0 0 0 0,0 0 0 0 0,0-1 0 0 0,1 1 0 0 0,-2-3 0 0 0,-1 0 0 0 0,1 0 0 0 0,0 0 0 0 0,0 0 0 0 0,-1 0 0 0 0,1 0 0 0 0,0 0 0 0 0,0-1 0 0 0,0 1 0 0 0,0-1 0 0 0,0 1 0 0 0,0-1 0 0 0,0 0 0 0 0,1 0 0 0 0,1 0 0 0 0,0 0-3 0 0,1-1 0 0 0,0 0 0 0 0,0 0 0 0 0,0 0 0 0 0,0-1 0 0 0,-1 1 0 0 0,1-1 0 0 0,-1-1 0 0 0,1 1 0 0 0,3-3 3 0 0,8-5-209 0 0,-1-1 0 0 0,3-4 209 0 0,-5 5-100 0 0,5-6 80 0 0,1 2 0 0 0,0 0 0 0 0,11-5 20 0 0,-26 17 0 0 0,-1 0 0 0 0,1-1 0 0 0,-1 1 0 0 0,0-1 0 0 0,0 0 0 0 0,0 0 0 0 0,-1 0 0 0 0,2-1 0 0 0,12-14 0 0 0,-13 16 0 0 0,-2 2 0 0 0,0 0 0 0 0,0-1 0 0 0,0 1 0 0 0,0-1 0 0 0,-1 1 0 0 0,1-1 0 0 0,0 0 0 0 0,-1 1 0 0 0,1-1 0 0 0,0 0 0 0 0,-1 0 0 0 0,1 1 0 0 0,-1-1 0 0 0,1 0 0 0 0,-1 0 0 0 0,1 0 0 0 0,-1 0 0 0 0,1 1 0 0 0,-1-1 0 0 0,0 0 0 0 0,0 0 0 0 0,1 0 0 0 0,-1 0 0 0 0,0 0 0 0 0,-4 15 345 0 0,4-12-337 0 0,-1 0 0 0 0,0 0 0 0 0,1 0 0 0 0,-1 0 0 0 0,1 1 0 0 0,0-1 0 0 0,0 0 0 0 0,-1 0 1 0 0,1 0-1 0 0,1 2-8 0 0,6 18 61 0 0,-5-18-44 0 0,-1 1 1 0 0,1-1-1 0 0,-1 1 0 0 0,0-1 1 0 0,0 3-18 0 0,-1-5 0 0 0,1-1 1 0 0,-1 1 0 0 0,0-1 0 0 0,1 0 0 0 0,-1 1 0 0 0,1-1-1 0 0,-1 0 1 0 0,1 1 0 0 0,0-1 0 0 0,0 0 0 0 0,-1 0-1 0 0,1 0 1 0 0,0 0 0 0 0,1 1-1 0 0,-1-1 0 0 0,0 1 0 0 0,0-1 0 0 0,0 0 0 0 0,0 1 0 0 0,0-1 0 0 0,-1 1 0 0 0,1-1-1 0 0,0 1 1 0 0,-1-1 0 0 0,1 2 0 0 0,0 3 2 0 0,0-4-1 0 0,-1 1-1 0 0,1-1 1 0 0,0 0 0 0 0,0 0 0 0 0,0 0 0 0 0,0 0 0 0 0,0 0 0 0 0,0 0 0 0 0,0-1 0 0 0,1 1 0 0 0,-1 0 0 0 0,1 0 0 0 0,-1-1 0 0 0,2 2-1 0 0,-1-2 10 0 0,-1 0 1 0 0,0 0-1 0 0,1 0 1 0 0,-1 0-1 0 0,0 0 0 0 0,1 0 1 0 0,0-1-1 0 0,-1 1 1 0 0,1 0-1 0 0,-1-1 0 0 0,1 1 1 0 0,0-1-1 0 0,-1 0 1 0 0,1 1-1 0 0,1-1-10 0 0,4 1 73 0 0,3-3 67 0 0,-1-1-111 0 0,0-1-1 0 0,0 0 1 0 0,0 0 0 0 0,-1-1-1 0 0,1 0 1 0 0,-1-1-1 0 0,0 1 1 0 0,0-2-29 0 0,24-16 75 0 0,-24 19-63 0 0,-1-1 1 0 0,1-1-1 0 0,-1 1 0 0 0,-1-1 0 0 0,1-1 0 0 0,-1 1 0 0 0,0-1 0 0 0,0 0 1 0 0,1-3-13 0 0,-1 2 33 0 0,0 1 1 0 0,0 0-1 0 0,1 0 1 0 0,1 0-34 0 0,-3 3 23 0 0,-1 1 1 0 0,0-1 0 0 0,0 0 0 0 0,-1-1-1 0 0,1 1 1 0 0,-1-1 0 0 0,0 1 0 0 0,0-1-1 0 0,0 0 1 0 0,-1 0 0 0 0,1 0 0 0 0,-1-1-1 0 0,0-1-23 0 0,14-45 69 0 0,-10 37-145 0 0,-1 0 1 0 0,-1-1 0 0 0,0 0-1 0 0,-1 0 1 0 0,-1 0-1 0 0,0-5 76 0 0,-2 4-78 0 0,0 10 36 0 0,-1 0 0 0 0,2 0 0 0 0,-1 0 0 0 0,1 0 0 0 0,1-4 42 0 0,0 5-26 0 0,-1 1 3 0 0,1 0 0 0 0,-1 0 0 0 0,0 0 0 0 0,0 0-1 0 0,0-1 1 0 0,-1 1 0 0 0,1 0 0 0 0,-1 0 0 0 0,-1-1 0 0 0,1 1 0 0 0,-1 0-1 0 0,0 0 1 0 0,0 0 0 0 0,0 0 0 0 0,-1-2 23 0 0,0 2-18 0 0,1 0 0 0 0,1 1 0 0 0,-1-1 0 0 0,1 0 0 0 0,-1-1 0 0 0,1 1 0 0 0,1 0 0 0 0,-1 0 0 0 0,2-4 18 0 0,-1 4 29 0 0,-1 0 1 0 0,1 1-1 0 0,-1-1 0 0 0,0 1 0 0 0,0-1 0 0 0,0 0 0 0 0,-1 1 0 0 0,1-1 0 0 0,-1 0 1 0 0,-1 1-1 0 0,0-3-29 0 0,0 2 89 0 0,1 4-70 0 0,0 0-1 0 0,1 0 1 0 0,-1 0 0 0 0,1 0 0 0 0,-1 0 0 0 0,1 0 0 0 0,0 0-1 0 0,0 0 1 0 0,-1-1 0 0 0,1 1 0 0 0,0 0 0 0 0,0 0 0 0 0,0 0-1 0 0,0 0 1 0 0,0 0 0 0 0,0 0 0 0 0,0-1-19 0 0,1 2 2 0 0,-1-1-1 0 0,0 1 1 0 0,0-1 0 0 0,0 1-1 0 0,0-1 1 0 0,1 1 0 0 0,-1-1-1 0 0,0 0 1 0 0,0 1 0 0 0,0-1 0 0 0,0 1-1 0 0,0-1 1 0 0,0 1 0 0 0,0-1-1 0 0,-1 1 1 0 0,1-1 0 0 0,0 0-1 0 0,0 1 1 0 0,0-1 0 0 0,0 1-1 0 0,-1-1 1 0 0,1 1 0 0 0,0-1-1 0 0,-1 1-1 0 0,-14-5-3 0 0,15 5 3 0 0,-15-2 0 0 0,12 4 11 0 0,-1-1 0 0 0,1 1 0 0 0,0-1 0 0 0,0 1 0 0 0,0 0 0 0 0,0 0-1 0 0,0 1 1 0 0,0-1 0 0 0,0 0 0 0 0,1 1 0 0 0,-1 0 0 0 0,1 0 0 0 0,0 0 0 0 0,0 0-1 0 0,0 0 1 0 0,0 0 0 0 0,1 0 0 0 0,-1 0 0 0 0,0 2-11 0 0,0 7 56 0 0,1-9-43 0 0,1 0 0 0 0,-1 0 0 0 0,0 0 0 0 0,0 0 0 0 0,0-1 0 0 0,0 1 0 0 0,0 0 0 0 0,0 0 0 0 0,-2 0-13 0 0,-4 8 28 0 0,4-7-12 0 0,0 0-1 0 0,0 0 0 0 0,1 1 0 0 0,-1-1 1 0 0,1 1-1 0 0,0 0 0 0 0,0-1 0 0 0,1 1 1 0 0,-1 0-1 0 0,1 0 0 0 0,0 5-15 0 0,-1-4 13 0 0,1 1 0 0 0,-1 0 0 0 0,0-1 0 0 0,0 0 0 0 0,-3 6-13 0 0,3-8-1 0 0,0 1-1 0 0,0-1 1 0 0,0 1 0 0 0,1 0 0 0 0,0-1-1 0 0,0 1 1 0 0,0 0 0 0 0,1 0-1 0 0,-1 0 1 0 0,1 0 0 0 0,0 0 0 0 0,1 3 1 0 0,4 19-54 0 0,-2-13 51 0 0,-1 0 0 0 0,0 0 0 0 0,-1 6 3 0 0,-1-9 17 0 0,-1-7-13 0 0,1 0-1 0 0,0 0 1 0 0,0 0 0 0 0,1 1-1 0 0,-1-1 1 0 0,1 0-1 0 0,0 0 1 0 0,0 0 0 0 0,1 0-1 0 0,0 4-3 0 0,10 10 0 0 0,-9-15 0 0 0,-1 1 0 0 0,0-1 0 0 0,1 1 0 0 0,-1 0 0 0 0,-1-1 0 0 0,1 1 0 0 0,0 0 0 0 0,-1 0 0 0 0,0 2 0 0 0,2 18 0 0 0,-3-19 0 0 0,0-1 0 0 0,1 1 0 0 0,-1-1 0 0 0,1 1 0 0 0,0 0 0 0 0,1-1 0 0 0,-1 0 0 0 0,1 1 0 0 0,0-1 0 0 0,0 1 0 0 0,-1-3 1 0 0,5 7 2 0 0,-1 1 0 0 0,0 0-1 0 0,-1 0 1 0 0,3 9-3 0 0,-6-16 10 0 0,0 0-1 0 0,0 0 0 0 0,0 1 1 0 0,1-1-1 0 0,-1 0 0 0 0,1 0 1 0 0,0-1-1 0 0,0 1 0 0 0,0 0 1 0 0,0 0-1 0 0,0-1 0 0 0,1 0 1 0 0,-1 1-1 0 0,1-1 0 0 0,2 2-9 0 0,-4-4 1 0 0,0 1 3 0 0,0 0 0 0 0,0-1 0 0 0,0 1-1 0 0,0 0 1 0 0,0 0 0 0 0,0 0 0 0 0,-1 0 0 0 0,1 0-1 0 0,0 0 1 0 0,0 0 0 0 0,-1 0 0 0 0,1 0 0 0 0,-1 0-1 0 0,1 0 1 0 0,-1 0 0 0 0,1 1 0 0 0,-1-1 0 0 0,0 1-4 0 0,1-1 0 0 0,0 0 1 0 0,0 1 0 0 0,0-1-1 0 0,0 0 1 0 0,0 1 0 0 0,0-1-1 0 0,0 0 1 0 0,0 0 0 0 0,1 0-1 0 0,-1 0 1 0 0,0 0 0 0 0,1 0-1 0 0,-1 0 1 0 0,0 0 0 0 0,1-1-1 0 0,-1 1 1 0 0,1 0 0 0 0,0-1-1 0 0,7 5-2 0 0,-2-2-52 0 0,-1-1-1 0 0,1 1 0 0 0,0-1 1 0 0,0-1-1 0 0,0 0 1 0 0,0 0-1 0 0,0 0 1 0 0,0 0-1 0 0,0-1 0 0 0,6-1 55 0 0,-8 1-47 0 0,20-3-1438 0 0,-16 2 803 0 0,6-3-1006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3:42.7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433 65 4144 0 0,'15'-7'191'0'0,"-15"7"-183"0"0,0 0 0 0 0,1-1 0 0 0,-1 1 0 0 0,0 0 1 0 0,0-1-1 0 0,0 1 0 0 0,1 0 0 0 0,-1 0 1 0 0,0-1-1 0 0,0 1 0 0 0,0 0 0 0 0,0-1 1 0 0,0 1-1 0 0,0 0 0 0 0,0-1 0 0 0,0 1 0 0 0,0 0 1 0 0,0-1-1 0 0,0 1 0 0 0,0 0 0 0 0,0-1 1 0 0,0 1-1 0 0,0 0 0 0 0,0-1 0 0 0,0 1 1 0 0,0 0-1 0 0,0-1 0 0 0,-1 1 0 0 0,1 0 1 0 0,0 0-1 0 0,0-1 0 0 0,0 1 0 0 0,0 0 0 0 0,-1 0 1 0 0,1-1-1 0 0,0 1-8 0 0,-9-12 1018 0 0,9 11-105 0 0,-25-18 6422 0 0,21 17-7025 0 0,0 0-1 0 0,0 0 1 0 0,0 1 0 0 0,0-1-1 0 0,0 1 1 0 0,-1 0-1 0 0,1 0 1 0 0,0 0-1 0 0,-2 1-309 0 0,-10-1 454 0 0,-1 1-1 0 0,1 1 0 0 0,0 0 0 0 0,-9 2-453 0 0,-14 2 246 0 0,22-4 34 0 0,1 1 0 0 0,-1 1 1 0 0,1 0-1 0 0,0 1 0 0 0,0 1 0 0 0,0 0 0 0 0,-11 6-280 0 0,15-5 336 0 0,10-6-279 0 0,0 1-1 0 0,0 0 1 0 0,0 0 0 0 0,1-1 0 0 0,-1 1-1 0 0,0 0 1 0 0,0 1 0 0 0,1-1 0 0 0,-1 0-1 0 0,1 0 1 0 0,-1 1 0 0 0,1-1 0 0 0,-1 1-1 0 0,1-1 1 0 0,-1 2-57 0 0,-9 9 299 0 0,11-12-297 0 0,-1 0 0 0 0,0 1 0 0 0,1-1 0 0 0,-1 1-1 0 0,1-1 1 0 0,-1 0 0 0 0,1 1 0 0 0,-1-1 0 0 0,1 1 0 0 0,-1-1 0 0 0,1 1 0 0 0,-1-1-1 0 0,1 1 1 0 0,0 0 0 0 0,-1-1 0 0 0,1 1 0 0 0,0-1 0 0 0,-1 1 0 0 0,1 0-1 0 0,0-1 1 0 0,0 1 0 0 0,0 0 0 0 0,0-1 0 0 0,0 1 0 0 0,0 0 0 0 0,0 0 0 0 0,0-1-1 0 0,0 1 1 0 0,0 0 0 0 0,0-1 0 0 0,0 1 0 0 0,0 0 0 0 0,0-1 0 0 0,1 1-1 0 0,-1 0 1 0 0,0-1 0 0 0,0 1 0 0 0,1-1 0 0 0,-1 1 0 0 0,1 0 0 0 0,-1-1 0 0 0,0 1-1 0 0,1-1 1 0 0,-1 1-2 0 0,5 5 0 0 0,-2-1 0 0 0,0-1 0 0 0,1 1 0 0 0,-1-1 0 0 0,1 0 0 0 0,0 0 0 0 0,0 0 0 0 0,1 0 0 0 0,1 0 0 0 0,19 11-29 0 0,0-1 0 0 0,21 8 29 0 0,-16-8-75 0 0,24 16 75 0 0,-31-16 21 0 0,-2 1 1 0 0,0 1-1 0 0,0 1 0 0 0,-2 1 1 0 0,6 6-22 0 0,-17-14 1 0 0,1-1 0 0 0,-2 2 0 0 0,1-1 0 0 0,-2 1 1 0 0,1 0-1 0 0,-2 1 0 0 0,1-1 0 0 0,-1 1 1 0 0,-1 0-1 0 0,0 0 0 0 0,-1 1 0 0 0,0 0-1 0 0,-3-9 9 0 0,1 0 0 0 0,-1 0-1 0 0,0 0 1 0 0,0 0 0 0 0,0 0-1 0 0,-1 0 1 0 0,1 0 0 0 0,-1 0-1 0 0,0 0 1 0 0,0 0 0 0 0,-1 0-1 0 0,1-1 1 0 0,-1 1-1 0 0,0 0 1 0 0,0-1 0 0 0,0 1-1 0 0,0-1 1 0 0,0 0 0 0 0,-1 1-1 0 0,0-1 1 0 0,1 0 0 0 0,-1-1-1 0 0,0 1 1 0 0,-1 0 0 0 0,1-1-1 0 0,-2 2-8 0 0,-6 2 81 0 0,1 0-1 0 0,-1-1 0 0 0,0 0 1 0 0,0 0-1 0 0,-1-1 1 0 0,1-1-1 0 0,-1 0 0 0 0,-4 0-80 0 0,-10 1 93 0 0,1 0-1 0 0,-1-2 0 0 0,0-1 0 0 0,-4-2-92 0 0,13 1 32 0 0,0-2 0 0 0,1 0 0 0 0,-1-1 0 0 0,1-1 0 0 0,0 0-1 0 0,0-1 1 0 0,0-1-32 0 0,-16-11 19 0 0,30 16-35 0 0,1 0 1 0 0,-1-1 0 0 0,0 1 0 0 0,1 0 0 0 0,-1-1 0 0 0,1 1-1 0 0,-1-1 1 0 0,1 0 0 0 0,0 1 0 0 0,0-1 0 0 0,0 0-1 0 0,0 0 1 0 0,0 0 0 0 0,0 0 0 0 0,0 0 15 0 0,-1-5-142 0 0,-1-15-1022 0 0,3 20 1073 0 0,0 1 0 0 0,0 0-1 0 0,1 0 1 0 0,-1 0 0 0 0,0 0 0 0 0,1-1-1 0 0,-1 1 1 0 0,1 0 0 0 0,-1 0-1 0 0,1 0 1 0 0,0 0 0 0 0,-1 0 0 0 0,1 0-1 0 0,0 0 1 0 0,0 0 0 0 0,0 0 0 0 0,0 1-1 0 0,0-1 1 0 0,0 0 91 0 0,15-10-2152 0 0,-5 4-2537 0 0,-5 3-1196 0 0</inkml:trace>
  <inkml:trace contextRef="#ctx0" brushRef="#br0" timeOffset="1686.429">593 445 2304 0 0,'10'-11'156'0'0,"-9"9"41"0"0,1 0 0 0 0,0 0 0 0 0,-1 0 0 0 0,1 0 0 0 0,0 1 0 0 0,0-1 0 0 0,2-1-197 0 0,-4 3 193 0 0,0 0 1 0 0,1 0 0 0 0,-1-1-1 0 0,0 1 1 0 0,1 0 0 0 0,-1-1-1 0 0,0 1 1 0 0,0 0 0 0 0,1-1-1 0 0,-1 1 1 0 0,0 0 0 0 0,0-1-1 0 0,0 1 1 0 0,0 0 0 0 0,1-1-1 0 0,-1 1 1 0 0,0-1 0 0 0,0 1-1 0 0,0-1 1 0 0,0 1 0 0 0,0 0-194 0 0,-2-19 1466 0 0,1 8-1014 0 0,-2-1 168 0 0,3 12-582 0 0,0-1-1 0 0,0 0 1 0 0,-1 1 0 0 0,1-1 0 0 0,0 1 0 0 0,0-1-1 0 0,0 0 1 0 0,0 1 0 0 0,0-1 0 0 0,0 1-1 0 0,0-1 1 0 0,0 0 0 0 0,0 1 0 0 0,0-1-1 0 0,0 1 1 0 0,0-1 0 0 0,0 0 0 0 0,1 1 0 0 0,-1-1-1 0 0,0 1 1 0 0,0-1 0 0 0,1 1 0 0 0,-1-1-1 0 0,0 1 1 0 0,1-1 0 0 0,-1 1 0 0 0,1-1-38 0 0,-1 0 34 0 0,0 1 1 0 0,0-1-1 0 0,1 0 1 0 0,-1 1-1 0 0,0-1 1 0 0,0 1-1 0 0,0-1 1 0 0,0 0-1 0 0,1 1 1 0 0,-1-1 0 0 0,0 0-1 0 0,0 1 1 0 0,0-1-1 0 0,0 0 1 0 0,-1 1-1 0 0,1-1 1 0 0,0 0-1 0 0,0 1 1 0 0,0-1-1 0 0,-1 0 1 0 0,1 0-35 0 0,0 1 33 0 0,-1-1 0 0 0,1 0 0 0 0,0 1 0 0 0,0-1 0 0 0,0 0 0 0 0,0 1 0 0 0,-1-1 0 0 0,1 0 0 0 0,0 1 0 0 0,0-1 0 0 0,0 0 0 0 0,0 1 0 0 0,0-1 0 0 0,1 0 1 0 0,-1 0-1 0 0,0 1 0 0 0,0-1 0 0 0,0 0 0 0 0,1 1 0 0 0,-1-1 0 0 0,0 1 0 0 0,1-1 0 0 0,-1 0 0 0 0,0 1 0 0 0,1-1 0 0 0,-1 1 0 0 0,1-1 0 0 0,-1 1 0 0 0,1-1 0 0 0,-1 1 0 0 0,1-1 0 0 0,0 1-33 0 0,0-2 154 0 0,1 1 0 0 0,-1-1 0 0 0,1 0 0 0 0,-1 1 0 0 0,0-1 0 0 0,0 0 0 0 0,1 0 0 0 0,-1 0 0 0 0,-1 1 0 0 0,1-1 0 0 0,0-1-154 0 0,6-10 1803 0 0,-7 12-1345 0 0,0 1-301 0 0,0-2-94 0 0,0 2 169 0 0,0 0 68 0 0,0 0 10 0 0,0 0-12 0 0,0 0-64 0 0,0 0-30 0 0,0 0-4 0 0,1 1-181 0 0,0 1-1 0 0,0-1 1 0 0,0 0-1 0 0,0 1 1 0 0,0 0-1 0 0,0-1 1 0 0,-1 1-1 0 0,1-1 1 0 0,-1 1-1 0 0,1 1-18 0 0,-1-2 15 0 0,3 6 86 0 0,0 0-1 0 0,1 0 0 0 0,0 0 0 0 0,0 0-100 0 0,0-1-50 0 0,0 1 0 0 0,-1-1 0 0 0,0 1-1 0 0,2 6 51 0 0,12 48 644 0 0,-3 0-1 0 0,3 46-643 0 0,-7 10 511 0 0,-6 95-511 0 0,-4-201 46 0 0,0-6 12 0 0,0 0 0 0 0,0-1 0 0 0,1 1 0 0 0,0-1 0 0 0,0 1 0 0 0,0-1 0 0 0,1 0 0 0 0,-1 1 0 0 0,1-1 0 0 0,1 2-58 0 0,-3-5-84 0 0,2 2-72 0 0,0 0-798 0 0,-3-9 399 0 0,-1-6-177 0 0,1 0 0 0 0,0 0 1 0 0,1 0-1 0 0,1-5 732 0 0,-1-6-2150 0 0,0 2-3447 0 0</inkml:trace>
  <inkml:trace contextRef="#ctx0" brushRef="#br0" timeOffset="1976.461">712 525 10136 0 0,'-3'-6'104'0'0,"2"4"-34"0"0,0 0-1 0 0,0 0 1 0 0,0 0-1 0 0,1 0 1 0 0,-1 0-1 0 0,1 0 1 0 0,-1 0-1 0 0,1 0 1 0 0,0 0-1 0 0,-1 0 1 0 0,1 0-1 0 0,0 0 1 0 0,1 0-70 0 0,-2-1 104 0 0,1 0 0 0 0,0 0 0 0 0,1 0 0 0 0,-1 1 0 0 0,0-1 0 0 0,1 0 0 0 0,0 0 0 0 0,0 0 0 0 0,0 0 0 0 0,0 1 0 0 0,0-1 0 0 0,0 0 0 0 0,1 1 0 0 0,-1-1 0 0 0,1 1 0 0 0,-1 0 0 0 0,1-1 0 0 0,0 1 0 0 0,0 0 0 0 0,0 0 0 0 0,1 0 0 0 0,-1 0 0 0 0,0 1 0 0 0,1-1 0 0 0,-1 1 0 0 0,1-1 0 0 0,-1 1 0 0 0,1 0 0 0 0,0 0 0 0 0,-1 0 0 0 0,1 0 0 0 0,0 0 0 0 0,0 1 0 0 0,0-1 0 0 0,0 1 0 0 0,0 0 0 0 0,0 0 0 0 0,0 0 0 0 0,-1 0 0 0 0,1 0 0 0 0,0 1 0 0 0,0-1 0 0 0,1 1-104 0 0,3 1 191 0 0,0 0 0 0 0,-1 0 1 0 0,1 1-1 0 0,-1-1 1 0 0,0 1-1 0 0,0 1 0 0 0,0-1 1 0 0,0 1-1 0 0,0 0 1 0 0,-1 0-1 0 0,0 1 0 0 0,0-1 1 0 0,0 1-1 0 0,0 0 1 0 0,-1 1-1 0 0,0-1 0 0 0,0 1 1 0 0,1 2-192 0 0,0 0-229 0 0,-1 0 0 0 0,0 0 0 0 0,-1 1 0 0 0,1 1 229 0 0,-3-7 22 0 0,0-1-1 0 0,-1 0 1 0 0,1 0 0 0 0,-1 1 0 0 0,1-1 0 0 0,-1 0 0 0 0,0 1-1 0 0,0-1 1 0 0,0 0 0 0 0,0 1 0 0 0,-1-1 0 0 0,1 0 0 0 0,-1 0-1 0 0,1 1 1 0 0,-1-1 0 0 0,0 0 0 0 0,0 0 0 0 0,0 0-1 0 0,0 2-21 0 0,-3-1 60 0 0,1 0-1 0 0,-1 0 0 0 0,1-1 0 0 0,-1 1 0 0 0,0-1 1 0 0,0 0-1 0 0,-3 1-59 0 0,2 0 89 0 0,-5 2 1 0 0,-1 0 0 0 0,1-1 0 0 0,-1 0-1 0 0,1-1 1 0 0,-1 0 0 0 0,0-1 0 0 0,-11 1-90 0 0,1-2-463 0 0,0 0 0 0 0,-1-1 0 0 0,-14-3 463 0 0,7-5-2834 0 0,21 5-1089 0 0,7 3-1055 0 0</inkml:trace>
  <inkml:trace contextRef="#ctx0" brushRef="#br0" timeOffset="2372.566">896 629 2304 0 0,'2'0'167'0'0,"4"2"643"0"0,-1-1 1 0 0,1 0 0 0 0,0-1 0 0 0,0 1-1 0 0,0-1 1 0 0,0 0 0 0 0,0-1 0 0 0,0 1-1 0 0,-1-1 1 0 0,6-2-811 0 0,1-1 1464 0 0,0 0 0 0 0,-1-1 0 0 0,10-5-1464 0 0,5-2 699 0 0,-13 5-455 0 0,0 1-1 0 0,0-1 1 0 0,0-1 0 0 0,-1-1-1 0 0,0 1 1 0 0,-1-2 0 0 0,0 0 0 0 0,0 0-1 0 0,-1-1 1 0 0,3-4-244 0 0,-7 6-46 0 0,-3 7 75 0 0,-1-2-1 0 0,0 1 0 0 0,1 0 1 0 0,-1 0-1 0 0,0-1 0 0 0,0 1 1 0 0,-1-1-1 0 0,1 0 0 0 0,-1 1 1 0 0,0-1-1 0 0,0 0 0 0 0,0 0 1 0 0,0 0-1 0 0,-1 0 0 0 0,0 0 1 0 0,1 0-1 0 0,-1 0-28 0 0,0 3 80 0 0,-5-1-37 0 0,2 0-29 0 0,0 1 0 0 0,0-1 0 0 0,0 1 0 0 0,0 0 0 0 0,-1 0 0 0 0,1 0 0 0 0,-1 0-14 0 0,2 1 1 0 0,1 0-1 0 0,-1 0 1 0 0,0 0-1 0 0,1 1 0 0 0,-1-1 1 0 0,0 0-1 0 0,1 1 1 0 0,-1-1-1 0 0,1 1 0 0 0,-1-1 1 0 0,1 1-1 0 0,-1 0 1 0 0,1 0-1 0 0,-1 0 0 0 0,1 0 1 0 0,0 0-1 0 0,-1 0 0 0 0,-18 14 54 0 0,7-6 4 0 0,0 2 1 0 0,1-1-1 0 0,-3 5-58 0 0,1-3 92 0 0,12-10-63 0 0,-1 0 0 0 0,1 0 0 0 0,0 0-1 0 0,0 0 1 0 0,0 1 0 0 0,0-1 0 0 0,0 0-1 0 0,0 1 1 0 0,1 0 0 0 0,-1-1-1 0 0,0 2-28 0 0,-3 8 174 0 0,3-9-131 0 0,1 1 0 0 0,-1-1 0 0 0,1 1 0 0 0,0 0 0 0 0,-1 0 0 0 0,2 0 0 0 0,-1-1-1 0 0,0 1 1 0 0,1 0 0 0 0,0 2-43 0 0,0-4 11 0 0,0-1-1 0 0,0 1 0 0 0,1-1 1 0 0,-1 1-1 0 0,1-1 1 0 0,-1 1-1 0 0,1-1 0 0 0,0 1 1 0 0,0-1-1 0 0,0 0 0 0 0,-1 1 1 0 0,1-1-1 0 0,1 1-10 0 0,0 0 13 0 0,1 1 0 0 0,0-1 0 0 0,-1 0 1 0 0,1 0-1 0 0,0 0 0 0 0,0 0 0 0 0,0-1 0 0 0,3 2-13 0 0,1-1 22 0 0,0 0 0 0 0,0 0-1 0 0,1 0 1 0 0,-1-1 0 0 0,0 0 0 0 0,1-1-1 0 0,6 0-21 0 0,11 0-9 0 0,19-4 9 0 0,-14-2-1160 0 0,0-1 1 0 0,-1-1-1 0 0,16-7 1160 0 0,-26 8-6138 0 0</inkml:trace>
  <inkml:trace contextRef="#ctx0" brushRef="#br0" timeOffset="2657.594">1666 375 13360 0 0,'0'-1'109'0'0,"-11"-14"1056"0"0,11 14-1150 0 0,-1 1 1 0 0,1 0-1 0 0,-1-1 0 0 0,1 1 0 0 0,-1 0 1 0 0,1 0-1 0 0,-1-1 0 0 0,1 1 1 0 0,-1 0-1 0 0,1 0 0 0 0,-1 0 0 0 0,1 0 1 0 0,-1 0-1 0 0,0 0 0 0 0,1-1 1 0 0,-1 1-1 0 0,1 1 0 0 0,-1-1 0 0 0,0 0 1 0 0,1 0-1 0 0,-1 0 0 0 0,1 0 0 0 0,-1 0 1 0 0,1 0-1 0 0,-1 1 0 0 0,1-1 1 0 0,-1 0-1 0 0,1 0 0 0 0,-1 1 0 0 0,1-1 1 0 0,-1 0-1 0 0,1 1 0 0 0,-1-1-15 0 0,-4 4 200 0 0,-1 0 1 0 0,0 0-1 0 0,0-1 0 0 0,0 0 0 0 0,0 0 0 0 0,-1 0 0 0 0,-5 1-200 0 0,5-2 132 0 0,1 1-1 0 0,0-1 0 0 0,0 2 0 0 0,1-1 0 0 0,-1 1-131 0 0,-19 9 280 0 0,13-7-134 0 0,1 0-1 0 0,0 0 0 0 0,1 1 0 0 0,-9 7-145 0 0,13-9 149 0 0,0 0 0 0 0,1 0 0 0 0,0 1-1 0 0,0 0 1 0 0,0-1 0 0 0,1 1 0 0 0,0 1 0 0 0,-3 5-149 0 0,4-6 117 0 0,1-1 0 0 0,0 0 0 0 0,0 1 0 0 0,1-1 0 0 0,0 1-1 0 0,0-1 1 0 0,0 1 0 0 0,0-1 0 0 0,1 5-117 0 0,0-6 26 0 0,0-1 0 0 0,1 0 0 0 0,-1 0 0 0 0,1 0 0 0 0,0 0 0 0 0,0 0 0 0 0,0 0 0 0 0,0 0 0 0 0,0 0 0 0 0,0 0 0 0 0,1-1 0 0 0,0 1 0 0 0,-1 0 0 0 0,1-1 0 0 0,0 0 0 0 0,0 1 0 0 0,2 0-26 0 0,5 3 66 0 0,-1-5-45 0 0,0 0 0 0 0,1 0 0 0 0,-1 0 0 0 0,1-1 0 0 0,-1-1 0 0 0,0 1 0 0 0,1-2-1 0 0,3 0-20 0 0,-2 1-7 0 0,2-1-215 0 0,1-1-1 0 0,-1 0 0 0 0,1-1 0 0 0,-1 0 0 0 0,2-2 223 0 0,17-8-5476 0 0,-12 4-717 0 0</inkml:trace>
  <inkml:trace contextRef="#ctx0" brushRef="#br0" timeOffset="2951.177">1822 179 12408 0 0,'0'0'281'0'0,"0"0"40"0"0,0 2 22 0 0,0 10 11 0 0,-1-9-346 0 0,1 0 1 0 0,0 0 0 0 0,0 1-1 0 0,0-1 1 0 0,0 0 0 0 0,1 0 0 0 0,-1 2-9 0 0,31 103 444 0 0,-26-95 65 0 0,-1 0 1 0 0,2 0-1 0 0,1 2-509 0 0,-2-3 503 0 0,1 1 0 0 0,-2-1 0 0 0,1 4-503 0 0,0 0 435 0 0,-2 0 0 0 0,0 1 0 0 0,-1-1-1 0 0,-1 1 1 0 0,-1 5-435 0 0,1-11 0 0 0,-1-6 0 0 0,0-1 0 0 0,0 0 0 0 0,0 1 0 0 0,-1-1 0 0 0,1 0 0 0 0,-1 0 0 0 0,-1 4 0 0 0,-3 6 17 0 0,5-10-91 0 0,-1-1-1 0 0,0 0 1 0 0,0 0-1 0 0,0 0 1 0 0,-1 0 0 0 0,1 0-1 0 0,-1 0 1 0 0,0 0 0 0 0,1 0-1 0 0,-1-1 1 0 0,-1 1-1 0 0,-1 1 75 0 0,-14 12-5534 0 0,9-10-79 0 0</inkml:trace>
  <inkml:trace contextRef="#ctx0" brushRef="#br0" timeOffset="3538.478">1846 443 8288 0 0,'5'1'73'0'0,"0"-1"1"0"0,0 0-1 0 0,-1 0 1 0 0,1 0-1 0 0,0 0 1 0 0,0-1-1 0 0,4-1-73 0 0,-4 1 70 0 0,1 0 0 0 0,0 0 0 0 0,-1 1 0 0 0,1 0 0 0 0,4 0-70 0 0,2 1 149 0 0,-6 0 102 0 0,0-1 1 0 0,-1 1 0 0 0,1 0-1 0 0,-1 0 1 0 0,1 0 0 0 0,-1 1-1 0 0,1 0 1 0 0,-1 0 0 0 0,0 0-1 0 0,0 1 1 0 0,3 2-252 0 0,1 1 849 0 0,1-1-1 0 0,-1 0 1 0 0,2 1-849 0 0,-2-2 543 0 0,1 1 0 0 0,-1 1 0 0 0,5 3-544 0 0,3 4 557 0 0,0 1 0 0 0,-1 0 0 0 0,-1 1 0 0 0,-1 1 0 0 0,12 16-556 0 0,-21-21 224 0 0,2 1-9 0 0,-6-11-134 0 0,-1-1-30 0 0,-9-1-84 0 0,7 1 87 0 0,0 0 1 0 0,0-1 0 0 0,1 1-1 0 0,-1 0 1 0 0,0-1-1 0 0,1 0 1 0 0,-1 1 0 0 0,0-1-1 0 0,1 0 1 0 0,-1 0-1 0 0,1 0 1 0 0,0 0-1 0 0,-1 0 1 0 0,1 0 0 0 0,0 0-1 0 0,-1 0 1 0 0,1-1-1 0 0,0 1 1 0 0,0 0 0 0 0,0-1-55 0 0,0 0 7 0 0,-1-1 1 0 0,1 0 0 0 0,0 0 0 0 0,0 1 0 0 0,0-1-1 0 0,1 0 1 0 0,-1 0 0 0 0,1 0 0 0 0,-1 0-1 0 0,1 0 1 0 0,0-1-8 0 0,1-6-193 0 0,0 0 0 0 0,0 0 0 0 0,1 0 1 0 0,0 0-1 0 0,1 0 0 0 0,2-5 193 0 0,-1 4-115 0 0,1 1 1 0 0,0-1-1 0 0,1 1 1 0 0,1 0-1 0 0,-1 1 1 0 0,1-1-1 0 0,1 1 1 0 0,0 1-1 0 0,1-2 115 0 0,3-2-381 0 0,4-2-345 0 0,0 0 0 0 0,0 0 1 0 0,6-2 725 0 0,-15 13-162 0 0,0 0 0 0 0,0 0 1 0 0,0 0-1 0 0,0 1 0 0 0,0 0 1 0 0,1 0-1 0 0,-1 1 0 0 0,0 0 1 0 0,1 0-1 0 0,-1 1 0 0 0,1 0 1 0 0,0 0-1 0 0,-1 1 162 0 0,10-1 831 0 0,-16 1-783 0 0,0 0 1 0 0,0 1-1 0 0,0-1 1 0 0,0 0 0 0 0,0 0-1 0 0,0 0 1 0 0,0 1-1 0 0,0-1 1 0 0,-1 0-1 0 0,1 1 1 0 0,0-1-1 0 0,-1 1-48 0 0,2 1 25 0 0,-1 1-1 0 0,1-1 1 0 0,-1 1 0 0 0,0-1 0 0 0,0 1 0 0 0,0 0 0 0 0,-1 0 0 0 0,1-1-1 0 0,-1 2-24 0 0,3 15 154 0 0,-3-17-115 0 0,0 0 0 0 0,0 0 0 0 0,0 0 0 0 0,0 0 1 0 0,-1 0-1 0 0,1 0 0 0 0,-1 0 0 0 0,0 0 0 0 0,1 0 0 0 0,-1 0 1 0 0,-1 0-1 0 0,1 0 0 0 0,0-1 0 0 0,-1 1 0 0 0,1-1 1 0 0,-1 1-1 0 0,0-1 0 0 0,-1 2-39 0 0,0 0 66 0 0,1-1-1 0 0,0 1 0 0 0,0-1 1 0 0,0 1-1 0 0,0 0 1 0 0,0 0-1 0 0,1 0 1 0 0,-1 0-1 0 0,1 0 0 0 0,0 4-65 0 0,0 43 440 0 0,1-33-306 0 0,-1 0 0 0 0,-1 7-134 0 0,2-24 4 0 0,0 0 0 0 0,0 0-1 0 0,0 0 1 0 0,0 0 0 0 0,0 0-1 0 0,1 1 1 0 0,-1-1 0 0 0,0 0 0 0 0,0 0-1 0 0,1 0 1 0 0,-1 0 0 0 0,1 0-1 0 0,-1 0 1 0 0,1 0 0 0 0,0 1-4 0 0,3 10 39 0 0,-3-11-44 0 0,-1 0 1 0 0,0 0-1 0 0,0 0 0 0 0,1 0 0 0 0,-1 0 1 0 0,1 0-1 0 0,-1 0 0 0 0,1 0 0 0 0,-1 0 1 0 0,1 0-1 0 0,-1 0 0 0 0,1 0 0 0 0,0-1 1 0 0,0 1-1 0 0,-1 0 0 0 0,1 0 0 0 0,0-1 1 0 0,0 1-1 0 0,0-1 0 0 0,0 1 1 0 0,0 0-1 0 0,0-1 0 0 0,0 0 0 0 0,1 1 5 0 0,-1 0-25 0 0,2 0 70 0 0,0-1-1 0 0,0 1 0 0 0,0 0 0 0 0,1-1 1 0 0,-1 0-1 0 0,0 0 0 0 0,0 0 1 0 0,0 0-1 0 0,0 0 0 0 0,0-1 0 0 0,1 0-44 0 0,3 1 97 0 0,-2-1-7 0 0,-1-1 0 0 0,1 1 0 0 0,0-1 0 0 0,0 1-1 0 0,0-1 1 0 0,1-2-90 0 0,15-5 100 0 0,-10 6-43 0 0,0-1 1 0 0,0-1-1 0 0,0 0 1 0 0,-1 0-1 0 0,0-1 1 0 0,8-6-58 0 0,-13 8 34 0 0,0 0 0 0 0,0-1 0 0 0,0 1 1 0 0,-1-1-1 0 0,0 0 0 0 0,0 0 1 0 0,0-1-1 0 0,0 1 0 0 0,-1-1 0 0 0,0 1 1 0 0,0-1-1 0 0,1-5-34 0 0,-2 5-5 0 0,0 0-1 0 0,0 0 1 0 0,0-1-1 0 0,-1 1 1 0 0,0 0-1 0 0,0-1 0 0 0,-1 1 1 0 0,0-1-1 0 0,0 1 1 0 0,-1-1-1 0 0,1 1 1 0 0,-1 0-1 0 0,-1-1 1 0 0,1 1-1 0 0,-2-4 6 0 0,1 4-18 0 0,0 1-1 0 0,0 0 1 0 0,-1 0-1 0 0,1 0 1 0 0,-1 0-1 0 0,0 0 0 0 0,-3-2 19 0 0,4 4 1 0 0,-1 0 0 0 0,0 0 0 0 0,0 1 0 0 0,0-1 0 0 0,0 1 0 0 0,-1 0 0 0 0,1 0 0 0 0,0 0 0 0 0,-1 1-1 0 0,0-1 1 0 0,-3 0-1 0 0,-18-5-1037 0 0,0 1-1 0 0,-4 1 1038 0 0,20 3-1232 0 0,2 0-236 0 0</inkml:trace>
  <inkml:trace contextRef="#ctx0" brushRef="#br0" timeOffset="4111.071">3024 228 11056 0 0,'-16'2'615'0'0,"0"1"1"0"0,-12 4-616 0 0,-8 2 615 0 0,28-7-173 0 0,1 0 0 0 0,-1 1-1 0 0,1 0 1 0 0,-1 0 0 0 0,1 1 0 0 0,0 0-1 0 0,-2 2-441 0 0,-1 0 252 0 0,7-4-144 0 0,1-1 0 0 0,0 1 0 0 0,0 0 0 0 0,0 0 0 0 0,0 0 0 0 0,1 0 0 0 0,-1 0 0 0 0,0 0 0 0 0,1 0 0 0 0,-1 1 0 0 0,1-1 0 0 0,0 0 0 0 0,0 1 0 0 0,0 0-108 0 0,-12 19 1049 0 0,13-21-1048 0 0,-1 0-1 0 0,1 0 0 0 0,-1 0 0 0 0,1 0 0 0 0,-1 0 0 0 0,1 0 0 0 0,0 0 0 0 0,-1 0 0 0 0,1 0 0 0 0,0 1 1 0 0,0-1-1 0 0,0 0 0 0 0,0 0 0 0 0,0 0 0 0 0,0 0 0 0 0,0 0 0 0 0,0 0 0 0 0,0 0 0 0 0,1 1 0 0 0,-1 12-771 0 0,0-13 784 0 0,0 0 1 0 0,-1 0-1 0 0,1-1 0 0 0,0 1 0 0 0,0 0 0 0 0,0 0 1 0 0,0 0-1 0 0,1-1 0 0 0,-1 1 0 0 0,0 0 1 0 0,0 0-1 0 0,0 0 0 0 0,1-1 0 0 0,-1 1 0 0 0,0 0 1 0 0,1 0-1 0 0,-1-1 0 0 0,0 1 0 0 0,1 0 0 0 0,-1-1 1 0 0,1 1-1 0 0,-1 0 0 0 0,1-1 0 0 0,0 1 1 0 0,-1-1-1 0 0,1 1 0 0 0,0-1 0 0 0,-1 1 0 0 0,1-1 1 0 0,0 1-1 0 0,-1-1 0 0 0,1 0 0 0 0,0 1 1 0 0,0-1-1 0 0,0 0-13 0 0,0 1 78 0 0,0-1 1 0 0,0 1 0 0 0,0-1-1 0 0,0 1 1 0 0,0 0 0 0 0,0-1-1 0 0,0 1 1 0 0,0 0 0 0 0,0 0-1 0 0,0 0 1 0 0,-1 0 0 0 0,2 0-79 0 0,-1 1 35 0 0,0 0 1 0 0,0-1-1 0 0,0 0 1 0 0,0 1-1 0 0,0-1 1 0 0,1 0-1 0 0,-1 1 1 0 0,1-1-1 0 0,-1 0 1 0 0,1 0-1 0 0,-1 0 1 0 0,1 0-1 0 0,0-1 1 0 0,1 2-36 0 0,30 8 106 0 0,-11-4-47 0 0,41 14 49 0 0,32 12-244 0 0,-85-27-23 0 0,-10-5 153 0 0,0 1-1 0 0,0-1 0 0 0,1 0 0 0 0,-1 0 0 0 0,0 0 0 0 0,0 1 1 0 0,0-1-1 0 0,0 0 0 0 0,0 0 0 0 0,0 1 0 0 0,0-1 1 0 0,0 0-1 0 0,0 0 0 0 0,0 1 0 0 0,0-1 0 0 0,0 0 0 0 0,0 0 1 0 0,0 0-1 0 0,0 1 0 0 0,0-1 0 0 0,0 0 0 0 0,0 0 0 0 0,-1 0 1 0 0,1 1-1 0 0,0-1 0 0 0,0 0 0 0 0,0 0 0 0 0,0 0 1 0 0,0 1-1 0 0,0-1 0 0 0,-1 0 0 0 0,1 0 7 0 0,10 7 123 0 0,-10-7-94 0 0,0 0 0 0 0,1 1 1 0 0,-1-1-1 0 0,0 0 1 0 0,1 0-1 0 0,-1 0 0 0 0,0 1 1 0 0,0-1-1 0 0,1 0 1 0 0,-1 0-1 0 0,0 1 0 0 0,0-1 1 0 0,0 0-1 0 0,0 1 0 0 0,1-1 1 0 0,-1 0-1 0 0,0 1 1 0 0,0-1-1 0 0,0 0 0 0 0,0 0 1 0 0,0 1-1 0 0,0-1 1 0 0,0 0-1 0 0,0 1 0 0 0,0-1 1 0 0,0 1-1 0 0,0-1 0 0 0,0 0 1 0 0,0 1-1 0 0,0-1 1 0 0,0 0-1 0 0,0 1 0 0 0,0-1 1 0 0,0 0-1 0 0,0 0 1 0 0,0 1-1 0 0,-1-1 0 0 0,1 0 1 0 0,0 1-30 0 0,-14 12 415 0 0,8-9-392 0 0,-1 0 1 0 0,0 0-1 0 0,0 0 0 0 0,0-1-23 0 0,-76 21 0 0 0,72-20-208 0 0,0-1 0 0 0,0-1 0 0 0,0 0-1 0 0,0-1 1 0 0,-9 1 208 0 0,18-2-503 0 0,2 0-202 0 0,4-11-5843 0 0,2 4 1074 0 0</inkml:trace>
  <inkml:trace contextRef="#ctx0" brushRef="#br0" timeOffset="5464.053">3518 181 13824 0 0,'0'0'629'0'0,"0"0"-12"0"0,-9 12-294 0 0,-59 61 2546 0 0,50-54-2465 0 0,5-6-149 0 0,6-7-56 0 0,0 1 1 0 0,1 0 0 0 0,0 1-1 0 0,-1 1-199 0 0,-16 19 569 0 0,19-24-433 0 0,-1 0 0 0 0,2 1 1 0 0,-1-1-1 0 0,0 1 0 0 0,1 0 0 0 0,0 0 1 0 0,0 0-1 0 0,0 2-136 0 0,1-4 28 0 0,1 0 0 0 0,0 0-1 0 0,0 0 1 0 0,0 0 0 0 0,0 0 0 0 0,1 0 0 0 0,-1 0 0 0 0,1 0-1 0 0,0 0 1 0 0,0 0 0 0 0,0 0 0 0 0,0 0 0 0 0,0 0 0 0 0,1 0-1 0 0,0 2-27 0 0,0 2 101 0 0,-1-6-91 0 0,1 0 1 0 0,-1 0-1 0 0,0 0 1 0 0,0 0 0 0 0,0 0-1 0 0,0-1 1 0 0,1 1-1 0 0,-1 0 1 0 0,1 0-1 0 0,-1 0 1 0 0,0-1-1 0 0,1 1 1 0 0,-1 0-1 0 0,1-1 1 0 0,-1 1-1 0 0,1 0 1 0 0,0-1-1 0 0,-1 1 1 0 0,1-1-1 0 0,0 1 1 0 0,-1 0-1 0 0,1-1 1 0 0,0 0-1 0 0,0 1 1 0 0,-1-1-1 0 0,1 0 1 0 0,0 1-1 0 0,0-1 1 0 0,0 0-1 0 0,0 0 1 0 0,-1 1-11 0 0,11 2 51 0 0,0 0 1 0 0,0 0-1 0 0,0-1 1 0 0,0 0-1 0 0,0-1 0 0 0,0 0 1 0 0,0-1-1 0 0,2 0-51 0 0,16-3 31 0 0,0-1 0 0 0,15-4-31 0 0,-27 5 0 0 0,-3 1-22 0 0,-1-1 0 0 0,0-1 0 0 0,11-3 22 0 0,-1-1 193 0 0,1 1 1 0 0,1 1-1 0 0,4 0-193 0 0,4 0-787 0 0,15-7 787 0 0,-35 11-571 0 0,-22 7 400 0 0,-19 8 410 0 0,22-11-158 0 0,-5 2-164 0 0,0 1-1 0 0,-10 5 84 0 0,18-9 8 0 0,1 1 0 0 0,-1 0 0 0 0,0 0 0 0 0,1 0 0 0 0,-1 0-1 0 0,1 0 1 0 0,0 1 0 0 0,0-1 0 0 0,0 1 0 0 0,0-1 0 0 0,0 1-1 0 0,0 0 1 0 0,1 0-8 0 0,-1-1 108 0 0,0 1 0 0 0,0-1-1 0 0,0 1 1 0 0,0-1-1 0 0,0 0 1 0 0,0 0-1 0 0,-1 0 1 0 0,1 0 0 0 0,-1 0-1 0 0,1 0 1 0 0,-1 0-108 0 0,0-1-13 0 0,1 0 0 0 0,0 1 1 0 0,-1 0-1 0 0,1-1 0 0 0,0 1 0 0 0,0 0 0 0 0,0 0 1 0 0,0 0-1 0 0,1 0 0 0 0,-1 1 0 0 0,0-1 1 0 0,1 0-1 0 0,0 1 0 0 0,-1-1 0 0 0,1 1 13 0 0,1-1 28 0 0,0 0 0 0 0,1-1 0 0 0,-1 1 0 0 0,0 0 0 0 0,0 0 0 0 0,1-1 0 0 0,0 1 0 0 0,-1 0 0 0 0,1-1 0 0 0,0 1 0 0 0,-1 0-1 0 0,1-1 1 0 0,0 1 0 0 0,0-1 0 0 0,0 0 0 0 0,1 1 0 0 0,-1-1 0 0 0,0 0 0 0 0,2 1-28 0 0,7 1-16 0 0,1-2 0 0 0,0 1 1 0 0,0-2-1 0 0,0 1 0 0 0,0-2 0 0 0,-1 1 0 0 0,2-2 16 0 0,7 0-19 0 0,0-1-1 0 0,0-1 0 0 0,-1-1 0 0 0,0-1 0 0 0,0 0 1 0 0,15-8 19 0 0,-28 10 9 0 0,0 0 1 0 0,-1 1 0 0 0,1-1-1 0 0,0-1 1 0 0,-1 1-1 0 0,0-1 1 0 0,0 0 0 0 0,-1 0-1 0 0,1 0 1 0 0,0-2-10 0 0,5-6 38 0 0,-6 8-24 0 0,0 0-1 0 0,0-1 1 0 0,-1 1-1 0 0,0-1 1 0 0,0 1-1 0 0,0-1 1 0 0,0 0 0 0 0,-1 0-1 0 0,0-1-13 0 0,1-6 9 0 0,-1 1-1 0 0,-1 0 1 0 0,0 0-1 0 0,-1-2-8 0 0,0 2-10 0 0,-1 0-1 0 0,-1-1 1 0 0,0 1-1 0 0,-4-7 11 0 0,-3-16-176 0 0,10 34 136 0 0,0 0 1 0 0,0 0-1 0 0,-1 0 1 0 0,1 0-1 0 0,0 0 1 0 0,0 0 0 0 0,1 0-1 0 0,-1 0 1 0 0,0 0-1 0 0,0 0 1 0 0,0 0-1 0 0,1 0 1 0 0,-1 0 0 0 0,0 0-1 0 0,1 0 1 0 0,-1 0-1 0 0,1 0 1 0 0,-1 0-1 0 0,1 0 1 0 0,0 0 0 0 0,-1 1-1 0 0,1-1 1 0 0,0 0-1 0 0,0 0 1 0 0,-1 1-1 0 0,1-1 1 0 0,0 0-1 0 0,0 1 1 0 0,0-1 0 0 0,0 1-1 0 0,0-1 1 0 0,0 1-1 0 0,0-1 1 0 0,0 1 39 0 0,2-1-44 0 0,0 0-1 0 0,1 0 1 0 0,-1 1 0 0 0,0-1-1 0 0,1 1 1 0 0,-1 0 0 0 0,0 0-1 0 0,1 0 1 0 0,-1 0 0 0 0,0 0-1 0 0,1 1 1 0 0,-1-1 0 0 0,0 1-1 0 0,1 0 45 0 0,-1 0-26 0 0,5 1 11 0 0,0 1 0 0 0,-1 0 0 0 0,1 0 1 0 0,1 1 14 0 0,-7-2 15 0 0,0-1 0 0 0,0 0 0 0 0,1 1 0 0 0,-1 0 0 0 0,0 0 0 0 0,0-1 0 0 0,0 1 0 0 0,-1 0 0 0 0,1 0 0 0 0,0 1 0 0 0,-1-1 0 0 0,1 0 0 0 0,-1 1 0 0 0,0-1 0 0 0,0 1-15 0 0,5 10-30 0 0,0 0-1 0 0,1 0 0 0 0,1-1 1 0 0,4 6 30 0 0,-10-14-10 0 0,0-1 0 0 0,0 1 0 0 0,0 0 0 0 0,-1 0 0 0 0,0 0 0 0 0,0 0 0 0 0,0 0 0 0 0,0 0 0 0 0,0 0 0 0 0,-1 1 0 0 0,0-1 0 0 0,0 0 0 0 0,0 3 10 0 0,1 22 139 0 0,2-3 23 0 0,-2 0-1 0 0,-1 0 1 0 0,-2 18-162 0 0,0-19 46 0 0,1 1-1 0 0,1 0 1 0 0,2-1 0 0 0,1 2-46 0 0,2 9 83 0 0,-4-22-23 0 0,1 1-1 0 0,1-1 1 0 0,0 0 0 0 0,1 0-1 0 0,3 6-59 0 0,19 59 304 0 0,-16-43-111 0 0,-4-11 6 0 0,-5-4 64 0 0,-1-13-148 0 0,-1 1-93 0 0,1-9-22 0 0,0 0 0 0 0,0 0 0 0 0,0 0 0 0 0,0 1 0 0 0,0-1 0 0 0,0 0 0 0 0,0 0 0 0 0,0 0 0 0 0,0 1 0 0 0,0-1 0 0 0,0 0 0 0 0,0 0 0 0 0,0 0 0 0 0,0 0 0 0 0,-1 1 0 0 0,1-1 0 0 0,0 0 0 0 0,0 0 0 0 0,0 0 0 0 0,0 0 0 0 0,0 1 0 0 0,0-1 0 0 0,-1 0 0 0 0,1 0 0 0 0,0 0 0 0 0,0 0 0 0 0,0 0 0 0 0,-1 0 0 0 0,1 0 0 0 0,0 0 0 0 0,0 0 0 0 0,0 1 0 0 0,0-1 0 0 0,-1 0 0 0 0,1 0 0 0 0,0 0 0 0 0,0 0 0 0 0,0 0 0 0 0,-1 0 0 0 0,1 0 0 0 0,0 0 0 0 0,0 0 0 0 0,0 0 0 0 0,-1 0 0 0 0,1-1 0 0 0,-3-1 0 0 0,-13-13 0 0 0,12 11 0 0 0,1 0 45 0 0,1 1-1 0 0,-1-1 1 0 0,1 0 0 0 0,0 0-1 0 0,0 0 1 0 0,1 0-1 0 0,-1 0 1 0 0,0-2-45 0 0,-4-11 187 0 0,2 7-233 0 0,0-1 0 0 0,1 1 1 0 0,1-1-1 0 0,-1 1 0 0 0,2-1 0 0 0,-1-7 46 0 0,-2-13-158 0 0,3 21 114 0 0,0 0-1 0 0,0 0 1 0 0,1 0 0 0 0,1 0 0 0 0,-1 0 0 0 0,2 0-1 0 0,-1 0 1 0 0,1 0 0 0 0,1 0 0 0 0,0 0-1 0 0,3-6 45 0 0,-1 1-505 0 0,-1 0-1 0 0,3-15 506 0 0,-4 14-379 0 0,1-1 0 0 0,5-12 379 0 0,8-22-828 0 0,2-19 828 0 0,-14 54-81 0 0,-1 3-38 0 0,1 0 0 0 0,1 1 1 0 0,0 0-1 0 0,0 0 0 0 0,5-6 119 0 0,-8 15-33 0 0,-1 0-1 0 0,1 0 0 0 0,0 0 1 0 0,0 0-1 0 0,0 1 0 0 0,0-1 1 0 0,0 1-1 0 0,1 0 0 0 0,-1 0 1 0 0,1 0-1 0 0,2-1 34 0 0,21-13 2 0 0,-25 14-2 0 0,1 0 0 0 0,-1 1 0 0 0,1-1 0 0 0,-1 1 0 0 0,1 0 0 0 0,0-1 0 0 0,-1 1 0 0 0,1 0 0 0 0,0 1 0 0 0,0-1 0 0 0,0 0 0 0 0,0 1 0 0 0,0 0 0 0 0,0-1 0 0 0,0 1 0 0 0,-1 1 0 0 0,1-1 0 0 0,0 0 0 0 0,0 1 0 0 0,0-1 0 0 0,0 1 0 0 0,0 0 0 0 0,0 0 0 0 0,-1 0 0 0 0,1 0 0 0 0,0 0 0 0 0,-1 1 0 0 0,5 2 24 0 0,-1 1 0 0 0,0 0 0 0 0,-1 1-1 0 0,1-1 1 0 0,-1 1 0 0 0,-1 0-1 0 0,1 0 1 0 0,-1 1 0 0 0,1 0-24 0 0,-4-5 69 0 0,1 0 7 0 0,0 1 1 0 0,-1 0-1 0 0,1-1 1 0 0,-1 1-1 0 0,1 0 1 0 0,-1 0-1 0 0,0 0 1 0 0,0 0-1 0 0,0 0 1 0 0,-1 0-1 0 0,1 0 1 0 0,-1 0-1 0 0,1 0 1 0 0,-1 0-1 0 0,0 0 1 0 0,0 0-1 0 0,0 1 1 0 0,-1-1-1 0 0,0 2-76 0 0,-1 3 17 0 0,-1-1-1 0 0,-1 0 1 0 0,1 0-1 0 0,-1 0 1 0 0,0 0-1 0 0,-1-1 1 0 0,1 1-1 0 0,-2-1 1 0 0,1-1-1 0 0,0 1 1 0 0,-1-1-1 0 0,0 1-16 0 0,-10 10 18 0 0,10-11-18 0 0,0 0 0 0 0,0 0 0 0 0,0 0 0 0 0,-2-1 0 0 0,-21 19 0 0 0,25-19 2 0 0,-12 8 32 0 0,14-11 146 0 0,2-1 36 0 0,0 0 0 0 0,0 0-57 0 0,2-1-242 0 0,29-13 649 0 0,-1-1 0 0 0,13-9-566 0 0,-42 23-20 0 0,30-18-399 0 0,-1-2 0 0 0,0-3 419 0 0,1 0-227 0 0,24-13 227 0 0,103-51-619 0 0,-139 77 549 0 0,-17 9 69 0 0,1 0 0 0 0,-1 1 0 0 0,0-1-1 0 0,1 1 1 0 0,0 0 0 0 0,-1 0 0 0 0,1 0-1 0 0,2-1 2 0 0,-5 2 0 0 0,0 0 0 0 0,1 0 0 0 0,-1 0 0 0 0,1 0 0 0 0,-1-1 0 0 0,0 1 0 0 0,1 0 0 0 0,-1 0 0 0 0,1 0 0 0 0,-1 0 0 0 0,0 0 0 0 0,1 0 0 0 0,-1 1 0 0 0,1-1 0 0 0,-1 0 0 0 0,0 0 0 0 0,1 0 0 0 0,-1 0 0 0 0,1 0 0 0 0,-1 1 0 0 0,0-1 0 0 0,1 0 0 0 0,-1 0 0 0 0,0 0 0 0 0,1 1 0 0 0,-1-1 0 0 0,0 0 0 0 0,0 1 0 0 0,1-1 0 0 0,-1 0 0 0 0,0 1 0 0 0,0-1 0 0 0,1 0 0 0 0,-1 1 0 0 0,0-1 0 0 0,0 0 0 0 0,0 1 0 0 0,0-1 0 0 0,0 0 0 0 0,1 1 0 0 0,-1-1 0 0 0,0 1 0 0 0,0-1 0 0 0,0 2 16 0 0,0-1-1 0 0,-1 1 1 0 0,1-1-1 0 0,0 1 0 0 0,-1-1 1 0 0,1 1-1 0 0,-1-1 1 0 0,1 1-1 0 0,-1-1 0 0 0,1 0 1 0 0,-1 1-1 0 0,0-1 1 0 0,0 0-1 0 0,0 0 0 0 0,0 1 1 0 0,0-1-1 0 0,0 0 1 0 0,0 0-1 0 0,0 0 0 0 0,-1 0-15 0 0,-10 15 310 0 0,5-1-161 0 0,1 0 0 0 0,1 0 1 0 0,1 0-1 0 0,-2 8-149 0 0,5-18 19 0 0,0 0 0 0 0,0 0-1 0 0,1 0 1 0 0,0 0-1 0 0,0 1 1 0 0,0-1 0 0 0,0 0-1 0 0,1 0 1 0 0,0 0 0 0 0,0 1-1 0 0,0-1 1 0 0,0 0 0 0 0,1 0-1 0 0,0-1 1 0 0,1 2-19 0 0,-3-5 112 0 0,22 9 252 0 0,-19-10-363 0 0,1 0 0 0 0,-1 0 0 0 0,0 0 0 0 0,1-1 0 0 0,-1 1 0 0 0,0-1 0 0 0,1 0 0 0 0,-1 0 0 0 0,0 0 0 0 0,0 0 0 0 0,0 0 0 0 0,0-1 0 0 0,0 1 0 0 0,0-1 0 0 0,1-1-1 0 0,5-3 25 0 0,0-1 1 0 0,0 0 0 0 0,-1 0-1 0 0,1-2-25 0 0,9-11 2 0 0,-1 0 0 0 0,-1-2 0 0 0,12-19-2 0 0,-25 35-31 0 0,3-3 27 0 0,0 0 0 0 0,1 1-1 0 0,0 0 1 0 0,0 0 0 0 0,1 1 0 0 0,0-1 4 0 0,7-3-54 0 0</inkml:trace>
  <inkml:trace contextRef="#ctx0" brushRef="#br0" timeOffset="5786.683">5082 263 20703 0 0,'3'9'2159'0'0,"1"20"-2054"0"0,-2 0 1 0 0,-1 0-1 0 0,-1 0 1 0 0,-2 0-1 0 0,-1 2-105 0 0,1 0 122 0 0,-4 29-104 0 0,-10 36-18 0 0,-1 7-426 0 0,14-88 400 0 0,0 0 1 0 0,0 0-1 0 0,-2 0 0 0 0,-4 12 26 0 0,6-19 66 0 0,-1 0 1 0 0,0-1-1 0 0,0 1 0 0 0,-1 0 0 0 0,0-1 1 0 0,0 0-1 0 0,-1-1 0 0 0,1 1 1 0 0,-3 0-67 0 0,6-5 18 0 0,-1 0-1 0 0,0 0 1 0 0,1-1 0 0 0,-1 0 0 0 0,0 1 0 0 0,0-1 0 0 0,0 0 0 0 0,0 0 0 0 0,0-1 0 0 0,-3 1-18 0 0,-33 4 0 0 0,30-4-54 0 0,-37 0 101 0 0,-1-2 0 0 0,1-1 1 0 0,-26-7-48 0 0,-19 0 325 0 0,83 8-406 0 0,1 0 0 0 0,-1 0 1 0 0,1-1-1 0 0,0-1 0 0 0,0 1 0 0 0,0-1 1 0 0,0 0-1 0 0,-5-4 81 0 0,-14-5-129 0 0,-8-4-4144 0 0,27 13 2755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5:35.469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9900"/>
    </inkml:brush>
    <inkml:brush xml:id="br3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7221 6189 8952 0 0,'4'-19'1000'0'0,"-4"17"-966"0"0,1 0 0 0 0,-1 0-1 0 0,0 0 1 0 0,1 0 0 0 0,-1 1 0 0 0,1-1-1 0 0,0 0 1 0 0,-1 0 0 0 0,1 0-34 0 0,0 0 124 0 0,0 1 1 0 0,-1-1-1 0 0,0 0 0 0 0,1 1 1 0 0,-1-1-1 0 0,0 0 1 0 0,0 1-1 0 0,0-1 0 0 0,0 0-124 0 0,0 0 99 0 0,0 0-1 0 0,0 0 1 0 0,0 0-1 0 0,1 0 0 0 0,-1 0 1 0 0,0 0-1 0 0,1 0 1 0 0,-1 0-1 0 0,1 0 1 0 0,0 0-99 0 0,2-4 183 0 0,-3 6-86 0 0,0 0 0 0 0,0-1 0 0 0,0 1 0 0 0,0 0 0 0 0,0-1 0 0 0,0 1 0 0 0,0 0 1 0 0,0-1-1 0 0,0 1 0 0 0,0 0 0 0 0,1-1 0 0 0,-1 1 0 0 0,0 0 0 0 0,0 0 0 0 0,0-1 0 0 0,1 1 0 0 0,-1 0 0 0 0,0 0 0 0 0,0-1 0 0 0,1 1 0 0 0,-1 0 1 0 0,0 0-1 0 0,0 0 0 0 0,1-1 0 0 0,-1 1 0 0 0,0 0 0 0 0,1 0 0 0 0,-1 0 0 0 0,0 0 0 0 0,1 0 0 0 0,-1 0 0 0 0,0 0 0 0 0,1 0 0 0 0,-1 0 1 0 0,0 0-1 0 0,1 0 0 0 0,-1 0 0 0 0,0 0 0 0 0,1 0 0 0 0,-1 0 0 0 0,0 0 0 0 0,1 0 0 0 0,-1 0 0 0 0,0 0-97 0 0,2 1 73 0 0,6 13 199 0 0,-3-2 43 0 0,-1 0 0 0 0,0 0 0 0 0,-1 0 0 0 0,-1 1 0 0 0,0 0 0 0 0,0-1 0 0 0,-1 5-315 0 0,1 8-1107 0 0,0-12 1065 0 0,-2 0 1 0 0,1 0 0 0 0,-3 13 41 0 0,2-11 62 0 0,0 0-1 0 0,1-1 1 0 0,2 15-62 0 0,2 26 132 0 0,4 117 380 0 0,-6-155-392 0 0,-2-15-95 0 0,-1 1 0 0 0,1 0 0 0 0,0-1 0 0 0,-1 1 0 0 0,0 0 1 0 0,0-1-1 0 0,0 1 0 0 0,0 0 0 0 0,0 0 0 0 0,0-1 0 0 0,-1 1 0 0 0,0 2-25 0 0,0-4 11 0 0,1 1 0 0 0,0-1 0 0 0,-1 1 0 0 0,1-1 0 0 0,0 0 0 0 0,0 1 0 0 0,0-1 0 0 0,0 1 0 0 0,0-1 0 0 0,0 0 0 0 0,0 1 0 0 0,1-1 0 0 0,-1 1 0 0 0,0-1 0 0 0,1 0 0 0 0,-1 1-11 0 0,3 8 135 0 0,-3-6 7 0 0,0-2-4794 0 0,0-7-900 0 0</inkml:trace>
  <inkml:trace contextRef="#ctx0" brushRef="#br0" timeOffset="381.459">7237 6119 10448 0 0,'0'-9'475'0'0,"-1"6"-395"0"0,1 0-1 0 0,0 0 1 0 0,0 0 0 0 0,0 0-1 0 0,0 0 1 0 0,0 0-1 0 0,1 0 1 0 0,0 0 0 0 0,-1 0-1 0 0,1 0 1 0 0,0 0-1 0 0,1-2-79 0 0,4-4 613 0 0,4-3-20 0 0,-5 8-417 0 0,1 0 1 0 0,0 1 0 0 0,0 0 0 0 0,-1 1 0 0 0,2-1 0 0 0,-1 1 0 0 0,0 0 0 0 0,0 1 0 0 0,1-1-1 0 0,-1 1 1 0 0,1 1 0 0 0,-1-1 0 0 0,1 1 0 0 0,-1 0 0 0 0,1 1 0 0 0,-1-1 0 0 0,4 2-177 0 0,9 1 188 0 0,0 2 0 0 0,-1 0 0 0 0,1 1 0 0 0,-1 1 0 0 0,4 3-188 0 0,-16-7 64 0 0,0-1-1 0 0,-1 1 1 0 0,0 0-1 0 0,0 0 1 0 0,0 1-1 0 0,0-1 0 0 0,0 1 1 0 0,-1 0-1 0 0,0 1 1 0 0,1-1-1 0 0,-2 1 1 0 0,1 0-1 0 0,0 0 0 0 0,1 4-63 0 0,-4-7 21 0 0,1 3 56 0 0,0 1 1 0 0,0-1-1 0 0,0 0 0 0 0,-1 1 0 0 0,1 0 0 0 0,-1 2-77 0 0,-1-6 28 0 0,0 0 0 0 0,0 0 0 0 0,-1 0 0 0 0,1 0-1 0 0,0 0 1 0 0,-1 0 0 0 0,1 0 0 0 0,-1 0 0 0 0,0 0-1 0 0,0 0 1 0 0,0 0 0 0 0,0 0 0 0 0,0-1 0 0 0,0 1-1 0 0,0 0 1 0 0,0-1 0 0 0,-1 1 0 0 0,1 0 0 0 0,-1-1-1 0 0,1 0-27 0 0,-8 7 175 0 0,0-1 0 0 0,-1 0 0 0 0,0 0 0 0 0,0-1 0 0 0,-7 3-175 0 0,-56 22 492 0 0,10-4-441 0 0,49-22-346 0 0,0 0 1 0 0,-1 0 0 0 0,0-1 294 0 0,14-4-441 0 0,1 0-21 0 0,0 0-132 0 0,0 0-550 0 0,0 1-243 0 0,0 4-47 0 0</inkml:trace>
  <inkml:trace contextRef="#ctx0" brushRef="#br0" timeOffset="933.506">7599 6601 5496 0 0,'0'0'249'0'0,"0"0"-1"0"0,9-17-96 0 0,-8 15-69 0 0,0-1 230 0 0,1-1-1 0 0,0 1 0 0 0,0 0 1 0 0,0-1-1 0 0,0 1 0 0 0,0 0 1 0 0,1 0-1 0 0,-1 0 0 0 0,1 1 0 0 0,0-1 1 0 0,2-2-313 0 0,-4 5 258 0 0,-1 0 1 0 0,1-1 0 0 0,-1 1-1 0 0,1-1 1 0 0,-1 1 0 0 0,1 0-1 0 0,-1 0 1 0 0,1-1-1 0 0,-1 1 1 0 0,1 0 0 0 0,-1 0-1 0 0,1 0 1 0 0,-1-1 0 0 0,1 1-1 0 0,0 0 1 0 0,-1 0 0 0 0,1 0-1 0 0,-1 0 1 0 0,1 0 0 0 0,-1 0-1 0 0,1 0 1 0 0,0 0-1 0 0,-1 0 1 0 0,1 1-259 0 0,4 10 1629 0 0,-2 1-1546 0 0,1-1 143 0 0,5 14 268 0 0,-4-11-259 0 0,-4-13-214 0 0,0 1 0 0 0,0-1 0 0 0,-1 1 0 0 0,1-1 0 0 0,0 1 0 0 0,-1-1 0 0 0,0 1 0 0 0,1 0 0 0 0,-1-1 0 0 0,0 1 0 0 0,0-1 0 0 0,0 1-1 0 0,0 0 1 0 0,0 0-21 0 0,0 3 127 0 0,-1 0-1 0 0,1 0 0 0 0,0-1 0 0 0,1 1 1 0 0,-1 1-127 0 0,1 24 528 0 0,-1 14-512 0 0,0 12 240 0 0,2-43-256 0 0,-2-11 0 0 0,1-1 0 0 0,-1 1 0 0 0,0-1 0 0 0,0 1 0 0 0,0-1 0 0 0,0 1 0 0 0,0-1 0 0 0,0 1 0 0 0,0-1 0 0 0,0 1 0 0 0,-1 1 0 0 0,-4 23 11 0 0,4-25 48 0 0,-1 3 89 0 0,1-3-4120 0 0,1-1 3119 0 0</inkml:trace>
  <inkml:trace contextRef="#ctx0" brushRef="#br0" timeOffset="1378.73">7528 6585 3224 0 0,'0'0'359'0'0,"0"0"297"0"0,0 0 133 0 0,0 0 31 0 0,0 0-23 0 0,0 0-112 0 0,0 0-49 0 0,0 0-10 0 0,0 0-50 0 0,0 0-202 0 0,0 0-87 0 0,0 0-20 0 0,0 0 11 0 0,0 0 61 0 0,0 0 21 0 0,14 6 1567 0 0,-3-2-1377 0 0,-10-4-430 0 0,1 1 0 0 0,-1 0 0 0 0,1-1 0 0 0,0 1 0 0 0,-1-1 0 0 0,1 1 0 0 0,0-1 0 0 0,0 0 0 0 0,-1 0 0 0 0,1 0 0 0 0,0 0 0 0 0,0 0 0 0 0,1 0-120 0 0,66-6 1617 0 0,-45 5-413 0 0,-1-1 0 0 0,16-3-1204 0 0,29-4-901 0 0,-66 9 1113 0 0,-3-1-86 0 0,-9 1-54 0 0,-15 1-93 0 0,-21 2-35 0 0,27-2-80 0 0,0 1 0 0 0,-3 1 136 0 0,11-2-125 0 0,-1 0-1 0 0,1-1 0 0 0,-7 0 126 0 0,4 0-216 0 0,-18 0-656 0 0,31 0-94 0 0,1 0-2926 0 0,0 0-1256 0 0</inkml:trace>
  <inkml:trace contextRef="#ctx0" brushRef="#br0" timeOffset="4094.183">8111 6364 7368 0 0,'0'0'568'0'0,"0"0"-296"0"0,0 0 146 0 0,0 0 102 0 0,0 0 22 0 0,1 3 5442 0 0,2-1-6362 0 0,12 3 742 0 0,0-1 0 0 0,0-1 1 0 0,0 0-1 0 0,0-1 0 0 0,4 0-364 0 0,79-1 457 0 0,-58-1-246 0 0,-23-1-126 0 0,-1-1 0 0 0,1 0 0 0 0,-1-2 0 0 0,5-1-85 0 0,-4 1 23 0 0,0 1 0 0 0,0 0-1 0 0,0 1 1 0 0,7 0-23 0 0,-9 2-2024 0 0,-15 0 402 0 0</inkml:trace>
  <inkml:trace contextRef="#ctx0" brushRef="#br0" timeOffset="4438.095">8160 6530 3680 0 0,'0'0'284'0'0,"-1"1"-187"0"0,-3 0 62 0 0,3 0 608 0 0,1-1 259 0 0,-3 8 1739 0 0,3-8-2689 0 0,0 0 0 0 0,0 0 0 0 0,-1 0-1 0 0,1 0 1 0 0,0 1 0 0 0,0-1 0 0 0,0 0-1 0 0,0 0 1 0 0,0 0 0 0 0,0 0 0 0 0,0 1 0 0 0,0-1-1 0 0,-1 0 1 0 0,1 0 0 0 0,0 0 0 0 0,0 1-1 0 0,0-1 1 0 0,0 0 0 0 0,0 0 0 0 0,0 0 0 0 0,0 1-1 0 0,0-1 1 0 0,0 0 0 0 0,0 0 0 0 0,1 0-1 0 0,-1 1 1 0 0,0-1 0 0 0,0 0 0 0 0,0 0 0 0 0,0 0-1 0 0,0 1 1 0 0,0-1 0 0 0,0 0 0 0 0,0 0-1 0 0,0 0 1 0 0,1 0 0 0 0,-1 1 0 0 0,0-1 0 0 0,0 0-1 0 0,0 0 1 0 0,0 0 0 0 0,1 0 0 0 0,-1 0 0 0 0,0 0-1 0 0,0 0 1 0 0,0 0 0 0 0,1 1 0 0 0,-1-1-76 0 0,1 1 608 0 0,-1-1-134 0 0,2 0-52 0 0,18 0 353 0 0,-1 0 393 0 0,0 0-1 0 0,16-3-1167 0 0,42-5 1484 0 0,-39 5-1105 0 0,4 0 194 0 0,6-2-573 0 0,-34 3 41 0 0,-1 1-1 0 0,1 1 0 0 0,6 1-40 0 0,4 0-106 0 0,-22-1 8 0 0,-2 0-198 0 0,0 0-840 0 0,0 0-359 0 0</inkml:trace>
  <inkml:trace contextRef="#ctx0" brushRef="#br0" timeOffset="6230.297">9193 6012 3224 0 0,'0'0'143'0'0,"0"-3"26"0"0,-2-1-6 0 0,0 0 115 0 0,2 0 5655 0 0,4 3-4 0 0,-1 4-5658 0 0,0 2-192 0 0,0-1-1 0 0,-1 1 1 0 0,1 0 0 0 0,-1 0-1 0 0,0 0 1 0 0,0 0 0 0 0,-1 0-1 0 0,0 0 1 0 0,0 0 0 0 0,0 1-1 0 0,0-1-78 0 0,0 16 297 0 0,0-1 1 0 0,-2 7-298 0 0,0 0 173 0 0,4 205 331 0 0,3-55-365 0 0,-6-167-99 0 0,1 15 48 0 0,1-20-35 0 0,4 6 91 0 0,-6-6-92 0 0,0-4-76 0 0,0-1 124 0 0,0 0 70 0 0,0 0 12 0 0,0 0-162 0 0,0 0-688 0 0,0 0-297 0 0,0 0-56 0 0,0 0 22 0 0,0 0 159 0 0,0 0 68 0 0,0 0-460 0 0,0 0-2002 0 0,0 0-862 0 0</inkml:trace>
  <inkml:trace contextRef="#ctx0" brushRef="#br0" timeOffset="6650.842">9190 5999 8752 0 0,'0'-1'673'0'0,"0"-17"1302"0"0,0 17-1425 0 0,0 1-239 0 0,7-5 90 0 0,-4 2-199 0 0,1 1-1 0 0,0-1 1 0 0,0 1 0 0 0,-1 0-1 0 0,2 0 1 0 0,-1 1-1 0 0,0-1 1 0 0,0 1-1 0 0,0 0 1 0 0,1 0 0 0 0,-1 0-1 0 0,1 0 1 0 0,0 1-202 0 0,10-1 348 0 0,1 1-1 0 0,-1 0 1 0 0,3 2-348 0 0,-8-1 108 0 0,0 0 0 0 0,0 1-1 0 0,0 1 1 0 0,0-1 0 0 0,-1 2 0 0 0,1-1-1 0 0,-1 1 1 0 0,0 1 0 0 0,0 0 0 0 0,0 0-1 0 0,6 6-107 0 0,-12-8 37 0 0,1 0 0 0 0,-2 0 0 0 0,1 0 0 0 0,0 0 0 0 0,0 1 0 0 0,-1-1 0 0 0,0 1 0 0 0,0 0-1 0 0,0 0 1 0 0,0 0 0 0 0,0 0 0 0 0,-1 0 0 0 0,0 0 0 0 0,0 0 0 0 0,0 0 0 0 0,0 0-1 0 0,-1 1 1 0 0,0-1 0 0 0,1 0 0 0 0,-2 1 0 0 0,1-1 0 0 0,0 0 0 0 0,-1 1 0 0 0,0 0-37 0 0,0 2 37 0 0,-1-1 0 0 0,0 0 0 0 0,0 0 0 0 0,-1-1 1 0 0,1 1-1 0 0,-1 0 0 0 0,0-1 0 0 0,-1 1 0 0 0,1-1 0 0 0,-1 0 1 0 0,0 0-1 0 0,0-1 0 0 0,-1 1 0 0 0,1-1 0 0 0,-1 0 0 0 0,-2 1-37 0 0,-16 11 97 0 0,6-3-51 0 0,-1-2 0 0 0,0 0 0 0 0,-3 0-46 0 0,5-4-212 0 0,-10 6-305 0 0,-23 6 517 0 0,33-17-3295 0 0,8-2-2379 0 0</inkml:trace>
  <inkml:trace contextRef="#ctx0" brushRef="#br0" timeOffset="7313.276">9555 6653 1840 0 0,'0'0'401'0'0,"0"0"1014"0"0,0 0 442 0 0,0 0 88 0 0,0 0-158 0 0,0 0-747 0 0,0 0-325 0 0,0 0-67 0 0,0 0-27 0 0,0 0-77 0 0,0 0-31 0 0,-10 0 1119 0 0,7 2-1503 0 0,-1-1 0 0 0,1 1 0 0 0,0 0 0 0 0,0 0 0 0 0,0 0 0 0 0,0 1 0 0 0,0-1 0 0 0,1 1 1 0 0,-3 2-130 0 0,-4 3 262 0 0,7-8-236 0 0,1 1-1 0 0,0 0 1 0 0,0 0 0 0 0,1-1 0 0 0,-1 1 0 0 0,0 0 0 0 0,0 0-1 0 0,0 0 1 0 0,1 0 0 0 0,-1 0 0 0 0,0 0 0 0 0,1 0 0 0 0,-1 0-1 0 0,0 1-24 0 0,-4 11 202 0 0,2-6-120 0 0,1-1 0 0 0,0 0 0 0 0,0 1 1 0 0,0 1-84 0 0,2-6 24 0 0,-1-1 0 0 0,1 1 0 0 0,0 0 0 0 0,0 0 0 0 0,0 0 0 0 0,0 0 0 0 0,0 0 0 0 0,1-1 0 0 0,-1 1 0 0 0,1 0 0 0 0,-1 0 0 0 0,1 0 1 0 0,-1-1-1 0 0,1 1 0 0 0,0 0 0 0 0,0-1 0 0 0,0 2-24 0 0,3 2 50 0 0,-4-4-4 0 0,1 0 1 0 0,0 0-1 0 0,0 0 0 0 0,-1 0 0 0 0,1 0 0 0 0,0 0 0 0 0,0-1 0 0 0,0 1 1 0 0,0 0-1 0 0,0 0 0 0 0,0-1 0 0 0,0 1 0 0 0,0 0 0 0 0,0-1 0 0 0,1 1-46 0 0,0 0 48 0 0,0-1 0 0 0,0 1 0 0 0,1-1 0 0 0,-1 0-1 0 0,0 1 1 0 0,0-1 0 0 0,0 0 0 0 0,0 0-1 0 0,0 0 1 0 0,0 0 0 0 0,0-1 0 0 0,2 1-48 0 0,28-9 136 0 0,-9 2-180 0 0,-16 5 90 0 0,-1 0 0 0 0,1 0 0 0 0,0-1-1 0 0,-1 0 1 0 0,1-1 0 0 0,-1 0 0 0 0,0 0 0 0 0,0 0 0 0 0,0 0 0 0 0,-1-1 0 0 0,0 0 0 0 0,0 0 0 0 0,0 0 0 0 0,0-1 0 0 0,-1 0 0 0 0,0 0 0 0 0,0 0 0 0 0,0 0-1 0 0,-1-1 1 0 0,2-4-46 0 0,-5 10 2 0 0,1 0 0 0 0,0 0 1 0 0,-1-1-1 0 0,1 1 0 0 0,-1-1 0 0 0,0 1 0 0 0,1 0 0 0 0,-1-1 0 0 0,0 1 0 0 0,0-1 0 0 0,0 1 0 0 0,0 0 0 0 0,0-1 0 0 0,0 1 0 0 0,0-1 0 0 0,0 1 0 0 0,-1-1 0 0 0,1 1 0 0 0,-1 0 0 0 0,1-1 0 0 0,-1 1 1 0 0,1 0-1 0 0,-1 0 0 0 0,0-1 0 0 0,1 1 0 0 0,-1 0 0 0 0,0 0 0 0 0,0 0 0 0 0,0 0 0 0 0,0 0 0 0 0,0 0 0 0 0,0 0 0 0 0,0 0 0 0 0,0 0 0 0 0,-1 0-2 0 0,-1 0-76 0 0,0-1-1 0 0,0 1 1 0 0,0 0-1 0 0,1 0 1 0 0,-1 0 0 0 0,0 1-1 0 0,0-1 1 0 0,-1 1-1 0 0,1-1 1 0 0,0 1-1 0 0,0 0 1 0 0,0 0 0 0 0,0 1-1 0 0,0-1 1 0 0,-2 1 76 0 0,-24 5-2180 0 0,15-2-3917 0 0</inkml:trace>
  <inkml:trace contextRef="#ctx0" brushRef="#br0" timeOffset="32503.674">10159 6143 11312 0 0,'0'0'256'0'0,"-3"4"433"0"0,0 0-394 0 0,-1 0-283 0 0,4-3 5 0 0,0-1 0 0 0,-1 0 0 0 0,1 0 1 0 0,0 1-1 0 0,0-1 0 0 0,0 0 1 0 0,0 0-1 0 0,0 1 0 0 0,0-1 0 0 0,0 0 1 0 0,0 0-1 0 0,0 1 0 0 0,0-1 1 0 0,0 0-1 0 0,1 0 0 0 0,-1 1 0 0 0,0-1 1 0 0,0 0-1 0 0,0 0 0 0 0,0 1 1 0 0,0-1-1 0 0,0 0 0 0 0,0 0 0 0 0,1 0 1 0 0,-1 1-1 0 0,0-1 0 0 0,0 0 1 0 0,0 0-1 0 0,1 0 0 0 0,-1 0 0 0 0,0 1 1 0 0,0-1-1 0 0,0 0 0 0 0,1 0 0 0 0,-1 0 1 0 0,0 0-1 0 0,0 0 0 0 0,1 0 1 0 0,-1 0-1 0 0,0 0 0 0 0,0 0 0 0 0,1 0 1 0 0,-1 0-1 0 0,0 0 0 0 0,0 0-17 0 0,11 4 667 0 0,-8-4-509 0 0,0 0 1 0 0,0 0-1 0 0,0-1 1 0 0,0 1-1 0 0,0-1 1 0 0,0 0-1 0 0,0 1 1 0 0,0-1-1 0 0,0-1 1 0 0,0 1-1 0 0,-1 0 1 0 0,1-1-1 0 0,-1 1 1 0 0,1-1-1 0 0,-1 0 0 0 0,3-2-158 0 0,2-2 208 0 0,0 0-1 0 0,-1-1 0 0 0,0 0 0 0 0,4-6-207 0 0,-8 11 59 0 0,-1-1-1 0 0,1 1 0 0 0,-1-1 1 0 0,0 0-1 0 0,0 0 1 0 0,0 1-1 0 0,0-1 0 0 0,0 0 1 0 0,0 0-1 0 0,-1 0 0 0 0,1 0 1 0 0,-1 0-1 0 0,0 0 0 0 0,0 0 1 0 0,0 0-1 0 0,-1-3-58 0 0,0 4 43 0 0,0 0 0 0 0,0 0 0 0 0,0 1 0 0 0,0-1 0 0 0,-1 0 0 0 0,1 1 0 0 0,0-1 0 0 0,-1 0 0 0 0,1 1 0 0 0,-1 0 0 0 0,0-1 0 0 0,1 1 0 0 0,-1 0 0 0 0,0 0 0 0 0,0 0 0 0 0,0 0 0 0 0,0 0 0 0 0,0 0 0 0 0,0 1 0 0 0,0-1 0 0 0,0 1 0 0 0,0-1-1 0 0,0 1 1 0 0,0 0 0 0 0,0 0 0 0 0,-1 0-43 0 0,-11 2 39 0 0,-1 0 0 0 0,1 1 0 0 0,0 1 0 0 0,-1 0 0 0 0,2 1 0 0 0,-1 1 0 0 0,1 0 0 0 0,-8 5-39 0 0,9-3 95 0 0,1-1 0 0 0,0 2 0 0 0,0-1 0 0 0,1 2 0 0 0,0-1 0 0 0,1 1 0 0 0,0 1 0 0 0,1-1 0 0 0,-7 12-95 0 0,11-16 49 0 0,0 0 0 0 0,1 1 0 0 0,-1-1 0 0 0,1 1 0 0 0,1 0 0 0 0,-1 0 0 0 0,1 0 0 0 0,0 1 0 0 0,1-1 0 0 0,0 0 1 0 0,0 1-1 0 0,1-1 0 0 0,-1 1 0 0 0,2 3-49 0 0,1 14 103 0 0,2 1 0 0 0,3 5-103 0 0,-5-22 13 0 0,1 1-1 0 0,0 0 1 0 0,1-1 0 0 0,0 1 0 0 0,1-1 0 0 0,0 0 0 0 0,2 1-13 0 0,-3-4 128 0 0,1 0 1 0 0,0-1 0 0 0,0 1 0 0 0,0-1-1 0 0,1-1 1 0 0,0 1 0 0 0,0-1-1 0 0,0 0 1 0 0,0 0 0 0 0,1-1-1 0 0,-1 0 1 0 0,1 0 0 0 0,0-1 0 0 0,0 1-1 0 0,3-1-128 0 0,3 0 2 0 0,0 0-1 0 0,0-1 1 0 0,0-1 0 0 0,1-1-1 0 0,-1 1 1 0 0,0-2-1 0 0,0 0 1 0 0,0-1 0 0 0,0 0-1 0 0,4-2-1 0 0,26-6 0 0 0,-5-4-2408 0 0,-37 14 1896 0 0,0 1-1262 0 0,4-3-5051 0 0</inkml:trace>
  <inkml:trace contextRef="#ctx0" brushRef="#br0" timeOffset="32931.387">10288 6127 10136 0 0,'-6'3'769'0'0,"-24"18"487"0"0,9-9-242 0 0,17-9-745 0 0,-1-1 0 0 0,1 1 0 0 0,0-1 0 0 0,-1 0 0 0 0,0 0 0 0 0,0-1 0 0 0,1 1 1 0 0,-4 0-270 0 0,-16 1 547 0 0,-25 1 1369 0 0,38-3-1442 0 0,8-1-358 0 0,1 1 0 0 0,0-1-1 0 0,0 0 1 0 0,0 0-1 0 0,-1-1 1 0 0,1 1 0 0 0,0 0-1 0 0,0-1-115 0 0,-84-18-68 0 0,73 16-727 0 0,3 0-1284 0 0,2 1-2231 0 0,3 0-852 0 0</inkml:trace>
  <inkml:trace contextRef="#ctx0" brushRef="#br0" timeOffset="-103436.765">3262 2897 6448 0 0,'0'0'141'0'0,"0"0"23"0"0,-3-6 171 0 0,0 0-303 0 0,2 1-32 0 0,-8-36 2048 0 0,8 38-1923 0 0,0 1 1 0 0,0 0 0 0 0,0-1-1 0 0,0 1 1 0 0,-1 0 0 0 0,1 0-1 0 0,-1 0 1 0 0,1 0 0 0 0,-1 0-1 0 0,0 0 1 0 0,0 0 0 0 0,1 0-1 0 0,-1 1 1 0 0,-2-2-126 0 0,-12-12 1745 0 0,-10-5-1065 0 0,22 17-461 0 0,-1 0 1 0 0,0 0-1 0 0,0 1 1 0 0,0 0-1 0 0,0 0 1 0 0,-1 1-1 0 0,1-1 1 0 0,0 1 0 0 0,-3 0-220 0 0,-11-3 292 0 0,0 1 1 0 0,0 1-1 0 0,0 1 1 0 0,-1 1-1 0 0,1 0 1 0 0,0 2-1 0 0,-19 3-292 0 0,8 1 0 0 0,9-3 0 0 0,0 2 0 0 0,1 0 0 0 0,-13 6 0 0 0,6-1 0 0 0,15-6 0 0 0,0 1 0 0 0,0 0 0 0 0,1 1 0 0 0,-4 2 0 0 0,11-6-20 0 0,-3 3 276 0 0,0-1 1 0 0,0 1 0 0 0,0 0-1 0 0,0 1 1 0 0,1 0-1 0 0,0 0 1 0 0,0 0-1 0 0,-2 3-256 0 0,-7 14 6 0 0,0 1-1 0 0,2 0 0 0 0,-8 20-5 0 0,18-39 0 0 0,1 0 0 0 0,-1 0 0 0 0,1 0 0 0 0,0 0 0 0 0,1 1 0 0 0,-1-1 0 0 0,1 1 0 0 0,1-1 0 0 0,-1 1 0 0 0,0-1 0 0 0,1 1 0 0 0,0-1 0 0 0,1 1 0 0 0,0 1 0 0 0,-1-4 0 0 0,0 0 0 0 0,0-1 0 0 0,0 1 0 0 0,0 0 0 0 0,0 0 0 0 0,0-1 0 0 0,-1 1 0 0 0,1 0 0 0 0,-1-1 0 0 0,0 1 0 0 0,1 0 0 0 0,-1 0 0 0 0,1 0 0 0 0,0 0 0 0 0,0 0 0 0 0,0-1 0 0 0,0 1 0 0 0,0 0 0 0 0,1 0 0 0 0,-1 1 0 0 0,3 7 0 0 0,-2 0 0 0 0,1 0 0 0 0,-1 9 0 0 0,-1-11 0 0 0,1 1 0 0 0,0-1 0 0 0,0 0 0 0 0,1 0 0 0 0,2 6 0 0 0,-1-5 0 0 0,-1-4 0 0 0,0-1 0 0 0,0 1 0 0 0,1-1 0 0 0,0 0 0 0 0,2 5 0 0 0,-3-7 0 0 0,1 1 0 0 0,0 0 0 0 0,0 0 0 0 0,1 0 0 0 0,-1 0 0 0 0,1 0 0 0 0,3 2 0 0 0,11 12 0 0 0,-15-15 0 0 0,0 0 0 0 0,0 0 0 0 0,0 0 0 0 0,0-1 0 0 0,0 1 0 0 0,1-1 0 0 0,2 2 0 0 0,4 2 0 0 0,0-1 0 0 0,0 0 0 0 0,1-1 0 0 0,0 0 0 0 0,-1-1 0 0 0,1 0 0 0 0,11 1 0 0 0,-6-1 0 0 0,-8-2 0 0 0,1 0 0 0 0,-1 0 0 0 0,0-1 0 0 0,3 0 0 0 0,18 0 0 0 0,0-2 0 0 0,11-2 0 0 0,-27 2 0 0 0,0-1 0 0 0,0 0 0 0 0,-1 0 0 0 0,0-1 0 0 0,1-1 0 0 0,6-4 0 0 0,-6 3 0 0 0,0 1 0 0 0,8-3 0 0 0,-7 4 0 0 0,-1-1 0 0 0,1-1 0 0 0,1-1 0 0 0,16-11 0 0 0,14-10 0 0 0,-28 16 0 0 0,-4 3 0 0 0,0 0 0 0 0,0-1 0 0 0,0-1 0 0 0,-9 6 0 0 0,1 0 0 0 0,-1 0 0 0 0,0 0 0 0 0,0 0 0 0 0,0-1 0 0 0,-1 0 0 0 0,0 1 0 0 0,0-1 0 0 0,1-5 0 0 0,-3 9 0 0 0,0 0 0 0 0,0 0 0 0 0,-1 0 0 0 0,1 1 0 0 0,-1-1 0 0 0,1 0 0 0 0,-1 0 0 0 0,0 0 0 0 0,0 0 0 0 0,0 0 0 0 0,0 0 0 0 0,0 0 0 0 0,0 0 0 0 0,-1-1 0 0 0,0-4 0 0 0,2 3 0 0 0,-2-1 0 0 0,1 1 0 0 0,0 0 0 0 0,-1 0 0 0 0,0 0 0 0 0,0 0 0 0 0,0 0 0 0 0,0 0 0 0 0,-1 0 0 0 0,1 0 0 0 0,-2-1 0 0 0,-4-11 146 0 0,7 13-329 0 0,-1 0 1 0 0,0 0 0 0 0,0 1-1 0 0,0-1 1 0 0,-1 0-1 0 0,1 1 1 0 0,-1-1 0 0 0,1 1-1 0 0,-1-1 1 0 0,0 1 0 0 0,0 0-1 0 0,0 0 1 0 0,0 0-1 0 0,-2-1 183 0 0,3 2-512 0 0,1 0-989 0 0,0-2-3957 0 0</inkml:trace>
  <inkml:trace contextRef="#ctx0" brushRef="#br0" timeOffset="-103131.521">3320 2967 11976 0 0,'0'0'546'0'0,"0"0"-10"0"0,-4 6-322 0 0,-9 11-214 0 0,12-13 0 0 0,-1-1 0 0 0,-1 0 0 0 0,1 0 0 0 0,0 0 0 0 0,-1 0 0 0 0,-1 1 0 0 0,-5 5 0 0 0,1 0 0 0 0,-1 1 0 0 0,-4 8 0 0 0,-5 4 0 0 0,-3 3 89 0 0,-1-1 1 0 0,-1-2 0 0 0,-1 0 0 0 0,0-2 0 0 0,-3 1-90 0 0,13-10 580 0 0,0 0-1 0 0,-8 10-579 0 0,-8 7 448 0 0,6-3-448 0 0,20-20 0 0 0,-1 0 0 0 0,1 0 0 0 0,-1 0 0 0 0,-3 1 0 0 0,-29 21-402 0 0,37-26-72 0 0,0-1-34 0 0,0 0-4 0 0,0 0 0 0 0,0 0 0 0 0,1-1-716 0 0,5-1-2864 0 0</inkml:trace>
  <inkml:trace contextRef="#ctx0" brushRef="#br0" timeOffset="-102826.811">3311 2880 11976 0 0,'0'0'266'0'0,"-5"5"369"0"0,-55 50-224 0 0,11-10-341 0 0,17-13 910 0 0,-32 24-980 0 0,32-30 495 0 0,2 2 0 0 0,-11 13-495 0 0,21-20 0 0 0,-1-1 0 0 0,-15 9 0 0 0,-6 7 0 0 0,10-10 0 0 0,28-24-64 0 0,8-5-263 0 0,1 0 1 0 0,-1 0 0 0 0,0-1 0 0 0,1 1 0 0 0,-2-1 0 0 0,2-1 326 0 0,3-3-387 0 0,53-54-1661 0 0,-54 55 1647 0 0,0-1 0 0 0,-1 0 0 0 0,0 0 0 0 0,3-5 401 0 0,6-9-3412 0 0</inkml:trace>
  <inkml:trace contextRef="#ctx0" brushRef="#br0" timeOffset="-102539.425">3216 2907 10136 0 0,'0'0'230'0'0,"0"0"30"0"0,0 0 19 0 0,-2 1-40 0 0,-19 21 152 0 0,15-15-12 0 0,0 0 0 0 0,-1-1 0 0 0,-3 3-379 0 0,-45 32 565 0 0,-15 12 1526 0 0,-17 19-2091 0 0,58-47 0 0 0,-7 2 0 0 0,-13 11 0 0 0,43-34 0 0 0,-1 1 0 0 0,1-2 0 0 0,-1 1 0 0 0,0-1 0 0 0,-1 1 0 0 0,4-2 0 0 0,4-2 0 0 0,0 0 0 0 0,0-1 0 0 0,0 1 0 0 0,0 0 0 0 0,0 0 0 0 0,0 0 0 0 0,0 0 0 0 0,1-1 0 0 0,-1 1 0 0 0,0 0 0 0 0,0 0 0 0 0,0 0 0 0 0,0 0 0 0 0,0-1 0 0 0,0 1 0 0 0,0 0 0 0 0,0 0 0 0 0,0 0 0 0 0,0 0 0 0 0,0-1 0 0 0,0 1 0 0 0,0 0 0 0 0,0 0 0 0 0,0 0 0 0 0,0 0 0 0 0,0-1 0 0 0,0 1 0 0 0,-1 0 0 0 0,1 0 0 0 0,0 0 0 0 0,0 0 0 0 0,0-1 0 0 0,0 1 0 0 0,0 0 0 0 0,0 0 0 0 0,0 0 0 0 0,-1 0 0 0 0,1 0 0 0 0,0 0 0 0 0,0-1 0 0 0,0 1 0 0 0,0 0 0 0 0,0 0 0 0 0,-1 0 0 0 0,1 0 0 0 0,0 0 0 0 0,0 0 0 0 0,0 0 0 0 0,0 0 0 0 0,-1 0 0 0 0,1 0 0 0 0,0 0 0 0 0,0 0 0 0 0,0 0 0 0 0,0 0 0 0 0,-1 0 0 0 0,1 0 0 0 0,0 0 0 0 0,0 0 0 0 0,0 0 0 0 0,-1 0 0 0 0,1 0 0 0 0,0 0 0 0 0,0 0 0 0 0,0 0 0 0 0,0 0 0 0 0,0 0 0 0 0,-1 1 0 0 0,1-1 0 0 0,2-5-160 0 0,1 1 0 0 0,-1-1 0 0 0,1 1 0 0 0,0-1 0 0 0,0 1 0 0 0,0 0 0 0 0,0 1 0 0 0,1-1 160 0 0,1-1-282 0 0,0-1 0 0 0,-1 0 0 0 0,0 0 0 0 0,1-1 282 0 0,28-47-4356 0 0,-21 35 656 0 0</inkml:trace>
  <inkml:trace contextRef="#ctx0" brushRef="#br0" timeOffset="-102240.71">3066 2910 10136 0 0,'-5'6'183'0'0,"-1"0"1"0"0,0-1-1 0 0,0 1 1 0 0,0-1 0 0 0,-1-1-1 0 0,-4 3-183 0 0,-14 11 437 0 0,-2 4 578 0 0,1 2 0 0 0,2 1 1 0 0,-6 8-1016 0 0,7-9 202 0 0,-2 0 0 0 0,-1-2 1 0 0,-27 19-203 0 0,48-38 1 0 0,-17 11 929 0 0,21-14-421 0 0,1 0-66 0 0,6-6-342 0 0,51-57-2444 0 0,-27 33-217 0 0,23-30 2560 0 0,-40 41-1228 0 0,-1-2-2864 0 0</inkml:trace>
  <inkml:trace contextRef="#ctx0" brushRef="#br0" timeOffset="-101908.072">3004 2839 10136 0 0,'0'0'230'0'0,"0"0"30"0"0,0 0 19 0 0,-1 1-40 0 0,-16 19 385 0 0,-1 0 1 0 0,-1-1-1 0 0,0-1 1 0 0,-19 13-625 0 0,-7 7 1078 0 0,-39 29-556 0 0,41-34-436 0 0,4-6 844 0 0,37-26-421 0 0,2-1-66 0 0,13-19-342 0 0,41-41-1858 0 0,-29 33 1676 0 0,-1 0 0 0 0,-1-2 1 0 0,9-16 80 0 0,-22 30-330 0 0,-2 2 360 0 0,0 0 0 0 0,0-1 0 0 0,-1 0 0 0 0,-1-1 0 0 0,0 1 0 0 0,0-5-30 0 0,-6 13 150 0 0,0 6-141 0 0,0 0 0 0 0,0 0 0 0 0,0-1 0 0 0,0 1 0 0 0,0 0 1 0 0,-1 0-1 0 0,1-1 0 0 0,0 1 0 0 0,0 0 0 0 0,0 0 0 0 0,0 0 1 0 0,-1 0-1 0 0,1-1 0 0 0,0 1 0 0 0,0 0 0 0 0,0 0 0 0 0,0 0 1 0 0,-1 0-1 0 0,1-1 0 0 0,0 1 0 0 0,0 0 0 0 0,-1 0 1 0 0,1 0-1 0 0,0 0 0 0 0,0 0 0 0 0,-1 0 0 0 0,1 0 0 0 0,0 0 1 0 0,0 0-1 0 0,-1 0 0 0 0,1 0 0 0 0,0 0 0 0 0,0 0 0 0 0,-1 0 1 0 0,1 0-1 0 0,0 0 0 0 0,0 0 0 0 0,-1 0 0 0 0,1 0 0 0 0,0 0 1 0 0,0 0-1 0 0,0 1 0 0 0,-1-1 0 0 0,1 0 0 0 0,0 0 1 0 0,0 0-1 0 0,0 0 0 0 0,-1 1 0 0 0,1-1 0 0 0,0 0-9 0 0,-12 5 295 0 0,-1 1-1 0 0,1 0 0 0 0,1 0 0 0 0,-1 1 1 0 0,1 1-1 0 0,0 1-294 0 0,-23 19-378 0 0,-5 7 378 0 0,8-7-184 0 0,23-21-143 0 0,1 0-1 0 0,0 1 1 0 0,-1 2 327 0 0,-2 5-512 0 0</inkml:trace>
  <inkml:trace contextRef="#ctx0" brushRef="#br0" timeOffset="-100442.777">3528 2965 6448 0 0,'1'2'161'0'0,"-1"-1"-144"0"0,0-1 1 0 0,0 0 0 0 0,0 0-1 0 0,0 1 1 0 0,0-1-1 0 0,0 0 1 0 0,0 1 0 0 0,0-1-1 0 0,0 0 1 0 0,0 0 0 0 0,0 1-1 0 0,0-1 1 0 0,0 0-1 0 0,-1 1 1 0 0,1-1 0 0 0,0 0-1 0 0,0 0 1 0 0,0 1 0 0 0,0-1-1 0 0,0 0 1 0 0,-1 0-1 0 0,1 1 1 0 0,0-1 0 0 0,0 0-1 0 0,-1 0 1 0 0,1 0 0 0 0,0 1-1 0 0,0-1 1 0 0,-1 0-18 0 0,-5 7 1012 0 0,6-7-992 0 0,0 0 0 0 0,0 0 0 0 0,-1 1-1 0 0,1-1 1 0 0,0 0 0 0 0,0 0 0 0 0,0 0 0 0 0,0 0 0 0 0,0 0 0 0 0,0 0 0 0 0,-1 0 0 0 0,1 0 0 0 0,0 0 0 0 0,0 1 0 0 0,0-1 0 0 0,0 0-1 0 0,0 0 1 0 0,0 0 0 0 0,0 0 0 0 0,0 0 0 0 0,0 0 0 0 0,0 1 0 0 0,0-1 0 0 0,0 0 0 0 0,0 0 0 0 0,0 0 0 0 0,0 0 0 0 0,-1 0-1 0 0,1 1 1 0 0,0-1 0 0 0,1 0 0 0 0,-1 0 0 0 0,0 0 0 0 0,0 0 0 0 0,0 0 0 0 0,0 1 0 0 0,0-1 0 0 0,0 0 0 0 0,0 0 0 0 0,0 0 0 0 0,0 0-1 0 0,0 0 1 0 0,0 0 0 0 0,0 1 0 0 0,0-1 0 0 0,0 0 0 0 0,0 0 0 0 0,1 0 0 0 0,-1 0 0 0 0,0 0 0 0 0,0 0 0 0 0,0 0-20 0 0,2 0 55 0 0,0 0 0 0 0,0 0 1 0 0,1 0-1 0 0,-1 0 0 0 0,0 0 1 0 0,0 1-1 0 0,0-1 0 0 0,0 1 1 0 0,0-1-1 0 0,0 1 0 0 0,1 0-55 0 0,1 1 338 0 0,-2-2 172 0 0,-2 0-68 0 0,1 0-292 0 0,5-2-134 0 0,8 0-16 0 0,-13 2 0 0 0,1 0 0 0 0,0 0 0 0 0,0 0 0 0 0,-1-1 0 0 0,1 1 0 0 0,0-1 0 0 0,0 1 0 0 0,-1-1 0 0 0,1 0 0 0 0,0 0 0 0 0,17-14 0 0 0,75-41 0 0 0,-77 46 0 0 0,-1 0 0 0 0,5-5 0 0 0,-13 10 0 0 0,59-52 1440 0 0,-13 12-1036 0 0,10-9-200 0 0,0 1-204 0 0,-33 26 0 0 0,11-6 0 0 0,64-48 0 0 0,-25 18 0 0 0,-4 2 0 0 0,39-26 0 0 0,-12 13 0 0 0,-98 71 0 0 0,4-4 0 0 0,0 1 0 0 0,0-1 0 0 0,-1 0 0 0 0,0-1 0 0 0,7-8 0 0 0,56-55 0 0 0,-55 54-47 0 0,12-15-308 0 0,-8 10-3959 0 0,-12 16 614 0 0</inkml:trace>
  <inkml:trace contextRef="#ctx0" brushRef="#br0" timeOffset="-99532.072">3557 3076 8288 0 0,'0'0'190'0'0,"0"0"28"0"0,0 0 7 0 0,-9 0 6 0 0,7 0-231 0 0,4 2 0 0 0,-2-2 21 0 0,0 0 1 0 0,0 0 0 0 0,0 0-1 0 0,0 0 1 0 0,0 0 0 0 0,0 0-1 0 0,0 0 1 0 0,0 0 0 0 0,0 0-1 0 0,0 0 1 0 0,-1 0 0 0 0,1 0-1 0 0,0 0 1 0 0,0 0 0 0 0,0 0-1 0 0,0 0 1 0 0,0 0 0 0 0,0 0-1 0 0,0 0 1 0 0,0 0 0 0 0,0 0-1 0 0,0 0 1 0 0,0 0 0 0 0,0 0-1 0 0,0 0 1 0 0,0 0 0 0 0,0 0-1 0 0,0 0 1 0 0,0 0 0 0 0,0 1-1 0 0,-1-1 1 0 0,1 0 0 0 0,0 0-1 0 0,0 0 1 0 0,0 0 0 0 0,0 0-1 0 0,0 0 1 0 0,0 0 0 0 0,0 0-1 0 0,0 0 1 0 0,0 0 0 0 0,0 0-1 0 0,0 0 1 0 0,0 0 0 0 0,0 0-1 0 0,0 0 1 0 0,0 0 0 0 0,0 0-22 0 0,1 0 61 0 0,0 1 0 0 0,0-1 0 0 0,0 0 0 0 0,0 0 1 0 0,0 1-1 0 0,0-1 0 0 0,0 0 0 0 0,0 1 0 0 0,0-1 0 0 0,0 1 1 0 0,0-1-1 0 0,-1 1 0 0 0,1-1 0 0 0,0 1 0 0 0,0 0 0 0 0,0-1 1 0 0,-1 2-62 0 0,27 17 331 0 0,-21-14-86 0 0,1 0 0 0 0,0 0 0 0 0,1-1 1 0 0,-1 0-1 0 0,1 0 0 0 0,0 0 1 0 0,3 0-246 0 0,43 17 0 0 0,-27-11 0 0 0,26 8 0 0 0,-35-14 61 0 0,4 2 374 0 0,0 0-1 0 0,6 4-434 0 0,-1 0 710 0 0,16 3-710 0 0,22 8 408 0 0,49 24-408 0 0,101 25 0 0 0,-93-35 0 0 0,-107-30 0 0 0,-1 0 0 0 0,11 6 0 0 0,-11-5 0 0 0,-1 0 0 0 0,14 2 0 0 0,-19-5 0 0 0,0 0 0 0 0,0 1 0 0 0,0 0 0 0 0,5 3 0 0 0,18 9 0 0 0,-16-10 0 0 0,1 1 0 0 0,1-1 0 0 0,0 0 0 0 0,7 0 0 0 0,-15-3 0 0 0,-1-1 0 0 0,1 1 0 0 0,-1 1 0 0 0,0-1 0 0 0,0 1 0 0 0,-1 1 0 0 0,3 1 0 0 0,-1-2 0 0 0,-1 1 0 0 0,1-2 0 0 0,0 1 0 0 0,0-1 0 0 0,3 0 0 0 0,28 10 0 0 0,-22-5 0 0 0,2 0 0 0 0,-1-2 0 0 0,16 3 0 0 0,16 2 0 0 0,-42-10-81 0 0,-1 1 1 0 0,0-1 0 0 0,0 0-1 0 0,0-1 1 0 0,3 0 80 0 0,-10 0-474 0 0,-1 0-888 0 0,0 0-3416 0 0</inkml:trace>
  <inkml:trace contextRef="#ctx0" brushRef="#br0" timeOffset="-97210.077">4841 1892 4608 0 0,'0'0'208'0'0,"1"0"-9"0"0,8-17 803 0 0,-8 15-574 0 0,0 0-365 0 0,-1 1 0 0 0,1-1 0 0 0,0 1-1 0 0,0 0 1 0 0,-1 0 0 0 0,1-1 0 0 0,0 1-1 0 0,0 0 1 0 0,0 0 0 0 0,1 0 0 0 0,-1 0-63 0 0,0 0-1 0 0,-1 1 1 0 0,0-1 0 0 0,1 1-1 0 0,-1-1 1 0 0,1 1 0 0 0,-1 0-1 0 0,1-1 1 0 0,-1 1 0 0 0,1 0-1 0 0,-1-1 1 0 0,1 1 0 0 0,-1 0-1 0 0,1 0 1 0 0,-1-1 0 0 0,1 1-1 0 0,-1 0 1 0 0,1 0 0 0 0,0 0-1 0 0,-1 0 1 0 0,1 0 0 0 0,8-2 79 0 0,-8 1 291 0 0,7-2 1220 0 0,-7 1-1578 0 0,9-6 64 0 0,-8 7 238 0 0,1-1-750 0 0,-8-6 4654 0 0,4 7-3848 0 0,1 1 118 0 0,0 0 22 0 0,0 0-68 0 0,-2 9-276 0 0,-1-4-166 0 0,2-4 0 0 0,0 0 0 0 0,1 0 0 0 0,-1 0 0 0 0,1 0 0 0 0,-1 0 0 0 0,1 0 0 0 0,-1 0 0 0 0,1 0 0 0 0,0 0 0 0 0,-1 0 0 0 0,1 0 0 0 0,0 0 0 0 0,0 1 0 0 0,0-1 0 0 0,0 0 0 0 0,0 0 0 0 0,0 1 0 0 0,0 3 0 0 0,-4 63 1439 0 0,-8-20-834 0 0,6-25-604 0 0,1-1 0 0 0,1 1 0 0 0,0 0-1 0 0,1 12 0 0 0,0 37 2048 0 0,-6 33-2048 0 0,8-81 0 0 0,-1-1 0 0 0,-4 15 0 0 0,0 3 0 0 0,-12 81 0 0 0,8-37 0 0 0,6-34 0 0 0,-1 7 0 0 0,3 0 0 0 0,3 40 0 0 0,1-63 0 0 0,-3 17 0 0 0,1-11 0 0 0,-1-7-28 0 0,0-22 443 0 0,0 1 1 0 0,1 0-1 0 0,1-1 0 0 0,0 1 0 0 0,3 12-415 0 0,-3-22 0 0 0,-1 1 0 0 0,1 0 0 0 0,-1-1 0 0 0,0 1 0 0 0,0 0 0 0 0,0-1 0 0 0,-1 4 0 0 0,0 19 0 0 0,4 10 0 0 0,0 28 0 0 0,-2-46 0 0 0,0 1 0 0 0,2 2 0 0 0,-1-3 0 0 0,0 0 0 0 0,-1 4 0 0 0,5 125 0 0 0,-4-103 0 0 0,-1-27 0 0 0,0-1 0 0 0,-1 1 0 0 0,-1 9 0 0 0,0-17 0 0 0,1 1 0 0 0,0 0 0 0 0,1 0 0 0 0,1 6 0 0 0,2 27 0 0 0,-3-25 0 0 0,0 0 0 0 0,2 3 0 0 0,-2-16 0 0 0,5 85 0 0 0,0-38 0 0 0,-4-30 0 0 0,-2-14 0 0 0,0-1 0 0 0,1 0 0 0 0,0 0 0 0 0,0 1 0 0 0,1-1 0 0 0,0 0 0 0 0,0 0 0 0 0,1 0 0 0 0,1 3 0 0 0,0-1 0 0 0,-1 15 0 0 0,-3-22 0 0 0,12 15 0 0 0,-11-16 0 0 0,-1-1 0 0 0,0 1 0 0 0,0-1 0 0 0,1 0 0 0 0,-1 1 0 0 0,0-1 0 0 0,0 0 0 0 0,0 0 0 0 0,1 1 0 0 0,-1-1 0 0 0,0 0 0 0 0,1 0 0 0 0,-1 1 0 0 0,0-1 0 0 0,1 0 0 0 0,-1 0 0 0 0,0 0 0 0 0,1 1 0 0 0,-1-1 0 0 0,0 0 0 0 0,1 0 0 0 0,-1 0 0 0 0,1 0 0 0 0,-1 0 0 0 0,0 0 0 0 0,1 0 0 0 0,-1 0 0 0 0,0 0 0 0 0,1 0 0 0 0,-1 0 0 0 0,1 0 0 0 0,-1 0 0 0 0,0 0 0 0 0,1 0 0 0 0,-1-1 0 0 0,0 1 0 0 0,1 0 0 0 0,-1 0 0 0 0,0 0 0 0 0,1 0 0 0 0,-1-1 0 0 0,0 1 0 0 0,1 0 0 0 0,-1-1 0 0 0,0 1 0 0 0,2 0-46 0 0,0-1 0 0 0,0 1 0 0 0,-1-1 0 0 0,1 0 0 0 0,0 1 0 0 0,0-1-1 0 0,-1 0 1 0 0,1 0 0 0 0,-1 0 0 0 0,1 0 0 0 0,-1-1 0 0 0,1 1 0 0 0,-1 0 0 0 0,0-1-1 0 0,1 1 1 0 0,-1-1 0 0 0,0 1 0 0 0,0-1 0 0 0,0 0 0 0 0,0 1 0 0 0,0-1-1 0 0,-1 0 1 0 0,1 0 0 0 0,0 1 0 0 0,-1-1 0 0 0,0 0 0 0 0,1 0 0 0 0,-1 0 0 0 0,0 0-1 0 0,0-1 47 0 0,0 1-51 0 0,1 1-1 0 0,-1-1 0 0 0,0 1 0 0 0,1-1 0 0 0,-1 1 1 0 0,1-1-1 0 0,0 1 0 0 0,-1-1 0 0 0,1 1 0 0 0,0-1 1 0 0,0 0 51 0 0,6-14-39 0 0,-7 14 39 0 0,1 1 0 0 0,-1-1 0 0 0,0 0 0 0 0,0 0 0 0 0,1 0 0 0 0,-1 0 0 0 0,1 0 0 0 0,-1 1 0 0 0,1-1 0 0 0,0 0 0 0 0,0 1 0 0 0,0-1 0 0 0,0 0 0 0 0,0 1 0 0 0,0-1 0 0 0,0 1 0 0 0,1-1 0 0 0,0 0 0 0 0,7-12 0 0 0,-9 13 0 0 0,0 0 0 0 0,1 0 0 0 0,-1 0 0 0 0,1 0 0 0 0,-1 0 0 0 0,1 0 0 0 0,-1 1 0 0 0,1-1 0 0 0,0 0 0 0 0,0 0 0 0 0,-1 0 0 0 0,1 0 0 0 0,0 1 0 0 0,0-1 0 0 0,22-16 0 0 0,-23 17 0 0 0,1-1 0 0 0,0 1 0 0 0,0-1 0 0 0,0 1 0 0 0,0 0 0 0 0,0 0 0 0 0,0-1 0 0 0,0 1 0 0 0,1 0 0 0 0,-1 0 0 0 0,0 0 0 0 0,0 0 0 0 0,0 0 0 0 0,0 0 0 0 0,0 1 0 0 0,0-1 0 0 0,0 0 0 0 0,0 0 0 0 0,0 1 0 0 0,-10 24 1827 0 0,8-21-1798 0 0,0 0 0 0 0,0 0 0 0 0,-1 0 1 0 0,0-1-1 0 0,0 1 0 0 0,0 0-29 0 0,-7 16-10 0 0,7-16 10 0 0,0 0 0 0 0,1 0 0 0 0,-1 0 0 0 0,-1-1 0 0 0,1 1 0 0 0,0 0 0 0 0,-1-1 0 0 0,0 0 0 0 0,0 1 0 0 0,0-1 0 0 0,0 0 0 0 0,0-1 0 0 0,-1 1 0 0 0,0 0 0 0 0,-9 8 0 0 0,1-1 407 0 0,0 1-1 0 0,0-2 1 0 0,-1 1-1 0 0,-1-2 0 0 0,-9 5-406 0 0,10-4 16 0 0,12-7-16 0 0,-1-1 0 0 0,1 0 0 0 0,0 1 0 0 0,-1-1 0 0 0,0 0 0 0 0,1 0 0 0 0,-1 0 0 0 0,0 0 0 0 0,1-1 0 0 0,-1 1 0 0 0,0 0 0 0 0,0-1 0 0 0,0 1 0 0 0,1-1 0 0 0,-1 1 0 0 0,0-1 0 0 0,0 0 0 0 0,0 0 0 0 0,0 0 0 0 0,0 0 0 0 0,0 0 0 0 0,0 0 0 0 0,0-1 0 0 0,0 1 0 0 0,0-1 0 0 0,1 1 0 0 0,-3-3 0 0 0,0 0 0 0 0,0 0 0 0 0,0 0 0 0 0,1 0 0 0 0,0-1 0 0 0,-1 1 0 0 0,1-1 0 0 0,0 0 0 0 0,-5-6 111 0 0,1 0 0 0 0,-1-1-1 0 0,2 0 1 0 0,-4-7-111 0 0,-4-16 1126 0 0,6 16-886 0 0,0-1-1 0 0,-6-6-239 0 0,-19-46-1826 0 0,2 5 374 0 0,30 64 1049 0 0,0-1 0 0 0,0 1 0 0 0,0 0 1 0 0,1-1-1 0 0,-1 1 0 0 0,1 0 0 0 0,0-1 0 0 0,-1 1 1 0 0,1-1-1 0 0,0 0 403 0 0,0-13-6821 0 0</inkml:trace>
  <inkml:trace contextRef="#ctx0" brushRef="#br0" timeOffset="-96458.966">4882 1669 8288 0 0,'0'0'381'0'0,"0"0"-6"0"0,-4 6-227 0 0,-9 9 532 0 0,2 1 0 0 0,0 1 0 0 0,-9 16-680 0 0,-18 31 876 0 0,17-30 296 0 0,-3 10-1172 0 0,23-41-14 0 0,0-2 11 0 0,-14 13 92 0 0,14-13 281 0 0,1-1 118 0 0,0 0 22 0 0,0 0-68 0 0,1-1-424 0 0,-1 1-1 0 0,1-1 0 0 0,-1 0 1 0 0,1 0-1 0 0,-1 0 0 0 0,1 0 1 0 0,-1 1-1 0 0,0-1 0 0 0,1 0 1 0 0,-1 0-1 0 0,0 0 0 0 0,0 0 1 0 0,0 0-1 0 0,0 0 0 0 0,1 0 1 0 0,-1-1-18 0 0,0-1 330 0 0,2-2-150 0 0,0 0-1 0 0,0 1 1 0 0,1-1 0 0 0,-1 1-1 0 0,1-1 1 0 0,0 1-1 0 0,0 0 1 0 0,1 1 0 0 0,1-2-180 0 0,15-21-12 0 0,29-48 12 0 0,-43 66 0 0 0,-1 1 0 0 0,2-1 0 0 0,-1 1 0 0 0,1 1 0 0 0,0-1 0 0 0,0 1 0 0 0,6-3 0 0 0,12-12 0 0 0,-22 20 0 0 0,0 0 0 0 0,-1 0 0 0 0,1 0 0 0 0,0 0 0 0 0,0 0 0 0 0,0 0 0 0 0,0 1 0 0 0,2-1 0 0 0,-3 1 0 0 0,0 1 0 0 0,1-1 0 0 0,-1 1 0 0 0,0 0 0 0 0,0-1 0 0 0,1 1 0 0 0,-1 0 0 0 0,0 0 0 0 0,0 1 0 0 0,0-1 0 0 0,0 0 0 0 0,0 1 0 0 0,0-1 0 0 0,-1 1 0 0 0,1-1 0 0 0,0 1 0 0 0,-1 0 0 0 0,1 0 0 0 0,-1 0 0 0 0,3 3 0 0 0,1 2 0 0 0,0-1 0 0 0,0 1 0 0 0,-1 1 0 0 0,0-1 0 0 0,0 1 0 0 0,0-1 0 0 0,1 9 0 0 0,-2-9 0 0 0,0 0 0 0 0,0 0 0 0 0,0-1 0 0 0,1 1 0 0 0,1 2 0 0 0,2 2 0 0 0,5 6 0 0 0,3 7 0 0 0,-14-22 0 0 0,0-1 0 0 0,6 5 0 0 0,-4-2-64 0 0,-2-3-273 0 0,-1-1-138 0 0,0 0-32 0 0,0 0-5 0 0</inkml:trace>
  <inkml:trace contextRef="#ctx0" brushRef="#br0" timeOffset="-94081.918">4789 3667 10136 0 0,'-3'-1'97'0'0,"-13"-4"505"0"0,8 3-223 0 0,18-3-357 0 0,6-1-26 0 0,31-7 236 0 0,0 2 1 0 0,1 3 0 0 0,0 1-1 0 0,18 1-232 0 0,27-1 802 0 0,10-6-802 0 0,36-3 316 0 0,250-9-316 0 0,-236 17 0 0 0,97 0 0 0 0,-44 3 0 0 0,-91 4 0 0 0,314-15 0 0 0,-251 11 459 0 0,226-4 1130 0 0,-11 2-1589 0 0,-284 6 0 0 0,218 7 0 0 0,-276-4 95 0 0,1-3 0 0 0,4-2-95 0 0,49 0 187 0 0,159-4 212 0 0,-32-1-135 0 0,-100 4-134 0 0,-85 3-45 0 0,1 3 1 0 0,5 2-86 0 0,-17-2 322 0 0,30-3-322 0 0,-15 0 175 0 0,-27 0-110 0 0,25 2 75 0 0,-28 0-136 0 0,-1-1 0 0 0,0 0 0 0 0,16-3-4 0 0,5 0 0 0 0,1 2 0 0 0,20-2 0 0 0,-27 4 0 0 0,-29-1 0 0 0,-1 1 0 0 0,1-1 0 0 0,-1 0 0 0 0,0-1 0 0 0,1 1 0 0 0,-1-1 0 0 0,1 0 0 0 0,-1 0 0 0 0,1-1 42 0 0,13-4-996 0 0,-8 2-2915 0 0,-5 2-1541 0 0</inkml:trace>
  <inkml:trace contextRef="#ctx0" brushRef="#br0" timeOffset="-90338.128">4943 2111 6448 0 0,'3'-28'696'0'0,"6"20"-714"0"0,-3 1 106 0 0,-6 6 278 0 0,0 1 120 0 0,0 0 24 0 0,0 0 2 0 0,0 0 0 0 0,7-2 1104 0 0,42 2-584 0 0,1 2 0 0 0,4 4-1032 0 0,-31-4 0 0 0,0-2 0 0 0,0 0 0 0 0,1-1 0 0 0,6-2 0 0 0,31-2 0 0 0,147-10 0 0 0,-98 10-15 0 0,91-1 102 0 0,-7 0 969 0 0,-8 1-136 0 0,13-4-920 0 0,-55 1 0 0 0,-9-3-14 0 0,-57 3 100 0 0,110-1 1873 0 0,-34-6-1943 0 0,-19 4-16 0 0,12-2 0 0 0,-19 3 0 0 0,33-2 0 0 0,-112 9 12 0 0,13 0 139 0 0,48 4-151 0 0,-44 0 113 0 0,21-3-113 0 0,3 0 63 0 0,36 7 293 0 0,-51 0-363 0 0,77 0-579 0 0,-84-4 554 0 0,-27-1 34 0 0,5 3-2 0 0,-28-3 0 0 0,0 0 0 0 0,6-1 0 0 0,17-1 0 0 0,42 3 0 0 0,89-3 0 0 0,-149 0 0 0 0,0-1 0 0 0,1-1 0 0 0,-23 3 0 0 0,117-18 0 0 0,-101 16 131 0 0,0 0-1 0 0,0 1 1 0 0,0 1-1 0 0,1 0 0 0 0,7 2-130 0 0,14-1-542 0 0,5-2 440 0 0,20 4 948 0 0,-45-2-836 0 0,179 0-42 0 0,-151 4 208 0 0,-34-4-589 0 0,-8 0 331 0 0,1 1 0 0 0,0-1-1 0 0,0-1 1 0 0,0 1 0 0 0,-1-1 0 0 0,5-1 82 0 0,-9 1 121 0 0,5-1 533 0 0,-5 2-637 0 0,0 0 1 0 0,0 0-1 0 0,0 0 0 0 0,0 0 1 0 0,0 0-1 0 0,0-1 1 0 0,0 1-1 0 0,0 0 0 0 0,0-1 1 0 0,-1 1-1 0 0,1-1 0 0 0,0 1 1 0 0,0-1-1 0 0,0 1 1 0 0,-1-1-1 0 0,1 1 0 0 0,0-2-17 0 0,1-7-2117 0 0,-2 6 1607 0 0</inkml:trace>
  <inkml:trace contextRef="#ctx0" brushRef="#br0" timeOffset="-88720.331">9837 1473 5552 0 0,'0'0'256'0'0,"1"0"-7"0"0,4-1-157 0 0,0-6-434 0 0,-6-1 3939 0 0,0 8-137 0 0,5 8-2784 0 0,-2-2-451 0 0,0 1 0 0 0,0-1 1 0 0,0 0-1 0 0,-1 1 1 0 0,0 0-1 0 0,0-1 1 0 0,-1 5-226 0 0,2 3 214 0 0,3 45 41 0 0,2 14-300 0 0,-6-58 256 0 0,0 1 0 0 0,-1-1 0 0 0,-1 12-211 0 0,0 27 562 0 0,2-15 131 0 0,-4 38-693 0 0,0-39-19 0 0,3 0-1 0 0,1 2 20 0 0,1 33 0 0 0,-3 3 0 0 0,0-3 0 0 0,4 8 0 0 0,4 2 0 0 0,7 28 0 0 0,-1-22 430 0 0,-6-36 60 0 0,-3 1-1 0 0,-3 51-489 0 0,-1-76 623 0 0,-6 64-623 0 0,3 121 0 0 0,1-140 0 0 0,0-32 0 0 0,2-1 0 0 0,2 5 0 0 0,2 2 0 0 0,-3 5 0 0 0,1-27 0 0 0,-2-19 0 0 0,1 0 0 0 0,-1 0 0 0 0,0 1 0 0 0,-1-1 0 0 0,1 0 0 0 0,-2 3 0 0 0,1-2 0 0 0,0 1 0 0 0,1 0 0 0 0,0 0 0 0 0,0 0 0 0 0,0 0 0 0 0,2-1 0 0 0,-1 4 0 0 0,2 9 0 0 0,-2-12 0 0 0,-1-1 0 0 0,1 1 0 0 0,-2 0 0 0 0,1-1 0 0 0,-1 1 0 0 0,-2 7 0 0 0,3-10 0 0 0,1 3 0 0 0,1-7 0 0 0,4 9 0 0 0,-4-9 1 0 0,0-1 0 0 0,-1 0-1 0 0,1 1 1 0 0,0-1-1 0 0,0 0 1 0 0,0 0 0 0 0,-1 0-1 0 0,1 0 1 0 0,0 0-1 0 0,0 0 1 0 0,2 0-1 0 0,23 6-883 0 0,7-5-294 0 0,-25-2 1198 0 0,-1 0-1 0 0,1 0 0 0 0,5 2-20 0 0,-7 0-76 0 0,-4-2-28 0 0,0 0-1 0 0,0 1 0 0 0,-1 0 1 0 0,1 0-1 0 0,0-1 0 0 0,-1 1 1 0 0,2 1 104 0 0,-3-1 3 0 0,-1-1 1 0 0,1 1-1 0 0,0 0 1 0 0,0-1-1 0 0,-1 1 1 0 0,1 0-1 0 0,-1-1 1 0 0,1 1 0 0 0,0 0-1 0 0,-1 0 1 0 0,1 0-1 0 0,-1 0 1 0 0,0 0-1 0 0,1-1 1 0 0,-1 1-1 0 0,0 0 1 0 0,0 0-1 0 0,1 0 1 0 0,-1 0-1 0 0,0 0 1 0 0,0 0-1 0 0,0 0 1 0 0,0 0 0 0 0,0 0-5 0 0,-1 8 193 0 0,0 0-1 0 0,-1 0 0 0 0,0 0 0 0 0,0-1 0 0 0,-1 1 0 0 0,0-1 0 0 0,0 1 1 0 0,-1-1-1 0 0,0 0 0 0 0,0 0 0 0 0,-1-1 0 0 0,0 1 0 0 0,-1-1 0 0 0,-3 3-191 0 0,2 0 7 0 0,-12 14-21 0 0,18-23 19 0 0,0 0 1 0 0,0 0-1 0 0,0 0 0 0 0,-1 0 1 0 0,1 0-1 0 0,0 0 0 0 0,-1-1 0 0 0,1 1 1 0 0,-1 0-1 0 0,1-1 0 0 0,0 1 1 0 0,-1-1-1 0 0,1 1 0 0 0,-1-1 0 0 0,0 0 1 0 0,0 1-6 0 0,0-2 121 0 0,0 1 1 0 0,0 0-1 0 0,1-1 1 0 0,-1 0 0 0 0,0 1-1 0 0,1-1 1 0 0,-1 0-1 0 0,1 0 1 0 0,-1 0 0 0 0,1 0-1 0 0,-1 0 1 0 0,1 0-1 0 0,0 0 1 0 0,-1-1-122 0 0,-20-20 1283 0 0,15 14-818 0 0,-9-8 108 0 0,11 12-564 0 0,0-1 0 0 0,0 0 0 0 0,1 0-1 0 0,-1-2-8 0 0,-52-62 0 0 0,38 46 0 0 0,14 17 0 0 0,-1-1 0 0 0,1 0 0 0 0,0 0 0 0 0,-2-4 0 0 0,-14-22 145 0 0,15 23-1089 0 0,0 1 0 0 0,0-1-1 0 0,-2-7 945 0 0,4 12-1514 0 0,3 4-20 0 0</inkml:trace>
  <inkml:trace contextRef="#ctx0" brushRef="#br0" timeOffset="-87975.862">9715 1195 4608 0 0,'-16'-3'208'0'0,"11"2"-9"0"0,4 1-199 0 0,1-1 1 0 0,0 1 0 0 0,-1 0 0 0 0,1-1 0 0 0,0 1-1 0 0,-1 0 1 0 0,1-1 0 0 0,0 1 0 0 0,-1-1 0 0 0,1 1 0 0 0,0-1-1 0 0,0 1 1 0 0,0-1 0 0 0,-1 1 0 0 0,1-1 0 0 0,0 1 0 0 0,0-1-1 0 0,0 1 1 0 0,0-1 0 0 0,0 1 0 0 0,0-1 0 0 0,0 1-1 0 0,0-1 1 0 0,0 1 0 0 0,0-1 0 0 0,0 1 0 0 0,0-1 0 0 0,0 1-1 0 0,1-1 1 0 0,-1 1 0 0 0,0-1 0 0 0,0 1 0 0 0,1-1 0 0 0,-1 1-1 0 0,13-6 179 0 0,-9 5 119 0 0,-3 1 199 0 0,19 2 2574 0 0,-20-2-3009 0 0,1 0 0 0 0,0 0 0 0 0,-1 0 0 0 0,1 1 0 0 0,-1-1 0 0 0,1 0 0 0 0,0 0 0 0 0,-1 0 0 0 0,1 0 1 0 0,-1 1-1 0 0,1-1 0 0 0,0 0 0 0 0,-1 1 0 0 0,1-1 0 0 0,-1 0 0 0 0,1 1 0 0 0,-1-1 0 0 0,0 1 0 0 0,1-1 0 0 0,-1 1 0 0 0,1-1 1 0 0,-1 1-1 0 0,0-1 0 0 0,1 1 0 0 0,-1-1 0 0 0,0 1 0 0 0,0-1 0 0 0,1 1 0 0 0,-1 0 0 0 0,0-1 0 0 0,0 1 0 0 0,0-1 0 0 0,0 1 1 0 0,0 0-1 0 0,0-1 0 0 0,0 1 0 0 0,0 0 0 0 0,0-1 0 0 0,0 1 0 0 0,0-1 0 0 0,0 1 0 0 0,0 0 0 0 0,0-1 0 0 0,0 1 0 0 0,-1 0-62 0 0,0 5 165 0 0,-1 1-1 0 0,0-1 1 0 0,-1 1-1 0 0,0 1-164 0 0,0-1 389 0 0,-10 24 1783 0 0,-13 24-2172 0 0,0-3 236 0 0,25-48-236 0 0,-1 0 0 0 0,1 0 0 0 0,0 0 0 0 0,1 1 0 0 0,-1-1 0 0 0,0 4 0 0 0,1-4 0 0 0,0 1 0 0 0,-1-1 0 0 0,0 0 0 0 0,0 1 0 0 0,0-1 0 0 0,-1 1 0 0 0,-4 9 436 0 0,15-52 1167 0 0,2 9-1603 0 0,-9 21 0 0 0,1-1 0 0 0,1 1 0 0 0,-1 0 0 0 0,1 0 0 0 0,4-6 0 0 0,13-17 0 0 0,-11 15 0 0 0,0 1 0 0 0,8-9 0 0 0,-14 20 0 0 0,1-1 0 0 0,-1 1 0 0 0,1 0 0 0 0,0 0 0 0 0,0 0 0 0 0,0 1 0 0 0,0-1 0 0 0,1 1 0 0 0,4-1 0 0 0,-7 2 0 0 0,0 1 0 0 0,0 0 0 0 0,0 0 0 0 0,0 0 0 0 0,0 1 0 0 0,0-1 0 0 0,0 1 0 0 0,1 0 0 0 0,-1 0 0 0 0,1 0 0 0 0,-2 0 0 0 0,0 0 0 0 0,1 1 0 0 0,-1 0 0 0 0,0-1 0 0 0,0 1 0 0 0,0 0 0 0 0,0 0 0 0 0,-1 0 0 0 0,1 0 0 0 0,0 1 0 0 0,0-1 0 0 0,-1 0 0 0 0,1 1 0 0 0,0-1 0 0 0,-1 1 0 0 0,1 0 0 0 0,4 6 180 0 0,0-1-1 0 0,0 1 1 0 0,-1 1-1 0 0,0-1 1 0 0,-1 1-1 0 0,0 0 0 0 0,2 6-179 0 0,4 14-476 0 0,3 24 476 0 0,-7-29-241 0 0,0-1 0 0 0,1 0-1 0 0,7 13 242 0 0,-5-18 108 0 0,0-1-1 0 0,7 10-107 0 0,5 0-1195 0 0,7-4-3720 0 0,-15-15-53 0 0</inkml:trace>
  <inkml:trace contextRef="#ctx0" brushRef="#br0" timeOffset="-87163.162">9994 1713 6448 0 0,'0'0'141'0'0,"0"0"23"0"0,0 0 13 0 0,7 3 87 0 0,15 2 1118 0 0,-21-5-940 0 0,15 8-276 0 0,-1 1 504 0 0,1-1 0 0 0,13 4-670 0 0,-3-1 365 0 0,41 17 39 0 0,26 13 1015 0 0,-66-27-1156 0 0,0 3 0 0 0,-1 0 1 0 0,-1 1-1 0 0,1 3-263 0 0,-2-4 116 0 0,0-1 1 0 0,1-1-1 0 0,12 5-116 0 0,22 12 318 0 0,-32-18-187 0 0,0-1 0 0 0,1-1 0 0 0,0-2 0 0 0,14 3-131 0 0,-6-1 150 0 0,1 1 0 0 0,11 8-150 0 0,-17-5 69 0 0,-7-4-58 0 0,15 6-11 0 0,107 48 704 0 0,74 10 385 0 0,-18-13-501 0 0,-190-59-544 0 0,1 1-1 0 0,-1 0 1 0 0,0 1-44 0 0,31 12 69 0 0,-35-15-66 0 0,1 1 0 0 0,-2 0 0 0 0,7 3-3 0 0,-8-3 8 0 0,1-1-1 0 0,-1 1 1 0 0,1-2 0 0 0,0 1 0 0 0,5 1-8 0 0,-11-4-41 0 0,14 5-4 0 0,-14-4-76 0 0,-1-1 0 0 0,1 1 1 0 0,-1 0-1 0 0,0-1 0 0 0,1 1 0 0 0,-1-1 0 0 0,1 1 1 0 0,-1-1-1 0 0,0 1 0 0 0,1 0 0 0 0,-1-1 0 0 0,0 1 1 0 0,0 0-1 0 0,0 0 0 0 0,0-1 0 0 0,1 1 0 0 0,-1 0 1 0 0,0-1-1 0 0,0 1 0 0 0,0 0 0 0 0,0 0 121 0 0,0 1-758 0 0</inkml:trace>
  <inkml:trace contextRef="#ctx0" brushRef="#br0" timeOffset="-86309.965">10043 3458 6448 0 0,'0'0'141'0'0,"0"-1"-126"0"0,0 1 0 0 0,0 0-1 0 0,0 0 1 0 0,0 0 0 0 0,0 0 0 0 0,0-1 0 0 0,0 1-1 0 0,0 0 1 0 0,0 0 0 0 0,0 0 0 0 0,0-1-1 0 0,0 1 1 0 0,0 0 0 0 0,0 0 0 0 0,0 0 0 0 0,0-1-1 0 0,0 1 1 0 0,0 0 0 0 0,0 0 0 0 0,0 0 0 0 0,0-1-1 0 0,1 1 1 0 0,-1 0 0 0 0,0 0 0 0 0,0 0-1 0 0,0 0 1 0 0,0 0 0 0 0,0-1 0 0 0,0 1 0 0 0,1 0-1 0 0,-1 0 1 0 0,0 0 0 0 0,0 0 0 0 0,0 0-1 0 0,0 0-14 0 0,19-6 511 0 0,0 0 0 0 0,12-6-511 0 0,2-3 1226 0 0,-18 7-84 0 0,0 2-1 0 0,10-3-1141 0 0,12-4 658 0 0,-1 0 1 0 0,-1-3-1 0 0,32-18-658 0 0,-5-4 1716 0 0,36-28-1716 0 0,-56 36 0 0 0,1 1 0 0 0,25-11 0 0 0,173-98 0 0 0,-197 111 0 0 0,20-8 159 0 0,48-19-159 0 0,-40 20 51 0 0,-56 27-22 0 0,-9 4-7 0 0,-1 0 0 0 0,1 0-1 0 0,0-1 1 0 0,-1 1-1 0 0,0-2 1 0 0,0 1 0 0 0,0-1-1 0 0,0 1 1 0 0,-1-2 0 0 0,1 0-22 0 0,2-2 47 0 0,1-1 1 0 0,0 2 0 0 0,0-1 0 0 0,1 1 0 0 0,0 0 0 0 0,0 1 0 0 0,0 1 0 0 0,3-2-48 0 0,24-14 160 0 0,15-13 265 0 0,-28 17-247 0 0,0 1 0 0 0,2 1 0 0 0,-1 1 0 0 0,2 2 0 0 0,10-4-178 0 0,17 5 933 0 0,-46 9-933 0 0,-5 2 66 0 0,0-1-1 0 0,0 0 1 0 0,0 0 0 0 0,0 0-1 0 0,0-1 1 0 0,3-1-66 0 0,-5 2 7 0 0,1 0 0 0 0,0 0 1 0 0,0 0-1 0 0,0 0 0 0 0,0 0 0 0 0,0 1 1 0 0,0-1-1 0 0,0 0 0 0 0,0 1 1 0 0,0 0-1 0 0,0-1 0 0 0,0 1 1 0 0,0 0-1 0 0,0 0 0 0 0,2 0-7 0 0,-4 0-2 0 0,0 0 0 0 0,0-1-1 0 0,0 1 1 0 0,-1 0 0 0 0,1-1 0 0 0,0 1 0 0 0,0-1-1 0 0,0 1 1 0 0,0-1 0 0 0,0 1 0 0 0,0 0 0 0 0,0-1-1 0 0,0 1 1 0 0,0-1 0 0 0,0 1 0 0 0,0 0 0 0 0,0-1-1 0 0,0 1 1 0 0,0-1 0 0 0,0 1 0 0 0,1 0 0 0 0,-1-1-1 0 0,0 1 1 0 0,0-1 0 0 0,0 1 0 0 0,1 0 0 0 0,-1-1 2 0 0,7-9-980 0 0,4 8-635 0 0,-10 2 1055 0 0</inkml:trace>
  <inkml:trace contextRef="#ctx0" brushRef="#br1" timeOffset="-76284.445">8406 1531 6448 0 0,'0'0'141'0'0,"0"0"23"0"0,1-1 13 0 0,0 0-149 0 0,1 0-1 0 0,0 0 0 0 0,0 0 1 0 0,0 1-1 0 0,0-1 0 0 0,0 0 1 0 0,0 1-1 0 0,0 0 0 0 0,0-1 1 0 0,2 1-28 0 0,3-1 372 0 0,-7 1-358 0 0,10 0 909 0 0,19 5-252 0 0,-22-5-599 0 0,-5 0 298 0 0,-2 0 118 0 0,0 0 22 0 0,0 0-68 0 0,0 0-220 0 0,-22 6 1604 0 0,-22-3-1743 0 0,-1-3 0 0 0,-21-3-83 0 0,59 3 0 0 0,-205-1 1495 0 0,102 2-942 0 0,-283 5-553 0 0,174-4 0 0 0,0 9 0 0 0,198-9 0 0 0,-143 15 0 0 0,60-7 0 0 0,86-9 0 0 0,1 0 0 0 0,-1-1 0 0 0,1 0 0 0 0,-2-1 0 0 0,1 1 0 0 0,-1 1 0 0 0,0 1 0 0 0,6-1 0 0 0,0 0 0 0 0,-1-1 0 0 0,1 0 0 0 0,0-2 0 0 0,-9-1 0 0 0,16 3 0 0 0,1 0 0 0 0,0 0 0 0 0,0 0 0 0 0,-1 1 0 0 0,1 0 0 0 0,-4 1 0 0 0,-14 1 0 0 0,-47 6 0 0 0,50-7 0 0 0,-53 6 0 0 0,-26-4 0 0 0,80-5 0 0 0,17 0 0 0 0,-1 1 0 0 0,0 0 0 0 0,0 0 0 0 0,0 0 0 0 0,0 0 0 0 0,1 0 0 0 0,-1 0 0 0 0,0 1 0 0 0,0-1 0 0 0,0 1 0 0 0,1 0 0 0 0,-1 0 0 0 0,0 0 0 0 0,-1 1 0 0 0,-1-1 0 0 0,1 1 0 0 0,-1-1 0 0 0,1 0 0 0 0,-1-1 0 0 0,0 1 0 0 0,0-1 0 0 0,1 1 0 0 0,-1-2 0 0 0,0 1 0 0 0,0 0 0 0 0,-17 0 0 0 0,-70 3 0 0 0,47-1 0 0 0,22 0 0 0 0,7 0 0 0 0,11-2 0 0 0,8 1 0 0 0,-3 0 0 0 0,-9 1 0 0 0,-3 1 0 0 0,2 1 0 0 0,12-2 0 0 0,5 7 0 0 0,-6-8 0 0 0,0 1 0 0 0,0-1 0 0 0,1 1 0 0 0,-1-1 0 0 0,0 1 0 0 0,1-1 0 0 0,-1 1 0 0 0,1-1 0 0 0,0 0 0 0 0,-1 0 0 0 0,1 0 0 0 0,-1-1 0 0 0,0 1 0 0 0,0 0 0 0 0,0 0 0 0 0,-1 0 0 0 0,1 0 0 0 0,0 0 0 0 0,0 0 0 0 0,0 0 0 0 0,-1 0 0 0 0,1 0 0 0 0,0 0 0 0 0,-1 0 0 0 0,1 0 0 0 0,-1 1 0 0 0,1-1 0 0 0,-3 4 0 0 0,2-5 0 0 0,0 1 0 0 0,0-1 0 0 0,-1 0 0 0 0,1 1 0 0 0,0-1 0 0 0,0 1 0 0 0,0-1 0 0 0,0 1 0 0 0,0-1 0 0 0,0 0 0 0 0,0 1 0 0 0,0-1 0 0 0,0 1 0 0 0,0-1 0 0 0,0 0 0 0 0,0 1 0 0 0,0-1 0 0 0,0 1 0 0 0,0-1 0 0 0,1 1 0 0 0,-1-1 0 0 0,0 0 0 0 0,0 1 0 0 0,0-1 0 0 0,1 0 0 0 0,-1 1 0 0 0,0-1 0 0 0,0 0 0 0 0,1 1 0 0 0,6 6 0 0 0,-7-6 0 0 0,1-1 0 0 0,0 1 0 0 0,-1 0 0 0 0,1-1 0 0 0,0 1 0 0 0,-1 0 0 0 0,1-1 0 0 0,-1 1 0 0 0,1 0 0 0 0,-1-1 0 0 0,1 1 0 0 0,-1 0 0 0 0,0 0 0 0 0,1 0 0 0 0,-1 0 0 0 0,0-1 0 0 0,1 1 0 0 0,-1 0 0 0 0,0 0 0 0 0,0 0 0 0 0,0 0 0 0 0,0 0 0 0 0,0 0 0 0 0,0-1 0 0 0,0 1 0 0 0,0 0 0 0 0,-1 0 0 0 0,1 0 0 0 0,0 0 0 0 0,0 0 0 0 0,-1 1 0 0 0,1-1 0 0 0,-1 1 0 0 0,1 0 0 0 0,0 0 0 0 0,0 0 0 0 0,0-1 0 0 0,0 1 0 0 0,0 0 0 0 0,1 0 0 0 0,-1 0 0 0 0,0 0 0 0 0,1-1 0 0 0,-1 1 0 0 0,1 0 0 0 0,0 1 0 0 0,0-2 0 0 0,0 1 0 0 0,-1 0 0 0 0,1 0 0 0 0,-1-1 0 0 0,1 1 0 0 0,-1 0 0 0 0,0 0 0 0 0,0 0 0 0 0,0-1 0 0 0,0 1 0 0 0,0 0 0 0 0,0 0 0 0 0,0 0 0 0 0,0-1 0 0 0,-1 1 0 0 0,1 0 0 0 0,-1 0 0 0 0,0 0 0 0 0,0-1 0 0 0,0 1 0 0 0,1 0 0 0 0,-1 0 0 0 0,0 0 0 0 0,1-1 0 0 0,-1 1 0 0 0,1 0 0 0 0,0 0 0 0 0,0 0 0 0 0,0 0 0 0 0,0 0 0 0 0,0 0 0 0 0,0 0 0 0 0,0 0 0 0 0,1-1 0 0 0,-1 1 0 0 0,0 0 0 0 0,1 0 0 0 0,0 0 0 0 0,-1 0 0 0 0,1-1 0 0 0,0 1 0 0 0,0 0 0 0 0,0 0 0 0 0,0 0 0 0 0,-1 0 0 0 0,1 0 0 0 0,-1-1 0 0 0,0 1 0 0 0,1 0 0 0 0,-1 0 0 0 0,0 0 0 0 0,0 0 0 0 0,0 0 0 0 0,-1 0 0 0 0,1 0 0 0 0,0 0 0 0 0,-1-1 0 0 0,0 3 0 0 0,1-2 0 0 0,-1 1 0 0 0,0-1 0 0 0,1 0 0 0 0,0 0 0 0 0,0 1 0 0 0,-1-1 0 0 0,2 0 0 0 0,-1 1 0 0 0,0-1 0 0 0,0 0 0 0 0,1 1 0 0 0,-1-1 0 0 0,1 0 0 0 0,0 1 0 0 0,1 4 0 0 0,0 1 0 0 0,0 0 0 0 0,0 6 0 0 0,-1-7 0 0 0,1 0 0 0 0,-1 0 0 0 0,1 0 0 0 0,0 0 0 0 0,1 0 0 0 0,0 1 0 0 0,3 1 0 0 0,-5-7 0 0 0,0 0 0 0 0,1 0 0 0 0,-1 0 0 0 0,0 0 0 0 0,0 0 0 0 0,0 1 0 0 0,0-1 0 0 0,-1 0 0 0 0,1 0 0 0 0,-1 1 0 0 0,1-1 0 0 0,-1 1 0 0 0,0-1 0 0 0,-2 13 0 0 0,1-13 0 0 0,0 0 0 0 0,1 1 0 0 0,-1-1 0 0 0,1 0 0 0 0,0 1 0 0 0,0-1 0 0 0,0 0 0 0 0,0 1 0 0 0,0-1 0 0 0,0 2 0 0 0,5 13 0 0 0,-3-11 0 0 0,-1 1 0 0 0,1-1 0 0 0,-1 1 0 0 0,-1 0 0 0 0,1-1 0 0 0,-1 1 0 0 0,0 0 0 0 0,-1 4 0 0 0,1 23 0 0 0,0-27 0 0 0,0-1 0 0 0,0 1 0 0 0,0-1 0 0 0,-1 0 0 0 0,0 1 0 0 0,-1 2 0 0 0,0-5 0 0 0,1 1 0 0 0,0-1 0 0 0,0 0 0 0 0,0 1 0 0 0,0-1 0 0 0,1 1 0 0 0,0-1 0 0 0,0 1 0 0 0,0-1 0 0 0,0 1 0 0 0,1-1 0 0 0,-1 1 0 0 0,1-1 0 0 0,1 2 0 0 0,-2-3 0 0 0,1 1 0 0 0,-1 0 0 0 0,1 0 0 0 0,-1 0 0 0 0,0-1 0 0 0,-1 1 0 0 0,1 0 0 0 0,-1 0 0 0 0,1-1 0 0 0,-2 2 0 0 0,1-1 0 0 0,1 0 0 0 0,-1 0 0 0 0,1 0 0 0 0,-1 0 0 0 0,1 0 0 0 0,0 0 0 0 0,0 0 0 0 0,1 0 0 0 0,-1 0 0 0 0,1 1 0 0 0,5 13 0 0 0,-4-14 0 0 0,0 0 0 0 0,-1 0 0 0 0,0 0 0 0 0,0 1 0 0 0,0-1 0 0 0,0 0 0 0 0,-1 1 0 0 0,0-1 0 0 0,0 1 0 0 0,0-1 0 0 0,-1 0 0 0 0,1 0 0 0 0,-1 0 0 0 0,1-1 0 0 0,0 1 0 0 0,0 0 0 0 0,0-1 0 0 0,0 1 0 0 0,1 0 0 0 0,0 0 0 0 0,-1-1 0 0 0,1 1 0 0 0,1-1 0 0 0,-1 1 0 0 0,0-1 0 0 0,1 1 0 0 0,1 1 0 0 0,-2-3 0 0 0,-1 0 0 0 0,1 0 0 0 0,0 0 0 0 0,-1 1 0 0 0,1-1 0 0 0,-1 0 0 0 0,1 1 0 0 0,-1-1 0 0 0,0 1 0 0 0,0-1 0 0 0,0 0 0 0 0,-1 1 0 0 0,1-1 0 0 0,0 0 0 0 0,-1 2 0 0 0,-1 23 0 0 0,5 0 0 0 0,-1-20 0 0 0,-1 0 0 0 0,0 0 0 0 0,-1 0 0 0 0,0 0 0 0 0,0 0 0 0 0,-1 0 0 0 0,0 4 0 0 0,-1-2 0 0 0,0 0 0 0 0,1 0 0 0 0,0 0 0 0 0,0 1 0 0 0,1-1 0 0 0,1 2 0 0 0,-1-9 0 0 0,-1 1 0 0 0,1 0 0 0 0,0-1 0 0 0,-1 1 0 0 0,1 0 0 0 0,-1-1 0 0 0,0 1 0 0 0,0 0 0 0 0,0-1 0 0 0,0 1 0 0 0,0-1 0 0 0,-1 1 0 0 0,1-1 0 0 0,0 1 0 0 0,0-1 0 0 0,0 0 0 0 0,0 1 0 0 0,0-1 0 0 0,0 1 0 0 0,0 0 0 0 0,1-1 0 0 0,0 1 0 0 0,-1 0 0 0 0,1 0 0 0 0,5 25 0 0 0,-3-22 0 0 0,-1 1 0 0 0,0-1 0 0 0,0 1 0 0 0,-1 2 0 0 0,1 6 0 0 0,0 0 0 0 0,1 0 0 0 0,1 0 0 0 0,2 6 0 0 0,-5-18 0 0 0,1-1 0 0 0,-1 1 0 0 0,0 0 0 0 0,0-1 0 0 0,0 1 0 0 0,-1-1 0 0 0,1 1 0 0 0,-1 0 0 0 0,1-1 0 0 0,-1 2 0 0 0,0-2 0 0 0,0 0 0 0 0,1 1 0 0 0,-1-1 0 0 0,1 0 0 0 0,0 0 0 0 0,-1 1 0 0 0,1-1 0 0 0,0 0 0 0 0,1 1 0 0 0,-1-1 0 0 0,0 0 0 0 0,1 0 0 0 0,-1 2 0 0 0,7 9 0 0 0,-5-10 0 0 0,-1-1 0 0 0,0 1 0 0 0,0-1 0 0 0,0 1 0 0 0,0-1 0 0 0,0 1 0 0 0,0 0 0 0 0,-1-1 0 0 0,1 1 0 0 0,-1 2 0 0 0,-3 24 0 0 0,2-23 0 0 0,0 0 0 0 0,0 1 0 0 0,1-1 0 0 0,0 5 0 0 0,1-1 0 0 0,0 0 0 0 0,-1 0 0 0 0,0 0 0 0 0,-1 0 0 0 0,0 0 0 0 0,-2 6 0 0 0,3-13-2 0 0,0 0 0 0 0,-1-1 0 0 0,1 1 0 0 0,0 0 0 0 0,0-1 0 0 0,1 1 0 0 0,-1-1 0 0 0,0 1 0 0 0,1 1 2 0 0,0-2 8 0 0,-1 0 0 0 0,1 0 0 0 0,-1 1 0 0 0,0-1 1 0 0,0 0-1 0 0,0 1 0 0 0,0-1 0 0 0,0 1 0 0 0,0-1 0 0 0,-1 0 1 0 0,0 2-9 0 0,0 0 39 0 0,0-1 44 0 0,0-1 0 0 0,0 1 0 0 0,0 0 0 0 0,0 0 0 0 0,0 0 0 0 0,1 0 0 0 0,-1 0 0 0 0,1 0 0 0 0,0 0 0 0 0,0 0 0 0 0,0 0 0 0 0,1 0 0 0 0,-1 0 0 0 0,1 0 0 0 0,-1 0 0 0 0,1 1-83 0 0,1 1-2 0 0,-1 0-1 0 0,0 0 1 0 0,0 1-1 0 0,-1-1 1 0 0,0 0-1 0 0,0 0 1 0 0,0 1 2 0 0,0-1-162 0 0,0 0 0 0 0,0 0 0 0 0,1 0 0 0 0,-1 0 1 0 0,1 0-1 0 0,0 0 0 0 0,2 3 162 0 0,-3-7-2 0 0,2 3 117 0 0,-1 0 1 0 0,1 0-1 0 0,-1 0 1 0 0,0 0-1 0 0,0 0 0 0 0,-1 0 1 0 0,1 0-1 0 0,-1 0 0 0 0,0 0 1 0 0,0 3-116 0 0,0-4 50 0 0,0-1 1 0 0,1 0 0 0 0,-1 0-1 0 0,1 0 1 0 0,-1 0-1 0 0,1 0 1 0 0,-1 0 0 0 0,1 0-1 0 0,0 0 1 0 0,0 0-1 0 0,1 1-50 0 0,-1-1 8 0 0,0 0-1 0 0,0 1 0 0 0,0-1 0 0 0,0 1 0 0 0,0-1 0 0 0,0 1 0 0 0,0 1-7 0 0,-3 25 0 0 0,2-25 0 0 0,-1 0 0 0 0,1 1 0 0 0,0-1 0 0 0,0 0 0 0 0,0 1 0 0 0,0-1 0 0 0,1 0 0 0 0,0 1 0 0 0,0-2 0 0 0,-1-1 0 0 0,1 1 0 0 0,-1 0 0 0 0,1 0 0 0 0,-1-1 0 0 0,0 1 0 0 0,0 0 0 0 0,0 0 0 0 0,0-1 0 0 0,-1 1 0 0 0,1 0 0 0 0,-1 0 0 0 0,0-1 0 0 0,1 1 0 0 0,-1 0 0 0 0,0-1 0 0 0,-1 1 0 0 0,1-1 0 0 0,0 0 0 0 0,1-1 0 0 0,0 0 0 0 0,0 0 0 0 0,0 0 0 0 0,-1 1 0 0 0,1-1 0 0 0,0 0 0 0 0,1 0 0 0 0,-1 1 0 0 0,0-1 0 0 0,0 0 0 0 0,0 0 0 0 0,1 0 0 0 0,-1 0 0 0 0,0 1 0 0 0,1-1 0 0 0,-1 0 0 0 0,1 0 0 0 0,0 1 0 0 0,0-1 0 0 0,0 0 0 0 0,-1 1 0 0 0,1-1 0 0 0,-1 0 0 0 0,1 1 0 0 0,-1-1 0 0 0,1 1 0 0 0,-1-1 0 0 0,0 0 0 0 0,0 1 0 0 0,0-1 0 0 0,0 1 0 0 0,0 0 0 0 0,-3 9 0 0 0,3-9 0 0 0,-1-1 0 0 0,1 1 0 0 0,0-1 0 0 0,-1 1 0 0 0,1-1 0 0 0,0 1 0 0 0,0 0 0 0 0,0-1 0 0 0,0 1 0 0 0,0-1 0 0 0,0 1 0 0 0,0-1 0 0 0,1 1 0 0 0,-1 0 0 0 0,0-1 0 0 0,1 1 0 0 0,-1-1 0 0 0,1 1 0 0 0,0 0 0 0 0,1 2 0 0 0,0 0 0 0 0,0 0 0 0 0,0 0 0 0 0,-1 1 0 0 0,0-1 0 0 0,0 0 0 0 0,0 1 0 0 0,0-1 0 0 0,-1 1 0 0 0,0-1 0 0 0,0 4 0 0 0,1-7 0 0 0,-1 0 0 0 0,0 0 0 0 0,0 0 0 0 0,1 1 0 0 0,-1-1 0 0 0,1 0 0 0 0,-1 0 0 0 0,1 0 0 0 0,-1 0 0 0 0,1 0 0 0 0,0 0 0 0 0,-1 0 0 0 0,1 0 0 0 0,0 0 0 0 0,0 0 0 0 0,0 0 0 0 0,0 0 0 0 0,0 0 0 0 0,-1-1 0 0 0,1 1 0 0 0,0-1 0 0 0,0 1 0 0 0,-1 0 0 0 0,1 0 0 0 0,0-1 0 0 0,-1 1 0 0 0,1 0 0 0 0,-1 0 0 0 0,1 0 0 0 0,-1 0 0 0 0,1 0 0 0 0,-1 0 0 0 0,1 0 0 0 0,-1-1 0 0 0,0 1 0 0 0,0 0 0 0 0,0 0 0 0 0,1 0 0 0 0,-1 1 0 0 0,-4 9 0 0 0,3-10 0 0 0,1-1 0 0 0,0 1 0 0 0,-1 0 0 0 0,1-1 0 0 0,0 1 0 0 0,0 0 0 0 0,-1-1 0 0 0,1 1 0 0 0,0 0 0 0 0,0 0 0 0 0,0-1 0 0 0,0 1 0 0 0,0 0 0 0 0,0 0 0 0 0,0-1 0 0 0,0 1 0 0 0,0 0 0 0 0,0 0 0 0 0,0-1 0 0 0,1 1 0 0 0,-1 0 0 0 0,0 0 0 0 0,1-1 0 0 0,-1 1 0 0 0,1 0 0 0 0,-1 0 0 0 0,0 0 0 0 0,1 0 0 0 0,-1 0 0 0 0,0 0 0 0 0,1 0 0 0 0,-1 0 0 0 0,0 0 0 0 0,0 0 0 0 0,0 0 0 0 0,0 0 0 0 0,0 0 0 0 0,0 0 0 0 0,0 0 0 0 0,0 0 0 0 0,-1 0 0 0 0,1 0 0 0 0,0 0 0 0 0,0 0 0 0 0,-1 0 0 0 0,1 0 0 0 0,-1 0 0 0 0,1-1 0 0 0,-1 2 0 0 0,-2 5 0 0 0,3 1 0 0 0,0-8 0 0 0,0 1 0 0 0,0-1 0 0 0,1 0 0 0 0,-1 1 0 0 0,0-1 0 0 0,0 0 0 0 0,0 1 0 0 0,0-1 0 0 0,0 0 0 0 0,0 1 0 0 0,0-1 0 0 0,0 1 0 0 0,0-1 0 0 0,0 0 0 0 0,0 1 0 0 0,0-1 0 0 0,-1 0 0 0 0,1 1 0 0 0,0-1 0 0 0,0 0 0 0 0,0 1 0 0 0,0-1 0 0 0,0 0 0 0 0,-1 1 0 0 0,1-1 0 0 0,0 0 0 0 0,0 0 0 0 0,-1 1 0 0 0,1-1 0 0 0,-6 5 0 0 0,9 1 0 0 0,-2-5 0 0 0,-1 0 0 0 0,1 0 0 0 0,-1 0 0 0 0,1 0 0 0 0,0 0 0 0 0,-1-1 0 0 0,1 1 0 0 0,0 0 0 0 0,0 0 0 0 0,0 0 0 0 0,0-1 0 0 0,0 1 0 0 0,0-1 0 0 0,0 1 0 0 0,0 0 0 0 0,8 2 0 0 0,-9-2 32 0 0,1 0-1 0 0,-1 0 0 0 0,0 0 0 0 0,1-1 0 0 0,0 1 0 0 0,-1 0 0 0 0,1-1 0 0 0,-1 1 0 0 0,1 0 0 0 0,0-1 0 0 0,-1 1 0 0 0,1-1 0 0 0,0 1 0 0 0,0-1 0 0 0,0 0 0 0 0,-1 1 0 0 0,1-1 0 0 0,0 1-31 0 0,5 0-100 0 0,0-1-1 0 0,0 1 1 0 0,-1-1-1 0 0,1 0 0 0 0,1 0 101 0 0,43 0 0 0 0,-1 0 0 0 0,-17-1 0 0 0,23-5 0 0 0,-23 3 0 0 0,24 0 0 0 0,-26 1 0 0 0,15-2 0 0 0,26-2 0 0 0,70-2 0 0 0,-19 4 0 0 0,-84 2 0 0 0,181-17 0 0 0,5 0 0 0 0,-134 11 0 0 0,-39 3 0 0 0,15 2 0 0 0,89-4 1095 0 0,-2 1-2190 0 0,130-2 1095 0 0,-96 2 0 0 0,-38 3 0 0 0,-79-2 0 0 0,-42 2 0 0 0,16 0 0 0 0,73 0-568 0 0,-100 6 568 0 0,-16-3 4 0 0,-1 0-1 0 0,1 0 1 0 0,-1 0-1 0 0,1 1 0 0 0,-1-1 1 0 0,1 0-1 0 0,0 0 0 0 0,-1 0 1 0 0,1 0-1 0 0,-1-1 1 0 0,1 1-1 0 0,-1 0 0 0 0,1 0 1 0 0,-1 0-1 0 0,1 0 0 0 0,-1-1 1 0 0,1 1-1 0 0,0 0 0 0 0,-1 0 1 0 0,0-1-1 0 0,1 1 1 0 0,-1 0-1 0 0,1-1 0 0 0,-1 1 1 0 0,1-1-4 0 0,1 0 57 0 0,-1 0-40 0 0,1 0 0 0 0,0 1-1 0 0,0-1 1 0 0,0 0 0 0 0,-1 0 0 0 0,1 0 0 0 0,0-1 0 0 0,-1 1-1 0 0,1 0 1 0 0,-1-1 0 0 0,0 1 0 0 0,1-1 0 0 0,-1 1 0 0 0,0-1 0 0 0,0 1-1 0 0,0-1 1 0 0,0 0 0 0 0,0 0 0 0 0,0 0 0 0 0,0 1 0 0 0,-1-1-1 0 0,1-1-16 0 0,2-16-7 0 0,-2 16 42 0 0,-1 1 0 0 0,1 0 0 0 0,-1 0 1 0 0,0 0-1 0 0,1 0 0 0 0,-1-1 0 0 0,0 1 0 0 0,0 0 0 0 0,0 0 0 0 0,-1 0 1 0 0,1-1-1 0 0,-1 1 0 0 0,0-2-35 0 0,-2-6 198 0 0,1-1 0 0 0,0 0 0 0 0,0-1 0 0 0,1-2-198 0 0,-7-34 262 0 0,6 34-168 0 0,0-1 0 0 0,1 1 0 0 0,0-1 0 0 0,1 1-1 0 0,1-3-93 0 0,-2-41 201 0 0,1-21-264 0 0,-2 19 48 0 0,4-36 15 0 0,0 9 0 0 0,-5-16 448 0 0,4 31 432 0 0,-4-36-880 0 0,-4 41 493 0 0,4 32-920 0 0,0 0 0 0 0,2 0 0 0 0,2-9 427 0 0,0 15 656 0 0,-1-15-656 0 0,-1 14 212 0 0,2-14-212 0 0,2-14 288 0 0,-2-1 0 0 0,-5-25-288 0 0,4 64-1 0 0,1-1 0 0 0,0 1 0 0 0,4-19 1 0 0,0 5-78 0 0,-5-26-318 0 0,1 39 427 0 0,-1 0 0 0 0,-1 0 0 0 0,0 0 0 0 0,-4-12-31 0 0,3 11 272 0 0,1 15-347 0 0,0 4 43 0 0,1 0 1 0 0,-1-1 0 0 0,1 1-1 0 0,0 0 1 0 0,0-1 0 0 0,1 1-1 0 0,0-3 32 0 0,-1-27 384 0 0,1 26-443 0 0,0 0 0 0 0,-1 1 0 0 0,0-1 0 0 0,0 0 1 0 0,0 1-1 0 0,-1-1 0 0 0,0-3 59 0 0,-2-34-92 0 0,2 39 131 0 0,1-1 0 0 0,-1 1 0 0 0,-1 0 0 0 0,1 0 0 0 0,-1 0-39 0 0,-4-25-239 0 0,6 29 302 0 0,0-6 386 0 0,-3 1-421 0 0,3 1-42 0 0,-10-13-265 0 0,-4-3-45 0 0,14 16 321 0 0,0 5 142 0 0,0 0 22 0 0,-19-14-281 0 0,-22-10 250 0 0,6 10 188 0 0,24 10-310 0 0,0 0 0 0 0,-1 1 0 0 0,1 1-8 0 0,-22-7-424 0 0,12 3-26 0 0,0 2-1 0 0,-1 0 0 0 0,0 1 1 0 0,-6 1 450 0 0,-3 0-1083 0 0,-10-2-5423 0 0</inkml:trace>
  <inkml:trace contextRef="#ctx0" brushRef="#br1" timeOffset="-73592.019">6403 216 8288 0 0,'-28'-9'381'0'0,"26"6"-185"0"0,7 0-29 0 0,5-1-7 0 0,-15 3-73 0 0,-2-1 301 0 0,6 1-375 0 0,1 1 1 0 0,0 0-1 0 0,1-1 1 0 0,-1 1 0 0 0,0 0-1 0 0,0 0 1 0 0,0-1-1 0 0,0 1 1 0 0,0 0-1 0 0,0 0 1 0 0,0-1-1 0 0,0 1 1 0 0,0 0 0 0 0,0 0-1 0 0,1-1 1 0 0,-1 1-1 0 0,0 0 1 0 0,0 0-1 0 0,0 0 1 0 0,1-1 0 0 0,-1 1-1 0 0,0 0 1 0 0,0 0-1 0 0,0 0 1 0 0,1 0-1 0 0,-1-1 1 0 0,0 1 0 0 0,0 0-1 0 0,1 0 1 0 0,-1 0-1 0 0,0 0 1 0 0,0 0-1 0 0,1 0-13 0 0,-1-1 510 0 0,-1 1-68 0 0,-5-4-262 0 0,6 3-178 0 0,0 1 0 0 0,0 0 0 0 0,-1 0 0 0 0,1-1 0 0 0,0 1 0 0 0,0 0 0 0 0,-1 0 0 0 0,1 0 0 0 0,0-1 0 0 0,0 1 1 0 0,-1 0-1 0 0,1 0 0 0 0,0 0 0 0 0,0 0 0 0 0,-1 0 0 0 0,1-1 0 0 0,0 1 0 0 0,-1 0 0 0 0,1 0 0 0 0,0 0 0 0 0,0 0 0 0 0,-1 0 0 0 0,1 0 0 0 0,0 0 0 0 0,-1 0 1 0 0,1 0-1 0 0,0 0 0 0 0,-1 0-2 0 0,-24 0 560 0 0,22 0 8 0 0,16 1 184 0 0,-11-1-240 0 0,-2 0 0 0 0,1 1-460 0 0,-1 0 0 0 0,1 0 0 0 0,-1 0 0 0 0,1 0 0 0 0,0-1 1 0 0,0 1-1 0 0,0 0 0 0 0,-1 0 0 0 0,1 0 0 0 0,0 0 0 0 0,0-1 1 0 0,0 1-1 0 0,0-1 0 0 0,0 1 0 0 0,0-1 0 0 0,0 1 0 0 0,1-1 1 0 0,-1 1-1 0 0,0-1 0 0 0,0 0-52 0 0,2 2 61 0 0,-2-2-61 0 0,-1 0 0 0 0,0 0 1 0 0,0 0-1 0 0,0 0 1 0 0,1 0-1 0 0,-1 0 1 0 0,0 1-1 0 0,0-1 1 0 0,0 0-1 0 0,0 0 1 0 0,0 0-1 0 0,1 0 1 0 0,-1 0-1 0 0,0 1 1 0 0,0-1-1 0 0,0 0 1 0 0,0 0-1 0 0,0 0 1 0 0,0 0-1 0 0,0 1 1 0 0,0-1-1 0 0,0 0 1 0 0,0 0-1 0 0,0 0 1 0 0,0 1-1 0 0,0-1 1 0 0,0 0-1 0 0,0 0 0 0 0,0 0 1 0 0,0 1-1 0 0,0-1 1 0 0,0 0-1 0 0,0 0 1 0 0,0 0-1 0 0,0 1 1 0 0,0-1-1 0 0,0 0 1 0 0,0 0-1 0 0,0 0 0 0 0,-7 8-8 0 0,6-8 12 0 0,1 0 0 0 0,-1 1 0 0 0,0-1 0 0 0,1 1 0 0 0,-1-1 0 0 0,1 1 1 0 0,-1-1-1 0 0,1 1 0 0 0,-1 0 0 0 0,1-1 0 0 0,-1 1 0 0 0,1-1 0 0 0,0 1 0 0 0,-1 0 0 0 0,1 0 0 0 0,0-1 0 0 0,0 1 0 0 0,0 0 1 0 0,-1 0-5 0 0,7 12 478 0 0,-5-12-429 0 0,-1 0 0 0 0,1 0 1 0 0,0 0-1 0 0,-1 0 1 0 0,1 0-1 0 0,-1 0 1 0 0,1 0-1 0 0,-1 1 1 0 0,0-1-1 0 0,1 0 0 0 0,-1 0 1 0 0,0 0-1 0 0,0 1 1 0 0,0-1-1 0 0,0 0 1 0 0,0 0-1 0 0,0 1 0 0 0,0 0-49 0 0,-4 10 404 0 0,3-9-378 0 0,0 0-1 0 0,1 0 1 0 0,-1 0-1 0 0,1 0 1 0 0,-1 0-1 0 0,1 0 1 0 0,0 0-1 0 0,0 3-25 0 0,0-4 0 0 0,1 1 0 0 0,-1 0 0 0 0,0 0 0 0 0,-1-1 0 0 0,1 1 0 0 0,0 0 0 0 0,-1 0 0 0 0,1 0 0 0 0,-1-1 0 0 0,0 1 0 0 0,0-1 0 0 0,0 1 0 0 0,0 0 0 0 0,-1-1 0 0 0,1 0 0 0 0,-1 1 0 0 0,1-1 0 0 0,-1 0 0 0 0,0 0 0 0 0,0 0 0 0 0,0 0 0 0 0,-1 1 0 0 0,2-2 0 0 0,0 1 0 0 0,0-1 0 0 0,0 0 0 0 0,0 1 0 0 0,0-1 0 0 0,0 1 0 0 0,0-1 0 0 0,0 1 0 0 0,0-1 0 0 0,1 1 0 0 0,-1 0 0 0 0,1-1 0 0 0,-1 1 0 0 0,1 0 0 0 0,0-1 0 0 0,0 1 0 0 0,0 0 0 0 0,-1-1 0 0 0,2 1 0 0 0,-1 0 0 0 0,0 0 0 0 0,-1-1 0 0 0,1 1 0 0 0,0-1 0 0 0,-1 1 0 0 0,1-1 0 0 0,-1 0 0 0 0,1 1 0 0 0,-1-1 0 0 0,1 1 0 0 0,-1-1 0 0 0,0 0 0 0 0,0 1 0 0 0,0-1 0 0 0,0 0 0 0 0,0 0 0 0 0,0 0 0 0 0,0 0 0 0 0,-1 1 0 0 0,-9 12 0 0 0,11-13 0 0 0,-1 0 0 0 0,1-1 0 0 0,0 1 0 0 0,0 0 0 0 0,0-1 0 0 0,0 1 0 0 0,0 0 0 0 0,0-1 0 0 0,1 1 0 0 0,-1 0 0 0 0,0-1 0 0 0,0 1 0 0 0,0 0 0 0 0,0-1 0 0 0,1 1 0 0 0,-1-1 0 0 0,0 1 0 0 0,1-1 0 0 0,-1 1 0 0 0,1 0 0 0 0,-1-1 0 0 0,0 1 0 0 0,1-1 0 0 0,-1 0 0 0 0,1 1 0 0 0,-1-1 0 0 0,1 1 0 0 0,-1-1 0 0 0,1 0 0 0 0,0 1 0 0 0,-1-1 0 0 0,1 0 0 0 0,-1 0 0 0 0,1 1 0 0 0,-1-1 0 0 0,0 0 0 0 0,1 0 0 0 0,-1 0 0 0 0,0 1 0 0 0,1-1 0 0 0,-1 0 0 0 0,0 0 0 0 0,1 1 0 0 0,-1-1 0 0 0,0 0 0 0 0,1 0 0 0 0,-1 1 0 0 0,0-1 0 0 0,0 1 0 0 0,0-1 0 0 0,1 0 0 0 0,-1 1 0 0 0,0-1 0 0 0,0 0 0 0 0,0 1 0 0 0,0-1 0 0 0,0 1 0 0 0,0-1 0 0 0,0 0 0 0 0,1 1 0 0 0,-1-1 0 0 0,0 1 0 0 0,0-1 0 0 0,-1 1 0 0 0,1 0 0 0 0,0-1 0 0 0,0 0 0 0 0,0 0 0 0 0,0 0 0 0 0,-1 0 0 0 0,1 0 0 0 0,0 0 0 0 0,0 0 0 0 0,0 0 0 0 0,0 1 0 0 0,0-1 0 0 0,0 0 0 0 0,0 0 0 0 0,0 0 0 0 0,0 0 0 0 0,0 0 0 0 0,0 0 0 0 0,0 0 0 0 0,0 1 0 0 0,0-1 0 0 0,0 0 0 0 0,0 0 0 0 0,0 0 0 0 0,0 0 0 0 0,0 0 0 0 0,0 0 0 0 0,0 0 0 0 0,0 1 0 0 0,0-1 0 0 0,0 0 0 0 0,0 0 0 0 0,0 0 0 0 0,0 0 0 0 0,0 0 0 0 0,0 0 0 0 0,0 0 0 0 0,0 1 0 0 0,0-1 0 0 0,1 0 0 0 0,-1 0 0 0 0,10 3 0 0 0,-9-3 0 0 0,0 0 0 0 0,0 0 0 0 0,0 0 0 0 0,0-1 0 0 0,0 1 0 0 0,0 0 0 0 0,0-1 0 0 0,0 1 0 0 0,0 0 0 0 0,0-1 0 0 0,-1 1 0 0 0,1-1 0 0 0,0 1 0 0 0,0-1 0 0 0,-1 0 0 0 0,1 1 0 0 0,0-1 0 0 0,0 0 0 0 0,-1 0 0 0 0,1 1 0 0 0,-1-1 0 0 0,1 0 0 0 0,-1 0 0 0 0,1 0 0 0 0,-1 0 0 0 0,1 1 0 0 0,-1-1 0 0 0,0 0 0 0 0,0 0 0 0 0,1 0 0 0 0,-1 0 0 0 0,0 0 0 0 0,0 0 0 0 0,0 0 0 0 0,0-8 276 0 0,1 1 0 0 0,0-1 0 0 0,1 1-1 0 0,1-6-275 0 0,1-1 337 0 0,-4 13-312 0 0,0-1 1 0 0,1 1-1 0 0,-1 0 0 0 0,-1-1 0 0 0,1 1 0 0 0,0 0 0 0 0,0-1 0 0 0,-1 1 0 0 0,0 0 0 0 0,1-1 0 0 0,-1 1 0 0 0,0 0 0 0 0,-1-1-25 0 0,1 1-50 0 0,0-1 0 0 0,1 1-1 0 0,-1 0 1 0 0,0-1 0 0 0,1 1 0 0 0,-1-1-1 0 0,1 1 1 0 0,-1-1 0 0 0,1 1 0 0 0,0-1-1 0 0,0 1 1 0 0,1-1 50 0 0,4-12-397 0 0,-4 12 329 0 0,0 1 0 0 0,0-1 0 0 0,-1 1 0 0 0,1-1 0 0 0,0 1 0 0 0,-1-1 0 0 0,0 1 0 0 0,1-1 68 0 0,-3-8-111 0 0,1 9 107 0 0,1 0 0 0 0,0 1 1 0 0,-1-1-1 0 0,1 0 1 0 0,0 1-1 0 0,0-1 0 0 0,0 0 1 0 0,0 0-1 0 0,0 1 1 0 0,0-1-1 0 0,1 0 0 0 0,-1 1 1 0 0,0-1-1 0 0,1 0 0 0 0,0 0 4 0 0,17-23 0 0 0,-15 22 0 0 0,0-1 0 0 0,0 0 0 0 0,0 1 0 0 0,0-1 0 0 0,-1 0 0 0 0,0 0 0 0 0,0 0 0 0 0,0-1 0 0 0,0 1 0 0 0,0 0 0 0 0,-1-1 0 0 0,0 0 0 0 0,0-4 0 0 0,-2 7 0 0 0,1 1 0 0 0,0-1 0 0 0,1 1 0 0 0,-1-1 0 0 0,0 1 0 0 0,0-1 0 0 0,1 1 0 0 0,-1-1 0 0 0,0 1 0 0 0,1-1 0 0 0,0 1 0 0 0,-1 0 0 0 0,1-1 0 0 0,0 1 0 0 0,0 0 0 0 0,-1-1 0 0 0,1 1 0 0 0,1 0 0 0 0,3-5 0 0 0,-3 4 0 0 0,1-1 0 0 0,-1 1 0 0 0,0-1 0 0 0,0 1 0 0 0,0-1 0 0 0,-1 0 0 0 0,1 1 0 0 0,-1-1 0 0 0,1 0 0 0 0,-1 0 0 0 0,0 0 0 0 0,0-1 0 0 0,0 1 0 0 0,-1 0 0 0 0,1 0 0 0 0,-1 0 47 0 0,1 1 0 0 0,0-1 0 0 0,-1 1-1 0 0,1-1 1 0 0,0 1 0 0 0,0-1-1 0 0,1 1 1 0 0,-1 0 0 0 0,1-2-47 0 0,0 2 111 0 0,-1 0 1 0 0,0 0-1 0 0,0 0 1 0 0,0 0-1 0 0,0 0 1 0 0,0 0-1 0 0,0 0 1 0 0,-1-1 0 0 0,1 1-1 0 0,-1 0 1 0 0,0-1-1 0 0,1 0-111 0 0,-1 2-63 0 0,0 0 0 0 0,0 0 0 0 0,1 0 0 0 0,-1 1 0 0 0,0-1 0 0 0,1 0-1 0 0,-1 0 1 0 0,1 0 0 0 0,-1 0 0 0 0,1 0 0 0 0,-1 1 0 0 0,1-1 0 0 0,0 0 63 0 0,2-4-600 0 0,-7 3 1147 0 0,6 1-508 0 0,1 1 1 0 0,-1 1-1 0 0,1-1 1 0 0,-1 0-1 0 0,0 1 1 0 0,1-1-1 0 0,-1 1 1 0 0,1-1-1 0 0,-1 1 1 0 0,0 0 0 0 0,1 0-1 0 0,-1 0 1 0 0,0 1-1 0 0,0-1 1 0 0,0 0-1 0 0,0 1 1 0 0,0-1-1 0 0,0 1 1 0 0,0 0-1 0 0,-1 0 1 0 0,1 0-1 0 0,-1 0 1 0 0,1 0-1 0 0,-1 0 1 0 0,0 0-1 0 0,1 0 1 0 0,-1 0-1 0 0,0 2-39 0 0,0-2 0 0 0,0 0 0 0 0,0 1 0 0 0,0-1 0 0 0,0 0 0 0 0,1 0 0 0 0,-1 0 0 0 0,1 0 0 0 0,-1 0 0 0 0,1 0 0 0 0,0 0 0 0 0,0-1 0 0 0,-1 0 0 0 0,0 1 0 0 0,0-1 0 0 0,1 0 0 0 0,-1 1 0 0 0,0-1 0 0 0,0 1 0 0 0,-1-1 0 0 0,1 1 0 0 0,0-1 0 0 0,0 1 0 0 0,-1 0 0 0 0,1-1 0 0 0,-1 1 0 0 0,1 0 0 0 0,-1 0 0 0 0,0-1 0 0 0,0 1 0 0 0,0 0 0 0 0,0 0 0 0 0,0 0 0 0 0,0 4 0 0 0,0 0 0 0 0,1 0 0 0 0,-1 0 0 0 0,1 0 0 0 0,1 0 0 0 0,0 3 0 0 0,-1-4 0 0 0,1 1 0 0 0,-1-1 0 0 0,-1 1 0 0 0,1-1 0 0 0,-1 1 0 0 0,0 0 0 0 0,0 3 0 0 0,-1-4 0 0 0,0 1 0 0 0,1-1 0 0 0,0 1 0 0 0,-1 0 0 0 0,2-1 0 0 0,-1 1 0 0 0,1-1 0 0 0,1 5 0 0 0,-2-9 0 0 0,0 1 0 0 0,0 0 0 0 0,1-1 0 0 0,-1 1 0 0 0,0 0 0 0 0,0-1 0 0 0,-1 1 0 0 0,1-1 0 0 0,0 1 0 0 0,0 0 0 0 0,-1-1 0 0 0,1 1 0 0 0,-1-1 0 0 0,1 1 0 0 0,-2 1 0 0 0,1-2 0 0 0,1 1 0 0 0,-1-1 0 0 0,0 1 0 0 0,1 0 0 0 0,-1 0 0 0 0,1-1 0 0 0,0 1 0 0 0,0 0 0 0 0,-1 0 0 0 0,1-1 0 0 0,0 1 0 0 0,1 0 0 0 0,-1 0 0 0 0,0 0 0 0 0,10 26 0 0 0,-7-24 0 0 0,-2 1 0 0 0,1-1 0 0 0,0 0 0 0 0,-1 0 0 0 0,0 1 0 0 0,0-1 0 0 0,0 1 0 0 0,0 3 0 0 0,-2 0 0 0 0,1-7 0 0 0,0 0 0 0 0,0 1 0 0 0,0-1 0 0 0,0 1 0 0 0,0-1 0 0 0,0 0 0 0 0,0 1 0 0 0,0-1 0 0 0,0 0 0 0 0,1 1 0 0 0,-1-1 0 0 0,0 0 0 0 0,1 0 0 0 0,-1 1 0 0 0,1-1 0 0 0,0 1 0 0 0,5 4 0 0 0,-5-5 0 0 0,0-1 0 0 0,0 1 0 0 0,0 0 0 0 0,0-1 0 0 0,0 1 0 0 0,0 0 0 0 0,-1 0 0 0 0,1 0 0 0 0,0 0 0 0 0,-1 0 0 0 0,1 0 0 0 0,0 0 0 0 0,-1 0 0 0 0,1 0 0 0 0,-1 0 0 0 0,0 0 0 0 0,1 0 0 0 0,-1 0 0 0 0,0 1 0 0 0,-2 7 0 0 0,1-8 0 0 0,1-1 0 0 0,0 1 0 0 0,0 0 0 0 0,0 0 0 0 0,-1-1 0 0 0,1 1 0 0 0,0 0 0 0 0,0 0 0 0 0,0-1 0 0 0,0 1 0 0 0,0 0 0 0 0,0 0 0 0 0,0 0 0 0 0,0-1 0 0 0,1 1 0 0 0,-1 0 0 0 0,0 0 0 0 0,0-1 0 0 0,1 1 0 0 0,-1 0 0 0 0,0-1 0 0 0,1 1 0 0 0,-1 0 0 0 0,1-1 0 0 0,-1 1 0 0 0,1 0 0 0 0,-1-1 0 0 0,1 1 0 0 0,-1-1-9 0 0,0 0 0 0 0,0 0 0 0 0,1 1 0 0 0,-1-1 0 0 0,0 0 0 0 0,0 0 0 0 0,1 0 0 0 0,-1 1 0 0 0,0-1 0 0 0,0 0 0 0 0,0 0 0 0 0,0 1 0 0 0,1-1 0 0 0,-1 0 0 0 0,0 1 0 0 0,0-1-1 0 0,0 0 1 0 0,0 0 0 0 0,0 1 0 0 0,0-1 0 0 0,0 0 0 0 0,0 1 0 0 0,0-1 0 0 0,0 0 0 0 0,0 1 0 0 0,0-1 0 0 0,0 0 0 0 0,0 1 0 0 0,0-1 0 0 0,0 0 0 0 0,0 0 0 0 0,0 1 0 0 0,0-1-1 0 0,-1 0 1 0 0,1 1 0 0 0,0-1 0 0 0,0 0 0 0 0,0 0 0 0 0,0 1 0 0 0,-1-1 0 0 0,1 0 0 0 0,0 0 0 0 0,0 0 0 0 0,0 1 0 0 0,-1-1 0 0 0,1 0 0 0 0,0 0 0 0 0,-1 0 0 0 0,1 1 9 0 0,-11 1-1453 0 0,-11-2 429 0 0,19-2-477 0 0,-1-5-3957 0 0</inkml:trace>
  <inkml:trace contextRef="#ctx0" brushRef="#br1" timeOffset="-73311.133">6486 252 11976 0 0,'0'0'266'0'0,"0"0"44"0"0,-5-3 314 0 0,0 0-523 0 0,3 3-64 0 0,1-1 0 0 0,0 1 0 0 0,0-1 0 0 0,0 1 0 0 0,0 0-1 0 0,-1-1 1 0 0,1 1 0 0 0,0 0 0 0 0,0 0 0 0 0,-1 0 0 0 0,1 0 0 0 0,-1 0-37 0 0,-2 0 781 0 0,13 0 1485 0 0,70 6-995 0 0,-50-3-1814 0 0,-27-3 663 0 0,0 0-1 0 0,0 0 0 0 0,0-1 0 0 0,0 1 0 0 0,0-1 1 0 0,-1 0-1 0 0,1 1 0 0 0,0-1 0 0 0,1-1-119 0 0,3 0 247 0 0,-6 2-248 0 0,1 0 0 0 0,-1 0-1 0 0,0 0 1 0 0,1-1-1 0 0,-1 1 1 0 0,1 0 0 0 0,-1 0-1 0 0,0 0 1 0 0,1 0-1 0 0,-1-1 1 0 0,0 1-1 0 0,1 0 1 0 0,-1 0 0 0 0,0 0-1 0 0,1-1 1 0 0,-1 1-1 0 0,0 0 1 0 0,0-1 0 0 0,1 1-1 0 0,-1 0 1 0 0,0-1-1 0 0,0 1 1 0 0,0 0-1 0 0,1-1 1 0 0,-1 1 0 0 0,0 0-1 0 0,0-1 1 0 0,0 1-1 0 0,0-1 2 0 0,0 1-66 0 0,1-1-1 0 0,-1 1 0 0 0,0-1 0 0 0,0 1 0 0 0,0-1 0 0 0,1 0 0 0 0,-1 1 1 0 0,0-1-1 0 0,1 1 0 0 0,-1-1 0 0 0,0 1 0 0 0,1 0 0 0 0,-1-1 1 0 0,1 1-1 0 0,-1-1 0 0 0,1 1 0 0 0,0-1 67 0 0,12-7-1962 0 0,3-1-3834 0 0</inkml:trace>
  <inkml:trace contextRef="#ctx0" brushRef="#br1" timeOffset="-72936.484">6737 12 11976 0 0,'-26'-4'614'0'0,"19"3"-28"0"0,19 3-404 0 0,-12-2-161 0 0,0 0 0 0 0,1 0 0 0 0,-1 0-1 0 0,0 0 1 0 0,1 0 0 0 0,-1 0 0 0 0,0 0-1 0 0,1 0 1 0 0,-1 0 0 0 0,0 0 0 0 0,1 0 0 0 0,-1 0-1 0 0,0 0 1 0 0,0 0 0 0 0,1 1 0 0 0,-1-1-1 0 0,0 0 1 0 0,1 0 0 0 0,-1 0 0 0 0,0 0 0 0 0,0 1-1 0 0,1-1 1 0 0,-1 0 0 0 0,0 0 0 0 0,0 1-1 0 0,0-1 1 0 0,1 0 0 0 0,-1 0 0 0 0,0 1 0 0 0,0-1-1 0 0,0 0 1 0 0,0 1 0 0 0,0-1 0 0 0,1 0-1 0 0,-1 0 1 0 0,0 1 0 0 0,0-1 0 0 0,0 0 0 0 0,0 1-1 0 0,0-1 1 0 0,0 0 0 0 0,0 1 0 0 0,0-1-1 0 0,0 0 1 0 0,0 1-21 0 0,0-1 28 0 0,0 1 0 0 0,0-1 0 0 0,-1 0 0 0 0,1 1 0 0 0,0-1 0 0 0,1 1 0 0 0,-1-1 0 0 0,0 0 0 0 0,0 1 0 0 0,0-1 1 0 0,0 1-1 0 0,0-1 0 0 0,0 0 0 0 0,0 1 0 0 0,0-1 0 0 0,1 0 0 0 0,-1 1 0 0 0,0-1 0 0 0,0 0 0 0 0,0 1 0 0 0,1-1 0 0 0,-1 0 0 0 0,0 1 0 0 0,1-1 0 0 0,-1 0 0 0 0,0 0 0 0 0,1 1 0 0 0,-1-1 0 0 0,0 0 0 0 0,1 0 0 0 0,-1 0-28 0 0,4 2 65 0 0,-3-1-62 0 0,-1-1-1 0 0,1 0 1 0 0,0 0-1 0 0,0 1 1 0 0,-1-1-1 0 0,1 0 1 0 0,0 1-1 0 0,-1-1 1 0 0,1 1-1 0 0,0-1 1 0 0,-1 0-1 0 0,1 1 1 0 0,-1 0-1 0 0,1-1 1 0 0,-1 1-1 0 0,1-1 1 0 0,-1 1-1 0 0,1 0 1 0 0,-1-1-1 0 0,0 1 1 0 0,1 0-1 0 0,-1-1 1 0 0,0 1-1 0 0,1 0 1 0 0,-1 0-1 0 0,0-1 1 0 0,0 1-1 0 0,0 0 1 0 0,0 0-1 0 0,0-1 1 0 0,0 1-1 0 0,0 0 1 0 0,0 0 0 0 0,0 0-1 0 0,0-1 1 0 0,0 1-1 0 0,0 0 1 0 0,-1 0-1 0 0,1-1 1 0 0,0 2-3 0 0,-1-1 25 0 0,1-1 0 0 0,0 1 1 0 0,0 0-1 0 0,0 0 0 0 0,0 0 1 0 0,0 0-1 0 0,0 0 0 0 0,0 0 1 0 0,0 0-1 0 0,0 0 1 0 0,0 0-1 0 0,1 0 0 0 0,-1 0 1 0 0,0 0-1 0 0,1 0 0 0 0,-1 0 1 0 0,0 0-1 0 0,1 0 0 0 0,-1-1 1 0 0,1 1-1 0 0,0 0 1 0 0,-1 0-1 0 0,1 0-25 0 0,0 0 50 0 0,0 0 1 0 0,0 1-1 0 0,0-1 0 0 0,-1 0 1 0 0,1 1-1 0 0,0-1 1 0 0,-1 1-1 0 0,1-1 0 0 0,-1 0 1 0 0,1 1-1 0 0,-1-1 1 0 0,0 1-1 0 0,0 0 0 0 0,0-1 1 0 0,0 1-1 0 0,0-1 0 0 0,0 2-50 0 0,-5 11 521 0 0,4-13-465 0 0,0 0 1 0 0,1 0-1 0 0,-1 1 1 0 0,0-1-1 0 0,1 1 0 0 0,0-1 1 0 0,-1 0-1 0 0,1 1 1 0 0,0-1-1 0 0,-1 1 0 0 0,1-1 1 0 0,0 1-1 0 0,0-1 1 0 0,0 1-1 0 0,0-1 1 0 0,1 1-1 0 0,-1-1 0 0 0,0 1-56 0 0,1-1 24 0 0,0 0 0 0 0,-1 0-1 0 0,1 1 1 0 0,0-1 0 0 0,-1 0-1 0 0,1 1 1 0 0,-1-1-1 0 0,0 1 1 0 0,1-1 0 0 0,-1 0-1 0 0,0 1 1 0 0,0-1 0 0 0,0 1-1 0 0,0-1 1 0 0,0 1 0 0 0,0-1-1 0 0,-1 0 1 0 0,1 1-1 0 0,0-1 1 0 0,-1 1 0 0 0,1-1-1 0 0,-1 0 1 0 0,1 1 0 0 0,-1-1-1 0 0,0 0 1 0 0,1 0 0 0 0,-1 1-1 0 0,0-1 1 0 0,0 0-24 0 0,0 0-31 0 0,1-1-1 0 0,0 1 1 0 0,0 0 0 0 0,-1 0 0 0 0,1 0 0 0 0,0-1 0 0 0,0 1-1 0 0,0 0 1 0 0,0 0 0 0 0,0 0 0 0 0,0 0 0 0 0,0-1 0 0 0,0 1 0 0 0,0 0-1 0 0,1 0 1 0 0,-1 0 0 0 0,0-1 0 0 0,0 1 0 0 0,1 0 0 0 0,-1 0-1 0 0,0-1 1 0 0,1 1 0 0 0,-1 0 0 0 0,1-1 0 0 0,-1 1 0 0 0,1 0-1 0 0,-1-1 1 0 0,1 1 0 0 0,0-1 0 0 0,-1 1 0 0 0,1-1 0 0 0,0 1 31 0 0,7 10-395 0 0,-4 2 251 0 0,-4-12 143 0 0,1 1-1 0 0,-1 0 1 0 0,1 0 0 0 0,-1-1 0 0 0,1 1 0 0 0,0 0 0 0 0,-1-1-1 0 0,1 1 1 0 0,0-1 0 0 0,0 1 0 0 0,0-1 0 0 0,1 0-1 0 0,-1 1 1 0 0,0-1 0 0 0,0 0 0 0 0,1 0 0 0 0,-1 1-1 0 0,2-1 2 0 0,1 1 0 0 0,-3-1 0 0 0,1-1 0 0 0,-1 1 0 0 0,0 0 0 0 0,0 0 0 0 0,0-1 0 0 0,0 1 0 0 0,0 0 0 0 0,0 0 0 0 0,0 0 0 0 0,0 0 0 0 0,0 0 0 0 0,0 1 0 0 0,1 0 47 0 0,0 0 0 0 0,0-1 0 0 0,0 1 0 0 0,0-1 0 0 0,0 0 0 0 0,0 1 0 0 0,2-1-47 0 0,-2 0 73 0 0,-2-1-58 0 0,0 0 1 0 0,0 0 0 0 0,0 0-1 0 0,0 0 1 0 0,1 0 0 0 0,-1 0-1 0 0,0 0 1 0 0,0 0 0 0 0,0 0-1 0 0,0 1 1 0 0,0-1 0 0 0,1 0-1 0 0,-1 0 1 0 0,0 0 0 0 0,0 0-1 0 0,0 0 1 0 0,0 0 0 0 0,0 0-1 0 0,0 0 1 0 0,1 0 0 0 0,-1 0-1 0 0,0 1 1 0 0,0-1 0 0 0,0 0-1 0 0,0 0 1 0 0,0 0 0 0 0,0 0-1 0 0,0 0 1 0 0,0 0 0 0 0,0 1-1 0 0,0-1 1 0 0,0 0 0 0 0,0 0-1 0 0,0 0 1 0 0,0 0 0 0 0,0 0-1 0 0,0 1 1 0 0,0-1 0 0 0,0 0-1 0 0,0 0 1 0 0,0 0 0 0 0,0 0-1 0 0,0 1 1 0 0,0-1 0 0 0,0 0-1 0 0,0 0 1 0 0,0 0 0 0 0,0 0-1 0 0,0 0 1 0 0,0 0 0 0 0,0 1-1 0 0,0-1 1 0 0,0 0 0 0 0,-1 0-1 0 0,1 0 1 0 0,0 0 0 0 0,0 0-1 0 0,0 0 1 0 0,0 0 0 0 0,0 0 0 0 0,0 1-1 0 0,0-1 1 0 0,-1 0 0 0 0,1 0-1 0 0,0 0-15 0 0,-1 1 410 0 0,6 0-264 0 0,-4-3-314 0 0,-1 0-1 0 0,1 0 0 0 0,0 1 1 0 0,0-1-1 0 0,0 1 0 0 0,0-1 1 0 0,1 1-1 0 0,0-2 169 0 0,-2 3-19 0 0,1-1 11 0 0,-1 1 0 0 0,0 0 0 0 0,0-1 0 0 0,0 1 0 0 0,0 0 0 0 0,0-1 0 0 0,1 1 0 0 0,-1 0 0 0 0,0-1 0 0 0,0 1 0 0 0,0 0 0 0 0,0-1 0 0 0,0 1 0 0 0,0 0 0 0 0,0-1 0 0 0,0 1 0 0 0,0 0 0 0 0,0-1 0 0 0,0 1 0 0 0,-1 0 0 0 0,1-1 0 0 0,0 1 0 0 0,0 0-1 0 0,0-1 1 0 0,0 1 0 0 0,-1 0 0 0 0,1-1 0 0 0,0 1 0 0 0,0 0 0 0 0,0-1 0 0 0,-1 1 0 0 0,1 0 0 0 0,0 0 0 0 0,0 0 0 0 0,-1-1 0 0 0,1 1 0 0 0,0 0 0 0 0,-1 0 0 0 0,1 0 0 0 0,0-1 0 0 0,-1 1 0 0 0,1 0 8 0 0,-1 0 18 0 0,1 0 1 0 0,-1 0 0 0 0,1-1-1 0 0,0 1 1 0 0,-1 0 0 0 0,1 0-1 0 0,0-1 1 0 0,-1 1-1 0 0,1 0 1 0 0,0-1 0 0 0,-1 1-1 0 0,1 0 1 0 0,0-1 0 0 0,-1 1-1 0 0,1 0 1 0 0,0-1 0 0 0,0 1-1 0 0,0-1 1 0 0,-1 1-1 0 0,1 0 1 0 0,0-1 0 0 0,0 1-1 0 0,0-1 1 0 0,0 1 0 0 0,0-1-1 0 0,0 1 1 0 0,0-1 0 0 0,0 1-1 0 0,0 0 1 0 0,0-1-1 0 0,0 1 1 0 0,0-1 0 0 0,0 1-19 0 0,6-9 184 0 0,0 1 1 0 0,1 0-1 0 0,0 1 1 0 0,0-1-1 0 0,1 2 0 0 0,2-3-184 0 0,-8 8 0 0 0,1-1 0 0 0,-1 0 0 0 0,1 1 0 0 0,0-1 0 0 0,0 1 0 0 0,-1 0 0 0 0,4-1 0 0 0,-4 1 0 0 0,0 1 0 0 0,1-1 0 0 0,-1 0 0 0 0,0 0 0 0 0,0 0 0 0 0,0 0 0 0 0,0 0 0 0 0,0-1 0 0 0,-1 1 0 0 0,1 0 0 0 0,0-1 0 0 0,0 0 0 0 0,-1 0 0 0 0,0 1-24 0 0,0 0-1 0 0,0 1 0 0 0,0-1 1 0 0,0 0-1 0 0,0 0 0 0 0,1 1 1 0 0,-1-1-1 0 0,0 1 0 0 0,0-1 1 0 0,0 1-1 0 0,1-1 0 0 0,-1 1 1 0 0,0 0-1 0 0,0-1 0 0 0,1 1 1 0 0,-1 0 24 0 0,8-2-482 0 0,-7 2-26 0 0,0-1 134 0 0,1 1 558 0 0,1-1 0 0 0,-1 1 1 0 0,1 0-1 0 0,-1 0 0 0 0,1 0 1 0 0,2 1-185 0 0,-5-1 17 0 0,0 0 1 0 0,0 1-1 0 0,-1-1 1 0 0,1 0 0 0 0,0 0-1 0 0,0 0 1 0 0,-1 1 0 0 0,1-1-1 0 0,0 0 1 0 0,-1 0 0 0 0,1 1-1 0 0,0-1 1 0 0,-1 1 0 0 0,1-1-1 0 0,-1 1 1 0 0,1-1 0 0 0,0 1-1 0 0,-1-1 1 0 0,1 1-1 0 0,-1-1 1 0 0,0 1 0 0 0,1 0-1 0 0,-1-1 1 0 0,1 1 0 0 0,-1 0-1 0 0,0-1 1 0 0,1 1 0 0 0,-1 0-1 0 0,0 0 1 0 0,0-1 0 0 0,0 1-1 0 0,0 0 1 0 0,0 0-1 0 0,0-1 1 0 0,0 1 0 0 0,0 0-1 0 0,0 0-17 0 0,0 0 0 0 0,0 1 0 0 0,0-1 0 0 0,1 0 0 0 0,-1 1 0 0 0,0-1 0 0 0,0 1 0 0 0,1-1 0 0 0,-1 0 0 0 0,1 1 0 0 0,-1-1 0 0 0,1 0 0 0 0,0 0 0 0 0,0 1 0 0 0,0-1 0 0 0,-1 0 0 0 0,1 0 0 0 0,0 0 0 0 0,-1 0 0 0 0,1 1 0 0 0,-1-1 0 0 0,1 0 0 0 0,-1 0 0 0 0,1 0 0 0 0,-1 1 0 0 0,0-1 0 0 0,0 0 0 0 0,1 0 0 0 0,-1 1 0 0 0,0-1 0 0 0,0 0 0 0 0,0 1 0 0 0,0-1 0 0 0,-1 0 0 0 0,1 16 0 0 0,0-16 0 0 0,0 1 0 0 0,0-1 0 0 0,0 1 0 0 0,0 0 0 0 0,0-1 0 0 0,0 1 0 0 0,0-1 0 0 0,0 1 0 0 0,-1-1 0 0 0,1 1 0 0 0,-1-1 0 0 0,1 1 0 0 0,-1-1 0 0 0,1 1 0 0 0,-1 0 0 0 0,-7 4 0 0 0,7-5 0 0 0,-1 0 0 0 0,1 0 0 0 0,0 0 0 0 0,0 0 0 0 0,0 1 0 0 0,0-1 0 0 0,0 0 0 0 0,0 0 0 0 0,0 0 0 0 0,1 1 0 0 0,-1-1 0 0 0,0 1 0 0 0,1 0 0 0 0,-2 1 0 0 0,0-1 0 0 0,0 1 0 0 0,0 0 0 0 0,0 0 0 0 0,0-1 0 0 0,0 1 0 0 0,-1-1 0 0 0,1 0 0 0 0,-1 0 0 0 0,-2 2 0 0 0,-16 16 0 0 0,20-19 0 0 0,-1 1 0 0 0,1 0 0 0 0,-1-1 0 0 0,0 1 0 0 0,1-1 0 0 0,-1 1 0 0 0,0-1 0 0 0,0 0 0 0 0,0 1 0 0 0,0-1 0 0 0,0 0 0 0 0,-1-1 0 0 0,1 1 0 0 0,0 0 0 0 0,-1 0 0 0 0,0 0 0 0 0,-1 0 0 0 0,1 0 0 0 0,0 0 0 0 0,0 0 0 0 0,1 1 0 0 0,-3 1 0 0 0,0 0 10 0 0,4-1-51 0 0,-1-1 0 0 0,0 0 0 0 0,1 0-1 0 0,-1 0 1 0 0,0 0 0 0 0,1 0 0 0 0,-1-1 0 0 0,0 1 0 0 0,0 0 0 0 0,-1 0 41 0 0,-2 0-230 0 0,4-1-5549 0 0,5-1 166 0 0</inkml:trace>
  <inkml:trace contextRef="#ctx0" brushRef="#br1" timeOffset="-72475.609">7313 78 11976 0 0,'0'0'266'0'0,"0"0"44"0"0,-8-4 415 0 0,6 4-713 0 0,0 0 0 0 0,1 0 0 0 0,-1 0 0 0 0,0 1 0 0 0,1-1 0 0 0,-1 0 0 0 0,0 1 0 0 0,1-1 0 0 0,-1 1 0 0 0,1 0 0 0 0,-1 0-1 0 0,1-1 1 0 0,-1 1 0 0 0,1 0 0 0 0,-1 0 0 0 0,1 0 0 0 0,0 1 0 0 0,0-1 0 0 0,-1 0 0 0 0,1 0 0 0 0,0 1 0 0 0,0-1-12 0 0,-11 9 670 0 0,-16 6 359 0 0,19-12-724 0 0,0 0 1 0 0,1 1-1 0 0,-1 0 0 0 0,1 0 0 0 0,1 1 0 0 0,-1 0 0 0 0,-5 6-305 0 0,4-2 193 0 0,8-9-52 0 0,-1 0 1 0 0,1 0-1 0 0,0 0 1 0 0,0 1-1 0 0,0-1 1 0 0,0 0-1 0 0,0 1 1 0 0,0-1-1 0 0,1 1 1 0 0,-1-1-1 0 0,0 1 1 0 0,1-1-1 0 0,-1 2-141 0 0,1-2-52 0 0,0 0-1 0 0,0-1 0 0 0,0 1 0 0 0,0 0 0 0 0,1 0 0 0 0,-1 0 0 0 0,0-1 0 0 0,1 1 0 0 0,-1 0 0 0 0,0 0 0 0 0,1-1 1 0 0,-1 1-1 0 0,1 0 0 0 0,-1-1 0 0 0,1 1 0 0 0,-1-1 0 0 0,1 1 0 0 0,-1-1 0 0 0,1 1 0 0 0,0-1 0 0 0,-1 1 1 0 0,1-1-1 0 0,0 1 0 0 0,0-1 53 0 0,17 11-860 0 0,-16-11 1029 0 0,97 49-121 0 0,-95-48 458 0 0,10 9 808 0 0,-2 12-1206 0 0,-11-21-108 0 0,0 1 0 0 0,-1-1 0 0 0,1 0 0 0 0,-1 1 0 0 0,1-1 0 0 0,-1 1 0 0 0,0-1 0 0 0,0 0 0 0 0,0 1 0 0 0,1-1 0 0 0,-1 1 0 0 0,0-1 0 0 0,-1 1 0 0 0,1-1 0 0 0,0 1 0 0 0,0-1 0 0 0,-1 0 0 0 0,1 1 0 0 0,-1-1 0 0 0,1 0 0 0 0,-1 1 0 0 0,-1 1 0 0 0,0-1 0 0 0,0 1 0 0 0,0-1 0 0 0,-1 1 0 0 0,1-1 0 0 0,-1 0 0 0 0,0 0 0 0 0,0 1 0 0 0,-11 9 0 0 0,12-9 0 0 0,0-1 0 0 0,0 0 0 0 0,0-1 0 0 0,-1 1 0 0 0,1 0 0 0 0,0-1 0 0 0,-1 1 0 0 0,1-1 0 0 0,-1 1 0 0 0,1-1 0 0 0,-2 0 0 0 0,0 1 0 0 0,0-1 0 0 0,-1 1 0 0 0,1 0 0 0 0,0 0 0 0 0,-3 3 0 0 0,5-4 0 0 0,0 1 0 0 0,0 0 0 0 0,-1-1 0 0 0,1 0 0 0 0,0 0 0 0 0,-1 1 0 0 0,0-1 0 0 0,1-1 0 0 0,-1 1 0 0 0,1 0 0 0 0,-1-1 0 0 0,0 1 0 0 0,0-1 0 0 0,1 0 0 0 0,-1 0 0 0 0,0 0 0 0 0,0 0 0 0 0,-2-1-133 0 0,4 1-563 0 0,1 0-257 0 0,0 0-650 0 0,0 0-2497 0 0,0 0-1062 0 0</inkml:trace>
  <inkml:trace contextRef="#ctx0" brushRef="#br1" timeOffset="-71909.652">7522 156 11976 0 0,'0'0'546'0'0,"-9"4"182"0"0,-15 8-496 0 0,18-9 73 0 0,0 0 0 0 0,0 1 0 0 0,0-1 0 0 0,1 1 0 0 0,0 0 0 0 0,-4 3-305 0 0,-8 10-148 0 0,12-14 306 0 0,1 1 0 0 0,0 0 0 0 0,0 0 0 0 0,0 0 0 0 0,0 0 0 0 0,1 0 0 0 0,0 1 0 0 0,0 0 0 0 0,0 0 0 0 0,0 0 0 0 0,1 0 0 0 0,0 0 0 0 0,0 0-1 0 0,-1 3-157 0 0,2-3 107 0 0,0 0 0 0 0,1 0 0 0 0,-1 0 0 0 0,1 0 0 0 0,0 0-1 0 0,0 0 1 0 0,0-1 0 0 0,1 1 0 0 0,0 0 0 0 0,0 3-107 0 0,0-6 45 0 0,0 1 0 0 0,0 0 0 0 0,1-1 1 0 0,-1 1-1 0 0,1-1 0 0 0,-1 1 0 0 0,1-1 1 0 0,0 1-1 0 0,0-1 0 0 0,0 0 0 0 0,0 0 1 0 0,0 0-1 0 0,0 0 0 0 0,1-1 0 0 0,-1 1 1 0 0,1-1-1 0 0,-1 1 0 0 0,2 0-45 0 0,-2-1 7 0 0,1 0 0 0 0,-1 0 0 0 0,1 0 0 0 0,0 0 0 0 0,-1 0-1 0 0,1-1 1 0 0,0 1 0 0 0,0-1 0 0 0,-1 0 0 0 0,1 0 0 0 0,0 0 0 0 0,0 0 0 0 0,-1 0 0 0 0,1-1-1 0 0,0 1 1 0 0,0-1 0 0 0,-1 0 0 0 0,1 1 0 0 0,-1-1 0 0 0,1 0 0 0 0,0-1 0 0 0,-1 1 0 0 0,0 0-1 0 0,3-2-6 0 0,-2 0 0 0 0,0 0 0 0 0,0 0 0 0 0,0 0 0 0 0,0-1 0 0 0,-1 1 0 0 0,1-1 0 0 0,-1 1 0 0 0,0-1 0 0 0,0 0 0 0 0,0 0 0 0 0,-1 0 0 0 0,2-4 0 0 0,5-11 0 0 0,-3 10-276 0 0,0 0-1 0 0,1-1 0 0 0,0 2 0 0 0,0-1 0 0 0,6-5 277 0 0,-10 11-30 0 0,1 1 0 0 0,0-1-1 0 0,-1 0 1 0 0,1 1-1 0 0,1-1 1 0 0,-1 1 0 0 0,0 0-1 0 0,0 0 1 0 0,1 0-1 0 0,-1 1 1 0 0,1-1 0 0 0,0 1-1 0 0,-1 0 1 0 0,1 0-1 0 0,0 0 1 0 0,0 0 0 0 0,0 1-1 0 0,0-1 1 0 0,-1 1-1 0 0,4 0 31 0 0,-3-1 0 0 0,-2 1 0 0 0,-1 0 0 0 0,1 0 0 0 0,-1 0 0 0 0,0 0 0 0 0,1 0 0 0 0,-1 0 0 0 0,1 0 0 0 0,-1 0 0 0 0,1 0 0 0 0,-1 0 0 0 0,0 1 0 0 0,1-1 0 0 0,0 1 0 0 0,1-1 0 0 0,17 10 0 0 0,-13-6 182 0 0,1 1-1 0 0,-1 1 0 0 0,0-1 0 0 0,-1 1 0 0 0,1 1 0 0 0,-1-1 0 0 0,-1 1 0 0 0,1 0 0 0 0,-1 0 0 0 0,0 1 0 0 0,3 6-181 0 0,-6-9 0 0 0,-1 1 0 0 0,1 0 0 0 0,-1-1 0 0 0,0 1 0 0 0,0 3 0 0 0,3 13 0 0 0,-4-16 0 0 0,-2 1 72 0 0,-1-25 1296 0 0,4 12-1458 0 0,0 0-1 0 0,1 0 0 0 0,-1 0 1 0 0,1 0-1 0 0,0 0 0 0 0,1 1 0 0 0,-1-1 1 0 0,3-3 90 0 0,6-8-911 0 0,13-16 911 0 0,-11 16 252 0 0,-7 9-265 0 0,1 1 0 0 0,0-1 0 0 0,0 1 0 0 0,0 1 0 0 0,1 0 0 0 0,0 0 0 0 0,2 0 13 0 0,19-13-3067 0 0,14-3 3067 0 0,-28 14-1319 0 0,-6 2-4139 0 0</inkml:trace>
  <inkml:trace contextRef="#ctx0" brushRef="#br1" timeOffset="-71487.478">8028 61 11976 0 0,'0'0'266'0'0,"0"13"668"0"0,1 5-813 0 0,-1 11-130 0 0,-1-24 10 0 0,1 0 1 0 0,0-1-1 0 0,1 1 1 0 0,-1 0-1 0 0,1 2-1 0 0,1 19 429 0 0,-1 64 2103 0 0,0-34-1413 0 0,-1 9 321 0 0,0-42-1661 0 0,1 19 221 0 0,0-22-581 0 0,-1 1-1 0 0,-2 13 582 0 0,2-24 11 0 0,0-1 0 0 0,0 1-1 0 0,1-1 1 0 0,0 1 0 0 0,0-1-1 0 0,2 5-10 0 0,-2-7 518 0 0,-2-6 471 0 0,-2-14-1397 0 0,3-99-7058 0 0,0 74 5930 0 0</inkml:trace>
  <inkml:trace contextRef="#ctx0" brushRef="#br1" timeOffset="-71185.068">8080 175 8288 0 0,'7'-3'825'0'0,"-4"2"-692"0"0,-1 0-1 0 0,0-1 0 0 0,1 1 1 0 0,0 0-1 0 0,-1 0 1 0 0,1 0-1 0 0,0 1 1 0 0,-1-1-1 0 0,1 1 1 0 0,0 0-1 0 0,0-1 1 0 0,-1 1-1 0 0,1 0 0 0 0,0 1 1 0 0,0-1-1 0 0,0 0 1 0 0,-1 1-1 0 0,1-1 1 0 0,0 1-1 0 0,-1 0 1 0 0,1 0-1 0 0,-1 0 1 0 0,1 1-133 0 0,10 6 668 0 0,-10-6-428 0 0,1 0 1 0 0,0 1-1 0 0,-1-1 0 0 0,0 1 1 0 0,1 0-1 0 0,-1 0 0 0 0,0 0 1 0 0,0 1-1 0 0,-1-1 1 0 0,2 2-241 0 0,-2-1 268 0 0,1-1 0 0 0,-1 1 0 0 0,0 1 1 0 0,0-1-1 0 0,0 0 0 0 0,-1 0 0 0 0,1 1-268 0 0,-2-3 103 0 0,0 0-1 0 0,1-1 0 0 0,-1 1 1 0 0,0 0-1 0 0,0-1 0 0 0,0 1 1 0 0,-1 0-1 0 0,1-1 0 0 0,0 1 1 0 0,-1 0-1 0 0,1-1 0 0 0,-1 1 1 0 0,1-1-1 0 0,-1 1 0 0 0,0-1 1 0 0,0 1-1 0 0,0-1 0 0 0,0 1 0 0 0,0-1 1 0 0,0 0-1 0 0,0 1-102 0 0,-11 12 55 0 0,0-2 1 0 0,-1 1-1 0 0,-9 5-55 0 0,16-14 144 0 0,0 1 0 0 0,0-1 0 0 0,0-1 0 0 0,-1 1 0 0 0,1-1 0 0 0,-1 0-1 0 0,0-1 1 0 0,0 1 0 0 0,0-1 0 0 0,-1-1-144 0 0,-1 1-145 0 0,0-1 0 0 0,0 0 0 0 0,0 0 0 0 0,-2-1 145 0 0,8-1-53 0 0,0 1-1 0 0,0 0 0 0 0,1-1 1 0 0,-1 1-1 0 0,0-1 1 0 0,0 0-1 0 0,1 0 1 0 0,-1 0-1 0 0,1 0 0 0 0,-1-1 1 0 0,1 1-1 0 0,-1-1 1 0 0,1 1-1 0 0,0-1 0 0 0,-1 0 54 0 0,-1-2-86 0 0,2 2-252 0 0,0 0 0 0 0,-1 0 0 0 0,1 0 0 0 0,0-1 0 0 0,0 1 0 0 0,0-1 0 0 0,0 0 0 0 0,1 1 1 0 0,-1-1-1 0 0,1 0 0 0 0,-1-2 338 0 0,-1-2-5796 0 0</inkml:trace>
  <inkml:trace contextRef="#ctx0" brushRef="#br1" timeOffset="-70921.684">8344 18 11976 0 0,'0'0'546'0'0,"0"0"-10"0"0,0 5-322 0 0,-6 38 1234 0 0,7-15-272 0 0,1-1-1 0 0,1 1 1 0 0,2-1 0 0 0,5 19-1176 0 0,-7-30 0 0 0,0 0 0 0 0,-1 1 0 0 0,-1 8 0 0 0,2 18 0 0 0,-2-33 9 0 0,-1 0 0 0 0,0 0 0 0 0,-1 7-9 0 0,-2 30-296 0 0,-4-52-3022 0 0,-3-8 1295 0 0,3-4-22 0 0</inkml:trace>
  <inkml:trace contextRef="#ctx0" brushRef="#br1" timeOffset="-70552.069">8298 192 11976 0 0,'0'0'266'0'0,"0"0"44"0"0,0 0 15 0 0,0 0-26 0 0,6 1-117 0 0,14 0 779 0 0,0 0 0 0 0,20-1-961 0 0,-10-1 120 0 0,-10 1 538 0 0,0-1 1 0 0,0-2-1 0 0,18-3-658 0 0,-35 5 0 0 0,-2 0 0 0 0,0 1 0 0 0,0 0 0 0 0,0 0 0 0 0,0 0 0 0 0,0 0 0 0 0,0 0 0 0 0,0 0 0 0 0,0 0 0 0 0,0 0 0 0 0,0 0 0 0 0,0 0 0 0 0,0 0 0 0 0,0 1 0 0 0,-1-1 0 0 0,1 0 0 0 0,0 1 0 0 0,0-1 1 0 0,0 0-1 0 0,0 0 1 0 0,0 0-1 0 0,0 0 1 0 0,0 1-1 0 0,-1-1 0 0 0,1 0 1 0 0,0 1-1 0 0,0-1 1 0 0,0 1-1 0 0,-1-1 1 0 0,1 1-1 0 0,0-1 1 0 0,0 1-1 0 0,0 4 42 0 0,-1-4-19 0 0,1 4 312 0 0,0 1 0 0 0,-1-1 0 0 0,0 0 0 0 0,0 1-1 0 0,0-1 1 0 0,0 1 0 0 0,-1-1 0 0 0,-1 5-335 0 0,-1 21 1329 0 0,2-16-1311 0 0,1 8-20 0 0,0-19 147 0 0,0-1 0 0 0,0 1 0 0 0,-1 0 0 0 0,1-1-1 0 0,-1 1 1 0 0,0 0 0 0 0,0-1 0 0 0,0 1 0 0 0,0-1 0 0 0,-1 1-1 0 0,0 0-144 0 0,1 0 375 0 0,0-2-696 0 0,1-2-154 0 0,0 0-33 0 0,0 0-4 0 0,0 0 0 0 0,0 0 0 0 0,0 0 0 0 0,1-2-136 0 0,1-3 121 0 0,-1 0 0 0 0,1 1 0 0 0,-1-1 0 0 0,0 0 0 0 0,-1 0 0 0 0,1 0-1 0 0,-1 0 1 0 0,0-3 527 0 0,0-12-1534 0 0</inkml:trace>
  <inkml:trace contextRef="#ctx0" brushRef="#br1" timeOffset="-70223.058">8593 82 17503 0 0,'-4'-10'1759'0'0,"1"5"-1678"0"0,3 4-402 0 0,0 1 293 0 0,0 0-1 0 0,0 0 0 0 0,0 0 1 0 0,0-1-1 0 0,0 1 1 0 0,0 0-1 0 0,0 0 0 0 0,0 0 1 0 0,0 0-1 0 0,0-1 1 0 0,1 1-1 0 0,-1 0 0 0 0,0 0 1 0 0,0 0-1 0 0,0 0 1 0 0,0 0-1 0 0,0 0 1 0 0,0-1-1 0 0,1 1 0 0 0,-1 0 1 0 0,0 0-1 0 0,0 0 1 0 0,0 0-1 0 0,0 0 0 0 0,1 0 1 0 0,-1 0-1 0 0,0 0 1 0 0,0 0-1 0 0,0 0 0 0 0,0 0 1 0 0,1 0-1 0 0,-1 0 1 0 0,0 0-1 0 0,0 0 1 0 0,0 0-1 0 0,0 0 0 0 0,1 0 1 0 0,-1 0-1 0 0,0 0 1 0 0,0 0-1 0 0,0 0 0 0 0,1 0 1 0 0,-1 0-1 0 0,0 0 1 0 0,0 0-1 0 0,0 0 0 0 0,0 0 1 0 0,0 0-1 0 0,1 1 1 0 0,-1-1-1 0 0,0 0 1 0 0,0 0-1 0 0,0 0 0 0 0,0 0 1 0 0,0 0-1 0 0,0 0 1 0 0,1 1-1 0 0,-1-1 0 0 0,0 0 1 0 0,0 0 28 0 0,5 3-1631 0 0,1 1-4165 0 0</inkml:trace>
  <inkml:trace contextRef="#ctx0" brushRef="#br1" timeOffset="-69818.299">8844 91 13824 0 0,'0'0'314'0'0,"-6"5"428"0"0,-17 16-234 0 0,0 1 0 0 0,-15 20-508 0 0,33-36 298 0 0,-16 29 2502 0 0,17-31-2960 0 0,1 1 1 0 0,0-1-1 0 0,0 1 0 0 0,1 0 1 0 0,0 0-1 0 0,-2 4 160 0 0,3-6 81 0 0,0-1 1 0 0,1 1-1 0 0,-1-1 1 0 0,1 1-1 0 0,-1 0 1 0 0,1-1-1 0 0,0 1 1 0 0,0-1-1 0 0,0 1 1 0 0,0 0-1 0 0,0-1 1 0 0,1 1-1 0 0,-1 0 1 0 0,1-1-1 0 0,0 1-81 0 0,6 17 183 0 0,-7-18-164 0 0,0 0 0 0 0,1 0 1 0 0,0 0-1 0 0,-1 1 0 0 0,1-1 1 0 0,0 0-1 0 0,0 0 0 0 0,0 0 1 0 0,0 0-1 0 0,0-1 0 0 0,1 1 1 0 0,-1 0-1 0 0,1 0 0 0 0,-1-1 1 0 0,1 1-1 0 0,0-1 0 0 0,-1 1 1 0 0,1-1-1 0 0,0 0 0 0 0,0 0 1 0 0,0 1-1 0 0,0-1-19 0 0,0 0 78 0 0,0 0-1 0 0,1 0 1 0 0,-1-1-1 0 0,0 1 1 0 0,0 0-1 0 0,0-1 1 0 0,0 0 0 0 0,0 1-1 0 0,1-1 1 0 0,-1 0-1 0 0,0 0 1 0 0,0 0-1 0 0,1 0 1 0 0,-1-1-1 0 0,0 1 1 0 0,0-1 0 0 0,0 1-1 0 0,0-1 1 0 0,0 0-1 0 0,0 0 1 0 0,0 0-1 0 0,2-1-77 0 0,1-1-12 0 0,-1 0-1 0 0,0-1 1 0 0,0 0-1 0 0,-1 1 0 0 0,1-2 1 0 0,-1 1-1 0 0,0 0 0 0 0,3-5 13 0 0,18-32-431 0 0,-17 27 41 0 0,0 1 0 0 0,1 0-1 0 0,1 1 1 0 0,4-5 390 0 0,-7 14 0 0 0,2 3 0 0 0,-5 0 0 0 0,-1 1 0 0 0,0 0 0 0 0,0 0 0 0 0,1 0 0 0 0,-1 1 0 0 0,0-1 0 0 0,0 0 0 0 0,0 1 0 0 0,0-1 0 0 0,0 1 0 0 0,-1 0 0 0 0,1 0 0 0 0,0 0 0 0 0,-1 0 0 0 0,0 0 0 0 0,1 0 0 0 0,-1 0 0 0 0,0 0 0 0 0,0 0 0 0 0,0 1 0 0 0,0-1 0 0 0,0 3 0 0 0,3 7 0 0 0,-2 0 0 0 0,1 0 0 0 0,-2 1 0 0 0,0 3 0 0 0,5 23 0 0 0,-4-2 663 0 0,-2-31 355 0 0,1-21-771 0 0,1 4-395 0 0,-1 0 0 0 0,1 0 0 0 0,1 0 0 0 0,0 0 0 0 0,0 0-1 0 0,1 1 1 0 0,0-1 0 0 0,1 1 0 0 0,0 0 0 0 0,1 1 0 0 0,0-1-1 0 0,1 1 1 0 0,0 1 0 0 0,0-1 0 0 0,0 1 0 0 0,6-4 148 0 0,-9 8-261 0 0,1 0 1 0 0,0 0-1 0 0,0 1 1 0 0,0 0-1 0 0,1 0 1 0 0,2-1 260 0 0,-5 3 103 0 0,0 0 0 0 0,0 0 0 0 0,1 0 0 0 0,-1 1 1 0 0,0 0-1 0 0,1-1 0 0 0,-1 1 0 0 0,1 0 1 0 0,-1 1-1 0 0,0-1 0 0 0,1 1 0 0 0,-1-1 0 0 0,1 1-103 0 0,-1 0 66 0 0,0 1 0 0 0,0-1 0 0 0,0 0 0 0 0,0 1 0 0 0,0 0 0 0 0,0 0-1 0 0,0 0 1 0 0,0 0 0 0 0,-1 0 0 0 0,2 1-66 0 0,24 29-51 0 0,-26-28-75 0 0,1 0-1 0 0,0 0 0 0 0,-1 0 0 0 0,0 1 0 0 0,0-1 0 0 0,0 1 1 0 0,-1-1-1 0 0,1 1 0 0 0,-1 0 0 0 0,0 0 0 0 0,-1-1 0 0 0,1 1 1 0 0,-1 0-1 0 0,0 0 0 0 0,0 0 0 0 0,0 0 0 0 0,-1 0 0 0 0,0-1 0 0 0,0 1 1 0 0,0 0-1 0 0,0 0 0 0 0,-1-1 0 0 0,-1 4 127 0 0,-14 26-1204 0 0,-4-3-10 0 0</inkml:trace>
  <inkml:trace contextRef="#ctx0" brushRef="#br1" timeOffset="-68305.15">7178 876 11976 0 0,'0'0'546'0'0,"0"0"-10"0"0,-2-1-344 0 0,1 1-182 0 0,-5-3 4 0 0,-1 1 1 0 0,1 0-1 0 0,-1 0 0 0 0,0 1 0 0 0,0 0 0 0 0,-3 0-14 0 0,-25 8 2316 0 0,32-6-2089 0 0,1-1 0 0 0,0 1-1 0 0,0 0 1 0 0,0 0 0 0 0,0-1 0 0 0,0 2-1 0 0,0-1 1 0 0,0 0 0 0 0,1 0 0 0 0,-1 1-1 0 0,0-1 1 0 0,1 0 0 0 0,-1 1-1 0 0,1 0 1 0 0,-2 0-227 0 0,-7 15 341 0 0,8-15-341 0 0,1 0 0 0 0,-1 0 0 0 0,1 1-1 0 0,-1-1 1 0 0,1 0 0 0 0,0 1-1 0 0,0-1 1 0 0,0 1 0 0 0,0 0 0 0 0,1-1-1 0 0,-1 1 1 0 0,1 0 0 0 0,-1-1-1 0 0,1 1 1 0 0,0 0 0 0 0,0-1 0 0 0,0 1 0 0 0,-1-1 0 0 0,0 1 0 0 0,1-1 0 0 0,-1 1 0 0 0,0-1 0 0 0,0 1 0 0 0,0-1 0 0 0,0 0 0 0 0,1 0 0 0 0,-1 0 0 0 0,0 1 0 0 0,1-1 0 0 0,0 0 0 0 0,-1 0 0 0 0,1 0 0 0 0,0 0 0 0 0,0 1 0 0 0,1 1 0 0 0,0 20 0 0 0,-1-21 0 0 0,0 1 0 0 0,0-1 0 0 0,1 1 0 0 0,-1-1 0 0 0,1 1 0 0 0,0-1 0 0 0,-1 1 0 0 0,2-1 0 0 0,-1 1 0 0 0,0-1 0 0 0,1 0 0 0 0,-1 0 0 0 0,1 0 0 0 0,0 0 0 0 0,4 11 0 0 0,-6-13 0 0 0,0 0 0 0 0,1 0 0 0 0,-1 0 0 0 0,0 0 0 0 0,0 0 0 0 0,1 0 0 0 0,-1 0 0 0 0,1 0 0 0 0,-1 0 0 0 0,1 0 0 0 0,0-1 0 0 0,-1 1 0 0 0,1 0 0 0 0,0 0 0 0 0,-1 0 0 0 0,5 3 174 0 0,0 1-1 0 0,0-1 0 0 0,0 0 1 0 0,0-1-1 0 0,1 1 0 0 0,0-1 1 0 0,-1 0-1 0 0,1 0 0 0 0,0-1 1 0 0,1 1-1 0 0,3 0-173 0 0,-2-1 17 0 0,1 0-1 0 0,0-1 1 0 0,0 0-1 0 0,0-1 1 0 0,0 1-1 0 0,0-2 1 0 0,0 1-1 0 0,-1-1 1 0 0,1 0-1 0 0,7-3-16 0 0,2-1 0 0 0,-11 4 0 0 0,-1-1 0 0 0,1 0 0 0 0,-1 0 0 0 0,0-1 0 0 0,0 0 0 0 0,2-1 0 0 0,11-6 0 0 0,-12 6 0 0 0,0 0 0 0 0,0 0 0 0 0,0 0 0 0 0,0-1 0 0 0,0 0 0 0 0,-1-1 0 0 0,0 1 0 0 0,0-1 0 0 0,-1 0 0 0 0,5-7 0 0 0,-4 4-173 0 0,-1 0 0 0 0,0 0 0 0 0,0-1 0 0 0,-1 0 0 0 0,0 0 0 0 0,-1 0 0 0 0,0 0 0 0 0,0-4 173 0 0,-3 12-68 0 0,0 0 0 0 0,0 1-1 0 0,-1-1 1 0 0,1 0 0 0 0,0 0-1 0 0,0 1 1 0 0,-1-1 0 0 0,1 0-1 0 0,-2-1 69 0 0,0-6 7 0 0,0 2-7 0 0,-3 4 0 0 0,4 2 0 0 0,-1 1 0 0 0,1 0 0 0 0,-1 1 0 0 0,1-1 0 0 0,-1 0 0 0 0,1 0 0 0 0,-1 1 0 0 0,1-1 0 0 0,0 1 0 0 0,-1-1 0 0 0,1 1 0 0 0,0-1 0 0 0,-1 1 0 0 0,1 0 0 0 0,0 0 0 0 0,0 0 0 0 0,0 0 0 0 0,0 0 0 0 0,0 0 0 0 0,0 0 0 0 0,0 0 0 0 0,0 0 0 0 0,0 0 0 0 0,0 0 0 0 0,0 1 0 0 0,1-1 0 0 0,-2 2 0 0 0,-2 0 0 0 0,1 0 0 0 0,-1 0 0 0 0,1 1 0 0 0,0 0 0 0 0,1-1 0 0 0,-1 1 0 0 0,-2 4 0 0 0,0 4 0 0 0,3-7 0 0 0,-1 0 0 0 0,1 0 0 0 0,-1 0 0 0 0,0 0 0 0 0,0-1 0 0 0,0 0 0 0 0,-3 4 0 0 0,4-7 0 0 0,-1 4 0 0 0,-1 10 0 0 0,3-12 0 0 0,1-1 0 0 0,-1 1 0 0 0,1 0 0 0 0,0-1 0 0 0,0 1 0 0 0,0 0 0 0 0,0-1 0 0 0,0 1 0 0 0,1 0 0 0 0,0-1 0 0 0,-1 1 0 0 0,1-1 0 0 0,0 1 0 0 0,3 13 0 0 0,9 13 0 0 0,-12-27 87 0 0,0 1 0 0 0,1-1 1 0 0,-1 0-1 0 0,1 0 0 0 0,0 0 0 0 0,-1 0 0 0 0,1 0 0 0 0,0 0 0 0 0,0-1 0 0 0,0 1 0 0 0,0 0 0 0 0,1-1 0 0 0,-1 0 0 0 0,0 1 0 0 0,1-1 0 0 0,-1 0 0 0 0,1 0 0 0 0,-1 0 0 0 0,1-1 0 0 0,0 1-87 0 0,2 0 25 0 0,0 0 0 0 0,0 0 1 0 0,0 0-1 0 0,0-1 0 0 0,0 1 0 0 0,0-1 0 0 0,0-1 0 0 0,0 1 0 0 0,0-1 0 0 0,2 0-25 0 0,1-1 0 0 0,0 0 0 0 0,0-1 0 0 0,0 0 0 0 0,0 0 0 0 0,-1-1 0 0 0,0 0 0 0 0,1 0 0 0 0,-2-1 0 0 0,1 0 0 0 0,0 0 0 0 0,-1 0 0 0 0,0-2 0 0 0,-1 1 0 0 0,0 0 0 0 0,-1 0 0 0 0,0-1 0 0 0,1-2 0 0 0,10-16 0 0 0,-5 8 0 0 0,0 1 0 0 0,-1-1 0 0 0,4-12 0 0 0,6-13 0 0 0,26-63 0 0 0,-42 98 0 0 0,-1-1 0 0 0,0 0 0 0 0,0 1 0 0 0,0-1 0 0 0,-1 0 0 0 0,0 0 0 0 0,0-5 0 0 0,4-27 0 0 0,-3 20-283 0 0,-2 17 161 0 0,0 1-1 0 0,0 0 1 0 0,0-1 0 0 0,1 1 0 0 0,-1 0-1 0 0,0 0 1 0 0,1-1 0 0 0,0 1-1 0 0,0 0 123 0 0,-1 1-12 0 0,0 1 0 0 0,0 0-1 0 0,0-1 1 0 0,0 1 0 0 0,0 0-1 0 0,0-1 1 0 0,1 1-1 0 0,-1 0 1 0 0,0-1 0 0 0,0 1-1 0 0,0-1 1 0 0,0 1 0 0 0,-1 0-1 0 0,1-1 1 0 0,0 1-1 0 0,0 0 1 0 0,0-1 0 0 0,0 1-1 0 0,0 0 1 0 0,0-1 0 0 0,0 1-1 0 0,-1 0 1 0 0,1-1-1 0 0,0 1 1 0 0,0 0 0 0 0,0 0-1 0 0,-1-1 1 0 0,1 1 0 0 0,0 0-1 0 0,-1-1 13 0 0,-2-5 649 0 0,3 6-149 0 0,0 0-59 0 0,-1 0-292 0 0,1 0-148 0 0,-1 0-1 0 0,1 1 1 0 0,0-1-1 0 0,-1 0 1 0 0,1 0-1 0 0,0 0 1 0 0,0 1-1 0 0,-1-1 1 0 0,1 0-1 0 0,0 0 0 0 0,0 1 1 0 0,-1-1-1 0 0,1 0 1 0 0,0 0-1 0 0,0 1 1 0 0,-1-1-1 0 0,1 0 1 0 0,0 1-1 0 0,0-1 1 0 0,0 0-1 0 0,0 1 1 0 0,0-1-1 0 0,0 0 0 0 0,0 1 1 0 0,0-1-1 0 0,-1 0 1 0 0,1 1-1 0 0,0-1 1 0 0,0 1-1 0 0,1-1 1 0 0,-1 0-1 0 0,0 1 0 0 0,0 0 1 0 0,-17 108-1 0 0,12-44 0 0 0,4-54 0 0 0,0 0 0 0 0,0 0 0 0 0,1 1 0 0 0,0 1 0 0 0,0 0 0 0 0,0 0 0 0 0,-2 10 0 0 0,1-8 0 0 0,1 0 0 0 0,0-1 0 0 0,1 1 0 0 0,2 7 0 0 0,-3-19 0 0 0,1 2 0 0 0,0-1 0 0 0,0 0 0 0 0,0 0 0 0 0,0 0 0 0 0,1 0 0 0 0,-1 0 0 0 0,1 0 0 0 0,0 0 0 0 0,1-1 0 0 0,1 3 0 0 0,-4-5 0 0 0,1 0 0 0 0,0 0 0 0 0,-1-1 0 0 0,1 1 0 0 0,0 0 0 0 0,-1 0 0 0 0,1 0 0 0 0,-1 0 0 0 0,0 0 0 0 0,1 0 0 0 0,-1 1 0 0 0,0-1 0 0 0,0 0 0 0 0,0 0 0 0 0,1 0 0 0 0,-1 0 0 0 0,0 0 0 0 0,0 1 0 0 0,-1-2 0 0 0,1 1 0 0 0,0-1 0 0 0,0 1 0 0 0,0-1 0 0 0,0 1 0 0 0,0-1 0 0 0,0 1 0 0 0,0-1 0 0 0,0 1 0 0 0,0-1 0 0 0,0 1 0 0 0,0-1 0 0 0,0 1 0 0 0,0-1 0 0 0,1 1 0 0 0,-1-1 0 0 0,0 0 0 0 0,0 1 0 0 0,0-1 0 0 0,1 1 0 0 0,-1-1 0 0 0,0 1 0 0 0,1-1 0 0 0,-1 0 0 0 0,0 1 0 0 0,1-1 0 0 0,-1 0 0 0 0,1 1 0 0 0,0 0 0 0 0,-1-1 0 0 0,0 1 0 0 0,1 0 0 0 0,-1 0 0 0 0,0-1 0 0 0,1 1 0 0 0,-1 0 0 0 0,1-1 0 0 0,-1 1 0 0 0,1 0 0 0 0,-1-1 0 0 0,1 1 0 0 0,-1-1 0 0 0,1 1 0 0 0,0-1 0 0 0,-1 1 0 0 0,1-1 0 0 0,0 0 0 0 0,-1 1 0 0 0,1-1 0 0 0,0 0 0 0 0,0 1 0 0 0,-1-1 0 0 0,1 0 0 0 0,0 0 0 0 0,0 0 0 0 0,0 1 0 0 0,-1-1 0 0 0,1 0 0 0 0,0 0 0 0 0,2-1 0 0 0,2 2 0 0 0,0-1 0 0 0,-1 0 0 0 0,1 0 0 0 0,0-1 0 0 0,-1 1 0 0 0,1-1 0 0 0,-1 0 0 0 0,1-1 0 0 0,-1 1 0 0 0,1-1 0 0 0,-1 1 0 0 0,0-1 0 0 0,1-1 0 0 0,-1 1 0 0 0,0-1 0 0 0,-1 1 0 0 0,4-4 0 0 0,5-5 0 0 0,-1 0 0 0 0,0-1 0 0 0,-1-1 0 0 0,5-7 0 0 0,3-3 0 0 0,-11 13 0 0 0,-1 0 0 0 0,0 0 0 0 0,4-9 0 0 0,5-11 0 0 0,-4 12 0 0 0,-6 10 0 0 0,0 0 0 0 0,0-1 0 0 0,-1 1 0 0 0,0-1 0 0 0,0 0 0 0 0,-1 0 0 0 0,2-8 0 0 0,6-20 0 0 0,-9 29 0 0 0,1 1 0 0 0,-1-1 0 0 0,0 0 0 0 0,-1 0 0 0 0,1 1 0 0 0,-1-6 0 0 0,0-5 0 0 0,0 15 0 0 0,0 0 0 0 0,-1 0 0 0 0,0 0 0 0 0,0 0 0 0 0,0 0 0 0 0,0 0 0 0 0,0 0 0 0 0,-1 0 0 0 0,1 0 0 0 0,-1 1 0 0 0,0-2 0 0 0,1 4 0 0 0,0-1 0 0 0,0 1 0 0 0,-1-1 0 0 0,1 1 0 0 0,0-1 0 0 0,-1 1 0 0 0,1-1 0 0 0,-1 1 0 0 0,1 0 0 0 0,0-1 0 0 0,-1 1 0 0 0,1 0 0 0 0,-1-1 0 0 0,1 1 0 0 0,-1 0 0 0 0,1 0 0 0 0,-1-1 0 0 0,1 1 0 0 0,-1 0 0 0 0,1 0 0 0 0,-1 0 0 0 0,1 0 0 0 0,-1 0 0 0 0,0 0 0 0 0,1 0 0 0 0,-1 0 0 0 0,1 0 0 0 0,-1 0 0 0 0,1 0 0 0 0,-1 0 0 0 0,1 0 0 0 0,-1 0 0 0 0,1 0 0 0 0,-1 1 0 0 0,0-1 0 0 0,1 0 0 0 0,0 0 0 0 0,-1 1 0 0 0,1-1 0 0 0,-1 0 0 0 0,1 0 0 0 0,-1 1 0 0 0,1-1 0 0 0,-1 1 0 0 0,1-1 0 0 0,0 0 0 0 0,-1 1 0 0 0,1-1 0 0 0,0 1 0 0 0,0-1 0 0 0,-1 1 0 0 0,1-1 0 0 0,0 1 0 0 0,0-1 0 0 0,-1 1 0 0 0,1 0 0 0 0,-5 27 0 0 0,-16 119 0 0 0,18-74 0 0 0,-2 10 0 0 0,5-79 46 0 0,0 1 0 0 0,1-1-1 0 0,-1 1 1 0 0,1-1-1 0 0,-1 0 1 0 0,1 1 0 0 0,1-1-46 0 0,2 25 1120 0 0,-3-23-1033 0 0,-1 1 0 0 0,2-1 0 0 0,-1 1 0 0 0,1-1 0 0 0,0 1-1 0 0,0-1 1 0 0,3 5-87 0 0,-5-11 0 0 0,0 1 0 0 0,0-1 0 0 0,0 1 0 0 0,0-1 0 0 0,0 0 0 0 0,0 1 0 0 0,1-1 0 0 0,-1 1 0 0 0,0-1 0 0 0,0 0 0 0 0,0 1 0 0 0,1-1 0 0 0,-1 0 0 0 0,0 1 0 0 0,0-1 0 0 0,1 0 0 0 0,-1 0 0 0 0,0 1 0 0 0,1-1 0 0 0,-1 0 0 0 0,0 0 0 0 0,1 1 0 0 0,-1-1 0 0 0,0 0 0 0 0,1 0 0 0 0,-1 0 0 0 0,0 0 0 0 0,1 0 0 0 0,-1 1 0 0 0,1-1 0 0 0,-1 0 0 0 0,2 0 0 0 0,4 4 0 0 0,2-5-201 0 0,-7 0-66 0 0,1 1 0 0 0,-1-1 1 0 0,0 1-1 0 0,0-1 0 0 0,0 1 0 0 0,0-1 1 0 0,0 1-1 0 0,0-1 0 0 0,0 0 0 0 0,0 0 1 0 0,0 1-1 0 0,0-1 0 0 0,0 0 0 0 0,0 0 1 0 0,0-1 266 0 0,4-5-1534 0 0</inkml:trace>
  <inkml:trace contextRef="#ctx0" brushRef="#br1" timeOffset="-63292.897">5360 4641 10136 0 0,'0'0'230'0'0,"0"0"30"0"0,0 0 19 0 0,2 0-40 0 0,5 0-191 0 0,-2-2-48 0 0,-1 2 0 0 0</inkml:trace>
  <inkml:trace contextRef="#ctx0" brushRef="#br0" timeOffset="-58026.215">4670 4393 11976 0 0,'-1'-1'59'0'0,"1"1"1"0"0,-1 0-1 0 0,0-1 1 0 0,1 1-1 0 0,-1-1 1 0 0,1 1-1 0 0,-1-1 1 0 0,1 1-1 0 0,-1-1 1 0 0,1 1-1 0 0,-1-1 1 0 0,1 1-1 0 0,-1-1 1 0 0,1 0-1 0 0,0 1 1 0 0,-1-1-1 0 0,1 0 1 0 0,0 1-1 0 0,-1-2-59 0 0,3 4 606 0 0,-1 7 402 0 0,-1-9-976 0 0,0 2 102 0 0,0 0 1 0 0,0-1-1 0 0,0 1 1 0 0,0 0-1 0 0,0-1 0 0 0,0 1 1 0 0,1 0-1 0 0,-1-1 0 0 0,1 1 1 0 0,-1-1-1 0 0,1 1 0 0 0,0 0 1 0 0,-1-1-1 0 0,1 1 0 0 0,0-1-134 0 0,1 2 67 0 0,-1 0 0 0 0,0 0 0 0 0,0 0 0 0 0,0 1 0 0 0,0-1 0 0 0,-1 0 0 0 0,1 0 0 0 0,-1 1 0 0 0,0 0-67 0 0,2 9 5 0 0,1 7 182 0 0,-1 0-1 0 0,-1 0 0 0 0,-1 0 0 0 0,0 0 0 0 0,-3 13-186 0 0,-16 114 1117 0 0,13-121-1117 0 0,5-22 0 0 0,0 1 0 0 0,0 0 0 0 0,0-1 0 0 0,1 1 0 0 0,-1 0 0 0 0,1-1 0 0 0,0 1 0 0 0,0 14 0 0 0,1-7 0 0 0,2-10 0 0 0,-2-2 0 0 0,3 5 0 0 0,-4-4 0 0 0,1 0 0 0 0,0 0 0 0 0,-1 0 0 0 0,1 0 0 0 0,0 0 0 0 0,0 0 0 0 0,0-1 0 0 0,0 1 0 0 0,0 0 0 0 0,0 0 0 0 0,0-1 0 0 0,0 1 0 0 0,0-1 0 0 0,0 1 0 0 0,1-1 0 0 0,-1 1 0 0 0,0-1 0 0 0,0 0 0 0 0,0 0 0 0 0,1 1 0 0 0,-1-1 0 0 0,0 0 0 0 0,0 0 0 0 0,1 0 0 0 0,0 0 0 0 0,11-1 0 0 0,0 0 0 0 0,1 0 0 0 0,-1-2 0 0 0,0 1 0 0 0,-1-1 0 0 0,10-4 0 0 0,15-4 0 0 0,26-3 0 0 0,-2 0 0 0 0,-46 10 0 0 0,0 0 0 0 0,0-1 0 0 0,10-6 0 0 0,-20 9 0 0 0,0-1 0 0 0,0 1 0 0 0,0-1 0 0 0,-1-1 0 0 0,1 1 0 0 0,-1-1 0 0 0,0 1 0 0 0,0-1 0 0 0,0 0 0 0 0,0-1 0 0 0,-1 1 0 0 0,2-3 0 0 0,-5 6 0 0 0,1 0 0 0 0,-1-1 0 0 0,1 1 0 0 0,-1 0 0 0 0,0 0 0 0 0,0-1 0 0 0,1 1 0 0 0,-1 0 0 0 0,0-1 0 0 0,0 1 0 0 0,0-1 0 0 0,-1 1 0 0 0,1 0 0 0 0,1-16 0 0 0,0 16 0 0 0,-1-1 0 0 0,0 0 0 0 0,1 1 0 0 0,-1-1 0 0 0,0 0 0 0 0,0 0 0 0 0,0 1 0 0 0,0-1 0 0 0,-1 0 0 0 0,1 0 0 0 0,0 1 0 0 0,-1-1 0 0 0,1 0 0 0 0,-1 1 0 0 0,0-1 0 0 0,1 1 0 0 0,-1-1 0 0 0,0 1 0 0 0,0-1 0 0 0,0 0 0 0 0,0 1 0 0 0,0 0 0 0 0,0 0 0 0 0,0-1 0 0 0,0 1 0 0 0,0 0 0 0 0,-1 0 0 0 0,1 0 0 0 0,0 1 0 0 0,0-1 0 0 0,-1 0 0 0 0,1 0 0 0 0,0 1 0 0 0,-1-1 0 0 0,1 0 0 0 0,-1 1 0 0 0,1 0 0 0 0,-1-1 0 0 0,0 1 0 0 0,0-1 0 0 0,-1 1 0 0 0,0-1 0 0 0,0 1 0 0 0,0 0 0 0 0,0 0 0 0 0,0 0 0 0 0,0 0 0 0 0,0 1 0 0 0,-11 4 17 0 0,10-2 38 0 0,-4-1 75 0 0,6-1-27 0 0,-1 0 0 0 0,1-1 0 0 0,-1 1 0 0 0,1 0 1 0 0,-1 0-1 0 0,1 0 0 0 0,0 1 0 0 0,0-1 1 0 0,-1 1-1 0 0,1-1 0 0 0,0 1 0 0 0,-1 1-103 0 0,-1 1 250 0 0,-3 4-131 0 0,0 0 1 0 0,0 0-1 0 0,-1 4-119 0 0,4-7 0 0 0,1 1 0 0 0,0 0 0 0 0,0 0 0 0 0,1 0 0 0 0,-1 1 0 0 0,-4 6 0 0 0,7-12 0 0 0,-1 0 0 0 0,0 0 0 0 0,1 0 0 0 0,-1 0 0 0 0,1 0 0 0 0,-1 0 0 0 0,1 0 0 0 0,-1 0 0 0 0,1 0 0 0 0,0 1 0 0 0,0-1 0 0 0,-1 0 0 0 0,1 0 0 0 0,0 1 0 0 0,0 0 0 0 0,0 1 0 0 0,1-1 0 0 0,-1 0 0 0 0,1 1 0 0 0,-1-1 0 0 0,1 0 0 0 0,0 0 0 0 0,-1 0 0 0 0,1 1 0 0 0,0-1 0 0 0,1 0 0 0 0,-1 0 0 0 0,0 0 0 0 0,1 0 0 0 0,0 0 0 0 0,9 18 0 0 0,-9-12 0 0 0,-1-7 0 0 0,-1-1 0 0 0,0 1 0 0 0,0 0 0 0 0,0 0 0 0 0,1 0 0 0 0,-1 0 0 0 0,0-1 0 0 0,1 1 0 0 0,-1 0 0 0 0,1 0 0 0 0,-1-1 0 0 0,1 1 0 0 0,-1 0 0 0 0,1-1 0 0 0,0 1 0 0 0,-1 0 0 0 0,1-1 0 0 0,0 1 0 0 0,-1-1 0 0 0,1 1 0 0 0,0-1 0 0 0,18 10 0 0 0,-13-8 0 0 0,-2 0 0 0 0,0-1 0 0 0,0 1-1 0 0,0-1 1 0 0,0 0 0 0 0,1 0-1 0 0,-1-1 1 0 0,0 1 0 0 0,0-1-1 0 0,1 0 1 0 0,-1 0 0 0 0,0 0-1 0 0,1-1 1 0 0,-1 1 0 0 0,0-1-1 0 0,0 0 1 0 0,1 0 0 0 0,-1-1-1 0 0,0 1 1 0 0,0-1 0 0 0,0 0 0 0 0,4-2-203 0 0,-1 0 1 0 0,1-1 0 0 0,-1 0 0 0 0,0 0 0 0 0,0-1-1 0 0,-1 0 1 0 0,1 0 0 0 0,-1-1 0 0 0,2-2 202 0 0,8-10-165 0 0,-11 14 165 0 0,0 0 0 0 0,-1 0 0 0 0,0 0-1 0 0,0-1 1 0 0,1-2 0 0 0,5-11 0 0 0,2 1 0 0 0,0 0 0 0 0,3-2 0 0 0,-5 10 0 0 0,10-11 0 0 0,-20 20 0 0 0,1 1 0 0 0,-1 0 0 0 0,0 0 0 0 0,1-1 0 0 0,-1 1 0 0 0,1 0 0 0 0,-1 0 0 0 0,0-1 0 0 0,1 1 0 0 0,-1 0 0 0 0,1 0 0 0 0,-1 0 0 0 0,1 0 0 0 0,-1-1 0 0 0,1 1 0 0 0,-1 0 0 0 0,1 0 0 0 0,-1 0 0 0 0,1 0 0 0 0,-1 0 0 0 0,1 0 0 0 0,-1 0 0 0 0,1 1 0 0 0,-1-1 0 0 0,0 0 0 0 0,1 0 0 0 0,-1 0 0 0 0,1 0 0 0 0,-1 1 0 0 0,13 6 0 0 0,-11-6 0 0 0,0 1 0 0 0,1 0 0 0 0,-1 1 0 0 0,0-1 0 0 0,0 1 0 0 0,0-1 0 0 0,0 1 0 0 0,0 0 0 0 0,0-1 0 0 0,-1 1 0 0 0,0 0 0 0 0,1 0 0 0 0,0 3 0 0 0,9 17 0 0 0,-7-18 0 0 0,-1 1 0 0 0,0 0 0 0 0,-1-1 0 0 0,2 5 0 0 0,5 12 0 0 0,-9-22 0 0 0,0 0 0 0 0,0 0 0 0 0,0 0 0 0 0,0 1 0 0 0,0-1 0 0 0,0 0 0 0 0,1 0 0 0 0,-1 0 0 0 0,0 0 0 0 0,0 1 0 0 0,0-1 0 0 0,0 0 0 0 0,0 0 0 0 0,0 0 0 0 0,0 0 0 0 0,1 0 0 0 0,-1 0 0 0 0,0 1 0 0 0,0-1 0 0 0,0 0 0 0 0,0 0 0 0 0,1 0 0 0 0,-1 0 0 0 0,0 0 0 0 0,0 0 0 0 0,0 0 0 0 0,0 0 0 0 0,1 0 0 0 0,-1 0 0 0 0,0 0 0 0 0,0 0 0 0 0,0 0 0 0 0,1 0 0 0 0,-1 0 0 0 0,0 0 0 0 0,0 0 0 0 0,0 0 0 0 0,0 0 0 0 0,1 0 0 0 0,-1 0 0 0 0,0 0 0 0 0,0 0 0 0 0,0 0 0 0 0,0 0 0 0 0,1 0 0 0 0,-1 0 0 0 0,0 0 0 0 0,0-1 0 0 0,0 1 0 0 0,0 0 0 0 0,0 0 0 0 0,1 0 0 0 0,-1 0 0 0 0,0-1 0 0 0,5-6 0 0 0,-5 7 0 0 0,14-37 0 0 0,-12 33 0 0 0,-1 3 0 0 0,0-1 0 0 0,0 1 0 0 0,0-1 0 0 0,0 1 0 0 0,0 0 0 0 0,0 0 0 0 0,0-1 0 0 0,0 1 0 0 0,1 0 0 0 0,-1 0 0 0 0,0 0 0 0 0,1 0 0 0 0,-1 0 0 0 0,1 0 0 0 0,0 0 0 0 0,0 1 81 0 0,0-1 0 0 0,0 1-1 0 0,0 0 1 0 0,0 0 0 0 0,0-1-1 0 0,0 1 1 0 0,0 0-1 0 0,0 1 1 0 0,0-1 0 0 0,0 0-1 0 0,0 1 1 0 0,0-1 0 0 0,0 1-1 0 0,0-1 1 0 0,0 1-1 0 0,0 0 1 0 0,0 0 0 0 0,0 0-81 0 0,5 3 162 0 0,-1 1 0 0 0,0-1 1 0 0,-1 1-1 0 0,3 3-162 0 0,11 8-109 0 0,11 15 109 0 0,-29-30 0 0 0,0 0 0 0 0,0 0 0 0 0,0 0 0 0 0,0 0 0 0 0,0 1 0 0 0,-1-1 0 0 0,1 0 0 0 0,-1 1 0 0 0,1-1 0 0 0,-1 0 0 0 0,1 1 0 0 0,-1-1 0 0 0,0 2 0 0 0,1-2 0 0 0,-1 1 0 0 0,0-1 0 0 0,1 1 0 0 0,-1-1 0 0 0,1 1 0 0 0,-1-1 0 0 0,1 1 0 0 0,0-1 0 0 0,0 1 0 0 0,2 4 0 0 0,-5 1-64 0 0,2-6-273 0 0,0-1-138 0 0,0-1-1295 0 0,3-1-5055 0 0</inkml:trace>
  <inkml:trace contextRef="#ctx0" brushRef="#br0" timeOffset="-57687.378">5765 4562 15664 0 0,'25'0'718'0'0,"-22"0"22"0"0,-4 1-544 0 0,-2 1-225 0 0,3-2 71 0 0,-1 0-32 0 0,1 0-1 0 0,0 0 1 0 0,0 0-1 0 0,-1 0 1 0 0,1 0-1 0 0,0 0 1 0 0,0 1-1 0 0,-1-1 1 0 0,1 0-1 0 0,0 0 1 0 0,0 0-1 0 0,-1 1 1 0 0,1-1-1 0 0,0 0 1 0 0,0 0-1 0 0,0 0 1 0 0,0 1-1 0 0,-1-1 0 0 0,1 0 1 0 0,0 0-1 0 0,0 1 1 0 0,0-1-1 0 0,0 0 1 0 0,0 0-1 0 0,0 1 1 0 0,0-1-1 0 0,0 0 1 0 0,0 1-1 0 0,0-1 1 0 0,0 0-1 0 0,0 0 1 0 0,0 1-1 0 0,0-1 1 0 0,0 0-1 0 0,0 1 0 0 0,0-1 1 0 0,0 0-1 0 0,0 0 1 0 0,0 1-1 0 0,0-1 1 0 0,0 0-10 0 0,1 1 95 0 0,-2 0-26 0 0,1 1 0 0 0,-1-1-1 0 0,1 0 1 0 0,-1 0-1 0 0,0 0 1 0 0,1 0-1 0 0,-1 0 1 0 0,0 0-1 0 0,0 0 1 0 0,0 0-1 0 0,0 0 1 0 0,0 0-1 0 0,0 0-68 0 0,-1 0 51 0 0,1 0-1 0 0,0 0 0 0 0,0 0 0 0 0,0 0 0 0 0,0 0 0 0 0,0 0 0 0 0,0 0 0 0 0,1 1 0 0 0,-1-1 0 0 0,0 0 0 0 0,0 0 0 0 0,1 1 0 0 0,-1-1 0 0 0,1 1-50 0 0,0-1 1 0 0,-1 0 0 0 0,1 0 0 0 0,0-1 0 0 0,-1 1 0 0 0,1 0 0 0 0,-1 0 0 0 0,1 0 0 0 0,-1-1 0 0 0,1 1-1 0 0,-1 0 1 0 0,0 0 0 0 0,1-1 0 0 0,-1 1 0 0 0,0-1 0 0 0,1 1 0 0 0,-1-1 0 0 0,0 1 0 0 0,0-1 0 0 0,0 1-1 0 0,0 0-1 0 0,0-1 1 0 0,-1 1 0 0 0,1 0 0 0 0,0 0 0 0 0,0 0 0 0 0,0 0 0 0 0,0 0 0 0 0,0 0 0 0 0,0 0 0 0 0,1 0-1 0 0,-1 1 1 0 0,-18 38 0 0 0,15-30 0 0 0,6-4 0 0 0,-2-6 0 0 0,1 1 0 0 0,-1-1 0 0 0,0 1 0 0 0,0-1 0 0 0,0 1 0 0 0,1-1 0 0 0,-1 1 0 0 0,0-1 0 0 0,0 1 0 0 0,0-1 0 0 0,0 1 0 0 0,0 0 0 0 0,0-1 0 0 0,0 1 0 0 0,0-1 0 0 0,0 1 0 0 0,-1-1 0 0 0,1 1 0 0 0,0-1 0 0 0,0 1 0 0 0,0-1 0 0 0,-1 1 0 0 0,1-1 0 0 0,0 1 0 0 0,0 0 0 0 0,-1-1 0 0 0,1 1 0 0 0,0-1 0 0 0,0 1 0 0 0,0-1 0 0 0,0 1 0 0 0,0 0 0 0 0,0-1 0 0 0,0 1 0 0 0,0-1 0 0 0,0 1 0 0 0,0 0 0 0 0,0-1 0 0 0,0 1 0 0 0,0-1 0 0 0,1 1 0 0 0,-1-1 0 0 0,0 1 0 0 0,0 0 0 0 0,0-1 0 0 0,1 1 0 0 0,-1-1 0 0 0,0 1 0 0 0,1-1 0 0 0,-1 1 0 0 0,1-1 0 0 0,-1 0 0 0 0,1 1 0 0 0,-1-1 0 0 0,0 1 0 0 0,1-1 0 0 0,-1 0 0 0 0,1 1 0 0 0,0-1 0 0 0,-1 0 0 0 0,1 0 0 0 0,-1 1 0 0 0,1-1 0 0 0,4 3 0 0 0,-1 3 0 0 0,-3-4 0 0 0,0 0 0 0 0,1 0 0 0 0,-1-1 0 0 0,1 1 0 0 0,-1 0 0 0 0,1 0 0 0 0,0-1 0 0 0,0 1 0 0 0,0-1 0 0 0,0 0 0 0 0,0 1 0 0 0,0-1 0 0 0,0 0 0 0 0,0 0 0 0 0,0 0 0 0 0,6 1 0 0 0,-6-1 0 0 0,0-1 0 0 0,0 1 0 0 0,0-1 0 0 0,-1 1 0 0 0,1 0 0 0 0,0 0 0 0 0,0 0 0 0 0,0 0 0 0 0,-1 0 0 0 0,1 0 0 0 0,1 2 0 0 0,-2-2 0 0 0,0 0 0 0 0,0 0 0 0 0,0 0 0 0 0,0 0 0 0 0,0 0 0 0 0,0 0 0 0 0,1-1 0 0 0,-1 1 0 0 0,0 0 0 0 0,1-1 0 0 0,-1 1 0 0 0,0-1 0 0 0,1 1 0 0 0,-1-1 0 0 0,1 1 0 0 0,-1-1 0 0 0,0 0 0 0 0,0 0 0 0 0,0 0 0 0 0,0 0 0 0 0,-1 1 0 0 0,1-1 0 0 0,0 0 0 0 0,0 1 0 0 0,0-1 0 0 0,-1 0 0 0 0,1 1 0 0 0,0-1 0 0 0,0 1 0 0 0,-1-1 0 0 0,1 1 0 0 0,-1-1 0 0 0,1 1 0 0 0,0 0 0 0 0,-1-1 0 0 0,1 1 0 0 0,-1 0 0 0 0,1 0 0 0 0,-1-1 0 0 0,0 1 0 0 0,1 0 0 0 0,-1 0 0 0 0,1 7 0 0 0,-1-7 2 0 0,0-1-1 0 0,0 1 0 0 0,0 0 1 0 0,0-1-1 0 0,0 1 0 0 0,0 0 1 0 0,0-1-1 0 0,0 1 1 0 0,0 0-1 0 0,0-1 0 0 0,-1 1 1 0 0,1 0-1 0 0,0-1 0 0 0,0 1 1 0 0,-1-1-1 0 0,1 1 0 0 0,0 0 1 0 0,-1-1-1 0 0,1 1 0 0 0,0-1 1 0 0,-1 1-1 0 0,1-1 0 0 0,-1 1 1 0 0,1-1-1 0 0,-1 1 0 0 0,1-1 1 0 0,-1 0-1 0 0,1 1 0 0 0,-2-1-1 0 0,1 2 33 0 0,-6 2 160 0 0,1 1 0 0 0,-1-1-1 0 0,1 0 1 0 0,-1 0 0 0 0,0 0-1 0 0,-1-1 1 0 0,1 0 0 0 0,-2-1-193 0 0,-28 11-1469 0 0,13-4-3599 0 0,6-2-1176 0 0</inkml:trace>
  <inkml:trace contextRef="#ctx0" brushRef="#br0" timeOffset="-56212.73">9681 4150 13824 0 0,'0'0'314'0'0,"0"0"46"0"0,0 0 22 0 0,0 0-50 0 0,-1 0-220 0 0,3 3 361 0 0,-1 0 0 0 0,1 1 0 0 0,-1-1 1 0 0,1 1-1 0 0,-1-1 0 0 0,0 1 1 0 0,0 0-1 0 0,-1 0-473 0 0,9 27 313 0 0,-7-27-313 0 0,-1 1 0 0 0,1 0 0 0 0,-2 0 0 0 0,1 0 0 0 0,0 0 0 0 0,-1 0 0 0 0,0 3 0 0 0,0-2 0 0 0,0-1 0 0 0,1 1 0 0 0,0 0 0 0 0,1 5 0 0 0,2 31 0 0 0,0-19 410 0 0,-1 1-1 0 0,0 18-409 0 0,-2-23 621 0 0,-4 15-15 0 0,2-28-605 0 0,0-1-1 0 0,1 1 0 0 0,0 0 1 0 0,0-1-1 0 0,0 1 0 0 0,0 0 0 0 0,5 24 0 0 0,-1-6 0 0 0,-1 1 0 0 0,0 18 0 0 0,-3-40 0 0 0,1 0 0 0 0,-1 0 0 0 0,1 0 0 0 0,-1 0 0 0 0,1-1 0 0 0,0 1 0 0 0,0 0 0 0 0,2 2 0 0 0,2 11 0 0 0,-4-15 0 0 0,-1 0 0 0 0,0 0 0 0 0,0-1 0 0 0,1 1 0 0 0,-1 0 0 0 0,0 0 0 0 0,1 0 0 0 0,-1-1 0 0 0,1 1 0 0 0,-1 0 0 0 0,1-1 0 0 0,0 1 0 0 0,-1 0 0 0 0,1-1 0 0 0,0 1 0 0 0,-1-1 0 0 0,1 1 0 0 0,0-1 0 0 0,-1 1 0 0 0,1-1 0 0 0,0 1 0 0 0,0-1 0 0 0,0 0 0 0 0,0 1 0 0 0,1 0 0 0 0,-1-1 0 0 0,1 1 0 0 0,-1 0 0 0 0,1-1 0 0 0,-1 1 0 0 0,1-1 0 0 0,-1 1 0 0 0,1-1 0 0 0,0 0 0 0 0,-1 0 0 0 0,1 0 0 0 0,-1 0 0 0 0,1 0 0 0 0,0 0 0 0 0,-1 0 0 0 0,1 0 0 0 0,0-1 0 0 0,-1 1 0 0 0,1-1 0 0 0,-1 1 0 0 0,1-1 0 0 0,-1 1 0 0 0,1-1 0 0 0,-1 0 0 0 0,0 0 0 0 0,1 0 0 0 0,-1 0 0 0 0,1 0 0 0 0,9-6 0 0 0,-1 3 0 0 0,-1-1 0 0 0,0 0 0 0 0,0-1 0 0 0,0 1 0 0 0,-1-2 0 0 0,6-5 0 0 0,10-11 0 0 0,10-14 0 0 0,-14 16 0 0 0,-15 14 0 0 0,0 0 0 0 0,0 0 0 0 0,0-1 0 0 0,-1 1 0 0 0,2-6 0 0 0,13-23 0 0 0,-17 33 0 0 0,1-1 0 0 0,-1 1 0 0 0,-1-1 0 0 0,1 0 0 0 0,0 0 0 0 0,-1 0 0 0 0,0 0 0 0 0,0 0 0 0 0,0 0 0 0 0,0-3 0 0 0,-1 6 0 0 0,0-1 0 0 0,0 1 0 0 0,0 0 0 0 0,0-1 0 0 0,0 1 0 0 0,-1 0 0 0 0,1 0 0 0 0,0-1 0 0 0,0 1 0 0 0,-1 0 0 0 0,1 0 0 0 0,-1-1 0 0 0,1 1 0 0 0,-1 0 0 0 0,0 0 0 0 0,1 0 0 0 0,-1 0 0 0 0,0 0 0 0 0,0 0 0 0 0,0 0 0 0 0,0 0 0 0 0,0 0 0 0 0,0 0 0 0 0,0 1 0 0 0,0-1 0 0 0,0 0 0 0 0,0 1 0 0 0,0-1 0 0 0,-1 0 0 0 0,1 1 0 0 0,0 0 0 0 0,0-1 0 0 0,0 1 0 0 0,-1 0 0 0 0,0-1 0 0 0,0 1 0 0 0,0 0 0 0 0,0 0 0 0 0,0 0 0 0 0,0 0 0 0 0,0 1 0 0 0,1-1 0 0 0,-1 1 0 0 0,0-1 0 0 0,0 1 0 0 0,0-1 0 0 0,1 1 0 0 0,-1 0 0 0 0,0 0 0 0 0,1 0 0 0 0,-2 1 0 0 0,-25 20 0 0 0,22-17 0 0 0,2-2 0 0 0,0 1 0 0 0,1-1 0 0 0,-1 1 0 0 0,1 0 0 0 0,-1 0 0 0 0,1 0 0 0 0,0 0 0 0 0,1 0 0 0 0,-1 1 0 0 0,1-1 0 0 0,-1 1 0 0 0,1 0 0 0 0,1-1 0 0 0,-1 1 0 0 0,0 5 0 0 0,-1 1 0 0 0,2-9 0 0 0,0 1 0 0 0,1 0 0 0 0,-1 0 0 0 0,1 0 0 0 0,-1-1 0 0 0,1 1 0 0 0,0 0 0 0 0,0 0 0 0 0,0 0 0 0 0,0 0 0 0 0,1 0 0 0 0,-1 0 0 0 0,1-1 0 0 0,0 1 0 0 0,0 0 0 0 0,0 0 0 0 0,1 1 0 0 0,-1-1 0 0 0,1 0 0 0 0,0 0 0 0 0,0-1 0 0 0,0 1 0 0 0,1 0 0 0 0,-1-1 0 0 0,1 1 0 0 0,-1-1 0 0 0,1 0 0 0 0,0 0 0 0 0,0 0 0 0 0,0 0 0 0 0,2 1 0 0 0,0-1 0 0 0,0 0 0 0 0,-1-1 0 0 0,1 1 0 0 0,0-1 0 0 0,0 0 0 0 0,1 0 0 0 0,-1-1 0 0 0,0 0 0 0 0,0 1 0 0 0,2-2 0 0 0,2 1 0 0 0,-1-1 0 0 0,1-1 0 0 0,-1 0 0 0 0,0 0 0 0 0,1 0 0 0 0,-1-1 0 0 0,0 0 0 0 0,0-1 0 0 0,-1 0 0 0 0,1 0 0 0 0,-1-1 0 0 0,7-4 0 0 0,-6-3 0 0 0,-7 11 0 0 0,-1 0 0 0 0,1 0 0 0 0,-1 0 0 0 0,1 0 0 0 0,0 1 0 0 0,-1-1 0 0 0,1 0 0 0 0,0 0 0 0 0,0 0 0 0 0,0 0 0 0 0,-1 1 0 0 0,1-1 0 0 0,1 0 0 0 0,20-12 0 0 0,0-2 0 0 0,2-3 0 0 0,-22 17 0 0 0,-1 1 0 0 0,1-1 0 0 0,-1 0 0 0 0,1 0 0 0 0,0 1 0 0 0,-1-1 0 0 0,1 1 0 0 0,0-1 0 0 0,-1 1 0 0 0,1 0 0 0 0,0 0 0 0 0,-1 0 0 0 0,1 0 0 0 0,0 0 0 0 0,-1 0 0 0 0,1 0 0 0 0,1 1 0 0 0,-1 0 0 0 0,1 1 0 0 0,-2-1 0 0 0,1 1 0 0 0,0 0 0 0 0,0 0 0 0 0,-1 0 0 0 0,1 0 0 0 0,-1 0 0 0 0,1 0 0 0 0,-1 0 0 0 0,0 1 0 0 0,0-1 0 0 0,0 1 0 0 0,0-1 0 0 0,0 0 0 0 0,0 1 0 0 0,-1-1 0 0 0,0 1 0 0 0,2 7 0 0 0,-1 0 0 0 0,-1 0 0 0 0,0 0 0 0 0,0 1 0 0 0,-1 5 0 0 0,1-2 0 0 0,1-1 0 0 0,0 0 0 0 0,1 0 0 0 0,1 0 0 0 0,0 1 0 0 0,0-7 0 0 0,-3-6 0 0 0,0-1 0 0 0,0 0 0 0 0,1 1 0 0 0,-1-1 0 0 0,0 1 0 0 0,1-1 0 0 0,-1 0 0 0 0,0 0 0 0 0,1 1 0 0 0,-1-1 0 0 0,0 0 0 0 0,1 1 0 0 0,-1-1 0 0 0,0 0 0 0 0,1 0 0 0 0,-1 0 0 0 0,1 1 0 0 0,-1-1 0 0 0,1 0 0 0 0,-1 0 0 0 0,1 0 0 0 0,-1 0 0 0 0,0 0 0 0 0,1 0 0 0 0,-1 0 0 0 0,1 0 0 0 0,-1 0 0 0 0,1 0 0 0 0,-1 0 0 0 0,1 0 0 0 0,-1 0 0 0 0,0-1 0 0 0,1 1 0 0 0,-1 0 0 0 0,1 0 0 0 0,-1 0 0 0 0,1-1 0 0 0,-1 1 0 0 0,0 0 0 0 0,1 0 0 0 0,-1-1 0 0 0,0 1 0 0 0,1 0 0 0 0,-1-1 0 0 0,0 1 0 0 0,10-10 0 0 0,0 0 0 0 0,0-1 0 0 0,-1 0 0 0 0,-1-1 0 0 0,7-12 0 0 0,-10 16 0 0 0,0 0 0 0 0,0 1 0 0 0,0-1 0 0 0,1 1 0 0 0,7-6 0 0 0,-10 9 0 0 0,1 1 0 0 0,0 0 0 0 0,0-1 0 0 0,1 1 0 0 0,-1 1 0 0 0,0-1 0 0 0,1 0 0 0 0,0 1 0 0 0,-1 0 0 0 0,1 0 0 0 0,2 0 0 0 0,5 2 0 0 0,-9 3 0 0 0,-3-2 0 0 0,20 25 0 0 0,-7 15 12 0 0,1 8-157 0 0,-14-48 25 0 0,1-1 0 0 0,-1 1 0 0 0,0-1 0 0 0,1 1 0 0 0,-1 0 0 0 0,0-1 0 0 0,1 1 0 0 0,-1-1 0 0 0,1 1 0 0 0,-1-1 0 0 0,1 1 0 0 0,-1-1 0 0 0,1 1 0 0 0,-1-1 0 0 0,1 1 0 0 0,0-1 0 0 0,-1 0 0 0 0,1 1 0 0 0,0-1 0 0 0,-1 0 0 0 0,1 0 0 0 0,0 1 0 0 0,0-1 120 0 0,1 0-252 0 0,0 0 0 0 0,0 0 1 0 0,0 0-1 0 0,0 0 0 0 0,0 0 1 0 0,0 0-1 0 0,0-1 0 0 0,0 1 1 0 0,0-1 251 0 0,5-1-785 0 0,0 0 1 0 0,0-1 0 0 0,-1 0 0 0 0,3-2 784 0 0,10-5-1536 0 0</inkml:trace>
  <inkml:trace contextRef="#ctx0" brushRef="#br0" timeOffset="-55904.356">10745 4398 15664 0 0,'0'0'356'0'0,"0"0"49"0"0,0 0 21 0 0,0 0-42 0 0,-6 5-236 0 0,0-1 65 0 0,-1-1 0 0 0,2 1-1 0 0,-1 0 1 0 0,0 0 0 0 0,1 1-1 0 0,0 0 1 0 0,0 0 0 0 0,0 0-213 0 0,2-2 19 0 0,1 0 1 0 0,1-1 0 0 0,-1 1 0 0 0,0 0 0 0 0,1 1 0 0 0,-1-1 0 0 0,1 0 0 0 0,0 0 0 0 0,0 1 0 0 0,0-1 0 0 0,1 0 0 0 0,-1 1 0 0 0,1-1 0 0 0,0 1 0 0 0,0-1-1 0 0,0 1 1 0 0,0 0-20 0 0,-1 9 0 0 0,1-12 0 0 0,0 1 0 0 0,0-1 0 0 0,0 0 0 0 0,0 1 0 0 0,0-1 0 0 0,0 1 0 0 0,0-1 0 0 0,0 1 0 0 0,0-1 0 0 0,1 1 0 0 0,-1-1 0 0 0,1 0 0 0 0,0 2 0 0 0,2 3 0 0 0,0-1 0 0 0,-1-1 0 0 0,0 1 0 0 0,0 0 0 0 0,0-1 0 0 0,-1 2 0 0 0,0-3 0 0 0,1 0 0 0 0,-1 0 0 0 0,1 0 0 0 0,0 0 0 0 0,0 0 0 0 0,0 0 0 0 0,0-1 0 0 0,0 1 0 0 0,1 0 0 0 0,24 22 0 0 0,-15-15 23 0 0,-8-7 30 0 0,-1 0-1 0 0,1 0 1 0 0,0 1-1 0 0,-1-1 1 0 0,0 1-1 0 0,0 0 1 0 0,0 0-1 0 0,0 1-52 0 0,9 10 1125 0 0,-9-13-1059 0 0,-1 0 0 0 0,0 0 0 0 0,0 1-1 0 0,-1-1 1 0 0,1 1 0 0 0,0-1 0 0 0,0 2-66 0 0,-2-3 43 0 0,1 0 0 0 0,-1-1 0 0 0,0 1 0 0 0,0 0-1 0 0,0 0 1 0 0,0-1 0 0 0,0 1 0 0 0,0 0 0 0 0,0-1 0 0 0,0 1 0 0 0,0 0 0 0 0,0 0 0 0 0,-1-1 0 0 0,1 1 0 0 0,0 0 0 0 0,0-1 0 0 0,-1 1 0 0 0,1 0-1 0 0,0-1 1 0 0,-1 1 0 0 0,1-1 0 0 0,0 1 0 0 0,-1-1 0 0 0,1 1 0 0 0,-1 0 0 0 0,1-1 0 0 0,-1 0 0 0 0,1 1 0 0 0,-1-1 0 0 0,0 1 0 0 0,1-1-1 0 0,-1 0 1 0 0,1 1 0 0 0,-1-1-43 0 0,-5 4 68 0 0,0-1-1 0 0,0 0 1 0 0,-1 0 0 0 0,1 0-1 0 0,-1-1 1 0 0,0 0-1 0 0,1 0 1 0 0,-1-1-1 0 0,0 0-67 0 0,-9 2-289 0 0,-13 2 728 0 0,-27 1-439 0 0,46-5-1088 0 0,0-1 0 0 0,0-1 0 0 0,0 0 0 0 0,-6-1 1088 0 0,1-1-1534 0 0</inkml:trace>
  <inkml:trace contextRef="#ctx0" brushRef="#br0" timeOffset="-54165.788">12068 1211 2760 0 0,'0'0'107'0'0,"0"0"-19"0"0,-8 0 512 0 0,6 1 4413 0 0,0 64-1312 0 0,-1-26-2248 0 0,-4 20-1453 0 0,6-46 312 0 0,0 0 0 0 0,1 0 0 0 0,0 4-312 0 0,1-3 335 0 0,-1 0 0 0 0,-2 13-335 0 0,0-9 0 0 0,1 1 0 0 0,1-1 0 0 0,1 11 0 0 0,1 14 0 0 0,-2 74 0 0 0,0-75-16 0 0,1 7 16 0 0,1 12 88 0 0,-1-21 463 0 0,0-19-82 0 0,-1 0 1 0 0,-1-1-1 0 0,-3 20-469 0 0,3-31 4 0 0,1 0-1 0 0,-1 0 1 0 0,2 0-1 0 0,-1 0 1 0 0,1 0-1 0 0,1 1-3 0 0,2 33 438 0 0,-5 9 526 0 0,0-10-643 0 0,2 1-1 0 0,3 15-320 0 0,-1-26 0 0 0,-2 15 0 0 0,1 2 0 0 0,-1-18 0 0 0,-2-1 0 0 0,-3 16 0 0 0,1-17 0 0 0,-2 5 286 0 0,3-27-55 0 0,0 0 0 0 0,1 0 0 0 0,1 0-1 0 0,-1 0 1 0 0,1 7-231 0 0,-1 44 630 0 0,0-41-637 0 0,1 0-1 0 0,0 0 1 0 0,2 5 7 0 0,-1-2 0 0 0,0 0 0 0 0,-1 3 0 0 0,0-4 0 0 0,-6 57 0 0 0,5-62 0 0 0,0 1 0 0 0,-1-1 0 0 0,-3 10 0 0 0,1-7 0 0 0,1 0 0 0 0,1 10 0 0 0,-5 6 0 0 0,5-27 0 0 0,1 0 0 0 0,-1 0 0 0 0,1 0 0 0 0,1 0 0 0 0,-1 2 0 0 0,2 28 0 0 0,5 19 0 0 0,-2-18 0 0 0,-1 20 0 0 0,0 28 0 0 0,-2-73 0 0 0,-1-7 0 0 0,0-1 0 0 0,0 0 0 0 0,0 0 0 0 0,-1 0 0 0 0,1 1 0 0 0,-1-1 0 0 0,0 0 0 0 0,1-2 0 0 0,-1 0 0 0 0,1 0 0 0 0,0 0 0 0 0,0 0 0 0 0,0 0 0 0 0,0 0 0 0 0,1 0 0 0 0,-1 0 0 0 0,0 0 0 0 0,1 0 0 0 0,1 16 0 0 0,-2-9 0 0 0,1-5-61 0 0,-1-1 0 0 0,1 1 0 0 0,-1-1 1 0 0,1 1-1 0 0,-1 0 0 0 0,-1-1 0 0 0,1 1 0 0 0,0-1 0 0 0,-1 1 0 0 0,0 0 0 0 0,1-1 61 0 0,-3 14-1362 0 0,5-4-642 0 0,-1 2-993 0 0,-2-13-2457 0 0</inkml:trace>
  <inkml:trace contextRef="#ctx0" brushRef="#br0" timeOffset="-51549.327">11822 1190 6448 0 0,'-5'-14'672'0'0,"5"8"-672"0"0,2 1 0 0 0,-2 4 0 0 0,1 1 0 0 0,-1-1 0 0 0,1 0 0 0 0,-1 1 0 0 0,1-1 0 0 0,0 1 0 0 0,-1-1 0 0 0,1 0 0 0 0,0 1 0 0 0,0 0 0 0 0,-1-1 0 0 0,1 1 0 0 0,0-1 0 0 0,0 1 0 0 0,0 0 0 0 0,3-2 0 0 0,-2 0 0 0 0,5-2 0 0 0,10 6 0 0 0,17-2 830 0 0,-27 0-583 0 0,-1 0 0 0 0,1 0-1 0 0,0 1 1 0 0,0-1 0 0 0,4 2-247 0 0,8 2 512 0 0,0-1 0 0 0,1-1 0 0 0,-1-1 0 0 0,14-1-512 0 0,53-5 0 0 0,-45 3 981 0 0,-1-1 1 0 0,3-3-982 0 0,-26 4 85 0 0,103-8 1492 0 0,-87 9-1272 0 0,160-17-139 0 0,56 7-166 0 0,98 12 0 0 0,-296 1 0 0 0,133 7 0 0 0,-31-2 0 0 0,-41-2 0 0 0,123-4 0 0 0,-118-2 0 0 0,457 1 664 0 0,-182-8-115 0 0,-153 4-485 0 0,-123 5 150 0 0,176-4-2 0 0,-160-3 128 0 0,-120 6-334 0 0,101 3 0 0 0,60 6-86 0 0,-109-4 146 0 0,-39-2-52 0 0,-3 0-14 0 0,17 1 0 0 0,86 4 0 0 0,-91-8 0 0 0,-31 0 0 0 0,13 1 0 0 0,-14-1 64 0 0,0 1-1 0 0,1-1 1 0 0,-1 1-1 0 0,0-1 0 0 0,1 1 1 0 0,-1 0-1 0 0,0 0 0 0 0,0 0 1 0 0,0 0-1 0 0,0 0 0 0 0,0 1 1 0 0,0-1-1 0 0,0 1 0 0 0,0-1 1 0 0,0 1-1 0 0,-1-1 1 0 0,1 1-1 0 0,-1 0 0 0 0,1 0 1 0 0,-1 0-1 0 0,0 0 0 0 0,0 0 1 0 0,0 0-1 0 0,0 0 0 0 0,0 1 1 0 0,1 1-64 0 0,-1 3 42 0 0,0 1-1 0 0,-1-1 1 0 0,1 1 0 0 0,-1-1 0 0 0,-1 1 0 0 0,1-1 0 0 0,-2 4-42 0 0,0 17 71 0 0,1-15-68 0 0,0 0 1 0 0,-2 1-1 0 0,1-1 0 0 0,-3 5-3 0 0,-4 22-1 0 0,3 2 1 0 0,4-22 0 0 0,-1-1 0 0 0,-1 1 0 0 0,-1-1 0 0 0,0 0 0 0 0,-2 1 0 0 0,-5 15 0 0 0,1 1 0 0 0,-3 23 0 0 0,-4 10 0 0 0,-14 56 0 0 0,21-80 0 0 0,1 12 0 0 0,-1 1 0 0 0,2 4 0 0 0,7-41 0 0 0,-1 0 0 0 0,-2 4 0 0 0,-16 85 105 0 0,6-29 60 0 0,5-14-257 0 0,6-36-22 0 0,-3 13 114 0 0,3-26-1 0 0,2 1 0 0 0,0 7 1 0 0,-3 17 121 0 0,2-5 368 0 0,0 35-489 0 0,2-20 40 0 0,0-22-18 0 0,1-6 40 0 0,-4 23-62 0 0,-3 11 98 0 0,-4 28 38 0 0,-5 10 206 0 0,4 0 0 0 0,5 1 0 0 0,4 14-342 0 0,12 155 0 0 0,-4-126 99 0 0,-6-110-113 0 0,-1 0-1 0 0,-1 0 1 0 0,-4 15 14 0 0,-2 32 0 0 0,9-58 79 0 0,0-17-60 0 0,0 1 0 0 0,0-1 0 0 0,0 1 0 0 0,0-1 0 0 0,0 1 0 0 0,-1-1 0 0 0,1 1 0 0 0,-2 2-19 0 0,1-5-4 0 0,1-1 1 0 0,0 1-1 0 0,0-1 0 0 0,-1 1 0 0 0,1-1 1 0 0,0 1-1 0 0,0 0 0 0 0,-1-1 1 0 0,1 1-1 0 0,0-1 0 0 0,0 1 1 0 0,0 0-1 0 0,0-1 0 0 0,0 1 0 0 0,0 0 1 0 0,0-1-1 0 0,0 1 0 0 0,0-1 1 0 0,1 1-1 0 0,-1 0 0 0 0,0-1 0 0 0,0 1 1 0 0,0-1-1 0 0,1 1 0 0 0,-1 0 1 0 0,0-1-1 0 0,1 1 0 0 0,-1-1 0 0 0,0 1 1 0 0,1-1-1 0 0,-1 1 0 0 0,1-1 4 0 0,-1 1 14 0 0,0 0-1 0 0,1-1 0 0 0,-1 1 1 0 0,0 0-1 0 0,0 0 0 0 0,0-1 1 0 0,0 1-1 0 0,0 0 0 0 0,0-1 0 0 0,0 1 1 0 0,0 0-1 0 0,0 0 0 0 0,0-1 1 0 0,0 1-1 0 0,0 0 0 0 0,0 0 1 0 0,-1-1-1 0 0,1 1 0 0 0,0 0 1 0 0,0-1-1 0 0,-1 1 0 0 0,1 0 1 0 0,-1-1-1 0 0,1 1 0 0 0,-1-1 1 0 0,1 1-1 0 0,-1-1-13 0 0,-4 13-304 0 0,5-11 355 0 0,0 0 0 0 0,-1 0-1 0 0,1 0 1 0 0,-1 0 0 0 0,0 0-1 0 0,1-1 1 0 0,-1 1 0 0 0,0 0 0 0 0,0 0-1 0 0,0-1 1 0 0,-1 2-51 0 0,-1 1-11 0 0,1-1-4 0 0,0-1 0 0 0,0 1-1 0 0,0-1 1 0 0,-1 1 0 0 0,1-1 0 0 0,-1 0-1 0 0,1 0 1 0 0,-1 0 0 0 0,0-1 0 0 0,0 1-1 0 0,0 0 1 0 0,0-1 0 0 0,0 0 0 0 0,0 0-1 0 0,-1 0 1 0 0,1 0 0 0 0,0 0 0 0 0,-2-1 15 0 0,-10 2 130 0 0,0 0 0 0 0,0-2 0 0 0,-8 0-130 0 0,12 0 15 0 0,-79-1-422 0 0,-1-5 0 0 0,-37-9 407 0 0,-95-6-1461 0 0,113 12 850 0 0,32 5 611 0 0,-26 4 0 0 0,-37-1 0 0 0,-132 1 0 0 0,118 3 0 0 0,60-3 296 0 0,-1 5 0 0 0,0 3-296 0 0,-107 11 257 0 0,-20 3-438 0 0,-180 19-514 0 0,165-20 1268 0 0,18-4-367 0 0,19-8-287 0 0,141-8-159 0 0,-37 1-154 0 0,-100 5 381 0 0,171-5 13 0 0,-22 3 0 0 0,-1-3 0 0 0,-3-2 0 0 0,11 0 396 0 0,-32 5-396 0 0,-22 0 1138 0 0,53-3-2215 0 0,29 0 957 0 0,-1-2 0 0 0,0 1 0 0 0,1-2-1 0 0,-5 0 121 0 0,15-1 0 0 0,0 1 0 0 0,-12 0 0 0 0,12 0 64 0 0,3 1 274 0 0,0 0 136 0 0,0 0 34 0 0,0 0-65 0 0,6-14-278 0 0,2-6-165 0 0,-7 19 0 0 0,-1 0 0 0 0,0 0 0 0 0,0 0 0 0 0,1 0 0 0 0,-1 1 0 0 0,0-1 0 0 0,1 0 0 0 0,-1 0 0 0 0,1 0 0 0 0,-1 1 0 0 0,1-1 0 0 0,-1 0 0 0 0,1 1 0 0 0,0-1 0 0 0,-1 0 0 0 0,1 1 0 0 0,0-1 0 0 0,0 0 0 0 0,1 0 0 0 0,-1 0 0 0 0,1-1 0 0 0,0 1 0 0 0,-1-1 0 0 0,0 1 0 0 0,1-1 0 0 0,-1 0 0 0 0,0 0 0 0 0,0 1 0 0 0,0-1 0 0 0,0 0 0 0 0,0 0 0 0 0,0 0 0 0 0,0 0 0 0 0,-1 0 0 0 0,1 0 0 0 0,-1 0 0 0 0,1-1 0 0 0,-1-5 0 0 0,0 1 0 0 0,0-1 0 0 0,0 1 0 0 0,-1-6 0 0 0,0 10 0 0 0,-3-46-216 0 0,-6-48 2480 0 0,5-30-2264 0 0,-4-185 0 0 0,3-22-401 0 0,7 305-1443 0 0,1 0 1 0 0,1 0-1 0 0,7-27 1844 0 0,-4 36-6483 0 0</inkml:trace>
  <inkml:trace contextRef="#ctx0" brushRef="#br0" timeOffset="-47626.345">12748 1640 10136 0 0,'0'-12'769'0'0,"0"5"-733"0"0,0-1 0 0 0,0 1-1 0 0,-1 0 1 0 0,0 0 0 0 0,0 0 0 0 0,-1 0 0 0 0,0 0 0 0 0,0-1-36 0 0,-2-1 55 0 0,4 7-23 0 0,0 1-1 0 0,0 0 1 0 0,-1-1-1 0 0,1 1 1 0 0,-1 0-1 0 0,1 0 1 0 0,-1-1-1 0 0,0 1 1 0 0,1 0-1 0 0,-1 0 1 0 0,0 0-1 0 0,0 0 1 0 0,0 0-1 0 0,0 0 1 0 0,0 0-1 0 0,0 0 1 0 0,0 0-1 0 0,0 0 1 0 0,0 1-1 0 0,0-1 1 0 0,0 0-1 0 0,0 1 1 0 0,-1-1-1 0 0,1 1 1 0 0,0-1-1 0 0,-1 1 1 0 0,1-1-1 0 0,0 1 1 0 0,-1 0-32 0 0,-6-1 372 0 0,1 1 1 0 0,-1 0-1 0 0,0 0 1 0 0,1 1-1 0 0,-1 0 1 0 0,1 0-1 0 0,-1 0 1 0 0,1 1-1 0 0,-1 1 1 0 0,1-1-1 0 0,0 1 1 0 0,0 0-1 0 0,0 1 0 0 0,-5 3-372 0 0,7-2 0 0 0,4 2 0 0 0,3-5 0 0 0,-1 0 0 0 0,1 0 0 0 0,-1 0 0 0 0,1 0 0 0 0,0-1 0 0 0,0 1 0 0 0,0 0 0 0 0,0-1 0 0 0,0 1 0 0 0,0-1 0 0 0,0 0 0 0 0,1 0 0 0 0,-1 0 0 0 0,0 0 0 0 0,1 0 0 0 0,-1 0 0 0 0,7 3 0 0 0,50 21 0 0 0,-43-19 0 0 0,1 1 0 0 0,-1 1 0 0 0,11 6 0 0 0,-24-11 0 0 0,0-2 0 0 0,1 1 0 0 0,-1 0 0 0 0,0 0 0 0 0,1 1 0 0 0,-1-1 0 0 0,0 1 0 0 0,-1-1 0 0 0,1 1 0 0 0,0 0 0 0 0,-1 0 0 0 0,0 0 0 0 0,0 0 0 0 0,0 1 0 0 0,1 1 0 0 0,-2-2 82 0 0,0-1 0 0 0,0 0 0 0 0,-1 1 0 0 0,1 0 0 0 0,-1-1 0 0 0,1 1 0 0 0,-1-1 0 0 0,0 1 0 0 0,0 0 0 0 0,0-1 0 0 0,0 1-1 0 0,-1 0 1 0 0,1-1 0 0 0,-1 1 0 0 0,0-1 0 0 0,1 1 0 0 0,-1-1 0 0 0,0 1 0 0 0,-1-1 0 0 0,1 0 0 0 0,0 1 0 0 0,-1-1 0 0 0,1 0-1 0 0,-1 0 1 0 0,-1 1-82 0 0,-7 9 0 0 0,-1-1 0 0 0,-1-1 0 0 0,1 0 0 0 0,-2-1 0 0 0,1 0 0 0 0,-1-1 0 0 0,0 0 0 0 0,-5 1 0 0 0,3-2-5 0 0,8-3-1 0 0,0 0 0 0 0,0-1 0 0 0,0 0 0 0 0,0 0 1 0 0,0 0-1 0 0,-1-1 0 0 0,0 0 0 0 0,1-1 0 0 0,-1 0 0 0 0,-2 0 6 0 0,9-1-69 0 0,1 1-1 0 0,0-1 0 0 0,-1 0 0 0 0,1 0 0 0 0,-1 0 0 0 0,1 0 0 0 0,-1 0 1 0 0,1 0-1 0 0,0 0 0 0 0,-1-1 0 0 0,1 1 0 0 0,-1 0 0 0 0,1 0 0 0 0,0 0 1 0 0,-1 0-1 0 0,1 0 0 0 0,-1-1 0 0 0,1 1 0 0 0,0 0 0 0 0,-1 0 0 0 0,1-1 1 0 0,0 1-1 0 0,-1 0 0 0 0,1 0 0 0 0,0-1 0 0 0,0 1 0 0 0,-1 0 0 0 0,1-1 1 0 0,0 1 69 0 0,0-1-101 0 0,0 0 0 0 0,0 1 0 0 0,0-1 1 0 0,0 0-1 0 0,0 1 0 0 0,0-1 0 0 0,0 0 1 0 0,1 1-1 0 0,-1-1 0 0 0,0 1 1 0 0,0-1-1 0 0,1 0 0 0 0,-1 1 0 0 0,0-1 1 0 0,1 1-1 0 0,-1-1 0 0 0,1 1 101 0 0,2-4-594 0 0,0 0 0 0 0,0 0 0 0 0,1 1-1 0 0,0 0 1 0 0,0-1 594 0 0,17-13-1524 0 0,-1-2-10 0 0</inkml:trace>
  <inkml:trace contextRef="#ctx0" brushRef="#br0" timeOffset="-47343.812">12999 1549 11976 0 0,'0'0'266'0'0,"0"0"44"0"0,2 0 15 0 0,20-3 522 0 0,-21 4-361 0 0,6 9 670 0 0,-2-4-778 0 0,-4-2-214 0 0,0 1 1 0 0,0-1 0 0 0,0 0-1 0 0,-1 1 1 0 0,1-1 0 0 0,-1 0-1 0 0,0 1 1 0 0,-1-1 0 0 0,1 1 0 0 0,-1 2-165 0 0,-1 15-16 0 0,0 9 374 0 0,1-22 3 0 0,0 0 0 0 0,1 0-1 0 0,0 5-360 0 0,3 125 1539 0 0,0-20-422 0 0,-3-64-1117 0 0,0-47 52 0 0,0-5-3536 0 0,0-3 2972 0 0</inkml:trace>
  <inkml:trace contextRef="#ctx0" brushRef="#br0" timeOffset="-47028.777">13077 1612 11976 0 0,'0'0'266'0'0,"0"0"44"0"0,15 0 415 0 0,-9 0-600 0 0,0 1 0 0 0,-1-1 0 0 0,1 1-1 0 0,0 0 1 0 0,0 0 0 0 0,-1 1 0 0 0,1 0 0 0 0,-1 0 0 0 0,0 0 0 0 0,1 1-1 0 0,-1-1 1 0 0,0 1 0 0 0,0 0 0 0 0,-1 1 0 0 0,1-1 0 0 0,-1 1 0 0 0,3 2-125 0 0,-6-4 111 0 0,0-1 0 0 0,0 0 0 0 0,0 1 1 0 0,-1-1-1 0 0,1 1 0 0 0,0-1 1 0 0,-1 1-1 0 0,1 0 0 0 0,-1-1 1 0 0,0 1-1 0 0,1-1 0 0 0,-1 1 0 0 0,0 0 1 0 0,0-1-1 0 0,0 1 0 0 0,0 1-111 0 0,-4 24 195 0 0,3-23-195 0 0,0-1 0 0 0,-1 1 0 0 0,1 0 0 0 0,-1-1 0 0 0,0 0 0 0 0,0 1 0 0 0,0-1 0 0 0,0 0 0 0 0,-1 0 0 0 0,1 0 0 0 0,-1-1 0 0 0,1 1 0 0 0,-3 1 0 0 0,-6 5 0 0 0,-1-1 0 0 0,-13 8 0 0 0,11-7 0 0 0,1-2 0 0 0,-1-1 0 0 0,0 0 0 0 0,0-1 0 0 0,0 0 0 0 0,0-1 0 0 0,-1-1 0 0 0,1 0 0 0 0,-1-1 0 0 0,-5 0 0 0 0,15-2-146 0 0,1 0 0 0 0,-1 0 0 0 0,1 0 0 0 0,-1 0 0 0 0,1-1 0 0 0,-5 0 146 0 0,8 1-507 0 0,1 0-5 0 0,0 0 0 0 0,0-8-1366 0 0,3 2-2900 0 0</inkml:trace>
  <inkml:trace contextRef="#ctx0" brushRef="#br0" timeOffset="-46739.031">13312 1789 13824 0 0,'0'0'314'0'0,"13"-6"884"0"0,0-1-1198 0 0,0 0 0 0 0,-1-1 0 0 0,1 0 0 0 0,-2-1 0 0 0,9-8 0 0 0,-13 11 0 0 0,-2 1 159 0 0,0 0 0 0 0,-1 0 0 0 0,0 0 0 0 0,0-1 0 0 0,0 1 0 0 0,-1-1 0 0 0,1 0 0 0 0,-1 0 0 0 0,1-5-159 0 0,-4 10 21 0 0,1 0-1 0 0,-1 0 1 0 0,1 0-1 0 0,-1-1 1 0 0,1 1-1 0 0,-1 0 1 0 0,0-1-1 0 0,0 1 1 0 0,0 0-1 0 0,1-1 1 0 0,-1 1-1 0 0,-1-1 1 0 0,1 1-1 0 0,0 0 1 0 0,0-1-1 0 0,0 1 0 0 0,-1 0 1 0 0,1 0-1 0 0,-1-1 1 0 0,1 1-1 0 0,-1 0 1 0 0,1 0-1 0 0,-1-1 1 0 0,0 1-1 0 0,0 0 1 0 0,1 0-1 0 0,-1 0 1 0 0,0 0-1 0 0,0 0 1 0 0,0 0-1 0 0,0 0 0 0 0,-1 0-20 0 0,0 0 3 0 0,-1-1-1 0 0,0 1 0 0 0,0-1 0 0 0,1 1 0 0 0,-1 0 0 0 0,0 0 0 0 0,0 0 0 0 0,0 0 0 0 0,-1 1 0 0 0,1-1 0 0 0,0 1 0 0 0,-3 0-2 0 0,5 0 99 0 0,-1 1-1 0 0,1-1 0 0 0,-1 0 1 0 0,1 1-1 0 0,-1 0 0 0 0,1-1 0 0 0,0 1 1 0 0,-1 0-1 0 0,1 0 0 0 0,0 0 1 0 0,-1 0-99 0 0,-4 2 286 0 0,-1 1-31 0 0,-4 0-137 0 0,0 1 0 0 0,1 1 0 0 0,-9 6-118 0 0,17-10 29 0 0,-1 0 1 0 0,0 0-1 0 0,1 0 1 0 0,0 1-1 0 0,-1-1 1 0 0,1 1-1 0 0,0-1 1 0 0,0 1-1 0 0,1 0 1 0 0,-1 0-1 0 0,0 0 1 0 0,1 0-1 0 0,0 0 1 0 0,0 0-1 0 0,-1 3-29 0 0,-3 12 887 0 0,4-13-815 0 0,-1-1 0 0 0,1 1-1 0 0,0 0 1 0 0,1 0 0 0 0,-1 0 0 0 0,1 0 0 0 0,0-1 0 0 0,0 1 0 0 0,0 0-1 0 0,1 3-71 0 0,0-6-2 0 0,-1 0-1 0 0,1 0 0 0 0,-1 0 1 0 0,1 0-1 0 0,0-1 1 0 0,0 1-1 0 0,0 0 0 0 0,0 0 1 0 0,0 0-1 0 0,0-1 0 0 0,0 1 1 0 0,1 0-1 0 0,-1-1 0 0 0,1 1 1 0 0,-1-1-1 0 0,1 0 0 0 0,1 2 3 0 0,0-1 13 0 0,1-1-1 0 0,-1 1 1 0 0,1-1-1 0 0,-1 1 0 0 0,1-1 1 0 0,-1 0-1 0 0,1 0 1 0 0,0 0-1 0 0,2-1-12 0 0,5 1-157 0 0,0-1 0 0 0,1 0 0 0 0,-1-1 0 0 0,0 0-1 0 0,0-1 1 0 0,5-1 157 0 0,15-7-6095 0 0,-16 7-149 0 0</inkml:trace>
  <inkml:trace contextRef="#ctx0" brushRef="#br0" timeOffset="-46441.936">13663 1620 15664 0 0,'-12'2'293'0'0,"1"-1"1"0"0,0 2-1 0 0,0 0 1 0 0,0 0 0 0 0,0 1-1 0 0,0 0 1 0 0,1 1-1 0 0,0 0 1 0 0,-6 4-294 0 0,-1 2 736 0 0,13-9-694 0 0,0 0-1 0 0,0 1 0 0 0,0 0 0 0 0,0-1 0 0 0,0 2 0 0 0,1-1 1 0 0,-1 0-1 0 0,1 1 0 0 0,0-1 0 0 0,0 1 0 0 0,-1 3-41 0 0,-4 5 700 0 0,7-11-649 0 0,1 0 0 0 0,-1 0 0 0 0,0 0 0 0 0,1 0 1 0 0,-1 0-1 0 0,1 0 0 0 0,-1 0 0 0 0,1 0 0 0 0,-1 0 0 0 0,1 0 0 0 0,-1 0 0 0 0,1 0 0 0 0,0 0 0 0 0,0 0 0 0 0,0 0 0 0 0,0 1 0 0 0,0-1 0 0 0,0 0 0 0 0,0 0 0 0 0,0 0 0 0 0,0 0 0 0 0,0 0 0 0 0,0 0 0 0 0,1 0 0 0 0,-1 1-51 0 0,6 10 0 0 0,-6-10 0 0 0,1-1 0 0 0,0 1 0 0 0,0 0 0 0 0,0 0 0 0 0,0 0 0 0 0,0 0 0 0 0,0-1 0 0 0,1 1 0 0 0,-1-1 0 0 0,0 1 0 0 0,1-1 0 0 0,-1 1 0 0 0,1-1 0 0 0,0 0 0 0 0,-1 0 0 0 0,1 0 0 0 0,0 0 0 0 0,0 0 0 0 0,1 1 0 0 0,8 2 0 0 0,-1-1 0 0 0,1 0 0 0 0,-1 0 0 0 0,1-1 0 0 0,0-1 0 0 0,0 0 0 0 0,0 0 0 0 0,8-1 0 0 0,-11-1-325 0 0,0 0-1 0 0,0 0 0 0 0,0-1 0 0 0,0 0 1 0 0,2-1 325 0 0,10-3-1165 0 0,-8 3 65 0 0,0-1-1 0 0,0 0 1 0 0,0-1-1 0 0,-1 0 1 0 0,9-6 1100 0 0,3-5-1536 0 0</inkml:trace>
  <inkml:trace contextRef="#ctx0" brushRef="#br0" timeOffset="-46187.087">13880 1440 11432 0 0,'0'0'256'0'0,"0"0"34"0"0,0 0 22 0 0,2 0-30 0 0,0 0-236 0 0,-1 0 0 0 0,0 0 0 0 0,0 0 0 0 0,1 0 0 0 0,-1 0 0 0 0,0 0 0 0 0,0 0 0 0 0,1 1 0 0 0,-1-1 0 0 0,0 0 0 0 0,0 1 0 0 0,1-1 0 0 0,-1 1 0 0 0,0 0 1 0 0,0-1-1 0 0,0 1 0 0 0,0 0 0 0 0,0-1 0 0 0,0 1 0 0 0,0 0 0 0 0,0 0 0 0 0,0 0 0 0 0,0 0 0 0 0,-1 0 0 0 0,1 0 0 0 0,0 0 0 0 0,-1 0 0 0 0,1 0 0 0 0,0 1 0 0 0,-1-1 0 0 0,1 0 1 0 0,-1 0-1 0 0,0 0 0 0 0,0 1 0 0 0,1-1-46 0 0,3 10 561 0 0,-2-7-290 0 0,0 1 0 0 0,0 0 0 0 0,-1 0 0 0 0,1 0 0 0 0,-1 0 0 0 0,0 0-1 0 0,0 3-270 0 0,3 13 690 0 0,-4-16-409 0 0,1 0-1 0 0,-1 1 1 0 0,1-1-1 0 0,-2 5-280 0 0,1-6 176 0 0,0 1-1 0 0,0-1 1 0 0,0 1 0 0 0,1-1 0 0 0,0 1 0 0 0,-1-1-1 0 0,2 2-175 0 0,-1-1 106 0 0,0-1-1 0 0,-1 1 0 0 0,1-1 1 0 0,-1 1-1 0 0,0 0 1 0 0,0-1-1 0 0,-1 1 0 0 0,1-1-105 0 0,-2 17 233 0 0,1-9-211 0 0,-1 0 0 0 0,0 0-1 0 0,-1 0 1 0 0,0-1-1 0 0,-1 1 1 0 0,-1-1 0 0 0,0 0-1 0 0,-2 3-21 0 0,-3 10-5 0 0,6-14 9 0 0,4-8-32 0 0,-1-1 0 0 0,1 1 0 0 0,-1-1 0 0 0,1 1 0 0 0,-1-1 0 0 0,0 0 0 0 0,0 1 0 0 0,1-1 0 0 0,-1 0 0 0 0,0 1 0 0 0,0-1 0 0 0,0 0 0 0 0,-2 1 28 0 0,-5 7-253 0 0,1-1-1335 0 0,0-3-2862 0 0,-2 0-1698 0 0</inkml:trace>
  <inkml:trace contextRef="#ctx0" brushRef="#br0" timeOffset="-45549.689">13956 1612 9584 0 0,'8'2'282'0'0,"0"-1"1"0"0,-1 2 0 0 0,1-1-1 0 0,2 2-282 0 0,-5-1 344 0 0,0 0 0 0 0,-1 0-1 0 0,1 1 1 0 0,-1-1 0 0 0,0 1-1 0 0,0 0 1 0 0,0 0 0 0 0,-1 1-1 0 0,0-1 1 0 0,1 1 0 0 0,0 2-344 0 0,0 2 461 0 0,1 0 0 0 0,-2 0 0 0 0,1 0 0 0 0,-1 0 0 0 0,0 1 0 0 0,-1 2-461 0 0,13 58 1949 0 0,-16-54-1608 0 0,1-14-322 0 0,0-1 0 0 0,0 1 0 0 0,-1-1 0 0 0,1 1 0 0 0,0 0 1 0 0,1-1-1 0 0,-1 1 0 0 0,0-1 0 0 0,0 1 0 0 0,1 0-19 0 0,-1-2 0 0 0,0 0 0 0 0,0 0-1 0 0,0 1 1 0 0,0-1 0 0 0,0 0 0 0 0,1 1-1 0 0,-1-1 1 0 0,0 0 0 0 0,0 0 0 0 0,0 1-1 0 0,0-1 1 0 0,0 0 0 0 0,0 1 0 0 0,0-1-1 0 0,0 0 1 0 0,0 1 0 0 0,0-1 0 0 0,0 0-1 0 0,-1 0 1 0 0,1 1 0 0 0,0-1 0 0 0,0 0-1 0 0,0 1 1 0 0,0-1 0 0 0,0 0 0 0 0,-1 0 0 0 0,1 1-1 0 0,0-1 1 0 0,0 0 0 0 0,0 0 0 0 0,-1 1 0 0 0,1-2 34 0 0,0 1 0 0 0,0 0 0 0 0,-1 0 0 0 0,1 0 1 0 0,0-1-1 0 0,0 1 0 0 0,-1 0 0 0 0,1 0 0 0 0,0 0 1 0 0,0-1-1 0 0,-1 1 0 0 0,1 0 0 0 0,0 0 0 0 0,0-1 1 0 0,0 1-1 0 0,0 0 0 0 0,0-1 0 0 0,-1 1 0 0 0,1 0 1 0 0,0-1-1 0 0,0 1 0 0 0,0 0 0 0 0,0-1 0 0 0,0 1 1 0 0,0 0-1 0 0,0 0 0 0 0,0-1 0 0 0,0 1 1 0 0,0 0-1 0 0,0-1 0 0 0,0 1 0 0 0,0 0 0 0 0,1-1-34 0 0,-1-15-607 0 0,0-1-1 0 0,3-10 608 0 0,-2 21-76 0 0,0-1-1 0 0,1 1 1 0 0,0 0-1 0 0,0 0 1 0 0,1 0 0 0 0,-1 0-1 0 0,1 0 1 0 0,1-1 76 0 0,0 1-162 0 0,-1 1 0 0 0,1-1 0 0 0,0 1 1 0 0,0 0-1 0 0,1 0 0 0 0,-1 0 0 0 0,1 1 0 0 0,0-1 0 0 0,0 1 1 0 0,1 0-1 0 0,1 0 162 0 0,8-6-111 0 0,-11 7 37 0 0,-1 0 1 0 0,1 1-1 0 0,0 0 0 0 0,0 0 1 0 0,0 0-1 0 0,0 0 0 0 0,1 0 74 0 0,3 0-113 0 0,-1 0-1 0 0,0 0 1 0 0,1 1-1 0 0,-1 0 1 0 0,0 0-1 0 0,1 1 1 0 0,-1 0-1 0 0,1 0 1 0 0,-1 1 0 0 0,3 0 113 0 0,-2 0-14 0 0,0 1 0 0 0,-1 0 0 0 0,8 3 14 0 0,-13-3 145 0 0,1-1 0 0 0,-1 0 0 0 0,0 1 0 0 0,1-1 0 0 0,-1 1 0 0 0,0 0 0 0 0,0 0 0 0 0,0 0 0 0 0,0 0 0 0 0,0 0 0 0 0,0 0 0 0 0,0 2-145 0 0,-1-2-35 0 0,0 0-1 0 0,0 0 1 0 0,0 1 0 0 0,0-1-1 0 0,0 0 1 0 0,-1 1 0 0 0,1-1-1 0 0,-1 0 1 0 0,0 1 0 0 0,1-1-1 0 0,-1 1 1 0 0,0-1 0 0 0,-1 1 35 0 0,-4 35 323 0 0,2-18-110 0 0,2-19-200 0 0,1 1-1 0 0,-1 0 1 0 0,1 0-1 0 0,-1 0 1 0 0,0-1-1 0 0,0 1 1 0 0,0 0-1 0 0,0-1 0 0 0,0 2-12 0 0,0-2 0 0 0,0 0 0 0 0,0 0-1 0 0,1 0 1 0 0,-1 0-1 0 0,0 0 1 0 0,1 0 0 0 0,-1 1-1 0 0,1-1 1 0 0,0 0-1 0 0,-1 0 1 0 0,1 0 0 0 0,0 1-1 0 0,0-1 1 0 0,0 0-1 0 0,0 0 1 0 0,0 1 0 0 0,0-1-1 0 0,0 0 1 0 0,0 0-1 0 0,0 1 1 0 0,1-1 0 0 0,-1 1 0 0 0,1-1 0 0 0,-1 1 0 0 0,0-1 0 0 0,1 1 0 0 0,-1-1 0 0 0,0 1 0 0 0,0-1 0 0 0,0 1 0 0 0,0-1 0 0 0,0 1 0 0 0,0-1 0 0 0,-1 1 0 0 0,1-1 0 0 0,0 1 0 0 0,-1-1 0 0 0,1 0 0 0 0,-1 1 0 0 0,0-1 0 0 0,1 1 0 0 0,-1-1 0 0 0,0 0 0 0 0,0 1 0 0 0,0-1 12 0 0,1-1 0 0 0,0 1 0 0 0,0 0 0 0 0,0 0 0 0 0,0-1 0 0 0,0 1 0 0 0,0 0-1 0 0,0-1 1 0 0,0 1 0 0 0,0 0 0 0 0,0 0 0 0 0,0-1 0 0 0,0 1 0 0 0,0 0-1 0 0,1-1 1 0 0,-1 1 0 0 0,0 0 0 0 0,1-1 0 0 0,-1 1 0 0 0,0 0 0 0 0,1-1 0 0 0,-1 1-1 0 0,1-1 1 0 0,-1 1 0 0 0,1-1 0 0 0,-1 1 0 0 0,1-1 0 0 0,-1 1 0 0 0,1-1-1 0 0,0 1-10 0 0,0 0 85 0 0,0 0-60 0 0,-1-1 0 0 0,0 0 0 0 0,0 0 0 0 0,0 0 0 0 0,1 1 0 0 0,-1-1 0 0 0,0 0 1 0 0,0 0-1 0 0,0 0 0 0 0,0 1 0 0 0,0-1 0 0 0,1 0 0 0 0,-1 0 0 0 0,0 1 0 0 0,0-1 0 0 0,0 0 0 0 0,0 1 0 0 0,0-1 0 0 0,0 0 0 0 0,0 0 0 0 0,0 1 0 0 0,0-1 0 0 0,0 0 0 0 0,0 0 0 0 0,0 1 0 0 0,0-1 0 0 0,0 0 1 0 0,0 0-1 0 0,-1 1 0 0 0,1-1 0 0 0,0 0 0 0 0,0 0 0 0 0,0 1 0 0 0,0-1 0 0 0,0 0 0 0 0,-1 0 0 0 0,1 1 0 0 0,0-1 0 0 0,0 0-26 0 0,0 0 22 0 0,-1 1-1 0 0,1-1 1 0 0,0 0-1 0 0,0 1 1 0 0,-1-1-1 0 0,1 1 1 0 0,0-1-1 0 0,0 0 1 0 0,0 1-1 0 0,0-1 1 0 0,0 1-1 0 0,-1-1 1 0 0,1 1-1 0 0,0-1 1 0 0,0 1-1 0 0,0-1 1 0 0,0 1-1 0 0,0-1 1 0 0,0 0-1 0 0,1 1 1 0 0,-1-1-1 0 0,0 1-21 0 0,0 0-11 0 0,1 0-1 0 0,-1 1 0 0 0,1-1 0 0 0,0 0 1 0 0,-1 0-1 0 0,1 0 0 0 0,0 0 0 0 0,0 0 1 0 0,-1 0-1 0 0,1 0 0 0 0,0 0 0 0 0,0 0 1 0 0,0-1-1 0 0,0 1 0 0 0,1 0 1 0 0,-1 0-1 0 0,0-1 0 0 0,0 1 0 0 0,0-1 1 0 0,0 1-1 0 0,1-1 0 0 0,0 1 12 0 0,0-1 26 0 0,0 0 0 0 0,0 1 0 0 0,1-1 1 0 0,-1 0-1 0 0,0 0 0 0 0,1 0 0 0 0,-1 0 0 0 0,0-1 0 0 0,0 1 0 0 0,1-1 0 0 0,-1 1 1 0 0,0-1-1 0 0,2-1-26 0 0,44-17 184 0 0,-47 18-178 0 0,0 0 0 0 0,0 0 1 0 0,0 1-1 0 0,0-1 0 0 0,0-1 1 0 0,0 1-1 0 0,0 0 0 0 0,-1 0 1 0 0,1 0-1 0 0,0 0 0 0 0,-1 0 1 0 0,1-1-1 0 0,-1 1 0 0 0,1 0 0 0 0,-1-1 1 0 0,0 1-1 0 0,0 0 0 0 0,1 0 1 0 0,-1-1-1 0 0,0 1 0 0 0,0-1 1 0 0,0 1-1 0 0,0-1-6 0 0,0-1 9 0 0,0 1 0 0 0,0-1 0 0 0,0 1 0 0 0,1-1 0 0 0,-1 1 0 0 0,1-1 0 0 0,0 1 0 0 0,0 0 0 0 0,0-1-9 0 0,3-6-24 0 0,0 1-1 0 0,0-2 1 0 0,-1 1-1 0 0,0 0 0 0 0,0 0 1 0 0,-1-1-1 0 0,0 0 0 0 0,-1 1 1 0 0,0-1-1 0 0,-1 0 1 0 0,0 0-1 0 0,0 1 0 0 0,-1-3 25 0 0,0 10 19 0 0,1 0 0 0 0,-1 0 0 0 0,1 1 0 0 0,-1-1 0 0 0,0 0 0 0 0,0 0-1 0 0,0 0 1 0 0,0 1 0 0 0,0-1 0 0 0,0 0 0 0 0,0 1 0 0 0,-1-1 0 0 0,1 1-1 0 0,-1-1-18 0 0,0 0 48 0 0,1 1-1 0 0,-1 0 1 0 0,1-1-1 0 0,0 1 0 0 0,0-1 1 0 0,0 1-1 0 0,0-1 0 0 0,0 0 1 0 0,0 1-1 0 0,0-1 1 0 0,1 0-1 0 0,-1 0 0 0 0,1 0 1 0 0,-1 1-1 0 0,1-1 0 0 0,0 0 1 0 0,-1 0-48 0 0,1 1 28 0 0,0 0 1 0 0,0 0-1 0 0,0 0 0 0 0,0 0 1 0 0,0-1-1 0 0,0 1 1 0 0,0 0-1 0 0,-1 0 1 0 0,1 0-1 0 0,0 0 1 0 0,-1 0-1 0 0,1 0 0 0 0,-1 0 1 0 0,1 1-1 0 0,-1-1 1 0 0,1 0-1 0 0,-1 0 1 0 0,0 0-1 0 0,0 0 1 0 0,1 1-1 0 0,-1-1 0 0 0,0 0 1 0 0,0 1-1 0 0,0-1-28 0 0,-4-6 131 0 0,5 6-143 0 0,0 1 1 0 0,0 0 0 0 0,0-1 0 0 0,0 1 0 0 0,0 0 0 0 0,0-1 0 0 0,0 1 0 0 0,-1 0 0 0 0,1 0 0 0 0,0-1 0 0 0,0 1 0 0 0,0 0 0 0 0,-1 0 0 0 0,1-1 0 0 0,0 1 0 0 0,0 0 0 0 0,0 0 0 0 0,-1 0 0 0 0,1 0 0 0 0,0-1-1 0 0,-1 1 1 0 0,1 0 0 0 0,0 0 0 0 0,0 0 0 0 0,-1 0 0 0 0,1 0 0 0 0,0 0 0 0 0,-1 0 0 0 0,1 0 0 0 0,-1 0 11 0 0,-31-7-520 0 0,17 5-2976 0 0,15 2 2426 0 0</inkml:trace>
  <inkml:trace contextRef="#ctx0" brushRef="#br0" timeOffset="-44732.462">14889 1576 5984 0 0,'-3'-3'135'0'0,"-1"1"-1"0"0,1 0 1 0 0,-1-1 0 0 0,0 1 0 0 0,1 0 0 0 0,-1 1-1 0 0,0-1 1 0 0,-3 0-135 0 0,4 2 571 0 0,1-1 0 0 0,0 1-1 0 0,-1 0 1 0 0,1 0 0 0 0,-1 0 0 0 0,1 0-1 0 0,0 1 1 0 0,-1-1 0 0 0,1 1 0 0 0,0-1-1 0 0,0 1 1 0 0,-1 0 0 0 0,1 0 0 0 0,0 0-1 0 0,0 0 1 0 0,0 0 0 0 0,-1 1-571 0 0,-4 3 234 0 0,1 0 1 0 0,0 0 0 0 0,-1 1 0 0 0,2-1-1 0 0,-1 2 1 0 0,1-1 0 0 0,0 0-1 0 0,0 1 1 0 0,-2 4-235 0 0,-1 3 126 0 0,1 0 1 0 0,1 1 0 0 0,0-1-1 0 0,-2 9-126 0 0,5-12 162 0 0,1-1 0 0 0,0 1-1 0 0,1 0 1 0 0,0-1-1 0 0,0 1 1 0 0,2 2-162 0 0,-1-12 22 0 0,0-1 1 0 0,0 0 0 0 0,0 1-1 0 0,0-1 1 0 0,0 0 0 0 0,0 1 0 0 0,0-1-1 0 0,0 0 1 0 0,0 0 0 0 0,0 1-1 0 0,0-1 1 0 0,0 0 0 0 0,0 1-1 0 0,0-1 1 0 0,1 0 0 0 0,-1 0-1 0 0,0 1 1 0 0,0-1 0 0 0,0 0 0 0 0,1 0-1 0 0,-1 1 1 0 0,0-1 0 0 0,0 0-1 0 0,1 0 1 0 0,-1 0 0 0 0,0 1-1 0 0,0-1 1 0 0,1 0 0 0 0,-1 0-1 0 0,0 0 1 0 0,1 0 0 0 0,-1 0-23 0 0,12-1 105 0 0,10-9-178 0 0,-20 8 66 0 0,0 1-1 0 0,0-1 1 0 0,-1 0-1 0 0,1 0 1 0 0,0 0-1 0 0,-1 0 1 0 0,0-1-1 0 0,1 1 1 0 0,-1 0-1 0 0,0-2 8 0 0,0 2-27 0 0,0 0-1 0 0,1-1 0 0 0,-1 1 1 0 0,0 0-1 0 0,1 0 0 0 0,0 0 1 0 0,-1 0-1 0 0,1 0 0 0 0,1-1 28 0 0,69-46-693 0 0,-59 34 358 0 0,-12 13 317 0 0,0 0-1 0 0,0 1 1 0 0,0-1 0 0 0,0 1 0 0 0,1-1-1 0 0,-1 1 1 0 0,0 0 0 0 0,0 0 0 0 0,1 0-1 0 0,-1-1 1 0 0,1 1 0 0 0,-1 0 0 0 0,1 1-1 0 0,1-2 19 0 0,10 0 0 0 0,-8 5 0 0 0,-4-2 0 0 0,6 3 0 0 0,-6-4 0 0 0,1 0 0 0 0,-1 1 0 0 0,0-1 0 0 0,0 1 0 0 0,0-1 0 0 0,0 1 0 0 0,1-1 0 0 0,-1 1 0 0 0,0 0 0 0 0,0-1 0 0 0,0 1 0 0 0,0 0 0 0 0,0 0 0 0 0,-1 0 0 0 0,1 0 0 0 0,0 0 0 0 0,0 0 0 0 0,-1 0 0 0 0,1 0 0 0 0,0 1 0 0 0,-2 6 0 0 0,1-7 0 0 0,-1 0 0 0 0,1 0 0 0 0,0 0 0 0 0,0 0 0 0 0,0 0 0 0 0,0 0 0 0 0,0 0 0 0 0,0 0 0 0 0,0 0 0 0 0,0 0 0 0 0,0 1 0 0 0,1-1 0 0 0,-1 0 0 0 0,0 0 0 0 0,1 0 0 0 0,0 1 0 0 0,0 1 0 0 0,0-1 0 0 0,0 0 0 0 0,0 1 0 0 0,0-1 0 0 0,-1 1 0 0 0,1-1 0 0 0,-1 1 0 0 0,1-1 0 0 0,-1 1 0 0 0,0-1 0 0 0,0 1 0 0 0,0-1 0 0 0,-1 1 0 0 0,1-1 0 0 0,-1 1 0 0 0,0 1 0 0 0,-3 30 0 0 0,4-28 0 0 0,-1 0 0 0 0,1 0 0 0 0,-1 0 0 0 0,-1 0 0 0 0,1 0 0 0 0,-9 26 0 0 0,6-16 0 0 0,-1 0 0 0 0,-1-1 0 0 0,0 1 0 0 0,-6 7 0 0 0,4-9 111 0 0,0-1 0 0 0,-1 0 0 0 0,-1-1 0 0 0,-7 8-111 0 0,9-12 249 0 0,1 0-1 0 0,-2-1 0 0 0,1 0 0 0 0,-8 4-248 0 0,12-8 27 0 0,0-1 1 0 0,-1 0-1 0 0,1 0 0 0 0,-1 0 1 0 0,1-1-1 0 0,-1 1 0 0 0,1-1 0 0 0,-1 0 1 0 0,0 0-1 0 0,0-1 0 0 0,0 0 0 0 0,1 1-27 0 0,-4-1-84 0 0,1 0-1 0 0,0-1 0 0 0,0 0 1 0 0,-1 0-1 0 0,1 0 0 0 0,0-1 1 0 0,0 0-1 0 0,0 0 0 0 0,1-1 1 0 0,-3-1 84 0 0,7 3-119 0 0,0-1 0 0 0,1 1 0 0 0,-1-1-1 0 0,1 1 1 0 0,-1-1 0 0 0,1 0 0 0 0,-1 1 0 0 0,1-1 0 0 0,0 0 0 0 0,0 0 0 0 0,0 0 0 0 0,0 0 0 0 0,0 0 0 0 0,1-1 0 0 0,-1 1 0 0 0,1 0 0 0 0,-1 0 0 0 0,1 0 0 0 0,0 0-1 0 0,-1-2 120 0 0,2 2-218 0 0,0-1-1 0 0,-1 1 0 0 0,1-1 0 0 0,0 1 0 0 0,0 0 0 0 0,0-1 1 0 0,0 1-1 0 0,2-1 219 0 0,6-10-1329 0 0</inkml:trace>
  <inkml:trace contextRef="#ctx0" brushRef="#br0" timeOffset="-44365.406">15079 1547 13704 0 0,'-3'5'1245'0'0,"3"-4"-1233"0"0,-1-1 0 0 0,1 1 1 0 0,-1-1-1 0 0,1 1 0 0 0,0 0 0 0 0,0-1 0 0 0,-1 1 1 0 0,1-1-1 0 0,0 1 0 0 0,0 0 0 0 0,0-1 1 0 0,-1 1-1 0 0,1 0 0 0 0,0-1 0 0 0,0 1 0 0 0,0 0 1 0 0,0-1-1 0 0,0 1 0 0 0,1 0 0 0 0,-1-1 1 0 0,0 1-13 0 0,0-1 0 0 0,0 1 1 0 0,0-1-1 0 0,0 1 1 0 0,0-1 0 0 0,0 1-1 0 0,0-1 1 0 0,0 0-1 0 0,0 1 1 0 0,0-1 0 0 0,0 1-1 0 0,0-1 1 0 0,0 0-1 0 0,0 1 1 0 0,0-1 0 0 0,0 1-1 0 0,0-1 1 0 0,-1 0-1 0 0,1 1 1 0 0,0-1 0 0 0,0 0-1 0 0,0 1 0 0 0,-6 7 84 0 0,4-5-36 0 0,0 1 1 0 0,0-1-1 0 0,1 0 0 0 0,-1 1 0 0 0,1-1 0 0 0,-1 0 0 0 0,1 1 1 0 0,0 1-49 0 0,-6 21 225 0 0,5-20-191 0 0,1 0 0 0 0,-1 0 0 0 0,1 0 0 0 0,0 0 1 0 0,0 0-1 0 0,1 0 0 0 0,0 0 0 0 0,0 5-34 0 0,1-7 13 0 0,0 1-1 0 0,-1 0 1 0 0,0-1-1 0 0,0 1 1 0 0,0 0-1 0 0,0 0 1 0 0,-1-1-1 0 0,0 1 1 0 0,0-1 0 0 0,-1 3-13 0 0,2-5 22 0 0,0 0 1 0 0,-1 0 0 0 0,1 0-1 0 0,0 0 1 0 0,0 0 0 0 0,0 0-1 0 0,0 0 1 0 0,1 0 0 0 0,-1 2-23 0 0,1-3 32 0 0,-1 0-1 0 0,0 1 1 0 0,0-1 0 0 0,0 0 0 0 0,0 1-1 0 0,0-1 1 0 0,0 0 0 0 0,0 1 0 0 0,0-1 0 0 0,0 0-1 0 0,0 1 1 0 0,-1-1 0 0 0,1 0 0 0 0,-1 0-1 0 0,1 1 1 0 0,-1-1 0 0 0,1 0 0 0 0,-1 0-1 0 0,0 0-31 0 0,1 1 68 0 0,-1-1 0 0 0,0 0 0 0 0,0 0 0 0 0,1 1 0 0 0,-1-1-1 0 0,1 0 1 0 0,-1 1 0 0 0,1-1 0 0 0,-1 1 0 0 0,1-1-1 0 0,0 1 1 0 0,0-1 0 0 0,0 0 0 0 0,0 1 0 0 0,0 0-68 0 0,0-2 35 0 0,0 1 1 0 0,0-1-1 0 0,0 0 1 0 0,0 1-1 0 0,0-1 1 0 0,-1 0 0 0 0,1 0-1 0 0,0 1 1 0 0,0-1-1 0 0,0 0 1 0 0,0 1-1 0 0,0-1 1 0 0,-1 0-1 0 0,1 0 1 0 0,0 1-1 0 0,0-1 1 0 0,0 0 0 0 0,-1 0-1 0 0,1 1 1 0 0,0-1-1 0 0,0 0 1 0 0,-1 0-1 0 0,1 0 1 0 0,0 0-1 0 0,0 1 1 0 0,-1-1-1 0 0,1 0 1 0 0,0 0-1 0 0,-1 0 1 0 0,1 0 0 0 0,0 0-1 0 0,-1 0 1 0 0,1 0-1 0 0,0 0 1 0 0,-1 0-1 0 0,1 0 1 0 0,0 0-1 0 0,0 0 1 0 0,-1 0-36 0 0,-11-2 244 0 0,19-10-100 0 0,-4-3-199 0 0,-3 13 49 0 0,-1 1 1 0 0,2 0-1 0 0,-1-1 0 0 0,0 1 1 0 0,0 0-1 0 0,0-1 1 0 0,1 1-1 0 0,-1 0 0 0 0,0-1 1 0 0,1 1-1 0 0,0-1 6 0 0,0 1-15 0 0,0-1 0 0 0,0 1-1 0 0,0-1 1 0 0,0 0 0 0 0,0 0 0 0 0,-1 1-1 0 0,1-1 1 0 0,0 0 0 0 0,-1 0-1 0 0,0 0 1 0 0,1 0 0 0 0,-1 0 0 0 0,0 0-1 0 0,0 1 1 0 0,0-1 0 0 0,0 0 0 0 0,0 0-1 0 0,-1-2 16 0 0,1-1-12 0 0,1 0-1 0 0,-1-1 0 0 0,1 1 0 0 0,-1 0 0 0 0,1 0 1 0 0,1 0-1 0 0,-1 0 0 0 0,1 0 0 0 0,1-1 13 0 0,0-2-25 0 0,1 0 0 0 0,-1 1 0 0 0,2 0 0 0 0,-1 0 0 0 0,4-4 25 0 0,-5 7-43 0 0,1 0 0 0 0,1 0 0 0 0,-1 1 0 0 0,0-1 0 0 0,1 1 0 0 0,0 0 0 0 0,0 0 0 0 0,0 0 0 0 0,0 1 0 0 0,0 0 0 0 0,0 0 0 0 0,1 0 0 0 0,1 0 43 0 0,13-2-444 0 0,0 1 1 0 0,0 0 0 0 0,2 2 443 0 0,-13 0 41 0 0,12 0-211 0 0,21-3-2089 0 0,-29 1-3199 0 0</inkml:trace>
  <inkml:trace contextRef="#ctx0" brushRef="#br0" timeOffset="-43105.061">15419 1582 10592 0 0,'0'0'818'0'0,"-6"3"396"0"0,-23 5 1287 0 0,22-6-2039 0 0,-1 0 1 0 0,0 1-1 0 0,1 0 0 0 0,-7 3-462 0 0,0 2 319 0 0,-6 2 1273 0 0,-16 13-1592 0 0,31-19 60 0 0,1-1 0 0 0,-1 1-1 0 0,1 0 1 0 0,0 0 0 0 0,0 0 0 0 0,0 0 0 0 0,1 1 0 0 0,-1 0-1 0 0,-1 4-59 0 0,4-7 37 0 0,1 0-1 0 0,-1 0 0 0 0,1 0 1 0 0,0 1-1 0 0,0-1 0 0 0,0 0 1 0 0,0 0-1 0 0,0 0 0 0 0,0 1 1 0 0,1-1-1 0 0,-1 0 0 0 0,1 0 1 0 0,0 0-1 0 0,-1 0 0 0 0,1 0 1 0 0,0 0-1 0 0,0 0-36 0 0,2 4 123 0 0,0 0 1 0 0,0-1-1 0 0,0 1 1 0 0,1-1-1 0 0,2 3-123 0 0,-4-6 11 0 0,-1-1-1 0 0,1 1 1 0 0,0-1 0 0 0,-1 0-1 0 0,1 1 1 0 0,0-1 0 0 0,0 0-1 0 0,0 0 1 0 0,0 0 0 0 0,0 0-1 0 0,0 0 1 0 0,0-1 0 0 0,0 1-1 0 0,0-1 1 0 0,0 1 0 0 0,1-1-1 0 0,-1 0 1 0 0,0 1 0 0 0,0-1-1 0 0,0 0 1 0 0,1-1 0 0 0,-1 1-1 0 0,0 0 1 0 0,0-1-11 0 0,7-1-84 0 0,-1-1 0 0 0,1 0 1 0 0,-1 0-1 0 0,0-1 0 0 0,4-2 84 0 0,10-5-593 0 0,-17 8 521 0 0,0 0 0 0 0,0-1 0 0 0,0 1-1 0 0,-1-1 1 0 0,1 0 0 0 0,2-3 72 0 0,12-10 2 0 0,-4 0-3 0 0,-14 15 5 0 0,1 0-1 0 0,0-1 0 0 0,-1 1 1 0 0,1 0-1 0 0,0 0 1 0 0,0 1-1 0 0,1-1 0 0 0,-1 0 1 0 0,0 1-1 0 0,1-1 0 0 0,-1 1 1 0 0,1-1-1 0 0,0 1-3 0 0,-2 1 225 0 0,-1 0 94 0 0,-1 1-257 0 0,1 0-1 0 0,0 0 1 0 0,0 0-1 0 0,0 0 1 0 0,-1 0-1 0 0,1 0 1 0 0,0 0-1 0 0,0 0 1 0 0,1 0-1 0 0,-1 0 1 0 0,0 0 0 0 0,0 0-1 0 0,0 0 1 0 0,1 0-1 0 0,-1 0 1 0 0,1 0-62 0 0,-1 0 24 0 0,0 0 0 0 0,1 1 0 0 0,-1-1 0 0 0,0 0 0 0 0,1 1 1 0 0,-1-1-1 0 0,0 0 0 0 0,0 1 0 0 0,0-1 0 0 0,0 0 0 0 0,0 1 1 0 0,-1-1-1 0 0,1 1-24 0 0,-6 11 35 0 0,5-12-30 0 0,0 1 1 0 0,0-1-1 0 0,1 1 1 0 0,-1-1 0 0 0,0 1-1 0 0,1 0 1 0 0,-1-1-1 0 0,1 1 1 0 0,-1 0 0 0 0,1 0-1 0 0,0-1 1 0 0,0 1-1 0 0,0 0 1 0 0,0-1-1 0 0,0 1 1 0 0,0 0 0 0 0,0 0-1 0 0,1-1 1 0 0,-1 1-1 0 0,1 0-5 0 0,1 5-20 0 0,-2-5 9 0 0,1 0 0 0 0,-1 0 0 0 0,0-1 0 0 0,1 1 0 0 0,0 0 0 0 0,0 0 0 0 0,-1 0 0 0 0,1-1 0 0 0,0 1 0 0 0,0 0 0 0 0,0-1 0 0 0,1 1 0 0 0,-1-1 0 0 0,0 1 0 0 0,1-1 0 0 0,-1 1 0 0 0,1-1 0 0 0,-1 0 0 0 0,2 1 11 0 0,-2-2-253 0 0,5-3-337 0 0,9-18-2320 0 0,-11 14-3475 0 0</inkml:trace>
  <inkml:trace contextRef="#ctx0" brushRef="#br0" timeOffset="-42627.601">15646 1531 3224 0 0,'4'0'240'0'0,"-9"2"141"0"0,6 0 6166 0 0,1 5-5425 0 0,-1-5-120 0 0,0 1-323 0 0,-1 1 1 0 0,0-1 0 0 0,1 1 0 0 0,-1 0-1 0 0,0-1 1 0 0,-1 1 0 0 0,0 3-680 0 0,1-3 307 0 0,-1 1-1 0 0,1-1 1 0 0,0 1 0 0 0,0 0-1 0 0,1 1-306 0 0,1 38 1223 0 0,-2-34-1008 0 0,0 1 1 0 0,1-1-1 0 0,0 1 0 0 0,2 3-215 0 0,-2 12 268 0 0,-1-22-228 0 0,0-1 0 0 0,0 1 1 0 0,0-1-1 0 0,0 0 0 0 0,1 1 0 0 0,-1-1 0 0 0,1 1 1 0 0,0-1-41 0 0,5 10 180 0 0,-5-10-125 0 0,1-1 1 0 0,-1 1-1 0 0,0 0 1 0 0,0 0-1 0 0,0 0 1 0 0,0 0 0 0 0,0 0-1 0 0,-1 0 1 0 0,1 1-56 0 0,-3 19 388 0 0,2-15-261 0 0,-1-1-1 0 0,1 0 1 0 0,0 0-1 0 0,1 6-126 0 0,0-5 49 0 0,0-1-1 0 0,-1 1 1 0 0,-1-1-1 0 0,1 1 0 0 0,-2 4-48 0 0,1-4 29 0 0,0 0 0 0 0,1 0 0 0 0,0 0 0 0 0,1 3-29 0 0,-1-7 7 0 0,0 0 1 0 0,0 0-1 0 0,0 0 1 0 0,0 0-1 0 0,-1 0 1 0 0,0 0-1 0 0,0 0 0 0 0,0 0 1 0 0,0 0-1 0 0,-1 3-7 0 0,1-5-9 0 0,0-1 0 0 0,0 1 0 0 0,0 0 0 0 0,0 0-1 0 0,0 0 1 0 0,-1 0 0 0 0,1-1 0 0 0,-1 1 0 0 0,1-1-1 0 0,-1 1 1 0 0,1-1 0 0 0,-1 1 0 0 0,0-1 0 0 0,1 0-1 0 0,-1 0 1 0 0,0 0 0 0 0,0 0 0 0 0,0 0-1 0 0,0 0 1 0 0,0-1 9 0 0,0 1-152 0 0,2-1-268 0 0,-1-1-116 0 0,0 1 499 0 0,1 0 0 0 0,0 0 0 0 0,-1 0 0 0 0,1 0 0 0 0,0-1 0 0 0,-1 1 0 0 0,1 0 0 0 0,0 0-1 0 0,-1 0 1 0 0,1 0 0 0 0,0-1 0 0 0,0 1 0 0 0,-1 0 0 0 0,1 0 0 0 0,0-1 0 0 0,-1 1 0 0 0,1 0-1 0 0,0 0 1 0 0,0-1 0 0 0,0 1 0 0 0,-1 0 0 0 0,1-1 0 0 0,0 1 0 0 0,0 0 0 0 0,0-1 0 0 0,0 1 0 0 0,0 0-1 0 0,0-1 1 0 0,-1 1 0 0 0,1 0 0 0 0,0-1 0 0 0,0 1 0 0 0,0 0 0 0 0,0-1 0 0 0,0 1 0 0 0,0 0 0 0 0,1-1-1 0 0,-1 1 1 0 0,0-1 0 0 0,0 1 0 0 0,0 0 0 0 0,0-1 0 0 0,0 1 0 0 0,0 0 0 0 0,1 0 0 0 0,-1-1 37 0 0,0 0-137 0 0,0 1 0 0 0,1-1 0 0 0,-1 1 0 0 0,0-1 0 0 0,0 0 0 0 0,0 0 0 0 0,0 1 1 0 0,1-1-1 0 0,-1 0 0 0 0,0 1 0 0 0,0-1 0 0 0,0 0 0 0 0,0 1 0 0 0,-1-1 0 0 0,1 0 1 0 0,0 0-1 0 0,0 1 0 0 0,0-1 137 0 0,-5-8-2480 0 0,4-4-3393 0 0</inkml:trace>
  <inkml:trace contextRef="#ctx0" brushRef="#br0" timeOffset="-42354.874">15806 1599 10104 0 0,'-26'-1'464'0'0,"21"-1"-230"0"0,17 2 146 0 0,21 8 1234 0 0,-32-8-1466 0 0,0 1 1 0 0,0 0-1 0 0,0 0 1 0 0,0-1 0 0 0,0 1-1 0 0,-1 0 1 0 0,1 0-1 0 0,0 0 1 0 0,-1 0 0 0 0,1 0-1 0 0,0 0 1 0 0,-1 0-1 0 0,0 0 1 0 0,1 0 0 0 0,-1 0-1 0 0,1 0 1 0 0,-1 1-149 0 0,4 16 1020 0 0,-4-16-937 0 0,-1-1-1 0 0,1 0 1 0 0,0 1-1 0 0,0-1 1 0 0,-1 0-1 0 0,1 1 1 0 0,-1-1-1 0 0,1 0 1 0 0,-1 0-1 0 0,0 1 1 0 0,0-1-83 0 0,-4 14 765 0 0,5-3-191 0 0,0-10-508 0 0,0-1 1 0 0,0 1-1 0 0,0-1 1 0 0,0 1-1 0 0,0-1 1 0 0,0 1-1 0 0,0-1 1 0 0,0 1-1 0 0,0-1 0 0 0,-1 1 1 0 0,1-1-1 0 0,-1 1 1 0 0,1-1-1 0 0,-1 1 1 0 0,1-1-1 0 0,-1 0 1 0 0,0 1-1 0 0,0-1 1 0 0,0 0-1 0 0,0 1-66 0 0,-1 0 91 0 0,0-1-1 0 0,0 1 1 0 0,0 0-1 0 0,0 0 1 0 0,0 0-1 0 0,1 1 1 0 0,-1-1-1 0 0,1 0 1 0 0,-1 1-1 0 0,1-1-90 0 0,-1 2 59 0 0,1-3-42 0 0,0 0 0 0 0,0 1 0 0 0,1-1 0 0 0,-1 0 0 0 0,0 0 0 0 0,0-1 0 0 0,-1 1 0 0 0,1 0 0 0 0,0 0-1 0 0,0 0 1 0 0,0-1 0 0 0,0 1 0 0 0,-1-1 0 0 0,1 1 0 0 0,0-1 0 0 0,-1 1 0 0 0,1-1 0 0 0,-1 0-17 0 0,1 1 19 0 0,-1-1 0 0 0,0 1-1 0 0,1-1 1 0 0,-1 1 0 0 0,1 0 0 0 0,-1 0 0 0 0,0 0 0 0 0,1 0-1 0 0,0 0 1 0 0,-1 0 0 0 0,0 1-19 0 0,0 0 2 0 0,0 0 1 0 0,0 1-1 0 0,-1-1 0 0 0,1 0 0 0 0,-1 0 1 0 0,1-1-1 0 0,-1 1 0 0 0,0 0 0 0 0,1-1 1 0 0,-1 0-1 0 0,0 1 0 0 0,0-1 0 0 0,-2 0-2 0 0,-4 2-51 0 0,4-1-196 0 0,-1 0 1 0 0,1 0 0 0 0,0-1 0 0 0,-1 0-1 0 0,1 0 1 0 0,-1 0 0 0 0,1-1 0 0 0,-1 0 0 0 0,1 0-1 0 0,-1 0 1 0 0,1-1 0 0 0,-3 0 246 0 0,-1-1-1528 0 0,2 1-57 0 0</inkml:trace>
  <inkml:trace contextRef="#ctx0" brushRef="#br0" timeOffset="-42005.884">15870 1443 13704 0 0,'5'1'188'0'0,"-1"-1"0"0"0,0 1 0 0 0,1 0 0 0 0,-1 0 0 0 0,0 0 0 0 0,1 0-188 0 0,-5 0 13 0 0,1-1 1 0 0,0 1 0 0 0,0-1 0 0 0,0 1 0 0 0,0-1 0 0 0,-1 1 0 0 0,1-1 0 0 0,0 1 0 0 0,-1 0 0 0 0,1-1 0 0 0,0 1 0 0 0,-1 0 0 0 0,1-1 0 0 0,-1 1-1 0 0,1 0 1 0 0,-1 0 0 0 0,1 0 0 0 0,-1 0 0 0 0,0 0 0 0 0,1-1 0 0 0,-1 1 0 0 0,0 0 0 0 0,0 0 0 0 0,1 0 0 0 0,-1 0 0 0 0,0 0 0 0 0,0 1-14 0 0,0 1 42 0 0,1 0 1 0 0,-1 0-1 0 0,1 0 1 0 0,0 0-1 0 0,0 0 1 0 0,0 0-1 0 0,0-1 1 0 0,1 1 0 0 0,-1 0-43 0 0,1 0 76 0 0,-1-1 0 0 0,0 1 0 0 0,1 0 1 0 0,-1 0-1 0 0,0 1 0 0 0,-1-1 0 0 0,1 0 1 0 0,0 0-1 0 0,-1 1-76 0 0,-1 4 207 0 0,0 1 0 0 0,0 0 1 0 0,-1-1-1 0 0,0 0 0 0 0,-1 1 0 0 0,-2 4-207 0 0,-7 28 1271 0 0,12-39-1205 0 0,0 0 0 0 0,-1 0-1 0 0,2 0 1 0 0,-1 1 0 0 0,0-1-1 0 0,0 0 1 0 0,1 0 0 0 0,-1 1-66 0 0,1-2 7 0 0,-1 1 0 0 0,0-1-1 0 0,1 1 1 0 0,-1 0 0 0 0,0-1 0 0 0,0 1 0 0 0,0-1 0 0 0,0 1 0 0 0,0 0 0 0 0,-1-1 0 0 0,1 1-1 0 0,0 0-6 0 0,-3 2 83 0 0,3-3-97 0 0,-1 0-1 0 0,0 1 1 0 0,1-1-1 0 0,-1 0 1 0 0,1 0-1 0 0,0 0 1 0 0,-1 1-1 0 0,1-1 0 0 0,0 0 1 0 0,-1 0-1 0 0,1 1 1 0 0,0 0 14 0 0,1-1 43 0 0,-1 0 1 0 0,0 0-1 0 0,1 0 1 0 0,-1 0-1 0 0,1-1 1 0 0,-1 1 0 0 0,1 0-1 0 0,-1 0 1 0 0,1 0-1 0 0,0 0 1 0 0,-1-1-1 0 0,1 1 1 0 0,0 0-1 0 0,-1-1 1 0 0,1 1-1 0 0,0 0 1 0 0,0-1-1 0 0,0 1 1 0 0,0-1 0 0 0,0 1-1 0 0,0-1 1 0 0,0 0-1 0 0,0 1 1 0 0,0-1-44 0 0,0 0 22 0 0,-1 0 1 0 0,1 0-1 0 0,-1 0 0 0 0,0 0 1 0 0,1-1-1 0 0,-1 1 1 0 0,0 0-1 0 0,1 0 0 0 0,-1 0 1 0 0,0-1-1 0 0,1 1 1 0 0,-1 0-1 0 0,0 0 1 0 0,0-1-1 0 0,1 1 0 0 0,-1 0 1 0 0,0-1-1 0 0,0 1 1 0 0,1 0-1 0 0,-1-1 1 0 0,0 1-1 0 0,0 0 0 0 0,0-1 1 0 0,0 1-1 0 0,0-1 1 0 0,1 1-1 0 0,-1 0 0 0 0,0-1 1 0 0,0 1-1 0 0,0-1 1 0 0,0 1-1 0 0,0 0 1 0 0,0-1-1 0 0,0 1 0 0 0,-1-1-22 0 0,5-9-551 0 0,-3 9 478 0 0,1-1 1 0 0,-1 0-1 0 0,0 1 0 0 0,1-1 0 0 0,-1 0 1 0 0,0 1-1 0 0,0-1 0 0 0,0 0 1 0 0,0 0-1 0 0,-1 0 0 0 0,1 0 1 0 0,-1 0-1 0 0,1 0 0 0 0,-1 0 0 0 0,1-1 73 0 0,-1 1-1 0 0,1 0 1 0 0,0 0-1 0 0,0 0 0 0 0,0 0 0 0 0,0 0 0 0 0,0 0 0 0 0,0 1 0 0 0,1-1 0 0 0,-1 0 0 0 0,1 1 0 0 0,-1-1 0 0 0,1 1 1 0 0,-1-1-1 0 0,1 1 0 0 0,0 0 0 0 0,0 0 0 0 0,0 0 0 0 0,0 0 1 0 0,1-1 0 0 0,-1 0 0 0 0,1 0 0 0 0,-1 0 0 0 0,1 0 0 0 0,-1 0 0 0 0,2-2 0 0 0,-2 2 0 0 0,-1-1 0 0 0,1 1 0 0 0,0-1 0 0 0,-1 1 0 0 0,1 0 0 0 0,1 0 0 0 0,-1 0 0 0 0,0 0 0 0 0,2-1 0 0 0,4-1 0 0 0,-1 1 0 0 0,1 0 0 0 0,0 1 0 0 0,6-2 0 0 0,2 0 0 0 0,-2 2 0 0 0,-12 5 0 0 0,-1-2 0 0 0,1 1 19 0 0,0 0-1 0 0,1 0 0 0 0,-1 0 1 0 0,0 1-1 0 0,0-1 1 0 0,0 1-1 0 0,-1-1 0 0 0,1 1 1 0 0,0 0-1 0 0,-1 0 0 0 0,0 0-18 0 0,0-1 40 0 0,0 0 0 0 0,-1 0 0 0 0,1-1 0 0 0,-1 1 0 0 0,0 0-1 0 0,1 0 1 0 0,-1-1 0 0 0,0 1 0 0 0,0 0 0 0 0,0 0 0 0 0,-1 0-1 0 0,1 0 1 0 0,0-1 0 0 0,-1 1 0 0 0,1 0 0 0 0,-1 0 0 0 0,1-1-1 0 0,-1 1 1 0 0,0 0 0 0 0,0 0-40 0 0,0 0 20 0 0,0 0 1 0 0,0 0-1 0 0,0 0 1 0 0,0 0-1 0 0,0 0 0 0 0,0 0 1 0 0,1 1-1 0 0,-1-1 1 0 0,1 0-1 0 0,-1 1 1 0 0,1-1-1 0 0,0 0 0 0 0,0 0 1 0 0,0 1-1 0 0,0-1 1 0 0,1 0-1 0 0,-1 1 0 0 0,1 0-20 0 0,0 8 54 0 0,0-7-32 0 0,-1 0-1 0 0,-1 0 1 0 0,1 0-1 0 0,-1 0 1 0 0,0 3-22 0 0,0-5 11 0 0,1 1 0 0 0,-1-1 0 0 0,1 1-1 0 0,0 0 1 0 0,-1-1 0 0 0,1 1 0 0 0,0-1 0 0 0,1 1 0 0 0,-1-1 0 0 0,0 1 0 0 0,1 0 0 0 0,0-1 0 0 0,0 1-11 0 0,1 3 4 0 0,-1-5-4 0 0,-1 1-1 0 0,1-1 1 0 0,0 1 0 0 0,0-1-1 0 0,-1 1 1 0 0,1 0-1 0 0,-1-1 1 0 0,0 1-1 0 0,0 0 1 0 0,1 0 0 0 0,-1-1-1 0 0,0 1 1 0 0,0 0-1 0 0,0-1 1 0 0,-1 1-1 0 0,1 0 1 0 0,0 0 0 0 0,-1-1-1 0 0,1 1 1 0 0,-1 0 0 0 0,0 1-27 0 0,1-1-1 0 0,-1 0 1 0 0,1 1 0 0 0,0-1 0 0 0,-1 1 0 0 0,1-1 0 0 0,0 1 0 0 0,1 0 27 0 0,-1-1-225 0 0,0 0 0 0 0,0 1 0 0 0,0-1 1 0 0,0 0-1 0 0,-1 1 0 0 0,1-1 1 0 0,0 0-1 0 0,-1 0 0 0 0,0 1 1 0 0,0 0 224 0 0,-3 8-6753 0 0</inkml:trace>
  <inkml:trace contextRef="#ctx0" brushRef="#br0" timeOffset="-40247.492">12368 2907 8288 0 0,'2'-14'633'0'0,"-1"6"-743"0"0,-2 0 4413 0 0,11 22-3695 0 0,0 7-98 0 0,-8-19-432 0 0,-1 1 0 0 0,1 0 1 0 0,-1 0-1 0 0,0 0 0 0 0,0 0 0 0 0,0 0 1 0 0,0 0-1 0 0,0 0 0 0 0,-1 0 0 0 0,1 0 1 0 0,-1 0-1 0 0,0 0 0 0 0,0 0 1 0 0,0 3-79 0 0,-2 20 0 0 0,-3 10 0 0 0,4-28 0 0 0,0 0 0 0 0,0 1 0 0 0,0-1 0 0 0,1 1 0 0 0,0-4 0 0 0,0 1 0 0 0,0 0 0 0 0,-1-1 0 0 0,0 1 0 0 0,0-1 0 0 0,0 1 0 0 0,-2 3 0 0 0,2-3 0 0 0,-1-5 0 0 0,0-4 0 0 0,1-6 0 0 0,4-7 0 0 0,-2 9 0 0 0,1-1 0 0 0,-1 1 0 0 0,1-1 0 0 0,1 1 0 0 0,-1 0 0 0 0,1 0 0 0 0,1 0 0 0 0,-1 0 0 0 0,1 0 0 0 0,1-1 0 0 0,5-9 0 0 0,-9 14 0 0 0,1 1 0 0 0,-1-1 0 0 0,0 1 0 0 0,1-1 0 0 0,0 1 0 0 0,-1 0 0 0 0,1 0 0 0 0,0-1 0 0 0,2 0 0 0 0,20-17 0 0 0,18-13 0 0 0,-38 30 0 0 0,0 1 0 0 0,0 0 0 0 0,0 0 0 0 0,0 0 0 0 0,1 0 0 0 0,-1 1 0 0 0,1-1 0 0 0,-1 1 0 0 0,4 0 0 0 0,-5 1 50 0 0,-1 0 1 0 0,0 0 0 0 0,1 0 0 0 0,-1 0 0 0 0,1 0 0 0 0,-1 1 0 0 0,0-1 0 0 0,1 1 0 0 0,-1-1 0 0 0,0 1-1 0 0,0 0 1 0 0,1 0 0 0 0,-1 0 0 0 0,0 0 0 0 0,0 1 0 0 0,0-1 0 0 0,1 2-51 0 0,0 0 113 0 0,1 0 0 0 0,-2 0 0 0 0,1 0 0 0 0,0 1 0 0 0,-1-1 0 0 0,1 1 0 0 0,-1 0 0 0 0,0-1 0 0 0,0 2-113 0 0,0 0 26 0 0,-1 1 1 0 0,1 0-1 0 0,-1-1 0 0 0,0 1 1 0 0,-1 0-1 0 0,1 2-26 0 0,0 7 7 0 0,-1-10 15 0 0,0 0-1 0 0,0 0 0 0 0,0 0 1 0 0,-1 0-1 0 0,0 0 0 0 0,0 0 0 0 0,-1 1-21 0 0,-2 13 782 0 0,-7 19 335 0 0,9-36-1117 0 0,-1-6 0 0 0,1-7 0 0 0,9-12-159 0 0,0 0 0 0 0,2 1 0 0 0,0 0-1 0 0,2 1 1 0 0,2-3 159 0 0,4-10-761 0 0,-14 30 922 0 0,0 0 1 0 0,0-1-1 0 0,0 1 0 0 0,1 0 0 0 0,-1 0 1 0 0,1 1-1 0 0,4-4-161 0 0,3-3-957 0 0,-10 9 1025 0 0,1 1 0 0 0,-1 0-1 0 0,0-1 1 0 0,0 1 0 0 0,0 0 0 0 0,0 0 0 0 0,1 0-1 0 0,-1 0 1 0 0,0 0 0 0 0,0 0 0 0 0,0 0-1 0 0,1 1 1 0 0,-1-1 0 0 0,0 0 0 0 0,0 1 0 0 0,0-1-1 0 0,0 1 1 0 0,1-1-68 0 0,0 2 9 0 0,-1-1 0 0 0,1 1 0 0 0,0-1 0 0 0,-1 1 0 0 0,1 0 0 0 0,-1 0 1 0 0,0-1-1 0 0,1 1 0 0 0,-1 0 0 0 0,0 0 0 0 0,0 0 0 0 0,0 0 0 0 0,-1 0 0 0 0,1 1 0 0 0,0-1 0 0 0,-1 0 0 0 0,1 0 0 0 0,-1 0 0 0 0,0 1 0 0 0,0 0-9 0 0,0 8-10 0 0,0 0 0 0 0,0 0 0 0 0,-3 9 10 0 0,1-3 14 0 0,-6 19-9 0 0,6-30-19 0 0,0-1 1 0 0,1 1-1 0 0,0 0 0 0 0,0 0 0 0 0,0 4 14 0 0,1-9-337 0 0,0-1-138 0 0,0 0-33 0 0,0 0-208 0 0,0 0-857 0 0,0 0-379 0 0,2 0-80 0 0,12-2-14 0 0</inkml:trace>
  <inkml:trace contextRef="#ctx0" brushRef="#br0" timeOffset="-39569.09">12945 2899 13824 0 0,'0'0'314'0'0,"-10"8"872"0"0,5 1-828 0 0,-1 1 1 0 0,0-1 0 0 0,-5 4-359 0 0,5-5 244 0 0,0 0 0 0 0,0 0 0 0 0,1 1-1 0 0,-2 4-243 0 0,4-8 0 0 0,1 0 0 0 0,0 0 0 0 0,0 0 0 0 0,0 0 0 0 0,1 1 0 0 0,0-1 0 0 0,0 1 0 0 0,0-1 0 0 0,0 5 0 0 0,0-4 0 0 0,0-4 0 0 0,1-1 0 0 0,0 0 0 0 0,0 0 0 0 0,-1 0 0 0 0,1 0 0 0 0,0 0 0 0 0,0 1 0 0 0,0-1 0 0 0,0 0 0 0 0,0 0 0 0 0,0 0 0 0 0,1 0 0 0 0,-1 1 0 0 0,0-1 0 0 0,4 5 0 0 0,-3-4 14 0 0,0-1 0 0 0,0 0 0 0 0,1 0 0 0 0,-1 0 0 0 0,1 0-1 0 0,-1 0 1 0 0,1 0 0 0 0,-1 0 0 0 0,1 0 0 0 0,0-1 0 0 0,-1 1-1 0 0,1-1 1 0 0,0 1 0 0 0,0-1 0 0 0,-1 0 0 0 0,1 1 0 0 0,0-1-1 0 0,0 0 1 0 0,0 0 0 0 0,-1 0 0 0 0,1-1 0 0 0,0 1 0 0 0,0 0-1 0 0,0-1 1 0 0,-1 1 0 0 0,1-1 0 0 0,0 1 0 0 0,-1-1 0 0 0,1 0-1 0 0,-1 0 1 0 0,1 0 0 0 0,0 0-14 0 0,9-5 680 0 0,-10 5-626 0 0,0 1 0 0 0,0-1 1 0 0,0 1-1 0 0,0-1 0 0 0,0 1 1 0 0,0-1-1 0 0,0 0 0 0 0,0 1 1 0 0,0-1-1 0 0,-1 0 0 0 0,1 0 0 0 0,0 1 1 0 0,0-1-1 0 0,-1 0-54 0 0,8-11 162 0 0,-5 8-269 0 0,0 1 1 0 0,-1 0 0 0 0,0-1 0 0 0,0 1 0 0 0,0-1 0 0 0,0 0-1 0 0,-1 0 1 0 0,1 0 0 0 0,-1 0 0 0 0,0 0 0 0 0,0 0 0 0 0,-1 0-1 0 0,1-4 107 0 0,3-90-608 0 0,-5 86 608 0 0,0 10 0 0 0,1 0 0 0 0,-1 1 0 0 0,1-1 0 0 0,0 0 0 0 0,0 0 0 0 0,0 0 0 0 0,0 0 0 0 0,0 1 0 0 0,0-1 0 0 0,1 0 0 0 0,-1 0 0 0 0,1 0 0 0 0,-1 1 0 0 0,1-1 0 0 0,-1 0 0 0 0,1 0 0 0 0,1 0 0 0 0,-1 1 0 0 0,0 0 0 0 0,0 0 0 0 0,0 0 0 0 0,0 0 0 0 0,1 0 0 0 0,-1 1 0 0 0,0-1 0 0 0,0 0 0 0 0,1 1 0 0 0,-1-1 0 0 0,1 1 0 0 0,-1 0 0 0 0,0-1 0 0 0,1 1 0 0 0,-1 0 0 0 0,1 0 0 0 0,-1 0 0 0 0,1 0 0 0 0,-1 0 0 0 0,1 0 0 0 0,0 1 0 0 0,4-1 0 0 0,-5 0 0 0 0,0 0 0 0 0,1 0 0 0 0,-1 0 0 0 0,0 0 0 0 0,1 1 0 0 0,-1-1 0 0 0,0 0 0 0 0,1 1 0 0 0,-1-1 0 0 0,0 1 0 0 0,0-1 0 0 0,1 1 0 0 0,-1 0 0 0 0,0 0 0 0 0,4 2 0 0 0,-1-1 15 0 0,1 0 0 0 0,-1 1 0 0 0,0-1 0 0 0,0 1 0 0 0,0 0 0 0 0,-1 0 0 0 0,1 1 0 0 0,-1-1 0 0 0,1 1 0 0 0,-1 0 0 0 0,0 0 0 0 0,-1 0 0 0 0,1 0 0 0 0,-1 0 0 0 0,1 0 0 0 0,-1 1-1 0 0,-1-1 1 0 0,1 1 0 0 0,0 3-15 0 0,1 1 190 0 0,-1 1 0 0 0,0 0 0 0 0,0 0-1 0 0,-1-1 1 0 0,0 1 0 0 0,-1 0 0 0 0,0 0 0 0 0,-1 0-1 0 0,0 3-189 0 0,-1 0 0 0 0,2-6 0 0 0,-2 1 0 0 0,1-1 0 0 0,-1 0 0 0 0,0 1 0 0 0,-1 2 0 0 0,2-8 0 0 0,-1-1 0 0 0,1 1 0 0 0,-1 0 0 0 0,1 0 0 0 0,-1 0 0 0 0,0-1 0 0 0,1 1 0 0 0,-1-1 0 0 0,-2 2 0 0 0,3-4 0 0 0,0 0 0 0 0,0 1 0 0 0,0-1 0 0 0,1 0 0 0 0,-1 0 0 0 0,0 0 0 0 0,1 0 0 0 0,-1 0 0 0 0,1 0 0 0 0,-1 0 0 0 0,1 0 0 0 0,-1 0 0 0 0,1 0 0 0 0,0 0 0 0 0,-1-1 0 0 0,1 1 0 0 0,0 0 0 0 0,0 0 0 0 0,0 0 0 0 0,0 0 0 0 0,0 0 0 0 0,0-1 0 0 0,0 1 0 0 0,0 0 0 0 0,1-1 0 0 0,7-29 0 0 0,-4 21-197 0 0,-1-1-1 0 0,2 1 0 0 0,0 0 1 0 0,0 0-1 0 0,0 0 0 0 0,1 0 0 0 0,7-7 198 0 0,-4 6-76 0 0,0 1 0 0 0,0 0 0 0 0,2 0 0 0 0,-1 0 0 0 0,1 2 0 0 0,1-1 0 0 0,-1 1 0 0 0,6-2 76 0 0,-16 10 0 0 0,0 0 0 0 0,0-1 0 0 0,0 1 0 0 0,0 0 0 0 0,0 0 0 0 0,0 0 0 0 0,0 0 0 0 0,0 0 0 0 0,0 0 0 0 0,0 0 0 0 0,0 0 0 0 0,0 0 0 0 0,0 0 0 0 0,0 1 0 0 0,0-1 0 0 0,0 0 0 0 0,0 1 0 0 0,0-1 0 0 0,0 0 0 0 0,0 1 0 0 0,0-1 0 0 0,0 1 0 0 0,-1 0 0 0 0,1-1 0 0 0,0 1 0 0 0,0 0 0 0 0,-1-1 0 0 0,1 1 0 0 0,0 0 0 0 0,-1 0 0 0 0,2 1 0 0 0,1 0 90 0 0,0 1 0 0 0,-1-1 0 0 0,0 1 0 0 0,1 0 0 0 0,-1 0-1 0 0,0 0 1 0 0,0 0 0 0 0,-1 0 0 0 0,1 1 0 0 0,-1-1-1 0 0,1 0 1 0 0,-1 1 0 0 0,0-1 0 0 0,-1 1 0 0 0,1-1 0 0 0,0 1-1 0 0,-1 0 1 0 0,0-1 0 0 0,0 1 0 0 0,0 0 0 0 0,0-1-1 0 0,-1 1-89 0 0,-2 28 17 0 0,1-16-17 0 0,0-1 0 0 0,-1 1-1 0 0,-2 7 1 0 0,-4 11-1293 0 0,9-33-5173 0 0</inkml:trace>
  <inkml:trace contextRef="#ctx0" brushRef="#br0" timeOffset="-39271.95">13499 2899 15664 0 0,'0'0'356'0'0,"-1"0"49"0"0,-5 2-330 0 0,0 1 0 0 0,0-1 0 0 0,0 1 0 0 0,1 0 1 0 0,-1 0-1 0 0,1 1 0 0 0,0 0 0 0 0,0 0 0 0 0,0 0 0 0 0,1 0 1 0 0,-1 1-1 0 0,1 0 0 0 0,0 0 0 0 0,-2 3-75 0 0,-9 14-84 0 0,1 1 0 0 0,-10 22 84 0 0,16-28 74 0 0,6-14-74 0 0,1-1 0 0 0,0 1 0 0 0,0 0 0 0 0,0 0 0 0 0,0 0 0 0 0,0 0 0 0 0,1 0 0 0 0,-1 0 0 0 0,1 0 0 0 0,0 0 0 0 0,0 0 0 0 0,0 0 0 0 0,0 0 0 0 0,1 0 0 0 0,0 3 0 0 0,-1-6 21 0 0,0 1-1 0 0,0-1 1 0 0,0 1-1 0 0,0 0 0 0 0,1-1 1 0 0,-1 1-1 0 0,0-1 1 0 0,0 1-1 0 0,1 0 0 0 0,-1-1 1 0 0,1 1-1 0 0,-1-1 0 0 0,0 1 1 0 0,1-1-1 0 0,-1 1 1 0 0,1-1-1 0 0,-1 0 0 0 0,1 1 1 0 0,-1-1-1 0 0,1 1 1 0 0,-1-1-1 0 0,1 0 0 0 0,0 0 1 0 0,-1 1-1 0 0,1-1 1 0 0,-1 0-1 0 0,1 0 0 0 0,0 0 1 0 0,-1 0-1 0 0,1 1 0 0 0,0-1 1 0 0,-1 0-1 0 0,1 0-20 0 0,4 0 250 0 0,-2 1-156 0 0,1 0-1 0 0,0 0 0 0 0,0-1 1 0 0,0 0-1 0 0,-1 1 1 0 0,1-2-1 0 0,0 1 1 0 0,0 0-1 0 0,0-1 0 0 0,0 1 1 0 0,-1-1-1 0 0,1 0 1 0 0,1-1-94 0 0,1 0-12 0 0,0 0-1 0 0,0-1 1 0 0,0 1 0 0 0,-1-1 0 0 0,1-1 0 0 0,-1 1 0 0 0,0-1-1 0 0,2-1 13 0 0,-1 0-4 0 0,0 0-1 0 0,-1 0 1 0 0,1-1-1 0 0,-1 1 1 0 0,0-1-1 0 0,-1-1 0 0 0,1 1 1 0 0,-1-1-1 0 0,-1 1 1 0 0,1-1-1 0 0,-1 0 1 0 0,0-1-1 0 0,-1 1 0 0 0,2-7 5 0 0,-3 6-220 0 0,0 6 131 0 0,-1 1 1 0 0,1-1-1 0 0,-1 0 1 0 0,0 1 0 0 0,1-1-1 0 0,-1 1 1 0 0,0-1-1 0 0,0 0 1 0 0,0 1-1 0 0,-1-1 1 0 0,1 1-1 0 0,0-1 1 0 0,-1 0-1 0 0,1 1 1 0 0,0-1-1 0 0,-1 1 1 0 0,0-1-1 0 0,1 1 1 0 0,-1-1-1 0 0,0 1 1 0 0,0 0-1 0 0,0-1 1 0 0,0 1-1 0 0,0-1 89 0 0,-9-11-1023 0 0,2 4 511 0 0</inkml:trace>
  <inkml:trace contextRef="#ctx0" brushRef="#br0" timeOffset="-38638.936">13859 2893 11976 0 0,'0'0'266'0'0,"0"0"44"0"0,0 0 15 0 0,0 0-26 0 0,-13-2-117 0 0,4 3 254 0 0,0 0 0 0 0,0 1-1 0 0,0 1 1 0 0,0-1 0 0 0,1 1-1 0 0,-1 1 1 0 0,1-1 0 0 0,0 2-1 0 0,-2 1-435 0 0,1-1 346 0 0,-1 0-46 0 0,0 0-1 0 0,1 1 1 0 0,0 1 0 0 0,0 0 0 0 0,1 0-1 0 0,-2 2-299 0 0,-3 5-51 0 0,6-8 551 0 0,1 1 1 0 0,0-1-1 0 0,-5 8-500 0 0,10-11 50 0 0,-1 0 0 0 0,0 0 0 0 0,1 0 0 0 0,0 0 0 0 0,0 0-1 0 0,0 0 1 0 0,0 1 0 0 0,0-1 0 0 0,0 0 0 0 0,1 0 0 0 0,0 1-1 0 0,0 1-49 0 0,0-1 0 0 0,0-1 0 0 0,0 1 0 0 0,0 0 0 0 0,1-1 0 0 0,0 1 0 0 0,0-1 0 0 0,0 1 0 0 0,0-1 0 0 0,0 0 0 0 0,1 1 0 0 0,0-1 0 0 0,-1 0 0 0 0,1 0 0 0 0,0 0 0 0 0,1 0 0 0 0,-1 0 0 0 0,0-1 0 0 0,1 1 0 0 0,0-1 0 0 0,-1 1 0 0 0,1-1 0 0 0,0 0 0 0 0,0 0 0 0 0,0 0 0 0 0,1-1 0 0 0,-1 1 0 0 0,0-1 0 0 0,1 1 0 0 0,-1-1 0 0 0,1 0 0 0 0,-1-1 0 0 0,1 1 0 0 0,-1 0 0 0 0,4-1 0 0 0,85 0-64 0 0,-90 0-43 0 0,0-1-1 0 0,0 1 1 0 0,0-1-1 0 0,-1 1 1 0 0,1-1-1 0 0,0 0 0 0 0,0 0 1 0 0,0 0-1 0 0,-1 0 1 0 0,2 0 107 0 0,3-3-245 0 0,2 1-35 0 0,-2 0-484 0 0,0 1 0 0 0,0-1 0 0 0,-1 0 0 0 0,1-1-1 0 0,-1 1 1 0 0,2-3 764 0 0,5-4-1534 0 0</inkml:trace>
  <inkml:trace contextRef="#ctx0" brushRef="#br0" timeOffset="-37861.27">14024 2722 11976 0 0,'0'0'546'0'0,"0"0"-10"0"0,0 0-270 0 0,0 0 131 0 0,0 0 92 0 0,0 15 613 0 0,0 12-706 0 0,1 2 474 0 0,-2 1-1 0 0,-2 0-869 0 0,1 2 2127 0 0,1 24-2127 0 0,1-38-151 0 0,-2 5 151 0 0,1-18 0 0 0,1-1 0 0 0,-1 1 0 0 0,1 0 0 0 0,0-1 0 0 0,0 1 0 0 0,0 1 0 0 0,1 50 0 0 0,-2-44 569 0 0,-2-10 461 0 0,-1-10-581 0 0,9-26-449 0 0,1 12 0 0 0,-5 19 0 0 0,0 0 0 0 0,0 0 0 0 0,1 0 0 0 0,-1 0 0 0 0,1 1 0 0 0,-1-1 0 0 0,1 1 0 0 0,0-1 0 0 0,0 1 0 0 0,0 0 0 0 0,0-1 0 0 0,0 1 0 0 0,1 0 0 0 0,9-5 0 0 0,4 1 0 0 0,-14 5 0 0 0,24-15 0 0 0,-21 11 0 0 0,0 0 0 0 0,3 4 0 0 0,-1 2 0 0 0,34 6 0 0 0,-29-7 0 0 0,-10 0 0 0 0,1 0 0 0 0,-1 0 0 0 0,1 1 0 0 0,-1-1 0 0 0,1 1 0 0 0,-1-1 0 0 0,0 1 0 0 0,1 0 0 0 0,-1-1 0 0 0,0 1 0 0 0,1 1 0 0 0,18 8 0 0 0,-15-5 0 0 0,-5-4 0 0 0,0 0 0 0 0,0-1 0 0 0,0 1 0 0 0,0 0 0 0 0,-1 0 0 0 0,1 0 0 0 0,0 0 0 0 0,-1 0 0 0 0,1 0 0 0 0,-1 0 0 0 0,1 1 0 0 0,-1-1 0 0 0,1 0 0 0 0,-1 0 0 0 0,0 0 0 0 0,0 0 0 0 0,0 1 0 0 0,1-1 0 0 0,-1 0 0 0 0,0 1 0 0 0,2 16 0 0 0,-2-14 0 0 0,0-1 0 0 0,0 1 0 0 0,0 0 0 0 0,-1 0 0 0 0,1 0 0 0 0,-1 0 0 0 0,0-1 0 0 0,0 1 0 0 0,0 0 0 0 0,0 0 0 0 0,-2 2 0 0 0,-4 12 0 0 0,2 5 4 0 0,-4 4-72 0 0,9-26-269 0 0,0-1-138 0 0,0 0-33 0 0,0 0-208 0 0,0 0-857 0 0,2-1 1210 0 0,0 0 0 0 0,0-1 0 0 0,-1 1 0 0 0,1 0 0 0 0,-1-1 0 0 0,1 1 0 0 0,-1-1 0 0 0,0 0 0 0 0,1 0 363 0 0,2-4-717 0 0,10-11-1329 0 0</inkml:trace>
  <inkml:trace contextRef="#ctx0" brushRef="#br0" timeOffset="-37572.345">14362 2924 11976 0 0,'2'-1'-159'0'0,"4"0"1018"0"0,-8 4 189 0 0,7 7-52 0 0,6 38-316 0 0,-7-38-235 0 0,-1 0-1 0 0,0 1 1 0 0,0-1 0 0 0,0 5-445 0 0,-1-4 546 0 0,1 0-1 0 0,0-1 0 0 0,2 7-545 0 0,-4-16 443 0 0,0-1-294 0 0,1-1-147 0 0,0 0-1 0 0,0 0 1 0 0,0 0-1 0 0,0 0 0 0 0,0-1 1 0 0,-1 1-1 0 0,1 0 0 0 0,0-1 1 0 0,-1 0-1 0 0,1 1 1 0 0,-1-1-1 0 0,1 0 0 0 0,-1 1 1 0 0,0-1-1 0 0,0 0 1 0 0,0 0-1 0 0,0 0 0 0 0,0 0 1 0 0,0 0-1 0 0,0-1 0 0 0,-1 1 1 0 0,1-1-2 0 0,5-15 428 0 0,7-13 737 0 0,-11 24-1323 0 0,0 1 1 0 0,1-1-1 0 0,0 1 1 0 0,0 0-1 0 0,1 0 1 0 0,0-1 157 0 0,5-8-680 0 0,-8 13 574 0 0,0-1-1 0 0,0 1 0 0 0,1 0 0 0 0,-1-1 0 0 0,1 1 0 0 0,0 0 0 0 0,-1 0 0 0 0,1 0 107 0 0,5-4-618 0 0,26-22-494 0 0,-10 13-4173 0 0,-13 9 317 0 0</inkml:trace>
  <inkml:trace contextRef="#ctx0" brushRef="#br0" timeOffset="-37278.297">14623 2912 8288 0 0,'-32'59'904'0'0,"18"-37"-92"0"0,9-14-135 0 0,1-1-1 0 0,0 1 0 0 0,-2 5-676 0 0,-6 15 1378 0 0,8-21-1088 0 0,1 0 1 0 0,0 0-1 0 0,0 0 1 0 0,1 1 0 0 0,0-1-1 0 0,0 1 1 0 0,0-1 0 0 0,1 5-291 0 0,0 2 654 0 0,1 13 766 0 0,0-25-1358 0 0,0-1 0 0 0,1 0 0 0 0,-1 1 0 0 0,0-1 0 0 0,1 0 0 0 0,-1 0 0 0 0,1 0 0 0 0,0 1 0 0 0,-1-1 0 0 0,1 0 0 0 0,0 0 0 0 0,0 0 0 0 0,-1 0 0 0 0,1 0 0 0 0,0 0 0 0 0,0 0-1 0 0,0 0 1 0 0,0-1 0 0 0,1 1-62 0 0,-1 0-63 0 0,0-1 0 0 0,0 1 0 0 0,1-1-1 0 0,-1 0 1 0 0,0 0 0 0 0,1 1 0 0 0,-1-1-1 0 0,0 0 1 0 0,0 0 0 0 0,1 0 0 0 0,-1 0-1 0 0,0 0 1 0 0,1-1 0 0 0,-1 1 0 0 0,0 0-1 0 0,0-1 1 0 0,1 1 0 0 0,-1-1 63 0 0,25-11 534 0 0,-18 9-100 0 0,-2 0-388 0 0,0 0 1 0 0,0 0 0 0 0,0-1-1 0 0,0 0 1 0 0,-1 0 0 0 0,0 0-1 0 0,1-1 1 0 0,-2 1 0 0 0,1-1-1 0 0,0 0 1 0 0,-1-1 0 0 0,0 1-1 0 0,1-3-46 0 0,4-7 0 0 0,-3 7 0 0 0,0-1 0 0 0,-1 0 0 0 0,-1 0 0 0 0,1-1 0 0 0,-2 1 0 0 0,2-5 0 0 0,-5 13 0 0 0,1-1 0 0 0,0-1 0 0 0,0 1 0 0 0,0 0 0 0 0,-1 0 0 0 0,1-1 0 0 0,-1 1 0 0 0,0 0 0 0 0,0-1 0 0 0,1 1 0 0 0,-2-1 0 0 0,1 1 0 0 0,0 0 0 0 0,0-1 0 0 0,-1 1 0 0 0,1 0 0 0 0,-1 0 0 0 0,0-1 0 0 0,1 1 0 0 0,-1 0 0 0 0,0 0 0 0 0,-1 0 0 0 0,1-1 0 0 0,-5-5-113 0 0,2 2 174 0 0,0 1-1 0 0,0 0 1 0 0,-1 0 0 0 0,-2-3-61 0 0,6 7-101 0 0,-1 0 0 0 0,0 0 0 0 0,0-1 0 0 0,1 1 0 0 0,-1 0 1 0 0,0 0-1 0 0,0 1 0 0 0,0-1 0 0 0,0 0 0 0 0,0 1 0 0 0,0-1 0 0 0,0 1 0 0 0,-1-1 0 0 0,1 1 0 0 0,-2 0 101 0 0,3 0-580 0 0,-10 2-2295 0 0,10-2 1851 0 0</inkml:trace>
  <inkml:trace contextRef="#ctx0" brushRef="#br0" timeOffset="-36312.146">14950 2887 10800 0 0,'-8'2'437'0'0,"13"-5"590"0"0,-4 2-715 0 0,-1 1 9 0 0,0 0 79 0 0,0 0 311 0 0,0 0 138 0 0,0 0 23 0 0,-4 6 522 0 0,-52 57 910 0 0,48-54-2046 0 0,5-6-125 0 0,0 0 0 0 0,0 0 0 0 0,0 0 0 0 0,1 0 1 0 0,0 1-1 0 0,0-1 0 0 0,-2 4-133 0 0,-5 12 500 0 0,6-15-465 0 0,1-1 0 0 0,0 1-1 0 0,1-1 1 0 0,-1 1 0 0 0,1 0 0 0 0,0 0-1 0 0,0 0 1 0 0,0 0 0 0 0,0 0 0 0 0,0 1-35 0 0,1-3 1 0 0,0 0 0 0 0,0 0 0 0 0,0 0 0 0 0,-1 0 0 0 0,1 0 0 0 0,-1 1 1 0 0,1-1-1 0 0,-1 0 0 0 0,0 0 0 0 0,0-1 0 0 0,0 1 0 0 0,-1 1-1 0 0,1 1 1 0 0,0-4 0 0 0,1 0 0 0 0,0 1 0 0 0,0-1 0 0 0,-1 1 0 0 0,1 0 0 0 0,0-1 0 0 0,0 1 0 0 0,0-1 0 0 0,0 1 0 0 0,-1 0 0 0 0,1-1 0 0 0,0 1 0 0 0,0-1 0 0 0,0 1 0 0 0,1 0 0 0 0,-1-1 0 0 0,0 1 0 0 0,0 0 0 0 0,0-1 0 0 0,0 1 0 0 0,0-1 0 0 0,1 1 0 0 0,-1 0 0 0 0,0-1 0 0 0,1 1 0 0 0,-1-1 0 0 0,0 1 0 0 0,1-1 0 0 0,-1 1 0 0 0,0-1 0 0 0,1 1 0 0 0,-1-1 0 0 0,1 0 0 0 0,-1 1 0 0 0,1-1 0 0 0,-1 0 0 0 0,1 1 0 0 0,0-1-1 0 0,0 1 192 0 0,35-58 730 0 0,-24 39-985 0 0,-10 16-27 0 0,0-1 0 0 0,-1 1 0 0 0,1 0-1 0 0,-1 0 1 0 0,1-1 0 0 0,-1 1 0 0 0,0-1 0 0 0,1-2 90 0 0,-2 4-21 0 0,1-1-46 0 0,1 2-13 0 0,8-15-32 0 0,-10 13 110 0 0,14-12-140 0 0,-6 11 142 0 0,-1-1 0 0 0,-1-1 11 0 0,0 0 32 0 0,-3 0-33 0 0,-2 3-10 0 0,0 1 0 0 0,0-1 0 0 0,1 1 0 0 0,-1 0 0 0 0,0-1 0 0 0,0 1 0 0 0,1 0 0 0 0,-1 0 0 0 0,1 0 0 0 0,-1 0 0 0 0,1 0 0 0 0,0 0 0 0 0,-1 0 0 0 0,1 0 0 0 0,0 1 0 0 0,-1-1 0 0 0,2-1 0 0 0,0 1 0 0 0,-1 0 0 0 0,1-1 0 0 0,0 1 0 0 0,-1 0 0 0 0,1 0 0 0 0,0 0 0 0 0,0 1 0 0 0,0-1 0 0 0,0 1 0 0 0,0-1 0 0 0,-2 1 0 0 0,0 0 0 0 0,0 0 0 0 0,0 0 0 0 0,0 0 0 0 0,0 0 0 0 0,0 0 0 0 0,0 0 0 0 0,0 1 0 0 0,0-1 0 0 0,0 0 0 0 0,0 1 0 0 0,-1-1 0 0 0,1 0 0 0 0,0 1 0 0 0,0-1 0 0 0,0 1 0 0 0,0-1 0 0 0,-1 1 0 0 0,1-1 0 0 0,0 1 0 0 0,-1 0 0 0 0,1-1 0 0 0,0 1 0 0 0,-1 0 0 0 0,1 0 0 0 0,-1-1 0 0 0,1 2 0 0 0,0 0 0 0 0,2 2 3 0 0,0 0-1 0 0,-1 0 1 0 0,1 0-1 0 0,-1 0 1 0 0,0 0-1 0 0,-1 1 1 0 0,1-1 0 0 0,-1 0-1 0 0,0 1 1 0 0,0 0-1 0 0,0-1 1 0 0,0 1-1 0 0,-1 0 1 0 0,0-1-1 0 0,0 2-2 0 0,2 16 392 0 0,-2-17-196 0 0,0 0 0 0 0,0 0 1 0 0,-1-1-1 0 0,1 1 0 0 0,-1 0 0 0 0,0 0 1 0 0,-1-1-1 0 0,1 2-196 0 0,-5 18 32 0 0,5-19-93 0 0,0 0-1 0 0,0-1 1 0 0,-1 1 0 0 0,1 0-1 0 0,-3 3 62 0 0,4-6 6 0 0,-1-1 1 0 0,1 0-1 0 0,-1 0 0 0 0,1 0 0 0 0,-1 0 0 0 0,0 0 0 0 0,1 0 0 0 0,-1 0 0 0 0,0 0 1 0 0,0 0-1 0 0,0 0 0 0 0,0 0 0 0 0,0-1 0 0 0,0 1 0 0 0,0 0 0 0 0,0 0 0 0 0,0-1 1 0 0,0 1-1 0 0,0-1 0 0 0,0 1 0 0 0,-1-1 0 0 0,1 0 0 0 0,0 1 0 0 0,-1-1-6 0 0,-1-18 152 0 0,3 9-247 0 0,1 0-1 0 0,0-1 1 0 0,1 1-1 0 0,0 0 1 0 0,0 0-1 0 0,1 0 0 0 0,0 0 1 0 0,1 1-1 0 0,1-3 96 0 0,3-4-281 0 0,1 0 0 0 0,0 0 0 0 0,1 1 0 0 0,7-7 281 0 0,-16 18-4 0 0,1 1-1 0 0,0 0 1 0 0,0 0-1 0 0,1 0 0 0 0,-1 0 1 0 0,0 0-1 0 0,1 1 1 0 0,-1-1-1 0 0,1 1 0 0 0,-1-1 1 0 0,1 1-1 0 0,0 0 1 0 0,0 0-1 0 0,-1 0 0 0 0,1 0 1 0 0,0 1-1 0 0,0-1 1 0 0,0 1-1 0 0,0 0 0 0 0,3-1 5 0 0,-5 2-5 0 0,1-1 0 0 0,-1 1-1 0 0,1-1 1 0 0,0 1 0 0 0,-1 0-1 0 0,1 0 1 0 0,-1-1-1 0 0,0 1 1 0 0,1 0 0 0 0,-1 0-1 0 0,0 1 1 0 0,1-1 0 0 0,-1 0-1 0 0,0 0 1 0 0,0 0 0 0 0,0 1-1 0 0,0-1 1 0 0,0 1-1 0 0,0-1 1 0 0,-1 1 0 0 0,1-1-1 0 0,0 1 6 0 0,1 1 17 0 0,-1 1-1 0 0,1 0 0 0 0,-1 0 0 0 0,1-1 1 0 0,-1 1-1 0 0,0 0 0 0 0,-1 0 0 0 0,1 3-16 0 0,-2 15 503 0 0,-2 0 0 0 0,0 0-1 0 0,-1 0 1 0 0,-6 16-503 0 0,6-27 2 0 0,0 1 0 0 0,0-1 0 0 0,-1 1 0 0 0,-2 1-2 0 0,7-13-139 0 0,0 0-306 0 0,0 0-96 0 0,10-2-723 0 0,13-11-1644 0 0,-11 5 1266 0 0</inkml:trace>
  <inkml:trace contextRef="#ctx0" brushRef="#br0" timeOffset="-35935.04">15457 2920 15032 0 0,'-19'6'1357'0'0,"17"-4"-1324"0"0,1 0-1 0 0,-1 0 1 0 0,1 0 0 0 0,-1 0-1 0 0,0 0 1 0 0,0-1 0 0 0,1 1 0 0 0,-1 0-1 0 0,0-1 1 0 0,0 0 0 0 0,-1 1-1 0 0,1-1 1 0 0,-1 0-33 0 0,-3 3 315 0 0,-10 9 97 0 0,1 0 0 0 0,0 1 0 0 0,1 1 0 0 0,0 0 0 0 0,1 1 0 0 0,-2 5-412 0 0,7-6-102 0 0,8-13 100 0 0,-1 0-1 0 0,0 0 1 0 0,-1 1-1 0 0,1-1 1 0 0,0 0-1 0 0,-1 0 1 0 0,1 0-1 0 0,-1 1 3 0 0,-3-1 3 0 0,5-1-2 0 0,-1-1 0 0 0,0 1 0 0 0,1-1 1 0 0,-1 1-1 0 0,0-1 0 0 0,1 1 0 0 0,-1-1 0 0 0,1 1 1 0 0,-1 0-1 0 0,1-1 0 0 0,-1 1 0 0 0,1 0 1 0 0,-1 0-1 0 0,1-1 0 0 0,0 1 0 0 0,-1 0 0 0 0,1 0 1 0 0,0-1-1 0 0,0 1 0 0 0,0 0 0 0 0,-1 0 0 0 0,1 0 1 0 0,0 0-1 0 0,0-1 0 0 0,0 1 0 0 0,0 0 0 0 0,0 0 1 0 0,1 0-1 0 0,-1 0-1 0 0,0 0 197 0 0,11 1 574 0 0,-10-2-764 0 0,0 0-1 0 0,0 1 0 0 0,0-1 0 0 0,0 0 1 0 0,1 0-1 0 0,-1 0 0 0 0,0 0 0 0 0,0 0 1 0 0,0 0-1 0 0,0 0 0 0 0,0 0 0 0 0,0 0 0 0 0,0-1 1 0 0,0 1-1 0 0,0 0 0 0 0,0-1 0 0 0,0 1-6 0 0,4-3-17 0 0,0 0 0 0 0,-1 0 0 0 0,0-1-1 0 0,0 0 1 0 0,0 1 0 0 0,3-5 17 0 0,5-4-113 0 0,7-9 20 0 0,-15 17 84 0 0,0-1 0 0 0,0 1 0 0 0,0 0 0 0 0,1 0 0 0 0,0 0 0 0 0,-1 1 0 0 0,3-2 9 0 0,0 2-11 0 0,-4 0-31 0 0,1 1 0 0 0,0 0 0 0 0,0 0 0 0 0,0 1 0 0 0,0-1 0 0 0,0 1 0 0 0,0 0 0 0 0,0 0 0 0 0,2 0 42 0 0,-5 1-167 0 0,-1 0 59 0 0,2 9 585 0 0,-2-8-439 0 0,0 0 0 0 0,1 0 0 0 0,-1 0 0 0 0,0 1 0 0 0,0-1 0 0 0,0 0 0 0 0,0 0 0 0 0,0 0 0 0 0,0 0 0 0 0,0 0 0 0 0,0 0 0 0 0,0 0 0 0 0,-1 1-38 0 0,1-1 31 0 0,-1 1 1 0 0,1-1-1 0 0,0 0 0 0 0,-1 1 1 0 0,1-1-1 0 0,0 1 0 0 0,0-1 1 0 0,0 0-1 0 0,0 1 0 0 0,0-1 1 0 0,0 1-1 0 0,0-1 0 0 0,0 1 1 0 0,1-1-1 0 0,-1 0 0 0 0,0 1 1 0 0,1-1-1 0 0,-1 0 0 0 0,1 1 1 0 0,0-1-1 0 0,-1 0 0 0 0,2 1-31 0 0,-2-1 13 0 0,0 0-1 0 0,1 0 1 0 0,-1 0-1 0 0,0 0 1 0 0,0 0-1 0 0,1 0 1 0 0,-1 0-1 0 0,0 0 1 0 0,0 0-1 0 0,0 0 1 0 0,0 0-1 0 0,0 0 1 0 0,-1 0-1 0 0,1 0 1 0 0,0 0-1 0 0,0 0 1 0 0,-1 0-1 0 0,1 0-12 0 0,-2 14-1 0 0,9 4 1 0 0,-6-16 0 0 0,0-1 0 0 0,0 1 0 0 0,0 0 0 0 0,0-1 0 0 0,0 1 0 0 0,-1 0 0 0 0,1 0 0 0 0,-1 1 0 0 0,0-4 0 0 0,0 3 106 0 0,-1 0 1 0 0,1 1-1 0 0,0-1 1 0 0,1 0-1 0 0,-1 0 1 0 0,0 1-1 0 0,1-1 1 0 0,0 0 0 0 0,0 0-1 0 0,0 0 1 0 0,0 1-1 0 0,0-1 1 0 0,0-1-1 0 0,1 1 1 0 0,0 0-1 0 0,-1 0 1 0 0,2 0-107 0 0,-2-2-263 0 0,-1-1-38 0 0,16-6-874 0 0,-8 0 35 0 0,-2-4-4014 0 0,-5 0-1391 0 0</inkml:trace>
  <inkml:trace contextRef="#ctx0" brushRef="#br0" timeOffset="-35729.043">15649 2858 6912 0 0,'-21'7'528'0'0,"21"-7"-520"0"0,0 0-1 0 0,0 0 1 0 0,-1 0 0 0 0,1 0 0 0 0,0 0 0 0 0,0 1 0 0 0,-1-1-1 0 0,1 0 1 0 0,0 0 0 0 0,0 0 0 0 0,-1 0 0 0 0,1 0 0 0 0,0 0 0 0 0,0 1-1 0 0,-1-1 1 0 0,1 0 0 0 0,0 0 0 0 0,0 0 0 0 0,0 1 0 0 0,0-1-1 0 0,-1 0 1 0 0,1 0 0 0 0,0 0 0 0 0,0 1 0 0 0,0-1 0 0 0,0 0-1 0 0,0 0 1 0 0,0 1 0 0 0,0-1 0 0 0,0 0 0 0 0,-1 1 0 0 0,1-1-1 0 0,0 0 1 0 0,0 0 0 0 0,0 1 0 0 0,0-1 0 0 0,0 0 0 0 0,0 0-1 0 0,1 1 1 0 0,-1-1 0 0 0,0 0 0 0 0,0 1 0 0 0,0-1 0 0 0,0 0-1 0 0,0 0 1 0 0,0 1 0 0 0,0-1 0 0 0,0 0 0 0 0,1 0 0 0 0,-1 0 0 0 0,0 1-1 0 0,0-1 1 0 0,0 0 0 0 0,1 0 0 0 0,-1 0 0 0 0,0 1 0 0 0,0-1-1 0 0,0 0 1 0 0,1 0 0 0 0,-1 0 0 0 0,0 0 0 0 0,0 0 0 0 0,1 0-1 0 0,-1 1 1 0 0,0-1 0 0 0,1 0-8 0 0,0 1 305 0 0,-1 1 0 0 0,1-1 1 0 0,0 1-1 0 0,0 0 0 0 0,-1 0 0 0 0,1-1 0 0 0,-1 1 1 0 0,1 0-1 0 0,-1 0 0 0 0,0 0 0 0 0,0 0 0 0 0,1-1 1 0 0,-1 1-1 0 0,-1 0 0 0 0,1 0 0 0 0,0 0 0 0 0,0 0 1 0 0,-1-1-1 0 0,1 1 0 0 0,-1 0 0 0 0,1 0 0 0 0,-2 1-305 0 0,-2 23 2138 0 0,3-24-2080 0 0,1 1 1 0 0,0-1-1 0 0,-1 0 1 0 0,1 1 0 0 0,-1-1-1 0 0,0 1 1 0 0,0 0-59 0 0,0-1 30 0 0,0 0 0 0 0,1-1 0 0 0,-1 1 0 0 0,0 0 1 0 0,1 0-1 0 0,0 0 0 0 0,-1 0 0 0 0,1 0 0 0 0,0 0 0 0 0,0-1 1 0 0,0 1-1 0 0,1 2-30 0 0,1 5 190 0 0,-2-7-125 0 0,1 1 0 0 0,0-1-1 0 0,-1 0 1 0 0,0 0 0 0 0,1 0-1 0 0,-1 0 1 0 0,0 0 0 0 0,0 1 0 0 0,0-1-1 0 0,-1 0 1 0 0,1 0 0 0 0,0 0 0 0 0,-1 0-1 0 0,0 0 1 0 0,1 0 0 0 0,-1 0-1 0 0,-1 2-64 0 0,1 0 49 0 0,0 0-1 0 0,0 0 0 0 0,0 0 0 0 0,0-1 0 0 0,1 1 1 0 0,0 0-1 0 0,0 0 0 0 0,0 0 0 0 0,0 3-48 0 0,0-3-37 0 0,1 1-1 0 0,-1-1 0 0 0,-1 1 1 0 0,1-1-1 0 0,-1 1 0 0 0,0-1 0 0 0,0 1 1 0 0,0-1-1 0 0,-1 1 38 0 0,-1 3-18 0 0,1-5 18 0 0,1 0-1 0 0,0 0 1 0 0,0 0-1 0 0,0 0 1 0 0,0 0-1 0 0,0 0 0 0 0,1 0 1 0 0,0 0-1 0 0,-1 2 1 0 0,1-4 0 0 0,0 0 0 0 0,0 0 0 0 0,-1 0 0 0 0,1-1 0 0 0,0 1 0 0 0,-1 0 0 0 0,1 0 0 0 0,-1 0 0 0 0,1-1 0 0 0,-1 1 0 0 0,1 0 0 0 0,-1 0 0 0 0,1-1 0 0 0,-1 1-1 0 0,0-1 1 0 0,1 1 0 0 0,-1 0 0 0 0,0-1 0 0 0,1 1 0 0 0,-1-1 0 0 0,0 1 0 0 0,0-1 0 0 0,-3 3-11 0 0,3-2-229 0 0,6-9-3429 0 0,2 0 2295 0 0</inkml:trace>
  <inkml:trace contextRef="#ctx0" brushRef="#br0" timeOffset="-35221.527">15797 2972 9672 0 0,'0'0'748'0'0,"0"1"-722"0"0,-1 0 0 0 0,1 0 1 0 0,0-1-1 0 0,0 1 1 0 0,0 0-1 0 0,0-1 0 0 0,0 1 1 0 0,0 0-1 0 0,0 0 0 0 0,0-1 1 0 0,0 1-1 0 0,0 0 0 0 0,0 0 1 0 0,0-1-1 0 0,1 1 1 0 0,-1 0-1 0 0,0-1 0 0 0,1 1-26 0 0,-1 0 130 0 0,1 0 0 0 0,0-1-1 0 0,0 1 1 0 0,-1 0-1 0 0,1 0 1 0 0,-1-1 0 0 0,1 1-1 0 0,-1 0 1 0 0,1 0-1 0 0,-1 0 1 0 0,1 0 0 0 0,-1 0-1 0 0,0 0 1 0 0,1 0-130 0 0,-2 0 123 0 0,1 0 1 0 0,0 0-1 0 0,0 0 0 0 0,-1-1 1 0 0,1 1-1 0 0,-1 0 1 0 0,1 0-1 0 0,0-1 0 0 0,-1 1 1 0 0,1 0-1 0 0,-1-1 0 0 0,0 1 1 0 0,1 0-1 0 0,-1-1 1 0 0,0 1-124 0 0,1-1 77 0 0,0 1 0 0 0,-1-1 1 0 0,1 1-1 0 0,0-1 1 0 0,-1 0-1 0 0,1 1 0 0 0,0-1 1 0 0,0 1-1 0 0,-1 0 1 0 0,1-1-1 0 0,0 1 0 0 0,0-1 1 0 0,0 1-1 0 0,0-1 1 0 0,0 1-1 0 0,0-1 1 0 0,0 1-1 0 0,0-1 0 0 0,0 1 1 0 0,0 0-1 0 0,0-1 1 0 0,0 1-78 0 0,0 0 45 0 0,0-1 0 0 0,0 1 1 0 0,0 0-1 0 0,0-1 0 0 0,0 1 0 0 0,0-1 1 0 0,0 1-1 0 0,0 0 0 0 0,0-1 1 0 0,0 1-1 0 0,0 0 0 0 0,-1-1 1 0 0,1 1-1 0 0,0-1 0 0 0,0 1 1 0 0,-1 0-1 0 0,1-1 0 0 0,0 1 0 0 0,-1-1-45 0 0,-13 17 729 0 0,8-9-339 0 0,-1 0 1 0 0,1 1-1 0 0,-4 7-390 0 0,9-15 32 0 0,0 1-1 0 0,-1 0 0 0 0,1-1 1 0 0,-1 1-1 0 0,1 0 1 0 0,-1-1-1 0 0,1 0 0 0 0,-1 1 1 0 0,0-1-1 0 0,-2 1-31 0 0,3-1 2 0 0,0-1 0 0 0,0 1 0 0 0,-1 0-1 0 0,1-1 1 0 0,0 1 0 0 0,0 0 0 0 0,0 0 0 0 0,0 0 0 0 0,0 0 0 0 0,0 0-1 0 0,0 0 1 0 0,0 0 0 0 0,1 0 0 0 0,-1 1 0 0 0,0-1 0 0 0,1 0 0 0 0,-1 0-1 0 0,1 1 1 0 0,-1-1 0 0 0,1 0 0 0 0,-1 1 0 0 0,1-1 0 0 0,0 0 0 0 0,0 1-1 0 0,0 0-1 0 0,0-1 14 0 0,-1 0 0 0 0,1 1-1 0 0,0-1 1 0 0,0 0 0 0 0,-1 0 0 0 0,1 1-1 0 0,-1-1 1 0 0,1 0 0 0 0,-1 0-1 0 0,1 0 1 0 0,-1 0 0 0 0,0 0-1 0 0,0 0 1 0 0,1 0 0 0 0,-1 0 0 0 0,0 0-1 0 0,0 0 1 0 0,0 0 0 0 0,0 0-14 0 0,-8 9 315 0 0,9-10-305 0 0,0 0-1 0 0,-1 1 0 0 0,1-1 0 0 0,0 0 0 0 0,0 0 1 0 0,0 1-1 0 0,0-1 0 0 0,0 0 0 0 0,0 0 1 0 0,0 1-1 0 0,0-1 0 0 0,0 0 0 0 0,1 0 0 0 0,-1 0 1 0 0,0 1-1 0 0,0-1 0 0 0,0 0 0 0 0,0 0 0 0 0,0 1 1 0 0,0-1-1 0 0,0 0 0 0 0,0 0 0 0 0,1 0 1 0 0,-1 1-1 0 0,0-1 0 0 0,0 0 0 0 0,0 0 0 0 0,0 0 1 0 0,1 0-1 0 0,-1 0 0 0 0,0 1 0 0 0,0-1 0 0 0,0 0 1 0 0,1 0-1 0 0,-1 0 0 0 0,0 0 0 0 0,0 0 1 0 0,1 0-1 0 0,-1 0 0 0 0,0 0 0 0 0,0 0 0 0 0,1 0 1 0 0,-1 0-1 0 0,0 0 0 0 0,0 0 0 0 0,0 0 0 0 0,1 0 1 0 0,-1 0-10 0 0,13 1 169 0 0,-12-1-189 0 0,1-1 33 0 0,0 0 0 0 0,1 0 0 0 0,-1 0 1 0 0,0 0-1 0 0,0-1 0 0 0,0 1 0 0 0,0-1 0 0 0,0 0 0 0 0,0 1 0 0 0,-1-1 0 0 0,1 0 0 0 0,0 0 0 0 0,0-2-13 0 0,4-3-44 0 0,3-8-125 0 0,-9 14 137 0 0,1-1 1 0 0,-1 1-1 0 0,1 0 0 0 0,-1-1 0 0 0,1 1 1 0 0,0 0-1 0 0,0 0 0 0 0,0-1 0 0 0,0 1 1 0 0,0 0-1 0 0,0 0 0 0 0,0 0 0 0 0,1 0 32 0 0,2-3-57 0 0,-2 3 23 0 0,0 0-1 0 0,0-1 0 0 0,0 0 1 0 0,0 1-1 0 0,0-1 1 0 0,-1 0-1 0 0,1 0 1 0 0,0 0-1 0 0,-1 0 0 0 0,0 0 1 0 0,1-1-1 0 0,-1 1 1 0 0,0 0-1 0 0,0-1 0 0 0,0 0 35 0 0,1 0-1 0 0,0 0-1 0 0,0 1 1 0 0,0-1-1 0 0,0 1 1 0 0,1-1-1 0 0,-1 1 0 0 0,1 0 1 0 0,-1 0-1 0 0,1 0 1 0 0,0 0-1 0 0,0 0 0 0 0,0 1 1 0 0,2-2 1 0 0,9-5-148 0 0,-10 6 62 0 0,-1 0-1 0 0,1 1 1 0 0,0-1-1 0 0,0 1 1 0 0,0 0-1 0 0,0 0 1 0 0,0 0-1 0 0,0 0 1 0 0,0 1-1 0 0,0 0 1 0 0,0 0-1 0 0,0 0 1 0 0,1 0 86 0 0,-1 0-124 0 0,-3 0 94 0 0,1 0 1 0 0,0 0-1 0 0,-1 1 0 0 0,1-1 0 0 0,0 0 0 0 0,-1 1 0 0 0,1-1 0 0 0,-1 1 0 0 0,1-1 0 0 0,-1 1 0 0 0,1 0 0 0 0,-1 0 0 0 0,0 0 0 0 0,1-1 0 0 0,-1 1 0 0 0,0 1 0 0 0,1-1 0 0 0,-1 0 0 0 0,0 0 0 0 0,0 0 0 0 0,0 1 0 0 0,0-1 0 0 0,0 1 30 0 0,2 3 113 0 0,0 1-1 0 0,-1-1 0 0 0,0 1 1 0 0,0-1-1 0 0,0 5-112 0 0,1 0 289 0 0,-2-9-258 0 0,-1 1-1 0 0,0-1 1 0 0,0 0 0 0 0,0 0 0 0 0,0 0 0 0 0,0 1 0 0 0,0-1-1 0 0,0 0 1 0 0,0 0 0 0 0,-1 1 0 0 0,1-1 0 0 0,0 0 0 0 0,-1 0-1 0 0,0 1-30 0 0,1 0 21 0 0,-1-1-1 0 0,1 0 0 0 0,0 0 0 0 0,-1 1 0 0 0,1-1 0 0 0,0 0 0 0 0,0 1 0 0 0,-1-1 1 0 0,1 1-1 0 0,0-1 0 0 0,1 0 0 0 0,-1 1 0 0 0,0-1-20 0 0,2 7 79 0 0,-2-7-65 0 0,1 0 1 0 0,-1 1-1 0 0,1-1 0 0 0,-1 1 1 0 0,0-1-1 0 0,1 1 0 0 0,-1-1 1 0 0,0 1-1 0 0,0-1 0 0 0,0 1 0 0 0,0-1 1 0 0,-1 1-1 0 0,1-1 0 0 0,0 0 1 0 0,-1 1-1 0 0,1-1 0 0 0,-1 1 1 0 0,1-1-1 0 0,-1 0 0 0 0,0 2-14 0 0,0-2 5 0 0,1 1-1 0 0,-1 0 1 0 0,1-1-1 0 0,-1 1 0 0 0,1-1 1 0 0,0 1-1 0 0,0 0 1 0 0,0-1-1 0 0,0 1 1 0 0,0 0-1 0 0,0-1 0 0 0,0 1 1 0 0,0 0-1 0 0,1 1-4 0 0,-1 16-2 0 0,0-18 12 0 0,1-1 0 0 0,-1 1 0 0 0,0-1-1 0 0,0 1 1 0 0,0-1 0 0 0,0 1-1 0 0,0-1 1 0 0,0 1 0 0 0,1-1 0 0 0,-1 0-1 0 0,0 1 1 0 0,0-1 0 0 0,1 1 0 0 0,-1-1-1 0 0,0 0 1 0 0,0 1 0 0 0,1-1-1 0 0,-1 0 1 0 0,1 1 0 0 0,-1-1 0 0 0,0 0-1 0 0,1 1 1 0 0,-1-1 0 0 0,1 0 0 0 0,-1 0-1 0 0,0 0 1 0 0,1 1 0 0 0,-1-1-1 0 0,1 0 1 0 0,-1 0 0 0 0,1 0 0 0 0,-1 0-1 0 0,1 0 1 0 0,-1 0-10 0 0,1 0 25 0 0,-1 0 0 0 0,0 1 0 0 0,0-1 0 0 0,0 0-1 0 0,0 0 1 0 0,1 0 0 0 0,-1 0 0 0 0,0 0 0 0 0,0 1 0 0 0,0-1 0 0 0,1 0 0 0 0,-1 0-1 0 0,0 0 1 0 0,0 0 0 0 0,1 0 0 0 0,-1 0 0 0 0,0 0 0 0 0,0 0 0 0 0,1 0 0 0 0,-1 0-1 0 0,0 0 1 0 0,0 0 0 0 0,1 0 0 0 0,-1 0 0 0 0,0 0 0 0 0,0 0 0 0 0,0 0 0 0 0,1 0-1 0 0,-1 0 1 0 0,0 0 0 0 0,0 0 0 0 0,1-1 0 0 0,-1 1 0 0 0,0 0 0 0 0,0 0 0 0 0,0 0-1 0 0,1 0 1 0 0,-1 0 0 0 0,0-1 0 0 0,0 1 0 0 0,0 0 0 0 0,0 0 0 0 0,0 0 0 0 0,1-1-1 0 0,-1 1 1 0 0,0 0 0 0 0,0 0 0 0 0,0 0 0 0 0,0-1 0 0 0,0 1 0 0 0,0 0 0 0 0,0 0 0 0 0,0-1-1 0 0,0 1 1 0 0,0 0 0 0 0,0 0 0 0 0,0-1 0 0 0,0 1 0 0 0,0 0 0 0 0,0 0 0 0 0,0-1-25 0 0,-5-17 118 0 0,3 12-13 0 0,2 3-105 0 0,0 1 0 0 0,0-1 0 0 0,0 1 0 0 0,0 0 0 0 0,1-1 0 0 0,-1 1 0 0 0,1 0 0 0 0,0-2 0 0 0,3-17 0 0 0,-4 17 0 0 0,1 1 0 0 0,0-1 0 0 0,0 1 0 0 0,0-1 0 0 0,1 1 0 0 0,-1 0 0 0 0,1 0 0 0 0,0-1 0 0 0,0 1 0 0 0,2-2 0 0 0,6-12 0 0 0,-7 12 0 0 0,0 1 0 0 0,0 0 0 0 0,1 0 0 0 0,-1 0 0 0 0,1 1 0 0 0,0-1 0 0 0,0 1 0 0 0,0 0 0 0 0,0 0 0 0 0,1 0 0 0 0,-1 0 0 0 0,2 1 0 0 0,13-11 0 0 0,-17 12-7 0 0,0 0 0 0 0,0 0 0 0 0,0 1-1 0 0,0-1 1 0 0,0 0 0 0 0,0 1 0 0 0,1-1 0 0 0,-1 1-1 0 0,0 0 1 0 0,0 0 0 0 0,0-1 0 0 0,0 1-1 0 0,2 1 8 0 0,0-1-34 0 0,-2 0-30 0 0,0 1 11 0 0,0-1 51 0 0,11 5 20 0 0,-13-5-11 0 0,0 1-1 0 0,1-1 1 0 0,-1 0 0 0 0,0 0 0 0 0,1 0-1 0 0,-1 0 1 0 0,0 1 0 0 0,1-1 0 0 0,-1 0-1 0 0,0 0 1 0 0,1 1 0 0 0,-1-1 0 0 0,0 0-1 0 0,0 1 1 0 0,1-1 0 0 0,-1 0 0 0 0,0 1-1 0 0,0-1 1 0 0,0 0 0 0 0,0 1 0 0 0,1-1-1 0 0,-1 1 1 0 0,0-1 0 0 0,0 0 0 0 0,0 1-1 0 0,0-1 1 0 0,0 0 0 0 0,0 1 0 0 0,0-1-1 0 0,0 1 1 0 0,0-1 0 0 0,0 0 0 0 0,0 1-7 0 0,0 0-9 0 0,-1-1 0 0 0,1 1 0 0 0,0 0 0 0 0,0-1 0 0 0,0 1 0 0 0,0-1 0 0 0,0 1-1 0 0,0 0 1 0 0,0-1 0 0 0,0 1 0 0 0,0-1 0 0 0,0 1 0 0 0,0 0 0 0 0,0-1 0 0 0,0 1 0 0 0,0-1 0 0 0,1 1 0 0 0,-1 0 0 0 0,0-1 0 0 0,0 1 0 0 0,1-1 0 0 0,-1 1 0 0 0,0-1 0 0 0,1 1 0 0 0,-1-1 0 0 0,0 1 0 0 0,1-1 0 0 0,-1 1 0 0 0,1-1 0 0 0,-1 0 0 0 0,1 1 0 0 0,-1-1 0 0 0,1 0 0 0 0,-1 1 0 0 0,1-1 0 0 0,0 0 0 0 0,-1 0 0 0 0,1 0 0 0 0,-1 1 0 0 0,1-1 9 0 0,1 1-9 0 0,-1-1-4 0 0,-1 0-1 0 0,1 0 0 0 0,-1 1 0 0 0,0-1 0 0 0,1 0 1 0 0,-1 0-1 0 0,0 1 0 0 0,1-1 0 0 0,-1 0 0 0 0,0 0 1 0 0,1 1-1 0 0,-1-1 0 0 0,0 0 0 0 0,0 1 1 0 0,1-1-1 0 0,-1 0 0 0 0,0 1 0 0 0,0-1 0 0 0,0 1 1 0 0,1-1-1 0 0,-1 0 0 0 0,0 1 14 0 0,-4 5-727 0 0,4-6 634 0 0,0 1 0 0 0,0-1-1 0 0,0 1 1 0 0,0-1 0 0 0,0 1 0 0 0,0-1 0 0 0,1 1 0 0 0,-1-1 0 0 0,0 0 0 0 0,0 1 0 0 0,0-1-1 0 0,1 1 1 0 0,-1-1 0 0 0,0 1 0 0 0,1-1 0 0 0,-1 0 0 0 0,0 1 0 0 0,1-1 0 0 0,-1 0 0 0 0,1 1 93 0 0,-1-1-133 0 0,6 8-898 0 0</inkml:trace>
  <inkml:trace contextRef="#ctx0" brushRef="#br0" timeOffset="-32204.24">16288 2558 6792 0 0,'-36'0'3950'0'0,"35"0"-3342"0"0,1 0-6 0 0,8-1 1830 0 0,10-1-1818 0 0,-16 2-340 0 0,-2 0-12 0 0,0 0-39 0 0,0 0-20 0 0,0 0-3 0 0,0 0-3 0 0,73 2 725 0 0,-23-1-636 0 0,0-2 0 0 0,19-3-286 0 0,-32 1 87 0 0,12 1-87 0 0,-18 1-56 0 0,0-1 0 0 0,5-2 56 0 0,-11 1-136 0 0,0 2-1 0 0,6 0 137 0 0,-6 1 355 0 0,0-2 0 0 0,10-2-355 0 0,31-3 468 0 0,-1 2 0 0 0,51 4-468 0 0,-100 1 56 0 0,31 0 11 0 0,120-2 306 0 0,-142 2-245 0 0,20 3-128 0 0,20-1-240 0 0,-36 1 394 0 0,-27-3 4 0 0,3-2-287 0 0,-3 1-3271 0 0,-2 1 2282 0 0</inkml:trace>
  <inkml:trace contextRef="#ctx0" brushRef="#br0" timeOffset="-30863.562">17692 1934 6448 0 0,'0'0'15'0'0,"1"-1"20"0"0,0-1 0 0 0,0 1 1 0 0,0 0-1 0 0,0-1 1 0 0,0 1-1 0 0,-1-1 1 0 0,1 1-1 0 0,0-1 0 0 0,-1 1 1 0 0,1-1-1 0 0,-1 1 1 0 0,0-1-1 0 0,1 0 1 0 0,-1 1-1 0 0,0-1 0 0 0,0 1 1 0 0,0-1-1 0 0,0 0 1 0 0,0 1-36 0 0,-1-1 63 0 0,1-1 0 0 0,0 1 0 0 0,1 0 0 0 0,-1 0 0 0 0,0 0 0 0 0,0 0 0 0 0,1 0 0 0 0,0 0 0 0 0,-1-1-63 0 0,1 1 157 0 0,0 0 1 0 0,-1 0-1 0 0,1 0 1 0 0,-1 0 0 0 0,0 0-1 0 0,0 0 1 0 0,0 0-1 0 0,0-1 1 0 0,0 0-158 0 0,0 0 114 0 0,-1 0 1 0 0,1 0-1 0 0,-1-1 1 0 0,1 1-1 0 0,0 0 1 0 0,1-1-1 0 0,-1 1 1 0 0,0 0-1 0 0,1 0 0 0 0,0 0 1 0 0,0-1-1 0 0,0-1-114 0 0,0 4 17 0 0,-1 1 1 0 0,0-1-1 0 0,0 0 0 0 0,1 0 0 0 0,-1 0 0 0 0,0 0 0 0 0,0 0 0 0 0,0 0 0 0 0,0 0 1 0 0,0 0-1 0 0,-1 0 0 0 0,1 0 0 0 0,0 0 0 0 0,0 0 0 0 0,-1 0 0 0 0,1 0-17 0 0,-2-9 184 0 0,2 9-48 0 0,0 1 41 0 0,0 0 172 0 0,0-2 1886 0 0,1 0 1085 0 0,1 7-3514 0 0,-1 2 304 0 0,0 0-1 0 0,0 0 0 0 0,-1 0 1 0 0,0 0-1 0 0,0 1 0 0 0,-1 3-109 0 0,-1 57 166 0 0,-1-36-229 0 0,1 0 1 0 0,2 15 62 0 0,-1 28 1143 0 0,-4 47-535 0 0,5-62-680 0 0,0-41-64 0 0,0-1-1 0 0,-2 19 137 0 0,-10 60 131 0 0,4 1-1 0 0,4 12-130 0 0,-1-20 139 0 0,1-55 46 0 0,3 0-1 0 0,1 12-184 0 0,0-16 111 0 0,-1 1 0 0 0,-4 26-111 0 0,1-26-283 0 0,2-1 0 0 0,2 27 283 0 0,0 55 204 0 0,0-84 129 0 0,-2 0 0 0 0,0 0 0 0 0,-6 21-333 0 0,5-30 5 0 0,1-7 189 0 0,-1 0 0 0 0,-1-1 0 0 0,-2 5-194 0 0,3-9-123 0 0,0 1 0 0 0,1 0 0 0 0,-1 0 0 0 0,2 0 0 0 0,-1 0 0 0 0,1 8 123 0 0,-1-2-1428 0 0,2-14 1322 0 0,0-1 1 0 0,0 0-1 0 0,-1 1 1 0 0,1-1-1 0 0,0 0 1 0 0,0 1-1 0 0,-1-1 0 0 0,1 0 1 0 0,0 0-1 0 0,0 1 1 0 0,-1-1-1 0 0,1 0 1 0 0,0 0-1 0 0,-1 0 1 0 0,1 1-1 0 0,0-1 1 0 0,-1 0-1 0 0,1 0 0 0 0,-1 0 1 0 0,1 0-1 0 0,0 0 1 0 0,-1 0-1 0 0,1 0 1 0 0,0 0-1 0 0,-1 0 1 0 0,1 0-1 0 0,-1 0 1 0 0,1 0 105 0 0,-2 0-1474 0 0,2-2-50 0 0,0-7-10 0 0</inkml:trace>
  <inkml:trace contextRef="#ctx0" brushRef="#br0" timeOffset="-29395.565">17622 1721 8496 0 0,'0'0'190'0'0,"-5"2"458"0"0,-1-2-558 0 0,4 0 152 0 0,2 0 60 0 0,0 0 2 0 0,41 6 1418 0 0,-26-5-1268 0 0,0 1 0 0 0,-1 1 0 0 0,14 3-454 0 0,9 2 50 0 0,-12-3 65 0 0,-11-2 119 0 0,-1-1 0 0 0,1-1 1 0 0,10 1-235 0 0,87 6 880 0 0,-63-7-689 0 0,40-2-182 0 0,-60 1 498 0 0,23 3-507 0 0,13 0 956 0 0,193-1-470 0 0,-66 4-328 0 0,21-12-146 0 0,-137 7-12 0 0,40 6 0 0 0,46 2 0 0 0,18-7 1984 0 0,37 12-1984 0 0,-147-10-861 0 0,-1-4 0 0 0,1-2 861 0 0,34 0-254 0 0,-39 4 255 0 0,-34-1 79 0 0,0 0 0 0 0,0-2 1 0 0,4-2-81 0 0,-13 1-27 0 0,0 1 0 0 0,0 0-1 0 0,10 3 28 0 0,-10 3-137 0 0,-20-5 137 0 0,1 1-1 0 0,-1 0 1 0 0,1-1-1 0 0,-1 1 0 0 0,1-1 1 0 0,-1 0-1 0 0,1 1 1 0 0,0-1-1 0 0,-1 0 0 0 0,1 0 1 0 0,-1 0-1 0 0,1 0 1 0 0,0 0-1 0 0,-1 0 0 0 0,1-1 1 0 0,-1 1-1 0 0,1-1 1 0 0,-1 1-1 0 0,1-1 0 0 0,-1 1 1 0 0,1-1-1 0 0,-1 0 1 0 0,1 0-1 0 0,-1 1 0 0 0,1-1 1 0 0,8-8-8 0 0,-5 5 82 0 0,-1 0 0 0 0,1 1 0 0 0,0-1 0 0 0,0 1 1 0 0,0 0-1 0 0,1 1 0 0 0,0-1-74 0 0,-5 3-153 0 0,-1 0-21 0 0,1-1 28 0 0,5 0 179 0 0,-4 0 298 0 0,-2 1 137 0 0,0 0 38 0 0,0 0-131 0 0,0 0-576 0 0,0 0-250 0 0,0 0-49 0 0,1 1 59 0 0,0-1 503 0 0,1 1 1 0 0,-1 0 0 0 0,0-1-1 0 0,0 1 1 0 0,1 0-1 0 0,-1 0 1 0 0,0 0 0 0 0,0 0-1 0 0,0 0 1 0 0,0 0-1 0 0,0 0 1 0 0,0 1 0 0 0,0-1-1 0 0,0 0 1 0 0,0 0 0 0 0,-1 1-1 0 0,1-1 1 0 0,0 1-1 0 0,-1-1 1 0 0,1 1 0 0 0,-1-1-1 0 0,0 1-62 0 0,1 3 124 0 0,0 0-1 0 0,-1 0 1 0 0,0 0-1 0 0,0 1 1 0 0,0 1-124 0 0,0 4-169 0 0,-3 64 200 0 0,1-36 145 0 0,2-1 0 0 0,2 11-176 0 0,0-6-314 0 0,-3 33 314 0 0,0-20-5 0 0,-2 78 5 0 0,0-69 0 0 0,-6 34 0 0 0,0-10 0 0 0,0 93 486 0 0,8-164-685 0 0,2-1 1 0 0,0 7 198 0 0,1 12 202 0 0,-1 3 195 0 0,4 14-397 0 0,-1-15-32 0 0,-2 13 32 0 0,-3-37-46 0 0,-1 1 0 0 0,0-1-1 0 0,-1 0 1 0 0,0-1-1 0 0,-1 1 1 0 0,-3 3 46 0 0,5-11 58 0 0,-1 0 0 0 0,0 0 1 0 0,0 0-1 0 0,0 0 0 0 0,-1 0 0 0 0,0-1 1 0 0,0 0-1 0 0,-1 0 0 0 0,1 0 0 0 0,-3 2-58 0 0,0-3 41 0 0,0 0 0 0 0,0 0 0 0 0,-1 0 0 0 0,0-1-1 0 0,1 0 1 0 0,-1 0 0 0 0,0-1 0 0 0,-3 0-41 0 0,-16 3 111 0 0,-25 1-111 0 0,11-2 50 0 0,9-2-50 0 0,-15-1 0 0 0,15 0 0 0 0,-17 3 0 0 0,-62 5 233 0 0,-78-4-233 0 0,-17 0-9 0 0,-26 0-4 0 0,-5 0 186 0 0,-1 0-7 0 0,74-4-172 0 0,-214-1 6 0 0,284-4-936 0 0,0-4-1 0 0,-35-10 937 0 0,104 12-2584 0 0,19 1 1250 0 0</inkml:trace>
  <inkml:trace contextRef="#ctx0" brushRef="#br0" timeOffset="-28100.915">18450 2288 10136 0 0,'-1'-5'638'0'0,"2"5"-619"0"0,-1 0 0 0 0,0-1 0 0 0,0 1 0 0 0,0 0 0 0 0,1-1-1 0 0,-1 1 1 0 0,0 0 0 0 0,0 0 0 0 0,1-1 0 0 0,-1 1 0 0 0,0 0-1 0 0,1 0 1 0 0,-1-1 0 0 0,0 1 0 0 0,1 0 0 0 0,-1 0 0 0 0,0 0-1 0 0,1 0 1 0 0,-1-1 0 0 0,0 1 0 0 0,1 0 0 0 0,-1 0 0 0 0,1 0-1 0 0,-1 0 1 0 0,0 0 0 0 0,1 0 0 0 0,-1 0 0 0 0,0 0 0 0 0,1 0-1 0 0,-1 0 1 0 0,1 0-19 0 0,-2 1 202 0 0,-1-1-1 0 0,1 0 1 0 0,0 0-1 0 0,0 0 1 0 0,0 1 0 0 0,-1-1-1 0 0,1 1 1 0 0,0-1-1 0 0,0 1 1 0 0,0-1-1 0 0,0 1 1 0 0,0 0-1 0 0,0-1 1 0 0,0 1-1 0 0,0 0 1 0 0,0 0-1 0 0,0 0 1 0 0,1-1-1 0 0,-1 1 1 0 0,0 0 0 0 0,0 0-1 0 0,1 1 1 0 0,-1-1-1 0 0,0 0-201 0 0,0 2 54 0 0,0 0 1 0 0,0 0-1 0 0,0 0 0 0 0,0 0 0 0 0,0 1 1 0 0,0-1-1 0 0,1 0 0 0 0,0 0 0 0 0,0 3-54 0 0,-11 40 402 0 0,11-38-323 0 0,0-1-1 0 0,-1 1 1 0 0,-1 0 0 0 0,1-1 0 0 0,-1 1 0 0 0,0-1 0 0 0,-1 0-1 0 0,-1 4-78 0 0,2-3 1 0 0,0-1-1 0 0,1 0 0 0 0,0 1 0 0 0,1-1 0 0 0,-1 0 1 0 0,1 1-1 0 0,1-1 0 0 0,0 1 0 0 0,0-1 0 0 0,0 0 1 0 0,1 0-1 0 0,1 5 0 0 0,5 38 824 0 0,-6-38-734 0 0,0 1 0 0 0,0 0 1 0 0,2 0-91 0 0,-1-1 134 0 0,-1 0 0 0 0,0 1 0 0 0,0 0-134 0 0,-3-13 17 0 0,0 0 0 0 0,-1 0-1 0 0,1-1 1 0 0,0 1-1 0 0,0 0 1 0 0,0-1 0 0 0,0 1-1 0 0,0-1 1 0 0,0 1 0 0 0,0-1-1 0 0,0 0 1 0 0,0 1-1 0 0,0-1-16 0 0,-4-3 0 0 0,1 0 0 0 0,-1 1 0 0 0,0 0 0 0 0,0-1 0 0 0,-1 1 0 0 0,-20-13 0 0 0,15 8 0 0 0,-1 1 0 0 0,0 1 0 0 0,0 0 0 0 0,0 1 0 0 0,-1 0 0 0 0,0 1 0 0 0,6 2 121 0 0,1 0 0 0 0,0 0 0 0 0,-1 1 0 0 0,0 0 0 0 0,1 0 0 0 0,-1 1 0 0 0,1 0 0 0 0,-1 0 0 0 0,0 1 0 0 0,1-1 0 0 0,-1 1 0 0 0,1 1 0 0 0,-1-1 0 0 0,1 1 0 0 0,0 1 0 0 0,-4 0-121 0 0,-1 1 87 0 0,2 2-70 0 0,8-4-17 0 0,-1 1 0 0 0,1 0 0 0 0,0 0 0 0 0,1 0 0 0 0,-1 0 0 0 0,0 0 0 0 0,1 0 0 0 0,0-1 0 0 0,-1 1 0 0 0,1 0 0 0 0,0 0 0 0 0,1 0 0 0 0,-1 0 0 0 0,1 1 0 0 0,-1 9 0 0 0,0-11 0 0 0,1 0 0 0 0,-1-1 0 0 0,1 1 0 0 0,-1 0 0 0 0,1 0 0 0 0,0-1 0 0 0,0 1 0 0 0,0 0 0 0 0,0-1 0 0 0,0 1 0 0 0,0-1 0 0 0,0 1 0 0 0,0-1 0 0 0,1 0 0 0 0,-1 1 0 0 0,0-1 0 0 0,1 0 0 0 0,-1 0 0 0 0,2 1 0 0 0,36 20 0 0 0,-27-15 0 0 0,-1-2 88 0 0,0 0 0 0 0,1-1-1 0 0,0 0 1 0 0,-1-1 0 0 0,1 0-1 0 0,0-1 1 0 0,0 0 0 0 0,1-1 0 0 0,-1-1-1 0 0,0 0 1 0 0,0 0 0 0 0,0-1-1 0 0,5-1-87 0 0,21-4 194 0 0,26-9-194 0 0,-13-4 70 0 0,-47 18-66 0 0,4-1 9 0 0,-1 0 0 0 0,1 0 0 0 0,-1 0 0 0 0,0-1 0 0 0,0 0 0 0 0,0-1 0 0 0,0 1 0 0 0,0-2-13 0 0,-3 2 48 0 0,0 1 0 0 0,1 0 0 0 0,-1 0 1 0 0,0 0-1 0 0,1 0 0 0 0,1 0-48 0 0,-3 2 18 0 0,1-1 1 0 0,-1-1-1 0 0,0 1 0 0 0,0 0 1 0 0,0-1-1 0 0,0 1 1 0 0,0-1-1 0 0,0 0 1 0 0,0 0-1 0 0,0 0 0 0 0,-1 0 1 0 0,1-1-1 0 0,0 0-18 0 0,9-12-1 0 0,-5 7-123 0 0,0-1-1 0 0,0-1 1 0 0,-1 1-1 0 0,0-1 0 0 0,4-9 125 0 0,6-15 0 0 0,-7 23 0 0 0,-9 11 0 0 0,1 0 1 0 0,-1-1-1 0 0,1 1 0 0 0,-1 0 1 0 0,1-1-1 0 0,-1 1 1 0 0,0-1-1 0 0,1 1 0 0 0,-1-1 1 0 0,1 1-1 0 0,-1-1 0 0 0,0 1 1 0 0,0-1-1 0 0,1 1 0 0 0,-1-1 1 0 0,0 1-1 0 0,0-1 1 0 0,0 0-1 0 0,1 1 0 0 0,-1-1 1 0 0,0 1-1 0 0,0-1 0 0 0,0 0 1 0 0,0 1-1 0 0,0-1 0 0 0,0 1 1 0 0,0-1-1 0 0,0 0 1 0 0,-1 1-1 0 0,1-1 0 0 0,0-7 52 0 0,0 8-53 0 0,0-1 1 0 0,0 1-1 0 0,0-1 1 0 0,0 1-1 0 0,0-1 1 0 0,0 1 0 0 0,0-1-1 0 0,0 1 1 0 0,0 0-1 0 0,0-1 1 0 0,0 1 0 0 0,-1-1-1 0 0,1 1 1 0 0,0-1-1 0 0,0 1 1 0 0,0 0-1 0 0,-1-1 1 0 0,1 1 0 0 0,0-1-1 0 0,-1 1 1 0 0,1 0-1 0 0,0-1 1 0 0,-1 1 0 0 0,1 0-1 0 0,0 0 1 0 0,-1-1-1 0 0,1 1 1 0 0,0 0-1 0 0,-1 0 1 0 0,1-1 0 0 0,-1 1 0 0 0,-1-1 27 0 0,0 0 0 0 0,-1 0 0 0 0,1 0 0 0 0,-1 0 0 0 0,1 0 0 0 0,-1 0 0 0 0,-2 0-28 0 0,-12-4 283 0 0,16 5-412 0 0,-6 0-146 0 0,-2 1 252 0 0,7-1 34 0 0,-1 0 1 0 0,0 0 0 0 0,0 1 0 0 0,0-1 0 0 0,0 1-1 0 0,0-1 1 0 0,1 1 0 0 0,-1 0 0 0 0,0 0-1 0 0,0 0 1 0 0,1 1 0 0 0,-1-1 0 0 0,0 1-11 0 0,-9 7 9 0 0,11-8-3 0 0,0-1 0 0 0,0 1 0 0 0,0-1 0 0 0,0 1 0 0 0,0-1 0 0 0,0 1-1 0 0,0 0 1 0 0,0 0 0 0 0,1-1 0 0 0,-1 1 0 0 0,0 0 0 0 0,0 0 0 0 0,1 0 0 0 0,-1 0 0 0 0,1 0-1 0 0,-1 0 1 0 0,1 0 0 0 0,-1 0 0 0 0,1 0 0 0 0,0 0 0 0 0,-1 1-6 0 0,0 0 14 0 0,0 1-1 0 0,1-1 1 0 0,-2 0 0 0 0,1 0 0 0 0,0 0-1 0 0,0 0 1 0 0,-1 0 0 0 0,1 0 0 0 0,-1 0-1 0 0,1 0 1 0 0,-1-1 0 0 0,0 1-1 0 0,0-1 1 0 0,0 1 0 0 0,1-1 0 0 0,-3 1-14 0 0,2 0-29 0 0,-1 0 0 0 0,0 0 0 0 0,1 0 0 0 0,0 1 1 0 0,-1-1-1 0 0,1 1 0 0 0,0-1 0 0 0,-1 3 29 0 0,2-3 10 0 0,0 0 1 0 0,0 1-1 0 0,0-1 0 0 0,0 0 0 0 0,1 1 0 0 0,-1-1 1 0 0,1 1-1 0 0,-1-1 0 0 0,1 1 0 0 0,0-1 0 0 0,0 0 0 0 0,0 1 1 0 0,1-1-1 0 0,-1 1 0 0 0,1-1 0 0 0,-1 1 0 0 0,1-1 1 0 0,0 0-1 0 0,0 0 0 0 0,-1 1 0 0 0,2 0-10 0 0,0 1-4 0 0,0-1 0 0 0,1 1 1 0 0,-1-1-1 0 0,1 0 0 0 0,0 0 0 0 0,0 0 0 0 0,0 0 1 0 0,0 0-1 0 0,0 0 0 0 0,1-1 0 0 0,-1 0 0 0 0,2 1 4 0 0,42 25-358 0 0,-33-20 505 0 0,-12-6-108 0 0,1 0 0 0 0,-1-1 0 0 0,1 1 0 0 0,0-1 0 0 0,-1 0 0 0 0,1 0 0 0 0,3 1-39 0 0,5 1 2 0 0,-4-1-16 0 0,0 0 0 0 0,0-1 0 0 0,0 0 0 0 0,0 0 0 0 0,1 0 0 0 0,-1-1 0 0 0,0 0 0 0 0,4-1 14 0 0,-7 0-463 0 0,-1 1-1 0 0,1-1 0 0 0,-1 0 1 0 0,1 0-1 0 0,-1-1 1 0 0,0 1-1 0 0,0-1 0 0 0,0 0 1 0 0,0 0-1 0 0,0 0 0 0 0,0 0 464 0 0,6-5-6819 0 0</inkml:trace>
  <inkml:trace contextRef="#ctx0" brushRef="#br0" timeOffset="-27816.841">18943 2326 6912 0 0,'0'0'528'0'0,"-5"12"-16"0"0,5-9 219 0 0,0 0 1 0 0,0 0 0 0 0,0 0-1 0 0,0-1 1 0 0,0 1-1 0 0,1 0 1 0 0,-1 0 0 0 0,1 0-1 0 0,0-1 1 0 0,0 1 0 0 0,1 2-732 0 0,3 15 957 0 0,4 49 284 0 0,3 0 0 0 0,7 20-1241 0 0,3 1 1112 0 0,-22-78-1071 0 0,0-8-6305 0 0,0-4 96 0 0</inkml:trace>
  <inkml:trace contextRef="#ctx0" brushRef="#br0" timeOffset="-27001.006">18929 2588 13880 0 0,'0'0'314'0'0,"0"0"46"0"0,0 0 22 0 0,0 0-49 0 0,2 0-216 0 0,102-5-39 0 0,-42-1 95 0 0,-47 4 20 0 0,0-1 1 0 0,0 0 0 0 0,3-1-194 0 0,12-3 987 0 0,-6 1-564 0 0,-13 3-424 0 0,1 1 0 0 0,-1 0 0 0 0,1 0-1 0 0,5 1 2 0 0,35 1-146 0 0,-51 0 304 0 0,14-2 554 0 0,-29 4 366 0 0,13-2-944 0 0,1 0 2 0 0,0 0-45 0 0,0 0-178 0 0,0 0-27 0 0,-1 0 26 0 0,0 2 98 0 0,0-2 140 0 0,1 0 67 0 0,0 0 20 0 0,5 3 102 0 0,-5-3-308 0 0,0 0 0 0 0,0 0 1 0 0,0 1-1 0 0,0-1 0 0 0,1 0 1 0 0,-1 0-1 0 0,0 0 0 0 0,0 1 1 0 0,0-1-1 0 0,1 0 0 0 0,-1 0 1 0 0,0 0-1 0 0,0 0 1 0 0,1 0-1 0 0,-1 0 0 0 0,0 1 1 0 0,0-1-1 0 0,1 0 0 0 0,-1 0 1 0 0,0 0-1 0 0,1 0 0 0 0,-1 0 1 0 0,0 0-1 0 0,0 0 0 0 0,1 0 1 0 0,-1 0-1 0 0,0 0 0 0 0,1 0-31 0 0,17 3 24 0 0,-17-3-176 0 0,-1 0-9 0 0,0 0 33 0 0,0 0 157 0 0,2 0 63 0 0,17 0 188 0 0,-11 0-153 0 0,-4 2-138 0 0,0-1-9 0 0,-5 0-244 0 0,-2-1 174 0 0,1-1 152 0 0,2 0 49 0 0,0 1-19 0 0,0 0-11 0 0,0 0-77 0 0,0-1 0 0 0,0 1-1 0 0,0 0 1 0 0,0-1 0 0 0,1 1-1 0 0,-1-1 1 0 0,0 1-1 0 0,0-1 1 0 0,0 1 0 0 0,1 0-1 0 0,-1-1 1 0 0,0 1 0 0 0,1-1-1 0 0,-1 1 1 0 0,0 0 0 0 0,1-1-1 0 0,-1 1 1 0 0,1 0-1 0 0,-1 0 1 0 0,0-1 0 0 0,1 1-1 0 0,-1 0-3 0 0,23-8 0 0 0,-23 8 0 0 0,1 0 0 0 0,-1 0 0 0 0,0 0 0 0 0,0 0 0 0 0,1 0 0 0 0,-1 0 0 0 0,0 0 0 0 0,0 0 0 0 0,0 0 0 0 0,1 0 0 0 0,-1 0 0 0 0,0 0 0 0 0,0 0 0 0 0,1 0 0 0 0,-1 0 0 0 0,0 0 0 0 0,0 0 0 0 0,0 0 0 0 0,1-1 0 0 0,-1 1 0 0 0,0 0 0 0 0,0 0 0 0 0,0 0 0 0 0,0 0 0 0 0,0 0 0 0 0,1-1 0 0 0,-1 1 0 0 0,0 0 0 0 0,0 0 0 0 0,0 0 0 0 0,0-1 0 0 0,0 1 0 0 0,0 0 0 0 0,0 0 0 0 0,1-1 0 0 0,-1 1 0 0 0,0 0 0 0 0,0 0 0 0 0,0 0 0 0 0,0-1 0 0 0,0 1 0 0 0,0 0 0 0 0,0 0 0 0 0,0-1 0 0 0,0 1 0 0 0,0 0 0 0 0,-1 0 0 0 0,1 0 0 0 0,0-1 0 0 0,0 1 0 0 0,0 0 0 0 0,0 0 0 0 0,0-1 0 0 0,0 1 0 0 0,0 0 0 0 0,0 0 0 0 0,-1 0 0 0 0,1-1 0 0 0,2-39 0 0 0,-2 39 0 0 0,0 0 0 0 0,0 0 0 0 0,1 0 0 0 0,-1 0 0 0 0,0 0 0 0 0,0 0 0 0 0,0 0 0 0 0,-1 0 0 0 0,1 0 0 0 0,0 0 0 0 0,0 0 0 0 0,0 0 0 0 0,-1 0 0 0 0,1 0 0 0 0,-1 1 0 0 0,1-1 0 0 0,0 0 0 0 0,-1 0 0 0 0,0 0 0 0 0,1 1 0 0 0,-1-1 0 0 0,0 0 0 0 0,0-1 7 0 0,-1 1-1 0 0,0 0 0 0 0,1 0 1 0 0,-1 0-1 0 0,0 0 0 0 0,0 1 1 0 0,1-1-1 0 0,-1 0 0 0 0,0 1 1 0 0,0-1-1 0 0,0 1 0 0 0,0 0 1 0 0,0-1-1 0 0,0 1 0 0 0,0 0 1 0 0,0 0-1 0 0,0 1 0 0 0,0-1 1 0 0,0 0-1 0 0,0 0 0 0 0,0 1-6 0 0,-2 0-8 0 0,0-1-1 0 0,0 1 1 0 0,1 0-1 0 0,-1 1 1 0 0,0-1-1 0 0,1 1 1 0 0,-1 0-1 0 0,1-1 1 0 0,-1 2-1 0 0,0-1 9 0 0,-1 2 0 0 0,0 0 0 0 0,0-1 0 0 0,-1 0 0 0 0,-2 1 0 0 0,4-2 0 0 0,1 0 0 0 0,-1-1 0 0 0,1 1 0 0 0,0 0 0 0 0,0 0 0 0 0,0 1 0 0 0,0-1 0 0 0,0 1 0 0 0,1-1 0 0 0,-1 1 0 0 0,1 0 0 0 0,-1 0 0 0 0,1 1 0 0 0,-4 6 0 0 0,3-6 0 0 0,0 1 0 0 0,1 0 0 0 0,0 0 0 0 0,-1-1 0 0 0,2 1 0 0 0,-2 3 0 0 0,3-6 0 0 0,0 0 0 0 0,-1 0 0 0 0,1 0 0 0 0,0 0 0 0 0,0 0 0 0 0,1 0 0 0 0,-1 0 0 0 0,0 0 0 0 0,1 0 0 0 0,-1 0 0 0 0,1 0 0 0 0,0 0 0 0 0,-1-1 0 0 0,1 1 0 0 0,0 0 0 0 0,0 0 0 0 0,0-1 0 0 0,0 1 0 0 0,1 0 0 0 0,4 6 0 0 0,1 0 0 0 0,0 0 0 0 0,0-1 0 0 0,2 0 0 0 0,-2 5-4 0 0,-7-11 17 0 0,0 0 0 0 0,1 0-1 0 0,-1-1 1 0 0,0 1-1 0 0,1 0 1 0 0,-1 0 0 0 0,1 0-1 0 0,-1-1 1 0 0,1 1 0 0 0,-1 0-1 0 0,1-1 1 0 0,-1 1-1 0 0,1-1 1 0 0,0 1 0 0 0,-1 0-1 0 0,1-1 1 0 0,0 1-13 0 0,5 2-116 0 0,-1-1-1 0 0,1 0 1 0 0,-1 0 0 0 0,1 0 0 0 0,0 0-1 0 0,0-1 1 0 0,0 0 0 0 0,0 0 0 0 0,0-1-1 0 0,0 0 1 0 0,0 0 0 0 0,0 0 0 0 0,0 0-1 0 0,0-1 1 0 0,0 0 0 0 0,0-1 0 0 0,0 1-1 0 0,-1-1 1 0 0,1 0 0 0 0,4-3 116 0 0,7-2-1359 0 0,1 1-295 0 0</inkml:trace>
  <inkml:trace contextRef="#ctx0" brushRef="#br0" timeOffset="-26689.843">19677 2490 3224 0 0,'-15'2'6442'0'0,"11"0"723"0"0,3-1-7068 0 0,1 1 0 0 0,-1-1-1 0 0,0 0 1 0 0,0 0 0 0 0,0 0-1 0 0,0 0 1 0 0,0 0-1 0 0,0-1 1 0 0,0 1 0 0 0,0 0-1 0 0,0 0 1 0 0,0-1-1 0 0,-1 1-96 0 0,1 0 74 0 0,-1 0 0 0 0,1 0 0 0 0,-1 0-1 0 0,1 0 1 0 0,0 0 0 0 0,0 0 0 0 0,-1 0 0 0 0,1 1-1 0 0,0-1 1 0 0,0 0 0 0 0,0 1 0 0 0,0 0-74 0 0,-1 0 34 0 0,0 0 0 0 0,1 1 0 0 0,-1-1 1 0 0,0 0-1 0 0,0-1 0 0 0,-1 1 0 0 0,1 0 1 0 0,0-1-1 0 0,-1 1 0 0 0,1-1 0 0 0,-2 1-34 0 0,-15 11 424 0 0,-10 17 716 0 0,27-28-1098 0 0,1 0-1 0 0,-1 0 1 0 0,0 0-1 0 0,1 0 1 0 0,0 1-1 0 0,-1-1 1 0 0,1 1-1 0 0,0-1 1 0 0,0 1-1 0 0,1-1 1 0 0,-1 1-1 0 0,0-1 1 0 0,1 3-42 0 0,0-4 1 0 0,-1-1-1 0 0,1 1 1 0 0,0 0 0 0 0,0 0 0 0 0,0 0 0 0 0,0 0 0 0 0,0 0 0 0 0,0-1 0 0 0,0 1 0 0 0,1 0-1 0 0,-1 0 1 0 0,0 0 0 0 0,0-1 0 0 0,1 1 0 0 0,-1 0 0 0 0,0 0 0 0 0,1 0 0 0 0,-1-1-1 0 0,1 1 1 0 0,-1 0-1 0 0,2 1 1 0 0,-1 0 2 0 0,0-1-1 0 0,0 1 1 0 0,0-1-1 0 0,0 1 1 0 0,1-1-1 0 0,-1 1 1 0 0,0-1-1 0 0,1 0 1 0 0,-1 0-1 0 0,1 1 1 0 0,-1-1-1 0 0,1 0 1 0 0,0-1-1 0 0,-1 1 1 0 0,3 1-3 0 0,29 7 460 0 0,-11-3 482 0 0,-19-5-1063 0 0,0 0 0 0 0,0 0 0 0 0,1 0 0 0 0,-1 0 0 0 0,0-1 0 0 0,1 1 0 0 0,-1-1 0 0 0,1 0 0 0 0,-1 0 0 0 0,0-1 0 0 0,1 1 0 0 0,-1 0 0 0 0,1-1 0 0 0,-1 0 0 0 0,0 0-1 0 0,0 0 1 0 0,0 0 0 0 0,1-1 0 0 0,-1 1 0 0 0,0-1 0 0 0,0 0 0 0 0,-1 0 0 0 0,1 0 0 0 0,0 0 0 0 0,-1 0 0 0 0,1 0 0 0 0,-1-1 0 0 0,0 1 0 0 0,2-4 121 0 0,6-7-1383 0 0,2-1-52 0 0</inkml:trace>
  <inkml:trace contextRef="#ctx0" brushRef="#br0" timeOffset="-26152.157">19790 2375 11920 0 0,'0'0'546'0'0,"0"0"-10"0"0,0 2-344 0 0,6 11-6 0 0,-5-11-94 0 0,0 0 0 0 0,0 0 0 0 0,0 0 0 0 0,0 0 0 0 0,0 0 0 0 0,-1 0 0 0 0,1 0 0 0 0,-1 1 0 0 0,0-1 0 0 0,0 0 0 0 0,1 2-92 0 0,-1-2 79 0 0,0 0 1 0 0,0 0-1 0 0,1 0 1 0 0,-1 0-1 0 0,1 0 1 0 0,0 0 0 0 0,0 0-1 0 0,0 0-79 0 0,0 0 54 0 0,0 0 1 0 0,-1-1-1 0 0,1 1 0 0 0,0 0 1 0 0,-1 0-1 0 0,1 0 0 0 0,-1 0 0 0 0,0 0 1 0 0,0 0-1 0 0,0-1 0 0 0,0 1 1 0 0,0 1-55 0 0,-1 6 190 0 0,-1 0 13 0 0,1 0 1 0 0,0 0 0 0 0,0-1-1 0 0,1 1 1 0 0,0 0 0 0 0,0 0-1 0 0,3 8-203 0 0,0 7 379 0 0,-3-15-170 0 0,2 0 1 0 0,-1-1 0 0 0,2 5-210 0 0,-2-10 47 0 0,0-1 0 0 0,0 0-1 0 0,0 1 1 0 0,0-1 0 0 0,0 0 0 0 0,0 0 0 0 0,1 1 0 0 0,-1-1 0 0 0,1 0 0 0 0,0-1 0 0 0,-1 1 0 0 0,1 0 0 0 0,0 0-1 0 0,1 0-46 0 0,0 0 93 0 0,0 0-1 0 0,0 1 1 0 0,0-1-1 0 0,0-1 1 0 0,1 1-1 0 0,-1 0 1 0 0,1-1-1 0 0,-1 0 1 0 0,1 1-1 0 0,0-1 0 0 0,-1-1 1 0 0,1 1-1 0 0,0-1 1 0 0,0 1-1 0 0,-1-1 1 0 0,1 0-1 0 0,0 0 1 0 0,0-1-1 0 0,0 1 1 0 0,-1-1-1 0 0,1 0 1 0 0,0 0-1 0 0,0 0-92 0 0,0-1 25 0 0,0 1-1 0 0,0-1 1 0 0,0 0-1 0 0,0 0 1 0 0,0 0 0 0 0,0 0-1 0 0,-1-1 1 0 0,1 1-1 0 0,-1-1 1 0 0,0 0-1 0 0,0 0 1 0 0,0 0 0 0 0,0 0-1 0 0,0-2-24 0 0,2-2 0 0 0,-1 0 1 0 0,0-1-1 0 0,0 0 0 0 0,-1 0 0 0 0,0 0 0 0 0,1-6 0 0 0,-4 14-5 0 0,0-1-1 0 0,0 1 0 0 0,1-1 1 0 0,-1 1-1 0 0,0-1 0 0 0,0 1 0 0 0,0-1 1 0 0,0 1-1 0 0,-1-1 0 0 0,1 1 1 0 0,0-1-1 0 0,0 1 0 0 0,0-1 0 0 0,0 1 1 0 0,0 0-1 0 0,0-1 0 0 0,-1 1 1 0 0,1-1-1 0 0,0 1 0 0 0,0-1 0 0 0,-1 1 1 0 0,1 0-1 0 0,0-1 0 0 0,-1 1 1 0 0,1 0-1 0 0,0-1 0 0 0,-1 1 1 0 0,1 0-1 0 0,-1-1 0 0 0,1 1 0 0 0,0 0 1 0 0,-1 0-1 0 0,1 0 0 0 0,-1-1 1 0 0,1 1-1 0 0,-1 0 0 0 0,1 0 6 0 0,-19-3-235 0 0,18 3 232 0 0,0 0 0 0 0,0 0 0 0 0,0 0 1 0 0,0 1-1 0 0,0-1 0 0 0,0 0 0 0 0,0 1 1 0 0,1-1-1 0 0,-1 0 0 0 0,0 1 0 0 0,0-1 1 0 0,0 1-1 0 0,0-1 0 0 0,1 1 0 0 0,-1 0 1 0 0,0-1-1 0 0,1 1 0 0 0,-1 0 0 0 0,0-1 1 0 0,1 1-1 0 0,-1 0 0 0 0,1 0 0 0 0,-1 0 1 0 0,1-1-1 0 0,-1 1 0 0 0,1 0 0 0 0,0 0 3 0 0,-9 11 1 0 0,-22 10-1 0 0,30-21 0 0 0,0-1-1 0 0,0 0 1 0 0,1 1-1 0 0,-1-1 1 0 0,0 1-1 0 0,1-1 1 0 0,-1 1-1 0 0,1 0 0 0 0,-1-1 1 0 0,1 1-1 0 0,-1 0 1 0 0,1-1-1 0 0,-1 1 1 0 0,1 0-1 0 0,-1 0 1 0 0,1-1-1 0 0,0 1 1 0 0,0 0-1 0 0,-1 0 0 0 0,1-1 1 0 0,0 1-1 0 0,0 0 1 0 0,0 0-1 0 0,0 0 1 0 0,0 0-1 0 0,0-1 1 0 0,0 1-1 0 0,0 0 1 0 0,0 0-1 0 0,0 0 0 0 0,0 0 1 0 0,1-1-1 0 0,-1 1 1 0 0,0 0-1 0 0,1 0 1 0 0,-1-1-1 0 0,0 1 1 0 0,1 0-1 0 0,-1 0 1 0 0,1-1-1 0 0,-1 1 0 0 0,1 0 1 0 0,-1-1-1 0 0,1 1 1 0 0,0-1-1 0 0,-1 1 1 0 0,2 0 0 0 0,0 0-9 0 0,0 1-1 0 0,0-1 1 0 0,1 1 0 0 0,-1-1 0 0 0,1 0 0 0 0,0 0-1 0 0,-1 0 1 0 0,1 0 0 0 0,0-1 0 0 0,-1 1 0 0 0,2-1 9 0 0,1 0 8 0 0,0-1 1 0 0,0 1 0 0 0,0-1 0 0 0,0-1 0 0 0,0 1-1 0 0,-1-1 1 0 0,1 1 0 0 0,-1-1 0 0 0,1-1 0 0 0,-1 1-1 0 0,0-1 1 0 0,1 1 0 0 0,-1-1 0 0 0,-1 0 0 0 0,3-3-9 0 0,-1 3 42 0 0,-1 0-42 0 0,2-2 0 0 0,0 1 0 0 0,-1 0 0 0 0,2 0 0 0 0,-1 1 0 0 0,0 0 0 0 0,1 0 0 0 0,-2 1 0 0 0,0 0 0 0 0,-1 0 0 0 0,0 0 0 0 0,1-1 0 0 0,-1 0 0 0 0,2-2 0 0 0,-5 4 0 0 0,1 0-11 0 0,0 0-1 0 0,-1-1 0 0 0,1 1 1 0 0,0 0-1 0 0,0 0 1 0 0,0 0-1 0 0,0 0 0 0 0,-1 0 1 0 0,1 0-1 0 0,0 1 1 0 0,1-1-1 0 0,-1 1 0 0 0,0-1 1 0 0,0 1-1 0 0,0 0 1 0 0,0 0-1 0 0,1 0 12 0 0,-1 0-8 0 0,-1 0 0 0 0,0 0-1 0 0,0 0 1 0 0,0 0 0 0 0,0 0 0 0 0,0 0-1 0 0,0 0 1 0 0,1 0 0 0 0,-1 1 0 0 0,0-1-1 0 0,0 0 1 0 0,0 1 0 0 0,0-1 0 0 0,0 1-1 0 0,0-1 1 0 0,0 1 0 0 0,0 0 0 0 0,0-1-1 0 0,-1 1 1 0 0,2 0 8 0 0,2 3-6 0 0,15 6-3 0 0,-9-4-26 0 0,1 0 0 0 0,0-1 0 0 0,0 0-1 0 0,0-1 1 0 0,12 3 35 0 0,-15-5 110 0 0,0-1-1 0 0,1 0 1 0 0,-1 0 0 0 0,0-1-1 0 0,7 0-109 0 0,-10 0-333 0 0,0-1 0 0 0,0 0-1 0 0,-1 0 1 0 0,1 0 0 0 0,-1-1-1 0 0,1 0 1 0 0,-1 0-1 0 0,1 0 1 0 0,-1 0 0 0 0,3-2 333 0 0,7-8-1405 0 0</inkml:trace>
  <inkml:trace contextRef="#ctx0" brushRef="#br0" timeOffset="-25730.633">20486 2402 9672 0 0,'39'8'3077'0'0,"-37"-8"-1953"0"0,61 10 2518 0 0,239-3 730 0 0,-262-7-3036 0 0,11-1-1336 0 0,6-1 280 0 0,91-1-538 0 0,16-8 258 0 0,10 1-2647 0 0,-137 7 1728 0 0</inkml:trace>
  <inkml:trace contextRef="#ctx0" brushRef="#br0" timeOffset="-24930.878">21707 1997 9216 0 0,'0'0'421'0'0,"-3"-9"150"0"0,0 5-429 0 0,3 3 596 0 0,0 1 243 0 0,0 0 47 0 0,-7 6 676 0 0,6-6-1694 0 0,1 0-1 0 0,-1 0 1 0 0,1 0-1 0 0,0 1 1 0 0,-1-1-1 0 0,1 0 1 0 0,0 0-1 0 0,-1 1 1 0 0,1-1-1 0 0,-1 0 1 0 0,1 0-1 0 0,0 1 1 0 0,0-1-1 0 0,-1 0 1 0 0,1 1-1 0 0,0-1 1 0 0,0 0-1 0 0,-1 1 1 0 0,1-1-1 0 0,0 1 1 0 0,0-1-1 0 0,0 0 1 0 0,0 1-1 0 0,-1-1 1 0 0,1 1-1 0 0,0-1 1 0 0,0 0-1 0 0,0 1 1 0 0,0-1-1 0 0,0 1-9 0 0,0 3 82 0 0,1 1 0 0 0,0-1 0 0 0,0 0 0 0 0,0 0 0 0 0,1 3-82 0 0,3 17 544 0 0,-2 22 953 0 0,-3 0-1497 0 0,1 25 998 0 0,12 101 33 0 0,2 38-1086 0 0,-1-68 231 0 0,-13-15-248 0 0,-6-21 380 0 0,4-86-2485 0 0,1-30-2211 0 0,0-1-1370 0 0</inkml:trace>
  <inkml:trace contextRef="#ctx0" brushRef="#br0" timeOffset="-23682.527">21544 1972 4144 0 0,'0'0'191'0'0,"0"-11"26"0"0,1 10 68 0 0,-1 0 1 0 0,1 0-1 0 0,-1-1 0 0 0,1 1 0 0 0,0 0 1 0 0,0 0-1 0 0,-1 0 0 0 0,1 0 1 0 0,0 0-1 0 0,0 0 0 0 0,0 0 1 0 0,0 0-1 0 0,0 0 0 0 0,0 1 1 0 0,0-1-1 0 0,0 0 0 0 0,0 1 1 0 0,1-1-1 0 0,0 0-285 0 0,13-5 622 0 0,1 1-1 0 0,0 0 1 0 0,0 1-1 0 0,1 1 1 0 0,-1 0-1 0 0,2 1-621 0 0,3-1 915 0 0,0-2-1 0 0,7-3-914 0 0,0 0 349 0 0,11 0 57 0 0,1 1 0 0 0,-1 3 0 0 0,9 0-406 0 0,55-6 372 0 0,3-7-380 0 0,-11 1 1736 0 0,55 0-1728 0 0,124-12 247 0 0,-177 16-253 0 0,53-1 6 0 0,11-2 0 0 0,44-1 0 0 0,-76 7 0 0 0,-69 2 0 0 0,16-7 0 0 0,-16 3 0 0 0,10 2 0 0 0,204-10 0 0 0,-218 16 0 0 0,-34 1 0 0 0,0 1 0 0 0,0 0 0 0 0,0 2 0 0 0,0 1 0 0 0,9 2 0 0 0,24 5 0 0 0,-38-7 0 0 0,-1 0 0 0 0,0 1 0 0 0,0 1 0 0 0,0 1 0 0 0,8 3 0 0 0,0 1 0 0 0,0-1 0 0 0,1-1 0 0 0,22 2 0 0 0,50 10 0 0 0,-74-18 0 0 0,-23-1 0 0 0,0 0 0 0 0,1 0 0 0 0,-1 0 0 0 0,1 0 0 0 0,-1 0 0 0 0,1 0 0 0 0,-1 0 0 0 0,0 0 0 0 0,1 0 0 0 0,-1 0 0 0 0,1 0 0 0 0,-1 0 0 0 0,1 0 0 0 0,-1 0 0 0 0,0 1 0 0 0,1-1 0 0 0,-1 0 0 0 0,1 0 0 0 0,-1 0 0 0 0,0 1 0 0 0,1-1 0 0 0,-1 0 0 0 0,0 0 0 0 0,1 1 0 0 0,-1-1 0 0 0,0 0 0 0 0,0 1 0 0 0,1-1 0 0 0,-1 1 0 0 0,6 4 0 0 0,-5-4 9 0 0,1 1-1 0 0,-1 0 0 0 0,0 0 1 0 0,0-1-1 0 0,0 1 0 0 0,0 0 1 0 0,0 0-1 0 0,0 0 0 0 0,0 0 0 0 0,0 0 1 0 0,-1 0-1 0 0,1 0 0 0 0,-1 0 1 0 0,0 1-1 0 0,0-1 0 0 0,1 0 1 0 0,-2 2-9 0 0,4 14 338 0 0,-1-7-298 0 0,0 0 0 0 0,-1 0 0 0 0,-1 0 0 0 0,1 0-1 0 0,-2 1 1 0 0,0-1 0 0 0,0 1-40 0 0,1-10 7 0 0,-4 30 72 0 0,-2 1 0 0 0,-1 0-79 0 0,2-11 8 0 0,-4 14 123 0 0,-10 23-131 0 0,8-26 47 0 0,-17 45-36 0 0,-15 23-11 0 0,0 1-1 0 0,25-61 1 0 0,11-28 0 0 0,1 1 0 0 0,1 0 0 0 0,0 1 0 0 0,-2 11 0 0 0,0 8 11 0 0,2 0 0 0 0,1 0-1 0 0,2 0 1 0 0,1 1 0 0 0,2-1-1 0 0,1 0-10 0 0,1 1 0 0 0,-2-21 0 0 0,0 0 0 0 0,1 0 0 0 0,0-1 0 0 0,1 1 0 0 0,3 8 0 0 0,-3-14 114 0 0,-1 1-1 0 0,-1-1 0 0 0,1 1 0 0 0,-1-1 0 0 0,0 9-113 0 0,1 15 144 0 0,-1-27-155 0 0,-1 1 1 0 0,0 0 0 0 0,-1-1 0 0 0,0 1-1 0 0,1-1 1 0 0,-2 1 0 0 0,1-1 0 0 0,-1 1-1 0 0,1-1 1 0 0,-2 0 0 0 0,1 1-1 0 0,0-1 1 0 0,-1-1 0 0 0,0 1 0 0 0,0 0-1 0 0,-1-1 1 0 0,1 1 0 0 0,-1-1 0 0 0,0 0-1 0 0,0 0 1 0 0,0 0 0 0 0,-1-1-1 0 0,1 0 1 0 0,-1 1 0 0 0,0-2 0 0 0,0 1-1 0 0,-5 2 11 0 0,-2 0 81 0 0,-1-1-1 0 0,-1-1 1 0 0,1 1 0 0 0,0-2-1 0 0,-4 0-80 0 0,-32 8-3 0 0,37-8 3 0 0,0-1 0 0 0,0 0 0 0 0,0 0 0 0 0,0-1 0 0 0,-7-1 0 0 0,-13 0 0 0 0,-85-4 888 0 0,-75-14-888 0 0,-45-4 139 0 0,53 12 269 0 0,-118-4 197 0 0,183 14-605 0 0,-64 9 0 0 0,50 1-379 0 0,13-1 70 0 0,-16 7 309 0 0,94-8-3 0 0,-13 1 70 0 0,-2 3-67 0 0,28-6 83 0 0,-1 0 0 0 0,0-2-1 0 0,0-1 1 0 0,1-1 0 0 0,-1-2-1 0 0,-15-3-82 0 0,43 4 58 0 0,0 0-58 0 0,0 0 0 0 0,0 0 0 0 0,0 0 0 0 0,0-1 0 0 0,-1 1 0 0 0,1-1 0 0 0,0 0 0 0 0,0 1 0 0 0,0-1 0 0 0,0 0 0 0 0,0 0 0 0 0,0 0 0 0 0,0-1 0 0 0,2 2 14 0 0,0 0-368 0 0,0 0-166 0 0,0 0-31 0 0,0 0-153 0 0,0-1-611 0 0,3-4-257 0 0</inkml:trace>
  <inkml:trace contextRef="#ctx0" brushRef="#br0" timeOffset="-22927.128">22140 2301 10136 0 0,'18'0'1096'0'0,"-17"1"-1066"0"0,0-1 1 0 0,0 0 0 0 0,0 0-1 0 0,0 0 1 0 0,0 0 0 0 0,0 1-1 0 0,-1-1 1 0 0,1 1 0 0 0,0-1-1 0 0,0 0 1 0 0,0 1 0 0 0,0-1-1 0 0,0 1 1 0 0,-1 0 0 0 0,1-1 0 0 0,0 1-1 0 0,-1 0 1 0 0,1-1 0 0 0,0 2-31 0 0,1 0 184 0 0,0 1 0 0 0,-1-1 0 0 0,1 1 0 0 0,-1 0 1 0 0,0 0-1 0 0,0-1 0 0 0,0 1-184 0 0,2 4 388 0 0,-2 0 1 0 0,1 0-1 0 0,-1 0 1 0 0,0 0-1 0 0,0 7-388 0 0,0 18 501 0 0,0-18 160 0 0,-1 1 0 0 0,-1 0 0 0 0,0 0 0 0 0,-2 8-661 0 0,-3-8 871 0 0,3-15-688 0 0,0-7-38 0 0,3 6-129 0 0,0-1 0 0 0,0 1 0 0 0,0 0-1 0 0,0 0 1 0 0,0 0 0 0 0,0-1 0 0 0,0 1 0 0 0,1 0-1 0 0,-1 0 1 0 0,0 0 0 0 0,1 0 0 0 0,-1 0 0 0 0,1-1 0 0 0,0 1-1 0 0,-1 0 1 0 0,1 0-16 0 0,14-19 161 0 0,-7 10-280 0 0,-4 5 104 0 0,-1 1 1 0 0,1 0 0 0 0,1 0-1 0 0,-1 0 1 0 0,0 1-1 0 0,1 0 1 0 0,0 0 0 0 0,0 0-1 0 0,0 0 1 0 0,0 1 0 0 0,0 0-1 0 0,0 0 1 0 0,1 0-1 0 0,4-1 15 0 0,-3 2-6 0 0,14-1 3 0 0,1 0 0 0 0,0 1 3 0 0,66-5 11 0 0,-78 5-5 0 0,1 0-1 0 0,-1-1 1 0 0,0 0 0 0 0,1 0-1 0 0,-1-1 1 0 0,0-1 0 0 0,-1 1-1 0 0,10-6-5 0 0,-17 7 0 0 0,-1 1 0 0 0,1-1 0 0 0,-1 1 0 0 0,1-1 0 0 0,-1 0 0 0 0,0 1 0 0 0,0-1 0 0 0,0 0 0 0 0,0 0 0 0 0,0 0 0 0 0,0 0 0 0 0,0 0 0 0 0,-1 0 0 0 0,1 0 0 0 0,-1 0 0 0 0,0 0 0 0 0,1 0 0 0 0,-1 0 0 0 0,0 0 0 0 0,0-1 0 0 0,0 1 0 0 0,0 0 0 0 0,-1-1 0 0 0,1-2 0 0 0,0 5 1 0 0,0-1-1 0 0,0 1 0 0 0,0-1 0 0 0,-1 1 1 0 0,1-1-1 0 0,0 1 0 0 0,0-1 1 0 0,-1 1-1 0 0,1-1 0 0 0,0 1 0 0 0,-1-1 1 0 0,1 1-1 0 0,0 0 0 0 0,-1-1 0 0 0,1 1 1 0 0,-1-1-1 0 0,1 1 0 0 0,-1 0 1 0 0,1 0-1 0 0,0-1 0 0 0,-1 1 0 0 0,1 0 1 0 0,-1 0-1 0 0,1-1 0 0 0,-1 1 0 0 0,0 0 1 0 0,1 0-1 0 0,-1 0 0 0 0,1 0 0 0 0,-1 0 1 0 0,1 0-1 0 0,-1 0 0 0 0,1 0 1 0 0,-1 0-1 0 0,-1 0 12 0 0,-2-2-16 0 0,-1 1 0 0 0,0 1 0 0 0,0-1 0 0 0,0 1 0 0 0,1-1 0 0 0,-1 1 1 0 0,0 1-1 0 0,0-1 0 0 0,0 1 0 0 0,1 0 0 0 0,-1 0 0 0 0,0 0 0 0 0,1 0 0 0 0,-1 1 1 0 0,1 0-1 0 0,-1 0 0 0 0,1 0 0 0 0,0 1 0 0 0,-2 1 4 0 0,-2 1 88 0 0,1 1-1 0 0,0-1 1 0 0,0 2 0 0 0,0-1 0 0 0,1 1-1 0 0,0 0 1 0 0,0 1 0 0 0,1-1 0 0 0,-3 6-88 0 0,3 6 343 0 0,0-3-328 0 0,4-14-13 0 0,1 0 0 0 0,-1 0-1 0 0,0-1 1 0 0,1 1 0 0 0,-1 0-1 0 0,1 0 1 0 0,-1 0 0 0 0,1 0-1 0 0,0 0 1 0 0,0 0 0 0 0,0 0-1 0 0,0 0 1 0 0,0 0 0 0 0,0 0-1 0 0,0-1 1 0 0,1 1 0 0 0,-1 0-1 0 0,1 0 1 0 0,-1 0 0 0 0,1 0-1 0 0,0 0 1 0 0,0-1 0 0 0,0 1-1 0 0,0 0 1 0 0,0-1 0 0 0,0 1-1 0 0,0-1 1 0 0,1 1 0 0 0,-1-1-1 0 0,0 1 1 0 0,1-1 0 0 0,-1 0-1 0 0,1 0 1 0 0,0 0-2 0 0,2 3 8 0 0,1-1 1 0 0,0 0 0 0 0,-1 0-1 0 0,1-1 1 0 0,0 0-1 0 0,1 1 1 0 0,-1-2-1 0 0,0 1 1 0 0,1-1-1 0 0,-1 1 1 0 0,4-1-9 0 0,12 0-530 0 0,0 0 1 0 0,0-2-1 0 0,6-1 530 0 0,33-7-4747 0 0,-42 6-707 0 0</inkml:trace>
  <inkml:trace contextRef="#ctx0" brushRef="#br0" timeOffset="-22253.097">22808 2315 14224 0 0,'0'0'25'0'0,"0"0"-1"0"0,1 0 1 0 0,-1 0 0 0 0,0 0 0 0 0,0 0 0 0 0,0 0 0 0 0,0 0 0 0 0,0 0 0 0 0,0 0 0 0 0,0 0 0 0 0,0 0 0 0 0,0 0 0 0 0,0 0 0 0 0,1 0 0 0 0,-1 0 0 0 0,0 0 0 0 0,0 0 0 0 0,0 0-1 0 0,0 0 1 0 0,0 0 0 0 0,0 0 0 0 0,0 0 0 0 0,0 0 0 0 0,0 0 0 0 0,0 0 0 0 0,0 0 0 0 0,1 0 0 0 0,-1 0 0 0 0,0-1 0 0 0,0 1 0 0 0,0 0 0 0 0,0 0 0 0 0,0 0 0 0 0,0 0 0 0 0,0 0-1 0 0,0 0 1 0 0,0 0 0 0 0,0 0 0 0 0,0 0 0 0 0,0 0 0 0 0,0 0 0 0 0,0-1 0 0 0,0 1 0 0 0,0 0 0 0 0,0 0 0 0 0,0 0 0 0 0,0 0 0 0 0,0 0 0 0 0,0 0 0 0 0,0 0 0 0 0,0 0 0 0 0,0 0-1 0 0,0-1 1 0 0,0 1 0 0 0,0 0 0 0 0,0 0 0 0 0,0 0 0 0 0,0 0-25 0 0,-7-1 214 0 0,-13 3 30 0 0,12 1 121 0 0,1 1 0 0 0,0 1 0 0 0,0-1 0 0 0,0 1 1 0 0,0 1-1 0 0,1-1 0 0 0,0 1 0 0 0,-2 3-365 0 0,-6 8 187 0 0,1 0 0 0 0,-8 13-187 0 0,19-26 9 0 0,0 0 0 0 0,0-1 0 0 0,1 1-1 0 0,-1 0 1 0 0,1 0 0 0 0,-1-1-1 0 0,1 1 1 0 0,1 0 0 0 0,-1 0 0 0 0,1 1-1 0 0,-1-1 1 0 0,1 0 0 0 0,0 0-1 0 0,1 2-8 0 0,-1-4 9 0 0,0 1 0 0 0,1-1 0 0 0,-1 0 0 0 0,1 0-1 0 0,0 0 1 0 0,-1 0 0 0 0,1 1 0 0 0,0-1 0 0 0,0 0 0 0 0,1-1-1 0 0,-1 1 1 0 0,0 0 0 0 0,1 0 0 0 0,-1 0 0 0 0,1-1-1 0 0,-1 1 1 0 0,1-1 0 0 0,0 1 0 0 0,0-1 0 0 0,0 0-1 0 0,0 0 1 0 0,0 1 0 0 0,0-1 0 0 0,0-1 0 0 0,0 1 0 0 0,0 0-1 0 0,0 0-8 0 0,7 0-15 0 0,-1 1-1 0 0,0-1 0 0 0,0 0 0 0 0,1-1 0 0 0,-1 0 0 0 0,0 0 0 0 0,1-1 0 0 0,-1 0 1 0 0,0-1-1 0 0,7-1 16 0 0,7-3-230 0 0,-1-1 0 0 0,1-2 0 0 0,6-3 230 0 0,-25 11-28 0 0,0-1 0 0 0,1 1-1 0 0,-1-1 1 0 0,0 0-1 0 0,0 0 1 0 0,0-1-1 0 0,0 1 1 0 0,0-1-1 0 0,0 0 29 0 0,-3 3 2 0 0,0 0 0 0 0,0-1 0 0 0,0 1-1 0 0,0 0 1 0 0,1 0 0 0 0,-1 0-1 0 0,0 0 1 0 0,0 0 0 0 0,0 0-1 0 0,0 0 1 0 0,0-1 0 0 0,0 1 0 0 0,0 0-1 0 0,0 0 1 0 0,0 0 0 0 0,0 0-1 0 0,0 0 1 0 0,0-1 0 0 0,0 1-1 0 0,0 0 1 0 0,0 0 0 0 0,0 0 0 0 0,0 0-1 0 0,0 0 1 0 0,0-1 0 0 0,0 1-1 0 0,0 0 1 0 0,0 0 0 0 0,0 0-1 0 0,0 0 1 0 0,0 0 0 0 0,0 0 0 0 0,0-1-1 0 0,0 1 1 0 0,0 0 0 0 0,0 0-1 0 0,0 0 1 0 0,-1 0 0 0 0,1 0-1 0 0,0 0 1 0 0,0 0-2 0 0,-7-3 99 0 0,-8 3 163 0 0,6 2-186 0 0,1 0 1 0 0,0 1-1 0 0,0 0 0 0 0,-7 4-76 0 0,9-4 0 0 0,1 0 0 0 0,0 0 0 0 0,1 0 0 0 0,-1 1 0 0 0,0 0 0 0 0,1 0 0 0 0,0 1 0 0 0,0-1 0 0 0,0 1 0 0 0,1 0 0 0 0,0-1 0 0 0,0 2 0 0 0,1 0 0 0 0,2-5 35 0 0,1 1-1 0 0,-1-1 1 0 0,0 0 0 0 0,0 1-1 0 0,1-1 1 0 0,-1 0-1 0 0,0 1 1 0 0,1-1-1 0 0,-1 0 1 0 0,1 0-1 0 0,0 0 1 0 0,-1 0-1 0 0,1 1 1 0 0,0-1-1 0 0,0 0 1 0 0,0 0-1 0 0,0 0 1 0 0,0 0 0 0 0,0-1-1 0 0,0 1 1 0 0,0 0-35 0 0,0 0 34 0 0,0-1-15 0 0,-1 1 0 0 0,1-1 0 0 0,0 0 0 0 0,0 0 0 0 0,-1 1 0 0 0,1-1 0 0 0,0 0 0 0 0,0 0 0 0 0,-1 0 0 0 0,1 0 0 0 0,0 0 0 0 0,-1 0 0 0 0,1 0 0 0 0,0 0 0 0 0,0 0 0 0 0,-1-1 0 0 0,1 1 0 0 0,0 0 0 0 0,0 0-19 0 0,15-7-24 0 0,-11 5 83 0 0,7-3-181 0 0,0-1 0 0 0,0-1 0 0 0,3-2 122 0 0,-5 2-117 0 0,0 1 0 0 0,1 1 1 0 0,-1-1-1 0 0,10-2 117 0 0,-19 8 11 0 0,11-4-2 0 0,1 0-1 0 0,0 1 0 0 0,0 0 0 0 0,9 0-8 0 0,-19 3-19 0 0,1 0-1 0 0,0 0 1 0 0,0 0-1 0 0,0 0 0 0 0,0 1 1 0 0,-1 0-1 0 0,1 0 0 0 0,0 0 1 0 0,-1 0-1 0 0,1 0 0 0 0,0 1 1 0 0,-1-1-1 0 0,0 1 0 0 0,1 0 1 0 0,-1 0-1 0 0,0 0 0 0 0,0 1 1 0 0,1 0 19 0 0,8 8-30 0 0,-3-3 14 0 0,1 1-1 0 0,5 8 17 0 0,-12-13 8 0 0,0-1 1 0 0,-1 1-1 0 0,1 0 0 0 0,-1 0 0 0 0,0 0 0 0 0,-1 0 0 0 0,1 1 0 0 0,0-1 0 0 0,0 4-8 0 0,14 26 50 0 0,-15-33 206 0 0,-1-1 86 0 0,0 0 12 0 0,0 0-29 0 0,0 0-137 0 0,0 0-57 0 0,0 0-17 0 0,3-14 72 0 0,-2 7-160 0 0,0 0-1 0 0,0 0 1 0 0,0 0 0 0 0,-1-3-26 0 0,-1 4-1 0 0,2 0 0 0 0,-1 0-1 0 0,1-1 1 0 0,0 1 0 0 0,0 0 0 0 0,0 0-1 0 0,1 0 2 0 0,2-4-391 0 0,0 0 0 0 0,1 0-1 0 0,0 1 1 0 0,1 0-1 0 0,0 0 1 0 0,0 0 0 0 0,7-6 391 0 0,17-12-5944 0 0,-14 15 420 0 0</inkml:trace>
  <inkml:trace contextRef="#ctx0" brushRef="#br0" timeOffset="-21370.373">23657 2334 9672 0 0,'-10'1'410'0'0,"0"1"1"0"0,-1 0 0 0 0,1 0-1 0 0,0 1 1 0 0,0 0 0 0 0,0 1-1 0 0,-7 4-410 0 0,1-2 1375 0 0,-28 17 588 0 0,31-16-1550 0 0,1-1-1 0 0,-1 0 1 0 0,-3 1-413 0 0,-4 0 61 0 0,0 1 0 0 0,0 1 0 0 0,-11 7-61 0 0,24-12 72 0 0,1 0 0 0 0,-1 0 0 0 0,1 1 0 0 0,0 0 0 0 0,0 0-1 0 0,1 0 1 0 0,-1 1 0 0 0,1 0 0 0 0,1 0 0 0 0,-1 0-1 0 0,-2 6-71 0 0,5-9 87 0 0,1-1-1 0 0,0 1 1 0 0,0-1-1 0 0,0 1 1 0 0,0-1-1 0 0,0 1 1 0 0,1 0-1 0 0,-1-1 1 0 0,1 1-1 0 0,0 0 1 0 0,0 0-1 0 0,0 0 1 0 0,0 1-87 0 0,0-3 63 0 0,1 0 0 0 0,-1 1 0 0 0,1-1 0 0 0,0 0 1 0 0,-1 1-1 0 0,1-1 0 0 0,0 0 0 0 0,-1 0 1 0 0,1 0-1 0 0,0 0 0 0 0,0 0 0 0 0,0 0 0 0 0,0 0 1 0 0,0 0-1 0 0,0 0 0 0 0,0 0 0 0 0,1 0 1 0 0,-1-1-1 0 0,0 1 0 0 0,0 0 0 0 0,1-1 0 0 0,-1 1 1 0 0,0-1-1 0 0,1 0 0 0 0,-1 1 0 0 0,1-1-63 0 0,7 2 34 0 0,1-1-1 0 0,-1 0 0 0 0,1 0 1 0 0,-1-1-1 0 0,0 0 0 0 0,1 0 0 0 0,-1-1 1 0 0,1-1-1 0 0,-1 0 0 0 0,0 0 1 0 0,0 0-1 0 0,8-4-33 0 0,-5 1-7 0 0,-1 0 0 0 0,0-1 0 0 0,0 0 0 0 0,0 0 0 0 0,0-1 0 0 0,-1-1-1 0 0,0 0 1 0 0,-1 0 0 0 0,4-5 7 0 0,2-5-144 0 0,-1-2 0 0 0,-1 0 0 0 0,0 0-1 0 0,-1-1 1 0 0,7-21 144 0 0,-11 26-316 0 0,-1 0 1 0 0,1-9 315 0 0,-6 19-42 0 0,0-1 0 0 0,-1 1 0 0 0,0 0 0 0 0,-1-1 0 0 0,1 1 0 0 0,-1-1 0 0 0,-1 1 0 0 0,1-3 42 0 0,-1-13 0 0 0,2 18 0 0 0,-1 1 0 0 0,0-1 0 0 0,0 0 0 0 0,-1 1 0 0 0,1-1 0 0 0,-1 1 0 0 0,1-1 0 0 0,-1 1 0 0 0,0-1 0 0 0,-3-9 0 0 0,-1-3 0 0 0,4 15 0 0 0,1 1 0 0 0,0-1 0 0 0,-1 1 0 0 0,1 0 0 0 0,0 0 0 0 0,-1-1 0 0 0,1 1 0 0 0,0 0 0 0 0,-1 0 0 0 0,1-1 0 0 0,0 1 0 0 0,-1 0 0 0 0,1 0 0 0 0,-1 0 0 0 0,1-1 0 0 0,0 1 0 0 0,-1 0 0 0 0,1 0 0 0 0,-1 0 0 0 0,1 0 0 0 0,-1 0 0 0 0,1 0 0 0 0,-1 0 0 0 0,1 0 0 0 0,0 0 0 0 0,-1 0 0 0 0,1 0 0 0 0,-1 0 0 0 0,1 1 0 0 0,-1-1 0 0 0,1 0 0 0 0,0 0 0 0 0,-1 0 0 0 0,1 0 0 0 0,0 1 0 0 0,-1-1 0 0 0,1 0 0 0 0,-1 1 0 0 0,1-1 0 0 0,0 0 0 0 0,0 0 0 0 0,-1 1 0 0 0,1-1 0 0 0,0 1 0 0 0,-1-1 0 0 0,1 0 0 0 0,0 1 0 0 0,0-1 0 0 0,-1 1 0 0 0,-4 4 27 0 0,0 1 0 0 0,1-1 0 0 0,-1 1 0 0 0,1 0 0 0 0,0 1-1 0 0,1-1 1 0 0,-2 3-27 0 0,-3 9 185 0 0,0 1 0 0 0,1 3-185 0 0,1 0-197 0 0,1 1 1 0 0,1 0 0 0 0,-1 22 196 0 0,4-28 23 0 0,0-9-23 0 0,1-1 0 0 0,0 1 0 0 0,0 0 0 0 0,1 0 0 0 0,0-1 0 0 0,0 1 0 0 0,1-1 0 0 0,0 1 0 0 0,1 1 0 0 0,-2-5 0 0 0,1 1 0 0 0,0-1 0 0 0,1 1 0 0 0,-1-1 0 0 0,1 1 0 0 0,0-1 0 0 0,0 0 0 0 0,0 0 0 0 0,0-1 0 0 0,1 1 0 0 0,-1-1 0 0 0,1 0 0 0 0,0 1 0 0 0,1-1 0 0 0,-2-1 19 0 0,0-1-1 0 0,0 0 1 0 0,0 1-1 0 0,0-1 1 0 0,0 0-1 0 0,1-1 1 0 0,-1 1 0 0 0,0 0-1 0 0,0-1 1 0 0,0 0-1 0 0,1 0 1 0 0,-1 0-1 0 0,0 0 1 0 0,0 0-1 0 0,1-1 1 0 0,-1 1-1 0 0,1-1-18 0 0,3-1 159 0 0,0-1 0 0 0,0 1 0 0 0,0-1 1 0 0,0 0-1 0 0,-1-1 0 0 0,6-3-159 0 0,-7 3-109 0 0,-1 0 0 0 0,1 0 0 0 0,-1 0 0 0 0,1-1 1 0 0,-1 0-1 0 0,-1 1 0 0 0,1-2 0 0 0,-1 1 109 0 0,2-3-149 0 0,0-1 1 0 0,-1 1-1 0 0,1-4 149 0 0,-4 9 2 0 0,1 0-1 0 0,-2 0 0 0 0,1 0 0 0 0,0 0 1 0 0,-1 0-1 0 0,1 0 0 0 0,-1 0 0 0 0,0-1 1 0 0,0 1-1 0 0,0 0 0 0 0,0 0 0 0 0,-1-2-1 0 0,1 5 0 0 0,0-1 0 0 0,-1 1 0 0 0,1-1 0 0 0,0 0 0 0 0,-1 1 0 0 0,1-1 0 0 0,0 1 0 0 0,-1-1 0 0 0,1 0 0 0 0,-1 1 0 0 0,1 0 0 0 0,-1-1 0 0 0,1 1 0 0 0,-1-1 0 0 0,1 1 0 0 0,-1-1 0 0 0,1 1 0 0 0,-1 0 0 0 0,0-1 0 0 0,1 1 0 0 0,-1 0 0 0 0,1 0 0 0 0,-1 0 0 0 0,0-1 0 0 0,-2 3 0 0 0,0-1 0 0 0,0 1 0 0 0,0-1 0 0 0,0 1 0 0 0,1 0 0 0 0,-1 0 0 0 0,1 0 0 0 0,0 1 0 0 0,-1-1 0 0 0,1 1 0 0 0,0-1 0 0 0,0 1 0 0 0,0 0 0 0 0,1-1 0 0 0,-2 4 0 0 0,2-4 0 0 0,-1 1 0 0 0,1-1 0 0 0,0 1 0 0 0,0-1 0 0 0,1 1 0 0 0,-1 0 0 0 0,0-1 0 0 0,1 1 0 0 0,0 0 0 0 0,0-1 0 0 0,-1 1 0 0 0,2 0 0 0 0,-1-1 0 0 0,0 1 0 0 0,0 0 0 0 0,1 0 0 0 0,0-1 0 0 0,-1 1 0 0 0,1-1 0 0 0,0 1 0 0 0,4 11 0 0 0,-4-11 0 0 0,0 1 0 0 0,0-1 0 0 0,0 0 0 0 0,1 0 0 0 0,-1 0 0 0 0,1 0 0 0 0,0 0 0 0 0,0 0 0 0 0,-1-1-1 0 0,1-1-1 0 0,-1 1 0 0 0,1-1 0 0 0,-1 0 1 0 0,1 0-1 0 0,0 0 0 0 0,-1 0 0 0 0,1 0 1 0 0,0 0-1 0 0,0 0 0 0 0,-1 0 0 0 0,1-1 0 0 0,0 1 1 0 0,0-1-1 0 0,0 0 0 0 0,0 1 0 0 0,0-1 1 0 0,0 0-1 0 0,0 0 0 0 0,0 0 0 0 0,0 0 1 0 0,2-1 1 0 0,2 1 85 0 0,1-1 1 0 0,-1-1-1 0 0,0 1 1 0 0,1-1-1 0 0,-1 0 1 0 0,3-1-86 0 0,-6 1 80 0 0,1 0-1 0 0,-1 0 1 0 0,0 0-1 0 0,0 0 1 0 0,0-1-1 0 0,0 1 1 0 0,-1-1-1 0 0,1 0 1 0 0,1-1-80 0 0,-1-1 12 0 0,1 2 0 0 0,0-1 0 0 0,0 0 1 0 0,0 1-1 0 0,0 0 0 0 0,0 0 0 0 0,1 0 0 0 0,2-1-12 0 0,-6 2 0 0 0,1 0 0 0 0,10 2 0 0 0,-11 0-18 0 0,0-1-1 0 0,0 2 0 0 0,0-1 1 0 0,0 0-1 0 0,1 0 0 0 0,-1 0 1 0 0,0 0-1 0 0,0 1 0 0 0,0-1 1 0 0,0 0-1 0 0,0 1 0 0 0,0-1 1 0 0,0 1-1 0 0,0-1 0 0 0,-1 1 1 0 0,1 0-1 0 0,0-1 0 0 0,0 1 1 0 0,0 0-1 0 0,0-1 0 0 0,-1 1 1 0 0,1 0-1 0 0,0 0 0 0 0,-1 0 1 0 0,1 0-1 0 0,0 0 19 0 0,0 3-48 0 0,0 0 1 0 0,0 0-1 0 0,0 0 0 0 0,0-1 1 0 0,0 1-1 0 0,-1 3 48 0 0,0-3 126 0 0,1 0 1 0 0,0 0-1 0 0,-1 0 0 0 0,1-1 1 0 0,0 1-1 0 0,1 2-126 0 0,1-2 73 0 0,-2-3 18 0 0,-1 0 3 0 0,0 1-1 0 0,0-1 1 0 0,1 1-1 0 0,-1-1 1 0 0,1 1-1 0 0,-1-1 1 0 0,1 0-1 0 0,0 0 1 0 0,-1 1 0 0 0,1-1-1 0 0,0 0 1 0 0,0 0-94 0 0,6 1 56 0 0,1-1 1 0 0,-1 0-1 0 0,1 0 0 0 0,0-1 1 0 0,-1 0-1 0 0,1-1 1 0 0,-1 0-1 0 0,1 0 1 0 0,0 0-1 0 0,4-3-56 0 0,13-3 374 0 0,-1-2 0 0 0,14-8-374 0 0,21-7 230 0 0,49-22-1600 0 0,-87 40 620 0 0</inkml:trace>
  <inkml:trace contextRef="#ctx0" brushRef="#br0" timeOffset="-14520.568">1013 3927 10136 0 0,'-9'0'918'0'0,"-9"0"-740"0"0,11 2-178 0 0,-1-1 0 0 0,1 1 0 0 0,0 1 0 0 0,0-1 0 0 0,-3 3 0 0 0,-8 2 0 0 0,11-4 245 0 0,0 1 0 0 0,1 0 1 0 0,-1 0-1 0 0,1 0 0 0 0,-3 3-245 0 0,-15 10 726 0 0,19-13-542 0 0,0 1 1 0 0,0-1 0 0 0,0 1 0 0 0,1 0-1 0 0,-1 1 1 0 0,1-1 0 0 0,0 1 0 0 0,1-1-1 0 0,-1 1 1 0 0,1 0 0 0 0,0 1 0 0 0,1-1-1 0 0,0 0 1 0 0,-1 2-185 0 0,-1 6 602 0 0,-5 19 385 0 0,7-21-972 0 0,1-8-15 0 0,1-1 0 0 0,-1 0 1 0 0,1 1-1 0 0,0-1 0 0 0,-1 1 0 0 0,2-1 0 0 0,-1 0 0 0 0,0 1 0 0 0,1-1 0 0 0,0 3 0 0 0,8 33 0 0 0,-7-30 0 0 0,0-1 0 0 0,0 1 0 0 0,1 0 0 0 0,0-1 0 0 0,3 8 0 0 0,-4-14 20 0 0,2 7-70 0 0,0-1 1 0 0,1-1 0 0 0,0 1-1 0 0,1 0 50 0 0,-4-6-143 0 0,1 1 0 0 0,-1-1 0 0 0,1 1 0 0 0,-1-1 0 0 0,1 0-1 0 0,0 0 1 0 0,0 0 0 0 0,0-1 0 0 0,0 1 0 0 0,0-1 0 0 0,1 0 0 0 0,2 1 143 0 0,0 0-262 0 0,1-1 0 0 0,0 0 0 0 0,-1 0 0 0 0,1-1 0 0 0,0 0 0 0 0,0 0 0 0 0,0-1 0 0 0,1 0 262 0 0,8-1-1000 0 0,1-2 0 0 0,13-4 1000 0 0,40-22-2048 0 0,-63 28 1834 0 0,-1 0 1 0 0,0-1 0 0 0,1 0-1 0 0,-1-1 1 0 0,0 1 0 0 0,-1-1-1 0 0,1 0 1 0 0,-1-1 0 0 0,0 1-1 0 0,0-1 1 0 0,0 0 0 0 0,3-4 213 0 0,-5 4-241 0 0,1 1 1 0 0,-1 0 0 0 0,1 0-1 0 0,0 1 1 0 0,3-3 240 0 0,18-17 455 0 0,-25 22-631 0 0,2-1 540 0 0,-1 1 1 0 0,0-1-1 0 0,1 0 0 0 0,-1 1 0 0 0,0-1 0 0 0,0 0 1 0 0,-1 0-1 0 0,1-1-364 0 0,0 3 123 0 0,-1 0-1 0 0,0 0 1 0 0,0-1 0 0 0,0 1 0 0 0,0 0 0 0 0,0 0-1 0 0,0-1 1 0 0,0 1 0 0 0,0 0 0 0 0,0-1-1 0 0,-1 1 1 0 0,1 0 0 0 0,0 0 0 0 0,0-1 0 0 0,0 1-1 0 0,0 0 1 0 0,0 0 0 0 0,0-1 0 0 0,0 1 0 0 0,-1 0-1 0 0,1 0 1 0 0,0 0 0 0 0,0-1 0 0 0,0 1-1 0 0,0 0 1 0 0,-1 0-123 0 0,-11-3 1149 0 0,9 3-1135 0 0,1 1 0 0 0,0-1 0 0 0,0 0 0 0 0,-1 1 0 0 0,1 0 1 0 0,0-1-1 0 0,0 1 0 0 0,0 0 0 0 0,0 0 0 0 0,0 0 1 0 0,0 1-1 0 0,-1 0-14 0 0,-23 19 591 0 0,10-7 260 0 0,11-9-767 0 0,0-1 1 0 0,1 2 0 0 0,-1-1 0 0 0,1 0 0 0 0,0 1-1 0 0,-3 5-84 0 0,-10 14 100 0 0,-2 9-100 0 0,16-27 0 0 0,1 0 0 0 0,6-1 0 0 0,-2-5 0 0 0,0 1 0 0 0,-1-1 0 0 0,1-1 0 0 0,0 1 0 0 0,0 0 0 0 0,0 0 0 0 0,-1-1 0 0 0,1 1 0 0 0,0-1 0 0 0,2 1 0 0 0,8-2 0 0 0,-9-2 0 0 0,-3 2 0 0 0,12-7 0 0 0,-7 6 0 0 0,-2-1 0 0 0,1 0 0 0 0,0 0 0 0 0,0 0 0 0 0,2-3 0 0 0,0 0 0 0 0,0 0 0 0 0,1 1 0 0 0,5-4 0 0 0,-6 6 0 0 0,0-2 0 0 0,-1 1 0 0 0,1-1 0 0 0,-1 1 0 0 0,0-2 0 0 0,1-1 0 0 0,40-47 0 0 0,-33 37 0 0 0,1 1 0 0 0,1 1 0 0 0,1 0 0 0 0,8-5 0 0 0,-5 8 0 0 0,-16 10 32 0 0,-1 1 0 0 0,1 0 0 0 0,0-1 0 0 0,0 1 0 0 0,0 0 0 0 0,-1 1 0 0 0,1-1 0 0 0,0 0 0 0 0,0 1 0 0 0,0 0 0 0 0,0 0 0 0 0,0 0 0 0 0,0 0 0 0 0,0 0 0 0 0,0 0 0 0 0,0 1 0 0 0,0 0 0 0 0,0-1 0 0 0,0 1 0 0 0,0 0 0 0 0,-1 0 0 0 0,1 1 0 0 0,0-1 0 0 0,-1 1 0 0 0,1-1 0 0 0,-1 1 0 0 0,1 0 0 0 0,-1 0 0 0 0,0 0 0 0 0,0 0 0 0 0,0 0-1 0 0,0 0-31 0 0,2 2 61 0 0,-1 1-1 0 0,1-1 0 0 0,-1 0 0 0 0,0 1 1 0 0,-1 0-1 0 0,1 0 0 0 0,-1 0 0 0 0,0 0 1 0 0,0 0-1 0 0,-1 0 0 0 0,0 0 0 0 0,1 1 1 0 0,-2-1-1 0 0,1 0 0 0 0,-1 1 0 0 0,1-1 0 0 0,-2 5-60 0 0,-14 63 0 0 0,15-72 0 0 0,-1 2 0 0 0,-7 4 0 0 0,7-7 0 0 0,1 1 0 0 0,-1-1 0 0 0,0 0 0 0 0,0 0 0 0 0,0 1 0 0 0,1-1 0 0 0,-1 0 0 0 0,0 0 0 0 0,0 0 0 0 0,0 0 0 0 0,1 0 0 0 0,-1 0 0 0 0,0 0 0 0 0,0 0 0 0 0,0 0 0 0 0,0-1 0 0 0,1 1 0 0 0,-1 0 0 0 0,0 0 0 0 0,0-1 0 0 0,1 1 0 0 0,-1 0 0 0 0,0-1 0 0 0,0 1 0 0 0,1-1 0 0 0,-1 1 0 0 0,0-1 0 0 0,1 1 0 0 0,-1-1 0 0 0,1 0 0 0 0,-1 1 0 0 0,1-1 0 0 0,-1 0 0 0 0,1 1 0 0 0,-1-1 0 0 0,1 0 0 0 0,0 0 0 0 0,-1 1 0 0 0,1-1 0 0 0,-1-9 0 0 0,0-1 0 0 0,0 1 0 0 0,1 0 0 0 0,0-1 0 0 0,1 1 0 0 0,0 0 0 0 0,1 0 0 0 0,0-1 0 0 0,1 1 0 0 0,0 1 0 0 0,0-1 0 0 0,3-8 0 0 0,-3 10 0 0 0,0 0 0 0 0,0 1 0 0 0,0 0 0 0 0,4-5 0 0 0,4-7-38 0 0,-8 13-114 0 0,0 1 0 0 0,1-1 0 0 0,-1 1 0 0 0,1 0 1 0 0,0 0-1 0 0,0 1 0 0 0,1-1 0 0 0,0 1 0 0 0,0 0 0 0 0,2-2 152 0 0,-4 4 106 0 0,0 1-1 0 0,0-1 0 0 0,0 1 1 0 0,1 0-1 0 0,-1 0 0 0 0,0 0 1 0 0,1 0-1 0 0,-1 1 1 0 0,0-1-1 0 0,1 1 0 0 0,-1 0 1 0 0,1 0-1 0 0,-1 0 0 0 0,1 1 1 0 0,0-1-106 0 0,-2 1-1 0 0,1-1 0 0 0,-1 1-1 0 0,1-1 1 0 0,-1 1 0 0 0,0 0 0 0 0,1 0 0 0 0,-1 0 0 0 0,0 0 0 0 0,0 1 0 0 0,0-1 0 0 0,0 1-1 0 0,0-1 1 0 0,0 1 0 0 0,0 0 0 0 0,0 0 0 0 0,0-1 0 0 0,-1 1 0 0 0,1 1 0 0 0,-1-1 0 0 0,0 0-1 0 0,1 1 2 0 0,7 17 0 0 0,0 0 0 0 0,-2 0 0 0 0,0 1 0 0 0,-1-1 0 0 0,1 15 0 0 0,-7-32 0 0 0,0 1 0 0 0,0-1 0 0 0,0 1 0 0 0,-1-1 0 0 0,0 0 0 0 0,1 1 0 0 0,-1-1 0 0 0,-1 0 0 0 0,1 0 0 0 0,0 0 0 0 0,-1 0 0 0 0,1 0 0 0 0,-1 0 0 0 0,0 0 0 0 0,0 1 0 0 0,0-1 0 0 0,0 1 0 0 0,0 0 0 0 0,0 0 0 0 0,1 0 0 0 0,0 0 0 0 0,-1 3 0 0 0,2-5-17 0 0,0-2 11 0 0,0 1 0 0 0,0-1-1 0 0,0 1 1 0 0,0 0 0 0 0,0-1 0 0 0,0 1 0 0 0,0-1 0 0 0,-1 1 0 0 0,1-1 0 0 0,0 1-1 0 0,0 0 1 0 0,-1-1 0 0 0,1 1 0 0 0,0-1 0 0 0,0 1 0 0 0,-1-1 0 0 0,1 1 0 0 0,-1-1-1 0 0,1 0 1 0 0,0 1 0 0 0,-1-1 0 0 0,1 1 0 0 0,-1-1 0 0 0,1 0 0 0 0,-1 1 0 0 0,1-1-1 0 0,-1 0 1 0 0,0 0 0 0 0,1 1 0 0 0,-1-1 6 0 0,0 0-1050 0 0,-1 1-386 0 0,-8 3-79 0 0,1-3-18 0 0</inkml:trace>
  <inkml:trace contextRef="#ctx0" brushRef="#br0" timeOffset="-14244.198">1835 3782 13824 0 0,'0'0'314'0'0,"-3"11"760"0"0,1-7-1053 0 0,1 0 1 0 0,0 0-1 0 0,0 0 0 0 0,0 0 1 0 0,0 0-1 0 0,0 4-21 0 0,-3 18-4 0 0,2-15 4 0 0,1 0 0 0 0,0 1 0 0 0,0 8 0 0 0,-3 26 0 0 0,1 22 0 0 0,-9 55 1874 0 0,8-92-1698 0 0,4-22-180 0 0,-1 0 1 0 0,0 0-1 0 0,-3 7 4 0 0,1 6 0 0 0,-3 7 0 0 0,4-18-917 0 0,1-4-2940 0 0,1-6-1552 0 0</inkml:trace>
  <inkml:trace contextRef="#ctx0" brushRef="#br0" timeOffset="-13858.362">1815 3981 11976 0 0,'0'0'266'0'0,"0"0"44"0"0,0 0 15 0 0,0 0-26 0 0,9 0-187 0 0,-6 1-112 0 0,15-5 0 0 0,-2 1 0 0 0,-12 2 0 0 0,-1 1 0 0 0,0-1 0 0 0,1 0 0 0 0,-1 0 0 0 0,0 0 0 0 0,2-1 0 0 0,0 0 0 0 0,0 1 0 0 0,0-1 0 0 0,0 1 0 0 0,0 0 0 0 0,5 0 0 0 0,12-2 0 0 0,-20 2 0 0 0,14 5 0 0 0,-14-4 4 0 0,0 1-1 0 0,0 0 1 0 0,-1 0 0 0 0,1 0 0 0 0,0 0 0 0 0,0 0 0 0 0,-1 0 0 0 0,1 0 0 0 0,-1 0 0 0 0,1 1 0 0 0,-1-1 0 0 0,0 1 0 0 0,0-1 0 0 0,1 1 0 0 0,-1 0-1 0 0,0-1 1 0 0,0 1 0 0 0,0 0 0 0 0,-1 0 0 0 0,1 0-4 0 0,2 6 229 0 0,0 0 0 0 0,-1 0-1 0 0,-1 1 1 0 0,1 2-229 0 0,4 17 881 0 0,-3-15-737 0 0,-1 1 0 0 0,0-1 0 0 0,-1 1 0 0 0,-1-1 0 0 0,0 5-144 0 0,2 30 1328 0 0,-2-23-1161 0 0,0-20-167 0 0,0 0 0 0 0,0 0-1 0 0,0 0 1 0 0,1 0 0 0 0,-1 0-1 0 0,2 4 1 0 0,-1-7 7 0 0,0 1 0 0 0,-1 0-1 0 0,1 0 1 0 0,-1 0-1 0 0,0 0 1 0 0,0 0-1 0 0,0 0 1 0 0,0-1-1 0 0,0 1 1 0 0,-1 0-1 0 0,1 0 1 0 0,-1 0-1 0 0,0 1-6 0 0,-2 8 358 0 0,3-5 71 0 0,0-6-407 0 0,0-1 0 0 0,0 0-1 0 0,0 0 1 0 0,0 0 0 0 0,0 1 0 0 0,0-1 0 0 0,0 0-1 0 0,0 0 1 0 0,0 0 0 0 0,0 1 0 0 0,0-1-1 0 0,0 0 1 0 0,0 0 0 0 0,0 0 0 0 0,0 1 0 0 0,0-1-1 0 0,0 0 1 0 0,0 0 0 0 0,0 0 0 0 0,0 1 0 0 0,0-1-1 0 0,0 0 1 0 0,-1 0 0 0 0,1 0 0 0 0,0 1-1 0 0,0-1 1 0 0,0 0 0 0 0,0 0 0 0 0,0 0 0 0 0,0 0-1 0 0,-1 1 1 0 0,1-1 0 0 0,0 0 0 0 0,0 0 0 0 0,0 0-1 0 0,-1 0 1 0 0,1 0 0 0 0,0 0 0 0 0,0 0-1 0 0,0 0 1 0 0,-1 0 0 0 0,1 1 0 0 0,0-1 0 0 0,0 0-1 0 0,0 0 1 0 0,-1 0 0 0 0,1 0 0 0 0,0 0 0 0 0,0 0-1 0 0,0 0 1 0 0,-1 0 0 0 0,1-1 0 0 0,0 1-1 0 0,0 0-21 0 0,-1 0-3 0 0,1 0-1 0 0,0 0 1 0 0,0 0-1 0 0,-1 0 1 0 0,1 0-1 0 0,0 0 0 0 0,-1 0 1 0 0,1 0-1 0 0,0 0 1 0 0,0 0-1 0 0,-1 0 0 0 0,1 0 1 0 0,0 0-1 0 0,0 0 1 0 0,-1 0-1 0 0,1 0 1 0 0,0 0-1 0 0,0-1 0 0 0,0 1 1 0 0,-1 0-1 0 0,1 0 1 0 0,0 0-1 0 0,0 0 0 0 0,0-1 1 0 0,-1 1-1 0 0,1 0 1 0 0,0 0-1 0 0,0-1 1 0 0,0 1-1 0 0,0 0 0 0 0,0 0 1 0 0,0-1-1 0 0,-1 1 1 0 0,1 0-1 0 0,0 0 1 0 0,0-1-1 0 0,0 1 0 0 0,0 0 1 0 0,0 0-1 0 0,0-1 1 0 0,0 1-1 0 0,0 0 0 0 0,0 0 1 0 0,0-1-1 0 0,0 1 1 0 0,0 0-1 0 0,0-1 4 0 0,1 1-101 0 0,-3-51-5240 0 0,2 26 3296 0 0</inkml:trace>
  <inkml:trace contextRef="#ctx0" brushRef="#br0" timeOffset="-13559.562">2007 3826 13824 0 0,'0'0'608'0'0,"0"0"128"0"0,0 0-584 0 0,0 0-152 0 0,0 0 0 0 0,0 0 0 0 0,6-3 0 0 0,-6 3 0 0 0,0 0 0 0 0,0 0 0 0 0,0 0 0 0 0,0 0 0 0 0,7 0 0 0 0,-7 0 0 0 0,0 0-384 0 0,6 5-96 0 0,3 1-32 0 0,-3 0 0 0 0</inkml:trace>
  <inkml:trace contextRef="#ctx0" brushRef="#br0" timeOffset="-12497.119">2241 3894 8288 0 0,'0'0'190'0'0,"0"0"28"0"0,0 0 7 0 0,-1 1-33 0 0,-2 4-153 0 0,-1 3-58 0 0,3-6 57 0 0,-2 1 19 0 0,2-3 331 0 0,1 1-314 0 0,0-1 1 0 0,-1 0 0 0 0,1 0-1 0 0,0 1 1 0 0,-1-1 0 0 0,1 1-1 0 0,0-1 1 0 0,0 0 0 0 0,0 1-1 0 0,-1-1 1 0 0,1 1 0 0 0,0-1-1 0 0,0 0 1 0 0,0 1 0 0 0,0-1-1 0 0,0 1 1 0 0,-1-1 0 0 0,1 1-1 0 0,0-1 1 0 0,0 1 0 0 0,0-1 0 0 0,0 0-1 0 0,0 1 1 0 0,1-1 0 0 0,-1 1-1 0 0,0-1 1 0 0,0 1 0 0 0,0-1-75 0 0,2 16 1457 0 0,-2-15-1437 0 0,1 6 375 0 0,0 0 1 0 0,1 0 0 0 0,-1 0 0 0 0,3 5-396 0 0,3 13 561 0 0,-2-2-561 0 0,0 20 0 0 0,-2-15 0 0 0,4 26 0 0 0,-5-38 0 0 0,-1-13 0 0 0,-1 1 0 0 0,0-1 0 0 0,1 1 0 0 0,-1 0 0 0 0,0-1 0 0 0,-1 1 0 0 0,1 0 0 0 0,-1 1 0 0 0,-2 16 1882 0 0,3-21-1878 0 0,0 0 0 0 0,0 0 0 0 0,0 0 0 0 0,0 1 0 0 0,0-1 0 0 0,-1 0-1 0 0,1 0 1 0 0,0 0 0 0 0,0 0 0 0 0,0 0 0 0 0,0 0 0 0 0,0 0 0 0 0,-1 0 0 0 0,1 0 0 0 0,0 0 0 0 0,0 0-1 0 0,0 0 1 0 0,0 0 0 0 0,-1 0 0 0 0,1 0 0 0 0,0 0 0 0 0,0 0 0 0 0,0 0 0 0 0,0 0 0 0 0,-1 0 0 0 0,1 0 0 0 0,0 0-1 0 0,0-1 1 0 0,0 1 0 0 0,0 0 0 0 0,0 0 0 0 0,0 0 0 0 0,-1 0 0 0 0,1 0 0 0 0,0 0 0 0 0,0 0 0 0 0,0 0-1 0 0,0-1 1 0 0,0 1 0 0 0,0 0 0 0 0,0 0 0 0 0,0 0 0 0 0,0 0 0 0 0,-1 0 0 0 0,1-1 0 0 0,0 1-4 0 0,-6-6-15 0 0,4 1 15 0 0,0-1 0 0 0,0 0 0 0 0,1 1 0 0 0,0-1 0 0 0,0 0 0 0 0,1 0 0 0 0,-1 0 0 0 0,1 1 0 0 0,0-1 0 0 0,1 0 0 0 0,0-3 0 0 0,0-15 0 0 0,0 10 0 0 0,1 0 0 0 0,0 0 0 0 0,0 0 0 0 0,2 1 0 0 0,-1-1 0 0 0,2 1 0 0 0,0 0 0 0 0,1 0 0 0 0,0 1 0 0 0,2-3 0 0 0,-6 12 0 0 0,0 0 0 0 0,1 0 0 0 0,-1 0 0 0 0,1 0 0 0 0,0 1 0 0 0,-1-1 0 0 0,1 1 0 0 0,0 0 0 0 0,1-1 0 0 0,-1 1 0 0 0,0 1 0 0 0,1-1 0 0 0,-1 0 0 0 0,3 0 0 0 0,-5 2 46 0 0,0-1 0 0 0,0 1 0 0 0,0 0 0 0 0,1-1 0 0 0,-1 1 0 0 0,0 0 0 0 0,0 0 0 0 0,1 0 0 0 0,-1 0 0 0 0,0 0 0 0 0,0 0 0 0 0,1 0 0 0 0,-1 0 0 0 0,0 0 0 0 0,0 1 0 0 0,1-1 0 0 0,-1 1 0 0 0,0-1 0 0 0,0 1 0 0 0,0-1 0 0 0,0 1 0 0 0,0-1 0 0 0,0 1 0 0 0,0 0 0 0 0,0 0 0 0 0,1 0-46 0 0,0 1 244 0 0,1 1-354 0 0,0 0-1 0 0,0 0 0 0 0,-1 0 0 0 0,1 0 1 0 0,-1 0-1 0 0,0 1 0 0 0,0-1 0 0 0,-1 1 0 0 0,1 0 1 0 0,0-1-1 0 0,-1 3 111 0 0,14 45-166 0 0,-13-46 240 0 0,-1 0-1 0 0,0 0 1 0 0,0 0-1 0 0,-1-1 0 0 0,0 1 1 0 0,0 0-1 0 0,0 0-73 0 0,2 25 870 0 0,13 60-262 0 0,-11-58-608 0 0,-3-25 0 0 0,6-4 0 0 0,-6-3 0 0 0,1 0 0 0 0,-1-1 0 0 0,0 1 0 0 0,0 0 0 0 0,0-1 0 0 0,0 1 0 0 0,1-1 0 0 0,-1 1 0 0 0,0-1 0 0 0,0 0 0 0 0,0 1 0 0 0,0-1 0 0 0,0 0 0 0 0,-1 0 0 0 0,1 1 0 0 0,0-1 0 0 0,0 0 0 0 0,0 0 0 0 0,-1 0 0 0 0,1 0 0 0 0,0 0 0 0 0,-1 0 0 0 0,1 0 0 0 0,12-31 0 0 0,-9 20 0 0 0,8-14 0 0 0,-5 12 0 0 0,-1-1 0 0 0,0 0 0 0 0,-1-1 0 0 0,3-14 0 0 0,-7 25 0 0 0,0-1 0 0 0,1 0 0 0 0,0 0 0 0 0,3-5 0 0 0,-3 7 0 0 0,0 1 0 0 0,-1-1 0 0 0,1 0 0 0 0,-1 0 0 0 0,0-1 0 0 0,0 1 0 0 0,-1 0 0 0 0,1-3 0 0 0,2 1 0 0 0,3 5 0 0 0,-5 1 0 0 0,0 0 0 0 0,-1 1 0 0 0,1-1 0 0 0,0 1 0 0 0,0-1 0 0 0,0 1 0 0 0,0 0 0 0 0,-1-1 0 0 0,1 1 0 0 0,0 0 0 0 0,0-1 0 0 0,-1 1 0 0 0,1 0 0 0 0,-1 0 0 0 0,1 0 0 0 0,-1-1 0 0 0,1 1 0 0 0,-1 0 0 0 0,1 0 0 0 0,-1 0 0 0 0,0 0 0 0 0,7 25 0 0 0,-4-15 0 0 0,-2-3-1 0 0,1 0 0 0 0,-1 0-1 0 0,-1 0 1 0 0,1 1 0 0 0,-1 3 1 0 0,0-4 19 0 0,0 1 1 0 0,0-1 0 0 0,1 0-1 0 0,2 8-19 0 0,-1-8 319 0 0,1 1 0 0 0,-1 0 0 0 0,2-1-1 0 0,0 2-318 0 0,-3-7-22 0 0,0-1-1 0 0,0 0 1 0 0,1 0-1 0 0,-1 0 1 0 0,0 0-1 0 0,1-1 1 0 0,0 1-1 0 0,-1 0 1 0 0,1 0-1 0 0,0-1 0 0 0,0 1 1 0 0,0-1-1 0 0,0 0 1 0 0,0 0-1 0 0,0 1 1 0 0,0-1-1 0 0,0 0 1 0 0,2 0 22 0 0,-2-1 53 0 0,-1 0 0 0 0,0 1 1 0 0,0-1-1 0 0,0 0 0 0 0,0 0 0 0 0,0 0 1 0 0,0 0-1 0 0,0-1 0 0 0,1 1 1 0 0,-1 0-1 0 0,0 0 0 0 0,0-1 0 0 0,0 1 1 0 0,0-1-1 0 0,0 1 0 0 0,0-1 1 0 0,0 1-1 0 0,0-1 0 0 0,0 0 1 0 0,0 1-1 0 0,-1-1 0 0 0,2-1-53 0 0,16-21-129 0 0,-10 11 192 0 0,-3 5-270 0 0,-2 0 1 0 0,1 0-1 0 0,-1 0 0 0 0,0-1 0 0 0,-1 1 0 0 0,0-1 0 0 0,0 0 0 0 0,0 0 0 0 0,-1-1 207 0 0,1-2-114 0 0,11-43 98 0 0,-11 53 16 0 0,1 5 0 0 0,1 7 0 0 0,0 26 815 0 0,-4-27-428 0 0,1 0 0 0 0,0-1 0 0 0,2 4-387 0 0,0 5 14 0 0,-2-14-13 0 0,-1 0-1 0 0,0-1 0 0 0,1 1 0 0 0,0-1 0 0 0,0 0 0 0 0,0 1 0 0 0,0-1 0 0 0,1 0 0 0 0,-1 1 0 0 0,1-1 0 0 0,0 0 1 0 0,0 0-1 0 0,0 0 0 0 0,0-1 0 0 0,0 1 0 0 0,1 0 0 0 0,-1-1 0 0 0,1 0 0 0 0,0 1 0 0 0,1 0 0 0 0,-2-2 0 0 0,0 0 0 0 0,0 0 0 0 0,0 0 0 0 0,0 0 0 0 0,0-1 0 0 0,0 1 0 0 0,0-1 0 0 0,0 1 0 0 0,1-1 0 0 0,-1 0 0 0 0,0 1 0 0 0,0-1 0 0 0,0 0 0 0 0,0-1 0 0 0,1 1 0 0 0,-1 0 0 0 0,0-1 0 0 0,0 1 0 0 0,0-1 0 0 0,0 1 0 0 0,0-1 0 0 0,1 0 0 0 0,0-1 0 0 0,0 1 0 0 0,0-1 0 0 0,0 1 0 0 0,0-1 0 0 0,-1 0 0 0 0,1 0 0 0 0,0 0 0 0 0,-1-1 0 0 0,0 1 0 0 0,1 0 0 0 0,-1-1 0 0 0,0-1 0 0 0,-1 3 1 0 0,5-7 1 0 0,0-1 0 0 0,-1 1 1 0 0,-1-1-1 0 0,1 0 0 0 0,-2 0 0 0 0,1 0 1 0 0,-1-1-1 0 0,0-1-2 0 0,-1 2 81 0 0,1 0 0 0 0,-1 0 0 0 0,2 1 0 0 0,2-5-81 0 0,-2 3-44 0 0,-1 1 1 0 0,1 0-1 0 0,-1-1 0 0 0,-1 0 44 0 0,2-3-112 0 0,-7 29 112 0 0,2-10 0 0 0,0 0 0 0 0,0 0 0 0 0,-1 0 0 0 0,0 0 0 0 0,0 2 0 0 0,0-5 0 0 0,1 1 0 0 0,0-1 0 0 0,0 1 0 0 0,1 0 0 0 0,-1 0 0 0 0,1-1 0 0 0,0 1 0 0 0,0 3 0 0 0,-3 19 0 0 0,2-23 0 0 0,1 0 0 0 0,0-1 0 0 0,-1 1 0 0 0,1 0 0 0 0,1-1 0 0 0,-1 1 0 0 0,0-1 0 0 0,0 1 0 0 0,2 2 0 0 0,0 16 0 0 0,-2-21 0 0 0,0 2 0 0 0,0 0 0 0 0,0 1 0 0 0,0-1 0 0 0,0 0 0 0 0,1 0 0 0 0,-1 0 0 0 0,1 1 0 0 0,-1-1 0 0 0,1 0 0 0 0,0 0 0 0 0,0 0 0 0 0,0 0 0 0 0,0 0 0 0 0,0 0 0 0 0,0-1 0 0 0,1 1 0 0 0,-1 0 0 0 0,0 0 0 0 0,1-1 0 0 0,0 2 0 0 0,-1-3 0 0 0,0 1 0 0 0,-1 0 0 0 0,1 0 0 0 0,0-1 0 0 0,0 1 0 0 0,0 0 0 0 0,0-1 0 0 0,0 1 0 0 0,0-1 0 0 0,0 1 0 0 0,0-1 0 0 0,1 0 0 0 0,-1 1 0 0 0,0-1 0 0 0,0 0 0 0 0,0 0 0 0 0,0 0 0 0 0,0 0 0 0 0,1 0 0 0 0,-1 0 0 0 0,0 0 0 0 0,0 0 0 0 0,0 0 0 0 0,0 0 0 0 0,-1 0 0 0 0,1 0 0 0 0,0 0 0 0 0,0 0 0 0 0,0 0 0 0 0,0 0 0 0 0,-1-1 0 0 0,1 1 0 0 0,0 0 0 0 0,0-1 0 0 0,0 1 0 0 0,-1 0 0 0 0,1-1 0 0 0,0 1 0 0 0,-1-1 0 0 0,1 1 0 0 0,0-1 0 0 0,-1 0 0 0 0,1 1 0 0 0,-1-1 0 0 0,1 1 0 0 0,-1-1 0 0 0,1 0 0 0 0,-1 0 0 0 0,3-2 0 0 0,18-11-509 0 0,-18 13 392 0 0,0 0 0 0 0,-1-1 0 0 0,1 0 0 0 0,0 0 0 0 0,-1 1-1 0 0,0-1 1 0 0,1-1 0 0 0,-1 1 0 0 0,0 0 0 0 0,0-1 0 0 0,0 1 0 0 0,0-1-1 0 0,0-1 118 0 0,10-15-628 0 0,-3 6-4145 0 0,0 2-1289 0 0</inkml:trace>
  <inkml:trace contextRef="#ctx0" brushRef="#br0" timeOffset="-11786.944">3127 3976 4608 0 0,'0'0'101'0'0,"0"0"22"0"0,0 0 5 0 0,0 0 51 0 0,0 0 212 0 0,0 0 97 0 0,0 0 22 0 0,0 0 2 0 0,0 0 0 0 0,0 0 0 0 0,0 0 0 0 0,0 0 0 0 0,0 0 0 0 0,0 0 0 0 0,0 0 0 0 0,0 0 0 0 0,0 0 0 0 0,0 0 0 0 0,0 0 0 0 0,0 0 0 0 0,3 9 1024 0 0,-2-8-1441 0 0,6 21 433 0 0,-7-21-525 0 0,0 0 0 0 0,1 0 0 0 0,-1 0-1 0 0,0 0 1 0 0,0 0 0 0 0,0 1 0 0 0,0-1 0 0 0,-1 0 0 0 0,1 0-1 0 0,0 0 1 0 0,0 0 0 0 0,-1 0 0 0 0,1 0 0 0 0,0 0-1 0 0,-1 0 1 0 0,1 0 0 0 0,-1 0 0 0 0,1-1 0 0 0,-1 1 0 0 0,0 1-3 0 0,1-2 41 0 0,-1 1 1 0 0,0-1 0 0 0,1 1 0 0 0,0 0 0 0 0,-1-1 0 0 0,1 1 0 0 0,-1 0-1 0 0,1-1 1 0 0,0 1 0 0 0,0 0 0 0 0,-1 0 0 0 0,1-1 0 0 0,0 1 0 0 0,0 0-1 0 0,0 0 1 0 0,0-1 0 0 0,0 1 0 0 0,0 0 0 0 0,0 0 0 0 0,0-1 0 0 0,0 1-1 0 0,0 0 1 0 0,0 0 0 0 0,0 0 0 0 0,1-1 0 0 0,-1 1 0 0 0,0 0 0 0 0,0-1-1 0 0,1 1 1 0 0,-1 0 0 0 0,1-1 0 0 0,-1 1 0 0 0,1 0-42 0 0,3 14 578 0 0,-4-13-576 0 0,1-1-1 0 0,-1 1 0 0 0,0 0 0 0 0,1-1 1 0 0,-1 1-1 0 0,1-1 0 0 0,-1 1 0 0 0,1-1 0 0 0,0 1 1 0 0,0-1-1 0 0,-1 1 0 0 0,1-1 0 0 0,0 1 0 0 0,1-1-1 0 0,7 17-1 0 0,-6-12 247 0 0,0 0-1 0 0,0 0 0 0 0,0 0 0 0 0,1 0 0 0 0,0-1 0 0 0,0 0 1 0 0,1 1-1 0 0,-1-1 0 0 0,1-1-245 0 0,9 11-159 0 0,-14-13 159 0 0,0-2 0 0 0,0 1 0 0 0,1-1 0 0 0,-1 1 0 0 0,0-1 0 0 0,0 1 0 0 0,1-1 0 0 0,-1 1 0 0 0,0-1 0 0 0,0 1 0 0 0,1-1 0 0 0,-1 0 0 0 0,1 1 0 0 0,-1-1 0 0 0,0 0 0 0 0,1 1 0 0 0,-1-1 0 0 0,1 0 0 0 0,-1 1 0 0 0,1-1 0 0 0,-1 0 0 0 0,1 0 0 0 0,-1 0 0 0 0,1 1 0 0 0,-1-1 0 0 0,1 0 0 0 0,-1 0 0 0 0,1 0 0 0 0,-1 0 0 0 0,1 0 0 0 0,-1 0 0 0 0,1 0 0 0 0,7 1 0 0 0,-1 0 0 0 0,1 0 0 0 0,0-1 0 0 0,0 0 0 0 0,0-1 0 0 0,-1 0 0 0 0,3 0 0 0 0,0-2 0 0 0,0-1 0 0 0,0 0 0 0 0,0-1 0 0 0,1-1 0 0 0,-6 4-69 0 0,-1-2 0 0 0,1 1-1 0 0,-1 0 1 0 0,3-4 69 0 0,5-4-1505 0 0,-6 6 494 0 0,-3 0-11 0 0</inkml:trace>
  <inkml:trace contextRef="#ctx0" brushRef="#br0" timeOffset="-11197.589">3449 3960 11976 0 0,'0'0'546'0'0,"0"1"-10"0"0,-3 8-505 0 0,1 1-1 0 0,0-1 1 0 0,1 0-1 0 0,0 1 1 0 0,1-1-1 0 0,0 1 1 0 0,0 4-31 0 0,1-2 50 0 0,1 7 366 0 0,-1 0-1 0 0,-1 0 1 0 0,0 1-1 0 0,-2-1 1 0 0,-1 1-416 0 0,-3-5 1166 0 0,6-15-1145 0 0,0 0 0 0 0,0 0 0 0 0,0 0 0 0 0,0 0 0 0 0,0 0 0 0 0,0 0 0 0 0,0 0 0 0 0,0 0 0 0 0,0 0 0 0 0,0 0 0 0 0,0 0 1 0 0,0 0-1 0 0,0 0 0 0 0,0 0 0 0 0,0 0 0 0 0,0 0 0 0 0,0 0 0 0 0,0 0 0 0 0,0 0 0 0 0,0 0 0 0 0,0 0 0 0 0,0 0 0 0 0,0 0 0 0 0,0 0 0 0 0,0 0 0 0 0,0 0 0 0 0,0 0 0 0 0,0 0 0 0 0,0 0 0 0 0,0 0 0 0 0,0 0 0 0 0,0 0 0 0 0,0 0 0 0 0,0 0 0 0 0,0 0 0 0 0,0 0-21 0 0,4-10 124 0 0,8-28 1619 0 0,-5 20-2206 0 0,-2 4-15 0 0,0 1 1 0 0,1-1-1 0 0,1 1 0 0 0,0 0 1 0 0,1 0-1 0 0,0 1 1 0 0,4-3 477 0 0,-10 13 0 0 0,1 0 0 0 0,-1 0 0 0 0,0 0 0 0 0,1 1 0 0 0,-1-1 0 0 0,1 1 0 0 0,0-1 0 0 0,0 1 0 0 0,-2 0 1 0 0,-1 1 0 0 0,1 0 0 0 0,-1 0 0 0 0,1 0 0 0 0,-1-1 1 0 0,1 1-1 0 0,-1 0 0 0 0,1 0 0 0 0,-1 0 0 0 0,1 0 1 0 0,0 0-1 0 0,-1 0 0 0 0,1 0 0 0 0,-1 0 0 0 0,1 0 0 0 0,-1 0 1 0 0,1 0-1 0 0,0 0 0 0 0,-1 0 0 0 0,1 0 0 0 0,-1 1 1 0 0,1-1-1 0 0,-1 0 0 0 0,1 0 0 0 0,-1 1 0 0 0,1-1 1 0 0,0 1-2 0 0,0 0 32 0 0,2 0 85 0 0,-1 0 1 0 0,1 1 0 0 0,0 0 0 0 0,-1-1 0 0 0,1 1 0 0 0,-1 0-1 0 0,0 0 1 0 0,0 0 0 0 0,0 1 0 0 0,0-1 0 0 0,0 1 0 0 0,0-1-1 0 0,0 1 1 0 0,0 1-118 0 0,4 7 245 0 0,0 1 1 0 0,3 11-246 0 0,-3-9 230 0 0,3 18 959 0 0,-8-27-1120 0 0,0 1 1 0 0,1-1-1 0 0,0 1 0 0 0,0-1 1 0 0,0 0-1 0 0,2 3-69 0 0,6 18 0 0 0,-6-22 411 0 0,-2-7 101 0 0,-2-3 5 0 0,5-8-285 0 0,-1 4-741 0 0,-3-3 140 0 0,1 0 0 0 0,1 1 0 0 0,3-11 369 0 0,-2-1 0 0 0,-4 21 0 0 0,0-1 0 0 0,1 1 0 0 0,-1-1 0 0 0,1 1 0 0 0,0-1 0 0 0,0 0 0 0 0,5-10-376 0 0,1 1-1 0 0,0-1 1 0 0,1 1-1 0 0,0 0 1 0 0,5-4 376 0 0,-11 14-19 0 0,0 1 1 0 0,1 0 0 0 0,-1 0-1 0 0,1 0 1 0 0,-1 0 0 0 0,1 1-1 0 0,0-1 1 0 0,-1 1-1 0 0,3-1 19 0 0,-5 2 2 0 0,0 0-1 0 0,1-1 0 0 0,-1 1 0 0 0,0 0 1 0 0,1 0-1 0 0,-1 0 0 0 0,1 0 0 0 0,-1 0 1 0 0,0 0-1 0 0,1 0 0 0 0,-1 0 0 0 0,0 0 1 0 0,1 0-1 0 0,-1 0 0 0 0,1 0 0 0 0,-1 0 1 0 0,0 1-1 0 0,1-1 0 0 0,-1 0 0 0 0,0 0 1 0 0,1 0-1 0 0,-1 0 0 0 0,0 1 0 0 0,1-1 1 0 0,-1 0-1 0 0,0 0 0 0 0,0 1 0 0 0,1-1 1 0 0,-1 0-1 0 0,0 0 0 0 0,0 1 0 0 0,1-1 1 0 0,-1 0-1 0 0,0 1 0 0 0,0-1 0 0 0,0 0 1 0 0,0 1-1 0 0,1-1 0 0 0,-1 0 0 0 0,0 1 1 0 0,0-1-1 0 0,0 0 0 0 0,0 1 0 0 0,0-1-1 0 0,0 0 9 0 0,9 19 365 0 0,0-1 0 0 0,-2 1-1 0 0,0 0 1 0 0,-1 1-1 0 0,-1 1-373 0 0,7 20 60 0 0,-11-35-207 0 0,1 0 0 0 0,-1 1 0 0 0,0-1 0 0 0,-1 0 0 0 0,1 1 0 0 0,-1-1 0 0 0,-1 1 0 0 0,1-1 0 0 0,-1 0 0 0 0,0 1 0 0 0,-1-1 0 0 0,1 0 0 0 0,-1 0 0 0 0,0 1 0 0 0,-1-2 0 0 0,0 1 0 0 0,0 0 0 0 0,0 0 0 0 0,-2 2 147 0 0,-14 15-1022 0 0</inkml:trace>
  <inkml:trace contextRef="#ctx0" brushRef="#br0" timeOffset="-10446.812">1756 4649 6448 0 0,'9'-8'685'0'0,"-6"5"-511"0"0,-1 0 1 0 0,0-1-1 0 0,0 1 0 0 0,0 0 0 0 0,0-1 1 0 0,0 0-1 0 0,-1 1 0 0 0,2-4-174 0 0,5-14 2411 0 0,-6 18-2528 0 0,7-9 5025 0 0,-8 12-4771 0 0,-1 0 0 0 0,1 1 0 0 0,-1-1-1 0 0,1 0 1 0 0,-1 0 0 0 0,1 1 0 0 0,-1-1 0 0 0,1 1 0 0 0,-1-1-1 0 0,0 0 1 0 0,1 1 0 0 0,-1-1 0 0 0,0 1 0 0 0,1-1 0 0 0,-1 1-1 0 0,0-1 1 0 0,0 1 0 0 0,0-1 0 0 0,1 1 0 0 0,-1-1-1 0 0,0 1 1 0 0,0-1 0 0 0,0 1 0 0 0,0-1 0 0 0,0 1 0 0 0,0-1-1 0 0,0 1-136 0 0,3 10 62 0 0,-1 0 0 0 0,-1 0-1 0 0,0 0 1 0 0,0 0 0 0 0,-1 10-62 0 0,1 20 1131 0 0,-1-8-532 0 0,-1-27-597 0 0,1 1 0 0 0,0-1 0 0 0,0 0-1 0 0,0 1 1 0 0,1-1-2 0 0,3 19 0 0 0,-3-18 0 0 0,0 0 0 0 0,0 0 0 0 0,0 0 0 0 0,1 0 0 0 0,0-1 0 0 0,0 1 0 0 0,1-1 0 0 0,0 1 0 0 0,0-1 0 0 0,0 0 0 0 0,1 0 0 0 0,3 4 0 0 0,-6-8 0 0 0,0-1 0 0 0,1 1 0 0 0,-1-1 0 0 0,1 1 0 0 0,-1-1 0 0 0,1 0 0 0 0,-1 0 0 0 0,1 0 0 0 0,0 0 0 0 0,0 0 0 0 0,-1 0 0 0 0,1 0 0 0 0,0-1 0 0 0,0 1 0 0 0,1 0 0 0 0,3 1 0 0 0,-5-2 0 0 0,1 0 0 0 0,-1 0 0 0 0,1 1 0 0 0,-1-1 0 0 0,0 0 0 0 0,1 0 0 0 0,-1-1 0 0 0,1 1 0 0 0,-1 0 0 0 0,0 0 0 0 0,1-1 0 0 0,-1 1 0 0 0,0 0 0 0 0,1-1 0 0 0,-1 1 0 0 0,0-1 0 0 0,0 0 0 0 0,1 0 0 0 0,-1 0 0 0 0,26-19 0 0 0,-22 16 0 0 0,27-28 0 0 0,-28 29 0 0 0,0 0 0 0 0,0 0 0 0 0,0-1 0 0 0,0 0 0 0 0,0 0 0 0 0,-1 0 0 0 0,3-4 0 0 0,-1 2 0 0 0,1 1 0 0 0,0-1 0 0 0,0 1 0 0 0,0 0 0 0 0,0 1 0 0 0,2-1 0 0 0,7-6 0 0 0,-12 9 0 0 0,-1 0 0 0 0,1 1 0 0 0,0-1 0 0 0,0 1 0 0 0,0 0 0 0 0,0 0 0 0 0,0 0 0 0 0,0 0 0 0 0,0 0 0 0 0,-2 1 0 0 0,-1 0 0 0 0,1 0 0 0 0,-1 0 0 0 0,1 0 0 0 0,-1-1 0 0 0,1 1 0 0 0,-1 0 0 0 0,1 0 0 0 0,-1 0 0 0 0,0 0 0 0 0,1 0 0 0 0,-1 0 0 0 0,1 1 0 0 0,-1-1 0 0 0,1 0 0 0 0,-1 0 0 0 0,1 0 0 0 0,-1 0 0 0 0,1 0 0 0 0,-1 1 0 0 0,0-1 0 0 0,1 0 0 0 0,-1 0 0 0 0,1 1 0 0 0,-1-1 0 0 0,0 0 0 0 0,1 1 0 0 0,-1-1 0 0 0,0 0 0 0 0,1 1 0 0 0,0 0 0 0 0,4 3 96 0 0,-1 0 0 0 0,0 0 0 0 0,1 0 0 0 0,-1 0 0 0 0,-1 1 0 0 0,1 0 0 0 0,-1-1 0 0 0,0 1 0 0 0,0 1 0 0 0,0-1 0 0 0,-1 0 0 0 0,1 1 0 0 0,-2-1 0 0 0,1 1 0 0 0,0 1-96 0 0,10 20 608 0 0,-11-25-608 0 0,0-1 0 0 0,0 1 0 0 0,-1-1 0 0 0,1 0 0 0 0,0 1 0 0 0,0-1 0 0 0,0 0 0 0 0,0 0 0 0 0,0 0 0 0 0,0 0 0 0 0,1 0 0 0 0,-1 0 0 0 0,0 0 0 0 0,1 0 0 0 0,-1 0 0 0 0,1 0 0 0 0,9 8 0 0 0,-6-5 0 0 0,2-3 0 0 0,0-1-361 0 0,-6 0 290 0 0,0 0 1 0 0,0 1-1 0 0,0-1 1 0 0,0 0-1 0 0,0 0 1 0 0,0 0-1 0 0,0 0 0 0 0,1 0 1 0 0,-1 0-1 0 0,0-1 1 0 0,0 1-1 0 0,0 0 1 0 0,0 0-1 0 0,0-1 0 0 0,0 1 1 0 0,0-1-1 0 0,-1 1 1 0 0,1-1-1 0 0,0 1 1 0 0,0-1-1 0 0,0 0 0 0 0,0 1 1 0 0,-1-1-1 0 0,1 0 1 0 0,0 1-1 0 0,0-1 0 0 0,-1 0 1 0 0,1 0-1 0 0,0-1 71 0 0,6-10-789 0 0,-6 11 602 0 0,0 0 1 0 0,0 0-1 0 0,-1 0 1 0 0,1 0-1 0 0,0-1 1 0 0,-1 1-1 0 0,1 0 1 0 0,-1 0 0 0 0,0-1-1 0 0,1 1 1 0 0,-1 0-1 0 0,0 0 1 0 0,0-1-1 0 0,0 1 1 0 0,0 0-1 0 0,0-1 1 0 0,0 1-1 0 0,0 0 1 0 0,0-1-1 0 0,0 1 1 0 0,-1 0-1 0 0,1-1 1 0 0,0 1-1 0 0,-1 0 187 0 0,-2-21-2645 0 0,3 0-2468 0 0</inkml:trace>
  <inkml:trace contextRef="#ctx0" brushRef="#br0" timeOffset="-10157.081">2225 4616 13824 0 0,'-1'0'48'0'0,"1"0"1"0"0,-1 0-1 0 0,1 0 1 0 0,-1-1-1 0 0,0 1 1 0 0,1 0-1 0 0,-1 0 1 0 0,1-1-1 0 0,-1 1 1 0 0,1 0-1 0 0,-1-1 1 0 0,1 1-1 0 0,-1 0 1 0 0,1-1-1 0 0,-1 1 1 0 0,1-1-1 0 0,-1 1 1 0 0,1-1-49 0 0,-11-9 697 0 0,8 7 475 0 0,5 2-494 0 0,7 4-358 0 0,11 6-710 0 0,19 13-3611 0 0,-20-11 2468 0 0</inkml:trace>
  <inkml:trace contextRef="#ctx0" brushRef="#br0" timeOffset="-9856.72">2525 4647 15664 0 0,'-15'0'356'0'0,"15"0"-329"0"0,-1 0 0 0 0,1 0 0 0 0,0 0 0 0 0,-1 0 0 0 0,1 0 0 0 0,-1 0 0 0 0,1 0 0 0 0,0 0 0 0 0,-1 1 0 0 0,1-1 0 0 0,0 0 0 0 0,-1 0 0 0 0,1 0 0 0 0,0 1 0 0 0,-1-1 0 0 0,1 0 1 0 0,0 1-1 0 0,0-1 0 0 0,-1 0 0 0 0,1 0 0 0 0,0 1 0 0 0,0-1 0 0 0,-1 0 0 0 0,1 1 0 0 0,0-1 0 0 0,0 1-27 0 0,-1 0 129 0 0,-19 11 408 0 0,17-11-537 0 0,0 1-1 0 0,0-1 0 0 0,0 1 0 0 0,1-1 0 0 0,-1 1 0 0 0,1 0 0 0 0,-1 0 1 0 0,-98 102 2040 0 0,94-96-2040 0 0,7-8 0 0 0,0 0 0 0 0,0 0 0 0 0,-1 1 0 0 0,1-1 0 0 0,0 1 0 0 0,0-1 0 0 0,0 0 0 0 0,-1 1 0 0 0,1-1 0 0 0,0 0 0 0 0,0 1 0 0 0,0-1 0 0 0,0 1 0 0 0,0-1 0 0 0,0 0 0 0 0,0 1 0 0 0,0-1 0 0 0,0 1 0 0 0,0-1 0 0 0,0 1 0 0 0,0-1 0 0 0,0 0 0 0 0,0 1 0 0 0,0-1 0 0 0,0 1 0 0 0,1-1 0 0 0,-1 0 0 0 0,0 1 0 0 0,0-1 0 0 0,0 0 0 0 0,1 1 0 0 0,-1-1 0 0 0,0 0 0 0 0,0 1 0 0 0,1-1 0 0 0,-1 0 0 0 0,0 1 0 0 0,1-1 0 0 0,-1 0 0 0 0,0 0 0 0 0,1 0 0 0 0,-1 1 0 0 0,0-1 0 0 0,1 0 0 0 0,-1 0 0 0 0,1 0 0 0 0,-1 0 0 0 0,0 0 0 0 0,1 1 0 0 0,-1-1 0 0 0,3 0 0 0 0,0 0 0 0 0,0 0 0 0 0,0 0 0 0 0,-1 0 0 0 0,1 0 0 0 0,0 0 0 0 0,0-1 0 0 0,-1 1 0 0 0,1-1 0 0 0,0 0 0 0 0,-1 0 0 0 0,1 0 0 0 0,1-1 0 0 0,9-2 0 0 0,-4 2-292 0 0,0 1 0 0 0,1 0 0 0 0,8 0 292 0 0,-16 1-508 0 0,17 0 786 0 0,-17 0-312 0 0,0 0 0 0 0,0 1 1 0 0,0 0-1 0 0,1-1 1 0 0,-1 1-1 0 0,0 0 0 0 0,0 0 1 0 0,0 0-1 0 0,0 1 0 0 0,-1-1 1 0 0,1 0-1 0 0,0 1 0 0 0,0-1 1 0 0,-1 1-1 0 0,1-1 0 0 0,-1 1 1 0 0,1 0-1 0 0,-1 0 1 0 0,0 0-1 0 0,0 0 0 0 0,1 1 34 0 0,3 7 74 0 0,1 0 1 0 0,-1 0-1 0 0,1 8-74 0 0,2-1 632 0 0,3 7 161 0 0,-7-8-525 0 0,-1 0-1 0 0,-1 1 1 0 0,0-1-1 0 0,-1 1 1 0 0,-1-1-1 0 0,-1 10-267 0 0,1-22 72 0 0,-1-1 0 0 0,0 1 0 0 0,0 0 0 0 0,0-1 0 0 0,0 1 0 0 0,0-1-1 0 0,-1 0 1 0 0,-1 2-72 0 0,-6 20 33 0 0,7-21-33 0 0,1 1 0 0 0,-1-1 0 0 0,0 1 0 0 0,0-1 0 0 0,0 0 0 0 0,0 0 0 0 0,-1 0 0 0 0,0 0 0 0 0,0 0 0 0 0,0-1 0 0 0,-6 9 0 0 0,4-4 0 0 0,1-3 0 0 0,0 1 0 0 0,-1-1 0 0 0,0 0 0 0 0,-3 4 0 0 0,6-8 52 0 0,1 1-173 0 0,0-1-1 0 0,-1 0 0 0 0,1 1 0 0 0,-1-1 1 0 0,1 0-1 0 0,-1 0 0 0 0,1 0 0 0 0,-1 0 1 0 0,1-1-1 0 0,-1 1 0 0 0,0 0 0 0 0,0-1 1 0 0,1 1-1 0 0,-1-1 0 0 0,0 1 0 0 0,-1-1 122 0 0,-1-6-1024 0 0,2 1 729 0 0,0 0-1 0 0,0 0 0 0 0,1 0 0 0 0,-1 0 1 0 0,2 0-1 0 0,-1 0 0 0 0,0-1 0 0 0,1 1 1 0 0,0 0-1 0 0,0-1 0 0 0,1 1 0 0 0,0-3 296 0 0,-1-14-5458 0 0</inkml:trace>
  <inkml:trace contextRef="#ctx0" brushRef="#br0" timeOffset="-9304.276">2658 4453 13824 0 0,'0'0'314'0'0,"0"0"-283"0"0,0-1-1 0 0,0 1 0 0 0,0 0 1 0 0,0 0-1 0 0,0 0 1 0 0,0 0-1 0 0,0-1 0 0 0,0 1 1 0 0,0 0-1 0 0,0 0 1 0 0,0 0-1 0 0,0 0 0 0 0,0-1 1 0 0,0 1-1 0 0,0 0 1 0 0,1 0-1 0 0,-1 0 0 0 0,0 0 1 0 0,0-1-1 0 0,0 1 0 0 0,0 0 1 0 0,0 0-1 0 0,0 0 1 0 0,0 0-1 0 0,1 0 0 0 0,-1 0 1 0 0,0 0-1 0 0,0-1 1 0 0,0 1-1 0 0,0 0 0 0 0,1 0 1 0 0,-1 0-1 0 0,0 0 1 0 0,0 0-1 0 0,0 0 0 0 0,0 0 1 0 0,1 0-1 0 0,-1 0 1 0 0,0 0-31 0 0,3 3 71 0 0,1-1 0 0 0,-1 1 0 0 0,0 0 0 0 0,0 0 0 0 0,-1 1 0 0 0,1-1 0 0 0,-1 0 0 0 0,1 1 0 0 0,-1 0 0 0 0,0-1 0 0 0,0 1 0 0 0,-1 0 0 0 0,1 0 0 0 0,0 4-71 0 0,4 10 529 0 0,-2 1-1 0 0,3 14-528 0 0,-1 9 73 0 0,1 4 1902 0 0,13 43-1975 0 0,-19-87 0 0 0,2 7 0 0 0,-1 0 0 0 0,1 1 0 0 0,-2-1 0 0 0,1 1 0 0 0,-1 0 0 0 0,-1 0 0 0 0,1 0 0 0 0,0-8 0 0 0,2-6 0 0 0,5-8 0 0 0,3-33 0 0 0,-9 41-57 0 0,-1 0 0 0 0,1 0-1 0 0,0 0 1 0 0,0 1 0 0 0,0-1-1 0 0,0 1 1 0 0,3-4 57 0 0,-4 6-475 0 0,-1 1-33 0 0,0 0 134 0 0,2 0 477 0 0,1 0-1 0 0,-1 1 1 0 0,0-1 0 0 0,0 1 0 0 0,0-1-1 0 0,0 1 1 0 0,0 0 0 0 0,0-1 0 0 0,0 1-1 0 0,0 0 1 0 0,0 0 0 0 0,-1 1 0 0 0,1-1-1 0 0,0 0 1 0 0,-1 0 0 0 0,1 1-1 0 0,0-1 1 0 0,-1 1-103 0 0,5 5-45 0 0,-1-1 0 0 0,0 1 0 0 0,-1 1 0 0 0,1-1 45 0 0,7 12 161 0 0,6 13 1143 0 0,-15-26-1192 0 0,-1-1 0 0 0,1 0 0 0 0,0 1 0 0 0,1-1 0 0 0,0 0 0 0 0,2 2-112 0 0,-1 1 0 0 0,-4-7 0 0 0,0 1 0 0 0,0-1 0 0 0,0 0 0 0 0,0 1 0 0 0,0-1 0 0 0,0 0 0 0 0,0 0 0 0 0,0 1 0 0 0,1-1 0 0 0,-1 0 0 0 0,0-1 0 0 0,1 1 0 0 0,-1 0 0 0 0,1 0 0 0 0,-1 0 0 0 0,1-1 0 0 0,1 1 0 0 0,-3 0 0 0 0,1-1 0 0 0,-1 0 0 0 0,1 0 0 0 0,0 1 0 0 0,-1-1 0 0 0,1 0 0 0 0,0 0 0 0 0,-1 0 0 0 0,1 0 0 0 0,0 0 0 0 0,-1 1 0 0 0,1-1 0 0 0,0 0 0 0 0,-1-1 0 0 0,1 1 0 0 0,-1 0 0 0 0,1 0 0 0 0,0 0 0 0 0,-1 0 0 0 0,1 0 0 0 0,0-1 0 0 0,-1 1 0 0 0,1 0 0 0 0,-1-1 0 0 0,1 1 0 0 0,0 0 0 0 0,-1-1 0 0 0,1 1 0 0 0,-1 0 0 0 0,1-1 0 0 0,-1 1 0 0 0,1-1 0 0 0,-1 1 0 0 0,0-1 0 0 0,1 0 0 0 0,-1 1 0 0 0,0-1 0 0 0,1 1 0 0 0,-1-1 0 0 0,0 0 0 0 0,1 0 0 0 0,0-1 0 0 0,2-4-212 0 0,0 0 0 0 0,-1 0 0 0 0,0-1-1 0 0,0 1 1 0 0,0 0 0 0 0,-1-1-1 0 0,0 1 1 0 0,0-3 212 0 0,1-14-2122 0 0,-2-19 2122 0 0,1-8-220 0 0,-1 33 296 0 0,0 13 111 0 0,0 0 0 0 0,0 1 0 0 0,0-1 0 0 0,0 0 0 0 0,1 0 0 0 0,0 1-1 0 0,0-5-186 0 0,0 7 375 0 0,-1 1-576 0 0,0 0-250 0 0,0 0-49 0 0,0 0 127 0 0,0 0 574 0 0,5 16 1260 0 0,-3-6-1055 0 0,0 0 0 0 0,1-1 0 0 0,0 1 0 0 0,0-1 0 0 0,2 2-406 0 0,0 0 38 0 0,-1 0 0 0 0,-1 0 0 0 0,2 6-38 0 0,-3-8 13 0 0,0 0-1 0 0,1-1 0 0 0,1 1 1 0 0,-1-1-1 0 0,3 3-12 0 0,-2-3 276 0 0,0 0-1 0 0,-1 0 1 0 0,0 1 0 0 0,0-1-1 0 0,0 4-275 0 0,6 14 561 0 0,-7-22-553 0 0,-1 0-1 0 0,1 0 1 0 0,-1 0 0 0 0,1 0 0 0 0,-1 0 0 0 0,0 3-8 0 0,4 19-876 0 0,-6-25 601 0 0,0 0 0 0 0,-1 0 0 0 0,1 0 1 0 0,0 0-1 0 0,-1-1 0 0 0,1 1 0 0 0,-1 0 0 0 0,1-1 0 0 0,-1 1 0 0 0,1-1 0 0 0,-1 0 0 0 0,0 1 0 0 0,1-1 0 0 0,-1 0 275 0 0,-10 0-1524 0 0,0-2-10 0 0</inkml:trace>
  <inkml:trace contextRef="#ctx0" brushRef="#br0" timeOffset="-8969.49">2933 4753 15664 0 0,'2'0'356'0'0,"13"-5"342"0"0,1 1 0 0 0,14-2-698 0 0,24-6 403 0 0,-35 7 119 0 0,0 1 0 0 0,0 1-1 0 0,18-1-521 0 0,32-5-25 0 0,-2 1-2420 0 0,-49 5-3693 0 0</inkml:trace>
  <inkml:trace contextRef="#ctx0" brushRef="#br0" timeOffset="-8404.81">1581 5353 15664 0 0,'-1'1'356'0'0,"-22"9"727"0"0,20-9-1062 0 0,0 0 1 0 0,0 0 0 0 0,0 0-1 0 0,1 1 1 0 0,-1-1-1 0 0,0 1 1 0 0,0 0 0 0 0,1 0-1 0 0,-1 0 1 0 0,1 0-1 0 0,0 0 1 0 0,-1 0-1 0 0,1 1-21 0 0,-17 19 320 0 0,15-18-131 0 0,1-1 1 0 0,-1 1-1 0 0,1 1 0 0 0,0-1 1 0 0,0 0-1 0 0,0 1 1 0 0,0-1-1 0 0,1 1 0 0 0,-2 4-189 0 0,0 5 17 0 0,3-12-57 0 0,0 0 0 0 0,0 0 0 0 0,1 0-1 0 0,-1 0 1 0 0,1 1 0 0 0,0-1 0 0 0,-1 0 0 0 0,1 0-1 0 0,0 1 1 0 0,1 1 40 0 0,-1-1-84 0 0,0-1 1 0 0,0 1-1 0 0,0-1 0 0 0,1 1 1 0 0,-1 0-1 0 0,1-1 0 0 0,0 1 0 0 0,0-1 1 0 0,0 1-1 0 0,0-1 0 0 0,0 1 0 0 0,0-1 1 0 0,1 0-1 0 0,-1 0 0 0 0,1 0 1 0 0,0 1-1 0 0,-1-2 0 0 0,1 1 0 0 0,2 2 84 0 0,7 7 0 0 0,-10-9 0 0 0,1-1 0 0 0,-1 1 0 0 0,1-1 0 0 0,0 1 0 0 0,0-1 0 0 0,0 1 0 0 0,-1-1 0 0 0,1 0 0 0 0,0 0 0 0 0,0 0 0 0 0,1 1 0 0 0,20 12 0 0 0,-8-4 0 0 0,-11-7 0 0 0,1 0 0 0 0,-1 1 0 0 0,0-1 0 0 0,0 1 0 0 0,1 1 0 0 0,11 11 0 0 0,-15-15 0 0 0,0-1 0 0 0,0 1 0 0 0,0 0 0 0 0,-1 0 0 0 0,1 0 0 0 0,0 0 0 0 0,0-1 0 0 0,-1 1 0 0 0,1 0 0 0 0,-1 0 0 0 0,1 0 0 0 0,-1 0 0 0 0,1 1 0 0 0,-1-1 0 0 0,1 0 0 0 0,-1 0 0 0 0,0 0 0 0 0,0 0 0 0 0,0 0 0 0 0,0 0 0 0 0,0 0 0 0 0,0 1 0 0 0,0-1 0 0 0,0 0 0 0 0,0 0 0 0 0,0 0 0 0 0,4 12 233 0 0,-4-12-208 0 0,1-1 1 0 0,-1 1 0 0 0,0-1-1 0 0,1 0 1 0 0,-1 1-1 0 0,0-1 1 0 0,0 1 0 0 0,0-1-1 0 0,1 1 1 0 0,-1-1-1 0 0,0 1 1 0 0,0-1 0 0 0,0 1-1 0 0,0-1 1 0 0,0 1-1 0 0,0-1 1 0 0,0 1 0 0 0,0 0-1 0 0,0-1 1 0 0,0 1-1 0 0,0-1 1 0 0,0 1-1 0 0,-1-1 1 0 0,1 1 0 0 0,0-1-1 0 0,0 0 1 0 0,0 1-1 0 0,-1-1 1 0 0,1 1 0 0 0,0-1-1 0 0,0 1 1 0 0,-1-1-1 0 0,1 0 1 0 0,-1 1 0 0 0,1-1-1 0 0,0 1 1 0 0,-1-1-1 0 0,1 0 1 0 0,-1 0-1 0 0,1 1 1 0 0,0-1 0 0 0,-1 0-1 0 0,1 0 1 0 0,-1 1-1 0 0,1-1-25 0 0,-14 9 314 0 0,-4 3-255 0 0,-1-1 0 0 0,0 0 0 0 0,0-1 0 0 0,-1-1-1 0 0,-18 5-58 0 0,18-7-2 0 0,15-5-15 0 0,0 0 1 0 0,0-1 0 0 0,0 1-1 0 0,-1-1 1 0 0,1 0 0 0 0,0-1-1 0 0,-1 1 1 0 0,-4-1 16 0 0,8 0-696 0 0,-5-6-2222 0 0,5 1-2878 0 0</inkml:trace>
  <inkml:trace contextRef="#ctx0" brushRef="#br0" timeOffset="-7227.309">1943 5464 13824 0 0,'-15'-2'314'0'0,"12"2"46"0"0,-7 7 354 0 0,0-1-619 0 0,1 1 0 0 0,0 0 0 0 0,0 0 0 0 0,0 1 0 0 0,1 0 0 0 0,0 1 1 0 0,1 0-1 0 0,0 0 0 0 0,0 0 0 0 0,1 1 0 0 0,0 0-95 0 0,-8 12 942 0 0,11-18-917 0 0,0 0 0 0 0,0 0 0 0 0,1 1 0 0 0,-1-1 0 0 0,1 0 0 0 0,0 1 0 0 0,0 0-25 0 0,0 2 0 0 0,1-4 0 0 0,0-1 0 0 0,0 1 0 0 0,0 0 0 0 0,0 0 0 0 0,1 0 0 0 0,0 0 0 0 0,-1 0 0 0 0,1 0 0 0 0,0 2 0 0 0,0-3 4 0 0,1-1-1 0 0,-1 1 0 0 0,0 0 0 0 0,0-1 0 0 0,1 1 0 0 0,-1-1 0 0 0,0 1 0 0 0,1-1 0 0 0,0 1 0 0 0,-1-1 0 0 0,1 1 0 0 0,0-1 0 0 0,0 1 0 0 0,0-1 0 0 0,0 0 0 0 0,0 0 0 0 0,0 1 0 0 0,1-1-3 0 0,0 1-15 0 0,1 0 0 0 0,-1 0 0 0 0,1 0 0 0 0,0-1-1 0 0,-1 1 1 0 0,1-1 0 0 0,0 0 0 0 0,0 0 0 0 0,2 1 15 0 0,3-1 144 0 0,0 1 1 0 0,0-1 0 0 0,1 0-1 0 0,-1-1 1 0 0,0 1-1 0 0,1-2 1 0 0,0 1-145 0 0,-4-1 276 0 0,0-1 0 0 0,1 1 0 0 0,-1-1 0 0 0,4-1-276 0 0,10-4 13 0 0,7-4-13 0 0,-9 3 0 0 0,8-3 0 0 0,3 0 0 0 0,-6 0 0 0 0,-5 6 0 0 0,-12 1 0 0 0,-4 0 0 0 0,2 1 0 0 0,-3-2 0 0 0,5 4 0 0 0,-6-1 0 0 0,-3 3 0 0 0,11-2 0 0 0,2 3 0 0 0,-12-2 0 0 0,-2-2-64 0 0,4 1-273 0 0,1 1-138 0 0,0 0-33 0 0,2 0 66 0 0,7-2 292 0 0,0 0 137 0 0,-7 1 9 0 0,-1-1 4 0 0,0 1 0 0 0,0-1 0 0 0,0 1 1 0 0,0 0-1 0 0,0-1 0 0 0,0 1 0 0 0,0 0 0 0 0,1 0 0 0 0,-1-1 0 0 0,1 1 0 0 0,0 0 0 0 0,-1 0 0 0 0,-1 1 0 0 0,1 0 0 0 0,-1 0 0 0 0,0 0 0 0 0,0 0 0 0 0,1 0 0 0 0,-1-1 0 0 0,0 1 0 0 0,0 0 0 0 0,0 0 0 0 0,1 0 0 0 0,-1-1 0 0 0,0 1 0 0 0,0 0 0 0 0,0 0 0 0 0,1 0 0 0 0,-1-1 0 0 0,0 1 0 0 0,0 0 0 0 0,0-1 0 0 0,0 1 0 0 0,0 0 0 0 0,0 0 0 0 0,0-1 0 0 0,0 1 0 0 0,0 0 0 0 0,0-1 0 0 0,0 1 0 0 0,0 0 0 0 0,0 0 0 0 0,0-1 0 0 0,1 0 0 0 0,-1 0 0 0 0,1 0 0 0 0,0 0 0 0 0,-1 0 0 0 0,1 0 0 0 0,0 0 0 0 0,0 0 0 0 0,0 0 0 0 0,0 0 0 0 0,0 0 0 0 0,0 1 0 0 0,0-1 0 0 0,0 0 0 0 0,0 0 0 0 0,3 1 0 0 0,-2 0 64 0 0,-1 0 274 0 0,-1 0 136 0 0,0 0 34 0 0,-3-12-1726 0 0,4 9 1068 0 0,-6-3 134 0 0,1 1 80 0 0,3 4-32 0 0,1 1-1 0 0,0 0 0 0 0,0 0 1 0 0,0-1-1 0 0,0 1 0 0 0,-1 0 1 0 0,1-1-1 0 0,0 1 0 0 0,0 0 1 0 0,0-1-1 0 0,0 1 0 0 0,0 0 1 0 0,0 0-1 0 0,0-1 0 0 0,0 1 1 0 0,0 0-1 0 0,0-1 0 0 0,0 1 1 0 0,0 0-1 0 0,0-1 0 0 0,0 1 1 0 0,1 0-1 0 0,-1-1-31 0 0,0 1 34 0 0,0 0-1 0 0,0-1 1 0 0,0 1-1 0 0,0 0 1 0 0,0 0 0 0 0,0-1-1 0 0,0 1 1 0 0,0 0 0 0 0,0 0-1 0 0,0-1 1 0 0,0 1-1 0 0,0 0 1 0 0,0-1 0 0 0,0 1-1 0 0,0 0 1 0 0,0 0-1 0 0,0-1 1 0 0,0 1 0 0 0,0 0-1 0 0,0 0 1 0 0,0-1 0 0 0,0 1-1 0 0,0 0 1 0 0,-1 0-1 0 0,1-1 1 0 0,0 1 0 0 0,0 0-1 0 0,0 0 1 0 0,0 0-1 0 0,-1-1 1 0 0,1 1-34 0 0,-29-15-1811 0 0,22 12 1795 0 0,2 1 80 0 0,5 2 274 0 0,-1-1-241 0 0,1 0 0 0 0,-1 0 1 0 0,1 0-1 0 0,-1 1 0 0 0,1-1 1 0 0,-1 0-1 0 0,0 0 0 0 0,1 1 1 0 0,-1-1-1 0 0,0 0 0 0 0,0 1 1 0 0,1-1-1 0 0,-1 1 0 0 0,0-1 1 0 0,0 1-1 0 0,-1-1-97 0 0,-14-7 33 0 0,6 5-33 0 0,0 1 0 0 0,-1 0 0 0 0,1 0 0 0 0,-1 1 0 0 0,1 0 0 0 0,0 1 0 0 0,-6 0 0 0 0,12 0 0 0 0,-3 1-240 0 0,0-1-1 0 0,0 1 0 0 0,0 1 0 0 0,0 0 0 0 0,0 0 1 0 0,1 0-1 0 0,-1 0 0 0 0,1 1 0 0 0,-1 0 0 0 0,-3 3 241 0 0,9-5-512 0 0,1-1 1 0 0,0 0-1 0 0</inkml:trace>
  <inkml:trace contextRef="#ctx0" brushRef="#br0" timeOffset="-6687.145">2367 5486 13824 0 0,'-2'0'59'0'0,"0"-1"1"0"0,0 1-1 0 0,0 0 0 0 0,1 0 1 0 0,-1-1-1 0 0,0 1 1 0 0,0 0-1 0 0,0 1 1 0 0,0-1-1 0 0,0 0 1 0 0,1 0-1 0 0,-1 1 1 0 0,0-1-1 0 0,0 1 1 0 0,1 0-1 0 0,-1-1 0 0 0,0 1 1 0 0,1 0-1 0 0,-1 0 1 0 0,0 0-1 0 0,1 0 1 0 0,-1 0-1 0 0,1 1 1 0 0,0-1-1 0 0,-1 0 1 0 0,1 1-1 0 0,0 0-59 0 0,-2 0 26 0 0,0 1 1 0 0,1 0-1 0 0,-1 0 0 0 0,1 0 1 0 0,0 1-1 0 0,0-1 0 0 0,0 0 1 0 0,0 1-1 0 0,1-1 1 0 0,0 1-1 0 0,-1 0 0 0 0,1 0 1 0 0,0 0-27 0 0,1 0 168 0 0,-1-1 0 0 0,0 1 0 0 0,0-1 0 0 0,0 0 0 0 0,0 1 0 0 0,-1-1 0 0 0,0 1-168 0 0,0 0 194 0 0,0-1-1 0 0,1 1 1 0 0,0-1 0 0 0,-1 1-1 0 0,1 0 1 0 0,0-1-1 0 0,0 4-193 0 0,1 0 446 0 0,-1 28 133 0 0,1-33-505 0 0,0 0-1 0 0,1 0 0 0 0,-1 1 0 0 0,1-1 1 0 0,-1 0-1 0 0,1 0 0 0 0,0 0 0 0 0,0 0 1 0 0,0 0-1 0 0,0 0 0 0 0,0 0 1 0 0,0 0-1 0 0,1-1 0 0 0,-1 2-73 0 0,1-1 37 0 0,0 0 1 0 0,0-1-1 0 0,0 1 0 0 0,0 0 0 0 0,0-1 1 0 0,0 1-1 0 0,0-1 0 0 0,1 1 0 0 0,-1-1 0 0 0,0 0 1 0 0,1 0-1 0 0,-1 0 0 0 0,1 0 0 0 0,-1-1 1 0 0,1 1-1 0 0,0-1 0 0 0,-1 1 0 0 0,1-1 1 0 0,0 0-1 0 0,-1 0 0 0 0,1 0 0 0 0,-1 0 1 0 0,1-1-1 0 0,0 1 0 0 0,-1-1 0 0 0,1 0 1 0 0,-1 1-1 0 0,1-1 0 0 0,-1 0 0 0 0,2-1-37 0 0,7-3 0 0 0,-5 3 0 0 0,-1 0 0 0 0,0 0 0 0 0,1-1 0 0 0,-1 0 0 0 0,0 0 0 0 0,0 0 0 0 0,-1-1 0 0 0,1 1 0 0 0,2-4 0 0 0,2-3 0 0 0,-1-1 0 0 0,0 0 0 0 0,-1 0 0 0 0,0 0 0 0 0,2-7 0 0 0,-7 12 0 0 0,0 1 0 0 0,0-1 0 0 0,-1 1 0 0 0,1-1 0 0 0,-1-2 0 0 0,2-9 0 0 0,-5 26 0 0 0,-3 8 0 0 0,2-1 0 0 0,0 1 0 0 0,1 0 0 0 0,0 0 0 0 0,2 5 0 0 0,-1-19 0 0 0,5 13 0 0 0,-4-15 0 0 0,0-1 0 0 0,1 1 0 0 0,-1 0 0 0 0,0-1 0 0 0,1 1 0 0 0,-1 0 0 0 0,1-1 0 0 0,-1 1 0 0 0,1 0 0 0 0,-1-1 0 0 0,1 1 0 0 0,-1-1 0 0 0,1 1 0 0 0,0-1 0 0 0,-1 1 0 0 0,1-1 0 0 0,0 1 0 0 0,-1-1 0 0 0,1 0 0 0 0,0 1 0 0 0,0-1 0 0 0,-1 0 0 0 0,1 1 0 0 0,0-1 0 0 0,0 0 0 0 0,0 0 0 0 0,-1 0 0 0 0,1 0 0 0 0,0 0 0 0 0,0 0 0 0 0,0 0 0 0 0,0 0 0 0 0,2 0 1 0 0,0 0-1 0 0,0 0 1 0 0,0 0-1 0 0,0-1 1 0 0,0 1-1 0 0,0-1 1 0 0,-1 0-1 0 0,1 0 1 0 0,0 0-1 0 0,0 0 0 0 0,-1 0 1 0 0,3-2-1 0 0,29-20-70 0 0,-14 8-1476 0 0,-2-1 0 0 0,0-1-1 0 0,0 0 1 0 0,1-5 1546 0 0,-7 5-1534 0 0</inkml:trace>
  <inkml:trace contextRef="#ctx0" brushRef="#br0" timeOffset="-6029.946">2784 5372 13824 0 0,'0'8'674'0'0,"8"35"1229"0"0,2-1-1 0 0,9 20-1902 0 0,-9-34 806 0 0,-7-21-754 0 0,0 1 1 0 0,0-1-1 0 0,-1 1 1 0 0,0 0-1 0 0,0 0 0 0 0,-1 0-52 0 0,3 14 178 0 0,-3-19-20 0 0,0 0 0 0 0,0 0 0 0 0,-1 1-1 0 0,1-1 1 0 0,-1 0 0 0 0,0 1 0 0 0,0-1-1 0 0,0 3-157 0 0,-1 18 680 0 0,1-23-309 0 0,0-1 117 0 0,-1 0-459 0 0,0 0 1 0 0,0 0-1 0 0,0 0 1 0 0,-1 0-1 0 0,1 0 0 0 0,0-1 1 0 0,0 1-1 0 0,0 0 1 0 0,0-1-1 0 0,0 1 0 0 0,0-1 1 0 0,0 1-1 0 0,0-1 1 0 0,0 1-1 0 0,0-1 0 0 0,0 0 1 0 0,0 0-1 0 0,1 1 1 0 0,-1-1-1 0 0,0 0 0 0 0,0 0 1 0 0,1 0-1 0 0,-1 0 1 0 0,1 0-1 0 0,-1 0 0 0 0,1 0 1 0 0,-1 0-1 0 0,1 0 1 0 0,-1 0-1 0 0,1 0 0 0 0,0 0 1 0 0,-1 0-1 0 0,1 0 1 0 0,0 0-1 0 0,0 0 1 0 0,0 0-1 0 0,0-1 0 0 0,0 1-29 0 0,-1-11 0 0 0,0 1 0 0 0,1-1 0 0 0,0 0 0 0 0,1 1 0 0 0,0-1 0 0 0,1 1 0 0 0,1 0 0 0 0,-1-1 0 0 0,3-3 0 0 0,-2 5-365 0 0,1-1 0 0 0,0 1-1 0 0,0 0 1 0 0,1 1 0 0 0,6-10 365 0 0,-8 14-36 0 0,5-8-84 0 0,1 0 0 0 0,4-4 120 0 0,-9 13-147 0 0,0 0-1 0 0,-1 0 0 0 0,1 1 0 0 0,0-1 1 0 0,1 1-1 0 0,-1 0 0 0 0,1 0 0 0 0,-1 1 0 0 0,2-1 148 0 0,29-12-1123 0 0,10-1 1123 0 0,79-19-6535 0 0,-107 30 5874 0 0,-11 3 577 0 0,1 0 1 0 0,-1 1 0 0 0,1 0 0 0 0,-1 0 0 0 0,6 0 83 0 0,-11 1 337 0 0,-2 3 160 0 0,-1-1 0 0 0,1 1 0 0 0,-1-1 0 0 0,0 1 0 0 0,0-1 0 0 0,0 1 0 0 0,0-1 0 0 0,-1 0 0 0 0,1 0 0 0 0,-1 0-1 0 0,1-1-496 0 0,-1 1 158 0 0,1 0 0 0 0,-1 0 0 0 0,0 0 0 0 0,1 0 0 0 0,0 1 0 0 0,0-1 0 0 0,0 1 0 0 0,0-1 0 0 0,0 1-1 0 0,0-1 1 0 0,1 1 0 0 0,-1 0 0 0 0,1 0 0 0 0,-1 1-158 0 0,1-2 4 0 0,0 0-1 0 0,0 0 1 0 0,-1 0-1 0 0,1 0 1 0 0,-1 0 0 0 0,0 0-1 0 0,1 0 1 0 0,-1-1-1 0 0,0 1 1 0 0,-1 0-4 0 0,0 0 0 0 0,1 0-1 0 0,0 0 1 0 0,-1 0-1 0 0,1 1 1 0 0,0-1 0 0 0,0 1-1 0 0,-1 1 1 0 0,-15 25-29 0 0,9-16 328 0 0,1 1-1 0 0,0-1 1 0 0,1 2 0 0 0,1-1-1 0 0,-1 5-298 0 0,0 20 608 0 0,7-37-608 0 0,0-1 1 0 0,-1 1-1 0 0,1 0 0 0 0,0-1 0 0 0,0 1 0 0 0,0 0 0 0 0,0-1 0 0 0,1 1 1 0 0,-1 0-1 0 0,0-1 0 0 0,1 1 0 0 0,-1 0 0 0 0,1-1 0 0 0,0 1 0 0 0,-1-1 0 0 0,1 1 1 0 0,0-1-1 0 0,0 1 0 0 0,0-1 0 0 0,0 0 0 0 0,0 1 0 0 0,0-1 0 0 0,1 0 0 0 0,-1 0 1 0 0,0 0-1 0 0,0 0 0 0 0,1 0 0 0 0,-1 0 0 0 0,1 0 0 0 0,-1 0 0 0 0,3 1 144 0 0,1 0-1 0 0,-1 0 1 0 0,0 0 0 0 0,0-1-1 0 0,1 1 1 0 0,-1-1-1 0 0,1 0 1 0 0,0 0 0 0 0,-1-1-1 0 0,5 1-143 0 0,2-2 58 0 0,0 0 0 0 0,0-1 0 0 0,0 0 0 0 0,0 0 1 0 0,0-1-1 0 0,-1 0 0 0 0,1-1 0 0 0,-1-1 0 0 0,0 0 0 0 0,0 0 0 0 0,-1 0 0 0 0,8-7-58 0 0,1-1-98 0 0,0-2 0 0 0,-2 1 0 0 0,0-2 0 0 0,0 0 0 0 0,12-18 98 0 0,-24 28-199 0 0,1-1 0 0 0,-1 1 0 0 0,0-1 1 0 0,-1 0-1 0 0,1 0 0 0 0,-1 0 0 0 0,-1-1 0 0 0,1-2 199 0 0,-2 5 64 0 0,-1 4-29 0 0,-1 1-1 0 0,1 0 1 0 0,0 0 0 0 0,0-1-1 0 0,0 1 1 0 0,0 0-1 0 0,0 0 1 0 0,-1-1-1 0 0,1 1 1 0 0,0 0-1 0 0,0 0 1 0 0,-1 0-1 0 0,1-1 1 0 0,0 1 0 0 0,0 0-1 0 0,-1 0 1 0 0,1 0-1 0 0,0 0 1 0 0,0 0-1 0 0,-1 0 1 0 0,1-1-1 0 0,0 1 1 0 0,0 0-1 0 0,-1 0 1 0 0,1 0 0 0 0,0 0-1 0 0,-1 0 1 0 0,1 0-1 0 0,0 0 1 0 0,-1 0-1 0 0,1 0 1 0 0,0 0-1 0 0,-1 1-34 0 0,-8 0 623 0 0,4 2-605 0 0,0 1 0 0 0,1 0 0 0 0,-1 0 1 0 0,1 0-1 0 0,0 0 0 0 0,1 1 0 0 0,-1 0 0 0 0,1 0 0 0 0,0 0 0 0 0,-1 1-18 0 0,-5 12-15 0 0,0 0 0 0 0,-1 8 15 0 0,2-4 14 0 0,6-18-14 0 0,1 1 0 0 0,-1 0 0 0 0,1 0 0 0 0,0 0 0 0 0,0 0 0 0 0,1 0 0 0 0,-1 0 0 0 0,1 0 0 0 0,0 0 0 0 0,1 0 0 0 0,0 3 0 0 0,-1-6 0 0 0,1 1 0 0 0,-1-1 0 0 0,1 1 0 0 0,0 0 0 0 0,0-1 0 0 0,0 1 0 0 0,0-1 0 0 0,0 0 0 0 0,1 1 0 0 0,-1-1 0 0 0,1 0 0 0 0,0 0 0 0 0,-1 0 0 0 0,1 0 0 0 0,0 0 0 0 0,0 0 0 0 0,0-1 0 0 0,0 1 0 0 0,1-1 0 0 0,-1 1 0 0 0,2 0 0 0 0,4 1 0 0 0,-1 0 0 0 0,1-1 0 0 0,-1 0 0 0 0,1 0 0 0 0,0-1 0 0 0,-1 0 0 0 0,1 0 0 0 0,0-1 0 0 0,0 0 0 0 0,0 0 0 0 0,6-1 0 0 0,10-2 0 0 0</inkml:trace>
  <inkml:trace contextRef="#ctx0" brushRef="#br2" timeOffset="20579.997">5351 982 6448 0 0,'0'0'141'0'0,"0"0"23"0"0,0 0 13 0 0,-10-10 13 0 0,10 9-108 0 0,-1 1 1 0 0,1-1 0 0 0,-1 1-1 0 0,1-1 1 0 0,0 0-1 0 0,-1 1 1 0 0,1-1-1 0 0,0 1 1 0 0,0-1 0 0 0,-1 0-1 0 0,1 1 1 0 0,0-1-1 0 0,0 0 1 0 0,0 1-1 0 0,0-1 1 0 0,0 0 0 0 0,0 1-1 0 0,0-1 1 0 0,0 0-1 0 0,0 1 1 0 0,0-1-1 0 0,0 0 1 0 0,1 1 0 0 0,-1-1-1 0 0,0 0 1 0 0,0 1-1 0 0,1-1 1 0 0,-1 0-83 0 0,1-2 168 0 0,0 2 344 0 0,-1-1-363 0 0,1 0 0 0 0,-1 0 1 0 0,1 0-1 0 0,-1-1 0 0 0,1 1 1 0 0,0 0-1 0 0,0 0 0 0 0,0 0 1 0 0,0 0-1 0 0,1 1 0 0 0,-1-1 1 0 0,0 0-1 0 0,1 0 0 0 0,-1 1 1 0 0,1-1-1 0 0,0 1 0 0 0,-1-1 1 0 0,1 1-1 0 0,0 0 0 0 0,0 0 1 0 0,0-1-1 0 0,0 1 0 0 0,0 1 1 0 0,1-1-150 0 0,21-11 1466 0 0,-23 10-1372 0 0,8 1-21 0 0,-1 1-74 0 0,-6 1 0 0 0,0-1 1 0 0,0 1-1 0 0,0 0 1 0 0,0-1-1 0 0,0 1 1 0 0,0 0-1 0 0,0 0 1 0 0,0 0 0 0 0,-1 0-1 0 0,1 1 1 0 0,0-1-1 0 0,0 0 1 0 0,-1 1-1 0 0,1-1 1 0 0,-1 1 0 0 0,0 0-1 0 0,1-1 1 0 0,-1 1-1 0 0,0 0 1 0 0,0 0-1 0 0,0 0 1 0 0,0 1 0 0 0,12 14 82 0 0,-7-11 103 0 0,-1 0 0 0 0,1 1 1 0 0,-2 0-1 0 0,1 0 0 0 0,-1 0 1 0 0,0 1-1 0 0,0 0 1 0 0,-1-1-1 0 0,0 1 0 0 0,-1 0 1 0 0,1 1-186 0 0,13 34-64 0 0,-11-30 190 0 0,-1 1 0 0 0,0 0 0 0 0,-1 0-1 0 0,1 6-125 0 0,3 15 937 0 0,-6-27-898 0 0,0 0-1 0 0,0 1 0 0 0,-1-1 0 0 0,0 2-38 0 0,0-2-310 0 0,1 0 0 0 0,-1 1 0 0 0,3 6 310 0 0,10 67 779 0 0,-6-53-427 0 0,-5-25-477 0 0,-1 0-1 0 0,0 0 0 0 0,0 0 1 0 0,0 1-1 0 0,0-1 0 0 0,-1 0 1 0 0,0 0-1 0 0,0 0 0 0 0,0 4 126 0 0,0-4-37 0 0,0 1 1 0 0,0-1-1 0 0,0 0 1 0 0,1 0-1 0 0,0 0 0 0 0,0 2 37 0 0,0-2 125 0 0,0 0 0 0 0,0 0 0 0 0,-1-1 0 0 0,0 1-1 0 0,1 0 1 0 0,-1 0 0 0 0,-1 0 0 0 0,1 0-125 0 0,-1 3 232 0 0,0-2-178 0 0,0 0-1 0 0,0 0 1 0 0,1 1-1 0 0,-1-1 0 0 0,1 0 1 0 0,1 0-1 0 0,-1 1-53 0 0,0-4 0 0 0,0 0 0 0 0,0 1 0 0 0,0-1 0 0 0,0 0 0 0 0,-1 0 0 0 0,1 0 0 0 0,-1 1 0 0 0,0 0 0 0 0,1-1 0 0 0,-1 0 0 0 0,1 0 0 0 0,-1 0 0 0 0,1 0 0 0 0,0 1 0 0 0,-1-1 0 0 0,1 0 0 0 0,0 0 0 0 0,1 1 0 0 0,-1 0 0 0 0,0 1 0 0 0,-3 5 0 0 0,3-8 0 0 0,0-1 0 0 0,0 1 0 0 0,0-1 0 0 0,0 1 0 0 0,0 0 0 0 0,0-1 0 0 0,0 1 0 0 0,0-1 0 0 0,1 1 0 0 0,-1-1 0 0 0,0 1 0 0 0,0 0 0 0 0,0-1 0 0 0,1 1 0 0 0,-1-1 0 0 0,0 1 0 0 0,0-1 0 0 0,1 1 0 0 0,-1-1 0 0 0,1 1 0 0 0,0 1 0 0 0,2 4 0 0 0,-4-1 0 0 0,5-3-64 0 0,-3-1-273 0 0,-1-1-138 0 0,0 0-33 0 0,0 0-4 0 0,0 0 0 0 0,12-6-511 0 0,-10 4 863 0 0,0 0-1 0 0,0 0 1 0 0,1-1 0 0 0,-1 1 0 0 0,-1-1 0 0 0,1 1 0 0 0,0-1 0 0 0,-1 0 0 0 0,1 1 0 0 0,-1-1 0 0 0,0 0 0 0 0,0 0 0 0 0,0 0 0 0 0,0 0 0 0 0,0-1 160 0 0,0-1-339 0 0,1 0 0 0 0,-1 0 0 0 0,1 1 0 0 0,0-1 0 0 0,3-3 339 0 0,-4 6-81 0 0,0 1 1 0 0,0 0-1 0 0,0-1 1 0 0,1 1 0 0 0,-1 0-1 0 0,0 0 1 0 0,1 0-1 0 0,-1 0 1 0 0,0 0 0 0 0,2 0 80 0 0,-2 1-66 0 0,0-1 1 0 0,0 1-1 0 0,0-1 1 0 0,0 0-1 0 0,0 1 1 0 0,0-1-1 0 0,-1 0 1 0 0,1 0-1 0 0,0 1 1 0 0,0-1-1 0 0,0 0 1 0 0,-1 0-1 0 0,1 0 1 0 0,0 0 0 0 0,-1 0-1 0 0,1 0 1 0 0,-1 0-1 0 0,1 0 1 0 0,-1-1 65 0 0,8-9-328 0 0,-7 10 1477 0 0,-6 4 1878 0 0,5 10-1561 0 0,-6-6-1346 0 0,6-6-119 0 0,-1-1 1 0 0,1 1-1 0 0,-1-1 1 0 0,1 1-1 0 0,0-1 1 0 0,-1 0-1 0 0,1 1 1 0 0,0 0-1 0 0,0-1 1 0 0,-1 1-1 0 0,1-1 0 0 0,0 1 1 0 0,0-1-1 0 0,0 1 1 0 0,0-1-1 0 0,-1 1 1 0 0,1 0-1 0 0,0-1 1 0 0,0 1-1 0 0,0-1 1 0 0,0 1-1 0 0,0-1 1 0 0,1 1-1 0 0,-1 0 1 0 0,0-1-1 0 0,0 1 1 0 0,0-1-1 0 0,0 1 1 0 0,1-1-1 0 0,-1 1 1 0 0,0 0-2 0 0,1 1 0 0 0,-1 0 0 0 0,0 0 0 0 0,0 0 0 0 0,1 0 0 0 0,-2 0 0 0 0,1 0 0 0 0,0 0 0 0 0,0 1 0 0 0,-1-1 0 0 0,1 0 0 0 0,0 0 0 0 0,-1-1 0 0 0,1 1 0 0 0,0-1 0 0 0,0 1 0 0 0,0 0 0 0 0,0-1 0 0 0,0 1 0 0 0,0 0 0 0 0,1-1 0 0 0,-1 1 0 0 0,1-1 0 0 0,-1 1 0 0 0,1-1 0 0 0,-1 1 0 0 0,3 2 0 0 0,-2-3 0 0 0,-1 0 0 0 0,1-1 0 0 0,-1 1 0 0 0,1 0 0 0 0,-1 0 0 0 0,1 0 0 0 0,-1 0 0 0 0,1-1 0 0 0,-1 1 0 0 0,0 0 0 0 0,0 0 0 0 0,1 0 0 0 0,-1 0 0 0 0,0 0 0 0 0,0 0 0 0 0,0 0 0 0 0,0 0 0 0 0,0 0 0 0 0,0 0 0 0 0,0 0 0 0 0,0 0 0 0 0,-1 0 0 0 0,1 0 0 0 0,0-1 0 0 0,0 1 0 0 0,-1 0 0 0 0,0 1 0 0 0,1-1 54 0 0,-1 1 1 0 0,1-1 0 0 0,-1 0 0 0 0,1 1 0 0 0,0-1-1 0 0,0 1 1 0 0,0-1 0 0 0,0 1 0 0 0,0-1 0 0 0,0 1-1 0 0,0-1 1 0 0,0 1 0 0 0,0 0-55 0 0,1 0 56 0 0,-1-1-1 0 0,0 0 1 0 0,0 0 0 0 0,0 0 0 0 0,1 1-1 0 0,-1-1 1 0 0,-1 0 0 0 0,1 0-1 0 0,0 1 1 0 0,0-1 0 0 0,0 0 0 0 0,-1 0-1 0 0,1 1 1 0 0,0-1 0 0 0,-1 0 0 0 0,1 0-1 0 0,-1 0 1 0 0,0 0 0 0 0,1 0-1 0 0,-1 0 1 0 0,-1 1-56 0 0,1-1 7 0 0,0 0-1 0 0,0 0 0 0 0,0 0 1 0 0,1 0-1 0 0,-1 0 0 0 0,0 0 1 0 0,0 0-1 0 0,0 0 0 0 0,1 0 1 0 0,-1 1-1 0 0,1-1 0 0 0,-1 0 1 0 0,1 0-1 0 0,-1 1 1 0 0,1-1-1 0 0,0 0 0 0 0,-1 1 1 0 0,1-1-1 0 0,0 0 0 0 0,0 1 1 0 0,0-1-1 0 0,0 0 0 0 0,0 1 1 0 0,1-1-1 0 0,-1 0 0 0 0,0 1-6 0 0,0-1 15 0 0,0 0 1 0 0,1 0-1 0 0,-2 0 0 0 0,1 0 0 0 0,0 0 0 0 0,0 0 0 0 0,0 0 0 0 0,0 0 0 0 0,0 0 0 0 0,-1 0 0 0 0,1 0 0 0 0,-1 0 0 0 0,1 0 0 0 0,0 0 0 0 0,-1 0 0 0 0,1-1 0 0 0,-1 1 0 0 0,0 0-15 0 0,1 0 65 0 0,-1 0 0 0 0,1-1 0 0 0,-1 1 0 0 0,1 0 0 0 0,-1 0 0 0 0,1 0 0 0 0,-1 0 0 0 0,1 0 0 0 0,0 0 0 0 0,0 0 0 0 0,-1 0 0 0 0,1 0 0 0 0,0 0 0 0 0,0 0 0 0 0,0 0-1 0 0,0 0 1 0 0,0 0 0 0 0,0 0-65 0 0,-2 11 117 0 0,1-12-144 0 0,1 1-1 0 0,0-1 1 0 0,-1 1 0 0 0,1-1-1 0 0,0 0 1 0 0,0 1 0 0 0,0-1-1 0 0,-1 1 1 0 0,1-1 0 0 0,0 1-1 0 0,0-1 1 0 0,0 1 0 0 0,0-1-1 0 0,0 1 1 0 0,0-1 0 0 0,0 0-1 0 0,0 1 1 0 0,0-1 0 0 0,0 1-1 0 0,0-1 1 0 0,0 1 0 0 0,0-1-1 0 0,0 1 1 0 0,0-1 0 0 0,0 1-1 0 0,1-1 1 0 0,-1 1 0 0 0,0-1-1 0 0,0 0 1 0 0,1 1 0 0 0,-1-1-1 0 0,0 1 1 0 0,0-1 0 0 0,1 0-1 0 0,-1 1 1 0 0,0-1 0 0 0,1 0-1 0 0,-1 0 1 0 0,1 1 27 0 0,-22 5 1629 0 0,18-5-1437 0 0,0-1 1 0 0,0 1-1 0 0,0-1 0 0 0,0 0 0 0 0,-1 0 0 0 0,1 0 0 0 0,0-1 0 0 0,0 1 0 0 0,0-1 0 0 0,-1 0-192 0 0,-34-11 131 0 0,14 3 724 0 0,18 7-660 0 0,1 0 1 0 0,0-1-1 0 0,-1 1 1 0 0,1-1-1 0 0,0-1 1 0 0,-1 0-196 0 0,-24-14-56 0 0,27 16 88 0 0,1 1-1 0 0,-1 0 1 0 0,1-1-1 0 0,0 1 1 0 0,0-1-1 0 0,0 0 1 0 0,0 1-1 0 0,0-1 0 0 0,0 0 1 0 0,0-1-32 0 0,1 2-139 0 0,0 0-1 0 0,1 0 1 0 0,-1 0-1 0 0,1 1 1 0 0,-1-1 0 0 0,1 0-1 0 0,-1 0 1 0 0,1 0 0 0 0,0 0-1 0 0,-1 0 1 0 0,1 0-1 0 0,0 0 1 0 0,0 0 0 0 0,0 0-1 0 0,0 0 1 0 0,0-1 0 0 0,0 1-1 0 0,0 0 1 0 0,0 0-1 0 0,0 0 1 0 0,0 0 0 0 0,1 0-1 0 0,-1 0 1 0 0,0 0 0 0 0,1 0-1 0 0,-1 0 1 0 0,1 0-1 0 0,-1 0 140 0 0,7-11-2022 0 0,-6-2-23 0 0</inkml:trace>
  <inkml:trace contextRef="#ctx0" brushRef="#br2" timeOffset="21612.603">5019 175 8288 0 0,'-6'-1'633'0'0,"5"-11"-389"0"0,1 10-217 0 0,0 1-1 0 0,-1-1 1 0 0,1 1-1 0 0,0 0 1 0 0,0-1-1 0 0,0 1 1 0 0,0 0-1 0 0,1-1 1 0 0,-1 1-1 0 0,0-1 1 0 0,0 1-1 0 0,1 0 1 0 0,-1-1-1 0 0,1 1 1 0 0,-1 0-1 0 0,1 0 1 0 0,0-1-27 0 0,8-30 2032 0 0,-8 30-1773 0 0,-1 0 0 0 0,1-1 1 0 0,0 1-1 0 0,-1 0 0 0 0,0-1 1 0 0,1 1-1 0 0,-1 0 0 0 0,0-2-259 0 0,-1 3 488 0 0,1 1 22 0 0,0 0 2 0 0,0 0 0 0 0,0 0 0 0 0,2 1-1 0 0,-1 1-469 0 0,1-1-1 0 0,-1 1 1 0 0,1 0-1 0 0,-1 0 1 0 0,0 0-1 0 0,0 0 1 0 0,0 0-1 0 0,0 0 1 0 0,0 0-1 0 0,0 0 0 0 0,0 0 1 0 0,-1 0-1 0 0,1 0 1 0 0,-1 0-1 0 0,0 1 1 0 0,1-1-1 0 0,-1 0-41 0 0,3 43 834 0 0,-8 29 283 0 0,5-46-1117 0 0,-1 0 0 0 0,-1 0 0 0 0,-1 1 0 0 0,-2-2 0 0 0,-1 3 0 0 0,4-22 0 0 0,1 1 0 0 0,1 0 0 0 0,0 0 0 0 0,0 0 0 0 0,0 0 0 0 0,1 0 0 0 0,2 8 0 0 0,1 12 0 0 0,1-1 0 0 0,-4-21 0 0 0,0-1 0 0 0,0 1 0 0 0,0 0 0 0 0,-1-1 0 0 0,0 1 0 0 0,0 1 0 0 0,0-5 0 0 0,0 0 0 0 0,0 0 0 0 0,0 0 0 0 0,1-1 0 0 0,-1 1 0 0 0,1 0 0 0 0,0 2 0 0 0,2 14 0 0 0,-2-11 0 0 0,2-6 0 0 0,-1-6 0 0 0,1-5 0 0 0,-6-24-64 0 0,4 20-454 0 0,-1 0 0 0 0,0-1 0 0 0,-2-10 518 0 0,-1-7 61 0 0,-6-46 1263 0 0,8 60-1398 0 0,0-20-760 0 0,-2 1-1 0 0,-3-15 835 0 0,4 38-5 0 0,1 1 0 0 0,1-1-1 0 0,0-6 6 0 0,0-14 0 0 0,0 23 0 0 0,1 0 0 0 0,0 0 0 0 0,1 0 0 0 0,0 0 0 0 0,0 0 0 0 0,1 0 0 0 0,0 0 0 0 0,1 0 0 0 0,0 1 0 0 0,1 0 0 0 0,11-16 0 0 0,-16 23 1 0 0,1 1 0 0 0,-1-1 0 0 0,1 1 0 0 0,0-1 0 0 0,0 1 0 0 0,0 0 0 0 0,0-1-1 0 0,0 1 1 0 0,0 0 0 0 0,0-1 0 0 0,0 1 0 0 0,0 0 0 0 0,0 0 0 0 0,1 0-1 0 0,-1 0 1 0 0,1 0 0 0 0,-1 1 0 0 0,0-1 0 0 0,2 0-1 0 0,0 0 100 0 0,0 0 0 0 0,0 0 0 0 0,0 1 0 0 0,0-1 0 0 0,0 1 1 0 0,1-1-1 0 0,-1 1 0 0 0,0 1 0 0 0,0-1 0 0 0,1 0-100 0 0,4 1 139 0 0,0 1 0 0 0,0 0 1 0 0,0 0-1 0 0,-1 1 0 0 0,1 0 0 0 0,0 0 0 0 0,5 4-139 0 0,-5-1 0 0 0,-1 0 0 0 0,0 0 0 0 0,-1 1 0 0 0,1 0 0 0 0,-2 0 0 0 0,1 0 0 0 0,-1 1 0 0 0,-3-5 0 0 0,0-1 0 0 0,-1 1 0 0 0,1 0 0 0 0,-1 0 0 0 0,0 0 0 0 0,0 0 0 0 0,0 0 0 0 0,0 0 0 0 0,-1 0 0 0 0,1 0 0 0 0,-1 0 0 0 0,0 0 0 0 0,0 0 0 0 0,0 1 0 0 0,0-1 0 0 0,0 0 0 0 0,-1 0 0 0 0,0 0 0 0 0,1 0 0 0 0,-1 0 0 0 0,0 0 0 0 0,0 0 0 0 0,-1 0 0 0 0,1-1 0 0 0,-1 1 0 0 0,1 0 0 0 0,-1-1 0 0 0,0 1 0 0 0,0-1 0 0 0,0 1 0 0 0,0-1 0 0 0,-9 7 0 0 0,0 0 0 0 0,0-1 0 0 0,0 0 0 0 0,-1-1 0 0 0,0 0 0 0 0,-3 0 0 0 0,-22 6 0 0 0,8-5-861 0 0,28-7-3621 0 0,1-1-1566 0 0</inkml:trace>
  <inkml:trace contextRef="#ctx0" brushRef="#br2" timeOffset="21922.853">5261 456 11976 0 0,'0'0'546'0'0,"0"0"-10"0"0,0 3-344 0 0,-2 4-162 0 0,-3 14 482 0 0,-1 0 0 0 0,0 0 0 0 0,-2-1 0 0 0,-7 15-512 0 0,11-27 325 0 0,1-1 0 0 0,0 1 1 0 0,1-1-1 0 0,0 1 0 0 0,0 0 0 0 0,0 4-325 0 0,3 10 1030 0 0,1-7-350 0 0,-2-14-1131 0 0,16 10-640 0 0,-13-11 1099 0 0,1 1-1 0 0,0-1 0 0 0,0 1 0 0 0,0-1 0 0 0,-1 0 0 0 0,1-1 1 0 0,0 1-1 0 0,0-1 0 0 0,0 1 0 0 0,-1-1 0 0 0,1 0 0 0 0,0-1 0 0 0,-1 1 1 0 0,1 0-1 0 0,-1-1 0 0 0,1 0 0 0 0,2-2-7 0 0,1 0 230 0 0,-1-1 0 0 0,1 0-1 0 0,-1 0 1 0 0,0 0 0 0 0,0-1 0 0 0,-1 0 0 0 0,1 0-1 0 0,0-2-229 0 0,-4 4 1 0 0,0 0 0 0 0,0 1 0 0 0,0-1 0 0 0,-1 0 0 0 0,1 0 0 0 0,-1 0 0 0 0,0 0 0 0 0,0 0-1 0 0,0-1 1 0 0,-1 1 0 0 0,1 0 0 0 0,-1 0 0 0 0,0-1 0 0 0,0 1 0 0 0,-1 0 0 0 0,1 0 0 0 0,-1 0-1 0 0,0-1 0 0 0,-1 2 36 0 0,1-1 0 0 0,0 1 0 0 0,-1 0 0 0 0,0 0-1 0 0,0 0 1 0 0,0 0 0 0 0,0 0 0 0 0,-2-1-36 0 0,-9-4-1243 0 0,11 8 637 0 0,0-1 0 0 0,1 1 0 0 0,-1 0 0 0 0,0 0 0 0 0,0-1 0 0 0,1 1 0 0 0,-1 0 0 0 0,0 1 0 0 0,-1-1 606 0 0,-5 2-5613 0 0</inkml:trace>
  <inkml:trace contextRef="#ctx0" brushRef="#br2" timeOffset="24094.65">9546 655 6448 0 0,'0'0'141'0'0,"0"0"23"0"0,0 0 13 0 0,0-1-19 0 0,3-2 16 0 0,-3 2 562 0 0,0 1 238 0 0,0 0 39 0 0,0 0-128 0 0,0 0-506 0 0,0 0 37 0 0,-12 10 1103 0 0,-2 7-447 0 0,1-1 0 0 0,-9 15-1072 0 0,19-25 159 0 0,1 0 1 0 0,-1 0-1 0 0,1 1 1 0 0,0-1-1 0 0,0 0 1 0 0,0 1-160 0 0,-3 14 482 0 0,-4 6 30 0 0,-1 5-416 0 0,-11 24-96 0 0,-10 27 0 0 0,-18 35 0 0 0,43-104 0 0 0,1 1 0 0 0,-2 10 0 0 0,-2 7 0 0 0,-1-1 0 0 0,-8 21 0 0 0,11-33 0 0 0,1-1 0 0 0,-2 11 0 0 0,-8 24 0 0 0,9-33 0 0 0,4-11 0 0 0,0-1 0 0 0,-1 1 0 0 0,-3 5 0 0 0,6-13 0 0 0,1 0 0 0 0,-1-1 0 0 0,1 0 0 0 0,0 1 0 0 0,0-1 0 0 0,-1 0 0 0 0,1 1 0 0 0,0-1 0 0 0,0 0 0 0 0,0 1 0 0 0,-1-1 0 0 0,1 1 0 0 0,0-1 0 0 0,0 0 0 0 0,0 1 0 0 0,0-1 0 0 0,0 1 0 0 0,0-1 0 0 0,0 1 0 0 0,0-1 0 0 0,0 0 0 0 0,0 1 0 0 0,0-1 0 0 0,0 1 0 0 0,0-1 0 0 0,0 0 0 0 0,0 1 0 0 0,0-1 0 0 0,1 1 0 0 0,-1-1 0 0 0,0 0 0 0 0,0 1 0 0 0,0-1 0 0 0,1 0 0 0 0,-1 1 0 0 0,0-1 0 0 0,0 0 0 0 0,1 1 0 0 0,-1-1 0 0 0,0 0 0 0 0,1 1 0 0 0,-1-1 0 0 0,0 0 0 0 0,1 0 0 0 0,-1 0 0 0 0,0 1 0 0 0,1-1 0 0 0,1 1-44 0 0,0 0-1 0 0,0 0 1 0 0,0 0-1 0 0,0-1 1 0 0,0 1-1 0 0,0 0 0 0 0,0-1 1 0 0,0 1-1 0 0,1-1 45 0 0,0-1-269 0 0,0 0 0 0 0,0 0 0 0 0,0 0-1 0 0,0-1 1 0 0,0 1 0 0 0,0-1 0 0 0,-1 0 0 0 0,1 1-1 0 0,-1-1 1 0 0,1 0 0 0 0,0-2 269 0 0,25-27-1918 0 0,-20 20 1139 0 0,-3 4 61 0 0,0 1-1 0 0,-1-1 1 0 0,0 0 0 0 0,-1 0 0 0 0,2-5 718 0 0,0 1-112 0 0,1 0 0 0 0,-1 0 0 0 0,2 1 0 0 0,-1 0 112 0 0,-5 8 325 0 0,-1 2 142 0 0,0 0 40 0 0,0 0 5 0 0,0 0 0 0 0,0 0 0 0 0,0 0 0 0 0,-5 14 1978 0 0,-4 23-2324 0 0,8-29 117 0 0,0 0 0 0 0,-1-1 0 0 0,0 1 1 0 0,0 0-1 0 0,-1-1 0 0 0,1 1 0 0 0,-4 4-283 0 0,4-6 50 0 0,-36 62-34 0 0,33-55 102 0 0,3-8 47 0 0,0 0 1 0 0,-1 1-1 0 0,0-1 0 0 0,0 0 0 0 0,0 0 0 0 0,0-1 0 0 0,-1 1 0 0 0,-2 2-165 0 0,4-6 161 0 0,-5 8 286 0 0,7-8-421 0 0,-1-1-1 0 0,1 1 0 0 0,0-1 0 0 0,0 1 0 0 0,-1-1 0 0 0,1 0 0 0 0,0 1 0 0 0,-1-1 0 0 0,1 1 0 0 0,0-1 0 0 0,-1 0 0 0 0,1 1 1 0 0,-1-1-1 0 0,1 0 0 0 0,-1 1 0 0 0,1-1 0 0 0,0 0 0 0 0,-1 0 0 0 0,0 1-25 0 0,-5-5 823 0 0,-2-12 134 0 0,8 15-1166 0 0,-1-1 250 0 0,0-1 0 0 0,0 1-1 0 0,1 0 1 0 0,-1 0 0 0 0,1-1-1 0 0,-1 1 1 0 0,1 0 0 0 0,0-1-1 0 0,0 1 1 0 0,0-1-41 0 0,0 0 129 0 0,0 1 0 0 0,0-1 1 0 0,0 0-1 0 0,0 1 0 0 0,-1-1 0 0 0,1 1 0 0 0,-1-1 0 0 0,-1-2-129 0 0,-7-26 607 0 0,4 8-606 0 0,1 10-1 0 0,-1 0 0 0 0,0 0 0 0 0,0 1 0 0 0,-1 0 0 0 0,-1 0 0 0 0,0 0 0 0 0,-1 1 0 0 0,-4-6 0 0 0,9 15 0 0 0,2 1 0 0 0,1 0 0 0 0,-1 0 0 0 0,0 0 0 0 0,0 0 0 0 0,1-1 0 0 0,-1 1 0 0 0,0 0 0 0 0,1 0 0 0 0,-1 0 0 0 0,1-1 0 0 0,-1 1 0 0 0,1 0 0 0 0,0-1 0 0 0,0 1 0 0 0,0 0 0 0 0,-1-1 0 0 0,1 1 0 0 0,-1-10 369 0 0,2 8-2154 0 0,1 2-3770 0 0,5-4-689 0 0</inkml:trace>
  <inkml:trace contextRef="#ctx0" brushRef="#br2" timeOffset="25345.058">10003 82 8288 0 0,'0'0'190'0'0,"0"0"28"0"0,3-5 199 0 0,-2 2-228 0 0,1 1 0 0 0,-1-1 0 0 0,1 0-1 0 0,0 1 1 0 0,-1 0 0 0 0,1-1 0 0 0,0 1 0 0 0,2-2-189 0 0,-3 4 512 0 0,-1 0 0 0 0,0-1-408 0 0,0 1 0 0 0,0-1 1 0 0,1 0-1 0 0,-1 1 0 0 0,0-1 0 0 0,0 1 1 0 0,0-1-1 0 0,1 1 0 0 0,-1-1 1 0 0,0 1-1 0 0,1-1 0 0 0,-1 1 1 0 0,0-1-1 0 0,1 1 0 0 0,-1 0 0 0 0,1-1 1 0 0,-1 1-1 0 0,0-1 0 0 0,1 1 1 0 0,-1 0-1 0 0,1 0 0 0 0,-1-1 0 0 0,1 1-104 0 0,-1 0 128 0 0,1 0-1 0 0,-1-1 1 0 0,0 1-1 0 0,1 0 0 0 0,-1 0 1 0 0,0 0-1 0 0,1 0 0 0 0,-1 0 1 0 0,0 0-1 0 0,1 0 0 0 0,-1 0 1 0 0,0 0-1 0 0,1 0 0 0 0,-1 0 1 0 0,0 0-1 0 0,0 0 0 0 0,1 0 1 0 0,-1 0-1 0 0,0 0 0 0 0,1 0 1 0 0,-1 0-1 0 0,0 0 0 0 0,1 0 1 0 0,-1 1-1 0 0,0-1 0 0 0,1 0 1 0 0,-1 0-1 0 0,0 0 0 0 0,0 0 1 0 0,1 1-1 0 0,-1-1 0 0 0,0 0 1 0 0,0 0-1 0 0,0 1 0 0 0,1-1 1 0 0,-1 0-1 0 0,0 0 0 0 0,0 1 1 0 0,0-1-128 0 0,5 9-576 0 0,-5-7 535 0 0,1-1 0 0 0,0 0 0 0 0,-1 1 1 0 0,1-1-1 0 0,0 1 0 0 0,-1-1 0 0 0,0 0 1 0 0,1 1-1 0 0,-1-1 0 0 0,0 1 0 0 0,0-1 1 0 0,0 1-1 0 0,0 0 0 0 0,0 0 41 0 0,-2 27 233 0 0,2 0 0 0 0,1 10-233 0 0,0-14 359 0 0,-1 1-1 0 0,-1-1 0 0 0,-2 7-358 0 0,-6 55 18 0 0,7-53-19 0 0,-2 0 1 0 0,-1 0-1 0 0,-5 14 1 0 0,1-19 0 0 0,4-13 0 0 0,0 0 0 0 0,1 0 0 0 0,1 0 0 0 0,0 1 0 0 0,1 9 0 0 0,2-25-2 0 0,-2 10 7 0 0,-1 3-72 0 0,2-12-270 0 0,1-2-138 0 0,0 0-33 0 0,0 0-4 0 0,0 0 0 0 0,0 0 0 0 0,6-6-4455 0 0,-3-2-1 0 0</inkml:trace>
  <inkml:trace contextRef="#ctx0" brushRef="#br2" timeOffset="25678.707">10006 99 11976 0 0,'0'0'266'0'0,"0"0"44"0"0,0 0 15 0 0,0 0-26 0 0,0-1-198 0 0,0-1-101 0 0,0 1 1 0 0,1 0-1 0 0,-1-1 1 0 0,0 1-1 0 0,1 0 0 0 0,-1-1 1 0 0,1 1-1 0 0,-1 0 1 0 0,1-1-1 0 0,0 1 0 0 0,0 0 1 0 0,-1 0-1 0 0,1 0 1 0 0,0 0-1 0 0,0 0 0 0 0,0 0 1 0 0,0 0-1 0 0,0 0 1 0 0,0 0-1 0 0,1 0 0 0 0,-1 0 1 0 0,0 1-1 0 0,0-1 1 0 0,1 0-1 0 0,0 0 1 0 0,5-3-4 0 0,0 0 1 0 0,1 1-1 0 0,-1 0 1 0 0,1 0-1 0 0,0 0 1 0 0,0 1-1 0 0,0 0 1 0 0,3 0 2 0 0,16-1 915 0 0,25 0-915 0 0,3 0 1129 0 0,-45 3-1110 0 0,0 0 1 0 0,0 1 0 0 0,7 1-20 0 0,5 1 399 0 0,-18-3-189 0 0,1 1-1 0 0,0 0 0 0 0,-1 0 1 0 0,1 0-1 0 0,-1 1 1 0 0,4 1-210 0 0,-7-2 18 0 0,1-1 0 0 0,-1 1 1 0 0,1 0-1 0 0,-1 0 1 0 0,1 0-1 0 0,-1-1 0 0 0,0 1 1 0 0,1 1-1 0 0,-1-1 0 0 0,0 0 1 0 0,0 0-1 0 0,0 0 0 0 0,0 1 1 0 0,0-1-1 0 0,0 0 0 0 0,0 1 1 0 0,0-1-1 0 0,-1 1 0 0 0,1 0-18 0 0,0 2 37 0 0,-1-1-1 0 0,0 0 1 0 0,0 1-1 0 0,0-1 1 0 0,-1 0-1 0 0,1 1 1 0 0,-1-1-1 0 0,0 0 1 0 0,0 0-1 0 0,0 1 1 0 0,0-1-1 0 0,-1 0 1 0 0,1 0-1 0 0,-1 0 1 0 0,0-1-1 0 0,1 1 0 0 0,-1 0 1 0 0,-1-1-1 0 0,1 1 1 0 0,0-1-1 0 0,-1 1 1 0 0,1-1-1 0 0,-1 0-36 0 0,-10 9 163 0 0,-2-1 0 0 0,1 0 0 0 0,-1-1-1 0 0,-2 0-162 0 0,0 2-827 0 0,-20 6 242 0 0,29-13 569 0 0,0-1 1 0 0,0 1-1 0 0,0 1 1 0 0,1-1-1 0 0,0 1 0 0 0,-2 2 16 0 0,4-3-317 0 0,-1 0-1 0 0,1-1 1 0 0,-1 1-1 0 0,-4 1 318 0 0,2-1-1087 0 0,-2 4-4371 0 0</inkml:trace>
  <inkml:trace contextRef="#ctx0" brushRef="#br2" timeOffset="26084.229">10356 459 13824 0 0,'0'0'314'0'0,"0"0"46"0"0,0 0 22 0 0,0 0-50 0 0,-9 5-208 0 0,7-3-115 0 0,-1 0 0 0 0,1 0 0 0 0,0 0 0 0 0,-1 0 0 0 0,1 0 0 0 0,0 1 0 0 0,0-1 0 0 0,1 0 0 0 0,-1 1 0 0 0,1 0 0 0 0,-1-1 0 0 0,1 1 0 0 0,0 0-9 0 0,-4 5 319 0 0,4-4-139 0 0,-1 1 1 0 0,1 0-1 0 0,0-1 1 0 0,0 1-1 0 0,1 0 1 0 0,-1-1 0 0 0,1 1-1 0 0,0 0 1 0 0,1 4-181 0 0,-1 0-22 0 0,-6 92 2054 0 0,5-72-2015 0 0,0-17-17 0 0,1 1 0 0 0,0-1-1 0 0,2 4 1 0 0,-1 54 0 0 0,1-59-75 0 0,0-10 400 0 0,-1 2-4322 0 0,-1-3-1799 0 0</inkml:trace>
  <inkml:trace contextRef="#ctx0" brushRef="#br2" timeOffset="26375.446">10200 568 11976 0 0,'2'-6'279'0'0,"-2"6"-183"0"0,0-1 0 0 0,1 0 0 0 0,-1 0 0 0 0,0 0 0 0 0,1 0 0 0 0,-1 0 0 0 0,1 1 0 0 0,-1-1 0 0 0,1 0 0 0 0,-1 0 0 0 0,1 1 0 0 0,-1-1 0 0 0,1 0 0 0 0,0 1 0 0 0,-1-1 0 0 0,1 1 0 0 0,0-1 0 0 0,0 1 0 0 0,-1-1 0 0 0,1 1 0 0 0,0-1 0 0 0,0 1 0 0 0,0 0 0 0 0,-1-1 0 0 0,1 1 0 0 0,0 0 0 0 0,0 0 0 0 0,0 0 0 0 0,0-1 1 0 0,0 1-1 0 0,0 0 0 0 0,0 0-96 0 0,70-15 2463 0 0,100-31-2823 0 0,-72 26-803 0 0,-75 15-4657 0 0</inkml:trace>
  <inkml:trace contextRef="#ctx0" brushRef="#br0" timeOffset="33363.288">9994 5615 5984 0 0,'-12'-11'889'0'0,"14"10"7836"0"0,7 1-5616 0 0,30 0-2274 0 0,-4-4-504 0 0,5 1 351 0 0,0-3 1 0 0,9-3-683 0 0,-41 7-50 0 0,14-3-804 0 0,1 0-1 0 0,9 0 855 0 0,8-2-2565 0 0,-39 7-3573 0 0</inkml:trace>
  <inkml:trace contextRef="#ctx0" brushRef="#br0" timeOffset="36507.32">10921 5257 12728 0 0,'0'0'289'0'0,"0"0"40"0"0,0 0 21 0 0,0 0-45 0 0,-10 9-164 0 0,7-5-27 0 0,-7 12 318 0 0,0-1 0 0 0,-4 11-432 0 0,13-23 22 0 0,-1 0 1 0 0,0 0 0 0 0,1-1 0 0 0,-1 1 0 0 0,0-1-1 0 0,-2 2-22 0 0,-9 12 10 0 0,-3 11 2040 0 0,-2-1 0 0 0,-20 21-2050 0 0,34-42 14 0 0,0-1 0 0 0,-1 0 0 0 0,1 0 0 0 0,-4 1-14 0 0,-15 14-409 0 0,19-15 321 0 0,0-1 0 0 0,0 0 0 0 0,0 0 0 0 0,-1 0 1 0 0,1 0-1 0 0,-1-1 0 0 0,1 0 0 0 0,-1 0 0 0 0,0 0 0 0 0,0 0 0 0 0,0-1 1 0 0,0 0-1 0 0,0 0 0 0 0,0 0 0 0 0,-1-1 0 0 0,1 1 0 0 0,0-1 0 0 0,-4-1 88 0 0,-7-1 158 0 0,14 1-39 0 0,0-1 6 0 0,-12-10 857 0 0,13 10-539 0 0,0 0-294 0 0,-1-8-133 0 0,1 8-16 0 0,0-1 0 0 0,0 0 0 0 0,1 1 0 0 0,-1-1 0 0 0,1 0 0 0 0,0 0 0 0 0,0 0 0 0 0,0 1 0 0 0,0-1 0 0 0,0 0 0 0 0,1-16 0 0 0,-2 17 0 0 0,1 1 0 0 0,0 0 0 0 0,0-1 0 0 0,0 1 0 0 0,0 0 0 0 0,0-1 0 0 0,0 1 0 0 0,0 0 0 0 0,0 0 0 0 0,1-1 0 0 0,-1 1 0 0 0,1 0 0 0 0,-1-1 0 0 0,1 1 0 0 0,-1 0 0 0 0,1 0 0 0 0,-1 0 0 0 0,1 0 0 0 0,0-1 0 0 0,7-10 0 0 0,-6 9 0 0 0,0 0 0 0 0,0 0 0 0 0,0 0 0 0 0,0 0 0 0 0,1 1 0 0 0,-1-1 0 0 0,1 0 0 0 0,-2 3 0 0 0,-1 0 0 0 0,0-1 0 0 0,1 1 0 0 0,-1 0 0 0 0,1-1 0 0 0,-1 1 0 0 0,0 0 0 0 0,1-1 0 0 0,-1 1 0 0 0,1 0 0 0 0,-1 0 0 0 0,1 0 0 0 0,-1-1 0 0 0,1 1 0 0 0,-1 0 0 0 0,1 0 0 0 0,-1 0 0 0 0,1 0 0 0 0,-1 0 0 0 0,1 0 0 0 0,-1 0 0 0 0,1 0 0 0 0,0 0 0 0 0,-1 0 0 0 0,1 0 0 0 0,-1 1 0 0 0,1-1 0 0 0,-1 0 0 0 0,2 1 0 0 0,0-1 0 0 0,1 0 0 0 0,0 1 0 0 0,0-1 0 0 0,0 1 0 0 0,-1 0 0 0 0,1 0 0 0 0,0 0 0 0 0,-1 0 0 0 0,1 0 0 0 0,-1 1 0 0 0,1-1 0 0 0,-1 1 0 0 0,2 2 0 0 0,31 28 0 0 0,-17-12 0 0 0,46 46 0 0 0,-59-61 34 0 0,-1 1 1 0 0,0 0-1 0 0,0 1 0 0 0,-1-1 0 0 0,0 1 0 0 0,0 0 0 0 0,-1-1 0 0 0,1 1 0 0 0,-1 0 0 0 0,-1 0 0 0 0,0 1 0 0 0,0-1 0 0 0,0 2-34 0 0,-1-7 488 0 0,0-2 21 0 0,0 0-134 0 0,0 0-576 0 0,0 0-250 0 0,0 0-49 0 0,0 0-11 0 0,0 0-1 0 0,6 6-518 0 0,-5-4-3990 0 0,-1-2-593 0 0</inkml:trace>
  <inkml:trace contextRef="#ctx0" brushRef="#br0" timeOffset="37015.232">11276 5050 11976 0 0,'0'0'266'0'0,"0"0"44"0"0,0 0 15 0 0,0 0-26 0 0,-1 0-198 0 0,0 0-75 0 0,1 0 0 0 0,-1 0-1 0 0,0 1 1 0 0,1-1 0 0 0,-1 0 0 0 0,1 0 0 0 0,0 1-1 0 0,-1-1 1 0 0,1 0 0 0 0,-1 1 0 0 0,1-1 0 0 0,-1 0-1 0 0,1 1 1 0 0,0-1 0 0 0,-1 0 0 0 0,1 1 0 0 0,0-1-1 0 0,-1 1 1 0 0,1-1 0 0 0,0 1 0 0 0,0-1 0 0 0,-1 1-1 0 0,1-1 1 0 0,0 1 0 0 0,0-1-26 0 0,-4 12 730 0 0,4-11-662 0 0,-3 32 1979 0 0,1-26-1885 0 0,1 0-1 0 0,1 1 0 0 0,-1-1 0 0 0,2 7-161 0 0,-1-6-9 0 0,0 0 0 0 0,-1 0 0 0 0,0 1-1 0 0,0 2 10 0 0,-7 27 318 0 0,6-22 253 0 0,-2 0 1 0 0,0 0-1 0 0,-3 7-571 0 0,-3 11 18 0 0,6-22-19 0 0,0 0 0 0 0,-5 11 1 0 0,-13 40 0 0 0,12-40 0 0 0,5-11 0 0 0,0-1 0 0 0,-1 1 0 0 0,-1 1 0 0 0,1 4 0 0 0,5-9 0 0 0,-4 3 0 0 0,2-10 0 0 0,2 0 0 0 0,1-1-5 0 0,0 0 0 0 0,0 0 0 0 0,0 0-1 0 0,0 0 1 0 0,-1 0 0 0 0,1 0-1 0 0,0 0 1 0 0,0 0 0 0 0,0 0-1 0 0,0 0 1 0 0,0 0 0 0 0,0 0 0 0 0,0 0-1 0 0,0 0 1 0 0,0 0 0 0 0,-1 0-1 0 0,1 0 1 0 0,0 1 0 0 0,0-1 0 0 0,0 0-1 0 0,0 0 1 0 0,0 0 0 0 0,0 0-1 0 0,0 0 1 0 0,0 0 0 0 0,0 0 0 0 0,0 0-1 0 0,0 1 1 0 0,0-1 0 0 0,0 0-1 0 0,0 0 1 0 0,0 0 0 0 0,0 0-1 0 0,0 0 1 0 0,0 0 0 0 0,0 0 0 0 0,0 0-1 0 0,0 1 1 0 0,0-1 0 0 0,0 0-1 0 0,0 0 1 0 0,0 0 0 0 0,0 0 0 0 0,0 0-1 0 0,0 0 1 0 0,0 0 5 0 0,6 5 648 0 0,9 0 830 0 0,-8-3-1457 0 0,1-2-1 0 0,-1 1 1 0 0,0-1 0 0 0,1-1-1 0 0,-1 1 1 0 0,1-1 0 0 0,-1 0-1 0 0,1-1-20 0 0,1 0 5 0 0,0 0 0 0 0,0 1-1 0 0,0 0 1 0 0,0 1-1 0 0,0 0-4 0 0,29-2 908 0 0,-15-1-455 0 0,0 1 0 0 0,0 1 0 0 0,9 2-453 0 0,1 0-2199 0 0,1 3-3378 0 0,-12-2-1304 0 0</inkml:trace>
  <inkml:trace contextRef="#ctx0" brushRef="#br0" timeOffset="42408.092">11349 6214 3680 0 0,'0'0'284'0'0,"0"0"-80"0"0,0 0 360 0 0,0 0 179 0 0,0 0 31 0 0,0 0-33 0 0,0 0-173 0 0,4-14 2042 0 0,-1 12-2434 0 0,0 1 0 0 0,0-1 0 0 0,0 1 1 0 0,1-1-1 0 0,-1 1 0 0 0,0 0 0 0 0,1 0 1 0 0,-1 1-1 0 0,0-1 0 0 0,1 1 0 0 0,-1 0 1 0 0,1 0-1 0 0,-1 0 0 0 0,1 0-176 0 0,10-1 317 0 0,44 1 283 0 0,-43 0-444 0 0,0 1 0 0 0,-1 0 0 0 0,1 1-156 0 0,21 1 230 0 0,70 7-12 0 0,5 0 90 0 0,-2-2-52 0 0,-47-5-157 0 0,36 1 42 0 0,42-6-141 0 0,45-3 194 0 0,-81 2 182 0 0,18-2-626 0 0,40-3 701 0 0,3-1 25 0 0,-119 7-425 0 0,0 2 0 0 0,0 2 0 0 0,7 3-51 0 0,-44-5 29 0 0,6 0-18 0 0,-13-1-10 0 0,1 1 0 0 0,0 0 0 0 0,0 0-1 0 0,0 0 1 0 0,-1 0 0 0 0,1 0 0 0 0,0 1 0 0 0,0-1 0 0 0,0 1-1 0 0,-1 0 1 0 0,1-1 0 0 0,0 2-1 0 0,-2-2 3 0 0,-1 0-190 0 0,0 0-39 0 0,0 0 2 0 0,0 0-52 0 0,-3 1-803 0 0,-6 0 474 0 0</inkml:trace>
  <inkml:trace contextRef="#ctx0" brushRef="#br0" timeOffset="43655.234">12309 5609 8640 0 0,'0'0'396'0'0,"1"-1"-12"0"0,4-4-244 0 0,2-3-653 0 0,0 0 3600 0 0,-8 19-815 0 0,0-7-2188 0 0,-1 1 0 0 0,0-1 0 0 0,1 0 0 0 0,-1 0 0 0 0,-1 0 0 0 0,1 0-84 0 0,-6 11 142 0 0,1-4-42 0 0,-1 0 0 0 0,1 0 0 0 0,-2 0 0 0 0,0-1 0 0 0,0-1 0 0 0,0 1 0 0 0,-11 6-100 0 0,0 0 33 0 0,0 0 0 0 0,-2-2 0 0 0,0 0 0 0 0,0-1 0 0 0,-2-2 0 0 0,1 0 1 0 0,-7 1-34 0 0,21-10 3 0 0,-1 1 1 0 0,0-2 0 0 0,0 1 0 0 0,0-1-1 0 0,0-1 1 0 0,-4 0-4 0 0,13 0-14 0 0,-1 0 0 0 0,0-1-1 0 0,1 1 1 0 0,-1 0 0 0 0,1-1-1 0 0,-1 0 1 0 0,1 1 0 0 0,-1-1-1 0 0,1 0 1 0 0,0 0 0 0 0,-1 1-1 0 0,1-1 1 0 0,0 0 0 0 0,0-1-1 0 0,-1 1 1 0 0,1 0 0 0 0,0 0-1 0 0,0 0 1 0 0,0-1 0 0 0,0 1-1 0 0,1 0 1 0 0,-1-1 0 0 0,0 1-1 0 0,0-2 15 0 0,0 1-10 0 0,0 0 1 0 0,0 0-1 0 0,1 0 0 0 0,-1 0 0 0 0,0 0 0 0 0,1-1 0 0 0,0 1 0 0 0,-1 0 0 0 0,1 0 0 0 0,0-1 0 0 0,0 1 0 0 0,0 0 0 0 0,1 0 0 0 0,-1-1 0 0 0,0 1 0 0 0,1 0 0 0 0,0-1 10 0 0,-1 1-7 0 0,1-1 1 0 0,0 1 0 0 0,0-1-1 0 0,0 1 1 0 0,0 0-1 0 0,1 0 1 0 0,-1-1 0 0 0,1 1-1 0 0,-1 0 1 0 0,1 0-1 0 0,0 0 1 0 0,0 0 0 0 0,0 1-1 0 0,0-1 1 0 0,0 0-1 0 0,0 1 1 0 0,0-1 0 0 0,0 1-1 0 0,1 0 1 0 0,1-1 6 0 0,4-1-31 0 0,-2 0 39 0 0,0 1 1 0 0,1 0-1 0 0,-1 0 0 0 0,0 1 0 0 0,1 0 0 0 0,0 0 0 0 0,-1 0 1 0 0,3 1-9 0 0,1 0 120 0 0,-1 1 0 0 0,1 0 0 0 0,0 1 1 0 0,-1 0-1 0 0,1 1 0 0 0,6 2-120 0 0,4 3 175 0 0,0 1 1 0 0,10 6-176 0 0,-17-6 57 0 0,-1 0 0 0 0,0 0 0 0 0,0 1 0 0 0,-1 1 0 0 0,0 0 0 0 0,8 12-57 0 0,-11-15 15 0 0,-6-4-19 0 0,4 1-241 0 0,-3-2-879 0 0,-1-2-3300 0 0,-2-1-328 0 0</inkml:trace>
  <inkml:trace contextRef="#ctx0" brushRef="#br0" timeOffset="44551.44">12570 5565 6448 0 0,'2'-1'477'0'0,"0"0"0"0"0,0 1 0 0 0,0-1 0 0 0,0 1 0 0 0,0 0-1 0 0,0 0 1 0 0,0-1 0 0 0,0 1 0 0 0,0 0 0 0 0,0 1 0 0 0,0-1 0 0 0,0 0-477 0 0,-1 1 240 0 0,0-1 0 0 0,0 0 0 0 0,0 1 0 0 0,0-1 0 0 0,0 1 0 0 0,0-1 0 0 0,-1 1 0 0 0,1 0 0 0 0,0-1 0 0 0,0 1 0 0 0,-1 0 0 0 0,1-1 0 0 0,0 1 0 0 0,-1 0-1 0 0,1 0 1 0 0,0 0 0 0 0,-1 0 0 0 0,1-1 0 0 0,-1 1 0 0 0,0 0 0 0 0,1 0 0 0 0,-1 0 0 0 0,0 0 0 0 0,1 0-240 0 0,-1 1 605 0 0,0-2-121 0 0,0 0-521 0 0,0 0-230 0 0,0 0-42 0 0,0 0 60 0 0,0 0 275 0 0,0 0 70 0 0,0 0 4 0 0,0 0 18 0 0,0 0 8 0 0,0 0 2 0 0,0 0-9 0 0,0 0-39 0 0,0 0-15 0 0,0 0-1 0 0,0 0 0 0 0,0 0 0 0 0,0 0 0 0 0,12-13 567 0 0,-5-8-542 0 0,-8 16-89 0 0,1 3 0 0 0,-1 1 0 0 0,1-1 0 0 0,-1 0 0 0 0,1 0 0 0 0,0 1 0 0 0,-1-1 0 0 0,1 0 0 0 0,0 0 0 0 0,0 0 0 0 0,1 1 0 0 0,-1-2 0 0 0,0 3-1 0 0,0 0-1 0 0,0-1 0 0 0,-1 1 1 0 0,1 0-1 0 0,0-1 1 0 0,0 1-1 0 0,0-1 0 0 0,0 1 1 0 0,0 0-1 0 0,0-1 0 0 0,1 1 1 0 0,-1 0-1 0 0,0-1 1 0 0,0 1-1 0 0,0 0 0 0 0,0-1 1 0 0,0 1-1 0 0,0 0 0 0 0,0 0 1 0 0,1-1-1 0 0,-1 1 0 0 0,0 0 1 0 0,0-1-1 0 0,0 1 1 0 0,1 0-1 0 0,-1 0 0 0 0,0-1 2 0 0,6 7-7 0 0,3 13 10 0 0,-10 16 165 0 0,-3 29-168 0 0,-6-25-69 0 0,7-30 71 0 0,0-1-1 0 0,1 1 1 0 0,-1 8-2 0 0,2-11 8 0 0,-1 1 0 0 0,0 0-1 0 0,0-1 1 0 0,0 1-1 0 0,-1-1 1 0 0,0 0 0 0 0,0 1-1 0 0,-3 2-7 0 0,-10 22 57 0 0,1-10 28 0 0,15-19-32 0 0,1-1-46 0 0,1 0-1 0 0,-1 0 0 0 0,0 0 0 0 0,0 0 0 0 0,1 0 1 0 0,-1 0-1 0 0,1-1 0 0 0,-1 1 0 0 0,1 0 0 0 0,-1-1 1 0 0,1 1-1 0 0,-1-1 0 0 0,1 0 0 0 0,0 1 0 0 0,-1-1 1 0 0,1 0-1 0 0,-1 0 0 0 0,1 0 0 0 0,0 0-6 0 0,4 0 10 0 0,13 1-10 0 0,0 0 0 0 0,1-2 0 0 0,1 1 0 0 0,-11 0 0 0 0,-8-1 0 0 0,-1 1 0 0 0,1 0 0 0 0,-1 0 0 0 0,1 0 0 0 0,-1 0 0 0 0,1 0 0 0 0,-1 1 0 0 0,1-1 0 0 0,-1 0 0 0 0,1 1 0 0 0,-1-1 0 0 0,1 1 0 0 0,0 0 0 0 0,19 2 15 0 0,-12 2-18 0 0,8 4-407 0 0,-7-7-4766 0 0,-10-2 3455 0 0</inkml:trace>
  <inkml:trace contextRef="#ctx0" brushRef="#br0" timeOffset="44930.507">13111 5537 9760 0 0,'14'-2'1038'0'0,"-10"2"-781"0"0,-1-1-1 0 0,0 0 0 0 0,0 0 1 0 0,0 0-1 0 0,0 0 0 0 0,0 0 1 0 0,0 0-1 0 0,2-3-256 0 0,-4 4 701 0 0,-1 0-103 0 0,0 0-44 0 0,15 9 1873 0 0,-14-8-2389 0 0,-1 0 0 0 0,1 1 0 0 0,-1-1 1 0 0,0 1-1 0 0,0-1 0 0 0,1 0 0 0 0,-1 1 0 0 0,0-1 1 0 0,0 1-1 0 0,0-1 0 0 0,0 1 0 0 0,0-1 0 0 0,-1 1 1 0 0,1-1-1 0 0,0 1 0 0 0,-1-1 0 0 0,1 0 0 0 0,-1 1 1 0 0,0-1-1 0 0,1 0 0 0 0,-1 1 0 0 0,0-1 1 0 0,0 1-40 0 0,-1 2-9 0 0,-1 0-1 0 0,0 0 0 0 0,0-1 1 0 0,0 1-1 0 0,0-1 0 0 0,-3 3 11 0 0,-18 17 0 0 0,19-18 0 0 0,0 0 0 0 0,0 0 0 0 0,-1 0 0 0 0,1-1 0 0 0,-6 4 0 0 0,-30 16-4 0 0,19-10 158 0 0,0-2 0 0 0,-7 3-154 0 0,17-8-44 0 0,2-4 11 0 0,8-2 86 0 0,2-1 11 0 0,9 5 0 0 0,4-1 122 0 0,1 0-1 0 0,-1-1 0 0 0,1-1 0 0 0,9 1-185 0 0,20 2 227 0 0,-38-5-212 0 0,-4 0-16 0 0,0 0 0 0 0,0 0 1 0 0,0 0-1 0 0,0 0 0 0 0,0 0 0 0 0,0 0 0 0 0,0 0 0 0 0,0 0 0 0 0,0 0 0 0 0,0 1 1 0 0,0-1-1 0 0,0 0 0 0 0,0 1 0 0 0,0-1 0 0 0,0 0 0 0 0,0 1 0 0 0,0 0 1 0 0,-1-1-7 0 0,1 0-1 0 0,-1 0 0 0 0,0 0 1 0 0,1 1-1 0 0,-1-1 0 0 0,0 0 0 0 0,1 0 1 0 0,-1 0-1 0 0,1 0 0 0 0,-1 0 0 0 0,0 0 1 0 0,1 0-1 0 0,-1 0 0 0 0,1 0 0 0 0,-1 0 1 0 0,0 0-1 0 0,1 0 0 0 0,-1 0 1 0 0,1 0-1 0 0,-1 0 0 0 0,0-1 0 0 0,1 1 8 0 0,-1 0-3 0 0,1 0-1 0 0,0 0 1 0 0,0 0 0 0 0,0-1-1 0 0,-1 1 1 0 0,1 0-1 0 0,0 0 1 0 0,0 0-1 0 0,0 0 1 0 0,-1 0-1 0 0,1 1 1 0 0,0-1-1 0 0,0 0 1 0 0,-1 0 0 0 0,1 1-1 0 0,0-1 1 0 0,0 0-1 0 0,-1 1 1 0 0,1-1-1 0 0,0 0 1 0 0,0 1 3 0 0,-1-1-163 0 0,9 5 200 0 0,-7 1-4916 0 0,-2-6-369 0 0</inkml:trace>
  <inkml:trace contextRef="#ctx0" brushRef="#br0" timeOffset="45339.983">13328 5609 9184 0 0,'0'0'421'0'0,"0"0"-12"0"0,6-3-247 0 0,23-7 6022 0 0,-28 9-5311 0 0,-1 1 13 0 0,0 0-156 0 0,-1 2-799 0 0,-1-1-1 0 0,1 1 1 0 0,-1-1 0 0 0,0 1 0 0 0,1-1-1 0 0,-1 0 1 0 0,0 0 0 0 0,0 0 0 0 0,0 0 0 0 0,0 0-1 0 0,0 0 70 0 0,-9 4 27 0 0,1 0 0 0 0,-1 0-1 0 0,2 1 1 0 0,-1 1 0 0 0,-7 6-27 0 0,-19 13 56 0 0,31-23-35 0 0,1 0-1 0 0,0 0 1 0 0,0 1 0 0 0,0 0 0 0 0,0 0-21 0 0,-22 20 200 0 0,24-23-134 0 0,2-1 12 0 0,0 0-12 0 0,13 10 58 0 0,-8-7-102 0 0,0 0 0 0 0,1-1 0 0 0,-1 0-1 0 0,0 0 1 0 0,1-1 0 0 0,0 1 0 0 0,-1-1 0 0 0,1 0-1 0 0,0-1 1 0 0,2 1-22 0 0,6-1-75 0 0,0 0 1 0 0,0-1-1 0 0,10-2 75 0 0,-7-3-1632 0 0,-9 2 116 0 0,3 1-4245 0 0</inkml:trace>
  <inkml:trace contextRef="#ctx0" brushRef="#br0" timeOffset="45586.612">13632 5437 11808 0 0,'0'0'266'0'0,"-2"3"2789"0"0,-5 16-2384 0 0,-2 40 2037 0 0,5-38-2800 0 0,1 1 0 0 0,1-1-1 0 0,1 2 93 0 0,0 0 113 0 0,1 18 30 0 0,-1-34-94 0 0,1-5-45 0 0,-1 0 0 0 0,1 0-1 0 0,0-1 1 0 0,0 1 0 0 0,0 0 0 0 0,0 0 0 0 0,0 0 0 0 0,0 0-1 0 0,0-1 1 0 0,0 1 0 0 0,1 1-4 0 0,1 12 157 0 0,-1-8-567 0 0,0-1 0 0 0,-1 1 0 0 0,1-1 0 0 0,-1 1 0 0 0,0 0 0 0 0,-1-1 0 0 0,0 1 1 0 0,0 1 409 0 0,-2 0-1152 0 0</inkml:trace>
  <inkml:trace contextRef="#ctx0" brushRef="#br0" timeOffset="46559.52">13111 6146 6992 0 0,'0'0'322'0'0,"0"0"-7"0"0,0 0-138 0 0,0 0 179 0 0,0 0 100 0 0,0 0 22 0 0,0 0-20 0 0,0 0-87 0 0,0 0-34 0 0,0 0-7 0 0,0 0 12 0 0,0 0 64 0 0,0 0 30 0 0,19-9 2230 0 0,-12 6-1690 0 0,0 1-1 0 0,0-1 0 0 0,0 2 1 0 0,7-2-976 0 0,16 1-762 0 0,37 8 590 0 0,-15-4 670 0 0,-29-1-483 0 0,1 0-1 0 0,-1-2 0 0 0,12-2-14 0 0,1-1-300 0 0,30 1 300 0 0,13-1 1055 0 0,-41 2-1739 0 0,20 1 684 0 0,-34 2-47 0 0,51 2 475 0 0,-74-3 52 0 0,-1 0 28 0 0,0 0-64 0 0,0 0-342 0 0,0 0-368 0 0,0 0-139 0 0,0 0-38 0 0,-38-3 344 0 0,25 2 146 0 0,1 0 1 0 0,-1 0 0 0 0,1 1-1 0 0,-1 1 1 0 0,-3 1-48 0 0,-43 5 170 0 0,-27-1-170 0 0,21-2 27 0 0,-3 4-27 0 0,-36 3 0 0 0,-22 5 0 0 0,64-8 11 0 0,-42 0-11 0 0,64-6 43 0 0,6 1-21 0 0,-96 3 618 0 0,129-6-580 0 0,19-6-300 0 0,-12 5-359 0 0,-1 1-1 0 0,1-1 1 0 0,-1 1-1 0 0,1 0 0 0 0,1 0 600 0 0,2 0-2915 0 0,12 0-3019 0 0</inkml:trace>
  <inkml:trace contextRef="#ctx0" brushRef="#br0" timeOffset="51443.814">13717 6593 2304 0 0,'0'0'101'0'0,"0"0"281"0"0,0 0 1091 0 0,0 0 477 0 0,0 0 98 0 0,0 0-189 0 0,0 0-882 0 0,0 0-383 0 0,0 0-77 0 0,0 0-41 0 0,0 0-97 0 0,0 0-41 0 0,0 0-8 0 0,0 0-16 0 0,-4 3 396 0 0,-8 0-301 0 0,-1 0 1 0 0,0 0 0 0 0,-10 0-410 0 0,-13 3 207 0 0,21-3-125 0 0,0-2 1 0 0,-9 1-83 0 0,-20 1 214 0 0,-42 7 1059 0 0,-30 4 621 0 0,59-6-3507 0 0,-28-1 1613 0 0,3 0-114 0 0,2 0 274 0 0,-39 5-160 0 0,80-8-18 0 0,-15-1 18 0 0,-29 4 13 0 0,45-4 44 0 0,-29-1-57 0 0,-16 1-4 0 0,56-1 4 0 0,-19 2 0 0 0,-1 1 0 0 0,-19 6 0 0 0,18-4 0 0 0,33-6 0 0 0,1 1 0 0 0,-10 2 0 0 0,7-1 0 0 0,-1-1 0 0 0,1 0 0 0 0,-1-1 0 0 0,-16-2 0 0 0,-24 1 0 0 0,-67 4 100 0 0,-23 1-72 0 0,121-3-28 0 0,-30 4 0 0 0,37-5 0 0 0,16-1 0 0 0,0 0 0 0 0,0 0 0 0 0,0 0 0 0 0,0 1 0 0 0,-4 0 0 0 0,2 1 0 0 0,1-1 0 0 0,-1 0 0 0 0,0-1 0 0 0,0 1 0 0 0,1-1 0 0 0,-1 0 0 0 0,0 0 0 0 0,0-1 0 0 0,1 0 0 0 0,-1 0 0 0 0,-3-1 0 0 0,-5-1 0 0 0,-7 3-1177 0 0,21 0 634 0 0</inkml:trace>
  <inkml:trace contextRef="#ctx0" brushRef="#br0" timeOffset="52756.588">14472 5911 3224 0 0,'0'0'143'0'0,"1"0"-3"0"0,5-6-326 0 0,-2-2 5971 0 0,-5 5-243 0 0,-2 7-4036 0 0,1 2-1204 0 0,0 0-1 0 0,1 0 0 0 0,0 0 0 0 0,1 0 1 0 0,-1 0-1 0 0,1 0 0 0 0,0 0 1 0 0,1 0-1 0 0,-1 0 0 0 0,2 4-301 0 0,7 33-268 0 0,-1 0 0 0 0,-3 0-1 0 0,0 34 269 0 0,2 25 269 0 0,-5 144 310 0 0,-4-167-227 0 0,-5-99-2183 0 0,4-4-794 0 0,3 11 1135 0 0</inkml:trace>
  <inkml:trace contextRef="#ctx0" brushRef="#br0" timeOffset="53094.416">14490 6009 6448 0 0,'0'-3'140'0'0,"0"0"1"0"0,1 0 0 0 0,-1 0-1 0 0,1-1 1 0 0,-1 1-1 0 0,1 0 1 0 0,0 0 0 0 0,0 1-1 0 0,1-1 1 0 0,-1 0-1 0 0,2-2-140 0 0,-2 2 449 0 0,1 1 0 0 0,0-1 0 0 0,1 1 0 0 0,-1-1 0 0 0,0 1 0 0 0,1 0 0 0 0,-1 0 0 0 0,1 0 0 0 0,0 0 0 0 0,-1 0 0 0 0,2 0-449 0 0,3-2 298 0 0,1 1-1 0 0,-1-1 1 0 0,1 1 0 0 0,0 1-1 0 0,0-1 1 0 0,0 1 0 0 0,0 1 0 0 0,0 0-1 0 0,0 0 1 0 0,0 0 0 0 0,1 1-1 0 0,-1 0 1 0 0,0 1 0 0 0,8 1-298 0 0,8 2 269 0 0,-16-4-178 0 0,-1 1-1 0 0,0 0 0 0 0,1 1 1 0 0,-1 0-1 0 0,0 0 0 0 0,0 0 1 0 0,-1 1-1 0 0,1 0 0 0 0,3 2-90 0 0,-4-1 52 0 0,0-1 23 0 0,-1 0 0 0 0,1 1 0 0 0,-1-1 1 0 0,0 1-1 0 0,0 1 0 0 0,0-1 0 0 0,-1 0 0 0 0,1 1 1 0 0,-1 0-1 0 0,0 0 0 0 0,2 5-75 0 0,-5-8 14 0 0,0 0 1 0 0,-1 0-1 0 0,1 0 1 0 0,-1 0-1 0 0,1 0 0 0 0,-1 0 1 0 0,0 0-1 0 0,0 0 0 0 0,0 1 1 0 0,0-1-1 0 0,0 0 1 0 0,0 0-1 0 0,-1 0 0 0 0,1 0 1 0 0,-1 0-1 0 0,0 0 1 0 0,1 0-1 0 0,-1 0 0 0 0,0 0 1 0 0,0 0-15 0 0,-1 1 16 0 0,0 1-1 0 0,-1 0 1 0 0,1-1 0 0 0,-1 0 0 0 0,0 1 0 0 0,0-1 0 0 0,0 0 0 0 0,-3 2-16 0 0,-32 36 146 0 0,22-30-112 0 0,0-1 0 0 0,-1-1 0 0 0,-16 7-34 0 0,9-5-1023 0 0,-14 11 1023 0 0,23-14-818 0 0,11-6 356 0 0,0 0 0 0 0,0 0 0 0 0,0 1 0 0 0,1-1 0 0 0,-1 1 0 0 0,-1 2 462 0 0,-1 0-1632 0 0</inkml:trace>
  <inkml:trace contextRef="#ctx0" brushRef="#br0" timeOffset="53534.545">14966 6486 10080 0 0,'0'0'462'0'0,"-1"-1"-12"0"0,0 0-401 0 0,0 1 1 0 0,0-1 0 0 0,0 0-1 0 0,0 1 1 0 0,0-1 0 0 0,0 0-1 0 0,0 1 1 0 0,0-1 0 0 0,0 1-1 0 0,0 0 1 0 0,0-1 0 0 0,0 1-1 0 0,0 0 1 0 0,0 0 0 0 0,0 0-1 0 0,0-1 1 0 0,-1 1 0 0 0,1 0-1 0 0,0 0 1 0 0,-1 1-50 0 0,-2-1 283 0 0,0 0-6 0 0,1-1-1 0 0,-1 2 1 0 0,0-1 0 0 0,0 0 0 0 0,0 1 0 0 0,0 0 0 0 0,0-1 0 0 0,0 2 0 0 0,0-1 0 0 0,1 0 0 0 0,-1 1-1 0 0,1 0 1 0 0,-1-1 0 0 0,1 2 0 0 0,-1-1 0 0 0,1 0 0 0 0,0 1 0 0 0,0-1 0 0 0,0 1 0 0 0,1 0 0 0 0,-1 0-1 0 0,0 0-276 0 0,1-1 68 0 0,0 0 0 0 0,0 0 0 0 0,-1 0 0 0 0,1 0 0 0 0,0 0-1 0 0,-3 1-67 0 0,4-3 9 0 0,-1 1-1 0 0,1 0 1 0 0,-1 0-1 0 0,1-1 1 0 0,0 1-1 0 0,0 0 1 0 0,-1 1-1 0 0,1-1 1 0 0,0 0-1 0 0,0 0 1 0 0,0 0-1 0 0,0 1 1 0 0,0-1-1 0 0,1 0 1 0 0,-1 1-1 0 0,0-1 0 0 0,1 1 1 0 0,-1-1-1 0 0,0 2-8 0 0,-1 4 16 0 0,2-5-9 0 0,-1-1 1 0 0,1 1-1 0 0,-1-1 0 0 0,1 1 0 0 0,0-1 0 0 0,0 1 1 0 0,-1-1-1 0 0,1 1 0 0 0,0-1 0 0 0,0 1 0 0 0,0-1 1 0 0,1 1-1 0 0,-1-1 0 0 0,0 1 0 0 0,0-1 0 0 0,1 1 1 0 0,-1-1-1 0 0,1 1 0 0 0,0-1 0 0 0,-1 0 0 0 0,1 1 1 0 0,0-1-1 0 0,0 1-7 0 0,3 2 41 0 0,-3-2-50 0 0,1 0 0 0 0,0 1 0 0 0,0-1 0 0 0,0 0 0 0 0,0 0 0 0 0,0-1 0 0 0,0 1 0 0 0,1 0 0 0 0,-1-1 0 0 0,1 0 0 0 0,-1 1 0 0 0,1-1 0 0 0,-1 0 0 0 0,1 0 0 0 0,0 0 0 0 0,1 0 9 0 0,1 0 92 0 0,1-1-1 0 0,0 1 1 0 0,-1-1-1 0 0,1 0 0 0 0,0 0 1 0 0,-1-1-1 0 0,1 0 1 0 0,0 0-1 0 0,-1 0 1 0 0,1-1-1 0 0,2 0-91 0 0,-4 0 3 0 0,0 1 0 0 0,0-1 0 0 0,0 0 0 0 0,-1 0 0 0 0,1 0 0 0 0,0-1-1 0 0,-1 0 1 0 0,1 1 0 0 0,-1-1 0 0 0,0 0 0 0 0,0 0 0 0 0,0-1 0 0 0,-1 1 0 0 0,1-1-1 0 0,0 0-2 0 0,-2 2 3 0 0,-1 1-1 0 0,1 0 1 0 0,-1 0-1 0 0,1-1 0 0 0,-1 1 1 0 0,0 0-1 0 0,1-1 0 0 0,-1 1 1 0 0,0-1-1 0 0,0 1 0 0 0,0 0 1 0 0,0-1-1 0 0,0 1 1 0 0,0-1-1 0 0,0 1 0 0 0,0 0 1 0 0,-1-1-1 0 0,1 1 0 0 0,-1 0 1 0 0,1-1-1 0 0,-1 1 1 0 0,1 0-1 0 0,-1 0 0 0 0,0-1 1 0 0,1 1-1 0 0,-1 0 0 0 0,0 0 1 0 0,0 0-1 0 0,0 0 1 0 0,0 0-1 0 0,0 0 0 0 0,-1-1-2 0 0,-4-2-191 0 0,0-1-1 0 0,0 1 1 0 0,-1 0-1 0 0,1 1 1 0 0,-5-2 191 0 0,5 2-375 0 0,0 1-4194 0 0,-4 1-1557 0 0</inkml:trace>
  <inkml:trace contextRef="#ctx0" brushRef="#br0" timeOffset="55285.873">15462 5775 3680 0 0,'0'0'167'0'0,"10"-2"1739"0"0,-2-2 4709 0 0,-8 4-6583 0 0,0 0 1 0 0,0-1 0 0 0,0 1 0 0 0,-1 0 0 0 0,1 0 0 0 0,0-1 0 0 0,0 1-1 0 0,-1 0 1 0 0,1 0 0 0 0,0-1 0 0 0,0 1 0 0 0,-1 0 0 0 0,1 0-1 0 0,0 0 1 0 0,0-1 0 0 0,-1 1 0 0 0,1 0 0 0 0,0 0 0 0 0,-1 0-1 0 0,1 0 1 0 0,0 0 0 0 0,-1 0 0 0 0,1 0 0 0 0,0 0 0 0 0,-1 0-1 0 0,1 0 1 0 0,0 0 0 0 0,-1 0 0 0 0,1 0 0 0 0,0 0 0 0 0,-1 0 0 0 0,1 0-33 0 0,-9 8 771 0 0,7-5-621 0 0,0 0-1 0 0,1 0 1 0 0,-1 0 0 0 0,1 0 0 0 0,0 0 0 0 0,-1 3-150 0 0,-1 3 262 0 0,1-1-1 0 0,-1 0 1 0 0,0 1 0 0 0,-2 1-262 0 0,2-4 174 0 0,0 1 1 0 0,1 0 0 0 0,-1 0-1 0 0,1 0 1 0 0,1 1-1 0 0,-1 1-174 0 0,1-4 117 0 0,0 0-1 0 0,0 0 0 0 0,-1 0 1 0 0,0 0-1 0 0,-1 3-116 0 0,1-3 79 0 0,-1 0 0 0 0,2 1 0 0 0,-1-1 0 0 0,1 0-1 0 0,-1 2-78 0 0,-2 18 284 0 0,2-15-144 0 0,1 0-1 0 0,0 0 1 0 0,0 5-140 0 0,1 7 181 0 0,2-1-1 0 0,2 10-180 0 0,-1-10 84 0 0,-2-7 235 0 0,1 0 0 0 0,4 13-319 0 0,-2 2-192 0 0,-4-24 222 0 0,1 0 0 0 0,-1 0 0 0 0,1 0-1 0 0,0-1 1 0 0,1 3-30 0 0,1 11 87 0 0,1 5-7 0 0,4-8-63 0 0,0 1 1 0 0,1-2 0 0 0,0 1-1 0 0,1-1 1 0 0,1-1 0 0 0,1 0-1 0 0,-1 0 1 0 0,6 3-18 0 0,-13-12 19 0 0,1-1 0 0 0,0 0 0 0 0,0 1 0 0 0,0-2 0 0 0,0 1 0 0 0,0 0 0 0 0,5 1-19 0 0,0 0 38 0 0,1 2-27 0 0,3-1-12 0 0,-4-1-3 0 0,6 5 62 0 0,-2-5-45 0 0,-13-4-24 0 0,0 0-1 0 0,0 0 1 0 0,1 1 0 0 0,-1-1-1 0 0,0 0 1 0 0,0 1 0 0 0,0-1-1 0 0,0 1 1 0 0,1-1 0 0 0,-1 1-1 0 0,0 0 1 0 0,0 0 11 0 0,0 0-121 0 0,-1-1-38 0 0,0 0-188 0 0,0 0-79 0 0,0 0-20 0 0,-3 2-1451 0 0,2-1 315 0 0</inkml:trace>
  <inkml:trace contextRef="#ctx0" brushRef="#br0" timeOffset="55690.804">15926 5879 7832 0 0,'0'-1'22'0'0,"-1"0"1"0"0,1 1-1 0 0,-1-1 1 0 0,1 0-1 0 0,0 0 1 0 0,-1 1-1 0 0,1-1 1 0 0,0 0-1 0 0,0 0 1 0 0,-1 1 0 0 0,1-1-1 0 0,0 0 1 0 0,0 0-1 0 0,0 0 1 0 0,0 1-1 0 0,0-1 1 0 0,0 0-1 0 0,0 0 1 0 0,0 0-1 0 0,1 1 1 0 0,-1-1-1 0 0,0 0 1 0 0,0 0-1 0 0,1 0 1 0 0,-1 1-1 0 0,0-1 1 0 0,1 0-1 0 0,-1 1 1 0 0,1-1-1 0 0,-1 0 1 0 0,1 1-1 0 0,-1-1 1 0 0,1 1 0 0 0,0-1-1 0 0,-1 0 1 0 0,1 1-1 0 0,0-1-22 0 0,0 0 25 0 0,0 0-52 0 0,-3-7 270 0 0,2 8-157 0 0,0 0 0 0 0,0 0 0 0 0,0 0-1 0 0,0 0 1 0 0,0 0 0 0 0,0 0-1 0 0,0 0 1 0 0,0 0 0 0 0,0 0 0 0 0,0 0-1 0 0,0 0 1 0 0,0 0 0 0 0,0 0-1 0 0,0 0 1 0 0,0 0 0 0 0,0 0 0 0 0,0 0-1 0 0,0 0 1 0 0,0 0 0 0 0,0 0-1 0 0,0 0 1 0 0,0 0 0 0 0,0 0 0 0 0,0 0-1 0 0,0 0 1 0 0,0 0 0 0 0,0 0 0 0 0,0 0-1 0 0,1 0 1 0 0,-1 0 0 0 0,0 0-1 0 0,0 0 1 0 0,0 0 0 0 0,0 0 0 0 0,0 0-1 0 0,0 0 1 0 0,0 0 0 0 0,0 0-1 0 0,0 0 1 0 0,0 0 0 0 0,0 0 0 0 0,0 0-1 0 0,0 0 1 0 0,0 0 0 0 0,0 0-1 0 0,0 0 1 0 0,0-1 0 0 0,0 1 0 0 0,0 0-1 0 0,0 0 1 0 0,0 0 0 0 0,0 0-1 0 0,0 0 1 0 0,0 0 0 0 0,0 0-86 0 0,0 6 1703 0 0,0-5-1696 0 0,0-1 1 0 0,0 1-1 0 0,0-1 1 0 0,0 1 0 0 0,1-1-1 0 0,-1 1 1 0 0,0-1 0 0 0,0 1-1 0 0,0-1 1 0 0,0 1 0 0 0,1-1-1 0 0,-1 1 1 0 0,0-1 0 0 0,1 1-1 0 0,-1-1 1 0 0,0 1 0 0 0,1-1-1 0 0,-1 0 1 0 0,1 1-8 0 0,0 0 17 0 0,-1 0-4 0 0,0 0-1 0 0,1 0 1 0 0,-1 0 0 0 0,0 0-1 0 0,0 0 1 0 0,0-1-1 0 0,0 1 1 0 0,0 0-1 0 0,0 0 1 0 0,0 0 0 0 0,0 0-1 0 0,0 0 1 0 0,0 0-1 0 0,-1 0 1 0 0,1 0-1 0 0,0-1 1 0 0,0 1 0 0 0,-1 0-1 0 0,1 0 1 0 0,-1 0-13 0 0,1 0 28 0 0,-1 0 0 0 0,1 0 0 0 0,0 0-1 0 0,-1 0 1 0 0,1 0 0 0 0,0 0 0 0 0,0 0 0 0 0,-1 0 0 0 0,1 0 0 0 0,0 0 0 0 0,0 0 0 0 0,0 0-28 0 0,8 35 822 0 0,10 38 402 0 0,-12-46-908 0 0,-4-21-228 0 0,0 1-1 0 0,-1 0 0 0 0,0-1 1 0 0,0 1-1 0 0,-1 0 0 0 0,0 4-87 0 0,0 44 136 0 0,1-27 29 0 0,0-13 96 0 0,-1-15-240 0 0,-1 1 0 0 0,1-1 1 0 0,0 0-1 0 0,0 1 0 0 0,-1-1 0 0 0,1 0 1 0 0,-1 1-1 0 0,1-1 0 0 0,-1 0 1 0 0,1 0-1 0 0,-1 1-21 0 0,0-2 6 0 0,1 1-1 0 0,-1 0 1 0 0,1 0 0 0 0,-1 0 0 0 0,1 0 0 0 0,0 0-1 0 0,-1 0 1 0 0,1 0 0 0 0,0 0 0 0 0,0 0-1 0 0,0 0 1 0 0,0 1 0 0 0,0-1 0 0 0,0 0 0 0 0,0 0-1 0 0,0 1-5 0 0,-3 18 100 0 0,5-13-227 0 0,-3 0-1412 0 0,0-6-2958 0 0,1-1-1439 0 0</inkml:trace>
  <inkml:trace contextRef="#ctx0" brushRef="#br0" timeOffset="55983.076">16104 6137 7832 0 0,'43'0'3798'0'0,"-18"-1"-1733"0"0,0 2 0 0 0,14 2-2065 0 0,11-2 1086 0 0,-36-2-818 0 0,1 2 1 0 0,-1-1-1 0 0,1 2-268 0 0,-9-1 27 0 0,0 0-1 0 0,0-1 1 0 0,0 0-1 0 0,0 0 1 0 0,0 0-1 0 0,6-2-26 0 0,-8 2 75 0 0,1 0 1 0 0,0 0-1 0 0,-1 0 0 0 0,1 0 1 0 0,4 1-76 0 0,10 1-5398 0 0,-18-2-95 0 0</inkml:trace>
  <inkml:trace contextRef="#ctx0" brushRef="#br0" timeOffset="56817.942">17156 5892 3224 0 0,'9'-5'344'0'0,"-9"5"-116"0"0,0 0 0 0 0,1-1 1 0 0,-1 1-1 0 0,1 0 0 0 0,-1-1 0 0 0,1 1 0 0 0,-1 0 0 0 0,1 0 1 0 0,-1-1-1 0 0,1 1 0 0 0,-1 0 0 0 0,1 0 0 0 0,-1 0 1 0 0,1 0-1 0 0,-1 0 0 0 0,1-1 0 0 0,0 1 0 0 0,-1 0 0 0 0,1 1 1 0 0,-1-1-1 0 0,1 0-228 0 0,4 2 4125 0 0,-3 0-982 0 0,-1 1-3611 0 0,-1 2 699 0 0,1 1 0 0 0,-1 0 0 0 0,0 0 1 0 0,0 0-1 0 0,0-1 0 0 0,-1 1 1 0 0,0 0-1 0 0,0-1 0 0 0,-1 1 0 0 0,1 0 1 0 0,-1-1-1 0 0,0 0 0 0 0,-1 1 1 0 0,0-1-1 0 0,0 1-231 0 0,-7 10 37 0 0,0-1 0 0 0,-1 0 1 0 0,0-1-1 0 0,-4 3-37 0 0,4-6 37 0 0,0-1-1 0 0,0-1 1 0 0,-1 0-1 0 0,-4 2-36 0 0,10-7 26 0 0,-4 2 14 0 0,0 0-1 0 0,0-1 1 0 0,-1 0 0 0 0,0-1-1 0 0,0 0 1 0 0,0-1 0 0 0,0 0-1 0 0,-1-1 1 0 0,1 0-1 0 0,-1-1 1 0 0,-5 0-40 0 0,11-1 11 0 0,1-1 1 0 0,0 0-1 0 0,0 1 1 0 0,0-2-1 0 0,0 1 0 0 0,1-1 1 0 0,-1 1-1 0 0,0-1 1 0 0,1-1-1 0 0,-1 1 0 0 0,1-1 1 0 0,-1 0-1 0 0,0-1-11 0 0,3 3 5 0 0,1 0 0 0 0,-1 0 0 0 0,1 0 0 0 0,-1-1 0 0 0,1 1 0 0 0,-1-1 0 0 0,1 1 0 0 0,0-1 0 0 0,0 0 0 0 0,0 1 0 0 0,0-1 0 0 0,0 0-1 0 0,0 0 1 0 0,0 0 0 0 0,1 0 0 0 0,-1 1 0 0 0,1-1 0 0 0,-1 0 0 0 0,1 0 0 0 0,0 0 0 0 0,0 0 0 0 0,0 0 0 0 0,0 0 0 0 0,0 0 0 0 0,0 0 0 0 0,0 0 0 0 0,1 0-1 0 0,-1 0 1 0 0,1 0 0 0 0,-1 0 0 0 0,1 0 0 0 0,0 0 0 0 0,0 0 0 0 0,0 0-5 0 0,6-11 74 0 0,-5 9-60 0 0,0 0 1 0 0,0 0-1 0 0,0 0 1 0 0,1 1-1 0 0,-1-1 1 0 0,1 1-1 0 0,0-1 1 0 0,0 1-1 0 0,0 0 1 0 0,1 0-15 0 0,14-12-290 0 0,-16 12 269 0 0,0 1 0 0 0,0 0-1 0 0,1 0 1 0 0,-1 0-1 0 0,1 0 1 0 0,-1 0 0 0 0,1 0-1 0 0,0 1 1 0 0,0 0-1 0 0,-1-1 1 0 0,1 1 0 0 0,0 0-1 0 0,0 0 1 0 0,0 0-1 0 0,1 1 1 0 0,-1-1 0 0 0,0 1-1 0 0,0 0 1 0 0,2 0 21 0 0,-3 0-8 0 0,0 1 0 0 0,0 0 0 0 0,0-1 1 0 0,-1 1-1 0 0,1 0 0 0 0,0 0 0 0 0,-1 0 0 0 0,1 0 1 0 0,-1 1-1 0 0,1-1 0 0 0,-1 0 0 0 0,2 2 8 0 0,0 0-16 0 0,2 1 30 0 0,0 0 0 0 0,0 1-1 0 0,-1 0 1 0 0,0 0-1 0 0,0 0 1 0 0,0 1 0 0 0,2 4-14 0 0,19 44 166 0 0,-11-21-80 0 0,-4-9 61 0 0,-9-23-145 0 0,-1 0 0 0 0,1 0-1 0 0,-1 0 1 0 0,1 0 0 0 0,-1 0 0 0 0,1 0-1 0 0,0-1 1 0 0,-1 1 0 0 0,1 0 0 0 0,0 0-1 0 0,-1-1 1 0 0,1 1 0 0 0,0 0 0 0 0,0-1-1 0 0,0 1 1 0 0,0-1 0 0 0,0 1 0 0 0,0-1 0 0 0,-1 0-1 0 0,1 1 1 0 0,0-1 0 0 0,0 0 0 0 0,0 0-1 0 0,0 0 1 0 0,1 1-2 0 0,3-1-260 0 0,8 0-1073 0 0,-2-2-3306 0 0,-2-2-1143 0 0</inkml:trace>
  <inkml:trace contextRef="#ctx0" brushRef="#br0" timeOffset="57226.683">17407 5766 13016 0 0,'0'0'297'0'0,"0"0"39"0"0,0 0 17 0 0,0 0-37 0 0,13 11 798 0 0,-10-3-718 0 0,-2-4-264 0 0,0 0 0 0 0,0 0 1 0 0,0 0-1 0 0,0 0 0 0 0,-1 0 0 0 0,1 0 0 0 0,-1 0 0 0 0,0 0 0 0 0,0 0 0 0 0,-1 1-132 0 0,-1 46 1900 0 0,1-32-2441 0 0,0 1 0 0 0,2 1 541 0 0,-1-6 52 0 0,0-1-1 0 0,-1 1 0 0 0,0-1 1 0 0,-2 9-52 0 0,-7 57 394 0 0,10-78-354 0 0,0 0 0 0 0,0 0 0 0 0,0 0 0 0 0,0 0 0 0 0,0 0 0 0 0,0 0 0 0 0,1 0 0 0 0,-1 0 0 0 0,1 0 0 0 0,-1 0 0 0 0,1 0 0 0 0,0 0 0 0 0,0 0-1 0 0,0-1 1 0 0,0 1 0 0 0,0 0 0 0 0,0-1 0 0 0,0 1 0 0 0,0-1 0 0 0,1 1 0 0 0,-1-1 0 0 0,1 0 0 0 0,-1 1 0 0 0,1-1 0 0 0,0 0 0 0 0,-1 0 0 0 0,1 0-1 0 0,0 0 1 0 0,0 0 0 0 0,-1 0 0 0 0,1-1 0 0 0,0 1 0 0 0,0-1 0 0 0,0 1 0 0 0,0-1 0 0 0,0 0 0 0 0,0 0 0 0 0,1 0-40 0 0,12 2 116 0 0,-8-1 12 0 0,0 0 0 0 0,0-1-1 0 0,0 0 1 0 0,-1 0-1 0 0,7-1-127 0 0,27 1 936 0 0,94-14-368 0 0,-99 11-559 0 0,-26 3-61 0 0,-1 0 0 0 0,1-1 1 0 0,-1 0-1 0 0,5-2 52 0 0,0-1-303 0 0,-9 4 31 0 0,-1-1-1 0 0,0 1 0 0 0,1-1 1 0 0,-1 0-1 0 0,0 0 1 0 0,0-1-1 0 0,0 1 0 0 0,0-1 1 0 0,0 1-1 0 0,0-1 1 0 0,0 0-1 0 0,0 0 1 0 0,-1 0-1 0 0,1-1 0 0 0,-1 1 1 0 0,2-3 272 0 0,6-11-1593 0 0,2 1-7 0 0</inkml:trace>
  <inkml:trace contextRef="#ctx0" brushRef="#br0" timeOffset="57562.182">18060 5500 11256 0 0,'0'0'514'0'0,"-1"-1"-6"0"0,-2-1-268 0 0,2 2 83 0 0,1 0 77 0 0,0 0 15 0 0,0 0-22 0 0,0 0-94 0 0,0 0-41 0 0,0 0-8 0 0,0 19 678 0 0,2-6 14 0 0,1 0 1 0 0,0-1 0 0 0,5 11-943 0 0,-3-10-102 0 0,0 0 0 0 0,2-1 1 0 0,0 1-1 0 0,0-1 0 0 0,7 8 102 0 0,27 38 1826 0 0,28 50-1826 0 0,-53-76 719 0 0,-1 1 1 0 0,10 31-720 0 0,-11-26 309 0 0,-8-20-191 0 0,-1 1-1 0 0,-1 0 1 0 0,0 0 0 0 0,-2 0 0 0 0,0 0 0 0 0,-1 0 0 0 0,-1 0 0 0 0,-1 1-1 0 0,0-1 1 0 0,-2 1-118 0 0,1-6 44 0 0,-1 0-1 0 0,-1-1 0 0 0,0 1 0 0 0,0-1 0 0 0,-1 0 1 0 0,-1 0-1 0 0,-1-1 0 0 0,-7 12-43 0 0,1-4-426 0 0,-1-1 0 0 0,-1 0 1 0 0,-1-1-1 0 0,-15 13 426 0 0,0-1-7706 0 0</inkml:trace>
  <inkml:trace contextRef="#ctx0" brushRef="#br0" timeOffset="72991.316">6240 8079 5528 0 0,'-26'-6'828'0'0,"22"5"-406"0"0,0 1 0 0 0,0-1 0 0 0,-1 1 0 0 0,1 0 0 0 0,-3 0-422 0 0,-16 5 4636 0 0,-2 0-3804 0 0,19-4-736 0 0,1-1-1 0 0,0 2 1 0 0,-1-1 0 0 0,1 0-1 0 0,0 1 1 0 0,0 0 0 0 0,0 1 0 0 0,-1 0-96 0 0,-8 5 572 0 0,10-6-398 0 0,0 0-1 0 0,1 0 1 0 0,-1 1-1 0 0,0 0 0 0 0,1 0 1 0 0,-1 0-1 0 0,1 0 0 0 0,-2 3-173 0 0,3-4 92 0 0,-1 1 0 0 0,0 0 0 0 0,0-1 0 0 0,-1 1 0 0 0,1-1-1 0 0,0 0 1 0 0,-3 1-92 0 0,3-2 68 0 0,0 1 0 0 0,0 0 0 0 0,0 0 0 0 0,0 0-1 0 0,1 0 1 0 0,-1 0 0 0 0,1 1 0 0 0,-1-1 0 0 0,-1 3-68 0 0,-4 6 262 0 0,-1-1 0 0 0,-7 7-262 0 0,16-16 3 0 0,-1-1 0 0 0,1 0 1 0 0,-1 1-1 0 0,1-1 0 0 0,0 0 1 0 0,-1 1-1 0 0,1-1 0 0 0,0 1 1 0 0,0-1-1 0 0,-1 1 0 0 0,1-1 1 0 0,0 1-1 0 0,0-1 0 0 0,-1 1 1 0 0,1-1-1 0 0,0 1 0 0 0,0-1 1 0 0,0 1-1 0 0,0-1 0 0 0,0 1 0 0 0,0-1 1 0 0,0 1-1 0 0,0-1 0 0 0,0 1 1 0 0,0 0-1 0 0,0-1 0 0 0,0 1 1 0 0,1-1-1 0 0,-1 1 0 0 0,0-1 1 0 0,0 1-1 0 0,1-1-3 0 0,-1 1 5 0 0,0 0 0 0 0,1-1 1 0 0,-1 1-1 0 0,0 0 0 0 0,0-1 0 0 0,0 1 0 0 0,0 0 1 0 0,0 0-1 0 0,1-1 0 0 0,-1 1 0 0 0,0 0 0 0 0,-1-1 1 0 0,1 1-1 0 0,0 0 0 0 0,0-1 0 0 0,0 1 0 0 0,0 0-5 0 0,-1 0 5 0 0,1 0 0 0 0,-1-1-1 0 0,1 1 1 0 0,0 0 0 0 0,-1-1-1 0 0,1 1 1 0 0,0 0 0 0 0,0 0-1 0 0,0-1 1 0 0,-1 1 0 0 0,1 0-1 0 0,0 0 1 0 0,0-1 0 0 0,0 1-1 0 0,0 0 1 0 0,0 0 0 0 0,1-1-1 0 0,-1 1 1 0 0,0 0 0 0 0,0 0-1 0 0,0-1 1 0 0,0 1 0 0 0,1 0-1 0 0,-1-1 1 0 0,0 1 0 0 0,1 0-1 0 0,-1-1 1 0 0,1 1 0 0 0,-1 0-1 0 0,1-1 1 0 0,-1 1 0 0 0,1-1-1 0 0,-1 1 1 0 0,1-1 0 0 0,-1 1-1 0 0,1-1 1 0 0,0 1 0 0 0,-1-1-1 0 0,1 0 1 0 0,0 1-5 0 0,1 1 5 0 0,12 9 39 0 0,-1 1-39 0 0,1-1 0 0 0,0 0 0 0 0,1-1 0 0 0,10 5-5 0 0,-14-9 0 0 0,-1 0 0 0 0,0 1 0 0 0,3 3 0 0 0,20 13 0 0 0,-25-19 0 0 0,0 1 0 0 0,-1 0 0 0 0,0 1 0 0 0,0-1 0 0 0,-1 1 0 0 0,0 1 0 0 0,4 4 0 0 0,8 3-1 0 0,-16-12 12 0 0,0-1-1 0 0,-1 0 0 0 0,1 1 0 0 0,0-1 0 0 0,0 1 1 0 0,-1-1-1 0 0,1 1 0 0 0,-1 0 0 0 0,0 0 0 0 0,1-1 1 0 0,-1 1-1 0 0,0 0 0 0 0,0 0 0 0 0,0 1 0 0 0,0-1-10 0 0,-1-1 9 0 0,1 0-1 0 0,0 0 1 0 0,-1 0-1 0 0,1 0 0 0 0,0 0 1 0 0,0 0-1 0 0,0 0 1 0 0,0 0-1 0 0,0 0 0 0 0,0 0 1 0 0,0 0-1 0 0,0-1 1 0 0,0 1-1 0 0,0 0 0 0 0,1-1 1 0 0,-1 1-9 0 0,0-1 10 0 0,0 0 0 0 0,0 1 1 0 0,0-1-1 0 0,0 1 0 0 0,0-1 1 0 0,0 1-1 0 0,-1-1 0 0 0,1 1 1 0 0,0-1-1 0 0,0 1 0 0 0,-1 0 1 0 0,1 0-1 0 0,0-1 0 0 0,-1 1 1 0 0,1 0-1 0 0,-1 0 0 0 0,1 0 1 0 0,-1-1-1 0 0,1 1 0 0 0,-1 0 0 0 0,0 0 1 0 0,1 0-1 0 0,-1 0 0 0 0,0 0 1 0 0,0 0-1 0 0,1 0-10 0 0,-1 1 41 0 0,0-1 0 0 0,0 1-1 0 0,1-1 1 0 0,-1 0 0 0 0,1 1 0 0 0,0-1 0 0 0,-1 0-1 0 0,1 1 1 0 0,0-1 0 0 0,0 0 0 0 0,0 1-41 0 0,0-1 10 0 0,-1-1 1 0 0,1 1-1 0 0,-1-1 1 0 0,1 1-1 0 0,-1-1 0 0 0,1 1 1 0 0,-1 0-1 0 0,0 0 1 0 0,1-1-1 0 0,-1 1 0 0 0,0 0 1 0 0,0-1-1 0 0,1 1 1 0 0,-1 0-1 0 0,0 0 1 0 0,0-1-1 0 0,0 1 0 0 0,0 0 1 0 0,0 0-1 0 0,0 0 1 0 0,0-1-1 0 0,0 1 1 0 0,0 0-1 0 0,0 0 0 0 0,-1 0-10 0 0,-2 2 70 0 0,-1 1 0 0 0,0 0 0 0 0,0-1 0 0 0,-1 0 0 0 0,1 0 0 0 0,-1 0-1 0 0,1 0 1 0 0,-1-1 0 0 0,0 0 0 0 0,0 0 0 0 0,0 0 0 0 0,-4 0-70 0 0,-10 6 135 0 0,8-5-103 0 0,-1 0 1 0 0,0 0 0 0 0,0-1-1 0 0,1-1 1 0 0,-1 0 0 0 0,0 0-1 0 0,0-1 1 0 0,-5-1-33 0 0,6 0 42 0 0,0-1 0 0 0,0 0 0 0 0,-2-1-42 0 0,4 1 102 0 0,0 0 0 0 0,0 0-1 0 0,0 1 1 0 0,-7 0-102 0 0,10 1-75 0 0,0 0 1 0 0,0-1-1 0 0,0 0 0 0 0,0 0 0 0 0,0-1 0 0 0,-4-1 75 0 0,10 3-11 0 0,0 0 1 0 0,-1 0-1 0 0,1 0 1 0 0,0 0-1 0 0,0 0 0 0 0,0 0 1 0 0,0 0-1 0 0,0-1 1 0 0,0 1-1 0 0,0 0 0 0 0,0 0 1 0 0,0 0-1 0 0,0 0 1 0 0,-1 0-1 0 0,1 0 0 0 0,0 0 1 0 0,0 0-1 0 0,0 0 1 0 0,0 0-1 0 0,0 0 0 0 0,0-1 1 0 0,0 1-1 0 0,0 0 1 0 0,0 0-1 0 0,0 0 0 0 0,0 0 1 0 0,0 0-1 0 0,0 0 1 0 0,0 0-1 0 0,0 0 0 0 0,0-1 1 0 0,0 1-1 0 0,0 0 1 0 0,0 0-1 0 0,0 0 0 0 0,0 0 1 0 0,0 0-1 0 0,0 0 0 0 0,0 0 1 0 0,0 0-1 0 0,0-1 1 0 0,0 1-1 0 0,0 0 11 0 0,0 0-16 0 0,0 0 0 0 0,0 0 0 0 0,0 0-1 0 0,0 0 1 0 0,1 0 0 0 0,-1 0 0 0 0,0 0 0 0 0,0 0-1 0 0,0 0 1 0 0,0-1 0 0 0,0 1 0 0 0,0 0 0 0 0,0 0-1 0 0,0 0 1 0 0,0 0 0 0 0,0 0 0 0 0,0 0 0 0 0,0 0-1 0 0,0 0 1 0 0,0 0 0 0 0,0 0 0 0 0,0-1 0 0 0,-1 1-1 0 0,1 0 1 0 0,0 0 0 0 0,0 0 0 0 0,0 0 0 0 0,0 0-1 0 0,0 0 1 0 0,0 0 0 0 0,0 0 0 0 0,0 0 0 0 0,0 0-1 0 0,0 0 1 0 0,0 0 0 0 0,0 0 0 0 0,0-1 0 0 0,0 1-1 0 0,0 0 1 0 0,-1 0 0 0 0,1 0 0 0 0,0 0 0 0 0,0 0 0 0 0,0 0-1 0 0,0 0 1 0 0,0 0 0 0 0,0 0 0 0 0,0 0 16 0 0,-6-1-595 0 0,8 0 90 0 0,-1 1 259 0 0,0 0 1 0 0,0 0-1 0 0,0 0 1 0 0,0 0-1 0 0,-1 0 1 0 0,1-1-1 0 0,0 1 1 0 0,0 0-1 0 0,0-1 1 0 0,-1 1 0 0 0,1 0-1 0 0,0-1 1 0 0,-1 1-1 0 0,1-1 1 0 0,0 1-1 0 0,-1-1 1 0 0,1 1-1 0 0,0-1 246 0 0,2-4-1566 0 0</inkml:trace>
  <inkml:trace contextRef="#ctx0" brushRef="#br0" timeOffset="73393.979">6378 8364 11864 0 0,'1'0'540'0'0,"23"-4"186"0"0,-15-2-673 0 0,-9 6-40 0 0,0-1 0 0 0,1 1 0 0 0,-1 0 0 0 0,0-1 0 0 0,0 1 0 0 0,1 0 0 0 0,-1 0 0 0 0,1-1 0 0 0,-1 1 0 0 0,0 0-1 0 0,1 0 1 0 0,-1 0 0 0 0,1-1 0 0 0,-1 1 0 0 0,0 0 0 0 0,1 0 0 0 0,-1 0 0 0 0,1 0 0 0 0,-1 0 0 0 0,1 0 0 0 0,-1 0-1 0 0,1 0 1 0 0,-1 0 0 0 0,0 0 0 0 0,1 0 0 0 0,-1 0 0 0 0,1 0 0 0 0,-1 0-13 0 0,-1 0 396 0 0,-2-1-755 0 0,1 3 5191 0 0,1-2-4821 0 0,1 1-1 0 0,0-1 1 0 0,0 0-1 0 0,0 1 1 0 0,-1-1 0 0 0,1 0-1 0 0,0 1 1 0 0,0-1-1 0 0,0 0 1 0 0,0 1 0 0 0,0-1-1 0 0,0 0 1 0 0,0 1-1 0 0,0-1 1 0 0,0 0 0 0 0,0 1-1 0 0,0-1 1 0 0,0 0-1 0 0,0 1 1 0 0,0-1-1 0 0,0 0 1 0 0,0 1 0 0 0,0-1-1 0 0,0 0 1 0 0,0 1-1 0 0,0-1 1 0 0,0 0 0 0 0,1 1-1 0 0,-1-1 1 0 0,0 0-1 0 0,0 1 1 0 0,0-1 0 0 0,1 0-1 0 0,-1 0 1 0 0,0 1-1 0 0,0-1 1 0 0,1 0 0 0 0,-1 0-1 0 0,0 1 1 0 0,1-1-11 0 0,-1 0 39 0 0,1 1-28 0 0,-1 0 0 0 0,0 0 0 0 0,0 0 0 0 0,0 0 0 0 0,1 0 0 0 0,-1-1 0 0 0,0 1 0 0 0,0 0 1 0 0,0 0-1 0 0,-1 0 0 0 0,1 0 0 0 0,0 0 0 0 0,0 0 0 0 0,0-1 0 0 0,-1 1 0 0 0,1 0 0 0 0,0 0 0 0 0,-1 0 0 0 0,1-1 1 0 0,-1 1-12 0 0,1 0 24 0 0,-1 0 0 0 0,1 0 1 0 0,-1 0-1 0 0,1 0 1 0 0,0 0-1 0 0,0 0 1 0 0,-1 0-1 0 0,1 0 1 0 0,0 0-1 0 0,0 0 1 0 0,0 0-1 0 0,0 1 1 0 0,0-1-25 0 0,8 16 379 0 0,-7-16-350 0 0,0 1 0 0 0,0-1 1 0 0,0 1-1 0 0,-1 0 1 0 0,1-1-1 0 0,0 1 1 0 0,-1 0-1 0 0,1 0 0 0 0,-1 0 1 0 0,1 0-1 0 0,-1-1 1 0 0,0 3-30 0 0,0 0 49 0 0,1 1 0 0 0,-1-1 0 0 0,1 1 0 0 0,0-1 0 0 0,0 1 1 0 0,1-1-1 0 0,-1 1 0 0 0,1-1 0 0 0,0 0 0 0 0,0 0 0 0 0,1 0 0 0 0,1 3-49 0 0,2 3 156 0 0,-5-8-111 0 0,0 0 0 0 0,0 0 0 0 0,-1 0 0 0 0,1 1 0 0 0,0-1 0 0 0,-1 0 0 0 0,0 0 0 0 0,1 1 0 0 0,-1-1 0 0 0,0 0 0 0 0,0 1 0 0 0,0-1 0 0 0,-1 0 0 0 0,1 2-45 0 0,-1-1 47 0 0,1 0 0 0 0,0 0 0 0 0,0 0 1 0 0,0 0-1 0 0,0 0 0 0 0,0 0 0 0 0,1 0 0 0 0,-1 0 1 0 0,1 0-48 0 0,4 11 119 0 0,-3-10-92 0 0,0 0-1 0 0,-1 1 1 0 0,1-1-1 0 0,-1 1 1 0 0,0-1-1 0 0,-1 1 1 0 0,1 1-27 0 0,-3 17 91 0 0,1 7 21 0 0,6 3-30 0 0,-3-25-62 0 0,0 1 1 0 0,-1 0 0 0 0,0 0 0 0 0,-1 0 0 0 0,0-1 0 0 0,0 1 0 0 0,-1 3-21 0 0,-3 3 52 0 0,3-11-39 0 0,0-1-1 0 0,0 1 1 0 0,0 0 0 0 0,1 0 0 0 0,-1-1 0 0 0,1 1-1 0 0,0 0 1 0 0,0 0-13 0 0,3 11 46 0 0,-2-12-37 0 0,0 0 1 0 0,-1 0 0 0 0,1 0-1 0 0,-1 0 1 0 0,0 0-1 0 0,0 0 1 0 0,0 0 0 0 0,0 0-1 0 0,0 2-9 0 0,-6 13 20 0 0,5-15-14 0 0,0 0-1 0 0,0 0 1 0 0,0 1-1 0 0,1-1 1 0 0,-1 0-1 0 0,1 0 1 0 0,-1 0 0 0 0,1 0-1 0 0,0 1 1 0 0,0-1-1 0 0,1 0 1 0 0,-1 2-6 0 0,3 5 26 0 0,-2 0-1 0 0,1-1 1 0 0,-1 1-1 0 0,-1 0 1 0 0,0 4-26 0 0,5 0 47 0 0,-4-13-47 0 0,-1-1 0 0 0,0 1 0 0 0,1-1 1 0 0,-1 1-1 0 0,0-1 0 0 0,1 1 0 0 0,-1-1 0 0 0,0 1 1 0 0,1 0-1 0 0,-1-1 0 0 0,0 1 0 0 0,0 0 1 0 0,0-1-1 0 0,0 1 0 0 0,0-1 0 0 0,0 1 1 0 0,0 0-1 0 0,0-1 0 0 0,0 1 0 0 0,0 0 0 0 0,0-1 1 0 0,0 1-1 0 0,0 0 0 0 0,-1-1 0 0 0,1 1 1 0 0,0 0-1 0 0,0-1 0 0 0,-1 1 0 0 0,1-1 0 0 0,-1 1-28 0 0,0 0 1 0 0,1 0-1 0 0,-1 0 0 0 0,0-1 0 0 0,0 1 0 0 0,0 0 0 0 0,0-1 0 0 0,0 1 0 0 0,0-1 0 0 0,0 1 0 0 0,0-1 1 0 0,0 1-1 0 0,-1-1 28 0 0,0-5-450 0 0,1 4 401 0 0,0 0-1 0 0,0 0 0 0 0,0 0 0 0 0,0-1 1 0 0,0 1-1 0 0,0 0 0 0 0,0 0 1 0 0,1-1-1 0 0,-1 1 0 0 0,0-1 0 0 0,1 1 1 0 0,0 0-1 0 0,-1-1 0 0 0,1 1 1 0 0,0-1-1 0 0,-1 1 0 0 0,1-1 0 0 0,0 1 1 0 0,0-1-1 0 0,0 1 0 0 0,1-1 50 0 0,-2 1-53 0 0,1-1 0 0 0,0 1-1 0 0,0-1 1 0 0,-1 1 0 0 0,1-1-1 0 0,0 1 1 0 0,-1-1 0 0 0,1 1-1 0 0,-1 0 1 0 0,0-1 0 0 0,0 1 0 0 0,1 0-1 0 0,-1-1 1 0 0,0 1 53 0 0,0 0-63 0 0,0-1 0 0 0,0 1 0 0 0,0 0 0 0 0,0-1 1 0 0,1 1-1 0 0,-1-1 0 0 0,0 1 0 0 0,1-1 0 0 0,-1 0 0 0 0,1 1 0 0 0,0-1 0 0 0,-1 1 1 0 0,1-1-1 0 0,0 0 63 0 0,0-11-374 0 0,1 6-17 0 0,-1-1 0 0 0,-1 0 0 0 0,1 0 1 0 0,-1 1-1 0 0,-2-7 391 0 0,1 5-743 0 0,0 0 0 0 0,0 0 0 0 0,1 1 0 0 0,0-9 743 0 0,3-10-5377 0 0</inkml:trace>
  <inkml:trace contextRef="#ctx0" brushRef="#br0" timeOffset="73618.77">6491 8474 2760 0 0,'2'-5'248'0'0,"1"3"278"0"0,0 0 0 0 0,1 0 1 0 0,-1 0-1 0 0,0 0 0 0 0,1 0 0 0 0,0 1 1 0 0,-1 0-1 0 0,1 0 0 0 0,0 0 0 0 0,0 0 0 0 0,0 1-526 0 0,16-5 1902 0 0,-13 4-1632 0 0,0 1 0 0 0,-1 0 0 0 0,1 0 0 0 0,0 0 0 0 0,0 1 0 0 0,0 0 0 0 0,-1 0 0 0 0,1 1 0 0 0,3 1-270 0 0,16 9 1457 0 0,-25-12-1421 0 0,-1 0-1 0 0,1 1 1 0 0,0-1 0 0 0,-1 0 0 0 0,1 1-1 0 0,-1-1 1 0 0,1 1 0 0 0,-1-1 0 0 0,1 0-1 0 0,-1 1 1 0 0,1-1 0 0 0,-1 1-1 0 0,0 0 1 0 0,1-1 0 0 0,-1 1 0 0 0,0-1-1 0 0,1 1 1 0 0,-1-1 0 0 0,0 1 0 0 0,0 0-1 0 0,1-1 1 0 0,-1 1 0 0 0,0 0 0 0 0,0-1-1 0 0,0 1 1 0 0,0 0 0 0 0,0-1-1 0 0,0 1 1 0 0,0 0 0 0 0,0-1 0 0 0,0 1-1 0 0,0 0 1 0 0,-1-1-36 0 0,2 14 769 0 0,-1-13-713 0 0,0-1 0 0 0,0 1 1 0 0,0 0-1 0 0,0 0 0 0 0,0 0 1 0 0,0 0-1 0 0,0 0 0 0 0,-1 0 0 0 0,1 0 1 0 0,0-1-1 0 0,-1 1 0 0 0,1 0 1 0 0,0 0-1 0 0,-1 0 0 0 0,1-1 0 0 0,-1 1 1 0 0,1 0-1 0 0,-1 0 0 0 0,0-1 1 0 0,1 1-1 0 0,-1-1 0 0 0,0 1-56 0 0,-19 15 423 0 0,10-9-107 0 0,6-4-261 0 0,0-1 1 0 0,0 0-1 0 0,0 1 1 0 0,0-1-1 0 0,0-1 0 0 0,-1 1 1 0 0,-1 0-56 0 0,1-1 33 0 0,0 1 0 0 0,0 0 0 0 0,0 0 0 0 0,0 1 1 0 0,1-1-1 0 0,-2 2-33 0 0,1-1 7 0 0,0 0 0 0 0,0 0 0 0 0,0-1 0 0 0,-5 2-7 0 0,6-2-20 0 0,0-1-1 0 0,0 1 1 0 0,0 0 0 0 0,0 0-1 0 0,1 0 1 0 0,-1 1 0 0 0,1-1-1 0 0,-1 1 1 0 0,0 1 20 0 0,2-3-88 0 0,0 1-1 0 0,0-1 1 0 0,0 0 0 0 0,0 0-1 0 0,-1 0 1 0 0,1 0 0 0 0,0 0-1 0 0,0 0 1 0 0,-1 0 0 0 0,1-1 0 0 0,-1 1-1 0 0,1-1 1 0 0,-2 0 88 0 0,-33 2-3684 0 0,33-2 3315 0 0,-13 0-1180 0 0</inkml:trace>
  <inkml:trace contextRef="#ctx0" brushRef="#br0" timeOffset="73956.749">6844 8534 4144 0 0,'0'0'319'0'0,"2"0"-210"0"0,19-6 2774 0 0,-4 2 585 0 0,0 0 0 0 0,6-4-3468 0 0,-18 6 169 0 0,0 0 0 0 0,0-1 0 0 0,-1 1 0 0 0,1-1-1 0 0,-1 0 1 0 0,0 0 0 0 0,0 0 0 0 0,0-1 0 0 0,0 0 0 0 0,1-1-169 0 0,8-15 614 0 0,-12 19-599 0 0,0 0 0 0 0,0 0-1 0 0,-1 0 1 0 0,1 0 0 0 0,0 0 0 0 0,0 0-1 0 0,-1 0 1 0 0,1 0 0 0 0,-1-1 0 0 0,1 1-1 0 0,-1 0 1 0 0,1 0 0 0 0,-1 0 0 0 0,0-1-1 0 0,1 1 1 0 0,-1 0 0 0 0,0-1 0 0 0,0 1-1 0 0,0 0 1 0 0,0 0 0 0 0,0-2-15 0 0,1-13 81 0 0,-1 15-78 0 0,0 0 1 0 0,0 0 0 0 0,0 1 0 0 0,0-1-1 0 0,0 0 1 0 0,0 0 0 0 0,0 1-1 0 0,0-1 1 0 0,0 0 0 0 0,-1 0-1 0 0,1 1 1 0 0,0-1 0 0 0,-1 0-1 0 0,1 1 1 0 0,0-1 0 0 0,-1 0-1 0 0,1 1 1 0 0,-1-1 0 0 0,1 1-1 0 0,-1-1 1 0 0,1 1 0 0 0,-1-1-1 0 0,0 1-3 0 0,1-1 1 0 0,-1 0 68 0 0,-4-3 259 0 0,3 3-269 0 0,0 0 0 0 0,-1 0 0 0 0,1 0-1 0 0,-1 0 1 0 0,1 1 0 0 0,-1-1-1 0 0,0 1 1 0 0,1 0 0 0 0,-1 0-1 0 0,1 0 1 0 0,-1 0 0 0 0,0 0-1 0 0,1 0 1 0 0,-1 1 0 0 0,1-1-1 0 0,-1 1-57 0 0,-2 0 135 0 0,0 1 1 0 0,0-1-1 0 0,0 1 1 0 0,1 0 0 0 0,-1 0-1 0 0,1 1 1 0 0,0-1-1 0 0,-2 2-136 0 0,-17 8 401 0 0,21-11-397 0 0,0 0-1 0 0,0-1 0 0 0,0 1 0 0 0,0 0 1 0 0,1 0-1 0 0,-1 0 0 0 0,0 0 0 0 0,0 1 1 0 0,1-1-1 0 0,-1 0 0 0 0,1 1 0 0 0,-1-1 0 0 0,1 1 1 0 0,-1 0-1 0 0,1-1 0 0 0,0 1 0 0 0,0 0-3 0 0,-1 1 21 0 0,0-1 0 0 0,0 0-1 0 0,0 0 1 0 0,0 0-1 0 0,0 0 1 0 0,0 0-1 0 0,-1 0 1 0 0,1-1-1 0 0,-2 1-20 0 0,-17 15 272 0 0,20-16-255 0 0,1-1-1 0 0,-1 1 1 0 0,1 0 0 0 0,-1 0 0 0 0,0-1 0 0 0,1 1 0 0 0,0 0-1 0 0,-1 0 1 0 0,1 0 0 0 0,-1 0 0 0 0,1 0 0 0 0,0 0 0 0 0,0 0-1 0 0,0 0 1 0 0,-1 0 0 0 0,1 0 0 0 0,0-1 0 0 0,0 1 0 0 0,0 0-1 0 0,0 0 1 0 0,1 0 0 0 0,-1 1-17 0 0,2 6 62 0 0,-1-7-53 0 0,-1 1 0 0 0,1 0 0 0 0,-1 0 0 0 0,1 0 1 0 0,-1 0-1 0 0,0 0 0 0 0,0-1 0 0 0,0 1 1 0 0,0 0-1 0 0,0 0 0 0 0,0 0 0 0 0,-1 0 0 0 0,0 2-9 0 0,1-4 1 0 0,0 1 0 0 0,0 0 0 0 0,0 0 0 0 0,0 0 1 0 0,0 0-1 0 0,0 0 0 0 0,0 0 0 0 0,1 0 0 0 0,-1 0 0 0 0,0 0 0 0 0,0 0 0 0 0,1 0 0 0 0,-1 0 0 0 0,0 0 0 0 0,1-1 0 0 0,-1 1 0 0 0,1 0-1 0 0,0 0 0 0 0,-1-1 0 0 0,0 1 0 0 0,1 0 0 0 0,-1-1 0 0 0,0 1-1 0 0,1 0 1 0 0,-1 0 0 0 0,0-1 0 0 0,0 1 0 0 0,1 0 0 0 0,-1 0 0 0 0,0-1 0 0 0,0 1 0 0 0,0 0 0 0 0,0 0 0 0 0,0-1 0 0 0,0 1 0 0 0,0 0 0 0 0,0 0 0 0 0,-1 0 0 0 0,1-1-1 0 0,0 1 1 0 0,-1 0 0 0 0,-4 8 2 0 0,5-9-2 0 0,-1 1 1 0 0,1-1-1 0 0,-1 1 1 0 0,1-1-1 0 0,-1 1 1 0 0,1-1-1 0 0,0 1 1 0 0,-1-1-1 0 0,1 1 1 0 0,0 0-1 0 0,-1-1 1 0 0,1 1-1 0 0,0-1 1 0 0,0 1-1 0 0,0 0 1 0 0,0-1-1 0 0,0 1 1 0 0,-1 0-1 0 0,1-1 1 0 0,0 1-1 0 0,0 0 1 0 0,1-1-1 0 0,-1 1 1 0 0,0 0-1 0 0,0-1 1 0 0,0 1-1 0 0,0 0 1 0 0,0-1-1 0 0,1 1 1 0 0,-1 0-1 0 0,0-1 1 0 0,1 1-1 0 0,-1-1 1 0 0,0 1-1 0 0,1-1 1 0 0,-1 1-1 0 0,1-1 1 0 0,-1 1-1 0 0,1-1 1 0 0,-1 1-1 0 0,10 10 188 0 0,-10-9-181 0 0,1-1 0 0 0,0 0 0 0 0,0 0 0 0 0,0 1 0 0 0,0-1 0 0 0,0 0 0 0 0,0 0 0 0 0,0 0 0 0 0,0 0 0 0 0,1 0 0 0 0,-1 0 0 0 0,0-1 0 0 0,1 1 0 0 0,-1 0-1 0 0,0-1 1 0 0,1 1 0 0 0,0-1-7 0 0,10 3-172 0 0,1 0 0 0 0,0-1-1 0 0,0-1 1 0 0,0 0-1 0 0,4-1 173 0 0,-4 0-1371 0 0,1-1 0 0 0,-1-1-1 0 0,3 0 1373 0 0,5-3-6105 0 0</inkml:trace>
  <inkml:trace contextRef="#ctx0" brushRef="#br0" timeOffset="74173.98">7230 8433 15144 0 0,'0'0'694'0'0,"0"0"-17"0"0,-5 0-409 0 0,1 1-58 0 0,0-1-1 0 0,1 1 0 0 0,-1-1 0 0 0,0 1 0 0 0,1 0 0 0 0,-1 1 0 0 0,0-1 0 0 0,1 1 0 0 0,-1-1 0 0 0,1 1 0 0 0,0 0 0 0 0,-2 2-209 0 0,-3 1 417 0 0,1 1 0 0 0,0 0 0 0 0,0 1 1 0 0,0 0-418 0 0,1 2 199 0 0,-1-1 0 0 0,1 2 0 0 0,0-1 0 0 0,1 0 0 0 0,1 1 0 0 0,-4 7-199 0 0,8-15 17 0 0,1 0-1 0 0,-1-1 0 0 0,0 1 1 0 0,0 0-1 0 0,1-1 1 0 0,-1 1-1 0 0,1-1 0 0 0,-1 1 1 0 0,1-1-1 0 0,0 1 0 0 0,0-1-16 0 0,-1 1 8 0 0,1 0-25 0 0,0 0 0 0 0,-1 0 0 0 0,1-1 0 0 0,0 1 0 0 0,0 0 0 0 0,1 0 0 0 0,-1-1 0 0 0,0 1 0 0 0,0-1 0 0 0,1 1 0 0 0,-1-1-1 0 0,1 0 1 0 0,-1 1 0 0 0,1-1 0 0 0,0 0 0 0 0,0 0 0 0 0,-1 0 0 0 0,1 0 0 0 0,0 0 0 0 0,0-1 0 0 0,0 1 0 0 0,0 0 0 0 0,0-1 0 0 0,0 0-1 0 0,0 1 1 0 0,0-1 0 0 0,0 0 0 0 0,0 0 0 0 0,0 0 0 0 0,0 0 0 0 0,0 0 0 0 0,0-1 0 0 0,0 1 0 0 0,0-1 0 0 0,0 1 0 0 0,0-1 17 0 0,8-5-1057 0 0,-1 0 0 0 0,1-1 0 0 0,-1 0 1 0 0,0 0-1 0 0,5-7 1057 0 0,5-4-1741 0 0</inkml:trace>
  <inkml:trace contextRef="#ctx0" brushRef="#br0" timeOffset="75897.86">7372 8283 3224 0 0,'2'9'288'0'0,"12"33"8922"0"0,-3 1-5930 0 0,8 23-1635 0 0,-16-56-1352 0 0,0-1-1 0 0,-1 1 1 0 0,-1-1-1 0 0,1 1 0 0 0,-1 0 1 0 0,-1 0-1 0 0,0 0 0 0 0,0-1 1 0 0,-1 1-1 0 0,-1 0 0 0 0,-1 6-292 0 0,-1-2 349 0 0,0 1-238 0 0,-1 0 0 0 0,-5 10-111 0 0,8-21 16 0 0,0 0-1 0 0,0 0 1 0 0,-1 0 0 0 0,1-1 0 0 0,-1 1 0 0 0,0-1-1 0 0,0 1 1 0 0,0-1 0 0 0,-1 0 0 0 0,1 0-1 0 0,-2 1-15 0 0,4-4 8 0 0,1 0-1 0 0,0 0 0 0 0,0 0 0 0 0,-1 0 0 0 0,1 0 0 0 0,0 0 1 0 0,0 0-1 0 0,-1 0 0 0 0,1 0 0 0 0,0 0 0 0 0,0 0 0 0 0,-1 0 1 0 0,1 0-1 0 0,0 0 0 0 0,0 0 0 0 0,-1-1 0 0 0,1 1 1 0 0,0 0-1 0 0,0 0 0 0 0,-1 0 0 0 0,1 0 0 0 0,0 0 0 0 0,0-1 1 0 0,0 1-1 0 0,-1 0 0 0 0,1 0 0 0 0,0 0 0 0 0,0-1 0 0 0,0 1 1 0 0,0 0-1 0 0,0 0 0 0 0,-1 0 0 0 0,1-1 0 0 0,0 1 1 0 0,0 0-1 0 0,0 0-7 0 0,-4-10 59 0 0,4 5-66 0 0,-1 0 0 0 0,1 0 1 0 0,0 0-1 0 0,0 0 1 0 0,1 0-1 0 0,0 0 0 0 0,0 1 1 0 0,0-1-1 0 0,0 0 1 0 0,1 0-1 0 0,-1 0 0 0 0,1 1 1 0 0,1-1-1 0 0,-1 1 1 0 0,2-2 6 0 0,6-10-224 0 0,1 2 1 0 0,1 0 0 0 0,8-9 223 0 0,3-3-173 0 0,-18 20 131 0 0,1 1 0 0 0,0-1 0 0 0,0 1 0 0 0,0 0 0 0 0,1 0 0 0 0,0 1 0 0 0,0 0 0 0 0,0 0 0 0 0,0 0 0 0 0,0 1 0 0 0,1 0 0 0 0,0 1 0 0 0,-1 0 0 0 0,1 0 0 0 0,0 0 0 0 0,0 1 0 0 0,0 0 0 0 0,0 1 0 0 0,0 0 0 0 0,6 1 42 0 0,-3-1-17 0 0,-8 0 8 0 0,1 0-1 0 0,0 1 1 0 0,0-1-1 0 0,-1 1 1 0 0,1 0-1 0 0,0 0 0 0 0,1 1 10 0 0,-3-2-4 0 0,0 1 1 0 0,-1-1-1 0 0,1 1 0 0 0,-1 0 0 0 0,1 0 0 0 0,-1 0 0 0 0,0-1 0 0 0,1 2 0 0 0,-1-1 0 0 0,0 0 0 0 0,0 0 0 0 0,1 0 0 0 0,-1 0 1 0 0,0 1-1 0 0,0 0 4 0 0,3 3-2 0 0,5 3 2 0 0,0 0 1 0 0,-10-3 5 0 0,0-3 2 0 0,8 40 223 0 0,1-5-73 0 0,-8-34-135 0 0,-1-1-18 0 0,1-1 0 0 0,0 0 1 0 0,0 0-1 0 0,1 0 0 0 0,-1 0 0 0 0,0 0 0 0 0,0 0 1 0 0,1 0-1 0 0,-1 0 0 0 0,0 0 0 0 0,1 0 0 0 0,-1 0 1 0 0,1 0-1 0 0,-1 0 0 0 0,1 0 0 0 0,0 0 0 0 0,-1 0 1 0 0,1 0-1 0 0,0 0 0 0 0,0 0-5 0 0,0 0 77 0 0,-1-1 3 0 0,0 16 66 0 0,-2-10-51 0 0,2-6-88 0 0,0 0 1 0 0,0 0 0 0 0,0 0-1 0 0,-1 0 1 0 0,1 0 0 0 0,0 1-1 0 0,0-1 1 0 0,0 0-1 0 0,0 0 1 0 0,0 0 0 0 0,0 0-1 0 0,0 0 1 0 0,0 0 0 0 0,0 0-1 0 0,-1 0 1 0 0,1 0-1 0 0,0 0 1 0 0,0 0 0 0 0,0 0-1 0 0,0 0 1 0 0,0 0 0 0 0,0 0-1 0 0,0 0 1 0 0,-1 0-1 0 0,1 0 1 0 0,0 0 0 0 0,0 0-1 0 0,0 0 1 0 0,0 0 0 0 0,0 0-1 0 0,0 0 1 0 0,0 0-1 0 0,0 0 1 0 0,0-1 0 0 0,-1 1-1 0 0,1 0 1 0 0,0 0 0 0 0,0 0-1 0 0,0 0 1 0 0,0 0-1 0 0,0 0 1 0 0,0 0 0 0 0,0 0-1 0 0,0 0 1 0 0,0 0 0 0 0,0 0-1 0 0,0-1 1 0 0,0 1-1 0 0,0 0 1 0 0,0 0 0 0 0,0 0-1 0 0,0 0 1 0 0,0 0 0 0 0,0 0-1 0 0,0 0 1 0 0,0 0-1 0 0,0-1 1 0 0,0 1 0 0 0,0 0-1 0 0,0 0 1 0 0,0 0 0 0 0,0 0-1 0 0,0 0 1 0 0,0 0-1 0 0,0 0-7 0 0,0-1-5 0 0,0 1-1 0 0,-1-1 1 0 0,1 1-1 0 0,0 0 1 0 0,0-1-1 0 0,0 1 1 0 0,0 0-1 0 0,-1-1 1 0 0,1 1-1 0 0,0 0 1 0 0,0-1-1 0 0,-1 1 0 0 0,1 0 1 0 0,0-1-1 0 0,-1 1 1 0 0,1 0-1 0 0,0 0 1 0 0,-1-1-1 0 0,1 1 1 0 0,0 0-1 0 0,-1 0 1 0 0,1 0-1 0 0,-1-1 6 0 0,3 0 4 0 0,2-1 135 0 0,-3 0-152 0 0,-2-1-91 0 0,-4 7-133 0 0,6-2 290 0 0,6 0-40 0 0,-7-2-11 0 0,0 1-1 0 0,1-1 0 0 0,-1 0 1 0 0,0 0-1 0 0,1 0 0 0 0,-1 1 1 0 0,0-1-1 0 0,0 0 0 0 0,1 0 1 0 0,-1 1-1 0 0,0-1 0 0 0,0 0 1 0 0,1 1-1 0 0,-1-1 0 0 0,0 0 1 0 0,0 1-1 0 0,0-1 0 0 0,0 0 1 0 0,0 1-1 0 0,1-1 0 0 0,-1 0 1 0 0,0 1-1 0 0,0-1 0 0 0,0 0 1 0 0,0 1-1 0 0,0-1 0 0 0,0 1 1 0 0,0-1-1 0 0,0 0 0 0 0,0 1 1 0 0,0-1-1 0 0,-1 0 0 0 0,1 1 1 0 0,0-1-1 0 0,0 0 0 0 0,0 1 1 0 0,0-1-1 0 0,0 0 0 0 0,-1 1 1 0 0,1-1-1 0 0,0 0 0 0 0,0 1 1 0 0,-1-1-1 0 0,1 0 0 0 0,0 0 1 0 0,0 1-1 0 0,-1-1 0 0 0,1 0-1 0 0,0 1 4 0 0,0 0-1 0 0,0-1 1 0 0,0 1 0 0 0,0 0-1 0 0,0 0 1 0 0,0-1-1 0 0,0 1 1 0 0,0 0-1 0 0,0 0 1 0 0,0-1-1 0 0,1 1 1 0 0,-1 0 0 0 0,0-1-1 0 0,1 1 1 0 0,-1 0-1 0 0,0-1 1 0 0,1 1-1 0 0,-1-1 1 0 0,1 1-4 0 0,1 4-4 0 0,-3 7 122 0 0,3-10-110 0 0,-1 6 74 0 0,2-7 8 0 0,-2 2-34 0 0,-1-1 102 0 0,12 6 98 0 0,28 19-336 0 0,-38-26 95 0 0,1 1-1 0 0,-1-2 1 0 0,1 1-1 0 0,-1 0 1 0 0,1 0-1 0 0,-1-1 1 0 0,1 1-1 0 0,0-1 0 0 0,-1 0 1 0 0,1 0-1 0 0,0 0 1 0 0,-1 0-1 0 0,1 0 1 0 0,0-1-1 0 0,-1 1 1 0 0,1-1-1 0 0,-1 0 1 0 0,1 0-1 0 0,-1 0 1 0 0,1 0-1 0 0,-1 0 0 0 0,0 0 1 0 0,1 0-1 0 0,-1-1 1 0 0,0 1-1 0 0,1-2-14 0 0,7-5-6 0 0,-6 4 28 0 0,0 1-1 0 0,0-1 1 0 0,0 1-1 0 0,-1-1 0 0 0,0 0 1 0 0,1 0-1 0 0,-1 0 1 0 0,0-1-1 0 0,-1 1 0 0 0,3-5-21 0 0,-4 6 18 0 0,10-27 133 0 0,-2 0 0 0 0,3-17-151 0 0,-9 37 23 0 0,-2 8-19 0 0,0 0 0 0 0,-1 0-1 0 0,1 0 1 0 0,-1 0 0 0 0,0 0 0 0 0,1 0-1 0 0,-1-1 1 0 0,0 1 0 0 0,0 0 0 0 0,0 0-1 0 0,-1-1-3 0 0,1 3 0 0 0,0 0 0 0 0,0 0 0 0 0,0 0 0 0 0,0-1 0 0 0,0 1 0 0 0,0 0 0 0 0,0 0-1 0 0,0 0 1 0 0,-1-1 0 0 0,1 1 0 0 0,0 0 0 0 0,0 0 0 0 0,0 0 0 0 0,0 0 0 0 0,0-1 0 0 0,0 1 0 0 0,-1 0-1 0 0,1 0 1 0 0,0 0 0 0 0,0 0 0 0 0,0 0 0 0 0,-1 0 0 0 0,1 0 0 0 0,0-1 0 0 0,0 1 0 0 0,0 0-1 0 0,-1 0 1 0 0,1 0 0 0 0,0 0 0 0 0,0 0 0 0 0,0 0 0 0 0,-1 0 0 0 0,1 0 0 0 0,0 0 0 0 0,0 0 0 0 0,0 0-1 0 0,-1 0 1 0 0,1 0 0 0 0,0 0 0 0 0,0 1 0 0 0,0-1 0 0 0,-1 0 0 0 0,1 0 0 0 0,0 0 0 0 0,0 0-1 0 0,0 0 1 0 0,-1 0 0 0 0,1 0 0 0 0,0 1 0 0 0,0-1 0 0 0,0 0 0 0 0,0 0 0 0 0,0 0 0 0 0,-1 0 0 0 0,-7 8-61 0 0,8-8 47 0 0,-5 7 35 0 0,1 1-1 0 0,0-1 0 0 0,0 1 1 0 0,1 0-1 0 0,0 0 0 0 0,0 0 0 0 0,0 0 1 0 0,2 1-1 0 0,-1-1 0 0 0,1 1 1 0 0,0-1-1 0 0,0 1 0 0 0,1 6-20 0 0,0-12 6 0 0,1 1 0 0 0,-1-1 0 0 0,0 0 0 0 0,1 0 0 0 0,0 1-1 0 0,-1-1 1 0 0,1 0 0 0 0,0 0 0 0 0,1 0 0 0 0,-1 0 0 0 0,1 0 0 0 0,-1 0-1 0 0,1-1 1 0 0,0 1 0 0 0,0 0 0 0 0,0-1 0 0 0,0 1 0 0 0,1 0-6 0 0,-1-2 8 0 0,0 1 1 0 0,0-1-1 0 0,1 1 1 0 0,-1-1-1 0 0,0 0 1 0 0,1 0-1 0 0,-1 0 1 0 0,0 0-1 0 0,1 0 1 0 0,-1 0-1 0 0,1-1 1 0 0,-1 1-1 0 0,1-1 1 0 0,-1 0-1 0 0,1 0 1 0 0,0 0-1 0 0,-1 0 1 0 0,1 0 0 0 0,-1-1-1 0 0,1 1 1 0 0,-1-1-1 0 0,1 1 1 0 0,0-1-9 0 0,8-3 44 0 0,0 1 1 0 0,0-2-1 0 0,0 1 0 0 0,-1-2 1 0 0,1 1-1 0 0,5-6-44 0 0,-4 2-172 0 0,0 0-1 0 0,0-1 1 0 0,-1 0-1 0 0,-1-1 1 0 0,6-8 172 0 0,51-49-1088 0 0,-52 57 734 0 0,-15 11 349 0 0,0 0 0 0 0,0 0-1 0 0,0 0 1 0 0,-1 0 0 0 0,1 1-1 0 0,0-1 1 0 0,0 0 0 0 0,0 0-1 0 0,0 0 1 0 0,0 1 0 0 0,0-1-1 0 0,0 0 1 0 0,0 0 0 0 0,0 0-1 0 0,0 1 1 0 0,0-1 0 0 0,0 0-1 0 0,0 0 1 0 0,0 0 0 0 0,0 0-1 0 0,0 1 1 0 0,0-1 0 0 0,1 0-1 0 0,-1 0 1 0 0,0 0 0 0 0,0 1-1 0 0,0-1 1 0 0,0 0 0 0 0,0 0-1 0 0,0 0 1 0 0,0 0 0 0 0,1 1-1 0 0,-1-1 1 0 0,0 0 0 0 0,0 0-1 0 0,0 0 1 0 0,0 0 0 0 0,0 0-1 0 0,1 0 1 0 0,-1 0 0 0 0,0 0-1 0 0,0 1 1 0 0,0-1 0 0 0,1 0-1 0 0,-1 0 1 0 0,0 0 0 0 0,0 0-1 0 0,0 0 1 0 0,1 0 0 0 0,-1 0-1 0 0,0 0 1 0 0,0 0 0 0 0,0 0-1 0 0,1 0 1 0 0,-1 0 0 0 0,0 0-1 0 0,0 0 1 0 0,0-1 0 0 0,1 1-1 0 0,-1 0 1 0 0,0 0 0 0 0,0 0-1 0 0,0 0 1 0 0,0 0 0 0 0,1 0-1 0 0,-1 0 6 0 0,-5 24 15 0 0,4-19 40 0 0,1 0 0 0 0,-1-1 0 0 0,0 1 0 0 0,-1 0 0 0 0,0 1-55 0 0,-5 20 432 0 0,5-20-362 0 0,1-1 1 0 0,0 0 0 0 0,-1 0-1 0 0,0 0 1 0 0,-1 2-71 0 0,1-3 17 0 0,1-1 1 0 0,0 1-1 0 0,0-1 0 0 0,0 1 1 0 0,0-1-1 0 0,0 3-17 0 0,-5 17 61 0 0,4-20-58 0 0,2-3 0 0 0,0 1 0 0 0,-1 0 1 0 0,1-1-1 0 0,-1 1 0 0 0,1 0 1 0 0,0-1-1 0 0,0 1 0 0 0,-1 0 1 0 0,1-1-1 0 0,0 1 1 0 0,0 0-1 0 0,0-1 0 0 0,0 1 1 0 0,0 0-1 0 0,0 0 0 0 0,0-1 1 0 0,0 1-1 0 0,0 0 0 0 0,0-1 1 0 0,0 1-4 0 0,0 0 90 0 0,-2 5 558 0 0,5-8-625 0 0,0 1-1 0 0,0-1 1 0 0,-1 0-1 0 0,1 0 0 0 0,-1 0 1 0 0,1 0-1 0 0,-1 0 1 0 0,1 0-1 0 0,-1-1 0 0 0,0 1 1 0 0,0-1-1 0 0,-1 1 1 0 0,3-4-23 0 0,12-15 114 0 0,11-9-98 0 0,-21 23-110 0 0,0 0 0 0 0,0 0 0 0 0,0 0 0 0 0,1 1-1 0 0,0 0 1 0 0,1 0 0 0 0,-1 1 0 0 0,1 0 0 0 0,0 0-1 0 0,5-2 95 0 0,-12 7-8 0 0,0 0 0 0 0,1-1-1 0 0,-1 1 1 0 0,0 0-1 0 0,0 0 1 0 0,0 0 0 0 0,0 0-1 0 0,0 0 1 0 0,0 0-1 0 0,0 0 1 0 0,0 1 0 0 0,1-1-1 0 0,-1 0 1 0 0,0 1 0 0 0,0-1-1 0 0,0 1 1 0 0,0-1-1 0 0,0 1 1 0 0,0-1 0 0 0,0 1-1 0 0,-1-1 1 0 0,1 1 0 0 0,0 0-1 0 0,0 0 1 0 0,0 0-1 0 0,-1-1 1 0 0,1 1 0 0 0,0 0-1 0 0,-1 0 1 0 0,1 0 0 0 0,-1 0-1 0 0,1 0 1 0 0,-1 0-1 0 0,1 0 1 0 0,-1 1 8 0 0,4 8 29 0 0,-2 0 0 0 0,1 0 0 0 0,-1 0 0 0 0,1 10-29 0 0,4 21 309 0 0,-4-15-150 0 0,-3-25-90 0 0,0-1-5 0 0,0 0 4 0 0,0 0 16 0 0,0 0 4 0 0,0 0 0 0 0,0 0-4 0 0,15-13 144 0 0,-8 5-98 0 0,5-4 50 0 0,-1-1 1 0 0,7-9-181 0 0,-13 14-68 0 0,1 0-1 0 0,0 1 1 0 0,1 0 0 0 0,0 0 0 0 0,0 0-1 0 0,0 1 1 0 0,1 0 0 0 0,0 0 0 0 0,0 1-1 0 0,2-1 69 0 0,-9 6 3 0 0,0-1 0 0 0,0 1 0 0 0,0-1 0 0 0,0 1 0 0 0,0 0 0 0 0,0 0 0 0 0,0-1 0 0 0,0 1 0 0 0,0 0 0 0 0,0 0 0 0 0,1 0 0 0 0,-1 0 0 0 0,0 0 0 0 0,0 1 0 0 0,0-1 0 0 0,0 0 0 0 0,0 0 0 0 0,0 1 0 0 0,0-1 0 0 0,0 1 0 0 0,0-1 0 0 0,0 1 0 0 0,0-1 0 0 0,0 1 0 0 0,0 0 0 0 0,0-1 0 0 0,0 1 0 0 0,-1 0 0 0 0,1 0 0 0 0,0-1 0 0 0,0 2-3 0 0,10 7-37 0 0,1-2 37 0 0,-9-5 0 0 0,0 0 0 0 0,0 0 0 0 0,0 0 0 0 0,-1 0 0 0 0,1 0 0 0 0,1 3 0 0 0,2 0-241 0 0,0 1-1 0 0,1-1 1 0 0,-1 0-1 0 0,1-1 1 0 0,0 1-1 0 0,0-1 1 0 0,0-1-1 0 0,2 1 242 0 0,-3-1-501 0 0,9 5-370 0 0</inkml:trace>
  <inkml:trace contextRef="#ctx0" brushRef="#br0" timeOffset="66741.76">1731 8482 9384 0 0,'0'0'430'0'0,"0"0"-8"0"0,3 14-18 0 0,-6 8-105 0 0,-3 8 4 0 0,0-7 409 0 0,1-1 0 0 0,0 1 0 0 0,2 0 0 0 0,0 5-712 0 0,1-5 388 0 0,-7 47 598 0 0,7-59-563 0 0,1 0 0 0 0,1 0 0 0 0,0 1 1 0 0,0 0-424 0 0,21-72 1894 0 0,16-46-1066 0 0,-18 48-612 0 0,-8 28-28 0 0,2-13-188 0 0,26-126 12 0 0,-11 60-12 0 0,-9 41 0 0 0,-5 38 0 0 0,-12 22 0 0 0,-2 8 0 0 0,1 0 0 0 0,-1 0 0 0 0,0 0 0 0 0,0-1 0 0 0,1 1 0 0 0,-1 0 0 0 0,0 0 0 0 0,0 0 0 0 0,1 0 0 0 0,-1 0 0 0 0,0 0 0 0 0,1-1 0 0 0,-1 1 0 0 0,0 0 0 0 0,0 0 0 0 0,1 0 0 0 0,-1 0 0 0 0,0 0 0 0 0,1 0 0 0 0,-1 0 0 0 0,0 0 0 0 0,1 0 0 0 0,-1 0 0 0 0,0 1 0 0 0,1-1 0 0 0,0 0 2 0 0,0 1-1 0 0,0-1 0 0 0,0 1 0 0 0,0 0 0 0 0,0 0 1 0 0,0-1-1 0 0,0 1 0 0 0,0 0 0 0 0,0 0 0 0 0,0 0 0 0 0,0 0 1 0 0,-1 0-1 0 0,1 0 0 0 0,0 0 0 0 0,-1 0 0 0 0,1 0 1 0 0,0 1-2 0 0,8 23 48 0 0,-4-10-42 0 0,2 4 47 0 0,-1 1 1 0 0,-1-1-1 0 0,2 18-53 0 0,5 20 81 0 0,12 50 205 0 0,-17-69-182 0 0,-5-31-86 0 0,2 11 55 0 0,-1 0-1 0 0,-1-1 1 0 0,1 14-73 0 0,5 33 104 0 0,-6-51-42 0 0,-2-12-86 0 0,0 0 0 0 0,1 1 1 0 0,-1-1-1 0 0,0 0 0 0 0,0 0 0 0 0,0 1 1 0 0,0-1-1 0 0,0 0 0 0 0,0 0 1 0 0,0 0-1 0 0,0 1 0 0 0,-1-1 0 0 0,1 0 1 0 0,0 0-1 0 0,-1 0 0 0 0,0 1 24 0 0,1-1-200 0 0,0-1-168 0 0,-13 7-1122 0 0,10-6 978 0 0,1 0 1 0 0,-1 0 0 0 0,1-1-1 0 0,-1 1 1 0 0,1-1-1 0 0,-1 0 1 0 0,0 0 0 0 0,1 0-1 0 0,-2 0 512 0 0,-8-3-5402 0 0</inkml:trace>
  <inkml:trace contextRef="#ctx0" brushRef="#br0" timeOffset="67036.916">1833 8556 5984 0 0,'0'0'464'0'0,"-7"-3"-467"0"0,6 3 3291 0 0,1-1 3596 0 0,5 0-6652 0 0,0-1 1 0 0,0 2-1 0 0,0-1 1 0 0,0 0-1 0 0,0 1 1 0 0,0 0-1 0 0,0 0 1 0 0,5 1-233 0 0,24-1 250 0 0,0-2-167 0 0,-21 2-16 0 0,-1-1 1 0 0,12-2-68 0 0,-19 2-180 0 0,0-1 1 0 0,-1 1 0 0 0,1-1-1 0 0,-1 1 1 0 0,0-1-1 0 0,0-1 1 0 0,0 1 0 0 0,0 0-1 0 0,4-4 180 0 0,4-3-1376 0 0,2-1-58 0 0</inkml:trace>
  <inkml:trace contextRef="#ctx0" brushRef="#br0" timeOffset="67361.732">2216 8242 12896 0 0,'0'0'594'0'0,"0"0"-16"0"0,0 0-282 0 0,0 0 192 0 0,0 0 120 0 0,6 6 627 0 0,-2-2-1064 0 0,0 1-1 0 0,0-1 0 0 0,0 1 1 0 0,0 0-1 0 0,-1 1 0 0 0,0-1 1 0 0,0 1-1 0 0,0-1 0 0 0,-1 1 0 0 0,0 0 1 0 0,0 0-1 0 0,0 2-170 0 0,3 13 293 0 0,-2 1 0 0 0,2 20-293 0 0,1 12 330 0 0,-3-29-70 0 0,-1 19-260 0 0,1 0 186 0 0,-3-37-162 0 0,0-1 0 0 0,0 0 0 0 0,-1 1 0 0 0,0 3-24 0 0,0-6 18 0 0,0 1 0 0 0,1 0 0 0 0,-1 0 0 0 0,1 0 0 0 0,0-1 0 0 0,1 1 0 0 0,-1 0 0 0 0,1 1-18 0 0,2 3 50 0 0,-2-5-10 0 0,1 0 1 0 0,-1 0-1 0 0,0 1 0 0 0,-1-1 1 0 0,1 1-1 0 0,-1-1 1 0 0,0 1-1 0 0,0 0-40 0 0,20-17 285 0 0,-10 4-287 0 0,-1-2 0 0 0,0 1 0 0 0,0-1 0 0 0,-1-1-1 0 0,-1 1 1 0 0,1-2 2 0 0,2-3-116 0 0,1 0-1 0 0,0 1 1 0 0,4-2 116 0 0,-12 13-1 0 0,0-1-15 0 0,1 1 0 0 0,0-1 1 0 0,0 1-1 0 0,0 0 0 0 0,1 0 1 0 0,-1 0-1 0 0,1 0 0 0 0,0 1 1 0 0,-1 0-1 0 0,1 0 0 0 0,2-1 16 0 0,-1 1 14 0 0,-6 2-3 0 0,1 0 0 0 0,0 1 0 0 0,-1-1 0 0 0,1 0 0 0 0,0 1 0 0 0,-1-1 0 0 0,1 1 0 0 0,0-1 0 0 0,-1 0 0 0 0,1 1 0 0 0,-1-1 0 0 0,1 1 0 0 0,-1 0 0 0 0,1-1 0 0 0,-1 1-11 0 0,0-1 15 0 0,2 2 12 0 0,-1 0 1 0 0,0 0 0 0 0,0 0 0 0 0,0 0-1 0 0,0 0 1 0 0,0 0 0 0 0,0 1 0 0 0,-1-1 0 0 0,1 0-1 0 0,-1 0 1 0 0,1 1 0 0 0,-1-1 0 0 0,0 0-1 0 0,0 0 1 0 0,0 1 0 0 0,0-1 0 0 0,0 0-1 0 0,-1 2-27 0 0,-1 6 76 0 0,0-1 1 0 0,0 1-1 0 0,-3 5-76 0 0,0-1-100 0 0,-1 0 0 0 0,0 0 1 0 0,-1-1-1 0 0,-1 0 0 0 0,0-1 0 0 0,0 0 1 0 0,-1 0-1 0 0,-1 0 0 0 0,-7 6 100 0 0,16-17-561 0 0,-5 3 736 0 0,4-3-7584 0 0,2-1 1925 0 0</inkml:trace>
  <inkml:trace contextRef="#ctx0" brushRef="#br0" timeOffset="67773.264">2795 8348 12440 0 0,'0'0'957'0'0,"-11"8"1386"0"0,2 1-1551 0 0,2-1 1 0 0,-1 1-1 0 0,-3 6-792 0 0,-6 8-22 0 0,16-21 22 0 0,-1 0 0 0 0,1 1 0 0 0,0-1 0 0 0,0 0 0 0 0,1 1 0 0 0,-1-1 0 0 0,0 0 0 0 0,1 1 0 0 0,-1-1 0 0 0,1 1 0 0 0,0-1 0 0 0,0 3 0 0 0,-4 18 0 0 0,3-20 0 0 0,1-1 0 0 0,-1 1 0 0 0,0 0 0 0 0,1 0 0 0 0,0 0 0 0 0,-1-1 0 0 0,1 1 0 0 0,1 0 0 0 0,-1 0 0 0 0,0 0 0 0 0,1 0 0 0 0,-1-1 0 0 0,1 1 0 0 0,0 2 0 0 0,3 3 0 0 0,-1 0 0 0 0,1 0 0 0 0,1-1 0 0 0,0 2 0 0 0,14 25 0 0 0,-1-7 160 0 0,-18-26-72 0 0,3 6 200 0 0,-2-5-245 0 0,-1-1-1 0 0,1 1 0 0 0,-1-1 0 0 0,0 1 0 0 0,0 0 0 0 0,0-1 0 0 0,1 1 0 0 0,-2-1 0 0 0,1 1 0 0 0,0-1 1 0 0,0 1-1 0 0,0-1 0 0 0,-1 1 0 0 0,1-1 0 0 0,-1 1 0 0 0,1-1 0 0 0,-1 1 0 0 0,1-1 0 0 0,-1 0 0 0 0,0 1 0 0 0,0-1 1 0 0,0 0-1 0 0,0 0 0 0 0,0 0 0 0 0,0 1 0 0 0,0-1 0 0 0,0 0 0 0 0,0 0 0 0 0,-1 0 0 0 0,1-1 0 0 0,0 1 1 0 0,-1 0-43 0 0,-7 5 163 0 0,1-1 1 0 0,-1-1 0 0 0,-1 1 0 0 0,-5 1-164 0 0,13-5-19 0 0,-33 12-177 0 0,1-1-1 0 0,-13 1 197 0 0,44-12-201 0 0,0 0 0 0 0,0 0 0 0 0,-1-1 0 0 0,1 1 0 0 0,0-1 0 0 0,-1 0 1 0 0,1 0-1 0 0,0 0 0 0 0,0 0 0 0 0,-1-1 201 0 0,2 1-1751 0 0,2 0-4263 0 0</inkml:trace>
  <inkml:trace contextRef="#ctx0" brushRef="#br0" timeOffset="69839.065">3007 8457 5064 0 0,'0'0'389'0'0,"-9"8"1054"0"0,-21 19 3429 0 0,-20 18-2079 0 0,41-35-2112 0 0,1 0 0 0 0,0 0 0 0 0,0 1 0 0 0,0 3-681 0 0,3-7 185 0 0,3-5-111 0 0,0 1 0 0 0,1 0-1 0 0,-1 0 1 0 0,0 0 0 0 0,1 0 0 0 0,0 1 0 0 0,-1-1-1 0 0,1 0 1 0 0,1 0 0 0 0,-1 1 0 0 0,0-1 0 0 0,1 1-1 0 0,0-1 1 0 0,-1 1-74 0 0,2 0 67 0 0,0 0 0 0 0,0 1 0 0 0,1-1-1 0 0,-1 0 1 0 0,1 0 0 0 0,0 0 0 0 0,0 0 0 0 0,0-1-1 0 0,1 1 1 0 0,-1 0 0 0 0,1-1 0 0 0,2 3-67 0 0,-4-5 27 0 0,0 0-1 0 0,0 0 1 0 0,1 0 0 0 0,-1 0 0 0 0,0 0 0 0 0,1 0-1 0 0,-1 0 1 0 0,1 0 0 0 0,-1 0 0 0 0,1-1 0 0 0,-1 1 0 0 0,1 0-27 0 0,1 0 56 0 0,-1 0 1 0 0,1 0 0 0 0,0 0-1 0 0,-1 1 1 0 0,1 0 0 0 0,-1-1-1 0 0,2 2-56 0 0,2 0 0 0 0,0-2 0 0 0,8 3 439 0 0,-11 0-460 0 0,-3-3 67 0 0,1 0 18 0 0,-1-1 0 0 0,1 1-10 0 0,3 0-60 0 0,-3 0-47 0 0,-1-1 96 0 0,0 0 42 0 0,0 0-16 0 0,1 0-15 0 0,3 0-32 0 0,-3 0 40 0 0,-1 0 14 0 0,0 0-10 0 0,-6 1-734 0 0,31-16 456 0 0,-19 10 212 0 0,-1 1-10 0 0,-3 2-33 0 0,2 0 43 0 0,-3 1 53 0 0,0 1 1 0 0,3-2-57 0 0,-1 2-50 0 0,12-3 38 0 0,-1-2 16 0 0,28-17 191 0 0,-38 19-192 0 0,-1-2 0 0 0,-2-1 0 0 0,-1 6 1 0 0,1-1 0 0 0,-1 1 0 0 0,0 0 1 0 0,0-1-1 0 0,0 1 0 0 0,0 0 0 0 0,0 0 0 0 0,0-1 0 0 0,0 1 0 0 0,0 0 0 0 0,1-1 0 0 0,-1 1 0 0 0,0 0 0 0 0,0 0 0 0 0,0-1 0 0 0,1 1 0 0 0,-1 0 0 0 0,0 0 0 0 0,0-1 0 0 0,1 1 0 0 0,-1 0 0 0 0,0 0 0 0 0,0 0 0 0 0,1 0 0 0 0,-1-1 0 0 0,0 1 0 0 0,1 0 0 0 0,-1 0 1 0 0,0 0-1 0 0,1 0 0 0 0,-1 0 0 0 0,0 0 0 0 0,1 0-1 0 0,2-11 245 0 0,-2 2-309 0 0,-8 4 48 0 0,8 0 16 0 0,-1 5 0 0 0,1 0 0 0 0,-1-1 0 0 0,0 1 0 0 0,0 0 0 0 0,0 0 0 0 0,0 0 0 0 0,0-1 0 0 0,0 1 0 0 0,0 0 0 0 0,0 0 0 0 0,0 0 0 0 0,0-1 0 0 0,0 1 0 0 0,0 0 0 0 0,0 0 0 0 0,0 0 0 0 0,0 0 0 0 0,0-1 0 0 0,0 1 0 0 0,0 0 0 0 0,0 0 0 0 0,-1 0 0 0 0,1-1 0 0 0,0 1 0 0 0,0 0 0 0 0,0 0 0 0 0,0 0 0 0 0,0 0 0 0 0,0 0 0 0 0,0-1 0 0 0,-1 1 0 0 0,1 0 0 0 0,0 0 0 0 0,0 0 0 0 0,0 0 0 0 0,0 0 0 0 0,-1 0 0 0 0,1 0 0 0 0,1-2 0 0 0,-1 1 0 0 0,1 1 0 0 0,0-1 0 0 0,-1 0 0 0 0,1 0 0 0 0,-1 0 0 0 0,1 1 0 0 0,-1-1 0 0 0,1 0 0 0 0,-1 0 0 0 0,0 0 0 0 0,1 0 0 0 0,-1 0 0 0 0,0 0 0 0 0,1 0 0 0 0,-1 0 0 0 0,0 0 0 0 0,0 0 0 0 0,0 0 0 0 0,0 0 0 0 0,0 0 0 0 0,0 0 0 0 0,-1 0 0 0 0,1 0 0 0 0,0 0 0 0 0,0 0 0 0 0,-1 0 0 0 0,1 0 0 0 0,0 1 0 0 0,-1-2 0 0 0,1-11 0 0 0,0 12 0 0 0,1-1 0 0 0,-1 0 0 0 0,0 1 0 0 0,0-1 0 0 0,1 0 0 0 0,-1 1 0 0 0,-1-1 0 0 0,1 0 0 0 0,0 0 0 0 0,0 1 0 0 0,-1-1 0 0 0,1 0 0 0 0,-1 1 0 0 0,0-2 0 0 0,0 1 1 0 0,-1 0 1 0 0,0-1-1 0 0,1 1 0 0 0,-1-1 0 0 0,1 1 0 0 0,0-1 0 0 0,0 0 0 0 0,0 0 0 0 0,0 1 0 0 0,0-3-1 0 0,1 4 3 0 0,1 1 0 0 0,-1-1 0 0 0,0 1 0 0 0,0-1-1 0 0,0 0 1 0 0,0 1 0 0 0,0-1 0 0 0,0 1 0 0 0,0-1 0 0 0,0 0 0 0 0,0 1 0 0 0,-1-1-1 0 0,1 1 1 0 0,0-1 0 0 0,0 0 0 0 0,0 1 0 0 0,-1-1 0 0 0,1 1 0 0 0,0-1 0 0 0,-1 1-1 0 0,1-1 1 0 0,0 1 0 0 0,-1-1-3 0 0,1 1 3 0 0,-1-1-1 0 0,1 1 1 0 0,0-1-1 0 0,-1 1 1 0 0,1-1 0 0 0,0 0-1 0 0,-1 1 1 0 0,1-1-1 0 0,0 1 1 0 0,0-1-1 0 0,0 0 1 0 0,-1 1-1 0 0,1-1 1 0 0,0 1 0 0 0,0-1-1 0 0,0 0 1 0 0,0 1-1 0 0,0-1 1 0 0,0 0-1 0 0,1 0-2 0 0,-2 1 0 0 0,1-1 1 0 0,0 1-1 0 0,0-1 0 0 0,0 1 0 0 0,0-1 0 0 0,0 1 0 0 0,-1-1 0 0 0,1 1 1 0 0,0 0-1 0 0,0-1 0 0 0,-1 1 0 0 0,1-1 0 0 0,0 1 0 0 0,-1 0 0 0 0,1-1 1 0 0,0 1-1 0 0,-1 0 0 0 0,1-1 0 0 0,0 1 0 0 0,-1 0 0 0 0,1 0 0 0 0,-1-1 0 0 0,1 1 1 0 0,-1 0-1 0 0,1 0 0 0 0,0 0 0 0 0,-1 0 0 0 0,1-1 0 0 0,-1 1 0 0 0,1 0 1 0 0,-1 0-1 0 0,1 0 0 0 0,-1 0 0 0 0,-21-4 47 0 0,19 4-35 0 0,-7-4 39 0 0,-4 0 26 0 0,12 4-217 0 0,0 0 0 0 0,0 1-1 0 0,0-1 1 0 0,0 0 0 0 0,0 0 0 0 0,0 1-1 0 0,0-1 1 0 0,0 1 0 0 0,0 0-1 0 0,0 0 1 0 0,1-1 0 0 0,-1 1-1 0 0,-1 1 141 0 0,-1-2-725 0 0,2 0-2625 0 0,2 0-2190 0 0</inkml:trace>
  <inkml:trace contextRef="#ctx0" brushRef="#br0" timeOffset="70237.41">3129 8465 1840 0 0,'3'1'216'0'0,"-1"0"0"0"0,0 0 0 0 0,0 0 0 0 0,1 0 0 0 0,-1 0 0 0 0,0 0 0 0 0,1-1 0 0 0,-1 0 0 0 0,0 1 0 0 0,1-1 0 0 0,-1 0 0 0 0,1 0 0 0 0,0 0-216 0 0,-3 0 284 0 0,1 0 1 0 0,0 0-1 0 0,0 0 0 0 0,0 0 0 0 0,-1 0 1 0 0,1 0-1 0 0,0 0 0 0 0,0 0 1 0 0,-1 0-1 0 0,1 1 0 0 0,0-1 0 0 0,0 0 1 0 0,-1 0-1 0 0,1 1 0 0 0,0-1 1 0 0,-1 1-1 0 0,1-1 0 0 0,0 0 0 0 0,-1 1 1 0 0,1-1-1 0 0,-1 1 0 0 0,1 0-284 0 0,4 2 537 0 0,-1 0-1 0 0,1 0 0 0 0,0-1 1 0 0,0 1-1 0 0,4 1-536 0 0,-5-3 259 0 0,0 0 1 0 0,0 1-1 0 0,0 0 0 0 0,-1 0 1 0 0,1 0-1 0 0,-1 0 0 0 0,1 0 1 0 0,-1 1-1 0 0,0 0 0 0 0,0 0 1 0 0,0 0-260 0 0,4 5 351 0 0,-4-5-208 0 0,-1 0 0 0 0,1 0 0 0 0,-1 1-1 0 0,0-1 1 0 0,0 0 0 0 0,0 1-1 0 0,0 0 1 0 0,0-1 0 0 0,-1 1-1 0 0,0 1-142 0 0,5 13 479 0 0,-5-14-381 0 0,1 0-1 0 0,-1 1 1 0 0,0-1-1 0 0,0 0 1 0 0,-1 1-1 0 0,1 2-97 0 0,1 13 382 0 0,-1 15 200 0 0,-1-34-535 0 0,0 1 0 0 0,0 0 0 0 0,0-1 1 0 0,0 1-1 0 0,-1-1 0 0 0,1 1 0 0 0,-1 0 0 0 0,1-1 1 0 0,-1 1-1 0 0,0-1 0 0 0,1 1 0 0 0,-1-1 0 0 0,0 1 1 0 0,0-1-1 0 0,0 0 0 0 0,-1 2-47 0 0,-10 3 485 0 0,11-5-466 0 0,1-1-1 0 0,0 0 1 0 0,-1 0-1 0 0,1 0 1 0 0,0 0-1 0 0,-1 0 1 0 0,1 0-1 0 0,0-1 1 0 0,-1 1 0 0 0,1 0-1 0 0,0 0 1 0 0,0 0-1 0 0,-1 0 1 0 0,1 0-1 0 0,0 0 1 0 0,-1 0-1 0 0,1-1 1 0 0,0 1-1 0 0,0 0 1 0 0,-1 0-1 0 0,1 0 1 0 0,0-1-1 0 0,0 1 1 0 0,-1 0-19 0 0,1-2 14 0 0,-1 1 0 0 0,1 0 0 0 0,-1 0 0 0 0,1-1 0 0 0,0 1 0 0 0,-1 0 0 0 0,1 0 0 0 0,0-1 0 0 0,0 1 0 0 0,0 0-1 0 0,0-1 1 0 0,0 1 0 0 0,0 0 0 0 0,0 0 0 0 0,1-1 0 0 0,-1 0-14 0 0,2-18 103 0 0,-3 17-98 0 0,1 0 0 0 0,1 1 1 0 0,-1-1-1 0 0,0 0 0 0 0,1 0 0 0 0,-1 0 0 0 0,1 1 0 0 0,0-2-5 0 0,4-9 0 0 0,-1 4 0 0 0,0 0 0 0 0,0 0 0 0 0,1 0 0 0 0,0 0 0 0 0,0 1 0 0 0,1 0 0 0 0,0-1 0 0 0,9-9 0 0 0,-10 12 0 0 0,-1 0 0 0 0,1 1 0 0 0,0 0 0 0 0,1-1 0 0 0,1 0 0 0 0,3-1-33 0 0,1-1 0 0 0,0 1-1 0 0,3-1 34 0 0,-5 4-201 0 0,0 0-1 0 0,1 0 1 0 0,0 1-1 0 0,0 0 1 0 0,0 0-1 0 0,0 1 0 0 0,0 1 1 0 0,5-1 201 0 0,-7 2-2199 0 0,1 0 1 0 0,-1 0 0 0 0,9 2 2198 0 0,-4 1-6028 0 0</inkml:trace>
  <inkml:trace contextRef="#ctx0" brushRef="#br0" timeOffset="70823.802">3670 8436 14336 0 0,'0'0'330'0'0,"0"0"45"0"0,0 0 17 0 0,0 0-47 0 0,0 0-155 0 0,0 0 180 0 0,0 0 101 0 0,3 6 493 0 0,0-1-759 0 0,0 0 0 0 0,0 1 0 0 0,-1 0 0 0 0,0-1 0 0 0,0 1 0 0 0,0 0 1 0 0,-1 0-1 0 0,0 0 0 0 0,0 0 0 0 0,0 3-205 0 0,0 14 415 0 0,-1 0 0 0 0,-2 5-415 0 0,1 14 241 0 0,4 135 551 0 0,-2-160-704 0 0,1 1-1 0 0,0-1 0 0 0,3 7-87 0 0,3 20 126 0 0,-5-13-24 0 0,-1 1 0 0 0,-1 0-102 0 0,-1-26 1 0 0,1 1 0 0 0,-1-1 0 0 0,2 1 0 0 0,-1-1 0 0 0,0 0 0 0 0,1 0 0 0 0,1 1 0 0 0,-1-1 0 0 0,1-1 0 0 0,0 1 0 0 0,3 5-1 0 0,-3-1 52 0 0,-2-4-51 0 0,-1-5-7 0 0,0-1-1 0 0,0 0 1 0 0,-1 0-1 0 0,1 0 1 0 0,0 1-1 0 0,0-1 0 0 0,0 0 1 0 0,1 0-1 0 0,-1 1 1 0 0,0-1-1 0 0,0 0 1 0 0,0 0-1 0 0,0 0 0 0 0,0 1 1 0 0,0-1-1 0 0,0 0 1 0 0,0 0-1 0 0,0 0 1 0 0,0 0-1 0 0,1 1 0 0 0,-1-1 1 0 0,0 0-1 0 0,0 0 1 0 0,0 0-1 0 0,0 0 1 0 0,0 1-1 0 0,1-1 1 0 0,-1 0-1 0 0,0 0 0 0 0,0 0 1 0 0,0 0-1 0 0,1 0 1 0 0,-1 0-1 0 0,0 0 1 0 0,0 0-1 0 0,0 0 0 0 0,1 0 1 0 0,-1 0-1 0 0,0 1 1 0 0,0-1-1 0 0,0 0 1 0 0,1 0-1 0 0,-1 0 1 0 0,0-1-1 0 0,0 1 0 0 0,0 0 1 0 0,1 0-1 0 0,-1 0 1 0 0,0 0-1 0 0,0 0 1 0 0,0 0-1 0 0,1 0 0 0 0,-1 0 1 0 0,0 0-1 0 0,0 0 7 0 0,5-7-255 0 0,-5 7 263 0 0,0 0-4 0 0,2-5-132 0 0,-1-1-1 0 0,1 1 0 0 0,-1-1 1 0 0,0 0-1 0 0,0 0 0 0 0,-1 0 1 0 0,0-5 128 0 0,-3-45-1012 0 0,0 28 359 0 0,3 16 428 0 0,-3-24-1965 0 0,3-31 2190 0 0,1-59-2800 0 0,-1 71 2039 0 0,-1 23 896 0 0,2 0 0 0 0,2 0-1 0 0,3-13-134 0 0,-5 40 153 0 0,0 1 0 0 0,1-1 0 0 0,0 0 0 0 0,0 0 0 0 0,0 1 0 0 0,0-1 0 0 0,1 1 0 0 0,0-1 0 0 0,0 1 0 0 0,0 0 0 0 0,0 0 0 0 0,1 1 0 0 0,0-2-153 0 0,-2 3 51 0 0,0 0-1 0 0,0 1 0 0 0,0-1 1 0 0,1 1-1 0 0,-1-1 1 0 0,0 1-1 0 0,1-1 0 0 0,-1 1 1 0 0,1 0-1 0 0,0 0 1 0 0,-1 1-1 0 0,1-1 0 0 0,0 0 1 0 0,-1 1-1 0 0,1 0 1 0 0,0-1-1 0 0,0 1 0 0 0,-1 0 1 0 0,1 0-1 0 0,0 1 1 0 0,0-1-1 0 0,-1 1 0 0 0,1-1 1 0 0,2 2-51 0 0,2 0 138 0 0,-1 0 1 0 0,0 1-1 0 0,0 0 0 0 0,1 0 1 0 0,-2 0-1 0 0,1 1 0 0 0,0 0 1 0 0,-1 0-1 0 0,0 1 0 0 0,0-1 1 0 0,0 1-1 0 0,0 0 0 0 0,3 6-138 0 0,-7-10 55 0 0,-1 0 0 0 0,1 1 0 0 0,-1-1-1 0 0,1 1 1 0 0,-1-1 0 0 0,0 1-1 0 0,0-1 1 0 0,0 1 0 0 0,1-1 0 0 0,-2 0-1 0 0,1 2-54 0 0,0 2 121 0 0,0-2-30 0 0,0 1 0 0 0,-1-1 0 0 0,1 1-1 0 0,-1-1 1 0 0,0 1 0 0 0,0-1 0 0 0,0 1 0 0 0,-1-1 0 0 0,1 0-1 0 0,-1 1 1 0 0,0-1 0 0 0,0 0-91 0 0,-2 3 96 0 0,0 1 1 0 0,0-1-1 0 0,-1 0 1 0 0,0-1-1 0 0,-2 2-96 0 0,-8 5 76 0 0,-1-1 1 0 0,0 0-1 0 0,0-1 1 0 0,-1-1-1 0 0,-1-1 0 0 0,1-1 1 0 0,-17 5-77 0 0,27-10-150 0 0,0 0-1 0 0,-1 0 1 0 0,1-1 0 0 0,0 0 0 0 0,-1 0 0 0 0,1-1 0 0 0,0 1-1 0 0,-1-2 1 0 0,1 1 0 0 0,0-1 0 0 0,-1 0 0 0 0,1-1 0 0 0,-2 0 150 0 0,7 0-282 0 0,-1 1 0 0 0,1-1 1 0 0,0 1-1 0 0,0-1 1 0 0,0 0-1 0 0,0 0 0 0 0,0 0 1 0 0,1 0-1 0 0,-1 0 0 0 0,-1-2 283 0 0,1 1-469 0 0,-2-2-965 0 0</inkml:trace>
  <inkml:trace contextRef="#ctx0" brushRef="#br0" timeOffset="71410.145">4139 8263 14480 0 0,'0'0'38'0'0,"0"0"1"0"0,0 0-1 0 0,-1 0 1 0 0,1 0 0 0 0,0 0-1 0 0,0 0 1 0 0,-1 0 0 0 0,1 0-1 0 0,0 0 1 0 0,0 0 0 0 0,-1 0-1 0 0,1 0 1 0 0,0 0-1 0 0,0 0 1 0 0,-1 0 0 0 0,1 0-1 0 0,0 0 1 0 0,0 1 0 0 0,-1-1-1 0 0,1 0 1 0 0,0 0-1 0 0,0 0 1 0 0,0 0 0 0 0,-1 0-1 0 0,1 1 1 0 0,0-1 0 0 0,0 0-1 0 0,0 0 1 0 0,0 0 0 0 0,-1 1-1 0 0,1-1 1 0 0,0 0-39 0 0,-2 11 546 0 0,8 21-288 0 0,-3-17 213 0 0,-3-9-303 0 0,0 1 0 0 0,0 0 0 0 0,-1-1 0 0 0,-1 6-168 0 0,-1 18 400 0 0,-6 90 2152 0 0,2-33-1645 0 0,-1 0-566 0 0,8-79-321 0 0,-1 0-1 0 0,0 0 0 0 0,0 0 0 0 0,-1 0 0 0 0,0 0 1 0 0,0-1-1 0 0,0 1 0 0 0,-1-1 0 0 0,-1 1 0 0 0,-1 1-19 0 0,-1-1 4 0 0,-7 3-49 0 0,12-10-176 0 0,1-1-103 0 0,0-20-894 0 0,-1-2 470 0 0,1 19 630 0 0,0 0 0 0 0,0 0 0 0 0,-1 0 0 0 0,2 0 0 0 0,-1 0 0 0 0,0 0 0 0 0,1-3 118 0 0,17-58-1190 0 0,-13 46 852 0 0,0 1-1 0 0,1 0 0 0 0,5-11 339 0 0,2-4-301 0 0,-10 25 269 0 0,1 0 0 0 0,-1 1 0 0 0,1-1 0 0 0,1 1 0 0 0,-1 0 0 0 0,1 0 0 0 0,0 1 0 0 0,3-4 32 0 0,3-1 127 0 0,1 0 0 0 0,0 1 1 0 0,11-7-128 0 0,-18 13 151 0 0,0 0 0 0 0,1 0 0 0 0,0 1 0 0 0,-1-1 0 0 0,1 1 1 0 0,0 1-1 0 0,0-1 0 0 0,0 1 0 0 0,5-1-151 0 0,-9 2 121 0 0,1 0 0 0 0,-1 0 1 0 0,1 0-1 0 0,0 0 0 0 0,-1 0 0 0 0,1 1 0 0 0,-1-1 1 0 0,1 1-1 0 0,-1-1 0 0 0,1 1 0 0 0,-1 0 0 0 0,1 0 1 0 0,-1 0-1 0 0,0 0 0 0 0,0 1 0 0 0,1-1 0 0 0,-1 1 1 0 0,0-1-1 0 0,0 1 0 0 0,0 0 0 0 0,-1 0 0 0 0,1 0 1 0 0,0 0-1 0 0,0 0-121 0 0,10 14 398 0 0,-10-14-358 0 0,0 1 1 0 0,0-1-1 0 0,0 0 1 0 0,0 0-1 0 0,-1 1 1 0 0,1-1-1 0 0,-1 1 0 0 0,0 0 1 0 0,0-1-1 0 0,0 1 1 0 0,0 0-1 0 0,0 0 1 0 0,0-1-1 0 0,-1 1 1 0 0,1 0-1 0 0,-1 3-40 0 0,1 10 226 0 0,0-12-153 0 0,-1 1 0 0 0,0 0-1 0 0,0-1 1 0 0,0 1-1 0 0,-1 2-72 0 0,-1 13 128 0 0,0 9-110 0 0,2-28-18 0 0,0 1 0 0 0,-1-1 0 0 0,1 1-1 0 0,0-1 1 0 0,-1 1 0 0 0,0-1 0 0 0,1 0 0 0 0,-1 1 0 0 0,0-1 0 0 0,1 0 0 0 0,-1 1 0 0 0,0-1-1 0 0,0 0 1 0 0,-1 1 0 0 0,-2 2-9 0 0,0 0-1 0 0,0-1 0 0 0,1 2 1 0 0,0-1-1 0 0,0 0 1 0 0,0 0-1 0 0,0 1 0 0 0,1 0 1 0 0,-2 2 9 0 0,4-5-82 0 0,2 6-465 0 0,-1-5-3744 0 0,-1-3 2650 0 0</inkml:trace>
  <inkml:trace contextRef="#ctx0" brushRef="#br0" timeOffset="71625.223">4431 8277 10592 0 0,'-11'-18'910'0'0,"10"16"-750"0"0,-1 0 0 0 0,1 1 1 0 0,0-1-1 0 0,0 0 0 0 0,0 0 1 0 0,0 0-1 0 0,0 0 0 0 0,0 0 1 0 0,1 0-1 0 0,-1-1-160 0 0,1 3 194 0 0,0 0 0 0 0,0-1 0 0 0,0 1 0 0 0,0 0 0 0 0,0 0 0 0 0,0-1 0 0 0,0 1 0 0 0,0 0 0 0 0,0 0 0 0 0,0-1 0 0 0,0 1 0 0 0,0 0 0 0 0,0 0 0 0 0,0-1 0 0 0,0 1 0 0 0,1 0 0 0 0,-1 0 0 0 0,0-1 0 0 0,0 1 1 0 0,0 0-1 0 0,0 0 0 0 0,0 0 0 0 0,1-1 0 0 0,-1 1 0 0 0,0 0 0 0 0,0 0 0 0 0,0 0 0 0 0,1 0 0 0 0,-1 0 0 0 0,0-1 0 0 0,0 1 0 0 0,1 0 0 0 0,-1 0-194 0 0,8 3 929 0 0,-6-2-1246 0 0,0 1 1 0 0,0-1 0 0 0,0 1-1 0 0,-1-1 1 0 0,1 1 0 0 0,-1 0-1 0 0,1-1 1 0 0,-1 2 316 0 0,3 4-1099 0 0</inkml:trace>
  <inkml:trace contextRef="#ctx0" brushRef="#br0" timeOffset="72219.808">4654 8430 2304 0 0,'0'8'593'0'0,"-4"19"7591"0"0,-11 15-3952 0 0,4-15-3420 0 0,6-11 246 0 0,-1-1 1 0 0,-7 12-1059 0 0,10-21 189 0 0,1 1 0 0 0,0 0-1 0 0,1 1 1 0 0,0-1 0 0 0,0 0 0 0 0,0 0-1 0 0,1 4-188 0 0,-2 4 212 0 0,4 20 236 0 0,-2-34-439 0 0,0-1 1 0 0,1 0-1 0 0,-1 1 0 0 0,0-1 0 0 0,0 0 0 0 0,0 1 0 0 0,0-1 0 0 0,0 0 0 0 0,0 1 0 0 0,1-1 0 0 0,-1 0 0 0 0,0 1 0 0 0,0-1 0 0 0,1 0 0 0 0,-1 1 0 0 0,0-1 0 0 0,0 0 0 0 0,1 0 1 0 0,-1 1-1 0 0,0-1 0 0 0,1 0 0 0 0,-1 0 0 0 0,0 0 0 0 0,1 0 0 0 0,-1 1 0 0 0,0-1 0 0 0,1 0 0 0 0,-1 0 0 0 0,0 0 0 0 0,1 0 0 0 0,-1 0 0 0 0,1 0 0 0 0,-1 0 0 0 0,0 0 0 0 0,1 0 1 0 0,-1 0-1 0 0,0 0 0 0 0,1 0 0 0 0,-1 0 0 0 0,1 0 0 0 0,-1 0 0 0 0,0 0 0 0 0,1-1 0 0 0,-1 1 0 0 0,0 0 0 0 0,1 0 0 0 0,-1 0 0 0 0,0-1 0 0 0,1 1-9 0 0,15-9 156 0 0,-12 5-95 0 0,-1 0 0 0 0,0 0-1 0 0,0-1 1 0 0,-1 0 0 0 0,0 1-1 0 0,1-1 1 0 0,-1 0 0 0 0,1-5-61 0 0,-1 3-81 0 0,1 0 0 0 0,-1 1 0 0 0,1-1-1 0 0,1 1 1 0 0,0-2 81 0 0,21-35-536 0 0,-20 33 319 0 0,1 0 1 0 0,0 0 0 0 0,0 1 0 0 0,8-9 216 0 0,-11 14-77 0 0,1 0 1 0 0,0 0-1 0 0,0 0 0 0 0,0 0 1 0 0,1 1-1 0 0,-1 0 0 0 0,1 0 0 0 0,0 0 1 0 0,0 0-1 0 0,0 1 0 0 0,0-1 1 0 0,0 2-1 0 0,1-1 0 0 0,-1 0 0 0 0,2 1 77 0 0,-4 1-8 0 0,-1 0-1 0 0,1 0 0 0 0,0 0 0 0 0,-1 0 1 0 0,1 1-1 0 0,-1-1 0 0 0,1 1 0 0 0,-1 0 0 0 0,1-1 1 0 0,-1 1-1 0 0,0 1 0 0 0,1-1 0 0 0,1 1 9 0 0,2 2 47 0 0,0 0-1 0 0,0 0 1 0 0,0 1-1 0 0,1 1-46 0 0,0 0 146 0 0,0 1-1 0 0,-1-1 0 0 0,0 1 1 0 0,0 0-1 0 0,-1 0 0 0 0,4 7-145 0 0,9 13 362 0 0,-14-23-261 0 0,-1 1 1 0 0,1 0-1 0 0,-1-1 1 0 0,0 1-1 0 0,-1 1 1 0 0,1-1-1 0 0,0 3-101 0 0,8 14 462 0 0,-9-19-375 0 0,-1 0 0 0 0,1 0 0 0 0,0 0 0 0 0,-1 0 0 0 0,0 0 0 0 0,1 3-87 0 0,-2-5 30 0 0,0-1-21 0 0,0 0 1 0 0,1 0-1 0 0,-1 0 1 0 0,0 0-1 0 0,0 1 0 0 0,0-1 1 0 0,0 0-1 0 0,0 0 1 0 0,0 0-1 0 0,0 1 0 0 0,0-1 1 0 0,0 0-1 0 0,0 0 1 0 0,0 1-1 0 0,0-1 0 0 0,0 0 1 0 0,0 0-1 0 0,0 0 1 0 0,0 1-1 0 0,0-1 0 0 0,0 0 1 0 0,0 0-1 0 0,0 0 1 0 0,0 1-1 0 0,0-1 0 0 0,0 0 1 0 0,0 0-1 0 0,0 0 1 0 0,0 1-1 0 0,-1-1 0 0 0,1 0 1 0 0,0 0-1 0 0,0 0 1 0 0,0 1-1 0 0,0-1 0 0 0,0 0 1 0 0,-1 0-1 0 0,1 0 1 0 0,0 0-1 0 0,0 0 0 0 0,0 0 1 0 0,-1 1-1 0 0,1-1 1 0 0,0 0-1 0 0,0 0 0 0 0,0 0 1 0 0,-1 0-1 0 0,1 0 1 0 0,0 0-1 0 0,0 0 0 0 0,0 0 1 0 0,-1 0-1 0 0,1 0 1 0 0,0 0-10 0 0,-1-1 21 0 0,0 0 0 0 0,1 0-1 0 0,-1 0 1 0 0,1 0 0 0 0,-1 0 0 0 0,1 0 0 0 0,-1 0 0 0 0,1 0 0 0 0,0 0 0 0 0,0 0 0 0 0,-1-1 0 0 0,1 1 0 0 0,0 0-1 0 0,0 0 1 0 0,0 0 0 0 0,0-2-21 0 0,1-50 214 0 0,0 49-204 0 0,-1 0 0 0 0,1 1 0 0 0,-1-1 0 0 0,1 1 0 0 0,0-1-1 0 0,0 1 1 0 0,2-3-10 0 0,-2 2 0 0 0,1 0-1 0 0,-1 0 1 0 0,0 0-1 0 0,0 0 0 0 0,0-4 1 0 0,0 4-9 0 0,0 0 0 0 0,1 0-1 0 0,-1 0 1 0 0,1 0 0 0 0,-1 0 0 0 0,1 0-1 0 0,0 0 1 0 0,1 0 0 0 0,-1 1-1 0 0,1-1 1 0 0,0 0 9 0 0,5-5-14 0 0,-1 1 0 0 0,1 0 0 0 0,7-6 14 0 0,-13 13-24 0 0,0-1-1 0 0,0 1 0 0 0,0 0 0 0 0,0 0 1 0 0,0 0-1 0 0,0 0 0 0 0,1 1 1 0 0,-1-1-1 0 0,0 0 0 0 0,0 1 0 0 0,3-1 25 0 0,11 1-42 0 0,-13 3 82 0 0,-1-2-18 0 0,2 1 32 0 0,0-1-44 0 0,-1 1 0 0 0,1-1 0 0 0,-1 1 0 0 0,0 0 0 0 0,0 0 0 0 0,0 0 0 0 0,0 0 0 0 0,0 0-1 0 0,0 0 1 0 0,0 1 0 0 0,-1 0 0 0 0,1-1 0 0 0,-1 2-10 0 0,3 2 20 0 0,0 0-1 0 0,0 0 1 0 0,6 5-20 0 0,-6-6-1 0 0,0-1 0 0 0,-1 1 0 0 0,0 0 0 0 0,0 0 0 0 0,0 1 0 0 0,3 5 1 0 0,1 6-174 0 0,2 0 0 0 0,0-1 0 0 0,2 1 174 0 0,8 8-6228 0 0,-7-13-477 0 0</inkml:trace>
  <inkml:trace contextRef="#ctx0" brushRef="#br0" timeOffset="86130.477">12018 8348 11888 0 0,'0'0'546'0'0,"0"0"-10"0"0,1 0-273 0 0,18 0 753 0 0,16 0 987 0 0,0 1 0 0 0,17 4-2003 0 0,-40-4 350 0 0,1 0 0 0 0,0-1-1 0 0,0-1 1 0 0,6-1-350 0 0,24 0 548 0 0,125-6-323 0 0,-152 8-445 0 0</inkml:trace>
  <inkml:trace contextRef="#ctx0" brushRef="#br0" timeOffset="86450.011">12055 8476 14112 0 0,'0'0'645'0'0,"0"0"-14"0"0,7 3-70 0 0,0-1-232 0 0,0 0 0 0 0,0-1 0 0 0,0 0 0 0 0,0 0 0 0 0,1-1 0 0 0,-1 1 1 0 0,0-2-1 0 0,7 0-329 0 0,14 0 691 0 0,182-7-153 0 0,-179 8-782 0 0</inkml:trace>
  <inkml:trace contextRef="#ctx0" brushRef="#br0" timeOffset="83432.255">9850 7943 6912 0 0,'0'0'528'0'0,"0"0"-184"0"0,0 0 492 0 0,0 0 253 0 0,0 0 51 0 0,0 0-80 0 0,0 0-377 0 0,0 0-161 0 0,0 0-36 0 0,0 0 2 0 0,0 0 33 0 0,-3 15 1565 0 0,4-10-1848 0 0,-1-1 0 0 0,1 1-1 0 0,-1 0 1 0 0,0-1 0 0 0,0 1-1 0 0,0 0 1 0 0,-1 2-238 0 0,0 24 624 0 0,12 111 967 0 0,-1-26-982 0 0,-4-40-57 0 0,-2 12-552 0 0,-6 60 624 0 0,4-102-468 0 0,-1-38-97 0 0,3 0 6 0 0,-2-6-11 0 0,-2-2-64 0 0,1 0 0 0 0,-1 0 0 0 0,1 0 0 0 0,0 0 0 0 0,-1 0 1 0 0,1 0-1 0 0,0 0 0 0 0,-1 0 0 0 0,1-1 0 0 0,-1 1 0 0 0,1 0 0 0 0,0 0 1 0 0,-1 0-1 0 0,1-1 0 0 0,-1 1 0 0 0,1 0 0 0 0,-1-1 0 0 0,1 1 1 0 0,-1-1-1 0 0,1 1 0 0 0,-1 0 0 0 0,1-1 0 0 0,-1 1 0 0 0,1-1 0 0 0,-1 1 1 0 0,0-1-1 0 0,1 1 0 0 0,-1-1 0 0 0,0 0 0 0 0,0 1 0 0 0,1-1 1 0 0,-1 1-1 0 0,0-1 10 0 0,1-1-50 0 0,1-3-98 0 0,0-1 1 0 0,0 1-1 0 0,0-1 1 0 0,-1 1-1 0 0,0-1 1 0 0,0 1-1 0 0,0-3 148 0 0,5-21-895 0 0,-5 20 449 0 0,1-1-1 0 0,-1 1 1 0 0,0 0 0 0 0,-1-4 446 0 0,1-11-958 0 0,0-63-4835 0 0,2 62 1251 0 0</inkml:trace>
  <inkml:trace contextRef="#ctx0" brushRef="#br0" timeOffset="83711.252">9914 8201 4144 0 0,'-2'-10'254'0'0,"1"0"1"0"0,0 1-1 0 0,0-1 0 0 0,1-9-254 0 0,5-21 5877 0 0,-4 27-4640 0 0,-1 12-1113 0 0,0-1 1 0 0,0 0-1 0 0,0 1 1 0 0,0-1-1 0 0,0 1 1 0 0,1-1 0 0 0,-1 1-1 0 0,1-1 1 0 0,-1 0-1 0 0,1 1 1 0 0,-1 0 0 0 0,1-1-1 0 0,0 1 1 0 0,0-1-1 0 0,0 1 1 0 0,-1 0-1 0 0,1-1 1 0 0,1 1 0 0 0,-1 0-1 0 0,0 0-124 0 0,9-6 188 0 0,-1 1 0 0 0,1 1 0 0 0,1 0-1 0 0,-1 0 1 0 0,1 1 0 0 0,-1 0 0 0 0,1 1 0 0 0,0 0-1 0 0,2 1-187 0 0,16-6 61 0 0,-6 2 189 0 0,1 2 1 0 0,0 1-1 0 0,0 0 0 0 0,0 2 1 0 0,12 1-251 0 0,-34 0 50 0 0,0 0 1 0 0,0 0 0 0 0,0 0-1 0 0,0 0 1 0 0,0 1-1 0 0,0-1 1 0 0,0 0 0 0 0,0 1-1 0 0,-1-1 1 0 0,1 1-1 0 0,0 0 1 0 0,0 0-1 0 0,-1-1 1 0 0,1 1 0 0 0,0 0-1 0 0,-1 0 1 0 0,1 1-1 0 0,-1-1 1 0 0,1 0 0 0 0,-1 0-1 0 0,0 1 1 0 0,0-1-1 0 0,1 1 1 0 0,-1-1 0 0 0,0 1-1 0 0,0 0 1 0 0,0-1-1 0 0,-1 1 1 0 0,1 0 0 0 0,0 0-1 0 0,-1-1 1 0 0,1 1-1 0 0,-1 0 1 0 0,1 0-1 0 0,-1 0 1 0 0,0 0-51 0 0,0 1 37 0 0,1 0 0 0 0,-1 0 0 0 0,-1-1 0 0 0,1 1 0 0 0,0 0 0 0 0,-1 0 0 0 0,1 0 0 0 0,-1-1-1 0 0,0 1 1 0 0,0 0 0 0 0,0-1 0 0 0,0 1 0 0 0,-1-1 0 0 0,1 1 0 0 0,-1-1 0 0 0,1 0 0 0 0,-1 1 0 0 0,-1 0-37 0 0,-5 6 112 0 0,0 0 0 0 0,-1 0 0 0 0,-4 3-112 0 0,-11 10 118 0 0,-25 21-604 0 0,-9 4 486 0 0,-18 7-1744 0 0,48-32-1534 0 0,22-16 1717 0 0</inkml:trace>
  <inkml:trace contextRef="#ctx0" brushRef="#br0" timeOffset="84399.149">10172 8542 5528 0 0,'0'0'422'0'0,"0"0"-75"0"0,0 0 712 0 0,0 0 337 0 0,0 0 68 0 0,0 0-86 0 0,0 0-391 0 0,0 0-174 0 0,0 0-39 0 0,0 0-2 0 0,0 0 16 0 0,0 0 3 0 0,0 0 1 0 0,6 6 552 0 0,-4-2-1131 0 0,0 0 1 0 0,0 0-1 0 0,-1 0 0 0 0,1 0 0 0 0,-1 0 0 0 0,0 0 0 0 0,0 1 0 0 0,0-1 0 0 0,-1 0 0 0 0,1 1 0 0 0,-1-1 0 0 0,0 0 0 0 0,0 1-213 0 0,-2 12 491 0 0,0-1-1 0 0,-3 13-490 0 0,3-17 31 0 0,-3 17 176 0 0,-2 0 0 0 0,0-1 0 0 0,-7 14-207 0 0,14-41 56 0 0,0-1 21 0 0,0 0-25 0 0,0 0-108 0 0,-2-15-275 0 0,1 12 236 0 0,1 0 0 0 0,0 0 1 0 0,-1 0-1 0 0,1 0 0 0 0,0 0 0 0 0,1-3 95 0 0,13-52-1288 0 0,-10 43 945 0 0,0 0 0 0 0,0 0-1 0 0,2 0 1 0 0,6-12 343 0 0,5-13-491 0 0,-13 29 345 0 0,1 1 0 0 0,1 0-1 0 0,-1 0 1 0 0,3 0 146 0 0,-8 9 16 0 0,1 0 0 0 0,-1 0-1 0 0,1 0 1 0 0,-1 1 0 0 0,1-1 0 0 0,0 0 0 0 0,-1 1-1 0 0,1-1 1 0 0,0 1 0 0 0,0-1 0 0 0,0 0-1 0 0,-1 1 1 0 0,1 0 0 0 0,0-1 0 0 0,0 1-1 0 0,0-1 1 0 0,0 1 0 0 0,0 0 0 0 0,0 0 0 0 0,0 0-1 0 0,0-1 1 0 0,0 1 0 0 0,0 0 0 0 0,0 0-1 0 0,0 0 1 0 0,0 1 0 0 0,0-1 0 0 0,0 0 0 0 0,0 0-1 0 0,-1 0 1 0 0,1 1 0 0 0,0-1 0 0 0,0 0-1 0 0,0 1 1 0 0,0-1 0 0 0,0 1-16 0 0,4 2 304 0 0,1 1 0 0 0,-1-1 1 0 0,0 1-1 0 0,0 1 0 0 0,2 1-304 0 0,1 1 359 0 0,-3-1-225 0 0,-1 0-1 0 0,1 0 1 0 0,-1 0-1 0 0,0 0 1 0 0,-1 1-1 0 0,1 0 1 0 0,-1-1-1 0 0,0 2-133 0 0,12 24 388 0 0,-10-23-303 0 0,0 2-1 0 0,-1-1 1 0 0,0 1-1 0 0,0 4-84 0 0,5 10 95 0 0,-8-19-97 0 0,-2-4 7 0 0,1 0-1 0 0,0 0 0 0 0,-1-1 0 0 0,1 1 1 0 0,0 0-1 0 0,0-1 0 0 0,1 1 0 0 0,-1 0 1 0 0,0-1-1 0 0,0 1 0 0 0,1 0 0 0 0,-1-1 1 0 0,1 1-5 0 0,-1-1-128 0 0,0 0 1 0 0,0 0-1 0 0,0-1 0 0 0,0 1 1 0 0,0 0-1 0 0,0 0 1 0 0,0 0-1 0 0,0-1 1 0 0,-1 1-1 0 0,1 0 1 0 0,0 0-1 0 0,0 0 1 0 0,-1-1-1 0 0,1 1 1 0 0,0 0-1 0 0,-1-1 0 0 0,1 1 1 0 0,-1 0-1 0 0,1-1 1 0 0,-1 1-1 0 0,1 0 1 0 0,-1-1-1 0 0,0 1 1 0 0,1-1-1 0 0,-1 1 1 0 0,0-1-1 0 0,1 1 0 0 0,-1-1 1 0 0,0 0-1 0 0,1 1 1 0 0,-1-1-1 0 0,0 0 1 0 0,0 0-1 0 0,1 1 1 0 0,-1-1-1 0 0,0 0 1 0 0,0 0-1 0 0,0 0 1 0 0,0 0-1 0 0,1 0 0 0 0,-1 0 1 0 0,0 0-1 0 0,0 0 1 0 0,0-1 127 0 0,-6 1-6457 0 0</inkml:trace>
  <inkml:trace contextRef="#ctx0" brushRef="#br0" timeOffset="84687.942">10230 8719 3224 0 0,'0'0'143'0'0,"-5"-8"-100"0"0,5 5 8823 0 0,13-6-4557 0 0,-10 7-4116 0 0,-1 1 1 0 0,1 0 0 0 0,0 0-1 0 0,-1 0 1 0 0,1 1 0 0 0,0-1-1 0 0,0 1 1 0 0,1-1-194 0 0,29-5 1038 0 0,-24 4-871 0 0,0 0 1 0 0,0 1-1 0 0,0 0 1 0 0,3 0-168 0 0,23-3 69 0 0,-29 2-102 0 0,0 1-1 0 0,0 0 1 0 0,1 1 0 0 0,-1-1 0 0 0,0 1-1 0 0,4 1 34 0 0,-8-1-247 0 0,0 0-1 0 0,0 0 0 0 0,0 0 0 0 0,0 0 0 0 0,0-1 0 0 0,0 1 0 0 0,0 0 1 0 0,0-1-1 0 0,1 0 248 0 0,6-1-1337 0 0</inkml:trace>
  <inkml:trace contextRef="#ctx0" brushRef="#br0" timeOffset="84964.818">10761 8040 10592 0 0,'0'0'818'0'0,"-2"1"-408"0"0,-6 5 148 0 0,0 0 0 0 0,0 0 0 0 0,1 1 1 0 0,-1 0-1 0 0,1 1 0 0 0,1-1 1 0 0,0 1-1 0 0,-2 3-558 0 0,-9 16 1787 0 0,-14 28-1787 0 0,31-54 61 0 0,-7 14 309 0 0,0 0 0 0 0,1 0 0 0 0,1 1-1 0 0,1 0 1 0 0,-1 7-370 0 0,-1 11 333 0 0,1 0 0 0 0,2 3-333 0 0,3-29 48 0 0,-1 0 0 0 0,1 0 0 0 0,0-1 0 0 0,1 1 0 0 0,0 0 0 0 0,0 0 0 0 0,1 0 0 0 0,0 0 0 0 0,0-1 0 0 0,1 1 0 0 0,0-1 0 0 0,3 6-48 0 0,-4-10 30 0 0,0 0 1 0 0,-1-1-1 0 0,1 1 1 0 0,0-1-1 0 0,1 1 1 0 0,-1-1 0 0 0,0 0-1 0 0,1 0 1 0 0,-1 0-1 0 0,1 0 1 0 0,-1 0-1 0 0,1-1 1 0 0,0 1 0 0 0,0-1-1 0 0,0 1 1 0 0,0-1-1 0 0,0 0 1 0 0,0 0-1 0 0,0-1 1 0 0,2 1-31 0 0,-2-1-437 0 0,1 1-1 0 0,-1-1 1 0 0,1-1-1 0 0,-1 1 1 0 0,0 0 0 0 0,1-1-1 0 0,-1 0 1 0 0,1 1 0 0 0,-1-2-1 0 0,0 1 1 0 0,1 0 0 0 0,1-2 436 0 0,4-2-6170 0 0</inkml:trace>
  <inkml:trace contextRef="#ctx0" brushRef="#br0" timeOffset="85238.977">10887 8242 9216 0 0,'0'0'706'0'0,"13"-8"549"0"0,-8 8-384 0 0,6-2 437 0 0,0 1 0 0 0,0 0 0 0 0,1 1-1308 0 0,-8 0 243 0 0,0 0 0 0 0,0 1 0 0 0,0-1-1 0 0,0 1 1 0 0,-1 0 0 0 0,1 0-1 0 0,0 1 1 0 0,0-1 0 0 0,-1 1-1 0 0,3 1-242 0 0,21 10 1349 0 0,-20-11-1077 0 0,0 1-1 0 0,-1 1 1 0 0,1-1 0 0 0,0 2-272 0 0,18 15 611 0 0,-1 0 0 0 0,-2 1 0 0 0,0 1 0 0 0,7 12-611 0 0,24 34 478 0 0,-20-27-140 0 0,-30-37-319 0 0,-3-3-8972 0 0,0-6 2424 0 0</inkml:trace>
  <inkml:trace contextRef="#ctx0" brushRef="#br0" timeOffset="85572.791">11162 8362 2304 0 0,'-12'-5'224'0'0,"9"4"381"0"0,-1 1 0 0 0,1-1-1 0 0,0 1 1 0 0,-1 0 0 0 0,1 0 0 0 0,0 0 0 0 0,-1 1 0 0 0,1-1-1 0 0,0 1 1 0 0,-1 0 0 0 0,1 0 0 0 0,0 0 0 0 0,0 0-1 0 0,0 0 1 0 0,0 1 0 0 0,0-1 0 0 0,0 1 0 0 0,0 0 0 0 0,0 0-605 0 0,-3 3 1682 0 0,0 0 1 0 0,0 1 0 0 0,0-1 0 0 0,0 2-1683 0 0,-12 14 617 0 0,14-16-1114 0 0,3-3 601 0 0,-1 1-1 0 0,0 0 0 0 0,1 0 0 0 0,0-1 1 0 0,0 1-1 0 0,-1 2-103 0 0,-7 15 407 0 0,-3 4-195 0 0,10-19-190 0 0,0-1 1 0 0,0 0-1 0 0,0 0 0 0 0,0 0 0 0 0,-1 0 0 0 0,-1 2-22 0 0,3-5 2 0 0,0 0-1 0 0,1 0 0 0 0,-1-1 1 0 0,1 1-1 0 0,-1 0 0 0 0,1 0 1 0 0,-1 0-1 0 0,1 0 0 0 0,0 0 1 0 0,0 0-1 0 0,-1 0 0 0 0,1 1-1 0 0,0-1-4 0 0,0 0-1 0 0,0 0 0 0 0,-1 0 0 0 0,1 0 1 0 0,0-1-1 0 0,0 1 0 0 0,-1 0 1 0 0,1 0-1 0 0,-1 0 0 0 0,1 0 0 0 0,-1 0 1 0 0,1-1-1 0 0,-1 1 0 0 0,0 0 1 0 0,0 0 4 0 0,-3 5-70 0 0,3-5-7443 0 0,-4-4 1219 0 0</inkml:trace>
  <inkml:trace contextRef="#ctx0" brushRef="#br0" timeOffset="85832.855">11368 7980 12384 0 0,'0'0'564'0'0,"0"0"-10"0"0,3 14-298 0 0,-3-11-151 0 0,1 0-1 0 0,0 0 0 0 0,-1-1 1 0 0,1 1-1 0 0,1 0 0 0 0,-1-1 1 0 0,1 3-105 0 0,6 12 793 0 0,-3-3 174 0 0,1 0 0 0 0,1 0 1 0 0,3 5-968 0 0,-2-5 747 0 0,-1 0 1 0 0,0 0 0 0 0,1 6-748 0 0,-8-17 71 0 0,7 18 792 0 0,1 1-1 0 0,7 11-862 0 0,-10-20 122 0 0,1 0-1 0 0,-2 1 1 0 0,0 0 0 0 0,0 0-1 0 0,-1 0 1 0 0,-1 0-1 0 0,0 0 1 0 0,-1 0-1 0 0,-1 1 1 0 0,0-1-1 0 0,-1 0 1 0 0,-1 3-122 0 0,0 11 93 0 0,2-23-61 0 0,0 1 0 0 0,0 0 1 0 0,-1-1-1 0 0,0 1 0 0 0,0 0 0 0 0,0-1 1 0 0,-2 5-33 0 0,-6 8 112 0 0,0 0 1 0 0,-1 0 0 0 0,0-1 0 0 0,-2-1 0 0 0,-10 13-113 0 0,-1-3-622 0 0,-1-1 0 0 0,-25 21 622 0 0,39-35-3790 0 0,7-8-3445 0 0</inkml:trace>
  <inkml:trace contextRef="#ctx0" brushRef="#br0" timeOffset="89045.386">13107 8180 10136 0 0,'0'-10'445'0'0,"1"6"-262"0"0,-1 1-1 0 0,0-1 1 0 0,0 1 0 0 0,0-1-1 0 0,-1 1 1 0 0,1-1 0 0 0,-1 1-1 0 0,1 0 1 0 0,-1-1 0 0 0,0 1-1 0 0,-1 0 1 0 0,1-1 0 0 0,-1 0-183 0 0,1 3 145 0 0,0 0 1 0 0,-1-1 0 0 0,1 1 0 0 0,0 0 0 0 0,0 0-1 0 0,0 0 1 0 0,-1 1 0 0 0,1-1 0 0 0,0 0-1 0 0,-1 0 1 0 0,1 1 0 0 0,-1-1 0 0 0,1 1 0 0 0,-1-1-1 0 0,1 1 1 0 0,-1 0 0 0 0,0 0 0 0 0,1-1-1 0 0,-1 1 1 0 0,1 0 0 0 0,-1 0 0 0 0,1 1 0 0 0,-1-1-1 0 0,1 0 1 0 0,-1 0 0 0 0,0 1 0 0 0,1-1-1 0 0,-1 1 1 0 0,1-1 0 0 0,0 1 0 0 0,-1 0 0 0 0,1-1-1 0 0,-1 1-145 0 0,-7 5 242 0 0,-1-1-1 0 0,1 2 0 0 0,0-1 0 0 0,-5 6-241 0 0,0-1 259 0 0,3-3-129 0 0,0 0-1 0 0,1 1 0 0 0,0 0 1 0 0,1 1-1 0 0,0-1 1 0 0,1 2-1 0 0,0-1 1 0 0,0 1-1 0 0,1 1 1 0 0,0-1-1 0 0,-2 9-129 0 0,4-7 68 0 0,-1 2 70 0 0,0 0 0 0 0,2 1 1 0 0,-3 13-139 0 0,6-24 58 0 0,-1 4 19 0 0,1-1 1 0 0,0 0 0 0 0,0 1-1 0 0,1 6-77 0 0,0-12 17 0 0,1 0-1 0 0,-1 0 0 0 0,1 0 1 0 0,0 0-1 0 0,0 0 0 0 0,0 0 1 0 0,0 0-1 0 0,1 0 0 0 0,-1-1 1 0 0,1 1-1 0 0,-1-1 0 0 0,1 1 0 0 0,0-1 1 0 0,0 1-1 0 0,0-1-16 0 0,0 0 27 0 0,-1-1 0 0 0,1 1 1 0 0,-1-1-1 0 0,1 1 0 0 0,-1-1 0 0 0,1 0 0 0 0,0 0 1 0 0,0 0-1 0 0,0 0 0 0 0,0 0 0 0 0,0 0 0 0 0,0 0 1 0 0,0 0-1 0 0,0-1 0 0 0,1 1-27 0 0,0-1-4 0 0,1 0 0 0 0,-1 0 0 0 0,0-1 0 0 0,0 1 0 0 0,0-1 0 0 0,0 0 0 0 0,0 0 0 0 0,0 0 0 0 0,0 0 0 0 0,2-1 4 0 0,4-3 30 0 0,0 0 1 0 0,0-1-1 0 0,0 0 1 0 0,-1-1-1 0 0,0 0 0 0 0,0 0 1 0 0,0-1-1 0 0,-1 0 1 0 0,0 0-1 0 0,1-3-30 0 0,2-3-7 0 0,-1 0 1 0 0,-1 0-1 0 0,0-1 0 0 0,3-9 7 0 0,5-9-6 0 0,-16 33 70 0 0,1 0-55 0 0,0 0 1 0 0,-1 0-1 0 0,1 1 1 0 0,0-1 0 0 0,0 0-1 0 0,-1 1 1 0 0,1-1-1 0 0,0 0 1 0 0,-1 1 0 0 0,1-1-1 0 0,-1 1 1 0 0,1-1-1 0 0,-1 1 1 0 0,1-1 0 0 0,-1 1-1 0 0,1-1 1 0 0,-1 1-1 0 0,1 0 1 0 0,-1-1 0 0 0,1 1-1 0 0,-1 0 1 0 0,0-1-1 0 0,1 2-9 0 0,6 18 131 0 0,-6-17-88 0 0,11 62 508 0 0,-8-40-387 0 0,-4-19-141 0 0,1 0 0 0 0,0-1 0 0 0,0 1-1 0 0,1 0 1 0 0,-1-1 0 0 0,2 1-23 0 0,1 9 66 0 0,-3-13-114 0 0,0-1 0 0 0,0 0 0 0 0,0 1 0 0 0,1-1 1 0 0,-1 0-1 0 0,0 0 0 0 0,1 0 0 0 0,-1 0 0 0 0,1 0 0 0 0,-1 0 1 0 0,1 0-1 0 0,-1 0 0 0 0,1-1 0 0 0,0 1 0 0 0,-1 0 1 0 0,1-1-1 0 0,0 0 0 0 0,-1 1 0 0 0,1-1 0 0 0,0 0 0 0 0,1 0 48 0 0,17-3-6614 0 0,-5-2-236 0 0</inkml:trace>
  <inkml:trace contextRef="#ctx0" brushRef="#br0" timeOffset="89798.404">14175 7737 11920 0 0,'0'0'266'0'0,"-4"-5"661"0"0,4 4-923 0 0,-1 1 1 0 0,1-1-1 0 0,0 1 1 0 0,-1-1-1 0 0,1 1 0 0 0,0-1 1 0 0,-1 1-1 0 0,1 0 1 0 0,0-1-1 0 0,-1 1 1 0 0,1 0-1 0 0,-1-1 0 0 0,1 1 1 0 0,-1 0-1 0 0,1-1 1 0 0,-1 1-1 0 0,1 0 1 0 0,-1 0-1 0 0,1 0 0 0 0,-1-1 1 0 0,1 1-1 0 0,-1 0 1 0 0,1 0-1 0 0,-1 0-4 0 0,0 0 15 0 0,-3-1 27 0 0,0 0 0 0 0,0 0 0 0 0,1 1 0 0 0,-1 0-1 0 0,0-1 1 0 0,0 1 0 0 0,0 1 0 0 0,0-1 0 0 0,0 0 0 0 0,0 1-1 0 0,0 0 1 0 0,1 0 0 0 0,-3 1-42 0 0,-12 2 254 0 0,-16 1 73 0 0,13-1-141 0 0,0-1-1 0 0,-21 0-185 0 0,-41 3 246 0 0,34-6 1002 0 0,46 0-1173 0 0,1 1 1 0 0,0-1 0 0 0,-1 1 0 0 0,1 0 0 0 0,0-1-1 0 0,-1 1 1 0 0,1 0 0 0 0,0 1 0 0 0,0-1 0 0 0,0 0 0 0 0,0 0-1 0 0,0 1 1 0 0,0-1 0 0 0,0 1 0 0 0,1 0 0 0 0,-1 0 0 0 0,0-1-1 0 0,1 1 1 0 0,-1 0 0 0 0,1 0 0 0 0,0 1 0 0 0,0-1 0 0 0,0 0-1 0 0,0 0 1 0 0,0 0 0 0 0,0 1 0 0 0,1-1 0 0 0,-1 0 0 0 0,1 1-1 0 0,-1-1 1 0 0,1 1 0 0 0,0 0-76 0 0,0-1 18 0 0,0 20 396 0 0,3 20-414 0 0,-3-10 73 0 0,0-25-50 0 0,0 1 0 0 0,0 0-1 0 0,1 0 1 0 0,0-1 0 0 0,0 2-23 0 0,5 19 157 0 0,-2 0 0 0 0,0 2-157 0 0,6 44 280 0 0,-8-61-204 0 0,0 0 0 0 0,-1 0-1 0 0,-1 1-75 0 0,0-2 100 0 0,1 0 0 0 0,0 0 0 0 0,2 8-100 0 0,18 100 857 0 0,-13-59-455 0 0,-7-44-279 0 0,0-1 0 0 0,2 0 0 0 0,0 1 0 0 0,3 5-123 0 0,-3-12 30 0 0,-1 0 1 0 0,0 0-1 0 0,-1 0 0 0 0,0 1-30 0 0,2 13 29 0 0,-2-16-9 0 0,0 0 0 0 0,-1 0-1 0 0,0 1 1 0 0,0-1-1 0 0,0 0 1 0 0,-1 0 0 0 0,-1 0-1 0 0,1 0 1 0 0,-1 0-1 0 0,0 0-19 0 0,-20 37 132 0 0,19-36-120 0 0,-4 14 42 0 0,5-18-35 0 0,2-4-21 0 0,-1 0 0 0 0,0 0 1 0 0,1 0-1 0 0,0 0 0 0 0,-1 0 1 0 0,1 0-1 0 0,0 0 1 0 0,-1 0-1 0 0,1 0 0 0 0,0 1 1 0 0,0-1-1 0 0,0 1 2 0 0,0-1 6 0 0,0 0 0 0 0,1 0-1 0 0,-1-1 1 0 0,1 1 0 0 0,-1 0 0 0 0,1 0 0 0 0,-1 0-1 0 0,1-1 1 0 0,-1 1 0 0 0,1 0 0 0 0,0 0 0 0 0,-1-1-1 0 0,1 1 1 0 0,0-1 0 0 0,-1 1 0 0 0,1-1 0 0 0,0 1-1 0 0,0-1 1 0 0,0 1 0 0 0,0-1 0 0 0,-1 1 0 0 0,1-1 0 0 0,0 0-1 0 0,1 0-5 0 0,4 1 48 0 0,-1 0-1 0 0,1-1 1 0 0,-1 0-1 0 0,0-1 1 0 0,1 1-1 0 0,-1-1 1 0 0,1 0 0 0 0,-1 0-1 0 0,4-2-47 0 0,4 0 79 0 0,6-1-52 0 0,0 1-1 0 0,1 0 1 0 0,-1 1 0 0 0,1 1-1 0 0,11 1-26 0 0,56 6-88 0 0,-28-4-3752 0 0,-40-2-3335 0 0</inkml:trace>
  <inkml:trace contextRef="#ctx0" brushRef="#br0" timeOffset="93792.779">16965 7613 10136 0 0,'0'0'464'0'0,"0"0"-10"0"0,0 0-182 0 0,0 0 326 0 0,17-12 2216 0 0,-12 10-2517 0 0,1 1-1 0 0,0-1 0 0 0,0 1 1 0 0,1 0-1 0 0,-1 1 0 0 0,0-1 1 0 0,0 1-1 0 0,0 0 0 0 0,2 1-296 0 0,26-2 721 0 0,123-15 286 0 0,-45 6-106 0 0,-87 12-240 0 0,-24-2-614 0 0,0 0-1 0 0,0 1 1 0 0,-1-1-1 0 0,1 1 1 0 0,-1-1-1 0 0,1 1 1 0 0,-1-1-1 0 0,1 1 1 0 0,-1 0-1 0 0,1-1 1 0 0,-1 1-1 0 0,1 0 0 0 0,-1-1 1 0 0,1 1-1 0 0,-1 0 1 0 0,0 0-1 0 0,0-1 1 0 0,1 1-1 0 0,-1 0 1 0 0,0 0-47 0 0,4 15 460 0 0,-6 41-280 0 0,-6 29-180 0 0,-1 4 209 0 0,0-3-65 0 0,-1 19-37 0 0,5 55 183 0 0,3-91-114 0 0,1-16 240 0 0,3 26-416 0 0,0-33 183 0 0,-1-26-38 0 0,0 0-1 0 0,1 0 0 0 0,2 3-144 0 0,-1-5 170 0 0,-1 1-1 0 0,-1 0 1 0 0,-1 19-170 0 0,0-17 179 0 0,-1-7 11 0 0,0 0-1 0 0,0 0 0 0 0,-3 5-189 0 0,2-14 188 0 0,0 1-1 0 0,0 0 0 0 0,-1-1 1 0 0,0 1-1 0 0,-1-1 1 0 0,1 0-1 0 0,-4 4-187 0 0,7-10 152 0 0,-13 8 200 0 0,6-6-287 0 0,-1 0 0 0 0,1 0 0 0 0,-1-1 1 0 0,1 0-1 0 0,-1-1 0 0 0,0 0 0 0 0,1 0 0 0 0,-1 0 0 0 0,-2-1-65 0 0,-17 0 81 0 0,-76 3-384 0 0,51 0-1969 0 0,-1-2-4837 0 0,16 0-777 0 0</inkml:trace>
  <inkml:trace contextRef="#ctx0" brushRef="#br0" timeOffset="111377.578">14258 8182 9328 0 0,'3'-11'252'0'0,"-1"0"0"0"0,0-1 0 0 0,0 1 0 0 0,-1 0 0 0 0,0-7-252 0 0,-1 17 40 0 0,0 0 0 0 0,0-1 0 0 0,1 1 0 0 0,-1 0-1 0 0,0 0 1 0 0,1 0 0 0 0,-1 0 0 0 0,0 0 0 0 0,1 0 0 0 0,0 0 0 0 0,-1 0 0 0 0,1 0 0 0 0,0 0-40 0 0,0 0 64 0 0,-1 0-1 0 0,1 0 1 0 0,0 0 0 0 0,-1 0-1 0 0,1 0 1 0 0,-1 0 0 0 0,1-1-1 0 0,-1 1 1 0 0,0 0-1 0 0,1 0 1 0 0,-1 0 0 0 0,0 0-1 0 0,0-2-63 0 0,0 2 183 0 0,0-1 1 0 0,0 0-1 0 0,1 0 0 0 0,-1 1 0 0 0,0-1 0 0 0,0 1 1 0 0,1-1-1 0 0,-1 0 0 0 0,1 1 0 0 0,0-1 0 0 0,-1 1 0 0 0,1-1 1 0 0,0 1-184 0 0,1-7 1324 0 0,-2 7-1269 0 0,0 1 0 0 0,0 0-1 0 0,0-1 1 0 0,0 1 0 0 0,0 0 0 0 0,0-1 0 0 0,0 1 0 0 0,0 0 0 0 0,0-1 0 0 0,1 1 0 0 0,-1 0 0 0 0,0-1 0 0 0,0 1 0 0 0,0 0-1 0 0,0-1 1 0 0,1 1 0 0 0,-1 0 0 0 0,0 0 0 0 0,0-1 0 0 0,1 1 0 0 0,-1 0 0 0 0,0 0 0 0 0,0-1 0 0 0,1 1 0 0 0,-1 0-1 0 0,0 0-54 0 0,1-1 83 0 0,-1 1 0 0 0,0 0 0 0 0,0 0-1 0 0,0 0 1 0 0,1-1 0 0 0,-1 1 0 0 0,0 0-1 0 0,0 0 1 0 0,1 0 0 0 0,-1 0-1 0 0,0 0 1 0 0,0 0 0 0 0,1 0 0 0 0,-1-1-1 0 0,0 1 1 0 0,1 0 0 0 0,-1 0-1 0 0,0 0 1 0 0,0 0 0 0 0,1 0 0 0 0,-1 0-1 0 0,0 0 1 0 0,0 0 0 0 0,1 0 0 0 0,-1 0-1 0 0,0 1 1 0 0,1-1-83 0 0,-1 6 2547 0 0,0 3-2908 0 0,5 17 361 0 0,-4-20 0 0 0,0 0 0 0 0,0 0 0 0 0,0 1 0 0 0,-1-1 0 0 0,0 3 0 0 0,0 70 86 0 0,0-63-52 0 0,1 0 0 0 0,1 7-34 0 0,-1-7 17 0 0,0-1 0 0 0,-1 1 1 0 0,0-1-18 0 0,-8 110 10 0 0,7-103 43 0 0,1-1-1 0 0,1 1 1 0 0,4 19-53 0 0,-5-27 123 0 0,0-11-112 0 0,0-1-1 0 0,0 0 0 0 0,0 0 0 0 0,1 0 0 0 0,-1 1 1 0 0,1-1-1 0 0,-1 0 0 0 0,1 0-10 0 0,-2 6-581 0 0,0-9-306 0 0,0-4 378 0 0,2-10-722 0 0,0-1-3901 0 0,-3-2-786 0 0</inkml:trace>
  <inkml:trace contextRef="#ctx0" brushRef="#br0" timeOffset="111704.416">14267 8185 6448 0 0,'-4'-23'532'0'0,"2"7"-368"0"0,0 0 1 0 0,1-6-165 0 0,1 17 607 0 0,0 1 0 0 0,0-1-1 0 0,0 1 1 0 0,1-1 0 0 0,0 1 0 0 0,0-1 0 0 0,1 1-1 0 0,-1-1 1 0 0,1 1 0 0 0,1-2-607 0 0,-2 4 175 0 0,1-1 1 0 0,0 1-1 0 0,0 0 0 0 0,0 0 1 0 0,0 0-1 0 0,1 0 0 0 0,-1 0 1 0 0,1 1-1 0 0,-1-1 0 0 0,1 1 1 0 0,-1-1-1 0 0,1 1 0 0 0,0 0 1 0 0,-1 0-1 0 0,1 0 0 0 0,1 1-175 0 0,11-4 528 0 0,0 1 1 0 0,9-1-529 0 0,-20 4 118 0 0,-2-1-58 0 0,23-2 1726 0 0,26-1-1786 0 0,-43 4 28 0 0,0 0-1 0 0,1 1 1 0 0,-1 0-1 0 0,0 0 1 0 0,0 1-1 0 0,0 0 1 0 0,0 1-1 0 0,2 0-27 0 0,-1 1 51 0 0,-6-3 23 0 0,1 0-1 0 0,-1 0 0 0 0,0 1 1 0 0,0-1-1 0 0,0 1 0 0 0,0 0 1 0 0,-1 0-1 0 0,1 0 0 0 0,0 0 0 0 0,-1 0 1 0 0,1 0-1 0 0,-1 1-73 0 0,-1-1 41 0 0,0-1 0 0 0,0 0 0 0 0,-1 1-1 0 0,1-1 1 0 0,0 0 0 0 0,-1 1 0 0 0,0-1 0 0 0,1 1 0 0 0,-1-1-1 0 0,0 1 1 0 0,0-1 0 0 0,1 1 0 0 0,-1-1 0 0 0,0 1-1 0 0,-1-1 1 0 0,1 1 0 0 0,0-1 0 0 0,0 0 0 0 0,-1 1 0 0 0,1-1-1 0 0,0 1 1 0 0,-1-1 0 0 0,0 0 0 0 0,1 1 0 0 0,-1-1 0 0 0,0 0-1 0 0,0 1 1 0 0,1-1 0 0 0,-1 0 0 0 0,-1 1-41 0 0,-4 5-46 0 0,0 0 0 0 0,-1 1 0 0 0,0-2-1 0 0,-3 4 47 0 0,3-4 100 0 0,-11 8-78 0 0,-1 0 1 0 0,0-2-1 0 0,-18 10-22 0 0,8-5-728 0 0,25-15 411 0 0,1 0 0 0 0,0 1 0 0 0,0 0 0 0 0,0-1 0 0 0,0 1 0 0 0,0 0 0 0 0,0 1-1 0 0,1-1 1 0 0,-2 3 317 0 0,0 0-1691 0 0</inkml:trace>
  <inkml:trace contextRef="#ctx0" brushRef="#br0" timeOffset="112014.654">14613 8509 9672 0 0,'-4'4'165'0'0,"0"-1"0"0"0,-1 1 1 0 0,1 0-1 0 0,0 0 0 0 0,1 0 0 0 0,-1 1 1 0 0,1-1-1 0 0,0 1 0 0 0,0 0 0 0 0,0 0 1 0 0,1 0-1 0 0,-2 4-165 0 0,0-2 313 0 0,1 0-1 0 0,-1 0 1 0 0,0 0-1 0 0,-1-1 1 0 0,1 0-1 0 0,-3 2-312 0 0,1-1 615 0 0,-1 0 0 0 0,1 1-1 0 0,0 0 1 0 0,1 0-1 0 0,0 0 1 0 0,0 1 0 0 0,1 0-1 0 0,-3 9-614 0 0,7-18 19 0 0,0 0 1 0 0,0 1-1 0 0,-1-1 0 0 0,1 0 0 0 0,0 0 0 0 0,0 1 0 0 0,0-1 0 0 0,0 0 0 0 0,0 1 0 0 0,0-1 0 0 0,0 0 0 0 0,0 0 0 0 0,0 1 0 0 0,0-1 0 0 0,0 0 0 0 0,0 1 0 0 0,0-1 0 0 0,1 0 0 0 0,-1 0 1 0 0,0 1-1 0 0,0-1 0 0 0,0 0 0 0 0,0 0 0 0 0,0 1 0 0 0,1-1 0 0 0,-1 0 0 0 0,0 0 0 0 0,0 1 0 0 0,0-1 0 0 0,1 0 0 0 0,-1 0 0 0 0,0 0 0 0 0,0 0-19 0 0,12 2 110 0 0,-10-2-106 0 0,0-1 0 0 0,1 1 0 0 0,-1-1 0 0 0,1 1 0 0 0,-1-1 0 0 0,0 0 0 0 0,0 0 0 0 0,2-1-4 0 0,22-13 60 0 0,-22 13-57 0 0,0 0 1 0 0,0 0 0 0 0,0-1-1 0 0,0 1 1 0 0,0-1 0 0 0,0 0 0 0 0,-1 0-1 0 0,1 0 1 0 0,-1 0 0 0 0,0-1-1 0 0,0 1 1 0 0,0-2-4 0 0,1-2-30 0 0,-1 2 28 0 0,-1-1-1 0 0,1 1 0 0 0,-1 0 0 0 0,0 0 0 0 0,0-1 0 0 0,-1 0 1 0 0,0 1-1 0 0,0-1 0 0 0,0 1 0 0 0,0-1 0 0 0,-1 0 0 0 0,0 0 0 0 0,-1-3 3 0 0,1 6-4 0 0,-1 1-1 0 0,1 0 1 0 0,-1 0-1 0 0,0 0 1 0 0,0-1-1 0 0,0 1 0 0 0,0 0 1 0 0,0 0-1 0 0,0 0 1 0 0,0 0-1 0 0,-1 1 1 0 0,1-1-1 0 0,-1 0 0 0 0,1 1 1 0 0,-1-1-1 0 0,0 1 1 0 0,0-1-1 0 0,0 1 1 0 0,0 0-1 0 0,0-1 0 0 0,0 1 1 0 0,0 0-1 0 0,0 1 1 0 0,0-1-1 0 0,0 0 1 0 0,0 1-1 0 0,-1-1 0 0 0,0 0 5 0 0,-10-3 251 0 0,11 3-382 0 0,0 0 1 0 0,0 0-1 0 0,0 0 1 0 0,0 1-1 0 0,-1-1 1 0 0,1 1-1 0 0,0-1 1 0 0,0 1-1 0 0,-1 0 131 0 0,-6 0-1668 0 0</inkml:trace>
  <inkml:trace contextRef="#ctx0" brushRef="#br0" timeOffset="112379.526">14855 8079 8288 0 0,'-13'-10'638'0'0,"13"9"-609"0"0,0 0-1 0 0,0 1 0 0 0,0-1 0 0 0,-1 0 0 0 0,1 1 0 0 0,0-1 0 0 0,0 0 0 0 0,1 0 0 0 0,-1 1 1 0 0,0-1-1 0 0,0 0 0 0 0,0 1 0 0 0,0-1 0 0 0,1 0 0 0 0,-1 1 0 0 0,0-1-28 0 0,3-12 2017 0 0,-2 5-835 0 0,-1 7-1130 0 0,1 1 0 0 0,-1 0 0 0 0,0-1 0 0 0,0 1 0 0 0,0-1 0 0 0,0 1 0 0 0,0 0 0 0 0,0-1 1 0 0,0 1-1 0 0,0 0 0 0 0,0-1 0 0 0,0 1 0 0 0,0-1 0 0 0,0 1 0 0 0,0 0 0 0 0,0-1 1 0 0,-1 1-1 0 0,1 0 0 0 0,0-1 0 0 0,0 1 0 0 0,0 0 0 0 0,0-1 0 0 0,-1 1 0 0 0,1 0 1 0 0,0-1-1 0 0,0 1 0 0 0,-1 0 0 0 0,1 0 0 0 0,0-1 0 0 0,0 1 0 0 0,-1 0-52 0 0,0-1 192 0 0,1 0 0 0 0,-1 0 0 0 0,1 1 0 0 0,-1-1 0 0 0,0 1 0 0 0,0-1 0 0 0,1 1 0 0 0,-1-1 0 0 0,0 1 0 0 0,0-1 0 0 0,0 1-1 0 0,1-1 1 0 0,-1 1 0 0 0,0 0 0 0 0,0 0 0 0 0,0-1 0 0 0,0 1 0 0 0,0 0 0 0 0,0 0 0 0 0,0 0 0 0 0,0 0 0 0 0,1 0 0 0 0,-1 0 0 0 0,-1 0-192 0 0,1 0 181 0 0,-18 14 852 0 0,14-9-949 0 0,-1 0 0 0 0,1 0-1 0 0,1 1 1 0 0,-1-1-1 0 0,1 1 1 0 0,0 0 0 0 0,0 2-84 0 0,-23 46 223 0 0,21-40-120 0 0,-3 7-68 0 0,1 1 0 0 0,0-1 0 0 0,2 1 0 0 0,1 0 0 0 0,-2 18-35 0 0,6-29 35 0 0,-1-1-24 0 0,1-1 1 0 0,0 1 0 0 0,1-1 0 0 0,0 1-1 0 0,2 6-11 0 0,-1 0-22 0 0,-1-11-28 0 0,1-1-1 0 0,-1 0 1 0 0,1 1 0 0 0,0-1 0 0 0,0 0 0 0 0,1 0 0 0 0,-1 0 0 0 0,1 0 0 0 0,0 0-1 0 0,1 1 51 0 0,-2-1 210 0 0,0-2-1580 0 0,0 0-3939 0 0,-1-2-809 0 0</inkml:trace>
  <inkml:trace contextRef="#ctx0" brushRef="#br0" timeOffset="112758.027">14932 8191 6912 0 0,'0'0'314'0'0,"0"0"-6"0"0,0 0-48 0 0,0 0 534 0 0,0 0 255 0 0,6-4 1072 0 0,-2 3-1676 0 0,-1 0-1 0 0,0 0 1 0 0,1 0 0 0 0,-1 0-1 0 0,1 1 1 0 0,-1 0-1 0 0,1 0 1 0 0,-1 0 0 0 0,3 0-445 0 0,-4 0 228 0 0,0 0-4 0 0,0 1 0 0 0,0 0 1 0 0,0-1-1 0 0,-1 1 1 0 0,1 0-1 0 0,0 0 0 0 0,0 0 1 0 0,0 0-1 0 0,-1 0 1 0 0,1 1-1 0 0,0 0-224 0 0,5 3 559 0 0,-4-3-601 0 0,1 1-1 0 0,0 0 0 0 0,-1 0 0 0 0,1 0 1 0 0,-1 0-1 0 0,0 1 0 0 0,0-1 1 0 0,-1 1-1 0 0,1 0 0 0 0,1 2 43 0 0,2 5 243 0 0,-1 1-1 0 0,0 0 1 0 0,-1 1-243 0 0,5 10 195 0 0,0-5 19 0 0,3 9 10 0 0,-10-20-189 0 0,0 0 0 0 0,1 0 0 0 0,0-1 0 0 0,0 1 0 0 0,1-1-35 0 0,4 9 107 0 0,12 13-91 0 0,-13-21-16 0 0,1-4-45 0 0,-7-2-191 0 0,-1-1-85 0 0,0 0-21 0 0,0 0-168 0 0,0 0-700 0 0,0 0-293 0 0</inkml:trace>
  <inkml:trace contextRef="#ctx0" brushRef="#br0" timeOffset="113068.539">15002 8305 5984 0 0,'0'0'273'0'0,"-1"0"-5"0"0,1 0-189 0 0,0-1-1 0 0,-1 1 0 0 0,1 0 1 0 0,0 0-1 0 0,-1 0 0 0 0,1-1 1 0 0,0 1-1 0 0,-1 0 0 0 0,1 0 1 0 0,0 0-1 0 0,-1 0 1 0 0,1 0-1 0 0,0 0 0 0 0,-1 0 1 0 0,1 0-1 0 0,0 0 0 0 0,-1 0 1 0 0,1 0-1 0 0,0 0 0 0 0,-1 0 1 0 0,1 0-1 0 0,-1 0 1 0 0,1 0-1 0 0,0 0 0 0 0,-1 0 1 0 0,1 1-1 0 0,0-1 0 0 0,-1 0 1 0 0,1 0-1 0 0,0 0 1 0 0,0 1-1 0 0,-1-1 0 0 0,1 0-78 0 0,0 0 1365 0 0,0 0 777 0 0,-10 18 2662 0 0,6-2-4114 0 0,-2 0 1 0 0,0 0-1 0 0,-5 9-690 0 0,1-15 4 0 0,8-8-6049 0 0,2-2 249 0 0</inkml:trace>
  <inkml:trace contextRef="#ctx0" brushRef="#br0" timeOffset="113341.548">15094 8054 8288 0 0,'0'0'638'0'0,"2"-1"-302"0"0,7-1 738 0 0,-7 1-640 0 0,0 1 0 0 0,1-1 0 0 0,-1 1 1 0 0,1-1-1 0 0,-1 1 0 0 0,1 0 1 0 0,-1 0-1 0 0,1 0 0 0 0,-1 0 1 0 0,1 0-1 0 0,-1 1 0 0 0,1-1 1 0 0,-1 1-1 0 0,1-1 0 0 0,-1 1-434 0 0,4 2 217 0 0,0 0-1 0 0,0 0 1 0 0,0 0-1 0 0,-1 1 1 0 0,1 0-1 0 0,-1 0 1 0 0,0 0-1 0 0,0 0 1 0 0,3 6-217 0 0,8 9 37 0 0,0 1-1 0 0,-2 0-36 0 0,0 0 647 0 0,-7-12-562 0 0,-1 0-1 0 0,-1 0 1 0 0,0 0-1 0 0,0 1 1 0 0,-1 0-1 0 0,1 0 1 0 0,-2 0-1 0 0,0 1 0 0 0,0-1 1 0 0,0 1-1 0 0,-1 0 1 0 0,0 5-85 0 0,-2-8 23 0 0,1 0 1 0 0,-1 0 0 0 0,0 1-1 0 0,-1-1 1 0 0,0 0-1 0 0,0 0 1 0 0,0 0 0 0 0,-1 0-1 0 0,0 0 1 0 0,0 0 0 0 0,-1 0-1 0 0,0-1 1 0 0,0 1-1 0 0,-2 2-23 0 0,-2 3 0 0 0,4-7-31 0 0,0 1 0 0 0,0-1-1 0 0,0-1 1 0 0,-1 1 0 0 0,1 0 0 0 0,-1-1 0 0 0,-4 3 31 0 0,-15 13-1211 0 0,9-10-3698 0 0,2-1-1344 0 0</inkml:trace>
  <inkml:trace contextRef="#ctx0" brushRef="#br0" timeOffset="113637.323">15527 8280 16208 0 0,'0'0'365'0'0,"0"0"56"0"0,2 0 26 0 0,16-1 82 0 0,-8 1-523 0 0,1-1-1 0 0,0 2 0 0 0,-1-1 0 0 0,4 2-5 0 0,7 2-30 0 0,-17-3-17 0 0,-1 0 1 0 0,1 0-1 0 0,-1 0 0 0 0,0-1 1 0 0,1 0-1 0 0,-1 1 0 0 0,1-1 1 0 0,-1-1-1 0 0,1 1 0 0 0,-1 0 0 0 0,4-2 47 0 0,7-1-1313 0 0,1 2-4485 0 0</inkml:trace>
  <inkml:trace contextRef="#ctx0" brushRef="#br0" timeOffset="113913.324">15928 7997 3224 0 0,'0'0'696'0'0,"0"1"2672"0"0,1 7-1160 0 0,-1-6-1378 0 0,0 1 0 0 0,0 0 0 0 0,0 0 1 0 0,0 0-1 0 0,-1-1 0 0 0,1 1 0 0 0,-1 0 0 0 0,0 0 1 0 0,1-1-831 0 0,-1 1 194 0 0,0 0 1 0 0,0-1 0 0 0,1 1 0 0 0,-1 0-1 0 0,1 0 1 0 0,0 0 0 0 0,0-1 0 0 0,0 1 0 0 0,0 0-1 0 0,1 0-194 0 0,3 39 946 0 0,-4-34-923 0 0,1 0-1 0 0,-1 0 1 0 0,2 0-1 0 0,1 6-22 0 0,-1-8 105 0 0,0 1 0 0 0,-1-1 0 0 0,0 1 0 0 0,0 0 0 0 0,0-1 0 0 0,0 1 0 0 0,-1 0 0 0 0,-1 2-105 0 0,1-1 105 0 0,0 0 0 0 0,1 0-1 0 0,0 0 1 0 0,1 4-105 0 0,-1-6 33 0 0,0 1 0 0 0,0 0 0 0 0,-1-1 0 0 0,0 1 0 0 0,-1 7-33 0 0,-3 38 71 0 0,-3 9 58 0 0,7-59-105 0 0,0 0-1 0 0,-1-1 1 0 0,1 1-1 0 0,0 0 1 0 0,0 0-1 0 0,1-1 0 0 0,-1 1 1 0 0,0 0-1 0 0,1-1 1 0 0,-1 1-1 0 0,1 0 1 0 0,-1-1-24 0 0,1 0-20 0 0,-1 1 0 0 0,1-1 0 0 0,-1 0 0 0 0,0 0 0 0 0,0 0 0 0 0,1 0 0 0 0,-1 1 0 0 0,0-1 0 0 0,0 0 0 0 0,0 0 0 0 0,0 0 0 0 0,0 1 0 0 0,-1-1 0 0 0,1 0 0 0 0,0 0 0 0 0,-1 0 0 0 0,1 1 20 0 0,-1-1-278 0 0,1-1-103 0 0,0 0-426 0 0,0 0-185 0 0,0 0-689 0 0,1-1-2747 0 0,4-4-1170 0 0</inkml:trace>
  <inkml:trace contextRef="#ctx0" brushRef="#br0" timeOffset="114198.548">15932 7991 3224 0 0,'26'-14'240'0'0,"-26"13"-239"0"0,1 1 1 0 0,0-1-1 0 0,-1 1 0 0 0,1-1 1 0 0,-1 0-1 0 0,1 1 1 0 0,0-1-1 0 0,-1 1 0 0 0,0-1 1 0 0,1 0-1 0 0,-1 0 0 0 0,1 1 1 0 0,-1-1-1 0 0,0 0 1 0 0,1 0-1 0 0,-1 1 0 0 0,0-1 1 0 0,0 0-1 0 0,0 0-1 0 0,4-9 315 0 0,2 4 1194 0 0,-1 1 1 0 0,1 0-1 0 0,0 0 0 0 0,1 0 0 0 0,-1 1 1 0 0,7-3-1510 0 0,-10 5 217 0 0,-1 1 1 0 0,1-1-1 0 0,0 1 1 0 0,0 0-1 0 0,0 0 1 0 0,0 1-1 0 0,0-1 0 0 0,0 0 1 0 0,0 1-1 0 0,1 0 1 0 0,-1 0-1 0 0,0 0 1 0 0,0 0-1 0 0,0 0 1 0 0,0 1-1 0 0,0-1 1 0 0,0 1-1 0 0,0 0 1 0 0,2 1-218 0 0,21 7 805 0 0,-18-6-608 0 0,-1-1 0 0 0,0 1-1 0 0,0 0 1 0 0,0 1 0 0 0,6 3-197 0 0,-2 1 233 0 0,-8-7-183 0 0,-1 1 0 0 0,1-1-1 0 0,-1 0 1 0 0,0 1 0 0 0,0 0-1 0 0,0-1 1 0 0,0 1 0 0 0,0 0-1 0 0,0 0 1 0 0,0 0 0 0 0,-1 0 0 0 0,1 0-1 0 0,-1 1 1 0 0,0-1 0 0 0,1 0-1 0 0,-1 1 1 0 0,0-1 0 0 0,0 1-1 0 0,0 1-49 0 0,5 13 274 0 0,-6-16-264 0 0,1 0 0 0 0,-1 0-1 0 0,1 0 1 0 0,-1 0 0 0 0,0 0 0 0 0,1-1-1 0 0,-1 1 1 0 0,0 0 0 0 0,0 0 0 0 0,1 0-1 0 0,-1 0 1 0 0,0 0 0 0 0,0 0 0 0 0,0 0-1 0 0,0 0 1 0 0,0 0 0 0 0,-1 0 0 0 0,1 0-1 0 0,0 0 1 0 0,0 0 0 0 0,-1 0 0 0 0,1 0-1 0 0,0 0 1 0 0,-1 0 0 0 0,1-1 0 0 0,-1 1-1 0 0,1 0 1 0 0,-1 0 0 0 0,1 0 0 0 0,-1-1-1 0 0,0 2-9 0 0,-13 15 161 0 0,10-11-85 0 0,0 0 0 0 0,-1-1 1 0 0,0 1-1 0 0,0-1 0 0 0,-1 0 0 0 0,-2 1-76 0 0,-21 16 53 0 0,10-8-102 0 0,-1 0-1 0 0,-2 0 50 0 0,-66 40-4934 0 0,78-48 3385 0 0</inkml:trace>
  <inkml:trace contextRef="#ctx0" brushRef="#br0" timeOffset="114408.46">16196 8387 14712 0 0,'1'0'70'0'0,"0"0"0"0"0,1 0 0 0 0,-1 0 0 0 0,0 0 0 0 0,0 0-1 0 0,1 0 1 0 0,-1 0 0 0 0,0 1 0 0 0,0-1 0 0 0,1 1 0 0 0,-1-1 0 0 0,0 1 0 0 0,0-1 0 0 0,0 1 0 0 0,0-1 0 0 0,0 1 0 0 0,0 0 0 0 0,0 0 0 0 0,1 0-70 0 0,-2 0 40 0 0,1 1-1 0 0,0-1 1 0 0,-1 0-1 0 0,1 1 0 0 0,-1-1 1 0 0,1 1-1 0 0,-1-1 1 0 0,0 1-1 0 0,1-1 1 0 0,-1 1-1 0 0,0-1 0 0 0,0 1 1 0 0,0-1-1 0 0,0 1 1 0 0,-1-1-1 0 0,1 1 0 0 0,0 0-39 0 0,-1 0 47 0 0,1 0-1 0 0,0 0 0 0 0,1 1 1 0 0,-1-1-1 0 0,0 0 0 0 0,1 0 1 0 0,-1 0-1 0 0,1 0 0 0 0,-1 0 1 0 0,2 1-47 0 0,-2-1 40 0 0,1-1 1 0 0,0 1 0 0 0,-1-1-1 0 0,0 1 1 0 0,1-1-1 0 0,-1 1 1 0 0,0-1 0 0 0,0 1-1 0 0,0 0 1 0 0,0-1 0 0 0,0 1-1 0 0,0 0 1 0 0,0-1-1 0 0,0 2-40 0 0,-4 6 180 0 0,3-8-140 0 0,1 1 0 0 0,-1-1-1 0 0,1 1 1 0 0,-1-1 0 0 0,1 1 0 0 0,-1-1 0 0 0,1 1-1 0 0,0 0 1 0 0,0-1 0 0 0,0 1 0 0 0,0-1 0 0 0,0 1 0 0 0,0-1-1 0 0,0 1 1 0 0,1 0 0 0 0,-1-1 0 0 0,0 1 0 0 0,1-1-1 0 0,0 2-39 0 0,-1-1 51 0 0,1 1 0 0 0,-1-1 0 0 0,1 1 0 0 0,-1-1 0 0 0,0 1 0 0 0,0-1 0 0 0,0 1 0 0 0,0-1 0 0 0,-1 1 0 0 0,1 0-1 0 0,-1-1 1 0 0,0 0 0 0 0,1 1 0 0 0,-1-1 0 0 0,0 1 0 0 0,0-1 0 0 0,-1 1-51 0 0,0 1 67 0 0,0 1-1 0 0,1-1 1 0 0,0 0-1 0 0,-1 1 1 0 0,1 2-67 0 0,0-3 39 0 0,1 0 0 0 0,-1 0 0 0 0,-1 0 0 0 0,1 0 0 0 0,0 0 1 0 0,-1-1-1 0 0,0 1 0 0 0,-1 2-39 0 0,-1 0 14 0 0,4-5-12 0 0,0-1 0 0 0,0 1 1 0 0,-1 0-1 0 0,1 0 0 0 0,0 0 0 0 0,0-1 1 0 0,0 1-1 0 0,0 0 0 0 0,0 0 1 0 0,0 0-1 0 0,0 0 0 0 0,0-1 1 0 0,0 1-1 0 0,0 0 0 0 0,1 0 0 0 0,-1 0 1 0 0,0-1-1 0 0,0 1 0 0 0,1 0 1 0 0,-1 0-1 0 0,1-1 0 0 0,-1 1 0 0 0,1 0 1 0 0,-1-1-1 0 0,1 2-2 0 0,0-2 3 0 0,-1 1 0 0 0,1 0-1 0 0,-1 0 1 0 0,1 0 0 0 0,-1 0 0 0 0,1-1-1 0 0,-1 1 1 0 0,0 0 0 0 0,1 0 0 0 0,-1 0-1 0 0,0 0 1 0 0,0 0 0 0 0,0 0 0 0 0,0 1-3 0 0,-1 7 43 0 0,0-8-39 0 0,1 0 1 0 0,0 0 0 0 0,-1 1 0 0 0,1-1-1 0 0,0 0 1 0 0,0 0 0 0 0,0 1-1 0 0,0-1 1 0 0,0 0 0 0 0,0 0 0 0 0,0 0-1 0 0,1 1 1 0 0,-1-1 0 0 0,0 0-1 0 0,1 0 1 0 0,-1 0 0 0 0,1 1 0 0 0,-1-1-1 0 0,1 0 1 0 0,-1 0 0 0 0,1 0-1 0 0,0 0-4 0 0,3 5-28 0 0,-4-5-44 0 0,0-1 0 0 0,1 1 0 0 0,-1-1 0 0 0,0 0 0 0 0,0 1 0 0 0,0-1 0 0 0,1 1 0 0 0,-1-1 0 0 0,0 0 0 0 0,1 1 0 0 0,-1-1 0 0 0,0 0 0 0 0,1 0 0 0 0,-1 1 0 0 0,0-1 0 0 0,1 0 0 0 0,-1 0 0 0 0,0 1 0 0 0,1-1 0 0 0,-1 0 0 0 0,1 0 0 0 0,-1 0 0 0 0,1 0 0 0 0,-1 0 0 0 0,0 0 0 0 0,1 0 0 0 0,-1 0 0 0 0,1 0 0 0 0,-1 0 0 0 0,1 0 72 0 0,-11 0-1044 0 0</inkml:trace>
  <inkml:trace contextRef="#ctx0" brushRef="#br0" timeOffset="114697.268">15975 8441 12176 0 0,'-10'-2'499'0'0,"10"2"-485"0"0,0 0 0 0 0,0 0 0 0 0,0 0-1 0 0,0 0 1 0 0,0 0 0 0 0,0 0 0 0 0,0 0 0 0 0,0 0 0 0 0,0 0 0 0 0,0 0 0 0 0,0 0 0 0 0,0 0 0 0 0,0 0 0 0 0,0-1 0 0 0,0 1-1 0 0,0 0 1 0 0,0 0 0 0 0,0 0 0 0 0,0 0 0 0 0,0 0 0 0 0,0 0 0 0 0,0 0 0 0 0,0 0 0 0 0,0 0 0 0 0,0 0 0 0 0,0 0-1 0 0,0 0 1 0 0,0 0 0 0 0,0 0 0 0 0,0 0 0 0 0,0 0 0 0 0,0 0 0 0 0,0 0 0 0 0,0 0 0 0 0,0 0 0 0 0,0 0 0 0 0,0 0 0 0 0,0 0-1 0 0,0 0 1 0 0,0 0 0 0 0,0 0 0 0 0,0 0 0 0 0,0 0 0 0 0,0 0 0 0 0,0 0-14 0 0,19 0 1303 0 0,-4 0-682 0 0,6 0 240 0 0,33 0 364 0 0,0 2-1 0 0,21 5-1224 0 0,-70-6-404 0 0,29 3 1164 0 0,-9-5-6302 0 0,-13-1-199 0 0</inkml:trace>
  <inkml:trace contextRef="#ctx0" brushRef="#br0" timeOffset="114892.883">16460 8046 10592 0 0,'0'0'818'0'0,"0"0"-378"0"0,0 0 390 0 0,0 0 223 0 0,0 0 47 0 0,-7 11 1230 0 0,-3 25-262 0 0,8-33-1962 0 0,1 0 1 0 0,0 0-1 0 0,0 1 0 0 0,0-1 0 0 0,0 0 0 0 0,0 1 0 0 0,0-1 0 0 0,1 1 0 0 0,0-1 0 0 0,0 1 0 0 0,0 1-106 0 0,0-1 31 0 0,-1-2 0 0 0,1 1 0 0 0,-1 0-1 0 0,0 0 1 0 0,0 0 0 0 0,0 0 0 0 0,0 0 0 0 0,0 0 0 0 0,0-1-1 0 0,-1 1-30 0 0,0 0 24 0 0,1 0-1 0 0,-1 0 1 0 0,1 0-1 0 0,0 0 1 0 0,0 0-1 0 0,0 0 0 0 0,1 0 1 0 0,-1 0-1 0 0,1 0 1 0 0,-1 2-24 0 0,1 6 89 0 0,-1 1 1 0 0,-3 11-90 0 0,2-14 26 0 0,1 0 1 0 0,0 0 0 0 0,0 0-1 0 0,1 0 1 0 0,1 5-27 0 0,-2 6 63 0 0,1-18-59 0 0,0 0 0 0 0,-1-1 0 0 0,1 1 0 0 0,0-1 0 0 0,0 1 0 0 0,0 0-1 0 0,0-1 1 0 0,0 1 0 0 0,1-1 0 0 0,-1 1 0 0 0,0 0 0 0 0,1-1 0 0 0,-1 1 0 0 0,1-1 0 0 0,0 1-1 0 0,-1-1 1 0 0,1 0 0 0 0,0 1 0 0 0,0-1 0 0 0,0 1-4 0 0,9 13 48 0 0,-8-12-41 0 0,-1-1 0 0 0,0 0 0 0 0,1 1 1 0 0,0-1-1 0 0,0 0 0 0 0,-1 0 1 0 0,1 0-1 0 0,0 0 0 0 0,2 1-7 0 0,1 0-199 0 0,-1 1-1 0 0,1-1 0 0 0,0-1 1 0 0,0 1-1 0 0,1-1 0 0 0,-1 1 0 0 0,0-1 1 0 0,1-1-1 0 0,4 2 200 0 0,4-3-1567 0 0</inkml:trace>
  <inkml:trace contextRef="#ctx0" brushRef="#br0" timeOffset="115188.81">16735 8024 7832 0 0,'21'-3'602'0'0,"-17"2"-395"0"0,-7 0 2 0 0,3 1 757 0 0,0 0 319 0 0,0 0 56 0 0,0 0-85 0 0,3-1-857 0 0,0 1 0 0 0,1-1 0 0 0,-1 0 0 0 0,0 0 0 0 0,0 0 0 0 0,0 0 0 0 0,2-1-399 0 0,20-6 1852 0 0,-18 7-1488 0 0,0 1-1 0 0,-1 0 0 0 0,1 0 0 0 0,0 0 0 0 0,0 1 1 0 0,-1 0-1 0 0,1 1 0 0 0,3 0-363 0 0,-6 0 72 0 0,0-1-1 0 0,-1 1 1 0 0,1 0 0 0 0,-1 0 0 0 0,1 0-1 0 0,-1 0 1 0 0,0 1 0 0 0,1-1-1 0 0,-2 1 1 0 0,1 0 0 0 0,0 0-1 0 0,0 0 1 0 0,-1 0 0 0 0,3 4-72 0 0,2 6 176 0 0,1 1 0 0 0,2 9-176 0 0,-5-13 150 0 0,1 2 28 0 0,13 36 376 0 0,-15-37-550 0 0,1 0 0 0 0,0 0-1 0 0,3 3-3 0 0,-3-6-35 0 0,-1 1 0 0 0,0 0 0 0 0,-1-1 0 0 0,1 1 0 0 0,0 5 35 0 0,-4-2-649 0 0,0-12 584 0 0,0 1 0 0 0,0-1 0 0 0,0 0 0 0 0,0 1 1 0 0,0-1-1 0 0,0 0 0 0 0,0 0 0 0 0,0 1 0 0 0,0-1 0 0 0,0 0 1 0 0,0 1-1 0 0,0-1 0 0 0,-1 0 0 0 0,1 0 0 0 0,0 1 0 0 0,0-1 1 0 0,0 0-1 0 0,-1 0 0 0 0,1 1 0 0 0,0-1 0 0 0,0 0 0 0 0,-1 0 1 0 0,1 0-1 0 0,0 1 0 0 0,0-1 0 0 0,-1 0 0 0 0,1 0 1 0 0,0 0-1 0 0,-1 0 0 0 0,1 0 0 0 0,0 1 0 0 0,0-1 0 0 0,-1 0 1 0 0,1 0-1 0 0,0 0 65 0 0,-4 0-1782 0 0</inkml:trace>
  <inkml:trace contextRef="#ctx0" brushRef="#br0" timeOffset="115515.044">16874 8071 13448 0 0,'-5'2'1216'0'0,"2"-1"-1133"0"0,0 1 0 0 0,0-1 1 0 0,0 1-1 0 0,0 0 0 0 0,0 0 0 0 0,0 0 1 0 0,0 0-1 0 0,1 0 0 0 0,-1 1 1 0 0,-1 1-84 0 0,3-1 140 0 0,0-1 0 0 0,0 0 1 0 0,-1 0-1 0 0,2 1 1 0 0,-1-1-1 0 0,0 0 0 0 0,0 1 1 0 0,1-1-1 0 0,-1 1 0 0 0,1-1 1 0 0,0 3-141 0 0,-1-3 92 0 0,1 0 1 0 0,0-1-1 0 0,-1 1 0 0 0,1 0 1 0 0,-1-1-1 0 0,0 1 1 0 0,0 0-1 0 0,1-1 0 0 0,-1 1 1 0 0,0-1-1 0 0,0 1 1 0 0,-1-1-1 0 0,1 1-92 0 0,0-1 118 0 0,-1 1 0 0 0,1 0 0 0 0,0 0 0 0 0,0-1 0 0 0,0 1 0 0 0,0 0 0 0 0,0 0-1 0 0,1 0 1 0 0,-1 1-118 0 0,-10 23 1096 0 0,9-22-946 0 0,0 0 1 0 0,1 1 0 0 0,-1-1 0 0 0,1 0-1 0 0,0 0 1 0 0,0 1 0 0 0,0 2-151 0 0,0-3 3 0 0,0 1 0 0 0,0-1 0 0 0,0 1 0 0 0,-1-1 0 0 0,0 0 1 0 0,-1 3-4 0 0,-7 21-2 0 0,10-26-18 0 0,0-1 0 0 0,-1 0 0 0 0,1 0 0 0 0,0 0 0 0 0,-1 1 0 0 0,1-1 0 0 0,-1 0 0 0 0,1 0 0 0 0,-1 0 0 0 0,0 0 0 0 0,1 0 0 0 0,-1 0-1 0 0,0 0 1 0 0,0 0 0 0 0,1 0 0 0 0,-1 0 0 0 0,0-1 0 0 0,0 1 0 0 0,0 0 0 0 0,-1 0 20 0 0,2-1-24 0 0,-1 0 1 0 0,1 1-1 0 0,0-1 0 0 0,0 0 1 0 0,0 0-1 0 0,-1 0 0 0 0,1 0 1 0 0,0 1-1 0 0,0-1 0 0 0,0 0 1 0 0,0 0-1 0 0,0 0 0 0 0,-1 1 1 0 0,1-1-1 0 0,0 0 0 0 0,0 0 0 0 0,0 0 1 0 0,0 1-1 0 0,0-1 0 0 0,0 0 1 0 0,0 0-1 0 0,0 1 0 0 0,0-1 1 0 0,0 0-1 0 0,0 0 0 0 0,0 1 1 0 0,0-1-1 0 0,0 0 0 0 0,0 0 1 0 0,0 1-1 0 0,0-1 0 0 0,0 0 1 0 0,0 0-1 0 0,1 0 0 0 0,-1 1 1 0 0,0-1-1 0 0,0 0 0 0 0,0 0 1 0 0,0 0-1 0 0,0 1 0 0 0,0-1 1 0 0,1 0-1 0 0,-1 0 0 0 0,0 0 0 0 0,0 0 1 0 0,0 1-1 0 0,1-1 0 0 0,-1 0 24 0 0,1 2-3765 0 0,12-10 1917 0 0,2-3-8 0 0</inkml:trace>
  <inkml:trace contextRef="#ctx0" brushRef="#br0" timeOffset="115794.519">17033 7877 7832 0 0,'0'0'602'0'0,"2"0"-198"0"0,1 1 31 0 0,1 0 0 0 0,-1 0-1 0 0,0 0 1 0 0,0 0-1 0 0,0 0 1 0 0,0 1 0 0 0,-1-1-1 0 0,1 1 1 0 0,0 0 0 0 0,-1 0-1 0 0,1 0 1 0 0,-1 0-1 0 0,1 0 1 0 0,-1 0 0 0 0,2 3-435 0 0,-1 0 273 0 0,1 0 0 0 0,-1 1 0 0 0,0-1 1 0 0,-1 1-1 0 0,0 0 0 0 0,1 0 0 0 0,-2 0 0 0 0,1 0-273 0 0,3 15 406 0 0,-2 0 0 0 0,0 0 0 0 0,-1 1-1 0 0,-1-1 1 0 0,-1 0 0 0 0,-1 1 0 0 0,-1-1-1 0 0,-1 0 1 0 0,0 0 0 0 0,-7 18-406 0 0,4-20 346 0 0,-1 1-1 0 0,-8 14-345 0 0,5-10 3 0 0,2-9 37 0 0,0 0-1 0 0,0-1 0 0 0,-2 0 0 0 0,1 0 0 0 0,-2-1-39 0 0,2-2 44 0 0,4-4-272 0 0,-1-1-1 0 0,-1 0 0 0 0,1 0 1 0 0,-1-1-1 0 0,0 0 0 0 0,-6 4 229 0 0,-8 4-812 0 0</inkml:trace>
  <inkml:trace contextRef="#ctx0" brushRef="#br0" timeOffset="118883.613">14889 7626 2304 0 0,'0'0'359'0'0,"0"0"666"0"0,0 0 294 0 0,0 0 59 0 0,0 0-70 0 0,0 0-345 0 0,0 0-150 0 0,0 0-28 0 0,0 0-43 0 0,0 0-154 0 0,0 0-68 0 0,0 0-10 0 0,1-9 706 0 0,0 8-1159 0 0,0 0 0 0 0,-1 0 0 0 0,1 1 0 0 0,0-1 0 0 0,-1 0 0 0 0,1 0 0 0 0,-1 0-1 0 0,1 0 1 0 0,-1 1 0 0 0,0-1 0 0 0,1 0 0 0 0,-1 0 0 0 0,0 0 0 0 0,1 0 0 0 0,-1-1-57 0 0,7-13 564 0 0,23-28 482 0 0,-19 27-479 0 0,0-1-1 0 0,5-13-566 0 0,11-17 520 0 0,-12 23-193 0 0,9-25-327 0 0,7-10 101 0 0,-16 35-88 0 0,2 1 1 0 0,0 1-1 0 0,1 0 0 0 0,1 2 0 0 0,1 0 0 0 0,0 1 0 0 0,2 1 0 0 0,0 1 0 0 0,10-5-13 0 0,77-53 509 0 0,-73 52-336 0 0,-19 17-128 0 0,-13 6-2543 0 0,-4 0-3560 0 0</inkml:trace>
  <inkml:trace contextRef="#ctx0" brushRef="#br0" timeOffset="119454.486">15180 7458 4608 0 0,'0'0'208'0'0,"0"0"177"0"0,0 0 618 0 0,0 0 263 0 0,0 0 57 0 0,0 0-124 0 0,0 0-570 0 0,0 0-248 0 0,0 0-49 0 0,0 0 19 0 0,0 0 121 0 0,-7 3 1460 0 0,-104 91 2844 0 0,78-65-5386 0 0,23-19 906 0 0,-1 0 0 0 0,-7 4-296 0 0,8-6 127 0 0,9-7-39 0 0,0 1 0 0 0,-1-1-1 0 0,1 0 1 0 0,-1 0-1 0 0,0 0 1 0 0,1 0 0 0 0,-1 0-1 0 0,0 0 1 0 0,0 0-1 0 0,1-1 1 0 0,-1 1 0 0 0,0 0-1 0 0,0-1 1 0 0,0 0 0 0 0,0 1-1 0 0,0-1 1 0 0,0 0-1 0 0,0 0-87 0 0,-1 0 160 0 0,0-1 0 0 0,0 0-1 0 0,0 1 1 0 0,0-1-1 0 0,0 0 1 0 0,0-1 0 0 0,0 1-1 0 0,1 0 1 0 0,-2-2-160 0 0,-3 0 190 0 0,6 2-154 0 0,-1 0 1 0 0,0-1-1 0 0,1 1 0 0 0,-1 0 1 0 0,1-1-1 0 0,-1 1 0 0 0,1-1 0 0 0,0 0 1 0 0,-1 0-1 0 0,1 1 0 0 0,0-3-36 0 0,-9-9 94 0 0,-5-17 258 0 0,6 15-249 0 0,7 11-84 0 0,0 0 0 0 0,0 0 0 0 0,-1 1 0 0 0,1-1-1 0 0,-1 1 1 0 0,-2-3-19 0 0,3 5-27 0 0,1-1 0 0 0,-1 1 0 0 0,1-1-1 0 0,0 1 1 0 0,0-1 0 0 0,0 0 0 0 0,0 1-1 0 0,0-1 1 0 0,0 0 0 0 0,0 0 0 0 0,1 0-1 0 0,-1-1 28 0 0,2-9-6594 0 0,0 6-420 0 0</inkml:trace>
  <inkml:trace contextRef="#ctx0" brushRef="#br0" timeOffset="120268.339">15926 6620 6912 0 0,'5'-2'170'0'0,"2"-2"229"0"0,-8 2-208 0 0,-4 2-38 0 0,5 0 766 0 0,-16 9 4175 0 0,10 2-4602 0 0,6-10-421 0 0,-1 0 0 0 0,0 0 0 0 0,0 1 0 0 0,1-1 0 0 0,-1 0 0 0 0,1 1 0 0 0,-1-1 0 0 0,1 0 0 0 0,-1 1 0 0 0,1-1 0 0 0,0 1 0 0 0,-1-1 0 0 0,1 0 0 0 0,0 1 0 0 0,0-1 0 0 0,0 1 0 0 0,1-1 0 0 0,-1 2-71 0 0,0-2 28 0 0,0-1 1 0 0,0 1 0 0 0,0 0 0 0 0,0 0 0 0 0,0-1 0 0 0,0 1 0 0 0,0 0 0 0 0,0 0 0 0 0,-1-1 0 0 0,1 1 0 0 0,0 0 0 0 0,0 0 0 0 0,-1-1 0 0 0,1 1 0 0 0,0 0 0 0 0,-1-1 0 0 0,1 1 0 0 0,-1 0 0 0 0,1-1 0 0 0,-1 1 0 0 0,1-1 0 0 0,-1 1-1 0 0,0-1-28 0 0,1 1 22 0 0,-1 0-1 0 0,0 0 1 0 0,1-1-1 0 0,-1 1 0 0 0,1 0 1 0 0,-1 0-1 0 0,1 0 0 0 0,-1-1 1 0 0,1 1-1 0 0,-1 0 1 0 0,1 0-1 0 0,0 0 0 0 0,-1 0 1 0 0,1 0-1 0 0,0 0 0 0 0,0 0 1 0 0,0 1-22 0 0,0 2 73 0 0,1 0 1 0 0,-1 0-1 0 0,1-1 1 0 0,0 1-1 0 0,0 0 1 0 0,0 0-1 0 0,2 2-73 0 0,-1-2 75 0 0,-1 0 1 0 0,1 1-1 0 0,-1-1 0 0 0,0 1 0 0 0,0 4-75 0 0,0 2 165 0 0,1-1-1 0 0,0 1 1 0 0,3 9-165 0 0,-4-17 17 0 0,-1 0 0 0 0,0 0-1 0 0,1 0 1 0 0,-1 0 0 0 0,0 0 0 0 0,-1-1 0 0 0,1 1 0 0 0,0 0 0 0 0,-1 1-17 0 0,0-2 6 0 0,1 0 1 0 0,0 0 0 0 0,-1 1 0 0 0,1-1 0 0 0,0 0-1 0 0,0 0 1 0 0,0 1 0 0 0,1-1 0 0 0,-1 0 0 0 0,0 0-1 0 0,1 1-6 0 0,0-1 1 0 0,-1 0-1 0 0,0 0 0 0 0,0 0 0 0 0,1 0 0 0 0,-1 0 0 0 0,0-1 1 0 0,-1 1-1 0 0,1 0 0 0 0,0 0 0 0 0,-1 0 0 0 0,1 0 0 0 0,-1 0 0 0 0,1-1 1 0 0,-1 1-1 0 0,0 0 0 0 0,0 0 0 0 0,1-1 0 0 0,-2 1 0 0 0,0 4 8 0 0,1-2 45 0 0,1-3-44 0 0,0-1 0 0 0,0 1 0 0 0,0-1 0 0 0,-1 0 0 0 0,1 1 0 0 0,0-1 0 0 0,0 0 0 0 0,0 1 0 0 0,0-1 0 0 0,-1 0 0 0 0,1 1 0 0 0,0-1 0 0 0,0 0 0 0 0,0 1 0 0 0,-1-1 0 0 0,1 0 0 0 0,0 0 0 0 0,-1 1 0 0 0,1-1 0 0 0,0 0 0 0 0,0 0 0 0 0,-1 0-1 0 0,1 1 1 0 0,0-1 0 0 0,-1 0-9 0 0,0-1 218 0 0,6-4-126 0 0,-3 4-106 0 0,-1 0-1 0 0,1 0 1 0 0,-1 0 0 0 0,1 0 0 0 0,-1-1 0 0 0,0 1 0 0 0,0 0 0 0 0,1-1 0 0 0,-1 1-1 0 0,0-1 1 0 0,0 1 0 0 0,0-1 0 0 0,-1 1 0 0 0,1-1 0 0 0,0-1 14 0 0,0 1-17 0 0,1 0 0 0 0,-1 1 1 0 0,0-1-1 0 0,1 0 0 0 0,0 0 1 0 0,-1 1-1 0 0,1-1 0 0 0,1 0 17 0 0,-1 1-14 0 0,0-1-1 0 0,0 1 0 0 0,-1-1 0 0 0,1 0 0 0 0,0 0 1 0 0,-1 0-1 0 0,1 0 0 0 0,-1 0 0 0 0,0 0 0 0 0,1-1 15 0 0,0 1-18 0 0,-1-1 0 0 0,1 1 0 0 0,0 0 0 0 0,0 0 0 0 0,0 0 0 0 0,0 0 0 0 0,0 0 0 0 0,0 0 0 0 0,0 0 0 0 0,1 1 0 0 0,0-1 18 0 0,31-15-196 0 0,-32 16 164 0 0,10 5 89 0 0,-9-2-11 0 0,0-1 0 0 0,0 1 0 0 0,0 0 0 0 0,-1 0 0 0 0,1 0 0 0 0,-1 1-1 0 0,0-1 1 0 0,1 1 0 0 0,-1-1 0 0 0,0 1 0 0 0,0 0 0 0 0,1 2-46 0 0,7 9 186 0 0,-9-13-146 0 0,-1 1-1 0 0,1 0 0 0 0,0 0 1 0 0,-1-1-1 0 0,1 1 0 0 0,-1 0 1 0 0,1 0-1 0 0,-1 0 0 0 0,0 0 0 0 0,0 0 1 0 0,0 0-1 0 0,0 0 0 0 0,0 0-39 0 0,0 9 153 0 0,0-8-115 0 0,0-1-1 0 0,0 0 1 0 0,0 1-1 0 0,0-1 1 0 0,-1 1-1 0 0,1-1 0 0 0,-1 0 1 0 0,0 0-1 0 0,0 1 1 0 0,0-1-1 0 0,0 0 0 0 0,0 0 1 0 0,-1 1-38 0 0,0 1 82 0 0,-2 1 0 0 0,1-1 0 0 0,0 1-1 0 0,-1-1 1 0 0,-2 2-82 0 0,3-3 34 0 0,0-1 0 0 0,-1 0-1 0 0,1 1 1 0 0,-1-1 0 0 0,0 0-1 0 0,-1 0-33 0 0,-21 13 158 0 0,21-12-135 0 0,-1 0-1 0 0,1 0 1 0 0,-1 0-1 0 0,0 0 0 0 0,0-1 1 0 0,0 0-1 0 0,0-1 1 0 0,-6 2-23 0 0,-1-1-22 0 0,-1 0 0 0 0,0-1 0 0 0,-6 0 22 0 0,-12-7-882 0 0,31 6 693 0 0,0-1 18 0 0,-7-2 3 0 0</inkml:trace>
  <inkml:trace contextRef="#ctx0" brushRef="#br0" timeOffset="123119.489">16413 6678 3224 0 0,'11'2'389'0'0,"-9"-2"426"0"0,-2 0 185 0 0,0 0 37 0 0,-1-3 940 0 0,3 1-1243 0 0,-2-2-270 0 0,0 2 2696 0 0,4 2-3238 0 0,5 0 2503 0 0,-9 1-2391 0 0,0-1 0 0 0,0 0 0 0 0,0 0 0 0 0,0 1 0 0 0,0-1 0 0 0,0 0 0 0 0,0 1 0 0 0,0-1 0 0 0,0 0 0 0 0,0 0 0 0 0,0 1 0 0 0,0-1 0 0 0,0 0 1 0 0,0 0-1 0 0,0 1 0 0 0,-1-1 0 0 0,1 0 0 0 0,0 0 0 0 0,0 1 0 0 0,0-1 0 0 0,0 0 0 0 0,-1 0 0 0 0,1 0 0 0 0,0 1 0 0 0,0-1 0 0 0,0 0 0 0 0,-1 0 0 0 0,1 0 0 0 0,0 0 0 0 0,0 0 0 0 0,-1 1 0 0 0,1-1 0 0 0,0 0 0 0 0,0 0 0 0 0,-1 0-34 0 0,1 0 11 0 0,0 1 0 0 0,-1-1 0 0 0,1 0 0 0 0,0 1 0 0 0,-1-1 0 0 0,1 1-1 0 0,0-1 1 0 0,0 1 0 0 0,-1-1 0 0 0,1 1 0 0 0,0-1 0 0 0,0 1 0 0 0,0-1 0 0 0,0 1 0 0 0,0-1 0 0 0,0 1-1 0 0,0-1 1 0 0,0 1 0 0 0,0-1 0 0 0,0 1 0 0 0,0-1 0 0 0,0 1 0 0 0,0-1 0 0 0,0 1 0 0 0,0-1 0 0 0,0 1-1 0 0,0-1 1 0 0,1 1 0 0 0,-1-1 0 0 0,0 1-11 0 0,1-1 29 0 0,-1 1 0 0 0,0 0 1 0 0,0-1-1 0 0,0 1 0 0 0,1 0 0 0 0,-1 0 0 0 0,0-1 0 0 0,0 1 0 0 0,0 0 1 0 0,0-1-1 0 0,0 1 0 0 0,0 0 0 0 0,0 0 0 0 0,0-1 0 0 0,0 1 0 0 0,-1 0 1 0 0,1-1-1 0 0,0 1 0 0 0,0 0 0 0 0,-1-1 0 0 0,1 1 0 0 0,0 0 0 0 0,-1 0-29 0 0,1 0 32 0 0,0 0-1 0 0,-1 0 1 0 0,1 0-1 0 0,0 0 1 0 0,0 1-1 0 0,0-1 1 0 0,0 0 0 0 0,0 0-1 0 0,1 0 1 0 0,-1 0-1 0 0,0 0 1 0 0,0 0-1 0 0,1 1 1 0 0,-1-1-1 0 0,1 0 1 0 0,-1 0-1 0 0,1 0 1 0 0,-1 0-1 0 0,1 0-31 0 0,1 2 37 0 0,-2-2-35 0 0,0 0-1 0 0,1 1 0 0 0,-1-1 1 0 0,0 0-1 0 0,0 0 0 0 0,0 1 0 0 0,0-1 1 0 0,0 0-1 0 0,0 1 0 0 0,0-1 1 0 0,-1 0-1 0 0,1 1-1 0 0,0-1 5 0 0,0 0 1 0 0,-1 0 0 0 0,1 0-1 0 0,0 1 1 0 0,0-1-1 0 0,0 0 1 0 0,0 0 0 0 0,0 0-1 0 0,0 0 1 0 0,1 1-1 0 0,-1-1 1 0 0,0 0-1 0 0,1 0-5 0 0,-1 1 17 0 0,1 0 0 0 0,-1-1-1 0 0,1 1 1 0 0,-1 0 0 0 0,1 0-1 0 0,-1 0 1 0 0,0-1-1 0 0,0 1 1 0 0,0 0 0 0 0,0 0-1 0 0,0 0 1 0 0,-1 0 0 0 0,1-1-1 0 0,-1 1 1 0 0,1 0 0 0 0,-1 1-17 0 0,-2 12 109 0 0,4 5 21 0 0,-1-18-119 0 0,0 0 0 0 0,1 0-1 0 0,-1 0 1 0 0,0-1 0 0 0,0 1 0 0 0,0 0-1 0 0,0 0 1 0 0,0 0 0 0 0,0-1 0 0 0,-1 1-1 0 0,1 0 1 0 0,-1 0 0 0 0,1-1-1 0 0,-1 2-10 0 0,-2 3 7 0 0,2-5 0 0 0,0 1-1 0 0,0-1 0 0 0,0 1 0 0 0,1-1 0 0 0,-1 1 0 0 0,1-1 0 0 0,-1 1 1 0 0,1 0-1 0 0,-1-1 0 0 0,1 1 0 0 0,0 0 0 0 0,0-1 0 0 0,0 1 0 0 0,0 0 1 0 0,0-1-1 0 0,0 1-6 0 0,0 0 5 0 0,0 0 0 0 0,0 0 0 0 0,0 0 1 0 0,0-1-1 0 0,0 1 0 0 0,-1 0 0 0 0,1 0 0 0 0,-1-1 1 0 0,1 1-1 0 0,-1 0 0 0 0,1 0 0 0 0,-1-1 1 0 0,0 1-6 0 0,0 0 1 0 0,0 0 0 0 0,0 0 0 0 0,0 0 0 0 0,0 0 0 0 0,1 0 0 0 0,-1 0 0 0 0,1 1 0 0 0,0-1 0 0 0,-1 1-1 0 0,0 12 50 0 0,1-12-44 0 0,-1 0 1 0 0,1 0-1 0 0,0 0 0 0 0,0 0 1 0 0,0 0-1 0 0,0 0 0 0 0,1 0 0 0 0,-1 0 1 0 0,2 3-7 0 0,-2-5 0 0 0,1 0 1 0 0,-1-1 0 0 0,1 1 0 0 0,-1 0-1 0 0,0 0 1 0 0,1 0 0 0 0,-1-1 0 0 0,0 1-1 0 0,1 0 1 0 0,-1 0 0 0 0,0 0 0 0 0,0 0-1 0 0,0 0 1 0 0,0-1 0 0 0,0 1 0 0 0,0 0-1 0 0,0 0 1 0 0,0 0 0 0 0,0 0-1 0 0,-1 0 1 0 0,1 0 0 0 0,0-1 0 0 0,0 1-1 0 0,-1 0 1 0 0,1 0 0 0 0,-1 0 0 0 0,1-1-1 0 0,0 1 1 0 0,-1 0-1 0 0,0 1 6 0 0,1-1 1 0 0,0 1-1 0 0,-1-1 0 0 0,1 1 1 0 0,0 0-1 0 0,0-1 0 0 0,0 1 1 0 0,0 0-1 0 0,1 0-6 0 0,-1 0-4 0 0,-9 17-120 0 0,4-16-13 0 0,4-3-2500 0 0,1 0 1872 0 0</inkml:trace>
  <inkml:trace contextRef="#ctx0" brushRef="#br0" timeOffset="124528.979">16466 6650 5840 0 0,'-14'0'681'0'0,"15"0"-402"0"0,-1 0 75 0 0,-1 0 20 0 0,-17 0 255 0 0,16 0-388 0 0,2 0-7 0 0,0 0 10 0 0,0 0 50 0 0,0 0 24 0 0,0 0 2 0 0,0 0-28 0 0,0 0-118 0 0,0 0-50 0 0,0 0-10 0 0,14 2 1318 0 0,-24-3-929 0 0,8 1-204 0 0,7-1-277 0 0,-3 1 74 0 0,-2 0-2 0 0,9-5 157 0 0,-3 2-145 0 0,1 0-1 0 0,-1 1 1 0 0,1 0-1 0 0,4 0-105 0 0,7-3 257 0 0,15-3 139 0 0,-32 8-302 0 0,19-6 240 0 0,29-7 66 0 0,-48 13-320 0 0,2 0 2 0 0,20 0 108 0 0,-21 0-94 0 0,17-3 80 0 0,-13 2-111 0 0,-1 0 0 0 0,1 0 0 0 0,0 1 0 0 0,0-1 0 0 0,0 1 1 0 0,-1 1-1 0 0,1-1 0 0 0,0 1 0 0 0,4 1-65 0 0,8 3 143 0 0,-8-3-61 0 0,0 0 0 0 0,0 1 0 0 0,1 1-82 0 0,-9-4 34 0 0,-1 1 0 0 0,0 0-1 0 0,0-1 1 0 0,0 1-1 0 0,0 0 1 0 0,0-1-1 0 0,0 1 1 0 0,0 0 0 0 0,-1 0-1 0 0,1 0 1 0 0,0 0-1 0 0,0 0 1 0 0,-1 0-1 0 0,1 0 1 0 0,0 0 0 0 0,-1 0-1 0 0,1 0 1 0 0,-1 1-1 0 0,1-1 1 0 0,-1 0-1 0 0,0 0 1 0 0,0 0 0 0 0,1 1-1 0 0,-1-1 1 0 0,0 0-1 0 0,0 0 1 0 0,0 1-1 0 0,0 0-33 0 0,-1-1 544 0 0,4 15 346 0 0,-2-14-1041 0 0,-1 1 0 0 0,1 0 0 0 0,-1 0 0 0 0,1 0 0 0 0,-1-1 0 0 0,0 1 0 0 0,0 0 0 0 0,-1 1 151 0 0,1-2 38 0 0,-1-1-1 0 0,1 1 1 0 0,-1 0-1 0 0,0-1 0 0 0,0 1 1 0 0,0-1-1 0 0,0 1 1 0 0,0-1-1 0 0,0 0 1 0 0,0 1-1 0 0,0-1 1 0 0,-1 0-1 0 0,1 0 1 0 0,0 0-1 0 0,-1 1-37 0 0,-54 36 1048 0 0,55-37-1023 0 0,-1 0 0 0 0,1 1-1 0 0,0-1 1 0 0,0 0 0 0 0,0 1-1 0 0,0-1 1 0 0,0 1-1 0 0,0-1 1 0 0,0 1-25 0 0,1 0 18 0 0,-1-1 0 0 0,1 0 0 0 0,-1 1 0 0 0,0-1 0 0 0,0 0 0 0 0,0 0 0 0 0,0 0 0 0 0,0 0 0 0 0,0 1 0 0 0,0-1 0 0 0,0-1 0 0 0,0 1 0 0 0,0 0-18 0 0,-20 10 147 0 0,13-7-132 0 0,0 0 0 0 0,-1 0 0 0 0,0-1 0 0 0,1 0 0 0 0,-3 0-15 0 0,-20 6-12 0 0,-45 13-3695 0 0,58-16 2397 0 0</inkml:trace>
  <inkml:trace contextRef="#ctx0" brushRef="#br0" timeOffset="130146.726">16748 7029 3224 0 0,'-1'0'240'0'0,"5"-1"1922"0"0,-10-1 1156 0 0,-7-2-77 0 0,13 3-2665 0 0,0 1 7 0 0,0 0-23 0 0,0 0-102 0 0,0 0-46 0 0,0 0-10 0 0,0 0-20 0 0,0 0-71 0 0,0 0-30 0 0,0 0-7 0 0,0 0 49 0 0,0 0 220 0 0,0 0 97 0 0,-1 1 21 0 0,0 1-658 0 0,-1 0-1 0 0,1 0 0 0 0,0-1 0 0 0,0 1 0 0 0,0 0 1 0 0,0 0-1 0 0,0 0 0 0 0,1 0 0 0 0,-1 0 0 0 0,1 0 1 0 0,-1 1-1 0 0,1-1 0 0 0,0 0 0 0 0,-1 1-2 0 0,1-2-14 0 0,0 0 1 0 0,-1 0-1 0 0,1-1 1 0 0,-1 1-1 0 0,1 0 0 0 0,-1 0 1 0 0,1-1-1 0 0,-1 1 0 0 0,1 0 1 0 0,-1-1-1 0 0,0 1 0 0 0,1-1 1 0 0,-1 1-1 0 0,0-1 1 0 0,1 1-1 0 0,-1-1 0 0 0,0 1 1 0 0,0-1-1 0 0,0 0 0 0 0,0 1 14 0 0,-2 0-14 0 0,2 0 19 0 0,0 0-1 0 0,0 0 0 0 0,1 1 0 0 0,-1-1 0 0 0,0 0 0 0 0,1 0 1 0 0,-1 0-1 0 0,1 0 0 0 0,-1 1 0 0 0,1-1 0 0 0,0 0 0 0 0,-1 0 0 0 0,1 1 1 0 0,0-1-1 0 0,0 0 0 0 0,0 1 0 0 0,0-1-4 0 0,-3 13 265 0 0,2 1-29 0 0,1-13-228 0 0,0 0 0 0 0,0 0 1 0 0,-1-1-1 0 0,1 1 1 0 0,0 0-1 0 0,0-1 1 0 0,-1 1-1 0 0,1 0 1 0 0,-1 0-1 0 0,0-1-8 0 0,0 1 0 0 0,1-2 6 0 0,0 1 1 0 0,-1-1-1 0 0,1 1 1 0 0,-1-1-1 0 0,1 1 1 0 0,0-1-1 0 0,-1 1 1 0 0,1-1-1 0 0,0 1 1 0 0,0 0-1 0 0,-1-1 1 0 0,1 1-1 0 0,0-1 1 0 0,0 1-1 0 0,0 0 1 0 0,0-1-1 0 0,0 1 1 0 0,0 0-1 0 0,0-1 1 0 0,0 1-1 0 0,0-1 1 0 0,0 1-1 0 0,0 0 1 0 0,0-1-1 0 0,0 1 0 0 0,1 0 1 0 0,-1-1-1 0 0,0 1 1 0 0,0-1-1 0 0,1 1 1 0 0,-1-1-1 0 0,0 1 1 0 0,1 0-7 0 0,-1 0 21 0 0,1-1-8 0 0,-1 1 1 0 0,0-1-1 0 0,0 1 1 0 0,0-1-1 0 0,0 1 0 0 0,0-1 1 0 0,0 1-1 0 0,0-1 0 0 0,0 1 1 0 0,0-1-1 0 0,0 1 0 0 0,0-1 1 0 0,-1 1-1 0 0,1-1 1 0 0,0 1-1 0 0,0-1 0 0 0,0 1 1 0 0,-1-1-1 0 0,1 1 0 0 0,0-1 1 0 0,0 0-1 0 0,-1 1 1 0 0,1-1-1 0 0,-1 1 0 0 0,1-1 1 0 0,0 0-1 0 0,-1 1 0 0 0,1-1 1 0 0,-1 0-1 0 0,1 1 0 0 0,0-1-13 0 0,-1 0 16 0 0,0 1-1 0 0,1-1 0 0 0,-1 1 0 0 0,1-1 0 0 0,-1 1 0 0 0,1-1 0 0 0,-1 1 0 0 0,1 0 0 0 0,-1-1 0 0 0,1 1 0 0 0,0 0 0 0 0,-1-1 0 0 0,1 1 0 0 0,0 0 0 0 0,-1-1 0 0 0,1 1 0 0 0,0 0 0 0 0,0 0 0 0 0,0-1-15 0 0,0 8 28 0 0,0-7-27 0 0,0 0-1 0 0,1 0 1 0 0,-1 0-1 0 0,0 0 0 0 0,0 0 1 0 0,0 0-1 0 0,0 0 1 0 0,0 1-1 0 0,-1-1 0 0 0,1 0 1 0 0,0 0-1 0 0,0 0 0 0 0,-1 0 1 0 0,1 0-1 0 0,0 0 1 0 0,-1-1-1 0 0,1 1 0 0 0,-1 0 1 0 0,0 0-1 0 0,1 0 1 0 0,-1 0-1 0 0,0 0 0 0 0,1-1 1 0 0,-1 1-1 0 0,0 0 1 0 0,0-1-1 0 0,1 1 0 0 0,-1 0 1 0 0,0-1-1 0 0,0 1 1 0 0,0-1-1 0 0,0 0 0 0 0,-1 1 0 0 0,2 0 2 0 0,-1-1-1 0 0,0 1 0 0 0,0-1 0 0 0,1 1 1 0 0,-1-1-1 0 0,0 1 0 0 0,1 0 0 0 0,-1-1 0 0 0,1 1 1 0 0,-1 0-1 0 0,1 0 0 0 0,-1-1 0 0 0,1 1 1 0 0,-1 0-1 0 0,1 0-1 0 0,-1 1 4 0 0,1-1 0 0 0,-1 0 0 0 0,1 0 0 0 0,-1 0 0 0 0,1 0 1 0 0,-1 0-1 0 0,0 0 0 0 0,0-1 0 0 0,1 1 0 0 0,-1 0 0 0 0,0 0 0 0 0,0 0 0 0 0,0-1-4 0 0,-8 7 0 0 0,8-5 0 0 0,1-2-4 0 0,0 0-1 0 0,0 0 0 0 0,0 0 0 0 0,0 0 0 0 0,0 0 0 0 0,0 0 0 0 0,0 1 1 0 0,0-1-1 0 0,0 0 0 0 0,0 0 0 0 0,-1 0 0 0 0,1 0 0 0 0,0 0 1 0 0,0 0-1 0 0,0 0 0 0 0,0 1 0 0 0,0-1 0 0 0,0 0 0 0 0,0 0 1 0 0,0 0-1 0 0,0 0 0 0 0,0 0 0 0 0,0 0 0 0 0,0 0 0 0 0,0 0 1 0 0,0 1-1 0 0,0-1 0 0 0,0 0 0 0 0,0 0 0 0 0,1 0 0 0 0,-1 0 0 0 0,0 0 1 0 0,0 0-1 0 0,0 0 0 0 0,0 0 0 0 0,0 1 0 0 0,0-1 0 0 0,0 0 1 0 0,0 0-1 0 0,0 0 0 0 0,0 0 0 0 0,0 0 0 0 0,0 0 0 0 0,1 0 1 0 0,-1 0-1 0 0,0 0 0 0 0,0 0 0 0 0,0 0 0 0 0,0 0 0 0 0,0 0 0 0 0,0 0 1 0 0,0 0-1 0 0,0 0 0 0 0,1 0 0 0 0,-1 0 0 0 0,0 0 0 0 0,0 0 1 0 0,0 0-1 0 0,0 0 0 0 0,0 0 0 0 0,0 0 0 0 0,0 0 0 0 0,1 0 1 0 0,-1 0-1 0 0,0 0 0 0 0,0 0 0 0 0,0 0 5 0 0,3 0-464 0 0,-6 0-313 0 0,10 0 713 0 0,-7 0 36 0 0,0 0-1 0 0,0 0 0 0 0,0 0 0 0 0,0 0 1 0 0,0 0-1 0 0,0 0 0 0 0,0 0 0 0 0,0 0 0 0 0,0 0 1 0 0,0 0-1 0 0,0 0 0 0 0,0 0 0 0 0,0 0 1 0 0,0 0-1 0 0,0 0 0 0 0,0 0 0 0 0,0 0 1 0 0,0 0-1 0 0,0 0 0 0 0,0 0 0 0 0,0 0 0 0 0,0 0 1 0 0,0 0-1 0 0,0 0 0 0 0,0-1 0 0 0,0 1 1 0 0,0 0-1 0 0,0 0 0 0 0,0 0 0 0 0,0 0 1 0 0,0 0-1 0 0,1 0 0 0 0,-1 0 0 0 0,0 0 0 0 0,0 0 1 0 0,0 0-1 0 0,0 0 0 0 0,0 0 0 0 0,0 0 29 0 0,-6-6-1090 0 0,6 5 916 0 0,-1 0 0 0 0,1 1 0 0 0,0-1 0 0 0,-1 0-1 0 0,1 0 1 0 0,0 1 0 0 0,0-1 0 0 0,0 0 0 0 0,0 0 0 0 0,0 0 0 0 0,0 1-1 0 0,0-1 1 0 0,0 0 0 0 0,0 0 0 0 0,0 0 174 0 0,0-8-669 0 0,-1 8 539 0 0,0 0 1 0 0,0 0-1 0 0,1 0 0 0 0,-1-1 1 0 0,1 1-1 0 0,-1 0 0 0 0,1 0 1 0 0,0-1-1 0 0,0 1 0 0 0,-1 0 1 0 0,1-1-1 0 0,0 1 0 0 0,0-1 0 0 0,0 1 1 0 0,0 0-1 0 0,0-1 0 0 0,1 1 1 0 0,-1 0-1 0 0,0-1 0 0 0,1 1 1 0 0,-1 0-1 0 0,1 0 0 0 0,-1-1 1 0 0,1 1-1 0 0,0 0 0 0 0,-1 0 1 0 0,1 0 129 0 0,3-13-1216 0 0</inkml:trace>
  <inkml:trace contextRef="#ctx0" brushRef="#br0" timeOffset="130601.433">16696 7059 2304 0 0,'7'-2'75'0'0,"-6"1"-67"0"0,0 1 0 0 0,1 0 0 0 0,-1-1-1 0 0,1 1 1 0 0,-1 0 0 0 0,0-1 0 0 0,1 0 0 0 0,-1 1-1 0 0,0-1 1 0 0,0 0 0 0 0,0 0 0 0 0,1 0 0 0 0,-1 1-1 0 0,0-1 1 0 0,0 0 0 0 0,0-1-8 0 0,0 1 129 0 0,0 0 1 0 0,0 1 0 0 0,-1-1-1 0 0,1 0 1 0 0,0 0-1 0 0,0 1 1 0 0,1-1-1 0 0,-1 0 1 0 0,0 1 0 0 0,0-1-1 0 0,0 1 1 0 0,0 0-1 0 0,1-1-129 0 0,-1 1 148 0 0,0 0 0 0 0,0 0 0 0 0,-1-1 0 0 0,1 1-1 0 0,0 0 1 0 0,0-1 0 0 0,0 1 0 0 0,0-1 0 0 0,-1 1-1 0 0,1-1 1 0 0,0 1 0 0 0,-1-1 0 0 0,1 0 0 0 0,0 1 0 0 0,-1-1-1 0 0,1 0 1 0 0,-1 0 0 0 0,1 1-148 0 0,-1-1 1440 0 0,1 1-1360 0 0,-1-1-1 0 0,0 1 1 0 0,1 0-1 0 0,-1 0 1 0 0,0 0-1 0 0,1-1 1 0 0,-1 1-1 0 0,0 0 1 0 0,1 0-1 0 0,-1-1 1 0 0,0 1 0 0 0,0 0-1 0 0,1 0 1 0 0,-1-1-1 0 0,0 1 1 0 0,0 0-1 0 0,0-1 1 0 0,0 1-1 0 0,1 0 1 0 0,-1-1-1 0 0,0 1 1 0 0,0 0-1 0 0,0-1 1 0 0,0 1-80 0 0,5-8 2192 0 0,18 0 607 0 0,-12 4-2339 0 0,-9 3-197 0 0,-2 1-9 0 0,2 1-13 0 0,11 7 543 0 0,-8-2-158 0 0,-5-6-618 0 0,0 0-1 0 0,0 0 1 0 0,0 1-1 0 0,0-1 1 0 0,0 0 0 0 0,0 0-1 0 0,0 0 1 0 0,0 0-1 0 0,0 0 1 0 0,-1 1-1 0 0,1-1 1 0 0,0 0 0 0 0,0 0-1 0 0,0 0 1 0 0,0 0-1 0 0,0 0 1 0 0,0 0-1 0 0,-1 0 1 0 0,1 1 0 0 0,0-1-1 0 0,0 0 1 0 0,0 0-1 0 0,0 0 1 0 0,-1 0-1 0 0,1 0 1 0 0,0 0-1 0 0,0 0 1 0 0,0 0 0 0 0,0 0-1 0 0,-1 0 1 0 0,1 0-1 0 0,0 0 1 0 0,0 0-1 0 0,0 0 1 0 0,0 0 0 0 0,-1 0-1 0 0,1 0 1 0 0,0 0-1 0 0,0 0 1 0 0,0 0-1 0 0,0-1-7 0 0,0 2 35 0 0,-1 0-1 0 0,1 0 0 0 0,0-1 0 0 0,0 1 0 0 0,-1 0 0 0 0,1 0 0 0 0,0-1 0 0 0,-1 1 0 0 0,1-1 0 0 0,-1 1 0 0 0,1 0 1 0 0,0-1-1 0 0,-1 1 0 0 0,0 0-34 0 0,-7 8 294 0 0,6-7-281 0 0,0 0 0 0 0,0 0 0 0 0,0 0 0 0 0,0 0 0 0 0,-1 0 0 0 0,1-1 1 0 0,0 1-1 0 0,-1-1 0 0 0,1 0 0 0 0,-1 1 0 0 0,1-1 0 0 0,-1 0 0 0 0,0 0 0 0 0,1-1 0 0 0,-4 1-13 0 0,-31 8 0 0 0,-7 0 0 0 0,18-4 0 0 0,19-4 2 0 0,-20 0 11 0 0,19 0 191 0 0,12 1-179 0 0,23 4-159 0 0,0 0 387 0 0,-25-6-201 0 0,0 1 0 0 0,0 0 0 0 0,0 1 0 0 0,0-1 0 0 0,0 0 0 0 0,-1 0 0 0 0,1 1 0 0 0,0-1 0 0 0,-1 1 0 0 0,2 1-52 0 0,13 10 196 0 0,-9-9-136 0 0,-5-4-41 0 0,0 1 0 0 0,0 0-1 0 0,0 0 1 0 0,-1 0 0 0 0,1 0 0 0 0,0 0-1 0 0,-1 1 1 0 0,1-1 0 0 0,-1 0 0 0 0,1 1 0 0 0,-1-1-1 0 0,0 1 1 0 0,1 0-19 0 0,-1 0 24 0 0,1 0 1 0 0,0 0-1 0 0,0 0 0 0 0,0 0 1 0 0,1-1-1 0 0,-1 1 0 0 0,0-1 1 0 0,3 2-25 0 0,-2-1 24 0 0,-1-1-1 0 0,1 1 1 0 0,-1 0 0 0 0,1 0 0 0 0,-1 0 0 0 0,0 0 0 0 0,1 0 0 0 0,-1 0-1 0 0,1 2-23 0 0,3 4 89 0 0,0-1 0 0 0,1 1-1 0 0,0-1 1 0 0,0 0-1 0 0,1-1-88 0 0,4 5 120 0 0,-11-11-97 0 0,0 1-1 0 0,0 0 1 0 0,-1 0-1 0 0,1-1 1 0 0,0 1-1 0 0,-1 0 1 0 0,1 0-1 0 0,0 0 1 0 0,-1 0-1 0 0,1 0 1 0 0,-1-1-1 0 0,0 1 1 0 0,1 0-1 0 0,-1 0 1 0 0,0 0-1 0 0,1 1-22 0 0,-3 3-1250 0 0,-2-4-5181 0 0,1-1 350 0 0</inkml:trace>
  <inkml:trace contextRef="#ctx0" brushRef="#br0" timeOffset="130941.372">17014 6696 11600 0 0,'0'0'530'0'0,"0"0"-7"0"0,0 0-256 0 0,0 0 153 0 0,0 0 105 0 0,0 0 19 0 0,0 0 21 0 0,0 0 62 0 0,0 0-542 0 0,0 0 1 0 0,-1 0-1 0 0,1 0 1 0 0,0 0 0 0 0,0-1-1 0 0,0 1 1 0 0,-1 0-1 0 0,1 0 1 0 0,0 0-1 0 0,0 0 1 0 0,-1 0-1 0 0,1 1 1 0 0,0-1-1 0 0,0 0 1 0 0,-1 0-1 0 0,1 0 1 0 0,0 0-1 0 0,0 0 1 0 0,0 0-1 0 0,-1 0 1 0 0,1 0-1 0 0,0 0 1 0 0,0 1 0 0 0,0-1-1 0 0,-1 0 1 0 0,1 0-1 0 0,0 0-85 0 0,-10 19 672 0 0,8-16-607 0 0,-1 1 0 0 0,1-1 0 0 0,1 1 0 0 0,-1 0 1 0 0,0 0-1 0 0,1 0 0 0 0,0 0-65 0 0,-3 13 125 0 0,1-8-67 0 0,1-1 1 0 0,1 1-1 0 0,-1 0 1 0 0,2 0-1 0 0,-1 1-58 0 0,1-3 33 0 0,0 13 80 0 0,0 1-1 0 0,2-1 1 0 0,0 1-1 0 0,2 2-112 0 0,4-1 126 0 0,-6-17-94 0 0,0-1 0 0 0,0 1 0 0 0,-1 0 0 0 0,0-1-1 0 0,1 2-31 0 0,-2-4 8 0 0,1 1 0 0 0,0 0 0 0 0,0-1 0 0 0,0 1-1 0 0,0-1 1 0 0,0 1 0 0 0,0-1 0 0 0,1 0 0 0 0,-1 1-1 0 0,1-1 1 0 0,0 0 0 0 0,1 2-8 0 0,25 20-406 0 0,-4-13-2408 0 0,-15-8 1477 0 0</inkml:trace>
  <inkml:trace contextRef="#ctx0" brushRef="#br0" timeOffset="131262.665">17205 6797 9584 0 0,'0'-3'63'0'0,"0"1"0"0"0,0-1 0 0 0,0 1 0 0 0,1-1 0 0 0,0 1 1 0 0,-1 0-1 0 0,1-1 0 0 0,0 1 0 0 0,0 0 0 0 0,0 0 0 0 0,0-1 1 0 0,1 1-1 0 0,-1 0 0 0 0,1 0 0 0 0,-1 0 0 0 0,1 0 0 0 0,0 1 0 0 0,-1-1 1 0 0,1 0-1 0 0,0 1 0 0 0,0-1 0 0 0,0 1 0 0 0,1 0-63 0 0,6-4 698 0 0,0 0 0 0 0,0 1-1 0 0,0 0 1 0 0,1 1 0 0 0,1 0-698 0 0,-8 2 153 0 0,0 1 1 0 0,0-1 0 0 0,0 1-1 0 0,0 0 1 0 0,0 0-1 0 0,0 0 1 0 0,0 0-1 0 0,1 1 1 0 0,-1-1 0 0 0,0 1-1 0 0,0 0 1 0 0,0 0-1 0 0,0 0 1 0 0,-1 0 0 0 0,1 0-1 0 0,0 1 1 0 0,0-1-1 0 0,-1 1 1 0 0,1 0-1 0 0,-1 0 1 0 0,1 0 0 0 0,-1 0-1 0 0,0 0 1 0 0,0 0-1 0 0,0 0 1 0 0,0 1-1 0 0,1 0-153 0 0,1 4 196 0 0,10 18 438 0 0,19 35 415 0 0,2 28-276 0 0,-35-88-772 0 0,2 7 26 0 0,0-1-1 0 0,1 0 1 0 0,-1 1-1 0 0,2-1 1 0 0,-1-1-1 0 0,1 1 1 0 0,0 0-1 0 0,0-1 1 0 0,0 0-1 0 0,1 0 1 0 0,-1 0-1 0 0,4 2-26 0 0,-5-4 9 0 0,-2-2-7 0 0,0 0-1 0 0,-1 0 1 0 0,1-1-1 0 0,0 1 1 0 0,0 0-1 0 0,1 0 1 0 0,-1 0 0 0 0,0-1-1 0 0,0 1 1 0 0,0-1-1 0 0,0 1 1 0 0,1-1-1 0 0,-1 1-1 0 0,0-1-89 0 0,-1 0 0 0 0,1 1-1 0 0,-1-1 1 0 0,1 0 0 0 0,0 0-1 0 0,-1 0 1 0 0,1 1 0 0 0,0-1 0 0 0,-1 0-1 0 0,1 0 1 0 0,-1 0 0 0 0,1 0-1 0 0,0 0 1 0 0,-1 0 0 0 0,1 0-1 0 0,0-1 90 0 0,-1 1-36 0 0,0 0-1 0 0,0 0 0 0 0,1 0 0 0 0,-1 0 1 0 0,0-1-1 0 0,0 1 0 0 0,0 0 1 0 0,0 0-1 0 0,0 0 0 0 0,1 0 0 0 0,-1-1 1 0 0,0 1-1 0 0,0 0 0 0 0,0 0 1 0 0,0 0-1 0 0,0-1 0 0 0,0 1 0 0 0,0 0 1 0 0,0 0-1 0 0,0-1 0 0 0,0 1 1 0 0,0 0-1 0 0,0 0 0 0 0,0-1 0 0 0,0 1 1 0 0,0 0-1 0 0,0 0 0 0 0,0 0 0 0 0,0-1 1 0 0,0 1-1 0 0,0 0 0 0 0,0 0 1 0 0,0-1-1 0 0,0 1 0 0 0,0 0 0 0 0,0 0 1 0 0,0 0-1 0 0,-1-1 0 0 0,1 1 1 0 0,0 0-1 0 0,0 0 0 0 0,0 0 0 0 0,-1-1 37 0 0,-10-24-3686 0 0,7 15 2013 0 0</inkml:trace>
  <inkml:trace contextRef="#ctx0" brushRef="#br0" timeOffset="131545.782">17447 6868 2304 0 0,'0'0'167'0'0,"-3"-2"173"0"0,2 2 243 0 0,1-1 1 0 0,-1 0 0 0 0,0 1 0 0 0,0-1 0 0 0,0 1 0 0 0,0-1-1 0 0,0 1 1 0 0,0-1 0 0 0,0 1 0 0 0,0 0 0 0 0,0-1 0 0 0,0 1 0 0 0,0 0-1 0 0,0 0 1 0 0,0 0 0 0 0,0 0 0 0 0,0 0-584 0 0,-10 4 2696 0 0,9-3-2812 0 0,1 0 910 0 0,-8 9 1278 0 0,-3 8-796 0 0,1 1 0 0 0,0 2-1276 0 0,-7 11 537 0 0,-4-2-379 0 0,19-25-225 0 0,-1-1 0 0 0,1 1 0 0 0,-1-1 1 0 0,0 0-1 0 0,-1 0 67 0 0,-1 2-500 0 0,5-5-68 0 0,1-1-28 0 0,0 0-221 0 0,0 0-914 0 0,0 0-400 0 0,0 0-80 0 0,0 0-18 0 0</inkml:trace>
  <inkml:trace contextRef="#ctx0" brushRef="#br0" timeOffset="131746.711">17542 6672 8288 0 0,'2'-1'381'0'0,"1"0"-99"0"0,-1 0-169 0 0,0 0 0 0 0,0 1 0 0 0,0-1 1 0 0,0 1-1 0 0,0-1 0 0 0,0 1 1 0 0,1 0-1 0 0,-1 0 0 0 0,0 0 1 0 0,0 0-1 0 0,1 0-113 0 0,0 1 496 0 0,0-1 1 0 0,0 1-1 0 0,0 0 1 0 0,0 0-1 0 0,0 0 0 0 0,0 0 1 0 0,0 1-1 0 0,0-1 0 0 0,-1 1 1 0 0,1-1-1 0 0,0 1 1 0 0,0 1-497 0 0,3 2 456 0 0,0-1 1 0 0,-1 1 0 0 0,0 1 0 0 0,5 4-457 0 0,-2 3 405 0 0,0 0 1 0 0,-1 1 0 0 0,-1-1-1 0 0,2 5-405 0 0,-2-5 268 0 0,-3-3-167 0 0,0 0-1 0 0,0 0 0 0 0,-1 1 0 0 0,0-1 0 0 0,0 0 0 0 0,-2 1 0 0 0,1 0 1 0 0,-1-1-1 0 0,-1 1 0 0 0,0-1 0 0 0,0 1 0 0 0,-1-1 0 0 0,0 1 0 0 0,-1-1 1 0 0,0 0-1 0 0,-1 0 0 0 0,0 0 0 0 0,-3 3-100 0 0,4-6 27 0 0,-2 4 23 0 0,0-1 0 0 0,-1 0 0 0 0,0 0 0 0 0,0 0 0 0 0,-1-1 0 0 0,-1 0 0 0 0,-3 3-50 0 0,-77 63-1689 0 0,51-47-5609 0 0</inkml:trace>
  <inkml:trace contextRef="#ctx0" brushRef="#br0" timeOffset="136788.339">20297 6255 4144 0 0,'0'0'191'0'0,"0"-1"-11"0"0,1-1-22 0 0,0 2 466 0 0,-1-1-447 0 0,1 0 1 0 0,-1 0-1 0 0,1 0 0 0 0,-1 0 1 0 0,1 0-1 0 0,-1 1 0 0 0,1-1 1 0 0,0 0-1 0 0,0 0 0 0 0,-1 1 0 0 0,1-1 1 0 0,0 0-1 0 0,0 1 0 0 0,0-1 1 0 0,0 1-178 0 0,7-7 1185 0 0,-7 4-598 0 0,0 0-1 0 0,0 0 1 0 0,0-1-1 0 0,0 1 1 0 0,0 0 0 0 0,-1 0-1 0 0,1 0 1 0 0,-1-4-587 0 0,2-10 3010 0 0,-2 16-2894 0 0,1 0-1 0 0,-1 1 1 0 0,0-1 0 0 0,0 0 0 0 0,0 0 0 0 0,1 1 0 0 0,-1-1-1 0 0,0 0 1 0 0,0 1 0 0 0,0-1 0 0 0,0 0 0 0 0,0 1 0 0 0,0-1-1 0 0,-1 0 1 0 0,1 0 0 0 0,0 1 0 0 0,0-1 0 0 0,0 0 0 0 0,-1 1-1 0 0,1-1 1 0 0,0 1 0 0 0,-1-1 0 0 0,1 0 0 0 0,-1 1-1 0 0,1-1 1 0 0,0 1 0 0 0,-1-1 0 0 0,1 1 0 0 0,-1-1 0 0 0,0 1-1 0 0,1-1 1 0 0,-1 1 0 0 0,1 0 0 0 0,-1-1 0 0 0,0 1 0 0 0,1 0-1 0 0,-1-1 1 0 0,0 1 0 0 0,1 0 0 0 0,-1 0 0 0 0,0 0-116 0 0,-1-1 15 0 0,0 1 0 0 0,0 0 0 0 0,0 0 0 0 0,0 0 0 0 0,-1 1 0 0 0,1-1 1 0 0,0 0-1 0 0,0 1 0 0 0,0-1 0 0 0,0 1 0 0 0,0 0 0 0 0,1 0 0 0 0,-1-1 1 0 0,0 1-1 0 0,0 1-15 0 0,-14 6-194 0 0,13-7 207 0 0,0 0 0 0 0,0 0 0 0 0,1 0 0 0 0,-1 1 0 0 0,1-1 0 0 0,-1 1 0 0 0,1 0 0 0 0,0 0 0 0 0,0 0 0 0 0,0 0 0 0 0,0 0-13 0 0,-22 25 283 0 0,17-20-279 0 0,0 2-1 0 0,0-1 1 0 0,0 1 0 0 0,1 0-1 0 0,-4 9-3 0 0,8-13-32 0 0,-1 1-1 0 0,1-1 0 0 0,1 1 1 0 0,-1 0-1 0 0,1 0 0 0 0,0 0 1 0 0,0 0-1 0 0,0 0 0 0 0,1 0 1 0 0,0 0-1 0 0,0 0 0 0 0,2 5 33 0 0,-2-5-29 0 0,1-1 0 0 0,0 1 0 0 0,1-1-1 0 0,-1 0 1 0 0,2 4 29 0 0,-2-7 4 0 0,1 1 1 0 0,-1-1-1 0 0,0 0 1 0 0,0-1-1 0 0,1 1 1 0 0,-1 0-1 0 0,1 0 0 0 0,0-1 1 0 0,-1 1-1 0 0,1-1 1 0 0,0 1-1 0 0,0-1 0 0 0,0 0 1 0 0,0 1-1 0 0,1-1-4 0 0,0 0-30 0 0,0 1-1 0 0,1-1 1 0 0,-1 0-1 0 0,1 0 0 0 0,-1 0 1 0 0,1 0-1 0 0,-1 0 0 0 0,1-1 1 0 0,0 0-1 0 0,-1 0 1 0 0,1 0-1 0 0,0 0 0 0 0,-1-1 1 0 0,1 1-1 0 0,-1-1 1 0 0,1 0-1 0 0,-1 0 0 0 0,1 0 1 0 0,-1 0-1 0 0,0-1 1 0 0,1 1-1 0 0,-1-1 0 0 0,1-1 31 0 0,16-10-344 0 0,-16 10 276 0 0,0 1-1 0 0,1-1 1 0 0,-1 0 0 0 0,-1 0-1 0 0,1-1 1 0 0,0 1 0 0 0,-1-1 0 0 0,1-1 68 0 0,6-8-29 0 0,-7 9 134 0 0,0 1-1 0 0,0-1 1 0 0,0 0 0 0 0,-1 0-1 0 0,1 0 1 0 0,-1 0-1 0 0,0 0 1 0 0,0-1 0 0 0,-1 1-1 0 0,1-1 1 0 0,-1 1-1 0 0,0-3-104 0 0,-1 9 96 0 0,1 0-1 0 0,-1-1 1 0 0,0 1-1 0 0,1 0 1 0 0,-1-1-1 0 0,1 1 1 0 0,0-1-1 0 0,-1 1 1 0 0,2 0-96 0 0,-1-1-6 0 0,-1 1 1 0 0,1 0-1 0 0,0-1 1 0 0,0 1-1 0 0,-1 0 0 0 0,1 0 1 0 0,-1 0-1 0 0,0-1 1 0 0,1 2 5 0 0,2 88 324 0 0,0-55-265 0 0,1-10-104 0 0,3-9-1060 0 0,1-9-4888 0 0,-2-5-584 0 0</inkml:trace>
  <inkml:trace contextRef="#ctx0" brushRef="#br0" timeOffset="137104.619">20600 6416 16671 0 0,'0'0'763'0'0,"0"0"-14"0"0,-10 11-425 0 0,6 4-39 0 0,-1 0-1 0 0,2 1 1 0 0,0 0-1 0 0,1 0 0 0 0,1 0 1 0 0,0-1-1 0 0,2 15-284 0 0,-1-29-226 0 0,0 0-1 0 0,0-1 1 0 0,0 1-1 0 0,0 0 1 0 0,1-1-1 0 0,-1 1 1 0 0,0 0 0 0 0,0-1-1 0 0,0 1 1 0 0,1-1-1 0 0,-1 1 1 0 0,0-1-1 0 0,1 1 1 0 0,-1-1 0 0 0,1 1-1 0 0,-1-1 1 0 0,0 1-1 0 0,1-1 1 0 0,-1 1 0 0 0,1-1-1 0 0,-1 1 1 0 0,1-1-1 0 0,0 0 1 0 0,-1 1-1 0 0,1-1 1 0 0,0 0 226 0 0,1 2-1671 0 0,4 3-3917 0 0</inkml:trace>
  <inkml:trace contextRef="#ctx0" brushRef="#br0" timeOffset="137396.589">20842 6094 7832 0 0,'0'0'602'0'0,"-5"-2"760"0"0,3 3 5338 0 0,1 1-6621 0 0,0 0 0 0 0,-1 0 0 0 0,1 0 0 0 0,0 0 0 0 0,0 0 0 0 0,1 0 0 0 0,-1 1 0 0 0,0-1 0 0 0,1 0 0 0 0,-1 0 0 0 0,1 1 1 0 0,0-1-1 0 0,0 0 0 0 0,0 1 0 0 0,0-1 0 0 0,0 0 0 0 0,1 1 0 0 0,-1-1 0 0 0,0 0-79 0 0,-2 37 1003 0 0,3-29-783 0 0,-1 1 0 0 0,-1-1-1 0 0,0 5-219 0 0,0-7 79 0 0,0 0 0 0 0,1 0 0 0 0,0 0 0 0 0,1 0 0 0 0,-1 0 0 0 0,2 0-79 0 0,-2-2 24 0 0,1-1-1 0 0,0 0 0 0 0,-1 0 1 0 0,0 0-1 0 0,-1 1 1 0 0,1-1-1 0 0,-1 0 1 0 0,0 3-24 0 0,-1 5 21 0 0,1-11-2 0 0,1 1 0 0 0,0-1 0 0 0,0 0 0 0 0,0 0-1 0 0,0 1 1 0 0,0-1 0 0 0,1 0 0 0 0,-1 0-1 0 0,1 0 1 0 0,-1 1 0 0 0,1-1 0 0 0,0 0 0 0 0,0 0-1 0 0,0 0 1 0 0,0 0 0 0 0,0 0 0 0 0,0 0-1 0 0,1 0 1 0 0,-1-1 0 0 0,2 2-19 0 0,-2-2 16 0 0,1 0-1 0 0,-1 1 1 0 0,1-1 0 0 0,-1-1-1 0 0,1 1 1 0 0,0 0 0 0 0,-1 0 0 0 0,1-1-1 0 0,0 1 1 0 0,-1-1 0 0 0,1 1-1 0 0,0-1 1 0 0,0 0 0 0 0,0 1-1 0 0,0-1 1 0 0,-1 0 0 0 0,1 0 0 0 0,0-1-1 0 0,0 1 1 0 0,0 0 0 0 0,-1-1-1 0 0,1 1 1 0 0,0-1 0 0 0,0 1-1 0 0,0-1-15 0 0,19-7 75 0 0,0 1-56 0 0,-1-1-1 0 0,6-4-18 0 0,-2-2 0 0 0,-19 11 0 0 0,0 0 0 0 0,1-1 0 0 0,0 2 0 0 0,-1-1 0 0 0,1 1 0 0 0,0-1 0 0 0,0 2 0 0 0,0-1 0 0 0,0 1 0 0 0,1 0 0 0 0,-1 0 0 0 0,2 0 0 0 0,-7 1 3 0 0,0 0 0 0 0,0 0 0 0 0,0 0-1 0 0,0 0 1 0 0,1 0 0 0 0,-1 0-1 0 0,0 1 1 0 0,0-1 0 0 0,0 0 0 0 0,0 0-1 0 0,1 1 1 0 0,-1-1 0 0 0,0 1-1 0 0,0-1 1 0 0,0 1 0 0 0,0 0 0 0 0,0-1-1 0 0,0 1 1 0 0,0 0 0 0 0,0 0-3 0 0,0 1 23 0 0,-1-1 1 0 0,1 0 0 0 0,-1 0 0 0 0,0 0-1 0 0,1 1 1 0 0,-1-1 0 0 0,0 0 0 0 0,0 1-1 0 0,0-1 1 0 0,0 0 0 0 0,0 1 0 0 0,0-1-1 0 0,0 0 1 0 0,0 0 0 0 0,-1 1-1 0 0,1-1 1 0 0,0 0 0 0 0,-1 0 0 0 0,1 1-24 0 0,-3 3 64 0 0,1 0 0 0 0,0 0 0 0 0,-1-1 0 0 0,0 1 0 0 0,0 0 0 0 0,0-1 0 0 0,-1 0 0 0 0,0 0 0 0 0,0 0 0 0 0,0 0 1 0 0,0 0-1 0 0,0-1 0 0 0,-1 0 0 0 0,1 0 0 0 0,-6 2-64 0 0,-8 5 45 0 0,0-1 1 0 0,0-2-1 0 0,-16 5-45 0 0,-40 8-199 0 0,37-11-327 0 0,12-8-1528 0 0,17-1-3317 0 0,7 0-953 0 0</inkml:trace>
  <inkml:trace contextRef="#ctx0" brushRef="#br0" timeOffset="138527.404">21762 6143 8752 0 0,'0'0'673'0'0,"0"0"-264"0"0,0 0 514 0 0,0 0 270 0 0,0 0 58 0 0,0 0-44 0 0,0 0-234 0 0,0 0-100 0 0,0 0-17 0 0,-6 3 625 0 0,-4 5-1175 0 0,0-1 0 0 0,0 2 0 0 0,1-1 0 0 0,0 1-1 0 0,0 0 1 0 0,1 1 0 0 0,0 0 0 0 0,1 1-1 0 0,-2 4-305 0 0,4-6 144 0 0,0 1 0 0 0,1 0-1 0 0,-3 9-143 0 0,-9 20 297 0 0,15-36-285 0 0,-1 1 0 0 0,1-1 0 0 0,0 0 0 0 0,0 1 0 0 0,0-1 0 0 0,1 1 0 0 0,-1 0 0 0 0,1-1 0 0 0,-1 1 0 0 0,1 0 0 0 0,1-1 0 0 0,-1 1 0 0 0,0-1 0 0 0,1 1 0 0 0,0 0 0 0 0,-1-1 0 0 0,2 1 0 0 0,-1-1 0 0 0,0 0 0 0 0,1 2-12 0 0,-1-5 11 0 0,-1 1 0 0 0,1 0-1 0 0,-1-1 1 0 0,1 1-1 0 0,0-1 1 0 0,-1 1 0 0 0,1-1-1 0 0,0 1 1 0 0,0-1 0 0 0,-1 1-1 0 0,1-1 1 0 0,0 0-1 0 0,0 1 1 0 0,0-1 0 0 0,-1 0-1 0 0,1 0 1 0 0,0 0-1 0 0,0 0 1 0 0,0 0 0 0 0,0 0-1 0 0,0 0 1 0 0,-1 0 0 0 0,1 0-1 0 0,0 0 1 0 0,0 0-1 0 0,0 0 1 0 0,0 0-11 0 0,2-1 26 0 0,0 0 0 0 0,-1 0 0 0 0,1 0 0 0 0,0 0 0 0 0,0 0-1 0 0,-1 0 1 0 0,1-1-26 0 0,5-3-87 0 0,-1-1 1 0 0,1 0-1 0 0,-1-1 0 0 0,-1 0 0 0 0,1 0 0 0 0,-1 0 0 0 0,0-1 0 0 0,0 0 0 0 0,-1 0 0 0 0,-1-1 1 0 0,1 1-1 0 0,-1-1 87 0 0,0 0-51 0 0,1 1 1 0 0,-1 0 0 0 0,2 0 0 0 0,-1 0 0 0 0,1 0-1 0 0,2-1 51 0 0,-4 5-1 0 0,-3 3 58 0 0,-1 1-50 0 0,0 1 0 0 0,1 0 0 0 0,-1-1 0 0 0,0 1 0 0 0,0-1 0 0 0,0 1 0 0 0,1 0 0 0 0,-1-1 0 0 0,0 1 0 0 0,1-1 0 0 0,-1 1 0 0 0,1 0 0 0 0,-1-1-1 0 0,1 1 1 0 0,-1-1 0 0 0,1 0-7 0 0,-1 1 4 0 0,1 0 0 0 0,0 0-1 0 0,-1 0 1 0 0,1-1 0 0 0,0 1-1 0 0,-1 0 1 0 0,1 0 0 0 0,-1 0-1 0 0,1 0 1 0 0,-1 0 0 0 0,0 0-1 0 0,1 0 1 0 0,-1 0-4 0 0,3 9 33 0 0,0-1 0 0 0,0 0 0 0 0,1 0 0 0 0,0 0 0 0 0,1-1 0 0 0,0 0 0 0 0,0 0 1 0 0,1 0-1 0 0,0 0 0 0 0,2 1-33 0 0,10 6 146 0 0,-17-14-137 0 0,0-1 1 0 0,0 1-1 0 0,0-1 1 0 0,0 1-1 0 0,1-1 0 0 0,-1 1 1 0 0,0-1-1 0 0,0 0 1 0 0,0 0-1 0 0,0 1 1 0 0,0-1-1 0 0,0 0 1 0 0,0 0-1 0 0,1 0 0 0 0,-1 0 1 0 0,0 0-1 0 0,1-1-9 0 0,4-1 93 0 0,-6 2-87 0 0,1 0 0 0 0,-1 0 0 0 0,1 0 0 0 0,-1-1 0 0 0,1 1 0 0 0,-1 0 0 0 0,1 0 0 0 0,-1-1 0 0 0,1 1 0 0 0,-1 0 0 0 0,1-1 0 0 0,-1 1 0 0 0,1-1-1 0 0,-1 1 1 0 0,0-1 0 0 0,1 1 0 0 0,-1 0 0 0 0,0-1 0 0 0,1 1 0 0 0,-1-1 0 0 0,0 0 0 0 0,0 1-6 0 0,26-33 80 0 0,7-25-248 0 0,-17 31 96 0 0,-16 27 72 0 0,0-1 0 0 0,0 1 0 0 0,0-1 0 0 0,0 1 0 0 0,1 0 0 0 0,-1-1 0 0 0,0 1 0 0 0,0-1 0 0 0,1 1 0 0 0,-1 0 0 0 0,0-1 0 0 0,1 1 0 0 0,-1 0 0 0 0,0-1 0 0 0,1 1 0 0 0,-1 0 0 0 0,1-1 0 0 0,-1 1 0 0 0,0 0 0 0 0,1 0 0 0 0,-1 0 0 0 0,1-1 0 0 0,-1 1 0 0 0,1 0 0 0 0,-1 0 0 0 0,1 0 0 0 0,-1 0 0 0 0,1 0 0 0 0,-1 0 0 0 0,1 0 0 0 0,2-1-1 0 0,4-1-179 0 0,-5 2 176 0 0,-1 1-1 0 0,1-1 1 0 0,-1 1 0 0 0,0-1 0 0 0,1 1-1 0 0,-1 0 1 0 0,0 0 0 0 0,0 0 0 0 0,0 0-1 0 0,2 1 5 0 0,-1 0 0 0 0,0 1 0 0 0,1 0 0 0 0,-1 0 0 0 0,0 0 0 0 0,0 0 0 0 0,0 0 0 0 0,-1 0 0 0 0,1 0 0 0 0,-1 1 0 0 0,0-1 0 0 0,0 0 0 0 0,0 1 0 0 0,7 17 0 0 0,-2-11 0 0 0,1 3 15 0 0,-7-12 22 0 0,1 1-1 0 0,0 0 1 0 0,0 0-1 0 0,0-1 1 0 0,0 1-1 0 0,1-1 1 0 0,-1 1 0 0 0,0-1-1 0 0,1 1 1 0 0,-1-1-1 0 0,1 0 1 0 0,-1 0 0 0 0,1 1-1 0 0,-1-1 1 0 0,1 0-1 0 0,1 0-36 0 0,0-2 19 0 0,-1 0 0 0 0,1 0 0 0 0,-1 0 0 0 0,1 0 0 0 0,-1-1 0 0 0,1 1 0 0 0,-1-1 0 0 0,0 0 0 0 0,0 0 0 0 0,0 1 0 0 0,0-1 0 0 0,0-1 0 0 0,0 1 0 0 0,1-1-19 0 0,6-7 50 0 0,83-65-558 0 0,-84 69 440 0 0,0 1 1 0 0,0 0-1 0 0,1 0 0 0 0,0 1 0 0 0,2-1 68 0 0,16-7-133 0 0,9-5 65 0 0,0 3 0 0 0,10-2 68 0 0,26-10-1 0 0,-56 20 41 0 0,-1-1 1 0 0,0-1-1 0 0,-1 0 0 0 0,5-4-40 0 0,-20 12 13 0 0,1-1 0 0 0,0 1-1 0 0,-1 0 1 0 0,1-1-1 0 0,-1 1 1 0 0,1 0 0 0 0,-1 0-1 0 0,1-1 1 0 0,-1 1 0 0 0,1 0-1 0 0,-1 0 1 0 0,1 0 0 0 0,-1 0-1 0 0,1-1 1 0 0,-1 1-1 0 0,1 0 1 0 0,-1 0 0 0 0,1 0-1 0 0,-1 0-12 0 0,-5 1 27 0 0,-1 0 0 0 0,1 1 0 0 0,0-1 0 0 0,0 1 0 0 0,0 0-1 0 0,0 1 1 0 0,-2 0-27 0 0,-10 5 48 0 0,7-4-42 0 0,1 0 0 0 0,0 1 0 0 0,0 1 0 0 0,0 0 0 0 0,1 0 0 0 0,0 1 0 0 0,0 0 0 0 0,1 0 0 0 0,0 1 0 0 0,0 0 0 0 0,1 1 0 0 0,0 0 0 0 0,0 0 0 0 0,-2 5-6 0 0,8-12 5 0 0,-1 1-1 0 0,1-1 1 0 0,1 0-1 0 0,-1 1 1 0 0,0-1-1 0 0,0 1 1 0 0,1-1 0 0 0,0 1-1 0 0,-1-1 1 0 0,1 1-1 0 0,0-1 1 0 0,0 1-1 0 0,0 0 1 0 0,1-1-1 0 0,-1 1 1 0 0,1-1-1 0 0,-1 1 1 0 0,1-1-1 0 0,0 0 1 0 0,0 1-1 0 0,0-1 1 0 0,0 1-5 0 0,1 1 23 0 0,1 0 0 0 0,0 0 0 0 0,-1 0 0 0 0,1 0 0 0 0,0 0 0 0 0,1-1 0 0 0,-1 1-1 0 0,1-1 1 0 0,-1 0 0 0 0,1 0 0 0 0,2 1-23 0 0,-5-3 2 0 0,8 4 21 0 0,0 1-1 0 0,0-1 0 0 0,1 0 1 0 0,-1-1-1 0 0,1 0 0 0 0,4 1-22 0 0,11 2 18 0 0,1-2 0 0 0,-1 0 0 0 0,1-1 0 0 0,4-2-18 0 0,80 4-3534 0 0,-64-3 109 0 0,-19-2-3559 0 0</inkml:trace>
  <inkml:trace contextRef="#ctx0" brushRef="#br0" timeOffset="139324.055">20272 7010 7832 0 0,'0'0'602'0'0,"1"-1"-395"0"0,2 0-44 0 0,-2 1 561 0 0,-1 0 240 0 0,0 0 41 0 0,0 0-58 0 0,0 0-286 0 0,0 0-128 0 0,0 0-21 0 0,0 0 8 0 0,-2 15 1282 0 0,2 0-1037 0 0,0-11-539 0 0,0 0 0 0 0,-1 0-1 0 0,1 0 1 0 0,-1 0 0 0 0,0 2-226 0 0,-2 6 250 0 0,1 0 1 0 0,1 0-1 0 0,0 0 0 0 0,0-1 0 0 0,2 1 1 0 0,-1 0-1 0 0,1 0-250 0 0,8 71 492 0 0,-1-64-404 0 0,-3-14-3113 0 0,0-5-3424 0 0</inkml:trace>
  <inkml:trace contextRef="#ctx0" brushRef="#br0" timeOffset="139826.31">20459 6950 15576 0 0,'0'0'356'0'0,"0"0"49"0"0,0 0 20 0 0,0 8 86 0 0,-2 11-494 0 0,1-15-39 0 0,0-1 0 0 0,1 1 0 0 0,0-1 0 0 0,0 1 0 0 0,0-1 0 0 0,0 0-1 0 0,1 3 23 0 0,15 59-624 0 0,-15-62 267 0 0,1 0 0 0 0,-1 0-1 0 0,1 0 1 0 0,0 0 0 0 0,0 0-1 0 0,0-1 1 0 0,1 1-1 0 0,-1-1 1 0 0,0 0 0 0 0,1 1-1 0 0,0-1 1 0 0,-1 0 0 0 0,3 1 357 0 0,4 3-2133 0 0,-8-5 792 0 0,-1-1 102 0 0,10 10-737 0 0,-2 16 5415 0 0,-7-21-2690 0 0,0-1-241 0 0,0-1 0 0 0,-1 1-1 0 0,1-1 1 0 0,-1 1 0 0 0,0 0-1 0 0,0-1 1 0 0,0 1 0 0 0,-1-1 0 0 0,1 1-1 0 0,-1-1 1 0 0,0 3-508 0 0,0-4 624 0 0,1-2-38 0 0,0 0-12 0 0,0 0-5 0 0,0 0-518 0 0,0 0 0 0 0,0 0-1 0 0,0 0 1 0 0,0 0-1 0 0,0 0 1 0 0,0 0 0 0 0,0 0-1 0 0,0 1 1 0 0,0-1 0 0 0,0 0-1 0 0,0 0 1 0 0,0 0-1 0 0,0 0 1 0 0,0 0 0 0 0,0 0-1 0 0,0 0 1 0 0,0 1-1 0 0,1-1 1 0 0,-1 0 0 0 0,0 0-1 0 0,0 0 1 0 0,0 0-1 0 0,0 0 1 0 0,0 0 0 0 0,0 0-1 0 0,0 0 1 0 0,0 0-1 0 0,0 0 1 0 0,0 1 0 0 0,0-1-1 0 0,1 0 1 0 0,-1 0-1 0 0,0 0 1 0 0,0 0 0 0 0,0 0-1 0 0,0 0 1 0 0,0 0-1 0 0,0 0 1 0 0,0 0 0 0 0,1 0-1 0 0,-1 0 1 0 0,0 0-1 0 0,0 0 1 0 0,0 0 0 0 0,0 0-51 0 0,7-3 579 0 0,6-9-914 0 0,-11 10 549 0 0,24-23-62 0 0,-12 11-322 0 0,0 0 0 0 0,6-2 170 0 0,-17 14-7 0 0,3-2-20 0 0,0 0-1 0 0,0 0 0 0 0,1 0 0 0 0,-1 1 1 0 0,1 0-1 0 0,1 0 28 0 0,-6 1 9 0 0,-1 2-17 0 0,-1-1 0 0 0,1 1 0 0 0,0-1 0 0 0,-1 1 0 0 0,1 0 0 0 0,0-1 0 0 0,0 1 0 0 0,-1 0 0 0 0,1-1 0 0 0,0 1 0 0 0,0 0 0 0 0,0 0 0 0 0,-1 0 0 0 0,1 0 0 0 0,0 0 0 0 0,0 0 0 0 0,0 0 0 0 0,0 0 0 0 0,0 0 0 0 0,-1 0 0 0 0,1 0 0 0 0,0 0 0 0 0,0 1 0 0 0,0-1 0 0 0,-1 0 0 0 0,1 1 0 0 0,0-1 0 0 0,0 0 0 0 0,-1 1 0 0 0,1-1 0 0 0,0 1 8 0 0,3 1-23 0 0,-1 0 1 0 0,1 0-1 0 0,-1 0 0 0 0,0 0 0 0 0,1 1 0 0 0,-1-1 0 0 0,3 4 23 0 0,7 5-80 0 0,-1 0-464 0 0,-7-6 317 0 0,0-1-1 0 0,0 0 1 0 0,0 0 0 0 0,4 2 227 0 0,-5-4-813 0 0,0 0-1 0 0,-1 0 0 0 0,1-1 1 0 0,0 0-1 0 0,4 1 814 0 0,21 3-1936 0 0,-4-2-14 0 0</inkml:trace>
  <inkml:trace contextRef="#ctx0" brushRef="#br0" timeOffset="140490.323">21097 7068 11144 0 0,'0'0'506'0'0,"-10"-15"196"0"0,7 14-514 0 0,1-1 0 0 0,-1 1 0 0 0,0-1 1 0 0,0 1-1 0 0,0 0 0 0 0,0 0 0 0 0,-1 0 0 0 0,1 0 1 0 0,0 1-1 0 0,0-1 0 0 0,-1 1 0 0 0,1 0 1 0 0,0 0-1 0 0,0 0 0 0 0,-1 0 0 0 0,1 1 0 0 0,0-1 1 0 0,0 1-1 0 0,0 0 0 0 0,-2 1-188 0 0,-8 2 966 0 0,1 0 0 0 0,0 1 1 0 0,1 1-1 0 0,-7 4-966 0 0,12-6 29 0 0,0 0 0 0 0,0 1 1 0 0,1 0-1 0 0,0 0 0 0 0,0 0 1 0 0,0 0-1 0 0,0 1 0 0 0,1 0 1 0 0,0 0-1 0 0,-1 3-29 0 0,4-8 4 0 0,0 1-1 0 0,1-1 1 0 0,-1 1 0 0 0,1-1-1 0 0,0 1 1 0 0,-1-1 0 0 0,1 1-1 0 0,0-1 1 0 0,0 1 0 0 0,0 0-1 0 0,0-1 1 0 0,0 1 0 0 0,0-1-1 0 0,1 1 1 0 0,-1-1 0 0 0,0 1-1 0 0,1-1 1 0 0,-1 1 0 0 0,1-1-1 0 0,-1 1 1 0 0,1-1 0 0 0,0 0-1 0 0,0 1 1 0 0,0-1 0 0 0,0 0-1 0 0,0 0 1 0 0,0 1 0 0 0,0-1-1 0 0,0 0 1 0 0,0 0 0 0 0,0 0-1 0 0,1 0-3 0 0,2 1 0 0 0,-1 0 0 0 0,1-1 0 0 0,0 1 0 0 0,-1-1 0 0 0,1 0 0 0 0,0 0 0 0 0,0 0 0 0 0,0 0 0 0 0,0-1 0 0 0,0 1 0 0 0,0-1 0 0 0,0 0 0 0 0,0-1 0 0 0,0 1 0 0 0,3-1 0 0 0,1 0-21 0 0,0-1-1 0 0,-1 0 0 0 0,1 0 1 0 0,0-1-1 0 0,-1 1 0 0 0,1-2 0 0 0,2-1 22 0 0,-4 1-62 0 0,0 0-1 0 0,-1-1 1 0 0,1 1-1 0 0,-1-1 1 0 0,0-1-1 0 0,-1 1 0 0 0,1-1 1 0 0,-1 0-1 0 0,0 0 1 0 0,0 0-1 0 0,-1 0 1 0 0,1-1-1 0 0,-2 1 1 0 0,1-2 62 0 0,5-12-213 0 0,-2-1 0 0 0,0 1-1 0 0,-2-1 1 0 0,0-4 213 0 0,-4 24-6 0 0,2-8-22 0 0,-1 1 0 0 0,0-1 0 0 0,0 0 0 0 0,-1 0 0 0 0,0 0 0 0 0,0 1 0 0 0,-2-2 28 0 0,0-2-9 0 0,2 7 57 0 0,-1 1-1 0 0,0-1 1 0 0,0 0 0 0 0,0 1-1 0 0,-1-1 1 0 0,1 1-1 0 0,-1 0 1 0 0,0-1 0 0 0,-1 1-1 0 0,1 0 1 0 0,-1 0-1 0 0,-2-3-47 0 0,4 7 28 0 0,1-1-1 0 0,-1 1 1 0 0,1 0-1 0 0,-1-1 1 0 0,1 1-1 0 0,-1 0 0 0 0,1 0 1 0 0,-1 0-1 0 0,1 0 1 0 0,-1 0-1 0 0,1 0 1 0 0,-1 0-1 0 0,0 0 0 0 0,1 0 1 0 0,-1 0-1 0 0,1 0 1 0 0,-1 0-1 0 0,1 0 1 0 0,-1 0-1 0 0,1 0 1 0 0,-1 0-1 0 0,1 1 0 0 0,-1-1 1 0 0,1 0-1 0 0,-1 0 1 0 0,1 1-1 0 0,-1-1 1 0 0,1 0-1 0 0,-1 1 0 0 0,1-1 1 0 0,-1 0-1 0 0,1 1 1 0 0,0-1-1 0 0,-1 1 1 0 0,1-1-1 0 0,-1 1-27 0 0,0 1 18 0 0,-1-1-1 0 0,1 1 1 0 0,-1 0-1 0 0,1 0 1 0 0,0 0-1 0 0,0 0 1 0 0,0 0-1 0 0,0 0-17 0 0,-5 18 33 0 0,2-1 0 0 0,1 1 0 0 0,0 0 0 0 0,1 0 0 0 0,1 0 0 0 0,1 0 0 0 0,1 0-1 0 0,1 0 1 0 0,3 16-33 0 0,-2-22 43 0 0,1-1 0 0 0,0 1-1 0 0,4 8-42 0 0,-7-20 8 0 0,0 0-1 0 0,0 0 0 0 0,0-1 0 0 0,0 1 0 0 0,0 0 0 0 0,1-1 1 0 0,-1 1-1 0 0,1-1 0 0 0,-1 0 0 0 0,1 1 0 0 0,0-1 0 0 0,-1 0 1 0 0,1 0-1 0 0,0 0 0 0 0,0 0 0 0 0,0 0 0 0 0,0-1 0 0 0,-1 1 1 0 0,1 0-1 0 0,1-1-7 0 0,3 1 44 0 0,-1 0 0 0 0,1 0 0 0 0,-1 0 0 0 0,1-1 0 0 0,0 0 0 0 0,4 0-44 0 0,-3-1 6 0 0,0 0 0 0 0,1 0 0 0 0,-1 0 0 0 0,0-1-1 0 0,-1 0 1 0 0,1 0 0 0 0,0 0 0 0 0,0-1 0 0 0,-1 0 0 0 0,0-1-1 0 0,2-1-5 0 0,2-2-86 0 0,0 0-1 0 0,-1-1 0 0 0,0-1 0 0 0,0 1 87 0 0,-6 4-91 0 0,1 0-1 0 0,-1 0 1 0 0,-1 0 0 0 0,1 0-1 0 0,0-1 1 0 0,-1 1 0 0 0,0-1-1 0 0,0 1 1 0 0,0-1 0 0 0,-1 0-1 0 0,1-1 92 0 0,-2 5-32 0 0,1-6-102 0 0,1 1-1 0 0,-1 0 1 0 0,-1 0 0 0 0,1 0 0 0 0,-1-1-1 0 0,0 1 1 0 0,0-1 134 0 0,-1 6 2 0 0,1-1 0 0 0,0 1 0 0 0,-1 0 0 0 0,1-1 0 0 0,-1 1 0 0 0,1 0 0 0 0,-1 0 0 0 0,0-1 0 0 0,1 1 0 0 0,-1 0 0 0 0,0 0 0 0 0,0 0 0 0 0,0 0 0 0 0,0 0 0 0 0,0 0 0 0 0,0 0 0 0 0,0 0 0 0 0,0 1 0 0 0,0-1 0 0 0,0 0 0 0 0,0 1 0 0 0,-1-1 0 0 0,1 0 0 0 0,0 1 0 0 0,0 0 0 0 0,-1-1 0 0 0,1 1 0 0 0,0 0 0 0 0,-1-1 0 0 0,1 1 0 0 0,-1 0 0 0 0,1 0 0 0 0,0 0 0 0 0,-1 0 0 0 0,0 1-2 0 0,0-1 56 0 0,-1 0 1 0 0,1 1-1 0 0,0-1 1 0 0,-1 1-1 0 0,1 0 1 0 0,-1 0-1 0 0,1 0 1 0 0,0 0-1 0 0,0 0 0 0 0,-1 0 1 0 0,1 1-1 0 0,0-1 1 0 0,0 1-1 0 0,0-1 1 0 0,1 1-1 0 0,-1 0 1 0 0,0 0-1 0 0,0-1 1 0 0,1 1-1 0 0,0 1 1 0 0,-1-1-1 0 0,1 0 1 0 0,0 0-1 0 0,0 0 0 0 0,0 1 1 0 0,0-1-1 0 0,0 0 1 0 0,1 1-1 0 0,-1 0-56 0 0,0 1 24 0 0,0 0-1 0 0,0 0 1 0 0,0 1 0 0 0,0-1-1 0 0,1 1 1 0 0,0-1-1 0 0,0 1 1 0 0,0-1-1 0 0,1 1 1 0 0,-1-1 0 0 0,1 0-1 0 0,0 1 1 0 0,0-1-1 0 0,1 0 1 0 0,-1 0-1 0 0,1 2-23 0 0,0-3 26 0 0,1 0-1 0 0,-1 0 0 0 0,0-1 1 0 0,1 1-1 0 0,-1 0 1 0 0,1-1-1 0 0,0 0 0 0 0,-1 0 1 0 0,1 0-1 0 0,0 0 0 0 0,1 0 1 0 0,-1-1-1 0 0,0 1 1 0 0,0-1-1 0 0,1 0 0 0 0,-1 0 1 0 0,0 0-1 0 0,1 0 0 0 0,2 0-25 0 0,4 0-38 0 0,1 0-1 0 0,-1-1 0 0 0,0 0 0 0 0,1-1 0 0 0,-1 0 1 0 0,1 0 38 0 0,-3-1-478 0 0,-1-1 0 0 0,1 0 0 0 0,-1 0 0 0 0,1-1 1 0 0,-1 0-1 0 0,0 0 0 0 0,-1 0 0 0 0,7-6 478 0 0,-4 2-6250 0 0</inkml:trace>
  <inkml:trace contextRef="#ctx0" brushRef="#br0" timeOffset="140780.4">21530 6909 12728 0 0,'0'0'289'0'0,"0"0"40"0"0,0 8 326 0 0,-1 33-332 0 0,0-18 789 0 0,1 1 1 0 0,1 2-1113 0 0,0 2 954 0 0,0 0 0 0 0,-3 11-954 0 0,-1 20 582 0 0,-3 136 778 0 0,3-136-1098 0 0,3-57-196 0 0,0-2-32 0 0,0 0-197 0 0,0 0-86 0 0,0 0-874 0 0,0-2-3586 0 0,-3-4-1536 0 0</inkml:trace>
  <inkml:trace contextRef="#ctx0" brushRef="#br0" timeOffset="141068.758">21557 6971 8288 0 0,'0'0'381'0'0,"0"0"-6"0"0,16-2 3270 0 0,-10 2-3295 0 0,-1 0 1 0 0,0 0-1 0 0,0 0 0 0 0,0 1 1 0 0,0 0-1 0 0,0 0 0 0 0,0 1 1 0 0,0-1-1 0 0,0 1 0 0 0,0 0 1 0 0,0 0-1 0 0,-1 0 0 0 0,1 1 0 0 0,-1 0 1 0 0,0 0-1 0 0,0 0 0 0 0,0 0 1 0 0,0 1-1 0 0,0-1 0 0 0,0 2-350 0 0,-3-4 45 0 0,4 4 94 0 0,-1 0 1 0 0,0 0 0 0 0,0 0-1 0 0,0 0 1 0 0,-1 0 0 0 0,3 6-140 0 0,-5-9 10 0 0,0-1 0 0 0,-1 1 0 0 0,1 0 0 0 0,-1-1 0 0 0,0 1 0 0 0,0 0 0 0 0,1-1 1 0 0,-1 1-1 0 0,0 0 0 0 0,0 0 0 0 0,0-1 0 0 0,-1 1 0 0 0,1 0 0 0 0,0-1 1 0 0,-1 1-1 0 0,1 0 0 0 0,-1-1 0 0 0,1 1 0 0 0,-1-1 0 0 0,0 1 0 0 0,0-1 0 0 0,0 1 1 0 0,0-1-1 0 0,0 1 0 0 0,0-1 0 0 0,0 0 0 0 0,0 1 0 0 0,0-1 0 0 0,-1 1-10 0 0,-6 4-7 0 0,1-1 0 0 0,-1 1 1 0 0,-1-1-1 0 0,1 0 0 0 0,-1-1 0 0 0,1 0 0 0 0,-1-1 0 0 0,-2 1 7 0 0,-17 5-1812 0 0,-1-1-1 0 0,-1-2 1813 0 0,-4-3-3985 0 0,19-3 1939 0 0</inkml:trace>
  <inkml:trace contextRef="#ctx0" brushRef="#br0" timeOffset="141616.694">21744 7116 6912 0 0,'7'-2'203'0'0,"1"0"0"0"0,-1 1 0 0 0,1 0-1 0 0,-1 0 1 0 0,5 0-203 0 0,27-4 1695 0 0,-19 0-408 0 0,-1 0-221 0 0,0 0 0 0 0,0-1 0 0 0,7-5-1066 0 0,-22 9 62 0 0,1 0-1 0 0,-1 0 1 0 0,1-1 0 0 0,-1 1-1 0 0,0-1 1 0 0,0 0 0 0 0,-1-1 0 0 0,1 1-1 0 0,-1-1 1 0 0,1 1 0 0 0,-1-1-1 0 0,0 0 1 0 0,0 0 0 0 0,-1 0 0 0 0,2-5-62 0 0,-3 8-8 0 0,-1 0 1 0 0,1 0-1 0 0,-1 0 1 0 0,0 0 0 0 0,0-1-1 0 0,0 1 1 0 0,1 0 0 0 0,-1 0-1 0 0,-1-1 1 0 0,1 1 0 0 0,0 0-1 0 0,0 0 1 0 0,0-1 0 0 0,-1 1-1 0 0,1 0 1 0 0,0 0 0 0 0,-1 0-1 0 0,1 0 1 0 0,-1 0 0 0 0,1-1-1 0 0,-1 1 1 0 0,0 0-1 0 0,1 0 1 0 0,-1 0 0 0 0,0 1-1 0 0,0-1 1 0 0,0 0 0 0 0,0 0-1 0 0,0 0 1 0 0,0 1 0 0 0,-1-2 7 0 0,0 0-17 0 0,-1 1 1 0 0,0-1-1 0 0,0 1 0 0 0,0-1 1 0 0,0 1-1 0 0,0 0 1 0 0,0 0-1 0 0,0 1 1 0 0,0-1-1 0 0,0 0 0 0 0,0 1 1 0 0,-2 0 16 0 0,-2 0 220 0 0,-1 0 0 0 0,0 1 0 0 0,0 1 0 0 0,1-1 1 0 0,-1 1-1 0 0,1 0 0 0 0,-1 1 0 0 0,1 0 0 0 0,0 0 0 0 0,-2 1-220 0 0,5-2 174 0 0,1 0 0 0 0,-1 1 0 0 0,0-1 0 0 0,1 1 0 0 0,0-1 0 0 0,-1 1 0 0 0,1 0 0 0 0,0 1 0 0 0,1-1-1 0 0,-1 0 1 0 0,0 1 0 0 0,1 0 0 0 0,0-1 0 0 0,0 1 0 0 0,0 0 0 0 0,0 0 0 0 0,1 0 0 0 0,-1 4-174 0 0,1-6-21 0 0,1 1 0 0 0,0-1 0 0 0,0 1 1 0 0,-1-1-1 0 0,2 1 0 0 0,-1-1 0 0 0,0 1 0 0 0,0-1 1 0 0,1 1-1 0 0,0-1 0 0 0,-1 1 0 0 0,1-1 0 0 0,0 0 1 0 0,0 1-1 0 0,0-1 0 0 0,0 0 0 0 0,1 0 0 0 0,-1 0 1 0 0,1 0-1 0 0,-1 0 0 0 0,1 0 0 0 0,0 0 1 0 0,-1 0-1 0 0,1-1 0 0 0,0 1 0 0 0,0-1 0 0 0,0 1 1 0 0,1-1-1 0 0,-1 0 0 0 0,0 0 0 0 0,0 0 0 0 0,1 0 1 0 0,-1 0-1 0 0,1 0 0 0 0,-1-1 0 0 0,1 1 0 0 0,1-1 21 0 0,6 1 19 0 0,-1 0-1 0 0,1-1 1 0 0,-1 0 0 0 0,1-1-1 0 0,-1 0 1 0 0,1 0-1 0 0,-1-1 1 0 0,0 0-1 0 0,0-1 1 0 0,7-2-19 0 0,2-3-592 0 0,-1-1 0 0 0,0-2 592 0 0,-4 4-387 0 0,0 0 0 0 0,0 0-1 0 0,9-2 388 0 0,-20 9-136 0 0,-2 0 11 0 0,0 0 37 0 0,16 9 261 0 0,-15-6-95 0 0,1-1-1 0 0,-1 1 0 0 0,1 0 0 0 0,-1 0 1 0 0,0 0-1 0 0,0 0 0 0 0,0 0 0 0 0,-1 0 1 0 0,1 0-1 0 0,-1 0 0 0 0,1 0 0 0 0,-1 0 1 0 0,0 0-1 0 0,0 0 0 0 0,0 1-77 0 0,-1 0 104 0 0,2 0 0 0 0,-1 0 1 0 0,1 0-1 0 0,-1 0 0 0 0,1 0 0 0 0,0 0 0 0 0,0 0 0 0 0,1 0 0 0 0,-1 0-104 0 0,0-3 192 0 0,-1-1 4 0 0,0 0 18 0 0,0 0 8 0 0,0 0 2 0 0,0 0-25 0 0,0 0-100 0 0,0 0-21 0 0,9 2 16 0 0,-6-3-92 0 0,-1 1-1 0 0,0-1 1 0 0,1 0 0 0 0,-1 1 0 0 0,1-1 0 0 0,-1 0 0 0 0,0-1-1 0 0,0 1 1 0 0,1 0 0 0 0,-1-1 0 0 0,0 1 0 0 0,0-1 0 0 0,-1 1 0 0 0,3-3-2 0 0,10-7-61 0 0,7-3-12 0 0,-8 6 6 0 0,-1 0 1 0 0,1 0-1 0 0,14-5 67 0 0,-23 12 2 0 0,0-1 0 0 0,0 1 0 0 0,0 0 0 0 0,0 0-1 0 0,0 0 1 0 0,0 1 0 0 0,0-1 0 0 0,1 1 0 0 0,-1 0 0 0 0,0 0-1 0 0,0 1 1 0 0,1-1 0 0 0,-1 1 0 0 0,0 0 0 0 0,4 1-2 0 0,1 2 23 0 0,-1 0 1 0 0,0 1-1 0 0,0 0 1 0 0,0 0-1 0 0,0 1 1 0 0,-1 0-1 0 0,0 0 0 0 0,0 1 1 0 0,0-1-1 0 0,0 3-23 0 0,-3-5-99 0 0,1 1-1 0 0,-1-1 0 0 0,1 0 1 0 0,0 0-1 0 0,2 1 100 0 0,8 2-5763 0 0,-8-5-319 0 0</inkml:trace>
  <inkml:trace contextRef="#ctx0" brushRef="#br0" timeOffset="144291.213">22845 7015 12672 0 0,'3'-3'1142'0'0,"-3"3"-1136"0"0,1-1 0 0 0,-1 1 0 0 0,0 0 0 0 0,0 0 0 0 0,1 0 0 0 0,-1-1-1 0 0,0 1 1 0 0,0 0 0 0 0,1 0 0 0 0,-1-1 0 0 0,0 1 0 0 0,0 0 0 0 0,0-1 0 0 0,0 1-1 0 0,1 0 1 0 0,-1-1 0 0 0,0 1 0 0 0,0 0 0 0 0,0-1 0 0 0,0 1 0 0 0,0 0 0 0 0,0-1 0 0 0,0 1-1 0 0,0-1 1 0 0,0 1 0 0 0,0 0 0 0 0,0-1 0 0 0,0 1 0 0 0,0 0 0 0 0,0-1 0 0 0,0 1-1 0 0,0 0 1 0 0,-1-1 0 0 0,1 1 0 0 0,0 0 0 0 0,0-1 0 0 0,0 1 0 0 0,0 0 0 0 0,-1 0 0 0 0,1-1-6 0 0,0 1 7 0 0,0 0 1 0 0,0 0-1 0 0,0 0 1 0 0,0 0-1 0 0,-1 0 1 0 0,1 0-1 0 0,0-1 1 0 0,0 1-1 0 0,0 0 1 0 0,0 0-1 0 0,0 0 1 0 0,0 0-1 0 0,0 0 1 0 0,0 0-1 0 0,0 0 1 0 0,0 0-1 0 0,0-1 1 0 0,0 1-1 0 0,0 0 1 0 0,0 0-1 0 0,0 0 1 0 0,0 0-1 0 0,0 0 1 0 0,0 0-1 0 0,0 0 1 0 0,0-1-1 0 0,0 1 1 0 0,0 0-1 0 0,0 0 1 0 0,0 0-1 0 0,0 0 1 0 0,0 0-1 0 0,0 0 1 0 0,0 0-1 0 0,0 0 1 0 0,0-1-1 0 0,0 1 1 0 0,0 0-1 0 0,0 0 1 0 0,0 0-1 0 0,0 0 1 0 0,1 0-1 0 0,-1 0 1 0 0,0 0-1 0 0,0 0 1 0 0,0 0 0 0 0,0 0-1 0 0,0 0 1 0 0,0-1-1 0 0,0 1 1 0 0,0 0-1 0 0,1 0 1 0 0,-1 0-8 0 0,-1-1 193 0 0,0 1 0 0 0,0-1 0 0 0,0 0 0 0 0,1 0 0 0 0,-1 1 0 0 0,0-1 0 0 0,0 1 0 0 0,0-1 0 0 0,0 1 0 0 0,-1-1 0 0 0,0 1-193 0 0,0-2 85 0 0,-2 2 86 0 0,0-1 1 0 0,-1 1 0 0 0,1 0 0 0 0,0 0 0 0 0,0 0 0 0 0,0 1 0 0 0,0 0 0 0 0,-1-1 0 0 0,1 1 0 0 0,0 1 0 0 0,0-1 0 0 0,-2 1-172 0 0,-9 5 509 0 0,1 0 1 0 0,-8 6-510 0 0,12-8 37 0 0,-8 6 53 0 0,0 1 0 0 0,1 0 0 0 0,0 1-1 0 0,0 1 1 0 0,2 1 0 0 0,-2 3-90 0 0,15-16 11 0 0,1-2-7 0 0,0 1 0 0 0,1-1 0 0 0,-1 1 0 0 0,1-1 0 0 0,-1 1 0 0 0,1-1 0 0 0,-1 1 0 0 0,1 0 0 0 0,0-1-1 0 0,-1 1 1 0 0,1 0 0 0 0,0-1 0 0 0,-1 1 0 0 0,1 0 0 0 0,0 0 0 0 0,0-1 0 0 0,0 1 0 0 0,0 0 0 0 0,0 0 0 0 0,-1-1 0 0 0,1 1-1 0 0,1 0 1 0 0,-1 0-4 0 0,0-1 12 0 0,0 1-1 0 0,0-1 0 0 0,0 1 1 0 0,1-1-1 0 0,-1 0 1 0 0,0 1-1 0 0,0-1 0 0 0,1 0 1 0 0,-1 1-1 0 0,0-1 0 0 0,1 0 1 0 0,-1 1-1 0 0,0-1 0 0 0,1 0 1 0 0,-1 0-1 0 0,1 1 0 0 0,-1-1 1 0 0,0 0-1 0 0,1 0 1 0 0,-1 0-1 0 0,1 1 0 0 0,-1-1 1 0 0,1 0-1 0 0,-1 0 0 0 0,0 0 1 0 0,1 0-1 0 0,-1 0 0 0 0,1 0 1 0 0,-1 0-1 0 0,1 0 1 0 0,-1 0-13 0 0,17 0 113 0 0,-16 0-81 0 0,7-1-2 0 0,-1 0-1 0 0,1-1 1 0 0,-1 0-1 0 0,0 0 1 0 0,1 0 0 0 0,-1-1-1 0 0,0 0 1 0 0,-1-1-1 0 0,1 1 1 0 0,0-1 0 0 0,-1-1-29 0 0,18-8 52 0 0,-15 8-57 0 0,0-1 0 0 0,0 0 1 0 0,0-1-1 0 0,-1 0 0 0 0,0 0 0 0 0,0 0 1 0 0,-1-1-1 0 0,1-1 0 0 0,-2 1 1 0 0,0-1-1 0 0,0 0 0 0 0,0 0 0 0 0,0-2 5 0 0,4-9 0 0 0,-7 15 0 0 0,0-1 0 0 0,0 0 0 0 0,0-1 0 0 0,-1 1 0 0 0,0 0 0 0 0,2-6 0 0 0,3-24 0 0 0,-4 22 0 0 0,0 1 0 0 0,-1-1 0 0 0,0 0 0 0 0,-1-4 0 0 0,0 1 1 0 0,-1-2-3 0 0,-1 15 5 0 0,0 0-1 0 0,-1 0 1 0 0,0 0 0 0 0,0 0-1 0 0,0 0 1 0 0,-1-1-3 0 0,2 4 71 0 0,-5 2 74 0 0,4-1-126 0 0,0 0 1 0 0,0 1-1 0 0,1 0 0 0 0,-1-1 1 0 0,0 1-1 0 0,0 0 0 0 0,1 0 0 0 0,-1 0 1 0 0,0 0-1 0 0,1 1 0 0 0,-1-1 1 0 0,1 0-1 0 0,0 0 0 0 0,-1 1 1 0 0,1-1-1 0 0,0 1 0 0 0,0 0 0 0 0,0 0-19 0 0,-3 3 63 0 0,2 1 0 0 0,-1 0-1 0 0,1 0 1 0 0,-2 6-63 0 0,-4 11-181 0 0,5-13 119 0 0,-1 1-1 0 0,2 0 0 0 0,-1 3 63 0 0,-9 29 262 0 0,10-35-244 0 0,0 1 0 0 0,1 0 0 0 0,0 0 1 0 0,0-1-1 0 0,1 1 0 0 0,0 0 1 0 0,1 5-19 0 0,-1 6 6 0 0,0-16-3 0 0,0 1 0 0 0,1-1-1 0 0,0 0 1 0 0,-1 1 0 0 0,1-1 0 0 0,1 0-1 0 0,-1 0 1 0 0,1 0 0 0 0,-1 0-1 0 0,1 0 1 0 0,0 0 0 0 0,1 0 0 0 0,-1 0-1 0 0,1-1 1 0 0,-1 0 0 0 0,1 1-1 0 0,0-1 1 0 0,1 0 0 0 0,-1 0 0 0 0,0 0-1 0 0,1-1 1 0 0,-1 1 0 0 0,2-1-3 0 0,0 1 12 0 0,0 0 0 0 0,0-1 1 0 0,0 0-1 0 0,1 0 0 0 0,-1 0 1 0 0,1-1-1 0 0,-1 0 0 0 0,1 0 1 0 0,0 0-1 0 0,-1-1 0 0 0,1 1 1 0 0,0-1-1 0 0,-1-1 0 0 0,1 1 1 0 0,0-1-1 0 0,-1 0 0 0 0,4-1-12 0 0,2-2 5 0 0,-1 1 0 0 0,0-1 0 0 0,0-1 0 0 0,0 0-1 0 0,0 0 1 0 0,-1-1 0 0 0,0-1 0 0 0,0 1 0 0 0,-1-1-1 0 0,0-1 1 0 0,0 1 0 0 0,0-1 0 0 0,-1-1 0 0 0,-1 0-1 0 0,2-2-4 0 0,-4 7-21 0 0,0-1 0 0 0,-1-1 0 0 0,0 1 0 0 0,0 0 0 0 0,0-1-1 0 0,0 0 1 0 0,-1 0 0 0 0,0 1 0 0 0,0-1 0 0 0,-1-1 0 0 0,0 1 0 0 0,0 0-1 0 0,0 0 1 0 0,0-3 21 0 0,-1 8 0 0 0,-4-5 0 0 0,4 6 0 0 0,0 0-1 0 0,0 0 1 0 0,0 0-1 0 0,0 0 1 0 0,-1 0 0 0 0,1 0-1 0 0,0-1 1 0 0,0 1-1 0 0,0 0 1 0 0,-1 0-1 0 0,1 0 1 0 0,0 0-1 0 0,0 0 1 0 0,0 0-1 0 0,-1 0 1 0 0,1 0-1 0 0,0 0 1 0 0,0 0-1 0 0,-1 0 1 0 0,1 0-1 0 0,0 0 1 0 0,0 0 0 0 0,0 0-1 0 0,-1 0 1 0 0,1 0-1 0 0,0 1 1 0 0,0-1-1 0 0,0 0 1 0 0,-1 0-1 0 0,1 0 1 0 0,0 0-1 0 0,0 0 1 0 0,0 0-1 0 0,0 0 1 0 0,-1 1-1 0 0,1-1 1 0 0,0 0 0 0 0,0 0-1 0 0,0 0 1 0 0,0 1-1 0 0,0-1 1 0 0,-6 10-100 0 0,4-7 35 0 0,-1 1 26 0 0,1 1-1 0 0,-1-1 0 0 0,1 1 0 0 0,0 0 0 0 0,0 0 1 0 0,1 0-1 0 0,-1 0 0 0 0,1 0 0 0 0,0 0 0 0 0,0 2 40 0 0,-3 17-50 0 0,3-18 50 0 0,0 0 0 0 0,1 0 0 0 0,0 0 0 0 0,1 0 0 0 0,-1 0 0 0 0,1 0 0 0 0,0-1 0 0 0,1 1 0 0 0,-1 0 0 0 0,1 0 0 0 0,1 2 0 0 0,-2-7 4 0 0,0 1 0 0 0,-1 0 0 0 0,1-1-1 0 0,0 1 1 0 0,0-1 0 0 0,0 1-1 0 0,0-1 1 0 0,0 1 0 0 0,0-1 0 0 0,0 0-1 0 0,1 0 1 0 0,-1 1 0 0 0,0-1 0 0 0,1 0-1 0 0,-1 0 1 0 0,1 0 0 0 0,-1-1-1 0 0,2 2-3 0 0,0-1 8 0 0,0 2 42 0 0,-2-3-45 0 0,0 1 0 0 0,0-1 0 0 0,0 0 0 0 0,-1 1 0 0 0,1-1 0 0 0,0 0 0 0 0,0 0 0 0 0,0 1 0 0 0,0-1 0 0 0,0 0 0 0 0,0 0 0 0 0,-1 0 0 0 0,1 0 0 0 0,0 0 0 0 0,0 0 0 0 0,0 0 0 0 0,0-1 0 0 0,0 1-5 0 0,3 0 41 0 0,0-1 0 0 0,1 1 0 0 0,-1-1 1 0 0,0 0-1 0 0,0-1 0 0 0,0 1 0 0 0,0-1 0 0 0,0 1 0 0 0,3-3-41 0 0,33-22 14 0 0,-35 22-13 0 0,12-11-1 0 0,-14 12 0 0 0,0-1 0 0 0,1 1 0 0 0,-1 0 0 0 0,1 1 0 0 0,2-2 0 0 0,5-3 9 0 0,-10 6-47 0 0,0 0 0 0 0,1 0 0 0 0,0 0 0 0 0,-1 0 0 0 0,1 0 0 0 0,0 0 1 0 0,-1 0-1 0 0,1 1 0 0 0,0-1 0 0 0,0 0 0 0 0,-1 1 0 0 0,1 0 0 0 0,0-1 1 0 0,0 1-1 0 0,0 0 0 0 0,0 0 0 0 0,0 0 0 0 0,1 0 38 0 0,10 12-151 0 0,-13-11 147 0 0,1-1 0 0 0,-1 1-1 0 0,1 0 1 0 0,-1 0 0 0 0,1 0 0 0 0,-1-1-1 0 0,1 1 1 0 0,-1 0 0 0 0,1 0-1 0 0,-1 0 1 0 0,0 0 0 0 0,0 0-1 0 0,1 0 1 0 0,-1-1 0 0 0,0 1-1 0 0,0 0 1 0 0,0 0 0 0 0,0 0 4 0 0,-1 22 9 0 0,0-10-13 0 0,3 29 143 0 0,-2-41-118 0 0,0-1 0 0 0,0 1 1 0 0,0-1-1 0 0,0 1 0 0 0,1 0 0 0 0,-1-1 0 0 0,0 1 0 0 0,0-1 1 0 0,1 1-1 0 0,-1-1 0 0 0,0 1 0 0 0,1 0 0 0 0,-1-1 0 0 0,1 1 1 0 0,-1-1-1 0 0,0 0 0 0 0,1 1 0 0 0,-1-1 0 0 0,1 1 0 0 0,-1-1 1 0 0,1 0-1 0 0,0 1 0 0 0,-1-1 0 0 0,1 0 0 0 0,-1 0 0 0 0,1 1 1 0 0,-1-1-1 0 0,1 0 0 0 0,0 0 0 0 0,-1 0 0 0 0,1 0 0 0 0,0 0 1 0 0,-1 0-1 0 0,1 0-21 0 0,22-1 339 0 0,-17-1-312 0 0,-1 0 1 0 0,1 0-1 0 0,0-1 1 0 0,-1 0-1 0 0,1 0 1 0 0,-1 0-1 0 0,0-1-27 0 0,2 0 21 0 0,-1 0 0 0 0,1 0-1 0 0,0 1 1 0 0,0 0 0 0 0,0 0-21 0 0,9-2 1 0 0,0 1 1 0 0,0 0 0 0 0,0 1 0 0 0,1 1 0 0 0,-1 1-1 0 0,3 0-1 0 0,-11 0 0 0 0,0 0 0 0 0,1-1 0 0 0,-1 0 0 0 0,-1 0 0 0 0,1-1 0 0 0,0 0 0 0 0,-1 0 0 0 0,1-1 0 0 0,-1 0 0 0 0,0 0 0 0 0,0-1 0 0 0,0 1 0 0 0,-1-2 0 0 0,3-1 0 0 0,5-7 0 0 0,-1 0 0 0 0,3-4 0 0 0,2-3 0 0 0,-7 7 0 0 0,0-2 0 0 0,-1 1 0 0 0,-1-2 0 0 0,0 1 0 0 0,6-18 0 0 0,-5 11-9 0 0,-1-1 0 0 0,0 0 0 0 0,-2-1 0 0 0,-1 0 0 0 0,-1 0 0 0 0,-1 0 0 0 0,-1-1 0 0 0,-1-1 9 0 0,-2 26 3 0 0,0 1-1 0 0,0-1 0 0 0,0 0 1 0 0,0 1-1 0 0,0-1 0 0 0,0 1 0 0 0,0-1 1 0 0,0 0-1 0 0,0 1 0 0 0,-1-1 1 0 0,1 1-1 0 0,0-1 0 0 0,0 1 1 0 0,0-1-1 0 0,-1 1 0 0 0,1-1 1 0 0,0 0-1 0 0,-1 1 0 0 0,1 0 1 0 0,-1-1-3 0 0,1 1 7 0 0,0 0 0 0 0,-1 0 0 0 0,1 0 0 0 0,0 0-1 0 0,-1 0 1 0 0,1 0 0 0 0,0 0 0 0 0,0 0 0 0 0,-1 0 0 0 0,1 0 0 0 0,0 0 0 0 0,-1 0 0 0 0,1 0 0 0 0,0 1 0 0 0,-1-1 0 0 0,1 0 0 0 0,0 0 0 0 0,0 0 0 0 0,-1 0 0 0 0,1 1 0 0 0,0-1 0 0 0,0 0 0 0 0,0 0 0 0 0,-1 1 0 0 0,1-1 0 0 0,0 0-7 0 0,-2 3 22 0 0,0-1 0 0 0,0 1 0 0 0,0 0 0 0 0,0 0 0 0 0,1 0 0 0 0,-2 3-22 0 0,-8 15 0 0 0,8-17 0 0 0,1 0 0 0 0,0 0 0 0 0,0 0 0 0 0,0 0 0 0 0,0 3 0 0 0,-12 35-22 0 0,9-27-2 0 0,0-1-1 0 0,1 1 0 0 0,-2 13 25 0 0,-4 25 28 0 0,6-37-14 0 0,1 1-1 0 0,1-1 1 0 0,0 1 0 0 0,1-1-1 0 0,1 2-13 0 0,0 10 4 0 0,0-23-6 0 0,-1 1 0 0 0,1-1 0 0 0,1 0 0 0 0,-1 1 0 0 0,1-1 0 0 0,0 1 0 0 0,0-1 0 0 0,0 0 0 0 0,1 0 0 0 0,0 1 0 0 0,0-1 0 0 0,1 1 2 0 0,0 0 50 0 0,-2-4-20 0 0,0 0-1 0 0,0 0 1 0 0,1 0-1 0 0,-1 0 1 0 0,0 0-1 0 0,1 0 1 0 0,-1-1-1 0 0,1 1 1 0 0,0 0-1 0 0,-1-1 1 0 0,1 1-1 0 0,2 0-29 0 0,-3-1 64 0 0,0-2-253 0 0,0 2 92 0 0,-1-1-1 0 0,1 0 0 0 0,0 0 1 0 0,-1 0-1 0 0,1 0 0 0 0,-1 0 0 0 0,1 0 1 0 0,0 0-1 0 0,-1-1 0 0 0,1 1 1 0 0,-1 0-1 0 0,1 0 0 0 0,0 0 0 0 0,-1-1 1 0 0,1 1-1 0 0,-1 0 0 0 0,1 0 1 0 0,-1-1-1 0 0,1 1 0 0 0,-1-1 0 0 0,1 1 1 0 0,-1-1 97 0 0,0-2-7605 0 0</inkml:trace>
  <inkml:trace contextRef="#ctx0" brushRef="#br0" timeOffset="144583.832">23661 6814 13360 0 0,'0'0'1026'0'0,"0"0"-515"0"0,1-1 318 0 0,3 0-522 0 0,0 0 0 0 0,0 0 0 0 0,0 0 1 0 0,0 1-1 0 0,0 0 0 0 0,0-1 0 0 0,0 1 0 0 0,1 1 0 0 0,-1-1 0 0 0,0 1 0 0 0,0-1 0 0 0,2 2-307 0 0,10 2 159 0 0,-1 2 0 0 0,11 4-159 0 0,-13-4 246 0 0,1-1 0 0 0,8 1-246 0 0,29 10 466 0 0,-14-4-1503 0 0,-11-6-3999 0 0,-13-5-1250 0 0</inkml:trace>
  <inkml:trace contextRef="#ctx0" brushRef="#br0" timeOffset="152575.267">20311 7934 3680 0 0,'7'-6'327'0'0,"-7"6"-320"0"0,1 0-1 0 0,-1-1 1 0 0,1 1 0 0 0,-1 0 0 0 0,1-1 0 0 0,-1 1 0 0 0,1-1 0 0 0,-1 1 0 0 0,0-1 0 0 0,1 1 0 0 0,-1-1 0 0 0,0 1 0 0 0,0-1 0 0 0,1 1 0 0 0,-1-1 0 0 0,0 1 0 0 0,0-1 0 0 0,0 0 0 0 0,1 1 0 0 0,-1-1 0 0 0,0 1 0 0 0,0-1 0 0 0,0 1 0 0 0,0-1 0 0 0,0 0 0 0 0,0 1 0 0 0,0-1 0 0 0,0 1 0 0 0,-1-1 0 0 0,1 0 0 0 0,0 1-1 0 0,0-1 1 0 0,0 1 0 0 0,-1-1 0 0 0,1 1 0 0 0,0-1 0 0 0,-1 1 0 0 0,1-1 0 0 0,0 1 0 0 0,-1-1-7 0 0,0 0 1269 0 0,-4-9 5860 0 0,2 8-2495 0 0,5 5-3152 0 0,-1-2-1410 0 0,3 5 74 0 0,-4-6-136 0 0,3 2 26 0 0,0 1-1 0 0,-1-1 1 0 0,1 0 0 0 0,-1 1 0 0 0,0-1-1 0 0,0 1 1 0 0,0 0 0 0 0,0 0 0 0 0,0 0-1 0 0,-1 0 1 0 0,1 0 0 0 0,-1 0 0 0 0,0 0-1 0 0,1 3-35 0 0,-1-1 0 0 0,1 0 0 0 0,0 1 0 0 0,0-1 0 0 0,0 0 0 0 0,1-1 0 0 0,-1 1 0 0 0,2 1 0 0 0,8 18 0 0 0,-12-24 0 0 0,1 1 0 0 0,-1 0 0 0 0,1 0 0 0 0,-1 0 1 0 0,1 0-1 0 0,-1 0 0 0 0,1 0 0 0 0,-1-1 0 0 0,1 1 0 0 0,0 0 0 0 0,-1 0 0 0 0,1-1 0 0 0,0 1 0 0 0,0 0 0 0 0,-1-1 0 0 0,2 1 0 0 0,9 8 10 0 0,-4-3 37 0 0,-5-4-41 0 0,0 0 0 0 0,1 0 0 0 0,-1 0 0 0 0,0-1 0 0 0,0 1 0 0 0,1-1 1 0 0,-1 0-1 0 0,1 0 0 0 0,-1 0 0 0 0,1 0 0 0 0,0 0 0 0 0,1 0-6 0 0,5 1 106 0 0,1 0 0 0 0,-1-1 1 0 0,9 0-107 0 0,-14-1 35 0 0,-1 0 1 0 0,1 0-1 0 0,0-1 1 0 0,-1 1-1 0 0,1-1 1 0 0,-1 0-1 0 0,1 0 1 0 0,-1-1-1 0 0,1 1 1 0 0,-1-1-1 0 0,3-1-35 0 0,2-2 87 0 0,-1 0-1 0 0,1-1 0 0 0,-1 0 0 0 0,-1-1 0 0 0,1 0 1 0 0,2-3-87 0 0,2-14 119 0 0,-6 11-92 0 0,-2 7-8 0 0,-1 2-10 0 0,0 0 0 0 0,0 0 0 0 0,-1-1 1 0 0,1 1-1 0 0,-1 0 0 0 0,0-1 0 0 0,0 1-9 0 0,0 2 43 0 0,1 0-43 0 0,8 26-54 0 0,-2 5 58 0 0,-5-16 8 0 0,1 0 0 0 0,0-1 0 0 0,1 1-1 0 0,0-1 1 0 0,1 0 0 0 0,2 2-12 0 0,4 8 67 0 0,-11-19-56 0 0,0 0-1 0 0,0 0 1 0 0,1 0-1 0 0,-1 0 0 0 0,1 0 1 0 0,0-1-1 0 0,0 1 1 0 0,0-1-1 0 0,0 1 0 0 0,0-1 1 0 0,1 0-1 0 0,-1 0 1 0 0,1 0-11 0 0,-2-1 68 0 0,0 0 61 0 0,0 0-116 0 0,-1-1 0 0 0,0 1 1 0 0,1-1-1 0 0,-1 1 1 0 0,1-1-1 0 0,-1 1 0 0 0,1-1 1 0 0,-1 0-1 0 0,1 1 0 0 0,-1-1 1 0 0,1 0-1 0 0,-1 1 0 0 0,1-1 1 0 0,-1 0-1 0 0,1 0 0 0 0,0 0 1 0 0,-1 1-1 0 0,1-1 0 0 0,-1 0 1 0 0,1 0-1 0 0,0 0 0 0 0,0 0-13 0 0,0-1 24 0 0,1 1 0 0 0,0-1-1 0 0,-1 0 1 0 0,1 0 0 0 0,-1 0-1 0 0,1 0 1 0 0,-1 0 0 0 0,0 0 0 0 0,1 0-1 0 0,-1-1 1 0 0,0 1 0 0 0,0 0-1 0 0,0-1 1 0 0,0 1 0 0 0,0-1-1 0 0,0 1 1 0 0,0-2-24 0 0,1-2 40 0 0,0 0 1 0 0,-1 0-1 0 0,0 0 1 0 0,0 0-1 0 0,0-3-40 0 0,0-1 54 0 0,0-25 15 0 0,3 14-70 0 0,7-27 3 0 0,-10 44-3 0 0,0 0 1 0 0,0 0-1 0 0,0 1 0 0 0,0-1 0 0 0,1 0 0 0 0,0 1 0 0 0,-1-1 0 0 0,1 1 0 0 0,0 0 0 0 0,0 0 0 0 0,0-1 1 0 0,0 1-1 0 0,3-1 1 0 0,9-7-72 0 0,-11 7 65 0 0,0 1 0 0 0,0 0-1 0 0,0 0 1 0 0,0 0 0 0 0,0 0 0 0 0,0 1-1 0 0,1-1 1 0 0,-1 1 0 0 0,1 0 0 0 0,2-1 7 0 0,16-2-402 0 0,0 0 1 0 0,1 2 0 0 0,-1 0-1 0 0,1 2 1 0 0,5 0 401 0 0,-23 1-213 0 0,9 0-945 0 0,0 0-1 0 0,0 0 1 0 0,0-2 0 0 0,12-1 1158 0 0,0-1-102 0 0,-30 4 359 0 0,0 0 1 0 0,0-1-1 0 0,0 1 0 0 0,0 1 0 0 0,0-1 1 0 0,0 0-1 0 0,0 1 0 0 0,0 0 0 0 0,1 0 0 0 0,-1 0 1 0 0,1 0-1 0 0,-1 1 0 0 0,1-1 0 0 0,0 1 1 0 0,0 0-258 0 0,-4 4 136 0 0,0 0 1 0 0,0 0 0 0 0,1 1 0 0 0,0-1 0 0 0,1 1 0 0 0,-1 2-137 0 0,4-7 57 0 0,1 0 0 0 0,-1 0 0 0 0,1 0 0 0 0,0 0 0 0 0,0 1 0 0 0,0-1 0 0 0,0 0 0 0 0,0 3-57 0 0,1-5 24 0 0,0 0 1 0 0,0 1-1 0 0,0-1 1 0 0,0 0 0 0 0,0 0-1 0 0,0 0 1 0 0,1 0-1 0 0,-1 0 1 0 0,0 0 0 0 0,0 1-1 0 0,1-1 1 0 0,-1 0-1 0 0,1 0 1 0 0,-1 0 0 0 0,1 0-1 0 0,0 0 1 0 0,-1 0-1 0 0,1-1 1 0 0,0 1 0 0 0,-1 0-1 0 0,1 0 1 0 0,0 0 0 0 0,0-1-1 0 0,0 1 1 0 0,1 0-25 0 0,-1 0 36 0 0,0-1 1 0 0,0 0-1 0 0,1 1 1 0 0,-1-1-1 0 0,0 0 1 0 0,1 0-1 0 0,-1 0 1 0 0,0 0 0 0 0,1 0-1 0 0,-1 0 1 0 0,0 0-1 0 0,0-1 1 0 0,1 1-1 0 0,-1 0 1 0 0,0-1-1 0 0,0 1 1 0 0,1-1-1 0 0,-1 1 1 0 0,0-1 0 0 0,0 0-1 0 0,0 0 1 0 0,1 0-37 0 0,22-18 10 0 0,-23 19-10 0 0,6-6 0 0 0,0 0 0 0 0,-1-1 0 0 0,1 1 0 0 0,-1-1 0 0 0,-1-1 0 0 0,1 1 0 0 0,-1-1 0 0 0,-1 0 0 0 0,3-5 0 0 0,-7 11-1 0 0,0 1 0 0 0,0 1-1 0 0,1-1 1 0 0,-1 1 0 0 0,0-1 0 0 0,0 1 0 0 0,0-1 0 0 0,0 1 0 0 0,1-1 0 0 0,-1 1 0 0 0,0-1 0 0 0,1 1 0 0 0,-1-1 0 0 0,0 1-1 0 0,1-1 1 0 0,-1 1 0 0 0,0-1 0 0 0,1 1 0 0 0,-1 0 0 0 0,1-1 0 0 0,-1 1 0 0 0,1 0 0 0 0,-1 0 0 0 0,1-1 1 0 0,0 0-130 0 0,-1 1-8 0 0,0 0 16 0 0,7 5 24 0 0,-5-4 94 0 0,-1 0 0 0 0,1 0 0 0 0,0 0 1 0 0,-1 1-1 0 0,1-1 0 0 0,-1 0 0 0 0,0 1 1 0 0,1-1-1 0 0,-1 1 0 0 0,0-1 0 0 0,0 1 0 0 0,0-1 1 0 0,0 1-1 0 0,0 0 0 0 0,0 0 0 0 0,-1-1 1 0 0,1 3 3 0 0,1 1 48 0 0,0 0 1 0 0,1 0 0 0 0,-1 0 0 0 0,4 3-49 0 0,9 21 359 0 0,-14-27-356 0 0,0 0-1 0 0,0 0 1 0 0,0 0-1 0 0,0 0 1 0 0,1 0-1 0 0,-1 0 1 0 0,1 0-1 0 0,-1 0-2 0 0,5 5 34 0 0,-1 0-24 0 0,-4-6-10 0 0,-1-1 0 0 0,1 1 0 0 0,0-1 0 0 0,-1 1 0 0 0,1-1 0 0 0,-1 1 0 0 0,1-1 0 0 0,0 1 0 0 0,-1-1 0 0 0,1 1 0 0 0,0-1 0 0 0,0 0 0 0 0,-1 1 0 0 0,1-1 0 0 0,0 0 0 0 0,0 0 0 0 0,0 0 0 0 0,-1 1 0 0 0,1-1 0 0 0,2 0 0 0 0,-2 1 7 0 0,1 0 0 0 0,-1-1-1 0 0,0 1 1 0 0,1-1 0 0 0,-1 1 0 0 0,1-1-1 0 0,-1 0 1 0 0,0 1 0 0 0,1-1-1 0 0,-1 0 1 0 0,1 0 0 0 0,-1 0-1 0 0,1 0 1 0 0,-1 0 0 0 0,1 0 0 0 0,-1-1-1 0 0,1 1 1 0 0,-1 0 0 0 0,0-1-1 0 0,1 1 1 0 0,-1-1 0 0 0,1 0-1 0 0,-1 1 1 0 0,0-1 0 0 0,0 0 0 0 0,1 0-1 0 0,-1 0 1 0 0,0 0 0 0 0,0 0-1 0 0,0 0 1 0 0,0 0-7 0 0,3-4 38 0 0,0 1 1 0 0,-1-1-1 0 0,1 0 1 0 0,-1 0-1 0 0,0-1 1 0 0,0-1-39 0 0,-2 5 1 0 0,6-14 31 0 0,0 0 0 0 0,2-13-32 0 0,-8 25 0 0 0,3-7-18 0 0,0 1 0 0 0,0 0-1 0 0,0 0 1 0 0,2-1 18 0 0,-5 9-10 0 0,10-5-57 0 0,-8 6 55 0 0,-2 1 5 0 0,-1 1-1 0 0,1-1 1 0 0,0 0 0 0 0,0 1 0 0 0,0 0 0 0 0,0-1 0 0 0,-1 1-1 0 0,1-1 1 0 0,0 1 0 0 0,-1 0 0 0 0,1-1 0 0 0,0 1 0 0 0,-1 0 7 0 0,3 2-34 0 0,-1 0 8 0 0,1-1 0 0 0,-1 1 0 0 0,0 0 0 0 0,0 0 0 0 0,-1 0 0 0 0,2 2 26 0 0,6 10-27 0 0,-3-5 27 0 0,-1 1 0 0 0,5 10 0 0 0,6 11 0 0 0,-9-19 18 0 0,-2-3-25 0 0,1-1-1 0 0,0 0 0 0 0,0 0 0 0 0,0-1 0 0 0,2 1 8 0 0,-6-7 11 0 0,0 0 0 0 0,-1-1 0 0 0,2 1-1 0 0,-1 0 1 0 0,0-1 0 0 0,0 1 0 0 0,0-1-1 0 0,1 0 1 0 0,-1 0 0 0 0,1 0 0 0 0,-1 0 0 0 0,1 0-1 0 0,-1 0 1 0 0,1-1 0 0 0,-1 1 0 0 0,1-1-1 0 0,0 0 1 0 0,-1 0 0 0 0,1 0 0 0 0,0 0 0 0 0,-1 0-1 0 0,2 0-10 0 0,-2-1 4 0 0,-1 1-1 0 0,0-1 1 0 0,1 1-1 0 0,-1-1 1 0 0,0 0-1 0 0,0 1 1 0 0,0-1-1 0 0,0 0 1 0 0,0 0-1 0 0,0 1 0 0 0,0-1 1 0 0,0 0-1 0 0,0 0 1 0 0,0 0-1 0 0,0 0 1 0 0,0-1-1 0 0,0 1 1 0 0,0-1-4 0 0,11-26 102 0 0,-7 13-75 0 0,8-15-42 0 0,-7 16-5 0 0,0 0 0 0 0,1 1 0 0 0,1-1-1 0 0,0 1 1 0 0,3-3 20 0 0,10-2-64 0 0,-9 9 8 0 0,-9 7 44 0 0,0 0 0 0 0,0 1-1 0 0,0-1 1 0 0,0 1-1 0 0,0-1 1 0 0,0 1 0 0 0,0 0-1 0 0,1 0 1 0 0,-1 1-1 0 0,0-1 1 0 0,1 1 12 0 0,38-3-96 0 0,-18 4 12 0 0,23 5 84 0 0,1-1 54 0 0,-21-2 33 0 0,27 1 97 0 0,-47-4-179 0 0,-1 0 0 0 0,0-1 0 0 0,0 1 0 0 0,0-1 0 0 0,0-1 0 0 0,0 1 0 0 0,2-2-5 0 0,-5 2 0 0 0,-2 1 0 0 0,1-1 0 0 0,-1 0 0 0 0,1 0 0 0 0,-1 1 0 0 0,1-1 0 0 0,-1 0 0 0 0,0-1 0 0 0,1 1 0 0 0,-1 0 0 0 0,0 0 0 0 0,0 0 0 0 0,-1 1 0 0 0,1 0 0 0 0,-1-1 0 0 0,1 1 0 0 0,-1-1 0 0 0,1 1 0 0 0,-1-1 0 0 0,0 1 0 0 0,1-1 0 0 0,-1 1 0 0 0,0-1 0 0 0,1 1 0 0 0,-1-1 0 0 0,0 1 0 0 0,0-1 0 0 0,1 0 0 0 0,-1 1 0 0 0,0-1 0 0 0,0 1 0 0 0,0-1 0 0 0,0 0 0 0 0,0 1 0 0 0,0-1 0 0 0,0 0 0 0 0,0 1 0 0 0,0-1 0 0 0,0 1 0 0 0,0-1 0 0 0,-1 0 0 0 0,1 1 0 0 0,0-1 0 0 0,0 1 0 0 0,0-1 0 0 0,-1 0 0 0 0,1 1 0 0 0,0-1 0 0 0,-1 1 0 0 0,1-1 0 0 0,-1 1 0 0 0,1-1 0 0 0,0 1 0 0 0,-1 0 0 0 0,1-1 0 0 0,-1 1 0 0 0,1-1 0 0 0,-1 1 0 0 0,-16-10 0 0 0,13 9-1 0 0,1 1 0 0 0,-1-1 0 0 0,1 1 0 0 0,-1 0 0 0 0,1 0 0 0 0,-1 0 1 0 0,1 0-1 0 0,-1 1 0 0 0,1-1 0 0 0,-1 1 0 0 0,1 0 0 0 0,-1 0 0 0 0,1 0 0 0 0,0 0 0 0 0,0 1 0 0 0,0 0 0 0 0,0-1 0 0 0,0 1 0 0 0,0 0 0 0 0,0 0 0 0 0,0 1 1 0 0,-9 7-17 0 0,0 1-1 0 0,0 0 1 0 0,2 1 0 0 0,-1 1 17 0 0,8-9 1 0 0,0-1 4 0 0,0 1 0 0 0,1-1 0 0 0,-1 1 0 0 0,1 0 0 0 0,0-1 0 0 0,0 1 0 0 0,1 0 0 0 0,-1 0 0 0 0,1 0 0 0 0,0 1-1 0 0,0-1 1 0 0,0 0 0 0 0,1 3-5 0 0,-2 1 5 0 0,1-5-1 0 0,1-1 0 0 0,-1 1 0 0 0,1 0 0 0 0,0-1 0 0 0,0 1 0 0 0,0 0 0 0 0,0 0 0 0 0,0-1 0 0 0,1 1 0 0 0,-1 0-1 0 0,1-1 1 0 0,0 1 0 0 0,0-1 0 0 0,0 2-4 0 0,0-2 14 0 0,0-1 0 0 0,0 1 0 0 0,0-1 0 0 0,1 1 0 0 0,-1-1 0 0 0,0 1 0 0 0,1-1-1 0 0,-1 0 1 0 0,1 1 0 0 0,-1-1 0 0 0,1 0 0 0 0,0 0 0 0 0,-1 0 0 0 0,1 0 0 0 0,0-1 0 0 0,0 1-1 0 0,0 0 1 0 0,0-1 0 0 0,0 1 0 0 0,1-1-14 0 0,4 2 96 0 0,-1-1-1 0 0,1-1 1 0 0,-1 1 0 0 0,1-1-1 0 0,5 0-95 0 0,2-3 126 0 0,1 0-1 0 0,-1-1 1 0 0,0 0 0 0 0,0-1-1 0 0,-1-1 1 0 0,1 0-1 0 0,-1 0 1 0 0,-1-2 0 0 0,1 0-1 0 0,4-4-125 0 0,-5 3-55 0 0,1-2-1 0 0,-1 0 0 0 0,-1 0 1 0 0,0-1-1 0 0,-1 0 0 0 0,0-1 1 0 0,6-9 55 0 0,9-20-530 0 0,16-39 530 0 0,-27 54-41 0 0,-9 15 6 0 0,-1-1 0 0 0,0 1-1 0 0,-1-1 1 0 0,2-13 35 0 0,-5 26-4 0 0,0-1-1 0 0,0 0 1 0 0,0 0 0 0 0,0 0-1 0 0,0 0 1 0 0,0 0 0 0 0,0 1-1 0 0,-1-1 1 0 0,1 0 0 0 0,0 0-1 0 0,-1 0 1 0 0,1 0 0 0 0,0 1-1 0 0,-1-1 1 0 0,1 0 0 0 0,-1 1-1 0 0,1-1 1 0 0,-1 0 0 0 0,1 1-1 0 0,-1-1 5 0 0,0 0 8 0 0,1 1-1 0 0,-1-1 0 0 0,1 0 0 0 0,-1 1 1 0 0,1-1-1 0 0,-1 0 0 0 0,1 1 0 0 0,0-1 0 0 0,-1 0 1 0 0,1 0-1 0 0,0 1 0 0 0,0-1 0 0 0,-1 0 1 0 0,1 0-8 0 0,-12 10 60 0 0,6 4-105 0 0,1 1 1 0 0,0 0 0 0 0,1 0 0 0 0,-1 6 44 0 0,-4 13-29 0 0,4-9 29 0 0,1-1 0 0 0,0 1 0 0 0,2 0 0 0 0,1 0 0 0 0,2 17 0 0 0,-1-24 0 0 0,0-12 9 0 0,0 0 0 0 0,1-1 0 0 0,-1 1 0 0 0,1-1 0 0 0,0 1 0 0 0,0-1 0 0 0,1 1 0 0 0,-1-1 0 0 0,1 0 0 0 0,0 1 0 0 0,0-1 0 0 0,0 0 0 0 0,1 0-1 0 0,0-1 1 0 0,-1 1 0 0 0,1 0 0 0 0,4 2-9 0 0,-5-4 10 0 0,1 1-1 0 0,0-1 1 0 0,0 0-1 0 0,0 0 1 0 0,0-1-1 0 0,1 1 0 0 0,-1 0 1 0 0,0-1-1 0 0,1 0 1 0 0,-1 0-1 0 0,1 0 1 0 0,-1 0-1 0 0,1-1 1 0 0,-1 1-1 0 0,1-1 1 0 0,0 0-1 0 0,-1 0 0 0 0,1 0 1 0 0,0-1-1 0 0,-1 1 1 0 0,1-1-1 0 0,2 0-9 0 0,7-2 39 0 0,-1-1 0 0 0,1 0 0 0 0,0 0 0 0 0,-1-1 0 0 0,0-1 0 0 0,0 0 0 0 0,-1 0 0 0 0,1-2 0 0 0,7-6-39 0 0,-6 3-118 0 0,0-2 0 0 0,-1 0 0 0 0,-1 0-1 0 0,0-1 1 0 0,2-5 118 0 0,-7 10-42 0 0,-4 6 23 0 0,1 1 1 0 0,-2-1-1 0 0,1 0 0 0 0,0 0 0 0 0,0 0 0 0 0,-1 0 0 0 0,0 0 0 0 0,1 0 0 0 0,-1-1 0 0 0,0 1 0 0 0,-1 0 0 0 0,1-1 19 0 0,-16 1-131 0 0,13 3 137 0 0,0 0 0 0 0,0 1 1 0 0,0-1-1 0 0,0 1 0 0 0,0 0 0 0 0,0-1 0 0 0,0 1 0 0 0,0 0 0 0 0,0 0 0 0 0,0 0 0 0 0,1 1 0 0 0,-1-1 0 0 0,0 0 1 0 0,1 1-1 0 0,-1-1 0 0 0,1 1 0 0 0,-1 0-6 0 0,-23 31 116 0 0,19-23-104 0 0,3-5-12 0 0,1 1 0 0 0,-1-1 0 0 0,2 0 0 0 0,-1 1 0 0 0,1 0 0 0 0,-1-1 0 0 0,1 1 0 0 0,1 0 0 0 0,-1-1 0 0 0,1 1 0 0 0,0 0 0 0 0,1 0 0 0 0,-1-1 0 0 0,1 1 0 0 0,0 0 0 0 0,0-1 0 0 0,1 1 0 0 0,0-1 0 0 0,0 1 0 0 0,1 0 0 0 0,-2-4 12 0 0,1 1-1 0 0,0-1 1 0 0,0 0-1 0 0,0 0 1 0 0,0 0-1 0 0,0 0 1 0 0,0 0-1 0 0,0-1 1 0 0,1 1-1 0 0,-1 0 1 0 0,1-1 0 0 0,-1 0-1 0 0,1 0 1 0 0,0 0-1 0 0,-1 0 1 0 0,1 0-1 0 0,0 0 1 0 0,0-1-1 0 0,-1 1 1 0 0,1-1-1 0 0,0 0 1 0 0,0 0-1 0 0,0 0 1 0 0,0 0-1 0 0,0 0-11 0 0,17-6 273 0 0,-14 5-216 0 0,0 0 0 0 0,0-1 0 0 0,-1 0 0 0 0,1-1 0 0 0,0 1 0 0 0,4-3-57 0 0,13-12-541 0 0,22-18 541 0 0,-29 21-128 0 0,0 1 0 0 0,1 1 1 0 0,0 1-1 0 0,14-7 128 0 0,-26 15-1 0 0,-4 3-8 0 0,-1-1-1 0 0,1 0 0 0 0,0 1 1 0 0,0-1-1 0 0,0 1 0 0 0,0 0 1 0 0,0-1-1 0 0,0 1 0 0 0,0 0 1 0 0,0-1-1 0 0,0 1 0 0 0,0 0 1 0 0,1 0-1 0 0,-1 0 0 0 0,0 0 0 0 0,0 0 1 0 0,0 0-1 0 0,0 0 0 0 0,0 0 1 0 0,0 0-1 0 0,0 1 0 0 0,0-1 1 0 0,0 0-1 0 0,0 1 0 0 0,1 0 10 0 0,2 4-64 0 0,3 7 30 0 0,-6-10 28 0 0,1 0 0 0 0,-1 0 0 0 0,0 1 0 0 0,1-1 0 0 0,-1 1 0 0 0,0-1 0 0 0,-1 1 0 0 0,1-1 0 0 0,0 3 6 0 0,0 1 25 0 0,0 0 0 0 0,1-1 0 0 0,-1 1 0 0 0,1 0 0 0 0,1 1-25 0 0,0-1 38 0 0,-1 0 1 0 0,0 0-1 0 0,-1 0 1 0 0,1 2-39 0 0,-1-4 60 0 0,0 0-1 0 0,1-1 1 0 0,-1 1 0 0 0,1-1 0 0 0,-1 1 0 0 0,1-1-1 0 0,0 1 1 0 0,1-1 0 0 0,-1 0 0 0 0,1 0-1 0 0,-1 0-59 0 0,6-1 0 0 0,-4-2-41 0 0,1 0 0 0 0,-1 0-1 0 0,0 0 1 0 0,0 0 0 0 0,0-1-1 0 0,1 0 1 0 0,-1 0-1 0 0,0 0 1 0 0,0 0 0 0 0,0-1-1 0 0,-1 1 1 0 0,1-1 0 0 0,3-2 41 0 0,6-4-385 0 0,0-1 1 0 0,-1-1 0 0 0,3-2 384 0 0,16-13-750 0 0,0 0-3176 0 0,-16 9-2491 0 0</inkml:trace>
  <inkml:trace contextRef="#ctx0" brushRef="#br0" timeOffset="152873.121">23281 7745 17359 0 0,'0'0'396'0'0,"0"0"52"0"0,0 0 30 0 0,0 0-57 0 0,-1 0-276 0 0,-1-1-46 0 0,2 0 328 0 0,-17 2 1267 0 0,12-1-1553 0 0,-1 2-1 0 0,1-1 0 0 0,-1 1 0 0 0,1 0 0 0 0,-1 0 1 0 0,1 0-1 0 0,0 1 0 0 0,0-1 0 0 0,0 1 1 0 0,-4 4-141 0 0,-4 3 160 0 0,0 1 1 0 0,1 1-1 0 0,-1 2-160 0 0,4-5 19 0 0,1 1-1 0 0,0-1 0 0 0,1 2 1 0 0,0-1-1 0 0,1 1 0 0 0,-5 10-18 0 0,9-16 4 0 0,0-1 0 0 0,0 1 0 0 0,0 0 0 0 0,1 0 0 0 0,0 0 0 0 0,0 1-1 0 0,0-1 1 0 0,1 0 0 0 0,0 0 0 0 0,0 1 0 0 0,0-1 0 0 0,0 0 0 0 0,1 0 0 0 0,0 0 0 0 0,0 0-1 0 0,0 1 1 0 0,3 3-4 0 0,6 19 0 0 0,-2 0 0 0 0,0 0 0 0 0,3 29 0 0 0,6 25 0 0 0,-15-76 30 0 0,-1 1-1 0 0,0-1 0 0 0,-1 1 0 0 0,1-1 0 0 0,-1 1 1 0 0,0-1-1 0 0,-1 1 0 0 0,0-1 0 0 0,0 1 1 0 0,0-1-1 0 0,-1 1 0 0 0,-1 4-29 0 0,1-7 17 0 0,1-1-1 0 0,-1 1 1 0 0,1-1 0 0 0,-1 1-1 0 0,0-1 1 0 0,0 0 0 0 0,-1 0-1 0 0,1 0 1 0 0,0 0 0 0 0,-1-1-1 0 0,0 1 1 0 0,0-1 0 0 0,0 1-1 0 0,0-1 1 0 0,0 0 0 0 0,0 0-1 0 0,0-1 1 0 0,-1 1 0 0 0,1 0-1 0 0,-1-1 1 0 0,1 0 0 0 0,-3 1-17 0 0,2-2 25 0 0,0 1 0 0 0,0-1 0 0 0,0 0 0 0 0,1 0 0 0 0,-1 0 1 0 0,0 0-1 0 0,0-1 0 0 0,0 1 0 0 0,0-1 0 0 0,0 0 0 0 0,0-1 0 0 0,1 1 1 0 0,-1 0-1 0 0,0-1 0 0 0,1 0 0 0 0,-1 0 0 0 0,1 0 0 0 0,0 0 1 0 0,0-1-1 0 0,0 1 0 0 0,0-1 0 0 0,0 0 0 0 0,0 0 0 0 0,1 0 0 0 0,-1 0 1 0 0,0-1-26 0 0,0-1-118 0 0,0 0 1 0 0,1 1-1 0 0,-1-1 1 0 0,1 0-1 0 0,0 0 1 0 0,0 0-1 0 0,1 0 1 0 0,0-1 0 0 0,-1 0 117 0 0,2 2-435 0 0,-1-1 0 0 0,1 1 0 0 0,0-1 1 0 0,0 0-1 0 0,0 1 0 0 0,1-1 0 0 0,-1 0 1 0 0,1 1-1 0 0,0-1 0 0 0,1-2 435 0 0,5-13-4996 0 0,-1-3-1278 0 0</inkml:trace>
  <inkml:trace contextRef="#ctx0" brushRef="#br0" timeOffset="153128.01">23428 7599 16208 0 0,'0'0'365'0'0,"0"0"56"0"0,0 0 26 0 0,0 6 87 0 0,-9 148 614 0 0,5-102-334 0 0,-12 103 384 0 0,7-89-768 0 0,7-59-609 0 0,1-6-804 0 0,1-1-333 0 0</inkml:trace>
  <inkml:trace contextRef="#ctx0" brushRef="#br0" timeOffset="153389.077">23308 7819 12840 0 0,'7'0'1164'0'0,"17"-7"-913"0"0,-20 6-193 0 0,0-1 1 0 0,1 1 0 0 0,-1 0 0 0 0,1 1 0 0 0,-1-1 0 0 0,3 0-59 0 0,15 1 319 0 0,0-1 1 0 0,-1-1-1 0 0,1-1 1 0 0,-1-1-1 0 0,4-2-319 0 0,-9 2-2196 0 0,0-2 0 0 0,7-3 2196 0 0,-9 1-5069 0 0</inkml:trace>
  <inkml:trace contextRef="#ctx0" brushRef="#br0" timeOffset="153637.06">23722 7574 5984 0 0,'-1'0'260'0'0,"1"1"1"0"0,-1-1-1 0 0,1 0 1 0 0,-1 1-1 0 0,1-1 0 0 0,-1 0 1 0 0,1 1-1 0 0,-1-1 1 0 0,1 0-1 0 0,0 1 1 0 0,-1-1-1 0 0,1 1 0 0 0,-1-1 1 0 0,1 1-1 0 0,0-1 1 0 0,0 1-1 0 0,-1-1 1 0 0,1 1-1 0 0,0-1 0 0 0,0 1 1 0 0,-1 0-1 0 0,1-1 1 0 0,0 1-1 0 0,0-1 1 0 0,0 1-261 0 0,-4 23 1971 0 0,1-11-1204 0 0,1-3-148 0 0,0 0 1 0 0,0 0-1 0 0,1 8-619 0 0,-3 16 724 0 0,0-14-325 0 0,-1 5 367 0 0,1 1 0 0 0,1 0-1 0 0,1 2-765 0 0,2-26 80 0 0,0 0 0 0 0,0 0 0 0 0,0 0 0 0 0,0 0 0 0 0,1-1 0 0 0,-1 1 0 0 0,0 0 0 0 0,1 0 0 0 0,0 0 0 0 0,-1-1 0 0 0,1 1 0 0 0,0 0 0 0 0,0-1 0 0 0,0 1 0 0 0,0-1 0 0 0,0 1 0 0 0,1 0-80 0 0,-1-1 318 0 0,-1-1-113 0 0,0 0-49 0 0,1 1-11 0 0,3-1-90 0 0,0 1-1 0 0,-1-1 0 0 0,1 0 1 0 0,-1 0-1 0 0,1 0 0 0 0,0 0 1 0 0,-1 0-1 0 0,1-1 0 0 0,-1 0 0 0 0,1 0 1 0 0,-1 0-1 0 0,1 0-54 0 0,9-4 56 0 0,1-1 0 0 0,6-4-56 0 0,14-7-180 0 0,-27 14 123 0 0,1 0 0 0 0,-1 1-1 0 0,1 0 1 0 0,0 0 0 0 0,0 0 0 0 0,8 0 57 0 0,-13 2-21 0 0,1 0 0 0 0,-1 1 0 0 0,1-1 0 0 0,-1 1 0 0 0,0-1 0 0 0,0 1 0 0 0,1 0 0 0 0,-1 0 1 0 0,0 0-1 0 0,0 1 0 0 0,0-1 0 0 0,0 1 0 0 0,0 0 0 0 0,0-1 0 0 0,-1 1 0 0 0,1 0 0 0 0,-1 1 0 0 0,2 0 21 0 0,1 3-23 0 0,-1 0-1 0 0,0 0 1 0 0,0 0-1 0 0,-1 0 0 0 0,1 1 1 0 0,-1-1-1 0 0,-1 1 1 0 0,1 0-1 0 0,-1 0 0 0 0,1 5 24 0 0,0 0-68 0 0,-2-6-283 0 0,0 0 1 0 0,0 1-1 0 0,0-1 0 0 0,-1 0 0 0 0,0 2 351 0 0,0-7-211 0 0,0 11-808 0 0</inkml:trace>
  <inkml:trace contextRef="#ctx0" brushRef="#br0" timeOffset="158231.236">24360 7035 6448 0 0,'0'-2'160'0'0,"1"1"1"0"0,-1-1-1 0 0,1 1 0 0 0,-1-1 1 0 0,0 1-1 0 0,0-1 0 0 0,0 1 1 0 0,0-1-1 0 0,0 1 1 0 0,0-1-1 0 0,0 1 0 0 0,0-1 1 0 0,-1 1-1 0 0,1 0 0 0 0,0-1 1 0 0,-1 1-1 0 0,0-1 1 0 0,1 1-1 0 0,-1 0 0 0 0,0-1 1 0 0,1 1-1 0 0,-1 0 0 0 0,-1-1-160 0 0,-4-10 2562 0 0,3 7-2782 0 0,3 4 393 0 0,0 1 0 0 0,0-1 0 0 0,0 0 0 0 0,-1 0 0 0 0,1 1 0 0 0,0-1 0 0 0,-1 0 0 0 0,1 0 0 0 0,-1 1 0 0 0,1-1 0 0 0,-1 0 0 0 0,1 1 0 0 0,-1-1 0 0 0,1 1 0 0 0,-1-1 0 0 0,1 1 0 0 0,-1-1 0 0 0,0 1-1 0 0,1-1 1 0 0,-1 1 0 0 0,0-1 0 0 0,1 1 0 0 0,-1 0 0 0 0,0 0 0 0 0,0-1 0 0 0,1 1 0 0 0,-1 0 0 0 0,0 0 0 0 0,0 0 0 0 0,0 0 0 0 0,1 0 0 0 0,-1 0 0 0 0,0 0 0 0 0,0 0 0 0 0,0 0 0 0 0,1 0 0 0 0,-1 0 0 0 0,0 0 0 0 0,0 1 0 0 0,0-1-173 0 0,-4 2 19 0 0,-1 1 1 0 0,1 0 0 0 0,0 0-1 0 0,0 1 1 0 0,0-1-1 0 0,1 1 1 0 0,-1 0-1 0 0,1 0 1 0 0,0 1 0 0 0,-1 0-20 0 0,-3 3 294 0 0,0 0 247 0 0,-15 17 358 0 0,22-24-903 0 0,0 0 0 0 0,1 0 0 0 0,-1 0 0 0 0,0 0 0 0 0,1 0 0 0 0,-1 1 0 0 0,1-1 0 0 0,-1 0 0 0 0,1 0 0 0 0,0 1 0 0 0,-1-1 0 0 0,1 0 0 0 0,0 1 0 0 0,0-1 0 0 0,0 0 0 0 0,0 1 0 0 0,0-1 0 0 0,0 0 0 0 0,0 1 0 0 0,0-1 0 0 0,1 1 4 0 0,6 19-129 0 0,-4-19 137 0 0,-1 0 0 0 0,0 0 0 0 0,1 0-1 0 0,-1 0 1 0 0,1 0 0 0 0,-1 0 0 0 0,1-1 0 0 0,0 1-1 0 0,0-1 1 0 0,0 0 0 0 0,0 0 0 0 0,0 0 0 0 0,0 0 0 0 0,0-1-1 0 0,0 1 1 0 0,0-1 0 0 0,0 0 0 0 0,0 0 0 0 0,1 0 0 0 0,-1 0-1 0 0,0 0 1 0 0,0-1 0 0 0,0 1 0 0 0,0-1 0 0 0,0 0 0 0 0,0 0-1 0 0,0 0-7 0 0,10-4 69 0 0,0-1-1 0 0,-1 0 0 0 0,0-1 1 0 0,0-1-1 0 0,4-3-68 0 0,-13 9 2 0 0,0 0 20 0 0,1-1 0 0 0,-1 0 1 0 0,1 1-1 0 0,-1-1 0 0 0,0-1 1 0 0,0 1-1 0 0,0 0 0 0 0,-1-1 1 0 0,1 0-1 0 0,0-1-22 0 0,-3 4 16 0 0,1 0-1 0 0,-1 1 1 0 0,0-1-1 0 0,1 0 1 0 0,-1 0-1 0 0,0 0 1 0 0,0 0-1 0 0,0 0 0 0 0,0 0 1 0 0,0 0-1 0 0,0 0 1 0 0,0 0-1 0 0,0 0 1 0 0,0 0-1 0 0,0 0 1 0 0,0 0-1 0 0,-1 1 1 0 0,1-1-1 0 0,0 0 1 0 0,-1 0-16 0 0,0-1 34 0 0,1 1-1 0 0,-1 0 1 0 0,-1 0 0 0 0,1 0 0 0 0,0 0 0 0 0,0 0 0 0 0,0 0 0 0 0,0 0-1 0 0,-1 0 1 0 0,1 0 0 0 0,0 1 0 0 0,-1-1 0 0 0,1 0 0 0 0,-1 1-1 0 0,1-1 1 0 0,-2 1-34 0 0,-3-2 34 0 0,-1 1 0 0 0,1-1 0 0 0,-1 2-1 0 0,1-1 1 0 0,-1 1 0 0 0,1 0 0 0 0,-1 0-1 0 0,1 1 1 0 0,-1-1 0 0 0,1 2-1 0 0,-1-1 1 0 0,1 1 0 0 0,-1 0-34 0 0,6-2 113 0 0,1 0-1 0 0,0 0-33 0 0,16 4-391 0 0,-7-5 280 0 0,0 0 0 0 0,1 0-1 0 0,-1-1 1 0 0,0 0 0 0 0,1 0 0 0 0,3-3 32 0 0,55-23-217 0 0,-50 19 138 0 0,12-5-21 0 0,-2-2-1 0 0,6-5 101 0 0,29-17-235 0 0,-39 23 114 0 0,0 0 1 0 0,-2-2 0 0 0,0-1 0 0 0,0 0 0 0 0,-2-2-1 0 0,10-13 121 0 0,-23 26 0 0 0,-1 0 0 0 0,-1 0 0 0 0,4-8 0 0 0,-7 13 0 0 0,-1 0 0 0 0,1-1 0 0 0,-1 1 0 0 0,0-1 0 0 0,0 1 0 0 0,0-1 0 0 0,-1 0 0 0 0,1 1 0 0 0,-1-1 0 0 0,1 0 0 0 0,-1 1 0 0 0,0-1 0 0 0,0 0 0 0 0,0-2 0 0 0,-1 3-2 0 0,-4-14 864 0 0,4 16-814 0 0,1-1 1 0 0,-1 1-1 0 0,0-1 0 0 0,1 1 1 0 0,-1-1-1 0 0,0 1 1 0 0,1-1-1 0 0,-1 1 0 0 0,0 0 1 0 0,0 0-1 0 0,0-1 0 0 0,1 1 1 0 0,-1 0-1 0 0,0 0 0 0 0,0 0 1 0 0,0 0-1 0 0,0 0 0 0 0,0 0 1 0 0,1 0-1 0 0,-1 0-48 0 0,-3 0 12 0 0,0 1 0 0 0,0-1 0 0 0,1 1 0 0 0,-1 0 0 0 0,0 0 0 0 0,1 0 0 0 0,-1 1 1 0 0,1-1-1 0 0,-1 1 0 0 0,1 0 0 0 0,0 0 0 0 0,0 0 0 0 0,0 0 0 0 0,0 1 0 0 0,-2 1-12 0 0,-5 6-8 0 0,-1 1-1 0 0,1 1 1 0 0,-2 3 8 0 0,8-9 9 0 0,-1-1-9 0 0,2 1 0 0 0,-1 0-1 0 0,0 0 1 0 0,1 1 0 0 0,0-1-1 0 0,1 1 1 0 0,-2 4 0 0 0,-9 50-239 0 0,1-3-153 0 0,-4 11 385 0 0,3 0 0 0 0,3 1 0 0 0,2 13 7 0 0,7-68 1 0 0,-10 107 340 0 0,6 30-341 0 0,5-141 36 0 0,-1-1 0 0 0,0-1 0 0 0,0 1 0 0 0,-1 1-36 0 0,1-7 13 0 0,0 0 0 0 0,0-1 1 0 0,0 1-1 0 0,-1-1 0 0 0,1 1 0 0 0,-1-1 0 0 0,0 0 0 0 0,0 1 0 0 0,0-1 0 0 0,0 0 0 0 0,-3 2-13 0 0,4-4-22 0 0,0 0-1 0 0,0 0 1 0 0,0 0-1 0 0,0-1 0 0 0,0 1 1 0 0,0 0-1 0 0,0-1 1 0 0,-1 1-1 0 0,1 0 0 0 0,0-1 1 0 0,0 0-1 0 0,-1 1 1 0 0,1-1-1 0 0,0 0 0 0 0,0 0 1 0 0,-1 1-1 0 0,1-1 1 0 0,0 0-1 0 0,-1 0 0 0 0,1-1 1 0 0,-1 1 22 0 0,-17-5-4893 0 0,16 4 3062 0 0,-10-2-5178 0 0</inkml:trace>
  <inkml:trace contextRef="#ctx0" brushRef="#br0" timeOffset="158562.834">24387 7277 13936 0 0,'2'-1'637'0'0,"37"-26"320"0"0,-30 19-697 0 0,1 1 0 0 0,0 0-1 0 0,0 1 1 0 0,3-1-260 0 0,23-9 974 0 0,0 2 1 0 0,0 2 0 0 0,10-1-975 0 0,112-21 831 0 0,-130 28-934 0 0,6 0-367 0 0</inkml:trace>
  <inkml:trace contextRef="#ctx0" brushRef="#br3" timeOffset="180020.733">394 9834 6912 0 0,'-12'-5'744'0'0,"8"6"-510"0"0,0 0 0 0 0,0 0 0 0 0,0 0 0 0 0,1 0 0 0 0,-1 0 0 0 0,0 1 0 0 0,-1 0-234 0 0,-9 4 1355 0 0,-40 18 65 0 0,52-22-1348 0 0,0-1 0 0 0,0 0 0 0 0,0 0 0 0 0,-1 1 0 0 0,1-1 0 0 0,1 1 0 0 0,-1 0 0 0 0,-1 1-72 0 0,-13 10 923 0 0,12-12-700 0 0,1 1 1 0 0,-1 0 0 0 0,1 1-1 0 0,0-1 1 0 0,0 0 0 0 0,0 1 0 0 0,0 0-1 0 0,0 0 1 0 0,0-1 0 0 0,1 2-224 0 0,-2-2 93 0 0,4-2-83 0 0,0 1 0 0 0,0-1 0 0 0,0 1 0 0 0,0-1 0 0 0,0 1 0 0 0,0-1 0 0 0,0 0 0 0 0,0 1 0 0 0,0-1 0 0 0,0 1 0 0 0,0-1 0 0 0,0 1 0 0 0,0-1 0 0 0,0 0 0 0 0,1 1 0 0 0,-1-1 0 0 0,0 1 0 0 0,0-1 1 0 0,0 0-1 0 0,1 1 0 0 0,-1-1 0 0 0,0 0 0 0 0,1 1 0 0 0,-1-1 0 0 0,0 0 0 0 0,1 1 0 0 0,-1-1 0 0 0,0 0 0 0 0,1 0-10 0 0,3 4 16 0 0,1-1 1 0 0,-1 1-1 0 0,1-1 1 0 0,0-1-1 0 0,0 1 0 0 0,0-1 1 0 0,0 1-1 0 0,1-2 1 0 0,2 2-17 0 0,25 10 167 0 0,-16-3-89 0 0,-4-4-102 0 0,0 1 1 0 0,-1 1-1 0 0,-1 0 0 0 0,9 8 24 0 0,-2-3 1 0 0,-15-11-1 0 0,0 0 0 0 0,0 0 0 0 0,0 0 0 0 0,0 0 0 0 0,-1 1 0 0 0,1-1 0 0 0,-1 1 0 0 0,1 0 0 0 0,0 2 0 0 0,4 5-204 0 0,-4-6 446 0 0,0 1 0 0 0,0-1 0 0 0,-1 1 0 0 0,0 0 0 0 0,2 3-242 0 0,-4-6 91 0 0,1-1 1 0 0,-1 1 0 0 0,0-1 0 0 0,0 1-1 0 0,1 0 1 0 0,-1-1 0 0 0,0 1 0 0 0,0-1 0 0 0,0 1-1 0 0,-1 0 1 0 0,1-1 0 0 0,0 1 0 0 0,-1-1-1 0 0,1 1 1 0 0,-1-1 0 0 0,1 1 0 0 0,-1-1-1 0 0,0 1 1 0 0,0-1 0 0 0,1 0 0 0 0,-2 1-92 0 0,-3 5-22 0 0,-1 0-1 0 0,0-1 1 0 0,0 0 0 0 0,0 0 0 0 0,-1-1 0 0 0,0 0-1 0 0,0 0 1 0 0,0 0 0 0 0,-7 2 22 0 0,-8 3 244 0 0,-1-1 0 0 0,-20 6-244 0 0,17-8 105 0 0,-1-1 0 0 0,-2-1-105 0 0,9-2-8 0 0,-2-2-376 0 0,20-1 192 0 0,2 0-141 0 0,1-1 132 0 0,-1 0 1 0 0,0 1-1 0 0,0-1 0 0 0,1 0 1 0 0,-1 1-1 0 0,1-1 0 0 0,-1 1 0 0 0,0-1 1 0 0,1 1-1 0 0,-1-1 0 0 0,1 1 1 0 0,-1-1-1 0 0,1 1 0 0 0,0-1 1 0 0,-1 1-1 0 0,1 0 201 0 0,1-2-1007 0 0,7-5-4521 0 0</inkml:trace>
  <inkml:trace contextRef="#ctx0" brushRef="#br3" timeOffset="180356.13">609 9914 15056 0 0,'0'0'693'0'0,"0"0"-21"0"0,0 0-339 0 0,0 0 174 0 0,0 0 121 0 0,0 0 20 0 0,-1 0-585 0 0,1 1 0 0 0,0 0 0 0 0,-1-1 0 0 0,1 1 0 0 0,0 0 0 0 0,0-1 0 0 0,-1 1 0 0 0,1 0 0 0 0,0-1 0 0 0,0 1 0 0 0,0 0 0 0 0,0 0 0 0 0,0-1 0 0 0,0 1-63 0 0,3 15-81 0 0,-1 1-1 0 0,-1-1 1 0 0,0 0-1 0 0,-1 0 1 0 0,-1 1-1 0 0,-2 7 82 0 0,3-18 58 0 0,0 0 0 0 0,1 0 0 0 0,-1 0 0 0 0,1 0-1 0 0,1 4-57 0 0,0-3 127 0 0,-1 0 0 0 0,0-1 0 0 0,-1 1 0 0 0,0 6-127 0 0,-8 110 363 0 0,8-53-158 0 0,0-64-197 0 0,0 1 0 0 0,0-1 0 0 0,1 0 0 0 0,0 0 0 0 0,0 2-8 0 0,3 21 78 0 0,-5-29-77 0 0,1 1 1 0 0,0-1 0 0 0,0 1 0 0 0,0-1 0 0 0,0 1-1 0 0,0-1 1 0 0,1 1 0 0 0,-1 0 0 0 0,0-1-1 0 0,0 1 1 0 0,0-1 0 0 0,0 1 0 0 0,1-1 0 0 0,-1 1-1 0 0,0-1 1 0 0,0 1 0 0 0,1-1 0 0 0,-1 1-1 0 0,0-1 1 0 0,1 1 0 0 0,-1-1-2 0 0,1 1 3 0 0,0 0-1 0 0,-1 0 1 0 0,1 0 0 0 0,0 0-1 0 0,-1 0 1 0 0,1 0 0 0 0,-1 0-1 0 0,1 0 1 0 0,-1 1 0 0 0,1-1-1 0 0,-1 0 1 0 0,0 0 0 0 0,0 0-1 0 0,0 1-2 0 0,5 7-370 0 0,-4-9-320 0 0,-3-4 68 0 0,2 2 383 0 0,0 1 1 0 0,-1-1-1 0 0,1 0 1 0 0,0 0-1 0 0,0 1 1 0 0,0-1-1 0 0,0 0 1 0 0,1 0-1 0 0,-1 1 1 0 0,0-1-1 0 0,1 0 1 0 0,-1 1 0 0 0,1-1-1 0 0,-1 0 1 0 0,1 1-1 0 0,0-1 239 0 0,3-9-759 0 0,-3-11-927 0 0</inkml:trace>
  <inkml:trace contextRef="#ctx0" brushRef="#br3" timeOffset="180621.565">655 10096 9584 0 0,'-19'-15'438'0'0,"18"15"-419"0"0,1-1 0 0 0,-1 1-1 0 0,0-1 1 0 0,1 1 0 0 0,-1-1 0 0 0,1 1-1 0 0,-1-1 1 0 0,0 0 0 0 0,1 1-1 0 0,0-1 1 0 0,-1 0 0 0 0,1 0-1 0 0,-1 1 1 0 0,1-1 0 0 0,0 0-1 0 0,-1 0 1 0 0,1 1 0 0 0,0-1 0 0 0,0 0-1 0 0,0 0 1 0 0,0 0 0 0 0,0 0-1 0 0,0 1 1 0 0,0-1 0 0 0,0 0-1 0 0,0 0 1 0 0,0 0 0 0 0,0 0 0 0 0,0 1-1 0 0,0-1 1 0 0,1 0 0 0 0,-1 0-19 0 0,2-14 136 0 0,-2 13 55 0 0,0 0 0 0 0,0 0 0 0 0,0 0 0 0 0,0 0 0 0 0,1 0 0 0 0,-1 1 0 0 0,1-1 0 0 0,-1 0 0 0 0,1 0 0 0 0,0 0 0 0 0,-1 1 0 0 0,1-1 0 0 0,0 1 0 0 0,0-1 0 0 0,0 0 0 0 0,1 1 0 0 0,-1 0 0 0 0,0-1 0 0 0,1 1-191 0 0,0-2 167 0 0,1 0-1 0 0,-1 1 1 0 0,1 0-1 0 0,0-1 1 0 0,0 1-1 0 0,0 0 1 0 0,0 0-1 0 0,1 1 1 0 0,-1-1 0 0 0,1 1-167 0 0,3-2 391 0 0,0 1 0 0 0,0 0 0 0 0,1 1 0 0 0,-1 0 0 0 0,1 0 0 0 0,-1 0 0 0 0,1 1-391 0 0,-3 0-24 0 0,-1 1-1 0 0,1-1 1 0 0,0 1-1 0 0,-1 0 1 0 0,1 1-1 0 0,-1-1 1 0 0,1 1-1 0 0,-1-1 1 0 0,1 1-1 0 0,-1 1 0 0 0,2 0 25 0 0,-3-1 74 0 0,0 1-1 0 0,0-1 0 0 0,0 0 1 0 0,0 1-1 0 0,0-1 0 0 0,-1 1 1 0 0,1 0-1 0 0,-1 0 0 0 0,0 0 1 0 0,0 0-1 0 0,0 0 0 0 0,0 0 1 0 0,-1 1-1 0 0,1-1 0 0 0,-1 1 1 0 0,0-1-1 0 0,0 1 0 0 0,1 2-73 0 0,-2-3 40 0 0,0 0-1 0 0,0 0 0 0 0,0 0 0 0 0,-1 0 0 0 0,1 0 1 0 0,-1 0-1 0 0,1 0 0 0 0,-1 0 0 0 0,0 0 0 0 0,0-1 1 0 0,-1 1-1 0 0,1 0 0 0 0,0 0 0 0 0,-1-1 1 0 0,0 1-1 0 0,1-1 0 0 0,-1 1 0 0 0,0-1 0 0 0,-1 1-39 0 0,-4 5 96 0 0,0-1 0 0 0,-1 0 0 0 0,0 0 0 0 0,0-1-1 0 0,-1 0-95 0 0,-1 2-18 0 0,-1-1-1 0 0,1-1 1 0 0,-1 0-1 0 0,-1 0 1 0 0,1-1 0 0 0,-1-1-1 0 0,-2 1 19 0 0,8-4-219 0 0,1 1 0 0 0,-1-1 0 0 0,0-1 0 0 0,0 1 0 0 0,-4-1 219 0 0,10 0-203 0 0,-1 0 0 0 0,1 0 1 0 0,0 0-1 0 0,-1 0 0 0 0,1 0 0 0 0,0 0 0 0 0,-1 0 0 0 0,1-1 0 0 0,0 1 0 0 0,-1 0 0 0 0,1 0 0 0 0,0 0 0 0 0,-1-1 0 0 0,1 1 0 0 0,0 0 0 0 0,-1 0 0 0 0,1-1 0 0 0,0 1 0 0 0,0 0 0 0 0,-1-1 0 0 0,1 1 0 0 0,0 0 203 0 0,0-1-1113 0 0,-3-2-5020 0 0</inkml:trace>
  <inkml:trace contextRef="#ctx0" brushRef="#br3" timeOffset="180973.185">808 10131 8288 0 0,'0'0'638'0'0,"2"1"-292"0"0,5 2 18 0 0,-1-1 0 0 0,1 1 1 0 0,0-2-1 0 0,0 1 0 0 0,-1-1 1 0 0,1 0-1 0 0,0 0 0 0 0,0-1 0 0 0,0 0 1 0 0,0 0-1 0 0,0-1 0 0 0,0 0 1 0 0,0 0-1 0 0,0 0 0 0 0,0-1 1 0 0,0 0-1 0 0,4-2-364 0 0,5-4 656 0 0,-4 3-202 0 0,-1-1 1 0 0,0 0 0 0 0,-1-1-1 0 0,1 0 1 0 0,-1 0 0 0 0,0-2-455 0 0,11-7 726 0 0,-12 5-640 0 0,-9 11-55 0 0,1-2-110 0 0,0 0-1 0 0,0 0 1 0 0,0 0-1 0 0,0 0 1 0 0,0 1-1 0 0,-1-1 1 0 0,1 0-1 0 0,-1 0 1 0 0,1 0-1 0 0,-1-1 1 0 0,0 1-1 0 0,0 0 1 0 0,0 0-1 0 0,0 0 1 0 0,0 0-1 0 0,0 0 1 0 0,-1 0-1 0 0,1 0 1 0 0,-1 0-1 0 0,1 0 1 0 0,-1 0-1 0 0,0 0 80 0 0,1 1 9 0 0,-1 0 0 0 0,1 0 0 0 0,0 0 0 0 0,-1 0-1 0 0,1 0 1 0 0,-1 0 0 0 0,1 0 0 0 0,-1 1-1 0 0,1-1 1 0 0,-1 0 0 0 0,0 0 0 0 0,1 1 0 0 0,-1-1-1 0 0,0 0 1 0 0,0 1 0 0 0,1-1 0 0 0,-1 1 0 0 0,0-1-1 0 0,0 1 1 0 0,0-1 0 0 0,0 1 0 0 0,0 0-1 0 0,0-1 1 0 0,0 1 0 0 0,0 0-9 0 0,-1 0 35 0 0,0-1 0 0 0,-1 1 0 0 0,1 1 1 0 0,0-1-1 0 0,-1 0 0 0 0,1 0 0 0 0,0 1 0 0 0,0 0 0 0 0,0-1 1 0 0,-1 1-1 0 0,1 0-35 0 0,-8 4 188 0 0,1-1 1 0 0,0 2-1 0 0,1-1 0 0 0,-5 4-188 0 0,10-6 59 0 0,0 0 0 0 0,1-1-1 0 0,-1 1 1 0 0,1 0 0 0 0,0 0-1 0 0,0 0 1 0 0,-1 2-59 0 0,-6 9 213 0 0,7-11-168 0 0,0 0-1 0 0,0 0 0 0 0,0 0 0 0 0,0 1 0 0 0,0-1 1 0 0,1 0-1 0 0,-1 1 0 0 0,1-1 0 0 0,0 1 0 0 0,0 0 1 0 0,0-1-1 0 0,1 1 0 0 0,-1 0 0 0 0,1-1 1 0 0,0 1-1 0 0,0 0 0 0 0,0 0 0 0 0,1-1 0 0 0,0 2-44 0 0,1 3 74 0 0,-2-6-42 0 0,1 0 0 0 0,-1 0 0 0 0,1 0-1 0 0,-1 0 1 0 0,1 0 0 0 0,0 0 0 0 0,0 0-1 0 0,1 0-31 0 0,0 1 19 0 0,0 0-1 0 0,1 0 1 0 0,-1 0-1 0 0,1-1 1 0 0,-1 1 0 0 0,1-1-1 0 0,0 0 1 0 0,0 0-1 0 0,0 0 1 0 0,0 0-1 0 0,1-1 1 0 0,-1 1-1 0 0,0-1 1 0 0,1 0-1 0 0,-1 0 1 0 0,1 0-1 0 0,-1 0 1 0 0,1 0-1 0 0,3-1-18 0 0,1 1-13 0 0,1-1 0 0 0,-1 0 0 0 0,0-1 0 0 0,1 0 0 0 0,-1 0 0 0 0,0-1 0 0 0,2 0 13 0 0,12-3-189 0 0,-16 3-169 0 0,0 0-1 0 0,0 0 0 0 0,0-1 1 0 0,0 0-1 0 0,0 0 0 0 0,0 0 0 0 0,2-3 359 0 0,-4 3-753 0 0,12-6-5782 0 0</inkml:trace>
  <inkml:trace contextRef="#ctx0" brushRef="#br3" timeOffset="181356.571">1302 9930 14368 0 0,'-12'0'1562'0'0,"-1"11"-1548"0"0,13-10-14 0 0,-1 0 0 0 0,0-1 0 0 0,1 1 0 0 0,-1 0 0 0 0,0 0 0 0 0,1-1 0 0 0,-1 1 0 0 0,1 0 0 0 0,-1 0 0 0 0,1 0 0 0 0,0 0 0 0 0,-1 0 0 0 0,1 0 0 0 0,0-1 0 0 0,-1 1 0 0 0,1 0 0 0 0,0 0 0 0 0,0 0 0 0 0,0 1 0 0 0,0 2 0 0 0,-1 5 63 0 0,0 1 1 0 0,0 0 0 0 0,1 7-64 0 0,0-11 136 0 0,1-2 66 0 0,-1 0-1 0 0,1 0 0 0 0,1 0 0 0 0,-1 0 0 0 0,0 0 0 0 0,1 0 0 0 0,0 0 0 0 0,0 0 0 0 0,0-1 0 0 0,1 1-201 0 0,4 10 1217 0 0,-5-9-1133 0 0,5 6 269 0 0,-4-8-611 0 0,0-1-1 0 0,0 0 1 0 0,1 0 0 0 0,-1 0-1 0 0,0 0 1 0 0,3 0 258 0 0,4-1 245 0 0,-9-1-175 0 0,-1 0 20 0 0,18 0 1092 0 0,-16 0-1274 0 0,-2 0-14 0 0,0 0-27 0 0,0 0-127 0 0,0 0-69 0 0,0 0-801 0 0,0 0-3279 0 0,0 0-1409 0 0</inkml:trace>
  <inkml:trace contextRef="#ctx0" brushRef="#br3" timeOffset="181804.824">1513 9877 6912 0 0,'0'0'314'0'0,"0"0"-6"0"0,-11-7-44 0 0,8 7 151 0 0,0-1 0 0 0,1 0 0 0 0,-1 1 0 0 0,0-1 0 0 0,0 1 0 0 0,1 0 0 0 0,-1 0 0 0 0,0 0 0 0 0,0 0 0 0 0,0 0 0 0 0,1 1 0 0 0,-1-1 0 0 0,0 1 0 0 0,1 0 0 0 0,-1 0 0 0 0,0 0-415 0 0,-10 4 1132 0 0,0 1 0 0 0,-9 6-1132 0 0,3-2 2121 0 0,12-6-2047 0 0,0 0 0 0 0,0 1 0 0 0,0 0 1 0 0,1 0-1 0 0,-1 1 0 0 0,1 0 0 0 0,1 0 0 0 0,-2 2-74 0 0,-9 11 452 0 0,1 1-1 0 0,0 3-451 0 0,12-18 138 0 0,-1 0-1 0 0,1 1 1 0 0,0-1-1 0 0,0 1 1 0 0,0 0-1 0 0,1-1 1 0 0,0 1-1 0 0,0 0 0 0 0,0 0 1 0 0,1 1-1 0 0,0 1-137 0 0,1-5 25 0 0,0 0-1 0 0,1 0 0 0 0,0 0 1 0 0,0-1-1 0 0,0 1 1 0 0,0 0-1 0 0,0-1 0 0 0,0 1 1 0 0,1-1-1 0 0,-1 1 0 0 0,1-1 1 0 0,-1 0-1 0 0,1 0 0 0 0,0 0 1 0 0,0 0-1 0 0,0 0 1 0 0,0 0-1 0 0,1 0-24 0 0,1 2 35 0 0,0-1 0 0 0,1 0 0 0 0,-1 0 1 0 0,1 0-1 0 0,0-1 0 0 0,0 1 0 0 0,0-1 0 0 0,4 1-35 0 0,5 0 60 0 0,0-1-1 0 0,1 0 0 0 0,-1-1 0 0 0,1 0 0 0 0,-1-1 1 0 0,13-2-60 0 0,8-2-342 0 0,0-2 0 0 0,5-3 342 0 0,-35 8-707 0 0,0 0 0 0 0,0-1 0 0 0,0 0-1 0 0,-1 0 1 0 0,1-1 0 0 0,-1 1 0 0 0,4-3 707 0 0,-2-1-6433 0 0</inkml:trace>
  <inkml:trace contextRef="#ctx0" brushRef="#br3" timeOffset="183080.689">1777 9695 10136 0 0,'-2'-4'263'0'0,"1"3"-213"0"0,1 0-1 0 0,-1 0 0 0 0,1 1 0 0 0,-1-1 0 0 0,0 0 0 0 0,1 0 0 0 0,-1 0 0 0 0,0 1 0 0 0,1-1 0 0 0,-1 1 1 0 0,0-1-1 0 0,0 0 0 0 0,0 1 0 0 0,1-1 0 0 0,-1 1 0 0 0,-1-1-49 0 0,1 1 222 0 0,1 0 0 0 0,-1 0 1 0 0,0 0-1 0 0,0 0 0 0 0,0 0 0 0 0,0 0 0 0 0,0 0 1 0 0,0 0-1 0 0,0 0 0 0 0,0 0 0 0 0,0 0 0 0 0,0 1 0 0 0,0-1 1 0 0,1 0-1 0 0,-1 1 0 0 0,0-1 0 0 0,0 0 0 0 0,0 1 1 0 0,0-1-1 0 0,1 1 0 0 0,-1 0 0 0 0,0-1 0 0 0,1 1 1 0 0,-1 0-1 0 0,0-1 0 0 0,1 1 0 0 0,-1 0 0 0 0,1 0 1 0 0,-1-1-1 0 0,1 1 0 0 0,-1 0 0 0 0,1 0-222 0 0,-4 6 466 0 0,1 0 0 0 0,0-1 0 0 0,-3 8-466 0 0,4-7-219 0 0,-5 17 228 0 0,0-1 0 0 0,2 1 1 0 0,1 0-1 0 0,1 0 0 0 0,1 5-9 0 0,-4 19 455 0 0,4-13-302 0 0,0 0 1 0 0,3 0-1 0 0,0 0 0 0 0,3 0 0 0 0,0-1-153 0 0,-2-22 60 0 0,1 0 0 0 0,-1 0 0 0 0,2 0 0 0 0,4 9-60 0 0,-7-12 44 0 0,-1-7-40 0 0,0-1 1 0 0,0 0-1 0 0,0 0 0 0 0,0 1 1 0 0,1-1-1 0 0,-1 0 1 0 0,0 0-1 0 0,1 0 1 0 0,-1 0-1 0 0,0 0 1 0 0,1 0-1 0 0,0 1 1 0 0,-1-1-1 0 0,1 0 1 0 0,-1 0-1 0 0,1 0 1 0 0,0-1-1 0 0,0 1 1 0 0,0 0-1 0 0,0 0-4 0 0,0 0-141 0 0,-1-1-322 0 0,0 0-114 0 0,-1-8-5415 0 0,-1 0-21 0 0</inkml:trace>
  <inkml:trace contextRef="#ctx0" brushRef="#br3" timeOffset="184097.388">1585 9937 4144 0 0,'4'-8'337'0'0,"-4"8"-333"0"0,0-1 0 0 0,0 1 0 0 0,1 0 0 0 0,-1-1 0 0 0,0 1 0 0 0,0-1-1 0 0,1 1 1 0 0,-1-1 0 0 0,0 1 0 0 0,0-1 0 0 0,0 1 0 0 0,0-1 0 0 0,0 1 0 0 0,0-1 0 0 0,1 1 0 0 0,-1-1 0 0 0,0 1 0 0 0,-1-1 0 0 0,1 1 0 0 0,0-1 0 0 0,0 1 0 0 0,0 0 0 0 0,0-1 0 0 0,0 1 0 0 0,0-1 0 0 0,-1 0-4 0 0,1 0 190 0 0,-1 0 1 0 0,1 1 0 0 0,-1-1-1 0 0,1 0 1 0 0,-1 0 0 0 0,1-1-1 0 0,-1 1 1 0 0,1 0 0 0 0,0 0-1 0 0,0 0 1 0 0,0 0-1 0 0,0 0 1 0 0,0 0 0 0 0,0 0-1 0 0,0 0 1 0 0,0 0 0 0 0,0 0-1 0 0,0 0 1 0 0,0-1-1 0 0,1 1 1 0 0,-1 0 0 0 0,0 0-1 0 0,1 0 1 0 0,-1 0 0 0 0,1 0-1 0 0,-1 0 1 0 0,1 0 0 0 0,0 1-1 0 0,-1-1 1 0 0,1 0-1 0 0,0 0 1 0 0,-1 0 0 0 0,1 1-1 0 0,0-1 1 0 0,0 0-191 0 0,2-1 286 0 0,0 1 1 0 0,1-1-1 0 0,-1 1 1 0 0,0-1-1 0 0,1 1 1 0 0,-1 0-1 0 0,0 1 1 0 0,1-1-1 0 0,-1 0 1 0 0,2 1-287 0 0,-1 0 155 0 0,5-2 53 0 0,0 1 1 0 0,1 1-1 0 0,-1 0 1 0 0,0 0-1 0 0,0 1 1 0 0,0 0 0 0 0,0 1-209 0 0,7 1 115 0 0,0 1 0 0 0,-1 1 0 0 0,6 3-115 0 0,-14-5 3 0 0,0 0 0 0 0,0 1-1 0 0,-1-1 1 0 0,1 2 0 0 0,-1-1 0 0 0,0 0 0 0 0,-1 1 0 0 0,3 3-3 0 0,3 3 102 0 0,-1 0 1 0 0,0 0 0 0 0,-1 1-1 0 0,0 1 1 0 0,-1 0-1 0 0,1 2-102 0 0,-3-2 180 0 0,1 1 0 0 0,-2 0 0 0 0,0 0 0 0 0,0 0 0 0 0,-2 1 0 0 0,2 9-180 0 0,1-8 153 0 0,-5-14-140 0 0,0-1 0 0 0,0 1 0 0 0,-1-1 0 0 0,1 1 0 0 0,0 0 0 0 0,-1 0 0 0 0,1-1 0 0 0,-1 1 0 0 0,0 0 0 0 0,1 0 0 0 0,-1-1 0 0 0,0 1 0 0 0,0 0 0 0 0,0 0 0 0 0,-1 0 0 0 0,1-1 0 0 0,0 1-1 0 0,-1 0 1 0 0,1 0 0 0 0,-1 0-13 0 0,1 0 84 0 0,0-2 3 0 0,0 0 2 0 0,0 0 26 0 0,0 0-14 0 0,0 0-5 0 0,0-6-56 0 0,1 0 0 0 0,1 1-1 0 0,-1-1 1 0 0,1 0 0 0 0,0 1-1 0 0,0 0 1 0 0,1-1 0 0 0,0 1-1 0 0,0 0 1 0 0,1-1-40 0 0,6-13 6 0 0,14-17 48 0 0,-8 13-55 0 0,-5 8-93 0 0,1 1-1 0 0,0 0 0 0 0,1 1 1 0 0,1 0-1 0 0,1 0 95 0 0,-9 8-76 0 0,7-6-462 0 0,1 1-1 0 0,1 0 1 0 0,0 1-1 0 0,0 0 1 0 0,1 2 0 0 0,11-5 538 0 0,-20 10-349 0 0,0 0 0 0 0,1 0 0 0 0,-1 1 0 0 0,0 0 0 0 0,1 0 0 0 0,-1 0 0 0 0,2 1 349 0 0,-6 0-154 0 0,1 0 1 0 0,0 1 0 0 0,0-1 0 0 0,-1 1 0 0 0,1-1-1 0 0,0 1 1 0 0,-1 0 0 0 0,1 0 0 0 0,-1 1 0 0 0,1-1-1 0 0,-1 1 1 0 0,1 0 0 0 0,-1 0 0 0 0,1 1 153 0 0,-1 0 60 0 0,-3-2 84 0 0,0 1 0 0 0,-1-1 0 0 0,1 1 0 0 0,-1-1 0 0 0,1 0 0 0 0,-1 1 0 0 0,1-1 0 0 0,-1 0 0 0 0,0 0 0 0 0,1 1 0 0 0,-1-1 0 0 0,0 0 0 0 0,0 0 0 0 0,0 0-144 0 0,-3 4 432 0 0,0 2 171 0 0,0-1 0 0 0,-1 0 0 0 0,0 0 0 0 0,-5 4-603 0 0,3-3 296 0 0,-16 13 357 0 0,18-17-519 0 0,1 0 0 0 0,0 1-1 0 0,0 0 1 0 0,0 0 0 0 0,0 0-1 0 0,-1 3-133 0 0,-7 8 352 0 0,9-12-274 0 0,0 1 1 0 0,0 0 0 0 0,1-1 0 0 0,-1 1 0 0 0,1 0-1 0 0,-1 1-78 0 0,-5 10 248 0 0,7-14-225 0 0,0 0 0 0 0,0 0 0 0 0,1 0 0 0 0,-1 0-1 0 0,0 0 1 0 0,1 0 0 0 0,-1 0 0 0 0,1 1 0 0 0,-1-1 0 0 0,1 0 0 0 0,-1 0-1 0 0,1 0 1 0 0,0 1 0 0 0,0-1 0 0 0,0 0 0 0 0,-1 1 0 0 0,1-1 0 0 0,0 0-1 0 0,1 1 1 0 0,-1-1 0 0 0,0 0 0 0 0,0 0 0 0 0,1 1-23 0 0,-1-1 66 0 0,0-1-2 0 0,0 0-59 0 0,1 0-1 0 0,-1 0 0 0 0,1 1 1 0 0,-1-1-1 0 0,1 0 0 0 0,-1 0 1 0 0,1 0-1 0 0,-1 1 0 0 0,1-1 1 0 0,-1 0-1 0 0,1 0 0 0 0,-1 1 0 0 0,0-1 1 0 0,1 0-1 0 0,-1 1 0 0 0,0-1 1 0 0,1 1-1 0 0,-1-1 0 0 0,0 0 1 0 0,0 1-1 0 0,1-1 0 0 0,-1 1 1 0 0,0-1-1 0 0,0 1 0 0 0,1-1 0 0 0,-1 1-4 0 0,0-1 4 0 0,0 1 0 0 0,0-1-1 0 0,0 0 1 0 0,0 1-1 0 0,1-1 1 0 0,-1 1-1 0 0,0-1 1 0 0,0 0-1 0 0,0 1 1 0 0,1-1-1 0 0,-1 0 1 0 0,0 1-1 0 0,1-1 1 0 0,-1 0-1 0 0,0 1 1 0 0,0-1-1 0 0,1 0 1 0 0,-1 1-1 0 0,1-1 1 0 0,-1 0-1 0 0,0 0 1 0 0,1 0-1 0 0,-1 0 1 0 0,1 1-1 0 0,-1-1 1 0 0,0 0-1 0 0,1 0 1 0 0,-1 0-1 0 0,1 0 1 0 0,-1 0-1 0 0,1 0 1 0 0,-1 0-1 0 0,0 0 1 0 0,1 0-1 0 0,-1 0 1 0 0,1 0-1 0 0,-1 0 1 0 0,1 0-4 0 0,4-2 42 0 0,0 0 0 0 0,0-1 1 0 0,0 1-1 0 0,0-1 1 0 0,0 0-1 0 0,-1 0 0 0 0,1 0 1 0 0,-1-1-1 0 0,0 0 0 0 0,0 0 1 0 0,0 0-1 0 0,1-1-42 0 0,7-11 88 0 0,0-1 0 0 0,7-15-88 0 0,3-3 46 0 0,-21 33-47 0 0,-1 2 1 0 0,1-1-1 0 0,-1 1 1 0 0,0-1-1 0 0,1 1 1 0 0,-1-1-1 0 0,1 1 0 0 0,-1 0 1 0 0,0-1-1 0 0,1 1 1 0 0,-1 0-1 0 0,1-1 0 0 0,-1 1 1 0 0,1 0-1 0 0,0 0 1 0 0,-1-1-1 0 0,1 1 1 0 0,-1 0-1 0 0,1 0 0 0 0,0 0 1 0 0,0-1-58 0 0,-1 3 55 0 0,1 0 1 0 0,-1-1 0 0 0,1 1-1 0 0,-1 0 1 0 0,1-1 0 0 0,0 1-1 0 0,-1-1 1 0 0,1 1 0 0 0,1 0 2 0 0,3 9 34 0 0,-1 6 80 0 0,-4-14-92 0 0,1 0 0 0 0,-1 0 0 0 0,1 0 0 0 0,0 0-1 0 0,0 0 1 0 0,0 0 0 0 0,0 0 0 0 0,2 2-22 0 0,0 0 41 0 0,1 1 0 0 0,0-1-1 0 0,0 1 1 0 0,1-1-1 0 0,-1 0 1 0 0,1-1 0 0 0,1 1-41 0 0,-4-3 26 0 0,0-1 0 0 0,0 0 1 0 0,0 0-1 0 0,0 0 1 0 0,0 0-1 0 0,0 0 1 0 0,0 0-1 0 0,0-1 1 0 0,1 1-1 0 0,-1-1 1 0 0,0 1-1 0 0,0-1 1 0 0,1 0-1 0 0,-1 0 1 0 0,0 0-1 0 0,1 0 0 0 0,-1 0 1 0 0,0-1-1 0 0,0 1 1 0 0,1-1-1 0 0,1 0-26 0 0,4-2 69 0 0,0 0 0 0 0,0-1 0 0 0,-1 1 0 0 0,1-2 0 0 0,-1 1 0 0 0,0-1 0 0 0,0 0 0 0 0,0 0 0 0 0,-1-1 0 0 0,0 0-1 0 0,0 0 1 0 0,2-4-69 0 0,8-11 44 0 0,-1-1 0 0 0,-1 0 0 0 0,2-9-44 0 0,-11 23-11 0 0,0-3-29 0 0,0 0 0 0 0,-1 0 0 0 0,2-5 40 0 0,5-17-248 0 0,-7 22 172 0 0,-1 0 0 0 0,0 0 0 0 0,-1 0 0 0 0,0 0 0 0 0,0-1 0 0 0,-2 1 0 0 0,1-1-1 0 0,-1 1 1 0 0,-1-1 0 0 0,0 1 0 0 0,-1-1 0 0 0,-1-1 76 0 0,1 0 8 0 0,1 7 8 0 0,0 0 0 0 0,0 0 0 0 0,-1 0 0 0 0,0 0 0 0 0,0 0 0 0 0,0 0 0 0 0,-3-4-16 0 0,4 9 173 0 0,1 1 1 0 0,-1 0-147 0 0,0 0 1 0 0,0 0-1 0 0,-1 0 1 0 0,1 0-1 0 0,0 1 1 0 0,0-1-1 0 0,0 0 1 0 0,0 1-1 0 0,0-1 1 0 0,0 1-1 0 0,0-1 1 0 0,-1 1-1 0 0,1 0 1 0 0,1-1-1 0 0,-1 1 1 0 0,0 0-1 0 0,0-1 1 0 0,0 1-1 0 0,0 0 1 0 0,0 0-1 0 0,0 1-27 0 0,-11 23 59 0 0,8-15-23 0 0,0 2-8 0 0,1 0 1 0 0,0 0-1 0 0,0 0 0 0 0,2 1 1 0 0,-1-1-1 0 0,1 10-28 0 0,-2 21-24 0 0,1-27 13 0 0,0-1 0 0 0,2 1 0 0 0,0-1 1 0 0,0 1-1 0 0,2-1 0 0 0,1 4 11 0 0,-2-10 25 0 0,0-1 0 0 0,0 1 0 0 0,-1 5-25 0 0,0-9 1 0 0,0 1 0 0 0,0 0 0 0 0,1 0 0 0 0,0 0 0 0 0,0 0 0 0 0,0-1 0 0 0,1 1 0 0 0,0 0 0 0 0,0 0-1 0 0,3 5 36 0 0,-1-3 2 0 0,0 1 0 0 0,0-1 0 0 0,0-1 1 0 0,1 1-1 0 0,0-1 0 0 0,1 1 0 0 0,0-1 0 0 0,3 2-38 0 0,0-1-154 0 0,0 0 0 0 0,1-1 0 0 0,0 0 0 0 0,1-1 0 0 0,-1 0 0 0 0,1-1 0 0 0,0 0 0 0 0,1 0 0 0 0,-1-2 0 0 0,1 1 0 0 0,0-1 0 0 0,6 0 154 0 0,4 1-7463 0 0</inkml:trace>
  <inkml:trace contextRef="#ctx0" brushRef="#br3" timeOffset="187699.446">5770 9452 16991 0 0,'-19'-2'778'0'0,"15"2"-20"0"0,2 0-484 0 0,-1 0-283 0 0,-19 1 1180 0 0,21-1-1168 0 0,1 0 0 0 0,0 0 0 0 0,-1 0 0 0 0,1 1 0 0 0,0-1 0 0 0,-1 0 0 0 0,1 0 0 0 0,0 0 0 0 0,0 0 0 0 0,-1 0 0 0 0,1 0 0 0 0,0 1 0 0 0,-1-1 0 0 0,1 0 0 0 0,0 0 0 0 0,0 1 0 0 0,-1-1 0 0 0,1 0 0 0 0,0 0 0 0 0,0 1 0 0 0,0-1 0 0 0,-1 0 0 0 0,1 0 0 0 0,0 1 0 0 0,0-1 0 0 0,0 0 0 0 0,0 1 0 0 0,0-1 0 0 0,0 0 0 0 0,-1 1 0 0 0,1-1 0 0 0,0 0 0 0 0,0 1 0 0 0,0-1 0 0 0,0 0 0 0 0,0 1 0 0 0,0-1 0 0 0,0 0 0 0 0,0 1 0 0 0,1-1 0 0 0,-1 0 0 0 0,0 1 0 0 0,0-1 0 0 0,0 0 0 0 0,0 1 0 0 0,0-1 0 0 0,1 0 0 0 0,-1 1 0 0 0,0-1 0 0 0,0 0 0 0 0,0 0 0 0 0,1 1 0 0 0,-1-1 0 0 0,0 0 0 0 0,0 0 0 0 0,1 0 0 0 0,-1 1 0 0 0,0-1-3 0 0,6 6-662 0 0,-1 2-238 0 0</inkml:trace>
  <inkml:trace contextRef="#ctx0" brushRef="#br3" timeOffset="185072.952">3424 9840 3224 0 0,'-5'-4'3866'0'0,"5"3"-3652"0"0,0 1-1 0 0,-1 0 0 0 0,1 0 0 0 0,0 0 0 0 0,0 0 0 0 0,-1 0 1 0 0,1-1-1 0 0,0 1 0 0 0,-1 0 0 0 0,1 0 0 0 0,0 0 1 0 0,0 0-1 0 0,-1 0 0 0 0,1 0 0 0 0,0 0 0 0 0,-1 0 0 0 0,1 0 1 0 0,0 0-1 0 0,-1 0 0 0 0,1 0 0 0 0,0 0 0 0 0,-1 1 0 0 0,1-1 1 0 0,0 0-1 0 0,0 0 0 0 0,-1 0 0 0 0,1 0 0 0 0,0 0 0 0 0,0 1 1 0 0,-1-1-1 0 0,1 0 0 0 0,0 0 0 0 0,0 0 0 0 0,-1 1 0 0 0,1-1 1 0 0,0 0-1 0 0,0 0 0 0 0,0 1 0 0 0,0-1 0 0 0,-1 1-213 0 0,-5 17 2246 0 0,5-9-2102 0 0,1 0 0 0 0,-1 0-1 0 0,2 7-143 0 0,1 0 232 0 0,1 0 1 0 0,0-1-1 0 0,1 1 0 0 0,6 13-232 0 0,28 97 912 0 0,-35-106-720 0 0,-3-19-122 0 0,0-1 15 0 0,0 0-16 0 0,0 0-5 0 0,0 0 0 0 0,0 0 0 0 0,0 0 6 0 0,0 0 22 0 0,3-18 201 0 0,12-45-459 0 0,-11 48 104 0 0,-1 7 38 0 0,1 0 1 0 0,0 0-1 0 0,0 0 1 0 0,0 0-1 0 0,4-4 24 0 0,8-13 3 0 0,-12 20-12 0 0,0 1 0 0 0,0-1-1 0 0,0 1 1 0 0,1 0 0 0 0,0 0-1 0 0,-1 1 1 0 0,1-1-1 0 0,1 1 1 0 0,3-2 9 0 0,1-1-73 0 0,-3 2 41 0 0,1 0 1 0 0,0 1-1 0 0,0 0 0 0 0,0 0 0 0 0,0 1 1 0 0,0-1-1 0 0,0 2 0 0 0,0-1 0 0 0,3 1 32 0 0,18-1-82 0 0,29 2 82 0 0,-33 0 13 0 0,-18 0 0 0 0,0 0 0 0 0,0 0 0 0 0,0-1 0 0 0,0 0 0 0 0,0 0 0 0 0,0-1 0 0 0,2 0-13 0 0,-3 1 80 0 0,-6 1-67 0 0,1 0-1 0 0,-1 0 1 0 0,1 0 0 0 0,-1 0 0 0 0,1 0-1 0 0,-1 0 1 0 0,1-1 0 0 0,-1 1-1 0 0,1 0 1 0 0,-1 0 0 0 0,1 0 0 0 0,-1-1-1 0 0,1 1 1 0 0,-1 0 0 0 0,0-1-1 0 0,1 1 1 0 0,-1 0 0 0 0,0-1 0 0 0,1 1-1 0 0,-1 0 1 0 0,0-1 0 0 0,1 1-1 0 0,-1-1 1 0 0,0 1 0 0 0,0-1 0 0 0,1 1-1 0 0,-1 0 1 0 0,0-1 0 0 0,0 1-1 0 0,0-1 1 0 0,0 1 0 0 0,0-1-1 0 0,0 1 1 0 0,0-1 0 0 0,0 1 0 0 0,0-1-1 0 0,0 1 1 0 0,0-1 0 0 0,0 1-1 0 0,0-1 1 0 0,0 1 0 0 0,0-1-13 0 0,0 0 16 0 0,-1-1 0 0 0,1 1 0 0 0,0 0 0 0 0,-1-1 0 0 0,1 1 0 0 0,-1 0 0 0 0,1 0 0 0 0,-1-1 0 0 0,1 1 0 0 0,-1 0 0 0 0,0 0-1 0 0,0 0 1 0 0,1 0 0 0 0,-1 0 0 0 0,0 0 0 0 0,-1-1-16 0 0,-1 1 29 0 0,-1-1 0 0 0,1 0-1 0 0,-1 1 1 0 0,1 0 0 0 0,-1-1-1 0 0,1 1 1 0 0,-1 1-1 0 0,1-1 1 0 0,-1 1 0 0 0,0-1-1 0 0,0 1 1 0 0,1 0 0 0 0,-1 0-1 0 0,0 1 1 0 0,1-1 0 0 0,-1 1-1 0 0,0 0 1 0 0,1 0 0 0 0,-1 0-1 0 0,1 0 1 0 0,-1 0-1 0 0,1 1 1 0 0,-1 0-29 0 0,-9 5 53 0 0,1 1 1 0 0,0 0-1 0 0,0 0 0 0 0,1 2 1 0 0,-4 3-54 0 0,11-9 18 0 0,1-1 0 0 0,0 1 1 0 0,0 0-1 0 0,0 0 0 0 0,1 1 1 0 0,-1-1-1 0 0,1 0 1 0 0,0 1-1 0 0,0 0 0 0 0,0 1-18 0 0,-1 6 63 0 0,-1 1-1 0 0,2 0 0 0 0,-1 5-62 0 0,2-16 2 0 0,0 2 4 0 0,1-1 0 0 0,-1 1 1 0 0,1-1-1 0 0,0 0 0 0 0,0 1 1 0 0,0-1-1 0 0,0 1 0 0 0,1-1 1 0 0,-1 1-1 0 0,1-1 1 0 0,0 0-1 0 0,0 1 0 0 0,1 0-6 0 0,0 1 19 0 0,0 0 0 0 0,1 0 0 0 0,-1 0 1 0 0,1 0-1 0 0,0-1 0 0 0,1 1 0 0 0,-1-1 0 0 0,4 4-19 0 0,-5-6 12 0 0,1-1-1 0 0,-1 1 1 0 0,0 0 0 0 0,1-1 0 0 0,-1 1-1 0 0,1-1 1 0 0,-1 0 0 0 0,1 0 0 0 0,0 0-1 0 0,-1 0 1 0 0,1-1 0 0 0,0 1 0 0 0,0-1-1 0 0,0 1 1 0 0,-1-1 0 0 0,1 0 0 0 0,0 0-1 0 0,1-1-11 0 0,19-1-282 0 0,-2-1 0 0 0,21-5 282 0 0,-28 4-1376 0 0,0-1 0 0 0,-1 0 0 0 0,1-1 1376 0 0,5-3-6795 0 0</inkml:trace>
  <inkml:trace contextRef="#ctx0" brushRef="#br3" timeOffset="185406.973">4136 9807 16783 0 0,'-6'0'263'0'0,"0"0"0"0"0,0 1-1 0 0,0-1 1 0 0,0 1 0 0 0,0 0-1 0 0,0 1 1 0 0,-3 1-263 0 0,-8 11 201 0 0,15-12-164 0 0,0 0-1 0 0,0 0 0 0 0,0 0 1 0 0,0 0-1 0 0,0 0 0 0 0,1 1 1 0 0,-1-1-1 0 0,1 0 0 0 0,-1 1 0 0 0,1 0 1 0 0,0-1-1 0 0,0 1 0 0 0,0 0 1 0 0,1-1-1 0 0,-1 1 0 0 0,0 0 1 0 0,1 0-1 0 0,0-1 0 0 0,0 1 0 0 0,0 0 1 0 0,0 0-1 0 0,0 0 0 0 0,0 0 1 0 0,1-1-1 0 0,0 1 0 0 0,-1 0 1 0 0,1 0-1 0 0,0-1 0 0 0,0 1 0 0 0,0 0 1 0 0,2 1-37 0 0,1 2 17 0 0,1 0 0 0 0,0 0 0 0 0,-1-1 1 0 0,2 0-1 0 0,-1 0 0 0 0,1 0 0 0 0,0-1 1 0 0,0 1-18 0 0,24 19 68 0 0,47 58 62 0 0,-76-81-118 0 0,0 0 1 0 0,0 0 0 0 0,0 0-1 0 0,0 0 1 0 0,0 1-1 0 0,0-1 1 0 0,0 0 0 0 0,0 1-1 0 0,-1-1 1 0 0,1 0-1 0 0,0 1 1 0 0,-1-1 0 0 0,1 1-1 0 0,-1-1 1 0 0,0 1-1 0 0,1-1 1 0 0,-1 1 0 0 0,0 0-1 0 0,0-1 1 0 0,0 1 0 0 0,0-1-1 0 0,0 1 1 0 0,0-1-1 0 0,-1 1-12 0 0,0 0 35 0 0,0 0-1 0 0,0-1 1 0 0,0 1 0 0 0,0-1-1 0 0,0 1 1 0 0,-1-1-1 0 0,1 0 1 0 0,0 0-1 0 0,-1 1 1 0 0,1-1-1 0 0,-1 0 1 0 0,0 0 0 0 0,1 0-1 0 0,-1 0 1 0 0,0-1-1 0 0,0 1 1 0 0,1 0-1 0 0,-1-1 1 0 0,-1 1-35 0 0,-8 1 329 0 0,0 0 0 0 0,1-1 0 0 0,-4 0-329 0 0,-15 3 304 0 0,20-2-361 0 0,1-1 1 0 0,-1 0-1 0 0,0 0 0 0 0,1-1 0 0 0,-1 0 0 0 0,0 0 0 0 0,0-1 1 0 0,1 0-1 0 0,-1-1 0 0 0,1 0 0 0 0,-7-2 57 0 0,15 4-73 0 0,0 0 0 0 0,-1 0 0 0 0,1 0 0 0 0,-1-1 0 0 0,1 1 0 0 0,0 0 0 0 0,-1 0 0 0 0,1 0 0 0 0,0 0 0 0 0,-1-1 0 0 0,1 1 0 0 0,0 0 0 0 0,0 0 0 0 0,-1-1 0 0 0,1 1 0 0 0,0 0 0 0 0,0 0 0 0 0,-1-1 0 0 0,1 1 0 0 0,0 0 0 0 0,0-1 0 0 0,-1 1 0 0 0,1 0 0 0 0,0-1 0 0 0,0 1 0 0 0,0 0 0 0 0,0-1 0 0 0,0 1 0 0 0,0-1 0 0 0,0 1 0 0 0,0 0 0 0 0,0-1 0 0 0,0 1 0 0 0,0 0 0 0 0,0-1 0 0 0,0 1 0 0 0,0-1 73 0 0,10-10-5967 0 0,-10 11 5859 0 0,9-9-5570 0 0</inkml:trace>
  <inkml:trace contextRef="#ctx0" brushRef="#br3" timeOffset="187034.903">4409 9889 12440 0 0,'0'0'957'0'0,"-6"14"224"0"0,0-3-451 0 0,0 1 0 0 0,-1-1 0 0 0,0 0 0 0 0,-1-1 0 0 0,-6 7-730 0 0,7-8 257 0 0,2-3-75 0 0,-10 13 471 0 0,1 1 1 0 0,-1 3-654 0 0,13-18 65 0 0,0 0 0 0 0,0 0 1 0 0,1 0-1 0 0,0 0 0 0 0,0 0 0 0 0,0 0 0 0 0,1 0 0 0 0,0 0 0 0 0,0 1 1 0 0,0 2-66 0 0,0-3 21 0 0,0-4-13 0 0,0 1 0 0 0,0-1 0 0 0,1 0 0 0 0,-1 1 0 0 0,1-1 0 0 0,-1 0 0 0 0,1 0 0 0 0,-1 1 0 0 0,1-1 0 0 0,-1 0-1 0 0,1 0 1 0 0,0 0 0 0 0,0 1 0 0 0,0-1 0 0 0,0 0 0 0 0,0 0 0 0 0,0 0 0 0 0,0-1 0 0 0,0 1 0 0 0,0 0 0 0 0,0 0 0 0 0,0 0 0 0 0,0-1-1 0 0,1 1 1 0 0,-1-1 0 0 0,0 1 0 0 0,0-1 0 0 0,1 1 0 0 0,-1-1 0 0 0,0 0 0 0 0,1 0 0 0 0,-1 0-8 0 0,4 1 18 0 0,-1 0 0 0 0,0-1 0 0 0,0 0 0 0 0,0 1 0 0 0,0-2 0 0 0,0 1 0 0 0,1 0 0 0 0,-1-1 0 0 0,3-1-18 0 0,2-1 84 0 0,1 0 0 0 0,-1-1 0 0 0,9-5-84 0 0,-14 7 55 0 0,0-1-1 0 0,0 1 1 0 0,0-1 0 0 0,-1 0 0 0 0,0 0 0 0 0,1-1 0 0 0,-1 1 0 0 0,0-1-1 0 0,-1 1 1 0 0,1-2-55 0 0,7-8 149 0 0,-8 10-166 0 0,0 1 1 0 0,-1-1-1 0 0,1 1 0 0 0,0-1 1 0 0,-1 0-1 0 0,0 1 1 0 0,1-1-1 0 0,-1 0 0 0 0,0 0 1 0 0,0 0-1 0 0,-1 0 0 0 0,1 0 1 0 0,-1 0-1 0 0,1 0 1 0 0,-1 0-1 0 0,0 0 17 0 0,0-1-27 0 0,0 0 1 0 0,-1 1-1 0 0,1-1 1 0 0,-1 1-1 0 0,0-1 0 0 0,0 1 1 0 0,0 0-1 0 0,0-1 1 0 0,0 1-1 0 0,-1 0 0 0 0,1 0 1 0 0,-1 0-1 0 0,0 0 1 0 0,0 0-1 0 0,0 0 0 0 0,-1 0 1 0 0,1 1-1 0 0,0-1 1 0 0,-1 1-1 0 0,0 0 0 0 0,-2-2 27 0 0,0 1-43 0 0,0 0 0 0 0,-1 0-1 0 0,1 1 1 0 0,0-1 0 0 0,-1 1-1 0 0,0 1 1 0 0,1-1 0 0 0,-1 1-1 0 0,0 0 1 0 0,0 0 0 0 0,0 1-1 0 0,-4-1 44 0 0,9 1-74 0 0,1 0 8 0 0,-1 2 1 0 0,1-2 62 0 0,0 0 1 0 0,-1 0-1 0 0,1 0 1 0 0,0 0-1 0 0,0 0 0 0 0,-1 0 1 0 0,1 0-1 0 0,0 0 1 0 0,0 1-1 0 0,0-1 1 0 0,-1 0-1 0 0,1 0 1 0 0,0 0-1 0 0,0 0 1 0 0,0 0-1 0 0,0 1 0 0 0,-1-1 1 0 0,1 0-1 0 0,0 0 1 0 0,0 0-1 0 0,0 1 1 0 0,0-1-1 0 0,0 0 1 0 0,0 0-1 0 0,0 1 1 0 0,-1-1-1 0 0,1 0 0 0 0,0 0 1 0 0,0 0-1 0 0,0 1 1 0 0,0-1-1 0 0,0 0 1 0 0,0 0-1 0 0,0 1 1 0 0,0-1-1 0 0,0 0 1 0 0,0 0-1 0 0,0 1 0 0 0,1-1 1 0 0,-1 0-1 0 0,0 0 1 0 0,0 1-1 0 0,0-1 1 0 0,0 0-1 0 0,0 0 1 0 0,0 0-1 0 0,0 1 1 0 0,1-1-1 0 0,-1 0 1 0 0,0 0-1 0 0,0 0 0 0 0,0 0 1 0 0,0 1-1 0 0,1-1 1 0 0,-1 0-1 0 0,0 0 1 0 0,0 0 2 0 0,2 3-5 0 0,1 0 0 0 0,-1-1 0 0 0,1 1 0 0 0,-1-1 0 0 0,1 1 1 0 0,0-1-1 0 0,-1 0 0 0 0,1 0 0 0 0,0 0 0 0 0,1-1 0 0 0,-1 1 1 0 0,0-1-1 0 0,0 1 0 0 0,1-1 0 0 0,-1 0 0 0 0,1 0 0 0 0,-1-1 0 0 0,1 1 1 0 0,1-1 4 0 0,9 1 30 0 0,1-1 1 0 0,0 0 0 0 0,0-1 0 0 0,3-1-31 0 0,12-1 86 0 0,-16 1-38 0 0,0 0 0 0 0,1-1 0 0 0,4-2-48 0 0,-14 3 16 0 0,2 0 14 0 0,1-1 1 0 0,-1 0-1 0 0,0-1 0 0 0,-1 0 0 0 0,1 0 0 0 0,0-1 1 0 0,-1 1-1 0 0,1-2-30 0 0,10-8 91 0 0,-12 11-83 0 0,-1-1 0 0 0,0 0 1 0 0,0-1-1 0 0,0 1 0 0 0,0-1 0 0 0,-1 1 0 0 0,0-1 0 0 0,0 0 0 0 0,0 0 0 0 0,0-1 0 0 0,-1 1 0 0 0,0-1-8 0 0,5-15-358 0 0,0 0 0 0 0,0-13 358 0 0,-4 23-199 0 0,-1 4 117 0 0,0 0-1 0 0,-1 0 1 0 0,0 0 0 0 0,0 0 0 0 0,-1 0 0 0 0,0 0-1 0 0,0-1 1 0 0,-1 1 0 0 0,0 0 0 0 0,0 0 0 0 0,-2-6 82 0 0,0-2-43 0 0,3 13 65 0 0,0 1 1 0 0,0-1 0 0 0,-1 0 0 0 0,1 0 0 0 0,0 1 0 0 0,-1-1 0 0 0,1 1 0 0 0,-1-1-1 0 0,0 0 1 0 0,0 1 0 0 0,1-1 0 0 0,-1 1 0 0 0,0 0 0 0 0,0-1 0 0 0,-1 0-23 0 0,2 2 45 0 0,0-1 1 0 0,-1 1-1 0 0,1 0 0 0 0,-1-1 1 0 0,1 1-1 0 0,0-1 1 0 0,-1 1-1 0 0,1 0 1 0 0,-1-1-1 0 0,1 1 0 0 0,-1 0 1 0 0,1-1-1 0 0,-1 1 1 0 0,1 0-1 0 0,-1 0 0 0 0,1 0 1 0 0,-1-1-1 0 0,0 1 1 0 0,1 0-1 0 0,-1 0-45 0 0,1 1 0 0 0,-1-1 0 0 0,1 1 0 0 0,-1-1 1 0 0,1 1-1 0 0,0-1 0 0 0,-1 1 0 0 0,1-1 0 0 0,0 1 0 0 0,-1 0 0 0 0,1-1 0 0 0,0 1 1 0 0,0-1-1 0 0,0 1 0 0 0,-1 0 0 0 0,1-1 0 0 0,0 1 0 0 0,0 0 0 0 0,0 0 0 0 0,-7 36 168 0 0,3-16 32 0 0,0 0 0 0 0,2 1 0 0 0,0 8-200 0 0,1-18 90 0 0,-1 1 0 0 0,0-1 0 0 0,0 1-1 0 0,-2 1-89 0 0,-3 23 135 0 0,4-20-126 0 0,1 0 0 0 0,0 0 1 0 0,2 1-1 0 0,0-1 0 0 0,0 0 1 0 0,2 0-1 0 0,0 1 0 0 0,4 9-9 0 0,-4-20 20 0 0,0 0 0 0 0,0 0 0 0 0,1 0 0 0 0,0 0 0 0 0,0-1-20 0 0,-2-4 13 0 0,0 0-1 0 0,0 0 1 0 0,1 0-1 0 0,-1 0 1 0 0,1 0-1 0 0,-1 0 1 0 0,1-1-1 0 0,0 1 1 0 0,-1-1-1 0 0,1 1 1 0 0,0-1-1 0 0,0 1 0 0 0,0-1 1 0 0,0 0-1 0 0,0 0 1 0 0,1 0-1 0 0,-1 0-12 0 0,1-1-1 0 0,-1 1-1 0 0,0-1 1 0 0,1 0-1 0 0,-1 1 1 0 0,1-1-1 0 0,-1 0 1 0 0,0 0-1 0 0,1-1 1 0 0,-1 1-1 0 0,1 0 1 0 0,-1-1-1 0 0,0 0 1 0 0,1 1-1 0 0,-1-1 1 0 0,1 0 1 0 0,1-1 23 0 0,0-1 0 0 0,0 1 0 0 0,0-1 0 0 0,0 0 0 0 0,0 0 0 0 0,-1 0 0 0 0,4-3-23 0 0,1-4 50 0 0,0 1-1 0 0,-1-2 1 0 0,0 1-1 0 0,0-1 1 0 0,3-8-50 0 0,-4 7 45 0 0,1 0-66 0 0,-1-1 0 0 0,-1 0 0 0 0,0 0 0 0 0,3-11 21 0 0,3-3-60 0 0,-11 26 49 0 0,0 1-1 0 0,1-1 1 0 0,-1 1-1 0 0,0 0 0 0 0,0-1 1 0 0,0 1-1 0 0,0-1 1 0 0,1 1-1 0 0,-1 0 0 0 0,0-1 1 0 0,0 1-1 0 0,1-1 1 0 0,-1 1-1 0 0,0 0 0 0 0,1-1 1 0 0,-1 1-1 0 0,0 0 1 0 0,1 0-1 0 0,-1-1 0 0 0,1 1 1 0 0,-1 0 11 0 0,4 6-96 0 0,-1 19 77 0 0,-3-22-7 0 0,2 5 26 0 0,0-1 0 0 0,0 0 0 0 0,1 1 0 0 0,2 4 0 0 0,3 7 0 0 0,-6-16 16 0 0,0-1 0 0 0,0 1 0 0 0,0-1 0 0 0,0 1 0 0 0,0-1 0 0 0,1 0 0 0 0,-1 0 0 0 0,0 0 0 0 0,1 0 0 0 0,0-1 0 0 0,0 1 0 0 0,-1-1 0 0 0,1 1 0 0 0,0-1 0 0 0,0 0 0 0 0,0 0 0 0 0,0 0 0 0 0,0 0 0 0 0,3-1-16 0 0,6 0 74 0 0,-9-2-79 0 0,-2 0 8 0 0,15-3 0 0 0,-12 4 12 0 0,0 0-1 0 0,-1 0 1 0 0,1-1 0 0 0,-1 1-1 0 0,1-1 1 0 0,-1 0 0 0 0,0 0-1 0 0,0 0 1 0 0,0 0 0 0 0,2-2-15 0 0,3-3 16 0 0,-5 5-4 0 0,0-1 0 0 0,0 1 1 0 0,0-1-1 0 0,0 0 0 0 0,0 0 0 0 0,-1 0 0 0 0,1 0 1 0 0,-1-1-1 0 0,0 1 0 0 0,0 0 0 0 0,0-1-12 0 0,0-2 48 0 0,2 5-49 0 0,7 11-71 0 0,-6-3 88 0 0,3 2 11 0 0,-1 0 1 0 0,1 0-1 0 0,1-1 0 0 0,0-1 1 0 0,0 1-1 0 0,0-1 0 0 0,1-1 1 0 0,2 1-28 0 0,-10-6 21 0 0,1 1 1 0 0,-1-2 0 0 0,1 1 0 0 0,0 0 0 0 0,-1-1-1 0 0,1 1 1 0 0,0-1 0 0 0,-1 0 0 0 0,1 1 0 0 0,0-1-1 0 0,0-1 1 0 0,-1 1 0 0 0,1 0 0 0 0,0-1 0 0 0,-1 1-1 0 0,1-1 1 0 0,0 0 0 0 0,-1 0 0 0 0,1 0 0 0 0,1-1-22 0 0,7-3 155 0 0,-1-1 1 0 0,0 0 0 0 0,0 0-1 0 0,2-3-155 0 0,-7 5 0 0 0,-1 0 0 0 0,1-1 0 0 0,-1 0-1 0 0,0 0 1 0 0,-1 0 0 0 0,1 0 0 0 0,-1 0 0 0 0,0-1-1 0 0,1-3 1 0 0,4-8-193 0 0,-1-1-1 0 0,2-9 194 0 0,-7 18-107 0 0,0 1-1 0 0,-1-1 1 0 0,0 1 0 0 0,0-2 107 0 0,2-18-260 0 0,9-70-326 0 0,-10 80 722 0 0,-1 10 65 0 0,-1 21-98 0 0,0 11-72 0 0,2 0 0 0 0,0 0 0 0 0,2 0 0 0 0,1 2-31 0 0,2 18 64 0 0,3 12 108 0 0,-5-39-45 0 0,1-1 0 0 0,1 0-1 0 0,0 0 1 0 0,1-1 0 0 0,3 4-127 0 0,11 16 382 0 0,-21-33-381 0 0,2 2-3 0 0,11 1 14 0 0,-13-5-11 0 0,0 1 3 0 0,-1-1 0 0 0,1 0-1 0 0,-1 0 1 0 0,1 0 0 0 0,-1 0 0 0 0,1 0-1 0 0,-1 0 1 0 0,1 0 0 0 0,0 0-1 0 0,-1 0 1 0 0,1 0 0 0 0,-1 0 0 0 0,1 0-1 0 0,-1 0 1 0 0,1-1 0 0 0,-1 1 0 0 0,1 0-1 0 0,-1 0 1 0 0,1 0 0 0 0,-1-1-1 0 0,1 1 1 0 0,-1 0 0 0 0,0-1 0 0 0,1 1-1 0 0,-1 0 1 0 0,1-1 0 0 0,-1 1-1 0 0,0-1 1 0 0,1 1 0 0 0,-1-1 0 0 0,0 1-1 0 0,1-1-3 0 0,6-16-124 0 0,-6 13 59 0 0,3-6-164 0 0,-1-1 1 0 0,-1 0 0 0 0,0 1 0 0 0,-1-1 0 0 0,1-3 228 0 0,-1-1-233 0 0,1 1 1 0 0,3-9 232 0 0,12-22-285 0 0,-16 44 275 0 0,0-1 0 0 0,0 0 0 0 0,0 0-1 0 0,0 1 1 0 0,0-1 0 0 0,1 0 0 0 0,-1 1 0 0 0,0-1 0 0 0,1 1 0 0 0,0 0-1 0 0,-1-1 1 0 0,1 1 0 0 0,0 0 0 0 0,-1 0 0 0 0,1 0 0 0 0,0 0 0 0 0,1 0 10 0 0,1-1 55 0 0,-1 1 0 0 0,1 0 0 0 0,0 0 0 0 0,0 0 1 0 0,0 1-1 0 0,0-1 0 0 0,0 1 0 0 0,3 0-55 0 0,-6 0 27 0 0,0 0 0 0 0,0 0 0 0 0,-1 1 0 0 0,1-1 0 0 0,0 1 0 0 0,0-1 1 0 0,0 1-1 0 0,0-1 0 0 0,0 1 0 0 0,0-1 0 0 0,0 1 0 0 0,-1 0 0 0 0,1 0 0 0 0,0-1 0 0 0,-1 1 0 0 0,1 0 0 0 0,0 0 0 0 0,0 0-27 0 0,9 18 322 0 0,-9-17-263 0 0,4 8 156 0 0,-3-7-140 0 0,0 1 1 0 0,0-1-1 0 0,0 1 0 0 0,-1 0 1 0 0,0 0-1 0 0,1 0 0 0 0,-1 0 1 0 0,-1 0-1 0 0,1 0 0 0 0,0 3-75 0 0,7 43 363 0 0,-8-47-349 0 0,1-1 0 0 0,-1 1 0 0 0,1 0 0 0 0,0 0 0 0 0,0-1 0 0 0,0 1-1 0 0,0-1 1 0 0,0 1 0 0 0,1-1 0 0 0,-1 1 0 0 0,1-1 0 0 0,0 0 0 0 0,-1 1 0 0 0,3 0-14 0 0,8 14 52 0 0,-12-16-49 0 0,1 0 0 0 0,-1 0 0 0 0,1 0 1 0 0,0 0-1 0 0,-1 0 0 0 0,1 0 0 0 0,0 0 1 0 0,0-1-1 0 0,0 1 0 0 0,0 0 1 0 0,0 0-1 0 0,-1-1 0 0 0,1 1 0 0 0,1-1 1 0 0,-1 1-1 0 0,0 0-3 0 0,3 1 24 0 0,0 0-1 0 0,0 0 1 0 0,-1 0 0 0 0,1 1-1 0 0,2 2-23 0 0,-3-2 24 0 0,1 0 1 0 0,0-1-1 0 0,0 1 0 0 0,0-1 1 0 0,0 0-1 0 0,0 0 0 0 0,0 0 0 0 0,1-1 1 0 0,-1 1-1 0 0,1-1-24 0 0,1-1-76 0 0,-5-2-122 0 0,-2 0-189 0 0,6 2-285 0 0,-6-7-1964 0 0,-2 1 1106 0 0</inkml:trace>
  <inkml:trace contextRef="#ctx0" brushRef="#br3" timeOffset="187360.492">5206 9777 15056 0 0,'0'-3'1365'0'0,"0"2"-1329"0"0,0 0-1 0 0,0 0 1 0 0,0 1 0 0 0,1-1-1 0 0,-1 0 1 0 0,0 0 0 0 0,0 1-1 0 0,1-1 1 0 0,-1 0 0 0 0,0 1 0 0 0,1-1-1 0 0,-1 0 1 0 0,1 1 0 0 0,-1-1-1 0 0,1 1 1 0 0,-1-1 0 0 0,1 0 0 0 0,-1 1-1 0 0,1 0 1 0 0,0-1 0 0 0,-1 1-1 0 0,1-1 1 0 0,0 1 0 0 0,-1 0 0 0 0,1-1-1 0 0,0 1 1 0 0,-1 0 0 0 0,1 0-1 0 0,0-1 1 0 0,0 1-36 0 0,20-2 924 0 0,-20 2-877 0 0,78-4 4052 0 0,35-10-2350 0 0,-37 8-1445 0 0,-59 3-284 0 0,0 1-1 0 0,0 1 0 0 0,5 1-19 0 0,-3 0-201 0 0,1-1 0 0 0,5-2 201 0 0,24-3-2566 0 0,-48 5 1228 0 0</inkml:trace>
  <inkml:trace contextRef="#ctx0" brushRef="#br3" timeOffset="188312.649">6000 9856 13824 0 0,'-14'-2'237'0'0,"11"2"-111"0"0,0-1 0 0 0,-1 1 1 0 0,1 0-1 0 0,0 0 0 0 0,-1 0 0 0 0,1 1 0 0 0,0-1 0 0 0,-4 1-126 0 0,-10 8 260 0 0,7-4-233 0 0,5-3 49 0 0,1 1 0 0 0,-1-1-1 0 0,1 1 1 0 0,0-1 0 0 0,-1 1 0 0 0,1 0 0 0 0,1 1 0 0 0,-1-1 0 0 0,-2 3-76 0 0,3-3 56 0 0,-1 0 1 0 0,1 0 0 0 0,-1-1 0 0 0,0 1-1 0 0,0-1 1 0 0,-1 0-57 0 0,1 0 34 0 0,1 0 0 0 0,0 0 0 0 0,-1 0 0 0 0,1 0 0 0 0,0 0 0 0 0,0 1 0 0 0,0-1 0 0 0,1 1 0 0 0,-1 0-1 0 0,-1 3-33 0 0,-10 10 206 0 0,12-14-143 0 0,0 0 0 0 0,0 0-1 0 0,0 0 1 0 0,0 0-1 0 0,1 0 1 0 0,-1 0-1 0 0,0 1 1 0 0,1-1 0 0 0,0 0-1 0 0,0 1 1 0 0,0-1-1 0 0,0 1 1 0 0,0 0-1 0 0,0-1 1 0 0,0 1 0 0 0,1 0-1 0 0,0 0 1 0 0,-1-1-1 0 0,1 1 1 0 0,0 0-63 0 0,0-2 32 0 0,0 0 0 0 0,1 0-1 0 0,-1 0 1 0 0,-1 0 0 0 0,1 0 0 0 0,0 0 0 0 0,0 0 0 0 0,0 0 0 0 0,0 0-1 0 0,-1 0 1 0 0,1 0 0 0 0,0 0 0 0 0,-1 0 0 0 0,1-1 0 0 0,-1 1 0 0 0,1 0-32 0 0,-1 0 19 0 0,1-1 1 0 0,-1 1-1 0 0,1-1 1 0 0,0 1 0 0 0,0 0-1 0 0,-1-1 1 0 0,1 1-1 0 0,0-1 1 0 0,0 1-1 0 0,0 0 1 0 0,0-1 0 0 0,-1 1-1 0 0,1 0 1 0 0,0-1-1 0 0,0 1 1 0 0,0 0 0 0 0,1-1-1 0 0,-1 1 1 0 0,0 0-1 0 0,0-1 1 0 0,0 1-1 0 0,0-1 1 0 0,0 1 0 0 0,1 0-1 0 0,-1-1 1 0 0,0 1-1 0 0,1-1 1 0 0,-1 1 0 0 0,0-1-1 0 0,1 1-19 0 0,-1 0 26 0 0,0-1-1 0 0,1 0 1 0 0,-1 1 0 0 0,0-1-1 0 0,0 0 1 0 0,0 0 0 0 0,0 1 0 0 0,0-1-1 0 0,0 0 1 0 0,0 1 0 0 0,1-1-1 0 0,-1 1 1 0 0,0-1 0 0 0,0 0-1 0 0,0 1 1 0 0,0-1 0 0 0,-1 0-1 0 0,1 1 1 0 0,0-1 0 0 0,0 0-1 0 0,0 1 1 0 0,0-1 0 0 0,0 0-1 0 0,0 1 1 0 0,0-1 0 0 0,-1 0-1 0 0,1 1-25 0 0,2-1 22 0 0,-1 0-1 0 0,1 1 1 0 0,0-1-1 0 0,-1 0 0 0 0,1 0 1 0 0,0 0-1 0 0,-1 0 0 0 0,1 0 1 0 0,-1 0-1 0 0,1-1 1 0 0,0 1-1 0 0,-1-1 0 0 0,1 1 1 0 0,-1-1-1 0 0,1 1 0 0 0,-1-1 1 0 0,1 0-1 0 0,-1 0 1 0 0,1 0-1 0 0,-1 0 0 0 0,0 0 1 0 0,1 0-1 0 0,-1 0 0 0 0,0 0 1 0 0,0 0-1 0 0,0 0 1 0 0,0-1-1 0 0,0 1 0 0 0,0 0 1 0 0,0-1-1 0 0,0 0-21 0 0,0 0 20 0 0,1-1 0 0 0,0 1-1 0 0,0-1 1 0 0,0 1 0 0 0,1 0 0 0 0,-1 0-1 0 0,1 0 1 0 0,-1 0 0 0 0,1 0 0 0 0,-1 1-1 0 0,2-1-19 0 0,13-11 8 0 0,3-2-264 0 0,17-11 256 0 0,-22 16-48 0 0,-13 8 38 0 0,0 1-1 0 0,-1-1 1 0 0,1 1-1 0 0,0-1 1 0 0,-1 0-1 0 0,1 0 1 0 0,-1 0-1 0 0,0 0 1 0 0,1 0 10 0 0,-1 0-19 0 0,1-1 1 0 0,-1 1-1 0 0,1 0 1 0 0,0 0-1 0 0,0 0 1 0 0,0 0-1 0 0,1-1 19 0 0,59-41-496 0 0,-60 44 501 0 0,0-1 0 0 0,0 0 0 0 0,0 0 0 0 0,0 1 0 0 0,0-1 0 0 0,0 1 0 0 0,0-1 0 0 0,-1 1 0 0 0,1 0 0 0 0,0 0 0 0 0,0 0 0 0 0,1 0-5 0 0,-1 0-70 0 0,6 6-208 0 0,-7-5 251 0 0,0 1 0 0 0,0-1 0 0 0,0 1 0 0 0,0-1 0 0 0,0 1 0 0 0,0 0 0 0 0,-1-1 0 0 0,1 1 0 0 0,-1 0 0 0 0,0-1 0 0 0,1 1 27 0 0,3 11-111 0 0,-2-9 104 0 0,-1-1 0 0 0,1 1 0 0 0,-1 0-1 0 0,0 1 1 0 0,0-1 0 0 0,0 0 0 0 0,0 0-1 0 0,-1 0 1 0 0,0 0 0 0 0,1 1-1 0 0,-2-1 8 0 0,2-2 5 0 0,-1-1 0 0 0,0 1 0 0 0,0-1 0 0 0,1 1 0 0 0,-1-1-1 0 0,1 1 1 0 0,-1-1 0 0 0,1 1 0 0 0,0-1 0 0 0,-1 1 0 0 0,1-1-1 0 0,0 0 1 0 0,0 1 0 0 0,1 0-5 0 0,-1-1 12 0 0,0 0 1 0 0,0 0-1 0 0,0 1 0 0 0,-1-1 1 0 0,1 0-1 0 0,0 1 0 0 0,-1-1 1 0 0,1 1-1 0 0,-1-1 0 0 0,1 1 0 0 0,-1-1 1 0 0,0 1-1 0 0,1-1 0 0 0,-1 2-12 0 0,-2 12 116 0 0,2-12-96 0 0,-1-1 1 0 0,1 0 0 0 0,0 0 0 0 0,0 0 0 0 0,0 0-1 0 0,0 0 1 0 0,0 0 0 0 0,0 0 0 0 0,0 1 0 0 0,1-1-1 0 0,0 1-20 0 0,-1-1 18 0 0,1-1-1 0 0,-1 1 1 0 0,0 0-1 0 0,0-1 1 0 0,0 1-1 0 0,0-1 0 0 0,0 1 1 0 0,0-1-1 0 0,0 1 1 0 0,-1 0-1 0 0,1-1 1 0 0,-1 1-1 0 0,1-1 0 0 0,-1 1 1 0 0,1-1-1 0 0,-1 0 1 0 0,0 1-1 0 0,1-1-17 0 0,-6 16 440 0 0,6-16-234 0 0,-5 1 101 0 0,2 0-57 0 0,7-6-79 0 0,7-4-42 0 0,-10 8-113 0 0,0-1 0 0 0,1 0-1 0 0,-1 1 1 0 0,0-1-1 0 0,0 0 1 0 0,0 0 0 0 0,1 0-1 0 0,-1 0 1 0 0,0 0-1 0 0,0 0 1 0 0,0 0-1 0 0,0 0 1 0 0,-1 0 0 0 0,1-1-1 0 0,0 1 1 0 0,0 0-1 0 0,-1-1 1 0 0,1 1 0 0 0,-1 0-1 0 0,1-1 1 0 0,-1 1-1 0 0,1-1-15 0 0,-2 1 11 0 0,1-1 0 0 0,0 1 0 0 0,0-1-1 0 0,0 1 1 0 0,1-1 0 0 0,-1 1-1 0 0,0-1 1 0 0,0 1 0 0 0,1 0 0 0 0,-1-1-1 0 0,1 1 1 0 0,-1-1 0 0 0,1 1-1 0 0,0 0 1 0 0,-1 0 0 0 0,1-1 0 0 0,0 1-1 0 0,0 0 1 0 0,0 0 0 0 0,0 0 0 0 0,0 0-1 0 0,0 0 1 0 0,0 0 0 0 0,1-1-11 0 0,-1 1-9 0 0,0 0 0 0 0,0 0 1 0 0,0 0-1 0 0,0 0 0 0 0,0 0 1 0 0,-1 0-1 0 0,1 0 0 0 0,0-1 1 0 0,-1 1-1 0 0,1 0 0 0 0,-1 0 1 0 0,0-1-1 0 0,1 1 0 0 0,-1 0 0 0 0,0-2 9 0 0,5-12-75 0 0,6 1 33 0 0,-9 12 29 0 0,0 0 0 0 0,0 0 1 0 0,-1-1-1 0 0,1 1 0 0 0,-1-1 1 0 0,1 1-1 0 0,-1-1 0 0 0,0 1 1 0 0,0-1-1 0 0,0 0 0 0 0,0 1 1 0 0,0-2 12 0 0,-1 3-5 0 0,0-1 0 0 0,1 1-1 0 0,-1 0 1 0 0,0-1 0 0 0,1 1 0 0 0,-1-1 0 0 0,1 1 0 0 0,-1 0 0 0 0,1 0 0 0 0,0-1 0 0 0,-1 1 0 0 0,1 0 0 0 0,0 0 0 0 0,0 0 0 0 0,0 0 0 0 0,0 0 0 0 0,0 0-1 0 0,0 0 1 0 0,0 0 0 0 0,0 0 0 0 0,0 0 0 0 0,0 1 0 0 0,1-1 0 0 0,-1 0 0 0 0,1 0 5 0 0,7-4-57 0 0,-9 4 48 0 0,1 0 0 0 0,0 1-1 0 0,-1-1 1 0 0,1 1 0 0 0,0-1 0 0 0,0 1-1 0 0,0 0 1 0 0,-1-1 0 0 0,1 1-1 0 0,0 0 1 0 0,0 0 0 0 0,0 0 0 0 0,0-1-1 0 0,-1 1 1 0 0,2 0 9 0 0,1 0-7 0 0,1-1 0 0 0,-1 1 1 0 0,1 0-1 0 0,-1 0 0 0 0,0 0 0 0 0,1 1 1 0 0,-1-1-1 0 0,0 1 0 0 0,0 0 0 0 0,1 0 0 0 0,-1 0 1 0 0,1 0 6 0 0,24 9-58 0 0,-21-9 45 0 0,-7 0 9 0 0,1-1 0 0 0,-1 0 0 0 0,1 0 1 0 0,-1 0-1 0 0,1 0 0 0 0,0 0 0 0 0,-1 0 0 0 0,1 1 0 0 0,-1-1 1 0 0,1 0-1 0 0,-1 0 0 0 0,0 1 0 0 0,1-1 0 0 0,-1 0 0 0 0,1 1 1 0 0,-1-1-1 0 0,1 0 0 0 0,-1 1 0 0 0,0-1 0 0 0,1 1 0 0 0,-1-1 1 0 0,0 1-1 0 0,0-1 0 0 0,1 1 0 0 0,-1-1 0 0 0,0 1 0 0 0,0-1 0 0 0,1 1 1 0 0,-1-1-1 0 0,0 1 0 0 0,0-1 0 0 0,0 1 4 0 0,0 0-2 0 0,0 0-1 0 0,0-1 1 0 0,0 1 0 0 0,1 0-1 0 0,-1-1 1 0 0,0 1 0 0 0,1 0-1 0 0,-1 0 1 0 0,0-1 0 0 0,1 1-1 0 0,-1-1 1 0 0,0 1 0 0 0,1 0-1 0 0,-1-1 1 0 0,1 1 0 0 0,0-1-1 0 0,-1 1 3 0 0,6 3-23 0 0,-5-3 21 0 0,0-1 1 0 0,0 1 0 0 0,0 0-1 0 0,0-1 1 0 0,0 1-1 0 0,0 0 1 0 0,-1 0-1 0 0,1 0 1 0 0,0-1-1 0 0,0 1 1 0 0,-1 0-1 0 0,1 0 1 0 0,-1 0-1 0 0,1 0 1 0 0,-1 0 0 0 0,1 0-1 0 0,-1 0 1 0 0,0 0-1 0 0,1 0 1 0 0,-1 1-1 0 0,0-1 1 0 0,0 0-1 0 0,0 0 1 0 0,0 0-1 0 0,0 1 2 0 0,1 1 1 0 0,-1-1 0 0 0,1 1 0 0 0,0 0 0 0 0,0 0 0 0 0,0 0 0 0 0,1-1 0 0 0,0 2-1 0 0,6 15-4 0 0,-8-18-6 0 0,0 0 1 0 0,0 0-1 0 0,1 0 1 0 0,-1-1-1 0 0,0 1 0 0 0,0 0 1 0 0,0 0-1 0 0,0-1 1 0 0,0 1-1 0 0,0 0 1 0 0,0 0-1 0 0,0 0 1 0 0,0-1-1 0 0,-1 1 1 0 0,1 0-1 0 0,0 0 1 0 0,0-1-1 0 0,-1 2 10 0 0,-5 3-417 0 0,6-4 341 0 0,-1-1 0 0 0,0 1 0 0 0,1-1 0 0 0,-1 1 0 0 0,1-1 1 0 0,-1 1-1 0 0,1 0 0 0 0,-1-1 0 0 0,1 1 0 0 0,-1-1 0 0 0,1 1 0 0 0,-1 0 0 0 0,1 0 0 0 0,0-1 0 0 0,-1 1 0 0 0,1 0 0 0 0,0 0 0 0 0,0-1 0 0 0,0 1 0 0 0,0 0 0 0 0,-1 0 76 0 0,4 10-1187 0 0</inkml:trace>
  <inkml:trace contextRef="#ctx0" brushRef="#br3" timeOffset="190364.782">6998 9935 10136 0 0,'-7'-3'1049'0'0,"4"3"-886"0"0,1 0 0 0 0,0 0 0 0 0,-1 0 0 0 0,1 0 0 0 0,0 0 0 0 0,-1 1 0 0 0,1-1 0 0 0,0 1 0 0 0,-2 0-163 0 0,-14 1 1818 0 0,10 3-1691 0 0,7-4 4370 0 0,47 0-4095 0 0,-13 1 69 0 0,12-3-471 0 0,117-7 371 0 0,-73-1-2435 0 0,-65 8-4522 0 0</inkml:trace>
  <inkml:trace contextRef="#ctx0" brushRef="#br3" timeOffset="194279.882">10994 9289 14336 0 0,'0'0'661'0'0,"0"0"-17"0"0,1 8-347 0 0,1-4-155 0 0,-1 1 0 0 0,-1-1-1 0 0,1 0 1 0 0,-1 1 0 0 0,1 2-142 0 0,3 22 656 0 0,4 4 1139 0 0,4 24-1795 0 0,-6-24 1411 0 0,7 23-1411 0 0,-9-41 142 0 0,0 0 0 0 0,-1 1 0 0 0,-1-1 0 0 0,0 1 0 0 0,-1 0 0 0 0,-1 0 0 0 0,-1 14-142 0 0,-2-21 353 0 0,2-5-17 0 0,2-6-315 0 0,4-6-138 0 0,1 0 0 0 0,-1 1 0 0 0,1-1 1 0 0,1 1-1 0 0,-1 1 0 0 0,1-1 0 0 0,3-1 117 0 0,-9 7-9 0 0,4-3-32 0 0,0 0-1 0 0,0 0 1 0 0,1 0-1 0 0,0 0 1 0 0,-1 1-1 0 0,1 0 1 0 0,1 0 0 0 0,4-1 41 0 0,-8 3-13 0 0,0 0 1 0 0,0 0 0 0 0,0 1 0 0 0,1-1-1 0 0,-1 1 1 0 0,0 0 0 0 0,0 0 0 0 0,0 0-1 0 0,1 0 1 0 0,-1 1 0 0 0,0-1 0 0 0,0 1-1 0 0,0 0 1 0 0,0-1 0 0 0,0 2 0 0 0,0-1 0 0 0,0 0-1 0 0,0 0 1 0 0,1 2 12 0 0,-2-1 13 0 0,1 1 1 0 0,-1 0-1 0 0,0-1 0 0 0,0 1 1 0 0,0 0-1 0 0,0 0 0 0 0,-1 1 1 0 0,1-1-1 0 0,-1 0 0 0 0,0 0 1 0 0,0 1-1 0 0,0-1 0 0 0,0 1 1 0 0,-1-1-1 0 0,1 1 0 0 0,-1 0-13 0 0,-1 2 50 0 0,0 1-1 0 0,0-1 1 0 0,-1 0 0 0 0,1 1-1 0 0,-2-1 1 0 0,1 0-1 0 0,-1 0 1 0 0,0 0-1 0 0,0-1 1 0 0,0 1 0 0 0,-1-1-1 0 0,0 1 1 0 0,0-1-1 0 0,0 0 1 0 0,-1-1-1 0 0,1 1 1 0 0,-1-1-1 0 0,-1 0 1 0 0,1 0 0 0 0,0 0-1 0 0,-1-1 1 0 0,0 0-1 0 0,-4 2-49 0 0,-4 1 92 0 0,0 0 0 0 0,-1-1 0 0 0,-6 1-92 0 0,15-6 60 0 0,4 0 0 0 0,-2-3-37 0 0,4 3-20 0 0,0-1 1 0 0,0 0-1 0 0,0 1 0 0 0,1-1 1 0 0,-1 0-1 0 0,0 1 0 0 0,0-1 1 0 0,1 0-1 0 0,-1 1 0 0 0,1-1 1 0 0,-1 1-1 0 0,0-1 0 0 0,1 1 1 0 0,-1-1-1 0 0,1 1 0 0 0,0-1-3 0 0,4-2-2 0 0,1 0 0 0 0,-1 0 0 0 0,1 1 0 0 0,0 0 1 0 0,-1 0-1 0 0,1 0 0 0 0,0 1 0 0 0,6-1 2 0 0,7 0-43 0 0,0 1 0 0 0,5 1 43 0 0,-8 0-33 0 0,0 0 0 0 0,0-1 0 0 0,13-3 33 0 0,1-1 0 0 0,-16 3 0 0 0,0-1 0 0 0,12-4 0 0 0,-3-1-150 0 0,-1-1 0 0 0,-1-1-1 0 0,0-1 1 0 0,0-1-1 0 0,4-3 151 0 0,-4 0-460 0 0,-1-1 0 0 0,18-18 460 0 0,-30 25-71 0 0,-1 0 0 0 0,0 0 0 0 0,-1 0 0 0 0,0-1 0 0 0,0 0 0 0 0,-1-1 0 0 0,0 1 0 0 0,0-4 71 0 0,-4-3 52 0 0,-1 11 248 0 0,-18 16 316 0 0,15-6-548 0 0,-1 0 1 0 0,1 0-1 0 0,-1 0 0 0 0,1 0 0 0 0,1 1 0 0 0,-1-1 0 0 0,0 1 0 0 0,1 0 0 0 0,0 0 0 0 0,0 0 1 0 0,0 1-69 0 0,-3 13 181 0 0,0 0 1 0 0,0 7-182 0 0,3-14 47 0 0,1-6-37 0 0,1 0 1 0 0,-1 0-1 0 0,1 0 0 0 0,0 0 0 0 0,1 0 0 0 0,-1 0 0 0 0,1 0 0 0 0,0 0 0 0 0,1 0 1 0 0,1 5-11 0 0,-2-8 17 0 0,0-1 0 0 0,0 0 1 0 0,0 0-1 0 0,0 0 0 0 0,0 1 1 0 0,1-1-1 0 0,-1 0 0 0 0,0-1 1 0 0,1 1-1 0 0,0 0 0 0 0,-1 0 1 0 0,1-1-1 0 0,0 1 0 0 0,0 0 1 0 0,0-1-1 0 0,0 0 0 0 0,0 0 1 0 0,0 1-1 0 0,0-1 0 0 0,1 0 1 0 0,-1-1-1 0 0,0 1 0 0 0,0 0 1 0 0,1-1-1 0 0,-1 1 0 0 0,1-1 1 0 0,-1 0-1 0 0,1 0-17 0 0,1 1 19 0 0,0-1-1 0 0,0 0 1 0 0,0 0 0 0 0,-1 0-1 0 0,1-1 1 0 0,0 1 0 0 0,0-1-1 0 0,0 0 1 0 0,-1 0 0 0 0,1 0-1 0 0,-1-1 1 0 0,1 1 0 0 0,-1-1-1 0 0,1 0 1 0 0,-1 0 0 0 0,0 0-1 0 0,0 0 1 0 0,2-2-19 0 0,25-24-147 0 0,14-18 147 0 0,-44 46-8 0 0,0 0-1 0 0,0 0 1 0 0,1 0 0 0 0,-1-1-1 0 0,0 1 1 0 0,0 0-1 0 0,0 0 1 0 0,0 0-1 0 0,1 0 1 0 0,-1-1-1 0 0,0 1 1 0 0,0 0-1 0 0,1 0 1 0 0,-1 0 0 0 0,0 0-1 0 0,0 0 1 0 0,1 0-1 0 0,-1 0 1 0 0,0 0-1 0 0,0 0 1 0 0,1 0-1 0 0,-1 0 1 0 0,0 0 0 0 0,0 0-1 0 0,1 0 1 0 0,-1 0-1 0 0,0 0 1 0 0,0 0-1 0 0,1 0 1 0 0,-1 0-1 0 0,0 0 1 0 0,0 0 0 0 0,1 0-1 0 0,-1 0 1 0 0,0 0-1 0 0,0 1 1 0 0,1-1-1 0 0,-1 0 1 0 0,0 0 8 0 0,7 12-101 0 0,1 18 49 0 0,-2 14-28 0 0,-2 0 0 0 0,-2 30 80 0 0,1 13-22 0 0,-2-57 22 0 0,-4 31 0 0 0,0-25 0 0 0,2-17-3 0 0,-1 1 0 0 0,0-1 0 0 0,-3 4 3 0 0,3-15 17 0 0,0 0-1 0 0,0 0 1 0 0,-1-1 0 0 0,-1 1-1 0 0,1-1 1 0 0,-1 1 0 0 0,0-1-1 0 0,-5 6-16 0 0,7-11 34 0 0,0 0 0 0 0,-1 0-1 0 0,1 0 1 0 0,0 0 0 0 0,-1-1-1 0 0,1 1 1 0 0,-1-1-1 0 0,0 1 1 0 0,1-1 0 0 0,-1 0-1 0 0,0 0 1 0 0,0 0 0 0 0,0 0-1 0 0,0-1 1 0 0,0 1 0 0 0,0-1-1 0 0,0 0 1 0 0,0 0 0 0 0,0 0-1 0 0,-3 0-33 0 0,-7-1 215 0 0,-1-1-1 0 0,1-1 1 0 0,0 0 0 0 0,-1 0-215 0 0,9 1 72 0 0,-17-3 100 0 0,1-2-1 0 0,1-1 1 0 0,-1 0-1 0 0,1-1 1 0 0,1-2-1 0 0,0 0 1 0 0,0-1-1 0 0,-4-4-171 0 0,21 14 13 0 0,0 0-1 0 0,-1 0 1 0 0,1 0-1 0 0,0-1 0 0 0,0 1 1 0 0,0-1-1 0 0,1 1 1 0 0,-1-1-1 0 0,1 0 1 0 0,-1-1-13 0 0,1 3-5 0 0,1 0 1 0 0,0 0-1 0 0,-1 0 1 0 0,1 0-1 0 0,0 0 1 0 0,-1 0-1 0 0,1 0 1 0 0,0 0-1 0 0,0 0 0 0 0,0 0 1 0 0,0 0-1 0 0,0-1 1 0 0,0 1-1 0 0,0 0 1 0 0,1 0-1 0 0,-1 0 1 0 0,0 0-1 0 0,1 0 1 0 0,-1 0-1 0 0,0 0 1 0 0,1 0-1 0 0,-1 0 1 0 0,1 0-1 0 0,0 0 1 0 0,-1 0-1 0 0,1 0 1 0 0,0 0-1 0 0,0 1 1 0 0,0-1 4 0 0,6-5-281 0 0,1 0 1 0 0,0 1 0 0 0,1 1 0 0 0,-1-1 0 0 0,1 1 0 0 0,8-2 280 0 0,30-9-7887 0 0,-25 10 986 0 0</inkml:trace>
  <inkml:trace contextRef="#ctx0" brushRef="#br3" timeOffset="194761.608">12604 9351 5064 0 0,'0'0'389'0'0,"0"0"119"0"0,0 0 1427 0 0,0 0 654 0 0,0 0 130 0 0,1 3 624 0 0,5 8-2013 0 0,-3 0-1048 0 0,0-1 1 0 0,-1 0-1 0 0,0 1 1 0 0,0-1 0 0 0,-1 1-283 0 0,4 22 553 0 0,-3-17-15 0 0,0 1 0 0 0,-1 9-538 0 0,3 28 604 0 0,-2-37-478 0 0,-2-1 0 0 0,1 1 0 0 0,-2 0 0 0 0,0-1 0 0 0,-1 1 0 0 0,-3 9-126 0 0,-8 23 64 0 0,12-47-182 0 0,0 0-1 0 0,0 0 1 0 0,-1 0-1 0 0,1 0 0 0 0,0 0 1 0 0,0-1-1 0 0,-1 1 1 0 0,1-1-1 0 0,-1 1 1 0 0,0-1-1 0 0,0 1 1 0 0,1-1-1 0 0,-1 0 0 0 0,0 0 1 0 0,0 1-1 0 0,0-2 1 0 0,0 1-1 0 0,0 0 1 0 0,0 0-1 0 0,0-1 0 0 0,0 1 1 0 0,-1-1-1 0 0,1 1 1 0 0,0-1-1 0 0,0 0 1 0 0,0 0-1 0 0,-2 0 119 0 0,-5 0-1591 0 0</inkml:trace>
  <inkml:trace contextRef="#ctx0" brushRef="#br3" timeOffset="195490.878">12361 9594 6448 0 0,'0'0'498'0'0,"0"-1"-327"0"0,1 0 113 0 0,-1 0 1 0 0,1-1-1 0 0,-1 1 1 0 0,1 0-1 0 0,0 0 0 0 0,-1 0 1 0 0,1-1-1 0 0,0 1 0 0 0,0 0 1 0 0,0 0-1 0 0,-1 0 1 0 0,1 0-1 0 0,0 0 0 0 0,1 1 1 0 0,-1-1-1 0 0,0 0 0 0 0,0 0 1 0 0,0 1-1 0 0,0-1 1 0 0,1 1-1 0 0,-1-1 0 0 0,0 1 1 0 0,2-1-285 0 0,-2 0 470 0 0,4 0-104 0 0,0 0 0 0 0,-1 0 1 0 0,1 0-1 0 0,0 1 1 0 0,0-1-1 0 0,0 1 0 0 0,0 0 1 0 0,0 1-1 0 0,-1-1 1 0 0,1 1-1 0 0,0 0 1 0 0,3 1-367 0 0,22 2 524 0 0,80 5 426 0 0,-92-8-924 0 0,-1-2 0 0 0,1 0-1 0 0,-1-1 1 0 0,14-4-26 0 0,-27 5-185 0 0,-1 0-1 0 0,0 0 1 0 0,0-1-1 0 0,0 1 1 0 0,0-1-1 0 0,0 0 1 0 0,0 0-1 0 0,0 0 1 0 0,-1 0 0 0 0,1 0-1 0 0,-1-1 1 0 0,1 1-1 0 0,-1-1 1 0 0,0 0-1 0 0,0 1 1 0 0,0-1-1 0 0,-1 0 1 0 0,1 0 0 0 0,0 0-1 0 0,-1 0 1 0 0,0-1-1 0 0,0 0 186 0 0,3-5-1614 0 0,-2-1 1 0 0,1 1-1 0 0,-1-1 0 0 0,-1 0 0 0 0,0-3 1614 0 0,0 8-337 0 0,-1-1 0 0 0,0 0-1 0 0,-1 0 1 0 0,1 0-1 0 0,-3-5 338 0 0,3 5-1155 0 0,0-2 4960 0 0,0 7 538 0 0,0 9-2722 0 0,-2 9-385 0 0,2 0-1 0 0,2 16-1235 0 0,10 120 2520 0 0,-12-144-2354 0 0,0 0 0 0 0,-1 0 0 0 0,-1 5-166 0 0,0 15 460 0 0,2-29-452 0 0,-1 1 0 0 0,1-1-1 0 0,0 1 1 0 0,0-1 0 0 0,0 1 0 0 0,-1 0 0 0 0,1-1 0 0 0,0 1 0 0 0,0-1 0 0 0,-1 1 0 0 0,1-1 0 0 0,-1 1 0 0 0,1-1 0 0 0,0 1 0 0 0,-1-1 0 0 0,1 0-1 0 0,-1 1 1 0 0,1-1 0 0 0,-1 0 0 0 0,1 1 0 0 0,-1-1 0 0 0,1 0 0 0 0,-1 0 0 0 0,0 1 0 0 0,1-1 0 0 0,-1 0 0 0 0,1 0 0 0 0,-1 0 0 0 0,0 0 0 0 0,1 0-1 0 0,-1 0 1 0 0,1 0 0 0 0,-1 0 0 0 0,0 0 0 0 0,1 0 0 0 0,-1 0 0 0 0,1 0 0 0 0,-1 0 0 0 0,0 0 0 0 0,1-1 0 0 0,-1 1 0 0 0,1 0 0 0 0,-1 0 0 0 0,1-1-1 0 0,-1 1 1 0 0,1 0 0 0 0,-1-1 0 0 0,1 1 0 0 0,-1 0 0 0 0,1-1 0 0 0,-1 1 0 0 0,1-1 0 0 0,0 1 0 0 0,-1-1 0 0 0,1 1 0 0 0,-1-1-8 0 0,0-4-89 0 0,0 1 0 0 0,0-1 1 0 0,0 0-1 0 0,0 0 0 0 0,1 1 1 0 0,-1-1-1 0 0,1 0 0 0 0,0 0 1 0 0,1 0-1 0 0,-1 1 0 0 0,1-1 1 0 0,0 0-1 0 0,0 0 0 0 0,2-3 89 0 0,-2 5-37 0 0,0-1-1 0 0,1 1 1 0 0,-1-1 0 0 0,1 1-1 0 0,0-1 1 0 0,0 1-1 0 0,0 0 1 0 0,0 0 0 0 0,1 0-1 0 0,-1 0 1 0 0,1 0-1 0 0,0 1 1 0 0,-1-1 0 0 0,1 1-1 0 0,0 0 1 0 0,1 0-1 0 0,-1 0 1 0 0,3-1 37 0 0,-4 2-9 0 0,-1 1-1 0 0,1-1 0 0 0,0 1 1 0 0,0 0-1 0 0,0 0 1 0 0,0-1-1 0 0,0 2 0 0 0,0-1 1 0 0,0 0-1 0 0,0 0 1 0 0,0 0-1 0 0,0 1 1 0 0,0-1-1 0 0,-1 1 0 0 0,1 0 1 0 0,0-1-1 0 0,0 1 1 0 0,1 1 9 0 0,4 2 50 0 0,0 1 1 0 0,0 0-1 0 0,5 5-50 0 0,0-1 200 0 0,-4-2-24 0 0,-1-1 0 0 0,0 1 0 0 0,5 7-176 0 0,7 7 142 0 0,-4-7 132 0 0,2 1 0 0 0,0-2 0 0 0,17 10-274 0 0,-27-19 148 0 0,0 0-1 0 0,0-1 1 0 0,0 1 0 0 0,1-1 0 0 0,-1-1 0 0 0,1 0 0 0 0,0 0 0 0 0,0 0 0 0 0,0-1 0 0 0,0 0-1 0 0,0-1 1 0 0,0 0 0 0 0,0 0 0 0 0,3-1-148 0 0,-5 1 44 0 0,-1-1-1 0 0,1 0 1 0 0,-1-1-1 0 0,0 1 1 0 0,0-1-1 0 0,1 0 1 0 0,-1 0 0 0 0,-1-1-1 0 0,1 0 1 0 0,0 1-1 0 0,-1-2 1 0 0,1 1-1 0 0,-1 0 1 0 0,0-1 0 0 0,0 0-1 0 0,0 0 1 0 0,-1 0-1 0 0,1 0 1 0 0,-1-1-1 0 0,0 1 1 0 0,1-3-44 0 0,1-2-152 0 0,0-1 0 0 0,-1 1 0 0 0,0-1 0 0 0,1-5 152 0 0,-4 10-65 0 0,0 1 0 0 0,-1-1 0 0 0,1 1 0 0 0,-1 0 0 0 0,1-1 0 0 0,-2 1 0 0 0,1-1 0 0 0,0 1 0 0 0,-1-1 0 0 0,0 1 0 0 0,0-1 0 0 0,0 1 65 0 0,-1-3-93 0 0,1 3 42 0 0,0 0-1 0 0,0 0 1 0 0,-1 0-1 0 0,0 1 1 0 0,1-1-1 0 0,-3-2 52 0 0,4 5-3 0 0,-1 1 0 0 0,1-1 0 0 0,-1 1 0 0 0,1-1 0 0 0,-1 0 0 0 0,0 1-1 0 0,1-1 1 0 0,-1 1 0 0 0,1-1 0 0 0,-1 1 0 0 0,0 0 0 0 0,0-1 0 0 0,1 1-1 0 0,-1 0 1 0 0,0-1 0 0 0,0 1 0 0 0,1 0 0 0 0,-1 0 0 0 0,0 0 0 0 0,0 0-1 0 0,0 0 1 0 0,1 0 0 0 0,-1 0 0 0 0,0 0 0 0 0,0 0 0 0 0,0 0 0 0 0,1 0-1 0 0,-1 0 1 0 0,0 0 0 0 0,0 1 0 0 0,1-1 0 0 0,-1 0 0 0 0,0 1 0 0 0,0-1-1 0 0,1 1 1 0 0,-1-1 3 0 0,-16 8 142 0 0,14-7-136 0 0,0 0 0 0 0,1 0 0 0 0,-1 0 0 0 0,0 1 0 0 0,1-1 0 0 0,0 1 0 0 0,-1 0 0 0 0,1-1 0 0 0,0 1 0 0 0,0 0 0 0 0,0 0 0 0 0,0 0 0 0 0,0 1 0 0 0,0-1 0 0 0,-1 3-6 0 0,-1 1 14 0 0,0 1-1 0 0,1 0 1 0 0,0 0 0 0 0,0 0-1 0 0,1 0 1 0 0,0 0-1 0 0,0 1 1 0 0,0 3-14 0 0,2-7 1 0 0,-1 1 0 0 0,1-1 1 0 0,1 0-1 0 0,-1 0 0 0 0,1 0 0 0 0,-1 0 0 0 0,1 0 1 0 0,0 0-1 0 0,1 0 0 0 0,-1 0 0 0 0,1 0 0 0 0,-1 0 1 0 0,1-1-1 0 0,0 1 0 0 0,1-1 0 0 0,1 3-1 0 0,-1-2 6 0 0,1 0 0 0 0,0 0 0 0 0,1 0 0 0 0,-1 0 0 0 0,1-1 0 0 0,-1 1 0 0 0,1-1 0 0 0,0 0 0 0 0,0-1 0 0 0,1 1 0 0 0,-1-1-1 0 0,0 0 1 0 0,1-1 0 0 0,0 1 0 0 0,-1-1 0 0 0,1 0 0 0 0,3 0-6 0 0,15 1-117 0 0,1-1-1 0 0,-1-1 1 0 0,17-3 117 0 0,-15 1-495 0 0,44-2-1617 0 0,-36 0 1010 0 0</inkml:trace>
  <inkml:trace contextRef="#ctx0" brushRef="#br3" timeOffset="190951.886">7930 9493 11576 0 0,'0'-2'86'0'0,"0"1"1"0"0,0-1-1 0 0,0 0 0 0 0,1 0 1 0 0,-1 0-1 0 0,1 1 1 0 0,-1-1-1 0 0,1 0 1 0 0,0 1-1 0 0,0-1 0 0 0,0-1-86 0 0,8-14 395 0 0,-9 15 26 0 0,0 2 142 0 0,0 0 21 0 0,1 0-480 0 0,-1 0 0 0 0,1 1 0 0 0,-1-1 0 0 0,1 0 0 0 0,-1 0 0 0 0,1 0 0 0 0,-1 0 0 0 0,0 1 0 0 0,1-1 0 0 0,-1 0 0 0 0,1 0 1 0 0,-1 0-1 0 0,0 1 0 0 0,1-1 0 0 0,-1 0 0 0 0,0 1 0 0 0,1-1 0 0 0,-1 0 0 0 0,0 1 0 0 0,0-1 0 0 0,1 1 0 0 0,-1-1 0 0 0,0 0 0 0 0,0 1 0 0 0,0-1 0 0 0,0 1 0 0 0,1-1 0 0 0,-1 1 0 0 0,0-1 0 0 0,0 0 0 0 0,0 1 1 0 0,0-1-1 0 0,0 1 0 0 0,0-1-104 0 0,0 22-145 0 0,0-6 390 0 0,11 85 503 0 0,-9-81-588 0 0,2 21 172 0 0,5 5 59 0 0,9 35 289 0 0,-15-70-600 0 0,1 1 1 0 0,1-1 0 0 0,-1 0-1 0 0,2 0 1 0 0,4 7-81 0 0,-3-4 44 0 0,-6-13-34 0 0,-1 1-1 0 0,1-1 1 0 0,0 0-1 0 0,-1 1 1 0 0,1-1-1 0 0,0 1 1 0 0,0-1 0 0 0,0 0-1 0 0,0 0 1 0 0,0 0-1 0 0,0 0 1 0 0,0 1-1 0 0,0-1 1 0 0,1-1-1 0 0,-1 1 1 0 0,0 0-1 0 0,1 0 1 0 0,-1 0-1 0 0,0-1 1 0 0,1 1-1 0 0,-1-1 1 0 0,1 1 0 0 0,-1-1-1 0 0,1 1-9 0 0,2 0 11 0 0,0 0 0 0 0,1 0 0 0 0,-1-1 0 0 0,0 0 0 0 0,1 1 1 0 0,-1-1-1 0 0,0-1 0 0 0,1 1 0 0 0,-1-1 0 0 0,0 1 0 0 0,0-1 0 0 0,1 0 0 0 0,-1-1 0 0 0,0 1 0 0 0,0-1 0 0 0,0 0 1 0 0,0 0-1 0 0,-1 0 0 0 0,3-1-11 0 0,3-4-213 0 0,0-1 0 0 0,0 0 0 0 0,-1 0 0 0 0,0-1 0 0 0,0 0 0 0 0,-1 0 213 0 0,14-15-616 0 0,-1-3 71 0 0,-16 21 416 0 0,1-1 0 0 0,0 1 0 0 0,0 0 0 0 0,2-2 129 0 0,11-8-71 0 0,-18 16 72 0 0,1 0-1 0 0,-1 0 0 0 0,0 0 1 0 0,0 0-1 0 0,1-1 0 0 0,-1 1 0 0 0,0 0 1 0 0,1 0-1 0 0,-1 0 0 0 0,0 0 1 0 0,0 0-1 0 0,1 0 0 0 0,-1 0 1 0 0,0 0-1 0 0,0 0 0 0 0,1 1 0 0 0,-1-1 1 0 0,0 0-1 0 0,0 0 0 0 0,1 0 1 0 0,-1 0-1 0 0,0 0 0 0 0,0 0 0 0 0,1 0 1 0 0,-1 1-1 0 0,0-1 0 0 0,0 0 1 0 0,0 0-1 0 0,1 0 0 0 0,-1 1 0 0 0,0-1 1 0 0,0 0-1 0 0,2 1 60 0 0,0 0 1 0 0,0 1 0 0 0,0-1 0 0 0,0 0-1 0 0,-1 1 1 0 0,1-1 0 0 0,-1 1-1 0 0,1 0 1 0 0,-1-1 0 0 0,1 1-1 0 0,-1 0 1 0 0,0 0 0 0 0,0 0-1 0 0,0 0 1 0 0,0 0-61 0 0,12 35 960 0 0,-6-13-637 0 0,-2-13-196 0 0,-1 3 33 0 0,2 0 0 0 0,0-1 1 0 0,0 0-1 0 0,1 0 0 0 0,6 6-160 0 0,-13-18 149 0 0,0-1 15 0 0,0 0-4 0 0,6 1-127 0 0,-6-1-89 0 0,0 1 0 0 0,0-1 1 0 0,0 0-1 0 0,1 0 0 0 0,-1 0 0 0 0,0 0 1 0 0,0 0-1 0 0,1 0 0 0 0,-1 0 1 0 0,0 0-1 0 0,0 0 0 0 0,1 0 1 0 0,-1 0-1 0 0,0 0 0 0 0,0 0 0 0 0,0 0 1 0 0,1 0-1 0 0,-1 0 0 0 0,0-1 1 0 0,0 1-1 0 0,0 0 0 0 0,1 0 1 0 0,-1 0-1 0 0,0 0 0 0 0,0 0 0 0 0,0 0 1 0 0,1-1-1 0 0,-1 1 0 0 0,0 0 1 0 0,0 0-1 0 0,0 0 0 0 0,0 0 1 0 0,0-1-1 0 0,1 1 0 0 0,-1 0 0 0 0,0 0 1 0 0,0-1-1 0 0,0 1 0 0 0,0 0 56 0 0,5-6-7131 0 0</inkml:trace>
  <inkml:trace contextRef="#ctx0" brushRef="#br3" timeOffset="191266.62">8365 9584 10592 0 0,'-2'-4'964'0'0,"2"0"-639"0"0,0 3 502 0 0,0 1 254 0 0,0 0 51 0 0,0 0-147 0 0,1 0-1013 0 0,1 1 0 0 0,0 0 0 0 0,0 0 0 0 0,0 0 0 0 0,0 0 0 0 0,-1 0 0 0 0,1 0 0 0 0,0 1 0 0 0,-1-1 0 0 0,1 0 0 0 0,-1 1 0 0 0,1 1 28 0 0,6 4-3849 0 0,1 0-1192 0 0</inkml:trace>
  <inkml:trace contextRef="#ctx0" brushRef="#br3" timeOffset="191669.648">8562 9720 10592 0 0,'3'8'1104'0'0,"-1"0"-1090"0"0,1-2 77 0 0,-1 1 1 0 0,0-1-1 0 0,0 1 0 0 0,0 0 1 0 0,-1 0-1 0 0,0 4-91 0 0,0-2 781 0 0,-1-1 0 0 0,2 1 0 0 0,-1-1 0 0 0,1 0 0 0 0,0 1-1 0 0,2 2-780 0 0,-6-1 1495 0 0,0 0 712 0 0,0-13-2220 0 0,1 0 0 0 0,-1 1 0 0 0,1-1 0 0 0,-1 0 0 0 0,1 0 1 0 0,0 0-1 0 0,0 0 0 0 0,0 0 0 0 0,0 0 0 0 0,1 0 0 0 0,-1 0 0 0 0,1 0 0 0 0,0 0 1 0 0,-1 0-1 0 0,2-1 0 0 0,-1 1 0 0 0,0 0 0 0 0,1 0 0 0 0,-1 0 0 0 0,1 0 1 0 0,0 0-1 0 0,0 0 0 0 0,0 0 0 0 0,0 0 13 0 0,1-2-70 0 0,0 0-1 0 0,0 1 1 0 0,0-1-1 0 0,0 1 1 0 0,1 0-1 0 0,-1 0 1 0 0,1 0-1 0 0,0 0 1 0 0,1 0 0 0 0,-1 0-1 0 0,1 1 1 0 0,-1-1-1 0 0,1 1 1 0 0,0 0-1 0 0,2 0 71 0 0,-5 2-8 0 0,1 0 0 0 0,-1 1-1 0 0,1-1 1 0 0,0 1-1 0 0,0 0 1 0 0,-1 0 0 0 0,1-1-1 0 0,0 1 1 0 0,0 0-1 0 0,-1 0 1 0 0,1 1 0 0 0,0-1-1 0 0,-1 0 1 0 0,1 1-1 0 0,0-1 1 0 0,0 1-1 0 0,-1-1 1 0 0,1 1 0 0 0,-1 0-1 0 0,1-1 1 0 0,-1 1-1 0 0,1 0 1 0 0,-1 0 0 0 0,1 1 8 0 0,5 3 9 0 0,0 1 1 0 0,-1 0 0 0 0,1 0-1 0 0,1 3-9 0 0,-1-1 46 0 0,-1 0 96 0 0,-1-1 0 0 0,0 1 0 0 0,0 0 0 0 0,0 1 1 0 0,-1-1-1 0 0,0 1 0 0 0,0 2-142 0 0,1 0 214 0 0,1 18 774 0 0,-5-28-762 0 0,-1-1 4 0 0,0 0-20 0 0,0 0-96 0 0,0 0-39 0 0,3-4-154 0 0,0 0 0 0 0,0-1 0 0 0,0 0 0 0 0,-1 0 0 0 0,3-4 79 0 0,2-5-220 0 0,2-5-59 0 0,4-7-32 0 0,-11 24 293 0 0,4-6-84 0 0,0 0 0 0 0,0 0 0 0 0,1 1-1 0 0,1-2 103 0 0,-5 7-8 0 0,-1 1-1 0 0,0-1 0 0 0,1 0 0 0 0,0 1 1 0 0,-1-1-1 0 0,1 1 0 0 0,0 0 1 0 0,-1 0-1 0 0,1 0 0 0 0,0 0 0 0 0,0 0 1 0 0,0 1-1 0 0,0-1 0 0 0,0 1 0 0 0,3 0 9 0 0,-4 1 70 0 0,1 0-1 0 0,0 1 0 0 0,0-1 0 0 0,0 1 0 0 0,-1 0 0 0 0,1 0 0 0 0,-1 0 1 0 0,1 0-1 0 0,-1 0 0 0 0,1 1-69 0 0,-1 0 98 0 0,7 6 154 0 0,-1 1 1 0 0,0 0-1 0 0,0 0 1 0 0,-1 1 0 0 0,2 4-253 0 0,20 28 319 0 0,-28-40-318 0 0,11 13 76 0 0,-11-16-146 0 0,0 1 0 0 0,0-1 0 0 0,0 0 0 0 0,-1 1-1 0 0,1-1 1 0 0,0 0 0 0 0,0 1 0 0 0,0-1 0 0 0,0 0 0 0 0,0 0 0 0 0,-1 0 0 0 0,1 0 0 0 0,0 0 0 0 0,1 0 69 0 0,2-1-6281 0 0,1-4-460 0 0</inkml:trace>
  <inkml:trace contextRef="#ctx0" brushRef="#br3" timeOffset="192003.582">9175 9679 11520 0 0,'0'0'886'0'0,"0"0"-359"0"0,0 0 657 0 0,0 0 345 0 0,4 6 1510 0 0,9 12-1818 0 0,-7-9-399 0 0,1 1 1 0 0,-2-1-1 0 0,1 1 0 0 0,2 7-822 0 0,4 5 993 0 0,-8-15-829 0 0,0-1 1 0 0,0 1 0 0 0,-1-1 0 0 0,1 3-165 0 0,-2-4-10 0 0,-1-5-116 0 0,-1 0 1 0 0,1 1-1 0 0,-1-1 1 0 0,1 0-1 0 0,-1 1 1 0 0,1-1-1 0 0,-1 0 1 0 0,1 0-1 0 0,-1 0 1 0 0,1 1-1 0 0,-1-1 1 0 0,1 0-1 0 0,-1 0 1 0 0,1 0-1 0 0,-1 0 1 0 0,1 0-1 0 0,-1 0 1 0 0,1 0 125 0 0,-1 0-1739 0 0</inkml:trace>
  <inkml:trace contextRef="#ctx0" brushRef="#br3" timeOffset="192288.844">9270 9351 7368 0 0,'12'-48'1104'0'0,"-11"46"-297"0"0,0-1 1 0 0,1 1-1 0 0,-1-1 1 0 0,0 1-1 0 0,1 0 1 0 0,-1-1-1 0 0,1 1 0 0 0,0 0 1 0 0,0 0-1 0 0,0 0 1 0 0,0 1-1 0 0,0-1 1 0 0,1 0-808 0 0,-2 1 414 0 0,-1 1 2 0 0,17 1-70 0 0,-7 7-1492 0 0,-9-8-62 0 0</inkml:trace>
  <inkml:trace contextRef="#ctx0" brushRef="#br3" timeOffset="192289.844">9445 9359 9216 0 0,'1'9'830'0'0,"0"3"-627"0"0,0 0-1 0 0,0 0 0 0 0,-1 2-202 0 0,0-2 903 0 0,1-1-1 0 0,0 0 1 0 0,2 9-903 0 0,0-4 748 0 0,8 32 1421 0 0,-2 0 0 0 0,-1 17-2169 0 0,1 30 1224 0 0,-6-73-1038 0 0,-2-15-169 0 0,0 0-1 0 0,-1 0 0 0 0,0 0 0 0 0,0 0 0 0 0,0 0 0 0 0,-2 6-16 0 0,1-4-65 0 0,-5 18 149 0 0,5-26-173 0 0,1 0 1 0 0,0 0 0 0 0,-1 0 0 0 0,1 0 0 0 0,-1 1 0 0 0,0-1 0 0 0,1 0-1 0 0,-1 0 1 0 0,0 0 0 0 0,1 0 0 0 0,-1 0 0 0 0,0-1 0 0 0,0 1 0 0 0,0 0 0 0 0,0 0-1 0 0,0 0 1 0 0,0-1 0 0 0,0 1 88 0 0,-5 1-1371 0 0</inkml:trace>
  <inkml:trace contextRef="#ctx0" brushRef="#br3" timeOffset="192703.384">9380 9668 8752 0 0,'0'0'398'0'0,"2"-1"-3"0"0,3 1-308 0 0,0-1-1 0 0,1 1 1 0 0,-1 0 0 0 0,0 0-1 0 0,0 1 1 0 0,1-1 0 0 0,-1 1-1 0 0,5 1-86 0 0,29 4 1926 0 0,-23-5-1264 0 0,-1 0 0 0 0,15 4-662 0 0,12 2 616 0 0,-17-5-477 0 0,0 0 0 0 0,0-2 1 0 0,0-1-1 0 0,0-1 0 0 0,0-1 1 0 0,0-1-1 0 0,-1-1 0 0 0,20-7-139 0 0,-36 9 38 0 0,0-1 1 0 0,1 0-1 0 0,-1-1 0 0 0,-1 0 0 0 0,1 0 1 0 0,2-2-39 0 0,-4-12 458 0 0,-12 14-154 0 0,4 3-218 0 0,0 1 0 0 0,0-1 0 0 0,0 1 1 0 0,0-1-1 0 0,0 1 0 0 0,0 0 0 0 0,0 0 0 0 0,0 0 0 0 0,0 0 0 0 0,-1 0 0 0 0,1 0 0 0 0,0 1 0 0 0,-1-1 0 0 0,0 1-86 0 0,-11-3 302 0 0,11 3-235 0 0,-1-1 0 0 0,1 0 0 0 0,0 1 0 0 0,-1 0 0 0 0,1 0 0 0 0,0 0 0 0 0,-1 0 0 0 0,1 0 0 0 0,0 1 0 0 0,-1-1-1 0 0,1 1 1 0 0,0 0 0 0 0,-2 1-67 0 0,-6 2 123 0 0,3-1-56 0 0,1 0-1 0 0,-1 1 1 0 0,1 0-1 0 0,0 0 1 0 0,0 0-1 0 0,0 1 0 0 0,-2 2-66 0 0,5-3 58 0 0,-1 1 0 0 0,1 0 0 0 0,0 0 0 0 0,0 0 0 0 0,0 0 0 0 0,1 0 0 0 0,0 1 0 0 0,0 0 0 0 0,1-1 0 0 0,-1 1 0 0 0,0 4-58 0 0,2-7 19 0 0,0 0 0 0 0,1 0 0 0 0,-1 0-1 0 0,1 0 1 0 0,-1 1 0 0 0,1-1 0 0 0,0 0 0 0 0,0 0 0 0 0,1 0 0 0 0,-1 1 0 0 0,0-1 0 0 0,1 0-1 0 0,0 0 1 0 0,0 0 0 0 0,0 0 0 0 0,0 0 0 0 0,1 0 0 0 0,-1 0 0 0 0,1 0 0 0 0,-1 0 0 0 0,1-1 0 0 0,0 1-1 0 0,1 0-18 0 0,3 3 9 0 0,-1-1-1 0 0,1 0 1 0 0,0 0-1 0 0,0-1 1 0 0,1 0-1 0 0,-1 0 1 0 0,1 0-1 0 0,0-1 0 0 0,0 0 1 0 0,0 0-1 0 0,0 0 1 0 0,4-1-9 0 0,-3 0-390 0 0,1 0 0 0 0,0-1-1 0 0,-1 0 1 0 0,8-1 390 0 0,-5 0-1936 0 0,-1-1 0 0 0,1-1 0 0 0,9-1 1936 0 0,-1-3-5596 0 0</inkml:trace>
  <inkml:trace contextRef="#ctx0" brushRef="#br3" timeOffset="193116.459">10218 9646 10080 0 0,'1'-2'71'0'0,"0"1"0"0"0,0-1 0 0 0,0 0 0 0 0,-1 0 0 0 0,1 0 0 0 0,-1 0 0 0 0,1 0 0 0 0,-1 0 1 0 0,1 0-1 0 0,-1 0 0 0 0,0 0 0 0 0,0-1-71 0 0,0 2 97 0 0,-1 0 1 0 0,1 0 0 0 0,-1 0-1 0 0,1 0 1 0 0,0 0-1 0 0,-1 0 1 0 0,1 1 0 0 0,-1-1-1 0 0,0 0 1 0 0,1 0-1 0 0,-1 0 1 0 0,0 1 0 0 0,1-1-1 0 0,-1 0 1 0 0,0 1-1 0 0,0-1 1 0 0,0 1 0 0 0,0-1-1 0 0,1 1 1 0 0,-1-1-1 0 0,0 1 1 0 0,0 0-1 0 0,0-1 1 0 0,0 1 0 0 0,0 0-1 0 0,0 0-97 0 0,-3-1 405 0 0,1 2 0 0 0,0-1 0 0 0,0 0 0 0 0,-1 1 0 0 0,1-1 0 0 0,0 1 0 0 0,0 0 0 0 0,0 0 0 0 0,-2 1-405 0 0,-1 0 426 0 0,2 0-218 0 0,-1-1 0 0 0,1 1 0 0 0,0 0 0 0 0,0 1 1 0 0,0-1-1 0 0,0 1 0 0 0,0 0 0 0 0,1-1 0 0 0,-1 2 0 0 0,0 0-208 0 0,-5 6 463 0 0,1 0 0 0 0,-7 10-463 0 0,5-6 218 0 0,5-5-149 0 0,1 0-1 0 0,0 1 1 0 0,0-1-1 0 0,0 1 1 0 0,2 0-1 0 0,-1 0 1 0 0,1 0-1 0 0,0 5-68 0 0,1-10 46 0 0,1-1 0 0 0,0 1 0 0 0,0 0 0 0 0,0 0 0 0 0,1-1 0 0 0,0 1-1 0 0,0 0 1 0 0,0-1 0 0 0,0 2-46 0 0,0-5 16 0 0,-1-1-1 0 0,1 1 0 0 0,-1-1 1 0 0,0 1-1 0 0,1-1 1 0 0,-1 1-1 0 0,1-1 0 0 0,0 1 1 0 0,-1-1-1 0 0,1 0 1 0 0,-1 1-1 0 0,1-1 0 0 0,-1 0 1 0 0,1 1-1 0 0,0-1 0 0 0,-1 0 1 0 0,1 0-1 0 0,0 1 1 0 0,-1-1-1 0 0,1 0 0 0 0,0 0 1 0 0,0 0-16 0 0,14 1-3 0 0,-11-1 19 0 0,1-1-1 0 0,-1 1 0 0 0,0-1 0 0 0,0 0 1 0 0,0 0-1 0 0,0-1 0 0 0,0 1 0 0 0,0-1 1 0 0,0 0-1 0 0,0 0 0 0 0,0 0 0 0 0,-1-1 1 0 0,1 1-1 0 0,-1-1 0 0 0,0 0 0 0 0,0 0 1 0 0,1-1-16 0 0,2-2 34 0 0,-1 0 1 0 0,0 0 0 0 0,-1-1-1 0 0,0 0 1 0 0,0 1-1 0 0,0-1 1 0 0,-1-1-1 0 0,0 1 1 0 0,0-1-35 0 0,14-42-229 0 0,-5 18-388 0 0,-2 0 0 0 0,-1 0 0 0 0,1-20 617 0 0,0-2-611 0 0,-5 27 188 0 0,-1 0 0 0 0,0-7 423 0 0,-2 14-14 0 0,0 1 0 0 0,2-2 14 0 0,-1 4 350 0 0,1 6 323 0 0,-1 9 209 0 0,0 8-499 0 0,1 10-204 0 0,-2 1 0 0 0,1 0 0 0 0,-2 0 0 0 0,0 14-179 0 0,3 34 14 0 0,0-20 3 0 0,-3 1 0 0 0,-2 27-17 0 0,1 37 193 0 0,0-103-284 0 0,1-1 0 0 0,0 1 0 0 0,0 0 0 0 0,0-1 0 0 0,1 0 0 0 0,0 1 0 0 0,1-1 0 0 0,-1 0 0 0 0,4 5 91 0 0,-4-7-238 0 0,1 0 0 0 0,-1 0-1 0 0,1-1 1 0 0,0 1 0 0 0,0-1-1 0 0,0 0 1 0 0,1 0-1 0 0,-1 0 1 0 0,1 0 0 0 0,0 0-1 0 0,-1-1 1 0 0,1 0-1 0 0,0 0 1 0 0,1 1 238 0 0,20 5-1295 0 0</inkml:trace>
  <inkml:trace contextRef="#ctx0" brushRef="#br3" timeOffset="199690.371">17944 9559 8752 0 0,'-2'-1'673'0'0,"-1"-1"-492"0"0,-1 0-1 0 0,1 0 1 0 0,-1 0-1 0 0,0 1 1 0 0,0 0-1 0 0,-3-1-180 0 0,2 1 759 0 0,0 0 0 0 0,0 1-1 0 0,0 0 1 0 0,0 0 0 0 0,0 0 0 0 0,1 0-1 0 0,-1 1 1 0 0,0 0 0 0 0,-1 0-759 0 0,-26 6 954 0 0,-10 2 336 0 0,-10 4-1290 0 0,41-9 232 0 0,0 0-1 0 0,-1 0 1 0 0,2 1-1 0 0,-1 1 1 0 0,0 0-1 0 0,-7 5-231 0 0,16-9 34 0 0,0-1 0 0 0,0 1 0 0 0,0-1 0 0 0,0 1 0 0 0,0 0 0 0 0,1 0 0 0 0,-1 0 0 0 0,0 0 0 0 0,1 0 0 0 0,-1 0 0 0 0,1 1 0 0 0,0-1 0 0 0,0 0 0 0 0,0 1 0 0 0,0-1 0 0 0,0 1 0 0 0,0-1 0 0 0,1 1 0 0 0,-1-1 0 0 0,1 1 0 0 0,0-1 0 0 0,0 1 0 0 0,0 0 0 0 0,0-1 0 0 0,0 1 0 0 0,1-1 0 0 0,-1 1 0 0 0,1-1 0 0 0,-1 1 0 0 0,1-1 0 0 0,0 1 0 0 0,0-1 0 0 0,0 1 0 0 0,0-1 0 0 0,1 0 0 0 0,-1 0 0 0 0,1 1-34 0 0,4 6 46 0 0,2 1 0 0 0,-1-1 0 0 0,1-1 1 0 0,0 0-1 0 0,1 0 0 0 0,0 0 0 0 0,6 3-46 0 0,-6-5 27 0 0,0-1 0 0 0,1 0 0 0 0,-1-1 1 0 0,1 0-1 0 0,0 0 0 0 0,0-1 0 0 0,10 2-27 0 0,-16-4 13 0 0,0-1 1 0 0,0 1 0 0 0,1 0 0 0 0,-1-1 0 0 0,0 0-1 0 0,1 0 1 0 0,-1 0 0 0 0,0-1 0 0 0,0 1 0 0 0,1-1-1 0 0,-1 0 1 0 0,0 0 0 0 0,0-1-14 0 0,-1 1 7 0 0,-1 0 0 0 0,0 0 1 0 0,0-1-1 0 0,1 1 0 0 0,-1 0 0 0 0,0-1 1 0 0,0 0-1 0 0,-1 1 0 0 0,1-1 0 0 0,0 0 1 0 0,-1 0-1 0 0,1 0 0 0 0,-1 0 0 0 0,1 0 1 0 0,-1-1-1 0 0,0 1 0 0 0,0 0 0 0 0,0 0 1 0 0,0-1-1 0 0,0 1 0 0 0,-1-1 0 0 0,1 0-7 0 0,0-11-4 0 0,0 0-1 0 0,0 1 1 0 0,-2-1-1 0 0,0 0 1 0 0,0 0-1 0 0,-1 1 1 0 0,-3-9 4 0 0,4 18-6 0 0,1-1-17 0 0,-1 1 0 0 0,-1-1 0 0 0,1 1-1 0 0,-1-1 1 0 0,1 1 0 0 0,-1 0 0 0 0,-1 0 0 0 0,1 0 0 0 0,0 0 0 0 0,-1 0-1 0 0,0 0 1 0 0,0 1 0 0 0,0-1 0 0 0,-1 1 0 0 0,1 0 0 0 0,-1 0-1 0 0,1 0 1 0 0,-1 0 0 0 0,0 1 0 0 0,0-1 0 0 0,0 1 0 0 0,-1 0 0 0 0,1 0-1 0 0,0 1 1 0 0,-3-1 23 0 0,6 2-14 0 0,-1 0-1 0 0,0 0 0 0 0,0 0 0 0 0,0 0 0 0 0,0 0 1 0 0,0 1-1 0 0,1-1 0 0 0,-1 1 0 0 0,0-1 1 0 0,0 1-1 0 0,1 0 0 0 0,-1-1 0 0 0,0 1 0 0 0,1 0 1 0 0,-1 0-1 0 0,1 0 0 0 0,-1 1 0 0 0,1-1 1 0 0,-1 0-1 0 0,1 1 0 0 0,0-1 0 0 0,0 0 1 0 0,0 1-1 0 0,0-1 0 0 0,-1 2 15 0 0,1-1-4 0 0,-1 0 0 0 0,0 1 0 0 0,1-1 0 0 0,-1 1 0 0 0,1 0 0 0 0,0 0 0 0 0,0-1 0 0 0,0 1 0 0 0,1 0 0 0 0,-1 0 0 0 0,1 0 0 0 0,-1 0 0 0 0,1 0 0 0 0,0 0 0 0 0,0 2 4 0 0,1-2 11 0 0,-1 1 0 0 0,1-1 1 0 0,0 0-1 0 0,1 1 0 0 0,-1-1 0 0 0,0 0 0 0 0,1 0 1 0 0,0 0-1 0 0,0 0 0 0 0,0 0 0 0 0,0 0 1 0 0,0-1-1 0 0,1 1 0 0 0,-1-1 0 0 0,1 1 0 0 0,-1-1 1 0 0,1 0-1 0 0,0 0 0 0 0,0 0 0 0 0,0 0 0 0 0,0-1 1 0 0,0 1-1 0 0,0-1 0 0 0,1 0 0 0 0,-1 0 1 0 0,0 0-1 0 0,1 0 0 0 0,-1-1 0 0 0,1 1 0 0 0,-1-1 1 0 0,1 0-1 0 0,-1 0 0 0 0,1 0 0 0 0,-1 0 0 0 0,1-1 1 0 0,-1 1-1 0 0,0-1 0 0 0,1 0 0 0 0,1-1-11 0 0,5-2-52 0 0,-1 0 0 0 0,0 0-1 0 0,1-1 1 0 0,-2 0 0 0 0,1-1-1 0 0,-1 0 1 0 0,0 0 0 0 0,0-1-1 0 0,1-1 53 0 0,2-4-387 0 0,1 0-1 0 0,-2-1 0 0 0,1 0 1 0 0,-2-1-1 0 0,2-3 388 0 0,-5 5-463 0 0,0 1-1 0 0,-1-2 1 0 0,3-10 463 0 0,2-6-409 0 0,-8 22 452 0 0,0 0-1 0 0,-1-1 1 0 0,1 1-1 0 0,-2-1 0 0 0,1 1 1 0 0,-1-1-1 0 0,0-1-42 0 0,0-1 306 0 0,1 1 0 0 0,0-1 0 0 0,1-8-306 0 0,-1 17-4 0 0,-1-1 0 0 0,1 0 0 0 0,-1 1 0 0 0,0-1 0 0 0,0 1 0 0 0,0-1 0 0 0,1 0 0 0 0,-2 1 0 0 0,1-1 0 0 0,0 1 0 0 0,0-1 0 0 0,0 0 0 0 0,-1 1 0 0 0,1-1 0 0 0,-1 1 0 0 0,1-1 0 0 0,-1 1 0 0 0,0-1 0 0 0,0 1 0 0 0,0 0 0 0 0,1-1 0 0 0,-2 1 4 0 0,2 0-140 0 0,0 1 280 0 0,0 0-119 0 0,0 0-1 0 0,-1 0 0 0 0,1 0 1 0 0,0 0-1 0 0,0 1 1 0 0,0-1-1 0 0,0 0 1 0 0,-1 0-1 0 0,1 0 1 0 0,0 0-1 0 0,0 0 1 0 0,0 0-1 0 0,0 0 1 0 0,0 0-1 0 0,0 0 1 0 0,-1 0-1 0 0,1 1 0 0 0,0-1 1 0 0,0 0-1 0 0,0 0 1 0 0,0 0-1 0 0,0 0 1 0 0,0 0-1 0 0,0 0 1 0 0,0 1-1 0 0,0-1 1 0 0,0 0-1 0 0,-1 0 1 0 0,1 0-1 0 0,0 0 1 0 0,0 0-1 0 0,0 1 0 0 0,0-1 1 0 0,0 0-1 0 0,0 0 1 0 0,0 0-1 0 0,0 0 1 0 0,0 1-1 0 0,0-1 1 0 0,1 0-1 0 0,-1 0 1 0 0,0 0-1 0 0,0 0 1 0 0,0 0-21 0 0,3 11 3 0 0,-1-2 6 0 0,-6 19-8 0 0,3-23-9 0 0,0-1 0 0 0,1 1 1 0 0,-1-1-1 0 0,1 1 0 0 0,0-1 1 0 0,0 1-1 0 0,0 0 8 0 0,4 59-67 0 0,-1-14 226 0 0,0 27 270 0 0,-2-28-73 0 0,1 17 85 0 0,-1-16 233 0 0,2 6-674 0 0,8 20 626 0 0,4 1 0 0 0,2-2-1 0 0,9 15-625 0 0,-14-64-91 0 0,-10-23 72 0 0,0-1 0 0 0,0 1 0 0 0,-1 0 1 0 0,1 0-1 0 0,-1 0 0 0 0,0 0 0 0 0,0 0 0 0 0,0 0 0 0 0,0 0 0 0 0,-1 2 19 0 0,0-4-192 0 0,0-1-470 0 0,0 0-208 0 0,-9-6-5976 0 0,-3-2 257 0 0</inkml:trace>
  <inkml:trace contextRef="#ctx0" brushRef="#br3" timeOffset="200006.311">17879 9883 4144 0 0,'-1'0'471'0'0,"1"-1"-1"0"0,0 1 1 0 0,-1-1 0 0 0,1 1 0 0 0,-1 0 0 0 0,1-1-1 0 0,0 1 1 0 0,-1-1 0 0 0,1 0 0 0 0,0 1 0 0 0,-1-1-1 0 0,1 1 1 0 0,0-1 0 0 0,0 1 0 0 0,0-1 0 0 0,-1 0-1 0 0,1 1 1 0 0,0-1 0 0 0,0 1 0 0 0,0-1-1 0 0,0 0-470 0 0,0 1 187 0 0,1-1 0 0 0,-1 1 0 0 0,0-1 0 0 0,0 1 0 0 0,1-1 0 0 0,-1 1 0 0 0,0-1 0 0 0,1 1 0 0 0,-1-1 0 0 0,0 1-1 0 0,1 0 1 0 0,-1-1 0 0 0,0 1 0 0 0,1 0 0 0 0,-1-1 0 0 0,1 1 0 0 0,-1 0 0 0 0,1 0 0 0 0,-1-1-187 0 0,25-5 979 0 0,-22 5-73 0 0,5 1-672 0 0,0-1-1 0 0,-1 1 0 0 0,1 1 0 0 0,0 0 1 0 0,-1 0-1 0 0,3 0-233 0 0,31 4 308 0 0,56 1 465 0 0,-49-3-1638 0 0,0-1-4713 0 0,-29-2-1095 0 0</inkml:trace>
  <inkml:trace contextRef="#ctx0" brushRef="#br3" timeOffset="196348.496">13954 9460 9216 0 0,'0'0'421'0'0,"0"0"-12"0"0,0-4-263 0 0,0 3 17 0 0,0 0 0 0 0,0 0 0 0 0,0 0 1 0 0,0 0-1 0 0,0 1 0 0 0,0-1 0 0 0,0 0 1 0 0,0 0-1 0 0,0 0 0 0 0,1 1 0 0 0,-1-1 1 0 0,0 0-1 0 0,1 0 0 0 0,-1 0 0 0 0,0 1 1 0 0,1-2-164 0 0,-1 2 125 0 0,1 0 1 0 0,-1 0-1 0 0,0 0 1 0 0,0 0-1 0 0,1 0 1 0 0,-1 0-1 0 0,0 0 1 0 0,1 0-1 0 0,-1 0 1 0 0,0 0-1 0 0,0 0 1 0 0,1 0-1 0 0,-1 0 1 0 0,0 0 0 0 0,0 0-1 0 0,1 0 1 0 0,-1 0-1 0 0,0 0 1 0 0,0 0-1 0 0,1 0 1 0 0,-1 0-1 0 0,0 0 1 0 0,0 0-1 0 0,1 1 1 0 0,-1-1-1 0 0,0 0 1 0 0,0 0-1 0 0,0 0 1 0 0,1 0 0 0 0,-1 1-126 0 0,1 0 292 0 0,1 1 0 0 0,-1-1 0 0 0,1 1 0 0 0,-1-1 0 0 0,0 1 0 0 0,0 0 0 0 0,0 0 0 0 0,0-1 0 0 0,1 3-292 0 0,19 45-44 0 0,-11-18 631 0 0,5 19 351 0 0,-15-49-915 0 0,5 26 544 0 0,1-1 0 0 0,1 0 0 0 0,6 12-567 0 0,-5 1 395 0 0,-7-38-322 0 0,-1-1-1 0 0,0 0 3 0 0,0 0 10 0 0,0 0 3 0 0,0 0 0 0 0,0 0 0 0 0,6-43 264 0 0,15-50-652 0 0,-20 89 304 0 0,1-6-24 0 0,1 1 1 0 0,0 0-1 0 0,0 0 1 0 0,2-3 19 0 0,-3 9-14 0 0,-1 1 1 0 0,1-1-1 0 0,-1 1 0 0 0,1-1 1 0 0,0 1-1 0 0,0 0 1 0 0,0 0-1 0 0,0 0 0 0 0,1 0 1 0 0,-1 0-1 0 0,1 0 0 0 0,-1 1 1 0 0,1-1-1 0 0,-1 1 1 0 0,3-1 13 0 0,-1 0-14 0 0,0 1 1 0 0,0 0-1 0 0,0 0 0 0 0,1 1 1 0 0,-1-1-1 0 0,0 1 1 0 0,0 0-1 0 0,0 0 1 0 0,1 0-1 0 0,-1 1 1 0 0,0-1-1 0 0,1 1 14 0 0,11 3-16 0 0,0 1 0 0 0,8 3 16 0 0,3 1 5 0 0,-7-3-21 0 0,-6-1 0 0 0,1-1 0 0 0,0 0-1 0 0,0-1 1 0 0,9 0 16 0 0,-22-2 9 0 0,4-1 20 0 0,0 1 0 0 0,-1-1 0 0 0,1 0-1 0 0,0 0 1 0 0,0 0 0 0 0,-1-1-1 0 0,1 0 1 0 0,0 0 0 0 0,-1-1 0 0 0,1 1-1 0 0,0-2-28 0 0,-5 3 100 0 0,2-8 76 0 0,-3 7-175 0 0,0 1-1 0 0,1-1 1 0 0,-1 0 0 0 0,0 1-1 0 0,0-1 1 0 0,1 0-1 0 0,-1 0 1 0 0,0 1 0 0 0,0-1-1 0 0,0 0 1 0 0,0 1-1 0 0,0-1 1 0 0,0 0-1 0 0,0 0 1 0 0,0 1 0 0 0,0-1-1 0 0,0 0 1 0 0,-1 0-1 0 0,1 1 1 0 0,0-1 0 0 0,0 0-1 0 0,-1 1 1 0 0,1-1-1 0 0,0 0 1 0 0,-1 1-1 0 0,1-1 0 0 0,-2-2 1 0 0,2 2-1 0 0,-1-1 0 0 0,1 1 0 0 0,-1 0 0 0 0,1 0 0 0 0,-1 0 0 0 0,0 0 0 0 0,1 0 0 0 0,-1 0 0 0 0,0 0 0 0 0,0 0 0 0 0,0 0 0 0 0,0 0 0 0 0,0 0 0 0 0,0 1 0 0 0,0-1 0 0 0,0 0 0 0 0,0 0 0 0 0,-1 0 0 0 0,-23-6 0 0 0,7 2 0 0 0,12 4-11 0 0,1 0 0 0 0,0 0 0 0 0,-1 1 0 0 0,1-1 0 0 0,-1 1 0 0 0,1 0-1 0 0,-1 1 1 0 0,1-1 0 0 0,-1 1 0 0 0,1 0 0 0 0,0 1 0 0 0,-1-1 0 0 0,1 1 0 0 0,0 0-1 0 0,0 0 1 0 0,0 1 0 0 0,0-1 0 0 0,1 1 0 0 0,-1 0 0 0 0,-1 1 11 0 0,0 1-3 0 0,1-1-1 0 0,-1 1 1 0 0,1 0 0 0 0,0 0-1 0 0,0 0 1 0 0,0 1 0 0 0,1-1-1 0 0,0 1 1 0 0,0 0 0 0 0,1 0 0 0 0,-1 1-1 0 0,1-1 1 0 0,1 1 0 0 0,-1 0-1 0 0,0 3 4 0 0,2-4-2 0 0,0 0-1 0 0,0-1 1 0 0,1 1-1 0 0,-1 0 1 0 0,1-1-1 0 0,1 1 1 0 0,-1 0-1 0 0,1-1 1 0 0,0 1-1 0 0,0 0 1 0 0,0-1-1 0 0,2 4 3 0 0,-1-6 6 0 0,-1 1-1 0 0,1-1 0 0 0,0 0 1 0 0,0 0-1 0 0,0 0 0 0 0,1-1 0 0 0,-1 1 1 0 0,1 0-1 0 0,-1-1 0 0 0,1 0 1 0 0,0 1-1 0 0,0-1 0 0 0,0 0 1 0 0,0 0-1 0 0,0-1 0 0 0,0 1 0 0 0,1-1 1 0 0,-1 1-1 0 0,1-1 0 0 0,1 0-5 0 0,9 2-243 0 0,0-1 0 0 0,0-1 0 0 0,0 0 0 0 0,1-1 0 0 0,-1-1 0 0 0,0 0 0 0 0,0 0 0 0 0,0-2 0 0 0,0 0 0 0 0,8-3 243 0 0,-1 1-1950 0 0</inkml:trace>
  <inkml:trace contextRef="#ctx0" brushRef="#br3" timeOffset="196565.631">14680 9425 16040 0 0,'0'0'730'0'0,"0"0"-9"0"0,0 0-418 0 0,0 8 256 0 0,-2 0-360 0 0,1 0 0 0 0,1 0 0 0 0,0 0 0 0 0,0 0 0 0 0,0 0 0 0 0,1 0 0 0 0,0 0 0 0 0,0 0 1 0 0,2 3-200 0 0,3 7 238 0 0,0 0 0 0 0,1-1 0 0 0,5 9-238 0 0,0 0 268 0 0,7 21-268 0 0,-16-26 35 0 0,-2-17-16 0 0,-1-1 0 0 0,1 1 1 0 0,-1-1-1 0 0,1 1 0 0 0,0-1 0 0 0,1 3-19 0 0,-1-4 16 0 0,0-1 0 0 0,0 1 1 0 0,-1-1-1 0 0,1 1 0 0 0,-1-1 1 0 0,1 1-1 0 0,-1-1 1 0 0,0 1-1 0 0,0 0 0 0 0,0-1 1 0 0,0 1-1 0 0,0-1 0 0 0,0 1 1 0 0,0 0-1 0 0,0-1 0 0 0,0 1 1 0 0,-1-1-1 0 0,1 1 0 0 0,-1-1 1 0 0,1 1-1 0 0,-1 0-16 0 0,0 0 29 0 0,-1-1 0 0 0,1 1 1 0 0,0 0-1 0 0,-1 0 0 0 0,0-1 0 0 0,1 1 0 0 0,-1-1 0 0 0,0 1 0 0 0,0-1 0 0 0,0 0 1 0 0,0 0-1 0 0,0 0 0 0 0,-1 1-29 0 0,-8 2 94 0 0,-1-1 0 0 0,1 0 0 0 0,0 0-1 0 0,-1-1 1 0 0,-4 0-94 0 0,12-2 3 0 0,-27 3-203 0 0,0-2 0 0 0,-1 0 200 0 0,31-1-25 0 0,-4-1-317 0 0,0 1 1 0 0,1-1-1 0 0,-1 0 0 0 0,1 0 1 0 0,-2-1 341 0 0,-2 0-713 0 0,7 2-487 0 0,1-6-1651 0 0,0-2 1397 0 0</inkml:trace>
  <inkml:trace contextRef="#ctx0" brushRef="#br3" timeOffset="197844.393">14886 9597 14600 0 0,'21'0'1660'0'0,"-21"22"294"0"0,-2-12-1509 0 0,0 0 1 0 0,-1 1-1 0 0,0-1 0 0 0,-2 4-445 0 0,2-6 170 0 0,0 1 0 0 0,0-1 0 0 0,1 0-1 0 0,0 1 1 0 0,1-1 0 0 0,-1 10-170 0 0,2 6 163 0 0,0-23-163 0 0,0-1 1 0 0,0 1 0 0 0,0 0-1 0 0,0 0 1 0 0,0 0-1 0 0,0 0 1 0 0,0-1 0 0 0,0 1-1 0 0,1 0 1 0 0,-1 0 0 0 0,0 0-1 0 0,0-1 1 0 0,1 1 0 0 0,-1 0-1 0 0,0 0 1 0 0,1-1-1 0 0,-1 1 1 0 0,1 0 0 0 0,-1-1-1 0 0,1 1 1 0 0,-1 0 0 0 0,1-1-1 0 0,0 1 0 0 0,1 2 26 0 0,0-2 33 0 0,0 1 0 0 0,0-1 1 0 0,-1 0-1 0 0,1 0 1 0 0,0 0-1 0 0,0 0 0 0 0,1 0 1 0 0,-1-1-1 0 0,0 1 0 0 0,0 0 1 0 0,0-1-1 0 0,0 0 1 0 0,1 1-60 0 0,-3-1 5 0 0,5 0 14 0 0,0 0 0 0 0,0 0 0 0 0,1-1 0 0 0,-1 1 0 0 0,0-1 0 0 0,0 0 0 0 0,0 0 0 0 0,0-1 0 0 0,0 0 0 0 0,0 0 0 0 0,-1 0 0 0 0,1 0 0 0 0,0-1 0 0 0,-1 1 0 0 0,0-1 0 0 0,0 0 0 0 0,0-1 0 0 0,0 1 0 0 0,0-1-19 0 0,-1 0-6 0 0,0 0 0 0 0,-1 1-1 0 0,0-1 1 0 0,0 0-1 0 0,0 0 1 0 0,0-1 0 0 0,-1 1-1 0 0,0 0 1 0 0,1 0 0 0 0,-1-1-1 0 0,-1 1 1 0 0,1-1 0 0 0,-1 1-1 0 0,0-1 1 0 0,0 1-1 0 0,0-1 1 0 0,-1 1 0 0 0,1 0-1 0 0,-1-1 1 0 0,0 1 0 0 0,0-1-1 0 0,-1 1 7 0 0,0-2-71 0 0,0 0-1 0 0,-1 1 1 0 0,0-1-1 0 0,0 1 1 0 0,-1 0-1 0 0,1 0 1 0 0,-1 0 0 0 0,0 0-1 0 0,0 1 1 0 0,-1-1-1 0 0,1 1 1 0 0,-1 0-1 0 0,0 1 1 0 0,0-1-1 0 0,-3 0 72 0 0,-22-12-160 0 0,29 16 87 0 0,-2 0-5 0 0,3 0 77 0 0,0 0 0 0 0,0 0 0 0 0,0 0 0 0 0,-1 0-1 0 0,1 0 1 0 0,0 0 0 0 0,0 0 0 0 0,0 0 0 0 0,-1 0-1 0 0,1 0 1 0 0,0 0 0 0 0,0 0 0 0 0,0 0 0 0 0,0 0 0 0 0,-1 0-1 0 0,1 0 1 0 0,0 0 0 0 0,0 0 0 0 0,0 0 0 0 0,0 0-1 0 0,0 1 1 0 0,-1-1 0 0 0,1 0 0 0 0,0 0 0 0 0,0 0-1 0 0,0 0 1 0 0,0 0 0 0 0,0 0 0 0 0,0 0 0 0 0,-1 1-1 0 0,1-1 1 0 0,0 0 0 0 0,0 0 0 0 0,0 0 0 0 0,0 0 0 0 0,0 1-1 0 0,0-1 1 0 0,0 0 0 0 0,0 0 0 0 0,0 0 0 0 0,0 0-1 0 0,0 1 1 0 0,0-1 0 0 0,0 0 0 0 0,0 0 0 0 0,0 0-1 0 0,0 0 1 0 0,0 1 0 0 0,0-1 0 0 0,0 0 0 0 0,0 0-1 0 0,0 0 1 0 0,0 0 0 0 0,0 1 0 0 0,0-1 0 0 0,0 0-1 0 0,0 0 1 0 0,0 0 0 0 0,1 0 0 0 0,-1 0 0 0 0,0 1 0 0 0,0-1-1 0 0,0 0 1 0 0,0 0 0 0 0,0 0 0 0 0,0 0 0 0 0,1 0-1 0 0,-1 0 2 0 0,2 4 0 0 0,0-1 0 0 0,1 0 0 0 0,-1-1 0 0 0,1 1 0 0 0,0 0 0 0 0,0-1 0 0 0,0 1 0 0 0,0-1 0 0 0,0 0 0 0 0,0 0 0 0 0,1 0 0 0 0,-1-1 0 0 0,1 1 0 0 0,3 0 0 0 0,2 1 0 0 0,1 0 0 0 0,0-1 0 0 0,0-1 0 0 0,10 1 0 0 0,-7-1-23 0 0,-3 1 79 0 0,-1-2 0 0 0,1 1 0 0 0,-1-1-1 0 0,0-1 1 0 0,1 1 0 0 0,-1-2 0 0 0,0 1-1 0 0,1-1 1 0 0,3-2-56 0 0,-13 4 0 0 0,12-4 36 0 0,1-1-1 0 0,0 0 1 0 0,-1-1-1 0 0,0 0 1 0 0,-1-1-1 0 0,2-1-35 0 0,-7 3-28 0 0,0 0 0 0 0,-1 0-1 0 0,0 0 1 0 0,1-1 0 0 0,-2 0-1 0 0,1 0 1 0 0,-1 0 0 0 0,0-1-1 0 0,0 1 1 0 0,0-1 0 0 0,0-3 28 0 0,2-7-286 0 0,0 0 1 0 0,-1-1-1 0 0,-1 0 1 0 0,0-4 285 0 0,-3 15-118 0 0,0-1 1 0 0,-1 1-1 0 0,-1 0 0 0 0,1-1 0 0 0,-1 1 1 0 0,0 0-1 0 0,-1-4 118 0 0,0 1-148 0 0,0 0 1 0 0,1-1-1 0 0,0-1 148 0 0,1 7 31 0 0,-1 0-1 0 0,1 0 1 0 0,-2 0-1 0 0,1 0 1 0 0,0 0-1 0 0,-2-3-30 0 0,2 7 157 0 0,1 1 3 0 0,-8 5 187 0 0,7-4-335 0 0,0-1 0 0 0,1 0 0 0 0,-1 1 0 0 0,0-1 0 0 0,0 1 0 0 0,0-1 1 0 0,1 1-1 0 0,-1 0 0 0 0,0-1 0 0 0,1 1 0 0 0,-1 0 0 0 0,1-1 0 0 0,-1 1-12 0 0,-5 11 42 0 0,1-1-1 0 0,0 1 0 0 0,1 0 0 0 0,1 0 0 0 0,-1 1 0 0 0,2-1 0 0 0,0 1 0 0 0,0 9-41 0 0,0 17 137 0 0,2 1 0 0 0,2 6-137 0 0,-2-27 185 0 0,2 1 0 0 0,1 0-1 0 0,0-1 1 0 0,2 0 0 0 0,0 0 0 0 0,1 0-1 0 0,2 4-184 0 0,-7-21 43 0 0,1 1-1 0 0,-1 0 1 0 0,0-1 0 0 0,1 1-1 0 0,0 0 1 0 0,0-1-1 0 0,-1 0 1 0 0,1 0 0 0 0,1 1-1 0 0,-1-1 1 0 0,0 0-1 0 0,0-1 1 0 0,1 1-1 0 0,-1 0 1 0 0,1-1 0 0 0,0 1-1 0 0,-1-1 1 0 0,1 0-1 0 0,0 0 1 0 0,0 0-1 0 0,0 0 1 0 0,0 0 0 0 0,0-1-1 0 0,0 1 1 0 0,0-1-1 0 0,0 0 1 0 0,0 0-1 0 0,0 0 1 0 0,0 0 0 0 0,-1-1-1 0 0,1 1 1 0 0,0-1-1 0 0,0 0 1 0 0,0 0 0 0 0,0 0-1 0 0,0 0 1 0 0,-1 0-1 0 0,1 0 1 0 0,0-1-1 0 0,-1 1 1 0 0,1-1 0 0 0,-1 0-1 0 0,0 0 1 0 0,1 0-1 0 0,-1 0-42 0 0,4-3 15 0 0,-1-1 0 0 0,1 0-1 0 0,-1 0 1 0 0,0 0 0 0 0,-1 0-1 0 0,0-1 1 0 0,0 0 0 0 0,0 1-1 0 0,1-6-14 0 0,15-43-568 0 0,-13 43 451 0 0,-5 10 93 0 0,0-1 0 0 0,0 1 0 0 0,-1-1 0 0 0,1 1 0 0 0,-1-1 0 0 0,0 1 0 0 0,1-3 24 0 0,-1 4-80 0 0,-1 1 12 0 0,1 1 58 0 0,0 0 0 0 0,0 1 0 0 0,0-1 0 0 0,-1 0 0 0 0,1 0 0 0 0,0 1 0 0 0,-1-1 0 0 0,1 1 0 0 0,-1-1 0 0 0,1 1 0 0 0,-1-1 0 0 0,1 1 0 0 0,-1-1 0 0 0,0 2 10 0 0,0 1 25 0 0,0 1-1 0 0,1-1 1 0 0,-1 0 0 0 0,1 0-1 0 0,0 0 1 0 0,1 1 0 0 0,-1-1-1 0 0,2 2-24 0 0,3 27 54 0 0,9 15 270 0 0,-14-47-264 0 0,1 0 0 0 0,-1 1 0 0 0,0-1 0 0 0,1 0 0 0 0,-1 0 0 0 0,1 0 0 0 0,0 0 0 0 0,-1 0 0 0 0,1 0 0 0 0,0-1 0 0 0,-1 1 0 0 0,1-1 0 0 0,0 1 0 0 0,0-1 0 0 0,0 1 0 0 0,0-1 0 0 0,-1 0 0 0 0,1 0 0 0 0,2 0-60 0 0,-1-1 9 0 0,0 0 0 0 0,0 0 1 0 0,-1 0-1 0 0,1 0 1 0 0,0-1-1 0 0,0 1 0 0 0,-1-1 1 0 0,1 0-1 0 0,-1 0 1 0 0,0 0-1 0 0,1 0 0 0 0,-1 0 1 0 0,0 0-1 0 0,0-1-9 0 0,15-12 39 0 0,-15 12-39 0 0,1 1 0 0 0,-1-1 0 0 0,0 0-1 0 0,0 0 1 0 0,0 0 0 0 0,0 0 0 0 0,0 0-1 0 0,0 0 1 0 0,6-12 13 0 0,-4 11-6 0 0,-1-1 0 0 0,-1 0 0 0 0,1 0 0 0 0,-1 0 0 0 0,0 0 1 0 0,2-5-8 0 0,7-7-126 0 0,-11 16 122 0 0,0 0-1 0 0,1 1 0 0 0,-1-1 0 0 0,0 1 1 0 0,1-1-1 0 0,-1 1 0 0 0,1-1 0 0 0,-1 1 1 0 0,1-1-1 0 0,-1 1 0 0 0,1-1 1 0 0,-1 1-1 0 0,1 0 0 0 0,-1-1 0 0 0,1 1 1 0 0,-1 0-1 0 0,1-1 0 0 0,0 1 0 0 0,-1 0 1 0 0,1 0-1 0 0,-1 0 0 0 0,1-1 1 0 0,0 1-1 0 0,0 0 5 0 0,10-2-45 0 0,-10 2 37 0 0,1 1 0 0 0,0-1 1 0 0,0 0-1 0 0,-1 0 0 0 0,1 1 1 0 0,0-1-1 0 0,0 1 1 0 0,-1 0-1 0 0,1 0 0 0 0,-1-1 1 0 0,1 1-1 0 0,-1 0 0 0 0,1 0 1 0 0,-1 0-1 0 0,1 0 1 0 0,-1 1-1 0 0,0-1 0 0 0,1 1 8 0 0,0 0-1 0 0,0 0 0 0 0,-1 0 0 0 0,1 0 0 0 0,0 0 0 0 0,0 0 0 0 0,0-1 0 0 0,0 1 1 0 0,0-1-1 0 0,0 1 0 0 0,1-1 0 0 0,0 0 1 0 0,-2 0-8 0 0,0 0 1 0 0,0 0-1 0 0,1 0 0 0 0,-1 0 1 0 0,0-1-1 0 0,0 1 1 0 0,0 1-1 0 0,-1-1 1 0 0,1 0-1 0 0,0 0 1 0 0,0 0-1 0 0,0 0 1 0 0,-1 1-1 0 0,1-1 1 0 0,0 1 7 0 0,-1 0-9 0 0,1 0 1 0 0,0 0-1 0 0,1 0 0 0 0,-1 0 1 0 0,0-1-1 0 0,0 1 1 0 0,1 0-1 0 0,0 0 9 0 0,3 2 20 0 0,-1 1 0 0 0,2-1-1 0 0,-1 0 1 0 0,0-1-1 0 0,1 1 1 0 0,0-1 0 0 0,0 0-1 0 0,0 0-19 0 0,-3-2 10 0 0,-1 0 0 0 0,1-1 0 0 0,0 1 0 0 0,-1-1 0 0 0,1 1 0 0 0,0-1 0 0 0,0 0 0 0 0,-1 0 0 0 0,1 0 0 0 0,0-1 0 0 0,-1 1 0 0 0,1-1 0 0 0,0 1 0 0 0,-1-1 0 0 0,1 0-1 0 0,0 0 1 0 0,-1 0 0 0 0,1 0 0 0 0,-1 0 0 0 0,3-2-10 0 0,-1 1 22 0 0,0-1 0 0 0,-1 1 0 0 0,1-1 0 0 0,0 0 1 0 0,-1 0-1 0 0,1 0 0 0 0,-1 0 0 0 0,0 0 0 0 0,0-1 0 0 0,-1 1 0 0 0,1-1 0 0 0,-1 0 0 0 0,2-3-22 0 0,-3 5-23 0 0,0 1-1 0 0,0-1 1 0 0,-1 1 0 0 0,1-1 0 0 0,0 1-1 0 0,0 0 1 0 0,0-1 0 0 0,1 1 0 0 0,-1 0-1 0 0,1-1 24 0 0,-1 1-39 0 0,0 0-1 0 0,0 0 0 0 0,0 0 1 0 0,0 0-1 0 0,0-1 1 0 0,0 1-1 0 0,0 0 0 0 0,0-1 1 0 0,-1 1-1 0 0,1 0 1 0 0,0-1-1 0 0,-1 0 40 0 0,5-22-625 0 0,3-12 75 0 0,-6 31 458 0 0,-1 0-1 0 0,0 0 0 0 0,0 0 0 0 0,0 0 0 0 0,-1 0 1 0 0,0-4 92 0 0,0 5-74 0 0,1 0 1 0 0,-1 0 0 0 0,0 0 0 0 0,1-1-1 0 0,0 1 1 0 0,0 0 0 0 0,0 0 0 0 0,1 0-1 0 0,0-1 74 0 0,-1 3-24 0 0,-1 0-1 0 0,1 0 1 0 0,0 0-1 0 0,-1 0 1 0 0,0 0-1 0 0,1 0 1 0 0,-1 0-1 0 0,0 0 0 0 0,0 0 1 0 0,0-1 24 0 0,-1 2-4 0 0,1 0 0 0 0,0-1 1 0 0,0 1-1 0 0,0-1 0 0 0,1 1 0 0 0,-1 0 1 0 0,0-1-1 0 0,0 1 0 0 0,1-1 0 0 0,-1 1 1 0 0,1 0-1 0 0,-1-1 0 0 0,1 1 0 0 0,-1 0 1 0 0,1 0-1 0 0,0-1 0 0 0,0 1 4 0 0,11-9 3 0 0,-12 10 6 0 0,0-1 0 0 0,0 1 1 0 0,0 0-1 0 0,0 0 1 0 0,1 0-1 0 0,-1 0 0 0 0,0 0 1 0 0,0-1-1 0 0,0 1 0 0 0,1 0 1 0 0,-1 0-1 0 0,0 0 1 0 0,0 0-1 0 0,0 0 0 0 0,1 0 1 0 0,-1 0-1 0 0,0 0 1 0 0,0 0-1 0 0,1 0 0 0 0,-1 0 1 0 0,0 0-1 0 0,0 0 0 0 0,1 0 1 0 0,-1 0-1 0 0,0 0 1 0 0,0 0-1 0 0,1 0 0 0 0,-1 0 1 0 0,0 0-1 0 0,0 0 0 0 0,0 0 1 0 0,1 0-1 0 0,-1 1 1 0 0,0-1-10 0 0,7 9 429 0 0,0 12-119 0 0,-7-17-296 0 0,0-1 0 0 0,0 0 0 0 0,0 0 0 0 0,-1 0-1 0 0,1 0 1 0 0,-1 0 0 0 0,0 0 0 0 0,0 0-1 0 0,0 1-13 0 0,-1-1 14 0 0,1 1 0 0 0,0 0 0 0 0,1-1 0 0 0,-1 1 0 0 0,0 0 0 0 0,1 0-14 0 0,0 8 20 0 0,0-5 19 0 0,0 1 0 0 0,0-1 0 0 0,-1 0 0 0 0,-1 8-39 0 0,1-10 22 0 0,1 0 0 0 0,-1 0-1 0 0,1 1 1 0 0,0-1 0 0 0,1 0-1 0 0,-1 1 1 0 0,1-1-22 0 0,1 25 146 0 0,-2-16-36 0 0,0 1 0 0 0,1 0 1 0 0,1-1-1 0 0,1 1-110 0 0,1 9 141 0 0,3-8-39 0 0,-7-15-95 0 0,1 0 0 0 0,-1 0 0 0 0,1 0 0 0 0,0 0 0 0 0,-1 0 0 0 0,0-1 0 0 0,1 1 0 0 0,-1 0 0 0 0,0 0 0 0 0,1 0 0 0 0,-1 0 0 0 0,0 0 0 0 0,0 0 0 0 0,0 0 0 0 0,0 0 0 0 0,0 0 0 0 0,0 0 0 0 0,0 0 0 0 0,0 1-7 0 0,-1-1 47 0 0,1-1-102 0 0,-4 0 55 0 0,3 0-327 0 0,1 0 0 0 0,-1 0-1 0 0,1 0 1 0 0,0 0 0 0 0,-1 0 0 0 0,1 0 0 0 0,-1 0 0 0 0,1 0 0 0 0,0 0 0 0 0,-1-1 0 0 0,1 1 0 0 0,-1 0 0 0 0,1 0-1 0 0,0 0 1 0 0,-1 0 0 0 0,1-1 0 0 0,0 1 0 0 0,-1 0 0 0 0,1 0 0 0 0,0-1 0 0 0,0 1 0 0 0,-1 0 0 0 0,1-1 0 0 0,0 1 327 0 0,-10-6-6800 0 0</inkml:trace>
  <inkml:trace contextRef="#ctx0" brushRef="#br3" timeOffset="198132.774">15941 9565 3224 0 0,'0'-1'16'0'0,"-1"1"0"0"0,1-1 0 0 0,0 0 0 0 0,0 1 0 0 0,0-1 0 0 0,0 1 0 0 0,0-1 0 0 0,0 1 0 0 0,0-1 0 0 0,0 1 0 0 0,1-1 0 0 0,-1 1 0 0 0,0-1 0 0 0,0 0 0 0 0,0 1 0 0 0,1-1 0 0 0,-1 1 0 0 0,0 0 0 0 0,0-1 0 0 0,1 1 0 0 0,-1-1 0 0 0,0 1 0 0 0,1-1 0 0 0,-1 1 0 0 0,1 0 0 0 0,-1-1 0 0 0,0 1 0 0 0,1 0 0 0 0,-1-1 0 0 0,1 1 0 0 0,-1 0-16 0 0,3-3 1941 0 0,-2 2-1342 0 0,0 0 1 0 0,-1 1-1 0 0,1-1 0 0 0,0 1 0 0 0,-1-1 0 0 0,1 1 1 0 0,0-1-1 0 0,-1 1 0 0 0,1-1 0 0 0,0 1 0 0 0,0 0 1 0 0,0-1-1 0 0,0 1 0 0 0,0-1-599 0 0,16 1 3359 0 0,18 7-2048 0 0,-28-5-229 0 0,79 24 557 0 0,-82-25-1533 0 0,-1 1-1 0 0,0-1 1 0 0,0 1 0 0 0,0-1 0 0 0,0 1 0 0 0,1 1-106 0 0,5 3 78 0 0,0-1 43 0 0,-1 0 0 0 0,0 1 1 0 0,-1 0-1 0 0,7 6-121 0 0,-10-8 16 0 0,-4-4-12 0 0,1 0 0 0 0,-1 1 0 0 0,1-1 0 0 0,-1 0 0 0 0,1 1 0 0 0,-1-1-1 0 0,0 1 1 0 0,1-1 0 0 0,-1 1 0 0 0,0-1 0 0 0,1 1 0 0 0,-1-1 0 0 0,0 1-1 0 0,1-1 1 0 0,-1 1 0 0 0,0-1 0 0 0,0 1 0 0 0,0-1 0 0 0,0 1 0 0 0,0 0 0 0 0,1-1-1 0 0,-1 1 1 0 0,0-1 0 0 0,0 1 0 0 0,0 0 0 0 0,-1-1 0 0 0,1 1 0 0 0,0-1-1 0 0,0 1 1 0 0,0-1 0 0 0,0 1 0 0 0,-1 0-4 0 0,1 1 12 0 0,0-1-4 0 0,1 0-1 0 0,-1 1 1 0 0,0-1-1 0 0,1 0 1 0 0,-1 0-1 0 0,1 1 1 0 0,0-1-1 0 0,-1 0 1 0 0,1 0-1 0 0,0 0 1 0 0,0 0-1 0 0,0 0 1 0 0,0 0-1 0 0,0 0 1 0 0,0 0-1 0 0,0 0 1 0 0,0 0-1 0 0,0 0-7 0 0,8 8 47 0 0,-5-4-45 0 0,0 0 0 0 0,1 0 0 0 0,-1 0 0 0 0,1 0 0 0 0,5 3-2 0 0,6 5 0 0 0,-7-3-33 0 0,-8-7 12 0 0,0 0 2 0 0,3 1 11 0 0,-3-4 19 0 0,0 1-1 0 0,0-1 0 0 0,0 1 0 0 0,0-1 0 0 0,-1 1 0 0 0,1 0 0 0 0,0-1 0 0 0,0 1 0 0 0,-1 0 0 0 0,1 0 0 0 0,-1 0 0 0 0,1 0 0 0 0,-1 0 0 0 0,1-1 0 0 0,-1 1 0 0 0,1 0 0 0 0,-1 0 0 0 0,0 0 0 0 0,1 0 0 0 0,-1 1-10 0 0,0-2 0 0 0,0 0-1 0 0,0 0 1 0 0,0 1-1 0 0,0-1 1 0 0,0 0-1 0 0,0 0 0 0 0,0 1 1 0 0,0-1-1 0 0,0 0 1 0 0,0 0-1 0 0,0 1 1 0 0,0-1-1 0 0,0 0 1 0 0,0 0-1 0 0,-1 1 0 0 0,1-1 1 0 0,0 0-1 0 0,0 0 1 0 0,0 0-1 0 0,0 1 1 0 0,0-1-1 0 0,-1 0 0 0 0,1 0 1 0 0,0 0-1 0 0,0 1 1 0 0,0-1-1 0 0,-1 0 1 0 0,1 0-1 0 0,0 0 1 0 0,0 0-1 0 0,0 0 0 0 0,-1 0 1 0 0,1 1 0 0 0,0-1-6 0 0,0 0 0 0 0,-1 0 0 0 0,1 0 1 0 0,0 0-1 0 0,0 0 0 0 0,0 0 0 0 0,0 0 0 0 0,-1 0 0 0 0,1 0 1 0 0,0 0-1 0 0,0 1 0 0 0,0-1 0 0 0,0 0 0 0 0,0 0 1 0 0,0 0-1 0 0,-1 0 0 0 0,1 0 0 0 0,0 1 0 0 0,0-1 0 0 0,0 0 1 0 0,0 0-1 0 0,0 0 0 0 0,0 0 0 0 0,0 1 0 0 0,0-1 0 0 0,0 0 1 0 0,0 0-1 0 0,0 0 0 0 0,0 0 0 0 0,0 1 0 0 0,0-1 0 0 0,0 0 1 0 0,0 0-1 0 0,0 0 0 0 0,0 1 0 0 0,0-1 0 0 0,0 0 0 0 0,0 0 1 0 0,0 0-1 0 0,0 0 0 0 0,0 1 0 0 0,0-1 0 0 0,0 0 0 0 0,0 0 1 0 0,0 0-1 0 0,1 0 0 0 0,-1 0 0 0 0,0 1 0 0 0,0-1 6 0 0,1 1-278 0 0,-1-1-566 0 0,5-1-2511 0 0,-1-1-3415 0 0</inkml:trace>
  <inkml:trace contextRef="#ctx0" brushRef="#br3" timeOffset="198443.507">16318 9336 10136 0 0,'1'0'42'0'0,"-1"0"1"0"0,1-1-1 0 0,-1 1 1 0 0,1 0 0 0 0,-1 0-1 0 0,1 0 1 0 0,-1 0-1 0 0,1 0 1 0 0,-1-1 0 0 0,0 1-1 0 0,1 0 1 0 0,-1-1-1 0 0,1 1 1 0 0,-1 0 0 0 0,1 0-1 0 0,-1-1 1 0 0,0 1-1 0 0,1-1 1 0 0,-1 1 0 0 0,0 0-1 0 0,0-1 1 0 0,1 1-43 0 0,-1-1 15 0 0,-1 1 0 0 0,1-1 1 0 0,0 1-1 0 0,0 0 0 0 0,0-1 1 0 0,-1 1-1 0 0,1-1 0 0 0,0 1 1 0 0,0 0-1 0 0,-1-1 0 0 0,1 1 1 0 0,0 0-1 0 0,-1-1 0 0 0,1 1 0 0 0,0 0 1 0 0,-1 0-1 0 0,1 0 0 0 0,-1-1 1 0 0,1 1-1 0 0,-1 0 0 0 0,1 0 1 0 0,0 0-1 0 0,-1 0 0 0 0,1-1 1 0 0,-1 1-16 0 0,0 0 1242 0 0,1 0 421 0 0,0 0 81 0 0,0 0-1576 0 0,-1-1 1 0 0,1 1-1 0 0,0-1 1 0 0,-1 1-1 0 0,1 0 1 0 0,-1-1-1 0 0,1 1 1 0 0,-1 0-1 0 0,1 0 1 0 0,-1-1-1 0 0,1 1 1 0 0,-1 0-1 0 0,0 0 1 0 0,1 0-1 0 0,-1 0 1 0 0,1 0-1 0 0,-1-1 0 0 0,1 1 1 0 0,-1 0-1 0 0,0 0 1 0 0,1 1-1 0 0,-1-1-168 0 0,5 14-5825 0 0,1-5-193 0 0</inkml:trace>
  <inkml:trace contextRef="#ctx0" brushRef="#br3" timeOffset="198910.4">16597 9469 14336 0 0,'-20'4'661'0'0,"18"11"238"0"0,-8-5-906 0 0,8-8 48 0 0,0 0-1 0 0,1 0 1 0 0,-1 0 0 0 0,1 0 0 0 0,-1 0-1 0 0,1 0 1 0 0,-1 0 0 0 0,1 1-1 0 0,0-1 1 0 0,0 0 0 0 0,0 1-41 0 0,1-1 42 0 0,-1 0 0 0 0,0 0 0 0 0,0 0 0 0 0,0 0 0 0 0,0-1 0 0 0,0 1 1 0 0,0 0-1 0 0,-1-1 0 0 0,1 1 0 0 0,0-1 0 0 0,-1 1 0 0 0,1-1 0 0 0,-1 1 0 0 0,0-1 0 0 0,0 0-42 0 0,0 1 99 0 0,0-1 0 0 0,0 1 0 0 0,0 0 0 0 0,0 0 0 0 0,1-1 0 0 0,-1 1-1 0 0,1 0 1 0 0,-1 1 0 0 0,0 1-99 0 0,-2 4 515 0 0,-1-1-1 0 0,1 1 1 0 0,-5 6-515 0 0,7-11 84 0 0,0 0 0 0 0,0 0 0 0 0,0 0 1 0 0,1 0-1 0 0,-1 1 0 0 0,1-1 0 0 0,0 0 0 0 0,0 1 0 0 0,0-1 0 0 0,1 1 0 0 0,-1-1 0 0 0,1 1 1 0 0,0 0-1 0 0,0-1 0 0 0,0 1 0 0 0,0-1 0 0 0,1 1 0 0 0,-1 0 0 0 0,1-1 0 0 0,0 1 0 0 0,0-1 1 0 0,0 0-1 0 0,2 4-84 0 0,-2-6 56 0 0,-1 0 0 0 0,1 0 1 0 0,-1 1-1 0 0,0-1 1 0 0,1 0-1 0 0,-1 1 0 0 0,0-1 1 0 0,0 0-1 0 0,0 1 0 0 0,1 0-56 0 0,-2-1 17 0 0,1-1-1 0 0,0 1 0 0 0,0 0 0 0 0,0-1 0 0 0,0 1 0 0 0,1 0 1 0 0,-1-1-1 0 0,0 1 0 0 0,0 0 0 0 0,0-1 0 0 0,0 1 1 0 0,1-1-1 0 0,-1 1 0 0 0,0 0 0 0 0,1-1 0 0 0,-1 1 0 0 0,0-1 1 0 0,1 1-1 0 0,-1-1 0 0 0,0 1 0 0 0,1-1 0 0 0,-1 1 0 0 0,1-1 1 0 0,-1 1-1 0 0,1-1 0 0 0,0 0 0 0 0,-1 1 0 0 0,1-1 0 0 0,-1 0 1 0 0,1 0-1 0 0,0 1 0 0 0,0-1-16 0 0,0 1 53 0 0,11 0 102 0 0,-6-2-122 0 0,0 0-1 0 0,-1-1 1 0 0,1 0-1 0 0,0 0 1 0 0,-1 0 0 0 0,1-1-1 0 0,-1 0 1 0 0,0 0-1 0 0,2-2-32 0 0,20-25 54 0 0,-24 28-60 0 0,0 0 1 0 0,0 0 0 0 0,0-1-1 0 0,0 1 1 0 0,0-1 0 0 0,-1 0-1 0 0,0 1 1 0 0,1-1 0 0 0,-1 0-1 0 0,0-1 1 0 0,-1 1 0 0 0,1 0-1 0 0,0-2 6 0 0,1 1-31 0 0,0-1-1 0 0,0 1 1 0 0,0 0-1 0 0,0 1 1 0 0,1-1-1 0 0,-1 0 1 0 0,1 1-1 0 0,0 0 1 0 0,0 0-1 0 0,1 0 32 0 0,18-17-219 0 0,-20 17 207 0 0,0 1 0 0 0,0-1-1 0 0,1 1 1 0 0,-1-1 0 0 0,0 1 0 0 0,1 0 0 0 0,0 0 0 0 0,-1 1 0 0 0,1-1 0 0 0,0 1 0 0 0,0 0 0 0 0,0 0 0 0 0,0 0 0 0 0,0 0 0 0 0,0 1 0 0 0,0 0 0 0 0,0 0 0 0 0,0 0 0 0 0,0 0-1 0 0,0 0 1 0 0,0 1 0 0 0,3 1 12 0 0,-4-1-50 0 0,-1 0 0 0 0,1 1 0 0 0,-1 0 0 0 0,1 0-1 0 0,-1 0 1 0 0,0 0 0 0 0,0 0 0 0 0,0 0 0 0 0,0 1 0 0 0,0-1-1 0 0,0 2 51 0 0,8 8-150 0 0,-9-11 138 0 0,0 0 1 0 0,0 0-1 0 0,-1 0 1 0 0,1 0-1 0 0,-1 0 1 0 0,1 0-1 0 0,-1 0 1 0 0,1 0 0 0 0,-1 0-1 0 0,1 0 1 0 0,-1 0-1 0 0,0 0 1 0 0,0 1-1 0 0,1-1 1 0 0,-1 1 11 0 0,4 13-102 0 0,1-1 102 0 0,0-1 0 0 0,-1 1 0 0 0,-1 0 0 0 0,0 1 0 0 0,1 12 0 0 0,-3-15 15 0 0,0-2 126 0 0,-1-9-95 0 0,0 1 0 0 0,0-1 0 0 0,0 0 1 0 0,0 1-1 0 0,0-1 0 0 0,1 0 0 0 0,-1 1 1 0 0,0-1-1 0 0,1 0 0 0 0,-1 0 0 0 0,1 1-46 0 0,-1-1 230 0 0,0-1-112 0 0,0 0-43 0 0,0 0-10 0 0,0 0-1 0 0,0 0 0 0 0,5-8 128 0 0,-5-5-83 0 0,-1 7-130 0 0,1 1 0 0 0,0-1 0 0 0,0 0 1 0 0,1 0-1 0 0,-1 0 0 0 0,1 1 0 0 0,1-1 1 0 0,-1 0-1 0 0,1 1 0 0 0,0-1 0 0 0,0 0 21 0 0,7-10-59 0 0,-7 11 48 0 0,1 0 0 0 0,-1 1 0 0 0,1-1 1 0 0,0 1-1 0 0,0 0 0 0 0,2-2 11 0 0,6-7-11 0 0,-9 11 11 0 0,-1 1 0 0 0,1-1 0 0 0,-1 0 0 0 0,1 0 0 0 0,0 1-1 0 0,-1-1 1 0 0,1 1 0 0 0,0-1 0 0 0,0 1 0 0 0,0 0 0 0 0,0 0 0 0 0,0 0 0 0 0,1 0 0 0 0,-1 0 0 0 0,0 0 0 0 0,1 1 0 0 0,17-7-123 0 0,-18 6 114 0 0,0 0 1 0 0,0 1-1 0 0,0-1 0 0 0,0 0 1 0 0,0 1-1 0 0,0-1 0 0 0,0 1 1 0 0,0-1-1 0 0,0 1 1 0 0,0 0-1 0 0,0 0 0 0 0,1 0 1 0 0,-1 0-1 0 0,0 0 0 0 0,0 1 1 0 0,0-1-1 0 0,0 1 0 0 0,0-1 1 0 0,0 1-1 0 0,0 0 0 0 0,0-1 1 0 0,0 1-1 0 0,0 0 1 0 0,-1 1-1 0 0,1-1 0 0 0,0 0 1 0 0,0 0-1 0 0,-1 1 9 0 0,48 39-11 0 0,16 21-129 0 0,-35-37-6027 0 0,-15-12-557 0 0</inkml:trace>
  <inkml:trace contextRef="#ctx0" brushRef="#br3" timeOffset="201786.567">19024 9281 8752 0 0,'-4'-8'1101'0'0,"4"7"-248"0"0,-5 2 2539 0 0,-2 36-264 0 0,1 41-1004 0 0,-3 60-795 0 0,4-89-1176 0 0,0-17-122 0 0,3-18-8 0 0,-1-1 0 0 0,-1 1 0 0 0,0-1 0 0 0,-5 10-23 0 0,3-7-162 0 0,-5 4-1698 0 0,8-12-4961 0 0</inkml:trace>
  <inkml:trace contextRef="#ctx0" brushRef="#br3" timeOffset="202108.335">18747 9580 13936 0 0,'0'0'637'0'0,"0"0"-13"0"0,9-2-328 0 0,2-2 30 0 0,-9 2-225 0 0,1 1 0 0 0,-1 0 0 0 0,1 1 0 0 0,0-1 0 0 0,0 0-1 0 0,-1 1 1 0 0,1-1 0 0 0,3 1-101 0 0,14-1 695 0 0,0-1 1 0 0,12-3-696 0 0,-12 2 288 0 0,0 1 1 0 0,12 0-289 0 0,5 0-811 0 0,0-2 0 0 0,0-1 1 0 0,9-3 810 0 0,-38 6-665 0 0,14-3-5048 0 0</inkml:trace>
  <inkml:trace contextRef="#ctx0" brushRef="#br3" timeOffset="202575.244">19259 9355 14280 0 0,'0'0'654'0'0,"0"0"-11"0"0,-3 5-388 0 0,2 1-132 0 0,0 0 1 0 0,0 1-1 0 0,0-1 1 0 0,1 0-1 0 0,-1 0 1 0 0,2 1-1 0 0,-1-1 1 0 0,1 1-124 0 0,0 15 453 0 0,-3 8 30 0 0,-1 0 0 0 0,-1 0 0 0 0,-1 0 0 0 0,-2-1 0 0 0,-1 1 0 0 0,-6 13-483 0 0,11-36 49 0 0,0 0-1 0 0,0 0 1 0 0,-1 0-1 0 0,0 0 1 0 0,0-1-1 0 0,0 0 0 0 0,-1 0 1 0 0,0 0-1 0 0,-4 4-48 0 0,9-10-7 0 0,0 0-1 0 0,-1 1 0 0 0,1-1 1 0 0,0 1-1 0 0,0-1 0 0 0,-1 0 1 0 0,1 0-1 0 0,0 1 1 0 0,-1-1-1 0 0,1 0 0 0 0,-1 1 1 0 0,1-1-1 0 0,0 0 0 0 0,-1 0 1 0 0,1 0-1 0 0,-1 1 0 0 0,1-1 1 0 0,0 0-1 0 0,-1 0 0 0 0,1 0 1 0 0,-1 0-1 0 0,1 0 0 0 0,-1 0 1 0 0,1 0-1 0 0,-1 0 1 0 0,1 0-1 0 0,0 0 0 0 0,-1 0 1 0 0,1 0-1 0 0,-1 0 0 0 0,1 0 1 0 0,-1-1-1 0 0,1 1 0 0 0,0 0 1 0 0,-1 0-1 0 0,1 0 0 0 0,-1-1 1 0 0,1 1-1 0 0,0 0 0 0 0,-1 0 1 0 0,1-1-1 0 0,0 1 1 0 0,-1 0-1 0 0,1-1 0 0 0,0 1 1 0 0,-1 0-1 0 0,1-1 0 0 0,0 1 1 0 0,0-1-1 0 0,0 1 0 0 0,-1 0 1 0 0,1-1-1 0 0,0 1 0 0 0,0-1 1 0 0,0 1 7 0 0,-1-2-68 0 0,1 0 0 0 0,-1 0 0 0 0,1 0 0 0 0,-1 0 1 0 0,1 0-1 0 0,0-1 0 0 0,0 1 0 0 0,0 0 0 0 0,0 0 1 0 0,1 0-1 0 0,-1-1 68 0 0,4-10-566 0 0,-3 5 381 0 0,1-1-1 0 0,1 1 0 0 0,0 1 1 0 0,0-1-1 0 0,0 0 0 0 0,1 1 1 0 0,0 0-1 0 0,1 0 0 0 0,-1 0 1 0 0,1 0-1 0 0,1 1 1 0 0,3-4 184 0 0,-8 8 0 0 0,0 1-1 0 0,1 0 1 0 0,-1 0-1 0 0,0 0 1 0 0,1 0-1 0 0,-1 0 1 0 0,1 0-1 0 0,-1 0 0 0 0,1 0 1 0 0,-1 1-1 0 0,1-1 1 0 0,-1 0-1 0 0,1 1 1 0 0,0 0-1 0 0,-1-1 0 0 0,1 1 1 0 0,0 0-1 0 0,-1 0 1 0 0,1 0-1 0 0,0 0 1 0 0,0 0-1 0 0,-1 0 1 0 0,1 0-1 0 0,0 1 0 0 0,-1-1 1 0 0,1 1 1 0 0,4 1 133 0 0,0 1-1 0 0,1-1 1 0 0,-2 2 0 0 0,1-1 0 0 0,0 1-1 0 0,0 0-132 0 0,4 3 486 0 0,-4-3-379 0 0,0 1 0 0 0,-1 0 1 0 0,1 0-1 0 0,-1 0 0 0 0,0 1 1 0 0,-1 0-1 0 0,0 0-107 0 0,2 1 146 0 0,-1 0 0 0 0,1 0 0 0 0,1-1-1 0 0,3 4-145 0 0,16 12 399 0 0,-14-11-14 0 0,0-1-1 0 0,11 6-384 0 0,-19-14 43 0 0,0 0 0 0 0,1 0 0 0 0,-1 0 0 0 0,1-1-1 0 0,-1 1 1 0 0,1-1 0 0 0,-1 0 0 0 0,1-1 0 0 0,0 1-1 0 0,0-1 1 0 0,-1 0 0 0 0,1 0 0 0 0,0 0-1 0 0,1-1-42 0 0,0 0 3 0 0,0 0 0 0 0,-1 0 0 0 0,0 0 0 0 0,1-1 0 0 0,-1 0 0 0 0,0 0 0 0 0,0-1 0 0 0,0 1 0 0 0,0-1 0 0 0,0 0 0 0 0,4-3-3 0 0,-7 3-66 0 0,1 1 0 0 0,-1-1 0 0 0,0 0 0 0 0,0 0 0 0 0,0 0 0 0 0,-1 0 0 0 0,1 0 1 0 0,-1 0-1 0 0,1 0 0 0 0,-1 0 0 0 0,0-1 0 0 0,0 1 0 0 0,-1 0 0 0 0,1-1 0 0 0,0-1 66 0 0,-1 1-67 0 0,1-1 1 0 0,-1 1-1 0 0,0-1 1 0 0,-1 1 0 0 0,1-1-1 0 0,-1 0 1 0 0,0 1 0 0 0,0 0-1 0 0,0-1 1 0 0,0 1-1 0 0,-1-2 67 0 0,0 3-16 0 0,1 1-1 0 0,-1-1 1 0 0,0 1-1 0 0,0 0 0 0 0,0-1 1 0 0,0 1-1 0 0,0 0 1 0 0,0 0-1 0 0,-1 0 0 0 0,1 1 1 0 0,-3-2 16 0 0,4 2 10 0 0,0 0-1 0 0,-1 0 1 0 0,1 1 0 0 0,0-1-1 0 0,-1 0 1 0 0,1 1 0 0 0,-1-1-1 0 0,1 1 1 0 0,-1 0 0 0 0,1 0-1 0 0,-1-1 1 0 0,1 1 0 0 0,-1 0-1 0 0,1 0 1 0 0,-1 0 0 0 0,1 0-1 0 0,-1 1 1 0 0,1-1 0 0 0,-1 0-1 0 0,1 1 1 0 0,-1-1 0 0 0,1 1-1 0 0,-2 0-9 0 0,-1 1 106 0 0,0 1 0 0 0,1-1-1 0 0,-1 1 1 0 0,0 0-1 0 0,1 0 1 0 0,0 1 0 0 0,0-1-1 0 0,-1 1-105 0 0,3-2 24 0 0,0 0 0 0 0,-1 0 0 0 0,1 1 0 0 0,0-1 0 0 0,0 0 0 0 0,1 1 0 0 0,-1-1 1 0 0,0 1-1 0 0,1-1 0 0 0,-1 1 0 0 0,1-1 0 0 0,0 1 0 0 0,0-1 0 0 0,0 1 0 0 0,0 0 0 0 0,0 0-24 0 0,1 4 15 0 0,0 0 1 0 0,1 0 0 0 0,0 0-1 0 0,0 0 1 0 0,0-1-1 0 0,1 1 1 0 0,0-1 0 0 0,0 1-1 0 0,1-1 1 0 0,0 0-1 0 0,0 0 1 0 0,0 0 0 0 0,1-1-1 0 0,0 1 1 0 0,3 2-16 0 0,-2-3-190 0 0,1 1 1 0 0,0-1-1 0 0,0 0 1 0 0,0-1-1 0 0,0 0 1 0 0,1 0-1 0 0,0 0 1 0 0,0-1-1 0 0,0 0 1 0 0,0-1-1 0 0,0 0 1 0 0,8 2 189 0 0,4-1-6685 0 0</inkml:trace>
  <inkml:trace contextRef="#ctx0" brushRef="#br3" timeOffset="202890.443">20284 9328 10136 0 0,'-6'0'254'0'0,"0"1"1"0"0,0 0 0 0 0,-1 1-1 0 0,1-1 1 0 0,1 1 0 0 0,-1 0-1 0 0,0 1 1 0 0,0-1 0 0 0,1 1-1 0 0,-1 0 1 0 0,1 1 0 0 0,0-1-1 0 0,0 1 1 0 0,0 0-255 0 0,-18 12 1184 0 0,20-14-1088 0 0,0 0 1 0 0,0 1-1 0 0,0 0 0 0 0,1 0 1 0 0,-1 0-1 0 0,1 0 0 0 0,-1 0 1 0 0,1 0-1 0 0,0 0 1 0 0,0 1-1 0 0,1-1 0 0 0,-1 1 1 0 0,1 0-1 0 0,-1-1 0 0 0,1 1 1 0 0,0 0-1 0 0,1 0 1 0 0,-1 0-1 0 0,1 0 0 0 0,-1 0 1 0 0,1-1-1 0 0,0 1 0 0 0,1 0 1 0 0,-1 0-1 0 0,2 4-96 0 0,2 4 130 0 0,1 1 0 0 0,0-1 0 0 0,1 0-1 0 0,3 4-129 0 0,-5-10 50 0 0,0 0 0 0 0,0-1 0 0 0,1 1 0 0 0,-1-1 0 0 0,1 0 0 0 0,0 0 0 0 0,1-1 0 0 0,-1 1 0 0 0,3 0-50 0 0,2 3 79 0 0,1 0 0 0 0,-1 0-1 0 0,-1 1 1 0 0,1 1-79 0 0,23 21 589 0 0,-32-31-571 0 0,-1 1 0 0 0,1-1 0 0 0,0 1-1 0 0,-1-1 1 0 0,0 0 0 0 0,1 1 0 0 0,-1-1-1 0 0,1 1 1 0 0,-1-1 0 0 0,1 1 0 0 0,-1 0-1 0 0,0-1 1 0 0,0 1 0 0 0,1-1-1 0 0,-1 1 1 0 0,0 0 0 0 0,0-1 0 0 0,1 1-1 0 0,-1 0 1 0 0,0-1 0 0 0,0 1 0 0 0,0-1-1 0 0,0 1 1 0 0,0 0 0 0 0,0-1 0 0 0,0 1-1 0 0,0 0-17 0 0,-1 0 20 0 0,0 0 0 0 0,1 0 0 0 0,-1 0 0 0 0,0 0-1 0 0,1 0 1 0 0,-1 0 0 0 0,0 0 0 0 0,0 0 0 0 0,0 0 0 0 0,0 0-1 0 0,0 0 1 0 0,0-1 0 0 0,0 1 0 0 0,0 0-20 0 0,-5 2 71 0 0,-1 0 0 0 0,1 0 0 0 0,-1 0-1 0 0,-6 1-70 0 0,-1 0-235 0 0,-1-1-1 0 0,1 0 0 0 0,-10 0 236 0 0,-22-3-3644 0 0,31-2 2172 0 0</inkml:trace>
  <inkml:trace contextRef="#ctx0" brushRef="#br3" timeOffset="203171.207">20480 9419 14280 0 0,'0'0'654'0'0,"1"1"-11"0"0,4 4-486 0 0,-1 1 0 0 0,1 0 0 0 0,-1 0 0 0 0,0 0 1 0 0,-1 0-1 0 0,1 0 0 0 0,-1 1 0 0 0,-1 0 0 0 0,1-1 0 0 0,-1 1 1 0 0,1 4-158 0 0,1 12 941 0 0,0 1 0 0 0,0 19-941 0 0,2 15 842 0 0,10 58 405 0 0,-12-85-985 0 0,-1 0 1 0 0,-1 22-263 0 0,-2-51-5 0 0,0 0 0 0 0,0 0 0 0 0,0 0 0 0 0,0 0 0 0 0,0 0 0 0 0,-1 0 0 0 0,1 0 0 0 0,-1 0 0 0 0,0 0 0 0 0,1 0 0 0 0,-1 0 0 0 0,0 0 0 0 0,0 0 0 0 0,-1 1 5 0 0,1-2-139 0 0,0 0-1 0 0,-1 0 1 0 0,1 0-1 0 0,0 0 0 0 0,0-1 1 0 0,0 1-1 0 0,0 0 0 0 0,-1-1 1 0 0,1 1-1 0 0,0-1 0 0 0,0 1 1 0 0,-1-1-1 0 0,1 0 1 0 0,0 0-1 0 0,-1 1 0 0 0,1-1 1 0 0,-1 0-1 0 0,1 0 0 0 0,0 0 1 0 0,-1 0-1 0 0,1-1 0 0 0,0 1 1 0 0,-1 0 139 0 0,-5-2-2050 0 0</inkml:trace>
  <inkml:trace contextRef="#ctx0" brushRef="#br3" timeOffset="203484.8">20507 9553 7368 0 0,'2'-1'568'0'0,"1"-1"-368"0"0,1-1-1 0 0,0 1 1 0 0,1 0 0 0 0,-1 0 0 0 0,0 0 0 0 0,1 1-1 0 0,-1 0 1 0 0,1 0 0 0 0,-1 0 0 0 0,1 0 0 0 0,-1 0-1 0 0,1 1 1 0 0,0 0 0 0 0,-1 0 0 0 0,5 1-200 0 0,7 0 1353 0 0,0 2 0 0 0,-1-1 0 0 0,16 6-1353 0 0,-22-4 504 0 0,-1-1 1 0 0,1 1 0 0 0,-1 1 0 0 0,0 0 0 0 0,-1 0-1 0 0,1 0 1 0 0,-1 1 0 0 0,2 2-505 0 0,-8-7 43 0 0,0 0 0 0 0,0 1 0 0 0,0-1 0 0 0,0 0 0 0 0,0 0 0 0 0,0 1 0 0 0,0-1 0 0 0,0 1 0 0 0,-1-1 0 0 0,1 1 0 0 0,-1-1 0 0 0,1 1 0 0 0,-1-1 0 0 0,1 1 0 0 0,-1-1 0 0 0,0 1 0 0 0,0 0 0 0 0,0-1 1 0 0,0 1-1 0 0,0-1 0 0 0,0 1 0 0 0,0 0 0 0 0,0-1 0 0 0,-1 1 0 0 0,1-1 0 0 0,-1 1 0 0 0,1-1 0 0 0,-1 1 0 0 0,0-1 0 0 0,1 1 0 0 0,-1-1 0 0 0,0 0 0 0 0,0 1 0 0 0,0-1 0 0 0,0 0 0 0 0,0 0 0 0 0,0 1 0 0 0,-1-1 0 0 0,1 0 0 0 0,0 0 0 0 0,-2 0-43 0 0,-2 3 53 0 0,-1 0-1 0 0,0-1 1 0 0,0 0-1 0 0,-1 0 1 0 0,1 0-1 0 0,-1-1 1 0 0,-5 2-53 0 0,-9 1 226 0 0,-20 1-226 0 0,14-3 45 0 0,12-1-183 0 0,-1-1 0 0 0,0-1 0 0 0,0-1 1 0 0,0 0-1 0 0,0-2 0 0 0,-1 0 138 0 0,7 1-1424 0 0,18 1-765 0 0,6-1 1002 0 0,-2-1 317 0 0</inkml:trace>
  <inkml:trace contextRef="#ctx0" brushRef="#br3" timeOffset="204060.435">21017 9561 12440 0 0,'12'-33'1884'0'0,"-8"22"-924"0"0,-3 10-878 0 0,0 1 0 0 0,-1-1 0 0 0,1 0-1 0 0,-1 0 1 0 0,0 0 0 0 0,1 1 0 0 0,-1-1 0 0 0,0 0 0 0 0,1 0 0 0 0,-1 0 0 0 0,0 0 0 0 0,0 0 0 0 0,0 0 0 0 0,0 0 0 0 0,0 0 0 0 0,0 0 0 0 0,0 0 0 0 0,0 0 0 0 0,0 1 0 0 0,0-1 0 0 0,0 0 0 0 0,-1 0 0 0 0,1 0 0 0 0,0 0 0 0 0,-1 0 0 0 0,1 0 0 0 0,0 0 0 0 0,-1 1-1 0 0,1-1 1 0 0,-1 0 0 0 0,0 0 0 0 0,1 1 0 0 0,-1-1 0 0 0,1 0 0 0 0,-1 1 0 0 0,0-1 0 0 0,0 1 0 0 0,0-1-82 0 0,-5-3 116 0 0,1 0 0 0 0,-1 0 0 0 0,0 1 0 0 0,-1 0 0 0 0,1 0 0 0 0,0 1 0 0 0,-1-1 0 0 0,1 1 0 0 0,-1 1 0 0 0,0-1 0 0 0,0 1 0 0 0,-4 0-116 0 0,10 1 72 0 0,1 0 7 0 0,2 2-23 0 0,18 13-46 0 0,-18-14-9 0 0,1 0-1 0 0,-1 0 0 0 0,1-1 0 0 0,-1 1 0 0 0,1-1 0 0 0,0 1 0 0 0,-1-1 1 0 0,1 0-1 0 0,0 0 0 0 0,-1-1 0 0 0,1 1 0 0 0,0 0 0 0 0,-1-1 0 0 0,1 1 1 0 0,2-2-1 0 0,4-1-9 0 0,0-1 1 0 0,0 0-1 0 0,-1-1 0 0 0,4-2 9 0 0,-11 6 54 0 0,2-3-44 0 0,0-2-10 0 0,-2 4 1 0 0,-1 0 0 0 0,1 0 0 0 0,-1 0 0 0 0,0 0 0 0 0,1 0 0 0 0,-1 0 0 0 0,0 0 0 0 0,0-1 0 0 0,-1 1 0 0 0,1 0 0 0 0,0 0 0 0 0,-1 0 0 0 0,1 0 0 0 0,-1 0 0 0 0,0 0-1 0 0,1 0 1 0 0,-2-2-1 0 0,-13-11 243 0 0,11 13-128 0 0,3 1-56 0 0,-1-1 0 0 0,1 1 0 0 0,-1 1 0 0 0,1-1 0 0 0,-1 0 1 0 0,0 0-1 0 0,0 1 0 0 0,1-1 0 0 0,-1 1 0 0 0,0-1 0 0 0,0 1 1 0 0,0 0-1 0 0,0 0 0 0 0,0 0 0 0 0,1 0 0 0 0,-2 0-59 0 0,-1 0 21 0 0,0 0-1 0 0,1 1 0 0 0,-1-1 0 0 0,1 1 1 0 0,-1 0-1 0 0,1 0 0 0 0,-1 0 0 0 0,1 1 0 0 0,-1-1 1 0 0,1 1-1 0 0,0 0 0 0 0,0 0-20 0 0,-8 5 90 0 0,2 1-1 0 0,-1 0 1 0 0,1 0-90 0 0,-2 2 128 0 0,5-5-79 0 0,1 1 0 0 0,-1 0 0 0 0,2 0 0 0 0,-1 0 0 0 0,0 0 0 0 0,1 1 0 0 0,0-1-1 0 0,1 1 1 0 0,-2 3-49 0 0,-13 25 176 0 0,12-21-105 0 0,4-11-55 0 0,1-1-1 0 0,0 1 1 0 0,0 0-1 0 0,-1 1 1 0 0,2-1-1 0 0,-1 0 1 0 0,0 0-1 0 0,1 0 1 0 0,-1 0-1 0 0,1 1 1 0 0,0-1-1 0 0,0 0 1 0 0,0 0-1 0 0,1 3-15 0 0,1 1 42 0 0,-2-5-32 0 0,0 0 0 0 0,1 0 0 0 0,0 0 0 0 0,-1 0 1 0 0,1 0-1 0 0,0 0 0 0 0,0 0 0 0 0,0 0 0 0 0,0 0 0 0 0,0 0 0 0 0,0-1 0 0 0,1 1 0 0 0,-1 0 0 0 0,1-1 0 0 0,-1 1 1 0 0,1-1-1 0 0,0 1-10 0 0,7 5 121 0 0,-5-3-40 0 0,1 0-1 0 0,0 0 1 0 0,0-1 0 0 0,0 0 0 0 0,5 3-81 0 0,11 4-327 0 0,0-1 0 0 0,0-1 0 0 0,0-1 0 0 0,1-1 0 0 0,4 0 327 0 0,7-5-4680 0 0,-23 1 2953 0 0</inkml:trace>
  <inkml:trace contextRef="#ctx0" brushRef="#br3" timeOffset="204431.022">21302 9460 6912 0 0,'0'-2'527'0'0,"2"-18"-278"0"0,2 11 2618 0 0,-3 8-2391 0 0,-1 1 0 0 0,1 0 0 0 0,-1-1 0 0 0,1 1 0 0 0,-1 0 0 0 0,1 0 0 0 0,-1-1 0 0 0,1 1 0 0 0,-1 0 0 0 0,1 0 0 0 0,-1 0 0 0 0,1-1 0 0 0,-1 1 0 0 0,1 0 0 0 0,-1 0 0 0 0,1 0 0 0 0,0 0-476 0 0,-6 1 110 0 0,0 0 0 0 0,0 0-1 0 0,0 0 1 0 0,0 0 0 0 0,1 1-1 0 0,-1 0 1 0 0,0 0 0 0 0,1 0-1 0 0,0 0 1 0 0,-1 1 0 0 0,1 0-1 0 0,-1 1-109 0 0,-4 3 227 0 0,0 0 0 0 0,0 1-1 0 0,0 1 1 0 0,-6 7-227 0 0,10-10 121 0 0,1 0 0 0 0,0 1 0 0 0,0-1 0 0 0,0 1 0 0 0,0 0 0 0 0,-1 7-121 0 0,3-10 62 0 0,1-1 1 0 0,0 1-1 0 0,0-1 1 0 0,1 1-1 0 0,-1 0 1 0 0,1-1-1 0 0,0 1 1 0 0,0 0-1 0 0,0 0 0 0 0,0-1 1 0 0,0 1-1 0 0,1 0 1 0 0,0 0-1 0 0,0-1 1 0 0,1 3-63 0 0,-1-4 21 0 0,0 1 0 0 0,1-2 0 0 0,-1 1 0 0 0,0 0 0 0 0,1 0 0 0 0,0 0 0 0 0,-1-1 0 0 0,1 1 0 0 0,0-1 0 0 0,0 1 1 0 0,0-1-1 0 0,0 0 0 0 0,0 0 0 0 0,0 0 0 0 0,1 1-21 0 0,36 12 488 0 0,-28-11-395 0 0,-4-2-44 0 0,0 1 0 0 0,0-1 0 0 0,1 0 0 0 0,-1-1 0 0 0,1 0 0 0 0,1 0-49 0 0,21 0-125 0 0,-23 1 2 0 0,1-1 0 0 0,-1 0 0 0 0,1-1 0 0 0,-1 0 0 0 0,1 0-1 0 0,1-1 124 0 0,2-1-1097 0 0,1-1-1 0 0,0 0 1 0 0,-1-1-1 0 0,0 0 1 0 0,6-4 1097 0 0,2-3-1845 0 0</inkml:trace>
  <inkml:trace contextRef="#ctx0" brushRef="#br3" timeOffset="205461.716">21602 9313 11600 0 0,'0'0'264'0'0,"0"9"353"0"0,2 39 1312 0 0,4 16-1929 0 0,14 93 3936 0 0,-19-141-3123 0 0,-1 0 0 0 0,-2 14-813 0 0,0 9 539 0 0,2-37-515 0 0,0 0-1 0 0,0 0 0 0 0,-1 0 0 0 0,1 0 1 0 0,-1 0-1 0 0,1 0 0 0 0,-1 0 0 0 0,0 1-23 0 0,0-1 30 0 0,1-1 42 0 0,0-1 0 0 0,0 0 0 0 0,-7 0 72 0 0,6 0-141 0 0,0 0-1 0 0,1 0 1 0 0,-1 0 0 0 0,0 0-1 0 0,1 0 1 0 0,-1 0-1 0 0,0-1 1 0 0,1 1-1 0 0,-1 0 1 0 0,0 0-1 0 0,1-1 1 0 0,-1 1 0 0 0,0 0-1 0 0,1-1 1 0 0,-1 1-1 0 0,1-1 1 0 0,-1 1-1 0 0,0-1 1 0 0,1 1-1 0 0,-1-1 1 0 0,1 1-1 0 0,0-1 1 0 0,-1 0 0 0 0,1 1-1 0 0,-1-1 1 0 0,1 1-1 0 0,0-1 1 0 0,0 0-1 0 0,-1 0 1 0 0,1 1-1 0 0,0-1-2 0 0,-2-21-13 0 0,3 18 19 0 0,-1-3-84 0 0,1 0 1 0 0,0-1-1 0 0,0 1 0 0 0,1 0 0 0 0,0 0 0 0 0,1 0 0 0 0,-1 0 0 0 0,1 0 1 0 0,0 0-1 0 0,1 1 0 0 0,3-5 78 0 0,4-5-155 0 0,0 1 0 0 0,1 1 0 0 0,0 0 0 0 0,3-1 155 0 0,-9 9-24 0 0,1 1 0 0 0,-1-1 0 0 0,2 1 0 0 0,-1 0 0 0 0,0 1-1 0 0,1 0 1 0 0,0 0 0 0 0,0 1 0 0 0,0 0 0 0 0,1 0 24 0 0,10-2-71 0 0,1 0 0 0 0,-1 2 0 0 0,18-2 71 0 0,-32 5-1 0 0,0-1 0 0 0,0 1-1 0 0,1 1 1 0 0,-1-1 0 0 0,0 1 0 0 0,0-1 0 0 0,1 1 0 0 0,-1 1 0 0 0,0-1 0 0 0,0 1 0 0 0,-1 0-1 0 0,2 0 2 0 0,0 3 1 0 0,-1-1 1 0 0,0 1-1 0 0,0 0 0 0 0,0 0 0 0 0,0 0 0 0 0,-1 1 0 0 0,0-1 0 0 0,0 1 0 0 0,0 0 0 0 0,1 5-1 0 0,-2-4 57 0 0,0 0-1 0 0,0 0 1 0 0,-1 0 0 0 0,0 1-1 0 0,0 5-56 0 0,-1-9 35 0 0,0 0 0 0 0,-1 0-1 0 0,1 1 1 0 0,-1-1-1 0 0,0 0 1 0 0,-1 0 0 0 0,1 0-1 0 0,-1 0 1 0 0,0 0-1 0 0,0 1 1 0 0,0-1-35 0 0,-3 2-225 0 0,-4 7 546 0 0,7-11-293 0 0,-1 3 138 0 0,5-5 15 0 0,8-11-247 0 0,14-17 66 0 0,-8 10 188 0 0,-2-1-1 0 0,0-1 0 0 0,11-20-187 0 0,-16 24-18 0 0,11-14 72 0 0,-3 6-8 0 0,-4 7 36 0 0,-10 12-56 0 0,0 0 1 0 0,1 0 0 0 0,0 1-1 0 0,-1-1 1 0 0,2 1 0 0 0,-1 0-1 0 0,0 1 1 0 0,2-1-27 0 0,0-1 35 0 0,-5 4-34 0 0,-1 0-1 0 0,1 0 1 0 0,-1 0 0 0 0,1 0 0 0 0,0 0 0 0 0,-1 1 0 0 0,1-1 0 0 0,0 1 0 0 0,-1-1 0 0 0,1 1 0 0 0,0 0 0 0 0,-1-1 0 0 0,1 1 0 0 0,0 0 0 0 0,0 0-1 0 0,8-1 4 0 0,-5 0 4 0 0,45-2-88 0 0,-44 4 80 0 0,0-1 0 0 0,1 1 0 0 0,-1 1 0 0 0,0-1 0 0 0,0 1 0 0 0,5 2 0 0 0,-2-1 0 0 0,-2 0 0 0 0,4 2 0 0 0,-10-5 0 0 0,-1 0 0 0 0,0 0 0 0 0,0 0 0 0 0,0 0 0 0 0,0 0 0 0 0,0 0 0 0 0,0 0 0 0 0,1 0 0 0 0,-1 0 0 0 0,0 0 0 0 0,0 0 0 0 0,0 0 0 0 0,0 0 0 0 0,0 1 0 0 0,0-1 0 0 0,0 0 0 0 0,0 0 0 0 0,0 0 0 0 0,0 0 0 0 0,1 0 0 0 0,-1 0 0 0 0,0 0 0 0 0,0 0 0 0 0,0 1 0 0 0,0-1 0 0 0,0 0 0 0 0,0 0 0 0 0,0 0 0 0 0,0 0 0 0 0,0 0 0 0 0,0 0 0 0 0,0 1 0 0 0,0-1 0 0 0,0 0 0 0 0,0 0 0 0 0,0 0 0 0 0,0 0 0 0 0,0 0 0 0 0,0 0 0 0 0,0 0 0 0 0,0 1 0 0 0,-5 3 0 0 0,-7 1 0 0 0,12-5 0 0 0,-9 5 43 0 0,0 0-1 0 0,0 0 0 0 0,0 0 1 0 0,1 1-1 0 0,-1 0 1 0 0,2 1-1 0 0,-1 0 0 0 0,1 0 1 0 0,-5 6-43 0 0,7-7 25 0 0,0 0-1 0 0,0 0 1 0 0,0 0 0 0 0,1 1 0 0 0,0 0 0 0 0,0 0 0 0 0,1 0 0 0 0,0 0 0 0 0,0 0 0 0 0,1 1-1 0 0,-1 0 1 0 0,1 2-25 0 0,2-7 18 0 0,0-1-1 0 0,1 0 0 0 0,-1 0 0 0 0,1 0 1 0 0,-1 1-1 0 0,1-1 0 0 0,0 0 0 0 0,0 0 1 0 0,0 0-1 0 0,0 0 0 0 0,0 0 1 0 0,0 0-1 0 0,0 0 0 0 0,1-1 0 0 0,-1 1 1 0 0,1 0-1 0 0,1 1-17 0 0,-1-1 42 0 0,-1-1-15 0 0,0 0-1 0 0,1 0 0 0 0,-1 0 1 0 0,0 0-1 0 0,0 0 1 0 0,1 0-1 0 0,-1-1 0 0 0,1 1 1 0 0,-1-1-1 0 0,0 1 1 0 0,1-1-1 0 0,-1 1 0 0 0,1-1 1 0 0,-1 0-1 0 0,1 0 1 0 0,0 0-27 0 0,27 0 181 0 0,-15 0-33 0 0,-7 0-97 0 0,0-1 0 0 0,0 1-1 0 0,0-1 1 0 0,0-1 0 0 0,0 1-1 0 0,5-3-50 0 0,-8 3 16 0 0,-1 0-1 0 0,1-1 0 0 0,-1 0 0 0 0,1 0 0 0 0,-1 0 0 0 0,0 0 1 0 0,0 0-1 0 0,0-1 0 0 0,0 1 0 0 0,0-1 0 0 0,0 0 0 0 0,-1 0 1 0 0,2-2-16 0 0,-3 3 3 0 0,0 0 0 0 0,0-1 0 0 0,0 1 0 0 0,0-1 0 0 0,0 0 0 0 0,0 1 0 0 0,-1-1 0 0 0,1 1 0 0 0,-1-1 0 0 0,0 0 1 0 0,0-2-4 0 0,-2-33-137 0 0,0 28 2 0 0,1 1-320 0 0,-1-1 0 0 0,0 0 0 0 0,-4-7 455 0 0,2 3-1003 0 0,4 14 689 0 0,0-1-1 0 0,0 0 1 0 0,0 1-1 0 0,0-1 1 0 0,0 1-1 0 0,0-1 1 0 0,0 1-1 0 0,0-1 1 0 0,0 0-1 0 0,0 1 1 0 0,0-1-1 0 0,0 1 1 0 0,1-1-1 0 0,-1 1 1 0 0,0-1-1 0 0,0 1 1 0 0,1-1-1 0 0,-1 0 315 0 0,0 1-550 0 0,3-5-5774 0 0</inkml:trace>
  <inkml:trace contextRef="#ctx0" brushRef="#br3" timeOffset="206072.762">22842 9289 8288 0 0,'0'0'638'0'0,"0"0"-243"0"0,0 0 514 0 0,0 0 274 0 0,-7-3 1141 0 0,-3 1-1941 0 0,-1 0 1 0 0,1 1 0 0 0,0 1-1 0 0,0 0 1 0 0,0 0-1 0 0,0 1 1 0 0,0 0-1 0 0,-1 0 1 0 0,1 1-1 0 0,1 1 1 0 0,-1 0-1 0 0,-5 2-383 0 0,6-1 384 0 0,1 0 0 0 0,0 0-1 0 0,0 1 1 0 0,1 0 0 0 0,-4 3-384 0 0,-12 9 445 0 0,13-9-378 0 0,0 0 0 0 0,0 1-1 0 0,1 1 1 0 0,0 0 0 0 0,1 0-1 0 0,0 1 1 0 0,-1 1-67 0 0,5-6-35 0 0,2-4 21 0 0,-1 2 10 0 0,0 1 0 0 0,0-1 0 0 0,1 1 0 0 0,0-1 0 0 0,-1 1 0 0 0,2 0 0 0 0,-1 1 4 0 0,1-5 101 0 0,1-1-1 0 0,0 0 0 0 0,0 0 43 0 0,0 0 17 0 0,0 0 6 0 0,2 0-26 0 0,6 0-147 0 0,1-1 0 0 0,-1-1-1 0 0,0 0 1 0 0,0 0 0 0 0,0 0-1 0 0,0-1 1 0 0,0 0 0 0 0,5-4 7 0 0,-12 7-32 0 0,3-2-27 0 0,-1 0 0 0 0,1 1 0 0 0,-1 0 0 0 0,1 0 0 0 0,0 0 0 0 0,-1 0 0 0 0,1 1 0 0 0,0-1 0 0 0,0 1 0 0 0,0 0 59 0 0,-1 0-8 0 0,0 0 0 0 0,-1 0 0 0 0,1 0 0 0 0,0 1 0 0 0,0-1 0 0 0,0 1 0 0 0,0 0 0 0 0,-1 0 0 0 0,1 0 0 0 0,0 0 0 0 0,-1 0 0 0 0,2 2 8 0 0,-3-3-5 0 0,0 0 0 0 0,-1 0 0 0 0,1 0 0 0 0,0 1 0 0 0,-1-1 0 0 0,1 0 0 0 0,-1 1 0 0 0,1-1 0 0 0,-1 1 0 0 0,1-1 0 0 0,0 1 0 0 0,-1-1 0 0 0,0 1 0 0 0,1-1 0 0 0,-1 1 0 0 0,1-1 0 0 0,-1 1 0 0 0,0-1 1 0 0,1 1-1 0 0,-1 0 0 0 0,0-1 0 0 0,1 1 5 0 0,0 2-17 0 0,3 4 11 0 0,0 0 1 0 0,0-1 0 0 0,-1 1-1 0 0,0 1 1 0 0,0-1 0 0 0,-1 0-1 0 0,0 1 1 0 0,0-1-1 0 0,0 1 1 0 0,-1 7 5 0 0,1 14 262 0 0,-1-1-1 0 0,-2 12-261 0 0,0 3 325 0 0,0-24-293 0 0,-1-1 0 0 0,-1 1 0 0 0,-1-1-1 0 0,0 0 1 0 0,-2 0 0 0 0,-5 14-32 0 0,1 2 193 0 0,8-26-147 0 0,0 0 0 0 0,0 0-1 0 0,-1-1 1 0 0,0 1 0 0 0,-1-1 0 0 0,1 0-1 0 0,-2 1-45 0 0,0 0 87 0 0,-1 0 0 0 0,0 0-1 0 0,-1 0 1 0 0,0-1 0 0 0,0 0-1 0 0,-1 0 1 0 0,0 0-1 0 0,0-1 1 0 0,-2 1-87 0 0,4-4 70 0 0,1 0-1 0 0,-1-1 1 0 0,1 0 0 0 0,-1 1-1 0 0,0-2 1 0 0,0 1-1 0 0,0-1 1 0 0,0 0 0 0 0,-1 0-1 0 0,1 0 1 0 0,0-1-1 0 0,0 0 1 0 0,0-1 0 0 0,-1 1-1 0 0,-2-2-69 0 0,0 1 54 0 0,1-1-1 0 0,-1 0 0 0 0,1-1 1 0 0,0 0-1 0 0,0 0 1 0 0,0-1-1 0 0,1 0 0 0 0,-1 0 1 0 0,-3-3-54 0 0,9 6 5 0 0,0-1 0 0 0,0 0 0 0 0,0 0 0 0 0,-1 0 0 0 0,2 0 0 0 0,-1 0 0 0 0,0 0 0 0 0,0-1 1 0 0,1 1-1 0 0,-1 0 0 0 0,1-1 0 0 0,0 0 0 0 0,0 1 0 0 0,0-1 0 0 0,0 1 0 0 0,0-1 0 0 0,0 0 0 0 0,1 0 1 0 0,0 0-1 0 0,-1 1 0 0 0,1-1 0 0 0,0 0 0 0 0,0 0 0 0 0,0 0 0 0 0,1 0 0 0 0,-1 1 0 0 0,1-1 0 0 0,0 0 0 0 0,-1 0 1 0 0,2-1-6 0 0,2-5-317 0 0,0 1 0 0 0,1-1 0 0 0,0 1 0 0 0,0 0 0 0 0,1 1 0 0 0,0-1 0 0 0,1 1 0 0 0,-1 0 0 0 0,8-5 317 0 0,7-9-5554 0 0,-3 0-1616 0 0</inkml:trace>
  <inkml:trace contextRef="#ctx0" brushRef="#br3" timeOffset="207331.387">22968 9328 5984 0 0,'0'0'464'0'0,"6"-12"-50"0"0,5 2 2484 0 0,-10 9-1160 0 0,4-4 586 0 0,-3 5 1604 0 0,-1 1-3868 0 0,-1 0-1 0 0,1 0 1 0 0,0 0 0 0 0,-1 0-1 0 0,1 0 1 0 0,-1 0-1 0 0,1 0 1 0 0,-1 0 0 0 0,0 0-1 0 0,1 0 1 0 0,-1 0-1 0 0,0 0 1 0 0,0 1 0 0 0,0-1-1 0 0,0 0 1 0 0,0 0 0 0 0,0 0-1 0 0,0 0 1 0 0,0 0-1 0 0,0 1-59 0 0,-6 28 412 0 0,2-14-220 0 0,-4 25 1018 0 0,-11 29-1210 0 0,3-11 363 0 0,9-32-108 0 0,2-12 42 0 0,1 1-1 0 0,-1 11-296 0 0,4-18 8 0 0,1 1 588 0 0,10-19-189 0 0,47-55-340 0 0,-36 38-275 0 0,5-6-46 0 0,-10 17-26 0 0,1 0-1 0 0,0 1 1 0 0,2 1-1 0 0,4-3 281 0 0,-12 10-250 0 0,0 0 0 0 0,1 1 0 0 0,0 0 0 0 0,-1 1 0 0 0,1 0 0 0 0,1 1 0 0 0,-1 0 0 0 0,4 0 250 0 0,23-3-726 0 0,-14 2-826 0 0,-1 1 1 0 0,21 0 1551 0 0,-39 3-230 0 0,11 0-486 0 0,1 0 1 0 0,-1 2-1 0 0,1-1 1 0 0,8 4 715 0 0,-24-5 96 0 0,-2 0 77 0 0,-10 14 1546 0 0,0-7-995 0 0,-1-1 0 0 0,-1 0 0 0 0,1 0 0 0 0,-1-1 1 0 0,-4 1-725 0 0,1 0 561 0 0,1 0 0 0 0,0 1 1 0 0,-2 1-562 0 0,-14 9 524 0 0,22-14-414 0 0,0 1 1 0 0,1 1 0 0 0,0-1-1 0 0,0 1 1 0 0,-2 3-111 0 0,-4 2 167 0 0,8-6-63 0 0,1 0 0 0 0,0 0 0 0 0,-1 0 0 0 0,1 0 0 0 0,1 0 0 0 0,-2 3-104 0 0,4-6 132 0 0,1-1 10 0 0,0 0 2 0 0,1 0-24 0 0,0 1-118 0 0,1 0-1 0 0,-1 0 0 0 0,0-1 0 0 0,1 1 0 0 0,-1-1 1 0 0,1 1-1 0 0,-1-1 0 0 0,0 0 0 0 0,1 0 0 0 0,-1 1 1 0 0,1-1-1 0 0,-1 0 0 0 0,1 0 0 0 0,-1 0 1 0 0,0-1-1 0 0,1 1 0 0 0,-1 0 0 0 0,1 0 0 0 0,-1-1 1 0 0,1 1-1 0 0,0-1-1 0 0,1 0 9 0 0,10-3-46 0 0,-1 0 0 0 0,0 0 0 0 0,1-1 0 0 0,-2-1 0 0 0,8-4 37 0 0,30-14-79 0 0,-48 24 81 0 0,-1 0-1 0 0,1-1 1 0 0,-1 1-1 0 0,0 0 1 0 0,1 0 0 0 0,-1 0-1 0 0,1 0 1 0 0,-1 0-1 0 0,1-1 1 0 0,-1 1 0 0 0,1 0-1 0 0,-1 0 1 0 0,1 0-1 0 0,-1 0 1 0 0,1 1 0 0 0,-1-1-1 0 0,1 0 1 0 0,-1 0-1 0 0,1 0 1 0 0,-1 0 0 0 0,1 0-1 0 0,-1 1 1 0 0,0-1-1 0 0,1 0 1 0 0,-1 0 0 0 0,1 1-1 0 0,-1-1 1 0 0,0 0-1 0 0,1 0 1 0 0,-1 1 0 0 0,1 0-2 0 0,-1-1 3 0 0,5 3-3 0 0,0 1 0 0 0,-1 0 0 0 0,0 0 0 0 0,1 0 0 0 0,-1 0 0 0 0,-1 1 0 0 0,4 4 0 0 0,12 14 0 0 0,-5-7 3 0 0,-10-11 35 0 0,0-1-1 0 0,0 1 0 0 0,0-1 0 0 0,3 2-37 0 0,3 2 87 0 0,-5-4-107 0 0,1 0-1 0 0,-1-1 0 0 0,0 1 0 0 0,1-1 1 0 0,5 2 20 0 0,-9-4 3 0 0,0 0 1 0 0,1 0 0 0 0,-1-1 0 0 0,1 0 0 0 0,-1 1 0 0 0,1-1 0 0 0,-1 0 0 0 0,1 0 0 0 0,0 0-1 0 0,-1 0 1 0 0,1-1 0 0 0,-1 1 0 0 0,0-1 0 0 0,1 1 0 0 0,-1-1 0 0 0,1 0 0 0 0,0-1-4 0 0,3 0-71 0 0,-1-1 0 0 0,1 0-1 0 0,-1-1 1 0 0,1 1 0 0 0,-1-1 0 0 0,0 0 0 0 0,0-1 0 0 0,-1 1 0 0 0,2-3 71 0 0,23-30-7571 0 0,-17 19 1501 0 0</inkml:trace>
  <inkml:trace contextRef="#ctx0" brushRef="#br3" timeOffset="208089.801">23811 9153 13792 0 0,'0'0'314'0'0,"0"0"46"0"0,0 0 22 0 0,0 8 62 0 0,-4 6-432 0 0,3-10-12 0 0,0 0 0 0 0,0 1 0 0 0,0-1 0 0 0,1 1 0 0 0,-1 3 0 0 0,1 0 12 0 0,-1 0 1 0 0,-1 0 0 0 0,0 0 0 0 0,0 0 0 0 0,0-1 0 0 0,-1 1-13 0 0,-7 28 355 0 0,3-7-57 0 0,2-5 401 0 0,0-1-1 0 0,1 8-698 0 0,2-22 346 0 0,1-1-1 0 0,-1 1 0 0 0,-3 7-345 0 0,-3 16 940 0 0,2-9-311 0 0,5-18-551 0 0,-1 0 0 0 0,1 0 0 0 0,0 0 0 0 0,1 0 0 0 0,-1 0 0 0 0,1 0 1 0 0,0-1-1 0 0,0 2-78 0 0,1 10 264 0 0,-1-11-142 0 0,0 0 0 0 0,0-1 1 0 0,1 1-1 0 0,0 0 0 0 0,0 0 0 0 0,0 0-122 0 0,0-2 88 0 0,-1-1 0 0 0,0 1 1 0 0,1 0-1 0 0,-1 0 0 0 0,-1 0 0 0 0,1 0 1 0 0,0 0-1 0 0,-1 0 0 0 0,0 1-88 0 0,-1 17 339 0 0,2-19-326 0 0,0-1 0 0 0,0 0 0 0 0,-1 1 0 0 0,1-1 0 0 0,0 0 0 0 0,-1 1 0 0 0,1-1-1 0 0,0 0 1 0 0,-1 0 0 0 0,0 1 0 0 0,0-1-13 0 0,0 1 9 0 0,0 1-1 0 0,0-1 1 0 0,0 0 0 0 0,1 1 0 0 0,-1-1-1 0 0,1 0 1 0 0,-1 1 0 0 0,1-1-1 0 0,0 1 1 0 0,-1-1 0 0 0,2 2-9 0 0,-2 2 22 0 0,-1-2 37 0 0,-1 4 71 0 0,3-7-128 0 0,0-1 1 0 0,0 1-1 0 0,0-1 1 0 0,0 0 0 0 0,0 1-1 0 0,-1-1 1 0 0,1 1-1 0 0,0-1 1 0 0,0 0-1 0 0,0 1 1 0 0,0-1-1 0 0,0 0 1 0 0,-1 1 0 0 0,1-1-1 0 0,0 0 1 0 0,0 1-1 0 0,-1-1 1 0 0,1 0-1 0 0,0 1 1 0 0,-1-1 0 0 0,1 0-1 0 0,0 0 1 0 0,-1 1-1 0 0,1-1 1 0 0,0 0-1 0 0,-1 0 1 0 0,1 0-1 0 0,0 0 1 0 0,-1 1-3 0 0,-5 2 24 0 0,2 1 19 0 0,3-3-39 0 0,-1 0 0 0 0,1 0 1 0 0,0 0-1 0 0,0 0 0 0 0,-1 0 1 0 0,1 1-1 0 0,0-1 0 0 0,0 1 1 0 0,0-1-1 0 0,0 0 0 0 0,1 1 1 0 0,-1-1-1 0 0,0 1 0 0 0,0 1-4 0 0,-4 8 14 0 0,2-7-43 0 0,1 1 0 0 0,0 0 0 0 0,0 0-1 0 0,0 0 1 0 0,1 0 0 0 0,0 0 0 0 0,-1 3 29 0 0,1-2-32 0 0,0 0 1 0 0,-1 0 0 0 0,0 0 0 0 0,0 0-1 0 0,0-1 1 0 0,-1 1 31 0 0,-24 54 304 0 0,16-37-324 0 0,1-1 0 0 0,1 1 0 0 0,0 5 20 0 0,1-4-104 0 0,3-8 198 0 0,0 1 0 0 0,-1 11-94 0 0,5-21 12 0 0,0 0 0 0 0,1 0 0 0 0,-1 1 0 0 0,2-1 0 0 0,-1 0 0 0 0,1 0 0 0 0,0 1 0 0 0,1 2-12 0 0,1-3 0 0 0,-1-2 26 0 0,-2-4 102 0 0,0-1 30 0 0,2-1 2 0 0,1-1-155 0 0,-1 0-1 0 0,0-1 1 0 0,1 1-1 0 0,-1-1 1 0 0,0 1-1 0 0,0-1 1 0 0,0 0-1 0 0,0 0 1 0 0,-1 0-1 0 0,1 0 1 0 0,-1 0-1 0 0,0 0 1 0 0,0 0-1 0 0,0 0 1 0 0,0-3-5 0 0,3-12-457 0 0,0 0-1 0 0,-1-9 458 0 0,-1 5-467 0 0,21-102-2064 0 0,-15 69-417 0 0,5-17 2948 0 0,-8 55-752 0 0,0 0 0 0 0,1 0 0 0 0,1 0 0 0 0,9-14 752 0 0,39-62-2819 0 0,-54 91 2762 0 0,7-10 111 0 0,1 0-1 0 0,-1 0 0 0 0,2 1 0 0 0,9-10-53 0 0,-16 18 96 0 0,0 1 0 0 0,0-1 0 0 0,0 0 1 0 0,1 1-1 0 0,-1 0 0 0 0,1-1 0 0 0,-1 1 0 0 0,1 1 0 0 0,0-1 0 0 0,0 0 0 0 0,-1 1 0 0 0,1 0 0 0 0,0 0 0 0 0,0 0 1 0 0,0 1-1 0 0,1-1 0 0 0,-1 1 0 0 0,0 0 0 0 0,3 0-96 0 0,-4 1 181 0 0,1 0 1 0 0,-1-1-1 0 0,0 2 1 0 0,1-1-1 0 0,-1 0 0 0 0,0 1 1 0 0,0-1-1 0 0,0 1 1 0 0,0 0-1 0 0,0 0 1 0 0,0 0-1 0 0,0 1 0 0 0,-1-1 1 0 0,1 1-1 0 0,-1-1 1 0 0,0 1-1 0 0,0 0 0 0 0,0 0 1 0 0,0 0-1 0 0,0 0 1 0 0,0 0-1 0 0,-1 0 1 0 0,0 0-1 0 0,1 1 0 0 0,-1-1 1 0 0,0 1-1 0 0,-1-1 1 0 0,1 1-1 0 0,-1-1 0 0 0,1 2-181 0 0,-1-2 151 0 0,0 0-1 0 0,0 1 0 0 0,0-1 1 0 0,0 0-1 0 0,-1 0 1 0 0,0 0-1 0 0,1 0 0 0 0,-1 0 1 0 0,0 0-1 0 0,0 0 0 0 0,0 0 1 0 0,-1 0-1 0 0,1 0 0 0 0,-1 0 1 0 0,0 0-1 0 0,-1 1-150 0 0,-2 2 373 0 0,0 1 1 0 0,-1-1-1 0 0,0 0 0 0 0,0-1 0 0 0,-5 4-373 0 0,4-5 180 0 0,1 1-1 0 0,-1-2 0 0 0,0 1 1 0 0,0-1-1 0 0,0 0 0 0 0,-1 0 1 0 0,-2 0-180 0 0,-11 2 476 0 0,-22 3-476 0 0,34-6-35 0 0,0-1 0 0 0,-1 0 0 0 0,1 0 0 0 0,-1-1 0 0 0,1 0 0 0 0,-1-1 0 0 0,1 0 0 0 0,-8-2 35 0 0,16 3-131 0 0,0 0 0 0 0,0-1-1 0 0,0 1 1 0 0,0-1 0 0 0,0 1 0 0 0,0-1-1 0 0,0 1 1 0 0,0-1 0 0 0,0 0 0 0 0,0 1-1 0 0,0-1 1 0 0,1 0 0 0 0,-1 0-1 0 0,0 0 1 0 0,0 0 0 0 0,1 1 0 0 0,-1-1-1 0 0,0 0 1 0 0,1 0 0 0 0,-1 0 0 0 0,1-1-1 0 0,-1 1 132 0 0,1-7-1800 0 0</inkml:trace>
  <inkml:trace contextRef="#ctx0" brushRef="#br3" timeOffset="208534.909">24191 9128 18023 0 0,'0'0'407'0'0,"0"0"60"0"0,0 2 23 0 0,0 12-367 0 0,-1 0-1 0 0,0 1 1 0 0,-1-1-1 0 0,-1 0 0 0 0,-2 7-122 0 0,1-4 0 0 0,1-1 0 0 0,-1 11 0 0 0,2-11 0 0 0,0-1 0 0 0,-1 0 0 0 0,-3 8 0 0 0,-30 83 2171 0 0,-27 50-2171 0 0,42-124 357 0 0,21-31-287 0 0,0-1 19 0 0,9-17 160 0 0,43-42-481 0 0,-45 50 198 0 0,1 0 0 0 0,0 1-1 0 0,0-1 1 0 0,1 1-1 0 0,0 1 1 0 0,0 0 0 0 0,0 0-1 0 0,1 1 1 0 0,5-2 34 0 0,-12 6-1 0 0,1 1-1 0 0,-1 0 1 0 0,1-1 0 0 0,-1 2-1 0 0,1-1 1 0 0,-1 0 0 0 0,1 1-1 0 0,-1-1 2 0 0,6 2 0 0 0,-7 0 1 0 0,0 0 0 0 0,0 0 0 0 0,0 0 0 0 0,-1 0 0 0 0,1 0 0 0 0,0 1 0 0 0,-1-1 0 0 0,1 1 0 0 0,-1-1 0 0 0,1 1 0 0 0,-1-1-1 0 0,0 1 1 0 0,0 0 0 0 0,0-1 0 0 0,0 1 0 0 0,0 0 0 0 0,0 1-1 0 0,1 3 44 0 0,0 0 0 0 0,-1 0-1 0 0,1 0 1 0 0,-1 1 0 0 0,-1-1-44 0 0,3 13 151 0 0,0 46 413 0 0,-1-51-376 0 0,0 1 0 0 0,-2-1 0 0 0,0 4-188 0 0,1 19 198 0 0,-1-19-198 0 0,-1-14 0 0 0,1-1 0 0 0,0 0 0 0 0,0 0 0 0 0,0 1 0 0 0,1-1 0 0 0,-1 0 0 0 0,1 2 0 0 0,7 34-3730 0 0,-7-37 2356 0 0</inkml:trace>
  <inkml:trace contextRef="#ctx0" brushRef="#br3" timeOffset="215093.265">20079 10180 9672 0 0,'0'-1'748'0'0,"0"-11"90"0"0,0 11-236 0 0,0 1 26 0 0,0 0-72 0 0,0 0-319 0 0,0 0-138 0 0,0 0-31 0 0,0 0 28 0 0,0 0 133 0 0,0 0 54 0 0,0 0 6 0 0,0 0 19 0 0,0 0 56 0 0,0 0 20 0 0,0 0 7 0 0,0 0-38 0 0,0 0-164 0 0,0 0-77 0 0,6 0 65 0 0,-2 1-155 0 0,0 0-1 0 0,0-1 1 0 0,1 1-1 0 0,-2 1 1 0 0,1-1-1 0 0,0 0 1 0 0,0 1-1 0 0,2 1-21 0 0,21 8 12 0 0,5-1-12 0 0,0 2 1 0 0,12 6-1 0 0,37 15-1 0 0,-20-8 17 0 0,-55-23 32 0 0,0 1-1 0 0,0-1 0 0 0,-1 2 1 0 0,1-1-1 0 0,-1 1 0 0 0,0-1 1 0 0,0 2-1 0 0,0-1 0 0 0,0 0 1 0 0,2 5-48 0 0,-6-8 118 0 0,-2 4 146 0 0,0 0-195 0 0,1-3-31 0 0,0-1 1 0 0,0 1 0 0 0,-1-1 0 0 0,1 0 0 0 0,-1 1 0 0 0,1-1 0 0 0,-1 1 0 0 0,0-1-1 0 0,1 0 1 0 0,-1 1 0 0 0,0-1 0 0 0,0 0 0 0 0,0 0 0 0 0,0 0 0 0 0,0 0 0 0 0,0 0 0 0 0,0 0-1 0 0,-1 1-38 0 0,-13 9 437 0 0,-3 2-92 0 0,-1 0 0 0 0,0-2 0 0 0,-16 8-345 0 0,-143 56 736 0 0,40-23-456 0 0,135-51-309 0 0,1 0 0 0 0,-1 0 0 0 0,1 0-1 0 0,-1 1 1 0 0,1-1 0 0 0,0 1 0 0 0,-1 0-1 0 0,1-1 1 0 0,0 1 0 0 0,0 0-1 0 0,0 0 1 0 0,1 0 0 0 0,-1 1 0 0 0,0-1-1 0 0,1 0 1 0 0,-1 1 0 0 0,1-1 0 0 0,0 1-1 0 0,-1 1 30 0 0,10 7-2055 0 0,-3-5-2896 0 0,3-2-822 0 0</inkml:trace>
  <inkml:trace contextRef="#ctx0" brushRef="#br3" timeOffset="215347.756">20570 10496 9216 0 0,'0'0'421'0'0,"0"0"-12"0"0,-1-1-307 0 0,0 1 0 0 0,0 0 0 0 0,0-1-1 0 0,-1 1 1 0 0,1 0 0 0 0,0 0 0 0 0,0 0-1 0 0,0 0 1 0 0,0 0 0 0 0,0 0 0 0 0,0 0-1 0 0,0 0 1 0 0,-1 0-102 0 0,2 0 67 0 0,-3 1 451 0 0,-1 0 1 0 0,0 0 0 0 0,0 0 0 0 0,1 0 0 0 0,-1 1-1 0 0,1-1 1 0 0,-1 1 0 0 0,1 0 0 0 0,-1 0-519 0 0,-9 6 318 0 0,-216 106 2642 0 0,111-53-2553 0 0,104-52-222 0 0,12-8-355 0 0,2-1 130 0 0,0 0 1 0 0,0 0-1 0 0,0 0 1 0 0,0 0-1 0 0,0 0 1 0 0,0 0-1 0 0,0 0 1 0 0,0 0-1 0 0,0 1 1 0 0,0-1-1 0 0,0 0 1 0 0,0 0-1 0 0,0 0 1 0 0,-1 0-1 0 0,1 0 1 0 0,0 0-1 0 0,0 0 1 0 0,0 0-1 0 0,0 0 1 0 0,0 0-1 0 0,0 0 1 0 0,0 0-1 0 0,0 0 1 0 0,0 0-1 0 0,0 0 1 0 0,0 0-1 0 0,0 0 1 0 0,0 0-1 0 0,0 0 1 0 0,0 0-1 0 0,0 1 1 0 0,0-1-1 0 0,0 0 1 0 0,0 0-1 0 0,0 0 1 0 0,0 0-1 0 0,0 0 1 0 0,0 0-1 0 0,0 0 1 0 0,0 0-1 0 0,0 0 1 0 0,0 0-1 0 0,0 0 1 0 0,0 0-1 0 0,0 0 1 0 0,0 0-1 0 0,0 1 1 0 0,0-1-1 0 0,0 0 0 0 0,0 0 1 0 0,0 0-1 0 0,0 0 1 0 0,0 0-1 0 0,0 0 1 0 0,0 0-1 0 0,0 0 1 0 0,0 0-1 0 0,0 0 1 0 0,0 0-1 0 0,1 0 1 0 0,-1 0-1 0 0,0 0 40 0 0,7 3-860 0 0</inkml:trace>
  <inkml:trace contextRef="#ctx0" brushRef="#br3" timeOffset="215613.517">20940 10183 6912 0 0,'1'0'183'0'0,"-1"0"1"0"0,0 0 0 0 0,1 0-1 0 0,-1-1 1 0 0,0 1-1 0 0,1 0 1 0 0,-1 0 0 0 0,1 0-1 0 0,-1 0 1 0 0,0 0-1 0 0,1 0 1 0 0,-1 0 0 0 0,1 0-1 0 0,-1 0 1 0 0,0 0-1 0 0,1 0 1 0 0,-1 0 0 0 0,1 0-1 0 0,-1 0 1 0 0,0 0 0 0 0,1 0-1 0 0,-1 0 1 0 0,0 1-1 0 0,1-1 1 0 0,-1 0 0 0 0,0 0-1 0 0,1 0 1 0 0,-1 1-1 0 0,0-1 1 0 0,1 0 0 0 0,-1 0-1 0 0,0 1 1 0 0,1-1-1 0 0,-1 0 1 0 0,0 1-184 0 0,1 0 215 0 0,0 1 0 0 0,0 0 1 0 0,0 0-1 0 0,0 0 0 0 0,0-1 0 0 0,0 1 0 0 0,-1 0 1 0 0,1 2-216 0 0,0 2 109 0 0,0-1 1 0 0,0 1-1 0 0,0 0 1 0 0,-1 0 0 0 0,0 5-110 0 0,-3 13 613 0 0,1-8 164 0 0,0-1 0 0 0,-3 8-777 0 0,-6 14 1745 0 0,-8 16-1745 0 0,7-22 458 0 0,2 1 1 0 0,-3 14-459 0 0,7-26 44 0 0,5-17-34 0 0,0 0 0 0 0,-1 0-1 0 0,1 1 1 0 0,1-1 0 0 0,-1 0 0 0 0,0 1-1 0 0,1-1 1 0 0,0 1 0 0 0,0-1-1 0 0,0 0 1 0 0,0 1 0 0 0,0-1-1 0 0,1 2-9 0 0,-1-4-4 0 0,1 1-10 0 0,0 1 0 0 0,0 0 0 0 0,0 0 1 0 0,0-1-1 0 0,1 1 0 0 0,-1-1 0 0 0,1 1 0 0 0,1 0 14 0 0,-2-2-89 0 0,0 0-1 0 0,1 0 1 0 0,-1 0-1 0 0,0 0 1 0 0,1-1 0 0 0,-1 1-1 0 0,0-1 1 0 0,1 1 0 0 0,-1-1-1 0 0,1 1 1 0 0,-1-1 0 0 0,1 0-1 0 0,0 0 1 0 0,-1 0 0 0 0,1 0-1 0 0,-1 0 1 0 0,1 0 89 0 0,8 0-1840 0 0,2-2-4429 0 0</inkml:trace>
  <inkml:trace contextRef="#ctx0" brushRef="#br3" timeOffset="215923.424">21149 10358 5528 0 0,'0'0'249'0'0,"0"0"-1"0"0,-9 5 191 0 0,7-2 535 0 0,0 0 1 0 0,0 0-1 0 0,0 0 1 0 0,0 0-1 0 0,1 0 1 0 0,-1 0-1 0 0,1 1 1 0 0,0-1-1 0 0,0 0 0 0 0,0 3-974 0 0,-4 9 725 0 0,3-9-515 0 0,0 0 1 0 0,0 0-1 0 0,1 0 1 0 0,0 1-1 0 0,0-1 0 0 0,0 0 1 0 0,1 1-1 0 0,0-1 1 0 0,0 0-1 0 0,2 5-210 0 0,-2-7 63 0 0,1 1-1 0 0,0-1 1 0 0,0 0 0 0 0,1 0-1 0 0,-1 0 1 0 0,1-1 0 0 0,0 1-1 0 0,0 0 1 0 0,0 0-1 0 0,0-1 1 0 0,1 0 0 0 0,0 1-1 0 0,-1-1 1 0 0,1 0 0 0 0,0 0-1 0 0,3 1-62 0 0,-2 0 51 0 0,1 0 0 0 0,0-1 1 0 0,0 1-1 0 0,1-1 0 0 0,-1 0 0 0 0,1-1 0 0 0,0 1 0 0 0,-1-1 0 0 0,1 0 0 0 0,0-1 0 0 0,0 0 0 0 0,0 0 0 0 0,0 0 0 0 0,1 0 0 0 0,-1-1 0 0 0,0 0 0 0 0,0 0 0 0 0,0-1 0 0 0,0 0 0 0 0,0 0 0 0 0,5-1-51 0 0,-8 0 27 0 0,0 1-1 0 0,-1 0 1 0 0,1-1-1 0 0,0 0 1 0 0,-1 0-1 0 0,1 0 1 0 0,0 0-27 0 0,12-9 86 0 0,-12 9-53 0 0,-1 0-1 0 0,1 0 0 0 0,-1 0 0 0 0,1 0 1 0 0,-1 0-1 0 0,0-1 0 0 0,0 1 0 0 0,0-1 1 0 0,0 1-1 0 0,0-1 0 0 0,0 0 1 0 0,-1 0-1 0 0,0 0 0 0 0,1 0 0 0 0,-1 0 1 0 0,0 0-1 0 0,0 0 0 0 0,-1 0 0 0 0,1-3-32 0 0,1-4 15 0 0,-1 0 0 0 0,0-1 0 0 0,-1 1 0 0 0,0 0 0 0 0,-2-9-15 0 0,1 12-21 0 0,0 0 0 0 0,0 0 1 0 0,-1 0-1 0 0,-1 0 0 0 0,1 0 0 0 0,-1 1 0 0 0,0-1 0 0 0,0 1 0 0 0,-1 0 0 0 0,1 0 0 0 0,-2 0 0 0 0,1 0 0 0 0,-1 1 0 0 0,1-1 0 0 0,-1 1 0 0 0,-1 0 0 0 0,0 0 21 0 0,-18-7-550 0 0,18 14-7 0 0,4 0-3322 0 0,1 3 2366 0 0</inkml:trace>
  <inkml:trace contextRef="#ctx0" brushRef="#br3" timeOffset="216675.906">22014 10175 11976 0 0,'-2'-1'144'0'0,"1"0"0"0"0,0 0 0 0 0,-1-1 0 0 0,1 1 0 0 0,-1 0 0 0 0,1 0 0 0 0,-1 0 0 0 0,0 1 0 0 0,0-1-144 0 0,-3 0 238 0 0,0 2 0 0 0,0-1 0 0 0,0 1 0 0 0,0-1 0 0 0,0 1 0 0 0,0 1 0 0 0,0-1 0 0 0,-2 2-238 0 0,-3 0 773 0 0,0 1 0 0 0,0 1 0 0 0,-4 2-773 0 0,-63 45 1772 0 0,51-34-1225 0 0,2 2 0 0 0,0 1 0 0 0,1 1 0 0 0,-3 5-547 0 0,20-20 92 0 0,0 0-1 0 0,0 1 1 0 0,1 0 0 0 0,0 0-1 0 0,1 0 1 0 0,0 1-1 0 0,0 0 1 0 0,0-1-1 0 0,-1 7-91 0 0,5-11 10 0 0,-1-1-1 0 0,0 0 1 0 0,1 0-1 0 0,-1 1 1 0 0,1-1-1 0 0,0 0 0 0 0,0 0 1 0 0,1 1-1 0 0,-1-1 1 0 0,1 0-1 0 0,-1 0 1 0 0,1 1-1 0 0,0-1 0 0 0,0 0 1 0 0,0 0-1 0 0,1 0 1 0 0,-1 0-1 0 0,1 0 1 0 0,0-1-1 0 0,0 1-9 0 0,1 2 20 0 0,0-1 0 0 0,1 0 1 0 0,0 0-1 0 0,0 0 0 0 0,0 0 0 0 0,0-1 0 0 0,1 0 0 0 0,-1 0 1 0 0,1 0-1 0 0,0 0 0 0 0,2 0-20 0 0,7 4 37 0 0,0-2 0 0 0,1 0 0 0 0,-1-1 0 0 0,1 0 0 0 0,0-1 0 0 0,0-1 0 0 0,0 0 0 0 0,0-1 0 0 0,0 0 0 0 0,0-2 0 0 0,0 0 1 0 0,0 0-1 0 0,0-1 0 0 0,3-2-37 0 0,-15 3-38 0 0,-1 0 1 0 0,1 0 0 0 0,0 0 0 0 0,0 0 0 0 0,0 0 0 0 0,-1-1-1 0 0,1 1 1 0 0,-1-1 0 0 0,1 0 0 0 0,-1 0 0 0 0,0 0 0 0 0,2-2 37 0 0,-3 3-29 0 0,0-1 1 0 0,0 1-1 0 0,0 0 1 0 0,0-1-1 0 0,0 0 1 0 0,0 1-1 0 0,0-1 1 0 0,0 0-1 0 0,-1 1 1 0 0,1-1-1 0 0,-1 0 1 0 0,1 0-1 0 0,-1 1 1 0 0,0-1-1 0 0,0 0 1 0 0,0 0-1 0 0,0 0 1 0 0,0 1-1 0 0,0-1 1 0 0,0-1 28 0 0,-1-1-44 0 0,-1 1 0 0 0,1-1 0 0 0,0 1 1 0 0,-1 0-1 0 0,0 0 0 0 0,0 0 0 0 0,0 0 1 0 0,0 0-1 0 0,0 0 0 0 0,-1 0 0 0 0,1 1 0 0 0,-1-1 1 0 0,0 1-1 0 0,0 0 0 0 0,0 0 0 0 0,0 0 1 0 0,0 0-1 0 0,0 0 0 0 0,0 1 0 0 0,-1-1 1 0 0,1 1-1 0 0,0 0 0 0 0,-1 0 0 0 0,0 0 0 0 0,1 0 1 0 0,-1 1-1 0 0,1 0 0 0 0,-1-1 0 0 0,-2 1 44 0 0,0 0-12 0 0,6 0 11 0 0,0 0 0 0 0,0 0-1 0 0,0 0 1 0 0,-1-1 0 0 0,1 1-1 0 0,0 0 1 0 0,0 0 0 0 0,0 0-1 0 0,-1 0 1 0 0,1 0 0 0 0,0 0-1 0 0,0 0 1 0 0,-1 0 0 0 0,1 0-1 0 0,0 0 1 0 0,0 0-1 0 0,0 0 1 0 0,-1 0 0 0 0,1 0-1 0 0,0 0 1 0 0,0 0 0 0 0,0 0-1 0 0,-1 0 1 0 0,1 0 0 0 0,0 0-1 0 0,0 1 1 0 0,0-1 0 0 0,-1 0-1 0 0,1 0 1 0 0,0 0 0 0 0,0 0-1 0 0,0 0 1 0 0,0 0 0 0 0,-1 1-1 0 0,1-1 1 0 0,0 0 0 0 0,0 0-1 0 0,0 0 1 0 0,0 0 0 0 0,0 1-1 0 0,0-1 1 0 0,0 0 0 0 0,-1 0-1 0 0,1 0 1 0 0,0 1-1 0 0,0-1 1 0 0,0 0 0 0 0,0 0-1 0 0,0 0 1 0 0,0 1 0 0 0,0-1-1 0 0,0 0 1 0 0,0 0 0 0 0,0 1-1 0 0,0-1 1 0 0,0 0 0 0 0,0 0-1 0 0,0 0 1 0 0,0 1 0 0 0,1-1-1 0 0,-1 0 1 0 0,0 0 0 0 0,0 0-1 0 0,0 1 1 0 0,0-1 0 0 0,0 0-1 0 0,0 0 1 0 0,0 0 0 0 0,1 0 1 0 0,7 11-76 0 0,-3-7 120 0 0,0 1 0 0 0,0 0 0 0 0,-1 0 0 0 0,1 0 0 0 0,1 4-44 0 0,11 12 127 0 0,-12-14-8 0 0,-1-1 0 0 0,1 2 0 0 0,-1-1 0 0 0,-1 0 0 0 0,0 1 0 0 0,0 0 0 0 0,0-1-1 0 0,-1 1 1 0 0,0 0 0 0 0,0 5-119 0 0,-1-8 45 0 0,-1 0-1 0 0,0 0 1 0 0,0 0-1 0 0,-1 0 1 0 0,0 0-1 0 0,0 0 0 0 0,0-1 1 0 0,0 1-1 0 0,-1 0 1 0 0,0 0-1 0 0,0-1 1 0 0,0 1-1 0 0,0-1 1 0 0,-1 1-1 0 0,0-1 0 0 0,0 0 1 0 0,0 0-1 0 0,-1 1-44 0 0,1-3 24 0 0,0 1-1 0 0,-1-1 1 0 0,1 0-1 0 0,-1 0 1 0 0,1 0-1 0 0,-1 0 1 0 0,0-1-1 0 0,1 0 0 0 0,-1 1 1 0 0,0-1-24 0 0,-6-1-2017 0 0,10 0 1922 0 0,0-1 1 0 0,-1 1 0 0 0,1 0-1 0 0,0 0 1 0 0,0 0 0 0 0,0 0-1 0 0,0 0 1 0 0,0 0 0 0 0,-1 0-1 0 0,1 0 1 0 0,0-1 0 0 0,0 1-1 0 0,0 0 1 0 0,0 0 0 0 0,0 0-1 0 0,0 0 1 0 0,-1 0 0 0 0,1-1-1 0 0,0 1 1 0 0,0 0-1 0 0,0 0 1 0 0,0 0 0 0 0,0-1-1 0 0,0 1 1 0 0,0 0 0 0 0,0 0-1 0 0,0 0 1 0 0,0 0 0 0 0,0-1-1 0 0,0 1 1 0 0,0 0 0 0 0,0 0-1 0 0,0 0 1 0 0,0-1 0 0 0,0 1-1 0 0,0 0 1 0 0,0 0 0 0 0,0 0-1 0 0,0 0 1 0 0,0-1 0 0 0,1 1-1 0 0,-1 0 1 0 0,0 0-1 0 0,0 0 1 0 0,0 0 0 0 0,0-1 94 0 0,6-5-6357 0 0</inkml:trace>
  <inkml:trace contextRef="#ctx0" brushRef="#br3" timeOffset="216993.409">22249 10254 11520 0 0,'0'0'886'0'0,"0"0"-356"0"0,0 8 2222 0 0,0-1-1934 0 0,-1 0 1 0 0,0 0-1 0 0,0 0 1 0 0,-2 3-819 0 0,-2 17-489 0 0,-26 140 4366 0 0,26-127-3528 0 0,-5 32 154 0 0,9-68-499 0 0,1 0-1 0 0,-1 0 1 0 0,1 0-1 0 0,0 0 1 0 0,0 0-1 0 0,1 0-3 0 0,0 11 0 0 0,0-7 11 0 0,2-3-4 0 0,-1-5-113 0 0,0 1-1 0 0,0-1 1 0 0,0 1 0 0 0,0-1 0 0 0,0 0 0 0 0,0 0 0 0 0,-1 0 0 0 0,1 0 0 0 0,0-1 0 0 0,0 1-1 0 0,0 0 1 0 0,1-1 106 0 0,-1 0-271 0 0,-1 1-1 0 0,0-1 1 0 0,0 1 0 0 0,1-1-1 0 0,-1 0 1 0 0,0 0-1 0 0,0 1 1 0 0,0-1-1 0 0,0 0 1 0 0,0 0 0 0 0,0 0-1 0 0,0-1 272 0 0,2-5-1911 0 0</inkml:trace>
  <inkml:trace contextRef="#ctx0" brushRef="#br3" timeOffset="217309.034">22508 10216 7832 0 0,'0'0'602'0'0,"0"0"-135"0"0,0 0 902 0 0,0 0 434 0 0,3 9 1796 0 0,-2-6-3417 0 0,0 0 0 0 0,0 0 1 0 0,0 0-1 0 0,0 1 1 0 0,0-1-1 0 0,-1 0 0 0 0,1 0 1 0 0,-1 1-1 0 0,0-1 1 0 0,0 1-1 0 0,-1-1 0 0 0,1 0 1 0 0,-1 3-183 0 0,-2 7 754 0 0,0 0-1 0 0,-6 12-753 0 0,5-14 296 0 0,1 0 0 0 0,-1 0 0 0 0,1 4-296 0 0,0 7 273 0 0,-4 24 475 0 0,2 1 0 0 0,1 17-748 0 0,4-53 61 0 0,-2 1 0 0 0,1-1 0 0 0,-3 6-61 0 0,-1 14-173 0 0,-3-25-2394 0 0,3-4 1196 0 0</inkml:trace>
  <inkml:trace contextRef="#ctx0" brushRef="#br3" timeOffset="217506.424">22302 10475 6912 0 0,'-2'-9'641'0'0,"2"9"-587"0"0,0 0 1 0 0,0-1-1 0 0,0 1 0 0 0,0 0 0 0 0,0-1 0 0 0,0 1 1 0 0,0 0-1 0 0,0 0 0 0 0,0-1 0 0 0,0 1 1 0 0,0 0-1 0 0,-1-1 0 0 0,1 1 0 0 0,0 0 0 0 0,0 0 1 0 0,0-1-1 0 0,0 1 0 0 0,-1 0 0 0 0,1 0 1 0 0,0-1-1 0 0,0 1 0 0 0,0 0 0 0 0,-1 0 0 0 0,1 0 1 0 0,0-1-1 0 0,-1 1 0 0 0,1 0 0 0 0,0 0 0 0 0,0 0 1 0 0,-1 0-1 0 0,1 0 0 0 0,0 0 0 0 0,-1-1 1 0 0,1 1-1 0 0,0 0 0 0 0,-1 0-54 0 0,4 0 8186 0 0,22 1-7611 0 0,-6 1-155 0 0,18 4 575 0 0,13 8-367 0 0,15 0-628 0 0,-17-1-1787 0 0,-32-11 768 0 0,-3 1-5 0 0</inkml:trace>
  <inkml:trace contextRef="#ctx0" brushRef="#br3" timeOffset="217794.903">22688 10363 14600 0 0,'0'0'664'0'0,"2"-1"-8"0"0,13-4-382 0 0,-10 3-255 0 0,-1 1 1 0 0,0 0 0 0 0,1-1-1 0 0,-1 1 1 0 0,1 1 0 0 0,3-1-20 0 0,45-1 681 0 0,-25 1 586 0 0,-1 1 0 0 0,7 1-1267 0 0,-30-1 136 0 0,0 1-1 0 0,0-1 0 0 0,0 1 0 0 0,-1 0 0 0 0,1 0 0 0 0,0 0 0 0 0,0 1 0 0 0,-1-1 0 0 0,2 2-135 0 0,-4-3 40 0 0,0 1-1 0 0,0 0 0 0 0,-1-1 0 0 0,1 1 1 0 0,0 0-1 0 0,0 0 0 0 0,-1-1 1 0 0,1 1-1 0 0,0 0 0 0 0,-1 0 0 0 0,1 0 1 0 0,0 0-1 0 0,-1 0 0 0 0,0 0 0 0 0,1 0 1 0 0,-1 0-1 0 0,1 0 0 0 0,-1 0 1 0 0,0 0-1 0 0,0 0 0 0 0,0 1 0 0 0,0-1 1 0 0,0 0-1 0 0,0 0 0 0 0,0 0 0 0 0,0 0 1 0 0,0 0-1 0 0,0 0 0 0 0,-1 0 1 0 0,1 0-1 0 0,0 0 0 0 0,-1 1 0 0 0,1-1-39 0 0,-4 8-13 0 0,0-1-1 0 0,-1 0 0 0 0,0 0 1 0 0,0 0-1 0 0,-1-1 0 0 0,1 0 1 0 0,-2 0-1 0 0,0 1 14 0 0,-19 23-59 0 0,13-16 59 0 0,-1 0 0 0 0,-11 10 0 0 0,12-13 22 0 0,0 0-1 0 0,2 1 0 0 0,-11 14-21 0 0,18-21-5 0 0,2-4 8 0 0,1 1 1 0 0,-1-1-1 0 0,1 1 1 0 0,-1-1-1 0 0,1 1 1 0 0,0-1-1 0 0,-1 2-3 0 0,2-3 5 0 0,0 0 0 0 0,0 0 0 0 0,0 0-1 0 0,0 0 1 0 0,0 0 0 0 0,0 0 0 0 0,0 0-1 0 0,0 0 1 0 0,0 0 0 0 0,1 0 0 0 0,-1 0-1 0 0,0 0 1 0 0,0 0 0 0 0,1 0-1 0 0,-1 0 1 0 0,1 0 0 0 0,-1 0 0 0 0,1-1-1 0 0,-1 1 1 0 0,1 0 0 0 0,0 0 0 0 0,-1 0-1 0 0,1-1-4 0 0,2 3 40 0 0,-1-1 0 0 0,1 0 0 0 0,0 0 0 0 0,-1 0-1 0 0,1 0 1 0 0,0 0 0 0 0,0-1 0 0 0,0 1 0 0 0,0-1-1 0 0,1 0 1 0 0,0 0-40 0 0,38 8 366 0 0,-19-5 78 0 0,0-2 0 0 0,0-1-1 0 0,4-1-443 0 0,-16 0-350 0 0,1-1 0 0 0,-1-1 0 0 0,1 0 0 0 0,0 0 350 0 0,-5 0-1479 0 0,0 0-1 0 0,-1-1 1 0 0,1 0 0 0 0,1-1 1479 0 0,1-1-7257 0 0</inkml:trace>
  <inkml:trace contextRef="#ctx0" brushRef="#br3" timeOffset="218093.875">22787 10537 17791 0 0,'0'0'792'0'0,"5"-2"160"0"0,8-4-760 0 0,-4 4-192 0 0,0-2 0 0 0,7 2 0 0 0,-1 2-296 0 0,4-2-96 0 0,-1-1-24 0 0,0 0 0 0 0,0 0 600 0 0,4 3 112 0 0,-1-2 24 0 0,1 2 8 0 0,-1 2-200 0 0,1-2-48 0 0,3 3-8 0 0</inkml:trace>
  <inkml:trace contextRef="#ctx0" brushRef="#br3" timeOffset="223479.232">21061 10968 10224 0 0,'0'0'464'0'0,"0"0"-8"0"0,-8-11 254 0 0,6 9-494 0 0,0 0 0 0 0,0 1 0 0 0,0-1-1 0 0,0 1 1 0 0,0 0 0 0 0,0 0 0 0 0,-1-1-1 0 0,1 1 1 0 0,0 1 0 0 0,-1-1 0 0 0,1 0-1 0 0,0 1 1 0 0,-1-1 0 0 0,1 1 0 0 0,-1 0 0 0 0,1-1-1 0 0,-1 1 1 0 0,1 0 0 0 0,-1 1 0 0 0,1-1-1 0 0,-2 1-215 0 0,-1 0 299 0 0,0 0-1 0 0,0 0 0 0 0,0 1 0 0 0,0 0 0 0 0,0 0 1 0 0,1 1-1 0 0,-1-1 0 0 0,1 1 0 0 0,-1 0 0 0 0,1 1-298 0 0,-1-1 255 0 0,0 1 0 0 0,0 1 0 0 0,0-1 0 0 0,-1 2-255 0 0,5-4 49 0 0,-1 0 0 0 0,1 1 0 0 0,-1-1 1 0 0,1 0-1 0 0,0 1 0 0 0,0-1 1 0 0,0 0-1 0 0,0 1 0 0 0,1-1 0 0 0,-1 1 1 0 0,1-1-1 0 0,-1 2-49 0 0,0 7 86 0 0,0-1 1 0 0,1 1-1 0 0,0 0 0 0 0,0 0 1 0 0,3 9-87 0 0,-2-13 2 0 0,0-1 0 0 0,1 1 0 0 0,0-1 0 0 0,1 0 0 0 0,-1 1 1 0 0,1-1-1 0 0,1 0 0 0 0,-1-1 0 0 0,1 1 0 0 0,0 0-2 0 0,4 4 13 0 0,-5-5 65 0 0,0-1 0 0 0,0 0 0 0 0,1 0-1 0 0,0 0 1 0 0,0 0 0 0 0,1 1-78 0 0,-2-3 13 0 0,1 0-1 0 0,-1 0 0 0 0,0 0 1 0 0,1 0-1 0 0,-1-1 0 0 0,1 1 1 0 0,-1-1-1 0 0,1 0 0 0 0,-1 0 1 0 0,1-1-1 0 0,0 1 0 0 0,0-1 1 0 0,0 1-1 0 0,-1-1-12 0 0,0 0 0 0 0,-1 0 0 0 0,1-1 0 0 0,-1 1 0 0 0,1-1 0 0 0,-1 1 0 0 0,0-1 0 0 0,1 0 0 0 0,-1 0 0 0 0,0 0 0 0 0,1 0 0 0 0,-1 0 0 0 0,0 0 0 0 0,0-1 1 0 0,0 1-1 0 0,0-1 0 0 0,0 1 0 0 0,0-1 0 0 0,-1 0 0 0 0,1 0 0 0 0,-1 0 0 0 0,2-1 0 0 0,-2 1 14 0 0,0-1 0 0 0,0 0 0 0 0,0 1 0 0 0,0-1-1 0 0,0 0 1 0 0,0 1 0 0 0,-1-1 0 0 0,0 0 0 0 0,1 0 0 0 0,-1 0 0 0 0,0 0 0 0 0,0 1 0 0 0,-1-1 0 0 0,1 0 0 0 0,0 0 0 0 0,-1 0 0 0 0,0 1 0 0 0,0-2-14 0 0,-3-8 30 0 0,0 0-1 0 0,-1 0 1 0 0,-4-4-30 0 0,9 15 4 0 0,-3-5 71 0 0,0 1 1 0 0,0-1 0 0 0,-1 1 0 0 0,0 0 0 0 0,0 0-1 0 0,0 0 1 0 0,-1-1-76 0 0,4 6-128 0 0,1 0-56 0 0,0 0-9 0 0,0 0-159 0 0,0 0-644 0 0,7 2-2640 0 0,1 2-2866 0 0</inkml:trace>
  <inkml:trace contextRef="#ctx0" brushRef="#br3" timeOffset="223764.802">21237 11121 11976 0 0,'0'0'922'0'0,"0"0"-407"0"0,0 0 520 0 0,0 0 291 0 0,8 22 3763 0 0,-8-20-5018 0 0,1-1 0 0 0,-1 1 1 0 0,1-1-1 0 0,-1 1 0 0 0,0 0 0 0 0,1-1 0 0 0,-1 1 0 0 0,0-1 0 0 0,0 1 0 0 0,0 1-71 0 0,1 13-132 0 0,6-13-2044 0 0,-1 3 885 0 0</inkml:trace>
  <inkml:trace contextRef="#ctx0" brushRef="#br3" timeOffset="224087.851">21532 11037 11056 0 0,'0'0'852'0'0,"-4"2"796"0"0,0-1-796 0 0,-1 0 0 0 0,1 0 0 0 0,-1 1 0 0 0,1 0 0 0 0,0 0 0 0 0,-3 1-852 0 0,1 1 267 0 0,0 0 0 0 0,0 1 0 0 0,0-1 0 0 0,1 1-1 0 0,0 0 1 0 0,0 1 0 0 0,0-1 0 0 0,1 1 0 0 0,-1 0 0 0 0,-2 6-267 0 0,6-11 19 0 0,0 1 1 0 0,1-1-1 0 0,-1 1 0 0 0,1 0 1 0 0,-1-1-1 0 0,1 1 1 0 0,0 0-1 0 0,-1-1 0 0 0,1 1 1 0 0,0 0-1 0 0,0-1 1 0 0,0 1-1 0 0,1 0 0 0 0,-1-1 1 0 0,0 1-1 0 0,0 0 1 0 0,1-1-1 0 0,-1 1 0 0 0,1-1 1 0 0,0 1-1 0 0,-1-1 1 0 0,1 1-1 0 0,0-1 1 0 0,0 1-1 0 0,0-1 0 0 0,0 0 1 0 0,0 1-20 0 0,2 2 6 0 0,1-1 1 0 0,-1 1-1 0 0,0-1 1 0 0,1 0-1 0 0,0-1 1 0 0,-1 1-1 0 0,1 0 1 0 0,0-1-1 0 0,1 1-6 0 0,5 0-8 0 0,0 1 0 0 0,1-1-1 0 0,-1 0 1 0 0,0-1 0 0 0,1 0-1 0 0,0-1 1 0 0,-1 0 0 0 0,8-1 8 0 0,-14 0 5 0 0,1-1 1 0 0,0 1-1 0 0,0-1 1 0 0,-1 0-1 0 0,1 0 1 0 0,0 0-1 0 0,-1-1 1 0 0,1 0-1 0 0,-1 0 1 0 0,0 0-1 0 0,0 0 1 0 0,1-1-1 0 0,-1 1 1 0 0,-1-1-1 0 0,1 0 1 0 0,0-1-1 0 0,2-2-5 0 0,-4 4-30 0 0,0 0 1 0 0,-1 0-1 0 0,1 0 0 0 0,-1 0 0 0 0,0 0 1 0 0,0-1-1 0 0,1 1 0 0 0,-1 0 0 0 0,-1-1 1 0 0,1 1-1 0 0,0 0 0 0 0,-1-1 0 0 0,1 1 1 0 0,-1-1-1 0 0,0 1 0 0 0,0-1 1 0 0,0 1-1 0 0,0-1 0 0 0,0 1 0 0 0,0-2 30 0 0,-1 0-8 0 0,1 0 0 0 0,-1 0 0 0 0,1 0 0 0 0,-1 0 0 0 0,0 1 0 0 0,-1-1 0 0 0,1 0 0 0 0,-1 0 0 0 0,1 0 0 0 0,-1 1 0 0 0,0-1 0 0 0,-1 1 0 0 0,1 0 0 0 0,0 0 0 0 0,-1 0-1 0 0,0 0 1 0 0,0 0 0 0 0,0-1 8 0 0,-3-1-47 0 0,-1 1 0 0 0,1-1 0 0 0,0 1 0 0 0,-1 0 0 0 0,0 0 0 0 0,0 1 0 0 0,0 0 0 0 0,0 0 0 0 0,-2 0 47 0 0,-12-3-169 0 0,15 3-8272 0 0,11 8 3188 0 0</inkml:trace>
  <inkml:trace contextRef="#ctx0" brushRef="#br3" timeOffset="224366.767">21843 10977 12784 0 0,'0'0'586'0'0,"0"0"-15"0"0,10 3 2425 0 0,-9-1-2799 0 0,0 0 0 0 0,0 0 0 0 0,1 0 0 0 0,-1 0-1 0 0,-1 0 1 0 0,1 1 0 0 0,0-1 0 0 0,0 0 0 0 0,-1 0 0 0 0,1 0 0 0 0,-1 1 0 0 0,0-1 0 0 0,0 0 0 0 0,0 1 0 0 0,0-1 0 0 0,0 0 0 0 0,0 1-197 0 0,0 5 284 0 0,0 13 746 0 0,1 0 0 0 0,2 14-1030 0 0,-2 0 422 0 0,-1-27-411 0 0,0 0 0 0 0,0-1 0 0 0,1 1 0 0 0,0 2-11 0 0,8 24 52 0 0,-9-33-91 0 0,1 0 1 0 0,-1 0-1 0 0,0 0 0 0 0,1 0 0 0 0,0 0 0 0 0,-1 0 0 0 0,1 0 1 0 0,-1 0-1 0 0,1 0 0 0 0,0 0 0 0 0,0 0 0 0 0,0-1 0 0 0,-1 1 1 0 0,1 0-1 0 0,0 0 0 0 0,0-1 0 0 0,0 1 0 0 0,1 0 39 0 0,12 5-7155 0 0,-6-5 566 0 0</inkml:trace>
  <inkml:trace contextRef="#ctx0" brushRef="#br3" timeOffset="224766.566">22096 10990 10136 0 0,'0'0'777'0'0,"2"2"-340"0"0,0 1 112 0 0,1 1 0 0 0,-1 0-1 0 0,0 0 1 0 0,0-1 0 0 0,0 2 0 0 0,-1-1-1 0 0,1 0 1 0 0,-1 0 0 0 0,0 3-549 0 0,7 43 2033 0 0,-5-30-1308 0 0,-2 10 249 0 0,1 3 282 0 0,2 0 34 0 0,-5-32-1159 0 0,-1 3-52 0 0,1-3-6 0 0,1-1 14 0 0,-15-14 71 0 0,15 12-185 0 0,-1 0 1 0 0,1 0-1 0 0,0 0 0 0 0,0 0 0 0 0,0 0 0 0 0,0 0 0 0 0,0 0 0 0 0,0 0 0 0 0,0 0 0 0 0,1 0 0 0 0,-1 0 1 0 0,1 0-1 0 0,-1 0 0 0 0,1 0 27 0 0,14-29-466 0 0,-4 10 142 0 0,-9 19 291 0 0,0-1 0 0 0,-1 0 0 0 0,1 1 0 0 0,0-1 0 0 0,0 1-1 0 0,0 0 1 0 0,1-1 0 0 0,-1 1 0 0 0,1 0 0 0 0,-1 1 0 0 0,1-1 0 0 0,0 0 0 0 0,2-1 33 0 0,-3 2-8 0 0,0 0 0 0 0,1 0 0 0 0,-1 0-1 0 0,1 0 1 0 0,-1 0 0 0 0,0 1 0 0 0,1-1-1 0 0,-1 1 1 0 0,1-1 0 0 0,-1 1 0 0 0,1 0 0 0 0,0 0-1 0 0,-1 0 1 0 0,1 0 0 0 0,-1 1 0 0 0,1-1-1 0 0,0 1 9 0 0,1 1-7 0 0,-2-2 37 0 0,1 1-1 0 0,-1 0 0 0 0,0-1 0 0 0,0 1 1 0 0,0 0-1 0 0,0 1 0 0 0,0-1 1 0 0,0 0-1 0 0,0 0 0 0 0,-1 1 0 0 0,1-1 1 0 0,0 1-1 0 0,-1 0 0 0 0,1-1 0 0 0,-1 1 1 0 0,1 0-1 0 0,-1 0 0 0 0,0 0-29 0 0,37 58 968 0 0,-37-58-932 0 0,0-1 0 0 0,0 1 0 0 0,-1 0 0 0 0,1-1 0 0 0,-1 1 0 0 0,1 0 0 0 0,-1-1 0 0 0,0 1-1 0 0,1 0 1 0 0,-1 0 0 0 0,0 0-36 0 0,0 0 47 0 0,0 0 0 0 0,0 0 0 0 0,0 0-1 0 0,1 0 1 0 0,-1-1 0 0 0,0 1 0 0 0,1 0-1 0 0,0 0 1 0 0,0 0-47 0 0,-1-2 11 0 0,0 1-1 0 0,0-1 1 0 0,0 0-1 0 0,0 1 0 0 0,0-1 1 0 0,0 0-1 0 0,0 1 1 0 0,0-1-1 0 0,0 0 1 0 0,0 0-1 0 0,0 1 1 0 0,0-1-1 0 0,0 0 0 0 0,0 1 1 0 0,0-1-1 0 0,0 0 1 0 0,0 0-1 0 0,-1 1 1 0 0,1-1-1 0 0,0 0 0 0 0,0 0 1 0 0,0 1-1 0 0,0-1 1 0 0,-1 0-1 0 0,1 0 1 0 0,0 0-1 0 0,0 1 0 0 0,-1-1 1 0 0,1 0-11 0 0,0 0 8 0 0,0 0 0 0 0,-1 1 0 0 0,1-1 0 0 0,0 0 0 0 0,0 0 0 0 0,0 1 0 0 0,-1-1 0 0 0,1 0 0 0 0,0 1 0 0 0,0-1 0 0 0,0 0 0 0 0,0 1 0 0 0,-1-1 0 0 0,1 0 0 0 0,0 1 0 0 0,0-1 0 0 0,0 0 0 0 0,0 1 0 0 0,0-1 0 0 0,0 0 0 0 0,0 1 0 0 0,0-1 0 0 0,0 0 0 0 0,0 1 0 0 0,0-1-8 0 0,2 3 30 0 0,-1 0 1 0 0,1 0 0 0 0,0-1-1 0 0,0 1 1 0 0,0 0-1 0 0,1-1 1 0 0,-1 0-1 0 0,0 1 1 0 0,1-1-1 0 0,1 0-30 0 0,0 1-12 0 0,-2-2-525 0 0,-1 0-1 0 0,1 0 0 0 0,-1 0 1 0 0,1 0-1 0 0,0-1 0 0 0,-1 1 1 0 0,1 0-1 0 0,0-1 0 0 0,0 1 1 0 0,-1-1-1 0 0,1 0 0 0 0,0 1 538 0 0,-1-1-1759 0 0</inkml:trace>
  <inkml:trace contextRef="#ctx0" brushRef="#br3" timeOffset="225344.212">22495 11074 13328 0 0,'0'0'612'0'0,"0"0"-15"0"0,0 0-313 0 0,0 0 95 0 0,0 0 79 0 0,4 7 981 0 0,-9 21 191 0 0,4-23-1287 0 0,-1 0 0 0 0,1 0 0 0 0,1 0 0 0 0,-1 0 0 0 0,1 2-343 0 0,0 1 290 0 0,0-3-124 0 0,0-1 1 0 0,0 1-1 0 0,0 0 0 0 0,-1 0 1 0 0,0 0-1 0 0,0-1 1 0 0,0 1-1 0 0,0 0-166 0 0,-3 2 435 0 0,11-18-475 0 0,15-21-469 0 0,-17 23 259 0 0,0 1-1 0 0,0 0 1 0 0,3-3 250 0 0,2-1-35 0 0,1 1 0 0 0,0 0 0 0 0,6-4 35 0 0,-13 12-14 0 0,-1 0 0 0 0,1 1 0 0 0,0-1 0 0 0,0 1 0 0 0,0 0 0 0 0,0 0-1 0 0,1 0 1 0 0,-1 1 0 0 0,0-1 0 0 0,1 1 0 0 0,-1 0 0 0 0,1 1 0 0 0,-1-1-1 0 0,2 1 15 0 0,-3 0 26 0 0,-1 0 0 0 0,0 0 0 0 0,0 1 0 0 0,1-1 0 0 0,-1 1 0 0 0,0-1 0 0 0,0 1-1 0 0,0 0 1 0 0,0 0 0 0 0,0 0 0 0 0,0 0 0 0 0,0 0 0 0 0,0 1 0 0 0,0-1 0 0 0,0 1-1 0 0,-1-1 1 0 0,1 1 0 0 0,0-1 0 0 0,-1 1 0 0 0,1 1-26 0 0,4 6 174 0 0,-1 0 1 0 0,0-1-1 0 0,0 1 1 0 0,1 4-175 0 0,10 20 324 0 0,-2 5 1256 0 0,-5-52-1590 0 0,-7 13-56 0 0,-1-1 0 0 0,0 0 0 0 0,1 0-1 0 0,-1 0 1 0 0,0 0 0 0 0,0 0 0 0 0,0 0 0 0 0,0 0 0 0 0,-1-1 0 0 0,1 1 0 0 0,0 0 66 0 0,0-2-47 0 0,0 1 0 0 0,1 0 0 0 0,0 0 0 0 0,-1 0 0 0 0,1 0 0 0 0,0 1 0 0 0,1-1 0 0 0,-1 0 0 0 0,0 1 0 0 0,1-1 0 0 0,2-1 47 0 0,11-13-110 0 0,-14 14 106 0 0,1 0-1 0 0,0 0 0 0 0,0 0 1 0 0,0 1-1 0 0,0-1 1 0 0,0 1-1 0 0,1 0 0 0 0,-1 0 1 0 0,1 0-1 0 0,-1 0 0 0 0,1 1 1 0 0,0-1-1 0 0,0 1 1 0 0,0 0-1 0 0,0 0 0 0 0,0 1 1 0 0,3-1 4 0 0,-5 1 37 0 0,-1 1-1 0 0,1-1 1 0 0,0 1 0 0 0,0-1 0 0 0,0 1 0 0 0,0 0 0 0 0,-1 0 0 0 0,1 0-1 0 0,0 0 1 0 0,-1 0 0 0 0,1 0 0 0 0,-1 0 0 0 0,1 0 0 0 0,-1 1 0 0 0,0-1-1 0 0,2 2-36 0 0,17 25 891 0 0,-12-14-786 0 0,17 31 215 0 0,-18-31-580 0 0,-6-11 355 0 0,1-1 1 0 0,-1 1-1 0 0,0 0 1 0 0,0 0-1 0 0,0 0 1 0 0,0 0-1 0 0,1 2-95 0 0,-2-2-993 0 0,0 0 0 0 0,0 0 0 0 0,0 0 0 0 0,0 0-1 0 0,-1 0 1 0 0,1 0 0 0 0,-1 1 993 0 0,-1 1-7702 0 0</inkml:trace>
  <inkml:trace contextRef="#ctx0" brushRef="#br3" timeOffset="232988.183">299 12040 10104 0 0,'0'0'464'0'0,"0"0"-10"0"0,0 0-259 0 0,0 0-2 0 0,0 0 30 0 0,2-1 8 0 0,0-1 10 0 0,1 0 0 0 0,-1 0 0 0 0,0 0 0 0 0,0 0 0 0 0,0 0 0 0 0,0-1 0 0 0,1-1-241 0 0,-3 4 77 0 0,1 0-1 0 0,-1-1 1 0 0,0 1 0 0 0,1-1 0 0 0,-1 1-1 0 0,0-1 1 0 0,0 1 0 0 0,1-1-1 0 0,-1 1 1 0 0,0-1 0 0 0,0 1 0 0 0,0-1-1 0 0,1 1 1 0 0,-1-1 0 0 0,0 1-1 0 0,0-1 1 0 0,0 1 0 0 0,0-1 0 0 0,0 1-1 0 0,0-1 1 0 0,0 0 0 0 0,0 1 0 0 0,0-1-1 0 0,-1 1 1 0 0,1-1 0 0 0,0 1-1 0 0,0-1 1 0 0,0 1 0 0 0,-1-1 0 0 0,1 1-1 0 0,0-1 1 0 0,0 1 0 0 0,-1-1-1 0 0,1 1 1 0 0,0 0 0 0 0,-1-1 0 0 0,1 1-1 0 0,-1-1 1 0 0,1 1 0 0 0,0 0-1 0 0,-1 0 1 0 0,1-1 0 0 0,-1 1 0 0 0,1 0-1 0 0,-1 0 1 0 0,1-1 0 0 0,-1 1-77 0 0,-5-2 166 0 0,1 1 0 0 0,-1 0 0 0 0,1 0-1 0 0,-1 0 1 0 0,0 0 0 0 0,1 1 0 0 0,-1 0 0 0 0,0 0 0 0 0,1 1 0 0 0,-1-1 0 0 0,-5 2-166 0 0,1 1 210 0 0,-1 1 0 0 0,1-1 0 0 0,0 1 1 0 0,0 1-1 0 0,-7 4-210 0 0,-7 3 48 0 0,18-10-16 0 0,0 1-1 0 0,0 0 0 0 0,0 1 0 0 0,0-1 0 0 0,1 1 1 0 0,-4 3-32 0 0,-12 11 203 0 0,13-12-124 0 0,0 0 1 0 0,1 1-1 0 0,-3 3-79 0 0,5-4 22 0 0,-1 0 1 0 0,2 0-1 0 0,-1 0 1 0 0,1 1-1 0 0,0-1 1 0 0,0 1-1 0 0,1 0 0 0 0,0 0 1 0 0,0 1-1 0 0,1-1 1 0 0,-2 7-23 0 0,4-12 1 0 0,-1 2 9 0 0,0-1 0 0 0,0 0 0 0 0,1 1-1 0 0,0-1 1 0 0,-1 0 0 0 0,1 1-1 0 0,1-1 1 0 0,-1 0 0 0 0,0 1-1 0 0,1-1 1 0 0,0 0 0 0 0,-1 1 0 0 0,1-1-1 0 0,1 0 1 0 0,-1 0 0 0 0,0 0-1 0 0,1 2-9 0 0,4 5 56 0 0,-3-4-3 0 0,0-1-1 0 0,0 1 0 0 0,1-1 0 0 0,-1 0 1 0 0,2 1-53 0 0,-3-4 32 0 0,0 0 0 0 0,-1 0 1 0 0,1-1-1 0 0,0 1 0 0 0,0-1 0 0 0,0 1 1 0 0,0-1-1 0 0,0 0 0 0 0,0 0 1 0 0,1 0-1 0 0,-1 0 0 0 0,0 0 0 0 0,0 0 1 0 0,1 0-1 0 0,-1-1 0 0 0,1 0 1 0 0,-1 1-1 0 0,1-1-32 0 0,1 0 32 0 0,-1-1 0 0 0,1 1 0 0 0,0-1 0 0 0,-1 0 1 0 0,1 0-1 0 0,-1 0 0 0 0,1-1 0 0 0,-1 1 0 0 0,0-1 0 0 0,0 0 0 0 0,3-2-32 0 0,-2 2 12 0 0,0-1 0 0 0,0 0-1 0 0,-1 0 1 0 0,1 0-1 0 0,-1-1 1 0 0,0 1 0 0 0,0-1-1 0 0,0 1 1 0 0,-1-1 0 0 0,1 0-1 0 0,0-2-11 0 0,3-3 1 0 0,0 0 1 0 0,0 0-1 0 0,1 1 0 0 0,4-4-1 0 0,-4 5-13 0 0,0-1 0 0 0,-1 0 0 0 0,0 0 0 0 0,0 0 0 0 0,0-2 13 0 0,3-8-50 0 0,0 0-1 0 0,-2 0 0 0 0,0-1 0 0 0,-1 0 0 0 0,0 0 1 0 0,-2-1-1 0 0,0 1 0 0 0,-2-1 0 0 0,0 0 0 0 0,-1-8 51 0 0,6-187 386 0 0,-7 214-258 0 0,0 1-26 0 0,0 0-7 0 0,0 0-6 0 0,0 0-1 0 0,0 0 0 0 0,0 0 0 0 0,0 0 0 0 0,-1 1-14 0 0,0 1-73 0 0,0 0 0 0 0,0 0 0 0 0,1-1 0 0 0,-1 1 0 0 0,0 0 0 0 0,1 0 1 0 0,-1 0-1 0 0,1 0 0 0 0,0 0 0 0 0,-1 0 0 0 0,1 0 0 0 0,0 0 0 0 0,0 0 0 0 0,1 0-1 0 0,3 33-1 0 0,0-12 1 0 0,2 46 0 0 0,9 74 0 0 0,-13-123 1 0 0,4 23 14 0 0,-1-24 67 0 0,-4-13-60 0 0,0 1 0 0 0,1-1 1 0 0,0 0-1 0 0,0 0 0 0 0,0 0 0 0 0,1 0 1 0 0,0 0-1 0 0,0 0 0 0 0,0-1 0 0 0,5 6-22 0 0,-6-9 23 0 0,1 0 0 0 0,-1 0 0 0 0,1 0 0 0 0,0 0 0 0 0,0 0-1 0 0,-1-1 1 0 0,1 1 0 0 0,1-1 0 0 0,-1 0 0 0 0,0 0 0 0 0,0 0 0 0 0,0 0 0 0 0,0-1-1 0 0,1 1 1 0 0,-1-1 0 0 0,0 0 0 0 0,1 0 0 0 0,-1 0 0 0 0,0 0 0 0 0,1 0-1 0 0,-1-1 1 0 0,0 0 0 0 0,3 0-23 0 0,-6 1 9 0 0,6-2-22 0 0,0 1-1 0 0,0-1 1 0 0,0 0-1 0 0,0-1 1 0 0,0 1 0 0 0,-1-1-1 0 0,0-1 1 0 0,1 1-1 0 0,-1-1 1 0 0,0 1 0 0 0,-1-1-1 0 0,5-5 14 0 0,-2 2 17 0 0,0 0-1 0 0,-1-1 0 0 0,0 0 0 0 0,0-1 1 0 0,-1 1-1 0 0,0-1 0 0 0,3-7-16 0 0,-5 7 20 0 0,1 0 0 0 0,-2 0-1 0 0,1 0 1 0 0,-1-1-1 0 0,0 1 1 0 0,-1 0 0 0 0,0-1-1 0 0,-1 1 1 0 0,0-1 0 0 0,0 1-1 0 0,-2-8-19 0 0,2 16 0 0 0,-1 0 0 0 0,1 0 0 0 0,0 0 0 0 0,-1 0 0 0 0,1 0 0 0 0,-1 0 0 0 0,1 1 0 0 0,-1-1 0 0 0,1 0 0 0 0,-1 0 0 0 0,0 0 0 0 0,1 1 0 0 0,-1-1 0 0 0,0 0 0 0 0,0 1 0 0 0,0-1 0 0 0,1 1 0 0 0,-1-1 0 0 0,0 1 0 0 0,0-1 0 0 0,0 1 0 0 0,0 0 0 0 0,0-1 0 0 0,0 1 0 0 0,0 0 0 0 0,0 0 0 0 0,0 0 0 0 0,0-1 0 0 0,0 1 0 0 0,0 0 0 0 0,0 0 0 0 0,0 1 0 0 0,0-1 0 0 0,0 0 0 0 0,0 0 0 0 0,-3 2 0 0 0,0 0 0 0 0,0 0 0 0 0,1 0 0 0 0,-1 1 0 0 0,1-1 0 0 0,0 1 0 0 0,0 0 0 0 0,0 0 0 0 0,0 0 0 0 0,0 0 0 0 0,0 0 0 0 0,1 1 0 0 0,-1-1 0 0 0,1 1 0 0 0,0 0 0 0 0,0-1 0 0 0,1 1 0 0 0,-1 0 0 0 0,1 1 0 0 0,-1 0 0 0 0,1 0 0 0 0,-1 0 0 0 0,1 0 0 0 0,1 0 0 0 0,-1 0 0 0 0,1 0 0 0 0,-1 0 0 0 0,1 0 0 0 0,1 0 0 0 0,-1 0 0 0 0,1 0 0 0 0,0 0 0 0 0,0 0 0 0 0,0 0 0 0 0,1-1 0 0 0,0 2 0 0 0,1-2 6 0 0,0 1 0 0 0,0-1 0 0 0,1 0 0 0 0,-1 0-1 0 0,1-1 1 0 0,0 1 0 0 0,0-1 0 0 0,0 1 0 0 0,0-1-1 0 0,1 0 1 0 0,-1-1 0 0 0,1 1 0 0 0,0-1 0 0 0,0 0 0 0 0,0 0-1 0 0,0-1 1 0 0,0 1 0 0 0,0-1 0 0 0,0 0 0 0 0,0-1-1 0 0,0 1 1 0 0,1-1-6 0 0,14-1-633 0 0,0-1-1 0 0,0-1 1 0 0,-1 0-1 0 0,1-2 1 0 0,-1 0-1 0 0,7-4 634 0 0,-14 7-1039 0 0</inkml:trace>
  <inkml:trace contextRef="#ctx0" brushRef="#br3" timeOffset="233334.693">909 11672 10136 0 0,'0'0'777'0'0,"0"0"-336"0"0,0 0 465 0 0,0 0 255 0 0,0 0 50 0 0,0 0-50 0 0,-3 8 595 0 0,0-1-1492 0 0,0 0 0 0 0,1 1-1 0 0,-1-1 1 0 0,2 1 0 0 0,-1 0 0 0 0,1 0 0 0 0,0 1-264 0 0,-1 6 118 0 0,-1 10 674 0 0,2 1-1 0 0,1 21-791 0 0,-2 23 568 0 0,1-33-288 0 0,3 32-280 0 0,0-4 110 0 0,-2-55-132 0 0,-1-1 1 0 0,0 0-1 0 0,-1 0 0 0 0,0 0 0 0 0,-1 3 22 0 0,3-11-409 0 0,-2 3 963 0 0,0-2-5490 0 0,-4-1-1443 0 0</inkml:trace>
  <inkml:trace contextRef="#ctx0" brushRef="#br3" timeOffset="233690.959">826 12015 7368 0 0,'19'-7'800'0'0,"-11"6"356"0"0,0 0 1 0 0,1 1-1 0 0,-1 1 1 0 0,1-1 0 0 0,-1 1-1 0 0,5 2-1156 0 0,31 2 4006 0 0,4-2-4203 0 0,-31-2 355 0 0,0 0-1 0 0,13-1-157 0 0,7-3 470 0 0,38-9-470 0 0,-67 10 34 0 0,0-1 0 0 0,0-1 1 0 0,0 1-1 0 0,0-1 0 0 0,-1 0 0 0 0,1-1 1 0 0,2-2-35 0 0,-9 6 9 0 0,0 0 0 0 0,0 0 1 0 0,0 0-1 0 0,0 0 0 0 0,0 0 1 0 0,0 0-1 0 0,0-1 0 0 0,0 1 1 0 0,0 0-1 0 0,-1 0 0 0 0,1-1 1 0 0,-1 1-1 0 0,1-1 0 0 0,-1 1 1 0 0,1 0-1 0 0,-1-1 0 0 0,0 1 1 0 0,0-1-1 0 0,1 1 0 0 0,-1-1 1 0 0,0 1-1 0 0,0-1 0 0 0,-1 1 1 0 0,1 0-1 0 0,0-1 0 0 0,0 1 1 0 0,-1-1-1 0 0,1 1 0 0 0,-1-1 1 0 0,1 1-10 0 0,-1 0 2 0 0,0-1 1 0 0,1 1 0 0 0,-1 0-1 0 0,1 0 1 0 0,-1 0 0 0 0,0 0 0 0 0,0 0-1 0 0,0 0 1 0 0,0 0 0 0 0,1 0-1 0 0,-1 1 1 0 0,0-1 0 0 0,-1 0 0 0 0,1 0-1 0 0,0 1 1 0 0,0-1 0 0 0,0 1-1 0 0,0-1 1 0 0,0 1 0 0 0,-1-1-1 0 0,1 1 1 0 0,0 0 0 0 0,0-1 0 0 0,-1 1-1 0 0,1 0 1 0 0,0 0 0 0 0,0 0-1 0 0,-1 0 1 0 0,1 0 0 0 0,0 0 0 0 0,0 1-1 0 0,-1-1 1 0 0,1 0 0 0 0,0 1-1 0 0,-2 0-2 0 0,-9 3 107 0 0,1-1 29 0 0,0 1 0 0 0,0 1 1 0 0,0 0-1 0 0,1 0 0 0 0,0 1 0 0 0,-4 3-136 0 0,3-1 167 0 0,7-5-121 0 0,0 0 0 0 0,0 0 0 0 0,0 1 1 0 0,1-1-1 0 0,0 1 0 0 0,-1-1 0 0 0,1 1 0 0 0,0 2-46 0 0,-1-1 58 0 0,1 0-1 0 0,0 0 0 0 0,0 0 0 0 0,0 0 0 0 0,1 1 1 0 0,0 0-1 0 0,0-1 0 0 0,0 1 0 0 0,1 0 1 0 0,0 0-1 0 0,0 0 0 0 0,0 0 0 0 0,1 4-57 0 0,0-7 20 0 0,0 1 0 0 0,0-1-1 0 0,0 0 1 0 0,1 0 0 0 0,-1 0-1 0 0,1 0 1 0 0,0 0 0 0 0,0 0 0 0 0,0 0-1 0 0,1 0 1 0 0,-1 0 0 0 0,1 0-1 0 0,-1 0-19 0 0,4 9 61 0 0,-4-11-55 0 0,-1 0 0 0 0,0 0 0 0 0,0 0-1 0 0,1 0 1 0 0,-1 0 0 0 0,1 0-1 0 0,-1 0 1 0 0,1 0 0 0 0,-1 0-1 0 0,1-1 1 0 0,-1 1 0 0 0,1 0 0 0 0,0 0-1 0 0,-1-1 1 0 0,1 1 0 0 0,0 0-1 0 0,0-1 1 0 0,0 1 0 0 0,0-1 0 0 0,-1 1-1 0 0,1-1 1 0 0,0 1-6 0 0,6 2-109 0 0,0-1-1 0 0,0 1 1 0 0,1-1-1 0 0,-1-1 1 0 0,0 1-1 0 0,1-1 1 0 0,-1-1-1 0 0,1 1 1 0 0,-1-1-1 0 0,0 0 1 0 0,5-1 109 0 0,0-1-417 0 0,-1 0 1 0 0,0-1-1 0 0,0 0 1 0 0,0 0-1 0 0,7-4 417 0 0,12-6-5707 0 0,-11 5-309 0 0</inkml:trace>
  <inkml:trace contextRef="#ctx0" brushRef="#br3" timeOffset="233884.403">1450 11980 14600 0 0,'0'0'330'0'0,"-5"-4"797"0"0,4 4-1050 0 0,-1-1 1 0 0,0 1 0 0 0,1 0-1 0 0,-1 0 1 0 0,0 0 0 0 0,1 0-1 0 0,-1 0 1 0 0,0 0 0 0 0,1 0-1 0 0,-1 1 1 0 0,0-1 0 0 0,1 0-1 0 0,-1 1 1 0 0,1 0 0 0 0,-1-1-1 0 0,1 1 1 0 0,-1 0 0 0 0,1 0-1 0 0,-1 0 1 0 0,1 0-1 0 0,0 0 1 0 0,-1 0-78 0 0,-3 2 746 0 0,2-1-561 0 0,1 0 0 0 0,0 0-1 0 0,-1-1 1 0 0,1 1-1 0 0,0 1 1 0 0,0-1-1 0 0,1 0 1 0 0,-1 0 0 0 0,0 1-1 0 0,1-1 1 0 0,-1 1-1 0 0,1 0-184 0 0,-14 33 1238 0 0,14-35-1203 0 0,1 1 1 0 0,-1 0 0 0 0,0 1 0 0 0,1-1 0 0 0,0 1-1 0 0,0-1 1 0 0,-1 1 0 0 0,1-1 0 0 0,1 0-1 0 0,-1 1 1 0 0,0-1 0 0 0,1 1 0 0 0,-1-1 0 0 0,1 1-1 0 0,-1-1 1 0 0,1 0 0 0 0,0 1 0 0 0,0-1 0 0 0,0 0-1 0 0,1 0 1 0 0,-1 0 0 0 0,0 0 0 0 0,1 0 0 0 0,1 2-36 0 0,0-2 6 0 0,-1 1 0 0 0,1 0 0 0 0,0 0 1 0 0,0-1-1 0 0,1 0 0 0 0,-1 0 0 0 0,0 0 1 0 0,1 0-1 0 0,-1 0 0 0 0,1-1 0 0 0,0 1 0 0 0,-1-1 1 0 0,1 0-1 0 0,2 0-6 0 0,2 1-44 0 0,0-1 1 0 0,0 0 0 0 0,0-1-1 0 0,0 1 1 0 0,0-2-1 0 0,0 1 1 0 0,0-1-1 0 0,0 0 1 0 0,0-1-1 0 0,0 0 1 0 0,0 0-1 0 0,-1-1 1 0 0,4-1 43 0 0,-11 4-5 0 0,34-19-1545 0 0,-19 9-4248 0 0,0-1-658 0 0</inkml:trace>
  <inkml:trace contextRef="#ctx0" brushRef="#br3" timeOffset="234364.776">1747 11705 13360 0 0,'0'0'1026'0'0,"-7"14"324"0"0,6-12-1093 0 0,0 1 0 0 0,0-1 0 0 0,0 0 1 0 0,0 0-1 0 0,0 0 0 0 0,1 0 1 0 0,-1 1-1 0 0,1-1 0 0 0,-1 0 1 0 0,1 1-1 0 0,0-1 0 0 0,0 2-257 0 0,1 36 557 0 0,0-19-520 0 0,0 12 287 0 0,-1 27 360 0 0,0 18 166 0 0,0-70-774 0 0,0 0-1 0 0,0 0 0 0 0,1-1 1 0 0,1 3-76 0 0,1 22 124 0 0,-6 47-88 0 0,2-74-909 0 0,0-7-1413 0 0,-1-8 187 0 0,3 5 1606 0 0,-1-1-1 0 0,1 1 1 0 0,0 0-1 0 0,1 0 0 0 0,-1 0 1 0 0,1 1-1 0 0,0-1 0 0 0,0 0 1 0 0,1 1-1 0 0,-1-1 1 0 0,1 1-1 0 0,0 0 0 0 0,2-3 494 0 0,4-3-742 0 0,0 0-1 0 0,0 0 0 0 0,1 1 1 0 0,8-6 742 0 0,4 1 309 0 0,0 0 1 0 0,2 1 0 0 0,-1 1-1 0 0,12-3-309 0 0,-3 7 2894 0 0,-30 8-2353 0 0,-2 0-10 0 0,0 0-3 0 0,0 0 0 0 0,0 0-47 0 0,0 0-196 0 0,0 0-86 0 0,1 0-20 0 0,5 0-70 0 0,-4 0-278 0 0,-2 0-119 0 0,0 0-28 0 0</inkml:trace>
  <inkml:trace contextRef="#ctx0" brushRef="#br3" timeOffset="234676.535">1581 11955 4144 0 0,'6'-2'7027'0'0,"10"1"-4838"0"0,11-1-1544 0 0,-4 3 376 0 0,-6 1-127 0 0,37-1 892 0 0,-23 1-621 0 0,28-3-1165 0 0,-8-2 276 0 0,-31 3-337 0 0,-1-1 1 0 0,0 0 0 0 0,13-4 60 0 0,-21 0-127 0 0,-10 4-67 0 0,0 0 0 0 0,1 0 0 0 0,-1 1 1 0 0,1-1-1 0 0,-1 1 0 0 0,1-1 0 0 0,-1 1 1 0 0,1-1-1 0 0,-1 1 0 0 0,1 0 0 0 0,1-1 194 0 0,7 1-1787 0 0</inkml:trace>
  <inkml:trace contextRef="#ctx0" brushRef="#br3" timeOffset="234932.781">2011 11966 3224 0 0,'0'0'640'0'0,"0"0"1477"0"0,-1 1 1362 0 0,-4 4-1459 0 0,4-4 1956 0 0,0 2-3788 0 0,0-1 0 0 0,0 1 1 0 0,1 0-1 0 0,-1-1 0 0 0,1 1 1 0 0,0 0-1 0 0,0 0 0 0 0,0-1 1 0 0,0 1-1 0 0,0 0 0 0 0,1 2-188 0 0,1 8 1156 0 0,-1 0-1 0 0,-1 13-1155 0 0,0-22 161 0 0,-1 11 251 0 0,1-11-335 0 0,-1 0 1 0 0,1-1-1 0 0,0 1 0 0 0,0 0 0 0 0,1 0 0 0 0,-1-1 0 0 0,1 2-77 0 0,-1 9 209 0 0,0-12-189 0 0,0 0 0 0 0,0-1 0 0 0,0 1 0 0 0,0 0 0 0 0,0 0 0 0 0,0 0 0 0 0,0-1 0 0 0,1 1 0 0 0,-1 0 0 0 0,1-1 0 0 0,-1 1 0 0 0,1 0 0 0 0,-1-1-1 0 0,1 1 1 0 0,0 0 0 0 0,0 0-20 0 0,3 5 206 0 0,0-1-244 0 0,6-13-5654 0 0,-9 7 5059 0 0,2-6-5961 0 0</inkml:trace>
  <inkml:trace contextRef="#ctx0" brushRef="#br3" timeOffset="235122.617">2044 11854 14888 0 0,'0'0'320'0'0,"0"0"72"0"0,0 0 16 0 0,0 0 15 0 0,0 0-335 0 0,0 0-88 0 0,0 0 0 0 0,0 0 0 0 0,0 0 0 0 0,0 0 0 0 0,0 0-96 0 0,6 6 96 0 0,-6-6-271 0 0,6 5 7 0 0,1-2 0 0 0,2 2-3936 0 0,0 1-792 0 0</inkml:trace>
  <inkml:trace contextRef="#ctx0" brushRef="#br3" timeOffset="235550.342">2324 11893 11056 0 0,'0'0'505'0'0,"0"0"-9"0"0,-9 11-167 0 0,7-8 20 0 0,1 1 0 0 0,-1 0-1 0 0,0-1 1 0 0,0 1 0 0 0,-1-1-1 0 0,1 0 1 0 0,0 0 0 0 0,-1 0-1 0 0,0 0 1 0 0,0 0 0 0 0,-1 0-349 0 0,-11 12 984 0 0,5-2-318 0 0,0 0-1 0 0,1 0 1 0 0,0 1 0 0 0,-5 11-666 0 0,6-10 106 0 0,5-8-103 0 0,-1 1 1 0 0,1-1-1 0 0,0 1 0 0 0,0 0 0 0 0,-1 8-3 0 0,4-15 1 0 0,-1 0 0 0 0,1 0 0 0 0,0 0 0 0 0,0 0 1 0 0,0 1-1 0 0,0-1 0 0 0,0 0 0 0 0,0 0 0 0 0,0 0 0 0 0,0 0 0 0 0,0 0 0 0 0,0 1 0 0 0,1-1-1 0 0,-1 0 66 0 0,0-1 14 0 0,1 1 2 0 0,0 0-60 0 0,-1-1-1 0 0,1 1 1 0 0,0-1 0 0 0,0 1 0 0 0,-1 0-1 0 0,1-1 1 0 0,0 0 0 0 0,0 1 0 0 0,0-1 0 0 0,0 1-1 0 0,0-1 1 0 0,-1 0 0 0 0,1 0 0 0 0,0 1 0 0 0,0-1-1 0 0,0 0 1 0 0,0 0 0 0 0,0 0 0 0 0,0 0 0 0 0,0 0-1 0 0,0 0 1 0 0,0 0-22 0 0,3-1 20 0 0,-1 0 1 0 0,0 0-1 0 0,0 0 0 0 0,0 0 1 0 0,0 0-1 0 0,0-1 0 0 0,1 0-20 0 0,5-3-63 0 0,-1 0-1 0 0,-1-1 0 0 0,1 1 0 0 0,5-8 64 0 0,3-2-57 0 0,0 1-1 0 0,1 0 1 0 0,0 2-1 0 0,1 0 0 0 0,11-6 58 0 0,-20 13 12 0 0,-5 2-17 0 0,1 1-1 0 0,-1 0 0 0 0,1 0 1 0 0,-1 0-1 0 0,1 0 1 0 0,2 0 5 0 0,-6 2 1 0 0,1 0 0 0 0,0 0 0 0 0,0 0 0 0 0,0 0 0 0 0,0 0 0 0 0,-1 0 0 0 0,1 0 0 0 0,0 1 0 0 0,0-1 0 0 0,0 1 0 0 0,-1-1 1 0 0,1 1-1 0 0,0 0 0 0 0,-1 0 0 0 0,1-1 0 0 0,0 1 0 0 0,-1 0 0 0 0,1 1 0 0 0,-1-1-1 0 0,4 2 58 0 0,-1 1-1 0 0,0 0 1 0 0,0-1-1 0 0,-1 2 0 0 0,1-1 1 0 0,-1 0-1 0 0,1 1 1 0 0,-2-1-1 0 0,1 1 1 0 0,0 0-1 0 0,-1 0 1 0 0,0 0-1 0 0,0 0 1 0 0,0 1-1 0 0,-1-1 1 0 0,0 0-1 0 0,0 2-57 0 0,11 42 624 0 0,-12-47-610 0 0,1 0 21 0 0,-1 0 0 0 0,0 0 0 0 0,1 0 0 0 0,-1-1 0 0 0,0 1 0 0 0,0 0-1 0 0,0 0 1 0 0,-1 0 0 0 0,1 2-35 0 0,0-4 8 0 0,0 1 0 0 0,-1-1-1 0 0,1 0 1 0 0,0 0 0 0 0,0 1-1 0 0,0-1 1 0 0,0 0 0 0 0,-1 0-1 0 0,1 0 1 0 0,0 1 0 0 0,0-1-1 0 0,-1 0 1 0 0,1 0 0 0 0,0 0-1 0 0,0 1 1 0 0,-1-1 0 0 0,1 0-1 0 0,0 0 1 0 0,-1 0 0 0 0,1 0-1 0 0,0 0 1 0 0,0 0 0 0 0,-1 0-1 0 0,1 0-7 0 0,-14-2 152 0 0,13 1-142 0 0,1 1-1 0 0,-1-1 1 0 0,0 0-1 0 0,0 0 1 0 0,0 1-1 0 0,0-1 1 0 0,0 0-1 0 0,1 0 1 0 0,-1 0 0 0 0,0 0-1 0 0,1 0 1 0 0,-1 0-1 0 0,1 0 1 0 0,-1 0-1 0 0,1 0 1 0 0,0 0-1 0 0,-1 0 1 0 0,1 0-1 0 0,0 0 1 0 0,-1 0-1 0 0,1 0 1 0 0,0-1-1 0 0,0 1 1 0 0,0 0-1 0 0,0 0 1 0 0,0 0-1 0 0,1 0 1 0 0,-1-1-10 0 0,7-35 5 0 0,-6 35-2 0 0,1-5-28 0 0,0 1 1 0 0,1 0-1 0 0,0 1 1 0 0,0-1-1 0 0,1 0 25 0 0,11-24-98 0 0,-13 27 86 0 0,-1 0 1 0 0,1 0-1 0 0,0 1 1 0 0,1-1 0 0 0,-1 0-1 0 0,0 1 1 0 0,1-1-1 0 0,0 1 1 0 0,-1 0 0 0 0,3-2 11 0 0,5-3-46 0 0,-7 4 34 0 0,0 1 1 0 0,1 0 0 0 0,-1 0 0 0 0,1 0 0 0 0,-1 0-1 0 0,1 1 1 0 0,0-1 0 0 0,0 1 0 0 0,-1 0-1 0 0,1 0 1 0 0,0 0 0 0 0,0 1 0 0 0,0-1 0 0 0,0 1-1 0 0,0 0 1 0 0,0 0 0 0 0,4 1 11 0 0,-5 0 0 0 0,0 0 0 0 0,1 0 0 0 0,-1 0 0 0 0,0 1 0 0 0,0-1 1 0 0,0 1-1 0 0,0 0 0 0 0,0 0 0 0 0,0 0 0 0 0,-1 0 0 0 0,1 0 0 0 0,0 1 0 0 0,-1-1 0 0 0,0 1 0 0 0,1 0 0 0 0,4 6 52 0 0,1 0-128 0 0,-1 0 1 0 0,0 1 0 0 0,4 7 75 0 0,-7-10-508 0 0,1 0 0 0 0,0 0 1 0 0,1 0-1 0 0,1 1 508 0 0,3 3-7218 0 0</inkml:trace>
  <inkml:trace contextRef="#ctx0" brushRef="#br3" timeOffset="236199.417">3553 11720 15176 0 0,'1'0'96'0'0,"0"0"0"0"0,0 0 0 0 0,0 0 1 0 0,-1 0-1 0 0,1 1 0 0 0,0-1 1 0 0,0 0-1 0 0,-1 0 0 0 0,1 0 1 0 0,0 1-1 0 0,0-1 0 0 0,-1 0 1 0 0,1 1-1 0 0,0-1 0 0 0,-1 0 1 0 0,1 1-1 0 0,0-1 0 0 0,-1 1 0 0 0,1-1 1 0 0,-1 1-1 0 0,1 0 0 0 0,-1-1 1 0 0,1 1-1 0 0,-1-1 0 0 0,1 1 1 0 0,-1 0-1 0 0,0-1 0 0 0,1 1 1 0 0,-1 0-1 0 0,0 0 0 0 0,0-1 1 0 0,1 1-1 0 0,-1 0 0 0 0,0 0 0 0 0,0 0-96 0 0,0 1 142 0 0,0 1-1 0 0,0-1 0 0 0,0 0 1 0 0,0 1-1 0 0,0-1 0 0 0,-1 0 1 0 0,1 1-1 0 0,-1-1 0 0 0,0 0 0 0 0,0 2-141 0 0,-6 18 584 0 0,6-18-531 0 0,0-1 0 0 0,0 1 0 0 0,0-1 0 0 0,-1 0 0 0 0,1 1 0 0 0,-1-1 0 0 0,0 0 0 0 0,-2 3-53 0 0,-5 7 157 0 0,0 1-1 0 0,0 1 1 0 0,2-1-1 0 0,-3 8-156 0 0,5-13 142 0 0,4-6-131 0 0,0 0-1 0 0,0 0 0 0 0,0 0 1 0 0,0 0-1 0 0,1 0 0 0 0,-1 1 1 0 0,1-1-1 0 0,0 0 0 0 0,0 0 1 0 0,0 0-1 0 0,0 1 0 0 0,1-1 1 0 0,-1 2-11 0 0,1-3 6 0 0,-1 0 1 0 0,1 0-1 0 0,0 0 1 0 0,-1 0-1 0 0,1 0 1 0 0,0 0-1 0 0,0 0 1 0 0,0 0-1 0 0,1 0 1 0 0,-1-1-1 0 0,0 1 0 0 0,1 0 1 0 0,-1-1-1 0 0,1 1 1 0 0,-1-1-1 0 0,1 1 1 0 0,0-1-1 0 0,0 0 1 0 0,-1 0-1 0 0,3 1-6 0 0,32 15-184 0 0,-7-3 320 0 0,0-1 0 0 0,6 0-136 0 0,-25-11 0 0 0,-8-1-1 0 0,0-1 0 0 0,0 0 1 0 0,-1 1-1 0 0,1-1 0 0 0,0 1 1 0 0,0 0-1 0 0,-1 0 0 0 0,1 0 1 0 0,-1-1-1 0 0,1 1 0 0 0,-1 1 1 0 0,1-1-1 0 0,-1 0 0 0 0,1 0 1 0 0,-1 0-1 0 0,0 1 0 0 0,0-1 1 0 0,0 1-1 0 0,1 0 1 0 0,1 3-41 0 0,-7-1 226 0 0,3-4-169 0 0,-3 4 56 0 0,-1-1-1 0 0,0 0 1 0 0,0 0 0 0 0,-1-1 0 0 0,1 1-1 0 0,-1-1 1 0 0,1 0 0 0 0,-1-1 0 0 0,0 1-1 0 0,-4-1-71 0 0,-121 13 208 0 0,117-14-508 0 0,0 0 1 0 0,-1 0-1 0 0,-8-3 300 0 0,19 3-86 0 0,0-1-1 0 0,0 0 1 0 0,0 0 0 0 0,0 0 0 0 0,0 0 0 0 0,0 0 0 0 0,0-1 0 0 0,0 0 0 0 0,1 0-1 0 0,-1 0 1 0 0,1 0 0 0 0,-1-1 0 0 0,1 1 0 0 0,0-1 86 0 0,2 2-196 0 0,1 1 116 0 0,0 0 0 0 0,0 0 0 0 0,-1 0 0 0 0,1-1 1 0 0,0 1-1 0 0,0 0 0 0 0,0 0 0 0 0,-1 0 0 0 0,1-1 0 0 0,0 1 0 0 0,0 0 0 0 0,0 0 1 0 0,0-1-1 0 0,0 1 0 0 0,-1 0 0 0 0,1 0 0 0 0,0-1 0 0 0,0 1 0 0 0,0 0 0 0 0,0-1 0 0 0,0 1 1 0 0,0 0-1 0 0,0 0 0 0 0,0-1 80 0 0,3-4-1606 0 0</inkml:trace>
  <inkml:trace contextRef="#ctx0" brushRef="#br3" timeOffset="236967.37">3780 12007 14600 0 0,'0'0'664'0'0,"9"2"229"0"0,-3-1-690 0 0,1-1 0 0 0,0 1 0 0 0,0-2 1 0 0,0 1-1 0 0,-1-1 0 0 0,1 0 0 0 0,0 0 0 0 0,-1 0 1 0 0,1-1-1 0 0,-1 0 0 0 0,1-1-203 0 0,8-3 656 0 0,-1-2 0 0 0,1 0 0 0 0,5-5-656 0 0,-17 12 50 0 0,1-3 0 0 0,1 1-1 0 0,-1-1 1 0 0,0 0 0 0 0,0 0-1 0 0,2-3-49 0 0,10-11 79 0 0,-14 17-70 0 0,-1-1 0 0 0,1 0-1 0 0,-1 0 1 0 0,1 0 0 0 0,-1 0 0 0 0,0 0 0 0 0,0-1 0 0 0,0 1 0 0 0,0-1-9 0 0,8-14 14 0 0,-8 15-22 0 0,0 0 0 0 0,0 0 0 0 0,0-1 0 0 0,-1 1 0 0 0,1-1 0 0 0,-1 1 0 0 0,1-1 1 0 0,-1 1-1 0 0,0 0 0 0 0,0-1 0 0 0,0 1 0 0 0,0-1 0 0 0,0 1 0 0 0,-1-3 8 0 0,1 2-4 0 0,-1 0 1 0 0,1 0 0 0 0,-1 0-1 0 0,0 1 1 0 0,1-1 0 0 0,-1 0-1 0 0,-1 0 1 0 0,1 1-1 0 0,0-1 1 0 0,-1 1 0 0 0,1-1-1 0 0,-3-1 4 0 0,1 0 3 0 0,-1 1 0 0 0,1 0 0 0 0,-1 0 0 0 0,0 1 0 0 0,-4-3-3 0 0,7 5 16 0 0,0-1 0 0 0,0 1 0 0 0,0-1 1 0 0,0 1-1 0 0,0 0 0 0 0,-1-1 0 0 0,1 1 1 0 0,0 0-1 0 0,0 0 0 0 0,0 0 0 0 0,0 0 1 0 0,-1 0-1 0 0,1 0 0 0 0,0 0 0 0 0,0 1 0 0 0,0-1 1 0 0,0 0-1 0 0,-1 0 0 0 0,1 1 0 0 0,0-1 1 0 0,0 1-1 0 0,0-1 0 0 0,0 1 0 0 0,-1 0-16 0 0,-1 2 49 0 0,-1-1-1 0 0,0 1 1 0 0,1 0-1 0 0,-1 0 1 0 0,1 0 0 0 0,0 0-1 0 0,0 0 1 0 0,0 1-1 0 0,1 0 1 0 0,-2 1-49 0 0,-1 6 44 0 0,0-1 1 0 0,0 1-1 0 0,1 0 1 0 0,1 0-1 0 0,0 0 1 0 0,-2 11-45 0 0,2 1 60 0 0,0 0 0 0 0,2 0-1 0 0,1 1-59 0 0,0-18 11 0 0,1 0-1 0 0,0 0 1 0 0,0 0 0 0 0,0 0-1 0 0,3 6-10 0 0,-3-9 8 0 0,0 0-1 0 0,0 1 1 0 0,1-1-1 0 0,-1 0 0 0 0,1 0 1 0 0,-1-1-1 0 0,1 1 1 0 0,0 0-1 0 0,1-1 1 0 0,-1 1-1 0 0,3 2-7 0 0,-4-4 10 0 0,1 0 0 0 0,0-1 0 0 0,-1 1 0 0 0,1 0 1 0 0,0-1-1 0 0,0 1 0 0 0,0-1 0 0 0,0 0 0 0 0,-1 1 0 0 0,1-1 0 0 0,0 0 0 0 0,0 0 0 0 0,0 0 1 0 0,0 0-1 0 0,0-1 0 0 0,0 1 0 0 0,-1 0 0 0 0,2-1-10 0 0,1 0 22 0 0,1-1 0 0 0,-1 1-1 0 0,0-1 1 0 0,0 0 0 0 0,0 0 0 0 0,0 0 0 0 0,0-1-22 0 0,6-4-52 0 0,0-1 0 0 0,-1 0 0 0 0,-1 0 0 0 0,1-1 0 0 0,-1 0 0 0 0,-1-1 0 0 0,2-2 52 0 0,39-47-1095 0 0,-44 53 1037 0 0,1 0 1 0 0,0 0-1 0 0,0 1 1 0 0,1 0-1 0 0,-1 0 1 0 0,1 1-1 0 0,0-1 1 0 0,0 1-1 0 0,1 0 1 0 0,-1 1-1 0 0,6-3 58 0 0,-8 4-4 0 0,-2 1-11 0 0,0 1 0 0 0,0-1 0 0 0,0 0 0 0 0,-1 1 0 0 0,1-1 0 0 0,0 1 0 0 0,1-1 0 0 0,-1 1 0 0 0,0 0 0 0 0,0 0 0 0 0,0 0 0 0 0,0 0 0 0 0,0 0 0 0 0,0 1 0 0 0,0-1 0 0 0,0 1 0 0 0,0-1 0 0 0,0 1 0 0 0,0 0 0 0 0,0-1 0 0 0,-1 1 0 0 0,1 0 0 0 0,1 1 15 0 0,-1 0 23 0 0,1 0 1 0 0,-1-1 0 0 0,0 1 0 0 0,0 0 0 0 0,1 1 0 0 0,-2-1-1 0 0,1 0 1 0 0,0 1 0 0 0,0-1 0 0 0,-1 1 0 0 0,1-1-1 0 0,-1 1 1 0 0,0 0 0 0 0,0-1 0 0 0,0 1 0 0 0,0 2-24 0 0,6 15 224 0 0,1 8 126 0 0,-2 0-47 0 0,-4-22-181 0 0,-1 0 0 0 0,1 0 0 0 0,-1 0 0 0 0,-1 0-1 0 0,1 1-121 0 0,-1-6 26 0 0,-1 0 0 0 0,1-1 0 0 0,0 1 0 0 0,0 0 0 0 0,0 0 0 0 0,0-1 0 0 0,0 1 0 0 0,0 0 0 0 0,0-1 0 0 0,0 1 0 0 0,0 0 0 0 0,1-1 0 0 0,-1 1 0 0 0,0 0 0 0 0,0-1 0 0 0,1 1 0 0 0,-1 0 0 0 0,0-1-1 0 0,1 1 1 0 0,-1-1 0 0 0,0 1 0 0 0,1 0 0 0 0,0-1-26 0 0,-1 0 48 0 0,1 0-1 0 0,-1 0 0 0 0,1-1 1 0 0,0 1-1 0 0,-1-1 0 0 0,1 1 1 0 0,-1 0-1 0 0,1-1 0 0 0,-1 1 1 0 0,1-1-1 0 0,-1 1 0 0 0,0-1 1 0 0,1 1-1 0 0,-1-1 1 0 0,0 0-1 0 0,1 1 0 0 0,-1-1 1 0 0,0 0-48 0 0,4-6 3 0 0,-1 0 0 0 0,0 0 0 0 0,0 0 0 0 0,-1-2-3 0 0,0 4-106 0 0,0-1 0 0 0,0 1 0 0 0,0 0 1 0 0,1 0-1 0 0,-1 0 0 0 0,4-4 106 0 0,9-19-451 0 0,-13 24 370 0 0,1-1 0 0 0,0 0 0 0 0,0 1 0 0 0,0-1 0 0 0,0 1 0 0 0,1 0 0 0 0,0 0 0 0 0,0 0 0 0 0,0 0 0 0 0,0 1 0 0 0,0 0 0 0 0,1 0-1 0 0,0 0 1 0 0,-1 0 0 0 0,4-1 81 0 0,-5 4 38 0 0,-1 0 0 0 0,0 0-1 0 0,0 0 1 0 0,0 1 0 0 0,1-1-1 0 0,-1 0 1 0 0,0 1 0 0 0,0 0-1 0 0,0-1 1 0 0,0 1 0 0 0,0 0-1 0 0,0 0 1 0 0,0 0 0 0 0,0 0-1 0 0,0 0 1 0 0,-1 1 0 0 0,1-1-1 0 0,0 0 1 0 0,-1 1 0 0 0,1 0-1 0 0,-1-1 1 0 0,1 1 0 0 0,-1 0-1 0 0,1 0-37 0 0,17 34 400 0 0,-18-33-382 0 0,0-1-1 0 0,1 1 1 0 0,0 0-1 0 0,0-1 1 0 0,0 1 0 0 0,0-1-1 0 0,0 1-17 0 0,1-1 29 0 0,-1 1 1 0 0,0-1-1 0 0,0 1 0 0 0,0 0 1 0 0,0-1-1 0 0,-1 1 0 0 0,1 1-29 0 0,23 42 129 0 0,-17-32-98 0 0,3 1-2084 0 0,-6-10 970 0 0</inkml:trace>
  <inkml:trace contextRef="#ctx0" brushRef="#br3" timeOffset="237525.838">4725 11765 10592 0 0,'-13'1'1136'0'0,"5"1"-727"0"0,5-2-39 0 0,1 0-1 0 0,0 0 1 0 0,0 0 0 0 0,0 0 0 0 0,0 1 0 0 0,0-1-1 0 0,0 1 1 0 0,0-1 0 0 0,0 1 0 0 0,1 0-1 0 0,-1 0 1 0 0,0 0 0 0 0,0 0 0 0 0,0 0-1 0 0,1 0 1 0 0,-1 1 0 0 0,1-1 0 0 0,-1 1 0 0 0,1-1-1 0 0,-1 1 1 0 0,1-1-370 0 0,-17 25 858 0 0,12-19-860 0 0,1 0 1 0 0,0 1-1 0 0,0 0 0 0 0,1 0 0 0 0,-3 7 2 0 0,5-9-3 0 0,1-4 9 0 0,0 0 0 0 0,0 0 0 0 0,0 0 0 0 0,1 0 0 0 0,-1 0 0 0 0,1 0 0 0 0,-1 0 0 0 0,1 0 0 0 0,-1 0 0 0 0,1 0 0 0 0,0 0 0 0 0,0 0 0 0 0,0 0 0 0 0,1 0 0 0 0,-1 0 0 0 0,0 0 0 0 0,1 0 0 0 0,-1 0 0 0 0,1 0 0 0 0,0 0 0 0 0,-1 0 0 0 0,1 0 0 0 0,0 0-1 0 0,0 0 1 0 0,0-1 0 0 0,1 2-6 0 0,1 1 6 0 0,1 0 0 0 0,-1 0 0 0 0,1 0 0 0 0,0 0 0 0 0,0-1 0 0 0,0 1 0 0 0,0-1 0 0 0,4 2-6 0 0,40 20 23 0 0,-31-17-30 0 0,12 5 10 0 0,-23-11 28 0 0,1 1 0 0 0,-1 0-1 0 0,1 0 1 0 0,-1 0-1 0 0,0 1 1 0 0,0 0 0 0 0,4 5-31 0 0,-9-9 35 0 0,-1 0 0 0 0,0 0 1 0 0,0 0-1 0 0,1 1 0 0 0,-1-1 1 0 0,0 0-1 0 0,0 0 0 0 0,0 1 1 0 0,1-1-1 0 0,-1 0 0 0 0,0 1 1 0 0,0-1-1 0 0,0 0 0 0 0,0 0 1 0 0,0 1-1 0 0,0-1 0 0 0,0 0 1 0 0,1 1-1 0 0,-1-1 0 0 0,0 0 1 0 0,0 1-1 0 0,0-1 0 0 0,0 0 1 0 0,0 1-1 0 0,-1-1 0 0 0,1 0 1 0 0,0 1-1 0 0,0-1 0 0 0,0 0 1 0 0,0 1-1 0 0,0-1 0 0 0,0 0 1 0 0,0 0-1 0 0,-1 1 0 0 0,1-1-35 0 0,-12 10 517 0 0,-21 5-174 0 0,30-14-261 0 0,-46 16-275 0 0,-15 1 193 0 0,58-16-585 0 0,-3-1 401 0 0,2-2-6540 0 0,1-1-33 0 0</inkml:trace>
  <inkml:trace contextRef="#ctx0" brushRef="#br3" timeOffset="237788.773">4906 11912 14280 0 0,'0'0'1102'0'0,"9"9"2219"0"0,0 8-610 0 0,-7-15-2518 0 0,0 1 0 0 0,-1 0-1 0 0,1 0 1 0 0,-1 0 0 0 0,0 0 0 0 0,0 0 0 0 0,0 0 0 0 0,1 3-193 0 0,3 9 413 0 0,-5-13-331 0 0,1-1 1 0 0,0 1-1 0 0,-1 0 1 0 0,1 0-1 0 0,-1 0 1 0 0,1-1-1 0 0,-1 1 0 0 0,0 0 1 0 0,0 0-1 0 0,0 0 1 0 0,0 0-1 0 0,0 1-82 0 0,0-1 79 0 0,0 0 0 0 0,0 1-1 0 0,0-1 1 0 0,1 0 0 0 0,-1 1 0 0 0,1-1-1 0 0,-1 0 1 0 0,1 0 0 0 0,0 2-79 0 0,3 12 307 0 0,-3-13-317 0 0,-4 11-1200 0 0,-6-15-2398 0 0,2 0-3971 0 0</inkml:trace>
  <inkml:trace contextRef="#ctx0" brushRef="#br3" timeOffset="238006.453">5139 11573 9672 0 0,'0'0'25'0'0,"0"0"0"0"0,0 0 0 0 0,-1 0 0 0 0,1 0 1 0 0,0 0-1 0 0,0 0 0 0 0,0 0 0 0 0,0 0 0 0 0,-1 0 1 0 0,1 0-1 0 0,0 0 0 0 0,0 1 0 0 0,0-1 0 0 0,0 0 0 0 0,0 0 1 0 0,-1 0-1 0 0,1 0 0 0 0,0 0 0 0 0,0 0 0 0 0,0 0 1 0 0,0 1-1 0 0,0-1 0 0 0,0 0 0 0 0,0 0 0 0 0,-1 0 1 0 0,1 0-1 0 0,0 0 0 0 0,0 1 0 0 0,0-1 0 0 0,0 0 0 0 0,0 0 1 0 0,0 0-1 0 0,0 0 0 0 0,0 1 0 0 0,0-1 0 0 0,0 0 1 0 0,0 0-26 0 0,2 11 3166 0 0,9 16 4141 0 0,-6-14-6147 0 0,8 26 903 0 0,5 32-2063 0 0,-15-56 237 0 0,0-1-34 0 0,-1 0 1 0 0,0 13-204 0 0,1 6 82 0 0,-1-5-56 0 0,-2 0-1 0 0,-2 23-25 0 0,1-44 2 0 0,1 3-57 0 0,-1 1 1 0 0,-1 0-1 0 0,0 0 0 0 0,-1 4 55 0 0,1-11-153 0 0,1 1 1 0 0,-1-1-1 0 0,0 0 1 0 0,0 0-1 0 0,0 0 1 0 0,0 0-1 0 0,-1 0 1 0 0,0 0-1 0 0,0-1 0 0 0,0 0 1 0 0,-2 3 152 0 0,2-3-429 0 0,1 0-1696 0 0,0-2-2101 0 0,-1-1-2832 0 0</inkml:trace>
  <inkml:trace contextRef="#ctx0" brushRef="#br3" timeOffset="238285.338">5059 11868 3224 0 0,'1'-2'240'0'0,"3"-3"227"0"0,3-5 5206 0 0,-6 9-5303 0 0,-1 1 0 0 0,1-1 0 0 0,0 0 0 0 0,-1 0-1 0 0,1 0 1 0 0,0 0 0 0 0,0 1 0 0 0,-1-1 0 0 0,1 0 0 0 0,0 1 0 0 0,0-1-1 0 0,0 0 1 0 0,0 1 0 0 0,1-1-370 0 0,0 0 339 0 0,1 0-1 0 0,0 0 0 0 0,0 0 1 0 0,0 1-1 0 0,0-1 0 0 0,0 1 1 0 0,0-1-1 0 0,0 1 1 0 0,0 0-1 0 0,0 0 0 0 0,0 1 1 0 0,2-1-339 0 0,39 11 1125 0 0,-12-3-488 0 0,-19-6-481 0 0,0 0 0 0 0,0-1 0 0 0,0-1 0 0 0,-1 0 0 0 0,1-1 0 0 0,0 0 0 0 0,2-1-156 0 0,1-3 261 0 0,0-1-177 0 0,-14 6-55 0 0,-2 0-89 0 0,10 2-152 0 0,-8 0 223 0 0,0-1-1 0 0,-1 1 0 0 0,1-1 1 0 0,-1 1-1 0 0,1 0 0 0 0,-1-1 0 0 0,0 1 1 0 0,1 0-1 0 0,-1 0 0 0 0,0 0 1 0 0,0 0-1 0 0,-1 0 0 0 0,1 0 1 0 0,0 0-1 0 0,-1 0 0 0 0,1 1-10 0 0,1 4 87 0 0,2 4 67 0 0,-1 1-1 0 0,0 0 0 0 0,0 0 0 0 0,-1 0 1 0 0,-1 1-1 0 0,0 0-153 0 0,0 4 171 0 0,2 0 1 0 0,1 8-172 0 0,-3-22 18 0 0,1 5 12 0 0,1 1 0 0 0,-1-1 0 0 0,3 5-30 0 0,-4-11 26 0 0,0 0 0 0 0,0 0 0 0 0,0-1 0 0 0,0 1 0 0 0,1 0 0 0 0,-1 0-1 0 0,0-1 1 0 0,1 1 0 0 0,-1-1 0 0 0,1 1 0 0 0,-1-1 0 0 0,1 0 0 0 0,0 1 0 0 0,0-1 0 0 0,-1 0 0 0 0,1 0 0 0 0,1 0-26 0 0,-3-1-89 0 0,1 0-1 0 0,0 0 0 0 0,0 1 1 0 0,0-1-1 0 0,0 0 1 0 0,0 0-1 0 0,-1 0 1 0 0,1 0-1 0 0,0-1 0 0 0,0 1 1 0 0,0 0-1 0 0,0 0 1 0 0,0 0-1 0 0,-1-1 0 0 0,1 1 1 0 0,0 0-1 0 0,0-1 1 0 0,-1 1-1 0 0,1-1 0 0 0,0 1 1 0 0,0-1-1 0 0,-1 1 1 0 0,1-1-1 0 0,0 1 0 0 0,-1-1 1 0 0,1 0-1 0 0,-1 1 1 0 0,1-1-1 0 0,-1 0 0 0 0,1 0 90 0 0,5-5-4062 0 0,5-2-3291 0 0</inkml:trace>
  <inkml:trace contextRef="#ctx0" brushRef="#br3" timeOffset="238577.883">5445 11623 12896 0 0,'-2'-4'576'0'0,"2"2"112"0"0,2 2-552 0 0,1 0-136 0 0,4 0 0 0 0,-4 2 0 0 0,6 4 832 0 0,-3 0 144 0 0,3 0 23 0 0,1-1 9 0 0,-7 3-880 0 0,3 0-128 0 0,6-2-128 0 0,-6 2 24 0 0,-3 0-320 0 0,1 0-64 0 0,1 1-16 0 0,4-1 1 0 0</inkml:trace>
  <inkml:trace contextRef="#ctx0" brushRef="#br3" timeOffset="238837.206">5583 11794 12176 0 0,'2'3'100'0'0,"-1"-1"-1"0"0,0 1 1 0 0,0 0 0 0 0,0-1 0 0 0,-1 1 0 0 0,1 0 0 0 0,0 0 0 0 0,-1 0 0 0 0,0 0 0 0 0,0 0-1 0 0,0-1 1 0 0,0 1 0 0 0,0 2-100 0 0,-1 2 33 0 0,2 0 1 0 0,-1-1-1 0 0,1 1 0 0 0,1 5-33 0 0,0 6 537 0 0,0-11-129 0 0,-1 0 1 0 0,1 0 0 0 0,0 0 0 0 0,0 0 0 0 0,3 4-409 0 0,7 25 1186 0 0,-10-30-914 0 0,0 0 0 0 0,0 1 0 0 0,0-1 0 0 0,1 0-1 0 0,0 0 1 0 0,2 2-272 0 0,6 12 954 0 0,-10-18-853 0 0,0 0-1 0 0,0 0 1 0 0,0-1 0 0 0,0 1-1 0 0,0-1 1 0 0,0 1-1 0 0,1-1 1 0 0,-1 1-1 0 0,1-1 1 0 0,-1 0-1 0 0,1 0 1 0 0,0 1-101 0 0,-1-2 305 0 0,-1 0-9 0 0,1 1-217 0 0,1-1 0 0 0,0 1 0 0 0,0-1 0 0 0,0 1 0 0 0,0-1 0 0 0,1 0-1 0 0,-1 0 1 0 0,0 0 0 0 0,0 0-79 0 0,-2 0 34 0 0,2-1 23 0 0,-1-1 0 0 0,1 1-1 0 0,-1 0 1 0 0,1 0-1 0 0,-1-1 1 0 0,1 1 0 0 0,-1 0-1 0 0,0-1 1 0 0,1 0-1 0 0,0-1-56 0 0,2-3 82 0 0,-2 5-60 0 0,-1-1 0 0 0,0 0 0 0 0,0 0 0 0 0,0 0 0 0 0,-1 0 0 0 0,1-1 0 0 0,0 1 0 0 0,-1 0 0 0 0,1 0 0 0 0,-1 0 1 0 0,0-1-1 0 0,0 1 0 0 0,0 0 0 0 0,0 0 0 0 0,0 0 0 0 0,0-1-22 0 0,-1-1 19 0 0,1 1 0 0 0,0 0-1 0 0,1 0 1 0 0,-1 0 0 0 0,0 0 0 0 0,1 0 0 0 0,0 0 0 0 0,0 0-19 0 0,0 0 0 0 0,0 1 1 0 0,0-1-1 0 0,0 0 0 0 0,0 1 0 0 0,0-1 0 0 0,-1 0 0 0 0,1 1 1 0 0,-1-1-1 0 0,0 0 0 0 0,1 0 0 0 0,-1 0 0 0 0,-1 1 0 0 0,1-1 1 0 0,0 0-1 0 0,-1 0 0 0 0,0-1 0 0 0,1-1-26 0 0,0 0 1 0 0,-1 0-1 0 0,1 0 0 0 0,1 0 1 0 0,0-4 25 0 0,0-19-115 0 0,-4-69-653 0 0,1 78 496 0 0,2 17 222 0 0,0 0 0 0 0,-1 0 1 0 0,1 0-1 0 0,0 0 0 0 0,0 0 0 0 0,0 0 0 0 0,0 0 0 0 0,0 0 1 0 0,1 0-1 0 0,-1 0 0 0 0,1 0 0 0 0,-1 0 0 0 0,1 0 50 0 0,4-23-2710 0 0,-1 20 1356 0 0</inkml:trace>
  <inkml:trace contextRef="#ctx0" brushRef="#br3" timeOffset="239135.349">5943 11712 10592 0 0,'26'8'488'0'0,"-25"-8"-475"0"0,-1 0 0 0 0,1 0 1 0 0,-1 1-1 0 0,0-1 1 0 0,1 0-1 0 0,-1 0 0 0 0,1 1 1 0 0,-1-1-1 0 0,0 0 1 0 0,1 0-1 0 0,-1 1 0 0 0,1-1 1 0 0,-1 0-1 0 0,0 1 0 0 0,1-1 1 0 0,-1 1-1 0 0,0-1 1 0 0,0 0-1 0 0,1 1 0 0 0,-1-1 1 0 0,0 1-1 0 0,0-1 1 0 0,0 1-1 0 0,0-1 0 0 0,1 1 1 0 0,-1-1-1 0 0,0 1 1 0 0,0-1-1 0 0,0 0 0 0 0,0 1 1 0 0,0-1-1 0 0,0 1 0 0 0,0-1 1 0 0,0 1-1 0 0,-1-1 1 0 0,1 1-1 0 0,0-1 0 0 0,0 1 1 0 0,0-1-1 0 0,0 1-13 0 0,-1-1 9 0 0,1 1-1 0 0,0 0 1 0 0,0 0-1 0 0,0-1 1 0 0,0 1 0 0 0,0 0-1 0 0,0 0 1 0 0,0 0-1 0 0,0-1 1 0 0,0 1-1 0 0,0 0 1 0 0,0 0 0 0 0,1-1-1 0 0,-1 1 1 0 0,0 0-9 0 0,2 2 492 0 0,0 0 0 0 0,-1 0 0 0 0,0 0 0 0 0,1 1 1 0 0,-1-1-1 0 0,0 0 0 0 0,0 1 0 0 0,-1-1 1 0 0,1 1-1 0 0,-1-1 0 0 0,0 1 0 0 0,0 3-492 0 0,0-6 226 0 0,1 1 1 0 0,-1 0-1 0 0,0 0 0 0 0,1-1 0 0 0,-1 1 0 0 0,1 0 1 0 0,0-1-1 0 0,0 1 0 0 0,-1-1 0 0 0,2 1-226 0 0,-2 0 107 0 0,1-1 0 0 0,0 1 0 0 0,0-1 0 0 0,-1 1 0 0 0,1-1 0 0 0,0 1 0 0 0,-1-1-1 0 0,0 1 1 0 0,1-1 0 0 0,-1 1 0 0 0,0 0 0 0 0,0-1 0 0 0,0 1-107 0 0,-3 13 518 0 0,3-12-398 0 0,-1-1 1 0 0,0 1-1 0 0,1 0 0 0 0,0 0 0 0 0,-1 0 0 0 0,1-1 0 0 0,0 1 1 0 0,1 0-1 0 0,-1 0 0 0 0,0 0-120 0 0,1 0 125 0 0,-1 0 0 0 0,1 0 0 0 0,-1-1 0 0 0,0 1 0 0 0,0 0 0 0 0,0 0 0 0 0,0 0 0 0 0,-1 0 0 0 0,1 0 0 0 0,-1-1 0 0 0,0 1 0 0 0,0 0 0 0 0,0 0 0 0 0,0 0-125 0 0,-2 6 154 0 0,2-7-123 0 0,1 0-1 0 0,0-1 1 0 0,-1 1-1 0 0,1 0 1 0 0,0 0 0 0 0,0-1-1 0 0,0 1 1 0 0,1 0-1 0 0,-1-1 1 0 0,0 1 0 0 0,1 0-31 0 0,-1-1 26 0 0,0 1 0 0 0,1 0 1 0 0,-1-1-1 0 0,0 1 0 0 0,0 0 1 0 0,0 0-1 0 0,0-1 0 0 0,0 1 1 0 0,0 0-1 0 0,-1 0 1 0 0,1-1-27 0 0,-4 9 60 0 0,3-9-55 0 0,1 0 0 0 0,-1 0 0 0 0,1 0 0 0 0,0 0 0 0 0,-1 0 0 0 0,1 0 0 0 0,0 0 0 0 0,-1 0 0 0 0,1 0 0 0 0,0 1 0 0 0,0-1 0 0 0,0 0 0 0 0,0 0 0 0 0,0 0 0 0 0,0 0-1 0 0,1 0 1 0 0,-1 0 0 0 0,0 0 0 0 0,1 0 0 0 0,-1 0 0 0 0,0 0 0 0 0,1 0 0 0 0,0 1-5 0 0,-1-2-4 0 0,0 0 1 0 0,0 1-1 0 0,0-1 0 0 0,0 0 0 0 0,0 1 0 0 0,0-1 0 0 0,0 0 1 0 0,0 1-1 0 0,0-1 0 0 0,0 0 0 0 0,0 0 0 0 0,1 1 0 0 0,-1-1 1 0 0,0 0-1 0 0,0 0 0 0 0,0 1 0 0 0,0-1 0 0 0,1 0 0 0 0,-1 0 1 0 0,0 1-1 0 0,0-1 0 0 0,1 0 0 0 0,-1 0 0 0 0,0 0 0 0 0,0 0 1 0 0,1 0-1 0 0,-1 1 0 0 0,0-1 0 0 0,1 0 0 0 0,-1 0 0 0 0,0 0 1 0 0,1 0-1 0 0,-1 0 0 0 0,0 0 0 0 0,0 0 0 0 0,1 0 1 0 0,-1 0-1 0 0,0 0 0 0 0,1 0 0 0 0,-1 0 0 0 0,0 0 0 0 0,1 0 1 0 0,-1 0-1 0 0,0 0 0 0 0,0 0 0 0 0,1-1 0 0 0,-1 1 0 0 0,0 0 1 0 0,1 0-1 0 0,-1 0 0 0 0,0 0 4 0 0,3-1-383 0 0,-6 0 588 0 0,2 0-1463 0 0,1-1-4913 0 0,4-8-1546 0 0</inkml:trace>
  <inkml:trace contextRef="#ctx0" brushRef="#br3" timeOffset="239418.077">6135 11410 11520 0 0,'0'0'87'0'0,"-1"-1"1"0"0,1 1-1 0 0,-1 0 1 0 0,0 0 0 0 0,1 0-1 0 0,-1 0 1 0 0,1 0-1 0 0,-1 0 1 0 0,0 0-1 0 0,1 0 1 0 0,-1 0 0 0 0,1 1-1 0 0,-1-1 1 0 0,0 0-1 0 0,1 0 1 0 0,-1 0 0 0 0,1 1-1 0 0,-1-1 1 0 0,1 0-1 0 0,-1 1 1 0 0,1-1-1 0 0,-1 0 1 0 0,1 1 0 0 0,-1-1-1 0 0,1 1 1 0 0,-1-1-1 0 0,1 0 1 0 0,0 1-1 0 0,-1-1 1 0 0,1 1 0 0 0,0 0-1 0 0,-1-1 1 0 0,1 1-1 0 0,0-1 1 0 0,0 1 0 0 0,-1-1-1 0 0,1 1 1 0 0,0 0-1 0 0,0-1 1 0 0,0 1-1 0 0,0-1 1 0 0,0 1 0 0 0,0 0-1 0 0,0-1 1 0 0,0 1-1 0 0,0-1 1 0 0,0 1 0 0 0,0 0-1 0 0,1-1 1 0 0,-1 1-88 0 0,1 4 889 0 0,1-1 1 0 0,0 1 0 0 0,1 0 0 0 0,-1-1-1 0 0,3 4-889 0 0,-1-2 268 0 0,-3-4-209 0 0,0-1 1 0 0,-1 1-1 0 0,1 0 0 0 0,-1-1 0 0 0,0 1 0 0 0,1-1 0 0 0,-1 1 0 0 0,0 0 0 0 0,0-1 1 0 0,0 1-1 0 0,0 0 0 0 0,-1 1-59 0 0,1-1 66 0 0,0 0 1 0 0,0 0-1 0 0,0 0 1 0 0,0 0-1 0 0,0 0 1 0 0,1 0-1 0 0,-1 0 1 0 0,0 0-1 0 0,1 0 1 0 0,0 1-67 0 0,1 1 125 0 0,0 1 0 0 0,-1 0 0 0 0,0 0 0 0 0,0 0 0 0 0,0 0 1 0 0,-1 0-1 0 0,1 0 0 0 0,-1 0 0 0 0,0 0 0 0 0,-1 1-125 0 0,1 4 161 0 0,2 18 161 0 0,-1-22-264 0 0,0 0 0 0 0,-1 0 0 0 0,0-1 1 0 0,0 1-1 0 0,-1 0 0 0 0,1-1 0 0 0,-1 1 0 0 0,-1 2-58 0 0,1-2 17 0 0,-1 0 0 0 0,2 0 0 0 0,-1-1 0 0 0,0 1 0 0 0,1 0 0 0 0,0 0 0 0 0,1 0 0 0 0,-1-1 0 0 0,1 1 0 0 0,1 4-17 0 0,-1-4 8 0 0,-1-1 0 0 0,0 0 0 0 0,0 0 0 0 0,0 0 0 0 0,-1 1 0 0 0,0-1-1 0 0,0 0 1 0 0,0 0 0 0 0,-2 3-8 0 0,1-1 6 0 0,0 0 0 0 0,0 0 0 0 0,1 0-1 0 0,0 0 1 0 0,0 4-6 0 0,2 82 60 0 0,0-89-92 0 0,-1 1 0 0 0,1-1 0 0 0,0 0 0 0 0,0 0-1 0 0,0 0 1 0 0,1 2 32 0 0,-1-3-38 0 0,0 0 0 0 0,0 1 0 0 0,0 0 0 0 0,0-1 0 0 0,-1 1 0 0 0,0-1-1 0 0,1 1 1 0 0,-1 0 0 0 0,-1 1 38 0 0,3 12-554 0 0,-1-16 402 0 0,-1 0 1 0 0,0 0-1 0 0,1 0 0 0 0,-1 0 1 0 0,0 0-1 0 0,0 0 1 0 0,0 1-1 0 0,0-1 1 0 0,0 0-1 0 0,0 0 1 0 0,0 0-1 0 0,0 0 0 0 0,0 0 1 0 0,-1 0-1 0 0,1 0 1 0 0,0 0-1 0 0,-1 0 1 0 0,1 0-1 0 0,-1 0 1 0 0,1 0-1 0 0,-1 0 152 0 0,-2 4-5109 0 0,2-4-1428 0 0</inkml:trace>
  <inkml:trace contextRef="#ctx0" brushRef="#br3" timeOffset="239847.1">6074 11718 15344 0 0,'-2'-1'233'0'0,"-3"-2"3"0"0,5 2 163 0 0,5 0 471 0 0,-3 1-489 0 0,1 0 110 0 0,1 1-206 0 0,0 0 0 0 0,1 0-1 0 0,-1 0 1 0 0,0 0 0 0 0,0 0-1 0 0,4 2-284 0 0,21 7 913 0 0,6-4-355 0 0,-20-3-374 0 0,0-1 1 0 0,-1 0-1 0 0,2-1-184 0 0,31-3 521 0 0,-19-2-396 0 0,-19 2-122 0 0,18-3-412 0 0,-21 3 290 0 0,0 1-1 0 0,1 0 0 0 0,-1 0 0 0 0,0 0 0 0 0,3 1 120 0 0,-3-1-82 0 0,-4 0 75 0 0,-1 1-1 0 0,1 0 0 0 0,-1 0 0 0 0,1-1 1 0 0,-1 1-1 0 0,1 0 0 0 0,-1 0 0 0 0,1 0 1 0 0,-1 1-1 0 0,1-1 0 0 0,-1 0 0 0 0,1 1 0 0 0,-1-1 1 0 0,1 1 7 0 0,-1-1 0 0 0,-1 0 1 0 0,1 0 0 0 0,-1 0 0 0 0,0 1 0 0 0,1-1-1 0 0,-1 0 1 0 0,1 1 0 0 0,-1-1 0 0 0,0 0-1 0 0,1 1 1 0 0,-1-1 0 0 0,0 0 0 0 0,1 1 0 0 0,-1-1-1 0 0,0 1 1 0 0,1-1 0 0 0,-1 1 0 0 0,0-1-1 0 0,0 1 1 0 0,0-1 0 0 0,1 0 0 0 0,-1 1 0 0 0,0-1-1 0 0,0 1 1 0 0,0-1 0 0 0,0 1 0 0 0,0-1 0 0 0,0 1-1 0 0,0 0 1 0 0,0-1 0 0 0,0 1 0 0 0,0-1-1 0 0,0 1 1 0 0,-1-1 0 0 0,1 0 0 0 0,0 1 0 0 0,0-1-1 0 0,0 1 1 0 0,-1-1 0 0 0,1 1 0 0 0,0-1-1 0 0,-11 18 132 0 0,9-16-109 0 0,1-1 1 0 0,0 1-1 0 0,0-1 1 0 0,0 1 0 0 0,1-1-1 0 0,-1 1 1 0 0,0-1-1 0 0,1 1 1 0 0,-1 0 0 0 0,1-1-1 0 0,-1 1 1 0 0,1 0-1 0 0,0 0 1 0 0,-1-1 0 0 0,1 1-1 0 0,0 1-23 0 0,0 4 73 0 0,0-5-58 0 0,-1 0 0 0 0,1-1 0 0 0,-1 1-1 0 0,1 0 1 0 0,-1-1 0 0 0,0 1 0 0 0,0-1-1 0 0,1 1 1 0 0,-1-1 0 0 0,0 1 0 0 0,0-1 0 0 0,0 0-1 0 0,-1 1 1 0 0,1-1-15 0 0,-1 0 6 0 0,1 0 0 0 0,0 1 0 0 0,0-1 0 0 0,1 0 0 0 0,-1 0 1 0 0,0 0-1 0 0,0 1 0 0 0,1-1 0 0 0,-1 0 0 0 0,0 1 0 0 0,1-1 0 0 0,-1 0 0 0 0,1 1 0 0 0,0-1 0 0 0,-1 1 0 0 0,1 0-6 0 0,1 14 83 0 0,-1 9-38 0 0,-1-24-42 0 0,1 0 0 0 0,0 0 0 0 0,0 0 0 0 0,0 0 0 0 0,0 0-1 0 0,0 0 1 0 0,0 0 0 0 0,0 0 0 0 0,0 1 0 0 0,0-1 0 0 0,1 0-1 0 0,-1 0 1 0 0,0 0 0 0 0,1 0 0 0 0,-1-1 0 0 0,0 1 0 0 0,1 0 0 0 0,0 0-1 0 0,-1 0 1 0 0,1 0 0 0 0,-1 0 0 0 0,1 0 0 0 0,0-1 0 0 0,0 1 0 0 0,-1 0-1 0 0,1-1 1 0 0,0 1 0 0 0,0 0 0 0 0,0-1 0 0 0,0 1 0 0 0,0-1-1 0 0,-1 1 1 0 0,1-1 0 0 0,0 0 0 0 0,0 1 0 0 0,0-1 0 0 0,0 0 0 0 0,1 0-3 0 0,0 1 16 0 0,0 0 0 0 0,0 0 0 0 0,0 0 1 0 0,0 0-1 0 0,0 0 0 0 0,0 1 0 0 0,0-1 1 0 0,-1 0-1 0 0,1 1-16 0 0,-1-1 13 0 0,1 0 1 0 0,-1 0-1 0 0,1 0 0 0 0,0 0 0 0 0,-1 0 1 0 0,1 0-1 0 0,0 0 0 0 0,-1-1 1 0 0,1 1-1 0 0,0-1 0 0 0,0 1 0 0 0,-1-1 1 0 0,1 0-1 0 0,0 1 0 0 0,0-1 1 0 0,0 0-1 0 0,0 0 0 0 0,0-1 1 0 0,-1 1-1 0 0,2 0-13 0 0,7-2 40 0 0,-1 0-1 0 0,1 0 1 0 0,3-3-40 0 0,-11 5 0 0 0,5-3-122 0 0,1-1 0 0 0,-1 0-1 0 0,1-1 1 0 0,-1 1-1 0 0,0-2 123 0 0,-1-2-230 0 0,-2 2 173 0 0,14-1 0 0 0,-16 7 98 0 0,18-5 59 0 0,-19 5-107 0 0,0 0 0 0 0,-1 0 0 0 0,1 0 0 0 0,0 0 1 0 0,-1 0-1 0 0,1 0 0 0 0,0 0 0 0 0,-1 0 0 0 0,1 0 0 0 0,0 0 0 0 0,-1 0 0 0 0,1 1 0 0 0,-1-1 1 0 0,1 0-1 0 0,0 0 0 0 0,-1 0 0 0 0,1 1 0 0 0,-1-1 0 0 0,1 0 0 0 0,-1 1 0 0 0,1-1 0 0 0,-1 1 1 0 0,1-1-1 0 0,-1 1 0 0 0,1-1 0 0 0,-1 1 0 0 0,1-1 7 0 0,0 5-100 0 0,-1-4 94 0 0,0-1 0 0 0,0 1 0 0 0,0-1 0 0 0,0 0 1 0 0,0 1-1 0 0,0-1 0 0 0,0 1 0 0 0,0-1 0 0 0,1 0 0 0 0,-1 1 0 0 0,0-1 0 0 0,0 0 0 0 0,0 1 0 0 0,1-1 0 0 0,-1 0 0 0 0,0 1 0 0 0,0-1 0 0 0,1 0 1 0 0,-1 1-1 0 0,0-1 0 0 0,1 0 0 0 0,-1 0 0 0 0,0 0 0 0 0,1 1 0 0 0,-1-1 6 0 0,2 1 18 0 0,-1 0-1 0 0,0 0 1 0 0,0 0 0 0 0,1 0-1 0 0,-1 0 1 0 0,0 0 0 0 0,0 1 0 0 0,0-1-1 0 0,0 0 1 0 0,-1 1 0 0 0,1-1-1 0 0,0 1 1 0 0,0-1 0 0 0,-1 1-1 0 0,1-1 1 0 0,-1 1 0 0 0,1-1 0 0 0,-1 1-1 0 0,0-1 1 0 0,0 1 0 0 0,0 0-1 0 0,0-1 1 0 0,0 2-18 0 0,1 3 49 0 0,5 23 109 0 0,-4-23-131 0 0,0 0 1 0 0,-1 0-1 0 0,0 0 1 0 0,-1 0-1 0 0,1 0 1 0 0,-1 3-28 0 0,-2 7 73 0 0,1-12-44 0 0,1 0 1 0 0,-1 1-1 0 0,1-1 0 0 0,0 1 0 0 0,0-1 0 0 0,1 3-29 0 0,3 10 88 0 0,-3-13-63 0 0,0 1 0 0 0,0-1 0 0 0,0 1 0 0 0,0 0 0 0 0,-1 0-1 0 0,0-1 1 0 0,0 1-25 0 0,-4 21 79 0 0,2-20-57 0 0,1 1 1 0 0,0 0-1 0 0,0 0 0 0 0,1 3-22 0 0,8 83 342 0 0,-8-72-147 0 0,0 1 1 0 0,2 0 0 0 0,1-1-1 0 0,4 16-195 0 0,-6-27 53 0 0,0 0 0 0 0,0 0 0 0 0,-1 1 0 0 0,0-1 0 0 0,-1 0 0 0 0,0 1 0 0 0,-1-1 0 0 0,0 2-53 0 0,2-11 6 0 0,-1 4 47 0 0,-1 0 0 0 0,0 1 0 0 0,1-1 0 0 0,-2 0-1 0 0,1 0 1 0 0,-1 0 0 0 0,1-1 0 0 0,-1 1 0 0 0,-2 1-53 0 0,3-3 46 0 0,0 0-1 0 0,-1 0 0 0 0,1 0 0 0 0,-1-1 0 0 0,0 1 0 0 0,0 0 1 0 0,0-1-1 0 0,0 0 0 0 0,0 0 0 0 0,0 0 0 0 0,-1 0 0 0 0,1 0 1 0 0,-2-1-46 0 0,1 1 27 0 0,-4 0 60 0 0,0 0 0 0 0,-1 0 0 0 0,1-1 0 0 0,-1 1 0 0 0,-7-1-87 0 0,7-1 60 0 0,5 0-30 0 0,1 1 0 0 0,-1-1 0 0 0,1 0 0 0 0,-1 0 0 0 0,1-1 0 0 0,-1 1 0 0 0,1-1 0 0 0,-1 0 1 0 0,1 1-1 0 0,0-2 0 0 0,-1 1 0 0 0,1 0 0 0 0,-2-1-30 0 0,-12-8 228 0 0,16 10-211 0 0,-1-1 1 0 0,0 0-1 0 0,0 1 0 0 0,0-1 1 0 0,1 0-1 0 0,-1 0 0 0 0,1 0 1 0 0,-1-1-1 0 0,1 1 0 0 0,-1 0 1 0 0,1-1-1 0 0,-1 1 0 0 0,1-1 1 0 0,0 1-1 0 0,0-1-17 0 0,0-4 23 0 0,1 6-23 0 0,-1-1 0 0 0,1 1 0 0 0,0-1 0 0 0,0 1 0 0 0,0-1 0 0 0,0 1 0 0 0,0-1-1 0 0,-1 1 1 0 0,1-1 0 0 0,0 1 0 0 0,0-1 0 0 0,-1 1 0 0 0,1 0 0 0 0,0-1 0 0 0,-1 1 0 0 0,1-1 0 0 0,0 1 0 0 0,-1 0 0 0 0,1-1 0 0 0,0 1 0 0 0,-1 0-1 0 0,1-1 1 0 0,-1 1 0 0 0,1 0 0 0 0,-1 0 0 0 0,0-1 0 0 0,-6-3 6 0 0,5 4-3 0 0,0-1 0 0 0,1 0 0 0 0,-1 1 0 0 0,0-1 1 0 0,1 0-1 0 0,-1 0 0 0 0,1 0 0 0 0,0-1 0 0 0,-1 1 1 0 0,1 0-1 0 0,0 0 0 0 0,0-1 0 0 0,-1 1 0 0 0,1-1 1 0 0,0 0-4 0 0,0 0 5 0 0,0 1 0 0 0,-1-1 0 0 0,1 0 0 0 0,-1 0 0 0 0,0 1 1 0 0,1-1-1 0 0,-1 0 0 0 0,0 1 0 0 0,0 0 0 0 0,0-1 1 0 0,0 1-1 0 0,0 0 0 0 0,-1 0-5 0 0,-18-13-409 0 0,6 6-516 0 0,5 4-210 0 0,9 3-810 0 0,0 1-3790 0 0,-2-3-1620 0 0</inkml:trace>
  <inkml:trace contextRef="#ctx0" brushRef="#br3" timeOffset="462452.373">6998 11740 6448 0 0,'-8'1'110'0'0,"-9"1"2756"0"0,35 9-1165 0 0,4-4 534 0 0,-20-3-2147 0 0,1 0 1 0 0,0-1 0 0 0,0 1 0 0 0,0-1 0 0 0,0 0 0 0 0,1 0 0 0 0,-1 0 0 0 0,1 0 0 0 0,0-1-1 0 0,0 0 1 0 0,0 1 0 0 0,0-1 0 0 0,0-1 0 0 0,0 1 0 0 0,1-1 0 0 0,-1 1 0 0 0,0-1 0 0 0,4 0-89 0 0,10 3 194 0 0,-7-2-95 0 0,-1 0 1 0 0,0 0 0 0 0,11-1-100 0 0,23 4 106 0 0,-38-4-87 0 0,1 1 0 0 0,0-2 0 0 0,0 1 0 0 0,0-1 0 0 0,0 0 0 0 0,0 0 0 0 0,0 0 0 0 0,0-1 0 0 0,4-2-19 0 0,6-1 49 0 0,-13 3-39 0 0,-1 1 0 0 0,1-1 0 0 0,-1 0 1 0 0,1-1-1 0 0,-1 1 0 0 0,0 0 0 0 0,0-1 0 0 0,0 0 0 0 0,2-1-10 0 0,15-11 182 0 0,-2-1-1 0 0,0-1 0 0 0,13-16-181 0 0,-23 23 37 0 0,-1 0-1 0 0,-1 0 1 0 0,1-1 0 0 0,-2 0-1 0 0,1 0 1 0 0,-1-1-1 0 0,-1 0 1 0 0,0 0-1 0 0,0 0-36 0 0,0-2-5 0 0,-2 6 16 0 0,0 1 1 0 0,0-1 0 0 0,-1 1-1 0 0,0-1 1 0 0,0 0-1 0 0,0-3-11 0 0,6-132 128 0 0,-5 114-144 0 0,2 0-1 0 0,1 0 1 0 0,1 0-1 0 0,1 1 1 0 0,2-3 16 0 0,-6 22-16 0 0,7-20-35 0 0,2 0-1 0 0,5-10 52 0 0,-12 30-13 0 0,0-1 0 0 0,1 1 0 0 0,0 0 0 0 0,0 0 1 0 0,0 0-1 0 0,1 1 0 0 0,1 0 0 0 0,-1 0 0 0 0,3-1 13 0 0,22-18-11 0 0,-22 17 11 0 0,1 0 0 0 0,0 1 0 0 0,0 0 0 0 0,6-2 0 0 0,13-7-16 0 0,-9 6-8 0 0,0 0 1 0 0,13-4 23 0 0,-33 14-4 0 0,14-4-11 0 0,0-1 0 0 0,1 2 0 0 0,0 0-1 0 0,13-2 16 0 0,12 1-8 0 0,-7 1 462 0 0,33 0-454 0 0,-57 4 24 0 0,0 0 1 0 0,0-1-1 0 0,0-1 1 0 0,0 1-1 0 0,0-2 0 0 0,6-1-24 0 0,30-7 128 0 0,-35 7-85 0 0,-1 1 0 0 0,1 0-1 0 0,1 0-42 0 0,7-3 271 0 0,-11 2-2830 0 0,-5 3-180 0 0,-3 1-2553 0 0</inkml:trace>
  <inkml:trace contextRef="#ctx0" brushRef="#br3" timeOffset="463184.628">7124 11885 5064 0 0,'0'0'389'0'0,"18"-7"1567"0"0,-6 2-936 0 0,-7 3-676 0 0,-4 2-21 0 0,-1-1-242 0 0,1 1 0 0 0,-1-1 1 0 0,1 1-1 0 0,0-1 1 0 0,-1 1-1 0 0,1-1 0 0 0,-1 1 1 0 0,1-1-1 0 0,0 1 0 0 0,-1-1 1 0 0,1 1-1 0 0,0 0 0 0 0,-1-1 1 0 0,1 1-1 0 0,0 0 1 0 0,0 0-1 0 0,-1-1 0 0 0,1 1 1 0 0,1 0-82 0 0,15-3 870 0 0,-11 3-651 0 0,-4-1-146 0 0,1 1-1 0 0,-1 0 0 0 0,1 0 1 0 0,-1 1-1 0 0,0-1 1 0 0,1 0-1 0 0,-1 1 0 0 0,1-1 1 0 0,-1 1-1 0 0,0 0 0 0 0,0 0 1 0 0,1 0-73 0 0,-2 0 28 0 0,1-1 1 0 0,0 1 0 0 0,0-1-1 0 0,-1 0 1 0 0,1 1 0 0 0,0-1-1 0 0,0 0 1 0 0,0 0 0 0 0,-1 0-1 0 0,1 0 1 0 0,0-1-29 0 0,13 2 133 0 0,-3 2-72 0 0,1 0-1 0 0,-2 0 1 0 0,1 2 0 0 0,0-1 0 0 0,-1 2 0 0 0,0-1 0 0 0,0 1 0 0 0,0 1 0 0 0,-1 0 0 0 0,0 1 0 0 0,-1 0 0 0 0,1 0 0 0 0,1 3-61 0 0,13 13-129 0 0,-17-18 136 0 0,-1 0 0 0 0,0 0-1 0 0,0 0 1 0 0,-1 1 0 0 0,0 0-1 0 0,0 0 1 0 0,1 4-7 0 0,5 8-52 0 0,-1 0 58 0 0,-1 0-1 0 0,-1 0 1 0 0,0 0-1 0 0,-1 1 1 0 0,-2 0 0 0 0,1 5-6 0 0,4 34-48 0 0,3-2 1 0 0,2 0 0 0 0,6 12 47 0 0,-16-59 20 0 0,0 0-1 0 0,0 0 1 0 0,1-1 0 0 0,0 0-1 0 0,0 0 1 0 0,1 0 0 0 0,5 4-20 0 0,-4-5 4 0 0,0 0 0 0 0,0-1 0 0 0,1-1 0 0 0,3 3-4 0 0,-8-6 7 0 0,1-1 0 0 0,-1 0 1 0 0,0 0-1 0 0,1-1 0 0 0,0 1 1 0 0,-1-1-1 0 0,1 0 0 0 0,1 0-7 0 0,20 5 152 0 0,8 2 190 0 0,-21-7-229 0 0,0 0-47 0 0,1 0 0 0 0,-1 0 0 0 0,1-2 0 0 0,0 0 1 0 0,1-1-67 0 0,9-1 141 0 0,-11 1-117 0 0,0 0 0 0 0,-1 0 0 0 0,1-2 0 0 0,0 0-24 0 0,56-23-241 0 0,-28 8 113 0 0</inkml:trace>
  <inkml:trace contextRef="#ctx0" brushRef="#br3" timeOffset="464336.218">8823 11012 7856 0 0,'0'0'174'0'0,"3"-3"430"0"0,-1-1-466 0 0,-2 3 374 0 0,0 1-397 0 0,0-1 0 0 0,-1 0 0 0 0,1 1 1 0 0,0 0-1 0 0,-1-1 0 0 0,1 1 0 0 0,-1-1 0 0 0,1 1 1 0 0,-1-1-1 0 0,1 1 0 0 0,-1 0 0 0 0,1-1 0 0 0,-1 1 1 0 0,0 0-1 0 0,1 0 0 0 0,-1 0 0 0 0,1-1 0 0 0,-1 1 1 0 0,0 0-1 0 0,1 0 0 0 0,-1 0 0 0 0,1 0 0 0 0,-1 0 1 0 0,0 0-1 0 0,1 0 0 0 0,-1 0 0 0 0,0 0 0 0 0,1 0 1 0 0,-1 0-1 0 0,1 1 0 0 0,-1-1-115 0 0,-21 3 391 0 0,5 0-214 0 0,13-3-122 0 0,0 1 0 0 0,-1 0-1 0 0,1 0 1 0 0,0 0 0 0 0,0 0 0 0 0,-4 2-55 0 0,-18 11 251 0 0,0 0 1 0 0,1 2 0 0 0,-15 12-252 0 0,28-18 63 0 0,1 0 1 0 0,-1 1-1 0 0,2 0 1 0 0,-1 0-1 0 0,2 2 1 0 0,-1-1 0 0 0,-5 12-64 0 0,11-8 21 0 0,1-5 32 0 0,4-10-38 0 0,-1-1 1 0 0,1 1-1 0 0,-1 0 0 0 0,1 0 0 0 0,-1-1 1 0 0,1 1-1 0 0,-1 0 0 0 0,1-1 0 0 0,0 1 1 0 0,0-1-1 0 0,-1 1 0 0 0,1-1 0 0 0,0 1 1 0 0,0 0-16 0 0,2 0 28 0 0,0 0 1 0 0,0 0-1 0 0,0 0 1 0 0,0 0-1 0 0,0-1 1 0 0,0 1-1 0 0,0-1 1 0 0,0 0-1 0 0,1 0 1 0 0,-1 0-1 0 0,0 0 1 0 0,0 0 0 0 0,3-1-29 0 0,5-1 107 0 0,0-1 1 0 0,0 0 0 0 0,4-1-108 0 0,-3-1 56 0 0,-1 0 0 0 0,-1 0 0 0 0,1-1 0 0 0,-1-1 0 0 0,0 0 0 0 0,0 0 0 0 0,-1-1 0 0 0,8-7-56 0 0,-5 3 26 0 0,-1-1-1 0 0,0 0 1 0 0,-1-1-1 0 0,0 0 1 0 0,-1 0-1 0 0,0-1-25 0 0,2-9 7 0 0,0 0 0 0 0,-1-1-1 0 0,-2 0 1 0 0,-1 0 0 0 0,0-1-1 0 0,-2 0 1 0 0,-1 0 0 0 0,0-13-7 0 0,-4 36 20 0 0,1-47-13 0 0,-2 46 60 0 0,1 0 1 0 0,-1 0-1 0 0,0 0 1 0 0,0 0 0 0 0,0 0-1 0 0,-1 0 1 0 0,1 0-1 0 0,-1 0 1 0 0,0 0-1 0 0,-1-1-67 0 0,2 4 515 0 0,1 1 137 0 0,0 0 27 0 0,0 0-171 0 0,-12 18-2530 0 0,10-5 1916 0 0,0 0 0 0 0,0 1 0 0 0,1-1-1 0 0,1 1 1 0 0,0 5 106 0 0,3 14 118 0 0,4 21-118 0 0,-2-24 3 0 0,1 0 1 0 0,1 0-1 0 0,1-1 0 0 0,6 10-3 0 0,-10-29 7 0 0,0 0 0 0 0,1 0-1 0 0,1 0 1 0 0,0 0-1 0 0,0-1 1 0 0,1 1-7 0 0,-4-7 30 0 0,-1-1 1 0 0,1 1-1 0 0,0 0 0 0 0,0-1 1 0 0,0 1-1 0 0,1-1 0 0 0,-1 0 1 0 0,0 0-1 0 0,1 0 0 0 0,-1-1 1 0 0,1 1-1 0 0,0-1 0 0 0,-1 0 1 0 0,1 0-1 0 0,0 0 0 0 0,0-1 1 0 0,0 1-1 0 0,0-1 0 0 0,2 0-30 0 0,-4 0 15 0 0,-1 0 0 0 0,0 0 1 0 0,1 0-1 0 0,-1 0 0 0 0,0-1 0 0 0,1 1 0 0 0,-1 0 0 0 0,0-1 0 0 0,1 1 0 0 0,-1-1 0 0 0,0 0 0 0 0,0 1 0 0 0,0-1 0 0 0,1 0 0 0 0,-1 0 0 0 0,0 0 0 0 0,1 0-15 0 0,12-21 155 0 0,-4 7-104 0 0,-7 10-36 0 0,0 0 0 0 0,0-1 0 0 0,-1 1 0 0 0,0-1 0 0 0,0 0 1 0 0,0 0-1 0 0,-1 1 0 0 0,1-1 0 0 0,-1 0 0 0 0,0-5-15 0 0,0-6 56 0 0,-1 1 1 0 0,0-1-1 0 0,-2-5-56 0 0,2 19 7 0 0,-1 1 0 0 0,0-1 0 0 0,0 1 0 0 0,-1-1-1 0 0,1 1 1 0 0,0-1 0 0 0,-1 1 0 0 0,1 0 0 0 0,-1-1 0 0 0,0 1 0 0 0,0 0 0 0 0,0 0 0 0 0,0 0 0 0 0,0 1 0 0 0,0-1 0 0 0,-1 0 0 0 0,1 1 0 0 0,0-1 0 0 0,-1 1-1 0 0,-1-1-6 0 0,3 2 2 0 0,0-1 0 0 0,-1 1 0 0 0,1 0 0 0 0,0-1 0 0 0,0 1 0 0 0,-1 0 0 0 0,1 0-1 0 0,0 0 1 0 0,-1 0 0 0 0,1 0 0 0 0,0 0 0 0 0,-1 0 0 0 0,1 0 0 0 0,0 0-1 0 0,-1 1 1 0 0,1-1 0 0 0,0 1 0 0 0,0-1 0 0 0,-1 1 0 0 0,1-1 0 0 0,0 1 0 0 0,0 0-1 0 0,0-1 1 0 0,0 1 0 0 0,0 0 0 0 0,0 0 0 0 0,0 0 0 0 0,0 0 0 0 0,0 0 0 0 0,0 0-1 0 0,0 0 1 0 0,1 0 0 0 0,-1 0 0 0 0,0 1-2 0 0,-3 5 1 0 0,0-1 0 0 0,0 2 0 0 0,1-1 0 0 0,0 0-1 0 0,0 1 0 0 0,1-2-10 0 0,1-1-1 0 0,0 0 1 0 0,0 1 0 0 0,0-1-1 0 0,0 1 1 0 0,1-1-1 0 0,0 0 1 0 0,0 1-1 0 0,1-1 1 0 0,-1 1-1 0 0,1-1 1 0 0,1 1 10 0 0,1 6 2 0 0,1 0 1 0 0,0 0-1 0 0,1-1 0 0 0,4 9-2 0 0,-7-16 23 0 0,1 0-1 0 0,0 0 1 0 0,0 0 0 0 0,0 0-1 0 0,0 0 1 0 0,1-1-1 0 0,-1 1 1 0 0,1-1-1 0 0,0 0 1 0 0,0 0-1 0 0,0-1 1 0 0,0 1-1 0 0,0-1 1 0 0,1 0-1 0 0,-1 0 1 0 0,1 0-1 0 0,0 0 1 0 0,-1-1-1 0 0,1 0 1 0 0,0 0-1 0 0,0 0 1 0 0,0-1-1 0 0,-1 0 1 0 0,1 0-1 0 0,0 0 1 0 0,0 0-1 0 0,2-1-22 0 0,8-1 80 0 0,10-2 136 0 0,0-1-1 0 0,1-1-215 0 0,-18 3 12 0 0,0 1 0 0 0,-1-1 0 0 0,1-1 1 0 0,-1 1-1 0 0,1-1 0 0 0,-1 0 0 0 0,-1-1 0 0 0,3-2-12 0 0,8-6-307 0 0,-8 7-542 0 0,-1-1-1 0 0,0 0 1 0 0,-1 0-1 0 0,1-1 1 0 0,0-1 849 0 0,7-8-5757 0 0</inkml:trace>
  <inkml:trace contextRef="#ctx0" brushRef="#br3" timeOffset="464647.171">9423 10731 10968 0 0,'0'0'248'0'0,"-3"0"701"0"0,1 3-872 0 0,0 0 135 0 0,0 1 0 0 0,0 0 0 0 0,1-1 0 0 0,0 1 0 0 0,-1 0 0 0 0,1 0 0 0 0,0 0 0 0 0,1 0 0 0 0,-1 0 0 0 0,1 1-212 0 0,0 43 178 0 0,0-24 162 0 0,2 20 639 0 0,4 18-979 0 0,-3-32 242 0 0,0 0 1 0 0,-2 0-1 0 0,-2-1 1 0 0,-1 7-243 0 0,1-28-30 0 0,0 0-1 0 0,0-1 1 0 0,-1 1 0 0 0,-1-1 0 0 0,1 1-1 0 0,-2 2 31 0 0,3-9-129 0 0,1-1-196 0 0,-11 0-3838 0 0,9 0 2597 0 0</inkml:trace>
  <inkml:trace contextRef="#ctx0" brushRef="#br3" timeOffset="464901.174">9375 11051 8032 0 0,'7'-7'857'0'0,"-1"2"-952"0"0,-2 1 325 0 0,0 0 0 0 0,0 1 0 0 0,1 0 0 0 0,-1 0 0 0 0,1 0 0 0 0,0 0 0 0 0,0 1 0 0 0,0 0 0 0 0,2-1-230 0 0,40-8 1278 0 0,0 2 1 0 0,13 0-1279 0 0,16-3 571 0 0,-33 8-324 0 0,-32 3-195 0 0,-1 0-1 0 0,1 0 1 0 0,-1-1-1 0 0,1 0 1 0 0,-1-1-1 0 0,0 0 1 0 0,2-2-52 0 0,-1 2 53 0 0,-10 3-44 0 0,1 0-1 0 0,-1-1 1 0 0,1 1-1 0 0,-1 0 0 0 0,1-1 1 0 0,-1 0-1 0 0,1 1 1 0 0,-1-1-1 0 0,0 0 1 0 0,1 0-1 0 0,-1 1 0 0 0,0-1 1 0 0,0 0-1 0 0,1 0 1 0 0,-1-1-1 0 0,0 1 1 0 0,0 0-1 0 0,0 0 0 0 0,0 0 1 0 0,-1-1-1 0 0,1 1 1 0 0,0 0-1 0 0,0-1 1 0 0,-1 0-9 0 0,1 1 76 0 0,-1 1 50 0 0,-9-14 328 0 0,7 13-423 0 0,0 0 1 0 0,0 0-1 0 0,0 0 1 0 0,0 0-1 0 0,-1 1 1 0 0,1-1-1 0 0,0 0 1 0 0,0 1-1 0 0,0 0 1 0 0,-1-1-1 0 0,1 1 1 0 0,0 0-1 0 0,0 0 1 0 0,-1 0-1 0 0,1 0 1 0 0,0 1-1 0 0,0-1 1 0 0,0 1-1 0 0,-1-1 1 0 0,1 1-1 0 0,-2 1-31 0 0,-5 1 54 0 0,1 0-1 0 0,-1 1 0 0 0,1 0 0 0 0,-7 5-53 0 0,8-4 199 0 0,0 0 0 0 0,1 0 0 0 0,0 1 0 0 0,0 0 0 0 0,0 0 1 0 0,0 1-1 0 0,1-1 0 0 0,-2 5-199 0 0,4-7-18 0 0,0 0 0 0 0,1 0 0 0 0,0 1 0 0 0,0-1 0 0 0,0 0 0 0 0,1 1 0 0 0,-1 0 0 0 0,1-1 1 0 0,0 1-1 0 0,0 0 0 0 0,1-1 0 0 0,-1 1 0 0 0,1 0 0 0 0,0 0 0 0 0,1 3 18 0 0,-1-6 24 0 0,1 0-1 0 0,-1 0 1 0 0,1 0 0 0 0,0 0-1 0 0,0 0 1 0 0,0 0-1 0 0,0 0 1 0 0,0-1-1 0 0,0 1 1 0 0,0 0 0 0 0,0 0-1 0 0,1-1 1 0 0,-1 1-1 0 0,1-1 1 0 0,1 2-24 0 0,0-1 41 0 0,1 0 0 0 0,-1 1 0 0 0,1-1 0 0 0,0-1 0 0 0,0 1 0 0 0,0 0 0 0 0,0-1 0 0 0,0 0-41 0 0,6 2 82 0 0,1-2 1 0 0,-1 1-1 0 0,1-1 0 0 0,0-1 1 0 0,-1 1-1 0 0,3-2-82 0 0,5 0-9 0 0,-1-1 0 0 0,0-1 0 0 0,-1-1 0 0 0,1 0 0 0 0,11-5 9 0 0,-13 3-1168 0 0,0 0-1 0 0,-1-2 1 0 0,11-6 1168 0 0,-7 5-5648 0 0</inkml:trace>
  <inkml:trace contextRef="#ctx0" brushRef="#br3" timeOffset="465203.451">10013 10936 8896 0 0,'-2'2'80'0'0,"0"1"0"0"0,-1-1-1 0 0,1 0 1 0 0,0 0 0 0 0,-1 0 0 0 0,1-1 0 0 0,-1 1 0 0 0,0 0 0 0 0,0-1 0 0 0,0 0 0 0 0,1 0-1 0 0,-4 1-79 0 0,-14 7 634 0 0,13-5-308 0 0,1 0 1 0 0,-1 1 0 0 0,1 0 0 0 0,0 0-1 0 0,0 1 1 0 0,0-1 0 0 0,1 1 0 0 0,0 1-1 0 0,0-1 1 0 0,0 1 0 0 0,1-1 0 0 0,0 1-1 0 0,0 1 1 0 0,1-1 0 0 0,0 0-1 0 0,0 1 1 0 0,-1 6-327 0 0,4-12 34 0 0,0-1-1 0 0,0 1 1 0 0,0-1-1 0 0,0 1 1 0 0,0 0 0 0 0,1-1-1 0 0,-1 1 1 0 0,0-1-1 0 0,1 1 1 0 0,-1-1-1 0 0,1 1 1 0 0,-1-1 0 0 0,1 1-1 0 0,0-1 1 0 0,0 1-1 0 0,0-1 1 0 0,0 0-1 0 0,0 1 1 0 0,0-1 0 0 0,0 0-1 0 0,0 0 1 0 0,0 0-1 0 0,0 0-33 0 0,5 3 183 0 0,-1 0 0 0 0,1 0-1 0 0,-1 0 1 0 0,6 1-183 0 0,-7-3 62 0 0,1 0 0 0 0,-1-1 0 0 0,1 1 0 0 0,-1-1 0 0 0,1 0 0 0 0,0-1 0 0 0,0 1 0 0 0,-1-1 0 0 0,1 0 0 0 0,0 0 0 0 0,1 0-62 0 0,13-2 37 0 0,-1-1 1 0 0,5-2-38 0 0,-6 2 43 0 0,-2 0 36 0 0,0-1 0 0 0,6-3-79 0 0,20-6 95 0 0,-29 10-301 0 0,-1-1 0 0 0,0 0 0 0 0,0-1-1 0 0,1 0 207 0 0,11-7-4648 0 0,-4 1-989 0 0</inkml:trace>
  <inkml:trace contextRef="#ctx0" brushRef="#br3" timeOffset="466298.574">10335 10663 10736 0 0,'0'0'496'0'0,"0"0"-14"0"0,0 2-311 0 0,-2 27-127 0 0,1-18 33 0 0,0 0 1 0 0,1 0-1 0 0,1 7-77 0 0,10 64 1183 0 0,4 40 901 0 0,-14-94-1491 0 0,-2 18-593 0 0,-1 24 143 0 0,2-69-333 0 0,0-1-75 0 0,-6-8-588 0 0,4 4 786 0 0,1 1 0 0 0,0 0 0 0 0,1 0 1 0 0,-1-1-1 0 0,0 1 0 0 0,1-1 0 0 0,0 1 1 0 0,0 0-1 0 0,0-1 0 0 0,0 1 1 0 0,1-1-1 0 0,-1 1 0 0 0,1 0 0 0 0,0-1 1 0 0,0 1-1 0 0,1-3 67 0 0,2-4 9 0 0,0 0 0 0 0,1 0 0 0 0,0 0 0 0 0,5-5-9 0 0,-7 9 10 0 0,0 2 0 0 0,1-1 0 0 0,0 0 0 0 0,0 1 0 0 0,1-1 0 0 0,-1 1 0 0 0,1 0 0 0 0,0 1 0 0 0,0-1 0 0 0,0 1 0 0 0,0 0 0 0 0,3-1-10 0 0,5-2 71 0 0,1 1 0 0 0,-1 1 0 0 0,0 0 0 0 0,1 0 0 0 0,0 2 1 0 0,0-1-1 0 0,9 1-71 0 0,-18 2 32 0 0,-1-1-2 0 0,1 0 0 0 0,-1 1 0 0 0,1 0-1 0 0,-1 0 1 0 0,1 0 0 0 0,0 0 0 0 0,-1 1 0 0 0,0 0 0 0 0,1 0-1 0 0,-1 0 1 0 0,4 1-30 0 0,-5 0 30 0 0,0-1 0 0 0,1 0 0 0 0,0-1 0 0 0,-1 1 0 0 0,1 0 0 0 0,2-1-30 0 0,-1 0 111 0 0,-1 1 0 0 0,1 0 1 0 0,0-1-1 0 0,-1 2 0 0 0,1-1 0 0 0,0 0 0 0 0,-1 1 1 0 0,4 2-112 0 0,1 0 277 0 0,-8-4-364 0 0,4 12 214 0 0,0-3-116 0 0,-2 15-11 0 0,-1-17 0 0 0,0-2 10 0 0,4 9 118 0 0,0-5 129 0 0,-6-9-157 0 0,0 0-1 0 0,1 0 1 0 0,-1 1 0 0 0,0-1-1 0 0,0 0 1 0 0,1 1 0 0 0,-1-1 0 0 0,0 1-1 0 0,0-1 1 0 0,0 0 0 0 0,1 1-1 0 0,-1-1 1 0 0,0 1 0 0 0,0-1 0 0 0,0 0-1 0 0,0 1 1 0 0,0-1 0 0 0,0 1-1 0 0,0-1 1 0 0,0 1 0 0 0,0-1-1 0 0,0 0 1 0 0,0 1 0 0 0,0-1 0 0 0,0 1-1 0 0,0-1 1 0 0,0 1 0 0 0,-1-1-1 0 0,1 0 1 0 0,0 1-100 0 0,-1 0 123 0 0,1-1-25 0 0,0 0-71 0 0,-4 7-1447 0 0,-14 8 1612 0 0,16-13-176 0 0,0-1 0 0 0,0 1 0 0 0,0 0 0 0 0,0 0 0 0 0,1-1 0 0 0,-1 1 0 0 0,0 1 1 0 0,1-1-1 0 0,0 0 0 0 0,-1 0 0 0 0,1 0 0 0 0,0 1 0 0 0,0 0-16 0 0,-3 6 62 0 0,-3 8-52 0 0,2-2-9 0 0,6-10-62 0 0,-1-3 66 0 0,0 0 0 0 0,0 0-1 0 0,0 0 1 0 0,1 0 0 0 0,-1 0-1 0 0,0 0 1 0 0,1 0 0 0 0,-1 0-1 0 0,1 0 1 0 0,0 0 0 0 0,0-1-1 0 0,0 1 1 0 0,0 0 0 0 0,0 0-1 0 0,0-1 1 0 0,0 1 0 0 0,0-1-1 0 0,0 1 1 0 0,1-1 0 0 0,-1 1-1 0 0,1-1 1 0 0,-1 0 0 0 0,1 0-1 0 0,0 0 1 0 0,-1 0 0 0 0,1 0-1 0 0,0 0 1 0 0,0 0 0 0 0,-1 0-1 0 0,1-1 1 0 0,0 1 0 0 0,1-1-5 0 0,4 2 58 0 0,0-1 0 0 0,0-1 0 0 0,1 1 0 0 0,-1-1 1 0 0,0 0-1 0 0,7-2-58 0 0,-12 2 9 0 0,6-2 58 0 0,0 0 0 0 0,0 0-1 0 0,0-1 1 0 0,0-1 0 0 0,-1 1-1 0 0,1-1 1 0 0,-1 0 0 0 0,0-1-1 0 0,4-3-66 0 0,-6 4 0 0 0,-1-1 1 0 0,1 1-1 0 0,-1-1 0 0 0,0 0 0 0 0,-1 0 0 0 0,1 0 0 0 0,-1-1 0 0 0,0 1 0 0 0,0-1 0 0 0,-1 1 0 0 0,0-1 0 0 0,2-6 0 0 0,-2 5 78 0 0,0 4-69 0 0,-1-1 1 0 0,-1 0-1 0 0,1 0 0 0 0,-1 1 0 0 0,1-1 1 0 0,-1 0-1 0 0,0 0 0 0 0,0 0 0 0 0,-1 0 1 0 0,1 1-1 0 0,-1-1 0 0 0,0 0 0 0 0,-1-3-9 0 0,0 1-11 0 0,0 0 0 0 0,-1 0 0 0 0,0 0 0 0 0,0 0 0 0 0,0 0 0 0 0,-1 1 0 0 0,-2-4 11 0 0,5 8-26 0 0,1 0 24 0 0,0 1 0 0 0,0 0 0 0 0,0-1-1 0 0,-1 1 1 0 0,1 0 0 0 0,0-1 0 0 0,0 1-1 0 0,-1 0 1 0 0,1-1 0 0 0,0 1 0 0 0,0 0-1 0 0,-1 0 1 0 0,1-1 0 0 0,0 1 0 0 0,-1 0-1 0 0,1 0 1 0 0,-1 0 0 0 0,1-1 0 0 0,0 1-1 0 0,-1 0 1 0 0,1 0 0 0 0,0 0 0 0 0,-1 0-1 0 0,1 0 1 0 0,-1 0 0 0 0,1 0 2 0 0,-2-2 53 0 0,2 2-53 0 0,0 0 1 0 0,0 0-1 0 0,0-1 1 0 0,0 1-1 0 0,0 0 0 0 0,0 0 1 0 0,1-1-1 0 0,-1 1 1 0 0,0 0-1 0 0,0 0 0 0 0,0-1 1 0 0,0 1-1 0 0,0 0 1 0 0,0 0-1 0 0,1 0 0 0 0,-1-1 1 0 0,0 1-1 0 0,0 0 1 0 0,0 0-1 0 0,1 0 1 0 0,-1 0-1 0 0,0 0 0 0 0,0-1 1 0 0,1 1-1 0 0,-1 0 1 0 0,0 0-1 0 0,0 0 0 0 0,1 0 1 0 0,-1 0-1 0 0,0 0 1 0 0,0 0-1 0 0,1 0 0 0 0,-1 0 1 0 0,0 0-1 0 0,0 0 1 0 0,1 0-1 0 0,8-2-2 0 0,-4 3 2 0 0,0 0 0 0 0,0 0 0 0 0,0 1 0 0 0,-1-1 0 0 0,1 1 0 0 0,-1 0 0 0 0,3 2 0 0 0,5 1 0 0 0,-6-2-48 0 0,1 1-1 0 0,-1 1 1 0 0,0-1-1 0 0,-1 1 0 0 0,1 0 1 0 0,-1 0-1 0 0,0 1 0 0 0,0-1 1 0 0,1 3 48 0 0,-5-6-43 0 0,14 15 3 0 0,-2 1 0 0 0,-1 0 0 0 0,0 1 0 0 0,7 17 40 0 0,-9-21 0 0 0,-8-12 0 0 0,0 1 0 0 0,0-1 0 0 0,0 1 0 0 0,0-1 0 0 0,0 1 0 0 0,-1 0 0 0 0,0-1 0 0 0,1 1 0 0 0,-1 4 0 0 0,0-1 26 0 0,-1-6 102 0 0,-3-18 550 0 0,3 9-589 0 0,-1-1-1 0 0,2 1 0 0 0,-1 0 1 0 0,1-1-1 0 0,1 1 0 0 0,-1 0 1 0 0,1 0-1 0 0,1 0 1 0 0,1-4-89 0 0,2-8 50 0 0,0 2-21 0 0,0 0 1 0 0,1 1-1 0 0,1 0 1 0 0,1 0-1 0 0,1 1 1 0 0,0 0-1 0 0,1 1 1 0 0,0 0-1 0 0,11-10-29 0 0,-12 15-1567 0 0,1 0 1 0 0,0 0-1 0 0,1 1 1 0 0,9-6 1566 0 0,-12 9-6476 0 0</inkml:trace>
  <inkml:trace contextRef="#ctx0" brushRef="#br3" timeOffset="468213.277">11807 10925 2304 0 0,'0'0'300'0'0,"0"0"419"0"0,0 0 178 0 0,0 0 36 0 0,0 0-52 0 0,0 0-254 0 0,0 0-108 0 0,0 0-27 0 0,0 0 28 0 0,0 0 134 0 0,0 0 61 0 0,0 0 12 0 0,0 0-22 0 0,0 0-94 0 0,0 0-41 0 0,0 0-8 0 0,0 0-17 0 0,0 0-62 0 0,0 0-31 0 0,0 0-4 0 0,0 0-38 0 0,0 0-155 0 0,0 0-67 0 0,0 0-17 0 0,0 0-17 0 0,11 11 76 0 0,-7-3-200 0 0,-1-1 1 0 0,0 1 0 0 0,0 0-1 0 0,-1 0 1 0 0,0 0 0 0 0,0 0-1 0 0,-1 1 1 0 0,0-1 0 0 0,0 0 0 0 0,-1 6-31 0 0,4 27 77 0 0,-3-34-77 0 0,-1 0 3 0 0,1 1 0 0 0,1-1 0 0 0,-1 0 0 0 0,2 3-3 0 0,-3-8 58 0 0,0-2 10 0 0,16-7 208 0 0,-14 4-249 0 0,0 0 0 0 0,0-1 0 0 0,0 1 0 0 0,-1-1-1 0 0,1 0 1 0 0,-1 1 0 0 0,0-1 0 0 0,0 0 0 0 0,0 0 0 0 0,0-1-27 0 0,1-6 68 0 0,6-34 58 0 0,-3 9-238 0 0,-3 22-24 0 0,0 5 217 0 0,0-1 0 0 0,1 0-1 0 0,3-7-80 0 0,-5 15 11 0 0,1-9 6 0 0,-2 10 42 0 0,0 1 6 0 0,0 0-1 0 0,0 0 6 0 0,0 0 20 0 0,0 0 6 0 0,0 0 0 0 0,15 14 0 0 0,-10-8-97 0 0,-1 0-1 0 0,0 0 0 0 0,0 0 0 0 0,-1 0 1 0 0,1 1-1 0 0,0 3 2 0 0,2 3-59 0 0,1 0-78 0 0,-3-6 153 0 0,0 0 0 0 0,-1 0 0 0 0,0 0 0 0 0,0 1 0 0 0,-1-1 0 0 0,0 3-16 0 0,9 17 102 0 0,-11-26-101 0 0,0-1-1 0 0,0 0 0 0 0,0 1 0 0 0,0-1 0 0 0,0 1 0 0 0,0-1 0 0 0,0 1 0 0 0,0-1 0 0 0,0 1 1 0 0,0-1-1 0 0,0 1 0 0 0,0-1 0 0 0,0 1 0 0 0,0-1 0 0 0,1 1 0 0 0,-1-1 0 0 0,0 0 0 0 0,0 1 1 0 0,1-1-1 0 0,-1 1 0 0 0,0-1 0 0 0,1 0 0 0 0,-1 1 0 0 0,1-1 0 0 0,5 7-31 0 0,-5-6-118 0 0,0 0-68 0 0,1-1 114 0 0,0 1-93 0 0,-1-1 1 0 0,1 1-1 0 0,0-1 0 0 0,0 0 0 0 0,0 1 0 0 0,-1-1 0 0 0,1 0 0 0 0,0 0 0 0 0,0 0 0 0 0,0-1 0 0 0,0 1 1 0 0,0 0 195 0 0,4-3-696 0 0</inkml:trace>
  <inkml:trace contextRef="#ctx0" brushRef="#br3" timeOffset="468671.912">12138 10993 6912 0 0,'0'0'314'0'0,"0"0"-6"0"0,4 7 1072 0 0,3 1-814 0 0,-5-6-476 0 0,0 1 0 0 0,0-1 0 0 0,0 1 1 0 0,0 0-1 0 0,0 0 0 0 0,-1 0 0 0 0,1 0 0 0 0,-1 0 0 0 0,0 0 1 0 0,0 0-1 0 0,1 2-90 0 0,-2-4 129 0 0,4 7 192 0 0,-3-6-273 0 0,1 1-1 0 0,-1-1 1 0 0,0 1 0 0 0,0 0 0 0 0,0-1 0 0 0,0 1-1 0 0,0 0 1 0 0,-1-1 0 0 0,1 1 0 0 0,-1 3-48 0 0,10 11 322 0 0,-10-14-224 0 0,1 1 0 0 0,0-1 0 0 0,0 0 0 0 0,0 1 1 0 0,0-1-1 0 0,0 0 0 0 0,1 0 0 0 0,-1 1 0 0 0,1-1 0 0 0,0 0 0 0 0,0-1 0 0 0,0 1 0 0 0,0 1-98 0 0,0-3 123 0 0,12 8 533 0 0,-12-8-607 0 0,0 0 0 0 0,1-1 0 0 0,-1 1 1 0 0,0 0-1 0 0,1-1 0 0 0,-1 0 0 0 0,1 1 1 0 0,-1-1-1 0 0,0 0 0 0 0,1 0 0 0 0,-1 0 1 0 0,1-1-1 0 0,-1 1 0 0 0,1 0 0 0 0,-1-1 1 0 0,0 0-1 0 0,0 0 0 0 0,1 1 0 0 0,-1-1 1 0 0,0-1-1 0 0,0 1 0 0 0,0 0 0 0 0,0 0 1 0 0,0-1-1 0 0,0 1 0 0 0,0-1 0 0 0,0 0 1 0 0,-1 1-1 0 0,1-1 0 0 0,-1 0 0 0 0,1 0 1 0 0,-1 0-1 0 0,1-2-49 0 0,0 0 81 0 0,0 0 0 0 0,-1 0 0 0 0,1 0 0 0 0,-1 0-1 0 0,0 0 1 0 0,-1 0 0 0 0,1-1 0 0 0,0 0-81 0 0,-1 3 9 0 0,0-1-1 0 0,0 1 1 0 0,0 0-1 0 0,-1 0 1 0 0,1-1-1 0 0,0 1 1 0 0,-1 0-1 0 0,0 0 1 0 0,1 0-1 0 0,-1-1 1 0 0,0 1-1 0 0,0 0 1 0 0,0 0-1 0 0,0 0 1 0 0,-1-1-9 0 0,-5-6 34 0 0,5 7-26 0 0,1 0 0 0 0,-1 0 0 0 0,1 0 0 0 0,-1 0 0 0 0,0 0 0 0 0,0 0 0 0 0,1 1 0 0 0,-1-1 0 0 0,-1 1 0 0 0,1-1 0 0 0,0 1 0 0 0,0 0 0 0 0,-2-1-8 0 0,-2-1 36 0 0,0 1-1 0 0,0 0 0 0 0,0 0 1 0 0,0 1-1 0 0,0 0 0 0 0,-1 0 1 0 0,-3 0-36 0 0,7 1 10 0 0,-1 0 0 0 0,1 0 0 0 0,0 1 0 0 0,0-1 1 0 0,0 1-1 0 0,-1 0 0 0 0,1 0 0 0 0,0 0 0 0 0,0 0 0 0 0,1 1 1 0 0,-1-1-1 0 0,0 1 0 0 0,0 0 0 0 0,1 0 0 0 0,-3 1-10 0 0,3-1 43 0 0,1-2-42 0 0,1 0 0 0 0,-1 0 0 0 0,0 1 1 0 0,1-1-1 0 0,-1 1 0 0 0,1-1 0 0 0,-1 0 0 0 0,0 1 0 0 0,1-1 1 0 0,-1 1-1 0 0,1-1 0 0 0,0 1 0 0 0,-1 0 0 0 0,1-1 1 0 0,-1 1-1 0 0,1-1 0 0 0,0 1 0 0 0,-1 0 0 0 0,1-1 0 0 0,0 1 1 0 0,0 0-1 0 0,0-1 0 0 0,-1 1 0 0 0,1 0 0 0 0,0-1 0 0 0,0 1 1 0 0,0 0-1 0 0,0 0 0 0 0,0-1 0 0 0,0 2-1 0 0,1-1-56 0 0,-1 1 0 0 0,0-1-1 0 0,0 0 1 0 0,1 1 0 0 0,-1-1-1 0 0,1 1 1 0 0,0-1 0 0 0,-1 1-1 0 0,1-1 1 0 0,1 1 56 0 0,-2-1-66 0 0,1 0 1 0 0,0 0 0 0 0,0-1-1 0 0,0 1 1 0 0,-1-1-1 0 0,1 1 1 0 0,0 0-1 0 0,0-1 1 0 0,0 0 0 0 0,0 1-1 0 0,0-1 1 0 0,1 1 65 0 0,0 0-116 0 0,5 2-348 0 0</inkml:trace>
  <inkml:trace contextRef="#ctx0" brushRef="#br3" timeOffset="469004.442">12534 10950 2760 0 0,'0'0'515'0'0,"0"0"1119"0"0,0 0 491 0 0,0 0 98 0 0,0 1-259 0 0,2 6-1530 0 0,0 0 1 0 0,0-1-1 0 0,-1 1 1 0 0,0 0-1 0 0,0 6-434 0 0,1 3 576 0 0,-2-14-501 0 0,1 1 0 0 0,-1-1 1 0 0,0 1-1 0 0,0-1 1 0 0,0 0-1 0 0,0 1 1 0 0,0-1-1 0 0,0 0 1 0 0,-1 3-76 0 0,-1 0 101 0 0,2-3-65 0 0,-1-1-1 0 0,1 0 1 0 0,-1 1-1 0 0,1-1 1 0 0,0 1-1 0 0,-1-1 1 0 0,1 1-1 0 0,0-1 1 0 0,0 1-1 0 0,0-1 1 0 0,0 1-1 0 0,1-1 0 0 0,-1 1 1 0 0,0-1-1 0 0,0 1 1 0 0,1 0-36 0 0,6 30 563 0 0,-4-22-1850 0 0,-3-10-3970 0 0</inkml:trace>
  <inkml:trace contextRef="#ctx0" brushRef="#br3" timeOffset="469270.507">12521 10812 11576 0 0,'0'0'264'0'0,"-5"0"725"0"0,-1 0-957 0 0,5 0 77 0 0,1 0 33 0 0,0 0 2 0 0,0 0-4 0 0,0 18 242 0 0,1-14-552 0 0,1 0-1 0 0,-1 0 0 0 0,1 0 1 0 0,-1 0-1 0 0,1-1 0 0 0,0 1 1 0 0,3 3 170 0 0,4 2-472 0 0</inkml:trace>
  <inkml:trace contextRef="#ctx0" brushRef="#br3" timeOffset="469751.914">12800 10832 10448 0 0,'-15'-2'1136'0'0,"13"3"-1066"0"0,1 0 1 0 0,-1 0 0 0 0,0 0-1 0 0,1 1 1 0 0,-1-1 0 0 0,1 1 0 0 0,-1-1-1 0 0,1 1 1 0 0,0-1 0 0 0,-1 1-1 0 0,1 0 1 0 0,0 0 0 0 0,0-1-1 0 0,0 1 1 0 0,0 2-71 0 0,-8 10 466 0 0,7-11-436 0 0,0 0 0 0 0,0 0 0 0 0,0 0 1 0 0,1 1-1 0 0,-1-1 0 0 0,1 0 0 0 0,0 1 0 0 0,0-1 0 0 0,0 1 0 0 0,0-1 0 0 0,0 1 0 0 0,1-1 0 0 0,-1 1 0 0 0,1 0 0 0 0,0-1 0 0 0,0 1 1 0 0,1 0-1 0 0,-1-1 0 0 0,1 1 0 0 0,0-1 0 0 0,0 1 0 0 0,0-1 0 0 0,0 1 0 0 0,0-1 0 0 0,1 0 0 0 0,0 1 0 0 0,1 1-30 0 0,6 10-12 0 0,1-2 0 0 0,0 1 0 0 0,1-2-1 0 0,1 1 1 0 0,6 4 12 0 0,-10-9 43 0 0,1 0-66 0 0,0 0 0 0 0,0-1 0 0 0,3 1 23 0 0,-3-2 28 0 0,0 0 1 0 0,-1 0-1 0 0,0 1 1 0 0,2 3-29 0 0,-6-6 69 0 0,-3-3-55 0 0,-1-1 0 0 0,1 1 0 0 0,0 0 0 0 0,-1-1 0 0 0,1 1 0 0 0,-1 0 0 0 0,1 0 0 0 0,0-1 0 0 0,-1 1 0 0 0,0 0 0 0 0,1 0 0 0 0,-1 0 0 0 0,1 0 0 0 0,-1-1 0 0 0,0 1 0 0 0,0 0 0 0 0,1 1-14 0 0,-1-1 177 0 0,0-1 23 0 0,0 0 7 0 0,-2 1 2 0 0,-4 3-106 0 0,0-1 0 0 0,0 0 0 0 0,0 0 0 0 0,0-1 0 0 0,0 0-1 0 0,0 0 1 0 0,-1 0 0 0 0,1-1 0 0 0,-1 0 0 0 0,0 0 0 0 0,1 0 0 0 0,-7-1-103 0 0,-3 0 59 0 0,-1-1 0 0 0,0 0 0 0 0,0-1 0 0 0,-11-4-59 0 0,25 6 2 0 0,3 0 0 0 0,-1 0 0 0 0,1 0 0 0 0,-1 0 0 0 0,1 0 0 0 0,-1 0 0 0 0,1 0 0 0 0,-1 0 0 0 0,1 0 0 0 0,-1-1 0 0 0,1 1 0 0 0,-1 0 0 0 0,1 0 0 0 0,-1 0 0 0 0,1-1 0 0 0,-1 1 0 0 0,1 0 0 0 0,0-1 1 0 0,-1 1-1 0 0,1 0 0 0 0,0-1 0 0 0,-1 1 0 0 0,1-1 0 0 0,0 1 0 0 0,-1 0 0 0 0,1-1-2 0 0,0 1 0 0 0,0 0 0 0 0,0 0 1 0 0,0 0-1 0 0,0-1 0 0 0,0 1 1 0 0,0 0-1 0 0,0 0 0 0 0,0 0 1 0 0,0 0-1 0 0,0-1 0 0 0,0 1 1 0 0,0 0-1 0 0,0 0 0 0 0,0 0 1 0 0,0 0-1 0 0,0-1 0 0 0,0 1 0 0 0,0 0 1 0 0,0 0-1 0 0,0 0 0 0 0,0 0 1 0 0,0 0-1 0 0,0-1 0 0 0,0 1 1 0 0,0 0-1 0 0,0 0 0 0 0,0 0 1 0 0,0 0-1 0 0,1 0 0 0 0,-1 0 1 0 0,0-1-1 0 0,0 1 0 0 0,0 0 1 0 0,0 0-1 0 0,0 0 0 0 0,0 0 0 0 0,1 0 0 0 0,2-2-1 0 0,4-3-2 0 0,1 1-1 0 0,0 1 0 0 0,-1 0 0 0 0,1 0 0 0 0,0 0 0 0 0,1 1 0 0 0,-1 0 4 0 0,61-8-53 0 0,-20 4 61 0 0,-4-2-8 0 0,23-3 0 0 0,10-6 0 0 0,-59 12 0 0 0,1-1 0 0 0,-1-1 0 0 0,0-1 0 0 0,0 0 0 0 0,-1-1 0 0 0,2-3 0 0 0,-5 2 36 0 0,0-1 0 0 0,0-1 0 0 0,-1 0 0 0 0,6-8-36 0 0,-18 18 269 0 0,-1 1-1 0 0,0-1 0 0 0,0 0 0 0 0,1 0 0 0 0,-1 0 1 0 0,0 0-1 0 0,-1 0 0 0 0,1 0 0 0 0,0 0 0 0 0,0 0 1 0 0,-1 0-1 0 0,1 0 0 0 0,-1-2-268 0 0,0 3-138 0 0,-1 1 0 0 0,1-1 0 0 0,-1 0-1 0 0,0 1 1 0 0,1-1 0 0 0,-1 1 0 0 0,0-1 0 0 0,1 1 0 0 0,-1-1 0 0 0,0 1 0 0 0,0-1-1 0 0,1 1 1 0 0,-1-1 0 0 0,0 1 0 0 0,0 0 0 0 0,0 0 0 0 0,0-1 0 0 0,1 1-1 0 0,-1 0 1 0 0,0 0 0 0 0,0 0 0 0 0,0 0 0 0 0,0 0 138 0 0,-6 1 47 0 0,1 1 1 0 0,0 0-1 0 0,0 0 0 0 0,0 0 1 0 0,0 1-1 0 0,0-1 1 0 0,0 2-1 0 0,1-1 0 0 0,-1 1 1 0 0,1-1-1 0 0,0 1 0 0 0,0 1 1 0 0,0-1-1 0 0,1 1 1 0 0,0 0-1 0 0,0 0 0 0 0,0 0 1 0 0,0 0-1 0 0,1 1 1 0 0,0 0-1 0 0,0 0 0 0 0,0-1 1 0 0,1 2-1 0 0,-1 0-47 0 0,2-2 22 0 0,0 0 1 0 0,1 0-1 0 0,0-1 0 0 0,-1 1 0 0 0,2 0 1 0 0,-1-1-1 0 0,0 1 0 0 0,1 0 1 0 0,0 0-1 0 0,0-1 0 0 0,0 1 0 0 0,1-1 1 0 0,0 1-1 0 0,0-1 0 0 0,0 2-22 0 0,0-3 15 0 0,0 1 0 0 0,0-1 0 0 0,1 1 0 0 0,-1-1 0 0 0,1 1 0 0 0,0-1 0 0 0,0 0 0 0 0,0 0 0 0 0,0-1 0 0 0,0 1 0 0 0,0-1 0 0 0,1 1 0 0 0,-1-1 0 0 0,1 0 0 0 0,0 0 0 0 0,0-1 0 0 0,3 2-15 0 0,1-1 10 0 0,4 2 71 0 0,-1-2 0 0 0,1 1-1 0 0,7-1-80 0 0,51 4-1414 0 0,3-3 1414 0 0,-58-3-6297 0 0</inkml:trace>
  <inkml:trace contextRef="#ctx0" brushRef="#br3" timeOffset="472126.155">8733 12195 11664 0 0,'-6'-12'1017'0'0,"0"5"2398"0"0,9 26-3151 0 0,4 11-23 0 0,-4-20-119 0 0,-1 0 0 0 0,0-1 0 0 0,0 6-122 0 0,13 77 724 0 0,-2-28-424 0 0,-13-60-318 0 0,0-3 2 0 0,0 1 0 0 0,0-1 0 0 0,1 1 0 0 0,-1-1 0 0 0,0 1 0 0 0,1-1 0 0 0,-1 0 0 0 0,1 1 0 0 0,0-1 0 0 0,-1 0 0 0 0,1 1 0 0 0,0-1 0 0 0,0 0 0 0 0,0 0 0 0 0,0 0 0 0 0,0 1 0 0 0,1-1 16 0 0,1 3-1171 0 0,-3-4-359 0 0</inkml:trace>
  <inkml:trace contextRef="#ctx0" brushRef="#br3" timeOffset="472416.116">8814 12089 12384 0 0,'0'0'564'0'0,"0"0"-10"0"0,-3-8-336 0 0,2 3-170 0 0,1 4 197 0 0,0 1 71 0 0,0 0 11 0 0,0 0-38 0 0,2 0-273 0 0,0 0 1 0 0,0 1-1 0 0,-1-1 0 0 0,1 1 1 0 0,0-1-1 0 0,-1 1 0 0 0,1-1 1 0 0,0 1-1 0 0,-1 0 0 0 0,1 0 1 0 0,-1 0-1 0 0,1 0 0 0 0,-1 0 1 0 0,1 0-1 0 0,-1 0 0 0 0,0 0 1 0 0,1 1-1 0 0,-1 0-16 0 0,19 27-165 0 0,-14-20-3 0 0,15 24-3732 0 0,-15-19 2438 0 0</inkml:trace>
  <inkml:trace contextRef="#ctx0" brushRef="#br3" timeOffset="472782.277">8942 12351 5064 0 0,'0'0'389'0'0,"0"1"-250"0"0,3 7 747 0 0,-1 0 0 0 0,1 0 0 0 0,-2 0 0 0 0,1 0 0 0 0,-1 1 0 0 0,-1-1-886 0 0,0-6 484 0 0,-6 15 1828 0 0,6-16-2279 0 0,0-1 1 0 0,0 0-1 0 0,0 0 1 0 0,0 0-1 0 0,-1 0 0 0 0,1 0 1 0 0,0 0-1 0 0,0 1 0 0 0,0-1 1 0 0,0 0-1 0 0,0 0 1 0 0,0 0-1 0 0,0 0 0 0 0,0 0 1 0 0,0 0-1 0 0,-1 0 0 0 0,1 0 1 0 0,0 0-1 0 0,0 1 1 0 0,0-1-1 0 0,0 0 0 0 0,0 0 1 0 0,0 0-1 0 0,-1 0 0 0 0,1 0 1 0 0,0 0-1 0 0,0 0 0 0 0,0 0 1 0 0,0 0-1 0 0,0 0 1 0 0,-1 0-1 0 0,1 0 0 0 0,0 0 1 0 0,0 0-1 0 0,0 0 0 0 0,0 0 1 0 0,0 0-34 0 0,-4-11 470 0 0,4 10-435 0 0,0-1 0 0 0,0 1 0 0 0,0-1 0 0 0,0 1 0 0 0,0-1 0 0 0,1 1 0 0 0,-1-1 0 0 0,0 1 0 0 0,1 0 0 0 0,-1-1 0 0 0,1 1 0 0 0,0-1-35 0 0,4-16-245 0 0,-4 13 219 0 0,0-1 1 0 0,0 1 0 0 0,1 0-1 0 0,0 0 1 0 0,0 0 0 0 0,0 0-1 0 0,0 0 1 0 0,1 0 0 0 0,0 1-1 0 0,0-1 1 0 0,1 1 0 0 0,-1 0-1 0 0,1 0 1 0 0,1-1 25 0 0,-4 4-6 0 0,0 0 0 0 0,1 0 0 0 0,-1 1 0 0 0,0-1 0 0 0,1 1 0 0 0,-1-1 0 0 0,0 1 0 0 0,1-1 0 0 0,-1 1 0 0 0,0 0 0 0 0,1 0 0 0 0,-1 0 0 0 0,1-1 0 0 0,-1 2 0 0 0,1-1 0 0 0,-1 0 0 0 0,0 0 0 0 0,1 0 0 0 0,-1 0 0 0 0,1 1 0 0 0,-1-1 0 0 0,0 1 0 0 0,1-1 0 0 0,-1 1 0 0 0,0 0 0 0 0,0-1 0 0 0,1 1 0 0 0,-1 0 0 0 0,0 0 0 0 0,0 0 0 0 0,0 0 0 0 0,0 0 0 0 0,0 0 0 0 0,0 0 6 0 0,0 0-1 0 0,3 3 39 0 0,0 0 0 0 0,0 1 0 0 0,-1-1 0 0 0,0 1 0 0 0,0 0 0 0 0,0 0 0 0 0,0 0 0 0 0,-1 0 0 0 0,0 0 0 0 0,0 0 0 0 0,0 1 0 0 0,-1-1 0 0 0,2 6-38 0 0,6 54 330 0 0,-1-32-342 0 0,-8-31-48 0 0,0-2-700 0 0,0 0-2890 0 0,0 0-1236 0 0</inkml:trace>
  <inkml:trace contextRef="#ctx0" brushRef="#br3" timeOffset="473072.298">9233 12116 12384 0 0,'0'0'281'0'0,"0"0"40"0"0,0 0 21 0 0,0 0-45 0 0,0 0-122 0 0,0 0 222 0 0,10 12 1138 0 0,-6-5-1450 0 0,1 1 1 0 0,-2 0 0 0 0,1 0 0 0 0,-1 1 0 0 0,0-1 0 0 0,0 7-86 0 0,11 56-581 0 0,-7-29-3552 0 0,-4-26-824 0 0</inkml:trace>
  <inkml:trace contextRef="#ctx0" brushRef="#br3" timeOffset="473491.937">9294 12331 11920 0 0,'0'0'266'0'0,"0"0"44"0"0,0 0 14 0 0,0 0-31 0 0,2 0-193 0 0,36-8 237 0 0,-24 8 8 0 0,0-1 0 0 0,0-1 0 0 0,0 0 0 0 0,-1-1 0 0 0,1 0 0 0 0,-1-1 0 0 0,0-1 0 0 0,0 0 0 0 0,4-3-345 0 0,78-38 739 0 0,-90 44-687 0 0,0-1 0 0 0,1 1 0 0 0,-1-1 1 0 0,0 0-1 0 0,-1 0 0 0 0,1-1 0 0 0,0 0 0 0 0,-1 1 0 0 0,0-1 0 0 0,0-1 0 0 0,3-2-52 0 0,-7 6-16 0 0,1 0-1 0 0,0 0 0 0 0,-1 0 0 0 0,1 0 1 0 0,-1 0-1 0 0,1 0 0 0 0,-1 0 0 0 0,0 0 1 0 0,0 0-1 0 0,1 0 0 0 0,-1 0 0 0 0,0 0 1 0 0,0 0-1 0 0,0-1 0 0 0,0 1 0 0 0,0 0 17 0 0,-1 0 8 0 0,1 0 0 0 0,-1 1 0 0 0,1-1 0 0 0,-1 1 0 0 0,0-1-1 0 0,0 1 1 0 0,1-1 0 0 0,-1 1 0 0 0,0-1 0 0 0,0 1-1 0 0,1 0 1 0 0,-1-1 0 0 0,0 1 0 0 0,0 0 0 0 0,0 0-1 0 0,0 0 1 0 0,0 0 0 0 0,1 0 0 0 0,-1-1 0 0 0,0 2-1 0 0,-1-1-7 0 0,-3-1-43 0 0,0 1-1 0 0,-1 0 0 0 0,1 0 0 0 0,-1 1 0 0 0,1 0 0 0 0,-1 0 0 0 0,1 0 0 0 0,0 0 0 0 0,-1 1 0 0 0,1 0 0 0 0,0 0 0 0 0,0 0 0 0 0,1 1 0 0 0,-1 0 1 0 0,0 0-1 0 0,1 0 0 0 0,-1 0 0 0 0,1 1 0 0 0,-1 1 44 0 0,3-2-7 0 0,-1 0 0 0 0,1 0 1 0 0,-1 0-1 0 0,1 0 0 0 0,0 1 1 0 0,1-1-1 0 0,-1 1 0 0 0,0 2 7 0 0,-10 16-10 0 0,10-17 2 0 0,0-1 0 0 0,0 1 1 0 0,0-1-1 0 0,0 1 1 0 0,1 0-1 0 0,0 0 0 0 0,-1 5 8 0 0,-3 13 0 0 0,5-21 23 0 0,-1 0-1 0 0,1 1 0 0 0,-1-1 0 0 0,1 0 0 0 0,0 0 0 0 0,0 1 0 0 0,0-1 0 0 0,0 0 0 0 0,1 0 0 0 0,-1 1 0 0 0,0-1 0 0 0,1 0 0 0 0,0 0 0 0 0,-1 0 0 0 0,1 1 0 0 0,0-1 0 0 0,0 0 0 0 0,0 0 0 0 0,1 0 0 0 0,-1-1 0 0 0,0 1 0 0 0,1 0 0 0 0,-1 0 0 0 0,1-1 0 0 0,0 1 0 0 0,-1-1 0 0 0,1 1 0 0 0,0-1 0 0 0,0 0 0 0 0,0 1 0 0 0,0-1 0 0 0,0 0 0 0 0,0-1 0 0 0,0 1 0 0 0,0 0 1 0 0,0 0-1 0 0,1-1 0 0 0,-1 1 0 0 0,0-1 0 0 0,0 0 0 0 0,1 0 0 0 0,-1 0 0 0 0,0 0 0 0 0,1 0-22 0 0,4-1 7 0 0,0 0 1 0 0,0-1-1 0 0,0 0 0 0 0,1 0 1 0 0,-2-1-1 0 0,1 0 1 0 0,0 0-1 0 0,1-1-7 0 0,13-9 44 0 0,16-12-44 0 0,-4 3-1 0 0,-9 3-1 0 0,-21 16 21 0 0,1 0-1 0 0,-1 0 0 0 0,1 0 1 0 0,0 0-1 0 0,0 0 1 0 0,0 1-1 0 0,1 0 0 0 0,-1 0 1 0 0,0 0-1 0 0,1 1 0 0 0,2-2-18 0 0,-5 3-3 0 0,-1 0-1 0 0,1 1 0 0 0,0-1 0 0 0,-1 0 0 0 0,1 1 0 0 0,-1-1 0 0 0,1 1 0 0 0,-1-1 0 0 0,1 1 0 0 0,-1 0 0 0 0,1-1 0 0 0,-1 1 0 0 0,0 0 0 0 0,1 0 0 0 0,-1 0 1 0 0,0 0-1 0 0,0 0 0 0 0,1 0 0 0 0,-1 1 0 0 0,0-1 4 0 0,21 29-95 0 0,-19-27 116 0 0,0 3 5 0 0,-1-1 0 0 0,1 0-1 0 0,-1 1 1 0 0,0 0 0 0 0,0-1-1 0 0,0 1 1 0 0,-1 0 0 0 0,0 0-1 0 0,0 0 1 0 0,0 2-26 0 0,1 9 151 0 0,-2-17-140 0 0,0 0 0 0 0,0 0-1 0 0,0 0 1 0 0,0 0-1 0 0,0 0 1 0 0,0 1-1 0 0,0-1 1 0 0,0 0-1 0 0,0 0 1 0 0,0 0-1 0 0,0 0 1 0 0,0 0-1 0 0,0 0 1 0 0,0 0 0 0 0,0 0-1 0 0,0 1 1 0 0,0-1-1 0 0,0 0 1 0 0,0 0-1 0 0,0 0 1 0 0,0 0-1 0 0,0 0 1 0 0,0 0-1 0 0,0 0 1 0 0,0 0 0 0 0,0 0-1 0 0,0 0 1 0 0,0 1-1 0 0,1-1 1 0 0,-1 0-1 0 0,0 0 1 0 0,0 0-1 0 0,0 0 1 0 0,0 0-1 0 0,0 0 1 0 0,0 0 0 0 0,0 0-1 0 0,0 0 1 0 0,0 0-1 0 0,0 0 1 0 0,1 0-1 0 0,-1 0 1 0 0,0 0-1 0 0,0 0 1 0 0,0 0-1 0 0,0 0 1 0 0,0 0-1 0 0,0 0 1 0 0,0 0 0 0 0,0 0-1 0 0,0 0 1 0 0,1 0-1 0 0,-1 0 1 0 0,0 0-1 0 0,0 0 1 0 0,0 0-1 0 0,0 0 1 0 0,0 0-1 0 0,0 0 1 0 0,0 0 0 0 0,0 0-1 0 0,0 0 1 0 0,1 0-1 0 0,-1 0 1 0 0,0 0-1 0 0,0 0-10 0 0,5-10 374 0 0,4-12 78 0 0,0-8-689 0 0,-2 6 110 0 0,1 0-1 0 0,1 1 1 0 0,7-13 127 0 0,-15 34-10 0 0,0 0 0 0 0,0 0 0 0 0,0 0 0 0 0,0 0 0 0 0,1 1 0 0 0,-1-1 0 0 0,1 0 0 0 0,-1 1 0 0 0,1-1 0 0 0,0 1 0 0 0,-1 0 0 0 0,1-1 0 0 0,1 1 10 0 0,0-1-11 0 0,0 1-1 0 0,0 0 1 0 0,1 0-1 0 0,-1 1 1 0 0,0-1-1 0 0,1 1 1 0 0,-1-1-1 0 0,0 1 1 0 0,4 0 11 0 0,-6 1-3 0 0,1-1-1 0 0,0 1 1 0 0,0-1 0 0 0,0 1 0 0 0,0 0-1 0 0,-1-1 1 0 0,1 1 0 0 0,0 0 0 0 0,0 0 0 0 0,-1 0-1 0 0,1 1 1 0 0,-1-1 0 0 0,1 0 0 0 0,-1 1-1 0 0,0-1 1 0 0,2 2 3 0 0,6 6-2 0 0,-1-2 7 0 0,-1 0 0 0 0,0 0 0 0 0,0 1 0 0 0,3 4-5 0 0,-5-4 5 0 0,1-1 0 0 0,0 0 0 0 0,0-1 0 0 0,1 0-1 0 0,7 6-4 0 0,-13-11-1 0 0,4 3-207 0 0,1 0-1 0 0,0 0 1 0 0,-1-1 0 0 0,1 0 0 0 0,1 0-1 0 0,-1 0 1 0 0,0-1 0 0 0,1 0 0 0 0,-1 0-1 0 0,7 1 209 0 0,1-1-639 0 0</inkml:trace>
  <inkml:trace contextRef="#ctx0" brushRef="#br3" timeOffset="473761.477">10292 12048 9216 0 0,'-7'0'949'0'0,"2"1"-695"0"0,1 0 0 0 0,1 0 0 0 0,-1 0 0 0 0,0 0 0 0 0,0 1 0 0 0,0 0 0 0 0,1 0 0 0 0,-1 0 0 0 0,1 0 0 0 0,-1 0 0 0 0,1 1 0 0 0,0-1 0 0 0,0 1 0 0 0,0 0 0 0 0,0 0 0 0 0,1 0 0 0 0,-1 0 0 0 0,1 1 0 0 0,0-1 0 0 0,-2 4-254 0 0,2-3 41 0 0,0 0 0 0 0,1-1 0 0 0,-1 1 0 0 0,1 0 0 0 0,0 0-1 0 0,0 0 1 0 0,1 0 0 0 0,-1 1 0 0 0,1-1 0 0 0,0 0 0 0 0,0 0 0 0 0,0 0 0 0 0,1 0-1 0 0,-1 0 1 0 0,1 0 0 0 0,0 0 0 0 0,0 0 0 0 0,1 0 0 0 0,-1 0 0 0 0,1 0 0 0 0,0 0-41 0 0,11 24-1 0 0,-10-20 13 0 0,0-1 0 0 0,0 0 0 0 0,1 0 0 0 0,1 0 1 0 0,3 5-13 0 0,0-2 3 0 0,0 0 1 0 0,1 0 0 0 0,1-1 0 0 0,-1 0 0 0 0,1-1 0 0 0,1 0-1 0 0,0-1 1 0 0,0 0 0 0 0,4 2-4 0 0,6 7 667 0 0,-20-16-493 0 0,-2 11 362 0 0,-3-8-442 0 0,-1-1 0 0 0,1 1-1 0 0,0-1 1 0 0,-1 0-1 0 0,0-1 1 0 0,1 1-1 0 0,-2-1-93 0 0,-61 13 155 0 0,43-8-1713 0 0,-23 1 1558 0 0,39-7-595 0 0,1-1-5 0 0</inkml:trace>
  <inkml:trace contextRef="#ctx0" brushRef="#br3" timeOffset="474025.562">10439 12288 14568 0 0,'2'6'1320'0'0,"9"14"-909"0"0,-10-19-298 0 0,0 1 0 0 0,0-1 0 0 0,0 1 0 0 0,0-1 0 0 0,0 1 0 0 0,-1 0 0 0 0,1-1 0 0 0,-1 1 0 0 0,1 0 0 0 0,-1-1 0 0 0,0 1 0 0 0,0 0 0 0 0,1 0 0 0 0,-1 1-113 0 0,0 2 251 0 0,0-1 0 0 0,-1 1 1 0 0,1 0-1 0 0,-1 0 0 0 0,0 0 0 0 0,0-1 1 0 0,0 1-1 0 0,-1-1 0 0 0,0 3-251 0 0,-6 22 468 0 0,3-9-371 0 0,4-15-68 0 0,1-3-23 0 0,0-1 0 0 0,0 0 0 0 0,0 0 0 0 0,0 1 0 0 0,0-1 0 0 0,-1 0 0 0 0,1 0 0 0 0,0 0 0 0 0,-1 1 1 0 0,1-1-1 0 0,-1 0 0 0 0,1 0 0 0 0,-1 0 0 0 0,0 0 0 0 0,0 0 0 0 0,0 1-6 0 0,0-1 28 0 0,1-1-178 0 0,0 0-76 0 0,0 0-20 0 0,0 0-191 0 0,0-1-796 0 0,2-4-345 0 0</inkml:trace>
  <inkml:trace contextRef="#ctx0" brushRef="#br3" timeOffset="474298.477">10635 11933 5064 0 0,'0'0'389'0'0,"7"-10"2527"0"0,-4 6 949 0 0,-2 4-3560 0 0,-1 0-1 0 0,1-1 1 0 0,0 1-1 0 0,-1 0 1 0 0,1 0-1 0 0,-1 0 0 0 0,1-1 1 0 0,0 1-1 0 0,-1 0 1 0 0,1 0-1 0 0,0 0 1 0 0,-1 0-1 0 0,1 0 1 0 0,0 0-1 0 0,-1 0 0 0 0,1 0 1 0 0,0 1-1 0 0,0-1-304 0 0,1 1 159 0 0,-1 0-1 0 0,1-1 1 0 0,0 1 0 0 0,-1 0-1 0 0,1 1 1 0 0,0-1-1 0 0,-1 0 1 0 0,0 0-1 0 0,1 1 1 0 0,-1-1-1 0 0,1 1-158 0 0,0 1-41 0 0,1 0-1 0 0,-1 0 0 0 0,0 1 0 0 0,0-1 0 0 0,0 0 1 0 0,-1 1-1 0 0,1-1 0 0 0,-1 1 0 0 0,1 1 42 0 0,10 51 53 0 0,-10-46-53 0 0,-1 0 0 0 0,0 0 0 0 0,0 0 0 0 0,-1 0 0 0 0,-1 0 0 0 0,1 1 0 0 0,1 40-3 0 0,0-7-50 0 0,-2 0 1 0 0,-2 0 0 0 0,-5 21 52 0 0,-4-27-130 0 0,9-30-43 0 0,1 0 1 0 0,-1-1-1 0 0,0 9 173 0 0,-3-3-849 0 0,2-5-3957 0 0,1-2-650 0 0</inkml:trace>
  <inkml:trace contextRef="#ctx0" brushRef="#br3" timeOffset="474963.611">10571 12198 7832 0 0,'0'0'602'0'0,"15"-8"532"0"0,-6 8-22 0 0,0 0 0 0 0,0 0 0 0 0,0 2 0 0 0,1-1 0 0 0,-1 1 1 0 0,-1 0-1 0 0,3 1-1112 0 0,50 13 1093 0 0,-55-15-1113 0 0,0 0 0 0 0,0 0 0 0 0,0-1 0 0 0,0 0 1 0 0,0 0-1 0 0,4-1 20 0 0,8 0 163 0 0,-10 0-93 0 0,0 0 0 0 0,-1 0-1 0 0,1 0 1 0 0,-1-1 0 0 0,1 0-1 0 0,-1-1 1 0 0,0 0 0 0 0,1 0 0 0 0,-2 0-1 0 0,6-4-69 0 0,12-2 51 0 0,-21 8-42 0 0,1 0 1 0 0,-1 0-1 0 0,0 0 1 0 0,1-1-1 0 0,-1 1 1 0 0,0-1-1 0 0,0 0 1 0 0,0 0-1 0 0,2-2-9 0 0,-3 1 9 0 0,4 0-1 0 0,12-5 22 0 0,-16 7-109 0 0,0 1-11 0 0,4 0 6 0 0,-5 0-10 0 0,0 0 91 0 0,-1 0 0 0 0,0 0-1 0 0,1 0 1 0 0,-1 0 0 0 0,1 0-1 0 0,-1 0 1 0 0,1 0 0 0 0,-1 0-1 0 0,1 1 1 0 0,-1-1-1 0 0,1 0 1 0 0,-1 0 0 0 0,0 0-1 0 0,1 1 1 0 0,-1-1 0 0 0,0 0-1 0 0,1 1 1 0 0,-1-1 0 0 0,0 0-1 0 0,1 1 1 0 0,-1-1-1 0 0,0 0 1 0 0,1 1 0 0 0,-1-1-1 0 0,0 0 1 0 0,0 1 0 0 0,1-1-1 0 0,-1 1 1 0 0,0-1 0 0 0,0 1-1 0 0,0-1 4 0 0,3 14 8 0 0,-3-12-8 0 0,0-1 0 0 0,0 1 0 0 0,1-1 0 0 0,-1 1 0 0 0,1-1 0 0 0,-1 1 0 0 0,1-1 0 0 0,0 1 0 0 0,-1-1 0 0 0,1 0 0 0 0,0 1 0 0 0,0 0 0 0 0,0-1 0 0 0,0 1 0 0 0,0-1 0 0 0,-1 1 0 0 0,1-1 0 0 0,0 1 0 0 0,-1-1 0 0 0,0 1 0 0 0,1 0 0 0 0,-1-1 0 0 0,0 2 0 0 0,0 13-20 0 0,0-3 61 0 0,0 0 0 0 0,1 0 0 0 0,2 12-41 0 0,-2-21-2 0 0,0 0 0 0 0,0 1-1 0 0,0-1 1 0 0,1 0 0 0 0,0 0 0 0 0,0 0 0 0 0,0-1 0 0 0,0 1 0 0 0,0 0 0 0 0,1-1-1 0 0,0 1 1 0 0,-1-1 0 0 0,4 3 2 0 0,-4-5 17 0 0,-1 0 1 0 0,0 1-1 0 0,1-1 1 0 0,-1 0-1 0 0,0 0 0 0 0,1 0 1 0 0,-1 0-1 0 0,1 0 1 0 0,0-1-1 0 0,-1 1 0 0 0,1 0 1 0 0,0-1-1 0 0,-1 1 0 0 0,1-1 1 0 0,0 1-1 0 0,0-1 1 0 0,-1 0-1 0 0,1 0 0 0 0,0 0 1 0 0,0 0-1 0 0,-1 0 0 0 0,1 0 1 0 0,0-1-1 0 0,0 1 1 0 0,-1 0-1 0 0,1-1 0 0 0,1 0-17 0 0,3-1 39 0 0,0 0 0 0 0,1-1 0 0 0,-1 0 0 0 0,0 0 0 0 0,2-2-39 0 0,10-5 59 0 0,-14 9-48 0 0,-1-1-1 0 0,0 0 0 0 0,0 1 1 0 0,0-1-1 0 0,0 0 0 0 0,0-1 1 0 0,0 1-1 0 0,0 0 0 0 0,-1-1 0 0 0,1 0 1 0 0,-1 0-1 0 0,0 1 0 0 0,1-3-10 0 0,2-2 56 0 0,-1 0 0 0 0,1 0 0 0 0,0 0 0 0 0,1 0 0 0 0,0 1 0 0 0,0 0 0 0 0,1-1-56 0 0,-7 7-6 0 0,1-1 0 0 0,-1 1 0 0 0,1-1 0 0 0,-1 1 0 0 0,0 0 0 0 0,1-1 0 0 0,-1 1 0 0 0,1 0 0 0 0,-1-1 0 0 0,1 1 0 0 0,-1 0 0 0 0,1 0 0 0 0,-1 0 0 0 0,1-1 0 0 0,-1 1 0 0 0,1 0 0 0 0,-1 0 0 0 0,1 0 0 0 0,0 0 0 0 0,-1 0 0 0 0,1 0 0 0 0,-1 0 0 0 0,1 0 0 0 0,-1 0 0 0 0,1 0 0 0 0,-1 0 0 0 0,1 0 0 0 0,0 0-1 0 0,-1 1 1 0 0,1-1 0 0 0,-1 0 0 0 0,1 0 0 0 0,-1 1 0 0 0,1-1 0 0 0,-1 0 0 0 0,1 1 0 0 0,-1-1 6 0 0,8 13-95 0 0,-8-12 88 0 0,9 18-103 0 0,-7-15 80 0 0,1 0 1 0 0,-1 1 0 0 0,0 0-1 0 0,-1-1 1 0 0,1 1-1 0 0,-1 0 30 0 0,4 22 140 0 0,4 17-248 0 0,-2 0 0 0 0,-1 1 0 0 0,-2 21 108 0 0,-8 84 0 0 0,4-141 30 0 0,0-1 0 0 0,-1 0-1 0 0,0 0 1 0 0,0 0-1 0 0,-1 1 1 0 0,-1-2 0 0 0,1 1-1 0 0,-1 0 1 0 0,-1 2-30 0 0,3-8 20 0 0,-1 1-1 0 0,1 0 1 0 0,-1 0-1 0 0,0-1 1 0 0,1 1 0 0 0,-1-1-1 0 0,0 0 1 0 0,-1 1 0 0 0,1-1-1 0 0,0 0 1 0 0,-1 0 0 0 0,1 0-1 0 0,-1-1 1 0 0,1 1-1 0 0,-1-1 1 0 0,0 1 0 0 0,0-1-1 0 0,0 0 1 0 0,0 0 0 0 0,0 0-1 0 0,0 0 1 0 0,0-1-1 0 0,0 1 1 0 0,0-1 0 0 0,-3 0-20 0 0,-22-2 457 0 0,-1-1 0 0 0,1-2 0 0 0,0 0 0 0 0,-22-9-457 0 0,36 10 126 0 0,3 1-13 0 0,1-1 0 0 0,0-1-1 0 0,0 0 1 0 0,0 0-1 0 0,-1-2-112 0 0,-15-8 149 0 0,22 13-113 0 0,0-1 0 0 0,0 1 1 0 0,0-1-1 0 0,1 0 0 0 0,-1 0 0 0 0,1-1 0 0 0,0 1 0 0 0,0-1 0 0 0,-3-3-36 0 0,4 4-246 0 0,1 0 0 0 0,-1 1 0 0 0,0-1 0 0 0,1 0 0 0 0,0 0 0 0 0,0 0 0 0 0,0 0 0 0 0,0-1 1 0 0,0 1-1 0 0,0 0 0 0 0,1 0 0 0 0,0 0 0 0 0,-1-1 0 0 0,2-1 246 0 0,0-8-7209 0 0</inkml:trace>
  <inkml:trace contextRef="#ctx0" brushRef="#br3" timeOffset="475483.625">12131 11912 7368 0 0,'0'0'568'0'0,"-4"-9"70"0"0,2 6 1989 0 0,-3 2-2381 0 0,0-1 1 0 0,1 1-1 0 0,-1 0 0 0 0,0 0 1 0 0,0 1-1 0 0,0-1 1 0 0,1 1-1 0 0,-1 0 0 0 0,0 0 1 0 0,0 1-1 0 0,0-1 0 0 0,0 1-246 0 0,-11 3 442 0 0,0 1-1 0 0,1 0 0 0 0,-1 1-441 0 0,2-1 359 0 0,7-2-151 0 0,0 1 0 0 0,1-1 0 0 0,0 1 0 0 0,-1 0 0 0 0,1 0 0 0 0,1 1 0 0 0,-5 4-208 0 0,-3 4 961 0 0,0 1 0 0 0,-6 8-961 0 0,11-10-261 0 0,0 0 0 0 0,-6 14 261 0 0,-4 7-565 0 0,10-18 553 0 0,0 1 0 0 0,2 0-1 0 0,0 0 1 0 0,1 0 0 0 0,0 1-1 0 0,2-1 1 0 0,-3 18 12 0 0,4-18 16 0 0,0-5-8 0 0,1 1 1 0 0,1-1-1 0 0,0 6-8 0 0,0 10 52 0 0,0-6 2 0 0,1 0 1 0 0,3 19-55 0 0,-1-16 96 0 0,0 21-96 0 0,-3-37-52 0 0,-2 44 263 0 0,2-48-303 0 0,-1 0 1 0 0,0 0-1 0 0,0 0 1 0 0,0 0-1 0 0,0 0 1 0 0,0 0-1 0 0,-1 0 1 0 0,0-1-1 0 0,0 1 1 0 0,0 0-1 0 0,0-1 92 0 0,0 0-346 0 0,-1 0-1 0 0,1-1 0 0 0,-1 1 1 0 0,0-1-1 0 0,1 0 0 0 0,-4 2 347 0 0,6-4-1 0 0,-13 8-1069 0 0</inkml:trace>
  <inkml:trace contextRef="#ctx0" brushRef="#br3" timeOffset="476209.091">11610 12394 9216 0 0,'9'-3'497'0'0,"0"0"0"0"0,0 1 0 0 0,0 0 0 0 0,0 1 0 0 0,1 0 0 0 0,-1 1 0 0 0,0 0 0 0 0,1 0 0 0 0,1 1-497 0 0,14-1 275 0 0,68 8 1967 0 0,-57-8-903 0 0,21-4-1339 0 0,-43 3 185 0 0,0-1 1 0 0,-1-1-1 0 0,0-1 0 0 0,0 0 0 0 0,12-5-185 0 0,8-3 219 0 0,-25 9-217 0 0,0 1 1 0 0,0-2-1 0 0,0 1 0 0 0,0-1 1 0 0,0 0-1 0 0,-1-1 0 0 0,1 0 1 0 0,2-3-3 0 0,-2 0-174 0 0,-1 0 1 0 0,0 0 0 0 0,0-1-1 0 0,-1 0 1 0 0,4-9 173 0 0,13-17-1188 0 0,-12 17 247 0 0,0 0 0 0 0,-1 0-1 0 0,0-1 1 0 0,0-3 941 0 0,-5 11-448 0 0,-4 10 441 0 0,0-1 0 0 0,0 0 0 0 0,0 1 0 0 0,0-1-1 0 0,0 1 1 0 0,-1-1 0 0 0,1 0 0 0 0,-1 0 0 0 0,1-1 7 0 0,-1 2 165 0 0,0 1 266 0 0,0 0 118 0 0,0 0 25 0 0,-3 19 1106 0 0,-2-2-1082 0 0,4-14-426 0 0,0 0 1 0 0,0 1-1 0 0,1-1 0 0 0,-1 1 0 0 0,1 0 0 0 0,-1 2-172 0 0,1 2 164 0 0,-1-1-1 0 0,0 0 0 0 0,-1 1 0 0 0,0 2-163 0 0,-4 16 107 0 0,-10 52 54 0 0,9-48 103 0 0,2 0 0 0 0,0 0 1 0 0,0 30-265 0 0,6-59 25 0 0,0-1-1 0 0,0 0 1 0 0,0 0 0 0 0,0 1 0 0 0,0-1-1 0 0,0 0 1 0 0,0 0 0 0 0,0 0 0 0 0,0 0-1 0 0,0-1 1 0 0,0 1 0 0 0,0 0 0 0 0,0 0-1 0 0,1-1-24 0 0,3-1 77 0 0,0-1-1 0 0,-1 0 1 0 0,1 0-1 0 0,-1 0 0 0 0,0-1 1 0 0,0 1-1 0 0,0-1 1 0 0,-1 0-1 0 0,1 0 0 0 0,1-3-76 0 0,7-7-28 0 0,0 1 0 0 0,1 0 0 0 0,2 0 28 0 0,-1 0-65 0 0,-13 12 64 0 0,1-1 0 0 0,-1 1 0 0 0,1 0 0 0 0,-1 0 0 0 0,1 0 0 0 0,0 0 0 0 0,-1 0 0 0 0,1 0 0 0 0,0 0 0 0 0,1-1 1 0 0,4 0-1 0 0,-7 1-5 0 0,1 1-1 0 0,0-1 1 0 0,-1 1-1 0 0,1-1 1 0 0,0 1-1 0 0,0 0 1 0 0,0-1-1 0 0,0 1 1 0 0,-1 0-1 0 0,1 0 1 0 0,0-1-1 0 0,0 1 1 0 0,0 0-1 0 0,0 0 1 0 0,0 0-1 0 0,0 0 1 0 0,-1 0-1 0 0,1 0 1 0 0,0 0-1 0 0,0 1 1 0 0,0-1-1 0 0,0 0 1 0 0,0 0-1 0 0,-1 1 1 0 0,1-1-1 0 0,0 0 0 0 0,0 1 1 0 0,0-1-1 0 0,-1 1 1 0 0,1-1-1 0 0,0 1 1 0 0,-1-1-1 0 0,1 1 1 0 0,0 0 6 0 0,2 2-76 0 0,-1 1 1 0 0,1 0 0 0 0,-1 0-1 0 0,0 0 1 0 0,0 0-1 0 0,1 2 76 0 0,7 13 74 0 0,-6-12 23 0 0,0-1-1 0 0,-1 1 1 0 0,1 0-1 0 0,-1 0 1 0 0,0 3-97 0 0,13 25-67 0 0,-1-15 14 0 0,-7-16 110 0 0,4-6 155 0 0,-9 1-181 0 0,-1 0-1 0 0,1 0 1 0 0,0-1-1 0 0,-1 1 1 0 0,0 0-1 0 0,1-1 0 0 0,-1 1 1 0 0,0-1-1 0 0,0 0 1 0 0,0 0-1 0 0,0 0 0 0 0,0 0 1 0 0,0 0-1 0 0,1-2-30 0 0,5-5 22 0 0,-3 3-35 0 0,-1-1-1 0 0,0 1 0 0 0,-1-1 1 0 0,1 0-1 0 0,-1 1 0 0 0,0-1 0 0 0,-1-2 14 0 0,-1 7-17 0 0,2-6-42 0 0,-1 0 1 0 0,2 0 0 0 0,-1 0 0 0 0,3-2 58 0 0,-2-1-51 0 0,3-5-13 0 0,-7 16 60 0 0,0-1-1 0 0,1 0 0 0 0,-1 1 0 0 0,0 0 1 0 0,1-1-1 0 0,-1 1 0 0 0,0-1 0 0 0,1 1 1 0 0,-1-1-1 0 0,1 1 0 0 0,-1 0 0 0 0,1-1 0 0 0,-1 1 1 0 0,1 0-1 0 0,-1-1 0 0 0,1 1 0 0 0,-1 0 1 0 0,1 0-1 0 0,-1 0 0 0 0,1-1 0 0 0,-1 1 1 0 0,1 0-1 0 0,0 0 5 0 0,14 12-158 0 0,-11-8 150 0 0,-1 0-1 0 0,1 1 1 0 0,-1-1-1 0 0,0 1 1 0 0,0 0-1 0 0,0 0 1 0 0,0 0-1 0 0,-1 1 9 0 0,7 10 4 0 0,-2-4-7 0 0,0 0-1 0 0,2 0 1 0 0,-1-1 0 0 0,1 0-1 0 0,9 7 4 0 0,-15-17-148 0 0,-1 1 1 0 0,0-1-1 0 0,1 0 1 0 0,0 0-1 0 0,-1 0 1 0 0,1-1-1 0 0,0 1 0 0 0,-1 0 1 0 0,1-1-1 0 0,0 0 1 0 0,-1 0-1 0 0,1 0 1 0 0,0 0-1 0 0,0 0 0 0 0,-1 0 1 0 0,1-1-1 0 0,0 1 1 0 0,0-1-1 0 0,1-1 148 0 0,9-3-1210 0 0</inkml:trace>
  <inkml:trace contextRef="#ctx0" brushRef="#br3" timeOffset="476511.706">12926 12304 9584 0 0,'1'-1'58'0'0,"-1"-1"0"0"0,1 1 1 0 0,-1 0-1 0 0,1-1 1 0 0,-1 1-1 0 0,1-1 0 0 0,-1 1 1 0 0,0-1-1 0 0,0 1 0 0 0,0-1 1 0 0,0 1-1 0 0,0-1 1 0 0,0 1-1 0 0,0-1 0 0 0,0 1 1 0 0,0-1-1 0 0,-1 1 0 0 0,1-1 1 0 0,-1 1-1 0 0,1-1 1 0 0,-1 1-1 0 0,1 0 0 0 0,-1-1 1 0 0,0 1-1 0 0,0 0 1 0 0,0 0-1 0 0,0-1 0 0 0,0 1 1 0 0,0 0-1 0 0,0 0 0 0 0,0 0 1 0 0,0 0-1 0 0,0 0 1 0 0,-1 0-1 0 0,1 1 0 0 0,0-1 1 0 0,-1 0-59 0 0,1 1 170 0 0,0-1 0 0 0,0 1 1 0 0,0 0-1 0 0,0 0 1 0 0,0-1-1 0 0,0 1 0 0 0,0 0 1 0 0,0 0-1 0 0,0 0 1 0 0,0 0-1 0 0,0 0 0 0 0,0 0 1 0 0,0 0-1 0 0,0 1 0 0 0,0-1 1 0 0,0 0-1 0 0,0 1 1 0 0,0-1-1 0 0,0 0 0 0 0,0 1 1 0 0,0-1-1 0 0,0 1 1 0 0,1 0-1 0 0,-1-1 0 0 0,0 1 1 0 0,0 0-1 0 0,0 0-170 0 0,-25 25 2041 0 0,19-17-1541 0 0,-10 7 136 0 0,12-12-536 0 0,0 1 0 0 0,1 0-1 0 0,0 0 1 0 0,-1 0 0 0 0,2 0-1 0 0,-1 1-99 0 0,-4 6 47 0 0,3-3-42 0 0,0 0 1 0 0,0 0-1 0 0,0 2-5 0 0,4-8 5 0 0,0 0 1 0 0,0 1-1 0 0,0-1 1 0 0,0 0-1 0 0,1 0 0 0 0,-1 1 1 0 0,1-1-1 0 0,0 0 1 0 0,0 1-1 0 0,0-1 1 0 0,0 0-1 0 0,1 1-5 0 0,-1-3 6 0 0,0 0-1 0 0,0 0 0 0 0,0 0 1 0 0,0 0-1 0 0,1 0 0 0 0,-1 0 1 0 0,0-1-1 0 0,1 1 1 0 0,-1 0-1 0 0,0 0 0 0 0,1 0 1 0 0,-1 0-1 0 0,1 0 0 0 0,0 0 1 0 0,-1-1-1 0 0,1 1 0 0 0,-1 0 1 0 0,1-1-1 0 0,0 1 0 0 0,0 0 1 0 0,-1-1-1 0 0,1 1 0 0 0,0-1 1 0 0,0 1-1 0 0,0-1 1 0 0,0 1-1 0 0,0-1 0 0 0,0 0-5 0 0,1 2 26 0 0,2-1 5 0 0,0 1 0 0 0,0-1 0 0 0,-1 0 0 0 0,1 0-1 0 0,0 0 1 0 0,0 0 0 0 0,0-1 0 0 0,0 0 0 0 0,4 0-31 0 0,38-3 145 0 0,-16 0-120 0 0,-10 1-633 0 0,-1-1 0 0 0,0-1 0 0 0,0-1-1 0 0,0 0 1 0 0,14-7 608 0 0,-17 5-6494 0 0</inkml:trace>
  <inkml:trace contextRef="#ctx0" brushRef="#br3" timeOffset="476709.614">13116 12001 5984 0 0,'0'0'464'0'0,"-8"13"3073"0"0,6-9-3101 0 0,1 0-1 0 0,0 1 1 0 0,0-1 0 0 0,0 1 0 0 0,1-1-1 0 0,0 1 1 0 0,0-1 0 0 0,0 1 0 0 0,0 0-1 0 0,1 2-435 0 0,0 10 98 0 0,0 10 475 0 0,1-1 0 0 0,3 5-573 0 0,-2-5 491 0 0,0 1-1 0 0,-1 5-490 0 0,-2-16 310 0 0,2 0-1 0 0,2 11-309 0 0,2 13 353 0 0,-5-23-427 0 0,0 1-1 0 0,-1 0 0 0 0,-2 15 75 0 0,2-27-372 0 0,-3-1-4 0 0</inkml:trace>
  <inkml:trace contextRef="#ctx0" brushRef="#br3" timeOffset="477017.838">13067 12318 10912 0 0,'1'-1'44'0'0,"-1"0"1"0"0,1 0-1 0 0,-1 0 1 0 0,1 0-1 0 0,-1 0 1 0 0,1 1 0 0 0,0-1-1 0 0,-1 0 1 0 0,1 0-1 0 0,0 1 1 0 0,0-1-1 0 0,-1 1 1 0 0,1-1-1 0 0,0 0 1 0 0,0 1 0 0 0,0-1-1 0 0,0 1 1 0 0,0 0-1 0 0,0-1 1 0 0,0 1-1 0 0,0 0 1 0 0,0 0 0 0 0,0-1-1 0 0,0 1 1 0 0,0 0-1 0 0,0 0 1 0 0,0 0-1 0 0,0 0 1 0 0,0 0-45 0 0,11-1-108 0 0,6-2 305 0 0,-1 1 0 0 0,13 1-197 0 0,-17 1 344 0 0,0-1-1 0 0,-1 0 1 0 0,1-1-1 0 0,0 0 1 0 0,-1-1 0 0 0,3-1-344 0 0,47-12 1568 0 0,-60 15-1509 0 0,0 1 1 0 0,0 0-1 0 0,0 0 1 0 0,0 0 0 0 0,-1 0-1 0 0,1 0 1 0 0,0 0-1 0 0,2 1-59 0 0,-3 0 76 0 0,0-1 0 0 0,0 0 0 0 0,0 0 0 0 0,0 1 0 0 0,0-1 0 0 0,0 0 0 0 0,0 0 1 0 0,0 0-1 0 0,0 0 0 0 0,0 0 0 0 0,0 0 0 0 0,0-1 0 0 0,0 1 0 0 0,0 0 0 0 0,0 0 0 0 0,0-1 0 0 0,0 1 0 0 0,0-1 0 0 0,0 1 0 0 0,0-1 0 0 0,0 0-76 0 0,0 1 7 0 0,-1 0 1 0 0,0 0-1 0 0,0 0 0 0 0,0-1 1 0 0,0 1-1 0 0,0 0 1 0 0,1 0-1 0 0,-1 0 0 0 0,0 0 1 0 0,0 0-1 0 0,0 0 1 0 0,0 0-1 0 0,1 0 0 0 0,-1-1 1 0 0,0 1-1 0 0,0 0 1 0 0,0 0-1 0 0,0 0 0 0 0,1 0 1 0 0,-1 0-1 0 0,0 0 1 0 0,0 0-1 0 0,0 0 0 0 0,1 0 1 0 0,-1 0-1 0 0,0 0 1 0 0,0 0-1 0 0,0 0 0 0 0,1 0 1 0 0,-1 0-1 0 0,0 1 1 0 0,0-1-1 0 0,0 0 0 0 0,0 0 1 0 0,1 0-1 0 0,-1 0 1 0 0,0 0-1 0 0,0 0 0 0 0,0 0 1 0 0,0 0-1 0 0,0 1 1 0 0,1-1-1 0 0,-1 0 0 0 0,0 0 1 0 0,0 0-1 0 0,0 0 1 0 0,0 1-1 0 0,0-1 0 0 0,0 0 1 0 0,0 0-1 0 0,0 0 1 0 0,0 0-1 0 0,0 1 0 0 0,1-1 1 0 0,-1 0-1 0 0,0 0 1 0 0,0 0-1 0 0,0 1 0 0 0,0-1 1 0 0,0 0-8 0 0,1 9-54 0 0,-1-5 117 0 0,-1-1 0 0 0,0 0-1 0 0,0 0 1 0 0,0 0-1 0 0,-1 0 1 0 0,1 0 0 0 0,-1 0-1 0 0,1 0-62 0 0,-1 0 47 0 0,1-1 0 0 0,-1 1 0 0 0,1 0-1 0 0,0 0 1 0 0,0-1 0 0 0,0 1 0 0 0,1 0 0 0 0,-1 0 0 0 0,1 0 0 0 0,-1 0-1 0 0,1 0-46 0 0,1 7 40 0 0,0-1 0 0 0,0 0 0 0 0,1 0 0 0 0,0 0 0 0 0,3 6-40 0 0,-4-12 14 0 0,-1-2-13 0 0,0 0-1 0 0,1-1 1 0 0,-1 1 0 0 0,0 0 0 0 0,1 0 0 0 0,-1-1 0 0 0,0 1-1 0 0,0 0 1 0 0,0 0 0 0 0,0 0 0 0 0,0-1 0 0 0,0 1 0 0 0,0 0-1 0 0,0 0 1 0 0,0 0 0 0 0,0-1 0 0 0,0 1 0 0 0,0 0 0 0 0,-1 0 0 0 0,1-1-1 0 0,0 1 1 0 0,-1 0 0 0 0,1 0 0 0 0,0-1 0 0 0,-1 1 0 0 0,1 0-1 0 0,-1-1 0 0 0,14 14 71 0 0,-5-3-9 0 0,-8-10-67 0 0,0 0 1 0 0,0-1-1 0 0,1 1 1 0 0,-1 0-1 0 0,1-1 1 0 0,-1 1 0 0 0,1 0-1 0 0,-1-1 1 0 0,1 1-1 0 0,-1-1 1 0 0,1 1-1 0 0,-1-1 1 0 0,1 1 0 0 0,0-1-1 0 0,-1 1 1 0 0,1-1-1 0 0,0 0 1 0 0,-1 1-1 0 0,1-1 5 0 0,0 0-126 0 0,3 5-5442 0 0,5-2-533 0 0</inkml:trace>
  <inkml:trace contextRef="#ctx0" brushRef="#br3" timeOffset="477680.283">13423 12372 2760 0 0,'3'20'5042'0'0,"-1"4"-274"0"0,-2-21-4598 0 0,0-1 1 0 0,0 0-1 0 0,0 0 0 0 0,0 0 0 0 0,1 0 0 0 0,-1 0 0 0 0,0 1 1 0 0,1 0-171 0 0,1 10 1064 0 0,-2-12-570 0 0,7 8 1286 0 0,-4-6-1656 0 0,0-1-1 0 0,0 0 1 0 0,0-1-1 0 0,0 1 1 0 0,0 0-1 0 0,0-1 1 0 0,1 0-1 0 0,-1 0 1 0 0,1 0-1 0 0,-1 0 1 0 0,0 0-1 0 0,1-1 1 0 0,0 1-1 0 0,-1-1 0 0 0,1 0 1 0 0,-1 0-1 0 0,1-1 1 0 0,-1 1-1 0 0,1 0 1 0 0,-1-1-1 0 0,1 0 1 0 0,-1 0-1 0 0,0 0 1 0 0,1-1-1 0 0,-1 1 1 0 0,3-2-124 0 0,0-1 39 0 0,-1 1 1 0 0,1-1-1 0 0,-1 0 0 0 0,0 0 1 0 0,0 0-1 0 0,0-1 0 0 0,0 0 0 0 0,-1 0 1 0 0,0 0-1 0 0,0 0 0 0 0,0-1 1 0 0,-1 0-1 0 0,0 1 0 0 0,2-4-39 0 0,16-50 185 0 0,7-17-351 0 0,-28 75 97 0 0,0 1-7 0 0,3 71-430 0 0,-2-49 516 0 0,-1-1-1 0 0,3 7-9 0 0,-2-22 17 0 0,0 1-1 0 0,1-1 1 0 0,-1 0 0 0 0,1 0-1 0 0,0 0 1 0 0,1 0-1 0 0,0 0 1 0 0,0 0-1 0 0,3 4-16 0 0,-6-9 1 0 0,0 0-1 0 0,1-1 0 0 0,-1 1 1 0 0,0 0-1 0 0,1 0 0 0 0,-1-1 1 0 0,1 1-1 0 0,-1 0 0 0 0,1-1 0 0 0,0 1 1 0 0,-1-1-1 0 0,1 1 0 0 0,0 0 1 0 0,-1-1-1 0 0,1 0 0 0 0,0 1 1 0 0,0-1-1 0 0,-1 1 0 0 0,1-1 1 0 0,0 0-1 0 0,0 1 0 0 0,0-1 0 0 0,2 1 11 0 0,1 0 5 0 0,0 1 1 0 0,-1-1 0 0 0,1 0-1 0 0,0 0 1 0 0,0 0-1 0 0,0 0 1 0 0,0-1 0 0 0,0 1-1 0 0,0-1 1 0 0,0 0 0 0 0,0 0-1 0 0,3-1-16 0 0,7-1-237 0 0,0-1 1 0 0,13-5 236 0 0,-3 2-478 0 0,-3 0-2067 0 0,-1-1 1 0 0,12-6 2544 0 0,-24 9-419 0 0,25-10-1650 0 0</inkml:trace>
  <inkml:trace contextRef="#ctx0" brushRef="#br3" timeOffset="478246.056">14092 12178 6912 0 0,'-2'-1'353'0'0,"0"0"0"0"0,0 0 0 0 0,0 0 1 0 0,0 0-1 0 0,0 0 0 0 0,0 0 0 0 0,0 1 0 0 0,0-1 1 0 0,0 1-1 0 0,-1 0 0 0 0,1-1 0 0 0,0 1 1 0 0,0 0-1 0 0,0 0 0 0 0,-1 0 0 0 0,1 1 0 0 0,0-1 1 0 0,0 0-1 0 0,0 1 0 0 0,-1-1 0 0 0,1 1-353 0 0,-4 2 570 0 0,0 0 0 0 0,1 0-1 0 0,-1 0 1 0 0,1 0 0 0 0,0 1 0 0 0,0 0-570 0 0,1-1-2 0 0,-5 5 180 0 0,-1 0 1 0 0,1 1-1 0 0,1 1 0 0 0,0 0 0 0 0,0 0 1 0 0,-5 9-179 0 0,-20 27 311 0 0,28-39-294 0 0,1-1-1 0 0,1 1 0 0 0,-1 0 0 0 0,1 0 0 0 0,1 0 0 0 0,-1 1 0 0 0,1 1-16 0 0,0-3 47 0 0,1-4-31 0 0,1-1 0 0 0,0 0-1 0 0,-1 1 1 0 0,1-1 0 0 0,0 0 0 0 0,0 1-1 0 0,0-1 1 0 0,0 0 0 0 0,0 1-1 0 0,0-1 1 0 0,1 0 0 0 0,-1 1-1 0 0,0-1 1 0 0,1 0 0 0 0,-1 0-1 0 0,0 1 1 0 0,1-1 0 0 0,0 0-1 0 0,-1 0 1 0 0,1 0 0 0 0,0 0-1 0 0,0 1 1 0 0,-1-1 0 0 0,1 0 0 0 0,0 0-1 0 0,0-1 1 0 0,0 1 0 0 0,0 0-1 0 0,0 0 1 0 0,0 0 0 0 0,1-1-1 0 0,-1 1 1 0 0,0-1 0 0 0,0 1-1 0 0,0-1 1 0 0,1 1 0 0 0,-1-1-1 0 0,0 1 1 0 0,1-1 0 0 0,-1 0-1 0 0,0 0 1 0 0,1 0 0 0 0,-1 0 0 0 0,0 0-1 0 0,1 0 1 0 0,-1 0 0 0 0,0 0-1 0 0,1-1 1 0 0,-1 1 0 0 0,0 0-1 0 0,1-1-15 0 0,4-1-78 0 0,1-1-1 0 0,-1 0 0 0 0,0 0 1 0 0,0-1-1 0 0,0 0 0 0 0,1-1 79 0 0,2-1-673 0 0,-5 3 438 0 0,0 1-1 0 0,-1-1 1 0 0,1 0 0 0 0,-1 0 0 0 0,0-1 0 0 0,0 1-1 0 0,0 0 236 0 0,1-2 68 0 0,0 1 0 0 0,1 0-1 0 0,-1 1 1 0 0,1-1-1 0 0,2-1-67 0 0,6-5-236 0 0,-13 10 220 0 0,1-1 0 0 0,0 1 0 0 0,-1-1 0 0 0,1 1 1 0 0,0-1-1 0 0,-1 1 0 0 0,1 0 0 0 0,0-1 0 0 0,-1 1 0 0 0,1 0 0 0 0,0-1 1 0 0,0 1-1 0 0,-1 0 0 0 0,1 0 0 0 0,0 0 0 0 0,0 0 0 0 0,0 0 0 0 0,-1 0 1 0 0,1 0-1 0 0,0 0 0 0 0,0 0 0 0 0,-1 0 0 0 0,1 0 0 0 0,0 1 0 0 0,0-1 1 0 0,-1 0-1 0 0,1 0 0 0 0,0 1 0 0 0,0-1 0 0 0,-1 0 0 0 0,1 1 1 0 0,0-1-1 0 0,-1 1 0 0 0,1-1 0 0 0,-1 1 0 0 0,1-1 0 0 0,-1 1 0 0 0,1 0 1 0 0,-1-1-1 0 0,1 1 0 0 0,-1 0 0 0 0,1-1 0 0 0,-1 1 16 0 0,3 4 47 0 0,-1-1 1 0 0,0 1-1 0 0,0-1 0 0 0,0 1 0 0 0,1 4-47 0 0,0-1 227 0 0,-1 1 0 0 0,0-1 0 0 0,-1 1 0 0 0,1 8-227 0 0,-1-16 25 0 0,-1 1-1 0 0,1 0 1 0 0,-1-1-1 0 0,1 1 1 0 0,0-1-1 0 0,0 1 1 0 0,0 0-1 0 0,0-1 0 0 0,0 0 1 0 0,0 1-1 0 0,0-1-24 0 0,3 5 95 0 0,-3-4-69 0 0,1-1 0 0 0,-1 0 0 0 0,0 0-1 0 0,0 0 1 0 0,1-1 0 0 0,-1 1 0 0 0,0 0-1 0 0,1 0 1 0 0,-1-1 0 0 0,1 1 0 0 0,-1-1-1 0 0,1 1 1 0 0,-1-1 0 0 0,1 0 0 0 0,-1 0-1 0 0,1 1 1 0 0,0-1-26 0 0,4 1 116 0 0,-3-1-78 0 0,0 1 0 0 0,0-1 0 0 0,0 0 0 0 0,0 0 0 0 0,0 0 0 0 0,0-1 0 0 0,0 1 0 0 0,0-1 0 0 0,0 1 0 0 0,0-1 0 0 0,0 0 0 0 0,0 0 0 0 0,0-1 0 0 0,0 1 0 0 0,-1-1 0 0 0,1 1 0 0 0,-1-1 0 0 0,1 0 0 0 0,-1 0 0 0 0,0 0 0 0 0,2-1-38 0 0,1-2-35 0 0,0 0 0 0 0,0 0 0 0 0,-1-1 0 0 0,1 1 0 0 0,-1-1 0 0 0,0 0 0 0 0,-1-1 0 0 0,3-4 35 0 0,0-7-925 0 0,0 1-1 0 0,2-16 926 0 0,-4 15-1090 0 0,2-1 0 0 0,3-10 1090 0 0,-4 18-376 0 0,6-17-796 0 0,1 2 0 0 0,1-1 0 0 0,7-8 1172 0 0,-11 18-247 0 0,-8 14 385 0 0,0 1 0 0 0,1-1 0 0 0,-1 1 0 0 0,0-1 0 0 0,1 1-1 0 0,0 0 1 0 0,1-2-138 0 0,-3 4 623 0 0,0 0 18 0 0,0 0 46 0 0,1 1-538 0 0,-1 0 1 0 0,1 0-1 0 0,-1 0 1 0 0,1 0-1 0 0,-1 0 1 0 0,0 0-1 0 0,1 0 1 0 0,-1 0-1 0 0,0 0 1 0 0,0 0-1 0 0,0 0 1 0 0,0 1-1 0 0,0-1 1 0 0,0 0-1 0 0,0 0 1 0 0,0 1-150 0 0,0 3 186 0 0,3 14 30 0 0,-1-10 192 0 0,0 1-1 0 0,-1-1 1 0 0,0 4-408 0 0,-1-6 258 0 0,1 1 0 0 0,0 0 0 0 0,0-1 0 0 0,3 8-258 0 0,-1-7-182 0 0,-2-1 1 0 0,1 1-1 0 0,-1 1 1 0 0,0-1-1 0 0,-1 0 182 0 0,3 25-455 0 0,-1-24 460 0 0,-2 0 0 0 0,1-1-1 0 0,-1 1 1 0 0,0 1-5 0 0,-2 22 151 0 0,2-22-42 0 0,0 0 1 0 0,-1 0 0 0 0,-1 5-110 0 0,2-15-33 0 0,0 1 0 0 0,0-1 0 0 0,0 0 0 0 0,0 1 0 0 0,0-1 0 0 0,-1 0 0 0 0,1 1 0 0 0,0-1 0 0 0,0 0 0 0 0,0 0 0 0 0,0 1 0 0 0,0-1 0 0 0,-1 0 0 0 0,1 1 0 0 0,0-1 0 0 0,0 0 0 0 0,-1 0 0 0 0,1 0 0 0 0,0 1 0 0 0,0-1 0 0 0,-1 0 0 0 0,1 0 0 0 0,0 0 0 0 0,-1 1 0 0 0,1-1 0 0 0,0 0 0 0 0,0 0 0 0 0,-1 0 0 0 0,1 0 0 0 0,0 0 0 0 0,-1 0 0 0 0,1 0 33 0 0,-1 0-87 0 0,-1 1-978 0 0,2-2-876 0 0,0-3-3312 0 0</inkml:trace>
  <inkml:trace contextRef="#ctx0" brushRef="#br3" timeOffset="478574.565">14438 12205 6448 0 0,'0'0'297'0'0,"0"0"-9"0"0,1 0-188 0 0,7 0-9 0 0,9 1 249 0 0,-3 5 3130 0 0,-12-5-3000 0 0,0 0 0 0 0,0 1 0 0 0,0-1 0 0 0,0 1 0 0 0,0 0 0 0 0,0 0 0 0 0,-1-1 0 0 0,1 1 0 0 0,-1 0-1 0 0,0 0 1 0 0,1 1 0 0 0,0 1-470 0 0,12 30 1441 0 0,-11-26-997 0 0,6 39 573 0 0,-7-38-830 0 0,-1 0 0 0 0,-1 0 0 0 0,1 0 0 0 0,-1 4-187 0 0,1 28 392 0 0,3-14-270 0 0,-4-23-56 0 0,0-3 14 0 0,0-1-48 0 0,0 0-201 0 0,0 0-88 0 0,0 0-883 0 0,0 0-3627 0 0,0 0-1555 0 0</inkml:trace>
  <inkml:trace contextRef="#ctx0" brushRef="#br3" timeOffset="478875.829">14696 12137 10336 0 0,'0'0'224'0'0,"0"0"56"0"0,6 0 8 0 0,3 0 0 0 0,-9 0-288 0 0,9 4 0 0 0,0-2 0 0 0,1 4 0 0 0,-1-6 128 0 0,0 5-24 0 0,4 3-8 0 0,-4-2 0 0 0,-3 2-496 0 0,3 0-104 0 0,7 9-16 0 0,-4-7-8 0 0</inkml:trace>
  <inkml:trace contextRef="#ctx0" brushRef="#br3" timeOffset="479173.261">14948 12302 2304 0 0,'-4'-12'224'0'0,"-1"3"-1283"0"0,2 6 3872 0 0,2 3-2348 0 0,0 0-1 0 0,1 0 1 0 0,-1 1 0 0 0,1-1 0 0 0,-1 0 0 0 0,0 0-1 0 0,1 1 1 0 0,-1-1 0 0 0,1 0 0 0 0,-1 1 0 0 0,1-1-1 0 0,-1 0 1 0 0,1 1 0 0 0,0-1 0 0 0,-1 1 0 0 0,1-1-1 0 0,-1 1 1 0 0,1-1-465 0 0,-3 3 964 0 0,1-1-452 0 0,0-1 0 0 0,-1 1 1 0 0,1-1-1 0 0,0 0 0 0 0,0 0 1 0 0,-1 0-1 0 0,1 0 0 0 0,0 0 1 0 0,-1 0-513 0 0,0-1 209 0 0,0 1 0 0 0,1 0 0 0 0,-1 0 0 0 0,1 0 0 0 0,-1 1 0 0 0,1-1 0 0 0,-1 1 0 0 0,0 0-209 0 0,-1 1-307 0 0,-2 2 98 0 0,1 0 0 0 0,-1 0 0 0 0,1 1-1 0 0,0 0 1 0 0,-3 4 209 0 0,6-8 126 0 0,1 1-1 0 0,-1-1 1 0 0,0 0-1 0 0,0 0 1 0 0,-1 0-1 0 0,1-1 1 0 0,0 1-1 0 0,-2 1-125 0 0,2-2-409 0 0,2-1-58 0 0,-1 1 68 0 0,-2 4 333 0 0,2-1 168 0 0,9 4 4 0 0,-7-7-94 0 0,0-1 1 0 0,0 1-1 0 0,0 0 1 0 0,0-1-1 0 0,1 0 1 0 0,-1 1-1 0 0,0-1 1 0 0,0 0-1 0 0,1 1 1 0 0,-1-1-1 0 0,0 0 1 0 0,0 0-1 0 0,1 0 1 0 0,-1 0-1 0 0,0 0 1 0 0,1-1-1 0 0,-1 1 1 0 0,1 0-13 0 0,25-9 106 0 0,-20 7-80 0 0,17-5 47 0 0,-14 4-100 0 0,0 1 0 0 0,-1-2 0 0 0,1 1 0 0 0,2-3 27 0 0,-6 3-8 0 0,0 0 0 0 0,1 1-1 0 0,-1-1 1 0 0,1 1 0 0 0,0 1-1 0 0,0-1 1 0 0,6 0 8 0 0,-9 2-10 0 0,1 0-1 0 0,-1 0 1 0 0,0 0 0 0 0,0 0 0 0 0,1 1-1 0 0,-1-1 1 0 0,0 1 0 0 0,0 0 0 0 0,1 1-1 0 0,-1-1 1 0 0,0 1 0 0 0,0 0-1 0 0,3 2 11 0 0,0 1 15 0 0,-1 0-1 0 0,0 1 0 0 0,0 0 0 0 0,0 1 0 0 0,-1 0 0 0 0,1-1 0 0 0,-2 2 0 0 0,1-1 1 0 0,-1 0-1 0 0,0 1-14 0 0,-3-4 28 0 0,1 0-1 0 0,-1 1 1 0 0,0-1 0 0 0,-1 1 0 0 0,1-1-1 0 0,-1 0 1 0 0,0 1 0 0 0,0-1 0 0 0,0 1 0 0 0,0-1-1 0 0,-1 0 1 0 0,-1 4-28 0 0,2-7 10 0 0,0-1 0 0 0,0 1 1 0 0,0-1-1 0 0,0 1 0 0 0,0-1 0 0 0,-1 1 0 0 0,1-1 0 0 0,0 1 0 0 0,0-1 1 0 0,-1 1-1 0 0,1-1 0 0 0,0 1 0 0 0,-1-1 0 0 0,1 1 0 0 0,-1-1 0 0 0,1 0 1 0 0,0 1-1 0 0,-1-1 0 0 0,1 1 0 0 0,-1-1 0 0 0,1 0 0 0 0,-1 0 1 0 0,1 1-1 0 0,-1-1 0 0 0,1 0 0 0 0,-1 0 0 0 0,1 0 0 0 0,-1 1 0 0 0,0-1 1 0 0,1 0-1 0 0,-1 0 0 0 0,1 0 0 0 0,-1 0 0 0 0,1 0 0 0 0,-1 0 0 0 0,0 0-9 0 0,0-1 15 0 0,0 1 0 0 0,1 0 0 0 0,-1 0 0 0 0,0-1 1 0 0,0 1-1 0 0,1 0 0 0 0,-1-1 0 0 0,0 1 0 0 0,0-1 1 0 0,1 1-1 0 0,-1-1 0 0 0,1 0 0 0 0,-1 1 1 0 0,1-1-1 0 0,-1 1 0 0 0,1-1 0 0 0,-1 0 0 0 0,1 0 1 0 0,-1 1-1 0 0,1-1 0 0 0,0 0 0 0 0,-1 0 0 0 0,1 1 1 0 0,0-2-17 0 0,-1 1 16 0 0,0-3-26 0 0,0 0 0 0 0,0 0 0 0 0,0 0 0 0 0,1 0 0 0 0,0 0 0 0 0,-1 0-1 0 0,1 0 1 0 0,0 0 0 0 0,1 0 0 0 0,-1 0 0 0 0,1 0 0 0 0,0 0 0 0 0,0 0-1 0 0,1-1 11 0 0,2-6-106 0 0,0 2 0 0 0,1-1 0 0 0,0 0 0 0 0,1 1 0 0 0,0 0 0 0 0,1 1 0 0 0,6-7 106 0 0,-8 10-42 0 0,0 0 1 0 0,0 0 0 0 0,1 1-1 0 0,0 0 1 0 0,0 0 0 0 0,0 0-1 0 0,0 1 1 0 0,0 0 0 0 0,1 0-1 0 0,0 1 1 0 0,-1-1 0 0 0,3 1 41 0 0,-3 1-20 0 0,-3 0 5 0 0,1-1 0 0 0,-1 2-1 0 0,1-1 1 0 0,0 0 0 0 0,0 1 0 0 0,-1 0 0 0 0,1-1-1 0 0,0 2 1 0 0,0-1 0 0 0,0 0 0 0 0,-1 1 0 0 0,1 0-1 0 0,1 0 16 0 0,17 3 7 0 0,-19-3 2 0 0,0-1 1 0 0,0 0-1 0 0,-1 1 0 0 0,1 0 0 0 0,0 0 0 0 0,0 0 1 0 0,-1 0-1 0 0,1 0 0 0 0,0 0 0 0 0,-1 1 1 0 0,1-1-1 0 0,1 3-9 0 0,8 6 60 0 0,0 2 1 0 0,0-1-1 0 0,0 3-60 0 0,6 7 157 0 0,-13-16-137 0 0,-2 1-1 0 0,1 0 0 0 0,0 0 1 0 0,-1 0-1 0 0,0 0 0 0 0,-1 1 0 0 0,0-1 1 0 0,0 1-1 0 0,0 0 0 0 0,0-1 1 0 0,-1 1-1 0 0,0 0 0 0 0,-1 3-19 0 0,1-8 6 0 0,-1-1-1 0 0,0 1 1 0 0,0 0-1 0 0,0-1 1 0 0,0 1 0 0 0,-1 0-1 0 0,1-1 1 0 0,0 1-1 0 0,-1 0 1 0 0,1-1-1 0 0,-1 1 1 0 0,0-1-1 0 0,1 1 1 0 0,-1-1 0 0 0,0 1-1 0 0,0-1 1 0 0,-1 2-6 0 0,1-2-108 0 0,1-1-822 0 0,-1 1-3436 0 0,-4 4-1471 0 0</inkml:trace>
  <inkml:trace contextRef="#ctx0" brushRef="#br3" timeOffset="481234.193">16070 12318 6912 0 0,'0'0'314'0'0,"-2"0"-6"0"0,-1 1-284 0 0,0-1-1 0 0,0 1 1 0 0,0-1-1 0 0,0 0 1 0 0,0 0-1 0 0,0 0 1 0 0,-1 0-1 0 0,1-1 1 0 0,0 1-1 0 0,0-1-23 0 0,-6 4 1119 0 0,7-1-866 0 0,-4 0 177 0 0,4-1-264 0 0,0-1 1 0 0,0 1 0 0 0,0 0-1 0 0,0 0 1 0 0,0 0 0 0 0,0 0-1 0 0,0 0 1 0 0,0 0-1 0 0,1 1 1 0 0,-2 0-167 0 0,-16 12 726 0 0,15-12-593 0 0,1-1 0 0 0,0 1 0 0 0,1 0 0 0 0,-1 1 0 0 0,0-1 0 0 0,1 0 0 0 0,-1 1 0 0 0,1 0 0 0 0,-2 1-133 0 0,-10 13 601 0 0,12-15-542 0 0,0 0 1 0 0,0 0 0 0 0,0 0 0 0 0,0 1 0 0 0,0-1 0 0 0,1 1 0 0 0,-1-1 0 0 0,1 1 0 0 0,-1 0 0 0 0,1 0 0 0 0,0 0 0 0 0,0-1 0 0 0,0 1 0 0 0,0 2-60 0 0,1-4 28 0 0,0 0 1 0 0,0 1-1 0 0,-1-1 1 0 0,1 0 0 0 0,0 1-1 0 0,-1-1 1 0 0,1 0-1 0 0,-1 0 1 0 0,1 1 0 0 0,-2 0-29 0 0,2-2 10 0 0,0 1 0 0 0,-1-1 1 0 0,1 1-1 0 0,-1 0 1 0 0,1-1-1 0 0,0 1 0 0 0,0-1 1 0 0,-1 1-1 0 0,1 0 1 0 0,0-1-1 0 0,0 1 0 0 0,0 0 1 0 0,0-1-1 0 0,0 1 1 0 0,0 0-1 0 0,0-1 1 0 0,0 1-1 0 0,0 0 0 0 0,0-1 1 0 0,0 1-1 0 0,0-1 1 0 0,0 1-1 0 0,1 0 0 0 0,-1-1 1 0 0,0 1-1 0 0,0 0 1 0 0,1-1-1 0 0,-1 1 0 0 0,0-1 1 0 0,1 1-1 0 0,-1-1 1 0 0,1 1-1 0 0,-1-1 1 0 0,1 1-11 0 0,1 2 67 0 0,1-1 0 0 0,0 0 0 0 0,-1 0 0 0 0,1 0 0 0 0,0 0 0 0 0,0 0 0 0 0,0-1 0 0 0,0 1 1 0 0,0-1-1 0 0,1 0 0 0 0,-1 0 0 0 0,0 0 0 0 0,1 0 0 0 0,-1 0 0 0 0,0-1 0 0 0,1 1 1 0 0,-1-1-1 0 0,2 0-67 0 0,0-1 72 0 0,1 1 0 0 0,-1-1 0 0 0,1 0 0 0 0,-1 0 0 0 0,1 0 0 0 0,-1-1 0 0 0,0 0 0 0 0,0 0 0 0 0,0 0-1 0 0,0-1 1 0 0,3-1-72 0 0,28-29-112 0 0,-33 32 69 0 0,-1-1 0 0 0,0 0-1 0 0,1 0 1 0 0,-1 0-1 0 0,0-1 1 0 0,-1 1-1 0 0,1 0 1 0 0,0-1-1 0 0,-1 1 1 0 0,1-1-1 0 0,-1 0 1 0 0,0 1-1 0 0,1-4 44 0 0,9-11-472 0 0,-9 15 432 0 0,-1 1-1 0 0,0 0 0 0 0,0-1 1 0 0,0 1-1 0 0,0 0 0 0 0,-1-1 1 0 0,1 1-1 0 0,0-1 0 0 0,-1 1 1 0 0,1-1-1 0 0,-1 0 0 0 0,1-1 41 0 0,0-1-69 0 0,-1 0 39 0 0,0 1-1 0 0,0-1 0 0 0,1 1 1 0 0,0 0-1 0 0,0-1 1 0 0,-1 1-1 0 0,2 0 1 0 0,-1 0-1 0 0,0 0 1 0 0,1-1 30 0 0,-1 2-2 0 0,0 0 0 0 0,-1 0 1 0 0,1 1-1 0 0,-1-1 0 0 0,1 0 1 0 0,-1 0-1 0 0,0 0 0 0 0,1 0 1 0 0,-1-1 1 0 0,-1 1 0 0 0,1 1 0 0 0,1 0 0 0 0,-1-1 0 0 0,0 1 1 0 0,0-1-1 0 0,0 1 0 0 0,1 0 0 0 0,-1-1 0 0 0,0 1 1 0 0,1 0-1 0 0,0 0 0 0 0,-1-1 0 0 0,1 1 0 0 0,0 0 1 0 0,0-1-1 0 0,6-4 0 0 0,-6 6 0 0 0,0 0 0 0 0,-1-1 0 0 0,1 1 0 0 0,0-1 0 0 0,0 1 0 0 0,-1-1 0 0 0,1 1 0 0 0,-1-1 0 0 0,1 0 0 0 0,0 1 0 0 0,-1-1 0 0 0,1 0 0 0 0,-1 0 0 0 0,2-3-1 0 0,0 0 0 0 0,6 0 13 0 0,-7 4 52 0 0,11 18 334 0 0,-12-18-391 0 0,1 1 1 0 0,-1-1 0 0 0,0 1 0 0 0,0 0-1 0 0,1-1 1 0 0,-1 1 0 0 0,0-1-1 0 0,0 1 1 0 0,0-1 0 0 0,0 1 0 0 0,1 0-1 0 0,-1-1 1 0 0,0 1 0 0 0,0-1 0 0 0,0 1-1 0 0,0 0 1 0 0,-1-1 0 0 0,1 1-8 0 0,0 0-3 0 0,0-1 0 0 0,0 1 0 0 0,0-1-1 0 0,0 0 1 0 0,0 1 0 0 0,0-1 0 0 0,0 1 0 0 0,0-1 0 0 0,0 0 0 0 0,0 1 0 0 0,0-1 0 0 0,0 1 0 0 0,0-1-1 0 0,0 0 1 0 0,1 1 0 0 0,-1-1 0 0 0,0 0 0 0 0,0 1 0 0 0,0-1 0 0 0,1 0 0 0 0,-1 1 0 0 0,0-1-1 0 0,0 0 1 0 0,1 1 0 0 0,-1-1 0 0 0,0 0 0 0 0,1 0 0 0 0,-1 1 0 0 0,0-1 3 0 0,6 4-42 0 0,-3-3 36 0 0,-1 1 0 0 0,1 0 0 0 0,-1-1 0 0 0,0 1 0 0 0,1 0 0 0 0,-1 0 0 0 0,1 2 6 0 0,0-1 51 0 0,1 1 0 0 0,-1-1 0 0 0,1 0 1 0 0,0 0-1 0 0,0-1 0 0 0,1 1 0 0 0,-1-1 1 0 0,4 2-52 0 0,-2-1 118 0 0,0 0 0 0 0,0 1 0 0 0,0 0 1 0 0,2 2-119 0 0,-5-4 45 0 0,-1 0 1 0 0,1 0 0 0 0,0-1 0 0 0,0 1 0 0 0,-1 0 0 0 0,1-1 0 0 0,0 0 0 0 0,0 0 0 0 0,1 0 0 0 0,-1 0 0 0 0,0 0-1 0 0,0 0 1 0 0,0-1 0 0 0,1 0 0 0 0,-1 0 0 0 0,2 0-46 0 0,-4 0 89 0 0,-1 0-3 0 0,8 2 60 0 0,11-4 0 0 0,-17 2-68 0 0,0-1 2 0 0,2-2-35 0 0,-1 0-1 0 0,1-1 1 0 0,0 1-1 0 0,-1-1 1 0 0,0 0-1 0 0,0 0 1 0 0,0 0-1 0 0,0-1 0 0 0,1-3-44 0 0,-2 6 13 0 0,-1-1-1 0 0,1 1 1 0 0,-1 0-1 0 0,1 0 1 0 0,0 0-1 0 0,0 1 1 0 0,1-2-13 0 0,-2 2 6 0 0,1 0 1 0 0,-1-1 0 0 0,0 1-1 0 0,1 0 1 0 0,-1-1-1 0 0,0 1 1 0 0,0-1 0 0 0,0 1-1 0 0,0-1 1 0 0,0 0-1 0 0,0-1-6 0 0,3-7 28 0 0,-1 0 0 0 0,2 0 0 0 0,0 1 0 0 0,0-1-28 0 0,1-3 16 0 0,-1 1-1 0 0,0-1 1 0 0,0-1-16 0 0,9-25 17 0 0,-11 32-19 0 0,-1 0 0 0 0,1 0 0 0 0,-2-1-1 0 0,1 1 1 0 0,-1-1 0 0 0,0 1-1 0 0,0-4 3 0 0,-1 8-16 0 0,1-1 0 0 0,0 0-1 0 0,0 1 1 0 0,0-1-1 0 0,1 1 1 0 0,-1-1 0 0 0,1 1-1 0 0,2-3 17 0 0,-3 3-15 0 0,1 0 0 0 0,0 0 0 0 0,-1-1 0 0 0,1 1 0 0 0,-1 0 0 0 0,0 0 0 0 0,0-1 0 0 0,-1 1 0 0 0,1-1 0 0 0,-1 1 0 0 0,1-1 15 0 0,-1 1-13 0 0,0 0 0 0 0,1 0-1 0 0,-1 0 1 0 0,1 0-1 0 0,0 0 1 0 0,0 0-1 0 0,0 0 1 0 0,0 0 0 0 0,0 0-1 0 0,1 0 1 0 0,-1 1-1 0 0,1-1 1 0 0,0 0-1 0 0,1-1 14 0 0,3-5-4 0 0,-6 9 4 0 0,1 0-1 0 0,-1-1 0 0 0,0 1 0 0 0,0 0 0 0 0,0-1 0 0 0,1 1 0 0 0,-1-1 0 0 0,0 1 0 0 0,0 0 0 0 0,0-1 0 0 0,0 1 0 0 0,1-1 0 0 0,-1 1 0 0 0,0 0 0 0 0,0-1 0 0 0,0 1 0 0 0,0-1 1 0 0,0 1-1 0 0,0 0 0 0 0,0-1 0 0 0,0 1 0 0 0,-1-1 0 0 0,1 1 0 0 0,0 0 0 0 0,0-1 0 0 0,0 1 0 0 0,0-1 0 0 0,0 1 0 0 0,-1 0 0 0 0,1-1 0 0 0,0 1 0 0 0,0 0 0 0 0,-1-1 1 0 0,1 1-1 0 0,0 0 0 0 0,-1-1 0 0 0,1 1 0 0 0,-1 0 1 0 0,1-1-2 0 0,0 1 0 0 0,-1-1 0 0 0,1 1 0 0 0,-1-1 0 0 0,1 1 0 0 0,0-1 0 0 0,-1 1 0 0 0,1-1 0 0 0,0 1 0 0 0,-1-1 0 0 0,1 1 0 0 0,0-1 0 0 0,0 1 0 0 0,0-1 0 0 0,0 0-1 0 0,-1 1 1 0 0,1-1 0 0 0,0 1 2 0 0,0-1 4 0 0,0 1-1 0 0,0 0 1 0 0,0-1-1 0 0,0 1 1 0 0,0 0-1 0 0,0-1 1 0 0,0 1-1 0 0,0 0 1 0 0,0-1-1 0 0,0 1 1 0 0,0 0-1 0 0,0-1 0 0 0,0 1 1 0 0,-1 0-1 0 0,1-1 1 0 0,0 1-1 0 0,0 0 1 0 0,0 0-1 0 0,0-1 1 0 0,-1 1-1 0 0,1 0 1 0 0,0 0-1 0 0,0-1 0 0 0,-1 1 1 0 0,1 0-1 0 0,0 0 1 0 0,-1 0-1 0 0,1 0 1 0 0,0-1-1 0 0,0 1 1 0 0,-1 0-1 0 0,1 0 1 0 0,0 0-1 0 0,-1 0 1 0 0,1 0-1 0 0,0 0 0 0 0,-1 0 1 0 0,1 0-1 0 0,0 0 1 0 0,-1 0-1 0 0,1 0 1 0 0,0 0-1 0 0,-1 0 1 0 0,1 0-1 0 0,0 0 1 0 0,-1 0-1 0 0,1 0 0 0 0,0 1 1 0 0,-1-1-1 0 0,1 0 1 0 0,0 0-1 0 0,0 0 1 0 0,-1 0-1 0 0,1 1 1 0 0,0-1-1 0 0,0 0-3 0 0,-16 10 238 0 0,15-10-247 0 0,0 1 15 0 0,0 0-1 0 0,0 1 1 0 0,0-1 0 0 0,0 0-1 0 0,0 0 1 0 0,0 1 0 0 0,0-1-1 0 0,0 1 1 0 0,0-1-1 0 0,1 1 1 0 0,-1-1 0 0 0,1 1-1 0 0,-1-1 1 0 0,1 1 0 0 0,-1-1-1 0 0,1 1-5 0 0,-6 17 53 0 0,4-16-52 0 0,0 1 0 0 0,0-1 0 0 0,0 1 0 0 0,1-1 0 0 0,-1 1 0 0 0,1 0 0 0 0,0 0 0 0 0,0 0 0 0 0,1-1-1 0 0,-1 1 1 0 0,1 2-1 0 0,-6 31-1 0 0,4-30 9 0 0,1 0 0 0 0,0 1 0 0 0,0-1-1 0 0,0 0 1 0 0,1 1 0 0 0,0-1 0 0 0,1 1-8 0 0,0 8 3 0 0,-1-1 1 0 0,0 1 0 0 0,-1 0-4 0 0,0-1 3 0 0,1 0 1 0 0,1 0-1 0 0,1 11-3 0 0,-1-12 40 0 0,0 1-1 0 0,-1 14-39 0 0,0-12 71 0 0,0 0 0 0 0,2 5-71 0 0,0-7 55 0 0,-1 1-1 0 0,0 0 0 0 0,-1 0 1 0 0,-1 6-55 0 0,0-6 71 0 0,1 0 0 0 0,1 0 0 0 0,1 0 1 0 0,2 12-72 0 0,-1-12 82 0 0,-1 0 1 0 0,-1 0-1 0 0,0 0 1 0 0,-1 0-1 0 0,-1 3-82 0 0,0-12 11 0 0,-1 9 48 0 0,1 0-1 0 0,0 0 1 0 0,1 0-1 0 0,2 13-58 0 0,-2-27 10 0 0,0-1-1 0 0,0 1 0 0 0,0 0 1 0 0,0 0-1 0 0,-1 0 1 0 0,1 0-1 0 0,0 0 0 0 0,-1 0 1 0 0,0 0-10 0 0,1 0 12 0 0,-1-1 1 0 0,1 1-1 0 0,0-1 1 0 0,-1 0 0 0 0,1 1-1 0 0,0-1 1 0 0,0 1-1 0 0,0-1 1 0 0,0 1 0 0 0,0-1-1 0 0,0 1 1 0 0,0-1-1 0 0,1 2-12 0 0,-1-2-57 0 0,0-1 0 0 0,0 1-1 0 0,0 0 1 0 0,-1 0-1 0 0,1 0 1 0 0,0 0 0 0 0,0-1-1 0 0,-1 1 1 0 0,1 0-1 0 0,-1 0 1 0 0,1-1-1 0 0,0 1 1 0 0,-1 0 0 0 0,1-1-1 0 0,-1 1 1 0 0,0 0-1 0 0,1-1 1 0 0,-1 1 0 0 0,0-1-1 0 0,1 1 1 0 0,-1-1-1 0 0,0 1 1 0 0,1-1 0 0 0,-1 0-1 0 0,0 1 1 0 0,0-1-1 0 0,0 0 1 0 0,1 1 0 0 0,-1-1-1 0 0,0 0 1 0 0,0 0-1 0 0,0 0 1 0 0,0 0 0 0 0,1 0-1 0 0,-1 0 1 0 0,0 0 57 0 0,-8-5-6597 0 0</inkml:trace>
  <inkml:trace contextRef="#ctx0" brushRef="#br3" timeOffset="481422.365">16374 12484 5984 0 0,'-9'5'537'0'0,"19"-9"-149"0"0,-9 3 1092 0 0,1 1 509 0 0,18-2 2110 0 0,17 3-2550 0 0,-11 0-1339 0 0,23-1-43 0 0,0-2 0 0 0,15-4-167 0 0,-34 1-529 0 0,0 1-192 0 0</inkml:trace>
  <inkml:trace contextRef="#ctx0" brushRef="#br3" timeOffset="483581.083">17282 12149 9072 0 0,'0'0'413'0'0,"0"-1"-10"0"0,2-3-201 0 0,-2 3 117 0 0,0 1 81 0 0,0 0 15 0 0,0 1-343 0 0,0 1 0 0 0,1-1 0 0 0,-1 0 1 0 0,0 0-1 0 0,1 1 0 0 0,-1-1 1 0 0,1 0-1 0 0,-1 0 0 0 0,1 0 0 0 0,0 0 1 0 0,-1 0-1 0 0,1 0-72 0 0,6 12 309 0 0,-3 4 289 0 0,-1 0 0 0 0,-1 1 0 0 0,0-1 0 0 0,-1 7-598 0 0,2 16 856 0 0,-3-23-396 0 0,0 0 1 0 0,-1 0 0 0 0,-2 15-461 0 0,1-17 167 0 0,0-5 62 0 0,0 0 0 0 0,-1 0 1 0 0,0 0-1 0 0,-2 4-229 0 0,5-13 69 0 0,0-1 73 0 0,0-2 3 0 0,0-4-115 0 0,1 0 1 0 0,0-1-1 0 0,0 1 0 0 0,1 0 0 0 0,0 0 0 0 0,0 0 1 0 0,0 0-1 0 0,1 0 0 0 0,0 0-30 0 0,5-9-108 0 0,1 1 0 0 0,9-13 108 0 0,-15 23-21 0 0,0 1 0 0 0,-1 0 0 0 0,1 0 0 0 0,1 0-1 0 0,-1 0 1 0 0,0 0 0 0 0,1 1 0 0 0,-1 0 0 0 0,1-1 0 0 0,0 1 0 0 0,0 0-1 0 0,0 1 1 0 0,0-1 0 0 0,1 0 21 0 0,2 1-27 0 0,1-1 1 0 0,-1 1-1 0 0,0 1 0 0 0,1-1 1 0 0,-1 1-1 0 0,1 0 0 0 0,6 2 27 0 0,23 5-12 0 0,16 7 12 0 0,-17-8-6 0 0,-25-3 62 0 0,1-1-1 0 0,-1-1 1 0 0,1 0 0 0 0,-1 0-1 0 0,12-1-55 0 0,-7 0 120 0 0,-15 0-99 0 0,1 0-1 0 0,0 0 1 0 0,0 0-1 0 0,0 0 1 0 0,0 0 0 0 0,-1-1-1 0 0,1 1 1 0 0,0 0-1 0 0,0-1 1 0 0,-1 1 0 0 0,1-1-1 0 0,0 0 1 0 0,-1 1-1 0 0,3-2-20 0 0,-4 2 3 0 0,0 0-1 0 0,1 0 0 0 0,-1 0 0 0 0,0-1 0 0 0,1 1 1 0 0,-1 0-1 0 0,0 0 0 0 0,0 0 0 0 0,1 0 0 0 0,-1 0 1 0 0,0-1-1 0 0,1 1 0 0 0,-1 0 0 0 0,0 0 0 0 0,0 0 1 0 0,0-1-1 0 0,1 1 0 0 0,-1 0 0 0 0,0-1 0 0 0,0 1 1 0 0,0 0-1 0 0,1 0 0 0 0,-1-1 0 0 0,0 1 0 0 0,0 0 1 0 0,0-1-1 0 0,0 1 0 0 0,0 0 0 0 0,0-1 0 0 0,0 1 0 0 0,0 0 1 0 0,0-1-1 0 0,0 1 0 0 0,0 0 0 0 0,0-1 0 0 0,0 1 1 0 0,0 0-1 0 0,0-1 0 0 0,0 1 0 0 0,0 0 0 0 0,0-1 1 0 0,0 1-1 0 0,0 0 0 0 0,-1 0 0 0 0,1-1 0 0 0,0 1 1 0 0,0 0-1 0 0,0-1 0 0 0,0 1 0 0 0,-1 0 0 0 0,1 0-2 0 0,-5-4 0 0 0,3 3-2 0 0,0 0 0 0 0,1 0-1 0 0,-1 0 1 0 0,0 0-1 0 0,0 0 1 0 0,0 1 0 0 0,0-1-1 0 0,0 1 1 0 0,0-1-1 0 0,0 1 1 0 0,0 0 0 0 0,0 0-1 0 0,0 0 1 0 0,0 0-1 0 0,0 0 1 0 0,-1 0-1 0 0,1 0 1 0 0,0 1 0 0 0,0-1-1 0 0,0 1 1 0 0,0 0-1 0 0,0-1 1 0 0,1 1 0 0 0,-1 0-1 0 0,-1 0 3 0 0,-1 2 10 0 0,-1 0-1 0 0,1 1 0 0 0,0-1 1 0 0,0 1-1 0 0,1-1 0 0 0,-1 1 1 0 0,-2 4-10 0 0,-3 4 56 0 0,0 0 1 0 0,1 1-1 0 0,-1 2-56 0 0,6-10 9 0 0,1 1 0 0 0,-1-1 0 0 0,1 0 0 0 0,0 1 0 0 0,1-1 0 0 0,0 1 0 0 0,0 0 0 0 0,0-1-1 0 0,0 1 1 0 0,1 0-9 0 0,0-5 6 0 0,0 1 0 0 0,0-1-1 0 0,0 0 1 0 0,0 1 0 0 0,0-1-1 0 0,1 1 1 0 0,-1-1-1 0 0,1 0 1 0 0,-1 0 0 0 0,1 1-1 0 0,-1-1 1 0 0,1 0 0 0 0,-1 0-1 0 0,1 0 1 0 0,0 1 0 0 0,0-1-1 0 0,0 0 1 0 0,0 0-1 0 0,0 0 1 0 0,0 0 0 0 0,0-1-1 0 0,0 1 1 0 0,0 0 0 0 0,0 0-1 0 0,0-1 1 0 0,0 1 0 0 0,1 0-1 0 0,-1-1 1 0 0,0 1-1 0 0,1-1 1 0 0,-1 0 0 0 0,0 1-1 0 0,1-1 1 0 0,-1 0 0 0 0,0 0-1 0 0,1 0 1 0 0,-1 0 0 0 0,1 0-6 0 0,5 0 68 0 0,0 0 0 0 0,-1-1 0 0 0,1 0 1 0 0,0 0-1 0 0,0 0 0 0 0,-1-1 0 0 0,1 0-68 0 0,-1 0 26 0 0,-1 0 0 0 0,1 0-1 0 0,-1 0 1 0 0,0 0 0 0 0,0-1 0 0 0,0 0-1 0 0,0 0 1 0 0,-1 0 0 0 0,1 0-1 0 0,-1-1 1 0 0,1 0 0 0 0,-1 0-1 0 0,-1 0 1 0 0,1 0 0 0 0,2-4-26 0 0,0 0-82 0 0,-1-1 0 0 0,1 1 1 0 0,-1-1-1 0 0,-1 0 0 0 0,0-1 1 0 0,0 1-1 0 0,-1-1 0 0 0,1-3 82 0 0,4-5-82 0 0,-8 17 27 0 0,0 1-16 0 0,3 9-1 0 0,-2-3 67 0 0,1 0 1 0 0,0-1-1 0 0,0 1 0 0 0,1 0 0 0 0,-1-1 0 0 0,1 1 0 0 0,0-1 0 0 0,1 0 0 0 0,-1 0 0 0 0,1 0 0 0 0,0-1 0 0 0,0 1 0 0 0,3 1 5 0 0,-1-3-66 0 0,1 0 0 0 0,-1-1 0 0 0,1 0 0 0 0,0 0 0 0 0,-1 0-1 0 0,1-1 1 0 0,0 0 0 0 0,0-1 66 0 0,5 2-507 0 0,0-2 0 0 0,0 0 0 0 0,0 0 0 0 0,0-1 0 0 0,0 0 0 0 0,0-1 0 0 0,10-3 507 0 0,0-1-1407 0 0,33-11-2452 0 0,-50 15 3323 0 0,1 0 0 0 0,-1-1 0 0 0,0 1 0 0 0,1-1 0 0 0,-1-1 1 0 0,-1 1-1 0 0,1-1 0 0 0,1-1 536 0 0,-2 0-168 0 0,0 1-1 0 0,0-1 1 0 0,-1 0 0 0 0,1 0-1 0 0,-1-1 1 0 0,-1 1 0 0 0,3-5 168 0 0,-4 7 316 0 0,0-1 0 0 0,1 1 0 0 0,-1 0 0 0 0,-1-1 0 0 0,1 1 0 0 0,0-1 0 0 0,-1 1 0 0 0,0-1 0 0 0,0 0 0 0 0,0 1 0 0 0,0-1 0 0 0,0 1 0 0 0,-1-3-316 0 0,0 5 218 0 0,1-1 0 0 0,-1 1 0 0 0,0 0-1 0 0,1-1 1 0 0,-1 1 0 0 0,0 0 0 0 0,0 0 0 0 0,0-1-1 0 0,0 1 1 0 0,0 0 0 0 0,0 0 0 0 0,0 0-1 0 0,0 0 1 0 0,0 0 0 0 0,-1 1 0 0 0,1-1-1 0 0,0 0 1 0 0,0 0 0 0 0,-1 1 0 0 0,1-1 0 0 0,-1 1-1 0 0,1-1 1 0 0,-1 1 0 0 0,1 0 0 0 0,0 0-1 0 0,-1-1 1 0 0,1 1 0 0 0,-2 0-218 0 0,-4 0 547 0 0,-1 0 1 0 0,0 1 0 0 0,1 0-1 0 0,-1 0 1 0 0,0 1-548 0 0,5-2 140 0 0,-1 1-12 0 0,1 1 0 0 0,0-1 0 0 0,-1 0 0 0 0,1 1 0 0 0,0 0 0 0 0,0 0 1 0 0,0 0-1 0 0,0 0 0 0 0,0 0 0 0 0,-1 3-128 0 0,-2 0 243 0 0,1 0 0 0 0,0 1 0 0 0,0 0 0 0 0,-3 4-243 0 0,-5 8 384 0 0,10-15-358 0 0,1 0 1 0 0,-1 0-1 0 0,1 0 1 0 0,0 1 0 0 0,0-1-1 0 0,0 1 1 0 0,1-1 0 0 0,-1 1-1 0 0,1-1 1 0 0,0 1-1 0 0,0 0 1 0 0,0 1-27 0 0,0-3 12 0 0,1 1 0 0 0,-1 0 0 0 0,1-1 0 0 0,0 1 0 0 0,0 0-1 0 0,0-1 1 0 0,1 1 0 0 0,-1 0 0 0 0,1 0 0 0 0,-1-1 0 0 0,1 1 0 0 0,0-1 0 0 0,0 1 0 0 0,1 1-12 0 0,-1 2 65 0 0,-1-6-63 0 0,0 0 0 0 0,-1 1 1 0 0,1-1-1 0 0,0 0 0 0 0,0 0 0 0 0,0 0 0 0 0,0 0 0 0 0,0 0 0 0 0,0 0 0 0 0,0 1 0 0 0,0-1 0 0 0,0 0 0 0 0,0 0 1 0 0,0 0-1 0 0,0 0 0 0 0,0 1 0 0 0,0-1 0 0 0,0 0 0 0 0,0 0 0 0 0,0 0 0 0 0,0 0 0 0 0,0 0 0 0 0,1 0 0 0 0,-1 1 1 0 0,0-1-1 0 0,0 0 0 0 0,0 0 0 0 0,0 0 0 0 0,0 0 0 0 0,0 0 0 0 0,0 0 0 0 0,0 0 0 0 0,0 1 0 0 0,1-1 1 0 0,-1 0-1 0 0,0 0 0 0 0,0 0 0 0 0,0 0 0 0 0,0 0 0 0 0,0 0-2 0 0,3 1 31 0 0,-1 1 1 0 0,0-1-1 0 0,1 0 0 0 0,-1-1 0 0 0,0 1 1 0 0,1 0-1 0 0,-1-1 0 0 0,1 1 0 0 0,-1-1 1 0 0,1 0-1 0 0,0 1 0 0 0,-1-1 0 0 0,1 0 1 0 0,-1-1-1 0 0,1 1 0 0 0,1-1-31 0 0,0 1 19 0 0,0-1 0 0 0,0 0 0 0 0,0 0 0 0 0,0 0 0 0 0,0-1 0 0 0,-1 1 0 0 0,1-1 0 0 0,0 0 0 0 0,-1 0 0 0 0,0 0-1 0 0,1 0 1 0 0,-1 0 0 0 0,0-1 0 0 0,2-2-19 0 0,10-7 1 0 0,-12 9-4 0 0,0 1 1 0 0,0-1-1 0 0,0 0 1 0 0,0 0-1 0 0,0 0 1 0 0,1-1 2 0 0,7-13-157 0 0,-1 1 1 0 0,0-2 0 0 0,-1 1 0 0 0,-1-1 0 0 0,0 0 0 0 0,-2-1-1 0 0,2-8 157 0 0,4-14-392 0 0,3-16-1144 0 0,4-30 1536 0 0,-16 72-116 0 0,-1 1 15 0 0,0 1 0 0 0,0-12 101 0 0,-2 24 81 0 0,0 1 0 0 0,-1 0-60 0 0,0 0-1 0 0,1 1 0 0 0,-1-1 0 0 0,0 1 0 0 0,1-1 0 0 0,-1 1 0 0 0,0-1 0 0 0,1 1 0 0 0,-1-1 0 0 0,0 1 0 0 0,1 0 0 0 0,-1-1 0 0 0,1 1 1 0 0,-1 0-1 0 0,1 0 0 0 0,0-1 0 0 0,-1 1 0 0 0,1 0 0 0 0,0 0 0 0 0,0 0 0 0 0,-1-1-20 0 0,-5 20 74 0 0,1 3-21 0 0,0 1 0 0 0,1 8-53 0 0,-4 25 238 0 0,1-20-246 0 0,3 0-1 0 0,1 0 0 0 0,1 1 1 0 0,4 36 8 0 0,-2-68 41 0 0,1 0 1 0 0,0 0 0 0 0,0 0 0 0 0,0 0-1 0 0,1 0 1 0 0,2 4-42 0 0,-4-8 24 0 0,1 0 0 0 0,0 0 0 0 0,1 0 0 0 0,-1 0 0 0 0,0 0 0 0 0,0 0 0 0 0,1-1 0 0 0,-1 1 0 0 0,1 0 0 0 0,0-1 0 0 0,-1 1 0 0 0,1-1 0 0 0,0 0 0 0 0,0 1 0 0 0,0-1 0 0 0,0 0 0 0 0,0 0 0 0 0,2 0-24 0 0,-4-1 12 0 0,1 1-1 0 0,0-1 1 0 0,-1 0-1 0 0,1 0 1 0 0,-1 0-1 0 0,1-1 1 0 0,-1 1-1 0 0,1 0 0 0 0,-1 0 1 0 0,1 0-1 0 0,-1 0 1 0 0,1 0-1 0 0,-1-1 1 0 0,1 1-1 0 0,-1 0 1 0 0,1 0-1 0 0,-1-1 1 0 0,1 1-12 0 0,3-2 28 0 0,-1 1-31 0 0,1 0-1 0 0,0 0 1 0 0,-1 0-1 0 0,1-1 1 0 0,-1 0-1 0 0,1 1 1 0 0,-1-1 0 0 0,0 0-1 0 0,0-1 1 0 0,0 1-1 0 0,0-1 1 0 0,3-2 3 0 0,2-4-162 0 0,-1 0 0 0 0,0-1 1 0 0,3-6 161 0 0,10-13-301 0 0,-13 24 253 0 0,-6 4 43 0 0,0 0 0 0 0,0 1 0 0 0,1-1 0 0 0,-1 0 0 0 0,0 0 0 0 0,0 0 0 0 0,0 0 0 0 0,-1 0 0 0 0,1 0 0 0 0,0 0 0 0 0,0 0 0 0 0,0 0 0 0 0,-1-1 5 0 0,1 1 79 0 0,-1 1 37 0 0,0 0 10 0 0,0 0 2 0 0,12 10 402 0 0,0 18-250 0 0,-11-24-264 0 0,1 0 1 0 0,0 0 0 0 0,-1 0 0 0 0,1 0 0 0 0,0-1 0 0 0,1 1 0 0 0,-1 0-1 0 0,2 1-16 0 0,-1-2 14 0 0,0 0 1 0 0,0-1-1 0 0,1 1 0 0 0,-1 0 0 0 0,1-1 0 0 0,0 0 0 0 0,-1 0 0 0 0,1 0 0 0 0,0 0 0 0 0,0-1 0 0 0,0 1 1 0 0,0-1-1 0 0,1 0 0 0 0,-1-1 0 0 0,1 1-14 0 0,4 0-555 0 0,-1-1 0 0 0,0 0 1 0 0,0 0-1 0 0,0-1 0 0 0,0 0 0 0 0,0 0 0 0 0,6-3 555 0 0,1-1-6191 0 0</inkml:trace>
  <inkml:trace contextRef="#ctx0" brushRef="#br3" timeOffset="483859.402">18646 12077 12384 0 0,'-4'-5'1118'0'0,"-13"-26"-79"0"0,17 30-128 0 0,0 1 38 0 0,-5-3 2369 0 0,5 5-2106 0 0,2 1-1661 0 0,9 23-82 0 0,-7-17 267 0 0</inkml:trace>
  <inkml:trace contextRef="#ctx0" brushRef="#br3" timeOffset="484486.879">18919 12154 14888 0 0,'0'0'332'0'0,"0"0"50"0"0,-7 6 391 0 0,-2-3-640 0 0,8-3-131 0 0,-1 1-1 0 0,1-1 0 0 0,0 1 0 0 0,-1-1 0 0 0,1 1 0 0 0,0 0 0 0 0,0-1 0 0 0,-1 1 0 0 0,1 0 1 0 0,-1 1-3 0 0,-20 12 554 0 0,19-12-358 0 0,-1 0 0 0 0,1 0 1 0 0,-1 0-1 0 0,1 1 0 0 0,0-1 0 0 0,-3 4-195 0 0,-3 3 186 0 0,1 1-1 0 0,1 1 0 0 0,0 0 0 0 0,0 0 0 0 0,1 0 0 0 0,0 1 0 0 0,1 0 0 0 0,1 0 0 0 0,0 0 0 0 0,0 0 0 0 0,-1 12-185 0 0,3-18 2 0 0,1-4-2 0 0,1-1 1 0 0,-1 0-1 0 0,1 0 1 0 0,-1 0 0 0 0,1 1-1 0 0,0-1 1 0 0,0 0 0 0 0,-1 0-1 0 0,1 1 1 0 0,0-1-1 0 0,0 0 1 0 0,0 1 0 0 0,0-1-1 0 0,0 0 1 0 0,1 0 0 0 0,-1 1-1 0 0,0-1 1 0 0,1 0-1 0 0,-1 0 1 0 0,0 1 0 0 0,1-1-1 0 0,0 0 1 0 0,-1 0-1 0 0,1 0 1 0 0,0 0 0 0 0,0 1-1 0 0,0-1 12 0 0,0 0-1 0 0,-1 0 1 0 0,2 0 0 0 0,-1-1 0 0 0,0 1 0 0 0,0 0 0 0 0,0-1 0 0 0,0 1-1 0 0,0 0 1 0 0,1-1 0 0 0,-1 1 0 0 0,0-1 0 0 0,0 0 0 0 0,1 1 0 0 0,-1-1 0 0 0,0 0-1 0 0,1 0 1 0 0,-1 0 0 0 0,0 0 0 0 0,1 0 0 0 0,-1 0 0 0 0,0 0 0 0 0,1 0-1 0 0,-1 0 1 0 0,0-1 0 0 0,0 1 0 0 0,1-1 0 0 0,-1 1 0 0 0,1-1-12 0 0,5-3-64 0 0,-1 1 0 0 0,1-1 0 0 0,-1 0-1 0 0,0 0 1 0 0,0-1 64 0 0,7-5-291 0 0,-12 9 254 0 0,0 1 0 0 0,0-1 0 0 0,0 0 0 0 0,0 0 0 0 0,0 0 0 0 0,0 0 0 0 0,0 0 0 0 0,-1 0 1 0 0,1 0-1 0 0,0 0 0 0 0,-1-1 37 0 0,9-8-289 0 0,-4 6 265 0 0,8-7-137 0 0,-13 10 155 0 0,1 1 0 0 0,-1 0 1 0 0,0 0-1 0 0,1-1 0 0 0,-1 1 0 0 0,1 0 1 0 0,-1 0-1 0 0,0 0 0 0 0,1 0 1 0 0,-1 0-1 0 0,1 0 0 0 0,-1 0 0 0 0,0 0 1 0 0,1 0-1 0 0,-1 0 0 0 0,1 0 0 0 0,-1 0 1 0 0,0 0-1 0 0,1 0 0 0 0,0 0 6 0 0,0 1-8 0 0,0-1 0 0 0,0 1 0 0 0,0 0-1 0 0,0-1 1 0 0,0 1 0 0 0,0 0 0 0 0,-1 0 0 0 0,1 0-1 0 0,0 0 1 0 0,0 0 0 0 0,0 0 0 0 0,-1 0 0 0 0,1 0-1 0 0,0 1 9 0 0,18 23 39 0 0,0 0 234 0 0,-16-20-203 0 0,1-1-1 0 0,0 0 1 0 0,0 0 0 0 0,1 0-1 0 0,-1 0 1 0 0,1-1-1 0 0,0 1 1 0 0,0-1-1 0 0,0 0 1 0 0,0-1-1 0 0,0 1 1 0 0,1-1-1 0 0,4 1-69 0 0,-3-1 66 0 0,-1-1 0 0 0,1 0 0 0 0,0 0 0 0 0,0 0 1 0 0,0-1-1 0 0,-1 0 0 0 0,1-1 0 0 0,0 1 0 0 0,0-1 0 0 0,-1-1 0 0 0,1 1 0 0 0,0-1 0 0 0,-1 0 0 0 0,6-3-66 0 0,-7 3 13 0 0,0-1 0 0 0,0 0 0 0 0,0 1 1 0 0,-1-2-1 0 0,1 1 0 0 0,-1-1 0 0 0,1 1 1 0 0,-1-1-1 0 0,0 0 0 0 0,-1-1 0 0 0,1 1 1 0 0,-1-1-1 0 0,0 1 0 0 0,0-1 0 0 0,0 0 1 0 0,0 0-1 0 0,-1 0 0 0 0,0-1-13 0 0,-2 5-7 0 0,5-13-184 0 0,0 0 0 0 0,-1 0-1 0 0,-1 0 1 0 0,0 0 0 0 0,-1 0-1 0 0,-1-10 192 0 0,4-31-743 0 0,-1 17 229 0 0,0-23-38 0 0,-4 60 716 0 0,0 1 75 0 0,0 1 17 0 0,6 17-56 0 0,-1 0 1 0 0,-1 1-1 0 0,-1-1 1 0 0,-1 1-1 0 0,1 15-200 0 0,-2-14-4 0 0,5 27 453 0 0,4 7-449 0 0,-3-14 679 0 0,-7-38-641 0 0,1 0-1 0 0,0 0 1 0 0,0 0-1 0 0,-1-1 1 0 0,1 1-1 0 0,0 0 0 0 0,1-1 1 0 0,-1 1-1 0 0,0-1 1 0 0,0 1-1 0 0,1-1 1 0 0,-1 0-38 0 0,0 0 160 0 0,3-3-169 0 0,-1 1 0 0 0,0-2 0 0 0,1 1-1 0 0,-1 0 1 0 0,0-1 0 0 0,0 1 0 0 0,-1-1 0 0 0,1 0 0 0 0,0 0 0 0 0,-1 0 0 0 0,1-2 9 0 0,-1 2-31 0 0,7-8-51 0 0,0 1 0 0 0,0 0 1 0 0,1 1-1 0 0,0 0 0 0 0,1 0 0 0 0,7-4 82 0 0,-17 13-5 0 0,0-1-1 0 0,0 1 0 0 0,0 0 1 0 0,0-1-1 0 0,0 1 0 0 0,0 0 0 0 0,0 0 1 0 0,0-1-1 0 0,0 1 0 0 0,1 0 1 0 0,-1 0-1 0 0,0 0 6 0 0,0 0-2 0 0,10 2-82 0 0,-9 0 69 0 0,-1 0 0 0 0,2 0 26 0 0,0 0 0 0 0,0 0 0 0 0,-1 1-1 0 0,1-1 1 0 0,-1 1 0 0 0,1 0 0 0 0,-1-1-1 0 0,0 1 1 0 0,0 0 0 0 0,0 0 0 0 0,-1 0-1 0 0,1 0 1 0 0,-1 1 0 0 0,1-1-11 0 0,23 71 224 0 0,-23-69-151 0 0,0-1 1 0 0,0 1-1 0 0,0-1 0 0 0,1 0 1 0 0,-1 0-1 0 0,1 0 0 0 0,2 2-73 0 0,-4-5 1 0 0,1 1 0 0 0,-1-1 0 0 0,1 1-1 0 0,0-1 1 0 0,0 1 0 0 0,-1-1 0 0 0,1 0-1 0 0,0 0 1 0 0,0 0 0 0 0,0 0 0 0 0,0 0-1 0 0,0 0 1 0 0,0-1 0 0 0,0 1-1 0 0,1-1 1 0 0,-1 1 0 0 0,0-1 0 0 0,1 0-1 0 0,7 1-197 0 0,7 0-724 0 0,-8-5 349 0 0</inkml:trace>
  <inkml:trace contextRef="#ctx0" brushRef="#br3" timeOffset="484765.444">19612 12064 9072 0 0,'0'0'400'0'0,"0"0"80"0"0,0 0-384 0 0,0 0-96 0 0,0 0 0 0 0,0 0-2664 0 0,0 0-560 0 0</inkml:trace>
  <inkml:trace contextRef="#ctx0" brushRef="#br3" timeOffset="485335.311">19858 12195 14280 0 0,'0'0'1102'0'0,"0"0"-639"0"0,-7 2 502 0 0,3 0-690 0 0,0-1 0 0 0,0 1 0 0 0,0 0-1 0 0,0 0 1 0 0,1 0 0 0 0,-1 1 0 0 0,1-1 0 0 0,-1 1-1 0 0,1 0 1 0 0,0 0 0 0 0,0 0 0 0 0,0 0 0 0 0,-1 3-275 0 0,-8 6 416 0 0,-5 5 2 0 0,9-10-192 0 0,0 0 0 0 0,1 1 0 0 0,-5 6-226 0 0,4-3 139 0 0,3-5-129 0 0,0 1 0 0 0,0 0-1 0 0,-2 5-9 0 0,3-4 0 0 0,3-8 0 0 0,1 0 0 0 0,0 0 0 0 0,0 1 0 0 0,0-1 0 0 0,0 0 0 0 0,0 0 0 0 0,0 0 0 0 0,0 1 0 0 0,-1-1 0 0 0,1 0 0 0 0,0 0 0 0 0,0 0 0 0 0,0 1 0 0 0,0-1 0 0 0,0 0 0 0 0,0 0 0 0 0,0 0 0 0 0,0 1 0 0 0,0-1 0 0 0,0 0 0 0 0,0 0 0 0 0,0 0 0 0 0,0 1 0 0 0,0-1 0 0 0,0 0 0 0 0,0 0 0 0 0,0 0 0 0 0,1 1 0 0 0,-1-1 0 0 0,0 0 0 0 0,0 0 0 0 0,0 0 0 0 0,0 1 0 0 0,0-1 0 0 0,0 0 0 0 0,0 0 0 0 0,6 8 1 0 0,-3-8 6 0 0,-2 0 0 0 0,2 0-5 0 0,1 0 1 0 0,0 0-1 0 0,0 0 1 0 0,0 0-1 0 0,0-1 1 0 0,0 1-1 0 0,0-1 1 0 0,0 0-1 0 0,0 0 1 0 0,-1-1-1 0 0,1 1 1 0 0,0-1-1 0 0,-1 1 1 0 0,1-1-1 0 0,-1 0 0 0 0,0-1 1 0 0,1 1-1 0 0,-1-1 1 0 0,0 1-1 0 0,0-2-2 0 0,43-26 0 0 0,-41 26 0 0 0,1 1 0 0 0,0 0 0 0 0,0 0 0 0 0,0 0 0 0 0,1 1 0 0 0,-1-1 0 0 0,1 2 0 0 0,-1-1 0 0 0,1 1 0 0 0,-1 0 0 0 0,7 0 0 0 0,-6 1-97 0 0,0 0 0 0 0,0 0 1 0 0,0 1-1 0 0,-1 0 0 0 0,1 1 0 0 0,0-1 0 0 0,-1 1 0 0 0,1 1 0 0 0,-1-1 0 0 0,0 1 97 0 0,-3-2 9 0 0,-1 1-1 0 0,-1-1 1 0 0,1 0 0 0 0,0 1 0 0 0,0 0-1 0 0,0-1 1 0 0,-1 1 0 0 0,1 0 0 0 0,-1 0-1 0 0,1 0 1 0 0,-1 0 0 0 0,0 0 0 0 0,0 0-1 0 0,0 0 1 0 0,1 2-9 0 0,10 38-75 0 0,-9-29 92 0 0,1 6-17 0 0,-4-15 14 0 0,1 0 0 0 0,-1 0 0 0 0,1 0 0 0 0,1 0 0 0 0,-1 0 0 0 0,2 4-14 0 0,-2-7 68 0 0,-1 0-4 0 0,2 5 6 0 0,-1-5 15 0 0,-1-1-12 0 0,0 0 11 0 0,0-1-57 0 0,1 0 0 0 0,-1-1 0 0 0,1 1 0 0 0,-1 0 0 0 0,1 0-1 0 0,-1 0 1 0 0,1-1 0 0 0,0 1 0 0 0,-1 0 0 0 0,1 0 0 0 0,0 0-27 0 0,1-1 32 0 0,2-5 0 0 0,1-1 0 0 0,1 1 0 0 0,-1 0 0 0 0,1 1 0 0 0,0-1 0 0 0,1 1 0 0 0,0 0 0 0 0,7-4-32 0 0,0 0 0 0 0,2 1 0 0 0,-1 1 0 0 0,1 0 0 0 0,2 1 0 0 0,-14 5 0 0 0,0 1 0 0 0,1 0 0 0 0,-1 0 0 0 0,1 1 0 0 0,-1-1 0 0 0,1 1 0 0 0,1 0 0 0 0,20-2 0 0 0,-22 1-10 0 0,0 1-1 0 0,-1-1 0 0 0,1 1 1 0 0,0 1-1 0 0,-1-1 1 0 0,1 0-1 0 0,0 1 0 0 0,-1 0 1 0 0,4 0 10 0 0,33 14-53 0 0,-15-5-11 0 0,-7-2 33 0 0,0 0-1 0 0,-1 1 1 0 0,-1 0 0 0 0,1 2-1 0 0,-1 1 32 0 0,18 10-359 0 0,-32-21 364 0 0,4 3-559 0 0,0 0 0 0 0,1-1-1 0 0,0 1 1 0 0,-1-2 0 0 0,2 1 554 0 0,7 0-1434 0 0</inkml:trace>
  <inkml:trace contextRef="#ctx0" brushRef="#br3" timeOffset="485805.149">20919 11835 9960 0 0,'0'0'56'0'0,"0"0"0"0"0,1 1-1 0 0,-1-1 1 0 0,0 0 0 0 0,1 0 0 0 0,-1 1 0 0 0,0-1 0 0 0,1 0 0 0 0,-1 0 0 0 0,0 0 0 0 0,1 0 0 0 0,-1 0 0 0 0,1 1 0 0 0,-1-1 0 0 0,0 0 0 0 0,1 0-1 0 0,-1 0 1 0 0,0 0 0 0 0,1 0-56 0 0,0-1 26 0 0,1 1-1 0 0,-1-1 1 0 0,0 1-1 0 0,0 0 1 0 0,1 0-1 0 0,-1-1 0 0 0,0 1 1 0 0,0 0-1 0 0,1 0 1 0 0,-1 0-1 0 0,0 0 1 0 0,1 1-1 0 0,-1-1 1 0 0,0 0-1 0 0,0 0 1 0 0,1 1-1 0 0,-1-1 0 0 0,0 1 1 0 0,0-1-1 0 0,0 1 1 0 0,0 0-1 0 0,1-1 1 0 0,-1 1-1 0 0,0 0-25 0 0,1 1 109 0 0,0 0 0 0 0,0 1 0 0 0,-1-1 0 0 0,1 0 0 0 0,-1 0 0 0 0,0 1 0 0 0,0-1 0 0 0,0 1 1 0 0,0-1-1 0 0,0 1 0 0 0,0 2-109 0 0,2 9 319 0 0,-1-1 0 0 0,-1 1 1 0 0,0 0-1 0 0,-1 7-319 0 0,0-20-17 0 0,-6 145 777 0 0,1 2-340 0 0,4-128-316 0 0,1-1-1 0 0,1 0 1 0 0,1 0 0 0 0,1 0 0 0 0,1 0 0 0 0,1 5-104 0 0,-4-22 15 0 0,0 0 0 0 0,0-1 1 0 0,1 1-1 0 0,-1 0 1 0 0,0 0-1 0 0,0-1 1 0 0,1 1-1 0 0,-1-1 1 0 0,1 1-1 0 0,0-1 1 0 0,-1 0-1 0 0,1 0 1 0 0,0 1-1 0 0,0-1 1 0 0,0 0-16 0 0,-1-1-9 0 0,1 0 1 0 0,-1-1 0 0 0,0 1 0 0 0,0 0 0 0 0,0-1-1 0 0,0 1 1 0 0,0-1 0 0 0,0 1 0 0 0,0-1 0 0 0,0 1-1 0 0,0-1 1 0 0,0 0 0 0 0,0 0 0 0 0,0 1 0 0 0,0-1-1 0 0,-1 0 1 0 0,1 0 0 0 0,0 0 0 0 0,-1 0 0 0 0,1 0 0 0 0,0 0 8 0 0,0-1-20 0 0,7-9-158 0 0,-1-2 0 0 0,0 1 0 0 0,-1-1 1 0 0,0 0-1 0 0,-1 0 0 0 0,0 0 1 0 0,0-4 177 0 0,13-35-10 0 0,-16 48 50 0 0,0 1-1 0 0,0-1 1 0 0,0 1-1 0 0,0 0 1 0 0,0 0 0 0 0,2-1-40 0 0,-3 3 117 0 0,-1 1 91 0 0,0 0 44 0 0,0 0 11 0 0,0 0-1 0 0,0 0-6 0 0,3 15 328 0 0,-1-8-437 0 0,6 43 1043 0 0,12 38-1190 0 0,-19-84 41 0 0,1 1 0 0 0,0-1 0 0 0,0 1-1 0 0,0-1 1 0 0,3 3-41 0 0,1 4 84 0 0,-5-10-68 0 0,-1 0 0 0 0,1 0 0 0 0,-1 0-1 0 0,1-1 1 0 0,0 1 0 0 0,-1 0-1 0 0,1 0 1 0 0,0 0 0 0 0,0-1-1 0 0,0 1 1 0 0,-1 0 0 0 0,1-1 0 0 0,0 1-1 0 0,0-1 1 0 0,0 1 0 0 0,0-1-1 0 0,0 1 1 0 0,0-1 0 0 0,0 0-1 0 0,0 1 1 0 0,0-1 0 0 0,0 0 0 0 0,1 0-16 0 0,24-2-32 0 0,-16 0-196 0 0,1 0-1179 0 0,-1-4-4775 0 0</inkml:trace>
  <inkml:trace contextRef="#ctx0" brushRef="#br3" timeOffset="486078.757">21284 12086 6912 0 0,'-1'-5'622'0'0,"-2"-1"9"0"0,1 6 1946 0 0,1 1 1886 0 0,1-1-4409 0 0,-1 0 1 0 0,1 0-1 0 0,0 0 0 0 0,0 1 1 0 0,-1-1-1 0 0,1 0 0 0 0,0 1 1 0 0,0-1-1 0 0,0 0 0 0 0,-1 0 1 0 0,1 1-1 0 0,0-1 0 0 0,0 0 1 0 0,0 1-1 0 0,0-1 0 0 0,0 1 1 0 0,0-1-1 0 0,0 0 0 0 0,0 1 1 0 0,0-1-1 0 0,0 0 0 0 0,0 1 1 0 0,0-1-1 0 0,0 0 0 0 0,0 1 1 0 0,0-1-1 0 0,0 0 0 0 0,0 1 1 0 0,0-1-1 0 0,0 0 0 0 0,0 1 1 0 0,1-1-1 0 0,-1 1-54 0 0,6 13-591 0 0,0-7 336 0 0</inkml:trace>
  <inkml:trace contextRef="#ctx0" brushRef="#br3" timeOffset="486348.263">21578 12122 13680 0 0,'0'0'628'0'0,"-13"10"224"0"0,-18 11-641 0 0,-9 6 3871 0 0,-28 26-4082 0 0,60-45-87 0 0,1-1 0 0 0,0 1 1 0 0,1 1-1 0 0,-1-1 0 0 0,1 2 87 0 0,6-9-30 0 0,-1 0 0 0 0,1 0-1 0 0,-1 0 1 0 0,1 0 0 0 0,-1 1-1 0 0,1-1 1 0 0,0 0-1 0 0,0 0 1 0 0,0 0 0 0 0,0 1-1 0 0,-1-1 1 0 0,1 0 0 0 0,1 1-1 0 0,-1-1 1 0 0,0 0-1 0 0,0 0 1 0 0,0 0 0 0 0,1 1-1 0 0,-1-1 1 0 0,1 0 0 0 0,-1 0-1 0 0,1 0 1 0 0,-1 0-1 0 0,1 1 1 0 0,0-1 0 0 0,-1 0-1 0 0,1 0 1 0 0,0 0 0 0 0,0 0-1 0 0,0-1 1 0 0,0 2 30 0 0,4 2 70 0 0,0 0 0 0 0,0-1 0 0 0,0 1 0 0 0,0-1-1 0 0,4 2-69 0 0,6 3-42 0 0,0 0-1 0 0,0 1 0 0 0,-1 1 0 0 0,0 0 0 0 0,-1 1 1 0 0,0 0-1 0 0,-1 1 0 0 0,0 1 0 0 0,2 3 43 0 0,-5-3 33 0 0,0 1 0 0 0,-1-1 0 0 0,0 2 0 0 0,-1-1 1 0 0,2 6-34 0 0,-7-13 61 0 0,1 1 0 0 0,-1-1 0 0 0,-1 1 0 0 0,1 0 0 0 0,-1-1 0 0 0,-1 1 0 0 0,1 0 0 0 0,-1 0 0 0 0,-1 0 0 0 0,1-1 0 0 0,-3 9-61 0 0,2-12 12 0 0,-1 1-1 0 0,0-1 1 0 0,0 1-1 0 0,0-1 1 0 0,0 0 0 0 0,-1 0-1 0 0,-2 3-11 0 0,-4 8 95 0 0,8-14-74 0 0,0 1 0 0 0,0-1 0 0 0,0 1 0 0 0,0-1-1 0 0,0 1 1 0 0,0-1 0 0 0,0 0 0 0 0,-1 1-1 0 0,1-1 1 0 0,0 0 0 0 0,-1 0 0 0 0,1 0 0 0 0,-1 0-1 0 0,1 0 1 0 0,-1 0 0 0 0,0-1 0 0 0,1 1-1 0 0,-1 0 1 0 0,0-1 0 0 0,1 1 0 0 0,-3-1-21 0 0,2 0 36 0 0,-1 0 0 0 0,1 0 0 0 0,-1 0 0 0 0,1-1-1 0 0,-1 1 1 0 0,1-1 0 0 0,0 0 0 0 0,-1 0 0 0 0,1 0 0 0 0,0 0 0 0 0,-1 0 0 0 0,1 0 0 0 0,0-1 0 0 0,0 1-36 0 0,-7-6 25 0 0,1 0-1 0 0,-1 0 1 0 0,2-1 0 0 0,-1 0 0 0 0,1-1-1 0 0,-3-4-24 0 0,7 7-587 0 0,-1 0-1 0 0,1 0 1 0 0,0 0-1 0 0,1-1 0 0 0,0 1 1 0 0,0-1-1 0 0,0 0 588 0 0,1-7-1462 0 0</inkml:trace>
  <inkml:trace contextRef="#ctx0" brushRef="#br3" timeOffset="486952.464">21750 12007 5984 0 0,'0'0'464'0'0,"2"-3"-39"0"0,-1 4 1 0 0,0 0 0 0 0,0 0 1 0 0,0 0-1 0 0,0 0 0 0 0,0 0 0 0 0,0 1 0 0 0,-1-1 0 0 0,1 0 0 0 0,-1 0 0 0 0,1 0 1 0 0,-1 1-1 0 0,1 0-426 0 0,-1-2 79 0 0,2 6 279 0 0,-1 0 0 0 0,1 0 0 0 0,-1 0 0 0 0,-1 0 0 0 0,1 0 0 0 0,-1 0 0 0 0,0 1 0 0 0,0-1 1 0 0,-1 2-359 0 0,-2 12 53 0 0,-2 0 1 0 0,0 3-54 0 0,-2 7 446 0 0,-16 104 853 0 0,20-118-806 0 0,2-15-456 0 0,1 1 1 0 0,-1 0-1 0 0,1-1 0 0 0,0 1 0 0 0,0 0 0 0 0,-1-1 0 0 0,1 1 0 0 0,0 0 0 0 0,0-1 0 0 0,0 1 0 0 0,1 0 0 0 0,-1-1 0 0 0,0 1 0 0 0,1 0 0 0 0,-1-1 0 0 0,1 1 0 0 0,-1 0 0 0 0,1-1 0 0 0,0 1 0 0 0,0 0-37 0 0,13-7-214 0 0,55-28 860 0 0,-41 21-600 0 0,27-11-348 0 0,-53 23 296 0 0,0-1-1 0 0,0 0 0 0 0,0 1 1 0 0,0-1-1 0 0,0 1 0 0 0,-1 0 1 0 0,1 0-1 0 0,0 0 0 0 0,0 0 1 0 0,0 0-1 0 0,0 0 0 0 0,0 0 1 0 0,0 0-1 0 0,0 1 0 0 0,0-1 1 0 0,0 1-1 0 0,-1 0 0 0 0,1-1 1 0 0,0 1-1 0 0,0 0 0 0 0,-1 0 1 0 0,1 0-1 0 0,0 0 0 0 0,-1 0 1 0 0,1 1-1 0 0,-1-1 0 0 0,1 0 1 0 0,-1 1-1 0 0,0-1 0 0 0,0 1 1 0 0,0-1-1 0 0,1 1 0 0 0,-1 0 1 0 0,-1-1-1 0 0,1 1 0 0 0,0 0 1 0 0,0 0-1 0 0,0 1 7 0 0,3 9 52 0 0,0 1 1 0 0,0-1-1 0 0,-1 6-52 0 0,-1-10 121 0 0,-1 0 0 0 0,2 0 0 0 0,-1 0 0 0 0,1 0 0 0 0,0 0 1 0 0,0 0-1 0 0,1-1 0 0 0,0 1 0 0 0,5 5-121 0 0,-9-12 31 0 0,1-1 1 0 0,0 1-1 0 0,-1 0 1 0 0,1-1-1 0 0,-1 1 1 0 0,1-1 0 0 0,0 1-1 0 0,-1-1 1 0 0,1 0-1 0 0,0 1 1 0 0,-1-1-1 0 0,1 1 1 0 0,0-1-1 0 0,0 0 1 0 0,-1 0-1 0 0,1 1 1 0 0,0-1 0 0 0,0 0-1 0 0,-1 0 1 0 0,1 0-1 0 0,0 0 1 0 0,0 0-1 0 0,0 0 1 0 0,0 0-32 0 0,1-1 51 0 0,0 1 1 0 0,0-1-1 0 0,-1 0 1 0 0,1 1-1 0 0,0-1 1 0 0,-1 0-1 0 0,1 0 0 0 0,0 0 1 0 0,-1 0-1 0 0,2-2-51 0 0,2-1 96 0 0,-1 0 0 0 0,0-1 0 0 0,0 0 0 0 0,0 0 0 0 0,-1 0-1 0 0,2-2-95 0 0,6-16-387 0 0,0 0-1 0 0,-2-1 1 0 0,-1 0 0 0 0,0-1-1 0 0,0-12 388 0 0,-3 22-276 0 0,-1 1 1 0 0,2 0-1 0 0,4-9 276 0 0,-2 6-115 0 0,-2 0 0 0 0,1-3 115 0 0,-4 8 17 0 0,0 2 24 0 0,0 0-1 0 0,0 1 1 0 0,1-1 0 0 0,0 1 0 0 0,4-6-41 0 0,-15 63 1724 0 0,2 2-1724 0 0,4-47 65 0 0,-1 17 7 0 0,1 0 0 0 0,1 0 0 0 0,0-1 0 0 0,1 1 0 0 0,2 0 0 0 0,3 15-72 0 0,-2-13 38 0 0,-3-16-7 0 0,0 0-1 0 0,0 0 1 0 0,0 0-1 0 0,3 4-30 0 0,-4-9 38 0 0,0-1-169 0 0,0 0-98 0 0,0 0-1349 0 0,0 0-5297 0 0</inkml:trace>
  <inkml:trace contextRef="#ctx0" brushRef="#br3" timeOffset="487284.623">22145 12147 1840 0 0,'0'-2'8'0'0,"0"0"0"0"0,0 0 1 0 0,1 0-1 0 0,-1 0 0 0 0,0 0 0 0 0,1 0 0 0 0,-1 0 1 0 0,1 0-1 0 0,0 1 0 0 0,0-1 0 0 0,0 0-8 0 0,-1 0 401 0 0,1 1 0 0 0,1 0 0 0 0,-1-1 0 0 0,0 1 0 0 0,0 0 0 0 0,0 0 0 0 0,1 0 0 0 0,-1 0 0 0 0,1 0 0 0 0,-1 0 0 0 0,1 0 0 0 0,-1 0 0 0 0,1 0 0 0 0,-1 1 0 0 0,1-1-1 0 0,0 0-400 0 0,6 0 2014 0 0,0-1-1 0 0,0 1 0 0 0,1 1 0 0 0,-1-1 0 0 0,0 2 0 0 0,1-1-2013 0 0,18 0-973 0 0,-9-1 1174 0 0,0 2 0 0 0,0 0 0 0 0,0 0 0 0 0,-1 2-1 0 0,5 1-200 0 0,35 14-458 0 0,-37-12-188 0 0</inkml:trace>
  <inkml:trace contextRef="#ctx0" brushRef="#br3" timeOffset="501038.312">15444 10570 7224 0 0,'0'0'330'0'0,"0"0"-7"0"0,-1 1-206 0 0,-2 2 4 0 0,-1 1 0 0 0,1 0-1 0 0,0 0 1 0 0,0 0-1 0 0,1 1 1 0 0,-1-1-1 0 0,1 1 1 0 0,0-1 0 0 0,0 1-1 0 0,1 0 1 0 0,-1-1-1 0 0,1 1 1 0 0,0 0-1 0 0,0 4-120 0 0,-6 9 680 0 0,6-16-601 0 0,0 0 1 0 0,0 0 0 0 0,0 0 0 0 0,1 1 0 0 0,-1-1-1 0 0,0 0 1 0 0,1 0 0 0 0,0 0 0 0 0,-1 2-80 0 0,-6 58 877 0 0,6-48-762 0 0,1-12 117 0 0,-1 1 1 0 0,1-1 0 0 0,0 0-1 0 0,0 1 1 0 0,0-1 0 0 0,1 1-1 0 0,-1-1 1 0 0,1 1-233 0 0,-1-3 6 0 0,0 0 1 0 0,0 0 0 0 0,0 0-1 0 0,0 0 1 0 0,0 0-1 0 0,0 0 1 0 0,0 0-1 0 0,0 0 1 0 0,0 0-1 0 0,0 1 1 0 0,0-1-1 0 0,0 0 1 0 0,0 0-1 0 0,0 0 1 0 0,1 0-1 0 0,-1 0 1 0 0,0 0-1 0 0,0 0 1 0 0,0 0 0 0 0,0 0-1 0 0,0 0 1 0 0,0 0-1 0 0,0 0 1 0 0,0 0-1 0 0,0 0 1 0 0,0 0-1 0 0,1 0 1 0 0,-1 0-1 0 0,0 0 1 0 0,0 0-1 0 0,0 0 1 0 0,0 0-1 0 0,0 0 1 0 0,0 0 0 0 0,0 0-1 0 0,0 0 1 0 0,0 0-1 0 0,1 0 1 0 0,-1 0-1 0 0,0 0 1 0 0,0 0-1 0 0,0 0 1 0 0,0 0-1 0 0,0 0 1 0 0,0 0-1 0 0,0 0 1 0 0,0 0-1 0 0,0 0-5 0 0,6-5 366 0 0,3-5 23 0 0,-6 5-323 0 0,0-1-1 0 0,0 0 1 0 0,0 1 0 0 0,-1-1 0 0 0,0 0 0 0 0,0-1 0 0 0,-1 1 0 0 0,0 0 0 0 0,0 0 0 0 0,0-1 0 0 0,-1 1 0 0 0,1 0 0 0 0,-2-6-67 0 0,1 5 43 0 0,0 0 1 0 0,0 0-1 0 0,1 0 0 0 0,0 1 1 0 0,1-7-44 0 0,2-16 197 0 0,-3 13-49 0 0,1 0 0 0 0,1 1 1 0 0,0-1-1 0 0,2 1 0 0 0,-1-1 1 0 0,2 1-1 0 0,3-6-148 0 0,-5 13 28 0 0,-3 7 1 0 0,-1 1-82 0 0,0 0-14 0 0,1 0 59 0 0,1 0-1 0 0,-1 0 0 0 0,0 0 0 0 0,1 1 0 0 0,-1-1 0 0 0,0 0 0 0 0,1 1 0 0 0,-1-1 0 0 0,0 1 0 0 0,0-1 0 0 0,1 1 0 0 0,0 0 9 0 0,-2-1-10 0 0,3 2 9 0 0,0 0 0 0 0,0 0 1 0 0,0 0-1 0 0,0 0 0 0 0,-1 0 0 0 0,1 1 0 0 0,-1-1 1 0 0,0 1-1 0 0,1 0 0 0 0,-1-1 0 0 0,0 1 0 0 0,-1 0 0 0 0,2 2 1 0 0,-2-3 1 0 0,0 0-1 0 0,1 0 0 0 0,-1 0 0 0 0,1 0 0 0 0,-1 0 0 0 0,1 0 0 0 0,1 0 0 0 0,10 14-11 0 0,-6 0-34 0 0,-3-6 43 0 0,1-1 1 0 0,-1 0-1 0 0,2 1 0 0 0,-1-2 0 0 0,4 4 2 0 0,4 8 0 0 0,-11-17 0 0 0,0 0 0 0 0,0 0 0 0 0,0 0 0 0 0,0 0 0 0 0,0 0 0 0 0,1 0 0 0 0,-1 0 0 0 0,1-1 0 0 0,2 2 0 0 0,0 0 0 0 0,0 0 0 0 0,0 0 0 0 0,-1 1 0 0 0,1 0 0 0 0,2 4 0 0 0,-7-8 0 0 0,2 0 27 0 0,0 1-1 0 0,0 0 0 0 0,1 0 0 0 0,-1 0 0 0 0,0-1 1 0 0,0 1-1 0 0,1-1 0 0 0,-1 0 0 0 0,3 1-26 0 0,-2-1 102 0 0,-1 0 1 0 0,0 0-1 0 0,1 1 0 0 0,-1-1 0 0 0,0 1 0 0 0,1-1 1 0 0,-1 1-1 0 0,0 0 0 0 0,0-1 0 0 0,-1 1 0 0 0,2 1-102 0 0,-2-1 70 0 0,1 0 0 0 0,-1-1 0 0 0,0 1 0 0 0,1-1 0 0 0,-1 0 0 0 0,1 1 0 0 0,0-1-1 0 0,1 0-69 0 0,0 2 8 0 0,0-1-1 0 0,0 0 0 0 0,0 1 0 0 0,0 0 0 0 0,0-1 0 0 0,-1 1 0 0 0,1 0 0 0 0,1 2-7 0 0,-1 1 11 0 0,-2-5 17 0 0,-1 0 1 0 0,1 0-1 0 0,-1 0 0 0 0,0 0 0 0 0,1 0 1 0 0,-1 0-1 0 0,0 0 0 0 0,1 0 0 0 0,-1 0 1 0 0,0 0-1 0 0,0 0 0 0 0,0 0 0 0 0,0 0 0 0 0,0 0 1 0 0,0 0-1 0 0,0 0 0 0 0,0 0-28 0 0,-1 0 35 0 0,0-1 0 0 0,0 1 0 0 0,0 0 0 0 0,0-1 0 0 0,0 0 0 0 0,0 1 0 0 0,0-1 0 0 0,0 0 0 0 0,0 1 0 0 0,0-1 0 0 0,0 0 0 0 0,0 0 0 0 0,0 0 0 0 0,0 0-1 0 0,0 0-34 0 0,-4 1-79 0 0,-18 1-438 0 0,-1-1-1 0 0,1-1 0 0 0,-1-1 1 0 0,-10-2 517 0 0,10 1 190 0 0,14 0-189 0 0,0 0 0 0 0,0 0 0 0 0,-3-2-1 0 0,5 2-9 0 0,-1 0 0 0 0,1 0 0 0 0,0 0 0 0 0,-1 1 0 0 0,0 1 9 0 0,8 0-222 0 0,-2-1-9 0 0,0 0-1028 0 0,3 0-2650 0 0,0 1-1451 0 0</inkml:trace>
  <inkml:trace contextRef="#ctx0" brushRef="#br3" timeOffset="501747.174">15975 10363 10912 0 0,'0'0'497'0'0,"0"0"-8"0"0,0 0-295 0 0,0 0-94 0 0,-3 6 204 0 0,4-3-216 0 0,1 0 0 0 0,-1 0 0 0 0,0 0 0 0 0,0 0 1 0 0,-1 0-1 0 0,1 0 0 0 0,-1 0 0 0 0,1 0 0 0 0,-1 1 1 0 0,0-1-1 0 0,0 1-88 0 0,0 0 196 0 0,0 1 0 0 0,1 0 1 0 0,-1-1-1 0 0,1 1 1 0 0,1 1-197 0 0,-2-4 45 0 0,0-1 1 0 0,1 0-1 0 0,-1 1 0 0 0,0-1 1 0 0,0 0-1 0 0,0 1 1 0 0,0-1-1 0 0,0 0 1 0 0,-1 1-1 0 0,1-1 1 0 0,0 0-1 0 0,-1 1 1 0 0,1-1-46 0 0,-1 0 39 0 0,1 0 0 0 0,0 1 0 0 0,-1-1-1 0 0,1 0 1 0 0,0 0 0 0 0,0 1 0 0 0,0-1 0 0 0,0 0 0 0 0,0 1 0 0 0,0-1 0 0 0,0 0 0 0 0,0 0 0 0 0,1 1 0 0 0,-1 0-39 0 0,2 2 105 0 0,0 0-5 0 0,-1 1 0 0 0,1-1 0 0 0,-1 0 0 0 0,0 0 0 0 0,0 1 0 0 0,-1-1 0 0 0,1 1 0 0 0,-1 0-100 0 0,0 1 108 0 0,1 1 0 0 0,0-1 0 0 0,0 1 0 0 0,1-1 0 0 0,0 1 0 0 0,0-1 0 0 0,0 0 0 0 0,1 0 0 0 0,1 2-108 0 0,-3-5 103 0 0,-1-1 0 0 0,1 1 0 0 0,0 0 0 0 0,-1-1 0 0 0,1 1 0 0 0,-1 0 0 0 0,0 0 0 0 0,0-1 0 0 0,0 1-103 0 0,0 1 128 0 0,0-1 0 0 0,0 1 0 0 0,1-1 0 0 0,-1 0 0 0 0,1 1 0 0 0,0-1-1 0 0,0 1-127 0 0,1 0 29 0 0,0 1-109 0 0,-1 0 1 0 0,1 1 0 0 0,-1-1 0 0 0,0 0 0 0 0,0 0-1 0 0,0 1 1 0 0,-1-1 0 0 0,0 1 79 0 0,6 23-334 0 0,-5-26 335 0 0,0 0 1 0 0,0 1 0 0 0,-1-1-1 0 0,1 0 1 0 0,-1 1 0 0 0,0-1-1 0 0,1 1 1 0 0,-1-1 0 0 0,-1 0-1 0 0,1 1 1 0 0,-1 0-2 0 0,1-2 8 0 0,-1-1-2 0 0,1 1 0 0 0,-1-1 0 0 0,1 1 0 0 0,-1-1-1 0 0,1 1 1 0 0,0-1 0 0 0,0 1 0 0 0,0-1 0 0 0,0 1-1 0 0,0 0 1 0 0,0-1 0 0 0,0 1 0 0 0,0-1-1 0 0,0 1 1 0 0,1-1 0 0 0,-1 1 0 0 0,1 1-6 0 0,-1-3 1 0 0,1 1 0 0 0,-1-1 0 0 0,0 1 0 0 0,0 0 1 0 0,0-1-1 0 0,0 1 0 0 0,0 0 0 0 0,0-1 0 0 0,0 1 0 0 0,0-1 0 0 0,-1 1 1 0 0,1 0-1 0 0,0-1 0 0 0,0 1 0 0 0,0-1 0 0 0,-1 1 0 0 0,1 0 0 0 0,0-1 1 0 0,0 1-1 0 0,-1-1 0 0 0,1 1 0 0 0,-1-1 0 0 0,1 1-1 0 0,-1-1 13 0 0,1 1 0 0 0,-1 0 0 0 0,1-1-1 0 0,0 1 1 0 0,-1 0 0 0 0,1-1 0 0 0,0 1 0 0 0,-1 0-1 0 0,1-1 1 0 0,0 1 0 0 0,0 0 0 0 0,0-1 0 0 0,-1 1-1 0 0,1 0 1 0 0,0 0 0 0 0,0-1 0 0 0,0 1-13 0 0,1 0 89 0 0,3 3-46 0 0,-3-3-122 0 0,-10-9-448 0 0,4-8-511 0 0,5 14 911 0 0,0 0 0 0 0,-1 0-1 0 0,1 0 1 0 0,-1 1 0 0 0,1-1-1 0 0,-1 0 1 0 0,0 0 0 0 0,0 0-1 0 0,1 1 1 0 0,-1-1 0 0 0,-2-1 127 0 0,0-1-360 0 0,-1-1 1 0 0,1 0 0 0 0,0 0-1 0 0,1 0 1 0 0,-1 0-1 0 0,1-1 1 0 0,0 1-1 0 0,0-1 1 0 0,0 1 0 0 0,1-1-1 0 0,0 0 1 0 0,0-1 359 0 0,-21-72-2139 0 0,21 72 2089 0 0,-1-2 8 0 0,1 0 0 0 0,-1 0-1 0 0,2 0 1 0 0,-1-1-1 0 0,1 1 1 0 0,1-8 42 0 0,0 14 58 0 0,-1 1 0 0 0,0-1 0 0 0,0 0-1 0 0,-1 0 1 0 0,1 0 0 0 0,-1-2-58 0 0,0 3 46 0 0,1 0 1 0 0,0 0-1 0 0,-1 0 0 0 0,1 0 0 0 0,0 0 1 0 0,0 1-1 0 0,0-1 0 0 0,0 0 0 0 0,1 0 1 0 0,-1 0-1 0 0,1-2-46 0 0,3-5 276 0 0,-4 8-209 0 0,1 0 0 0 0,0-1 0 0 0,-1 1 0 0 0,1 0 1 0 0,-1-1-1 0 0,1 1 0 0 0,-1-1 0 0 0,0 1 0 0 0,0-1 0 0 0,0 1 0 0 0,0-1 0 0 0,0 1 0 0 0,0-1 1 0 0,0 0-1 0 0,0 0-67 0 0,0 0 72 0 0,-1 0 0 0 0,1 1 1 0 0,0-1-1 0 0,0 0 0 0 0,0 0 1 0 0,1 0-1 0 0,-1 0 0 0 0,0 0 1 0 0,1 0-1 0 0,-1 0 0 0 0,1 1 1 0 0,-1-1-1 0 0,1 0 0 0 0,0 0 0 0 0,0 1 1 0 0,0-1-1 0 0,0 0 0 0 0,0 1 1 0 0,0-1-1 0 0,1 1 0 0 0,-1-1 1 0 0,1 0-73 0 0,-1 2 17 0 0,-1-1 12 0 0,1 1 0 0 0,-1-1 0 0 0,0 1 0 0 0,1-1 0 0 0,-1 0 1 0 0,0 1-1 0 0,1-1 0 0 0,-1 0 0 0 0,0 1 0 0 0,0-1 0 0 0,1 0 1 0 0,-1 0-1 0 0,0 1 0 0 0,0-1 0 0 0,0 0 0 0 0,0 0 0 0 0,0 1 1 0 0,0-1-1 0 0,0 0 0 0 0,0 1 0 0 0,0-1 0 0 0,-1 0 0 0 0,1 0 1 0 0,0 0-30 0 0,11-3 596 0 0,-6 2-474 0 0,-1 1 0 0 0,1-1 0 0 0,-1 1 0 0 0,1 0 0 0 0,0 0 0 0 0,-1 0 0 0 0,1 1 0 0 0,0 0 0 0 0,0 0 0 0 0,-1 0 0 0 0,1 0 0 0 0,4 2-122 0 0,9 2 458 0 0,0 0 1 0 0,17 8-459 0 0,-34-12 10 0 0,-1 1 9 0 0,1-1 0 0 0,-1 0 0 0 0,1 0 0 0 0,0 1 0 0 0,-1-1 0 0 0,1 0 0 0 0,-1 1-1 0 0,1-1 1 0 0,-1 1 0 0 0,1-1 0 0 0,-1 0 0 0 0,1 1 0 0 0,-1-1 0 0 0,1 1 0 0 0,-1 0-1 0 0,1-1 1 0 0,-1 1-19 0 0,3 3 110 0 0,13 5 419 0 0,-14-8-390 0 0,0 0 1 0 0,1 0 0 0 0,-1 1 0 0 0,0-1 0 0 0,0 1-1 0 0,1-1 1 0 0,-1 1 0 0 0,0 0 0 0 0,0 0-140 0 0,-2-1 16 0 0,0-1 1 0 0,1 0 0 0 0,-1 1-1 0 0,0-1 1 0 0,0 1 0 0 0,0-1-1 0 0,1 0 1 0 0,-1 1 0 0 0,0-1-1 0 0,0 0 1 0 0,0 1 0 0 0,0-1-1 0 0,0 1 1 0 0,0-1 0 0 0,0 0-1 0 0,0 1 1 0 0,0-1 0 0 0,0 1-1 0 0,0-1 1 0 0,0 0-1 0 0,0 1 1 0 0,0-1 0 0 0,0 1-1 0 0,-1-1 1 0 0,1 0 0 0 0,0 1-1 0 0,0-1 1 0 0,0 0 0 0 0,-1 1-1 0 0,1-1 1 0 0,0 0 0 0 0,0 1-1 0 0,-1-1 1 0 0,1 0 0 0 0,0 1-17 0 0,-1-1-10 0 0,1 0 0 0 0,0 0 1 0 0,0 1-1 0 0,-1-1 1 0 0,1 0-1 0 0,0 0 0 0 0,0 1 1 0 0,0-1-1 0 0,-1 0 0 0 0,1 0 1 0 0,0 1-1 0 0,0-1 1 0 0,0 0-1 0 0,0 1 0 0 0,0-1 1 0 0,0 0-1 0 0,0 1 1 0 0,0-1-1 0 0,-1 0 0 0 0,1 1 1 0 0,0-1-1 0 0,0 0 0 0 0,1 1 1 0 0,-1-1-1 0 0,0 0 1 0 0,0 1-1 0 0,0-1 0 0 0,0 0 1 0 0,0 1-1 0 0,0-1 0 0 0,0 0 1 0 0,0 1-1 0 0,1-1 1 0 0,-1 0-1 0 0,0 1 0 0 0,0-1 1 0 0,0 0-1 0 0,1 0 10 0 0,3 5-138 0 0,-3-5 123 0 0,0 0 0 0 0,-1 1 1 0 0,1-1-1 0 0,-1 0 0 0 0,1 1 1 0 0,0-1-1 0 0,-1 1 0 0 0,0-1 1 0 0,1 1-1 0 0,-1-1 0 0 0,1 1 1 0 0,-1-1-1 0 0,1 1 0 0 0,-1 0 1 0 0,0-1-1 0 0,0 1 0 0 0,1 0 1 0 0,-1-1-1 0 0,0 1 0 0 0,0 0 0 0 0,0-1 1 0 0,1 1-1 0 0,-1 0 0 0 0,0-1 1 0 0,0 1-1 0 0,0 0 0 0 0,0-1 1 0 0,0 1-1 0 0,-1 0 0 0 0,1-1 1 0 0,0 1-1 0 0,0 0 0 0 0,0-1 1 0 0,-1 2 14 0 0,1-2 11 0 0,0 1 0 0 0,0 0 1 0 0,0-1-1 0 0,-1 1 0 0 0,1 0 1 0 0,0-1-1 0 0,0 1 0 0 0,0 0 0 0 0,0-1 1 0 0,1 1-1 0 0,-1 0 0 0 0,0-1 1 0 0,0 1-1 0 0,0 0 0 0 0,0-1 1 0 0,1 1-1 0 0,-1 0 0 0 0,0-1-11 0 0,2 8 142 0 0,-2-8-128 0 0,-1 1 0 0 0,1-1-1 0 0,-1 1 1 0 0,0-1 0 0 0,1 1 0 0 0,-1-1-1 0 0,0 1 1 0 0,1-1 0 0 0,-1 1-1 0 0,0-1 1 0 0,0 0 0 0 0,1 1 0 0 0,-1-1-1 0 0,0 0 1 0 0,0 0-14 0 0,0 0 19 0 0,-16 13 174 0 0,15-11-189 0 0,-1 0 1 0 0,1 0-1 0 0,-1 0 1 0 0,1 0-1 0 0,-1-1 1 0 0,0 1-1 0 0,0-1-4 0 0,3-1 0 0 0,-10 4-38 0 0,0 0 1 0 0,0 1 0 0 0,1 0 0 0 0,0 1 37 0 0,-26 10-1500 0 0,16-9-2545 0 0,2 1-1708 0 0</inkml:trace>
  <inkml:trace contextRef="#ctx0" brushRef="#br3" timeOffset="502234.55">15331 11028 6912 0 0,'-2'-3'1432'0'0,"1"1"2294"0"0,3 2-3338 0 0,209 5 3466 0 0,-179-4-3487 0 0,-18 0-98 0 0,0-1 1 0 0,0 0-1 0 0,8-2-269 0 0,31-3 1098 0 0,1 3-1 0 0,29 2-1097 0 0,50-1 365 0 0,-37-5-301 0 0,-12-1 20 0 0,-20 6 36 0 0,-60 1-112 0 0,0 0 1 0 0,0 1-1 0 0,0-1 0 0 0,0 1 0 0 0,0-1 0 0 0,1 2-8 0 0,7 3-2817 0 0,-3 0-3562 0 0</inkml:trace>
  <inkml:trace contextRef="#ctx0" brushRef="#br3" timeOffset="502827.889">15610 11208 6912 0 0,'3'0'192'0'0,"-1"0"0"0"0,1 0 0 0 0,0 0 0 0 0,-1 0 0 0 0,1 1 0 0 0,0-1 0 0 0,-1 1 0 0 0,1 0 0 0 0,0-1 0 0 0,-1 1 0 0 0,1 0 0 0 0,-1 1 0 0 0,0-1 0 0 0,1 0 0 0 0,-1 1 0 0 0,0-1 0 0 0,0 1 0 0 0,0 0 0 0 0,0 0 0 0 0,0 0 0 0 0,0 0 0 0 0,1 1-192 0 0,8 10 1529 0 0,-10-13-1486 0 0,0 1-1 0 0,0 0 0 0 0,0-1 1 0 0,0 1-1 0 0,-1 0 1 0 0,1 0-1 0 0,0 0 0 0 0,-1 0 1 0 0,1 0-1 0 0,0 0 1 0 0,-1 0-1 0 0,1 0 1 0 0,-1 0-1 0 0,1 0 0 0 0,-1 0 1 0 0,0 0-1 0 0,1 0 1 0 0,-1 0-1 0 0,0 0 0 0 0,0 1 1 0 0,0-1-1 0 0,0 1-42 0 0,0 7 323 0 0,0 1 0 0 0,1 0 1 0 0,2 6-324 0 0,-3-13 53 0 0,0 0 0 0 0,0 0 1 0 0,0 0-1 0 0,0 0 0 0 0,0 0 1 0 0,-1 0-1 0 0,1-1 0 0 0,-1 1 1 0 0,0 0-1 0 0,1 0 0 0 0,-1-1 1 0 0,-1 1-1 0 0,0 2-53 0 0,0-2 37 0 0,1 0 0 0 0,0 1 1 0 0,0-1-1 0 0,0 0 0 0 0,0 1 0 0 0,0-1 0 0 0,1 0 0 0 0,-1 3-37 0 0,3 8 125 0 0,-2-13-110 0 0,1 1 0 0 0,-1 0 0 0 0,0 0 0 0 0,0-1 0 0 0,0 1 1 0 0,0 0-1 0 0,0 0 0 0 0,0 0 0 0 0,0-1 0 0 0,0 1 0 0 0,-1 0-15 0 0,-5 14 57 0 0,5-14-49 0 0,0 1-1 0 0,0 0 1 0 0,0 0 0 0 0,0-1 0 0 0,0 1 0 0 0,0 0 0 0 0,1 0-1 0 0,0 0 1 0 0,-1 0 0 0 0,1 0 0 0 0,0 0 0 0 0,1 0 0 0 0,-1 2-8 0 0,1 2 33 0 0,-1 0 0 0 0,1 0 0 0 0,-1 0 0 0 0,-1 0 0 0 0,1 0 0 0 0,-2 2-33 0 0,0 5 58 0 0,2-12-51 0 0,0 0 1 0 0,0 1-1 0 0,1-1 1 0 0,-1 0-1 0 0,0 0 1 0 0,1 1-1 0 0,-1-1 1 0 0,2 2-8 0 0,-2-3 1 0 0,1 1 0 0 0,-1-1-1 0 0,1 1 1 0 0,-1-1 0 0 0,0 1 0 0 0,1-1-1 0 0,-1 1 1 0 0,0-1 0 0 0,0 1 0 0 0,0 0 0 0 0,0-1-1 0 0,0 1 1 0 0,-1-1 0 0 0,1 1 0 0 0,0-1 0 0 0,-1 1-1 0 0,1-1 1 0 0,-1 1-1 0 0,0 0 8 0 0,1 0-1 0 0,-1-1 1 0 0,1 1-1 0 0,-1-1 1 0 0,1 1-1 0 0,0 0 1 0 0,0-1 0 0 0,0 1-1 0 0,0 0 1 0 0,0-1-1 0 0,0 1 1 0 0,0 0-8 0 0,1-1 6 0 0,-1 0 0 0 0,0 0 0 0 0,0 1 0 0 0,0-1 0 0 0,0 0 0 0 0,0 0 0 0 0,0 0 0 0 0,0 0 0 0 0,0 0 0 0 0,0 0 0 0 0,-1 1 1 0 0,1-1-1 0 0,0 0 0 0 0,-1 0 0 0 0,1 0 0 0 0,-1 0 0 0 0,1 0 0 0 0,-1 0 0 0 0,1 0 0 0 0,-1-1 0 0 0,0 1 0 0 0,0 0-6 0 0,-3 5 88 0 0,3-5-78 0 0,0-1-1 0 0,0 1 1 0 0,0 0 0 0 0,0 0 0 0 0,0 0 0 0 0,0-1-1 0 0,0 1 1 0 0,-1 0 0 0 0,1-1 0 0 0,0 1 0 0 0,0-1-1 0 0,-1 0 1 0 0,1 1 0 0 0,0-1 0 0 0,-1 0-10 0 0,1 0-12 0 0,1 0 0 0 0,-1 0 0 0 0,1 0 1 0 0,0 0-1 0 0,-1 0 0 0 0,1 0 0 0 0,0 0 1 0 0,-1 0-1 0 0,1 0 0 0 0,0-1 0 0 0,-1 1 0 0 0,1 0 1 0 0,0 0-1 0 0,-1 0 0 0 0,1-1 0 0 0,0 1 0 0 0,-1 0 1 0 0,1 0-1 0 0,0-1 0 0 0,0 1 0 0 0,0 0 1 0 0,-1-1-1 0 0,1 1 0 0 0,0 0 0 0 0,0-1 0 0 0,0 1 1 0 0,-1 0-1 0 0,1-1 0 0 0,0 1 0 0 0,0-1 0 0 0,0 1 1 0 0,0 0-1 0 0,0-1 0 0 0,0 1 0 0 0,0 0 1 0 0,0-1 11 0 0,-1-1-87 0 0,-1-1-55 0 0,1 0 0 0 0,-1 1 0 0 0,0-1 0 0 0,1 0 0 0 0,0 0 0 0 0,-1-1-1 0 0,1 1 1 0 0,0 0 0 0 0,1 0 0 0 0,-1 0 0 0 0,1-1 0 0 0,-1 0 142 0 0,0-13-941 0 0,1 1 0 0 0,1-14 941 0 0,0-5-683 0 0,-2 13 315 0 0,0 14 296 0 0,1 0 1 0 0,0 0 0 0 0,1 0-1 0 0,0-5 72 0 0,1 3-4 0 0,0 0 0 0 0,-1 0 0 0 0,0 0 0 0 0,-1 0 0 0 0,0-6 4 0 0,1 10 63 0 0,-1 0 0 0 0,1 0 0 0 0,0 1 0 0 0,1-1 0 0 0,0 0 0 0 0,0 1 0 0 0,0 0 0 0 0,0-1 1 0 0,1 1-1 0 0,0 0 0 0 0,0 0 0 0 0,0 0 0 0 0,1 1 0 0 0,-1-1 0 0 0,2 0-63 0 0,-1 1 79 0 0,0 1 1 0 0,1 0 0 0 0,-1 0-1 0 0,1 0 1 0 0,-1 1 0 0 0,1 0-1 0 0,0 0-79 0 0,22-14 500 0 0,-21 13-382 0 0,0-1 1 0 0,0 1-1 0 0,0 1 1 0 0,0-1-1 0 0,1 1 0 0 0,-1 0 1 0 0,1 0-1 0 0,-1 1 1 0 0,1 0-1 0 0,0 0 1 0 0,1 1-119 0 0,5-1 430 0 0,0 0 0 0 0,0 1 0 0 0,0 1 0 0 0,9 1-430 0 0,-1 6 714 0 0,-13-4-573 0 0,1 0 95 0 0,-1 1-1 0 0,-1 0 1 0 0,1 0-1 0 0,-1 0 1 0 0,1 1-1 0 0,-2 0 0 0 0,2 2-235 0 0,5 12 724 0 0,-13-19-700 0 0,1 0-1 0 0,-1 0 0 0 0,1 0 1 0 0,-1 0-1 0 0,1 0 0 0 0,-1 0 0 0 0,0 0 1 0 0,0 0-1 0 0,1 0 0 0 0,-1 0 1 0 0,0 0-1 0 0,0 0 0 0 0,0 0 1 0 0,0 0-1 0 0,0 0 0 0 0,0 0 0 0 0,-1 0 1 0 0,1 0-1 0 0,0 1-23 0 0,-3 1 49 0 0,0 1 0 0 0,-1 0-1 0 0,1-1 1 0 0,-1 0 0 0 0,0 0 0 0 0,0 0 0 0 0,0 0-1 0 0,0-1 1 0 0,0 0 0 0 0,-1 0 0 0 0,0 1-49 0 0,-11 3 31 0 0,0-1 0 0 0,-10 2-31 0 0,-8 2-230 0 0,10-1-1282 0 0,-5-2-5279 0 0</inkml:trace>
  <inkml:trace contextRef="#ctx0" brushRef="#br3" timeOffset="505706.786">16475 11061 9584 0 0,'0'0'438'0'0,"1"-1"-8"0"0,5-1-276 0 0,1-4 304 0 0,-7 6-439 0 0,0 0 1 0 0,0 0 0 0 0,1 0-1 0 0,-1 0 1 0 0,0 0 0 0 0,0 0-1 0 0,0 0 1 0 0,0 0-1 0 0,0 0 1 0 0,0 0 0 0 0,0 0-1 0 0,0 0 1 0 0,1 0 0 0 0,-1 0-1 0 0,0 0 1 0 0,0 0 0 0 0,0 0-1 0 0,0 0 1 0 0,0 0 0 0 0,0-1-1 0 0,0 1 1 0 0,0 0 0 0 0,0 0-1 0 0,0 0 1 0 0,0 0-1 0 0,0 0 1 0 0,0 0 0 0 0,1 0-1 0 0,-1 0 1 0 0,0-1 0 0 0,0 1-1 0 0,0 0 1 0 0,0 0 0 0 0,0 0-1 0 0,0 0 1 0 0,0 0 0 0 0,0 0-1 0 0,0 0 1 0 0,0-1 0 0 0,0 1-1 0 0,0 0 1 0 0,0 0-1 0 0,-1 0 1 0 0,1 0 0 0 0,0 0-1 0 0,0 0 1 0 0,0 0 0 0 0,0 0-1 0 0,0-1 1 0 0,0 1 0 0 0,0 0-1 0 0,0 0 1 0 0,0 0-20 0 0,-1-1 536 0 0,1 1 41 0 0,1-1-414 0 0,0 0-1 0 0,-1 0 1 0 0,1 0-1 0 0,-1 0 0 0 0,1 0 1 0 0,-1 0-1 0 0,1-1 1 0 0,-1 1-1 0 0,0 0 0 0 0,0 0 1 0 0,1-1-163 0 0,-2 2 77 0 0,1-1 0 0 0,0 1-1 0 0,0-1 1 0 0,0 1 0 0 0,0-1 0 0 0,0 0 0 0 0,0 1 0 0 0,0-1-1 0 0,0 1 1 0 0,0-1 0 0 0,1 1 0 0 0,-1-1 0 0 0,0 1 0 0 0,0-1-1 0 0,0 1 1 0 0,1-1 0 0 0,-1 1 0 0 0,0-1-77 0 0,3-10 1053 0 0,-2 9-985 0 0,-1 0 0 0 0,1 1-1 0 0,-1-1 1 0 0,1 0 0 0 0,0 1 0 0 0,0-1 0 0 0,0 1 0 0 0,0 0 0 0 0,0-1 0 0 0,0 1 0 0 0,0-1-1 0 0,0 1 1 0 0,0 0 0 0 0,1 0 0 0 0,-1 0-68 0 0,2-2 122 0 0,1 0 0 0 0,-1 0 0 0 0,1 1 0 0 0,-1 0 0 0 0,1 0 0 0 0,1-1-122 0 0,88-44 488 0 0,-86 44-452 0 0,0 1 0 0 0,1-1-1 0 0,-1 1 1 0 0,0 1-1 0 0,0-1 1 0 0,4 1-36 0 0,-8 0-9 0 0,0 1 0 0 0,0 0 1 0 0,0 0-1 0 0,0 0 1 0 0,0 1-1 0 0,0-1 0 0 0,0 1 1 0 0,0-1-1 0 0,0 1 0 0 0,0 0 1 0 0,0 0-1 0 0,-1 0 1 0 0,1 1-1 0 0,0-1 0 0 0,-1 1 1 0 0,1-1-1 0 0,1 3 9 0 0,18 14 218 0 0,8 7-175 0 0,-18-12-43 0 0,-3-4 0 0 0,0 1 0 0 0,0-1 0 0 0,1 0 0 0 0,-7-7 44 0 0,0 1 0 0 0,1-1-1 0 0,-1 0 1 0 0,0 1-1 0 0,1-1 1 0 0,-1-1 0 0 0,1 1-1 0 0,0-1 1 0 0,1 1-44 0 0,-3-2 31 0 0,1 0 0 0 0,-1 0 1 0 0,0 0-1 0 0,1 0 0 0 0,-1-1 1 0 0,1 1-1 0 0,-1-1 0 0 0,0 0 0 0 0,0 1 1 0 0,1-1-1 0 0,-1 0 0 0 0,2-1-31 0 0,8-4 62 0 0,-1-1-1 0 0,1 0 0 0 0,-1-1 0 0 0,2-2-61 0 0,10-6-102 0 0,-16 10-174 0 0,0-1 1 0 0,0 1-1 0 0,-1-1 0 0 0,4-4 276 0 0,-4 3-513 0 0,1-2-1231 0 0,-1-1-4646 0 0</inkml:trace>
  <inkml:trace contextRef="#ctx0" brushRef="#br3" timeOffset="506230.181">17465 10622 5064 0 0,'0'0'389'0'0,"0"0"-74"0"0,0 0 613 0 0,10-8 4702 0 0,1 3-2352 0 0,-10 4-2413 0 0,-1 1 60 0 0,8 17 618 0 0,-7-14-1660 0 0,0 1 1 0 0,-1 0-1 0 0,1 0 1 0 0,-1 0 0 0 0,0 4 116 0 0,1 11 228 0 0,-1-14-159 0 0,0-1-1 0 0,0 1 0 0 0,0 0 1 0 0,-1-1-1 0 0,1 2-68 0 0,-2 15 218 0 0,-5 71 630 0 0,5-68-604 0 0,0 0 0 0 0,-2-1 0 0 0,-1 4-244 0 0,3-19 44 0 0,-12 52 251 0 0,-5 9-295 0 0,16-59-23 0 0,-6 17-1601 0 0,9-26 934 0 0,0-1-650 0 0,0 0-284 0 0,0 0-57 0 0</inkml:trace>
  <inkml:trace contextRef="#ctx0" brushRef="#br3" timeOffset="506590.622">17683 10802 5984 0 0,'0'0'464'0'0,"0"0"-62"0"0,0 0 880 0 0,0 0 412 0 0,0 0 88 0 0,0 0-158 0 0,0 0-707 0 0,0 14 744 0 0,1-6-1311 0 0,0 1 0 0 0,-1 0 0 0 0,0-1-1 0 0,-1 1 1 0 0,1 0 0 0 0,-3 4-350 0 0,-1 30 552 0 0,4-41-536 0 0,2 64 386 0 0,-1-58-369 0 0,0 0 0 0 0,1 0-1 0 0,-1-1 1 0 0,2 1 0 0 0,-1 0 0 0 0,1-1 0 0 0,0 2-33 0 0,-2-8 32 0 0,0 1 0 0 0,0-1 0 0 0,0 1 0 0 0,-1-1 0 0 0,1 1 0 0 0,1-1 0 0 0,-1 0 0 0 0,0 0 0 0 0,0 1 0 0 0,0-1 0 0 0,1 0 0 0 0,-1 0 0 0 0,1 0 0 0 0,-1 0 0 0 0,1 0 0 0 0,-1-1 0 0 0,1 1 0 0 0,-1 0 0 0 0,1-1 0 0 0,0 1 0 0 0,-1-1 0 0 0,1 0 0 0 0,0 1 0 0 0,-1-1 0 0 0,1 0 0 0 0,0 0 0 0 0,0 0-1 0 0,-1 0 1 0 0,1 0 0 0 0,0-1 0 0 0,-1 1 0 0 0,1 0 0 0 0,0-1 0 0 0,-1 1 0 0 0,2-1-32 0 0,2-1 56 0 0,1-1 0 0 0,0 0 0 0 0,-1 0 0 0 0,0 0 0 0 0,0 0 0 0 0,0-1 0 0 0,0 0-1 0 0,0 0 1 0 0,0-1-56 0 0,-4 4 5 0 0,1-1 15 0 0,1-1 1 0 0,-1 1-1 0 0,1-1 0 0 0,-1 0 1 0 0,0 0-1 0 0,0 0 0 0 0,0 0 0 0 0,0 0 1 0 0,-1 0-1 0 0,0 0 0 0 0,1-1-20 0 0,-1 2 11 0 0,3-9 4 0 0,0-1 1 0 0,-1 1 0 0 0,0-1 0 0 0,-1 1-1 0 0,0-1 1 0 0,-1 0 0 0 0,0 0-1 0 0,-1-6-15 0 0,0 11 39 0 0,0-1-42 0 0,-1 1 0 0 0,1-1 0 0 0,-1 1 0 0 0,-1-1 0 0 0,1 1 0 0 0,-1 0 0 0 0,-1 0 0 0 0,-2-7 3 0 0,-1 3-100 0 0,6 9 72 0 0,-1 0 0 0 0,0 1 0 0 0,1-1-1 0 0,-1 1 1 0 0,0-1 0 0 0,0 1 0 0 0,0-1 0 0 0,0 1 0 0 0,-1 0 0 0 0,1-1-1 0 0,0 1 1 0 0,0 0 0 0 0,-1 0 0 0 0,1 0 0 0 0,-1 0 0 0 0,1 0 0 0 0,-1 0-1 0 0,0 0 29 0 0,-14-5-1142 0 0,4 7-4903 0 0,6 2 305 0 0</inkml:trace>
  <inkml:trace contextRef="#ctx0" brushRef="#br3" timeOffset="506862.46">17830 10628 11544 0 0,'0'0'529'0'0,"0"0"-12"0"0,1-7 177 0 0,3 5-352 0 0,-1-1 1 0 0,1 1 0 0 0,0 0-1 0 0,0 0 1 0 0,0 0 0 0 0,0 1-1 0 0,0-1 1 0 0,0 1 0 0 0,0 0-1 0 0,0 0 1 0 0,1 1 0 0 0,-1-1-343 0 0,14 0 383 0 0,-1 0 0 0 0,9 2-383 0 0,-1 0 275 0 0,55 0 397 0 0,-31 0-1852 0 0,-16-1-2968 0 0,-18 0-1761 0 0</inkml:trace>
  <inkml:trace contextRef="#ctx0" brushRef="#br3" timeOffset="507519.269">18379 10562 6448 0 0,'0'0'498'0'0,"0"0"-136"0"0,0 0 643 0 0,0 0 314 0 0,0 0 66 0 0,0 0-132 0 0,0 0-609 0 0,0 0-268 0 0,-6 5 263 0 0,-1-3-355 0 0,0-1-1 0 0,0 0 1 0 0,0 0-1 0 0,-4 0-283 0 0,-6 1 369 0 0,-21-1 42 0 0,11-1-364 0 0,25-1 7 0 0,-1 0-27 0 0,2 1-6 0 0,0 0 0 0 0,0 0 0 0 0,0-1 1 0 0,-1 1-1 0 0,1 0 0 0 0,0-1 1 0 0,0 1-1 0 0,0-1 0 0 0,0 0 0 0 0,0 1 1 0 0,0-1-1 0 0,0 0 0 0 0,0 0 0 0 0,0 1 1 0 0,0-2-22 0 0,0 1 2 0 0,1-1 1 0 0,0 0 0 0 0,0 1-1 0 0,1-1 1 0 0,-1 1 0 0 0,0-1 0 0 0,0 1-1 0 0,1-1 1 0 0,-1 1 0 0 0,1-1-1 0 0,0 1 1 0 0,-1 0 0 0 0,1-1-1 0 0,0 0-1 0 0,18-26-305 0 0,-5 6 168 0 0,-9 14 196 0 0,0 0 0 0 0,-1 0 0 0 0,-1 0 0 0 0,1 0 0 0 0,-1-1-60 0 0,2-5-20 0 0,5-9 675 0 0,1 1 1 0 0,13-20-656 0 0,-23 41 222 0 0,-1 1-12 0 0,0-1-59 0 0,0 0 0 0 0,1 1-1 0 0,-1-1 1 0 0,1 0 0 0 0,-1 0-1 0 0,1 1 1 0 0,0-1 0 0 0,-1 0-1 0 0,1 1 1 0 0,0-1 0 0 0,-1 0-1 0 0,1 1 1 0 0,0-1 0 0 0,0 1-1 0 0,0 0 1 0 0,0-1 0 0 0,-1 1-1 0 0,2-1-150 0 0,-1 4 4 0 0,0 0-1 0 0,0 0 0 0 0,0-1 0 0 0,0 1 0 0 0,-1 0 1 0 0,1 0-1 0 0,-1 0 0 0 0,0 0 0 0 0,0 0 0 0 0,0 2-3 0 0,0 7 0 0 0,0 0 0 0 0,0-1 0 0 0,-1 1 0 0 0,-2 10 0 0 0,-7 47 0 0 0,4-29 0 0 0,-3 8 0 0 0,5-26 0 0 0,1 1 0 0 0,0 8 0 0 0,-4 35 0 0 0,6-61 11 0 0,1-4 2 0 0,0-1-157 0 0,2 5-436 0 0,-1-3-4843 0 0,-1-2-829 0 0</inkml:trace>
  <inkml:trace contextRef="#ctx0" brushRef="#br3" timeOffset="534778.043">7187 5803 7200 0 0,'0'0'330'0'0,"0"0"-8"0"0,0 0-113 0 0,0 0 307 0 0,0 0 157 0 0,0 0 30 0 0,0 0-68 0 0,0 0-318 0 0,0 0-137 0 0,0 0-27 0 0,0 0-15 0 0,0 0-37 0 0,0 0-18 0 0,0 1-3 0 0,1 11 21 0 0,0-11-84 0 0,-1 1-1 0 0,0-1 1 0 0,0 1 0 0 0,1-1-1 0 0,-1 1 1 0 0,0 0 0 0 0,0-1-1 0 0,-1 1 1 0 0,1-1 0 0 0,0 1-1 0 0,0 0 1 0 0,-1-1 0 0 0,1 1-1 0 0,-1-1 1 0 0,0 0 0 0 0,0 2-17 0 0,0-1 82 0 0,0 0 0 0 0,0 0 0 0 0,0 0 0 0 0,1 0 0 0 0,-1 0 0 0 0,0 0 0 0 0,1 0 0 0 0,0 0 0 0 0,-1 1 0 0 0,1-1 0 0 0,0 0 0 0 0,0 2-82 0 0,0-3 168 0 0,0-1-154 0 0,0 0 1 0 0,-1 0-1 0 0,1 0 1 0 0,0 0 0 0 0,-1 0-1 0 0,1 0 1 0 0,0 0-1 0 0,0 1 1 0 0,-1-1 0 0 0,1 0-1 0 0,0 0 1 0 0,0 0 0 0 0,-1 0-1 0 0,1 0 1 0 0,0 1-1 0 0,0-1 1 0 0,0 0 0 0 0,-1 0-1 0 0,1 0 1 0 0,0 1-1 0 0,0-1 1 0 0,0 0 0 0 0,0 0-1 0 0,-1 1-14 0 0,-1 13 172 0 0,1-13-118 0 0,1 0-1 0 0,0 0-32 0 0,3 3-1186 0 0,-3-4-3376 0 0</inkml:trace>
  <inkml:trace contextRef="#ctx0" brushRef="#br2" timeOffset="540194.164">6562 5477 3680 0 0,'0'0'284'0'0,"-2"0"-67"0"0,-13-2 1246 0 0,13 2-594 0 0,-12-6 888 0 0,16-2-588 0 0,-2 7-1127 0 0,1 1 0 0 0,-1-1 1 0 0,0 0-1 0 0,0 1 0 0 0,0-1 0 0 0,0 1 1 0 0,0-1-1 0 0,1 1 0 0 0,-1-1 1 0 0,0 1-1 0 0,0-1 0 0 0,1 1 0 0 0,-1-1 1 0 0,0 1-1 0 0,1-1 0 0 0,-1 1 1 0 0,1 0-1 0 0,-1-1 0 0 0,0 1 0 0 0,1-1 1 0 0,-1 1-1 0 0,1 0 0 0 0,-1 0 1 0 0,1-1-1 0 0,-1 1 0 0 0,1 0 0 0 0,-1 0 1 0 0,1 0-1 0 0,0-1-42 0 0,-1 0 1211 0 0,-3 0 399 0 0,3 1-1583 0 0,0 0 0 0 0,0 0 0 0 0,0 0 1 0 0,-1 0-1 0 0,1 0 0 0 0,0 0 0 0 0,0 0 0 0 0,0 0 1 0 0,0 0-1 0 0,0 0 0 0 0,0 0 0 0 0,0 0 1 0 0,0 0-1 0 0,-1 0 0 0 0,1 0 0 0 0,0 0 0 0 0,0-1 1 0 0,0 1-1 0 0,0 0 0 0 0,0 0 0 0 0,0 0 0 0 0,0 1 1 0 0,-1-1-1 0 0,1 0 0 0 0,0 0 0 0 0,0 0 0 0 0,0 0 1 0 0,0 0-1 0 0,0 0 0 0 0,0 0 0 0 0,0 0 0 0 0,0 0 1 0 0,-1 0-1 0 0,1 0 0 0 0,0 0 0 0 0,0 0 0 0 0,0 0 1 0 0,0 0-1 0 0,0 0 0 0 0,0 0 0 0 0,0 1 0 0 0,0-1 1 0 0,0 0-1 0 0,0 0 0 0 0,0 0 0 0 0,0 0 0 0 0,-1 0 1 0 0,1 0-1 0 0,0 0 0 0 0,0 0 0 0 0,0 1 0 0 0,0-1 1 0 0,0 0-28 0 0,-1 0 212 0 0,-1-1-114 0 0,4-1-26 0 0,-1 2 23 0 0,1 0-65 0 0,1 0 0 0 0,-1 1 0 0 0,0-1 0 0 0,0 1 0 0 0,0-1 1 0 0,0 1-1 0 0,0 0 0 0 0,1 0-30 0 0,11 5 107 0 0,-3-4-4 0 0,-9-2 1 0 0,4 4 112 0 0,2 0-101 0 0,0 0 0 0 0,1 0 0 0 0,5 1-115 0 0,21 10 214 0 0,-4 0 132 0 0,1-1 0 0 0,29 9-346 0 0,-50-20 24 0 0,6 2 4 0 0,0 2-1 0 0,0-1 1 0 0,-1 2 0 0 0,8 5-28 0 0,-16-9 13 0 0,0-1 0 0 0,0 1 0 0 0,0-1 0 0 0,9 1-13 0 0,8 4 55 0 0,-24-7-55 0 0,15 4 20 0 0,1 1 0 0 0,-1 1-1 0 0,0 0 1 0 0,0 1 0 0 0,-1 1 0 0 0,0 0-1 0 0,11 10-19 0 0,-17-11 0 0 0,-6-7 0 0 0,-1 1 0 0 0,1 0 0 0 0,-1 0 0 0 0,0 0 0 0 0,0 1 0 0 0,0-1 0 0 0,0 0 0 0 0,0 1 0 0 0,0 0 0 0 0,19 21 54 0 0,25 36 84 0 0,-6 6-10 0 0,-31-56-135 0 0,-8-10 5 0 0,-1 1-1 0 0,1-1 1 0 0,0 1-1 0 0,-1 0 1 0 0,1-1-1 0 0,0 1 1 0 0,-1 0-1 0 0,1-1 1 0 0,-1 1-1 0 0,1 0 1 0 0,-1 0-1 0 0,1-1 1 0 0,-1 1-1 0 0,1 0 1 0 0,-1 0-1 0 0,0 0 1 0 0,0 0-1 0 0,1-1 1 0 0,-1 1-1 0 0,0 0 1 0 0,0 0-1 0 0,0 0 1 0 0,0 0-1 0 0,0 0 1 0 0,0 0-1 0 0,0 0 1 0 0,0 0 2 0 0,0 0-29 0 0,1-1 1 0 0,-1 1-1 0 0,1 0 1 0 0,-1-1 0 0 0,1 1-1 0 0,-1 0 1 0 0,1-1-1 0 0,-1 1 1 0 0,1-1-1 0 0,0 1 1 0 0,-1-1-1 0 0,1 1 1 0 0,0-1 28 0 0,-1 0-20 0 0,24 19 1346 0 0,-23-18-1777 0 0,-1-1-49 0 0,1 0 59 0 0,3 2 355 0 0,-3-2 408 0 0,-1 0 152 0 0,0 0 34 0 0,-4-3-266 0 0,4 3-291 0 0,-1 0 0 0 0,1 0 1 0 0,0 0-1 0 0,0-1 0 0 0,-1 1 0 0 0,1 0 0 0 0,0 0 0 0 0,0 0 0 0 0,0 0 0 0 0,-1 0 0 0 0,1-1 0 0 0,0 1 0 0 0,0 0 0 0 0,0 0 0 0 0,0 0 0 0 0,-1 0 0 0 0,1-1 0 0 0,0 1 0 0 0,0 0 1 0 0,0 0-1 0 0,0-1 0 0 0,0 1 0 0 0,0 0 0 0 0,0 0 0 0 0,0 0 0 0 0,-1-1 0 0 0,1 1 0 0 0,0 0 0 0 0,0-1 49 0 0,1 1-81 0 0,-1-1 0 0 0,0 1 0 0 0,0-1 0 0 0,0 1 0 0 0,1-1 1 0 0,-1 1-1 0 0,0-1 0 0 0,0 0 0 0 0,0 1 0 0 0,0-1 0 0 0,0 1 0 0 0,0-1 0 0 0,0 0 0 0 0,0 1 0 0 0,0-1 0 0 0,-1 1 0 0 0,1-1 0 0 0,0 1 0 0 0,0-1 0 0 0,0 0 0 0 0,-1 1 1 0 0,1-1-1 0 0,0 1 0 0 0,0-1 0 0 0,-1 1 0 0 0,1-1 0 0 0,-1 1 0 0 0,1 0 0 0 0,0-1 0 0 0,-1 1 0 0 0,1-1 81 0 0,-1 1-137 0 0,0-1 0 0 0,0 0-1 0 0,1 0 1 0 0,-1 0 0 0 0,0 0 0 0 0,1 0 0 0 0,-1 0 0 0 0,1 0-1 0 0,0 0 1 0 0,-1 0 0 0 0,1 0 0 0 0,0 0 0 0 0,-1 0-1 0 0,1 0 1 0 0,0 0 0 0 0,0 0 0 0 0,0-1 0 0 0,0 1 137 0 0,5-19-1532 0 0,1 1-4 0 0</inkml:trace>
  <inkml:trace contextRef="#ctx0" brushRef="#br2" timeOffset="540551.951">7335 5747 10136 0 0,'-1'0'74'0'0,"1"0"1"0"0,0 0 0 0 0,-1 0-1 0 0,1 0 1 0 0,0 0-1 0 0,0 0 1 0 0,-1 0 0 0 0,1 0-1 0 0,0 0 1 0 0,0 0-1 0 0,-1 1 1 0 0,1-1 0 0 0,0 0-1 0 0,0 0 1 0 0,-1 0-1 0 0,1 0 1 0 0,0 0 0 0 0,0 1-1 0 0,0-1 1 0 0,-1 0-1 0 0,1 0 1 0 0,0 0 0 0 0,0 1-1 0 0,0-1 1 0 0,0 0-1 0 0,-1 0 1 0 0,1 0 0 0 0,0 1-1 0 0,0-1 1 0 0,0 0 0 0 0,0 0-1 0 0,0 1 1 0 0,0-1-1 0 0,0 0 1 0 0,0 1-75 0 0,0 1 60 0 0,0 0 1 0 0,0 0-1 0 0,0 0 1 0 0,1 0-1 0 0,-1 0 1 0 0,1 0-1 0 0,-1 0 1 0 0,1 0-1 0 0,0 0 1 0 0,0 1-61 0 0,0-1 109 0 0,0 1 1 0 0,-1-1 0 0 0,1 1 0 0 0,-1 0-1 0 0,0-1 1 0 0,0 1 0 0 0,0-1 0 0 0,0 1 0 0 0,0 0-1 0 0,0-1 1 0 0,-1 1 0 0 0,1-1 0 0 0,-1 1-1 0 0,0-1 1 0 0,0 1 0 0 0,0-1 0 0 0,0 1 0 0 0,-1 0-110 0 0,1-2 13 0 0,1 0 0 0 0,-1-1 1 0 0,0 1-1 0 0,0 0 1 0 0,1 0-1 0 0,-1 0 0 0 0,0 0 1 0 0,1 0-1 0 0,-1 0 1 0 0,1 0-1 0 0,0 0 0 0 0,-1 0 1 0 0,1 0-1 0 0,0 1 1 0 0,-1-1-1 0 0,1 0 1 0 0,0 0-1 0 0,0 0 0 0 0,0 0 1 0 0,0 0-1 0 0,0 1 1 0 0,0-1-1 0 0,0 0 0 0 0,1 0 1 0 0,-1 0-1 0 0,0 0 1 0 0,1 0-1 0 0,-1 0 1 0 0,1 0-1 0 0,-1 0 0 0 0,1 0 1 0 0,-1 0-1 0 0,2 1-13 0 0,-2-1 38 0 0,0-1-1 0 0,0 1 1 0 0,0-1-1 0 0,0 0 1 0 0,0 1-1 0 0,0-1 1 0 0,0 1-1 0 0,0-1 1 0 0,0 1-1 0 0,0-1 1 0 0,0 1-1 0 0,0-1 1 0 0,0 0 0 0 0,0 1-1 0 0,0-1 1 0 0,-1 1-1 0 0,1-1 1 0 0,0 1-1 0 0,0-1 1 0 0,0 0-1 0 0,-1 1 1 0 0,1-1-38 0 0,-2 8 614 0 0,2-8-609 0 0,0 0 0 0 0,0 1 1 0 0,1-1-1 0 0,-1 0 0 0 0,0 1 0 0 0,0-1 0 0 0,0 0 0 0 0,0 1 1 0 0,0-1-1 0 0,0 0 0 0 0,0 1 0 0 0,0-1 0 0 0,-1 0 0 0 0,1 1 1 0 0,0-1-1 0 0,0 0 0 0 0,0 1 0 0 0,0-1 0 0 0,0 0 0 0 0,0 1 1 0 0,-1-1-1 0 0,1 0 0 0 0,0 0 0 0 0,0 1 0 0 0,-1-1 0 0 0,1 0 1 0 0,0 0-1 0 0,0 1 0 0 0,-1-1 0 0 0,1 0 0 0 0,0 0 0 0 0,0 0 1 0 0,-1 1-6 0 0,1-1 15 0 0,-1 0 0 0 0,1 0 0 0 0,0 0 0 0 0,0 1 0 0 0,-1-1 0 0 0,1 0 0 0 0,0 0 0 0 0,0 1 0 0 0,-1-1 0 0 0,1 0 1 0 0,0 0-1 0 0,0 1 0 0 0,-1-1 0 0 0,1 0 0 0 0,0 1 0 0 0,0-1 0 0 0,0 0 0 0 0,0 1 0 0 0,0-1 0 0 0,0 0 0 0 0,0 1 1 0 0,-1-1-1 0 0,1 0 0 0 0,0 1 0 0 0,0-1 0 0 0,0 1 0 0 0,0-1 0 0 0,1 0 0 0 0,-1 1-15 0 0,-2 1 137 0 0,0 1 0 0 0,0-1 0 0 0,0 0 0 0 0,0 0 0 0 0,0 0 0 0 0,-1 0 1 0 0,1 0-1 0 0,-1 0 0 0 0,1 0 0 0 0,-3 0-137 0 0,-1 2-335 0 0,-7 6 559 0 0,-1-1 1 0 0,0-1-1 0 0,-10 4-224 0 0,16-9 116 0 0,1 0 0 0 0,0 0 0 0 0,-1-1 0 0 0,0 0-1 0 0,1 0 1 0 0,-1-1 0 0 0,0 0 0 0 0,-4 0-116 0 0,7-2 50 0 0,0 0 0 0 0,-1 1 1 0 0,1-2-1 0 0,0 1 0 0 0,0-1 0 0 0,0 0 0 0 0,0 0 0 0 0,0 0 0 0 0,1-1 1 0 0,-2 0-51 0 0,0-1-493 0 0,0 1 0 0 0,-1 0 0 0 0,1 1 0 0 0,-1 0 0 0 0,1 0 0 0 0,-1 0 493 0 0,0 1-991 0 0</inkml:trace>
  <inkml:trace contextRef="#ctx0" brushRef="#br2" timeOffset="541786.919">6696 4695 6448 0 0,'0'0'297'0'0,"0"0"-9"0"0,1-1-188 0 0,7-16 4772 0 0,-8 17-4802 0 0,0 0 0 0 0,0 0 0 0 0,0 0 0 0 0,0 0 0 0 0,0 0 0 0 0,0 0 0 0 0,0 0 0 0 0,0 0-1 0 0,0 0 1 0 0,-1-1 0 0 0,1 1 0 0 0,0 0 0 0 0,0 0 0 0 0,0 0 0 0 0,0 0 0 0 0,0 0 0 0 0,0 0-1 0 0,0 0 1 0 0,-1 0 0 0 0,1 0 0 0 0,0 0 0 0 0,0 0 0 0 0,0 0 0 0 0,0 0 0 0 0,0 0-1 0 0,0 0 1 0 0,-1 0 0 0 0,1 0 0 0 0,0 0 0 0 0,0 0 0 0 0,0 0 0 0 0,0 0 0 0 0,0 1 0 0 0,0-1-1 0 0,0 0 1 0 0,0 0 0 0 0,-1 0 0 0 0,1 0 0 0 0,0 0 0 0 0,0 0 0 0 0,0 0 0 0 0,0 0 0 0 0,0 0-1 0 0,0 0 1 0 0,0 0 0 0 0,0 1 0 0 0,0-1 0 0 0,0 0 0 0 0,0 0 0 0 0,0 0 0 0 0,0 0 0 0 0,0 0-1 0 0,0 0 1 0 0,0 0 0 0 0,-1 1 0 0 0,1-1 0 0 0,0 0-70 0 0,-3 3 272 0 0,0 0 1 0 0,0 1-1 0 0,0-1 1 0 0,1 1-1 0 0,-2 1-272 0 0,-1 6 0 0 0,1 0 0 0 0,1-1 0 0 0,0 1 0 0 0,0 1 0 0 0,1-1 0 0 0,0 2 0 0 0,-1 12 0 0 0,1 1 0 0 0,1 5 0 0 0,-5 45 0 0 0,5-70 0 0 0,1 1 0 0 0,-1 0 0 0 0,0-1 0 0 0,0 0 0 0 0,-1 1 0 0 0,0-1 0 0 0,0 0 0 0 0,-3 5 0 0 0,4-6 1 0 0,0 0 0 0 0,0 0 0 0 0,0 1 0 0 0,1-1-1 0 0,-1 0 1 0 0,1 0 0 0 0,0 0 0 0 0,1 3-1 0 0,0 6 68 0 0,-1-14-83 0 0,-1 0-1 0 0,1 1 1 0 0,0-1-1 0 0,0 0 1 0 0,0 0-1 0 0,0 1 1 0 0,0-1-1 0 0,0 0 1 0 0,0 0-1 0 0,-1 1 1 0 0,1-1-1 0 0,0 0 1 0 0,0 0-1 0 0,0 0 1 0 0,0 1-1 0 0,-1-1 1 0 0,1 0-1 0 0,0 0 1 0 0,0 0-1 0 0,-1 1 1 0 0,1-1-1 0 0,0 0 1 0 0,0 0 0 0 0,-1 0-1 0 0,1 0 1 0 0,0 0-1 0 0,0 0 1 0 0,-1 0-1 0 0,1 0 1 0 0,0 0-1 0 0,0 0 1 0 0,-1 0-1 0 0,1 0 1 0 0,0 0-1 0 0,-1 0 1 0 0,1 0-1 0 0,0 0 1 0 0,0 0-1 0 0,-1 0 1 0 0,1 0-1 0 0,0 0 1 0 0,-1 0-1 0 0,1 0 1 0 0,0 0-1 0 0,0-1 1 0 0,0 1-1 0 0,-1 0 1 0 0,1 0-1 0 0,0 0 1 0 0,0 0-1 0 0,-1-1 16 0 0,1 1-6 0 0,-4-2-1016 0 0</inkml:trace>
  <inkml:trace contextRef="#ctx0" brushRef="#br2" timeOffset="542930.578">6507 4845 11976 0 0,'0'0'266'0'0,"0"0"44"0"0,0 0 15 0 0,0 0-26 0 0,-1 0-198 0 0,-4-2-20 0 0,4 2 285 0 0,1 0 120 0 0,0 0 24 0 0,0 0-68 0 0,17 0-276 0 0,92-6 1865 0 0,-88 3-2013 0 0,19-5-18 0 0,-24 5 0 0 0,-1 0-1 0 0,1 1 0 0 0,14-1 1 0 0,-6 3 0 0 0,-17-1 0 0 0,-1 0 0 0 0,1 1 0 0 0,0 0 0 0 0,0 1 0 0 0,0-1 0 0 0,0 1 0 0 0,-1 1 0 0 0,1-1 0 0 0,0 1 0 0 0,-1 0 0 0 0,0 0 0 0 0,5 3 0 0 0,0 2 0 0 0,-8-6 0 0 0,0 1 0 0 0,0 0 0 0 0,0 0 0 0 0,0 0 0 0 0,0 0 0 0 0,0 0 0 0 0,0 1 0 0 0,-1-1 0 0 0,1 1 0 0 0,-1 0 0 0 0,0-1 0 0 0,0 1 0 0 0,0 1 0 0 0,0-1 0 0 0,0 0 0 0 0,-1 0 0 0 0,1 1 0 0 0,5 14 131 0 0,-5-15 14 0 0,0 1 1 0 0,-1 0-1 0 0,1 0 1 0 0,-1 0-1 0 0,0 0 1 0 0,0 0-1 0 0,0 0 1 0 0,-1 0-1 0 0,1 2-145 0 0,-1-3 67 0 0,0 0-1 0 0,0-1 0 0 0,1 1 0 0 0,0 0 0 0 0,-1-1 0 0 0,1 1 0 0 0,0 0 0 0 0,0-1 0 0 0,2 2-66 0 0,-2-2 1 0 0,0 0 0 0 0,0 0 0 0 0,-1 0 0 0 0,1 0 0 0 0,0 0 0 0 0,-1 0-1 0 0,1 1 1 0 0,-1-1 0 0 0,1 0 0 0 0,-1 0 0 0 0,0 0 0 0 0,0 1 0 0 0,0-1 0 0 0,-1 0-1 0 0,1 1 0 0 0,-2 8 0 0 0,2-7 0 0 0,-1-1 0 0 0,1 0 0 0 0,-1 0 0 0 0,0 1 0 0 0,0-1 0 0 0,0 0 0 0 0,0 0 0 0 0,-1 0 0 0 0,1 0 0 0 0,-1 0 0 0 0,0 0 0 0 0,0-1 0 0 0,0 1 0 0 0,0-1 0 0 0,-1 2 0 0 0,-22 25-1384 0 0,24-29 1010 0 0,1 0 575 0 0,0 0-192 0 0,0 0-1 0 0,-1 0 1 0 0,1 0-1 0 0,0 0 1 0 0,-1 0-1 0 0,1 0 0 0 0,0 0 1 0 0,-1 0-1 0 0,1 0 1 0 0,0 0-1 0 0,-1 0 1 0 0,1-1-1 0 0,0 1 1 0 0,-1 0-1 0 0,1 0 1 0 0,0 0-1 0 0,0 0 1 0 0,-1-1-1 0 0,1 1 1 0 0,0 0-1 0 0,0 0 1 0 0,-1-1-1 0 0,1 1 1 0 0,0 0-1 0 0,0-1 1 0 0,0 1-1 0 0,-1 0 0 0 0,1 0 1 0 0,0-1-1 0 0,0 1 1 0 0,0 0-1 0 0,0-1 1 0 0,0 1-1 0 0,0 0 1 0 0,0-1-1 0 0,0 1 1 0 0,0 0-1 0 0,0-1 1 0 0,0 1-1 0 0,0 0 1 0 0,0-1-1 0 0,0 1 1 0 0,0-1-1 0 0,0 1 1 0 0,0 0-1 0 0,0 0 1 0 0,0-1-1 0 0,0 1-8 0 0,0-4-235 0 0,1 2 228 0 0,-1 1 1 0 0,0-1-1 0 0,1 1 0 0 0,-1-1 0 0 0,1 1 1 0 0,0-1-1 0 0,-1 1 0 0 0,1 0 0 0 0,0-1 1 0 0,0 1-1 0 0,0 0 0 0 0,0-1 7 0 0,8-13 860 0 0,-7 1-384 0 0,-2 13-466 0 0,0-1 0 0 0,1 0 0 0 0,-1 0 0 0 0,0 0 0 0 0,1 1 0 0 0,-1-1 0 0 0,1 0 0 0 0,0 0 0 0 0,-1 1 0 0 0,1-1 0 0 0,0 1 0 0 0,0-1 0 0 0,0 0-10 0 0,2-1-28 0 0,-1 1 0 0 0,0-1 0 0 0,-1 0 0 0 0,1 0-1 0 0,0 0 1 0 0,-1 0 0 0 0,0-1 0 0 0,0 1 0 0 0,0 0 0 0 0,0 0-1 0 0,0-3 29 0 0,0 2-91 0 0,2-2-123 0 0,0 0-1 0 0,0 0 1 0 0,0 0 0 0 0,0 0-1 0 0,1 1 1 0 0,0-1 0 0 0,0 1 0 0 0,1 0-1 0 0,0 0 1 0 0,-1 0 0 0 0,5-2 214 0 0,16-19-1116 0 0,-18 20 1096 0 0,0 0-1 0 0,1 1 1 0 0,-1-1 0 0 0,1 1-1 0 0,0 1 1 0 0,0-1 0 0 0,1 2-1 0 0,5-3 21 0 0,-13 5-2 0 0,17 0 2 0 0,-11 0 0 0 0,-2 9 0 0 0,-4-5-1 0 0,0 0 1 0 0,-1 0 0 0 0,1 0 0 0 0,-1-1 0 0 0,0 1 0 0 0,1 0 0 0 0,-1 0 0 0 0,-1 0 0 0 0,1 0 0 0 0,0 0 0 0 0,-1-1 0 0 0,1 1 0 0 0,-1 0 0 0 0,0 0-1 0 0,0-1 1 0 0,0 1 0 0 0,-1 2 0 0 0,-6 19 403 0 0,7-18-142 0 0,-1 1 1 0 0,-1-1-1 0 0,1 0 1 0 0,-1-1-1 0 0,-1 3-261 0 0,-5 11 267 0 0,-2 5-250 0 0,6-13-17 0 0,1 1 0 0 0,0-1-1 0 0,-3 10 1 0 0,3-7 184 0 0,3-12-4 0 0,0 1-1 0 0,0 0 1 0 0,0-1-1 0 0,1 1 0 0 0,-1 0 1 0 0,1 0-1 0 0,-1 0-179 0 0,0 8 366 0 0,0-10-384 0 0,1-1-1 0 0,0 1 0 0 0,0 0 0 0 0,-1 0 0 0 0,1-1 1 0 0,0 1-1 0 0,0 0 0 0 0,0-1 0 0 0,0 1 0 0 0,0 0 1 0 0,0 0-1 0 0,0-1 0 0 0,0 1 0 0 0,0 0 0 0 0,0 0 1 0 0,0-1-1 0 0,1 1 0 0 0,-1 0 0 0 0,0-1 0 0 0,0 1 1 0 0,1 0-1 0 0,-1-1 0 0 0,1 1 0 0 0,-1 0 0 0 0,0-1 1 0 0,1 1-1 0 0,-1-1 0 0 0,1 1 0 0 0,-1-1 0 0 0,1 1 1 0 0,0-1-1 0 0,-1 1 0 0 0,1-1 0 0 0,-1 1 0 0 0,1-1 1 0 0,0 0-1 0 0,-1 1 0 0 0,1-1 0 0 0,0 0 1 0 0,-1 0-1 0 0,1 0 0 0 0,0 1 0 0 0,0-1 0 0 0,-1 0 1 0 0,1 0-1 0 0,0 0 19 0 0,1 1-20 0 0,0-1 1 0 0,0 1-1 0 0,0-1 0 0 0,0 1 1 0 0,0-1-1 0 0,0 0 1 0 0,0 0-1 0 0,0 0 0 0 0,0 0 1 0 0,0 0-1 0 0,0 0 1 0 0,0 0-1 0 0,-1-1 0 0 0,1 1 1 0 0,0-1-1 0 0,0 0 1 0 0,0 1-1 0 0,0-1 1 0 0,0 0-1 0 0,-1 0 0 0 0,1 0 1 0 0,0 0-1 0 0,-1 0 20 0 0,3-1 87 0 0,-1 0-1 0 0,0 0 1 0 0,0 0-1 0 0,0 0 1 0 0,0-1-1 0 0,0 1 1 0 0,0-1-1 0 0,-1 0 1 0 0,1 0-1 0 0,-1 0 1 0 0,0 0-1 0 0,0 0 1 0 0,0 0-1 0 0,0-1 1 0 0,0 1-1 0 0,-1-1 1 0 0,0 1-1 0 0,1-2-86 0 0,1-4 0 0 0,0 0 0 0 0,0 1 0 0 0,1-1 0 0 0,1-1 0 0 0,8-19 0 0 0,-7 11 63 0 0,-5 12-235 0 0,1 1 0 0 0,0-1 1 0 0,0 1-1 0 0,0 0 0 0 0,0 0 0 0 0,1 0 1 0 0,0 0-1 0 0,0 0 0 0 0,0 0 1 0 0,0 1-1 0 0,3-2 172 0 0,-1 1-96 0 0,21-14 20 0 0,-25 18 77 0 0,0 0-1 0 0,1 1 0 0 0,-1-1 1 0 0,0 0-1 0 0,0 1 0 0 0,0-1 0 0 0,1 1 1 0 0,-1-1-1 0 0,0 1 0 0 0,1 0 1 0 0,-1-1-1 0 0,0 1 0 0 0,1 0 1 0 0,-1 0-1 0 0,0 0 0 0 0,1 0 1 0 0,-1 0-1 0 0,0 0 0 0 0,1 0 0 0 0,8 3-176 0 0,-9-3 141 0 0,-1 0 0 0 0,1 0 0 0 0,-1 0 0 0 0,1 0-1 0 0,-1 0 1 0 0,0 1 0 0 0,1-1 0 0 0,-1 0 0 0 0,1 0 0 0 0,-1 0 0 0 0,1 0 0 0 0,-1 1 0 0 0,0-1 0 0 0,1 0 0 0 0,-1 0-1 0 0,1 1 1 0 0,-1-1 0 0 0,0 0 0 0 0,1 1 0 0 0,-1-1 0 0 0,0 0 0 0 0,1 1 0 0 0,-1-1 0 0 0,0 1 0 0 0,0-1-1 0 0,1 0 1 0 0,-1 1 0 0 0,0-1 0 0 0,0 1 0 0 0,0-1 0 0 0,0 1 0 0 0,0-1 0 0 0,0 0 0 0 0,1 1 0 0 0,-1-1 0 0 0,0 1 35 0 0,3 14 455 0 0,0 1 1 0 0,2-1 0 0 0,4 10-456 0 0,-2 9 17 0 0,-1-7-18 0 0,6 23 1 0 0,-10-44 156 0 0,-1-1-1 0 0,0 1 0 0 0,0-1 0 0 0,0 1 0 0 0,-1-1 0 0 0,0 2-155 0 0,0-6 509 0 0,0-1-66 0 0,0 0-438 0 0,1 0 0 0 0,-1 0 1 0 0,0 0-1 0 0,1 0 0 0 0,-1 0 0 0 0,0 0 0 0 0,0 0 0 0 0,1 0 1 0 0,-1 0-1 0 0,0 0 0 0 0,0 0 0 0 0,1-1 0 0 0,-1 1 0 0 0,0 0 1 0 0,0 0-1 0 0,1 0 0 0 0,-1 0 0 0 0,0-1 0 0 0,0 1 1 0 0,0 0-1 0 0,0 0 0 0 0,1-1 0 0 0,-1 1 0 0 0,0 0 0 0 0,0 0 1 0 0,0-1-1 0 0,0 1 0 0 0,0 0 0 0 0,0 0 0 0 0,0-1 0 0 0,1 1 1 0 0,-1 0-1 0 0,0 0 0 0 0,0-1 0 0 0,0 1-5 0 0,3-12-27 0 0,-3 11 38 0 0,19-43-11 0 0,4-18 0 0 0,-22 56 0 0 0,0 1 0 0 0,1 0 0 0 0,-1 0 0 0 0,1 0 0 0 0,0 0 0 0 0,1 0 0 0 0,-1 0 0 0 0,1 1 0 0 0,0-1 0 0 0,2-2 0 0 0,3-3-15 0 0,-7 8-94 0 0,0 0 0 0 0,1 0 0 0 0,-1 0 1 0 0,1 0-1 0 0,-1 0 0 0 0,1 0 0 0 0,0 0 0 0 0,0 1 0 0 0,0-1 0 0 0,0 1 0 0 0,0 0 0 0 0,0-1 0 0 0,0 1 0 0 0,0 0 0 0 0,0 0 0 0 0,1 0 0 0 0,-1 1 0 0 0,1-1 109 0 0,-3 1 0 0 0,1-1 0 0 0,-1 1-1 0 0,1 0 1 0 0,-1 0-1 0 0,1 0 1 0 0,-1 0-1 0 0,1 0 1 0 0,0-1-1 0 0,-1 1 1 0 0,1 0-1 0 0,-1 0 1 0 0,1 1-1 0 0,-1-1 1 0 0,1 0-1 0 0,0 0 1 0 0,-1 0-1 0 0,1 0 1 0 0,-1 0-1 0 0,1 1 1 0 0,-1-1 0 0 0,1 0-1 0 0,-1 0 1 0 0,1 1-1 0 0,-1-1 1 0 0,1 0-1 0 0,-1 1 1 0 0,1-1-1 0 0,-1 0 1 0 0,0 1-1 0 0,1-1 1 0 0,-1 1 0 0 0,1 0-2 0 0,0 0 14 0 0,1 0 0 0 0,-1 0 0 0 0,0 0 0 0 0,0-1 0 0 0,0 2 0 0 0,0-1 0 0 0,0 0-1 0 0,0 0 1 0 0,0 0 0 0 0,0 0 0 0 0,0 1 0 0 0,0-1 0 0 0,-1 0 0 0 0,1 1 0 0 0,-1-1-1 0 0,1 0 1 0 0,-1 1 0 0 0,1-1 0 0 0,-1 1 0 0 0,0 0-12 0 0,2 4 164 0 0,2 7 63 0 0,0-1 0 0 0,0 1 0 0 0,-1-1 1 0 0,-1 1-1 0 0,0 0 0 0 0,-1 0 0 0 0,0 13-227 0 0,-1-19 0 0 0,0-4 0 0 0,0 0 0 0 0,0 0 0 0 0,1 1 0 0 0,-1-1 0 0 0,1 0 0 0 0,0 0 0 0 0,0 2 0 0 0,-1-5 0 0 0,0 0 0 0 0,0 0 0 0 0,0 0 0 0 0,0 0 0 0 0,0 0 0 0 0,0 1 0 0 0,0-1 0 0 0,0 0 0 0 0,0 0 0 0 0,0 0 0 0 0,0 0 0 0 0,0 0 0 0 0,1 0 0 0 0,-1 0 0 0 0,0 0 0 0 0,0 0 0 0 0,0 1 0 0 0,0-1 0 0 0,0 0 0 0 0,0 0 0 0 0,0 0 0 0 0,0 0 0 0 0,0 0 0 0 0,0 0 0 0 0,1 0 0 0 0,-1 0 0 0 0,0 0 0 0 0,0 0 0 0 0,0 0 0 0 0,0 0 0 0 0,0 0 0 0 0,0 0 0 0 0,0 0 0 0 0,1 0 0 0 0,-1 0 0 0 0,0 0 0 0 0,0 0 0 0 0,0 0 0 0 0,0 0 0 0 0,0 0 0 0 0,0 0 0 0 0,0 0 0 0 0,1 0 0 0 0,4-4 0 0 0,3-6 0 0 0,7-21 0 0 0,-11 22 0 0 0,0 0 0 0 0,0 1 0 0 0,1-1 0 0 0,1 0 0 0 0,24-30 0 0 0,-29 37 0 0 0,-1 2 0 0 0,0 0 0 0 0,0 0 0 0 0,0 0 0 0 0,0-1 0 0 0,0 1 0 0 0,0 0 0 0 0,0 0 0 0 0,1 0 0 0 0,-1-1 0 0 0,0 1 0 0 0,0 0 0 0 0,0 0 0 0 0,0 0 0 0 0,0 0 0 0 0,1-1 0 0 0,-1 1 0 0 0,0 0 0 0 0,0 0 0 0 0,0 0 0 0 0,0 0 0 0 0,1 0 0 0 0,-1 0 0 0 0,0 0 0 0 0,0 0 0 0 0,0 0 0 0 0,1-1 0 0 0,-1 1 0 0 0,0 0 0 0 0,0 0 0 0 0,1 0 0 0 0,-1 0 0 0 0,0 0 0 0 0,0 0 0 0 0,0 0 0 0 0,1 0 0 0 0,-1 1 0 0 0,0-1 0 0 0,0 0 0 0 0,0 0 0 0 0,1 0 0 0 0,-1 0 0 0 0,0 0 0 0 0,0 0 0 0 0,0 0 0 0 0,1 0 0 0 0,-1 0 0 0 0,0 1 0 0 0,0-1 0 0 0,9 4 0 0 0,-7-3-85 0 0,0 1 0 0 0,0-1-1 0 0,0 1 1 0 0,0 0-1 0 0,0 0 1 0 0,0 0 0 0 0,0 0-1 0 0,-1 0 1 0 0,1 0-1 0 0,-1 0 1 0 0,1 1 0 0 0,-1-1-1 0 0,0 0 1 0 0,0 1 85 0 0,8 12-3007 0 0,-6-12 1474 0 0</inkml:trace>
  <inkml:trace contextRef="#ctx0" brushRef="#br2" timeOffset="544132.67">7964 4840 10136 0 0,'-1'0'49'0'0,"1"-1"1"0"0,-1 1 0 0 0,0-1-1 0 0,1 1 1 0 0,-1 0 0 0 0,0-1-1 0 0,1 1 1 0 0,-1 0 0 0 0,0-1-1 0 0,1 1 1 0 0,-1 0-1 0 0,0 0 1 0 0,1 0 0 0 0,-1 0-1 0 0,0-1 1 0 0,0 1 0 0 0,1 0-1 0 0,-1 0 1 0 0,0 0 0 0 0,0 1-1 0 0,1-1 1 0 0,-1 0 0 0 0,0 0-1 0 0,0 0-49 0 0,-19 10 2226 0 0,18-9-2029 0 0,-1 1 0 0 0,1-1 0 0 0,0 0 0 0 0,-1 0 1 0 0,1 0-1 0 0,-1 0 0 0 0,1 0 0 0 0,-1-1 1 0 0,-2 1-198 0 0,1 0 155 0 0,-1 0 0 0 0,1 0 0 0 0,0 0 0 0 0,-1 1 0 0 0,1 0 0 0 0,-3 1-155 0 0,6-2 509 0 0,1-1-66 0 0,-1 0-294 0 0,-3 4-133 0 0,3 2-16 0 0,-3 3 0 0 0,3-2 0 0 0,1-1 0 0 0,2 1 72 0 0,-2-6 299 0 0,0-1 117 0 0,4 10 613 0 0,-4-10-1100 0 0,1 1 0 0 0,-1-1-1 0 0,0 1 1 0 0,0-1-1 0 0,1 0 1 0 0,-1 1 0 0 0,0-1-1 0 0,0 1 1 0 0,0-1-1 0 0,0 1 1 0 0,0-1 0 0 0,1 1-1 0 0,-1-1 1 0 0,0 1-1 0 0,0-1 1 0 0,0 1 0 0 0,0-1-1 0 0,0 1 1 0 0,0-1-1 0 0,-1 1 1 0 0,1-1 0 0 0,0 1-1 0 0,0-1 1 0 0,0 1-1 0 0,0-1 1 0 0,0 0-1 0 0,-1 1 1 0 0,1-1 0 0 0,0 1-1 0 0,-1-1 0 0 0,1 1 0 0 0,0-1 0 0 0,0 0-1 0 0,-1 1 1 0 0,1-1 0 0 0,0 1 0 0 0,0-1 0 0 0,0 0 0 0 0,0 1 0 0 0,-1-1 0 0 0,1 1 0 0 0,0-1 0 0 0,0 1 0 0 0,0-1 0 0 0,0 0 0 0 0,0 1 0 0 0,0-1 0 0 0,0 1 0 0 0,0-1 0 0 0,0 1 0 0 0,1-1 0 0 0,-1 0 0 0 0,0 1 0 0 0,0-1 0 0 0,0 1 0 0 0,0-1-1 0 0,1 0 1 0 0,-1 1 0 0 0,0-1 0 0 0,0 0 0 0 0,1 1 0 0 0,-1-1 0 0 0,0 0 0 0 0,0 1 0 0 0,0-1 0 0 0,1 0 0 0 0,-1 1 0 0 0,0-1 0 0 0,0 0 0 0 0,0 1 0 0 0,0-1 0 0 0,0 0 0 0 0,0 1 0 0 0,0-1 0 0 0,0 0 0 0 0,0 1 0 0 0,0-1 0 0 0,0 1 0 0 0,0-1 0 0 0,0 0 0 0 0,0 1 0 0 0,0-1 0 0 0,0 0 0 0 0,0 1 0 0 0,0-1 0 0 0,0 0 0 0 0,0 1 0 0 0,-1-1 0 0 0,1 0 0 0 0,0 1 0 0 0,0-1 0 0 0,0 0 0 0 0,-1 1 0 0 0,1-1 0 0 0,0 0 0 0 0,-1 1 0 0 0,0 3 4 0 0,1-4-6 0 0,1 0 0 0 0,-1 1 0 0 0,0-1 0 0 0,0 0 0 0 0,0 0 0 0 0,0 1 0 0 0,0-1 0 0 0,0 0 0 0 0,0 1 0 0 0,0-1 0 0 0,0 0 0 0 0,0 0 0 0 0,0 1 0 0 0,0-1 0 0 0,0 0-1 0 0,0 1 1 0 0,0-1 0 0 0,0 0 0 0 0,0 0 0 0 0,0 1 0 0 0,0-1 0 0 0,0 0 0 0 0,-1 1 0 0 0,1-1 0 0 0,0 0 0 0 0,0 0 0 0 0,0 0 0 0 0,0 1 0 0 0,-1-1 0 0 0,1 0 0 0 0,0 0-1 0 0,0 1 1 0 0,-1-1 2 0 0,1 1-337 0 0,-1 0 273 0 0,0-1 0 0 0,0 1 0 0 0,-1 0 0 0 0,1-1-1 0 0,0 1 1 0 0,0 0 0 0 0,-1-1 0 0 0,1 0 0 0 0,0 1 0 0 0,0-1 0 0 0,-1 0 64 0 0,1 6 606 0 0,1-5-581 0 0,0 0 0 0 0,1-1 0 0 0,-1 1 0 0 0,0 0 0 0 0,0 0 0 0 0,1 0 0 0 0,-1 0 0 0 0,1-1 0 0 0,-1 1 0 0 0,1 0 0 0 0,-1 0 0 0 0,1-1 0 0 0,-1 1 0 0 0,1 0 0 0 0,0-1 0 0 0,-1 1 0 0 0,1-1 0 0 0,0 1 0 0 0,-1-1 0 0 0,1 1-25 0 0,33 17 0 0 0,-25-12 0 0 0,-8-5 0 0 0,0-1 0 0 0,0 1 0 0 0,0 0 0 0 0,0-1 0 0 0,0 1 0 0 0,0 0 0 0 0,0-1 0 0 0,0 1 0 0 0,0 0 0 0 0,-1 0 0 0 0,1 0 0 0 0,0 0 0 0 0,-1 0 0 0 0,1 0 0 0 0,-1 0 0 0 0,1 0 0 0 0,-1 0 0 0 0,0 0 0 0 0,1 0 0 0 0,-1 1 0 0 0,0-1 0 0 0,0 0 0 0 0,1 0 0 0 0,-1 0 0 0 0,0 0 0 0 0,0 1 0 0 0,5 24 0 0 0,-5-24 0 0 0,-1 1 0 0 0,0-1 0 0 0,0 0 0 0 0,0 0 0 0 0,0 0 0 0 0,0 0 0 0 0,0 0 0 0 0,0 0 0 0 0,-1 0 0 0 0,1 0 0 0 0,-1 0 0 0 0,1-1 0 0 0,-1 1 0 0 0,0 0 0 0 0,0-1 0 0 0,0 0 0 0 0,0 1 0 0 0,0-1 0 0 0,0 0 0 0 0,0 0 0 0 0,0 0 0 0 0,0 0 0 0 0,0 0 0 0 0,-1-1 0 0 0,-22 7 0 0 0,18-5 0 0 0,1 0 0 0 0,0 0 0 0 0,0 0 0 0 0,-6 3 0 0 0,6-2 0 0 0,-1 1 0 0 0,1-2 0 0 0,0 1 0 0 0,-1-1 0 0 0,0 0 0 0 0,0 0 0 0 0,1 0 0 0 0,-1-1 0 0 0,0 0 0 0 0,0-1 0 0 0,0 0 0 0 0,-7 0 0 0 0,-1 0-657 0 0,-4 0-2888 0 0,12-3 2012 0 0</inkml:trace>
  <inkml:trace contextRef="#ctx0" brushRef="#br2" timeOffset="544864.227">8041 4963 13824 0 0,'0'0'314'0'0,"0"0"46"0"0,0 0 22 0 0,0 1-50 0 0,0 10-101 0 0,-1 0 0 0 0,0 0 0 0 0,-1 6-231 0 0,1-14 315 0 0,0 1-1 0 0,0-1 1 0 0,0 0 0 0 0,0 0-1 0 0,0 0 1 0 0,-1 1 0 0 0,1-1-1 0 0,-1-1 1 0 0,0 1-1 0 0,0 0 1 0 0,-1 1-315 0 0,-3 2 33 0 0,4 2-33 0 0,-2-2 0 0 0,0 1 0 0 0,4-7 0 0 0,0 0 0 0 0,-1 0 0 0 0,1 1 0 0 0,0-1 0 0 0,0 0 0 0 0,0 0 0 0 0,0 0 0 0 0,-1 0 0 0 0,1 1 0 0 0,0-1 0 0 0,0 0 0 0 0,0 0 0 0 0,-1 0 0 0 0,1 0 0 0 0,0 0 0 0 0,0 0 0 0 0,-1 0 0 0 0,1 1 0 0 0,0-1 0 0 0,0 0 0 0 0,0 0 0 0 0,-1 0 0 0 0,1 0 0 0 0,0 0 0 0 0,0 0 0 0 0,-1 0 0 0 0,1 0 0 0 0,0 0 0 0 0,0 0 0 0 0,-1-1 0 0 0,1 1 0 0 0,0 0 0 0 0,0 0 0 0 0,-1 0 0 0 0,1 0 0 0 0,0 0 0 0 0,0 0 0 0 0,0 0 0 0 0,-1-1 0 0 0,1 1 0 0 0,0 0 0 0 0,0 0 0 0 0,0 0 0 0 0,-1 0 0 0 0,1-1 0 0 0,0 1 0 0 0,0 0 0 0 0,0 0 0 0 0,0 0 0 0 0,0-1 0 0 0,0 1 0 0 0,0 0 0 0 0,-1 0 0 0 0,1-1 0 0 0,0 1 0 0 0,0 0 0 0 0,0 0 0 0 0,0-1 0 0 0,0 1 0 0 0,0 0 0 0 0,0 0 0 0 0,0-1 0 0 0,0 1 0 0 0,0-1 0 0 0,1-1 0 0 0,-1 0 0 0 0,1 0 0 0 0,0 0 0 0 0,0 0 0 0 0,0 1 0 0 0,0-1 0 0 0,0 0 0 0 0,1-1 0 0 0,4-7 0 0 0,4-12-600 0 0,2 1-1 0 0,0 0 0 0 0,11-15 601 0 0,-19 32-146 0 0,0 0 0 0 0,0 0 0 0 0,1 0 0 0 0,-1 0 0 0 0,1 1 0 0 0,0-1 0 0 0,0 1 0 0 0,0 0 0 0 0,0 1 0 0 0,0-1 1 0 0,3 1 145 0 0,-7 1-23 0 0,1 1 1 0 0,-1 0 0 0 0,0 0 0 0 0,1 1 0 0 0,-1-1 0 0 0,0 0 0 0 0,1 0 0 0 0,-1 1 0 0 0,0-1 0 0 0,1 1-1 0 0,-1-1 1 0 0,0 1 0 0 0,1-1 0 0 0,-1 1 0 0 0,0 0 0 0 0,0 0 0 0 0,0 0 0 0 0,0-1 0 0 0,0 1 0 0 0,0 0 0 0 0,0 1 22 0 0,1-1 204 0 0,0 1 1 0 0,0 1 0 0 0,0-1 0 0 0,-1 0 0 0 0,1 0-1 0 0,-1 1 1 0 0,1-1 0 0 0,0 3-205 0 0,1 6 698 0 0,-3-9-561 0 0,1 1-1 0 0,-1-1 1 0 0,1 0-1 0 0,0 1 1 0 0,0-1-1 0 0,0 0 1 0 0,0 0-1 0 0,0 0 1 0 0,0 0 0 0 0,1 0-1 0 0,0 1-136 0 0,0-1 3 0 0,0 0-1 0 0,-1 1 1 0 0,1-1-1 0 0,-1 1 1 0 0,1-1 0 0 0,-1 1-1 0 0,0-1 1 0 0,0 1-1 0 0,0 0 1 0 0,0 0 0 0 0,-1 0-1 0 0,1-1 1 0 0,-1 1-1 0 0,1 2-2 0 0,-1 2 0 0 0,-1 1-1 0 0,1-1 1 0 0,-1 1-1 0 0,-1-1 0 0 0,-1 8 1 0 0,2-17 0 0 0,0 0 0 0 0,1 0 0 0 0,-1 0 0 0 0,1 0 0 0 0,0-1 0 0 0,-1 1 0 0 0,1 0 0 0 0,0 0 0 0 0,0 0 0 0 0,0 0 0 0 0,1 0 0 0 0,-1 0 0 0 0,1-2 0 0 0,10-13 0 0 0,-8 13 0 0 0,0 1 0 0 0,-1-1 0 0 0,1 0 0 0 0,-1 1 0 0 0,0-1 0 0 0,1-4 0 0 0,-2 4-43 0 0,1-1 0 0 0,-1 1 1 0 0,1 0-1 0 0,0 0 0 0 0,0 0 0 0 0,0 0 0 0 0,1 1 0 0 0,-1-1 0 0 0,2 0 43 0 0,7-13-778 0 0,-11 15 750 0 0,1 0-1 0 0,0 0 1 0 0,0 1 0 0 0,0-1-1 0 0,0 1 1 0 0,0-1-1 0 0,1 1 1 0 0,-1-1 0 0 0,0 1-1 0 0,1-1 1 0 0,-1 1 0 0 0,1 0-1 0 0,0-1 29 0 0,6-3 622 0 0,-7 4-638 0 0,-1 0 0 0 0,1 1 0 0 0,0-1 0 0 0,-1 1 0 0 0,1-1 0 0 0,0 1 0 0 0,-1-1 0 0 0,1 1 0 0 0,0 0-1 0 0,-1-1 1 0 0,1 1 0 0 0,0 0 0 0 0,0-1 0 0 0,-1 1 0 0 0,1 0 0 0 0,0 0 0 0 0,0 0 0 0 0,0 0 0 0 0,0 0 0 0 0,-1 0 0 0 0,1 0 0 0 0,0 0-1 0 0,0 0 1 0 0,0 0 0 0 0,-1 0 0 0 0,1 0 0 0 0,0 1 0 0 0,0-1 16 0 0,0 1-373 0 0,-1-1 574 0 0,1 0-127 0 0,0 1-1 0 0,0 0 0 0 0,0 0 1 0 0,0-1-1 0 0,-1 1 0 0 0,1 0 1 0 0,0 0-1 0 0,0 0 1 0 0,-1 0-1 0 0,1 0 0 0 0,0 0 1 0 0,-1 0-1 0 0,1 0 1 0 0,-1 0-1 0 0,1 1 0 0 0,-1-1 1 0 0,0 0-1 0 0,0 0 1 0 0,1 0-1 0 0,-1 0 0 0 0,0 1-73 0 0,1 2 3 0 0,0 1-1 0 0,0-1 1 0 0,1 0-1 0 0,0 0 0 0 0,0 1 1 0 0,0-1-1 0 0,1 1-2 0 0,10 22-1 0 0,8 36 1 0 0,-19-58 0 0 0,5 12 0 0 0,-6-17-21 0 0,-1 0-1 0 0,0 0 0 0 0,0 1 1 0 0,1-1-1 0 0,-1 0 1 0 0,0 0-1 0 0,1 1 0 0 0,-1-1 1 0 0,0 0-1 0 0,1 0 0 0 0,-1 0 1 0 0,1 0-1 0 0,-1 1 0 0 0,0-1 1 0 0,1 0-1 0 0,-1 0 0 0 0,0 0 1 0 0,1 0-1 0 0,-1 0 0 0 0,1 0 1 0 0,-1 0-1 0 0,0 0 0 0 0,1 0 1 0 0,-1 0-1 0 0,1 0 1 0 0,-1 0-1 0 0,0-1 0 0 0,1 1 1 0 0,-1 0-1 0 0,1 0 0 0 0,-1 0 1 0 0,0-1-1 0 0,1 1 0 0 0,-1 0 1 0 0,0 0-1 0 0,0 0 0 0 0,1-1 1 0 0,-1 1-1 0 0,0 0 0 0 0,1-1 1 0 0,-1 1-1 0 0,0 0 0 0 0,0-1 1 0 0,0 1-1 0 0,1-1 22 0 0,-1 1-278 0 0,15-19-2672 0 0,-8 8 1417 0 0</inkml:trace>
  <inkml:trace contextRef="#ctx0" brushRef="#br2" timeOffset="545150.804">8476 4837 15664 0 0,'0'0'356'0'0,"0"0"49"0"0,0 0 21 0 0,0 0-42 0 0,0 8-165 0 0,2-3 75 0 0,-1 2 151 0 0,1 0 0 0 0,-1 1 0 0 0,-1-1 0 0 0,1 0 0 0 0,-1 0 0 0 0,0 0 0 0 0,-1 2-445 0 0,1-2 145 0 0,-1 1 0 0 0,1-1-1 0 0,1 0 1 0 0,0 4-145 0 0,1 17 472 0 0,-2 17 1069 0 0,0-44-1878 0 0,1-3-138 0 0,17-51-5819 0 0,-12 34 153 0 0</inkml:trace>
  <inkml:trace contextRef="#ctx0" brushRef="#br2" timeOffset="545151.804">8541 4666 10136 0 0,'0'0'464'0'0,"0"0"-10"0"0,-1-6-276 0 0,1 6-53 0 0,0-1 1 0 0,0 1-1 0 0,-1 0 1 0 0,1-1-1 0 0,0 1 1 0 0,0 0 0 0 0,0-1-1 0 0,-1 1 1 0 0,1 0-1 0 0,0-1 1 0 0,-1 1-1 0 0,1 0 1 0 0,0 0-1 0 0,0-1 1 0 0,-1 1 0 0 0,1 0-1 0 0,0 0 1 0 0,-1 0-1 0 0,1-1 1 0 0,-1 1-1 0 0,1 0 1 0 0,0 0-1 0 0,-1 0 1 0 0,1 0-1 0 0,0 0 1 0 0,-1 0 0 0 0,1 0-1 0 0,-1 0 1 0 0,1 0-1 0 0,0 0 1 0 0,-1 0-1 0 0,1 0 1 0 0,-1 0-1 0 0,1 0 1 0 0,0 0 0 0 0,-1 0-1 0 0,1 0 1 0 0,-1 1-1 0 0,1-1 1 0 0,0 0-1 0 0,-1 0 1 0 0,1 0-1 0 0,0 1 1 0 0,-1-1 0 0 0,1 0-1 0 0,0 0 1 0 0,0 1-1 0 0,-1-1-125 0 0,1 0 100 0 0,-3 3-97 0 0,1-1 0 0 0,0 1 0 0 0,0 0 0 0 0,0 0 0 0 0,0-1-1 0 0,-2 4-2 0 0,4-6 1 0 0,0 0-1 0 0,0 1 0 0 0,0-1 1 0 0,0 0-1 0 0,0 0 1 0 0,-1 0-1 0 0,1 0 0 0 0,0 0 1 0 0,0 0-1 0 0,0 1 0 0 0,0-1 1 0 0,0 0-1 0 0,0 0 0 0 0,0 0 1 0 0,0 0-1 0 0,0 1 0 0 0,0-1 1 0 0,-1 0-1 0 0,1 0 0 0 0,0 0 1 0 0,0 0-1 0 0,0 1 0 0 0,0-1 1 0 0,0 0-1 0 0,0 0 0 0 0,0 0 1 0 0,0 0-1 0 0,0 1 0 0 0,1-1 1 0 0,-1 0-1 0 0,0 0 0 0 0,0 0 1 0 0,0 0-1 0 0,0 1 0 0 0,0-1 1 0 0,0 0-1 0 0,0 0 0 0 0,0 0 1 0 0,0 0-1 0 0,0 1 0 0 0,1-1 1 0 0,-1 0-1 0 0,0 0 0 0 0,0 0 1 0 0,0 0-1 0 0,0 0-6 0 0,1 1 1 0 0,-1-1-1 0 0,0 0 1 0 0,0 0-1 0 0,0 0 0 0 0,0 1 1 0 0,1-1-1 0 0,-1 0 1 0 0,0 0-1 0 0,0 1 1 0 0,0-1-1 0 0,0 0 1 0 0,0 0-1 0 0,0 1 0 0 0,0-1 1 0 0,0 0-1 0 0,0 1 1 0 0,0-1-1 0 0,0 0 1 0 0,0 0-1 0 0,0 1 1 0 0,0-1-1 0 0,0 0 0 0 0,0 1 1 0 0,0-1-1 0 0,0 0 1 0 0,0 0-1 0 0,0 1 1 0 0,0-1-1 0 0,0 0 1 0 0,0 0-1 0 0,-1 1 0 0 0,1-1 1 0 0,0 0-1 0 0,0 0 1 0 0,0 1-1 0 0,0-1 1 0 0,-1 0-1 0 0,1 0 6 0 0,0 2-1050 0 0,2-1-386 0 0,9 2-79 0 0,-9-2-18 0 0</inkml:trace>
  <inkml:trace contextRef="#ctx0" brushRef="#br2" timeOffset="545404.727">8629 4670 10136 0 0,'4'14'1078'0'0,"-2"-7"-1138"0"0,0 0 364 0 0,-1-1-1 0 0,0 1 1 0 0,0-1-1 0 0,0 1 1 0 0,-1 3-304 0 0,1-6 354 0 0,-1 1 0 0 0,1-1 0 0 0,0 0 0 0 0,0 0 1 0 0,0 2-355 0 0,1-3 257 0 0,-2 1 0 0 0,1-1 0 0 0,0 0 0 0 0,0 0 0 0 0,-1 0 1 0 0,0 1-1 0 0,0-1 0 0 0,0 0 0 0 0,0 0 0 0 0,-1 3-257 0 0,1 0 46 0 0,-1 0 0 0 0,1 0 0 0 0,0 1-1 0 0,1-1 1 0 0,-1 0 0 0 0,1 0 0 0 0,0 1-1 0 0,1-1 1 0 0,0 1-46 0 0,0 1 220 0 0,0 1 0 0 0,-1-1-1 0 0,0 1 1 0 0,0 2-220 0 0,-1-1 348 0 0,1 0 0 0 0,0-1 0 0 0,2 5-348 0 0,2 26 74 0 0,-5-37-74 0 0,1 1 0 0 0,-1-1 0 0 0,1 0 0 0 0,0 0 0 0 0,0 0 0 0 0,1 3 0 0 0,-1-3 0 0 0,0 0 0 0 0,0 1 0 0 0,0-1 0 0 0,-1 0 0 0 0,1 1 0 0 0,-1 2 0 0 0,0 0-11 0 0,-1-5 0 0 0,1 0 0 0 0,0 1 0 0 0,0-1-1 0 0,0 0 1 0 0,0 1 0 0 0,0-1 0 0 0,0 1 0 0 0,0-1-1 0 0,0 0 1 0 0,1 1 0 0 0,-1-1 0 0 0,0 0 0 0 0,1 1 0 0 0,-1-1-1 0 0,1 0 1 0 0,0 0 0 0 0,-1 1 11 0 0,10-18-4785 0 0,-4 5-668 0 0</inkml:trace>
  <inkml:trace contextRef="#ctx0" brushRef="#br2" timeOffset="545595.764">8807 4740 13824 0 0,'0'-1'28'0'0,"0"1"0"0"0,-1 0 1 0 0,1 0-1 0 0,0-1 1 0 0,0 1-1 0 0,-1 0 1 0 0,1 0-1 0 0,0 0 0 0 0,0-1 1 0 0,-1 1-1 0 0,1 0 1 0 0,0 0-1 0 0,0 0 1 0 0,-1 0-1 0 0,1 0 0 0 0,0 0 1 0 0,-1 0-1 0 0,1 0 1 0 0,0 0-1 0 0,-1 0 0 0 0,1 0 1 0 0,0 0-1 0 0,0 0 1 0 0,-1 0-1 0 0,1 0 1 0 0,0 0-1 0 0,-1 0 0 0 0,1 0 1 0 0,0 0-1 0 0,0 0 1 0 0,-1 0-29 0 0,2 9 844 0 0,1 6-135 0 0,-4-7-285 0 0,1-6-301 0 0,1 0 0 0 0,-1 0 1 0 0,1 0-1 0 0,0 0 0 0 0,0 0 1 0 0,0 0-1 0 0,0 0 0 0 0,0 0 0 0 0,0 2-123 0 0,-2 39 1467 0 0,3-25-1429 0 0,-1-1 0 0 0,0 1-1 0 0,-1 0 1 0 0,-1 0-38 0 0,1-5 14 0 0,0-7-14 0 0,-1 0 0 0 0,1 0 0 0 0,-1-1 0 0 0,0 1 0 0 0,0-1 0 0 0,-3 4 0 0 0,3-4 0 0 0,-1 0 0 0 0,1 1 0 0 0,0-1 0 0 0,1 1 0 0 0,-1 0 0 0 0,0 4 0 0 0,2-7 2 0 0,-1 0-1 0 0,0 1 1 0 0,0-1-1 0 0,0 0 1 0 0,0 0-1 0 0,-1 0 1 0 0,1 0-1 0 0,-1 0 1 0 0,0 1-2 0 0,-7 12-215 0 0,9-16 55 0 0,0 1 0 0 0,0 0 0 0 0,-1 0 0 0 0,1-1 0 0 0,0 1 0 0 0,-1 0 0 0 0,1-1 0 0 0,-1 1 0 0 0,1-1 0 0 0,-1 1 0 0 0,1 0 0 0 0,-1-1-1 0 0,1 1 1 0 0,-1-1 0 0 0,0 0 0 0 0,1 1 0 0 0,-1-1 0 0 0,0 1 0 0 0,1-1 0 0 0,-1 0 0 0 0,0 1 0 0 0,1-1 0 0 0,-1 0 0 0 0,0 0 0 0 0,0 0 160 0 0,-9 1-1533 0 0</inkml:trace>
  <inkml:trace contextRef="#ctx0" brushRef="#br2" timeOffset="546087.026">8663 4868 13824 0 0,'74'18'1512'0'0,"-13"6"2410"0"0,13 9-3922 0 0,-68-30-219 0 0,0 0 0 0 0,0-1 0 0 0,1 0 0 0 0,-1 0 0 0 0,1 0 0 0 0,-1-1 0 0 0,1 0 0 0 0,-1 0 0 0 0,1-1 0 0 0,0 1 0 0 0,-1-2 0 0 0,5 1 219 0 0,-3-3-688 0 0,-3 3 414 0 0,0-2 0 0 0,-1 1 0 0 0,1 0 0 0 0,-1-1 0 0 0,1 0 0 0 0,-1 0 0 0 0,0 0 0 0 0,1-1 0 0 0,-1 1 0 0 0,0-1 0 0 0,1-2 274 0 0,40-40-3252 0 0,-44 44 3701 0 0,-1 1 51 0 0,0 0 79 0 0,0 0 286 0 0,-1-1-663 0 0,1 1-1 0 0,0-1 1 0 0,0 1 0 0 0,0-1-1 0 0,-1 1 1 0 0,1-1 0 0 0,0 1 0 0 0,0-1-1 0 0,-1 1 1 0 0,1 0 0 0 0,0-1-1 0 0,-1 1 1 0 0,1 0 0 0 0,0-1-1 0 0,-1 1 1 0 0,1 0 0 0 0,-1-1 0 0 0,1 1-202 0 0,-3-1 167 0 0,0 0 0 0 0,0 1 0 0 0,0-1 0 0 0,0 1 0 0 0,0-1 0 0 0,0 1 0 0 0,0 0 0 0 0,0 0 0 0 0,0 1 0 0 0,-2-1-167 0 0,-18 1 448 0 0,18-1-247 0 0,0 1-1 0 0,0 0 1 0 0,0 0 0 0 0,1 0-1 0 0,-1 0 1 0 0,1 1 0 0 0,-1 0-1 0 0,-4 2-200 0 0,7-3 79 0 0,0 0 0 0 0,0 1 0 0 0,0-1 0 0 0,0 1 0 0 0,0-1 0 0 0,0 1 0 0 0,0 0 0 0 0,0 0 0 0 0,1 0 0 0 0,-1 0 0 0 0,0 0 0 0 0,1 0 0 0 0,0 0 0 0 0,0 1 0 0 0,-1 1-79 0 0,-4 6 698 0 0,4-9-621 0 0,-2 11 11 0 0,-7 22-88 0 0,12-29 0 0 0,0 1 0 0 0,0-1 0 0 0,1 1 0 0 0,0-1 0 0 0,0 0 0 0 0,0 0 0 0 0,0 0 0 0 0,1 0 0 0 0,0 0 0 0 0,0 0 0 0 0,0-1 0 0 0,2 2 0 0 0,-3-4 0 0 0,0 0 0 0 0,1-1 0 0 0,-1 1 0 0 0,0-1 0 0 0,1 0 0 0 0,-1 1 0 0 0,1-1 0 0 0,0 0 0 0 0,-1 0 0 0 0,1-1 0 0 0,2 1 0 0 0,30 4 0 0 0,-24-6-250 0 0,1-1 1 0 0,-1 0-1 0 0,0-1 0 0 0,0 0 0 0 0,0 0 0 0 0,0-1 250 0 0,19-6-1330 0 0,37-15-3572 0 0,-65 24 4494 0 0,1 0 0 0 0,-1-1 0 0 0,1 1 0 0 0,-1-1 0 0 0,0 1 0 0 0,0-1 0 0 0,1 0 0 0 0,-1 0 408 0 0,2-2-758 0 0,8-5-1288 0 0</inkml:trace>
  <inkml:trace contextRef="#ctx0" brushRef="#br2" timeOffset="546484.123">9310 4870 8288 0 0,'0'0'381'0'0,"0"0"-6"0"0,0-5 545 0 0,-1 5 5874 0 0,-2 1-6605 0 0,1 1 0 0 0,-1-1 1 0 0,0 1-1 0 0,1 0 0 0 0,-1 0 0 0 0,1 0 0 0 0,0 0 0 0 0,0 1 0 0 0,0-1 1 0 0,0 1-1 0 0,0-1 0 0 0,0 1 0 0 0,1 0 0 0 0,-2 1-189 0 0,-30 62 17 0 0,25-53 125 0 0,7-12-80 0 0,0 0 0 0 0,1 0 0 0 0,-1 0 0 0 0,0 0-1 0 0,1 0 1 0 0,-1 0 0 0 0,1 0 0 0 0,-1 1 0 0 0,1-1-1 0 0,-1 0 1 0 0,1 0 0 0 0,0 0 0 0 0,0 0 0 0 0,-1 1-1 0 0,1-1 1 0 0,0 0 0 0 0,0 0 0 0 0,0 1 0 0 0,0-1 0 0 0,1 0-1 0 0,-1 1-61 0 0,0 11 592 0 0,0-12-591 0 0,0-1-1 0 0,0 0 1 0 0,0 1-1 0 0,0-1 0 0 0,0 0 1 0 0,1 1-1 0 0,-1-1 0 0 0,0 0 1 0 0,0 1-1 0 0,0-1 1 0 0,0 0-1 0 0,0 0 0 0 0,0 1 1 0 0,1-1-1 0 0,-1 0 1 0 0,0 1-1 0 0,0-1 0 0 0,0 0 1 0 0,1 0-1 0 0,-1 1 0 0 0,0-1 1 0 0,0 0-1 0 0,1 0 1 0 0,-1 0-1 0 0,0 1 0 0 0,0-1 1 0 0,1 0-1 0 0,-1 0 1 0 0,0 0-1 0 0,1 0 0 0 0,-1 0 1 0 0,0 0-1 0 0,1 1 0 0 0,-1-1 1 0 0,0 0-1 0 0,1 0 1 0 0,-1 0-1 0 0,0 0 0 0 0,1 0 1 0 0,5 4-1 0 0,1-4 0 0 0,2-3 0 0 0,-7 3 0 0 0,0-1 0 0 0,0 1 0 0 0,0-1 0 0 0,-1 0 0 0 0,1 1 0 0 0,0-1 0 0 0,0 0 0 0 0,-1 0 0 0 0,1 0 0 0 0,0 0 0 0 0,-1-1 0 0 0,1 1 0 0 0,0-1 0 0 0,9-13-5 0 0,-1 1 0 0 0,0-2 0 0 0,-1 1 0 0 0,-1-1 0 0 0,5-16 5 0 0,7-23-1593 0 0,0-9 1593 0 0,-12 38-790 0 0,-4 7 464 0 0,0 0 0 0 0,-1 0-1 0 0,-2-1 1 0 0,0 1-1 0 0,-1-13 327 0 0,0 26 0 0 0,0 6 18 0 0,0 0 0 0 0,-1 0 0 0 0,1-1 0 0 0,0 1 0 0 0,0 0 0 0 0,0 0 0 0 0,0-1-1 0 0,0 1 1 0 0,-1 0 0 0 0,1 0 0 0 0,0-1 0 0 0,0 1 0 0 0,0 0 0 0 0,-1 0 0 0 0,1 0-1 0 0,0 0 1 0 0,0 0 0 0 0,-1-1 0 0 0,1 1 0 0 0,0 0 0 0 0,0 0 0 0 0,-1 0 0 0 0,1 0 0 0 0,0 0-1 0 0,-1 0 1 0 0,1 0 0 0 0,0 0 0 0 0,0 0 0 0 0,-1 0 0 0 0,1 0 0 0 0,0 0 0 0 0,0 0-1 0 0,-1 0 1 0 0,1 0 0 0 0,0 0 0 0 0,-1 0 0 0 0,1 0 0 0 0,0 0 0 0 0,0 1 0 0 0,-1-1-1 0 0,1 0 1 0 0,0 0 0 0 0,0 0 0 0 0,0 0 0 0 0,-1 0 0 0 0,1 1 0 0 0,0-1 0 0 0,0 0-1 0 0,0 0 1 0 0,-1 1 0 0 0,1-1 0 0 0,0 0 0 0 0,0 0 0 0 0,0 0 0 0 0,0 1 0 0 0,0-1-1 0 0,0 0 1 0 0,-1 1-18 0 0,1-1 347 0 0,-6 7-252 0 0,0 1-1 0 0,0-1 1 0 0,1 1-1 0 0,0 0 1 0 0,0 0-1 0 0,1 0 1 0 0,0 2-95 0 0,-5 11-27 0 0,2 0 0 0 0,-3 12 27 0 0,-4 15 0 0 0,3-13 0 0 0,0 12 0 0 0,-1-6 9 0 0,9-30-111 0 0,0 0-1 0 0,0-1 1 0 0,1 2-1 0 0,-1 9 103 0 0,-2 21-1265 0 0,0-17-3479 0 0,1-10-869 0 0</inkml:trace>
  <inkml:trace contextRef="#ctx0" brushRef="#br2" timeOffset="547395.206">7458 5312 11976 0 0,'6'0'1274'0'0,"-4"1"-1173"0"0,-1 0-1 0 0,0 0 1 0 0,0 1-1 0 0,0-1 1 0 0,0 0-1 0 0,0 0 0 0 0,0 1 1 0 0,0-1-1 0 0,0 0 1 0 0,0 1-1 0 0,-1-1 1 0 0,1 1-1 0 0,0-1 1 0 0,-1 1-1 0 0,0-1 1 0 0,1 1-1 0 0,-1 0 0 0 0,0-1 1 0 0,0 1-1 0 0,0-1 1 0 0,0 1-101 0 0,3 10-48 0 0,-1 2 282 0 0,1 0 0 0 0,-2 0 1 0 0,0 12-235 0 0,1-4 752 0 0,-5 50 1296 0 0,3-33-1434 0 0,-1-31-615 0 0,1 0-1 0 0,0 1 1 0 0,0-1-1 0 0,1 6 2 0 0,5 59 0 0 0,-6-61 0 0 0,0-12-5 0 0,0 0-1 0 0,0 0 0 0 0,0 0 0 0 0,0 0 0 0 0,0 0 1 0 0,0-1-1 0 0,0 1 0 0 0,0 0 0 0 0,0 0 0 0 0,0 0 0 0 0,0 0 1 0 0,0 0-1 0 0,0 0 0 0 0,0 0 0 0 0,0 0 0 0 0,0 0 1 0 0,-1 0-1 0 0,1 0 0 0 0,0 0 0 0 0,0 0 0 0 0,0 0 0 0 0,0 0 1 0 0,0-1-1 0 0,0 1 0 0 0,0 0 0 0 0,0 0 0 0 0,0 0 1 0 0,0 0-1 0 0,-1 0 0 0 0,1 0 0 0 0,0 0 0 0 0,0 0 1 0 0,0 0-1 0 0,0 0 0 0 0,0 0 0 0 0,0 0 0 0 0,0 0 0 0 0,0 0 1 0 0,0 1-1 0 0,0-1 0 0 0,-1 0 0 0 0,1 0 0 0 0,0 0 1 0 0,0 0-1 0 0,0 0 0 0 0,0 0 0 0 0,0 0 0 0 0,0 0 1 0 0,0 0-1 0 0,0 0 0 0 0,0 0 0 0 0,0 0 0 0 0,0 0 0 0 0,0 0 1 0 0,0 0-1 0 0,0 1 0 0 0,0-1 0 0 0,-1 0 0 0 0,1 0 1 0 0,0 0-1 0 0,0 0 0 0 0,0 0 0 0 0,0 0 0 0 0,0 0 0 0 0,0 0 1 0 0,0 0-1 0 0,0 0 6 0 0,-4-6-487 0 0,1-13-574 0 0,2 0 0 0 0,0-1 0 0 0,1 1-1 0 0,1 0 1 0 0,2-11 1061 0 0,-2 18-705 0 0,7-30-1076 0 0,-2 15 882 0 0,-3 14 1125 0 0,-1 1 1 0 0,2 0 0 0 0,0 0-1 0 0,0 1 1 0 0,1-1 0 0 0,4-6-227 0 0,-8 16 83 0 0,1 1 0 0 0,-1-1 0 0 0,1 0 0 0 0,-1 0 0 0 0,1 1 0 0 0,0-1 0 0 0,0 1 0 0 0,-1-1 0 0 0,1 1 0 0 0,0 0 0 0 0,1 0 0 0 0,-1 0 0 0 0,0 0 0 0 0,0 0 0 0 0,0 0 0 0 0,1 1 0 0 0,-1-1 0 0 0,0 1 0 0 0,0-1 0 0 0,1 1 0 0 0,-1 0 0 0 0,2 0-83 0 0,-1 0 238 0 0,0 0-1 0 0,0 0 1 0 0,-1 0-1 0 0,1 1 1 0 0,0-1-1 0 0,0 1 1 0 0,0 0-1 0 0,-1 0 1 0 0,1 0 0 0 0,0 0-1 0 0,-1 0 1 0 0,1 1-1 0 0,-1-1 1 0 0,1 1-1 0 0,-1 0 1 0 0,0 0 0 0 0,0-1-1 0 0,2 3-237 0 0,9 10 2 0 0,-10-13 105 0 0,-1 1 0 0 0,0 0-1 0 0,0 0 1 0 0,0 0 0 0 0,-1 0 0 0 0,1 1 0 0 0,0-1 0 0 0,-1 0-1 0 0,1 1 1 0 0,-1-1 0 0 0,0 1 0 0 0,0 0 0 0 0,0-1-1 0 0,0 2-106 0 0,0-1 33 0 0,-1-1-1 0 0,0 1 0 0 0,0-1 1 0 0,0 1-1 0 0,0-1 0 0 0,0 1 0 0 0,0-1 1 0 0,-1 1-1 0 0,1-1 0 0 0,-1 1 0 0 0,0-1 1 0 0,0 1-1 0 0,0-1 0 0 0,0 0 1 0 0,0 1-1 0 0,0-1 0 0 0,-1 0 0 0 0,1 0 1 0 0,-1 0-1 0 0,1 0 0 0 0,-1 0 1 0 0,0 0-1 0 0,0-1 0 0 0,0 1 0 0 0,0 0 1 0 0,-1 0-33 0 0,-7 5 284 0 0,-1-1 1 0 0,0 0 0 0 0,0-1 0 0 0,-1 0 0 0 0,-1 0-285 0 0,-9 4 392 0 0,18-8-589 0 0,1 0-1 0 0,-1 0 0 0 0,0 0 1 0 0,0 0-1 0 0,0-1 0 0 0,1 1 0 0 0,-4-1 198 0 0,6 0-512 0 0,1 0 0 0 0,-4-6-1637 0 0,-1 1-3989 0 0</inkml:trace>
  <inkml:trace contextRef="#ctx0" brushRef="#br2" timeOffset="547734.618">7807 5347 11976 0 0,'-9'12'1200'0'0,"6"-10"-1187"0"0,1 0 1 0 0,0 0 0 0 0,1 0 0 0 0,-1 1 0 0 0,0-1 0 0 0,1 1 0 0 0,-1-1 0 0 0,1 1 0 0 0,0 0 0 0 0,0-1-1 0 0,0 1 1 0 0,0 0 0 0 0,0 2-14 0 0,1-5 2 0 0,-3 6 356 0 0,1 0-1 0 0,-1-1 1 0 0,0 1-1 0 0,-1-1 0 0 0,0 1-357 0 0,2-2 186 0 0,-1-1 0 0 0,1 1 0 0 0,0-1 0 0 0,0 1 0 0 0,0 0-1 0 0,0 0 1 0 0,1 0 0 0 0,-1 0 0 0 0,1 1 0 0 0,0-1 0 0 0,1 0-1 0 0,-1 2-185 0 0,1-5 0 0 0,0 0 0 0 0,0-1 0 0 0,0 1 0 0 0,0 0-1 0 0,0 0 1 0 0,1-1 0 0 0,-1 1 0 0 0,0 0 0 0 0,0 0-1 0 0,1-1 1 0 0,-1 1 0 0 0,0 0 0 0 0,1-1-1 0 0,-1 1 1 0 0,1 0 0 0 0,-1-1 0 0 0,1 1 0 0 0,-1-1-1 0 0,1 1 1 0 0,-1-1 0 0 0,1 1 0 0 0,0-1 0 0 0,-1 1-1 0 0,1-1 1 0 0,0 1 0 0 0,0-1 0 0 0,14 13 77 0 0,-14-12 294 0 0,11-1 626 0 0,-3-1-895 0 0,-1 1-1 0 0,1-1 0 0 0,-1-1 1 0 0,0 0-1 0 0,1 0 0 0 0,1-1-101 0 0,-6 1 0 0 0,-1 1 0 0 0,0-1 0 0 0,0 0 0 0 0,0-1 0 0 0,0 1 0 0 0,0 0 0 0 0,0-1 0 0 0,-1 1 0 0 0,1-1 0 0 0,-1 0 0 0 0,0 0 0 0 0,0 0 0 0 0,0 0 0 0 0,0-1 0 0 0,0 1 0 0 0,-1 0 0 0 0,1-1 0 0 0,-1-1 0 0 0,2-1 0 0 0,-2 3 0 0 0,-1-1 0 0 0,0 1 0 0 0,0-1 0 0 0,0 0 0 0 0,0 1 0 0 0,0-1 0 0 0,-1 1 0 0 0,1-1 0 0 0,-1 1 0 0 0,0-1 0 0 0,0 1 0 0 0,-1-1 0 0 0,1 1 0 0 0,-1 0 0 0 0,1 0 0 0 0,-1 0 0 0 0,-2-3 0 0 0,-9-1 0 0 0,12 6 0 0 0,0 1 0 0 0,0-1 0 0 0,-1 1 0 0 0,1-1 0 0 0,0 1 0 0 0,0-1 0 0 0,0 0 0 0 0,0 1 0 0 0,0-1 0 0 0,1 0 0 0 0,-1 0 0 0 0,0 0 0 0 0,0 0 0 0 0,0 1 0 0 0,1-1 0 0 0,-1 0 0 0 0,0-1 0 0 0,1 1 0 0 0,-1 0 7 0 0,0 1 1 0 0,1-1-1 0 0,-1 0 0 0 0,0 1 0 0 0,1-1 0 0 0,-1 1 0 0 0,0-1 0 0 0,0 1 0 0 0,0-1 0 0 0,0 1 0 0 0,1-1 0 0 0,-1 1 0 0 0,0 0 0 0 0,0-1 0 0 0,0 1 0 0 0,0 0 0 0 0,0 0-7 0 0,-20-5-568 0 0,14 4-395 0 0,18 1-548 0 0,19-5-2603 0 0,-16 2 2853 0 0,5 0-273 0 0</inkml:trace>
  <inkml:trace contextRef="#ctx0" brushRef="#br2" timeOffset="548787.84">8016 5306 10136 0 0,'0'0'464'0'0,"0"0"-10"0"0,-1 8-276 0 0,-14 52 1774 0 0,12-48-1355 0 0,0 0 0 0 0,-1-1 1 0 0,-1 1-1 0 0,0-1 0 0 0,0 0 0 0 0,-3 2-597 0 0,7-10 59 0 0,0-1 0 0 0,1 1 0 0 0,-1 0 0 0 0,0 0-1 0 0,1 0 1 0 0,-1-1 0 0 0,1 1 0 0 0,0 0 0 0 0,0 0-1 0 0,0 0 1 0 0,1 2-59 0 0,0 8 892 0 0,-1-12-866 0 0,0-1 0 0 0,0 1 0 0 0,0 0 0 0 0,1-1 0 0 0,-1 1 0 0 0,0 0 0 0 0,0-1 0 0 0,1 1 0 0 0,-1 0 0 0 0,1-1 0 0 0,-1 1 0 0 0,1 0 0 0 0,-1-1 0 0 0,1 1 0 0 0,-1-1 0 0 0,1 1 0 0 0,-1-1 0 0 0,1 1 0 0 0,0-1 0 0 0,-1 0 0 0 0,1 1 0 0 0,-1-1 0 0 0,1 0 0 0 0,0 1 0 0 0,0-1 0 0 0,-1 0 0 0 0,1 0 0 0 0,0 0 0 0 0,0 0 0 0 0,-1 1 0 0 0,1-1 0 0 0,0 0 0 0 0,0 0 0 0 0,-1-1 0 0 0,1 1 0 0 0,0 0 0 0 0,-1 0-1 0 0,1 0 1 0 0,0 0 0 0 0,0-1 0 0 0,-1 1 0 0 0,1 0 0 0 0,0-1-26 0 0,5-2 1 0 0,-1 0 0 0 0,0 0-1 0 0,0-1 1 0 0,0 0 0 0 0,0 0-1 0 0,0-1 1 0 0,-1 1 0 0 0,1-1 0 0 0,0-2-1 0 0,6-9-529 0 0,0 0 0 0 0,2-8 529 0 0,-3 7-775 0 0,-1 3 609 0 0,-4 10 166 0 0,1 6 0 0 0,-4 0-2 0 0,1 1 0 0 0,-2 0 0 0 0,1 0 0 0 0,0 0 0 0 0,-1 0 0 0 0,1 0 0 0 0,-1 0 0 0 0,0 0 0 0 0,0 0 0 0 0,0 1 0 0 0,0-1 0 0 0,0 2 1 0 0,5 16 428 0 0,-4-17-109 0 0,0 0 0 0 0,0 0 0 0 0,1-1 0 0 0,-1 1 0 0 0,3 2-318 0 0,-2-3 7 0 0,-3-3-7 0 0,0 0 0 0 0,1 1 1 0 0,-1-1-1 0 0,0 0 1 0 0,0 1-1 0 0,0-1 1 0 0,1 0-1 0 0,-1 1 1 0 0,0-1-1 0 0,0 0 0 0 0,1 0 1 0 0,-1 0-1 0 0,0 1 1 0 0,1-1-1 0 0,-1 0 1 0 0,0 0-1 0 0,1 0 1 0 0,-1 1-1 0 0,0-1 0 0 0,1 0 1 0 0,-1 0-1 0 0,1 0 1 0 0,-1 0-1 0 0,0 0 1 0 0,1 0-1 0 0,-1 0 1 0 0,0 0-1 0 0,1 0 0 0 0,-1 0 1 0 0,1 0-1 0 0,3 0 52 0 0,-3 0 319 0 0,14-4 1234 0 0,-10 2-1605 0 0,-1-1 0 0 0,1 0 0 0 0,-1 0 0 0 0,0 0 0 0 0,1-1 0 0 0,-2 1 0 0 0,1-1 0 0 0,0-1 0 0 0,16-13 0 0 0,-2 2 0 0 0,-14 12 0 0 0,0 1 0 0 0,0-1 0 0 0,0 1 0 0 0,1-1 0 0 0,-1 1 0 0 0,3 0 0 0 0,-5 2-46 0 0,-1 1 0 0 0,1-1 0 0 0,0 1 0 0 0,0 0 0 0 0,0-1 0 0 0,0 1 0 0 0,0 0 0 0 0,0 0-1 0 0,0 0 1 0 0,0 1 0 0 0,0-1 0 0 0,0 0 0 0 0,0 1 0 0 0,0-1 0 0 0,0 1 0 0 0,0 0 0 0 0,-1 0-1 0 0,1 0 1 0 0,1 1 46 0 0,31 27-1116 0 0,-28-25 1116 0 0,0 0 0 0 0,0 0 0 0 0,0 0 0 0 0,1-1 0 0 0,-1 0 0 0 0,1 0 0 0 0,0-1 0 0 0,1 1 0 0 0,-7-3 1 0 0,0 1 0 0 0,0-1-1 0 0,0 0 1 0 0,0 0-1 0 0,1 0 1 0 0,-1 0 0 0 0,0 0-1 0 0,0 0 1 0 0,0 0-1 0 0,0 0 1 0 0,0 0 0 0 0,0-1-1 0 0,0 1 1 0 0,0 0-1 0 0,1-1 1 0 0,-1 1 0 0 0,0-1-1 0 0,0 1 1 0 0,0-1-1 0 0,-1 1 1 0 0,1-1 0 0 0,0 0-1 0 0,0 1 1 0 0,0-1-1 0 0,0 0 1 0 0,-1 0 0 0 0,1 0-1 0 0,0 1 1 0 0,-1-1 0 0 0,1-1-1 0 0,1-1 113 0 0,0-1 0 0 0,0 0 0 0 0,-1 0 0 0 0,1 0 0 0 0,-1 0 1 0 0,1-2-114 0 0,-2 4 178 0 0,1-1-107 0 0,1-3 145 0 0,0-1-1 0 0,-1 1 1 0 0,0-1 0 0 0,0 0-1 0 0,0 0 1 0 0,-1-4-216 0 0,0 9-106 0 0,-1 0 0 0 0,1-1 0 0 0,-1 1 0 0 0,0 0 0 0 0,1-1 1 0 0,-1 1-1 0 0,0 0 0 0 0,0 0 0 0 0,0 0 0 0 0,-1 0 0 0 0,1 0 0 0 0,-1 0 0 0 0,1 0 0 0 0,-1 0 0 0 0,1 0 0 0 0,-1 1 0 0 0,0-1 0 0 0,0 1 0 0 0,0-1 0 0 0,0 1 0 0 0,0 0 106 0 0,1 0 0 0 0,0 1-1 0 0,0 0 0 0 0,0 0 1 0 0,0 0-1 0 0,-1 0 1 0 0,1-1-1 0 0,0 2 0 0 0,0-1 1 0 0,0 0-1 0 0,0 0 0 0 0,0 0 1 0 0,-1 0-1 0 0,1 1 0 0 0,0-1 1 0 0,0 0-1 0 0,0 1 0 0 0,0-1 1 0 0,0 1-1 0 0,0 0 1 0 0,0-1-1 0 0,0 1 0 0 0,0 0 1 0 0,0-1-1 0 0,0 1 0 0 0,1 0 1 0 0,-1 0-1 0 0,-1 1 1 0 0,0 0 0 0 0,-1 1 0 0 0,0 0 1 0 0,1 0-1 0 0,0 0 0 0 0,-1 0 0 0 0,1 0 0 0 0,0 0 0 0 0,0 3 0 0 0,-3 6 6 0 0,3-5 2 0 0,-1-1 1 0 0,1 1-1 0 0,0 0 0 0 0,1 0 1 0 0,-1 0-1 0 0,2 0 0 0 0,-1 6-8 0 0,1-3 433 0 0,1 0 0 0 0,0 0 0 0 0,0 1 0 0 0,2 2-433 0 0,-2-9 18 0 0,0 0 0 0 0,0 0 0 0 0,1 0 0 0 0,-1 0 0 0 0,1-1-1 0 0,0 1 1 0 0,0-1 0 0 0,0 1 0 0 0,0-1 0 0 0,0 0-1 0 0,3 3-17 0 0,-1-4 0 0 0,-1 0 0 0 0,1 0 0 0 0,-1 0 0 0 0,1-1 0 0 0,0 0 0 0 0,-1 1 0 0 0,1-1 0 0 0,0-1 0 0 0,0 1 0 0 0,0 0 0 0 0,0-1 0 0 0,0 0 0 0 0,3 0 0 0 0,-4 0 0 0 0,0-1 0 0 0,-1 1 0 0 0,1-1 0 0 0,0 0 0 0 0,-1 1 0 0 0,1-1 0 0 0,0 0 0 0 0,-1-1 0 0 0,1 1 0 0 0,-1 0 0 0 0,0-1 0 0 0,2 0 0 0 0,28-24 0 0 0,-15 10 0 0 0,20-19 0 0 0,-10 8 0 0 0,-18 20 0 0 0,0 1 0 0 0,0 0 0 0 0,0 0 0 0 0,0 1 0 0 0,6-2 0 0 0,-7 5 0 0 0,-7 1 0 0 0,0 1 0 0 0,0 0 0 0 0,0 0 0 0 0,0 0 0 0 0,0 0 0 0 0,0 0 0 0 0,0 0 0 0 0,0 0 0 0 0,0 1 0 0 0,0-1 0 0 0,0 0 0 0 0,0 0 0 0 0,0 1 0 0 0,0-1 0 0 0,0 1 0 0 0,0-1 0 0 0,0 1 0 0 0,1 0 0 0 0,11 20 0 0 0,-9-17 0 0 0,-2-2 0 0 0,-1-1 0 0 0,0 0 0 0 0,1 1 0 0 0,-1-1 0 0 0,0 1 0 0 0,0-1 0 0 0,0 1 0 0 0,0 0 0 0 0,0 0 0 0 0,0-1 0 0 0,-1 1 0 0 0,1 0 0 0 0,0 1 0 0 0,0 1 7 0 0,0-1-1 0 0,0 1 1 0 0,0 0 0 0 0,1 0-1 0 0,0 0 1 0 0,0-1-1 0 0,0 1 1 0 0,0-1-1 0 0,1 0 1 0 0,-1 1-1 0 0,2 0-6 0 0,-3-3 371 0 0,20-18 1234 0 0,16-34-1605 0 0,-11 17-353 0 0,21-20 353 0 0,4 1-3668 0 0,-31 33-3494 0 0</inkml:trace>
  <inkml:trace contextRef="#ctx0" brushRef="#br2" timeOffset="549341.819">8963 6882 11056 0 0,'0'0'852'0'0,"0"0"-406"0"0,0 0 382 0 0,0 0 219 0 0,0 0 45 0 0,0 2-93 0 0,-7 16-258 0 0,-1 0 0 0 0,0-1 0 0 0,-1 1 1 0 0,-3 1-742 0 0,-14 29 834 0 0,12-22-546 0 0,-1 0 0 0 0,-1-1 0 0 0,-15 17-288 0 0,19-25 89 0 0,0 0 0 0 0,-6 14-89 0 0,-8 13-2 0 0,-29 40-583 0 0,50-73 65 0 0,4-8-2556 0 0,1-3-3150 0 0</inkml:trace>
  <inkml:trace contextRef="#ctx0" brushRef="#br2" timeOffset="549787.499">8771 7113 8320 0 0,'0'0'381'0'0,"0"0"-6"0"0,0 0-190 0 0,0 0 96 0 0,0 0 67 0 0,0 0 18 0 0,2-5 502 0 0,1 0-557 0 0,0 0 1 0 0,0 0 0 0 0,0 1 0 0 0,1-1 0 0 0,0 1 0 0 0,0 0-1 0 0,0 0 1 0 0,0 1 0 0 0,4-3-312 0 0,16-16 492 0 0,-14 12-300 0 0,1 1-1 0 0,0 0 1 0 0,4-2-192 0 0,-5 4 173 0 0,1-1 1 0 0,-1-1 0 0 0,1-2-174 0 0,39-28 2199 0 0,-49 40-2175 0 0,0-1 0 0 0,0 1 0 0 0,0 0 0 0 0,0 0 0 0 0,0-1 0 0 0,0 1 0 0 0,0 0 0 0 0,0 0 0 0 0,0 0 0 0 0,-1 0 0 0 0,1 0 0 0 0,0 1-24 0 0,2 7 230 0 0,0 0 0 0 0,0 0 0 0 0,-1 0 1 0 0,-1 1-1 0 0,1-1 0 0 0,-1 0 0 0 0,-1 1 1 0 0,0 7-231 0 0,0-1 380 0 0,1 0 0 0 0,2 11-380 0 0,0 9 358 0 0,-3-35-286 0 0,0-1 13 0 0,0 0-166 0 0,0 0-639 0 0,4 7-1339 0 0,-3-5 988 0 0</inkml:trace>
  <inkml:trace contextRef="#ctx0" brushRef="#br2" timeOffset="550605.131">6664 7392 4608 0 0,'22'-3'353'0'0,"-21"2"-1256"0"0,-4-1 3526 0 0,-6 0 3361 0 0,6 2-5595 0 0,-8 4 1013 0 0,10-4-754 0 0,-1 2-26 0 0,1-1-544 0 0,0 0 0 0 0,0 0 0 0 0,-1 0 0 0 0,1 0 0 0 0,0 0 0 0 0,0 0 0 0 0,1 0 0 0 0,-1 1 0 0 0,0-1 0 0 0,0 0 0 0 0,1 0 0 0 0,-1 1 0 0 0,0-1 0 0 0,1 1 0 0 0,-1-1 0 0 0,1 1-78 0 0,-2 28 1188 0 0,1-17-876 0 0,1-11-255 0 0,-1 0 1 0 0,1 1 0 0 0,0-1-1 0 0,0 0 1 0 0,0 1-1 0 0,0-1 1 0 0,1 0 0 0 0,-1 1-1 0 0,0-1 1 0 0,1 0-1 0 0,0 1-57 0 0,1 2 71 0 0,0-1 7 0 0,0 0 1 0 0,-1 0 0 0 0,0 0 0 0 0,0 0-1 0 0,0 0 1 0 0,0 1 0 0 0,0-1-1 0 0,-1 4-78 0 0,0-6 37 0 0,1 1-1 0 0,-1-1 1 0 0,1 1-1 0 0,-1-1 1 0 0,1 0-1 0 0,0 1 1 0 0,0-1-1 0 0,0 0 1 0 0,1 2-37 0 0,-1-2 18 0 0,0-1 1 0 0,0 0-1 0 0,0 1 1 0 0,-1-1-1 0 0,1 1 1 0 0,-1-1-1 0 0,1 1 1 0 0,-1 0-1 0 0,1-1 1 0 0,-1 1-1 0 0,0 0 1 0 0,0-1-1 0 0,0 1 1 0 0,0 0-1 0 0,0-1 1 0 0,0 1-1 0 0,0-1 1 0 0,-1 1-1 0 0,1 0-18 0 0,-1 0 18 0 0,0 0 0 0 0,1 0 0 0 0,-1 1 0 0 0,1-1 0 0 0,0 0-1 0 0,0 0 1 0 0,0 0 0 0 0,0 0 0 0 0,0 1 0 0 0,0-1-1 0 0,0 0 1 0 0,1 1-18 0 0,0 12 54 0 0,-1-14-50 0 0,0 0 0 0 0,0 1 0 0 0,-1-1 0 0 0,1 1-1 0 0,-1-1 1 0 0,1 0 0 0 0,-1 1 0 0 0,1-1 0 0 0,-1 0 0 0 0,0 0-1 0 0,1 1 1 0 0,-2-1-4 0 0,2 0 2 0 0,-1-1-1 0 0,1 1 0 0 0,-1-1 1 0 0,1 1-1 0 0,0 0 0 0 0,-1-1 1 0 0,1 1-1 0 0,0 0 0 0 0,-1-1 1 0 0,1 1-1 0 0,0 0 0 0 0,0 0 1 0 0,0-1-1 0 0,-1 1 1 0 0,1 0-1 0 0,0-1 0 0 0,0 1 1 0 0,0 0-1 0 0,0 0 0 0 0,0-1 1 0 0,0 1-1 0 0,1 0 0 0 0,-1 0 1 0 0,0-1-1 0 0,0 1 1 0 0,0 0-1 0 0,1-1 0 0 0,-1 1 1 0 0,0 0-1 0 0,1-1 0 0 0,-1 1-1 0 0,0 0 10 0 0,0-1 0 0 0,0 1 0 0 0,0-1 0 0 0,0 1-1 0 0,0 0 1 0 0,0-1 0 0 0,0 1 0 0 0,0-1 0 0 0,0 1-1 0 0,0-1 1 0 0,0 1 0 0 0,0-1 0 0 0,-1 1 0 0 0,1-1-1 0 0,0 1 1 0 0,0-1 0 0 0,-1 1 0 0 0,1 0-10 0 0,-2 2-3940 0 0,2-3 1293 0 0,2-7-3562 0 0</inkml:trace>
  <inkml:trace contextRef="#ctx0" brushRef="#br2" timeOffset="550900.183">6746 7310 11488 0 0,'-25'-3'512'0'0,"25"3"96"0"0,16 0-480 0 0,-10-3-128 0 0,-10 0 0 0 0,4 3 0 0 0,0 0 224 0 0,0 0 16 0 0,0 0 8 0 0,0 0 0 0 0,0 0-152 0 0,0 0-24 0 0,10 6-8 0 0,-10-6 0 0 0,-6 5-208 0 0,6 7-48 0 0,12-4 0 0 0,-3 0-5216 0 0</inkml:trace>
  <inkml:trace contextRef="#ctx0" brushRef="#br2" timeOffset="551185.947">6844 7530 9152 0 0,'4'2'134'0'0,"20"7"415"0"0,-24-9-540 0 0,1 0-1 0 0,-1 0 1 0 0,1 0 0 0 0,-1 1-1 0 0,1-1 1 0 0,-1 0-1 0 0,1 1 1 0 0,-1-1-1 0 0,1 0 1 0 0,-1 1 0 0 0,0-1-1 0 0,1 1 1 0 0,-1-1-1 0 0,0 0 1 0 0,1 1-1 0 0,-1-1 1 0 0,0 1 0 0 0,1-1-1 0 0,-1 1 1 0 0,0-1-1 0 0,0 1 1 0 0,0-1-1 0 0,1 1 1 0 0,-1 0-1 0 0,0-1 1 0 0,0 1 0 0 0,0-1-1 0 0,0 1 1 0 0,0-1-1 0 0,0 1 1 0 0,0-1-1 0 0,0 1 1 0 0,0 0 0 0 0,-1-1-1 0 0,1 1 1 0 0,0 0-9 0 0,0-1 8 0 0,0 0 1 0 0,0 0 0 0 0,0 1-1 0 0,-1-1 1 0 0,1 0-1 0 0,0 1 1 0 0,0-1 0 0 0,0 0-1 0 0,0 0 1 0 0,0 1-1 0 0,0-1 1 0 0,0 0 0 0 0,0 1-1 0 0,0-1 1 0 0,0 0 0 0 0,0 1-1 0 0,1-1 1 0 0,-1 0-1 0 0,0 0 1 0 0,0 1 0 0 0,0-1-1 0 0,0 0 1 0 0,0 1 0 0 0,0-1-1 0 0,1 0 1 0 0,-1 0-1 0 0,0 0 1 0 0,0 1 0 0 0,0-1-1 0 0,1 0 1 0 0,-1 0-1 0 0,0 0 1 0 0,0 1 0 0 0,1-1-1 0 0,-1 0 1 0 0,0 0 0 0 0,0 0-1 0 0,1 0 1 0 0,-1 0-1 0 0,0 0 1 0 0,1 1 0 0 0,-1-1-1 0 0,0 0 1 0 0,0 0-1 0 0,1 0 1 0 0,-1 0 0 0 0,0 0-1 0 0,1 0 1 0 0,-1 0 0 0 0,0 0-9 0 0,1 0 70 0 0,-17 17 3837 0 0,15-16-3773 0 0,1-1 0 0 0,-1 1 1 0 0,0-1-1 0 0,1 1 1 0 0,-1-1-1 0 0,1 1 0 0 0,-1-1 1 0 0,1 1-1 0 0,-1 0 1 0 0,1-1-1 0 0,-1 1 0 0 0,1 0 1 0 0,0-1-1 0 0,-1 1 1 0 0,1 0-1 0 0,0 0 0 0 0,0-1 1 0 0,-1 1-1 0 0,1 0 0 0 0,0 0-134 0 0,-5 0 1826 0 0,0-1-1649 0 0,2 1-451 0 0,8-2-71 0 0,-6 1 338 0 0,1 0-1 0 0,0 0 1 0 0,0 0-1 0 0,0-1 1 0 0,-1 1-1 0 0,1 0 0 0 0,0 0 1 0 0,0 0-1 0 0,-1 0 1 0 0,1 0-1 0 0,0 0 0 0 0,0 0 1 0 0,0 0-1 0 0,-1 0 1 0 0,1-1-1 0 0,0 1 1 0 0,0 0-1 0 0,0 0 0 0 0,-1 0 1 0 0,1 0-1 0 0,0-1 1 0 0,0 1-1 0 0,0 0 0 0 0,0 0 1 0 0,0 0-1 0 0,0-1 1 0 0,-1 1-1 0 0,1 0 1 0 0,0 0-1 0 0,0-1 0 0 0,0 1 1 0 0,0 0-1 0 0,0 0 1 0 0,0 0-1 0 0,0-1 0 0 0,0 1 1 0 0,0 0-1 0 0,0 0 1 0 0,0-1 7 0 0,2-10 215 0 0,8 1-107 0 0,-9 9-107 0 0,0 1-1 0 0,0-1 0 0 0,0 0 1 0 0,0 0-1 0 0,0 0 0 0 0,0 0 1 0 0,0 0-1 0 0,0 0 0 0 0,0 0 0 0 0,-1 0 1 0 0,1 0-1 0 0,-1 0 0 0 0,1-1 0 0 0,0 0-1 0 0,0 0-1 0 0,1 0 0 0 0,-1 0 1 0 0,0-1-1 0 0,0 1 0 0 0,1 1 0 0 0,-1-1 1 0 0,1 0-1 0 0,0 0 0 0 0,0 1 1 0 0,-1-1-1 0 0,1 1 0 0 0,2-2 2 0 0,-2 1-21 0 0,1 0 1 0 0,0 0-1 0 0,-1 0 0 0 0,0-1 0 0 0,1 1 0 0 0,-1-1 0 0 0,0 0 21 0 0,0 1-9 0 0,0-1 0 0 0,0 1 0 0 0,0 0 0 0 0,0 0 1 0 0,1 0-1 0 0,-1 0 0 0 0,1 0 0 0 0,-1 1 0 0 0,1-1 0 0 0,-1 1 0 0 0,1-1 0 0 0,0 1 0 0 0,1 0 9 0 0,1-2-28 0 0,4-2 16 0 0,1 3-36 0 0,-8 3 47 0 0,1 0 0 0 0,-1 0 0 0 0,0 0 0 0 0,1 0 0 0 0,-1 1 0 0 0,0-1 0 0 0,0 1 0 0 0,0 0 0 0 0,0-1 0 0 0,0 1 0 0 0,0 0 0 0 0,2 2 1 0 0,4 6 32 0 0,-7-9-16 0 0,0 0 0 0 0,-1 0 0 0 0,1 0 0 0 0,0 0 0 0 0,0 0 0 0 0,-1 0 0 0 0,1 0 0 0 0,0 0 0 0 0,-1 0 0 0 0,1 0 0 0 0,-1 0 0 0 0,0 0 0 0 0,1 0 0 0 0,-1 0 0 0 0,0 1 0 0 0,0-1 0 0 0,1 0 0 0 0,-1 0 0 0 0,0 1-16 0 0,0-1 14 0 0,0 0-1 0 0,0 0 0 0 0,0 0 0 0 0,0 0 0 0 0,1-1 0 0 0,-1 1 1 0 0,0 0-1 0 0,0 0 0 0 0,1 0 0 0 0,-1-1 0 0 0,1 1 0 0 0,-1 0 0 0 0,1 0 1 0 0,-1-1-1 0 0,1 1 0 0 0,-1 0-13 0 0,1-1 11 0 0,-1 1 0 0 0,1-1 0 0 0,-1 1 0 0 0,1 0 0 0 0,-1-1 0 0 0,0 1 0 0 0,1 0 0 0 0,-1-1 0 0 0,0 1 0 0 0,1 0 0 0 0,-1-1 0 0 0,0 1 0 0 0,0 0 0 0 0,0 0 0 0 0,0-1 0 0 0,0 1 0 0 0,0 0 0 0 0,0 0 0 0 0,0-1 0 0 0,0 1-1 0 0,0 0 1 0 0,0 0 0 0 0,0-1 0 0 0,0 1 0 0 0,-1 0 0 0 0,1 0-11 0 0,-4 12 203 0 0,3-8-111 0 0,-1 1 1 0 0,0 0-1 0 0,0-1 0 0 0,-1 0 0 0 0,0 1 0 0 0,-1 2-92 0 0,3-8-130 0 0,0 6 381 0 0,0-2-1766 0 0,1-2-3318 0 0,0-2-1031 0 0</inkml:trace>
  <inkml:trace contextRef="#ctx0" brushRef="#br2" timeOffset="551506.924">7230 7365 5064 0 0,'4'-6'450'0'0,"-2"4"8"0"0,-1 2 1675 0 0,-6 0 3751 0 0,-6 3-3272 0 0,9-1-2423 0 0,-1-1 0 0 0,1 1 0 0 0,0 0 0 0 0,-1 1 0 0 0,1-1 0 0 0,0 0 0 0 0,0 1 0 0 0,1-1-1 0 0,-1 1 1 0 0,0 0-189 0 0,-11 15 477 0 0,8-14-392 0 0,1 1-1 0 0,0 0 1 0 0,0 1 0 0 0,1-1-1 0 0,-1 1 1 0 0,1 0-1 0 0,0 0 1 0 0,1 0-1 0 0,-1 0 1 0 0,1 0-1 0 0,0 0 1 0 0,1 1-1 0 0,0-1 1 0 0,0 1-1 0 0,0 2-84 0 0,0 1 38 0 0,0-9-32 0 0,1 0 0 0 0,0 1 0 0 0,0-1 0 0 0,0 1-1 0 0,0-1 1 0 0,0 1 0 0 0,0-1 0 0 0,0 1 0 0 0,0-1-1 0 0,0 1 1 0 0,1-1 0 0 0,-1 1 0 0 0,1 0-6 0 0,0-1 4 0 0,-1 0 0 0 0,1 0 1 0 0,-1 0-1 0 0,1 0 0 0 0,-1 0 0 0 0,1 0 1 0 0,-1 0-1 0 0,0 0 0 0 0,0 0 0 0 0,1 0 1 0 0,-1 0-1 0 0,0 0 0 0 0,0 0 0 0 0,0 0 1 0 0,0 0-1 0 0,0 0 0 0 0,0 0 1 0 0,-1 0-1 0 0,1 0 0 0 0,0 1-4 0 0,0-1 10 0 0,1-1 0 0 0,-1 1 0 0 0,1 0 0 0 0,-1-1 0 0 0,1 1 0 0 0,-1 0 0 0 0,1-1 0 0 0,0 1 0 0 0,-1 0 0 0 0,1-1 0 0 0,0 1 0 0 0,0-1-10 0 0,0 3 11 0 0,1 0-10 0 0,11 2 80 0 0,-8-3-115 0 0,0 0 0 0 0,1-1 0 0 0,-1 0 0 0 0,0 0 0 0 0,1-1 0 0 0,0 0 0 0 0,-1 0 0 0 0,1 0 0 0 0,-1 0 0 0 0,1-1 0 0 0,-1 0-1 0 0,5-1 35 0 0,-2 0-1491 0 0,0-1-1 0 0,-1 0 0 0 0,1 0 0 0 0,-1-1 1 0 0,2 0 1491 0 0,3-4-5516 0 0</inkml:trace>
  <inkml:trace contextRef="#ctx0" brushRef="#br2" timeOffset="551753.796">7408 7448 4608 0 0,'0'0'353'0'0,"0"0"75"0"0,0 0 1177 0 0,0 0 541 0 0,4 15 4299 0 0,11 47-1047 0 0,-9-47-4708 0 0,6 12-49 0 0,-11-25-586 0 0,-1-2-37 0 0,0 0-216 0 0,0 0-98 0 0,5-6-5997 0 0,2 1-419 0 0</inkml:trace>
  <inkml:trace contextRef="#ctx0" brushRef="#br2" timeOffset="551754.794">7485 7307 7832 0 0,'0'0'356'0'0,"0"-1"-7"0"0,-3-3 36 0 0,3 3 966 0 0,0 1 449 0 0,0 0 89 0 0,0 0-205 0 0,0 0-944 0 0,0 0-415 0 0,0 0-79 0 0,0 2-57 0 0,21 43-1442 0 0,-17-32 536 0 0</inkml:trace>
  <inkml:trace contextRef="#ctx0" brushRef="#br2" timeOffset="552772.355">7681 7380 10136 0 0,'0'0'464'0'0,"-15"-2"168"0"0,13 1-461 0 0,0 1 1 0 0,0 1-1 0 0,-1-1 0 0 0,1 0 1 0 0,0 1-1 0 0,-1-1 1 0 0,1 1-1 0 0,0-1 0 0 0,0 1 1 0 0,0 0-1 0 0,0 0 1 0 0,-1 0-1 0 0,1 0 1 0 0,1 0-1 0 0,-1 1 0 0 0,0-1 1 0 0,0 1-1 0 0,0-1 1 0 0,1 1-1 0 0,-1 0 1 0 0,0 0-172 0 0,-7 7 1264 0 0,1 0-1 0 0,0 1 1 0 0,-2 5-1264 0 0,6-9 187 0 0,0 0 0 0 0,1 1 0 0 0,0 0 0 0 0,1 0 0 0 0,-1 0 0 0 0,1 0 0 0 0,0 5-187 0 0,-5 13 265 0 0,6-22-247 0 0,0-1 0 0 0,1 1 0 0 0,0 0-1 0 0,-1-1 1 0 0,1 1 0 0 0,0 0 0 0 0,0-1 0 0 0,1 1 0 0 0,-1 0 0 0 0,1-1 0 0 0,-1 1 0 0 0,1-1 0 0 0,0 1 0 0 0,0-1 0 0 0,0 1 0 0 0,0-1-1 0 0,0 1 1 0 0,2 1-18 0 0,-2-3 66 0 0,0-1-42 0 0,0 1-1 0 0,1 0 1 0 0,-1-1 0 0 0,1 1 0 0 0,-1-1 0 0 0,1 1 0 0 0,-1-1 0 0 0,1 0-1 0 0,0 1-23 0 0,1-1 35 0 0,0 0 0 0 0,0 0 0 0 0,0 0 0 0 0,0 0 0 0 0,0-1 0 0 0,0 1-1 0 0,0-1 1 0 0,0 0 0 0 0,0 0 0 0 0,-1 0 0 0 0,1 0 0 0 0,0 0 0 0 0,2-2-35 0 0,4-3 58 0 0,-1 0 1 0 0,1 0-1 0 0,1-3-58 0 0,4-3-21 0 0,-5 4-46 0 0,0-1-1 0 0,0 0 1 0 0,-1 0-1 0 0,0-1 0 0 0,-1 0 1 0 0,6-10 67 0 0,5-11-1144 0 0,10-26 1144 0 0,-18 33-780 0 0,-1-1 1 0 0,-1 0-1 0 0,-2-1 0 0 0,0 1 1 0 0,1-22 779 0 0,-6 45-6 0 0,-1 1 0 0 0,0-1 1 0 0,0 0-1 0 0,0 0 0 0 0,0 0 1 0 0,0 0-1 0 0,0 0 0 0 0,0 0 1 0 0,-1 0-1 0 0,1 0 0 0 0,-1 1 1 0 0,1-1-1 0 0,-1 0 6 0 0,0 1 166 0 0,-6-1 649 0 0,4 3-679 0 0,-1 0 0 0 0,1 1 0 0 0,-1-1 0 0 0,1 1 0 0 0,0 0-1 0 0,-1 0 1 0 0,1 0 0 0 0,0 0 0 0 0,0 1 0 0 0,1-1-1 0 0,-1 1 1 0 0,0 0-136 0 0,-6 8 336 0 0,0 0-1 0 0,-4 9-335 0 0,2-4 125 0 0,4-4-18 0 0,1-1 0 0 0,1 2 0 0 0,0-1 0 0 0,0 1 0 0 0,-1 11-107 0 0,2-12 35 0 0,0 5 40 0 0,0 0-1 0 0,1 0 0 0 0,1 1 0 0 0,0-1 0 0 0,1 4-74 0 0,1-15 51 0 0,0 1-1 0 0,1-1 1 0 0,-1 1 0 0 0,1-1-1 0 0,0 1 1 0 0,1-1 0 0 0,0 0-1 0 0,0 0 1 0 0,0 0 0 0 0,1 0-1 0 0,1 4-50 0 0,-2-8 19 0 0,-1-1 0 0 0,1 1-1 0 0,0 0 1 0 0,0-1 0 0 0,0 1-1 0 0,0-1 1 0 0,0 1 0 0 0,0-1-1 0 0,0 0 1 0 0,0 0 0 0 0,1 0-1 0 0,-1 0 1 0 0,0-1 0 0 0,1 1-1 0 0,-1 0 1 0 0,1-1 0 0 0,-1 0-1 0 0,1 1 1 0 0,-1-1-1 0 0,0 0 1 0 0,1 0 0 0 0,1-1-19 0 0,5 1 102 0 0,0-1 0 0 0,1 0 0 0 0,-1-1 0 0 0,0 0 1 0 0,5-2-103 0 0,-9 2 33 0 0,0 0 1 0 0,0 0 0 0 0,0-1 0 0 0,0 0 0 0 0,-1 0-1 0 0,1 0 1 0 0,-1-1 0 0 0,1 1 0 0 0,-1-1-1 0 0,-1 0 1 0 0,1 0 0 0 0,0-1 0 0 0,0 0-34 0 0,3-6-188 0 0,1-1 0 0 0,-1 0-1 0 0,-1 0 1 0 0,4-10 188 0 0,-10 17-197 0 0,0 5 233 0 0,0 0 53 0 0,0 0-31 0 0,0 0-121 0 0,0 0-18 0 0,-3 16 7 0 0,2-1 75 0 0,1-10 0 0 0,0-1 0 0 0,-1 0 0 0 0,1 0 0 0 0,1 0 1 0 0,-1 1-1 0 0,1-1 0 0 0,-1 0 0 0 0,1 0 0 0 0,1 1-1 0 0,-2-3 55 0 0,0-2-17 0 0,0 1 1 0 0,1 0 0 0 0,-1-1-1 0 0,0 1 1 0 0,0 0 0 0 0,0 0-1 0 0,0-1 1 0 0,1 1 0 0 0,-1 0-1 0 0,0-1 1 0 0,0 1 0 0 0,1-1-1 0 0,-1 1 1 0 0,1 0 0 0 0,-1-1-1 0 0,1 1 1 0 0,-1-1 0 0 0,1 1-1 0 0,-1-1 1 0 0,1 1 0 0 0,-1-1-39 0 0,3 0 2 0 0,0 0 1 0 0,0 0 0 0 0,0 0-1 0 0,0-1 1 0 0,-1 1 0 0 0,1-1-1 0 0,0 0 1 0 0,0 0 0 0 0,-1 0-1 0 0,3-1-2 0 0,-2 0 22 0 0,0 0 0 0 0,-1 0 0 0 0,1 0-1 0 0,-1 0 1 0 0,0 0 0 0 0,1-1 0 0 0,-1 1 0 0 0,0-1-1 0 0,-1 1 1 0 0,1-1 0 0 0,0 0 0 0 0,-1 0-22 0 0,0 2-17 0 0,0-1 1 0 0,0 0-1 0 0,0 0 1 0 0,0 1-1 0 0,0-1 1 0 0,1 1-1 0 0,-1-1 1 0 0,0 1-1 0 0,1-1 1 0 0,0 0 16 0 0,7-7-94 0 0,-9 9 81 0 0,1 0-1 0 0,-1 0 1 0 0,0 0-1 0 0,0-1 1 0 0,0 1 0 0 0,0 0-1 0 0,1 0 1 0 0,-1 0-1 0 0,0 0 1 0 0,0 0 0 0 0,0 0-1 0 0,1-1 1 0 0,-1 1 0 0 0,0 0-1 0 0,0 0 1 0 0,1 0-1 0 0,-1 0 1 0 0,0 0 0 0 0,0 0-1 0 0,1 0 1 0 0,-1 0-1 0 0,0 0 1 0 0,0 0 0 0 0,0 0-1 0 0,1 0 1 0 0,-1 0 0 0 0,0 0-1 0 0,0 0 1 0 0,1 0-1 0 0,-1 1 1 0 0,0-1 0 0 0,0 0-1 0 0,0 0 1 0 0,1 0 13 0 0,5 8-76 0 0,-1 11 116 0 0,-4-12-39 0 0,-1-4 1 0 0,1 1-1 0 0,-1 0 0 0 0,0-1 1 0 0,0 1-1 0 0,0 0 1 0 0,0-1-1 0 0,-1 2-1 0 0,1-3 12 0 0,-1 1 0 0 0,1-1 0 0 0,0 1 0 0 0,1-1 1 0 0,-1 0-1 0 0,0 1 0 0 0,1-1 0 0 0,-1 1 0 0 0,1-1 0 0 0,-1 0 0 0 0,1 1 0 0 0,0-1 0 0 0,1 1-12 0 0,-2-2 80 0 0,11 13 688 0 0,-9-14-748 0 0,1 0 0 0 0,-1 0 0 0 0,0 0 0 0 0,1 0 0 0 0,-1-1 0 0 0,0 1 0 0 0,1-1 0 0 0,-1 0 0 0 0,0 0 0 0 0,0 1 0 0 0,0-1 0 0 0,0-1 0 0 0,0 1 0 0 0,0 0 0 0 0,0 0 0 0 0,0-1-1 0 0,0 1 1 0 0,0-1 0 0 0,0 0 0 0 0,-1 1 0 0 0,1-1 0 0 0,-1 0 0 0 0,0 0 0 0 0,1 0 0 0 0,-1 0 0 0 0,0 0 0 0 0,1-2-20 0 0,-1 0 20 0 0,1-1-1 0 0,1 1 1 0 0,-1-1-1 0 0,1 1 1 0 0,1-3-20 0 0,11-18 43 0 0,-1-5-99 0 0,9-24-206 0 0,-17 39-1 0 0,1 0 1 0 0,0 1-1 0 0,1 0 1 0 0,7-9 262 0 0,16-29-620 0 0,-22 35 560 0 0,-9 17 60 0 0,0 0 0 0 0,0 0 0 0 0,0 0 0 0 0,0 0 0 0 0,0 0 0 0 0,0 0 0 0 0,0 0 0 0 0,1 0 0 0 0,-1 0 0 0 0,0 0 0 0 0,0-1 0 0 0,0 1 0 0 0,0 0 0 0 0,0 0 0 0 0,0 0 0 0 0,1 0 0 0 0,-1 0 0 0 0,0 0 0 0 0,0 0 0 0 0,0 0 0 0 0,0 0 0 0 0,0 0 0 0 0,0 0 0 0 0,1 0 0 0 0,-1 0 0 0 0,0 1 0 0 0,0-1 0 0 0,0 0 0 0 0,0 0 0 0 0,0 0 0 0 0,0 0 0 0 0,1 0 0 0 0,-1 0 0 0 0,0 0 0 0 0,0 0 0 0 0,0 0 0 0 0,0 0 0 0 0,0 0 0 0 0,0 1 0 0 0,0-1 0 0 0,0 0 0 0 0,0 0 0 0 0,0 0 0 0 0,1 0 0 0 0,-1 0 0 0 0,0 0 0 0 0,0 0 0 0 0,0 1 0 0 0,0-1 0 0 0,0 0 0 0 0,0 0 0 0 0,0 0 0 0 0,0 0 0 0 0,0 0 0 0 0,3 8 12 0 0,-3-7 0 0 0,0 5 90 0 0,1 1 0 0 0,-2 0 0 0 0,1 0 0 0 0,-1 0 0 0 0,0-1-1 0 0,-1 1 1 0 0,1-1 0 0 0,-2 4-102 0 0,-3 14-23 0 0,-7 29 145 0 0,8-35 3 0 0,0 0 0 0 0,2 0-1 0 0,-1 11-124 0 0,7 34 200 0 0,-4-60-183 0 0,1-2-13 0 0,0 1 1 0 0,1 0 0 0 0,-1-1-1 0 0,0 1 1 0 0,0 0 0 0 0,1 0 0 0 0,-1-1-1 0 0,1 1 1 0 0,-1-1 0 0 0,1 1-1 0 0,0-1 1 0 0,0 1 0 0 0,-1-1-1 0 0,1 1 1 0 0,0-1 0 0 0,0 1-1 0 0,1-1-4 0 0,-1 1 14 0 0,0-1-1 0 0,0 0 0 0 0,0 1 0 0 0,0-1 1 0 0,1 0-1 0 0,-1 0 0 0 0,0 0 0 0 0,1 0 1 0 0,-1 0-1 0 0,1 0 0 0 0,-1 0 1 0 0,1 0-1 0 0,-1-1 0 0 0,1 1 0 0 0,-1 0 1 0 0,1-1-1 0 0,0 1 0 0 0,-1-1 0 0 0,1 0 1 0 0,0 0-1 0 0,0 0 0 0 0,-1 0 0 0 0,1 0 1 0 0,0 0-1 0 0,0 0 0 0 0,-1 0 1 0 0,1-1-1 0 0,1 1-13 0 0,-2-1-172 0 0,1 0 1 0 0,0 1 0 0 0,-1-1-1 0 0,1 0 1 0 0,0 0 0 0 0,-1 0-1 0 0,1 0 1 0 0,-1 0-1 0 0,0 0 1 0 0,1-1 0 0 0,-1 1-1 0 0,0 0 1 0 0,0-1-1 0 0,1 1 1 0 0,-1-1 0 0 0,0-1 171 0 0,5-5-7413 0 0</inkml:trace>
  <inkml:trace contextRef="#ctx0" brushRef="#br2" timeOffset="553067.408">8163 7297 16615 0 0,'3'-2'166'0'0,"0"0"-1"0"0,1 0 0 0 0,-1 1 0 0 0,0 0 0 0 0,1-1 0 0 0,-1 1 0 0 0,1 1 0 0 0,-1-1 0 0 0,1 0 0 0 0,0 1 0 0 0,2 0-165 0 0,21-4 160 0 0,-22 3-84 0 0,1 0-1 0 0,-1 1 1 0 0,0 0-1 0 0,1 0 1 0 0,-1 1-1 0 0,0-1 0 0 0,3 1-75 0 0,20 2 152 0 0,-13-3-44 0 0,0 1 0 0 0,0 1 0 0 0,0 0 0 0 0,-1 1-1 0 0,1 1 1 0 0,4 2-108 0 0,8 0-1587 0 0,-15-3-4992 0 0</inkml:trace>
  <inkml:trace contextRef="#ctx0" brushRef="#br2" timeOffset="553391.556">7194 7904 7368 0 0,'0'0'333'0'0,"1"0"0"0"0,3-2 86 0 0,-3 2 1144 0 0,-1 0 521 0 0,0 0 105 0 0,0 2 475 0 0,0 12-1923 0 0,9 44 1622 0 0,3 23-591 0 0,-10-62-1548 0 0,-3-16-197 0 0,1 0 0 0 0,1-1 0 0 0,-1 1 1 0 0,0 0-1 0 0,0-1 0 0 0,1 1 0 0 0,0 0 0 0 0,0-1-27 0 0,2 7 20 0 0,-2-8-20 0 0,0 1 0 0 0,0 0 1 0 0,-1 0-1 0 0,1-1 0 0 0,0 1 1 0 0,-1 0-1 0 0,1 0 0 0 0,-1 0 1 0 0,0 0-1 0 0,0 0 0 0 0,0 0 1 0 0,0 0-1 0 0,0 0 0 0 0,0 0 1 0 0,0 0-1 0 0,-1 0 0 0 0,1 1 0 0 0,-5 16 38 0 0,5-16-139 0 0,-1-1 1 0 0,1 1 0 0 0,-1-1-1 0 0,0 1 1 0 0,0 0 0 0 0,0-1-1 0 0,0 0 1 0 0,0 1 100 0 0,0-2-855 0 0,1-1-787 0 0,-1-1-3157 0 0,-3-3-1347 0 0</inkml:trace>
  <inkml:trace contextRef="#ctx0" brushRef="#br2" timeOffset="553653.043">7329 7890 9584 0 0,'1'0'438'0'0,"5"-4"-123"0"0,-1 2 0 0 0,0-1 0 0 0,1 1 0 0 0,-1 0 0 0 0,1 0 0 0 0,0 0 0 0 0,0 1 0 0 0,0 0 0 0 0,-1 0 0 0 0,1 0 0 0 0,0 1 0 0 0,0 0 0 0 0,0 0 0 0 0,0 0 0 0 0,0 1 0 0 0,0 0 0 0 0,0 0 0 0 0,0 1 0 0 0,0-1 0 0 0,-1 1 0 0 0,1 1-1 0 0,0 0-314 0 0,-3-2 213 0 0,0 1 0 0 0,0 1-1 0 0,0-1 1 0 0,0 0 0 0 0,0 1-1 0 0,-1-1 1 0 0,1 1 0 0 0,-1 0-1 0 0,0 0 1 0 0,0 0 0 0 0,0 0-1 0 0,0 0 1 0 0,-1 0-1 0 0,1 1 1 0 0,0 1-213 0 0,-1-3 68 0 0,0 0 0 0 0,-1 0 0 0 0,1 0 0 0 0,-1 1 0 0 0,0-1 0 0 0,1 0 0 0 0,-1 0 0 0 0,0 1-1 0 0,0-1 1 0 0,0 0 0 0 0,-1 0 0 0 0,1 1 0 0 0,0-1 0 0 0,-1 0 0 0 0,1 0 0 0 0,-1 0 0 0 0,0 0 0 0 0,0 1 0 0 0,0-1 0 0 0,0 0 0 0 0,0-1 0 0 0,0 1-1 0 0,-1 0 1 0 0,1 0 0 0 0,-1 0-68 0 0,-6 5 61 0 0,0-1-1 0 0,0 0 0 0 0,0 0 0 0 0,-1-1 0 0 0,1 0 0 0 0,-1 0 1 0 0,-1-1-1 0 0,1-1 0 0 0,-1 1-60 0 0,-3 0-120 0 0,0 0 1 0 0,0-1-1 0 0,-1-1 1 0 0,1 0-1 0 0,-1 0 0 0 0,-5-2 120 0 0,-10-1-1050 0 0,27 1 851 0 0,0 0 0 0 0,1-1-1 0 0,-1 1 1 0 0,1 0 0 0 0,-1-1-1 0 0,1 1 1 0 0,-1-1 0 0 0,1 1-1 0 0,-1-1 1 0 0,1 0 0 0 0,-1 1-1 0 0,1-1 1 0 0,0 0 0 0 0,-1 0-1 0 0,1 0 200 0 0,-2-9-2698 0 0,3 6 1963 0 0,-3-4-1023 0 0</inkml:trace>
  <inkml:trace contextRef="#ctx0" brushRef="#br2" timeOffset="554006.118">7602 7883 13392 0 0,'0'0'298'0'0,"-7"13"744"0"0,3-4-863 0 0,-1 0 0 0 0,0 0 0 0 0,-1 0-1 0 0,-7 7-178 0 0,6-7 848 0 0,0 1 0 0 0,-5 9-848 0 0,11-15 226 0 0,-1-1 0 0 0,0 1 0 0 0,1 0 0 0 0,0 0 0 0 0,0 0 0 0 0,0 0 0 0 0,0 0 0 0 0,0 0 0 0 0,1 0 0 0 0,0 2-226 0 0,0-6 37 0 0,0 1 1 0 0,0 0-1 0 0,0-1 0 0 0,1 1 0 0 0,-1-1 0 0 0,0 1 0 0 0,0-1 0 0 0,1 1 0 0 0,-1-1 0 0 0,0 1 0 0 0,1-1 0 0 0,-1 0 0 0 0,0 1 0 0 0,1-1 0 0 0,-1 1 0 0 0,1-1 0 0 0,-1 0 0 0 0,0 1 0 0 0,1-1 0 0 0,-1 0 0 0 0,1 1 0 0 0,-1-1 0 0 0,1 0 0 0 0,-1 0 1 0 0,1 1-1 0 0,0-1 0 0 0,-1 0 0 0 0,1 0 0 0 0,-1 0 0 0 0,1 0 0 0 0,-1 0 0 0 0,1 0 0 0 0,0 0 0 0 0,-1 0 0 0 0,1 0-37 0 0,18-1 387 0 0,0-1-146 0 0,-17 2-224 0 0,1 0 0 0 0,0 0 0 0 0,0-1 0 0 0,-1 1 0 0 0,1-1 0 0 0,0 1 1 0 0,0-1-1 0 0,-1 0 0 0 0,1 0 0 0 0,-1 0 0 0 0,1 0 0 0 0,1-2-17 0 0,4-2 29 0 0,-1 1-1 0 0,0-2 1 0 0,-1 1 0 0 0,1-1 0 0 0,-1 0 0 0 0,0-1 0 0 0,-1 1-1 0 0,4-5-28 0 0,-8 7-52 0 0,0 1 0 0 0,0 0 0 0 0,-1 0 0 0 0,1-1 0 0 0,-1 1 0 0 0,1 0 0 0 0,-1-1 0 0 0,0 1 0 0 0,0 0 0 0 0,-1-1 0 0 0,1 1 0 0 0,-1 0 0 0 0,1-1 0 0 0,-1 1 0 0 0,0 0 0 0 0,0 0 0 0 0,-1 0 0 0 0,1 0 0 0 0,-1 0 0 0 0,1 0 0 0 0,-2-1 52 0 0,1 2-75 0 0,0-1 0 0 0,-1 1 0 0 0,0 0 0 0 0,1 0 0 0 0,-1 0 0 0 0,0 0 0 0 0,0 0 0 0 0,0 0 0 0 0,0 1 0 0 0,-1 0 0 0 0,1 0 0 0 0,0 0 0 0 0,-1 0 0 0 0,1 0 0 0 0,0 0 0 0 0,-1 1 0 0 0,0 0 75 0 0,1-1-77 0 0,0 0 4 0 0,1 1 12 0 0,0-1 0 0 0,-1 1 0 0 0,1-1 0 0 0,0 1-1 0 0,0 0 1 0 0,0 0 0 0 0,0 0 0 0 0,0 0 0 0 0,0 0 0 0 0,0 1 0 0 0,0-1-1 0 0,0 0 1 0 0,0 1 0 0 0,-2 0 61 0 0,-4 0-532 0 0,0 1-2546 0 0,8-2-2350 0 0</inkml:trace>
  <inkml:trace contextRef="#ctx0" brushRef="#br2" timeOffset="554907.167">7859 7815 12816 0 0,'0'0'586'0'0,"0"0"-15"0"0,0 15 962 0 0,-3-7-872 0 0,1 0-1 0 0,-1-1 1 0 0,-1 0-1 0 0,1 1 1 0 0,-1-1-1 0 0,-3 3-660 0 0,-10 20 961 0 0,-9 33-10 0 0,25-61-803 0 0,1-2 10 0 0,0 2 2 0 0,0 4-16 0 0,0-5-61 0 0,0-1-8 0 0,12-7 109 0 0,-4 0-431 0 0,-1 0 0 0 0,0-1 0 0 0,0 0 0 0 0,-1-1 0 0 0,1-2 247 0 0,5-6-933 0 0,-2 3 249 0 0,-4 5 241 0 0,1 1 0 0 0,-1-1-1 0 0,3 0 444 0 0,-9 9-106 0 0,0 0 22 0 0,0 0 10 0 0,0 0 2 0 0,15 11 280 0 0,-12-6-28 0 0,-1 0-1 0 0,1 1 0 0 0,-1-1 0 0 0,0 1 0 0 0,0 0-179 0 0,-1-2 150 0 0,0-1 1 0 0,0 1 0 0 0,0-1-1 0 0,1 1 1 0 0,-1-1-1 0 0,1 0 1 0 0,0 1 0 0 0,0-1-1 0 0,0 0 1 0 0,1 0-1 0 0,1 2-150 0 0,-3-4 191 0 0,2 1 43 0 0,-3-2-199 0 0,0 0-1 0 0,0 0 1 0 0,0 1 0 0 0,0-1 0 0 0,0 0 0 0 0,1 0-1 0 0,-1 1 1 0 0,0-1 0 0 0,0 0 0 0 0,0 0-1 0 0,0 0 1 0 0,1 0 0 0 0,-1 1 0 0 0,0-1 0 0 0,0 0-1 0 0,0 0 1 0 0,0 0 0 0 0,1 0 0 0 0,-1 0 0 0 0,0 0-1 0 0,0 1 1 0 0,1-1 0 0 0,-1 0 0 0 0,0 0-1 0 0,0 0 1 0 0,0 0 0 0 0,1 0 0 0 0,-1 0 0 0 0,0 0-35 0 0,1 0 6 0 0,0 0 0 0 0,0 0 0 0 0,0 1 0 0 0,0-1 1 0 0,-1 0-1 0 0,1 0 0 0 0,0 0 0 0 0,0 0 1 0 0,0 0-1 0 0,0-1 0 0 0,0 1 0 0 0,-1 0 0 0 0,1 0 1 0 0,0-1-7 0 0,2-3 25 0 0,-3 3-7 0 0,2-2-22 0 0,0 1-1 0 0,0-1 1 0 0,0 0-1 0 0,-1 0 1 0 0,0-1-1 0 0,1 1 0 0 0,-1 0 1 0 0,0 0-1 0 0,-1-1 1 0 0,1 1-1 0 0,-1 0 1 0 0,1-1-1 0 0,-1 1 1 0 0,0-1-1 0 0,0-2 5 0 0,0 1-182 0 0,0 0 1 0 0,0 0-1 0 0,1 0 0 0 0,0 0 1 0 0,0 0-1 0 0,0 0 0 0 0,1-2 182 0 0,-2 6-24 0 0,1 0-16 0 0,-1 0-1 0 0,0 0 1 0 0,0 0 0 0 0,1 1-1 0 0,-1-1 1 0 0,1 0 0 0 0,-1 0-1 0 0,0 0 1 0 0,1 0 0 0 0,0 1-1 0 0,-1-1 1 0 0,1 0 0 0 0,-1 0-1 0 0,1 1 1 0 0,0-1 0 0 0,0 1-1 0 0,-1-1 1 0 0,1 1 0 0 0,0-1-1 0 0,0 1 1 0 0,0-1-1 0 0,-1 1 1 0 0,1-1 0 0 0,0 1-1 0 0,0 0 1 0 0,0 0 0 0 0,0-1-1 0 0,0 1 1 0 0,0 0 0 0 0,0 0-1 0 0,0 0 1 0 0,0 0 0 0 0,0 0-1 0 0,0 0 41 0 0,6 1-54 0 0,-1 1-1 0 0,0-1 0 0 0,0 1 0 0 0,0 0 0 0 0,0 1 0 0 0,-1-1 0 0 0,1 1 0 0 0,0 0 0 0 0,-1 0 0 0 0,0 1 0 0 0,2 1 55 0 0,-3-2 15 0 0,0-1-1 0 0,1 1 0 0 0,-1-1 1 0 0,1 0-1 0 0,0 0 0 0 0,-1-1 1 0 0,1 1-1 0 0,0-1 0 0 0,2 0-14 0 0,5 1 41 0 0,0 0-1 0 0,1-2 0 0 0,2 1-40 0 0,8-1 144 0 0,-1-2 1 0 0,0 0-1 0 0,4-1-144 0 0,-17 1 56 0 0,0 0 0 0 0,-1 0-1 0 0,1-1 1 0 0,-1 0 0 0 0,0 0-1 0 0,1-1 1 0 0,-2 0 0 0 0,1-1-1 0 0,2-1-55 0 0,-6 3-2 0 0,-1 0-1 0 0,1-1 1 0 0,-1 1-1 0 0,1-1 0 0 0,-1 1 1 0 0,0-1-1 0 0,0-1 3 0 0,-2 4-34 0 0,0-1-1 0 0,0 1 1 0 0,0-1-1 0 0,0 0 1 0 0,0 1-1 0 0,-1-1 1 0 0,1 0-1 0 0,-1 0 1 0 0,1 1-1 0 0,-1-1 1 0 0,0 0-1 0 0,0 0 1 0 0,1 0-1 0 0,-1 0 1 0 0,0 0-1 0 0,-1 1 1 0 0,1-1-1 0 0,0 0 1 0 0,0 0-1 0 0,-1 0 35 0 0,0 0-119 0 0,0-1 0 0 0,0 0 1 0 0,-1 1-1 0 0,1-1 0 0 0,-1 1 0 0 0,0 0 0 0 0,1 0 0 0 0,-1-1 0 0 0,-1 0 119 0 0,2 2-22 0 0,0 0 0 0 0,0 0 0 0 0,-1 1 0 0 0,1-1 0 0 0,0 0 1 0 0,0 0-1 0 0,-1 1 0 0 0,1-1 0 0 0,0 0 0 0 0,-1 1 0 0 0,1-1 0 0 0,-1 1 1 0 0,1 0-1 0 0,0 0 0 0 0,-1-1 0 0 0,1 1 0 0 0,-1 0 0 0 0,1 0 0 0 0,-1 0 0 0 0,0 1 22 0 0,-5 0 15 0 0,0 0-1 0 0,1 0 1 0 0,0 1-1 0 0,-1 0 0 0 0,1 1 1 0 0,0 0-1 0 0,0-1 1 0 0,0 2-1 0 0,0-1 0 0 0,0 1-14 0 0,-7 5 47 0 0,11-7 7 0 0,-1-1 0 0 0,1 1 0 0 0,0-1 0 0 0,0 1 1 0 0,0 0-1 0 0,0 0 0 0 0,0 0 0 0 0,0 0 0 0 0,0 0 0 0 0,1 1 0 0 0,-1-1 0 0 0,0 2-54 0 0,-11 16 428 0 0,11-17-353 0 0,0-1-1 0 0,1 1 0 0 0,-1 0 0 0 0,0-1 1 0 0,1 1-1 0 0,0 0 0 0 0,-1 0 0 0 0,1 0 0 0 0,0 1-74 0 0,-5 12 295 0 0,6-15-293 0 0,-1 0 0 0 0,0 0 0 0 0,1 0 0 0 0,-1 0 0 0 0,1 0 1 0 0,-1 0-1 0 0,1 0 0 0 0,0 0 0 0 0,0 0 0 0 0,-1 0 0 0 0,1 1 0 0 0,0-1 0 0 0,0 0 0 0 0,0 0 0 0 0,0 0 0 0 0,0 0 0 0 0,0 0 0 0 0,0 0 0 0 0,1 1 0 0 0,-1-1 0 0 0,0 0 0 0 0,1 0 0 0 0,-1 0 0 0 0,1 0 0 0 0,-1 0 0 0 0,1 0 0 0 0,-1 0 0 0 0,1 0-2 0 0,2 3 52 0 0,-1 0 0 0 0,1-1-1 0 0,0 1 1 0 0,0-1 0 0 0,1 1 0 0 0,-1-1-1 0 0,1 0 1 0 0,0-1 0 0 0,-1 1-1 0 0,1-1 1 0 0,2 1-52 0 0,-4-1 25 0 0,1-2-1 0 0,0 1 1 0 0,-1 0 0 0 0,1 0-1 0 0,0-1 1 0 0,-1 0 0 0 0,1 1-1 0 0,0-1 1 0 0,0 0-1 0 0,-1 0 1 0 0,1-1 0 0 0,0 1-1 0 0,-1-1 1 0 0,1 1 0 0 0,0-1-1 0 0,-1 0 1 0 0,1 0-1 0 0,-1 0 1 0 0,1 0 0 0 0,1-1-25 0 0,9-5 35 0 0,-3 2 6 0 0,-1 0 1 0 0,1 0 0 0 0,-1-1 0 0 0,0-1-42 0 0,-1 2-35 0 0,-1 0 0 0 0,1 0 1 0 0,1 1-1 0 0,-1 0 0 0 0,1 0 0 0 0,6-1 35 0 0,7-4-184 0 0,-19 8 171 0 0,1 0 0 0 0,-1 1 0 0 0,0-1 0 0 0,0 0-1 0 0,1 1 1 0 0,-1 0 0 0 0,0 0 0 0 0,1 0 0 0 0,-1 0 0 0 0,0 0 0 0 0,1 1 0 0 0,-1 0-1 0 0,0-1 1 0 0,0 1 0 0 0,0 0 0 0 0,0 1 0 0 0,0-1 0 0 0,0 0 0 0 0,0 1 0 0 0,0 0 0 0 0,0 0-1 0 0,0-1 1 0 0,-1 2 0 0 0,1-1 0 0 0,-1 0 0 0 0,0 0 0 0 0,1 1 0 0 0,-1 0 0 0 0,0-1-1 0 0,0 1 1 0 0,0 1 13 0 0,6 14 70 0 0,-6-14-16 0 0,0 0 0 0 0,0-1 0 0 0,-1 1 0 0 0,1 0 1 0 0,-1 0-1 0 0,0 0 0 0 0,0 0 0 0 0,-1 1 0 0 0,1-1 0 0 0,-1 0-54 0 0,2 12 232 0 0,-2-14-137 0 0,0 0 0 0 0,1 0 0 0 0,-1 1 0 0 0,0-1 0 0 0,0 0 0 0 0,0 0 0 0 0,0 0 0 0 0,0 1 0 0 0,-1-1 0 0 0,1 0 0 0 0,-1 1-95 0 0,0-1 255 0 0,1-2 29 0 0,0 0 17 0 0,0 0 3 0 0,0 0-13 0 0,0 0-55 0 0,0 0-225 0 0,0 0 0 0 0,0-1 0 0 0,-1 1 1 0 0,1 0-1 0 0,0 0 0 0 0,0 0 0 0 0,0 0 0 0 0,-1 0 0 0 0,1 0 1 0 0,0 0-1 0 0,0 0 0 0 0,0-1 0 0 0,0 1 0 0 0,-1 0 0 0 0,1 0 0 0 0,0 0 1 0 0,0 0-1 0 0,0 0 0 0 0,0-1 0 0 0,0 1 0 0 0,0 0 0 0 0,0 0 1 0 0,-1 0-1 0 0,1-1 0 0 0,0 1 0 0 0,0 0 0 0 0,0 0 0 0 0,0 0 1 0 0,0-1-1 0 0,0 1 0 0 0,0 0 0 0 0,0 0 0 0 0,0 0 0 0 0,0-1 1 0 0,0 1-1 0 0,0 0 0 0 0,0 0 0 0 0,0 0 0 0 0,0-1 0 0 0,0 1 0 0 0,1 0 1 0 0,-1 0-1 0 0,0 0 0 0 0,0-1 0 0 0,0 1 0 0 0,0 0 0 0 0,0 0 1 0 0,0 0-1 0 0,0 0 0 0 0,1 0 0 0 0,-1-1-11 0 0,5-8 154 0 0,-5 9-150 0 0,8-17 156 0 0,-6 14-149 0 0,-1-1 0 0 0,1 1 0 0 0,-1 0 0 0 0,1 0 0 0 0,0 0 0 0 0,1-2-11 0 0,10-8 20 0 0,1-1 0 0 0,0 2 1 0 0,1-1-1 0 0,15-8-20 0 0,69-39-972 0 0,-95 58 869 0 0,31-17-999 0 0</inkml:trace>
  <inkml:trace contextRef="#ctx0" brushRef="#br2" timeOffset="567692.372">15980 11604 3224 0 0,'0'0'359'0'0,"0"0"297"0"0,0 0 133 0 0,0 0 31 0 0,12-1 3100 0 0,-10-4-3085 0 0,-8 3 1502 0 0,5 2-2005 0 0,1 0-4 0 0,0 0-6 0 0,0 0-22 0 0,0 0-10 0 0,0 0-2 0 0,0 0-11 0 0,0 0-46 0 0,-19 20 801 0 0,12-12-815 0 0,-1 1 0 0 0,-1-1 0 0 0,-8 6-217 0 0,8-6 108 0 0,9-4-63 0 0,0-2 25 0 0,-5 3 163 0 0,5-5-186 0 0,0 1 0 0 0,-1-1 0 0 0,1 0 0 0 0,0 0 0 0 0,-1 1 0 0 0,1-1 0 0 0,0 0 0 0 0,-1 1 0 0 0,1-1 0 0 0,0 0 0 0 0,0 1 0 0 0,0-1 0 0 0,-1 1 0 0 0,1-1 0 0 0,0 0 0 0 0,0 1 0 0 0,0-1 0 0 0,0 1 0 0 0,0-1 0 0 0,0 1 0 0 0,0-1 0 0 0,-1 0 0 0 0,1 1 0 0 0,1-1 0 0 0,-1 1 0 0 0,0-1 0 0 0,0 1 0 0 0,0-1 0 0 0,0 0 0 0 0,0 1 0 0 0,0-1 0 0 0,0 1 0 0 0,0-1 0 0 0,1 0 0 0 0,-1 1 0 0 0,0-1-47 0 0,1 2-70 0 0,-1-1-1 0 0,1 0 1 0 0,-1 1-1 0 0,0-1 0 0 0,0 1 1 0 0,1-1-1 0 0,-1 1 0 0 0,0-1 1 0 0,0 0-1 0 0,0 1 0 0 0,-1-1 1 0 0,1 1-1 0 0,0-1 1 0 0,0 1-1 0 0,-1 0 71 0 0,1-2-9 0 0,0 2 72 0 0,1 0-1 0 0,0 0 0 0 0,0 0 1 0 0,-1-1-1 0 0,1 1 0 0 0,0 0 1 0 0,1-1-1 0 0,-1 1 0 0 0,0-1 1 0 0,0 1-1 0 0,1-1 0 0 0,-1 1 1 0 0,2 0-63 0 0,-3-2-160 0 0,1 1-308 0 0,15 10 149 0 0,-13-11 391 0 0,2 1-37 0 0,1-1-1 0 0,0 0 1 0 0,-1 0-1 0 0,1-1 1 0 0,0 0-1 0 0,-1 0 1 0 0,1 0-1 0 0,-1 0 1 0 0,1-1-1 0 0,-1 0 1 0 0,0 0-1 0 0,0-1 0 0 0,2 0-34 0 0,15-18 218 0 0,-21 20-201 0 0,-1 0 1 0 0,1 0-1 0 0,-1 0 1 0 0,1 1-1 0 0,-1-1 1 0 0,1 0-1 0 0,-1 0 1 0 0,0 0-1 0 0,0 0 1 0 0,1 0-1 0 0,-1 0 1 0 0,0 1-1 0 0,0-1 1 0 0,0 0-1 0 0,0 0 1 0 0,0 0-1 0 0,0 0 1 0 0,0 0-1 0 0,-1 0-17 0 0,-2-20 450 0 0,3 20-438 0 0,-1 1 0 0 0,1-1-1 0 0,0 1 1 0 0,-1-1 0 0 0,1 1-1 0 0,-1-1 1 0 0,1 1 0 0 0,-1-1-1 0 0,1 1 1 0 0,-1-1 0 0 0,1 1-1 0 0,-1-1 1 0 0,1 1 0 0 0,-1 0-1 0 0,1-1 1 0 0,-1 1 0 0 0,1 0-1 0 0,-1 0 1 0 0,0-1 0 0 0,1 1-1 0 0,-1 0 1 0 0,0 0-12 0 0,-7-4 143 0 0,6 3-126 0 0,0 0 0 0 0,0 0-1 0 0,0 0 1 0 0,0 0-1 0 0,0 1 1 0 0,0-1-1 0 0,0 1 1 0 0,-1-1-1 0 0,1 1 1 0 0,0 0 0 0 0,0 0-1 0 0,0 0 1 0 0,-1 0-1 0 0,1 0-16 0 0,-1 0 19 0 0,-40 4-338 0 0,26 0-5278 0 0,16-4-505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2:30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14168 0 0,'0'0'646'0'0,"0"0"-10"0"0,0 13-344 0 0,1-9-161 0 0,-1 0 0 0 0,1 0 1 0 0,0 0-1 0 0,0 0 0 0 0,1-1 0 0 0,1 4-131 0 0,3 10 432 0 0,-4-7-246 0 0,1-3-57 0 0,-1 0 1 0 0,-1 0 0 0 0,1 0-1 0 0,-1 0 1 0 0,-1 0-1 0 0,1 1 1 0 0,-1 6-130 0 0,-2 14-66 0 0,3 1 0 0 0,0 0 0 0 0,1-1 0 0 0,4 11 66 0 0,-6-35 53 0 0,4 63 1317 0 0,-3-23-1680 0 0,0-39 121 0 0,0 0 0 0 0,0 0 0 0 0,0 0 0 0 0,1 0 0 0 0,-1-1 0 0 0,3 4 189 0 0,-2-4-188 0 0,3 5-418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6T08:25:18.65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27 76,'-4'-12,"-2"-4,0 1,1 3,2 3,1 4,9 1,5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20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0 7832 0 0,'0'0'602'0'0,"-6"6"1145"0"0,-43 43 4958 0 0,25-22-6160 0 0,2 0-1 0 0,0 2 0 0 0,-11 21-544 0 0,27-38 23 0 0,1 0-1 0 0,-1 0 0 0 0,2 0 0 0 0,0 1 0 0 0,0 0 0 0 0,1 0 1 0 0,1 0-1 0 0,-1 13-22 0 0,2-20 21 0 0,0-4-9 0 0,1 0 1 0 0,0 0-1 0 0,0 0 0 0 0,0 0 1 0 0,0 0-1 0 0,0 0 1 0 0,0 0-1 0 0,0 0 0 0 0,1 0 1 0 0,-1 0-1 0 0,1 0 1 0 0,-1 0-1 0 0,1 0 0 0 0,0 2-12 0 0,0-3 152 0 0,-1-2-124 0 0,1 0 0 0 0,0 1-1 0 0,-1-1 1 0 0,1 0 0 0 0,0 1 0 0 0,0-1-1 0 0,-1 1 1 0 0,1 0 0 0 0,0-1-1 0 0,0 1 1 0 0,0-1 0 0 0,-1 1-1 0 0,2 0-27 0 0,3-3 4 0 0,0-1-4 0 0,-1 0 0 0 0,1-1 0 0 0,-1 0 0 0 0,1 0 0 0 0,-1 0 0 0 0,-1-1 0 0 0,1 1 0 0 0,0-2 0 0 0,0-1 0 0 0,1 1 0 0 0,0 0 0 0 0,0 0 0 0 0,2-1 0 0 0,0 1 0 0 0,26-23 0 0 0,-30 28 0 0 0,0 0 0 0 0,0 0 0 0 0,0 0 0 0 0,0 0 0 0 0,0 1 0 0 0,0 0 0 0 0,0-1 0 0 0,1 1 0 0 0,-1 0 0 0 0,0 0 0 0 0,2 1 0 0 0,7 0-3 0 0,-8 3-18 0 0,-3-2-17 0 0,2 0-46 0 0,-1 0 0 0 0,0 0 0 0 0,0 0 0 0 0,-1 0 0 0 0,1 0 0 0 0,0 0 0 0 0,0 0 0 0 0,0 0 0 0 0,-1 1 0 0 0,1-1 0 0 0,-1 1 0 0 0,1 0 0 0 0,-1-1 0 0 0,1 1 0 0 0,-1 0 0 0 0,0 0 0 0 0,0-1 0 0 0,0 1 0 0 0,0 0 0 0 0,0 1 84 0 0,4 10 335 0 0,-1 0 1 0 0,0-1 0 0 0,-1 2-1 0 0,0-1 1 0 0,0 13-336 0 0,5 22 80 0 0,-5-30-80 0 0,-2 0 0 0 0,0 0 0 0 0,-1 0 0 0 0,-2 16 0 0 0,2-26 0 0 0,-1 3 0 0 0,-1-1 0 0 0,0 1 0 0 0,-2 5 0 0 0,-2 10 0 0 0,6-21 58 0 0,-2 0-1 0 0,1-1 0 0 0,0 0 0 0 0,-1 1 1 0 0,0-1-1 0 0,0 0 0 0 0,0 1 0 0 0,0-1 1 0 0,-1-1-1 0 0,0 1 0 0 0,0 0 1 0 0,0-1-1 0 0,-1 2-57 0 0,1-3 68 0 0,1 0 1 0 0,0 0 0 0 0,-1 0-1 0 0,0 0 1 0 0,1-1-1 0 0,-1 1 1 0 0,0-1 0 0 0,0 0-1 0 0,0 0 1 0 0,0 0-1 0 0,0 0 1 0 0,0-1 0 0 0,0 1-1 0 0,0-1 1 0 0,0 1 0 0 0,0-1-1 0 0,0 0 1 0 0,-1 0-1 0 0,-2-1-68 0 0,5 0-9 0 0,0 1 0 0 0,-1-1-1 0 0,1 1 1 0 0,0-1 0 0 0,-1 0 0 0 0,1 0-1 0 0,0 1 1 0 0,0-1 0 0 0,0 0 0 0 0,0 0-1 0 0,0 0 1 0 0,0 0 0 0 0,0 0-1 0 0,0-1 1 0 0,0 1 0 0 0,1 0 0 0 0,-1 0-1 0 0,0-2 10 0 0,0 1-135 0 0,-1-1 0 0 0,1 1 0 0 0,0-1-1 0 0,0 0 1 0 0,1 1 0 0 0,-1-1 0 0 0,0 0 0 0 0,1 0-1 0 0,0-1 136 0 0,0-7-1108 0 0,2 0 0 0 0,0 0 0 0 0,0 1 0 0 0,4-11 1108 0 0,-3 8-433 0 0,6-20-1101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21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 8752 0 0,'0'0'673'0'0,"6"-16"2758"0"0,0 5 855 0 0,12-10-3523 0 0,-17 20-913 0 0,-1 1-12 0 0,7-3 586 0 0,-7 3-533 0 0,1 0-86 0 0,0 0 0 0 0,1-1 0 0 0,-1 1 0 0 0,0 0 0 0 0,0 0 0 0 0,0 0 0 0 0,0 0 0 0 0,0 1 0 0 0,0-1 0 0 0,0 0 0 0 0,0 0 0 0 0,0 0 0 0 0,1 1 195 0 0,2 4-1037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22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2 437 11976 0 0,'-2'8'576'0'0,"3"-5"-498"0"0,0 1 0 0 0,-1-1-1 0 0,1 0 1 0 0,0 0 0 0 0,0 0 0 0 0,1 0 0 0 0,-1 0 0 0 0,0-1 0 0 0,1 2-78 0 0,8 16 35 0 0,-6-3-39 0 0,-3-10 114 0 0,1-1 0 0 0,-1 0 0 0 0,2 1 0 0 0,1 2-110 0 0,-3-4 194 0 0,1-1 0 0 0,-1 1 0 0 0,1-1 0 0 0,-1 1 0 0 0,0 3-194 0 0,-1-3 124 0 0,1 0-1 0 0,0 0 1 0 0,1 0-1 0 0,-1 0 1 0 0,2 1-124 0 0,-1 2 135 0 0,1-1 0 0 0,-2 1 0 0 0,1-1 0 0 0,-1 1 1 0 0,0-1-1 0 0,0 1 0 0 0,-1 1-135 0 0,-1 4 1833 0 0,0-13-809 0 0,-2-6-716 0 0,2 1-308 0 0,1 0 0 0 0,-1 0 0 0 0,1-1 0 0 0,0 1 0 0 0,0 0 0 0 0,1 0 0 0 0,0-1 0 0 0,0 1 0 0 0,0 0 0 0 0,1-3 0 0 0,3-16 0 0 0,-2 14 0 0 0,-1 0 0 0 0,1 0 0 0 0,1 1 0 0 0,0 0 0 0 0,0 0 0 0 0,2-2 0 0 0,-2 3 0 0 0,-2 5 0 0 0,-1 0 0 0 0,1 0 0 0 0,0 0 0 0 0,0 0 0 0 0,0 1 0 0 0,0-1 0 0 0,0 0 0 0 0,0 1 0 0 0,1 0 0 0 0,0-1 0 0 0,-1 1 0 0 0,1 0 0 0 0,0 0 0 0 0,0 1 0 0 0,0-1 0 0 0,0 1 0 0 0,11-1 0 0 0,-11 4 0 0 0,-1-1 0 0 0,1 0 0 0 0,0 0 0 0 0,0 1 0 0 0,0-1 0 0 0,0 1 0 0 0,0-1 0 0 0,0 1 0 0 0,-1 0 0 0 0,1 0 0 0 0,0 1 0 0 0,-1-1 0 0 0,0 0 0 0 0,1 1 0 0 0,-1-1 0 0 0,0 2 0 0 0,4 5 0 0 0,-1 0 0 0 0,0 0 0 0 0,-1 1 0 0 0,0-1 0 0 0,-1-2 0 0 0,0 1 0 0 0,0-1 0 0 0,1 0 0 0 0,0-1 0 0 0,0 1 0 0 0,1-1 0 0 0,3 4 0 0 0,1 0 0 0 0,-8-8 0 0 0,1 0 0 0 0,0 1 0 0 0,0-1 0 0 0,1 0 0 0 0,-1-1 0 0 0,0 1 0 0 0,1 0 0 0 0,-1-1 0 0 0,1 1 0 0 0,-1-1 0 0 0,1 1 0 0 0,1-1 0 0 0,3 1-298 0 0,0 0 1 0 0,0-1-1 0 0,0 0 0 0 0,0 0 0 0 0,0-1 0 0 0,0 0 0 0 0,1 0 0 0 0,-1 0 0 0 0,0-1 0 0 0,0 0 0 0 0,4-2 298 0 0,4-1-1440 0 0,-1 0-1 0 0,1-2 1 0 0,-1 0-1 0 0,-1 0 1 0 0,1-1 1440 0 0,-8 3-256 0 0,0 0 0 0 0,0 0 0 0 0,-1-1 1 0 0,1 0-1 0 0,-1 0 0 0 0,-1 0 0 0 0,1 0 1 0 0,-1-1-1 0 0,3-4 256 0 0,9-10-882 0 0,-14 17 979 0 0,-1 1 1 0 0,0-1-1 0 0,1 1 1 0 0,-1-1-1 0 0,0 0 0 0 0,0 1 1 0 0,-1-1-1 0 0,1 0 1 0 0,0 0-1 0 0,-1-1-97 0 0,5-16 2294 0 0,-5 19-2160 0 0,1 1 0 0 0,-1-1 0 0 0,0 1 0 0 0,0 0 0 0 0,1-1 0 0 0,-1 1 0 0 0,0-1 0 0 0,0 1 0 0 0,0-1 0 0 0,0 1 0 0 0,0-1 1 0 0,0 1-1 0 0,0-1 0 0 0,0 1 0 0 0,0-1 0 0 0,0 1 0 0 0,0-1 0 0 0,0 1 0 0 0,0-1 0 0 0,-1 1 0 0 0,1-1 0 0 0,0 1 0 0 0,0-1-134 0 0,0 1 237 0 0,-1 0-1 0 0,1 0 1 0 0,0-1-1 0 0,-1 1 1 0 0,1 0 0 0 0,0 0-1 0 0,-1 0 1 0 0,1-1-1 0 0,-1 1 1 0 0,1 0-1 0 0,0 0 1 0 0,-1 0-1 0 0,1 0 1 0 0,-1 0 0 0 0,1 0-1 0 0,0 0 1 0 0,-1 0-1 0 0,1 0 1 0 0,-1 0-1 0 0,1 0 1 0 0,-1 0-237 0 0,-14 6 4290 0 0,7-2-4804 0 0,3 1 598 0 0,0 0 0 0 0,0 1 0 0 0,0-1 0 0 0,1 1-1 0 0,0 0 1 0 0,0 0 0 0 0,-2 4-84 0 0,-4 7 29 0 0,8-14-29 0 0,1 1 0 0 0,-1 0 0 0 0,1 0 0 0 0,-1 0 0 0 0,1 0 0 0 0,0 0 0 0 0,1 0 0 0 0,-1 0 0 0 0,1 0 0 0 0,0 0 0 0 0,0 0 0 0 0,0 0 0 0 0,0 0 0 0 0,1 4 0 0 0,0-3 0 0 0,0 0 0 0 0,0 0 0 0 0,0 0 0 0 0,1-1 0 0 0,0 1 0 0 0,0 0 0 0 0,0-1 0 0 0,0 1 0 0 0,1-1 0 0 0,0 0 0 0 0,2 4 0 0 0,-4-7 0 0 0,0 0 0 0 0,0 0 0 0 0,0 0 0 0 0,0-1 0 0 0,0 1 0 0 0,0 0 0 0 0,1 0 0 0 0,-1-1 0 0 0,0 1 0 0 0,0-1 0 0 0,1 1 0 0 0,-1-1 0 0 0,0 1 0 0 0,0-1 0 0 0,1 0 0 0 0,-1 0 0 0 0,0 0 0 0 0,1 1 0 0 0,-1-1 0 0 0,1-1 0 0 0,1 1 0 0 0,-1 0 0 0 0,1-1 0 0 0,0 0 0 0 0,-1 1 0 0 0,1-1 0 0 0,-1 0 0 0 0,0-1 0 0 0,1 1 0 0 0,-1 0 0 0 0,1-1 0 0 0,3-2 0 0 0,0-1 0 0 0,-1 1 0 0 0,0-1 0 0 0,0 0 0 0 0,0-1 0 0 0,-1 1 0 0 0,3-4 0 0 0,7-13 0 0 0,-4 5 0 0 0,1 1 0 0 0,3-3 0 0 0,-10 14 0 0 0,-2 2 0 0 0,-1 0 0 0 0,1 0 0 0 0,1 1 0 0 0,-1-1 0 0 0,0 1 0 0 0,1-1 0 0 0,-1 1 0 0 0,2-1 0 0 0,4 2 0 0 0,-6 2 0 0 0,0 0 0 0 0,0 0 0 0 0,0 0 0 0 0,0 0 0 0 0,0 0 0 0 0,0 0 0 0 0,-1 0 0 0 0,1 1 0 0 0,0-1 0 0 0,-1 0 0 0 0,1 1 0 0 0,-1 0 0 0 0,1-1 0 0 0,-1 1 0 0 0,19 29 0 0 0,-12-18 0 0 0,-3-8 0 0 0,-1-1 0 0 0,1 1 0 0 0,0-1 0 0 0,0 0 0 0 0,1-1 0 0 0,-1 1 0 0 0,1-1 0 0 0,0 0 0 0 0,0 0 0 0 0,0-1 0 0 0,0 1 0 0 0,0-2 0 0 0,1-1 0 0 0,-1 1 0 0 0,0-1 0 0 0,1 0 0 0 0,-1-1 0 0 0,0 1 0 0 0,0-1 0 0 0,1-1 0 0 0,-1 1 0 0 0,0-1 0 0 0,2-1 0 0 0,1 0 38 0 0,0 0-1 0 0,0-1 0 0 0,-1-1 0 0 0,1 1 0 0 0,-1-1 0 0 0,7-6-37 0 0,-10 7 151 0 0,-1 0 0 0 0,1 0 0 0 0,-1-1 0 0 0,0 1 0 0 0,0-1 0 0 0,0 0-1 0 0,-1 0 1 0 0,0-1 0 0 0,0 1 0 0 0,0-1 0 0 0,0-1-151 0 0,9-22 141 0 0,-4 10-135 0 0,-1 1 0 0 0,-1-1 0 0 0,-1-1 0 0 0,3-15-6 0 0,11-193-1976 0 0,-19 213 1968 0 0,-1 0-1 0 0,-1-10 9 0 0,-1-18 1 0 0,3 39-1 0 0,-1-1 0 0 0,1 1 0 0 0,-1-1 0 0 0,0 1 0 0 0,0 0 0 0 0,-1-1 0 0 0,1 1 0 0 0,-1 0 0 0 0,0 0 0 0 0,0 0 0 0 0,0 0 0 0 0,-1 0 0 0 0,0-1 0 0 0,3 5 18 0 0,-1-1-1 0 0,1 1 0 0 0,-1-1 1 0 0,1 1-1 0 0,-1 0 1 0 0,1-1-1 0 0,0 1 0 0 0,-1 0 1 0 0,1-1-1 0 0,-1 1 1 0 0,0 0-1 0 0,1-1 0 0 0,-1 1 1 0 0,1 0-1 0 0,-1 0 0 0 0,1 0 1 0 0,-1 0-1 0 0,0 0 1 0 0,1 0-1 0 0,-1-1 0 0 0,1 1 1 0 0,-1 0-1 0 0,0 1 0 0 0,1-1 1 0 0,-1 0-1 0 0,1 0 1 0 0,-1 0-1 0 0,1 0 0 0 0,-1 0 1 0 0,0 1-1 0 0,1-1 1 0 0,-1 0-1 0 0,1 0 0 0 0,-1 1 1 0 0,1-1-1 0 0,-1 0 0 0 0,1 1 1 0 0,-1-1-1 0 0,1 1 1 0 0,0-1-1 0 0,-1 0 0 0 0,1 1 1 0 0,-1 0-18 0 0,-1 1 180 0 0,0 1-1 0 0,0-1 1 0 0,0 1 0 0 0,0 0 0 0 0,0 0 0 0 0,0 2-180 0 0,-7 12 149 0 0,6-10-146 0 0,0-1-1 0 0,0 1 1 0 0,0-1 0 0 0,1 1 0 0 0,0 0-1 0 0,-1 6-2 0 0,-5 33 0 0 0,4-28 0 0 0,1 0 0 0 0,1 0 0 0 0,0 11 0 0 0,0 21 0 0 0,0-35 0 0 0,1-1 0 0 0,1 1 0 0 0,0 0 0 0 0,2 9 0 0 0,5 32 10 0 0,-5-32-453 0 0,1 1 0 0 0,4 14 443 0 0,1-1-766 0 0,-7-29 914 0 0,0-1 0 0 0,1 1 0 0 0,0 0 0 0 0,1-1 0 0 0,0 1 0 0 0,1-1 0 0 0,0 1-148 0 0,9 18 553 0 0,-8-17-535 0 0,0 1 0 0 0,1-1-1 0 0,4 5-17 0 0,-5-7 0 0 0,0 1 0 0 0,0 0 0 0 0,1 3 0 0 0,10 19 0 0 0,-12-26-206 0 0,14 27 585 0 0,-17-30-803 0 0,-1 1 0 0 0,1-1 1 0 0,0 1-1 0 0,-1-1 0 0 0,1 1 1 0 0,-1-1-1 0 0,1 3 424 0 0,-4 4-1023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20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445 196 6448 0 0,'2'-1'141'0'0,"5"-4"-26"0"0,-1 0 0 0 0,1-1 0 0 0,-1 0 0 0 0,0 0 1 0 0,5-6-116 0 0,2-4 411 0 0,9-22 1613 0 0,-20 37-1896 0 0,-1-1 0 0 0,1 0 0 0 0,-1 0 0 0 0,0 0 0 0 0,0 0 0 0 0,0 0 0 0 0,0 0 0 0 0,0 0 0 0 0,-1-1 0 0 0,1 1 0 0 0,-1 0 0 0 0,1 0 0 0 0,-1 0 0 0 0,0-1 0 0 0,1 1 0 0 0,-1 0 0 0 0,-1-1 0 0 0,1 1 0 0 0,0 0 0 0 0,0 0 0 0 0,-1-1 0 0 0,1 1 0 0 0,-1 0 0 0 0,0-2-128 0 0,-5-8 866 0 0,5 11-742 0 0,1 0-1 0 0,0-1 0 0 0,-1 1 1 0 0,1 0-1 0 0,-1 0 0 0 0,0 0 0 0 0,1 0 1 0 0,-1 0-1 0 0,0 0 0 0 0,0 0 1 0 0,0 0-1 0 0,0 0 0 0 0,0 0 0 0 0,0 0 1 0 0,0 0-1 0 0,0 1 0 0 0,0-1 1 0 0,0 0-1 0 0,0 1 0 0 0,0-1 1 0 0,-2 0-124 0 0,-4-1 198 0 0,-1-1 0 0 0,0 1 0 0 0,0 0 0 0 0,0 1 1 0 0,0 0-1 0 0,0 0 0 0 0,-4 1-198 0 0,-11 0 698 0 0,-21 4-698 0 0,20-1 602 0 0,-2 1-832 0 0,1 2-1 0 0,0 1 0 0 0,0 0 1 0 0,1 2-1 0 0,0 1 0 0 0,-6 4 231 0 0,20-10 0 0 0,0 1 0 0 0,0 0 0 0 0,0 0 0 0 0,1 1 0 0 0,0 0 0 0 0,0 1 0 0 0,0-1 0 0 0,1 2 0 0 0,0 0 0 0 0,1 0 0 0 0,-1 0 0 0 0,-1 4 0 0 0,8-11 0 0 0,1 1 0 0 0,-1-1 0 0 0,1 1 0 0 0,-1-1 0 0 0,1 1 0 0 0,-1-1 0 0 0,1 1 0 0 0,0-1 0 0 0,0 1 0 0 0,0 0 0 0 0,0-1 0 0 0,0 1 0 0 0,0-1 0 0 0,0 1 0 0 0,0-1 0 0 0,1 1 0 0 0,-1 0 0 0 0,1-1 0 0 0,-1 1 0 0 0,1-1 0 0 0,0 1 0 0 0,2 5 0 0 0,1 1 0 0 0,0-1 0 0 0,4 5 0 0 0,1 2 0 0 0,2 7 0 0 0,2-1 0 0 0,0 0 0 0 0,12 14 0 0 0,-22-31 0 0 0,16 20 0 0 0,2-2 0 0 0,9 8 0 0 0,41 43 0 0 0,-51-53 0 0 0,0 1 0 0 0,-1 1 0 0 0,12 17 0 0 0,-29-35 64 0 0,1 0 0 0 0,-1 1 0 0 0,-1-1-1 0 0,1 1 1 0 0,0-1 0 0 0,-1 1 0 0 0,0-1-1 0 0,0 1 1 0 0,0 0 0 0 0,0 0 0 0 0,0 0-1 0 0,-1-1 1 0 0,0 1 0 0 0,0 0 0 0 0,0 0-1 0 0,0 0 1 0 0,-1 0 0 0 0,1 0 0 0 0,-1-1-1 0 0,0 1 1 0 0,0 0 0 0 0,0-1-1 0 0,-1 1 1 0 0,1 0 0 0 0,-1-1 0 0 0,0 0-1 0 0,0 1 1 0 0,0-1 0 0 0,0 0 0 0 0,-1 0-1 0 0,0 1-63 0 0,-29 25 608 0 0,-15 10-608 0 0,19-16 848 0 0,20-18-810 0 0,1 1 0 0 0,-1-2 0 0 0,0 1 0 0 0,0-1 0 0 0,-1 0 0 0 0,1-1 0 0 0,-1 0 0 0 0,0 0 0 0 0,0-1 0 0 0,0 0 0 0 0,0-1 0 0 0,0 0 0 0 0,0 0 0 0 0,0-1 0 0 0,-1 0 0 0 0,-4-1-38 0 0,-15-9 0 0 0,8 1 0 0 0,17 8-7 0 0,0-1 0 0 0,1 0 0 0 0,-1 0 0 0 0,0 0 0 0 0,1 0 0 0 0,-1 0-1 0 0,1-1 1 0 0,0 0 0 0 0,0 0 0 0 0,0 0 0 0 0,0 0 0 0 0,1 0 0 0 0,-1 0-1 0 0,1-1 1 0 0,0 1 0 0 0,-1-2 7 0 0,1 2-176 0 0,1 1-1 0 0,-1-1 1 0 0,1 0-1 0 0,0 0 1 0 0,0 0-1 0 0,0 0 1 0 0,0 0-1 0 0,1 0 1 0 0,-1 0 0 0 0,1 0-1 0 0,0 0 1 0 0,-1 0-1 0 0,1 0 1 0 0,1 0-1 0 0,-1 0 1 0 0,0 0-1 0 0,1-1 1 0 0,0 1-1 0 0,0 1 1 0 0,0-1-1 0 0,1-3 177 0 0,3-5-1020 0 0</inkml:trace>
  <inkml:trace contextRef="#ctx0" brushRef="#br0" timeOffset="277.251">681 423 16184 0 0,'0'0'365'0'0,"0"0"56"0"0,0 0 24 0 0,-2 14 99 0 0,1-12-517 0 0,0-1 0 0 0,0 1-1 0 0,0-1 1 0 0,0 1 0 0 0,0 0-1 0 0,1-1 1 0 0,-1 1 0 0 0,1 0-1 0 0,-1 0 1 0 0,1-1 0 0 0,0 1-1 0 0,0 0 1 0 0,-1 0 0 0 0,1 0-1 0 0,0-1 1 0 0,1 1 0 0 0,-1 0-1 0 0,1 2-26 0 0,-1-1 78 0 0,0 0 0 0 0,0 0 0 0 0,0 0 0 0 0,-1 0 0 0 0,1 0 0 0 0,-1 0 0 0 0,0 1-78 0 0,-2 17 638 0 0,3-2-200 0 0,-1-12-183 0 0,1 0-1 0 0,1 0 1 0 0,-1 0-1 0 0,1 0 1 0 0,1 5-255 0 0,-1-8 71 0 0,0-1 8 0 0,-1 0-1 0 0,1 1 0 0 0,0-1 0 0 0,-1 0 1 0 0,0 1-1 0 0,0-1 0 0 0,0 1 0 0 0,0 0-78 0 0,-1-1 52 0 0,1 0 0 0 0,0 0 0 0 0,0-1 0 0 0,1 1 0 0 0,-1 0 0 0 0,1 0 0 0 0,-1 0-52 0 0,1 0 39 0 0,0 0 1 0 0,-1 0-1 0 0,0 0 1 0 0,0-1-1 0 0,0 1 1 0 0,0 0-1 0 0,0 0-39 0 0,0 2 48 0 0,0 1 0 0 0,0-1 0 0 0,0 0 0 0 0,1 1 0 0 0,0 3-48 0 0,2 20 67 0 0,-4-21-53 0 0,1-6-12 0 0,-1-1 1 0 0,1 1-1 0 0,0-1 1 0 0,0 1-1 0 0,0 0 0 0 0,0-1 1 0 0,0 1-1 0 0,1-1 1 0 0,-1 1-1 0 0,0-1 1 0 0,1 1-1 0 0,-1-1 1 0 0,1 1-1 0 0,-1-1 1 0 0,1 1-1 0 0,0 0-2 0 0,0-1-12 0 0,0 1-1 0 0,-1-1 1 0 0,1 1-1 0 0,-1 0 1 0 0,0 0-1 0 0,1-1 1 0 0,-1 1-1 0 0,0 0 1 0 0,0 0-1 0 0,0-1 1 0 0,0 1-1 0 0,-1 1 13 0 0,1-1-31 0 0,0-1-1 0 0,0 1 0 0 0,0 0 1 0 0,0 0-1 0 0,0-1 0 0 0,1 1 0 0 0,-1 0 1 0 0,0-1-1 0 0,1 1 0 0 0,-1 0 1 0 0,1-1 31 0 0,-1 0-471 0 0,0-1-17 0 0,2-1-671 0 0,2 0 505 0 0,-1-5-3414 0 0,7-21 2159 0 0</inkml:trace>
  <inkml:trace contextRef="#ctx0" brushRef="#br0" timeOffset="463.414">703 456 10136 0 0,'-13'-8'448'0'0,"13"8"96"0"0,0 0-440 0 0,0 0-104 0 0,-5-4 0 0 0,1 2 0 0 0,4 2 1096 0 0,0 0 200 0 0,0 0 40 0 0,0 0 8 0 0,0 0-1185 0 0,0 0-222 0 0,0 0-57 0 0,0 0-4232 0 0,0 6-856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27.0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93 6912 0 0,'0'0'528'0'0,"0"0"-130"0"0,0 0 722 0 0,0 0 352 0 0,0 0 68 0 0,0 0-125 0 0,0 0-598 0 0,0 0-265 0 0,0 0-52 0 0,0 0-25 0 0,5 6 699 0 0,3-4-748 0 0,1-1 0 0 0,-1 0-1 0 0,0 0 1 0 0,0-1 0 0 0,1 0-1 0 0,7-2-425 0 0,53-10 1017 0 0,-9 1-109 0 0,188-10-803 0 0,-235 19-105 0 0,0 0 0 0 0,0-1 0 0 0,0-1 0 0 0,0 0 0 0 0,0 0 0 0 0,-1-1 0 0 0,1-2 0 0 0,13-3 0 0 0,23-4-1400 0 0,-41 12 752 0 0,-7 1-572 0 0,-1 1-253 0 0,0 0-51 0 0,0 0-10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27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 13824 0 0,'0'0'314'0'0,"0"0"46"0"0,0 0 22 0 0,0 0-50 0 0,7 5-208 0 0,-5-4-121 0 0,1 1 4 0 0,1 0 1 0 0,0 0-1 0 0,0 0 1 0 0,0-1-1 0 0,0 1 1 0 0,0-1-1 0 0,0 0 1 0 0,0 0-1 0 0,5 0-7 0 0,13 0 778 0 0,1-2 0 0 0,0 0 1 0 0,-1-1-1 0 0,7-3-778 0 0,10 0 808 0 0,-11 2-101 0 0,36-5 730 0 0,47 2-1437 0 0,-93 5 0 0 0,0-1 0 0 0,19-4 0 0 0,19-2 0 0 0,-18 6 48 0 0,19-1-4213 0 0,-45 1-2253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25.3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60 17503 0 0,'0'0'399'0'0,"0"0"60"0"0,0 0 21 0 0,0 0-59 0 0,0 2-276 0 0,-2 41-339 0 0,-2-1-1 0 0,-9 37 195 0 0,3-20 471 0 0,2 4-471 0 0,-1 10 953 0 0,-1 19 60 0 0,5 144-997 0 0,8-246-1032 0 0,0-12 136 0 0,-2-20-120 0 0,0-4-4562 0 0,-3 17-51 0 0</inkml:trace>
  <inkml:trace contextRef="#ctx0" brushRef="#br0" timeOffset="292.413">27 85 8288 0 0,'0'-1'21'0'0,"-4"-13"519"0"0,7-8-78 0 0,-1 15-443 0 0,-1 5 148 0 0,0 0 0 0 0,0 0 0 0 0,0 0 0 0 0,0 0-1 0 0,0 0 1 0 0,1 0 0 0 0,-1 0 0 0 0,1 1 0 0 0,-1-1-1 0 0,1 0 1 0 0,0 1 0 0 0,0-1 0 0 0,-1 1 0 0 0,1 0 0 0 0,0 0-1 0 0,0-1 1 0 0,0 1 0 0 0,1 1 0 0 0,-1-1 0 0 0,0 0-1 0 0,0 0 1 0 0,0 1 0 0 0,1-1-167 0 0,4-1 174 0 0,1 1-1 0 0,-1 0 1 0 0,1 0 0 0 0,0 0-1 0 0,-1 1 1 0 0,5 0-174 0 0,23 4 1041 0 0,0 2 1 0 0,0 2 0 0 0,5 2-1042 0 0,-33-8 25 0 0,7 2-15 0 0,-1 1 0 0 0,-1 0 0 0 0,1 1 0 0 0,-1 0-1 0 0,0 1 1 0 0,0 0 0 0 0,-1 1 0 0 0,0 0-1 0 0,8 9-9 0 0,-16-15 99 0 0,-1 0-1 0 0,0 0 0 0 0,0 1 1 0 0,0-1-1 0 0,-1 1 0 0 0,1-1 1 0 0,-1 1-1 0 0,1-1 0 0 0,-1 1 1 0 0,0 0-1 0 0,0 0 0 0 0,0 0 1 0 0,0 0-1 0 0,-1 0 0 0 0,1 0 1 0 0,-1 0-1 0 0,0 2-98 0 0,0-2 50 0 0,0 1-1 0 0,-1-1 1 0 0,0 0 0 0 0,1 1 0 0 0,-1-1 0 0 0,-1 0 0 0 0,1 0-1 0 0,0 0 1 0 0,-1 0 0 0 0,1 0 0 0 0,-1 0 0 0 0,0 0-1 0 0,0 0 1 0 0,0 0 0 0 0,-2 1-50 0 0,-1 1 159 0 0,0 0 0 0 0,0 0 0 0 0,-1 0 0 0 0,1-1 0 0 0,-1 0 0 0 0,0 0 0 0 0,0 0-1 0 0,-1-1 1 0 0,1 0 0 0 0,-5 1-159 0 0,-103 48 17 0 0,44-19-18 0 0,66-31-59 0 0,0 0-1 0 0,-1 0 1 0 0,1 1 0 0 0,0 0-1 0 0,1-1 1 0 0,-1 2-1 0 0,0-1 1 0 0,1 0-1 0 0,0 1 1 0 0,-3 3 60 0 0,-9 14-6367 0 0,10-15 123 0 0</inkml:trace>
  <inkml:trace contextRef="#ctx0" brushRef="#br0" timeOffset="721.395">414 619 9216 0 0,'0'0'706'0'0,"-3"8"-282"0"0,-15 49 4084 0 0,12-35-3775 0 0,-1 0 0 0 0,-9 19-733 0 0,11-29 288 0 0,0 0 0 0 0,1 0 0 0 0,0 0 1 0 0,-2 12-289 0 0,2-12 392 0 0,1 1-1 0 0,-2-1 1 0 0,0 0 0 0 0,-3 6-392 0 0,1-3 192 0 0,0 1-1 0 0,0 5-191 0 0,-6 11 0 0 0,10-24 0 0 0,0-1 0 0 0,0 1 0 0 0,0 0 0 0 0,0 8 0 0 0,2-12 0 0 0,0 0 0 0 0,0 0 0 0 0,0 0 0 0 0,-1 0 0 0 0,1-1 0 0 0,-1 1 0 0 0,0 0 0 0 0,0-1 0 0 0,-3 4 0 0 0,5-7 17 0 0,0 0-1 0 0,-1 0 0 0 0,1 0 1 0 0,0 0-1 0 0,-1 0 1 0 0,1 0-1 0 0,0 0 0 0 0,0 0 1 0 0,-1 0-1 0 0,1 0 0 0 0,0 0 1 0 0,-1 0-1 0 0,1 0 0 0 0,0 0 1 0 0,0 0-1 0 0,-1 0 0 0 0,1-1 1 0 0,0 1-1 0 0,0 0 1 0 0,-1 0-1 0 0,1 0 0 0 0,0-1 1 0 0,0 1-1 0 0,-1 0 0 0 0,1 0 1 0 0,0 0-1 0 0,0-1 0 0 0,0 1 1 0 0,-1 0-1 0 0,1 0 0 0 0,0-1 1 0 0,0 1-1 0 0,0 0 0 0 0,0-1 1 0 0,0 1-1 0 0,0 0 1 0 0,0 0-1 0 0,0-1 0 0 0,0 1-16 0 0,-3-10 802 0 0,3 8-750 0 0,0 1-1 0 0,0 0 1 0 0,1 0 0 0 0,-1-1-1 0 0,0 1 1 0 0,1 0-1 0 0,-1 0 1 0 0,1 0-1 0 0,-1 0 1 0 0,1 0-1 0 0,0-1-51 0 0,0 1 4 0 0,-1 0 0 0 0,1 0 0 0 0,-1-1-1 0 0,1 1 1 0 0,-1 0 0 0 0,1 0-1 0 0,-1-1 1 0 0,1 1 0 0 0,-1 0 0 0 0,0-1-1 0 0,0 1-3 0 0,0-10 44 0 0,0 0-351 0 0,0-1 1 0 0,1 1-1 0 0,2-12 307 0 0,4-20-850 0 0,-6 32 812 0 0,0 0 0 0 0,1 0 0 0 0,0 0 0 0 0,1 1 0 0 0,1-1 0 0 0,-1 1 0 0 0,5-8 38 0 0,54-78-1944 0 0,-53 83 1513 0 0,1-1-1 0 0,1 2 0 0 0,0-1 0 0 0,6-4 432 0 0,-2 1-324 0 0,-9 10 403 0 0,1-1 1 0 0,0 1 0 0 0,0 0 0 0 0,0 1-1 0 0,1-1 1 0 0,4-1-80 0 0,-10 7 103 0 0,1 1-1 0 0,-1-1 1 0 0,0 0-1 0 0,1 1 0 0 0,-1 0 1 0 0,1 0-1 0 0,-1-1 1 0 0,0 1-1 0 0,0 1 1 0 0,0-1-1 0 0,1 0 0 0 0,0 2-102 0 0,2 1 74 0 0,-1 1 0 0 0,0 0 0 0 0,0 1 0 0 0,0-1 0 0 0,-1 1 0 0 0,0-1 0 0 0,0 1 0 0 0,0 0 0 0 0,-1 0-1 0 0,0 1 1 0 0,0 0-74 0 0,5 17 685 0 0,-2 1-1 0 0,0 7-684 0 0,-2-14 20 0 0,2 26 91 0 0,-2 0-1 0 0,-2 36-110 0 0,-1-70 93 0 0,3 13 404 0 0,-2-20-427 0 0,-1 1 0 0 0,1 0 1 0 0,-1 0-1 0 0,0 0 0 0 0,0-1 0 0 0,0 1 0 0 0,0 0 0 0 0,-1 1-70 0 0,1-4 14 0 0,0 5 37 0 0,5 3 16 0 0,-5-7-23 0 0,0-2-102 0 0,-7-18-2320 0 0,-1 12 1128 0 0</inkml:trace>
  <inkml:trace contextRef="#ctx0" brushRef="#br0" timeOffset="1016.203">371 807 13824 0 0,'24'4'3417'0'0,"-6"-1"-2534"0"0,0 0 0 0 0,7-1-883 0 0,-1-2 334 0 0,-5 0-301 0 0,1 0 0 0 0,19-3-33 0 0,34-3 135 0 0,-50 4 42 0 0,4-1-5540 0 0,-9 0-801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24.7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1 129 13824 0 0,'28'0'1246'0'0,"-12"-8"-996"0"0,-11 7-83 0 0,0 0 0 0 0,0-1 1 0 0,0 1-1 0 0,0-1 1 0 0,4-2-168 0 0,-3 1 263 0 0,0 1 0 0 0,0 0 1 0 0,0 0-1 0 0,5-1-263 0 0,0 2 87 0 0,-5 0-77 0 0,0 0 0 0 0,0 0-1 0 0,0 0 1 0 0,-1-1 0 0 0,1 0 0 0 0,0 0 0 0 0,-1 0-1 0 0,1-1-9 0 0,0 0 0 0 0,-1 1 0 0 0,0 0 0 0 0,1 0 0 0 0,-1 1 0 0 0,1-1 0 0 0,-1 1 0 0 0,0 0 0 0 0,0-1 0 0 0,0 1 0 0 0,-1-1 0 0 0,1 0 0 0 0,-1-1 0 0 0,2 0 0 0 0,2-2 214 0 0,1 0-1 0 0,-1 1 0 0 0,1 0 0 0 0,3 0-213 0 0,28-14 1179 0 0,-33 15-1176 0 0,-1 1-1 0 0,1 0 1 0 0,-1 0-1 0 0,1 1 1 0 0,0-1-1 0 0,-1 1 1 0 0,5 1-3 0 0,10-2-1 0 0,-1 2 0 0 0,2 1 1 0 0,-15-1-71 0 0,-2 0 10 0 0,-1 0 1 0 0,0 0-1 0 0,0 0 0 0 0,1 1 0 0 0,-1 0 1 0 0,0-1-1 0 0,0 2 0 0 0,0-1 0 0 0,0 0 0 0 0,0 1 1 0 0,0 0-1 0 0,0 0 0 0 0,3 2 61 0 0,2 3-4482 0 0,6 2-1566 0 0</inkml:trace>
  <inkml:trace contextRef="#ctx0" brushRef="#br0" timeOffset="315.606">139 284 13824 0 0,'4'1'-136'0'0,"-2"-1"396"0"0,1 1 1 0 0,0-1-1 0 0,0 1 1 0 0,0-1-1 0 0,0 0 1 0 0,0 0-1 0 0,0 0 1 0 0,2-1-261 0 0,18-2 735 0 0,-17 2-565 0 0,0 0 1 0 0,0 0-1 0 0,0 0 1 0 0,0-1-1 0 0,0 0-170 0 0,24-7 18 0 0,13-6-20 0 0,-32 12 2 0 0,-1 0 0 0 0,1 0 0 0 0,0 1 0 0 0,0 0 0 0 0,0 1 0 0 0,4 0 0 0 0,35-6 0 0 0,76-18-401 0 0,-86 14-277 0 0,-27 7 374 0 0,11-2-208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24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437 49 13504 0 0,'0'0'620'0'0,"0"0"-16"0"0,-1-1-388 0 0,-1-1-195 0 0,0 1 1 0 0,1 0-1 0 0,-1 0 1 0 0,0 0-1 0 0,1 0 1 0 0,-1 0 0 0 0,0 0-1 0 0,0 1 1 0 0,0-1-1 0 0,0 1 1 0 0,0-1-1 0 0,0 1 1 0 0,0 0 0 0 0,0 0-1 0 0,-2 0-21 0 0,-34 2 618 0 0,22 0-682 0 0,-15 1 284 0 0,1 2 0 0 0,-20 5-220 0 0,18-3 1001 0 0,-3 1-888 0 0,31-6-35 0 0,-1 0-1 0 0,1 1 0 0 0,0-1 0 0 0,0 1 0 0 0,0 0 0 0 0,-2 2-77 0 0,-2 1 468 0 0,7-5-429 0 0,0-1-1 0 0,1 1 1 0 0,-1-1-1 0 0,1 1 1 0 0,-1 0-1 0 0,1-1 1 0 0,-1 1 0 0 0,1 0-1 0 0,-1-1 1 0 0,1 1-1 0 0,0 0 1 0 0,-1 0-1 0 0,1-1 1 0 0,0 1-1 0 0,0 0 1 0 0,-1 0-1 0 0,1-1 1 0 0,0 1 0 0 0,0 0-1 0 0,0 0 1 0 0,0 0-1 0 0,0 0 1 0 0,0-1-1 0 0,0 1 1 0 0,0 0-39 0 0,0 0 11 0 0,0 0 0 0 0,0 0 0 0 0,0 0 0 0 0,0 0 0 0 0,0 1 0 0 0,0-1 0 0 0,0 0 0 0 0,0 0 0 0 0,-1 0 0 0 0,1 0 0 0 0,0 0-1 0 0,-1 0 1 0 0,1 0 0 0 0,-1 1-11 0 0,-3 2 0 0 0,4-3 0 0 0,-1 0 0 0 0,0-1 0 0 0,1 1 0 0 0,-1 0 0 0 0,1 0 0 0 0,-1 0 0 0 0,1 0 0 0 0,-1 0 0 0 0,1 0 0 0 0,-1 0 0 0 0,1 0 0 0 0,0 0 0 0 0,0 0 0 0 0,0 0 0 0 0,-1 0 0 0 0,1 0 0 0 0,0 0 0 0 0,0 0 0 0 0,0 0 0 0 0,0 0 0 0 0,1 0 0 0 0,-1 0 0 0 0,0 0 0 0 0,0 0 0 0 0,1 0 0 0 0,-1 0 0 0 0,0 0 0 0 0,1 0 0 0 0,0 1 0 0 0,-1 1 0 0 0,1-1 0 0 0,-1 0 0 0 0,0 0 0 0 0,0 0 0 0 0,0 0 0 0 0,0 1 0 0 0,0-1 0 0 0,0 0 0 0 0,0 0 0 0 0,-1 0 0 0 0,0 2 0 0 0,0-1 0 0 0,1 0 0 0 0,-1 0 0 0 0,1 0 0 0 0,0 0 0 0 0,0 0 0 0 0,0 2 0 0 0,4 14 0 0 0,-3-14 0 0 0,0-1 0 0 0,0 1 0 0 0,-1 0 0 0 0,1-1 0 0 0,-1 1 0 0 0,0 1 0 0 0,0-1 0 0 0,0 0 0 0 0,0 0 0 0 0,0 0 0 0 0,1 0 0 0 0,0 1 0 0 0,0-1 0 0 0,1 0 0 0 0,-1 0 0 0 0,1-1 0 0 0,0 1 0 0 0,0 0 0 0 0,1 0 0 0 0,-1-1 0 0 0,2 2 0 0 0,-2-3 0 0 0,0 1 0 0 0,-1 0 0 0 0,1 0 0 0 0,-1 0 0 0 0,0 0 0 0 0,1 2 0 0 0,-2-3 0 0 0,1 0 0 0 0,0 0 0 0 0,0 0 0 0 0,0 0 0 0 0,0 0 0 0 0,1 0 0 0 0,-1 0 0 0 0,1 0 0 0 0,-1-1 0 0 0,1 1 0 0 0,0 0 0 0 0,0-1 0 0 0,96 87 0 0 0,-80-73 0 0 0,0 0 0 0 0,18 12 0 0 0,-26-20 0 0 0,-1 0 0 0 0,-1 1 0 0 0,7 7 0 0 0,13 13 0 0 0,-18-19 0 0 0,0-1 0 0 0,0 2 0 0 0,-1-1 0 0 0,1 3 0 0 0,-3-5 0 0 0,-5-6 0 0 0,-1-1 0 0 0,1 0 0 0 0,-1 0 0 0 0,0 1 0 0 0,0-1 0 0 0,0 1 0 0 0,0-1 0 0 0,0 1 0 0 0,0-1 0 0 0,0 1 0 0 0,0 0 0 0 0,-1 0 0 0 0,1-1 0 0 0,0 1 0 0 0,-1 1 0 0 0,0-2 0 0 0,0 0 0 0 0,-1 0 0 0 0,1 1 0 0 0,0-1 0 0 0,0 0 0 0 0,0 0 0 0 0,0 0 0 0 0,0 0 0 0 0,0 0 0 0 0,0 1 0 0 0,0-1 0 0 0,0 0 0 0 0,1 0 0 0 0,-1 0 0 0 0,0 0 0 0 0,1 0 0 0 0,-1 0 0 0 0,1 0 0 0 0,-1 0 0 0 0,1 0 0 0 0,0 0 0 0 0,-1 0 0 0 0,1 0 0 0 0,0 0 0 0 0,0 0 0 0 0,-1 0 0 0 0,0-1 0 0 0,0 1 0 0 0,0 0 0 0 0,0 0 0 0 0,0 0 0 0 0,0 0 0 0 0,0-1 0 0 0,0 1 0 0 0,0 0 0 0 0,0 0 0 0 0,0 0 0 0 0,0-1 0 0 0,-1 1 0 0 0,1 0 0 0 0,0 0 0 0 0,-1 0 0 0 0,1-1 0 0 0,0 1 0 0 0,-1 0 0 0 0,1-1 0 0 0,-1 1 0 0 0,1 0 0 0 0,-1-1 0 0 0,0 1 0 0 0,0 1 0 0 0,0-1 0 0 0,0 0 0 0 0,0 1 0 0 0,1 0 0 0 0,-1-1 0 0 0,0 1 0 0 0,1-1 0 0 0,-1 1 0 0 0,0 1 0 0 0,1-2-8 0 0,0 2 78 0 0,0-1 0 0 0,0 0 0 0 0,-1 0 0 0 0,1 1 0 0 0,-1-1 0 0 0,1 0 0 0 0,-1 0-1 0 0,0 1-69 0 0,0-1 75 0 0,0-1-1 0 0,0 0 0 0 0,0 0 0 0 0,0 0 0 0 0,0 0 0 0 0,-1 0 0 0 0,1-1 0 0 0,0 1 0 0 0,-1 0 0 0 0,1-1 0 0 0,0 1 0 0 0,-2 0-74 0 0,-6 7 460 0 0,8-7-450 0 0,1 0 1 0 0,-1-1 0 0 0,0 1-1 0 0,1 0 1 0 0,-1 0-1 0 0,0-1 1 0 0,0 1 0 0 0,0 0-1 0 0,0-1 1 0 0,0 1 0 0 0,1-1-1 0 0,-1 1 1 0 0,0-1-1 0 0,-1 1-10 0 0,-19 5 0 0 0,0-1 0 0 0,-1-1 0 0 0,0-1 0 0 0,1-1 0 0 0,-1-1 0 0 0,0 0 0 0 0,0-2 0 0 0,-19-3 0 0 0,29 4 0 0 0,11 0 0 0 0,-1 0 0 0 0,0 0 0 0 0,1 0 0 0 0,-1 0 0 0 0,1 0 0 0 0,-1 0 0 0 0,0-1 0 0 0,1 1 0 0 0,-1-1 0 0 0,1 1 0 0 0,-1-1 0 0 0,1 1 0 0 0,-1-1 0 0 0,1 0 0 0 0,-1 0 0 0 0,1 0 0 0 0,-1 0 0 0 0,0-1 0 0 0,-27-29 0 0 0,18 16 0 0 0,4 8 0 0 0,7 7 0 0 0,0-1 0 0 0,-1 1 0 0 0,1 0 0 0 0,0 0 0 0 0,0 0 0 0 0,-1 0 0 0 0,1 0 0 0 0,0 0 0 0 0,0-1 0 0 0,0 1 0 0 0,-1 0 0 0 0,1 0 0 0 0,0 0 0 0 0,0-1 0 0 0,0 1 0 0 0,0 0 0 0 0,-1 0 0 0 0,1-1 0 0 0,0 1 0 0 0,0 0 0 0 0,0 0 0 0 0,0-1 0 0 0,0 1 0 0 0,0 0 0 0 0,0 0 0 0 0,0-1 0 0 0,0 1 0 0 0,0 0 0 0 0,0 0 0 0 0,0-1 0 0 0,0 1 0 0 0,0 0 0 0 0,0-1 0 0 0,0 1 0 0 0,0 0 0 0 0,0 0 0 0 0,0-1 0 0 0,0 1 0 0 0,0 0 0 0 0,0 0 0 0 0,1-1 0 0 0,-1 1 0 0 0,0 0 0 0 0,0 0 0 0 0,0-1 0 0 0,0 1 0 0 0,1 0 0 0 0,-1 0 0 0 0,0 0 0 0 0,0 0 0 0 0,0-1 0 0 0,0 1 0 0 0,0 0 0 0 0,0 0 0 0 0,1 0 0 0 0,-1 0 0 0 0,0-1 0 0 0,0 1 0 0 0,0 0 0 0 0,0 0 0 0 0,0 0 0 0 0,0-1 0 0 0,0 1 0 0 0,0 0 0 0 0,0 0 0 0 0,0 0 0 0 0,0-1 0 0 0,0 1 0 0 0,0 0 0 0 0,0 0 0 0 0,0 0 0 0 0,0-1 0 0 0,0 1 0 0 0,-1 0 0 0 0,1 0 0 0 0,0 0 0 0 0,0-1 0 0 0,0 1 0 0 0,0 0 0 0 0,0 0 0 0 0,0 0 0 0 0,0 0 0 0 0,-1 0 0 0 0,1-1 0 0 0,0 1 0 0 0,0 0 0 0 0,0 0 0 0 0,0 0 0 0 0,-1 0 0 0 0,1 0 0 0 0,0 0 0 0 0,0-1 0 0 0,-5 1 0 0 0,0 0 0 0 0,7 0 0 0 0,-2 2-21 0 0,0-1 0 0 0,0 1 0 0 0,1-1 0 0 0,-1 1-1 0 0,1-1 1 0 0,-1 1 0 0 0,1-1 0 0 0,-1 0 0 0 0,1 1-1 0 0,0-1 1 0 0,0 1 21 0 0,5 12-643 0 0,-6-13 606 0 0,0 1-1 0 0,0-1 0 0 0,1 1 0 0 0,-1 0 0 0 0,1-1 0 0 0,-1 1 0 0 0,1-1 1 0 0,-1 1-1 0 0,1-1 0 0 0,0 0 0 0 0,-1 1 0 0 0,1-1 0 0 0,0 0 0 0 0,0 1 1 0 0,0-1-1 0 0,0 0 0 0 0,0 0 0 0 0,1 1 38 0 0,-1-1 73 0 0,0 0 0 0 0,-1 0 0 0 0,1 0 0 0 0,0-1 0 0 0,-1 1 1 0 0,1 0-1 0 0,-1 0 0 0 0,0 0 0 0 0,1 1 0 0 0,-1-1 0 0 0,0 0 0 0 0,0 0 0 0 0,1 0 0 0 0,-1 0 0 0 0,0 0 0 0 0,0 1-73 0 0,3 13-46 0 0,-3-14-10 0 0,0 0 0 0 0,0 0 1 0 0,0 0-1 0 0,0 0 1 0 0,0 0-1 0 0,0 0 0 0 0,0 0 1 0 0,0 0-1 0 0,0 0 0 0 0,0 0 1 0 0,-1 0-1 0 0,1 0 1 0 0,0 0-1 0 0,-1 0 0 0 0,1 0 1 0 0,0 0-1 0 0,-1-1 0 0 0,1 1 1 0 0,-1 0-1 0 0,0 0 56 0 0,-15 20-528 0 0,10-13 611 0 0,5-7-83 0 0,0 0 0 0 0,0 0 0 0 0,0-1 0 0 0,0 1 0 0 0,0 0 0 0 0,0 0 0 0 0,0-1 0 0 0,0 1 0 0 0,0 0 0 0 0,0-1 0 0 0,-1 1 0 0 0,-2 1 0 0 0,-6 5 0 0 0,9-3 0 0 0,0-2 0 0 0,-3 1 0 0 0,3-3 0 0 0,0 1 0 0 0,0-1 0 0 0,0 0 0 0 0,0 1 0 0 0,1 0 0 0 0,-1-1 0 0 0,0 1 0 0 0,0-1 0 0 0,1 1 0 0 0,-1 0 0 0 0,1-1 0 0 0,-1 1 0 0 0,0 0 0 0 0,1 0 0 0 0,-1 0 0 0 0,1 0 0 0 0,0-1 0 0 0,-1 1 0 0 0,1 0 0 0 0,-1 1 0 0 0,1 0 2 0 0,-8 10 60 0 0,7-11 276 0 0,-1 1 359 0 0,-2-1 180 0 0,3-1-876 0 0,1 0-1 0 0,0 0 0 0 0,0 0 1 0 0,-1 0-1 0 0,1-1 0 0 0,0 1 1 0 0,0 0-1 0 0,0 0 0 0 0,-1 0 1 0 0,1 0-1 0 0,0 0 0 0 0,0-1 1 0 0,0 1-1 0 0,0 0 0 0 0,-1 0 1 0 0,1 0-1 0 0,0-1 0 0 0,0 1 1 0 0,0 0-1 0 0,0 0 0 0 0,0 0 1 0 0,0-1-1 0 0,0 1 1 0 0,0 0-1 0 0,-1 0 0 0 0,1 0 1 0 0,0-1-1 0 0,0 1 0 0 0,0 0 1 0 0,0 0-1 0 0,0-1 0 0 0,0 1 1 0 0,0 0-1 0 0,0 0 0 0 0,1-1 1 0 0,-1 1-1 0 0,0 0 0 0 0,0 0 1 0 0,0-1-1 0 0,0 1 0 0 0,0 0 1 0 0,0 0-1 0 0,0 0 0 0 0,1-1 1 0 0,-1 0-1 0 0,0 0 0 0 0,0 0 0 0 0,0 0 0 0 0,-1 0 0 0 0,1 0 0 0 0,0 0 0 0 0,0 1 0 0 0,-1-1 0 0 0,1 0 0 0 0,0 0 0 0 0,-1 0 0 0 0,1 0 0 0 0,-1 1 0 0 0,1-1 0 0 0,-1 0 0 0 0,1 0 0 0 0,-1 1 0 0 0,1-1 0 0 0,-1 1 0 0 0,1-1 0 0 0,-1 0 0 0 0,1 1 0 0 0,0-1 0 0 0,-1 0 0 0 0,1 1 0 0 0,0-1 0 0 0,-1 0 0 0 0,1 0 0 0 0,0 1 0 0 0,0-1 0 0 0,0 0 0 0 0,0 0 0 0 0,0 1 0 0 0,0-1 0 0 0,0 0 0 0 0,0 0 0 0 0,0 1 0 0 0,0-2 0 0 0,7-7 3 0 0,-7 8-9 0 0,1 1 1 0 0,0-1-1 0 0,0 0 1 0 0,0 0-1 0 0,-1 0 0 0 0,1-1 1 0 0,0 1-1 0 0,-1 0 1 0 0,1 0-1 0 0,-1 0 1 0 0,1 0-1 0 0,-1-1 6 0 0,1-5-129 0 0,-1 4 21 0 0,0 1 0 0 0,1-1 0 0 0,-1 1-1 0 0,1-1 1 0 0,0 1 0 0 0,-1 0-1 0 0,1-1 1 0 0,0 1 0 0 0,0 0 0 0 0,1-1-1 0 0,0 0 109 0 0,0 0-38 0 0,0 0 0 0 0,0 1 0 0 0,0-1 0 0 0,0 0 0 0 0,-1 0 0 0 0,1 0 0 0 0,-1 0 0 0 0,0 0 0 0 0,0-1 0 0 0,0 1 0 0 0,0 0 0 0 0,0 0 0 0 0,-1-1 0 0 0,0 1 0 0 0,1-1 0 0 0,-1-1 38 0 0,0 5 13 0 0,0-1 0 0 0,0 1 0 0 0,0-1 0 0 0,0 1 0 0 0,0-1 0 0 0,0 1 0 0 0,0-1 0 0 0,0 1 0 0 0,1-1 0 0 0,-1 1 0 0 0,0-1 0 0 0,0 1 0 0 0,1 0 0 0 0,-1-1-1 0 0,0 1 1 0 0,1-1 0 0 0,-1 1 0 0 0,0 0 0 0 0,1-1 0 0 0,-1 1 0 0 0,1 0 0 0 0,-1-1 0 0 0,0 1 0 0 0,1 0 0 0 0,-1 0 0 0 0,1-1 0 0 0,-1 1 0 0 0,1 0 0 0 0,-1 0-1 0 0,1 0 1 0 0,-1 0 0 0 0,1-1-13 0 0,4-1 462 0 0,-4 1 46 0 0,-1 1-65 0 0,-1 2-294 0 0,-10 11-131 0 0,9-11-18 0 0,1-1-1 0 0,-1 1 1 0 0,0 0 0 0 0,1 0 0 0 0,0 0 0 0 0,-1 0 0 0 0,1 0 0 0 0,0 0 0 0 0,0 0-1 0 0,0 0 1 0 0,0 1 0 0 0,0-1 0 0 0,0 0 0 0 0,0 0 0 0 0,0 0 0 0 0,0 0 0 0 0,0-1 0 0 0,-1 1 0 0 0,1 0 0 0 0,0-1 0 0 0,-1 1 0 0 0,1-1 0 0 0,-1 1 0 0 0,0-1 0 0 0,0 1 0 0 0,1-1 0 0 0,-1 1 0 0 0,1 0 0 0 0,-1-1 0 0 0,1 1 0 0 0,0 0 0 0 0,-1 0 0 0 0,1 0 0 0 0,0 0 0 0 0,1 0 0 0 0,-1 0 0 0 0,0 0 0 0 0,-1 5 0 0 0,0-1 0 0 0,-1 1 0 0 0,0-1 0 0 0,-2 4 0 0 0,2-5 0 0 0,0 0 0 0 0,1 0 0 0 0,0 0 0 0 0,0 1 0 0 0,0-1 0 0 0,0 5 0 0 0,1-9 0 0 0,1 1 0 0 0,0-1 0 0 0,-1 1 0 0 0,0-1 0 0 0,1 1 0 0 0,-1-1 0 0 0,0 1 0 0 0,0-1 0 0 0,0 0 0 0 0,0 1 0 0 0,0-1 0 0 0,0 0 0 0 0,0 0 0 0 0,-2 1 0 0 0,3-2 14 0 0,0 0-1 0 0,0 0 1 0 0,-1 1-1 0 0,1-1 1 0 0,0 0-1 0 0,-1 0 1 0 0,1 0-1 0 0,0 1 1 0 0,0-1-1 0 0,0 0 1 0 0,-1 0-1 0 0,1 1 1 0 0,0-1-1 0 0,0 0 1 0 0,0 0-1 0 0,-1 1 1 0 0,1-1-1 0 0,0 0 1 0 0,0 1-1 0 0,0-1 1 0 0,0 0-1 0 0,0 1 1 0 0,0-1-1 0 0,0 0 1 0 0,0 1-1 0 0,0-1 1 0 0,0 0-1 0 0,0 1 1 0 0,0-1 0 0 0,0 0-1 0 0,0 1 1 0 0,0-1-1 0 0,0 0 1 0 0,0 0-1 0 0,0 1 1 0 0,0-1-14 0 0,1 3-1750 0 0,-2 1-3958 0 0,1-4-536 0 0</inkml:trace>
  <inkml:trace contextRef="#ctx0" brushRef="#br0" timeOffset="307.009">498 6 17503 0 0,'8'-3'137'0'0,"2"1"603"0"0,-17 6 303 0 0,-3-1-1043 0 0,3 1 0 0 0,-2 7 0 0 0,8-10 0 0 0,0 0 0 0 0,0 0 0 0 0,0 0 0 0 0,0 0 0 0 0,0 0 0 0 0,0 0 0 0 0,1 0 0 0 0,-1 0 0 0 0,0 0 0 0 0,0 1 0 0 0,1-1 0 0 0,-1 0 0 0 0,1 1 0 0 0,-1-1 0 0 0,1 0 0 0 0,0 0 0 0 0,-1 1 0 0 0,1-1 0 0 0,0 1 0 0 0,0-1 0 0 0,0 0 0 0 0,0 1 0 0 0,0-1 0 0 0,1 2 0 0 0,-1-2 0 0 0,0 1 0 0 0,0-1 0 0 0,0 1 0 0 0,0 0 0 0 0,0-1 0 0 0,0 1 0 0 0,-1-1 0 0 0,1 1 0 0 0,0 0 0 0 0,-1-1 0 0 0,1 1 0 0 0,-1-1 0 0 0,1 1 0 0 0,-1-1 0 0 0,0 0 0 0 0,0 1 0 0 0,0-1 0 0 0,0 1 0 0 0,-6 12 0 0 0,7-14 8 0 0,0 1 0 0 0,-1-1 0 0 0,1 1 0 0 0,0-1 0 0 0,0 1 0 0 0,0-1 0 0 0,0 1 0 0 0,0-1 0 0 0,0 1 0 0 0,0-1 0 0 0,1 1 0 0 0,-1-1 0 0 0,0 1 0 0 0,0-1 0 0 0,0 1 0 0 0,0-1 0 0 0,1 1 0 0 0,-1-1 0 0 0,0 1 0 0 0,0-1 0 0 0,1 1 0 0 0,-1-1 0 0 0,0 0 0 0 0,1 1 0 0 0,-1-1-8 0 0,1 0 18 0 0,-1 1 1 0 0,0-1-1 0 0,0 0 0 0 0,0 0 1 0 0,1 1-1 0 0,-1-1 0 0 0,0 0 0 0 0,0 0 1 0 0,0 1-1 0 0,1-1 0 0 0,-1 0 0 0 0,0 1 1 0 0,0-1-1 0 0,0 0 0 0 0,0 1 1 0 0,0-1-1 0 0,0 0 0 0 0,0 0 0 0 0,0 1 1 0 0,0-1-1 0 0,0 0 0 0 0,0 1 0 0 0,0-1 1 0 0,0 0-1 0 0,0 1 0 0 0,0-1 0 0 0,0 0 1 0 0,0 1-1 0 0,0-1 0 0 0,0 0 1 0 0,0 1-1 0 0,0-1 0 0 0,-1 0 0 0 0,1 1 1 0 0,0-1-1 0 0,0 0 0 0 0,0 0 0 0 0,-1 1 1 0 0,1-1-1 0 0,0 0-18 0 0,-5 4 253 0 0,4-3-212 0 0,1-1 0 0 0,-1 1 0 0 0,0-1 0 0 0,0 1 0 0 0,1-1 1 0 0,-1 1-1 0 0,0 0 0 0 0,1-1 0 0 0,-1 1 0 0 0,0 0 0 0 0,1 0 0 0 0,-1-1 1 0 0,1 1-1 0 0,0 0 0 0 0,-1 0 0 0 0,1 0 0 0 0,-1 0-41 0 0,2 0 7 0 0,-1-1 0 0 0,0 1-1 0 0,0 0 1 0 0,0-1 0 0 0,0 1 0 0 0,0 0-1 0 0,0-1 1 0 0,0 1 0 0 0,0 0 0 0 0,0 0-1 0 0,0-1 1 0 0,0 1 0 0 0,-1 0 0 0 0,1-1-1 0 0,0 1 1 0 0,0-1 0 0 0,-1 1 0 0 0,1 0-1 0 0,0-1 1 0 0,-1 1 0 0 0,1-1 0 0 0,-1 1-1 0 0,1-1 1 0 0,0 1 0 0 0,-1-1-7 0 0,-9 12-4 0 0,-6 1 4 0 0,16-13-22 0 0,0 0 1 0 0,0 0-1 0 0,-1 0 0 0 0,1 0 0 0 0,0 0 0 0 0,0 0 0 0 0,-1 0 1 0 0,1 0-1 0 0,0 1 0 0 0,0-1 0 0 0,0 0 0 0 0,-1 0 0 0 0,1 0 0 0 0,0 1 1 0 0,0-1-1 0 0,0 0 0 0 0,0 0 0 0 0,-1 0 0 0 0,1 1 0 0 0,0-1 1 0 0,0 0-1 0 0,0 0 0 0 0,0 1 0 0 0,0-1 0 0 0,0 0 0 0 0,0 0 0 0 0,0 1 1 0 0,0-1-1 0 0,0 0 0 0 0,0 0 0 0 0,0 1 0 0 0,0-1 0 0 0,0 0 1 0 0,0 0-1 0 0,0 1 0 0 0,0-1 0 0 0,0 0 0 0 0,0 0 0 0 0,0 1 0 0 0,0-1 1 0 0,0 0-1 0 0,1 0 0 0 0,-1 1 0 0 0,0-1 22 0 0,13 4-1794 0 0,1 0-1700 0 0,-6-2 1960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2:30.4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63 11976 0 0,'4'-6'156'0'0,"1"1"0"0"0,0-1 0 0 0,0 1 0 0 0,1 0 0 0 0,-1 0 0 0 0,1 1 0 0 0,0-1 0 0 0,0 1 0 0 0,0 1 0 0 0,7-4-156 0 0,-9 6 73 0 0,-1-1 1 0 0,1 1-1 0 0,0 0 1 0 0,0 0 0 0 0,0 1-1 0 0,0-1 1 0 0,2 1-74 0 0,-5-1 62 0 0,1 1-1 0 0,0 0 1 0 0,-1 0 0 0 0,1 1 0 0 0,0-1-1 0 0,-1 0 1 0 0,1 1 0 0 0,-1-1-1 0 0,1 1 1 0 0,0-1 0 0 0,-1 1 0 0 0,1-1-1 0 0,-1 1 1 0 0,0 0 0 0 0,1 0-1 0 0,-1 0 1 0 0,1 0 0 0 0,-1 0 0 0 0,1 1-62 0 0,2 3 141 0 0,0 0 80 0 0,1 0 0 0 0,-1 0 1 0 0,0 1-1 0 0,2 3-221 0 0,-5-7 53 0 0,0 0 0 0 0,-1 0 0 0 0,1 1 0 0 0,0-1 0 0 0,-1 0 0 0 0,1 0-1 0 0,-1 0 1 0 0,0 0 0 0 0,1 0 0 0 0,-1 1 0 0 0,0-1 0 0 0,0 0 0 0 0,-1 0 0 0 0,1 0 0 0 0,0 1 0 0 0,-1 0-53 0 0,-16 48 688 0 0,-2-2 0 0 0,-2 0 1 0 0,-5 4-689 0 0,-32 75 185 0 0,48-104-149 0 0,3-7-29 0 0,0 0 0 0 0,1 1 0 0 0,1-1 0 0 0,0 6-7 0 0,4-18 0 0 0,0-1 0 0 0,1 1-1 0 0,-1-1 1 0 0,1 1 0 0 0,0 0 0 0 0,1-1 0 0 0,-1 1-1 0 0,1-1 1 0 0,0 1 0 0 0,0-1 0 0 0,0 1 0 0 0,0-1 0 0 0,1 0-1 0 0,0 1 1 0 0,0-1 0 0 0,0 0 0 0 0,0 0 0 0 0,1 0-1 0 0,0 0 1 0 0,0-1 18 0 0,0 0-1 0 0,0 0 0 0 0,1-1 0 0 0,-1 1 0 0 0,0-1 0 0 0,1 0 0 0 0,-1 0 0 0 0,1 0 0 0 0,0-1 0 0 0,0 1 0 0 0,0-1 1 0 0,0 0-1 0 0,0 0 0 0 0,0 0 0 0 0,0-1 0 0 0,0 1 0 0 0,4-1-17 0 0,-6 0 58 0 0,0 0-1 0 0,0 0 0 0 0,0 0 1 0 0,0 0-1 0 0,0-1 1 0 0,0 1-1 0 0,0-1 1 0 0,-1 1-1 0 0,1-1 1 0 0,0 0-1 0 0,0 0 1 0 0,0 0-1 0 0,0 0 1 0 0,-1 0-1 0 0,1 0 1 0 0,-1 0-1 0 0,1 0 1 0 0,-1-1-58 0 0,2 0 80 0 0,0-1 1 0 0,-1 0-1 0 0,1 1 1 0 0,-1-1 0 0 0,0 0-1 0 0,0-1 1 0 0,0 1-1 0 0,-1 0 1 0 0,1-1-81 0 0,-1 0 84 0 0,0 0 1 0 0,0 0-1 0 0,0 0 1 0 0,-1-1-1 0 0,0 1 1 0 0,0 0-1 0 0,0 0 1 0 0,0 0-1 0 0,-1-1 1 0 0,1 1-1 0 0,-1 0 1 0 0,0 0-1 0 0,0 0 1 0 0,-1 0-1 0 0,1 0 1 0 0,-1 0-1 0 0,-1-2-84 0 0,-4-7 114 0 0,0 0-1 0 0,-1 1 1 0 0,0 0 0 0 0,-7-7-114 0 0,1 3 34 0 0,-15-20 38 0 0,21 24-58 0 0,-1 0 0 0 0,-1 1 0 0 0,-4-4-14 0 0,-16-19 22 0 0,8 13-94 0 0,18 17-225 0 0,0 1 0 0 0,0-1 0 0 0,0 0 0 0 0,1 0 0 0 0,-4-5 297 0 0,1-4-883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29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 34 8984 0 0,'1'0'51'0'0,"-1"0"0"0"0,1-1 0 0 0,-1 1 0 0 0,1 0 0 0 0,-1 0 0 0 0,1-1 0 0 0,-1 1 0 0 0,1-1 0 0 0,-1 1 0 0 0,1 0 0 0 0,-1-1 0 0 0,0 1 0 0 0,1-1 0 0 0,-1 1 0 0 0,0-1 0 0 0,1 1 0 0 0,-1-1 0 0 0,0 0 0 0 0,1 1 0 0 0,-1-1 0 0 0,0 1 0 0 0,0-1 0 0 0,0 1-51 0 0,0-1 43 0 0,0 1-1 0 0,0-1 1 0 0,-1 1 0 0 0,1 0-1 0 0,0-1 1 0 0,0 1 0 0 0,-1-1 0 0 0,1 1-1 0 0,0 0 1 0 0,0-1 0 0 0,-1 1-1 0 0,1 0 1 0 0,-1 0 0 0 0,1-1 0 0 0,0 1-1 0 0,-1 0 1 0 0,1 0 0 0 0,0-1-1 0 0,-1 1 1 0 0,1 0 0 0 0,-1 0-1 0 0,1 0 1 0 0,-1 0 0 0 0,1 0 0 0 0,-1 0-1 0 0,1 0 1 0 0,0 0 0 0 0,-1 0-1 0 0,1 0 1 0 0,-1 0 0 0 0,1 0 0 0 0,-1 0-1 0 0,1 0 1 0 0,-1 0-43 0 0,-17 0 1213 0 0,11-1-800 0 0,-1 1 0 0 0,0 0 0 0 0,1 0 0 0 0,-1 1 0 0 0,1 0 0 0 0,-1 0 0 0 0,1 1 0 0 0,-1 0 0 0 0,1 0 0 0 0,0 1 0 0 0,0 0 0 0 0,-2 1-413 0 0,-1 2 247 0 0,0 0 0 0 0,0 1 0 0 0,1 1 0 0 0,0-1 0 0 0,1 1 0 0 0,0 1 1 0 0,0 0-1 0 0,1 0 0 0 0,0 0 0 0 0,0 1 0 0 0,-2 5-247 0 0,6-10 40 0 0,1 1 1 0 0,-1-1 0 0 0,1 0-1 0 0,0 1 1 0 0,1-1 0 0 0,-1 1-1 0 0,1-1 1 0 0,0 1 0 0 0,1 0-1 0 0,-1 0 1 0 0,1-1 0 0 0,0 1-1 0 0,1 0 1 0 0,-1 0-1 0 0,1-1 1 0 0,0 1 0 0 0,1-1-1 0 0,-1 1 1 0 0,1-1 0 0 0,0 1-1 0 0,1-1 1 0 0,-1 0 0 0 0,1 0-1 0 0,1 1-40 0 0,-3-4 0 0 0,0 0 0 0 0,0 0 0 0 0,1 0 0 0 0,-1-1 0 0 0,1 1 0 0 0,0 0 0 0 0,-1-1 0 0 0,1 0 0 0 0,0 1 0 0 0,0-1 0 0 0,0 0 0 0 0,0 0 0 0 0,0 0 0 0 0,0 0 0 0 0,0 0 0 0 0,0 0 0 0 0,2 0 0 0 0,0-1 0 0 0,-1 1 0 0 0,0-1 0 0 0,1 0 0 0 0,-1 0 0 0 0,0-1 0 0 0,1 1 0 0 0,-1-1 0 0 0,0 1 0 0 0,0-1 0 0 0,1 0 0 0 0,0-1 0 0 0,7-2 0 0 0,-1-1 0 0 0,0-1 0 0 0,0 0 0 0 0,0-1 0 0 0,-1 1 0 0 0,4-5 0 0 0,28-23-64 0 0,10-14 64 0 0,-44 41-256 0 0,-1-1-1 0 0,0 0 1 0 0,0 0-1 0 0,-1-1 1 0 0,0 1-1 0 0,4-9 257 0 0,4-15-469 0 0,3-11 469 0 0,-12 32 80 0 0,-1-4 446 0 0,-4 13 583 0 0,-1 9-752 0 0,-2 9-357 0 0,1 0 0 0 0,1 0 0 0 0,0 9 0 0 0,1-12 0 0 0,-1 9 0 0 0,2 0 0 0 0,0-1 0 0 0,1 1 0 0 0,2 0 0 0 0,0-1 0 0 0,1 1 0 0 0,5 14 0 0 0,-2-6 0 0 0,-7-30 0 0 0,0 1 0 0 0,0-1 0 0 0,0 1 0 0 0,0-1 0 0 0,0 1 0 0 0,0-1 0 0 0,0 0 0 0 0,1 1 0 0 0,-1-1 0 0 0,0 1 0 0 0,0-1 0 0 0,0 0 0 0 0,1 1 0 0 0,-1-1 0 0 0,0 0 0 0 0,1 1 0 0 0,-1-1 0 0 0,0 0 0 0 0,1 1 0 0 0,-1-1 0 0 0,0 0 0 0 0,1 1 0 0 0,-1-1 0 0 0,3-1 0 0 0,-1 2-190 0 0,-1-1 0 0 0,1 0 0 0 0,0 0 0 0 0,-1 0 0 0 0,1 0 0 0 0,-1 0 0 0 0,1 0-1 0 0,-1-1 1 0 0,1 1 0 0 0,-1-1 0 0 0,1 1 0 0 0,-1-1 0 0 0,1 1 0 0 0,-1-1 0 0 0,1 0-1 0 0,-1 1 1 0 0,0-1 0 0 0,1 0 0 0 0,-1 0 0 0 0,0 0 0 0 0,0 0 0 0 0,1-1 190 0 0,-2 2-20 0 0,9-8-1513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32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 13360 0 0,'41'0'1590'0'0,"1"-1"2893"0"0,34 5-4483 0 0,-63-3 316 0 0,0-1 0 0 0,1 0 1 0 0,-1-1-1 0 0,0-1-316 0 0,1 1 277 0 0,-11 1-287 0 0,-1-1 0 0 0,0 0 0 0 0,1 1 0 0 0,-1-1 0 0 0,0 0 0 0 0,0 0 0 0 0,0 0 0 0 0,0 0 0 0 0,0-1 0 0 0,0 1 0 0 0,0-1 0 0 0,0 1 0 0 0,-1-1 0 0 0,1 1 0 0 0,0-2 10 0 0,18-12-1504 0 0,-5 9 294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34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12152 0 0,'11'-1'236'0'0,"-1"2"0"0"0,1-1 0 0 0,-1 1 0 0 0,1 1 1 0 0,-1 0-1 0 0,1 1-236 0 0,-3 0 496 0 0,0 1 0 0 0,-1 0 1 0 0,0 1-1 0 0,0 0 0 0 0,0 0 0 0 0,0 0 1 0 0,-1 1-1 0 0,0 0 0 0 0,2 3-496 0 0,2 1 1114 0 0,0-1-1 0 0,0 0 0 0 0,2 1-1113 0 0,-10-9 129 0 0,-1 1 0 0 0,0-1 0 0 0,1 1 0 0 0,-1 0 0 0 0,0-1 0 0 0,0 1 0 0 0,0 0 0 0 0,0 0 0 0 0,0 0-1 0 0,-1-1 1 0 0,1 1 0 0 0,0 0 0 0 0,-1 0 0 0 0,1 1-129 0 0,5 15-181 0 0,-5-17 25 0 0,-1-1 187 0 0,0 0 86 0 0,5 15 785 0 0,-5-14-916 0 0,-1-1 1 0 0,1 1-1 0 0,-1 0 1 0 0,0 0-1 0 0,1-1 1 0 0,-1 1-1 0 0,0 0 1 0 0,1-1-1 0 0,-1 1 1 0 0,0 0-1 0 0,0-1 1 0 0,0 1-1 0 0,0-1 1 0 0,0 0-1 0 0,0 1 0 0 0,0-1 1 0 0,0 0-1 0 0,1 1 1 0 0,-1-1-1 0 0,0 0 1 0 0,0 0-1 0 0,0 0 1 0 0,-1 0 13 0 0,-10-3-260 0 0,11 2 273 0 0,0 1 0 0 0,0-1 0 0 0,0 1 0 0 0,0-1-1 0 0,0 1 1 0 0,0 0 0 0 0,0 0 0 0 0,0-1 0 0 0,0 1-1 0 0,0 0 1 0 0,-1 0-13 0 0,-1-1-40 0 0,1 1-1 0 0,0-1 0 0 0,0 0 0 0 0,0 0 1 0 0,0 0-1 0 0,0-1 0 0 0,0 1 0 0 0,0 0 1 0 0,0-1-1 0 0,1 1 0 0 0,-1-1 0 0 0,0 0 1 0 0,1 1-1 0 0,-1-1 0 0 0,1 0 0 0 0,0 0 1 0 0,-1-1 40 0 0,-11-11-164 0 0,12 12 153 0 0,-10-9-148 0 0,12 11 155 0 0,1 0 0 0 0,-1 1 0 0 0,0-1 0 0 0,0 0 0 0 0,1 0 1 0 0,-1 0-1 0 0,0 0 0 0 0,1 0 0 0 0,-1 0 0 0 0,0 0 0 0 0,0 0 1 0 0,1 0-1 0 0,-1-1 0 0 0,0 1 0 0 0,0 0 0 0 0,1-1 4 0 0,22-7 35 0 0,-22 7-22 0 0,12-3 257 0 0,-1 1-1 0 0,1 0 0 0 0,0 1 1 0 0,1 1-270 0 0,23-5-43 0 0,-19 4-262 0 0,0 0 0 0 0,9 1 305 0 0,-9 0 205 0 0,0 0-1 0 0,9-3-204 0 0,-14 2-496 0 0,0 1-1 0 0,0 1 1 0 0,12 0 496 0 0,-2 1 593 0 0,-17-2-272 0 0,-7 1-303 0 0,1 0-1 0 0,-1-1 1 0 0,0 1-1 0 0,0 0 1 0 0,1 0-1 0 0,-1 0 1 0 0,0 0-1 0 0,0 0 1 0 0,1 0-1 0 0,-1 0 1 0 0,0 0-1 0 0,1 0 1 0 0,-1 0-1 0 0,0 0 1 0 0,0 0-1 0 0,1 1 1 0 0,-1-1-1 0 0,0 0 1 0 0,0 0-1 0 0,1 0 1 0 0,-1 0 0 0 0,0 0-1 0 0,0 0 1 0 0,1 1-1 0 0,-1-1 1 0 0,0 0-1 0 0,0 0 1 0 0,0 0-1 0 0,1 1 1 0 0,-1-1-1 0 0,0 0 1 0 0,0 0-1 0 0,0 0 1 0 0,0 1-1 0 0,0-1-17 0 0,1 1 14 0 0,-1 0 0 0 0,1 0 0 0 0,0-1 0 0 0,-1 1 0 0 0,1 0 0 0 0,-1-1 0 0 0,1 1 0 0 0,0 0-1 0 0,0-1 1 0 0,-1 1 0 0 0,1 0 0 0 0,0-1 0 0 0,0 0 0 0 0,0 1 0 0 0,0-1-14 0 0,3 4-9 0 0,-2 0 9 0 0,0 0 0 0 0,0 0 0 0 0,0 1-1 0 0,0-1 1 0 0,-1 0 0 0 0,0 1 0 0 0,0-1-1 0 0,0 4 1 0 0,3 42 56 0 0,-1-16 30 0 0,1 30 18 0 0,-3 0 0 0 0,-5 46-104 0 0,0 20-248 0 0,4-98 242 0 0,2 0-1 0 0,1 1 0 0 0,7 27 7 0 0,-5-37 0 0 0,14 55 0 0 0,0 2 0 0 0,-16-68 0 0 0,-1 0 0 0 0,-1 1 0 0 0,0-1 0 0 0,-1 0 0 0 0,-1 1 0 0 0,1-1 0 0 0,-2 0 0 0 0,-2 9 0 0 0,3-17 35 0 0,0 1 0 0 0,0-1-1 0 0,-1 0 1 0 0,0 0 0 0 0,0-1-1 0 0,0 1 1 0 0,0 0 0 0 0,0-1-1 0 0,-1 1 1 0 0,0-1 0 0 0,0 1-1 0 0,0-1 1 0 0,0 0 0 0 0,0-1-1 0 0,0 1 1 0 0,-1 0 0 0 0,1-1-1 0 0,-1 0 1 0 0,0 0 0 0 0,0 0-1 0 0,0 0 1 0 0,0-1 0 0 0,0 1-1 0 0,-3 0-34 0 0,-28 6-172 0 0,-1-2-1 0 0,1-1 1 0 0,-1-1-1 0 0,0-3 1 0 0,-27-1 172 0 0,-7-3-2808 0 0,50 3-4697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35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 7368 0 0,'0'0'333'0'0,"0"0"0"0"0,-1 0-213 0 0,11-8 9620 0 0,-6 6-10065 0 0,6-1 510 0 0,0 2 1 0 0,0-1-1 0 0,0 1 0 0 0,0 1 1 0 0,7 0-186 0 0,3 0-466 0 0,257-5 2161 0 0,-165 6-712 0 0,-37 1-1076 0 0,-74-2-53 0 0,27 1-1428 0 0,-12 4-4303 0 0,-12-3 251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35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68 3680 0 0,'-6'-3'66'0'0,"4"3"-10"0"0,1-1 0 0 0,0 0 1 0 0,0 1-1 0 0,-1-1 0 0 0,1 1 0 0 0,0 0 1 0 0,0-1-1 0 0,-1 1 0 0 0,1 0 0 0 0,0 0 1 0 0,-1-1-1 0 0,1 1 0 0 0,-1 0-56 0 0,2 0 2475 0 0,1-1 1865 0 0,8-3-2035 0 0,-9 4-2228 0 0,24-5 3624 0 0,15-1-2859 0 0,-4 1-708 0 0,-2 1-64 0 0,19-1-70 0 0,12 0 10 0 0,165-17-1439 0 0,-201 19 619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35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301 1 10136 0 0,'-3'1'119'0'0,"0"-1"-1"0"0,0 1 1 0 0,1-1 0 0 0,-1 0 0 0 0,0 0 0 0 0,0 0 0 0 0,0 0-1 0 0,0-1 1 0 0,-1 1-119 0 0,1-1 127 0 0,-1 1 0 0 0,0-1 0 0 0,1 1 0 0 0,-1 0 0 0 0,1 1 0 0 0,-1-1 0 0 0,0 0-127 0 0,-13 4 584 0 0,1-1 1 0 0,0 2-1 0 0,-1 0 0 0 0,1 1 0 0 0,1 1 0 0 0,0 0 0 0 0,0 1 0 0 0,-6 5-584 0 0,4-2 631 0 0,11-7-347 0 0,0-1-1 0 0,1 1 0 0 0,-1 1 1 0 0,1-1-1 0 0,-1 2-283 0 0,0 0 150 0 0,1-1-1 0 0,1 1 0 0 0,-1 0 0 0 0,1 0 0 0 0,0 0 1 0 0,0 1-1 0 0,-1 3-149 0 0,4-7 79 0 0,0 0-1 0 0,0 0 1 0 0,0 0-1 0 0,1 0 1 0 0,-1 0 0 0 0,1 0-1 0 0,0 0 1 0 0,0 0 0 0 0,0 0-1 0 0,0 0 1 0 0,0 0 0 0 0,1 0-1 0 0,0 0 1 0 0,-1 0-1 0 0,1 0 1 0 0,0 0 0 0 0,0 0-1 0 0,1 0 1 0 0,0 0-79 0 0,4 18-236 0 0,-5-19 219 0 0,0 1 1 0 0,-1 0-1 0 0,1-1 1 0 0,0 1 0 0 0,0-1-1 0 0,0 1 1 0 0,1-1-1 0 0,-1 0 1 0 0,2 2 16 0 0,-2-2 4 0 0,17 16 176 0 0,-17-17-168 0 0,0 0 1 0 0,0-1 0 0 0,0 1 0 0 0,0-1-1 0 0,1 1 1 0 0,-1-1 0 0 0,0 1 0 0 0,0-1 0 0 0,1 0-1 0 0,-1 0 1 0 0,0 0 0 0 0,1 1 0 0 0,-1-1-1 0 0,0 0 1 0 0,1-1 0 0 0,-1 1 0 0 0,0 0-1 0 0,1 0-12 0 0,14-3 110 0 0,-13 3-97 0 0,0 0 0 0 0,0-1 0 0 0,0 1 0 0 0,-1-1 0 0 0,1 0 0 0 0,0 1 0 0 0,-1-1 0 0 0,1 0 0 0 0,0-1 0 0 0,-1 1-1 0 0,1 0 1 0 0,-1-1 0 0 0,0 0 0 0 0,1 1 0 0 0,-1-2-13 0 0,3-2 9 0 0,0 0 0 0 0,0-1 0 0 0,-1 0 0 0 0,4-5-9 0 0,-5 5-32 0 0,1 1 0 0 0,0-1 0 0 0,0 1 0 0 0,1 0 0 0 0,-1 0 0 0 0,2 0 32 0 0,1-2-2 0 0,0 0-1 0 0,0 0 1 0 0,-1 0-1 0 0,0-1 1 0 0,1-2 2 0 0,22-26 0 0 0,-24 31 0 0 0,0-1 0 0 0,0 0 0 0 0,0 0 0 0 0,0 0 0 0 0,-3 4 13 0 0,0 0 0 0 0,0 1 0 0 0,0-1 0 0 0,0 1 0 0 0,0-1-1 0 0,0 1 1 0 0,0 0 0 0 0,1 0 0 0 0,-1 0 0 0 0,0 0 0 0 0,1 0-1 0 0,-1 0 1 0 0,1 1 0 0 0,-1-1 0 0 0,1 1 0 0 0,0 0 0 0 0,-1 0-1 0 0,1 0 1 0 0,0 0-13 0 0,-2 0 83 0 0,8 11 73 0 0,-8-10-152 0 0,0-1-1 0 0,-1 1 1 0 0,1 0-1 0 0,0-1 1 0 0,-1 1-1 0 0,1 0 1 0 0,-1-1-1 0 0,1 1 1 0 0,-1 0-1 0 0,1 0 1 0 0,-1 0-1 0 0,1 0 1 0 0,-1 0-1 0 0,0-1 1 0 0,1 1-1 0 0,-1 1-3 0 0,7 20 197 0 0,-6-20-114 0 0,0 0 0 0 0,0 1 0 0 0,0-1 0 0 0,0 0 0 0 0,-1 1 0 0 0,1-1 0 0 0,-1 1 0 0 0,1-1 0 0 0,-1 1 0 0 0,0-1 0 0 0,0 0 0 0 0,0 1 0 0 0,0-1 0 0 0,-1 3-83 0 0,0-1 14 0 0,0 0 0 0 0,0 0 0 0 0,1 0 0 0 0,0 0 0 0 0,0 0 0 0 0,0 0 0 0 0,0 0 0 0 0,0 0 0 0 0,2 4-14 0 0,-1 21-424 0 0,-1-27 359 0 0,0 0-1 0 0,0 0 1 0 0,1 0 0 0 0,-1-1-1 0 0,0 1 1 0 0,1 0-1 0 0,-1 0 1 0 0,1-1 0 0 0,-1 1-1 0 0,1 0 1 0 0,0-1-1 0 0,0 1 1 0 0,-1-1-1 0 0,1 1 1 0 0,1 0 65 0 0,-1 0-85 0 0,1 1 0 0 0,-1-1 0 0 0,0 1 0 0 0,0-1 0 0 0,0 1 0 0 0,0-1 0 0 0,1 3 85 0 0,-1-1-1 0 0,0-1-1 0 0,1 0 0 0 0,0 0 0 0 0,-1 0 0 0 0,1 0 0 0 0,1 0 1 0 0,-1 0-1 0 0,0-1 0 0 0,3 3 2 0 0,10 14 0 0 0,-15-18-496 0 0,1 0 0 0 0,-1 0 0 0 0,1 0 0 0 0,0 0 0 0 0,0 0 0 0 0,-1 0 0 0 0,1-1 0 0 0,0 1-1 0 0,0 0 1 0 0,0 0 0 0 0,0-1 0 0 0,0 1 496 0 0,8 5-6694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32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147 287 17215 0 0,'0'0'794'0'0,"-3"6"254"0"0,1 0-976 0 0,0-1 1 0 0,0 1-1 0 0,0-1 1 0 0,1 1 0 0 0,0-1-1 0 0,0 1 1 0 0,1 0-1 0 0,-1 0 1 0 0,1 0-1 0 0,1-1 1 0 0,-1 3-73 0 0,0 25 682 0 0,-1-27-523 0 0,1-1 1 0 0,1 0 0 0 0,-1 1-1 0 0,1 4-159 0 0,0-5 150 0 0,0 0-1 0 0,-1 1 1 0 0,0-1-1 0 0,0 0 1 0 0,0 0 0 0 0,-1 2-150 0 0,0 10 417 0 0,0 0 0 0 0,1 17-417 0 0,0-18 207 0 0,0 1 0 0 0,-1-1-1 0 0,-1 2-206 0 0,0-1 0 0 0,1 0 0 0 0,0 9 0 0 0,1-9 0 0 0,-1 1 0 0 0,-1 4 0 0 0,1-20-38 0 0,1-1-25 0 0,0 0 1 0 0,0-1-1 0 0,0 1 1 0 0,0 0-1 0 0,0 0 1 0 0,0-1-1 0 0,0 1 1 0 0,0 0-1 0 0,0 0 0 0 0,-1-1 1 0 0,1 1-1 0 0,0 0 1 0 0,-1 0-1 0 0,1-1 1 0 0,0 1-1 0 0,-1 0 1 0 0,1-1-1 0 0,-1 1 1 0 0,1-1-1 0 0,-1 1 0 0 0,0-1 1 0 0,1 1-1 0 0,-1-1 1 0 0,1 1-1 0 0,-1-1 1 0 0,0 1-1 0 0,1-1 1 0 0,-1 0-1 0 0,0 1 0 0 0,0-1 1 0 0,1 0-1 0 0,-1 0 63 0 0,-13-2-1192 0 0</inkml:trace>
  <inkml:trace contextRef="#ctx0" brushRef="#br0" timeOffset="272.698">1 34 14136 0 0,'1'-1'646'0'0,"1"-2"-576"0"0,0 1 0 0 0,0 0 0 0 0,0-1 0 0 0,0 1 0 0 0,0 0 0 0 0,1 0-1 0 0,-1 0 1 0 0,1 1 0 0 0,0-1 0 0 0,0 1 0 0 0,-1-1 0 0 0,1 1 0 0 0,0 0 0 0 0,0 0 0 0 0,0 0 0 0 0,0 0-1 0 0,0 1 1 0 0,0-1 0 0 0,2 1-70 0 0,10-1 394 0 0,0 0-1 0 0,0 1 1 0 0,10 1-394 0 0,5 1 714 0 0,-12-1-507 0 0,0 1 0 0 0,0 1 0 0 0,-1 1 0 0 0,1 0 0 0 0,-1 1 0 0 0,0 1-1 0 0,0 1 1 0 0,-1 0 0 0 0,3 3-207 0 0,-5-2 230 0 0,-1 0-1 0 0,0 1 0 0 0,-1 1 0 0 0,0 0 0 0 0,0 1 0 0 0,-1 0 0 0 0,3 5-229 0 0,-12-14 15 0 0,-1 0 0 0 0,1 0 0 0 0,0 0 0 0 0,-1 0 1 0 0,0 0-1 0 0,1 1 0 0 0,-1-1 0 0 0,0 0 0 0 0,0 1 0 0 0,0-1 0 0 0,-1 1 0 0 0,1-1 0 0 0,-1 1 0 0 0,1 0 0 0 0,-1-1 0 0 0,0 1 0 0 0,0-1 0 0 0,0 1 0 0 0,0 0 0 0 0,-1 0-15 0 0,1 0 26 0 0,-1 0 0 0 0,-1 1 0 0 0,1-1-1 0 0,0 0 1 0 0,-1 0 0 0 0,0 0 0 0 0,0 0 0 0 0,0 0-1 0 0,0 0 1 0 0,0-1 0 0 0,0 1 0 0 0,-1-1 0 0 0,1 1 0 0 0,-1-1-1 0 0,-1 1-25 0 0,-17 14 8 0 0,0-2 0 0 0,-1 0 0 0 0,-20 9-8 0 0,27-16-354 0 0,1 1-1 0 0,-6 5 355 0 0,-21 12-1396 0 0,26-18-524 0 0,-1 1-4710 0 0</inkml:trace>
  <inkml:trace contextRef="#ctx0" brushRef="#br0" timeOffset="595.346">616 691 17215 0 0,'-6'3'292'0'0,"-1"0"65"0"0,1 0-1 0 0,0 1 0 0 0,0 0 0 0 0,-2 1-356 0 0,6-3 17 0 0,-1 1 1 0 0,1-1-1 0 0,0 0 0 0 0,0 1 0 0 0,0-1 1 0 0,0 1-1 0 0,0 0 0 0 0,1 0 1 0 0,-1 0-1 0 0,1 0 0 0 0,0 1-17 0 0,-15 46 185 0 0,12-35-138 0 0,-1 0 0 0 0,0-1 1 0 0,0 0-1 0 0,-2 0 0 0 0,-6 11-47 0 0,4-11-2 0 0,0-1-1 0 0,1 1 0 0 0,1 1 1 0 0,0-1-1 0 0,1 1 0 0 0,1 1 3 0 0,3-9-77 0 0,-7 23 239 0 0,8-28-242 0 0,1 0 0 0 0,-1 0 1 0 0,0 0-1 0 0,0 0 0 0 0,0-1 0 0 0,0 1 0 0 0,0 0 0 0 0,0-1 0 0 0,0 1 0 0 0,-1-1 0 0 0,1 1 0 0 0,-1 0 80 0 0,-2 1-4539 0 0,2 1-1535 0 0</inkml:trace>
  <inkml:trace contextRef="#ctx0" brushRef="#br0" timeOffset="824.657">411 702 15176 0 0,'0'0'340'0'0,"0"0"50"0"0,0 0 26 0 0,2 0-44 0 0,33 8 299 0 0,21-1-671 0 0,-11 0 941 0 0,-4-1 804 0 0,40 0-1745 0 0,-62-6-109 0 0,0 0 0 0 0,0-2 0 0 0,0 0 0 0 0,0-1 0 0 0,6-2 109 0 0,-15 3-532 0 0,2 1-19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29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647 1 13504 0 0,'-4'0'658'0'0,"-71"5"252"0"0,29 2-308 0 0,-3-2-602 0 0,3 0 653 0 0,-4 2-653 0 0,-21 3 2170 0 0,-33-1-2170 0 0,41-3 921 0 0,49-5-916 0 0,0 1-1 0 0,0 0 0 0 0,-9 4-4 0 0,20-6 82 0 0,1 1 0 0 0,-1 0-1 0 0,1 0 1 0 0,0 0-1 0 0,-1 0 1 0 0,1 1 0 0 0,0-1-1 0 0,0 1 1 0 0,0-1-1 0 0,0 1 1 0 0,0 0 0 0 0,0-1-1 0 0,1 1 1 0 0,-1 0-1 0 0,0 0 1 0 0,1 1 0 0 0,0-1-1 0 0,-1 0 1 0 0,1 0-1 0 0,0 1 1 0 0,0-1 0 0 0,0 1-1 0 0,1-1 1 0 0,-1 1-1 0 0,0 2-81 0 0,-3 27 0 0 0,2 0 0 0 0,1 0 0 0 0,1 1 0 0 0,2 0 0 0 0,-2-33 0 0 0,9 98 0 0 0,-4-44 0 0 0,-1 22 0 0 0,-2-20 0 0 0,0-33 0 0 0,-2-1 0 0 0,0 1 0 0 0,-2 0 0 0 0,0 1 0 0 0,-9 66 0 0 0,6-45 0 0 0,2 6 0 0 0,-3 13 0 0 0,-2-16 0 0 0,3 0 0 0 0,0 34 0 0 0,9-22 0 0 0,-4-58 74 0 0,1 1-1 0 0,0-1 1 0 0,0 0-1 0 0,0 1 1 0 0,0-1-1 0 0,0 0 0 0 0,0 0 1 0 0,1 1-1 0 0,-1-1 1 0 0,1 0-1 0 0,-1 0 1 0 0,1-1-1 0 0,0 1 1 0 0,0 0-1 0 0,1 0-73 0 0,0 1 135 0 0,1 0 0 0 0,0 0 1 0 0,0-1-1 0 0,0 1 0 0 0,0-1 0 0 0,0 0 0 0 0,4 1-135 0 0,-2-2 0 0 0,-1 0 0 0 0,0 0 0 0 0,1-1 0 0 0,-1 0 0 0 0,1 0 0 0 0,-1 0 0 0 0,5-1 0 0 0,22 0 0 0 0,54 0 0 0 0,-60 1-11 0 0,12 0-50 0 0,0 1 0 0 0,10 3 61 0 0,-14-3-3888 0 0,-24-1-3274 0 0</inkml:trace>
  <inkml:trace contextRef="#ctx0" brushRef="#br0" timeOffset="1826.052">829 439 16815 0 0,'0'0'382'0'0,"0"0"54"0"0,0 0 22 0 0,0 0-46 0 0,-4 6-252 0 0,-1 1-124 0 0,2 1 0 0 0,-1-1 0 0 0,1 0 0 0 0,0 1 0 0 0,1 0-1 0 0,-1-1 1 0 0,2 1 0 0 0,-1 0 0 0 0,0 5-36 0 0,-8 35 257 0 0,6-37-170 0 0,1 0 0 0 0,0 0 0 0 0,1 0 0 0 0,-1 10-87 0 0,2 0 89 0 0,0-12-43 0 0,0 1 0 0 0,0 0 0 0 0,2 0-1 0 0,0 5-45 0 0,1 7 79 0 0,-1 1 0 0 0,-1 7-79 0 0,3 36 118 0 0,-2-49-75 0 0,-1-12-56 0 0,0 0 0 0 0,1-1-1 0 0,-1 1 1 0 0,1 0-1 0 0,1 3 14 0 0,0 0-576 0 0,9-34-924 0 0,-3-2 376 0 0,-1 0 1 0 0,-1-1-1 0 0,-2 0 0 0 0,-1 0 0 0 0,0-10 1124 0 0,0-20-809 0 0,2-38-3586 0 0,5-9 4395 0 0,-7 82 457 0 0,-2 12 314 0 0,1 0-1 0 0,0-1 1 0 0,2-4-771 0 0,-1 9 431 0 0,-1 1 394 0 0,0-1 0 0 0,1 0 1 0 0,0 1-1 0 0,1-1-825 0 0,-2 5 132 0 0,0 1 0 0 0,-1-1 1 0 0,1 1-1 0 0,0-1 0 0 0,0 1 0 0 0,1 0 0 0 0,-1 0 1 0 0,0 0-1 0 0,1 0 0 0 0,-1 0 0 0 0,1 1 1 0 0,1-1-133 0 0,4-2 251 0 0,-1 1 1 0 0,1 0 0 0 0,0 1-1 0 0,0 0 1 0 0,0 0-1 0 0,0 0 1 0 0,0 1 0 0 0,0 1-1 0 0,0-1 1 0 0,1 1 0 0 0,-1 1-1 0 0,7 0-251 0 0,1 2-1 0 0,0 0 0 0 0,0 1-1 0 0,0 0 1 0 0,-1 1 0 0 0,14 8 1 0 0,-22-10 115 0 0,-1 0-1 0 0,1 1 1 0 0,-1 0 0 0 0,-1 0 0 0 0,1 1 0 0 0,0 0-1 0 0,-1 0 1 0 0,0 0 0 0 0,0 1 0 0 0,2 4-115 0 0,-4-8-2 0 0,-1 2 0 0 0,0-1 0 0 0,0 0 0 0 0,0 0 0 0 0,-1 1 0 0 0,1-1 0 0 0,-1 1 0 0 0,0-1 0 0 0,0 1 0 0 0,0 0 0 0 0,0-1 0 0 0,-1 1 0 0 0,0 0 0 0 0,1 0 0 0 0,-1 0 0 0 0,0-1 0 0 0,-1 1 0 0 0,1 0 0 0 0,-1 0 0 0 0,0-1 0 0 0,0 2 2 0 0,-1-1 16 0 0,1-1 0 0 0,-1-1-1 0 0,0 1 1 0 0,1 0-1 0 0,-2 0 1 0 0,1-1-1 0 0,0 1 1 0 0,0-1-1 0 0,-1 0 1 0 0,1 1 0 0 0,-1-1-1 0 0,0 0 1 0 0,0-1-1 0 0,-1 2-15 0 0,-8 4 498 0 0,-1-1 0 0 0,-11 4-498 0 0,13-6 226 0 0,-43 17-1382 0 0,-1-2 0 0 0,-14 0 1156 0 0,51-15-1637 0 0,-3-2-4501 0 0</inkml:trace>
  <inkml:trace contextRef="#ctx0" brushRef="#br0" timeOffset="2169.335">1089 870 15664 0 0,'-3'1'127'0'0,"-1"0"1"0"0,0 0 0 0 0,1 1 0 0 0,-1-1-1 0 0,1 1 1 0 0,0-1 0 0 0,-1 1 0 0 0,1 0-1 0 0,0 1 1 0 0,0-1 0 0 0,1 0 0 0 0,-1 1-1 0 0,-1 1-127 0 0,-7 9 182 0 0,0 0-1 0 0,-4 7-181 0 0,4-6 619 0 0,7-9-457 0 0,1 1 0 0 0,-1 0 0 0 0,1-1 0 0 0,0 1 0 0 0,1 0 0 0 0,-1 1 0 0 0,0 4-162 0 0,-6 15 55 0 0,10-25 44 0 0,0 0-1 0 0,0 0 1 0 0,0 0 0 0 0,0 0-1 0 0,0 0 1 0 0,0 0-1 0 0,0 0 1 0 0,1 0-1 0 0,-1-1 1 0 0,0 1-1 0 0,1-1 1 0 0,-1 1-1 0 0,1-1-98 0 0,-2 1 87 0 0,2-1-40 0 0,0 0 0 0 0,-1 1 0 0 0,1-1 0 0 0,0 0 0 0 0,0 0 0 0 0,0 0 0 0 0,-1 0 0 0 0,1 0 0 0 0,0-1 0 0 0,0 1 0 0 0,-1-1 0 0 0,1 1 0 0 0,1-1-47 0 0,12-2-3 0 0,-1 1 3 0 0,0-1 0 0 0,0 0 0 0 0,-1 0 0 0 0,1-1 0 0 0,-1-1 0 0 0,4-2 0 0 0,-12 4 0 0 0,0 1 0 0 0,0-1 0 0 0,0 1 0 0 0,0-2 0 0 0,-1 1 0 0 0,1 0 0 0 0,-1-1 0 0 0,0 0 0 0 0,0 0 0 0 0,0 0 0 0 0,0 0 0 0 0,-1-1 0 0 0,0 0 0 0 0,0 1 0 0 0,0-1 0 0 0,2-5 0 0 0,-4 8-10 0 0,-1 1 0 0 0,1 0 0 0 0,-1-1 0 0 0,0 1-1 0 0,1-1 1 0 0,-1 1 0 0 0,0-1 0 0 0,0 1 0 0 0,0-1-1 0 0,0 1 1 0 0,0-1 0 0 0,0 0 0 0 0,0 1 0 0 0,0-1 0 0 0,-1 1-1 0 0,1 0 1 0 0,-1-1 0 0 0,1 1 0 0 0,-1-1 0 0 0,0 1-1 0 0,1 0 1 0 0,-1-1 0 0 0,0 1 10 0 0,-1-1-102 0 0,0 0-1 0 0,0 0 1 0 0,0 1-1 0 0,0-1 1 0 0,0 1-1 0 0,0 0 1 0 0,0 0-1 0 0,0 0 1 0 0,0 0 0 0 0,-1 0-1 0 0,1 0 1 0 0,0 0-1 0 0,-2 0 103 0 0,-5 0-533 0 0,0-1-1 0 0,0 1 1 0 0,0 1 0 0 0,1 0-1 0 0,-1 0 1 0 0,0 1 0 0 0,-6 1 533 0 0,-11-1-2342 0 0,18-1 1686 0 0,-6 2-878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47.4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77 10136 0 0,'0'0'464'0'0,"0"0"-10"0"0,0 0-207 0 0,0 0 218 0 0,0 0 130 0 0,0 0 21 0 0,0 0-33 0 0,0 0-166 0 0,-10 15 967 0 0,7-9-1100 0 0,0 1-1 0 0,0-1 1 0 0,1 1 0 0 0,0 0 0 0 0,0 0-1 0 0,0 6-283 0 0,-9 28 746 0 0,6-24-250 0 0,0-1 1 0 0,1 1 0 0 0,1 2-497 0 0,-10 37-104 0 0,7-41 143 0 0,0 1 0 0 0,-2-1-1 0 0,1 0 1 0 0,-2 0 0 0 0,0-1-1 0 0,-8 9-38 0 0,-2 1 2 0 0,-2-1-1 0 0,0-1 0 0 0,-7 4-1 0 0,-17 10 2 0 0,41-33 108 0 0,0 0 0 0 0,-1 0 0 0 0,1-1 0 0 0,-1 1 0 0 0,0-1 0 0 0,0 0 0 0 0,0-1 0 0 0,0 1 0 0 0,-5 0-110 0 0,7-2 51 0 0,0 0-1 0 0,0 0 0 0 0,1 0 0 0 0,-1 0 0 0 0,0 0 0 0 0,0-1 0 0 0,0 0 0 0 0,1 1 1 0 0,-1-1-1 0 0,0 0 0 0 0,0 0 0 0 0,1 0 0 0 0,-1-1 0 0 0,1 1 0 0 0,-1-1 0 0 0,1 1 1 0 0,0-1-1 0 0,0 0 0 0 0,-1 0 0 0 0,0-2-50 0 0,-5-2 38 0 0,6 5-37 0 0,1 1-1 0 0,0-1 1 0 0,-1 0 0 0 0,1 0-1 0 0,0 0 1 0 0,0 0 0 0 0,0 0-1 0 0,0 0 1 0 0,0 0 0 0 0,0 0-1 0 0,0-1 1 0 0,1 1 0 0 0,-1 0-1 0 0,0-1 1 0 0,0 1 0 0 0,1 0-1 0 0,-1-1 1 0 0,1 1 0 0 0,0-1-1 0 0,-1 1 1 0 0,1-1 0 0 0,0 1-1 0 0,0-1 0 0 0,-4-16 0 0 0,4 16 0 0 0,-1 0 0 0 0,0 0 0 0 0,1 0 0 0 0,0 0 0 0 0,-1 0 0 0 0,1 0 0 0 0,0 0 0 0 0,0 0 0 0 0,0 0 0 0 0,0 0 0 0 0,1-2 0 0 0,3-17 0 0 0,-4 16 0 0 0,1 0 0 0 0,0 0 0 0 0,0 0 0 0 0,0 0 0 0 0,1 0 0 0 0,0 0 0 0 0,0 1 0 0 0,0-1 0 0 0,1 0 0 0 0,6-11 0 0 0,-5 10 0 0 0,-1 0 0 0 0,1 0 0 0 0,0 0 0 0 0,1 1 0 0 0,-1-1 0 0 0,1 1 0 0 0,0 0 0 0 0,3-2 0 0 0,-5 5-6 0 0,3-2 96 0 0,0-1-1 0 0,0 1 1 0 0,1 0-1 0 0,4-2-89 0 0,-9 6 5 0 0,-1 0 0 0 0,1 1 0 0 0,-1-1 0 0 0,1 0 0 0 0,-1 0 0 0 0,1 1 0 0 0,0-1 0 0 0,-1 0 0 0 0,1 1 0 0 0,-1 0 0 0 0,0-1 0 0 0,1 1-5 0 0,0 0 0 0 0,3 2-36 0 0,0 1 0 0 0,0 0 0 0 0,-1 0-1 0 0,0 0 1 0 0,1 0 0 0 0,-1 1 0 0 0,-1-1-1 0 0,1 1 1 0 0,-1 0 0 0 0,3 5 36 0 0,-1-2 61 0 0,5 5-2 0 0,-7-10-58 0 0,0 1-1 0 0,-1 0 1 0 0,1-1 0 0 0,-1 1 0 0 0,0 0 0 0 0,0 0 0 0 0,0 1-1 0 0,0 2 0 0 0,-1-5 0 0 0,0 0 1 0 0,0 0-1 0 0,0 0 0 0 0,0 0 0 0 0,0 0 0 0 0,0 0 0 0 0,1-1 0 0 0,-1 1 0 0 0,2 1 0 0 0,-2-1-6 0 0,1-1 0 0 0,-1 1 0 0 0,1 0 0 0 0,-1 0 0 0 0,0 0 0 0 0,0 0-1 0 0,0 0 1 0 0,0 0 0 0 0,0 0 0 0 0,0 0 0 0 0,0 1 6 0 0,10 35-14 0 0,-10-22 14 0 0,0-8 0 0 0,5-3-146 0 0,2 0-385 0 0,-7-3-2780 0 0,-1-2-3172 0 0</inkml:trace>
  <inkml:trace contextRef="#ctx0" brushRef="#br0" timeOffset="847.599">740 6 9072 0 0,'0'-1'204'0'0,"0"1"1"0"0,0 0-1 0 0,1-1 1 0 0,-1 1 0 0 0,0 0-1 0 0,0 0 1 0 0,0-1-1 0 0,1 1 1 0 0,-1 0-1 0 0,0 0 1 0 0,0-1-1 0 0,1 1 1 0 0,-1 0 0 0 0,0 0-1 0 0,1-1 1 0 0,-1 1-1 0 0,0 0 1 0 0,1 0-1 0 0,-1 0 1 0 0,0 0-1 0 0,1 0 1 0 0,-1 0 0 0 0,0-1-1 0 0,1 1 1 0 0,-1 0-1 0 0,0 0 1 0 0,1 0-1 0 0,-1 0 1 0 0,0 0-1 0 0,1 0 1 0 0,-1 0 0 0 0,0 1-1 0 0,1-1-204 0 0,-1 0 116 0 0,1 1-1 0 0,0-1 1 0 0,-1 1-1 0 0,1-1 0 0 0,-1 1 1 0 0,1 0-1 0 0,-1-1 1 0 0,1 1-1 0 0,-1 0 1 0 0,0-1-1 0 0,1 1 1 0 0,-1 0-1 0 0,0 0 1 0 0,1 0-116 0 0,0 4 125 0 0,0-1 0 0 0,0 1 0 0 0,0 0-1 0 0,-1 0 1 0 0,1 1-125 0 0,-4 41 672 0 0,-1 0 0 0 0,-2 0-672 0 0,0 3 82 0 0,1-21 833 0 0,-1 0 0 0 0,-6 14-915 0 0,-2 14 152 0 0,3-26-152 0 0,9-24 0 0 0,-1 0 0 0 0,1-1 0 0 0,0 1 0 0 0,0 6 0 0 0,-5 17 0 0 0,5-24 0 0 0,0 0 0 0 0,1-1 0 0 0,-1 1 0 0 0,2 0 0 0 0,-1 3 0 0 0,1-7 38 0 0,0 0-1 0 0,0-1 0 0 0,0 1 1 0 0,0 0-1 0 0,0-1 0 0 0,1 1 1 0 0,-1-1-1 0 0,0 1 0 0 0,1 0 1 0 0,0-1-1 0 0,-1 1 0 0 0,1-1-37 0 0,1 7 288 0 0,19 4 736 0 0,-19-12-975 0 0,-1 0-1 0 0,0 1 1 0 0,1-1 0 0 0,-1 0-1 0 0,0 0 1 0 0,1 0-1 0 0,-1 0 1 0 0,0 0 0 0 0,1 0-1 0 0,-1 0 1 0 0,0 0-1 0 0,1 0 1 0 0,-1-1 0 0 0,1 1-49 0 0,9-2 207 0 0,1 1 44 0 0,0 0-1 0 0,-1-1 0 0 0,1 0 0 0 0,7-3-250 0 0,15-3 359 0 0,103-11-265 0 0,-37 5 79 0 0,-81 12 48 0 0,1 1 1 0 0,4 1-222 0 0,30-3-184 0 0,-13 1-74 0 0,1 1 0 0 0,-1 3 0 0 0,12 2 258 0 0,2-2-4223 0 0,6-3 4223 0 0,-17 1-1747 0 0,2 0-251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45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7 240 11920 0 0,'9'-74'1296'0'0,"-12"41"2427"0"0,4 30-2052 0 0,2 6-970 0 0,2 8-566 0 0,3 19 191 0 0,-1 0 1 0 0,-1 0-1 0 0,2 24-326 0 0,4 77 550 0 0,-10-110-452 0 0,-1-13-39 0 0,0 0 0 0 0,-1-1-1 0 0,0 1 1 0 0,0 0 0 0 0,-2 5-59 0 0,-10 79 104 0 0,10-72-104 0 0,-4 21 112 0 0,-2-15 368 0 0,-6 16-480 0 0,13-35 51 0 0,1-6-112 0 0,0-1-75 0 0,-9-11-558 0 0,8 2 323 0 0,-3-9-1050 0 0,1 0 1 0 0,0 0-1 0 0,1-13 1421 0 0,2 14-6086 0 0</inkml:trace>
  <inkml:trace contextRef="#ctx0" brushRef="#br0" timeOffset="286.317">13 92 8288 0 0,'0'-2'381'0'0,"2"-35"364"0"0,-1 34-445 0 0,-1 1-1 0 0,1-1 0 0 0,0 0 0 0 0,-1 1 0 0 0,1-1 1 0 0,0 1-1 0 0,1-1 0 0 0,-1 1 0 0 0,0 0 1 0 0,1-1-1 0 0,-1 1 0 0 0,2-2-299 0 0,-1 2 281 0 0,1 0 1 0 0,-1 1-1 0 0,1-1 1 0 0,0 0-1 0 0,-1 1 0 0 0,1-1 1 0 0,0 1-1 0 0,0 0 1 0 0,0 0-1 0 0,0 0 1 0 0,0 0-1 0 0,0 1 0 0 0,0-1 1 0 0,0 1-1 0 0,0 0 1 0 0,0 0-1 0 0,0 0 0 0 0,0 0 1 0 0,3 1-282 0 0,4 0-73 0 0,1 1 1 0 0,-2 1-1 0 0,1 0 0 0 0,0 0 1 0 0,2 2 72 0 0,1 0-29 0 0,0 2-1 0 0,0-1 1 0 0,0 1 0 0 0,8 7 29 0 0,-15-9 100 0 0,1 0-1 0 0,-1 1 1 0 0,0-1-1 0 0,-1 1 1 0 0,1 1 0 0 0,-1-1-1 0 0,0 1 1 0 0,-1-1 0 0 0,1 2-100 0 0,-4-4 46 0 0,1 0 0 0 0,-1-1 0 0 0,0 1 1 0 0,0 0-1 0 0,0 0 0 0 0,0 0 0 0 0,-1-1 1 0 0,0 1-1 0 0,1 0 0 0 0,-1 0 0 0 0,-1 0 0 0 0,1 0 1 0 0,-1 0-1 0 0,1 0 0 0 0,-2 1-46 0 0,-1 9 466 0 0,-2-1 1 0 0,0 1-1 0 0,-2 4-466 0 0,7-18 2 0 0,-3 5 64 0 0,1 0 0 0 0,-1 0 0 0 0,0-1 0 0 0,0 0 0 0 0,-1 1 1 0 0,1-1-1 0 0,-1-1 0 0 0,0 1 0 0 0,0 0 0 0 0,-1 0-66 0 0,-12 8-48 0 0,0-1-1 0 0,-2 1 49 0 0,-10 6 44 0 0,-14 7-549 0 0,27-16-1048 0 0,0 0-1 0 0,-10 9 1554 0 0,-3 1-3189 0 0,18-10 1559 0 0</inkml:trace>
  <inkml:trace contextRef="#ctx0" brushRef="#br0" timeOffset="624.439">372 607 12840 0 0,'-5'8'244'0'0,"-2"3"-11"0"0,0-1 0 0 0,-1 1 0 0 0,0-1 0 0 0,0-1 0 0 0,-1 0 0 0 0,-9 8-233 0 0,6-8 546 0 0,0 2 0 0 0,0-1 0 0 0,1 1 0 0 0,0 1 0 0 0,1 0 0 0 0,0 1-1 0 0,-1 3-545 0 0,10-15 89 0 0,0 1 0 0 0,1-1-1 0 0,-1 1 1 0 0,1-1 0 0 0,-1 1-1 0 0,1-1 1 0 0,0 1 0 0 0,-1-1-1 0 0,1 1 1 0 0,0-1-1 0 0,0 1-88 0 0,-1 6 129 0 0,1-8-128 0 0,0 0-1 0 0,0 0 0 0 0,0 1 1 0 0,0-1-1 0 0,0 0 0 0 0,0 0 1 0 0,0 1-1 0 0,-1-1 0 0 0,1 0 1 0 0,0 0-1 0 0,0 1 0 0 0,1-1 1 0 0,-1 0-1 0 0,0 0 0 0 0,0 1 1 0 0,0-1-1 0 0,0 0 0 0 0,0 0 1 0 0,0 1-1 0 0,0-1 0 0 0,0 0 1 0 0,0 0-1 0 0,0 1 0 0 0,1-1 1 0 0,-1 0-1 0 0,0 0 0 0 0,0 0 0 0 0,0 1 1 0 0,1-1-1 0 0,-1 0 0 0 0,0 0 1 0 0,0 0-1 0 0,0 0 0 0 0,1 1 1 0 0,-1-1-1 0 0,0 0 0 0 0,0 0 1 0 0,1 0-1 0 0,-1 0 0 0 0,0 0 1 0 0,0 0-1 0 0,1 0 0 0 0,-1 0 1 0 0,0 0-1 0 0,0 0 0 0 0,1 0 1 0 0,3 2 67 0 0,1 0 0 0 0,0 0-1 0 0,-1 0 1 0 0,1-1 0 0 0,0 0-1 0 0,0 0 1 0 0,-1-1 0 0 0,1 1-1 0 0,0-1 1 0 0,0 0-1 0 0,0 0 1 0 0,0-1 0 0 0,0 1-1 0 0,0-1 1 0 0,-1 0 0 0 0,4-1-68 0 0,2-2 136 0 0,1 1 1 0 0,-2-1 0 0 0,1-1 0 0 0,0 0 0 0 0,-1 0 0 0 0,0-1-1 0 0,2-2-136 0 0,-7 5 0 0 0,-1-1 0 0 0,1 1 0 0 0,-1-1 0 0 0,0 0 0 0 0,0 0 0 0 0,0 0 0 0 0,0 0 0 0 0,-1 0 0 0 0,1-1 0 0 0,-1 1 0 0 0,0-1 0 0 0,0-3 0 0 0,-1 4 0 0 0,0 1 0 0 0,0 0 0 0 0,0-1 0 0 0,0 1 0 0 0,-1 0 0 0 0,0-1 0 0 0,0 1 0 0 0,0 0 0 0 0,0-1 0 0 0,0 1 0 0 0,0-1 0 0 0,-1 1 0 0 0,0 0 0 0 0,0 0 0 0 0,0-1 0 0 0,0 1 0 0 0,0 0 0 0 0,-1 0 0 0 0,0 0 0 0 0,1 0-65 0 0,0 1-1 0 0,0 0 1 0 0,-1 0-1 0 0,1 0 1 0 0,-1 0-1 0 0,0 0 1 0 0,0 0-1 0 0,1 0 1 0 0,-1 0-1 0 0,0 1 1 0 0,-1-1-1 0 0,1 1 1 0 0,0 0-1 0 0,0-1 1 0 0,-1 1-1 0 0,1 0 0 0 0,0 0 1 0 0,-1 1-1 0 0,1-1 1 0 0,-1 0-1 0 0,-1 1 66 0 0,-7-2-381 0 0,0 1-1 0 0,0 0 0 0 0,0 1 0 0 0,0 1 0 0 0,-11 1 382 0 0,1 4-6506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2:29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201 67 1840 0 0,'0'0'83'0'0,"3"-15"4443"0"0,3-3-290 0 0,-6 16-4100 0 0,0 1 0 0 0,0 0 0 0 0,0 0 0 0 0,0 0 0 0 0,-1-1 0 0 0,1 1 0 0 0,0 0 0 0 0,0 0 1 0 0,-1-1-1 0 0,1 1 0 0 0,-1 0 0 0 0,1 0 0 0 0,-1 0 0 0 0,0 0 0 0 0,1 0 0 0 0,-1 0 0 0 0,0 0 0 0 0,0 0 0 0 0,0 0 0 0 0,1 0 0 0 0,-1 0 0 0 0,0 1 0 0 0,-1-2-136 0 0,-1 1 95 0 0,1 0-1 0 0,0 0 0 0 0,-1 0 1 0 0,1 1-1 0 0,0-1 0 0 0,-1 1 0 0 0,1-1 1 0 0,-1 1-1 0 0,1 0 0 0 0,-1 0 1 0 0,0 0-95 0 0,-3 0 71 0 0,-1 1 0 0 0,1 0 0 0 0,-1 0 0 0 0,1 0 0 0 0,-1 1-1 0 0,1 0 1 0 0,0 0 0 0 0,0 1 0 0 0,0 0 0 0 0,0 0 0 0 0,-3 3-71 0 0,-17 7 396 0 0,24-12-413 0 0,0 1 0 0 0,-1-1 0 0 0,1 1 0 0 0,0-1 0 0 0,0 1 0 0 0,0 0 0 0 0,1 0 0 0 0,-1-1 0 0 0,0 1 0 0 0,1 0 0 0 0,-1 1 0 0 0,1-1 0 0 0,-1 1 17 0 0,-12 32 957 0 0,7-17-770 0 0,4-8-208 0 0,-1 1 0 0 0,2-1 0 0 0,-1 1 0 0 0,2 0 0 0 0,-1-1 0 0 0,2 1 0 0 0,-1 0 0 0 0,2 7 21 0 0,0 4-32 0 0,2 1-1 0 0,1-1 0 0 0,4 15 33 0 0,-5-30 55 0 0,0 0 0 0 0,0 0-1 0 0,1 0 1 0 0,0 0 0 0 0,1 0 0 0 0,-1-1 0 0 0,1 0 0 0 0,0 0 0 0 0,1 0 0 0 0,0-1 0 0 0,0 0-1 0 0,0 0-54 0 0,-2-2 0 0 0,0 0-1 0 0,0 0 0 0 0,0-1 0 0 0,0 1 0 0 0,1-1 0 0 0,-1-1 1 0 0,1 1-1 0 0,0 0 0 0 0,-1-1 0 0 0,1 0 0 0 0,0 0 0 0 0,4 0 1 0 0,1 0-83 0 0,0-1 0 0 0,0 0 0 0 0,0 0 0 0 0,0-1 0 0 0,6-2 83 0 0,-7 1 14 0 0,0-1 0 0 0,-1 0-1 0 0,0 0 1 0 0,0-1 0 0 0,7-3-14 0 0,4-3 63 0 0,-13 6-7 0 0,0 0-1 0 0,0 0 1 0 0,0-1-1 0 0,0 0 1 0 0,0 0-1 0 0,-1 0 1 0 0,0-1 0 0 0,0 0-1 0 0,-1 0 1 0 0,0 0-1 0 0,0-1 1 0 0,0 1-1 0 0,-1-1 1 0 0,1 0-1 0 0,0-4-55 0 0,-3 6-26 0 0,0 1-1 0 0,0-1 0 0 0,-1 1 1 0 0,0-1-1 0 0,1 1 0 0 0,-2-1 1 0 0,1-2 26 0 0,0-5-2 0 0,-1 8 17 0 0,1 1 0 0 0,-1 0-1 0 0,0 0 1 0 0,0 0-1 0 0,0 0 1 0 0,0 0-1 0 0,-1 0 1 0 0,1 1-1 0 0,-1-1 1 0 0,1 0-1 0 0,-1 1 1 0 0,0-1-1 0 0,0 1 1 0 0,0-1-1 0 0,-3-1-14 0 0,1 0 5 0 0,-1 0 0 0 0,0 0 0 0 0,0 0 0 0 0,0 0 0 0 0,0 1 0 0 0,-1 0-1 0 0,-4-2-4 0 0,-2 1-81 0 0,-1 1-1 0 0,1 0 0 0 0,-1 0 0 0 0,-13 1 82 0 0,11 0 54 0 0,-3-4 235 0 0,16 6-355 0 0,2 0-41 0 0,0 0-12 0 0,0 0-1 0 0,0 0-188 0 0,8 3-2239 0 0,0-2 1027 0 0</inkml:trace>
  <inkml:trace contextRef="#ctx0" brushRef="#br0" timeOffset="521.503">667 271 13824 0 0,'0'0'314'0'0,"-7"3"428"0"0,-4 0-383 0 0,7-1-339 0 0,0-1-1 0 0,-1 1 0 0 0,1 0 0 0 0,0 0 1 0 0,-4 2-20 0 0,-42 21-288 0 0,41-20 405 0 0,1 1 0 0 0,-1 0 0 0 0,1 0 0 0 0,0 0 0 0 0,1 1 0 0 0,-1 0 0 0 0,1 1 0 0 0,-1 2-117 0 0,1-2 297 0 0,-1 3 116 0 0,8-10-204 0 0,1 18 207 0 0,-1-18-408 0 0,1 0 0 0 0,0 1 0 0 0,0-1 0 0 0,-1 0 0 0 0,1 0 0 0 0,0 1 0 0 0,0-1 0 0 0,0 0 0 0 0,0 0 0 0 0,0 0 0 0 0,1 0 0 0 0,-1 0 0 0 0,0 0 0 0 0,0 0 0 0 0,1-1 0 0 0,-1 1 0 0 0,0 0 0 0 0,1-1 0 0 0,-1 1-1 0 0,1-1-7 0 0,31 6 402 0 0,-23-5-265 0 0,-2-1-123 0 0,0 0 1 0 0,0 0-1 0 0,0-1 0 0 0,0-1 1 0 0,0 1-1 0 0,0-1 0 0 0,0-1 1 0 0,6-2-15 0 0,3 0-231 0 0,-2 0 223 0 0,0-1 0 0 0,-1-1 0 0 0,1 0 0 0 0,-2 0 0 0 0,1-2 0 0 0,-1 0 0 0 0,0 0 0 0 0,-1-1 0 0 0,0 0 0 0 0,-1-1 0 0 0,0-1 0 0 0,6-8 8 0 0,-3 2-41 0 0,-1-1 0 0 0,-1 0 1 0 0,0-1-1 0 0,-2 0 0 0 0,0 0 1 0 0,-2-1-1 0 0,0-1 0 0 0,3-13 41 0 0,-9 28 46 0 0,-1-1-1 0 0,1 0 1 0 0,-2 0-1 0 0,1 0 1 0 0,-1 0-1 0 0,0 0 1 0 0,0 0-1 0 0,-1 0 1 0 0,-1-5-46 0 0,1 11 117 0 0,-1-1-1 0 0,0 1 1 0 0,1-1 0 0 0,-1 1 0 0 0,0 0-1 0 0,0-1 1 0 0,-1 0-117 0 0,1 3 35 0 0,1 1 0 0 0,0-1-1 0 0,0 0 1 0 0,-1 1 0 0 0,1-1 0 0 0,0 1 0 0 0,0-1-1 0 0,0 1 1 0 0,0-1 0 0 0,-1 1 0 0 0,1 0-1 0 0,0 0 1 0 0,0 0 0 0 0,0-1 0 0 0,0 1-1 0 0,1 0 1 0 0,-1 0 0 0 0,0 1-35 0 0,-16 22-322 0 0,11-14 247 0 0,5-7 73 0 0,-1 0 0 0 0,1 1 0 0 0,-1-1 0 0 0,1 0 0 0 0,0 1-1 0 0,0-1 1 0 0,1 1 0 0 0,-1-1 0 0 0,1 1 0 0 0,0-1 0 0 0,0 1-1 0 0,0 1 3 0 0,-4 28 14 0 0,2-20 28 0 0,0 0-1 0 0,1 0 0 0 0,1 0 0 0 0,0 0 1 0 0,1 6-42 0 0,-1 11 125 0 0,1-15-89 0 0,1 0-1 0 0,0 0 0 0 0,1-1 0 0 0,1 1 0 0 0,3 9-35 0 0,-6-21 0 0 0,1 0-1 0 0,-1 0 0 0 0,0-1 0 0 0,1 1 0 0 0,0 0 0 0 0,0-1 1 0 0,0 1 0 0 0,-1-2-12 0 0,0 1 0 0 0,0-1-1 0 0,0 1 1 0 0,0 0 0 0 0,0-1 0 0 0,0 1 0 0 0,0 0 0 0 0,0 0 0 0 0,-1 0 0 0 0,1-1 0 0 0,0 1 0 0 0,-1 0 0 0 0,0 0 0 0 0,1 1 12 0 0,-1-2-333 0 0,0 5 764 0 0,0-4-4754 0 0,0-2 2947 0 0</inkml:trace>
  <inkml:trace contextRef="#ctx0" brushRef="#br0" timeOffset="802.676">771 235 11976 0 0,'0'0'546'0'0,"0"-1"-10"0"0,0-1-504 0 0,0 0 0 0 0,0 1-1 0 0,1-1 1 0 0,-1 1 0 0 0,1-1-1 0 0,-1 1 1 0 0,1-1 0 0 0,0 1-1 0 0,-1-1 1 0 0,1 1 0 0 0,0-1-1 0 0,0 1 1 0 0,0 0 0 0 0,0 0 0 0 0,0-1-1 0 0,0 1 1 0 0,1 0 0 0 0,-1 0-1 0 0,0 0 1 0 0,0 0 0 0 0,1 0-1 0 0,-1 1 1 0 0,1-1 0 0 0,-1 0-1 0 0,1 1 1 0 0,1-1-32 0 0,7-3 274 0 0,0 1-1 0 0,0 0 1 0 0,0 1 0 0 0,1 0-274 0 0,7-2-59 0 0,27-5 124 0 0,0 2 0 0 0,2 2-65 0 0,-36 3-3 0 0,0 0 1 0 0,-1-1 0 0 0,2 0 2 0 0,27-6-101 0 0,121-18-3903 0 0,-120 18 2628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57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12 4144 0 0,'-1'-1'99'0'0,"1"1"1"0"0,-1-1-1 0 0,0 1 1 0 0,1-1-1 0 0,-1 0 1 0 0,1 1-1 0 0,-1-1 1 0 0,0 1-1 0 0,1 0 1 0 0,-1-1-1 0 0,0 1 1 0 0,0-1 0 0 0,1 1-1 0 0,-1 0 1 0 0,0 0-1 0 0,0-1 1 0 0,0 1-1 0 0,1 0 1 0 0,-2 0-100 0 0,-7-3 9659 0 0,8 5-7061 0 0,6-1-1260 0 0,18 0-807 0 0,4 1 227 0 0,2 1-571 0 0,-1-2 0 0 0,1 0 0 0 0,0-2 0 0 0,-1-2 0 0 0,10-1-187 0 0,-27 3-265 0 0,-1 0 0 0 0,1 1 0 0 0,5 1 265 0 0,-3 2-3074 0 0,-12-3 1279 0 0,-1 0-371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58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 2304 0 0,'-18'11'167'0'0,"9"-1"161"0"0,9-10 70 0 0,-1 1 0 0 0,1 0 0 0 0,0-1 1 0 0,0 1-1 0 0,-1-1 0 0 0,1 1 0 0 0,0 0 1 0 0,0-1-1 0 0,0 1 0 0 0,0 0 0 0 0,0-1 1 0 0,0 1-1 0 0,0 0 0 0 0,0-1 0 0 0,0 1 0 0 0,0 0 1 0 0,0-1-1 0 0,1 1 0 0 0,-1 0-398 0 0,9 10 6824 0 0,0-6-7815 0 0,2-2 1429 0 0,1 0-1 0 0,0 0 1 0 0,0-1-1 0 0,-1-1 0 0 0,1 0 1 0 0,1 0-1 0 0,10-2-437 0 0,-12 1 59 0 0,5-1 8 0 0,9-8-53 0 0,-15 5-14 0 0,-1 1 0 0 0,1 1-1 0 0,8-2 1 0 0,12-3-125 0 0,-18 4-1612 0 0,-1 1 0 0 0,1 0 1 0 0,1 1 1736 0 0,21-2-6040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5:58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392 26 10592 0 0,'-1'-8'1104'0'0,"0"7"-841"0"0,0-1 0 0 0,0 1 0 0 0,0 0 1 0 0,-1-1-1 0 0,1 1 0 0 0,-1 0 1 0 0,1 0-1 0 0,0 0 0 0 0,-1 0 0 0 0,0 0 1 0 0,1 0-1 0 0,-1 1 0 0 0,0-1 0 0 0,1 0 1 0 0,-1 1-1 0 0,0-1 0 0 0,0 1 1 0 0,1 0-1 0 0,-1 0 0 0 0,0-1 0 0 0,0 1 1 0 0,-1 1-264 0 0,-6-2 540 0 0,-1 2 0 0 0,0 0 1 0 0,-7 1-541 0 0,-11 4 61 0 0,0 1 0 0 0,0 1 1 0 0,1 2-1 0 0,0 0 0 0 0,-23 14-61 0 0,38-17 143 0 0,0 0-1 0 0,1 1 0 0 0,-6 5-142 0 0,-8 6 239 0 0,20-16-176 0 0,1 0 0 0 0,0 0 0 0 0,0 0 0 0 0,1 1-1 0 0,-3 2-61 0 0,5-5 17 0 0,0 1 0 0 0,0-1 1 0 0,0 1-1 0 0,0-1 1 0 0,0 1-1 0 0,1-1 0 0 0,-1 1 1 0 0,0 0-1 0 0,1-1 1 0 0,-1 1-1 0 0,1 0 1 0 0,0-1-1 0 0,0 1 0 0 0,0 0 1 0 0,-1 0-1 0 0,2-1 1 0 0,-1 2-19 0 0,0-2 3 0 0,0 1 1 0 0,0-1 0 0 0,0 0-1 0 0,-1 1 1 0 0,1-1-1 0 0,0 0 1 0 0,-1 0 0 0 0,1 0-1 0 0,0 1 1 0 0,-1-1-1 0 0,1 0 1 0 0,-1 0-4 0 0,0 0 1 0 0,1-1 0 0 0,0 1 1 0 0,-1-1-1 0 0,1 1 0 0 0,0-1 0 0 0,0 1 1 0 0,0 0-1 0 0,-1-1 0 0 0,1 1 0 0 0,0-1 1 0 0,0 1-1 0 0,0-1 0 0 0,0 1 0 0 0,0 0 1 0 0,0-1-1 0 0,0 1 0 0 0,0-1 0 0 0,0 1 0 0 0,0-1 1 0 0,0 1-1 0 0,1 0 0 0 0,-1-1 0 0 0,0 1-1 0 0,1 0 10 0 0,1 1 0 0 0,0-1 1 0 0,-1 1-1 0 0,1-1 0 0 0,0 0 0 0 0,0 0 0 0 0,0 0 0 0 0,0 0 0 0 0,0 0 0 0 0,0 0 0 0 0,0 0 0 0 0,2 0-10 0 0,0 0 58 0 0,1 0 0 0 0,-1 0 1 0 0,1-1-1 0 0,0 1 0 0 0,-1-1 1 0 0,1 0-1 0 0,0 0 0 0 0,-1-1 0 0 0,1 1 1 0 0,0-1-1 0 0,-1 0 0 0 0,1 0 1 0 0,-1-1-1 0 0,1 1 0 0 0,1-2-58 0 0,-4 3 0 0 0,6-4 22 0 0,0 1-1 0 0,-1-1 1 0 0,1-1-1 0 0,-1 1 0 0 0,1-2-21 0 0,21-12-195 0 0,-2 3 145 0 0,-2-1-1 0 0,0 0 0 0 0,20-19 51 0 0,-27 16-2 0 0,-16 16 16 0 0,0 1-1 0 0,0-1 1 0 0,0 1 0 0 0,0 0 0 0 0,0-1 0 0 0,1 1 0 0 0,-1 1 0 0 0,1-1-1 0 0,-1 0 1 0 0,1 0-14 0 0,0 1 31 0 0,-2 1-4 0 0,0-1 1 0 0,0 1-1 0 0,0-1 1 0 0,0 1-1 0 0,0-1 1 0 0,0 0-1 0 0,0 0 0 0 0,0 1 1 0 0,0-1-1 0 0,0 0 1 0 0,0 0-1 0 0,0-1-27 0 0,0 2 208 0 0,-1 0 70 0 0,0-6 634 0 0,0 7-910 0 0,0-1-1 0 0,0 0 1 0 0,0 0 0 0 0,-1 0 0 0 0,1 0 0 0 0,0 0 0 0 0,0 0 0 0 0,0 0 0 0 0,-1 1 0 0 0,1-1 0 0 0,0 0-1 0 0,0 0 1 0 0,0 0 0 0 0,0 1 0 0 0,0-1 0 0 0,-1 0 0 0 0,1 0 0 0 0,0 0 0 0 0,0 1 0 0 0,0-1 0 0 0,0 0 0 0 0,0 0-1 0 0,0 1 1 0 0,0-1 0 0 0,0 0 0 0 0,0 0 0 0 0,0 0 0 0 0,0 1 0 0 0,0-1 0 0 0,0 0 0 0 0,0 0 0 0 0,0 1-1 0 0,0-1 1 0 0,0 0 0 0 0,0 0 0 0 0,0 1 0 0 0,0-1 0 0 0,0 0 0 0 0,0 0 0 0 0,0 0 0 0 0,1 1 0 0 0,-1-1 0 0 0,0 0-1 0 0,0 0 1 0 0,0 0 0 0 0,0 1 0 0 0,1-1 0 0 0,-1 0 0 0 0,0 0 0 0 0,0 0 0 0 0,0 0 0 0 0,1 0 0 0 0,-1 1-1 0 0,0-1 1 0 0,0 0 0 0 0,0 0-2 0 0,1 1-5 0 0,-1-1 1 0 0,0 1-1 0 0,1 0 0 0 0,-1-1 0 0 0,0 1 0 0 0,0 0 0 0 0,0 0 0 0 0,0-1 0 0 0,0 1 1 0 0,0 0-1 0 0,0 0 0 0 0,0 0 0 0 0,0-1 0 0 0,0 1 0 0 0,-1 0 0 0 0,1-1 0 0 0,0 1 1 0 0,0 0-1 0 0,-1 0 0 0 0,1-1 0 0 0,0 1 0 0 0,-1 0 5 0 0,1 0-10 0 0,-1 0-1 0 0,1 0 1 0 0,-1 0 0 0 0,1 0 0 0 0,0-1-1 0 0,-1 1 1 0 0,1 0 0 0 0,0 0-1 0 0,0 0 1 0 0,0 0 0 0 0,0 0-1 0 0,0 0 1 0 0,0 0 0 0 0,0 0 0 0 0,0 0-1 0 0,0 0 11 0 0,1 3-8 0 0,0-1 0 0 0,0 1 0 0 0,0 0 0 0 0,-1-1 0 0 0,1 1 0 0 0,-1-1 0 0 0,0 1 0 0 0,0 0 0 0 0,-1-1 0 0 0,1 1 0 0 0,-1 0 0 0 0,0-1 0 0 0,0 1 8 0 0,1-3 5 0 0,0 1 1 0 0,0-1-1 0 0,0 0 0 0 0,0 1 0 0 0,0-1 0 0 0,0 0 0 0 0,1 1 1 0 0,-1-1-1 0 0,0 0 0 0 0,1 1 0 0 0,-1-1 0 0 0,1 0 0 0 0,-1 0 1 0 0,1 1-1 0 0,0 0-5 0 0,0-1 9 0 0,-1 0-1 0 0,1 0 1 0 0,0 1 0 0 0,-1-1-1 0 0,1 0 1 0 0,-1 1 0 0 0,0-1-1 0 0,1 0 1 0 0,-1 1 0 0 0,0-1 0 0 0,0 0-1 0 0,0 1 1 0 0,0 0-9 0 0,-3 10 78 0 0,3-11-95 0 0,-1 1 0 0 0,1-1 0 0 0,0 0 0 0 0,-1 1-1 0 0,1-1 1 0 0,0 0 0 0 0,0 1 0 0 0,0-1 0 0 0,0 0 0 0 0,0 1-1 0 0,0-1 1 0 0,0 0 0 0 0,1 1 0 0 0,-1-1 0 0 0,0 0 0 0 0,1 1-1 0 0,-1-1 1 0 0,1 1 17 0 0,1 2-218 0 0,-1-1 0 0 0,1-1 0 0 0,0 1 0 0 0,-1 0-1 0 0,1 0 1 0 0,1 0 0 0 0,-1-1 0 0 0,0 0 0 0 0,1 1-1 0 0,-1-1 1 0 0,2 1 218 0 0,12 5-6219 0 0,-15-8-25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05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36 6448 0 0,'-11'-1'-165'0'0,"8"-2"852"0"0,12-8 2542 0 0,2 0 185 0 0,-8 9-2912 0 0,3-2 3046 0 0,-6 4-3510 0 0,0 0 1 0 0,0 0 0 0 0,0 0-1 0 0,0 0 1 0 0,0 0-1 0 0,0 0 1 0 0,0-1-1 0 0,0 1 1 0 0,0 0-1 0 0,0 0 1 0 0,0 0-1 0 0,0 0 1 0 0,0 0-1 0 0,0 0 1 0 0,0 0 0 0 0,0-1-1 0 0,0 1 1 0 0,0 0-1 0 0,-1 0 1 0 0,1 0-1 0 0,0 0 1 0 0,0 0-1 0 0,0 0 1 0 0,0 0-1 0 0,0-1 1 0 0,0 1-1 0 0,0 0 1 0 0,0 0-1 0 0,0 0 1 0 0,0 0 0 0 0,-1 0-1 0 0,1 0 1 0 0,0 0-1 0 0,0 0 1 0 0,0 0-1 0 0,0 0 1 0 0,0 0-1 0 0,0 0 1 0 0,-1 0-1 0 0,1 0 1 0 0,0 0-1 0 0,0 0 1 0 0,0 0-1 0 0,0 0 1 0 0,0 0 0 0 0,0 0-1 0 0,-1 0-38 0 0,4 2 129 0 0,-1 0 1 0 0,0 0-1 0 0,0 0 0 0 0,0 0 0 0 0,0 1 1 0 0,0-1-1 0 0,0 1 0 0 0,-1 0 0 0 0,1-1 0 0 0,-1 1 1 0 0,0 0-1 0 0,0 0 0 0 0,0 0 0 0 0,0 0 1 0 0,0 0-130 0 0,2 28 71 0 0,-2-25-72 0 0,0-1 1 0 0,0 0-1 0 0,-1 0 1 0 0,0 1-1 0 0,0-1 1 0 0,0 0 0 0 0,0 0-1 0 0,-1 1 1 0 0,0-1-1 0 0,-1 3 1 0 0,-2 1 0 0 0,4-8 0 0 0,-1 1 0 0 0,0-1 0 0 0,0 1 0 0 0,1-1 0 0 0,-1 1 0 0 0,1-1 0 0 0,-1 1 0 0 0,1 0 0 0 0,-1 0 0 0 0,1-1 0 0 0,0 1 0 0 0,0 0 0 0 0,0-1 0 0 0,0 1 0 0 0,0 0 0 0 0,1-1 0 0 0,-1 1 0 0 0,0 0 0 0 0,1-1 0 0 0,-1 1 0 0 0,1 0 0 0 0,1 4 0 0 0,0 1 0 0 0,0 0 0 0 0,-1-1 0 0 0,0 1 0 0 0,0 0 0 0 0,-1 0 0 0 0,0 5 0 0 0,2 15 32 0 0,-2 9 420 0 0,-1-28-342 0 0,1-1 0 0 0,0 1 0 0 0,0-1 0 0 0,1 6-110 0 0,1-1 147 0 0,-1 0 0 0 0,-1 1 0 0 0,0-1 0 0 0,-2 10-147 0 0,2-19 42 0 0,-1 0-1 0 0,0 0 0 0 0,1 0 1 0 0,-1 0-1 0 0,0 0 0 0 0,0 0 1 0 0,-1 0-1 0 0,1-1 0 0 0,-1 1 1 0 0,1 0-1 0 0,-1-1 0 0 0,-1 2-41 0 0,3-3 0 0 0,-1 0 0 0 0,1-1 0 0 0,0 1 0 0 0,-1 0 0 0 0,1 0 0 0 0,0-1 0 0 0,-1 1 0 0 0,1 0 0 0 0,0 0 0 0 0,0 0 0 0 0,0-1 0 0 0,0 1 0 0 0,0 0 0 0 0,0 0 0 0 0,0 0 0 0 0,0-1 0 0 0,0 1 0 0 0,0 0 0 0 0,1 0 0 0 0,-1 0 0 0 0,0 0 0 0 0,1 0 0 0 0,-1 0 0 0 0,0-1 0 0 0,0 1 0 0 0,0 0 0 0 0,1 0 0 0 0,-1 0 0 0 0,0 0 0 0 0,0 0 0 0 0,0-1 0 0 0,0 1 0 0 0,-1 0 0 0 0,1 0 0 0 0,0 0 0 0 0,0 0 0 0 0,0-1 0 0 0,-1 2 0 0 0,-6 6 3 0 0,7-7-11 0 0,-1-1 0 0 0,0 1 0 0 0,0 0 1 0 0,1 0-1 0 0,-1-1 0 0 0,0 1 0 0 0,1 0 0 0 0,-1 0 0 0 0,1 0 1 0 0,-1 0-1 0 0,1 0 0 0 0,-1 0 0 0 0,1 0 0 0 0,0 0 0 0 0,-1 0 1 0 0,1 0-1 0 0,0 0 8 0 0,0 1-4 0 0,1-1 1 0 0,0 1 0 0 0,-1-1-1 0 0,1 1 1 0 0,0-1 0 0 0,0 0-1 0 0,-1 1 1 0 0,1-1 0 0 0,0 0-1 0 0,0 0 1 0 0,0 0 0 0 0,1 0-1 0 0,-1 0 1 0 0,0 0 0 0 0,0 0-1 0 0,1 0 1 0 0,-1 0 0 0 0,0 0-1 0 0,1-1 1 0 0,0 2 3 0 0,0-1 53 0 0,3 3 11 0 0,-4-3 0 0 0,-1-1-77 0 0,0 0-324 0 0,0 0-141 0 0,-12-3-622 0 0,12 3 1092 0 0,0-1-1 0 0,0 1 1 0 0,0 0-1 0 0,0 0 1 0 0,-1 0-1 0 0,1 0 1 0 0,0 0 0 0 0,0 0-1 0 0,0 0 1 0 0,0 0-1 0 0,0 0 1 0 0,0 0-1 0 0,-1 0 1 0 0,1 0-1 0 0,0 0 1 0 0,0-1-1 0 0,0 1 1 0 0,0 0-1 0 0,0 0 1 0 0,0 0-1 0 0,0 0 1 0 0,0 0-1 0 0,0 0 1 0 0,0-1-1 0 0,0 1 1 0 0,0 0-1 0 0,-1 0 1 0 0,1 0-1 0 0,0 0 1 0 0,0 0-1 0 0,0-1 1 0 0,0 1 0 0 0,0 0-1 0 0,0 0 1 0 0,0 0-1 0 0,0 0 1 0 0,0 0-1 0 0,1 0 1 0 0,-1-1-1 0 0,0 1 1 0 0,0 0-1 0 0,0 0 1 0 0,0 0-1 0 0,0 0 1 0 0,0 0-1 0 0,0-1 9 0 0,6-5-2571 0 0,-2 1 1048 0 0,-5 5 1453 0 0,0-1 0 0 0,0 1 0 0 0,0-1 0 0 0,0 1 0 0 0,0-1 0 0 0,0 1 0 0 0,-1 0 0 0 0,1 0 0 0 0,0-1 0 0 0,0 1 0 0 0,0 0 0 0 0,0 0 0 0 0,0 0 0 0 0,0 0 0 0 0,0 0 0 0 0,0 1 0 0 0,-1-1 70 0 0,-1 0-313 0 0,2 0 169 0 0,1 0 186 0 0,3 0 205 0 0,0 1 0 0 0,0-1-1 0 0,1 1 1 0 0,-1 0 0 0 0,0-1 0 0 0,2 2-247 0 0,-5-2-32 0 0,14 4 709 0 0,0-1-1 0 0,0 0 0 0 0,0-2 0 0 0,7 1-676 0 0,19 3 1255 0 0,-1-1-346 0 0,0-2 0 0 0,0-2 0 0 0,18-2-909 0 0,20 0 1369 0 0,-4-1-1033 0 0,-40 2-216 0 0,1 0 0 0 0,14 3-120 0 0,-4 1-5239 0 0,5-3 5239 0 0,-47 0-218 0 0,7 0-7244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03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383 6 11976 0 0,'-14'-2'375'0'0,"14"1"120"0"0,8 1-53 0 0,8-2 2456 0 0,-14 2 283 0 0,-11 2-2717 0 0,-20 3 953 0 0,18-4-1361 0 0,-1 1 0 0 0,0 0 0 0 0,0 0-1 0 0,-2 2-55 0 0,-11 0 240 0 0,0 0 0 0 0,0-2 0 0 0,0-1 0 0 0,0-1 0 0 0,1-1 0 0 0,-15-3-240 0 0,18-1 540 0 0,18 3-528 0 0,0 1-1 0 0,-1 0 0 0 0,1 1 1 0 0,0-1-1 0 0,-1 1 0 0 0,-2-1-11 0 0,-1 1 0 0 0,2 0 0 0 0,0 0 0 0 0,0 0 0 0 0,0 0 0 0 0,0 1 0 0 0,-2 1 0 0 0,6-2 0 0 0,1 0 0 0 0,-1 0 0 0 0,0 0 0 0 0,0 0 0 0 0,1 0 0 0 0,-1 0 0 0 0,0 1 0 0 0,0-1 0 0 0,1 0 0 0 0,-1 1 0 0 0,0-1 0 0 0,1 1 0 0 0,-1-1 0 0 0,1 0 0 0 0,-1 1 0 0 0,0-1 0 0 0,1 1 0 0 0,-1 0 0 0 0,1-1 0 0 0,-1 1 0 0 0,1-1 0 0 0,0 1 0 0 0,-1 0 0 0 0,1-1 0 0 0,0 1 0 0 0,-1 0 0 0 0,1-1 0 0 0,0 1 0 0 0,0 0 0 0 0,-1 0 0 0 0,1-1 0 0 0,0 1 0 0 0,0 1 0 0 0,0 0 0 0 0,-2 10 0 0 0,1-9 0 0 0,0 0 0 0 0,1 0 0 0 0,0-1 0 0 0,-1 1 0 0 0,1 0 0 0 0,0 0 0 0 0,0 0 0 0 0,1 0 0 0 0,-1 0 0 0 0,0-1 0 0 0,2 4 0 0 0,-1 0-30 0 0,-1 0 1 0 0,1 1-1 0 0,-1-1 0 0 0,0 0 0 0 0,-1 1 0 0 0,0 5 30 0 0,0-6-75 0 0,0 1-1 0 0,1 0 1 0 0,0 0-1 0 0,0 0 1 0 0,1 0-1 0 0,0 2 76 0 0,0-1 43 0 0,0-1 0 0 0,-1 1-1 0 0,0 0 1 0 0,0-1 0 0 0,-2 6-43 0 0,3-9 26 0 0,0-1 1 0 0,0 0 0 0 0,1 0 0 0 0,-1 0 0 0 0,0 0 0 0 0,1-1-1 0 0,0 1 1 0 0,0 0 0 0 0,0-1 0 0 0,0 1 0 0 0,0-1 0 0 0,2 2-27 0 0,3 5-161 0 0,-3-5 182 0 0,1 0 1 0 0,-1 0-1 0 0,1-1 1 0 0,0 1-1 0 0,-1-1 1 0 0,1 0-1 0 0,1-1 1 0 0,-1 1-1 0 0,0-1 1 0 0,1 0-1 0 0,-1 0 1 0 0,5 0-22 0 0,-8-1-9 0 0,0 0 9 0 0,-1-1 0 0 0,1 1 0 0 0,0 0 0 0 0,0-1 0 0 0,0 1 0 0 0,-1-1 0 0 0,1 0 0 0 0,0 1 0 0 0,0-1 0 0 0,0 0 0 0 0,0 0 0 0 0,0 0 0 0 0,0-1 0 0 0,1 1 0 0 0,5-1 0 0 0,-3 1 0 0 0,14-1 0 0 0,-15 0 0 0 0,0 0 0 0 0,0 0 0 0 0,0 0 0 0 0,0-1 0 0 0,0 0 0 0 0,0 0 0 0 0,0 0 0 0 0,-1 0 0 0 0,1 0 0 0 0,-1-1 0 0 0,2-1 0 0 0,12-8 0 0 0,-16 11 0 0 0,1 0 0 0 0,0-1 0 0 0,-1 0 0 0 0,1 1 0 0 0,0-1 0 0 0,-1 0 0 0 0,0 0 0 0 0,0 0 0 0 0,1 0 0 0 0,-1 0 0 0 0,0 0 0 0 0,-1 1 0 0 0,1 0 0 0 0,-1 0 0 0 0,1 0 0 0 0,-1 0 0 0 0,0 0 0 0 0,1 0 0 0 0,-1 0 0 0 0,0 0 0 0 0,0 0 0 0 0,1-1 0 0 0,-1 1 0 0 0,0 0 0 0 0,0 0 0 0 0,-1 0 0 0 0,1 0 0 0 0,0 0 0 0 0,0 0 0 0 0,0 0 0 0 0,-1 0 0 0 0,1 0 0 0 0,0 0 0 0 0,-1-1 0 0 0,-2-3 81 0 0,-1 1 0 0 0,0 0-1 0 0,0-1 1 0 0,0 2 0 0 0,0-1-1 0 0,0 0 1 0 0,-1 1 0 0 0,1-1-1 0 0,-1 1 1 0 0,0 1 0 0 0,0-1-1 0 0,-1 1-80 0 0,-11-3 57 0 0,9 3-193 0 0,1 0-1 0 0,-1 0 1 0 0,1 1-1 0 0,-1 0 1 0 0,-4 0 136 0 0,12 1-138 0 0,-1 0 0 0 0,1 1-1 0 0,-1-1 1 0 0,1 0 0 0 0,-1 1 0 0 0,1-1 0 0 0,-1 0-1 0 0,1 1 1 0 0,0-1 0 0 0,-1 0 0 0 0,1 1 0 0 0,0-1-1 0 0,-1 1 1 0 0,1-1 0 0 0,0 1 0 0 0,-1-1-1 0 0,1 1 1 0 0,0-1 0 0 0,0 1 0 0 0,0-1 0 0 0,-1 1-1 0 0,1-1 1 0 0,0 1 0 0 0,0-1 0 0 0,0 1 138 0 0,-2 12-6559 0 0,2-6 567 0 0</inkml:trace>
  <inkml:trace contextRef="#ctx0" brushRef="#br0" timeOffset="314.239">456 292 5984 0 0,'0'0'464'0'0,"0"0"5"0"0,-6 11 5608 0 0,2-6-4970 0 0,1 1-1 0 0,0-1 1 0 0,0 1 0 0 0,0 0-1 0 0,-2 5-1106 0 0,1-1 696 0 0,-9 11 396 0 0,11-20-1040 0 0,1 1 1 0 0,-1 0-1 0 0,1 0 1 0 0,0 0-1 0 0,-1-1 1 0 0,1 1-1 0 0,0 1 1 0 0,0-1-1 0 0,0 0 1 0 0,0 0-1 0 0,1 0 1 0 0,-1 0-1 0 0,1 1 1 0 0,-1-1-1 0 0,1 0 1 0 0,0 1-1 0 0,0 1-52 0 0,2 53 2296 0 0,-1-55-2291 0 0,-1 0-17 0 0,0 0-1 0 0,0 0 0 0 0,1 0 0 0 0,-1 0 0 0 0,1 0 0 0 0,-1-1 1 0 0,1 1-1 0 0,0 0 0 0 0,0 0 0 0 0,0-1 0 0 0,0 1 1 0 0,0 0-1 0 0,0-1 0 0 0,0 1 0 0 0,1-1 0 0 0,-1 1 13 0 0,0-2-129 0 0,-1 0-18 0 0,9 0-2153 0 0,-8 0 1937 0 0,1-1 0 0 0,0 0 1 0 0,-1 1-1 0 0,1-1 0 0 0,0 0 0 0 0,-1 0 0 0 0,1 0 0 0 0,-1 0 0 0 0,1 0 363 0 0,4-6-1685 0 0</inkml:trace>
  <inkml:trace contextRef="#ctx0" brushRef="#br0" timeOffset="579.901">453 161 6912 0 0,'-4'-1'1042'0'0,"-2"0"7377"0"0,3 5-9266 0 0,3-3 841 0 0,0 0 0 0 0,0-1 0 0 0,0 1 0 0 0,0 0 0 0 0,0-1 0 0 0,0 1-1 0 0,1 0 1 0 0,-1-1 0 0 0,0 1 0 0 0,0 0 0 0 0,1-1 0 0 0,-1 1 0 0 0,0-1 0 0 0,1 1-1 0 0,-1-1 1 0 0,1 1 0 0 0,-1 0 0 0 0,1-1 0 0 0,-1 0 0 0 0,1 1 0 0 0,-1-1 0 0 0,1 1 0 0 0,0-1 6 0 0,8 12 6 0 0,-6-4-6 0 0</inkml:trace>
  <inkml:trace contextRef="#ctx0" brushRef="#br0" timeOffset="850.782">659 241 11200 0 0,'6'5'1016'0'0,"-6"-4"-1006"0"0,0 1 1 0 0,0-1 0 0 0,0 0 0 0 0,1 0 0 0 0,-1 1 0 0 0,0-1-1 0 0,0 0 1 0 0,-1 1 0 0 0,1-1 0 0 0,0 0 0 0 0,0 0 0 0 0,-1 1-1 0 0,1-1 1 0 0,0 0 0 0 0,-1 0 0 0 0,1 0 0 0 0,-1 1 0 0 0,0-1-11 0 0,-4 18 629 0 0,5-17-518 0 0,-1-1-1 0 0,1 1 1 0 0,0-1 0 0 0,-1 1 0 0 0,1-1 0 0 0,-1 1 0 0 0,1-1 0 0 0,-1 1 0 0 0,0-1 0 0 0,0 0 0 0 0,1 1 0 0 0,-1-1 0 0 0,0 0 0 0 0,0 0 0 0 0,-1 1-111 0 0,1-1 113 0 0,-1 1 0 0 0,1 0 0 0 0,0-1 0 0 0,0 1 1 0 0,0 0-1 0 0,0 0 0 0 0,0 0 0 0 0,0 0 0 0 0,0 0-113 0 0,-1 6 237 0 0,-1 0 0 0 0,0 0 0 0 0,0 0 0 0 0,-1-1 0 0 0,0 1 0 0 0,0-1 0 0 0,-1 0 0 0 0,-2 2-237 0 0,5-7 49 0 0,1 0-1 0 0,0 0 1 0 0,0 0-1 0 0,0 0 0 0 0,0 1 1 0 0,1-1-1 0 0,-1 0 1 0 0,0 0-1 0 0,1 0 1 0 0,0 1-1 0 0,-1-1 1 0 0,1 0-1 0 0,0 1 1 0 0,0-1-1 0 0,0 0 1 0 0,1 0-1 0 0,-1 1 1 0 0,0-1-1 0 0,1 0 1 0 0,0 1-49 0 0,1 11 199 0 0,-2-12-153 0 0,0 1-1 0 0,0 0 0 0 0,0 0 0 0 0,0 0 0 0 0,-1-1 0 0 0,1 1 0 0 0,-1 0 0 0 0,0 0 0 0 0,0-1 0 0 0,0 1 0 0 0,-1 2-45 0 0,0-2 19 0 0,1 1-1 0 0,0 0 1 0 0,-1 0-1 0 0,1 0 1 0 0,1 0-1 0 0,-1 0 1 0 0,0 0-1 0 0,1 4-18 0 0,-1-4 71 0 0,0-3 294 0 0,1-1 122 0 0,0 0 22 0 0,0 0-114 0 0,0 0-470 0 0,0 0-115 0 0,-1 1 35 0 0,-5 1 140 0 0,4-2 90 0 0,2 0 4 0 0,15-13 181 0 0,-6 5-755 0 0,-6 6 351 0 0,0 0 0 0 0,-1-1 0 0 0,1 1 0 0 0,-1 0 0 0 0,0-1 0 0 0,0 0 0 0 0,0 1 0 0 0,0-1 0 0 0,0 0 0 0 0,0 0 0 0 0,-1 0 144 0 0,13-16-1061 0 0,-1 3-23 0 0,-2 6 505 0 0,-11 10 383 0 0,1-1 1 0 0,0 1-1 0 0,0 0 0 0 0,-1-1 0 0 0,1 1 0 0 0,0-1 0 0 0,-1 1 0 0 0,1-1 0 0 0,-1 0 0 0 0,1 1 0 0 0,0-1 0 0 0,-1 0 0 0 0,1 1 0 0 0,-1-1 0 0 0,0 0 0 0 0,1 0 0 0 0,-1 1 0 0 0,0-1 0 0 0,1 0 0 0 0,-1 0 0 0 0,0 0 0 0 0,0 0 1 0 0,0 1-1 0 0,1-1 0 0 0,-1 0 196 0 0,-6-10-4968 0 0</inkml:trace>
  <inkml:trace contextRef="#ctx0" brushRef="#br0" timeOffset="1207.635">848 311 10136 0 0,'0'0'464'0'0,"0"0"-10"0"0,-1 0-136 0 0,-10-2 1062 0 0,7 2 185 0 0,8 2-381 0 0,-3-2-461 0 0,-1 0-150 0 0,0 0-28 0 0,2 8 380 0 0,-2-7-887 0 0,-1-1 1 0 0,1 1-1 0 0,0 0 0 0 0,0-1 0 0 0,0 1 0 0 0,-1 0 0 0 0,1-1 0 0 0,0 1 0 0 0,-1-1 0 0 0,1 1 0 0 0,0 0 0 0 0,-1-1 0 0 0,1 1 0 0 0,-1-1 0 0 0,1 1 0 0 0,-1-1 0 0 0,1 0 0 0 0,-1 1 0 0 0,1-1 0 0 0,-1 1-38 0 0,-17 8 341 0 0,0 2-279 0 0,13-5 107 0 0,-1 0 0 0 0,0-1-1 0 0,0 0 1 0 0,0 0 0 0 0,-1-1-1 0 0,0 1 1 0 0,0-1 0 0 0,0-1-1 0 0,0 1 1 0 0,0-2 0 0 0,-1 1-1 0 0,-4 1-168 0 0,7-2 2 0 0,1 0 0 0 0,-1 0 1 0 0,1 1-1 0 0,0 0 0 0 0,0 0 0 0 0,0 0 0 0 0,0 0 0 0 0,0 1 0 0 0,0-1 0 0 0,1 1 0 0 0,-1 1-2 0 0,2-2 4 0 0,-3 2 26 0 0,5-4-19 0 0,-1 0 0 0 0,1 0-1 0 0,-1-1 1 0 0,0 1-1 0 0,1 0 1 0 0,-1-1 0 0 0,0 1-1 0 0,1-1 1 0 0,-1 1-1 0 0,0-1 1 0 0,0 1 0 0 0,1-1-1 0 0,-1 1 1 0 0,0-1-1 0 0,0 1-10 0 0,-7 2 65 0 0,13 1 8 0 0,-3-3-72 0 0,-2-1 0 0 0,0 0 0 0 0,0 0 0 0 0,1 0 0 0 0,-1 0-1 0 0,0 0 1 0 0,0 1 0 0 0,0-1 0 0 0,0 0 0 0 0,0 0 0 0 0,0 0 0 0 0,0 0 0 0 0,1 0 0 0 0,-1 0 0 0 0,0 1-1 0 0,0-1 1 0 0,0 0 0 0 0,0 0 0 0 0,0 0 0 0 0,0 0 0 0 0,0 0 0 0 0,0 1 0 0 0,0-1 0 0 0,0 0-1 0 0,0 0 1 0 0,0 0 0 0 0,0 0 0 0 0,0 1 0 0 0,0-1 0 0 0,0 0 0 0 0,0 0 0 0 0,0 0 0 0 0,0 0 0 0 0,0 1-1 0 0,0-1 1 0 0,0 0 0 0 0,0 0 0 0 0,0 0 0 0 0,0 0 0 0 0,0 0 0 0 0,-1 1 0 0 0,1-1 0 0 0,0 0-1 0 0,0 0 1 0 0,0 0 0 0 0,0 0 0 0 0,0 0 0 0 0,0 0 0 0 0,-1 0 0 0 0,1 1 0 0 0,0-1 0 0 0,0 0 0 0 0,0 0-1 0 0,0 0 1 0 0,0 0 0 0 0,-1 0 0 0 0,1 0 0 0 0,0 0 0 0 0,0 0 0 0 0,0 0-1 0 0,-1 2 42 0 0,67 15-64 0 0,-23-6 1130 0 0,-30-9-1046 0 0,-9-1-36 0 0,-1 0 1 0 0,1 0 0 0 0,0 0-1 0 0,0 0 1 0 0,-1 1 0 0 0,1-1-1 0 0,2 2-26 0 0,-2-1 17 0 0,-1 0 0 0 0,1-1 0 0 0,0 0 1 0 0,0 0-1 0 0,0 0 0 0 0,0 0 0 0 0,0 0 0 0 0,0-1 0 0 0,0 0 0 0 0,1 0-17 0 0,29 5 95 0 0,3 8 117 0 0,-37-13-218 0 0,0 0 1 0 0,1 0 0 0 0,-1 0 0 0 0,0 0 0 0 0,1 0 0 0 0,-1 1-1 0 0,0-1 1 0 0,1 0 0 0 0,-1 0 0 0 0,0 0 0 0 0,1 1 0 0 0,-1-1-1 0 0,0 0 1 0 0,0 1 0 0 0,1-1 0 0 0,-1 0 0 0 0,0 1 0 0 0,0-1-1 0 0,0 0 1 0 0,1 1 0 0 0,-1-1 0 0 0,0 0 0 0 0,0 1 0 0 0,0-1 5 0 0,-5 3-18 0 0,9 0-12 0 0,-6-1 474 0 0,1-1-1361 0 0,0 1-4494 0 0,1-2 3566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14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236 269 15664 0 0,'-16'-9'1358'0'0,"14"7"-1194"0"0,-1 0-1 0 0,0 0 0 0 0,0 0 0 0 0,-1 0 1 0 0,1 1-1 0 0,0-1 0 0 0,-1 1 0 0 0,1 0 1 0 0,0 0-1 0 0,-1 0 0 0 0,1 1 1 0 0,-1-1-1 0 0,0 1 0 0 0,1 0 0 0 0,-4 0-163 0 0,0 1 165 0 0,0 0 0 0 0,-1 1 0 0 0,1 0 0 0 0,0 0 0 0 0,0 0 0 0 0,0 1 0 0 0,1 0 0 0 0,-1 1 0 0 0,1 0 0 0 0,0 0 0 0 0,0 0 0 0 0,0 0 0 0 0,0 1 0 0 0,1 0 0 0 0,0 0 0 0 0,-1 2-165 0 0,-1 1 210 0 0,-2 2 108 0 0,1 0 1 0 0,1 0 0 0 0,-6 9-319 0 0,11-16 24 0 0,1 0 0 0 0,0 0 0 0 0,-1 0 0 0 0,1 0 0 0 0,0 0 1 0 0,0 0-1 0 0,1 0 0 0 0,-1 0 0 0 0,1 0 0 0 0,-1 0 0 0 0,1 0 1 0 0,0 0-1 0 0,0 0 0 0 0,0 1 0 0 0,1-1 0 0 0,-1 0 0 0 0,2 2-24 0 0,1 9 28 0 0,-2-12-26 0 0,-1 0 1 0 0,0 0-1 0 0,1 0 0 0 0,0 0 1 0 0,-1 0-1 0 0,1 0 0 0 0,0-1 1 0 0,0 1-1 0 0,0 0 0 0 0,0 0 1 0 0,0-1-1 0 0,1 1 0 0 0,-1 0 1 0 0,0-1-1 0 0,1 0 0 0 0,-1 1 1 0 0,1-1-1 0 0,-1 0 0 0 0,3 2-2 0 0,-1-2 11 0 0,-1 1 0 0 0,1-1 0 0 0,0 0 0 0 0,0 0 0 0 0,0 0 0 0 0,0 0 0 0 0,0-1 1 0 0,0 1-1 0 0,0-1 0 0 0,1 0 0 0 0,-1 0 0 0 0,0 0 0 0 0,0 0 0 0 0,0 0 0 0 0,0-1 0 0 0,0 1 0 0 0,0-1 0 0 0,0 0 0 0 0,0 0 0 0 0,0 0 0 0 0,1-1-11 0 0,9-4-59 0 0,-1 0-1 0 0,1-1 1 0 0,-1-1-1 0 0,2-2 60 0 0,0 1-59 0 0,0-2 45 0 0,-1 0 1 0 0,0 0 0 0 0,0-1-1 0 0,-1-1 1 0 0,-1 0-1 0 0,0 0 1 0 0,0-1-1 0 0,-2-1 1 0 0,3-5 13 0 0,2-5-183 0 0,-2 0 0 0 0,-1-1 0 0 0,-1 0 0 0 0,-1 0 0 0 0,2-12 183 0 0,2-28-260 0 0,-12 59 258 0 0,0 0 1 0 0,0-1-1 0 0,0 1 1 0 0,-1 0-1 0 0,0-1 2 0 0,0 4 4 0 0,0 4 3 0 0,0 0 0 0 0,0-1-1 0 0,-1 1 1 0 0,1 0 0 0 0,0 0 0 0 0,0 0-1 0 0,0-1 1 0 0,0 1 0 0 0,0 0 0 0 0,0 0-1 0 0,0-1 1 0 0,0 1 0 0 0,-1 0 0 0 0,1 0-1 0 0,0 0 1 0 0,0 0 0 0 0,0-1 0 0 0,0 1 0 0 0,-1 0-1 0 0,1 0 1 0 0,0 0 0 0 0,0 0 0 0 0,0-1-1 0 0,-1 1 1 0 0,1 0 0 0 0,0 0 0 0 0,0 0-1 0 0,-1 0 1 0 0,1 0 0 0 0,0 0 0 0 0,0 0-1 0 0,0 0 1 0 0,-1 0 0 0 0,1 0 0 0 0,0 0 0 0 0,0 0-1 0 0,-1 0 1 0 0,1 0 0 0 0,0 0 0 0 0,0 0-1 0 0,-1 0 1 0 0,1 0 0 0 0,0 0 0 0 0,0 0-1 0 0,-1 0 1 0 0,1 1 0 0 0,0-1 0 0 0,0 0-1 0 0,0 0 1 0 0,-1 0 0 0 0,1 0 0 0 0,0 0 0 0 0,0 1-1 0 0,0-1 1 0 0,0 0 0 0 0,-1 0-7 0 0,-10 8 130 0 0,3 3-89 0 0,-1 1-1 0 0,1 0 0 0 0,1 1 1 0 0,1 0-1 0 0,-3 6-40 0 0,-5 9 73 0 0,2-4 74 0 0,1 1 0 0 0,2 0 1 0 0,0 0-1 0 0,2 1 0 0 0,0 5-147 0 0,6-26 24 0 0,0 1 0 0 0,1 0-1 0 0,0-1 1 0 0,0 1 0 0 0,0-1 0 0 0,1 1 0 0 0,0 0 0 0 0,0-1 0 0 0,1 4-24 0 0,2 5 99 0 0,2 0 0 0 0,6 13-99 0 0,-11-24 0 0 0,1 0-1 0 0,1 1 1 0 0,-1-1-1 0 0,0 0 1 0 0,1-1-1 0 0,-1 1 0 0 0,1 0 1 0 0,0-1-1 0 0,0 1 1 0 0,0-1-1 0 0,0 0 1 0 0,1 0-1 0 0,-1 0 1 0 0,0-1-1 0 0,1 1 1 0 0,-1-1-1 0 0,1 0 1 0 0,0 0-1 0 0,-1 0 0 0 0,1 0 1 0 0,0 0 0 0 0,3 0 1 0 0,0 0 0 0 0,0-1 0 0 0,0 0-1 0 0,0 0 1 0 0,0 0 0 0 0,0-1 0 0 0,0 0 0 0 0,0-1 0 0 0,0 1 0 0 0,6-3-1 0 0,1-2 1 0 0,0 0 1 0 0,0-2 0 0 0,-1 1-1 0 0,11-9-1 0 0,-16 11-60 0 0,-1-1-1 0 0,1-1 1 0 0,-1 1-1 0 0,0-1 1 0 0,-1-1-1 0 0,1 1 1 0 0,-1-1-1 0 0,1-2 61 0 0,16-20-208 0 0,-19 26 157 0 0,0-1-1 0 0,0 0 1 0 0,0 0-1 0 0,-1 0 1 0 0,0-1 0 0 0,0 1-1 0 0,1-3 52 0 0,8-21-216 0 0,-12 26 136 0 0,-1 3 85 0 0,0 0 0 0 0,1 0-1 0 0,-1 0 1 0 0,1 0-1 0 0,-1 0 1 0 0,1 0 0 0 0,-1 0-1 0 0,0 0 1 0 0,1 0 0 0 0,-1 0-1 0 0,1 0 1 0 0,-1 0-1 0 0,0 0 1 0 0,1 0 0 0 0,-1 0-1 0 0,1 1 1 0 0,-1-1 0 0 0,1 0-1 0 0,-1 0 1 0 0,1 1-1 0 0,-1-1 1 0 0,1 0 0 0 0,-1 1-1 0 0,1-1 1 0 0,-1 1-1 0 0,1-1 1 0 0,0 0 0 0 0,-1 1-1 0 0,1-1 1 0 0,-1 1-5 0 0,-15 18 71 0 0,12-14-56 0 0,-1 0 1 0 0,1 0 0 0 0,0 1 0 0 0,0-1-1 0 0,-1 3-15 0 0,-6 14 28 0 0,4-9 20 0 0,0 0-1 0 0,1 0 0 0 0,1 1 1 0 0,0-1-1 0 0,1 1 0 0 0,-2 10-47 0 0,6-16 14 0 0,0-6-9 0 0,0 0-1 0 0,0-1 1 0 0,0 1-1 0 0,0-1 1 0 0,0 1 0 0 0,0-1-1 0 0,-1 1 1 0 0,1 0-1 0 0,0-1 1 0 0,-1 1 0 0 0,1-1-1 0 0,-1 1 1 0 0,0-1-1 0 0,1 0 1 0 0,-2 2-5 0 0,3 0 46 0 0,10 3 95 0 0,-10-5-137 0 0,1-1 1 0 0,0 1-1 0 0,0-1 1 0 0,-1 0 0 0 0,1 0-1 0 0,0 1 1 0 0,0-1 0 0 0,-1 0-1 0 0,1 0 1 0 0,0-1-1 0 0,0 1 1 0 0,-1 0 0 0 0,1-1-1 0 0,0 1 1 0 0,-1-1-1 0 0,1 1 1 0 0,0-1 0 0 0,-1 0-1 0 0,1 0 1 0 0,-1 0 0 0 0,1 0-1 0 0,-1 0 1 0 0,1 0-1 0 0,-1 0 1 0 0,0 0 0 0 0,0 0-1 0 0,2-2-4 0 0,4-5-41 0 0,0-1-1 0 0,0 0 1 0 0,0 0-1 0 0,0-3 42 0 0,4-4-58 0 0,-4 8-3 0 0,0 0 0 0 0,1 0 0 0 0,0 1-1 0 0,0 0 1 0 0,1 0 0 0 0,0 1 0 0 0,0 0 0 0 0,1 1 0 0 0,7-4 61 0 0,-5 6-62 0 0,-9 6 69 0 0,-2-3-12 0 0,1 2 2 0 0,1-1 0 0 0,-1 1 0 0 0,0 0 0 0 0,1 0 0 0 0,-1 0 0 0 0,0 0 0 0 0,0 0 0 0 0,-1 1 0 0 0,1-1 0 0 0,0 1 0 0 0,-1-1 0 0 0,1 1 0 0 0,-1 0 0 0 0,1 1 3 0 0,2 8 248 0 0,0 0 1 0 0,2 10-249 0 0,-4-16 209 0 0,13 65 295 0 0,-12-41-200 0 0,3-39-197 0 0,1 1-98 0 0,27-52-365 0 0,-28 50 216 0 0,0-1 0 0 0,0 1 0 0 0,1 1 0 0 0,1-1-1 0 0,-1 1 1 0 0,2 1 0 0 0,3-4 140 0 0,-9 9-34 0 0,1 0 0 0 0,0 1 0 0 0,0-1 0 0 0,0 1 1 0 0,0-1-1 0 0,1 1 0 0 0,-1 1 0 0 0,1-1 0 0 0,-1 0 0 0 0,1 1 34 0 0,-4 1 5 0 0,0-1-1 0 0,-1 1 1 0 0,1 0-1 0 0,0 0 1 0 0,0-1-1 0 0,-1 1 1 0 0,1 0 0 0 0,0 0-1 0 0,0 0 1 0 0,-1 0-1 0 0,1 0 1 0 0,0 0-1 0 0,0 0 1 0 0,-1 0-1 0 0,1 0 1 0 0,0 0-1 0 0,0 1 1 0 0,-1-1-1 0 0,1 0 1 0 0,0 0-1 0 0,-1 1 1 0 0,1-1 0 0 0,0 0-1 0 0,-1 1 1 0 0,1-1-1 0 0,0 1 1 0 0,-1-1-1 0 0,1 1 1 0 0,-1-1-1 0 0,1 1-4 0 0,0 1 43 0 0,3 1-8 0 0,0 1 0 0 0,0 0 0 0 0,-1 0 0 0 0,0 0 0 0 0,0 1 0 0 0,0-1 0 0 0,-1 1 0 0 0,1 0 0 0 0,-1 0 0 0 0,0 0 0 0 0,0 0 0 0 0,-1 0-35 0 0,4 13 297 0 0,-1 1 1 0 0,1 15-298 0 0,1 5 142 0 0,-6-4-226 0 0,0-35 44 0 0,0 0-1 0 0,0 1 0 0 0,0-1 1 0 0,0 0-1 0 0,0 0 0 0 0,0 0 1 0 0,0 1-1 0 0,1-1 0 0 0,-1 0 1 0 0,0 0-1 0 0,0 1 1 0 0,0-1-1 0 0,0 0 0 0 0,0 0 1 0 0,0 0-1 0 0,0 1 0 0 0,1-1 1 0 0,-1 0-1 0 0,0 0 0 0 0,0 0 1 0 0,0 1-1 0 0,0-1 1 0 0,1 0-1 0 0,-1 0 0 0 0,0 0 1 0 0,0 0-1 0 0,0 0 0 0 0,1 0 1 0 0,-1 0-1 0 0,0 1 0 0 0,0-1 1 0 0,1 0-1 0 0,-1 0 0 0 0,0 0 1 0 0,0 0-1 0 0,1 0 1 0 0,-1 0-1 0 0,0 0 0 0 0,0 0 1 0 0,0 0-1 0 0,1 0 0 0 0,-1 0 1 0 0,0 0-1 0 0,0 0 0 0 0,1-1 1 0 0,-1 1-1 0 0,0 0 0 0 0,0 0 1 0 0,1 0-1 0 0,-1 0 1 0 0,0 0-1 0 0,0 0 41 0 0,12-7-830 0 0,-11 7 613 0 0,29-20-4532 0 0,-17 7 3047 0 0</inkml:trace>
  <inkml:trace contextRef="#ctx0" brushRef="#br0" timeOffset="356.298">1342 217 18079 0 0,'0'0'414'0'0,"-1"1"56"0"0,-13 4 34 0 0,0 1-1 0 0,0 0 0 0 0,1 1 0 0 0,-1 0 0 0 0,-5 5-503 0 0,-5 3 578 0 0,-10 7-494 0 0,32-20-83 0 0,0 0 1 0 0,1-1-1 0 0,-1 1 1 0 0,0 0-1 0 0,0 0 0 0 0,1 1 1 0 0,-1-1-1 0 0,1 0 1 0 0,0 0-1 0 0,0 1 0 0 0,0-1 1 0 0,0 0-1 0 0,-1 2-1 0 0,-3 10 0 0 0,4-13 0 0 0,1-1 0 0 0,-1 1 0 0 0,1 0 0 0 0,-1-1 0 0 0,1 1 0 0 0,0 0 0 0 0,0-1 0 0 0,-1 1 0 0 0,1 0 0 0 0,0-1 0 0 0,0 1 0 0 0,0 0 0 0 0,0 0 0 0 0,0 0 0 0 0,0-1 0 0 0,0 1 0 0 0,0 0 0 0 0,0 0 0 0 0,0-1 0 0 0,0 1 0 0 0,0 0 0 0 0,0 0 0 0 0,1-1 0 0 0,-1 1 0 0 0,0 0 0 0 0,1-1 0 0 0,-1 1 0 0 0,0 0 0 0 0,1-1 0 0 0,-1 1 0 0 0,1-1 0 0 0,-1 1 0 0 0,1 0 0 0 0,-1-1 0 0 0,1 1 0 0 0,4 6-63 0 0,1 0 0 0 0,0 0 0 0 0,0-1-1 0 0,1 0 1 0 0,0 0 0 0 0,0 0-1 0 0,0-1 1 0 0,0 0 0 0 0,1-1 0 0 0,0 0-1 0 0,1 1 64 0 0,11 3-198 0 0,-10-5 134 0 0,-1 1 1 0 0,0 0-1 0 0,0 0 1 0 0,-1 1 0 0 0,1 0-1 0 0,-1 1 1 0 0,4 3 63 0 0,-11-8 144 0 0,-1-1-114 0 0,1 0 0 0 0,-1 0 1 0 0,0 0-1 0 0,1 0 0 0 0,-1 0 1 0 0,0 1-1 0 0,1-1 0 0 0,-1 0 0 0 0,0 0 1 0 0,1 0-1 0 0,-1 1 0 0 0,0-1 1 0 0,1 0-1 0 0,-1 0 0 0 0,0 1 1 0 0,0-1-1 0 0,0 0 0 0 0,1 0 1 0 0,-1 1-1 0 0,0-1 0 0 0,0 0 0 0 0,0 1 1 0 0,0-1-1 0 0,1 0 0 0 0,-1 1 1 0 0,0-1-1 0 0,0 0 0 0 0,0 1 1 0 0,0-1-1 0 0,0 1 0 0 0,0-1 0 0 0,0 0 1 0 0,0 1-31 0 0,-1 12 844 0 0,0-11-764 0 0,0 0 0 0 0,0 0-1 0 0,0 0 1 0 0,0 0 0 0 0,-1 0 0 0 0,1 0 0 0 0,-1 0 0 0 0,1 0 0 0 0,-1-1 0 0 0,0 1 0 0 0,1-1 0 0 0,-1 1 0 0 0,0-1 0 0 0,0 1 0 0 0,0-1 0 0 0,0 0-1 0 0,0 0 1 0 0,0 0 0 0 0,-1 0 0 0 0,0 0-80 0 0,-7 1 129 0 0,0 0 0 0 0,1 0 0 0 0,-1-1 0 0 0,-5 1-129 0 0,-5-1 84 0 0,-76 15-612 0 0,95-16 446 0 0,1 0 0 0 0,-1 0-1 0 0,0 0 1 0 0,0 0-1 0 0,0 0 1 0 0,1 0 0 0 0,-1 0-1 0 0,0 0 1 0 0,0 0 0 0 0,1 0-1 0 0,-1-1 1 0 0,0 1 0 0 0,0 0-1 0 0,1-1 1 0 0,-1 1 0 0 0,0 0-1 0 0,1-1 1 0 0,-1 1 0 0 0,1-1-1 0 0,-1 1 1 0 0,0-1 82 0 0,0 0-675 0 0,0 0 1 0 0,0-1-1 0 0,0 1 0 0 0,1 0 1 0 0,-1 0-1 0 0,0-1 0 0 0,1 1 1 0 0,-1-1-1 0 0,1 1 0 0 0,-1 0 1 0 0,1-2 674 0 0,-3-10-6617 0 0</inkml:trace>
  <inkml:trace contextRef="#ctx0" brushRef="#br0" timeOffset="656.769">1472 273 10592 0 0,'0'0'818'0'0,"0"0"-306"0"0,0 0 694 0 0,0 0 360 0 0,3 8 1578 0 0,6 14-1047 0 0,-6-17-1329 0 0,0 1 0 0 0,-1 0 0 0 0,0-1 0 0 0,0 1 0 0 0,0 5-768 0 0,2 5 688 0 0,0 2 152 0 0,-3-1-211 0 0,0-15-559 0 0,-1 0-1 0 0,1 1 1 0 0,-1-1-1 0 0,0 0 1 0 0,0 1-1 0 0,0-1 1 0 0,0 1 0 0 0,-1-1-70 0 0,1-1 11 0 0,0 0 0 0 0,0-1 0 0 0,0 1 0 0 0,0 0 0 0 0,0 0 0 0 0,0-1 0 0 0,0 1 0 0 0,0 0 1 0 0,0-1-1 0 0,0 1 0 0 0,0 0 0 0 0,0 0 0 0 0,1-1 0 0 0,-1 1 0 0 0,0 0 0 0 0,0-1-11 0 0,1 3 17 0 0,0-1-1 0 0,0 0 1 0 0,-1 0-1 0 0,1 1 1 0 0,-1-1 0 0 0,0 0-1 0 0,1 1 1 0 0,-1-1-1 0 0,-1 2-16 0 0,0 7 0 0 0,0 2 12 0 0,1-12-6 0 0,0 0-1 0 0,0 0 0 0 0,0 0 1 0 0,0 0-1 0 0,0 0 1 0 0,0 0-1 0 0,0 0 0 0 0,-1 0 1 0 0,1 0-1 0 0,0 0 0 0 0,0 0 1 0 0,-1 0-1 0 0,1 0 1 0 0,-1 0-1 0 0,1 0 0 0 0,-1 0 1 0 0,1-1-1 0 0,-1 1 1 0 0,0 0-1 0 0,1 0 0 0 0,-1 0 1 0 0,0-1-1 0 0,0 1-5 0 0,0 0-43 0 0,0-1 0 0 0,1 0-1 0 0,-1 0 1 0 0,0 0 0 0 0,0 1-1 0 0,0-1 1 0 0,0 0 0 0 0,0 0-1 0 0,1 0 1 0 0,-1-1 0 0 0,0 1 0 0 0,0 0-1 0 0,0 0 1 0 0,0 0 0 0 0,1-1-1 0 0,-1 1 1 0 0,0 0 0 0 0,0-1-1 0 0,0 1 1 0 0,1-1 0 0 0,-1 1 0 0 0,0 0-1 0 0,1-1 1 0 0,-2 0 43 0 0,2 0-74 0 0,-1 0-76 0 0,-1 0 1 0 0,1 0 0 0 0,0 0-1 0 0,0 0 1 0 0,0 0 0 0 0,0-1-1 0 0,0 1 1 0 0,0 0-1 0 0,1-1 1 0 0,-1 1 0 0 0,0 0-1 0 0,1-1 1 0 0,-1 1-1 0 0,1-1 1 0 0,-1 1 0 0 0,1-1-1 0 0,0-1 150 0 0,-1-17-7768 0 0,3 9 1054 0 0</inkml:trace>
  <inkml:trace contextRef="#ctx0" brushRef="#br0" timeOffset="1002.456">1677 8 14768 0 0,'0'0'332'0'0,"0"0"50"0"0,0 0 25 0 0,0 0-47 0 0,0 0-128 0 0,0 0 321 0 0,2 0 167 0 0,41 0 5028 0 0,-33 0-5731 0 0,1 4-81 0 0,-9-3-273 0 0,-1 0-138 0 0,2 2 419 0 0,0-1 0 0 0,0 1 0 0 0,-1-1 0 0 0,1 1 0 0 0,-1 0 0 0 0,1 0-1 0 0,-1 1 1 0 0,0-1 0 0 0,-1 0 0 0 0,1 1 0 0 0,0-1 0 0 0,-1 1 0 0 0,0-1-1 0 0,0 1 1 0 0,0 0 0 0 0,0-1 0 0 0,0 1 0 0 0,-1 0 0 0 0,0 0 56 0 0,2 14 63 0 0,-2 0 0 0 0,0 0 0 0 0,-1 8-63 0 0,-1 0-174 0 0,1-6 174 0 0,0 1 0 0 0,-2-1-1 0 0,-1 2 1 0 0,-1-3 305 0 0,3-15-160 0 0,1 0 0 0 0,-1 1 0 0 0,1-1 0 0 0,1 0 0 0 0,-1 1 0 0 0,0 0 0 0 0,1 0-145 0 0,-5 72 124 0 0,3-55-133 0 0,-10 25 332 0 0,4-36-458 0 0,7-10-3 0 0,1-1 0 0 0,-1 1 0 0 0,1-1 0 0 0,-1 1 0 0 0,1-1 0 0 0,-1 1 0 0 0,1-1 0 0 0,0 1 0 0 0,-1-1 0 0 0,1 1 0 0 0,0-1 0 0 0,-1 1-1 0 0,1 0 1 0 0,0-1 0 0 0,0 1 0 0 0,-1 0 0 0 0,1-1 0 0 0,0 1 0 0 0,0 0 138 0 0,0-2-5073 0 0,-3-1-1605 0 0</inkml:trace>
  <inkml:trace contextRef="#ctx0" brushRef="#br0" timeOffset="1587.598">1716 329 3224 0 0,'0'0'143'0'0,"7"3"26"0"0,-2 0 230 0 0,0-2 4355 0 0,2 0-1898 0 0,5 0 1151 0 0,12 7-1533 0 0,24 3-2474 0 0,-19-4 485 0 0,-27-7-455 0 0,-1 0 0 0 0,1 0 0 0 0,0 0 0 0 0,-1 0-1 0 0,1 0 1 0 0,0 0 0 0 0,-1-1 0 0 0,1 1 0 0 0,0 0-1 0 0,-1-1 1 0 0,1 0 0 0 0,-1 1 0 0 0,1-1-30 0 0,5-2 75 0 0,-1 2-38 0 0,1-1 1 0 0,-1 1-1 0 0,1-2 0 0 0,-1 1 0 0 0,0-1 0 0 0,0 0 1 0 0,0 0-1 0 0,0 0 0 0 0,-1-1 0 0 0,0 0 0 0 0,4-3-37 0 0,-6 4 0 0 0,-2 2 0 0 0,1-1 0 0 0,0 1 0 0 0,0-1 0 0 0,0 1 0 0 0,0 0 0 0 0,0 0 0 0 0,1 0 0 0 0,-1 0 0 0 0,0 0 0 0 0,1 0 0 0 0,-2 1-19 0 0,0-1 0 0 0,0 1 0 0 0,-1-1 1 0 0,1 1-1 0 0,0 0 0 0 0,0-1 0 0 0,0 1 0 0 0,0 0 0 0 0,0 0 0 0 0,0 0 0 0 0,0 0 0 0 0,0 0 0 0 0,0 0 0 0 0,0 0 0 0 0,0 0 0 0 0,1 1 19 0 0,-2-1 7 0 0,1 0 1 0 0,-1 0-1 0 0,0 0 1 0 0,1 1-1 0 0,-1-1 0 0 0,0 0 1 0 0,1 1-1 0 0,-1-1 1 0 0,0 0-1 0 0,1 1 1 0 0,-1-1-1 0 0,0 0 0 0 0,0 1 1 0 0,1-1-1 0 0,-1 1 1 0 0,0-1-1 0 0,0 0 1 0 0,0 1-1 0 0,0-1 0 0 0,0 1 1 0 0,1-1-1 0 0,-1 1 1 0 0,0-1-1 0 0,0 1-7 0 0,0 2 30 0 0,0 0 0 0 0,-1 1 0 0 0,1-1 0 0 0,-1 0 1 0 0,1 1-1 0 0,-1-1 0 0 0,-1 3-30 0 0,2-5 34 0 0,-1 0 1 0 0,1 0-1 0 0,0 0 1 0 0,0 0-1 0 0,0 0 1 0 0,0 0-1 0 0,0 0 1 0 0,0 1-1 0 0,0-1 1 0 0,0 0 0 0 0,0 0-1 0 0,1 0 1 0 0,-1 0-1 0 0,0 0 1 0 0,1 0-1 0 0,-1 0 1 0 0,1 0-1 0 0,-1 0 1 0 0,1 0-1 0 0,-1 0 1 0 0,2 1-35 0 0,-2-1 48 0 0,1 0 0 0 0,0 1 0 0 0,0-1-1 0 0,-1 0 1 0 0,1 1 0 0 0,-1-1 0 0 0,1 1 0 0 0,-1-1 0 0 0,1 1 0 0 0,-1-1 0 0 0,0 1 0 0 0,0 0-48 0 0,0 4 64 0 0,1-1 0 0 0,-1 0 0 0 0,1 0 0 0 0,0 0 0 0 0,0 0 1 0 0,1 0-1 0 0,0 0 0 0 0,0-1 0 0 0,2 5-64 0 0,1 4 34 0 0,-2-7-24 0 0,0 1 1 0 0,0-1-1 0 0,0-1 0 0 0,1 1 0 0 0,2 3-10 0 0,0-1 0 0 0,-4-5 0 0 0,0 0 0 0 0,1 0 0 0 0,-1 0 0 0 0,1 0 0 0 0,0-1 0 0 0,-1 1 0 0 0,1-1 0 0 0,1 0 0 0 0,1 2 0 0 0,3 0 0 0 0,-3-9 9 0 0,1 0 0 0 0,-1 0 0 0 0,-1 0 0 0 0,1-1-9 0 0,-3 4 59 0 0,0-1-1 0 0,0 1 1 0 0,0 0-1 0 0,0 0 1 0 0,0 0-1 0 0,0 0 1 0 0,0 0-1 0 0,1 0-58 0 0,0 1 18 0 0,-1-1 1 0 0,0 0-1 0 0,0 0 0 0 0,0 1 0 0 0,0-1 0 0 0,-1 0 0 0 0,1-1 0 0 0,0 1 1 0 0,-1 0-1 0 0,1-1-18 0 0,0-1-62 0 0,0 1 1 0 0,0-1-1 0 0,1 1 1 0 0,-1 0-1 0 0,1 0 1 0 0,-1 0-1 0 0,1 0 1 0 0,0 0-1 0 0,1 0 62 0 0,16-17-12 0 0,-13 14 12 0 0,9 3 0 0 0,-9 2 0 0 0,-5 1 1 0 0,0-1-1 0 0,-1 1 0 0 0,1 0 1 0 0,0 0-1 0 0,0 0 0 0 0,-1 0 1 0 0,1 0-1 0 0,0 0 0 0 0,0 0 1 0 0,-1 1-1 0 0,1-1 1 0 0,0 0-1 0 0,0 1 0 0 0,-1 0 1 0 0,1-1-1 0 0,0 1 0 0 0,-1 0 1 0 0,1 0-1 0 0,-1 0 0 0 0,1 0 1 0 0,-1 0-1 0 0,0 0 0 0 0,1 0 1 0 0,-1 1-1 0 0,0-1 0 0 0,0 0 1 0 0,0 1-1 0 0,0-1 0 0 0,0 1 1 0 0,0-1-1 0 0,0 1 0 0 0,0-1 1 0 0,-1 1-1 0 0,1 0 1 0 0,0 0-1 0 0,1 8 159 0 0,-1-1 0 0 0,1 1 0 0 0,-2-1 0 0 0,1 1 1 0 0,-1-1-1 0 0,-1 5-159 0 0,1 17 835 0 0,3-9-784 0 0,1 0 1 0 0,0 0 0 0 0,4 8-52 0 0,-1-4 10 0 0,-5-14-10 0 0,0-1 0 0 0,-1 1 0 0 0,0 0 0 0 0,-1 0 0 0 0,-1 10 0 0 0,0-9 0 0 0,1 1 0 0 0,0 0 0 0 0,1-1 0 0 0,1 7 0 0 0,-1-16 53 0 0,0 0 0 0 0,-1 0 0 0 0,0 0 0 0 0,0 1 0 0 0,0-1 0 0 0,-1 0 0 0 0,1 0 0 0 0,-1 0 0 0 0,0 0 0 0 0,0 0 0 0 0,0 0 0 0 0,-1 0 0 0 0,1 0 0 0 0,-1 0 0 0 0,0 0 0 0 0,0-1 0 0 0,0 1 0 0 0,-1-1 0 0 0,1 1 0 0 0,-1-1 0 0 0,0 0 0 0 0,0 0 0 0 0,0 0 0 0 0,0-1 0 0 0,0 1 0 0 0,-1-1-1 0 0,1 0 1 0 0,-1 1 0 0 0,0-2 0 0 0,1 1 0 0 0,-1 0 0 0 0,0-1 0 0 0,0 1 0 0 0,0-1 0 0 0,0-1 0 0 0,-1 1 0 0 0,-1 0-53 0 0,-9 0 153 0 0,-1-2 1 0 0,1 1-1 0 0,0-2 0 0 0,-13-2-153 0 0,-61-17 171 0 0,89 21-171 0 0,-31-9-522 0 0,1-1 0 0 0,0-1 0 0 0,0-2 0 0 0,-4-3 522 0 0,2-6-2273 0 0,17 11 1106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10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39 12440 0 0,'0'0'957'0'0,"0"0"-524"0"0,0 0 117 0 0,-5 0 463 0 0,2 0-847 0 0,4 1 622 0 0,-1-1-780 0 0,0 0 0 0 0,1 0-1 0 0,-1 0 1 0 0,0 0-1 0 0,0 0 1 0 0,1 0-1 0 0,-1 0 1 0 0,0 0 0 0 0,0 0-1 0 0,0 0 1 0 0,1 0-1 0 0,-1 0 1 0 0,0 0-1 0 0,0 1 1 0 0,1-1-1 0 0,-1 0 1 0 0,0 0 0 0 0,0 0-1 0 0,0 0 1 0 0,0 0-1 0 0,1 1 1 0 0,-1-1-1 0 0,0 0 1 0 0,0 0-1 0 0,0 0 1 0 0,0 1 0 0 0,1-1-1 0 0,-1 0 1 0 0,0 0-1 0 0,0 0 1 0 0,0 1-1 0 0,0-1 1 0 0,0 0-1 0 0,0 0 1 0 0,0 1 0 0 0,0-1-1 0 0,0 0 1 0 0,0 0-1 0 0,0 0 1 0 0,0 1-1 0 0,0-1 1 0 0,0 0-1 0 0,0 0 1 0 0,0 1 0 0 0,0-1-1 0 0,0 0 1 0 0,0 0-1 0 0,0 1 1 0 0,0-1-1 0 0,0 0 1 0 0,-1 0-1 0 0,1 0 1 0 0,0 1-8 0 0,0-1 26 0 0,0 1 1 0 0,-1 0-1 0 0,1 0 1 0 0,0 0-1 0 0,0-1 1 0 0,-1 1-1 0 0,1 0 1 0 0,0 0-1 0 0,0 0 1 0 0,0 0-1 0 0,0-1 1 0 0,0 1-1 0 0,0 0 1 0 0,0 0-1 0 0,1 0 1 0 0,-1 0-1 0 0,0 0-26 0 0,1 0 39 0 0,-1 0 1 0 0,0 0-1 0 0,0 0 0 0 0,0 0 0 0 0,0 0 1 0 0,0 1-1 0 0,0-1 0 0 0,-1 0 0 0 0,1 0 0 0 0,0 0 1 0 0,0 0-1 0 0,-1 0 0 0 0,1 0 0 0 0,-1 0 1 0 0,1 0-1 0 0,-1 0 0 0 0,1 0 0 0 0,-1-1 1 0 0,1 1-1 0 0,-1 0 0 0 0,0 0 0 0 0,0 0 0 0 0,1-1 1 0 0,-1 1-1 0 0,0 0 0 0 0,0 0-39 0 0,0-1 43 0 0,-1 1-1 0 0,1 1 1 0 0,0-1-1 0 0,0 0 1 0 0,0 0 0 0 0,1 0-1 0 0,-1 0 1 0 0,0 1-1 0 0,0-1 1 0 0,1 0 0 0 0,-1 1-1 0 0,0-1 1 0 0,1 1-1 0 0,0-1 1 0 0,-1 1 0 0 0,1-1-1 0 0,0 1-42 0 0,0 4 173 0 0,0-6-153 0 0,1 1 0 0 0,-1 0-1 0 0,0-1 1 0 0,0 1 0 0 0,0 0-1 0 0,0-1 1 0 0,0 1 0 0 0,0 0-1 0 0,0-1 1 0 0,0 1-1 0 0,-1 0 1 0 0,1-1 0 0 0,0 1-1 0 0,0 0 1 0 0,0-1 0 0 0,-1 1-1 0 0,1 0 1 0 0,0-1 0 0 0,-1 1-1 0 0,1-1 1 0 0,-1 1 0 0 0,1-1-1 0 0,-1 1-19 0 0,-7 6 153 0 0,8-7-135 0 0,-1 0-1 0 0,1 1 0 0 0,-1-1 1 0 0,0 0-1 0 0,1 1 1 0 0,-1-1-1 0 0,1 1 1 0 0,-1-1-1 0 0,1 1 0 0 0,-1-1 1 0 0,1 1-1 0 0,-1-1 1 0 0,1 1-1 0 0,0-1 0 0 0,-1 1 1 0 0,1-1-1 0 0,0 1 1 0 0,-1 0-1 0 0,1-1 0 0 0,0 1 1 0 0,0 0-1 0 0,0-1 1 0 0,-1 1-1 0 0,1 0 0 0 0,0-1 1 0 0,0 1-1 0 0,0 0 1 0 0,0-1-1 0 0,0 1 0 0 0,0 0 1 0 0,0-1-1 0 0,0 1 1 0 0,1 0-1 0 0,-1-1 0 0 0,0 1 1 0 0,0 0-1 0 0,1-1 1 0 0,-1 1-1 0 0,0-1 0 0 0,1 1 1 0 0,-1 0-1 0 0,0-1 1 0 0,1 1-1 0 0,-1-1 0 0 0,1 1-17 0 0,0 0 33 0 0,-1 0 0 0 0,0 1-1 0 0,1-1 1 0 0,-1 0-1 0 0,0 0 1 0 0,1 0 0 0 0,-1 1-1 0 0,0-1 1 0 0,0 0 0 0 0,0 0-1 0 0,0 0 1 0 0,0 1-1 0 0,-1-1 1 0 0,1 0 0 0 0,0 0-1 0 0,0 0 1 0 0,-1 1-1 0 0,1-1 1 0 0,-1 0 0 0 0,1 0-1 0 0,-1 0 1 0 0,1 0 0 0 0,-2 1-33 0 0,-4 16 449 0 0,5-7-233 0 0,1-9-216 0 0,0 1 0 0 0,0 0 0 0 0,-1-1 0 0 0,1 1 0 0 0,-1-1-1 0 0,1 1 1 0 0,-1-1 0 0 0,0 1 0 0 0,-1 0 0 0 0,2-1-6 0 0,-1-1 0 0 0,0 1 0 0 0,0-1 0 0 0,0 1-1 0 0,1-1 1 0 0,-1 1 0 0 0,1-1 0 0 0,-1 1 0 0 0,1 0 0 0 0,0-1 0 0 0,0 1 0 0 0,0 0 0 0 0,0-1 0 0 0,0 1-1 0 0,0 0 1 0 0,0-1 0 0 0,0 1 0 0 0,0 0 0 0 0,1-1 0 0 0,-1 1 0 0 0,1 0 0 0 0,-1-1 0 0 0,1 1 0 0 0,0-1-1 0 0,0 1 1 0 0,0 0 6 0 0,-1-2 5 0 0,1 1 0 0 0,-1 0-1 0 0,0-1 1 0 0,0 1-1 0 0,0-1 1 0 0,1 1 0 0 0,-1 0-1 0 0,0-1 1 0 0,0 1 0 0 0,0-1-1 0 0,0 1 1 0 0,0 0 0 0 0,0-1-1 0 0,0 1 1 0 0,0-1-1 0 0,-1 1 1 0 0,1 0 0 0 0,0-1-1 0 0,0 1 1 0 0,0-1 0 0 0,-1 1-1 0 0,1 0 1 0 0,0-1-1 0 0,-1 1 1 0 0,1-1 0 0 0,0 1-1 0 0,-1-1 1 0 0,1 1 0 0 0,-1-1-1 0 0,1 0 1 0 0,0 1-1 0 0,-1-1 1 0 0,0 1-5 0 0,0 0 4 0 0,1-1 1 0 0,-1 1-1 0 0,0 0 1 0 0,0-1-1 0 0,1 1 0 0 0,-1 0 1 0 0,1 0-1 0 0,-1 0 1 0 0,1 0-1 0 0,-1 0 1 0 0,1 0-1 0 0,0 0 0 0 0,-1-1 1 0 0,1 1-1 0 0,0 0 1 0 0,0 0-1 0 0,-1 0 0 0 0,1 1-4 0 0,0-2-2 0 0,0 0-1 0 0,0 1 0 0 0,0-1 1 0 0,0 0-1 0 0,0 1 1 0 0,-1-1-1 0 0,1 1 0 0 0,0-1 1 0 0,0 0-1 0 0,0 1 0 0 0,-1-1 1 0 0,1 0-1 0 0,0 1 0 0 0,0-1 1 0 0,-1 0-1 0 0,1 0 1 0 0,0 1-1 0 0,-1-1 0 0 0,1 0 1 0 0,0 0-1 0 0,-1 0 0 0 0,1 1 1 0 0,0-1-1 0 0,-1 0 0 0 0,1 0 1 0 0,0 0-1 0 0,-1 0 3 0 0,-12 3-20 0 0,8-2 51 0 0,10 1 48 0 0,-6-2-77 0 0,1-1-1 0 0,-1 1 1 0 0,1 0 0 0 0,-1 0 0 0 0,1-1-1 0 0,0 1 1 0 0,-1 0 0 0 0,1 0 0 0 0,0-1-1 0 0,-1 1 1 0 0,1 0 0 0 0,0-1 0 0 0,-1 1-1 0 0,1-1 1 0 0,0 1 0 0 0,0 0 0 0 0,-1-1-1 0 0,1 1 1 0 0,0-1 0 0 0,0 1 0 0 0,0-1-1 0 0,0 1 1 0 0,0 0 0 0 0,-1-1-1 0 0,1 1 1 0 0,0-1 0 0 0,0 1 0 0 0,0-1-1 0 0,0 1 1 0 0,0-1 0 0 0,1 1 0 0 0,-1-1-1 0 0,0 1 1 0 0,0-1-2 0 0,5-20-85 0 0,-1 7 8 0 0,-4 11 62 0 0,1 0 0 0 0,0 1-1 0 0,-1-1 1 0 0,1 0-1 0 0,1 0 1 0 0,-1 0 0 0 0,0 1-1 0 0,1-1 1 0 0,-1 0 0 0 0,1 1-1 0 0,0 0 1 0 0,0-1-1 0 0,0 1 1 0 0,0 0 0 0 0,0 0-1 0 0,1 0 1 0 0,-1 0 0 0 0,1 0 15 0 0,1-1-26 0 0,-1 0 1 0 0,1-1-1 0 0,-1 1 1 0 0,1-1-1 0 0,1-3 26 0 0,64-90-376 0 0,-65 91 324 0 0,-3 3 44 0 0,1 1 1 0 0,-1 0-1 0 0,0 0 1 0 0,1 0-1 0 0,0 0 1 0 0,-1 0-1 0 0,1 0 0 0 0,0 0 1 0 0,0 1-1 0 0,0-1 1 0 0,0 1-1 0 0,0-1 0 0 0,1 1 1 0 0,-1 0-1 0 0,0 0 1 0 0,1 0-1 0 0,-1 0 1 0 0,1 0-1 0 0,-1 0 0 0 0,3 0 8 0 0,-3 2 12 0 0,-1-1 0 0 0,1 1 1 0 0,0-1-1 0 0,0 1 0 0 0,0 0 0 0 0,-1 0 0 0 0,1 0 0 0 0,-1 0 0 0 0,1 0 0 0 0,0 0 0 0 0,-1 0-12 0 0,1 0 34 0 0,-2-1-26 0 0,1 1 0 0 0,-1-1 0 0 0,1 1-1 0 0,0-1 1 0 0,-1 1 0 0 0,1-1 0 0 0,-1 1 0 0 0,1-1 0 0 0,-1 1-1 0 0,0-1 1 0 0,1 1 0 0 0,-1-1 0 0 0,0 1 0 0 0,1 0 0 0 0,-1-1 0 0 0,0 1-1 0 0,1 0-7 0 0,5 8 102 0 0,-5-8-82 0 0,0 1 0 0 0,0-1 0 0 0,0 0-1 0 0,1 1 1 0 0,-1-1 0 0 0,-1 1 0 0 0,1-1 0 0 0,0 1 0 0 0,0-1 0 0 0,0 1 0 0 0,-1-1 0 0 0,1 1 0 0 0,-1 0 0 0 0,0-1 0 0 0,1 1 0 0 0,-1 0 0 0 0,0 0-20 0 0,4 17 182 0 0,-3-16-148 0 0,0 0-1 0 0,-1 1 1 0 0,0-1 0 0 0,0 0-1 0 0,0 1 1 0 0,0-1 0 0 0,0 0-1 0 0,-1 4-33 0 0,0-2 33 0 0,1-1 0 0 0,-1 0 0 0 0,1 1 0 0 0,0-1-1 0 0,1 3-32 0 0,-1-6 5 0 0,0 0 0 0 0,0 0 0 0 0,0 0-1 0 0,0 0 1 0 0,0 0 0 0 0,0 0 0 0 0,0 1 0 0 0,-1-1-1 0 0,1 0 1 0 0,0 0 0 0 0,-1 0 0 0 0,1 0 0 0 0,-1 0-1 0 0,0 1-4 0 0,1-2 0 0 0,-1 1 0 0 0,1 0 0 0 0,0 0 0 0 0,-1 0-1 0 0,1 0 1 0 0,0 0 0 0 0,-1 0 0 0 0,1 0 0 0 0,0 0 0 0 0,0 0 0 0 0,0 0-1 0 0,0 0 1 0 0,0 0 0 0 0,0 0 0 0 0,0 0 0 0 0,0 0 0 0 0,0 0-1 0 0,1 1 1 0 0,2 22 24 0 0,-3-21-18 0 0,0 1 0 0 0,0-1-1 0 0,0 0 1 0 0,1 1 0 0 0,0-1 0 0 0,0 0-1 0 0,0 2-5 0 0,3 5 11 0 0,-4-9-76 0 0,1 0 1 0 0,-1 0-1 0 0,0 0 0 0 0,1 0 1 0 0,-1 0-1 0 0,1 1 1 0 0,0-1-1 0 0,-1 0 0 0 0,1 0 1 0 0,0 0-1 0 0,-1 0 1 0 0,1 0-1 0 0,0-1 0 0 0,0 1 1 0 0,0 0-1 0 0,0 0 0 0 0,0-1 1 0 0,0 1-1 0 0,0 0 1 0 0,0-1-1 0 0,0 1 0 0 0,0-1 1 0 0,1 1 64 0 0,-2-1-29 0 0,1 0-349 0 0,0-1-46 0 0,7-12-167 0 0,-5 8 351 0 0,0 1 0 0 0,0-1 0 0 0,-1 0 0 0 0,1 0 0 0 0,-1-2 240 0 0,0 3-178 0 0,0 0 0 0 0,0 0 0 0 0,0 0 1 0 0,1 0-1 0 0,-1 0 0 0 0,4-2 178 0 0,9-16-557 0 0,17-28-313 0 0,-10 10 392 0 0,-22 39 509 0 0,1 0 0 0 0,-1 0 0 0 0,1 0 0 0 0,-1 1 0 0 0,0-1 0 0 0,0 0 1 0 0,1 0-1 0 0,-1 0 0 0 0,0 0 0 0 0,0 0 0 0 0,0 0 0 0 0,0 0 0 0 0,0 0-31 0 0,0 0 37 0 0,-1 1-1 0 0,1-1 1 0 0,0 1 0 0 0,0-1 0 0 0,0 1 0 0 0,0-1-1 0 0,0 1 1 0 0,1-1 0 0 0,-1 1 0 0 0,0-1 0 0 0,0 1-1 0 0,0-1 1 0 0,0 1 0 0 0,0-1 0 0 0,1 1 0 0 0,-1-1-1 0 0,0 1 1 0 0,0 0 0 0 0,1-1 0 0 0,-1 1 0 0 0,0-1-1 0 0,1 1-36 0 0,-2-4 2630 0 0,5 7-1324 0 0,-1 8-875 0 0,-3-6-306 0 0,1 1 4 0 0,0 0 0 0 0,0 0 0 0 0,0 0 0 0 0,-1-1 0 0 0,0 1 0 0 0,0 0 0 0 0,-1 0 0 0 0,0 0 0 0 0,0 0 0 0 0,-1 2-129 0 0,-3 32 473 0 0,6-25-377 0 0,1 0 0 0 0,0-1 0 0 0,2 7-96 0 0,0 2 337 0 0,9 19 117 0 0,-13-40-405 0 0,0-1-39 0 0,0 0 1 0 0,0-1-1 0 0,0 1 0 0 0,0 0 1 0 0,0-1-1 0 0,0 1 1 0 0,0 0-1 0 0,0-1 0 0 0,0 1 1 0 0,1-1-1 0 0,-1 1 1 0 0,0 0-1 0 0,1-1 1 0 0,-1 1-1 0 0,0-1 0 0 0,1 1 1 0 0,-1-1-1 0 0,0 1 1 0 0,1-1-1 0 0,-1 1 1 0 0,1-1-1 0 0,-1 1 0 0 0,1-1 1 0 0,-1 1-1 0 0,1-1 1 0 0,-1 0-1 0 0,1 1 0 0 0,-1-1 1 0 0,1 0-1 0 0,0 0 1 0 0,-1 0-1 0 0,1 1 1 0 0,0-1-1 0 0,-1 0 0 0 0,1 0 1 0 0,-1 0-1 0 0,2 0-10 0 0,0 0 2 0 0,1 1-1 0 0,0-1 0 0 0,-1 0 1 0 0,1 0-1 0 0,-1 0 0 0 0,1-1 1 0 0,0 1-1 0 0,-1-1 0 0 0,1 1 1 0 0,-1-1-1 0 0,1 0 0 0 0,-1 0 1 0 0,1 0-2 0 0,3-3 7 0 0,0 0 1 0 0,0 0 0 0 0,0 0 0 0 0,0-1-8 0 0,22-14 15 0 0,-25 17-16 0 0,0 0-1 0 0,0 0 1 0 0,0-1 0 0 0,-1 1-1 0 0,1-1 1 0 0,-1 0-1 0 0,1 0 1 0 0,-1 0 0 0 0,0 0-1 0 0,0 0 1 0 0,1-3 1 0 0,15-19-529 0 0,-3 2-270 0 0,-14 20 103 0 0,2-1 0 0 0,-1 0 0 0 0,0 1 0 0 0,1-1-1 0 0,2-2 697 0 0,2-2-3458 0 0,-2 5 1685 0 0</inkml:trace>
  <inkml:trace contextRef="#ctx0" brushRef="#br0" timeOffset="567.688">665 158 9152 0 0,'0'0'421'0'0,"0"0"-12"0"0,0 0-194 0 0,0 0 157 0 0,0 0 92 0 0,0 0 16 0 0,0 0 24 0 0,0 0 73 0 0,0 0 30 0 0,0 0 8 0 0,0 0-11 0 0,0 0-50 0 0,0 0-18 0 0,0 0-6 0 0,13 13 2649 0 0,-12-12-3103 0 0,1 12 942 0 0,-2-13-949 0 0,1 3 99 0 0,-1 0 0 0 0,0-1 0 0 0,1 1 0 0 0,-1 0 0 0 0,0-1 0 0 0,-1 1 1 0 0,1 0-1 0 0,0-1 0 0 0,-1 1 0 0 0,1-1 0 0 0,-2 3-168 0 0,0 3 208 0 0,-2 4-1 0 0,0 4-38 0 0,3-12-127 0 0,1-1-1 0 0,-1 1 0 0 0,1 0 1 0 0,-1-1-1 0 0,0 1 1 0 0,-1 1-42 0 0,0-1 15 0 0,1 0 0 0 0,0 0 0 0 0,0-1 0 0 0,0 1 0 0 0,1 0 0 0 0,-1 3-15 0 0,1 60-436 0 0,0-67 221 0 0,0 0-81 0 0,4 0-354 0 0,0-1 0 0 0,0 0 0 0 0,0 0 0 0 0,-1 0 0 0 0,1 0 0 0 0,0-1 0 0 0,-1 1 0 0 0,1-1 0 0 0,2-2 650 0 0,1-1-1477 0 0</inkml:trace>
  <inkml:trace contextRef="#ctx0" brushRef="#br0" timeOffset="1116.498">841 150 11024 0 0,'0'0'505'0'0,"0"0"-9"0"0,0 0-191 0 0,0 0 370 0 0,2 7 1977 0 0,-1 10-1158 0 0,0-11-1107 0 0,-1-1 0 0 0,0 0 1 0 0,0 0-1 0 0,0 1 0 0 0,-1 2-387 0 0,-5 56 1976 0 0,4-30-1466 0 0,1-9-308 0 0,2-6 29 0 0,0-17-197 0 0,-1 0 1 0 0,1 0-1 0 0,-1 0 1 0 0,0 0-1 0 0,0 0 1 0 0,0 0 0 0 0,0 0-1 0 0,0 0 1 0 0,-1 2-35 0 0,-1-1 4 0 0,1-2-75 0 0,1-1-4 0 0,0 0 3 0 0,0 0-21 0 0,2-1 29 0 0,-1-1 0 0 0,0 1 0 0 0,1-1 0 0 0,-1 1 0 0 0,0-1-1 0 0,0 1 1 0 0,0-1 0 0 0,0 0 0 0 0,0 1 0 0 0,0-1 0 0 0,0 0 0 0 0,0-2 64 0 0,0 1-75 0 0,4-7 4 0 0,11-22-307 0 0,6-8 378 0 0,-12 18-216 0 0,-9 19 184 0 0,-1 1 0 0 0,1-1 1 0 0,1 0-1 0 0,-1 1 0 0 0,0-1 0 0 0,1 0 0 0 0,-1 1 0 0 0,1 0 1 0 0,0-1-1 0 0,0 1 0 0 0,0 0 0 0 0,0 0 0 0 0,0 0 0 0 0,1 0 32 0 0,-1 0-36 0 0,3-1 5 0 0,0 0 0 0 0,-1 0 0 0 0,1 0-1 0 0,0 1 1 0 0,0 0 0 0 0,1 0 0 0 0,1 0 31 0 0,-5 2 37 0 0,0-1-1 0 0,0 1 1 0 0,-1 0-1 0 0,1 0 1 0 0,0 0 0 0 0,0 1-1 0 0,0-1 1 0 0,0 0-1 0 0,-1 1 1 0 0,1-1 0 0 0,0 1-1 0 0,0 0 1 0 0,-1-1-1 0 0,1 1 1 0 0,0 0 0 0 0,-1 0-1 0 0,1 0 1 0 0,-1 0-1 0 0,1 1 1 0 0,-1-1 0 0 0,1 0-1 0 0,-1 1 1 0 0,0-1-1 0 0,0 1-36 0 0,3 2 193 0 0,-1 1-1 0 0,1 0 0 0 0,-1 0 0 0 0,1 3-192 0 0,7 11 583 0 0,-10-18-554 0 0,0 1 1 0 0,-1 0-1 0 0,1 0 0 0 0,0 0 0 0 0,-1 0 0 0 0,1 1 0 0 0,-1-1 0 0 0,0 0 0 0 0,0 0 0 0 0,0 0 0 0 0,0 0 1 0 0,0 0-1 0 0,0 0 0 0 0,-1 2-29 0 0,1-1 24 0 0,0 0 0 0 0,0 0-1 0 0,0 0 1 0 0,0 0 0 0 0,0 0 0 0 0,0 0 0 0 0,1 0-24 0 0,2 25 185 0 0,-3-23-153 0 0,1-14-124 0 0,-1 3 47 0 0,0 0 1 0 0,1-1-1 0 0,0 1 0 0 0,1-1 0 0 0,-1 1 0 0 0,1 0 0 0 0,0 0 0 0 0,1 0 1 0 0,0 0-1 0 0,0 0 0 0 0,0 1 0 0 0,0-1 0 0 0,1 1 0 0 0,4-5 45 0 0,-7 9 0 0 0,1 0 0 0 0,-1 0-1 0 0,0 0 1 0 0,1 0-1 0 0,-1 0 1 0 0,1 1 0 0 0,0-1-1 0 0,-1 1 1 0 0,1-1-1 0 0,-1 1 1 0 0,1-1 0 0 0,0 1-1 0 0,0 0 1 0 0,-1 0-21 0 0,1-1-1 0 0,-1 1 1 0 0,1 0 0 0 0,-1-1-1 0 0,0 1 1 0 0,1-1 0 0 0,-1 1-1 0 0,1-1 1 0 0,-1 0 0 0 0,0 1-1 0 0,1-2 22 0 0,15 13 111 0 0,-15-10-86 0 0,2 2 11 0 0,0 1 0 0 0,0-1 0 0 0,0 1-1 0 0,-1-1 1 0 0,1 1 0 0 0,-1 1 0 0 0,0-1 0 0 0,0 0 0 0 0,0 1-1 0 0,0-1 1 0 0,-1 1 0 0 0,0 0 0 0 0,0 0 0 0 0,0 1-36 0 0,17 48 142 0 0,-14-40-1666 0 0,-5-14 1371 0 0,0 0 1 0 0,0 0 0 0 0,0 1-1 0 0,0-1 1 0 0,1 0-1 0 0,-1 0 1 0 0,0 1-1 0 0,0-1 1 0 0,0 0 0 0 0,1 0-1 0 0,-1 0 1 0 0,0 1-1 0 0,0-1 1 0 0,1 0-1 0 0,-1 0 1 0 0,0 0-1 0 0,0 0 1 0 0,1 0 0 0 0,-1 0-1 0 0,0 0 1 0 0,1 1-1 0 0,-1-1 1 0 0,0 0-1 0 0,0 0 1 0 0,1 0-1 0 0,-1 0 1 0 0,0 0 0 0 0,1 0-1 0 0,-1 0 1 0 0,0-1-1 0 0,1 1 1 0 0,-1 0-1 0 0,0 0 1 0 0,0 0 0 0 0,1 0-1 0 0,-1 0 1 0 0,0 0-1 0 0,0 0 153 0 0,7-6-1846 0 0</inkml:trace>
  <inkml:trace contextRef="#ctx0" brushRef="#br0" timeOffset="1950.673">1319 1 3224 0 0,'0'0'143'0'0,"0"0"381"0"0,0 0 1497 0 0,0 0 656 0 0,0 0 1020 0 0,0 8-2042 0 0,-4 15 343 0 0,0-3-570 0 0,0 1-1 0 0,2 0 1 0 0,0 9-1428 0 0,0 119 2081 0 0,2-137-2037 0 0,1 0 0 0 0,1 0-1 0 0,0 0 1 0 0,2 9-44 0 0,-2-15 28 0 0,0 1 0 0 0,0-1-1 0 0,0 0 1 0 0,1 0 0 0 0,0 0-1 0 0,0-1 1 0 0,0 1 0 0 0,1-1-1 0 0,3 4-27 0 0,-6-7 5 0 0,1-1 0 0 0,-1 1-1 0 0,1 0 1 0 0,0-1-1 0 0,0 0 1 0 0,0 1 0 0 0,0-1-1 0 0,0 0 1 0 0,0 0-1 0 0,0 0 1 0 0,0 0 0 0 0,0 0-1 0 0,0 0 1 0 0,1-1-1 0 0,-1 1 1 0 0,0-1 0 0 0,0 0-1 0 0,1 0 1 0 0,1 1-5 0 0,-2-2 18 0 0,1 1 0 0 0,-1-1-1 0 0,1 1 1 0 0,0-1 0 0 0,-1 0 0 0 0,1 0 0 0 0,-1 0 0 0 0,1 0 0 0 0,-1-1-1 0 0,0 1 1 0 0,0-1 0 0 0,1 1 0 0 0,-1-1 0 0 0,0 0 0 0 0,0 0 0 0 0,1-1-18 0 0,13-13 11 0 0,-12 13-11 0 0,-1 0 0 0 0,1-1 0 0 0,-1 0 0 0 0,1 0 0 0 0,-1 0 0 0 0,0 0-1 0 0,0 0 1 0 0,-1-1 0 0 0,2-2 0 0 0,-1-1-5 0 0,1-1-1 0 0,-2 1 1 0 0,1 0 0 0 0,-1-1-1 0 0,-1 0 1 0 0,1-2 5 0 0,-2 9-2 0 0,1 0 0 0 0,-1 0 0 0 0,0-1 0 0 0,0 1 0 0 0,-1 0 0 0 0,1 0 0 0 0,0 0 0 0 0,-1-1 0 0 0,1 1 0 0 0,-1 0 0 0 0,0 0 0 0 0,0 0 0 0 0,1 0 0 0 0,-1 0 0 0 0,-1 0 0 0 0,1 0 0 0 0,0 1 1 0 0,0-1-1 0 0,-1 0 0 0 0,1 0 0 0 0,-1 1 0 0 0,1-1 0 0 0,-1 1 0 0 0,0 0 0 0 0,0-1 0 0 0,0 1 0 0 0,0 0 2 0 0,-3-2-11 0 0,0 1 0 0 0,0 0 0 0 0,0 0 0 0 0,0 1 0 0 0,-1-1-1 0 0,1 1 1 0 0,0 0 0 0 0,-1 1 0 0 0,1-1 0 0 0,-1 1 0 0 0,1 0 0 0 0,-6 1 11 0 0,-10-1-98 0 0,48 15-26 0 0,-21-14 124 0 0,0 0 0 0 0,1-1 0 0 0,-1 0 0 0 0,1 0 0 0 0,-1-1 0 0 0,0 1 0 0 0,4-2 0 0 0,45-12 0 0 0,-45 11 0 0 0,4-2 0 0 0,1 0 0 0 0,-1-2 0 0 0,0 0 0 0 0,6-4 0 0 0,-17 9 8 0 0,0-1-1 0 0,0 1 0 0 0,-1 0 1 0 0,1-1-1 0 0,-1 1 1 0 0,1-2-8 0 0,5-5 30 0 0,-7 8 27 0 0,-11 7 155 0 0,5 0-208 0 0,0 0-1 0 0,0 1 1 0 0,1-1 0 0 0,-1 1-1 0 0,1 0 1 0 0,1 0-1 0 0,-1 0 1 0 0,1 0-1 0 0,-1 8-3 0 0,2-10 3 0 0,1 1-1 0 0,0 0 0 0 0,0-1 0 0 0,1 1 1 0 0,0 0-1 0 0,0 0 0 0 0,0-1 1 0 0,1 1-1 0 0,0 0 0 0 0,0-1 0 0 0,0 1 1 0 0,1-1-1 0 0,-1 1 0 0 0,2 1-2 0 0,-2-5 11 0 0,-1-1 0 0 0,1 1 0 0 0,0-1-1 0 0,0 0 1 0 0,0 1 0 0 0,-1-1-1 0 0,1 0 1 0 0,0 1 0 0 0,0-1 0 0 0,1 0-1 0 0,-1 0 1 0 0,0 0 0 0 0,0 0 0 0 0,0 0-1 0 0,1 0 1 0 0,-1-1 0 0 0,1 1 0 0 0,-1 0-1 0 0,1 0-10 0 0,1-1 17 0 0,-1 1 0 0 0,1-1 0 0 0,-1 0 0 0 0,1 1 0 0 0,-1-1 0 0 0,1 0 0 0 0,0-1 0 0 0,-1 1 0 0 0,1 0 0 0 0,-1-1 0 0 0,1 0 0 0 0,-1 1-17 0 0,2-1 0 0 0,-1 0 0 0 0,0 0 0 0 0,1 0 0 0 0,-1 0 0 0 0,0-1 0 0 0,0 1 0 0 0,0-1 0 0 0,0 0 0 0 0,0 0 0 0 0,0 0 0 0 0,0 0 0 0 0,-1 0 0 0 0,2-2 0 0 0,42-35 0 0 0,-40 33-23 0 0,0-1-1 0 0,0 2 1 0 0,1-1 0 0 0,0 1-1 0 0,0 0 1 0 0,0 0-1 0 0,3 0 24 0 0,-6 3-11 0 0,0 0 0 0 0,-1 0 0 0 0,1 1 1 0 0,0-1-1 0 0,0 1 0 0 0,1 0 0 0 0,-1 1 0 0 0,0-1 0 0 0,0 1 0 0 0,0-1 0 0 0,0 1 0 0 0,1 0 0 0 0,-1 1 0 0 0,0-1 0 0 0,4 2 11 0 0,-7-2 3 0 0,0 0-1 0 0,0 0 1 0 0,0 0-1 0 0,-1 0 1 0 0,1 0-1 0 0,0 1 1 0 0,0-1 0 0 0,0 0-1 0 0,0 1 1 0 0,0-1-1 0 0,0 1 1 0 0,-1-1-1 0 0,1 1 1 0 0,0-1-1 0 0,0 1 1 0 0,-1 0-1 0 0,1-1 1 0 0,0 1-1 0 0,-1 0 1 0 0,1 0-1 0 0,-1-1 1 0 0,1 1 0 0 0,-1 0-1 0 0,1 0 1 0 0,-1 0-1 0 0,0 0 1 0 0,1 0-3 0 0,1 3 11 0 0,2 3-11 0 0,0 0 0 0 0,-1 0 0 0 0,0 0 0 0 0,0 1 0 0 0,0-1 0 0 0,-1 1 0 0 0,0 0 0 0 0,-1-1 0 0 0,0 1 0 0 0,0 0 0 0 0,0 0 0 0 0,-1 5 0 0 0,9 35-20 0 0,-9-45 46 0 0,0-1-4 0 0,0-1 0 0 0,0 1 0 0 0,0-1 0 0 0,1 1 0 0 0,-1 0 0 0 0,0-1 0 0 0,1 1 0 0 0,-1-1 0 0 0,1 1 0 0 0,0-1 0 0 0,0 1-21 0 0,-1-1 4 0 0,1 0 77 0 0,-1-1-4 0 0,1-1-64 0 0,0 1 0 0 0,1 0 1 0 0,-1 0-1 0 0,0 0 0 0 0,1-1 0 0 0,-1 1 1 0 0,0-1-1 0 0,0 1 0 0 0,1-1 1 0 0,-1 0-1 0 0,1 0-14 0 0,10-5-9 0 0,0-1-1 0 0,-1-1 1 0 0,0 0 0 0 0,0 0-1 0 0,-1-1 1 0 0,0 0 0 0 0,0-1-1 0 0,6-10 10 0 0,12-13-742 0 0,0 2 0 0 0,18-14 742 0 0,-16 15-4553 0 0,-17 19-2113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01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720 527 2304 0 0,'0'0'391'0'0,"0"0"801"0"0,0 0 353 0 0,0 0 72 0 0,0 0-132 0 0,0 0-609 0 0,0 0-268 0 0,0 0-52 0 0,0 0 10 0 0,0 0 80 0 0,0 0 33 0 0,0 0 8 0 0,0 0-29 0 0,0 0-123 0 0,0 0-58 0 0,0 0-11 0 0,0 0-21 0 0,0 0-77 0 0,0 0-31 0 0,0 0-8 0 0,0 0-3 0 0,0 0-13 0 0,0 0-8 0 0,0 0-1 0 0,0 0-9 0 0,0 0-40 0 0,0 0-21 0 0,0 0-2 0 0,0 0-26 0 0,0 0-109 0 0,0 0 11 0 0,0 0 172 0 0,0 0 55 0 0,0 0 7 0 0,0 0-36 0 0,0 0-164 0 0,0 0-70 0 0,0 0 6 0 0,0 0 48 0 0,0 0-3 0 0,0 0-10 0 0,6-12 53 0 0,3-17 46 0 0,-7 22-159 0 0,1-1 0 0 0,-1 1 0 0 0,1 0 0 0 0,2-3-53 0 0,2-13 117 0 0,-5 17-131 0 0,-2 22-72 0 0,3 14-26 0 0,-2-24 76 0 0,-1 0 0 0 0,1 0 0 0 0,-1 0 0 0 0,0 0 0 0 0,0 1 0 0 0,-1-1 0 0 0,0 0 0 0 0,0 0 0 0 0,-1 1 36 0 0,1-2 26 0 0,0 0 0 0 0,0 0 1 0 0,0 0-1 0 0,1 0 0 0 0,-1 0 0 0 0,2 4-26 0 0,-3 17 32 0 0,1 3 55 0 0,1-24-81 0 0,1-1-1 0 0,-1 1 1 0 0,-1 0-1 0 0,1-1 1 0 0,-1 1-1 0 0,0-1 0 0 0,0 1 1 0 0,0-1-1 0 0,0 1 1 0 0,-2 2-6 0 0,1 0-194 0 0,2-13 454 0 0,-2-50 1419 0 0,3 42-1774 0 0,-1 0 0 0 0,-1 0 0 0 0,0 0 0 0 0,-4-14 95 0 0,3 14 35 0 0,0 0 1 0 0,1 0-1 0 0,0-1 1 0 0,1-4-36 0 0,-2-29-1 0 0,1 29 22 0 0,1 0-1 0 0,1 0 0 0 0,1 0 1 0 0,0 1-1 0 0,3-7-20 0 0,4-36 26 0 0,3-1-26 0 0,-7 47-21 0 0,-1-6-32 0 0,-4 20 45 0 0,1 0 0 0 0,-1 1 1 0 0,0-1-1 0 0,1 0 1 0 0,-1 0-1 0 0,1 1 0 0 0,-1-1 1 0 0,1 0-1 0 0,-1 0 1 0 0,1 1-1 0 0,0-1 0 0 0,-1 1 1 0 0,1-1-1 0 0,0 1 0 0 0,-1-1 1 0 0,1 1-1 0 0,0-1 8 0 0,0 1-3 0 0,0 0 0 0 0,-1-1-1 0 0,1 1 1 0 0,0 0 0 0 0,-1 0-1 0 0,1 0 1 0 0,0 0 0 0 0,0-1-1 0 0,-1 1 1 0 0,1 0 0 0 0,0 0 0 0 0,0 1-1 0 0,-1-1 1 0 0,1 0 0 0 0,0 0-1 0 0,-1 0 1 0 0,1 0 0 0 0,0 1-1 0 0,0-1 1 0 0,-1 0 0 0 0,1 1-1 0 0,0-1 1 0 0,-1 0 0 0 0,1 1-1 0 0,0-1 4 0 0,-1 1-17 0 0,2-1-71 0 0,5 4-73 0 0,-3-2 175 0 0,0 1 0 0 0,0 0 0 0 0,0 0 1 0 0,-1 0-1 0 0,1 0 0 0 0,-1 1 0 0 0,0-1 0 0 0,1 1 0 0 0,-2 0 1 0 0,2 2-15 0 0,26 46 312 0 0,-20-31-757 0 0,19 24 555 0 0,-20-32 35 0 0,0 1 0 0 0,-1 0-1 0 0,5 11-144 0 0,-10-17-213 0 0,2 0 1 0 0,-1 0-1 0 0,4 5 213 0 0,11 19-1096 0 0,-5-7 1682 0 0,-11-19-378 0 0,1 0 0 0 0,-1 1-1 0 0,0 0 1 0 0,0-1 0 0 0,-1 2-208 0 0,0-5-60 0 0,-1 0 0 0 0,1 1 1 0 0,0-1-1 0 0,1 0 0 0 0,-1 0 0 0 0,0 0 0 0 0,1 0 1 0 0,0 0-1 0 0,-1-1 0 0 0,2 2 60 0 0,9 8-94 0 0,-9-7 82 0 0,1 1 0 0 0,0-2 1 0 0,0 1-1 0 0,1-1 0 0 0,-1 1 0 0 0,1-1 12 0 0,3 0-1 0 0,0-3 14 0 0,-7-2 17 0 0,-1 0-1 0 0,1 0 0 0 0,-1 0 0 0 0,0 0 0 0 0,1-1 1 0 0,-1 1-1 0 0,0 0 0 0 0,0-1 0 0 0,0 1 1 0 0,1-2-30 0 0,-1 2 39 0 0,0-1-8 0 0,1 0 0 0 0,-1 0 0 0 0,1-1 0 0 0,-1 1 0 0 0,0-1-1 0 0,1 0 1 0 0,-1 1 0 0 0,-1-1 0 0 0,1 0 0 0 0,0 1 0 0 0,-1-1 0 0 0,1 0 0 0 0,-1 0-1 0 0,0 0 1 0 0,0 1 0 0 0,0-1 0 0 0,0-2-31 0 0,0 2 3 0 0,0-8-3 0 0,1 0 0 0 0,1 0 0 0 0,2-9 0 0 0,4-22 0 0 0,2-42 384 0 0,-4 46-484 0 0,-3 24 29 0 0,-1-1 1 0 0,-1 1-1 0 0,0-11 71 0 0,2 6 14 0 0,-3 18 58 0 0,0 1 36 0 0,9-16-366 0 0,-8 15-112 0 0,15 6-2504 0 0,-5 9-1057 0 0,-4-5-2205 0 0</inkml:trace>
  <inkml:trace contextRef="#ctx0" brushRef="#br0" timeOffset="443.539">1385 567 3224 0 0,'0'0'596'0'0,"0"0"1293"0"0,0 0 567 0 0,0 0 116 0 0,0 0-269 0 0,0 0-1210 0 0,0 17 1206 0 0,-1 45 52 0 0,-1-40-1982 0 0,1-18-250 0 0,1 0 0 0 0,-1 1 0 0 0,1-1-1 0 0,0 0 1 0 0,0 1 0 0 0,1 1-119 0 0,-2 19 1081 0 0,0-21-1021 0 0,1 0 0 0 0,-1 0 0 0 0,1 1 0 0 0,0-1 0 0 0,0 0 0 0 0,1 1-60 0 0,-2 14-174 0 0,1-18 174 0 0,0 1 0 0 0,-1-1 0 0 0,1 1 0 0 0,0-1 0 0 0,0 1 0 0 0,0 0 0 0 0,0-1 0 0 0,1 1 0 0 0,-1-1 0 0 0,0 1 0 0 0,1-1 0 0 0,-1 1 0 0 0,0-1-1 0 0,1 1 1 0 0,0 0 0 0 0,0-1 95 0 0,-1-1-87 0 0,0 0-1 0 0,0 1 1 0 0,0-1-1 0 0,0 0 1 0 0,1 1 0 0 0,-1-1-1 0 0,0 0 1 0 0,0 0-1 0 0,1 1 1 0 0,-1-1 0 0 0,0 0-1 0 0,0 0 1 0 0,1 1-1 0 0,-1-1 1 0 0,0 0-1 0 0,1 0 1 0 0,-1 0 0 0 0,0 1-1 0 0,1-1 1 0 0,-1 0-1 0 0,0 0 1 0 0,1 0 0 0 0,-1 0-1 0 0,0 0 1 0 0,1 0-1 0 0,-1 0 1 0 0,0 0 0 0 0,1 0-1 0 0,-1 0 1 0 0,1 0-8 0 0,12 0 31 0 0,-10 0-37 0 0,-1 0-116 0 0,1 0 0 0 0,-1-1 0 0 0,1 1 0 0 0,-1-1 0 0 0,1 0 0 0 0,-1 0 0 0 0,1 0 0 0 0,-1 0 0 0 0,0 0 0 0 0,0-1 0 0 0,1 1 0 0 0,-1-1-1 0 0,0 1 1 0 0,0-1 0 0 0,0 0 0 0 0,-1 0 0 0 0,1 0 0 0 0,0 0 0 0 0,-1 0 0 0 0,1 0 0 0 0,-1 0 0 0 0,0 0 0 0 0,0-1 0 0 0,0 1 0 0 0,0-1 0 0 0,0 1-1 0 0,0-1 123 0 0,4-8-1184 0 0</inkml:trace>
  <inkml:trace contextRef="#ctx0" brushRef="#br0" timeOffset="796.825">1441 396 15664 0 0,'-3'-1'-65'0'0,"2"0"200"0"0,0 1 1 0 0,0-1-1 0 0,0 0 1 0 0,0 1-1 0 0,0-1 0 0 0,0 0 1 0 0,0 0-1 0 0,0 0 1 0 0,1 1-1 0 0,-1-1 1 0 0,0 0-1 0 0,0 0 0 0 0,0-1-135 0 0,0-3 0 0 0,-3 1 0 0 0,5 2 75 0 0,-1 1 306 0 0,0 1-339 0 0,0 0-1 0 0,0 0 1 0 0,0 0-1 0 0,0 0 1 0 0,0 0-1 0 0,0 0 1 0 0,0-1-1 0 0,0 1 1 0 0,0 0-1 0 0,0 0 1 0 0,0 0-1 0 0,0 0 1 0 0,0 0-1 0 0,0 0 1 0 0,0 0-1 0 0,0-1 1 0 0,0 1-1 0 0,0 0 1 0 0,1 0-1 0 0,-1 0 1 0 0,0 0-1 0 0,0 0 1 0 0,0 0-1 0 0,0 0 0 0 0,0 0 1 0 0,0 0-1 0 0,0 0 1 0 0,0 0-1 0 0,0-1 1 0 0,0 1-1 0 0,0 0 1 0 0,1 0-1 0 0,-1 0 1 0 0,0 0-1 0 0,0 0 1 0 0,0 0-1 0 0,0 0 1 0 0,0 0-1 0 0,0 0 1 0 0,0 0-1 0 0,0 0 1 0 0,1 0-1 0 0,-1 0 1 0 0,0 0-1 0 0,0 0-41 0 0,6 3 493 0 0,5 10-2846 0 0,-9-9-4085 0 0</inkml:trace>
  <inkml:trace contextRef="#ctx0" brushRef="#br0" timeOffset="-2882.463">35 3 3680 0 0,'0'0'284'0'0,"0"0"-187"0"0,-2-2 361 0 0,2 2 1861 0 0,0 0 811 0 0,-4 11 3984 0 0,4 12-6669 0 0,0-14 81 0 0,-8 100 804 0 0,4-46-1323 0 0,1 3 2110 0 0,2 23-2117 0 0,1 12 228 0 0,-2-49-125 0 0,1-36-172 0 0,1-1 0 0 0,0 0 0 0 0,1 2 69 0 0,-2 17 386 0 0,-1-6 231 0 0,-4-38-1724 0 0,5 6 1006 0 0,1-1 0 0 0,0 1 0 0 0,0 0 0 0 0,0-1 0 0 0,1 1 0 0 0,-1 0 0 0 0,1 0 0 0 0,0-1 101 0 0,3-22-1177 0 0,2-87-2856 0 0,-3 59 2162 0 0,14-129-3835 0 0,-7 105 7719 0 0,-9 73-1584 0 0,-1 0 0 0 0,1 0 0 0 0,1 0 0 0 0,-1 0 0 0 0,1 0 0 0 0,0 0 0 0 0,0 0 0 0 0,0 1 0 0 0,1-1 0 0 0,0 1 0 0 0,0 0 0 0 0,1 0 0 0 0,0-1-429 0 0,6-4 422 0 0,-9 8-352 0 0,1 0 0 0 0,0 0 0 0 0,-1 0 1 0 0,1 0-1 0 0,0 0 0 0 0,0 1 0 0 0,0-1 0 0 0,0 1 0 0 0,1-1 0 0 0,-1 1 0 0 0,0 0 0 0 0,1 0 0 0 0,-1 0 0 0 0,0 0 0 0 0,1 0 0 0 0,-1 1 0 0 0,3-1-70 0 0,2 0 167 0 0,1 1-1 0 0,-1 0 0 0 0,1 0 0 0 0,-1 0 0 0 0,0 1 0 0 0,1 0 1 0 0,-1 1-1 0 0,0-1 0 0 0,0 1 0 0 0,0 1 0 0 0,0 0 0 0 0,0 0 0 0 0,0 0-166 0 0,-1 0 8 0 0,-2-1-1 0 0,1 1 1 0 0,0 0-1 0 0,0 0 0 0 0,-1 1 1 0 0,0-1-1 0 0,0 1 0 0 0,0 0 1 0 0,0 0-1 0 0,0 0 1 0 0,-1 1-1 0 0,0-1 0 0 0,1 2-7 0 0,4 6 13 0 0,-7-10 12 0 0,0-1 0 0 0,0 1 0 0 0,0-1 1 0 0,0 1-1 0 0,0-1 0 0 0,0 1 0 0 0,0 0 0 0 0,0 0 0 0 0,0-1 0 0 0,-1 1 0 0 0,1 0 0 0 0,-1 0 0 0 0,0 0 0 0 0,1 0 0 0 0,-1 0 0 0 0,0 0 0 0 0,0-1 0 0 0,0 3-25 0 0,-4 11 640 0 0,3-11-579 0 0,0 1 0 0 0,0-1 0 0 0,0 0 0 0 0,0 0 0 0 0,-1 0 0 0 0,1 0 0 0 0,-1-1 0 0 0,0 1 0 0 0,0 0 0 0 0,-1-1 0 0 0,1 1 0 0 0,-1-1 0 0 0,0 0 0 0 0,0 0 0 0 0,0 0 0 0 0,-2 1-61 0 0,-21 13-153 0 0,0-1 0 0 0,-1-2 1 0 0,-26 10 152 0 0,-40 11-3730 0 0,77-32 2511 0 0</inkml:trace>
  <inkml:trace contextRef="#ctx0" brushRef="#br0" timeOffset="-2049.704">366 534 15664 0 0,'0'0'356'0'0,"-15"10"993"0"0,0-4-1333 0 0,12-5-16 0 0,-1 0-1 0 0,1 1 1 0 0,0-1 0 0 0,0 1 0 0 0,1-1-1 0 0,-3 2 1 0 0,-23 15 1 0 0,23-15 142 0 0,0 0 1 0 0,0 0-1 0 0,0 0 0 0 0,0 0 0 0 0,1 1 0 0 0,-1 0 0 0 0,1 0 0 0 0,0 0 0 0 0,1 1 0 0 0,-3 2-143 0 0,-6 11 308 0 0,5-9-208 0 0,0 0 0 0 0,1 1 0 0 0,0 0 0 0 0,1 0 0 0 0,-1 4-100 0 0,5-12 0 0 0,0 1-1 0 0,0-1 0 0 0,1 1 1 0 0,-1-1-1 0 0,1 1 0 0 0,-1-1 1 0 0,1 1-1 0 0,0 0 1 0 0,0-1-1 0 0,0 1 0 0 0,0-1 1 0 0,1 1-1 0 0,-1 0 0 0 0,1-1 1 0 0,-1 1-1 0 0,1-1 0 0 0,0 1 1 0 0,0-1-1 0 0,0 0 1 0 0,0 1-1 0 0,1-1 0 0 0,-1 0 1 0 0,1 0-1 0 0,-1 0 0 0 0,2 1 1 0 0,-2-1 36 0 0,1-1 0 0 0,0 1 0 0 0,-1-1 0 0 0,1 0 0 0 0,0 1 0 0 0,0-1 0 0 0,0 0 0 0 0,0 0 0 0 0,0-1 0 0 0,0 1 0 0 0,0 0 0 0 0,0-1 0 0 0,0 1 0 0 0,0-1 0 0 0,0 0 0 0 0,0 1 0 0 0,0-1 0 0 0,1 0 0 0 0,-1 0-1 0 0,0-1 1 0 0,0 1 0 0 0,0 0 0 0 0,0-1 0 0 0,0 1 0 0 0,0-1 0 0 0,0 0 0 0 0,0 1 0 0 0,1-2-36 0 0,7-2 155 0 0,-1-1 1 0 0,0 0-1 0 0,0-1 0 0 0,0 0 0 0 0,0-1-155 0 0,-4 4 1 0 0,-3 1 7 0 0,0 0 0 0 0,0 0 0 0 0,0 0-1 0 0,0-1 1 0 0,0 1 0 0 0,0 0 0 0 0,0-1-1 0 0,-1 0 1 0 0,1 1 0 0 0,-1-1 0 0 0,0 0-1 0 0,0 0-7 0 0,10-37-6 0 0,-1 2 7 0 0,-7 29 45 0 0,-1-1 0 0 0,0 0 0 0 0,0 1 0 0 0,-1-1 0 0 0,0-7-46 0 0,-1 17-19 0 0,0 0 14 0 0,1-1-1 0 0,-1 1 1 0 0,0-1 0 0 0,0 1-1 0 0,0 0 1 0 0,0-1 0 0 0,0 1-1 0 0,0-1 1 0 0,0 1 0 0 0,0 0-1 0 0,0-1 1 0 0,-1 1 0 0 0,1-1-1 0 0,0 1 1 0 0,0 0 0 0 0,0-1-1 0 0,0 1 1 0 0,0 0 0 0 0,-1-1-1 0 0,1 1 1 0 0,0 0 0 0 0,0-1-1 0 0,-1 1 1 0 0,1 0 0 0 0,0 0-1 0 0,0-1 1 0 0,-1 1 0 0 0,1 0-1 0 0,0 0 1 0 0,-1-1 0 0 0,1 1-1 0 0,0 0 6 0 0,-4-1 0 0 0,4 1 0 0 0,0 0 0 0 0,-1 0 0 0 0,1 0 0 0 0,0 1 0 0 0,-1-1 0 0 0,1 0 0 0 0,0 0 0 0 0,-1 1 0 0 0,1-1 0 0 0,0 0 0 0 0,0 0 0 0 0,-1 1 0 0 0,1-1 0 0 0,0 0 0 0 0,0 1 0 0 0,-1-1 0 0 0,1 0 0 0 0,0 1 0 0 0,0-1 0 0 0,0 1 0 0 0,0-1 0 0 0,0 0 0 0 0,0 1 0 0 0,0-1 0 0 0,-1 0 0 0 0,1 1 0 0 0,0-1 0 0 0,0 1 0 0 0,0-1 0 0 0,0 0 0 0 0,0 2 10 0 0,-1 0 0 0 0,1 0-1 0 0,-1-1 1 0 0,1 1 0 0 0,0 0-1 0 0,-1 0 1 0 0,1-1 0 0 0,0 1-1 0 0,0 0 1 0 0,0 0 0 0 0,1 0-1 0 0,-1-1 1 0 0,0 1 0 0 0,1 0-1 0 0,-1 0 1 0 0,1 1-10 0 0,0-2-81 0 0,-1 0 19 0 0,0 5 89 0 0,0-4 177 0 0,-1 6 680 0 0,-2-8-852 0 0,2 2 126 0 0,6 3 625 0 0,-3-5-631 0 0,-2 0 79 0 0,0 0 22 0 0,0 0-26 0 0,0 0-118 0 0,0 0-26 0 0,0 0 6 0 0,0 0-14 0 0,0 0-10 0 0,0 0 11 0 0,0 0 51 0 0,0 0 22 0 0,0 0 3 0 0,0 0-44 0 0,0 0-173 0 0,0 0-32 0 0,-3-3 17 0 0,3 3 79 0 0,0 0 0 0 0,0 0 1 0 0,0 0-1 0 0,-1 0 0 0 0,1 0 0 0 0,0 0 1 0 0,0 0-1 0 0,0 0 0 0 0,0-1 0 0 0,0 1 1 0 0,0 0-1 0 0,0 0 0 0 0,0 0 0 0 0,0 0 1 0 0,0 0-1 0 0,0 0 0 0 0,0 0 0 0 0,0 0 0 0 0,0 0 1 0 0,-1 0-1 0 0,1 0 0 0 0,0 0 0 0 0,0 0 1 0 0,0 0-1 0 0,0-1 0 0 0,0 1 0 0 0,0 0 1 0 0,0 0-1 0 0,0 0 0 0 0,0 0 0 0 0,0 0 1 0 0,0 0-1 0 0,0 0 0 0 0,0 0 0 0 0,0 0 1 0 0,0 0-1 0 0,0-1 0 0 0,0 1 0 0 0,0 0 0 0 0,0 0 1 0 0,0 0-1 0 0,0 0 0 0 0,0 0 0 0 0,0 0 1 0 0,1 0-1 0 0,-1 0 0 0 0,0 0 0 0 0,0 0 1 0 0,0 0-1 0 0,0 0 0 0 0,0-1 0 0 0,0 1 1 0 0,0 0-1 0 0,0 0 0 0 0,0 0 0 0 0,0 0 1 0 0,0 0-1 0 0,0 0 0 0 0,0 0 0 0 0,0 0 0 0 0,1 0 1 0 0,-1 0-1 0 0,0 0 0 0 0,0 0 0 0 0,0 0 1 0 0,0 0-1 0 0,0 0 1 0 0,0 0-82 0 0,0-1 1 0 0,0 1-1 0 0,0-1 1 0 0,0 1-1 0 0,0 0 0 0 0,0-1 1 0 0,0 1-1 0 0,0-1 1 0 0,0 1-1 0 0,0 0 1 0 0,0-1-1 0 0,0 1 0 0 0,0-1 1 0 0,0 1-1 0 0,0 0 1 0 0,-1-1-1 0 0,1 1 1 0 0,0 0-1 0 0,0-1 0 0 0,0 1 1 0 0,-1 0-1 0 0,1-1 1 0 0,0 1-1 0 0,0 0 1 0 0,-1-1-1 0 0,1 1 0 0 0,0 0 1 0 0,-1 0-1 0 0,1 0 1 0 0,0-1-1 0 0,-1 1 1 0 0,1 0-1 0 0,-1 0 82 0 0,1-1-5465 0 0,0-1-1864 0 0</inkml:trace>
  <inkml:trace contextRef="#ctx0" brushRef="#br0" timeOffset="7412.413">943 895 9240 0 0,'0'0'422'0'0,"0"0"-7"0"0,17-6 1534 0 0,-16 6-1801 0 0,-1-1 0 0 0,1 1 0 0 0,-1 0 0 0 0,1 0-1 0 0,-1 0 1 0 0,1 0 0 0 0,-1 0 0 0 0,1 0 0 0 0,-1-1 0 0 0,1 1-1 0 0,-1 0 1 0 0,1 0 0 0 0,-1 1 0 0 0,1-1 0 0 0,-1 0-1 0 0,1 0 1 0 0,-1 0 0 0 0,1 0 0 0 0,-1 0 0 0 0,1 0 0 0 0,-1 1-1 0 0,1-1 1 0 0,-1 0 0 0 0,0 0 0 0 0,1 1 0 0 0,-1-1-1 0 0,1 0 1 0 0,-1 1 0 0 0,0-1 0 0 0,1 1 0 0 0,-1-1 0 0 0,0 0-1 0 0,1 1 1 0 0,-1-1 0 0 0,0 1 0 0 0,0-1 0 0 0,1 1-1 0 0,-1-1 1 0 0,0 0 0 0 0,0 1-148 0 0,0 1 121 0 0,1 0 0 0 0,-1 0 0 0 0,0-1 0 0 0,-1 1 0 0 0,1 0 0 0 0,0 0 0 0 0,0-1 0 0 0,-1 1 0 0 0,1 0 0 0 0,-1-1 0 0 0,1 1 0 0 0,-1 0-121 0 0,-58 140 2168 0 0,45-114-2035 0 0,-1 0 0 0 0,-1-2 0 0 0,-11 14-133 0 0,4-6 153 0 0,-15 19 34 0 0,17-24-27 0 0,-9 17-160 0 0,21-33 34 0 0,-1 1-1 0 0,-1-1 1 0 0,0 0-1 0 0,-13 10-33 0 0,16-15 7 0 0,-2 3-7 0 0,-1 0 0 0 0,2 0 0 0 0,0 1 0 0 0,-2 2 0 0 0,-8 8 56 0 0,16-19-79 0 0,1-1-1 0 0,-1 0 1 0 0,1 1-1 0 0,0 0 0 0 0,0 0 1 0 0,0-1-1 0 0,0 1 1 0 0,0 0-1 0 0,1 1 0 0 0,-2 1 24 0 0,1 1-217 0 0,0 0-1 0 0,-1-1 0 0 0,0 1 1 0 0,-3 4 217 0 0,1 5-3430 0 0,6-24 1520 0 0,5-3-4059 0 0</inkml:trace>
  <inkml:trace contextRef="#ctx0" brushRef="#br0" timeOffset="7861.486">716 1170 11832 0 0,'0'0'172'0'0,"-1"0"1"0"0,0 0-1 0 0,1 0 1 0 0,-1 0-1 0 0,0-1 1 0 0,1 1 0 0 0,-1 0-1 0 0,1-1 1 0 0,-1 1-1 0 0,1 0 1 0 0,-1-1-1 0 0,0 1 1 0 0,1-1 0 0 0,-1 1-173 0 0,1-4 148 0 0,1 1 1 0 0,-1 0 0 0 0,1 0-1 0 0,0-1 1 0 0,0 1 0 0 0,0 0 0 0 0,0 0-1 0 0,0 0 1 0 0,1 0 0 0 0,-1 0-1 0 0,1 0 1 0 0,0 1 0 0 0,0-1-1 0 0,0 0 1 0 0,1 0-149 0 0,7-7 701 0 0,0 0-1 0 0,1 0 0 0 0,1 0-700 0 0,7-6 135 0 0,-5 3 40 0 0,1 1-1 0 0,0 0 1 0 0,1 1-1 0 0,0 1 0 0 0,0 0 1 0 0,1 1-1 0 0,3 0-174 0 0,-19 9 60 0 0,0 0-1 0 0,-1 0 1 0 0,1 0-1 0 0,0 0 1 0 0,0 0-1 0 0,0 0 1 0 0,0 0-1 0 0,0 0 1 0 0,-1 0 0 0 0,1 0-1 0 0,0 1 1 0 0,0-1-1 0 0,0 0 1 0 0,-1 0-1 0 0,1 1 1 0 0,0-1-1 0 0,0 1 1 0 0,-1-1-1 0 0,1 1 1 0 0,0-1-1 0 0,-1 1 1 0 0,1-1-1 0 0,0 1 1 0 0,-1 0-1 0 0,1-1 1 0 0,-1 1-1 0 0,1 0 1 0 0,-1 0-60 0 0,2 2 70 0 0,0-1 0 0 0,0 1 0 0 0,-1 0 0 0 0,1 0 0 0 0,-1 0 1 0 0,0 0-1 0 0,0 1-70 0 0,5 12 137 0 0,-5-12-118 0 0,0-1-1 0 0,0 0 1 0 0,0 0-1 0 0,0 1 0 0 0,0-1 1 0 0,-1 0-1 0 0,0 1-18 0 0,0 3 41 0 0,0 0 0 0 0,1 1 0 0 0,0-1 0 0 0,0 0 0 0 0,0 1 0 0 0,1-1 0 0 0,0 0-1 0 0,0 0 1 0 0,1 0-41 0 0,2 9 68 0 0,-5-14-55 0 0,0 0 1 0 0,1 0 0 0 0,-1 0 0 0 0,1-1 0 0 0,-1 1-1 0 0,1 0 1 0 0,0-1 0 0 0,0 1 0 0 0,-1-1 0 0 0,1 1-1 0 0,0-1 1 0 0,1 1 0 0 0,-1-1 0 0 0,0 1-1 0 0,0-1 1 0 0,1 1-14 0 0,14 10-338 0 0,-15-11 84 0 0,-1-1-215 0 0,12 9-4488 0 0,-11-1 3104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18.2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30 4608 0 0,'0'0'353'0'0,"-7"-5"359"0"0,6 4 5397 0 0,5-1-5981 0 0,-3 1-114 0 0,1 1 0 0 0,0-1 0 0 0,0 1 1 0 0,-1-1-1 0 0,1 1 0 0 0,0 0 0 0 0,0 0 0 0 0,0 0 0 0 0,-1 0 0 0 0,1 0 0 0 0,1 0-14 0 0,70-5 1383 0 0,-71 5-1344 0 0,43 0 1730 0 0,34 5-1769 0 0,32 0 272 0 0,-57-1-172 0 0,47-4-100 0 0,-42-1 1441 0 0,42-4-47 0 0,-55 2-1655 0 0,-19 1 447 0 0,-1 1 0 0 0,1 2-1 0 0,0 1-185 0 0,4 1 246 0 0,20 0-246 0 0,-6-1 10 0 0,-12-1 30 0 0,-1-1 0 0 0,24-4-40 0 0,25-1 187 0 0,-71 5-52 0 0,1-1-1 0 0,-1-1 1 0 0,6-1-135 0 0,-14 3-556 0 0,-1-1 709 0 0,1 1 1 0 0,0 0-1 0 0,0-1 0 0 0,-1 1 1 0 0,1-1-1 0 0,0 0 0 0 0,-1 0 1 0 0,1 1-1 0 0,0-2-153 0 0,1-4-6416 0 0,-3 6 354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18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66 11864 0 0,'0'0'540'0'0,"0"0"-6"0"0,0 0-319 0 0,0 0-79 0 0,11-5 292 0 0,-2 1-302 0 0,0 1-1 0 0,0 1 1 0 0,1-1-1 0 0,-1 2-125 0 0,-1-1 272 0 0,0 0 0 0 0,0 0-1 0 0,0 0 1 0 0,-1-1-1 0 0,1 0 1 0 0,4-3-272 0 0,-12 6 8 0 0,3-2 185 0 0,0 1 0 0 0,0-1-1 0 0,0 0 1 0 0,-1 0-1 0 0,1 0 1 0 0,-1 0-1 0 0,1 0 1 0 0,-1-1-1 0 0,0 1 1 0 0,0-1-1 0 0,1 0-192 0 0,-3 2 307 0 0,0 1-23 0 0,0 0-11 0 0,0 0-1 0 0,0 0-29 0 0,0 0-118 0 0,0 0-11 0 0,0 0 67 0 0,0 0 11 0 0,0 0-7 0 0,0 0-13 0 0,0 0-50 0 0,0 0-24 0 0,-1 8 78 0 0,-4 7-84 0 0,0 0-1 0 0,2 1 1 0 0,0-1 0 0 0,0 3-92 0 0,-2 9 225 0 0,-1 7-323 0 0,1 0-1 0 0,2 0 0 0 0,1 12 99 0 0,2-42 0 0 0,1 1-1 0 0,-1 0 1 0 0,1 0-1 0 0,-1-1 1 0 0,1 1 0 0 0,1-1-1 0 0,-1 1 1 0 0,1-1-1 0 0,0 0 1 0 0,0 1-1 0 0,0-1 1 0 0,-1-2 6 0 0,0-1 0 0 0,0 1 1 0 0,0 0-1 0 0,0-1 0 0 0,1 1 0 0 0,-1-1 0 0 0,1 0 0 0 0,-1 1 1 0 0,1-1-1 0 0,-1 0 0 0 0,1 0 0 0 0,0 0 0 0 0,0 0 0 0 0,-1 0 0 0 0,1 0 1 0 0,0-1-1 0 0,0 1 0 0 0,0 0 0 0 0,0-1 0 0 0,0 0 0 0 0,0 1 0 0 0,0-1 1 0 0,0 0-1 0 0,0 0 0 0 0,0 0 0 0 0,0 0-6 0 0,3-1 2 0 0,-1 0-1 0 0,1 0 1 0 0,-1 0-1 0 0,1 0 1 0 0,-1 0 0 0 0,1-1-1 0 0,-1 0 1 0 0,0 0-1 0 0,0 0 1 0 0,3-3-2 0 0,4-3-205 0 0,-1 0-1 0 0,0-1 1 0 0,1-2 205 0 0,-5 5-207 0 0,12-11-277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2:31.8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220 148 6912 0 0,'0'0'528'0'0,"-12"-9"-107"0"0,5 1 1441 0 0,6 7-1619 0 0,1 0-1 0 0,-1 0 1 0 0,0 1 0 0 0,1-1 0 0 0,-1 0 0 0 0,1 0-1 0 0,-1 1 1 0 0,0-1 0 0 0,0 1 0 0 0,1-1 0 0 0,-1 0-1 0 0,0 1 1 0 0,0-1 0 0 0,0 1 0 0 0,0-1-243 0 0,-1 1 55 0 0,1 0 1 0 0,0-1-1 0 0,0 1 1 0 0,0 0-1 0 0,0-1 1 0 0,0 1-1 0 0,0-1 1 0 0,-1 0-1 0 0,1 1 1 0 0,1-1-1 0 0,-1 0 1 0 0,0 1-1 0 0,0-1 1 0 0,0 0-1 0 0,0 0 1 0 0,0 0-56 0 0,-17-4 587 0 0,15 5-482 0 0,-1 0 0 0 0,1 0 0 0 0,0 1 0 0 0,0-1 0 0 0,0 1 0 0 0,0 0 0 0 0,0 0 0 0 0,0 0 0 0 0,1 0 0 0 0,-1 0 0 0 0,0 1 0 0 0,0-1 0 0 0,1 1 0 0 0,-1 0 0 0 0,1 0 0 0 0,0 0 0 0 0,-2 2-105 0 0,-14 12 622 0 0,13-11-499 0 0,0-1-1 0 0,0 1 0 0 0,1 0 0 0 0,0 0 1 0 0,0 0-1 0 0,0 1 0 0 0,0 0-122 0 0,-1 5 103 0 0,0 0 0 0 0,0 1 0 0 0,1 0 0 0 0,0 0-1 0 0,-1 8-102 0 0,-2 17 112 0 0,2 8-112 0 0,0-9 9 0 0,4-26-3 0 0,0 1 0 0 0,1 0 0 0 0,0 0 0 0 0,1 0 0 0 0,0-1 0 0 0,1 1 0 0 0,0 0 0 0 0,0-1 0 0 0,2 0 0 0 0,-1 1 0 0 0,1-1 0 0 0,0 0 0 0 0,1-1 0 0 0,2 4-6 0 0,-3-7-27 0 0,0 0 0 0 0,-1-1 1 0 0,2 1-1 0 0,-1-1 0 0 0,1 0 0 0 0,0 0 0 0 0,0-1 1 0 0,0 1-1 0 0,0-1 0 0 0,1 0 0 0 0,0-1 1 0 0,0 0-1 0 0,0 1 0 0 0,0-2 0 0 0,0 1 1 0 0,1-1-1 0 0,-1 0 0 0 0,1 0 0 0 0,-1-1 0 0 0,1 0 1 0 0,0 0-1 0 0,0 0 0 0 0,0-1 27 0 0,11-1-52 0 0,0-1 1 0 0,0 0-1 0 0,0-2 1 0 0,0 0-1 0 0,-1-1 0 0 0,0 0 1 0 0,0-2-1 0 0,0 0 0 0 0,-1-1 1 0 0,1 0-1 0 0,-2-1 0 0 0,0-1 1 0 0,0-1-1 0 0,-1 0 0 0 0,12-12 52 0 0,-20 17 0 0 0,0 0 0 0 0,0-1 0 0 0,0 0 0 0 0,-1-1 0 0 0,0 1 0 0 0,0-1 0 0 0,-1 0 0 0 0,2-3 0 0 0,-5 8 74 0 0,0-1-1 0 0,-1 0 0 0 0,1 0 0 0 0,-1 0 0 0 0,1 0 1 0 0,-1 1-1 0 0,0-1 0 0 0,-1 0 0 0 0,1 0 0 0 0,-1 0 0 0 0,1 0 1 0 0,-1 1-1 0 0,0-1 0 0 0,-1 0 0 0 0,1 1 0 0 0,-1-1 1 0 0,1 1-1 0 0,-1-1 0 0 0,0 1 0 0 0,0 0 0 0 0,-1 0 1 0 0,1 0-1 0 0,-1 0 0 0 0,1 0 0 0 0,-1 0 0 0 0,0 1 0 0 0,-2-2-73 0 0,4 3 1 0 0,-4-3 1 0 0,0 0-1 0 0,0 0 0 0 0,-1 0 0 0 0,1 1 1 0 0,-1 0-1 0 0,0 0 0 0 0,0 0 0 0 0,0 1 1 0 0,0 0-1 0 0,-1 0 0 0 0,1 0 0 0 0,-5 0-1 0 0,6 2-2 0 0,-15-3 5 0 0,-1 2 0 0 0,-8 0-3 0 0,22 1-8 0 0,1 0 0 0 0,0 1-1 0 0,-1 0 1 0 0,1 0-1 0 0,0 1 1 0 0,0-1 0 0 0,0 1-1 0 0,0 1 1 0 0,0-1-1 0 0,-1 1 9 0 0,-8 6-18 0 0,2-1-7 0 0,1-1 0 0 0,-2-1 0 0 0,1 0 0 0 0,-2-1 25 0 0,13-4-86 0 0,0 0 0 0 0,-1 0 1 0 0,1 0-1 0 0,0 0 1 0 0,0 1-1 0 0,0-1 0 0 0,0 0 1 0 0,1 1-1 0 0,-2 0 86 0 0,3-1-1129 0 0,0-1-3139 0 0,0 0-1349 0 0</inkml:trace>
  <inkml:trace contextRef="#ctx0" brushRef="#br0" timeOffset="535.433">557 36 13824 0 0,'-1'3'252'0'0,"-1"0"0"0"0,1 0 0 0 0,0 0 0 0 0,0 0 0 0 0,0 0 0 0 0,0 3-252 0 0,2 1 0 0 0,1 4 0 0 0,1 0 0 0 0,0 0 0 0 0,1 0 0 0 0,1 1 0 0 0,10 22 0 0 0,9 33 0 0 0,-20-51 122 0 0,0-1 1 0 0,-1 1 0 0 0,0 0-1 0 0,-2 1 1 0 0,1-1 0 0 0,-2 0-1 0 0,-1 2-122 0 0,0 44 2739 0 0,2-36-3634 0 0,5 9 454 0 0,9-45 203 0 0,-3-1-91 0 0,-1-1 0 0 0,-1 0 0 0 0,0 0-1 0 0,-1-1 1 0 0,0-1 0 0 0,5-10 329 0 0,-7 12 0 0 0,1 0 0 0 0,1 1 0 0 0,0 0 0 0 0,0 1 0 0 0,1 0 0 0 0,0 0 0 0 0,1 1 0 0 0,0 0 0 0 0,0 1 0 0 0,1 1 0 0 0,0-1 0 0 0,1 2 0 0 0,0 0 0 0 0,9-3 0 0 0,-17 7 230 0 0,-1 1 1 0 0,1-1 0 0 0,0 1-1 0 0,0 1 1 0 0,0-1-1 0 0,3 0-230 0 0,-6 3 144 0 0,-1-1 0 0 0,0 1 0 0 0,1-1 0 0 0,-1 1 0 0 0,0-1 0 0 0,0 1 0 0 0,0 0 0 0 0,0-1 0 0 0,0 1 0 0 0,0 0 0 0 0,-1 0 0 0 0,1 0 0 0 0,0 0-144 0 0,-1 0 176 0 0,1-2-147 0 0,-1 1 0 0 0,0 0 1 0 0,0 0-1 0 0,0 0 0 0 0,0 0 0 0 0,1 0 0 0 0,-1 0 0 0 0,0 0 0 0 0,-1 0 0 0 0,1 0 0 0 0,0 0 0 0 0,0 0 0 0 0,0 0 0 0 0,-1-1 0 0 0,1 1 0 0 0,0 0 0 0 0,-1 0 0 0 0,1 0 0 0 0,-1 0 0 0 0,1 0-29 0 0,-5 15 27 0 0,5-6-27 0 0,0-2 0 0 0,0 1 0 0 0,0 0 0 0 0,-1-1 0 0 0,0 1 0 0 0,-1-1 0 0 0,-1 7 0 0 0,-1-3 0 0 0,4-9 0 0 0,-1-1 0 0 0,0 1 0 0 0,0 0 0 0 0,0-1 0 0 0,0 0 0 0 0,0 1 0 0 0,0-1 0 0 0,-1 0 0 0 0,-1 3 0 0 0,-6 6 0 0 0,0 0 0 0 0,-1-1 0 0 0,0 0 0 0 0,-9 7 0 0 0,9-11 0 0 0,1 0 0 0 0,-1 0 0 0 0,-1-1 0 0 0,1 0 0 0 0,-1-1 0 0 0,-3 1 0 0 0,11-4 0 0 0,-1 0-10 0 0,-1 0 0 0 0,0 0 0 0 0,1-1 0 0 0,-1 0 0 0 0,1 0 1 0 0,-5 0 9 0 0,0 0-342 0 0,8 0-133 0 0,1 0-761 0 0,0 0-3062 0 0,0 0-1315 0 0</inkml:trace>
  <inkml:trace contextRef="#ctx0" brushRef="#br0" timeOffset="881.541">1075 192 15664 0 0,'0'0'718'0'0,"0"0"-19"0"0,-2 16-421 0 0,3-6-6 0 0,0 0-1 0 0,0 0 0 0 0,2 0 0 0 0,-1 0 1 0 0,2 2-272 0 0,5 29 691 0 0,3 47-671 0 0,-2-13 419 0 0,8 24-439 0 0,-13-72 268 0 0,-1 0-1 0 0,-1 0 1 0 0,-1 0-1 0 0,-1 0 1 0 0,-2 1-1 0 0,-1 6-267 0 0,1-28-18 0 0,0 1 1 0 0,0-1-1 0 0,-1 1 0 0 0,0-1 0 0 0,0 0 0 0 0,-1 0 0 0 0,1 0 0 0 0,-1 0 0 0 0,-3 4 18 0 0,5-8 81 0 0,-1 0 1 0 0,1 0-1 0 0,-1 0 0 0 0,1 0 0 0 0,-1 0 0 0 0,0 0 1 0 0,0-1-1 0 0,0 1 0 0 0,0-1 0 0 0,0 1 1 0 0,0-1-1 0 0,0 0 0 0 0,0 1 0 0 0,-1-1 1 0 0,1 0-1 0 0,0-1 0 0 0,-1 1 0 0 0,1 0 0 0 0,-1-1 1 0 0,1 1-1 0 0,-1-1 0 0 0,1 0 0 0 0,-1 0 1 0 0,1 0-1 0 0,-1 0 0 0 0,1 0 0 0 0,-1-1-81 0 0,0 1-49 0 0,0-1 0 0 0,0 0 1 0 0,0-1-1 0 0,0 1 0 0 0,0 0 0 0 0,0-1 0 0 0,0 0 0 0 0,1 0 0 0 0,-1 0 0 0 0,1 0 0 0 0,-1 0 0 0 0,1 0 0 0 0,0 0 0 0 0,0-1 1 0 0,0 1-1 0 0,-1-2 49 0 0,0-1-226 0 0,0 1 0 0 0,1-1 1 0 0,-1 0-1 0 0,1 1 1 0 0,0-1-1 0 0,0 0 0 0 0,1 0 1 0 0,0 0-1 0 0,-1-5 226 0 0,-4-37-3103 0 0,2 20-3380 0 0</inkml:trace>
  <inkml:trace contextRef="#ctx0" brushRef="#br0" timeOffset="1180.203">1042 99 15664 0 0,'-2'-1'176'0'0,"-5"-5"1219"0"0,7 6-1390 0 0,-1-1-1 0 0,1 0 0 0 0,0 1 0 0 0,0-1 1 0 0,0 1-1 0 0,0-1 0 0 0,0 1 0 0 0,0-1 1 0 0,0 0-1 0 0,0 1 0 0 0,0-1 0 0 0,0 1 1 0 0,0-1-1 0 0,0 0 0 0 0,0 1 0 0 0,0-1 0 0 0,1 1 1 0 0,-1-1-1 0 0,0 1 0 0 0,0-1 0 0 0,1 1 1 0 0,-1-1-1 0 0,0 1 0 0 0,1-1 0 0 0,-1 1 1 0 0,0-1-1 0 0,1 1 0 0 0,-1-1 0 0 0,1 1 1 0 0,-1 0-1 0 0,1-1 0 0 0,-1 1-4 0 0,1-1 12 0 0,3-3-8 0 0,0 0-1 0 0,0 0 1 0 0,1 1-1 0 0,-1-1 0 0 0,1 1 1 0 0,0 0-1 0 0,0 0 1 0 0,3-1-4 0 0,-5 3-530 0 0,-1 0 0 0 0,0 0 1 0 0,1 0-1 0 0,-1 1 0 0 0,1-1 0 0 0,-1 1 1 0 0,0 0-1 0 0,1-1 530 0 0,5 1-1533 0 0</inkml:trace>
  <inkml:trace contextRef="#ctx0" brushRef="#br0" timeOffset="1555.635">1456 284 15664 0 0,'0'0'356'0'0,"0"0"49"0"0,0 0 21 0 0,0 0-42 0 0,6-2-236 0 0,-5 1-148 0 0,1 0 0 0 0,-1 0 0 0 0,0 0 0 0 0,0 0 0 0 0,0-1 0 0 0,1 1 0 0 0,-1 0 0 0 0,-1-1 0 0 0,1 1 0 0 0,0-1 0 0 0,1 0 0 0 0,0-1 0 0 0,-1 1 0 0 0,1-1 0 0 0,0 1 0 0 0,0 0 0 0 0,1 0 0 0 0,-1 0 0 0 0,0 0 0 0 0,1 0 0 0 0,1-1 0 0 0,-1 1 34 0 0,-1 0 0 0 0,1 0-1 0 0,-1-1 1 0 0,0 1-1 0 0,0-1 1 0 0,0 0-1 0 0,0 1 1 0 0,0-1-1 0 0,0 0 1 0 0,-1 0-1 0 0,1 0 1 0 0,-1-1-1 0 0,1-2-33 0 0,1 1 564 0 0,-2 4-526 0 0,0 0-1 0 0,-1 1 1 0 0,1-1-1 0 0,0 0 1 0 0,-1 0-1 0 0,1 1 1 0 0,-1-1-1 0 0,0 0 1 0 0,1 0 0 0 0,-1 0-1 0 0,0 0 1 0 0,1 0-1 0 0,-1 0 1 0 0,0 1-1 0 0,0-1 1 0 0,0 0-1 0 0,0 0 1 0 0,0 0 0 0 0,0 0-1 0 0,0 0 1 0 0,0 0-1 0 0,0 0 1 0 0,0 0-1 0 0,0 0 1 0 0,-1 1-1 0 0,1-2-37 0 0,-1 1-337 0 0,1 1 260 0 0,-1-1 0 0 0,1 0 0 0 0,-1 1 0 0 0,1-1 0 0 0,-1 1 0 0 0,1-1 0 0 0,-1 1 0 0 0,0-1 0 0 0,0 1-1 0 0,1-1 1 0 0,-1 1 0 0 0,0-1 0 0 0,0 1 0 0 0,1 0 0 0 0,-1 0 77 0 0,-7 1-38 0 0,-1 0 0 0 0,1 1-1 0 0,0 1 1 0 0,0 0 0 0 0,0 0 0 0 0,1 0-1 0 0,-1 1 1 0 0,1 0 0 0 0,-3 2 38 0 0,-2 1 344 0 0,7-4-162 0 0,-1 1 1 0 0,1 0-1 0 0,1 1 0 0 0,-1-1 0 0 0,0 1 0 0 0,1 0 0 0 0,0 0 1 0 0,0 1-1 0 0,1 0-182 0 0,-2-1-83 0 0,0 4 83 0 0,0 0 0 0 0,1 0 0 0 0,0 0 0 0 0,-3 10 0 0 0,-6 11 0 0 0,12-28 0 0 0,1 1 0 0 0,-1-1 0 0 0,1 1 0 0 0,-1-1 0 0 0,1 1 0 0 0,0 0 0 0 0,0-1 0 0 0,0 1 0 0 0,0-1 0 0 0,0 1 0 0 0,1 0 0 0 0,-1-1 0 0 0,1 3 0 0 0,2 16 0 0 0,-3-15 0 0 0,1-1 0 0 0,0 1 0 0 0,0-1 0 0 0,0 0 0 0 0,0 1 0 0 0,2 1 0 0 0,-3-4 0 0 0,1-1 0 0 0,0 1 0 0 0,0-1 0 0 0,1 0 0 0 0,-1 1 0 0 0,0-1 0 0 0,1 0 0 0 0,-1 0 0 0 0,1 0 0 0 0,0 0 0 0 0,0 0 0 0 0,0 0 0 0 0,0-1 0 0 0,2 2 0 0 0,16 9 609 0 0,2-2-1 0 0,2 0-608 0 0,-15-6 110 0 0,-1-2 0 0 0,1 1-1 0 0,0-1 1 0 0,-1-1-1 0 0,1 1 1 0 0,0-1-1 0 0,4-1-109 0 0,1 0-443 0 0,0 1 183 0 0,-1-1 1 0 0,0-1 0 0 0,1 0-1 0 0,-1-1 1 0 0,0 0-1 0 0,6-3 260 0 0,9-1-695 0 0,4-2-5004 0 0,-19 3 86 0 0</inkml:trace>
  <inkml:trace contextRef="#ctx0" brushRef="#br0" timeOffset="1838.499">1868 0 13824 0 0,'0'16'4132'0'0,"1"7"-3273"0"0,9 121 1797 0 0,-7 43-2656 0 0,-2-177 0 0 0,0-1 0 0 0,0 1 0 0 0,1-1 0 0 0,2 8 0 0 0,-1-6 0 0 0,0 0 0 0 0,-1-1 0 0 0,-1 2 0 0 0,3 13 13 0 0,-3-20-188 0 0,0-1 1 0 0,0 1-1 0 0,0 0 1 0 0,-1 0-1 0 0,0 0 0 0 0,0-1 1 0 0,0 1-1 0 0,0 1 175 0 0,-1-4-716 0 0,1-2-857 0 0,0 0-379 0 0,0 0-80 0 0,0 0-14 0 0</inkml:trace>
  <inkml:trace contextRef="#ctx0" brushRef="#br0" timeOffset="2200.444">1805 363 13824 0 0,'0'0'629'0'0,"-2"0"-12"0"0,48-36-367 0 0,-27 26-254 0 0,0 0 0 0 0,1 1 0 0 0,17-5 4 0 0,12-5-5259 0 0,-37 14 922 0 0</inkml:trace>
  <inkml:trace contextRef="#ctx0" brushRef="#br0" timeOffset="2521.278">2134 194 11976 0 0,'0'0'266'0'0,"0"0"44"0"0,4 16 426 0 0,-1 5-498 0 0,-1-7 1873 0 0,0 0-1 0 0,-1 10-2110 0 0,0 11 1319 0 0,0-11-517 0 0,-2 0 0 0 0,0 0-1 0 0,-1 1-801 0 0,1-20 254 0 0,0 1 0 0 0,1-1 0 0 0,0 0 0 0 0,0 1 0 0 0,0-1 0 0 0,1 1 0 0 0,0-1 0 0 0,1 4-254 0 0,-2-4 16 0 0,-2 2-80 0 0,1-5-273 0 0,1-2-138 0 0,0 0-33 0 0,0 0-208 0 0,0 0-857 0 0,0 0-379 0 0,1-2-80 0 0,1-5-14 0 0</inkml:trace>
  <inkml:trace contextRef="#ctx0" brushRef="#br0" timeOffset="2522.278">2222 132 10136 0 0,'-9'-6'448'0'0,"9"3"96"0"0,-5 0-440 0 0,-1 1-104 0 0,-4-1 0 0 0,13 0 0 0 0,6-2 432 0 0,-9 5 64 0 0,4-6 16 0 0,-4 6 0 0 0,9-6-416 0 0,0 2-96 0 0,0-2 0 0 0,-9 6 0 0 0,0-3-800 0 0,0 3-176 0 0,28-16-40 0 0,-10 10-8 0 0</inkml:trace>
  <inkml:trace contextRef="#ctx0" brushRef="#br0" timeOffset="2793.932">2389 380 13824 0 0,'0'0'314'0'0,"0"2"46"0"0,1 11-57 0 0,1 1 0 0 0,0 0-1 0 0,4 11-302 0 0,-4-21 190 0 0,24 87 2032 0 0,-11-59 311 0 0,-14-31-2417 0 0,0 1-1 0 0,0-1 0 0 0,1 0 0 0 0,-1 0 1 0 0,0 1-1 0 0,1-1 0 0 0,-1 0 0 0 0,1 0 1 0 0,0 0-116 0 0,0 1 66 0 0,4 2-54 0 0,-1-1-7 0 0,8 1-6 0 0,-11-3 1 0 0,11 1 0 0 0,-10-2 0 0 0,-1 0 0 0 0,0-1 0 0 0,0 1 0 0 0,0-1 0 0 0,0 0 0 0 0,1 1 0 0 0,-1-1 0 0 0,0 0 0 0 0,0 0 0 0 0,0 0 0 0 0,-1-1 0 0 0,1 1 0 0 0,0 0 0 0 0,0-1 0 0 0,-1 1 0 0 0,1-1 0 0 0,-1 0 0 0 0,1 1 0 0 0,-1-1 0 0 0,0 0 0 0 0,1-1 0 0 0,4-4 0 0 0,-4 4 0 0 0,1-1 0 0 0,-1 1 0 0 0,-1-1 0 0 0,1 1 0 0 0,0-1 0 0 0,-1 0 0 0 0,0 0 0 0 0,0-1 0 0 0,6-13 0 0 0,8-20 6 0 0,-11 24-447 0 0,2 0 0 0 0,5-10 441 0 0,10-17-996 0 0,-13 25 966 0 0,0 0 0 0 0,1 0 0 0 0,1 1 0 0 0,7-8 30 0 0,17-24-442 0 0,-32 44 321 0 0,1 0-151 0 0,-1 1 1 0 0,1-1-1 0 0,-1 0 1 0 0,1-1-1 0 0,-1 1 1 0 0,0 0-1 0 0,1-4 272 0 0,-3 7-78 0 0,0-1 0 0 0,1 1 0 0 0,-1-1 0 0 0,0 1 0 0 0,0 0 0 0 0,1-1-1 0 0,-1 1 1 0 0,0-1 0 0 0,0 1 0 0 0,1 0 0 0 0,-1 0 0 0 0,0-1 0 0 0,1 1-1 0 0,-1 0 1 0 0,1-1 0 0 0,-1 1 0 0 0,0 0 0 0 0,1 0 0 0 0,-1 0 0 0 0,1-1-1 0 0,-1 1 1 0 0,0 0 0 0 0,1 0 78 0 0,6-3-1274 0 0,0-2 762 0 0</inkml:trace>
  <inkml:trace contextRef="#ctx0" brushRef="#br0" timeOffset="3251.724">2858 366 10136 0 0,'0'0'230'0'0,"7"2"309"0"0,0-3-508 0 0,0 0-1 0 0,0 0 1 0 0,-1 0-1 0 0,1-1 1 0 0,0 0 0 0 0,-1 0-1 0 0,1-1-30 0 0,-3 2 8 0 0,1-1-1 0 0,-1 0 0 0 0,0 0 0 0 0,0-1 0 0 0,0 1 1 0 0,0-1-1 0 0,0 0 0 0 0,0 0 0 0 0,-1 0 1 0 0,3-3-8 0 0,-4 3 117 0 0,1 1-1 0 0,-1-1 1 0 0,1 1 0 0 0,-1 0 0 0 0,1 0 0 0 0,0 0 0 0 0,3-1-117 0 0,-4 2 83 0 0,0-1 1 0 0,0 1 0 0 0,0 0-1 0 0,0 0 1 0 0,0-1-1 0 0,-1 1 1 0 0,1-1 0 0 0,0 0-1 0 0,-1 1 1 0 0,1-1-1 0 0,-1 0 1 0 0,0 0-1 0 0,1 0 1 0 0,-1 0 0 0 0,1-1-84 0 0,-2 2 0 0 0,0 0 1 0 0,1 0-1 0 0,-1 0 1 0 0,1 0 0 0 0,0 1-1 0 0,-1-1 1 0 0,1 0-1 0 0,0 0 1 0 0,0 0 0 0 0,-1 1-1 0 0,1-1 1 0 0,0 1 0 0 0,0-1-1 0 0,0 1 1 0 0,0-1-1 0 0,0 1 1 0 0,0-1 0 0 0,0 1-1 0 0,0-1 4 0 0,0 1 0 0 0,-1 0 0 0 0,1-1 0 0 0,0 1 0 0 0,0-1 0 0 0,0 1 0 0 0,-1-1 0 0 0,1 1 0 0 0,0-1 0 0 0,-1 0 0 0 0,1 1 0 0 0,0-1 0 0 0,-1 0 0 0 0,1 1 0 0 0,-1-1 0 0 0,1 0 0 0 0,-1 0 1 0 0,1 0-1 0 0,-1 1-4 0 0,1-8 227 0 0,-1 8-194 0 0,0-1 1 0 0,0 0-1 0 0,0 0 0 0 0,0 0 0 0 0,0 1 0 0 0,0-1 1 0 0,0 0-1 0 0,1 0 0 0 0,-1 1 0 0 0,0-1 0 0 0,0 0 1 0 0,1 1-1 0 0,-1-1 0 0 0,1 0 0 0 0,-1 1 1 0 0,0-1-1 0 0,1 0 0 0 0,-1 1 0 0 0,1-1-33 0 0,9-8 294 0 0,-9 8-253 0 0,1-1 1 0 0,-1 1-1 0 0,1 0 0 0 0,-1-1 0 0 0,0 1 0 0 0,1-1 0 0 0,-1 0 1 0 0,0 1-1 0 0,0-1 0 0 0,0 0 0 0 0,0 1 0 0 0,0-1 0 0 0,-1 0 1 0 0,1 0-1 0 0,0 0 0 0 0,-1 0 0 0 0,0 0 0 0 0,1 0 0 0 0,-1 0 1 0 0,0-1-42 0 0,0 2 0 0 0,0 0 0 0 0,1-1 0 0 0,-1 1 0 0 0,0 0 0 0 0,1 0 0 0 0,-1 0 0 0 0,0 0 0 0 0,1 0 0 0 0,-1 0 0 0 0,1 0 0 0 0,0 0 0 0 0,-1 0 0 0 0,1 0 0 0 0,0 0 0 0 0,0 0 0 0 0,-1 1 0 0 0,1-1 0 0 0,0 0 0 0 0,0 1 0 0 0,0-1 0 0 0,0 0 0 0 0,0 1 0 0 0,0-1 0 0 0,0 1 0 0 0,0-1 0 0 0,0 1 0 0 0,1-1 0 0 0,5-2 0 0 0,-7 3 2 0 0,1 0 0 0 0,-1 0 0 0 0,0-1 1 0 0,1 1-1 0 0,-1 0 0 0 0,0 0 0 0 0,0 0 1 0 0,1 0-1 0 0,-1-1 0 0 0,0 1 0 0 0,1 0 1 0 0,-1 0-1 0 0,0-1 0 0 0,0 1 0 0 0,1 0 1 0 0,-1 0-1 0 0,0-1 0 0 0,0 1 0 0 0,0 0 1 0 0,0-1-1 0 0,1 1 0 0 0,-1 0 0 0 0,0-1 1 0 0,0 1-1 0 0,0 0 0 0 0,0-1 0 0 0,0 1 1 0 0,0 0-1 0 0,0-1 0 0 0,0 1 0 0 0,0 0 1 0 0,0-1-1 0 0,0 1 0 0 0,0 0 0 0 0,0-1 1 0 0,0 1-1 0 0,0 0 0 0 0,0-1 0 0 0,0 1 1 0 0,-1 0-1 0 0,1-1 0 0 0,0 1 0 0 0,0 0 1 0 0,0-1-1 0 0,0 1 0 0 0,-1 0 0 0 0,1 0 1 0 0,0-1-1 0 0,0 1 0 0 0,-1 0 0 0 0,1 0 1 0 0,0 0-1 0 0,0-1 0 0 0,-1 1 0 0 0,1 0-2 0 0,-1 0 11 0 0,1-1 0 0 0,-1 1 0 0 0,1-1 0 0 0,0 1 0 0 0,-1 0 0 0 0,1-1 0 0 0,-1 1 0 0 0,1-1 0 0 0,0 1 0 0 0,0-1 0 0 0,-1 1 0 0 0,1-1 0 0 0,0 1 0 0 0,0-1 0 0 0,0 0 0 0 0,-1 1 0 0 0,1-1 0 0 0,0 1 0 0 0,0-1 0 0 0,0 1 0 0 0,0-1 0 0 0,0 0 0 0 0,0 1 0 0 0,0-1 0 0 0,0 1 0 0 0,0-1 0 0 0,1 1 0 0 0,-1-1 0 0 0,0 0-11 0 0,0 1 21 0 0,0 0 0 0 0,0 0 0 0 0,0-1 0 0 0,0 1 0 0 0,0 0 0 0 0,0 0 0 0 0,0 0 0 0 0,0-1 0 0 0,0 1 0 0 0,0 0 0 0 0,0 0 0 0 0,0 0 0 0 0,0-1 0 0 0,0 1-1 0 0,0 0 1 0 0,0 0 0 0 0,0 0 0 0 0,0 0 0 0 0,-1-1 0 0 0,1 1 0 0 0,0 0 0 0 0,0 0 0 0 0,0 0 0 0 0,0 0 0 0 0,0-1 0 0 0,0 1 0 0 0,-1 0 0 0 0,1 0 0 0 0,0 0 0 0 0,0 0 0 0 0,0 0 0 0 0,-1 0 0 0 0,1 0 0 0 0,0 0 0 0 0,0-1-21 0 0,-12-3 477 0 0,10 4-345 0 0,0-1 1 0 0,0 1-1 0 0,1 0 0 0 0,-1-1 0 0 0,0 1 1 0 0,0 0-1 0 0,0 0 0 0 0,0 1 0 0 0,0-1 0 0 0,-2 0-132 0 0,-13 6 1134 0 0,15-6-1136 0 0,1 0 1 0 0,0 1 0 0 0,-1-1 0 0 0,1 0 0 0 0,0 1-1 0 0,-1-1 1 0 0,1 1 0 0 0,0-1 0 0 0,0 1 0 0 0,0-1-1 0 0,-2 2 2 0 0,-16 10 0 0 0,17-11 0 0 0,-1 0 0 0 0,1 0 0 0 0,0 0 0 0 0,0 0 0 0 0,0 1 0 0 0,-1-1 0 0 0,2 1 0 0 0,-1-1 0 0 0,0 1 0 0 0,0 0 0 0 0,0 0 0 0 0,1 0 0 0 0,-1 0 0 0 0,1 0 0 0 0,0 0 0 0 0,-1 0 0 0 0,1 0 0 0 0,0 1 0 0 0,-19 57 1440 0 0,19-58-1399 0 0,1 0 1 0 0,-1 1-1 0 0,1-1 0 0 0,0 0 0 0 0,0 0 0 0 0,0 1 0 0 0,0-1 0 0 0,0 0 0 0 0,0 0 0 0 0,1 1 0 0 0,-1-1 0 0 0,1 0 0 0 0,0 0 0 0 0,0 1-41 0 0,0 0 5 0 0,0 0 0 0 0,0 0-1 0 0,-1 0 1 0 0,1 1 0 0 0,-1-1 0 0 0,0 0-1 0 0,0 3-4 0 0,-2 12 0 0 0,1-15 0 0 0,1 0 0 0 0,-1 1 0 0 0,1-1 0 0 0,0 0 0 0 0,0 1 0 0 0,0-1 0 0 0,0 0 0 0 0,1 1 0 0 0,-1-1 0 0 0,1 0 0 0 0,0 0 0 0 0,0 1 0 0 0,1 0 0 0 0,7 26 0 0 0,-8-26 0 0 0,-1 1 0 0 0,1-1 0 0 0,1 0 0 0 0,-1 0 0 0 0,1 0 0 0 0,0 0 0 0 0,0 0 0 0 0,0-1 0 0 0,0 1 0 0 0,0 0 0 0 0,3 2 0 0 0,21 25 0 0 0,-25-29 0 0 0,1-1 0 0 0,-1 0 0 0 0,1 0 0 0 0,-1 0 0 0 0,1 0 0 0 0,-1 0 0 0 0,1 0 0 0 0,0-1 0 0 0,-1 1 0 0 0,1 0 0 0 0,0-1 0 0 0,0 1 0 0 0,0-1 0 0 0,1 0 0 0 0,2 2 0 0 0,7 0 49 0 0,0 0-1 0 0,0 0 1 0 0,0-1-1 0 0,0 0 0 0 0,1-1 1 0 0,-1-1-1 0 0,0 0 1 0 0,3-1-49 0 0,19-4 789 0 0,-1-2 0 0 0,6-3-789 0 0,-31 9 66 0 0,21-10-44 0 0,4-1-92 0 0,-18 10-82 0 0,-9 2 30 0 0,0 0-1 0 0,0-1 1 0 0,0 1-1 0 0,3-3 123 0 0,-7 4-59 0 0,-1-1-1 0 0,0 0 1 0 0,1 1-1 0 0,-1-1 1 0 0,1 0-1 0 0,-1 0 1 0 0,0 0-1 0 0,0 0 1 0 0,0 0-1 0 0,1 0 1 0 0,-1-1-1 0 0,0 1 1 0 0,-1 0-1 0 0,1-1 1 0 0,0 1-1 0 0,0 0 1 0 0,0-1-1 0 0,-1 1 1 0 0,1-1-1 0 0,-1 0 60 0 0,2-2-189 0 0,-1 0 0 0 0,1 0 0 0 0,0 0-1 0 0,0 0 1 0 0,0 1 0 0 0,0-1 0 0 0,1 1 0 0 0,0-1 188 0 0,3-6-1283 0 0,4-8-5541 0 0</inkml:trace>
  <inkml:trace contextRef="#ctx0" brushRef="#br0" timeOffset="3995.322">241 922 4144 0 0,'0'0'191'0'0,"0"0"362"0"0,0 0 1420 0 0,0-1 1481 0 0,4-1-1589 0 0,15-3 1579 0 0,30 2-3300 0 0,144 14-1346 0 0,-34-5 1052 0 0,-143-6 145 0 0,265 5 374 0 0,77-20 232 0 0,168-3 784 0 0,185 18-1056 0 0,-503-3-265 0 0,64-15-64 0 0,-46 1 82 0 0,-116 10-5203 0 0,-71 6-95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19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23 18255 0 0,'-11'-3'282'0'0,"8"2"-97"0"0,-1 1-1 0 0,1-1 1 0 0,0-1 0 0 0,0 1-1 0 0,0 0 1 0 0,0-1 0 0 0,0 0 0 0 0,0 1-1 0 0,-2-3-184 0 0,5 4 7 0 0,0 0 0 0 0,-1-1 0 0 0,1 1-1 0 0,0-1 1 0 0,-1 1 0 0 0,1 0 0 0 0,-1 0-1 0 0,1-1 1 0 0,0 1 0 0 0,-1 0 0 0 0,1 0-1 0 0,-1-1 1 0 0,1 1 0 0 0,-1 0 0 0 0,1 0-1 0 0,-1 0 1 0 0,1 0 0 0 0,-1 0 0 0 0,1 0-1 0 0,-1-1 1 0 0,1 1 0 0 0,-1 0-1 0 0,1 1 1 0 0,-1-1 0 0 0,1 0 0 0 0,-1 0-7 0 0,2 0 7 0 0,-1 1 0 0 0,0-1-1 0 0,0 0 1 0 0,0 1 0 0 0,1-1 0 0 0,-1 0 0 0 0,0 1 0 0 0,0-1 0 0 0,1 0 0 0 0,-1 1 0 0 0,0-1 0 0 0,1 0 0 0 0,-1 1-1 0 0,0-1 1 0 0,1 0 0 0 0,-1 0 0 0 0,0 0 0 0 0,1 1 0 0 0,-1-1 0 0 0,1 0 0 0 0,-1 0 0 0 0,0 0 0 0 0,1 0 0 0 0,-1 0-1 0 0,1 0 1 0 0,-1 0 0 0 0,1 0 0 0 0,-1 0 0 0 0,0 0 0 0 0,1 0-7 0 0,32 8-2300 0 0,-24-8-4310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19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70 6448 0 0,'0'0'3'0'0,"0"0"0"0"0,0 0-1 0 0,0 0 1 0 0,0 0 0 0 0,0 0 0 0 0,0 0 0 0 0,0 0 0 0 0,-1 0 0 0 0,1 0 0 0 0,0 0 0 0 0,0 0-1 0 0,0 0 1 0 0,0 0 0 0 0,0 0 0 0 0,0 0 0 0 0,0-1 0 0 0,0 1 0 0 0,0 0 0 0 0,0 0-1 0 0,0 0 1 0 0,0 0 0 0 0,0 0 0 0 0,0 0 0 0 0,0 0 0 0 0,0 0 0 0 0,0 0 0 0 0,0 0-1 0 0,0 0 1 0 0,0-1 0 0 0,0 1 0 0 0,0 0 0 0 0,0 0 0 0 0,0 0 0 0 0,0 0 0 0 0,0 0 0 0 0,0 0-1 0 0,0 0 1 0 0,0 0 0 0 0,0 0 0 0 0,0 0 0 0 0,0 0 0 0 0,0 0 0 0 0,0-1 0 0 0,0 1-1 0 0,1 0 1 0 0,-1 0 0 0 0,0 0 0 0 0,0 0 0 0 0,0 0 0 0 0,0 0 0 0 0,0 0 0 0 0,0 0 0 0 0,0 0-1 0 0,0 0 1 0 0,0 0 0 0 0,0 0 0 0 0,0 0 0 0 0,0 0 0 0 0,0 0 0 0 0,1 0 0 0 0,-1 0-1 0 0,0 0-2 0 0,-12-4 270 0 0,-12-5-46 0 0,22 9-224 0 0,1-1 0 0 0,1 1 0 0 0,-1 0 0 0 0,0 0 0 0 0,0 0 0 0 0,1-1 0 0 0,-1 1 0 0 0,0 0 0 0 0,1-1 0 0 0,-1 1 0 0 0,0 0 0 0 0,1-1 0 0 0,-1 1 0 0 0,0-1 0 0 0,1 1 0 0 0,-1-1 0 0 0,1 1 0 0 0,-1-1 0 0 0,1 0 0 0 0,-1 1 0 0 0,1-1 0 0 0,-1 1 0 0 0,1-1 0 0 0,-1-3 0 0 0,2 4-1 0 0,-1 0 0 0 0,0-1 0 0 0,0 1 0 0 0,0 0 0 0 0,0 0 0 0 0,0-1 0 0 0,0 1 0 0 0,0 0 0 0 0,0-1 0 0 0,0 1 0 0 0,0 0 0 0 0,0 0 0 0 0,0-1 0 0 0,-1 1 0 0 0,1 0 0 0 0,0-1 0 0 0,0 1 0 0 0,0 0 0 0 0,0 0 0 0 0,0-1 0 0 0,-1 1 0 0 0,1 0 0 0 0,0 0 0 0 0,0 0 0 0 0,0-1 0 0 0,-1 1 0 0 0,1 0 0 0 0,0 0 0 0 0,0 0 0 0 0,0 0 0 0 0,-1-1 0 0 0,1 1 0 0 0,0 0 0 0 0,-1 0 1 0 0,-8-4 83 0 0,7 3 10 0 0,-20-5 2261 0 0,5 1 2070 0 0,17 5-4378 0 0,0 0 1 0 0,0 0 0 0 0,0 0-1 0 0,0 0 1 0 0,0 0 0 0 0,0 0-1 0 0,0 0 1 0 0,0 0 0 0 0,0 0-1 0 0,0 0 1 0 0,0 0 0 0 0,0 0-1 0 0,0 0 1 0 0,0 0-1 0 0,0 0 1 0 0,0 0 0 0 0,0 0-1 0 0,0-1 1 0 0,1 1 0 0 0,-1 0-1 0 0,0 0 1 0 0,0 0 0 0 0,0 0-1 0 0,0 0 1 0 0,0 0 0 0 0,0 0-1 0 0,0 0 1 0 0,0 0 0 0 0,0 0-1 0 0,0 0 1 0 0,0 0-1 0 0,0 0-46 0 0,10 1 238 0 0,32 5 1367 0 0,1-4-1605 0 0,30-4 0 0 0,-26 0 0 0 0,-7 1 0 0 0,26-5 0 0 0,13-2 506 0 0,0 4-1 0 0,19 3-505 0 0,1 6 184 0 0,-1 0-11 0 0,36 1 110 0 0,-119-5-194 0 0,-9-1-29 0 0,-1 0 1 0 0,1 0-1 0 0,0 0 0 0 0,0 0 1 0 0,1-1-61 0 0,0-1 25 0 0,-5 2 28 0 0,3 0 127 0 0,-1 0-6833 0 0,-4 0 1039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20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9 12960 0 0,'-15'-7'297'0'0,"16"7"-251"0"0,-1 0-1 0 0,0 0 1 0 0,1-1 0 0 0,-1 1 0 0 0,1 0-1 0 0,-1 0 1 0 0,1 0 0 0 0,-1 0 0 0 0,0 0-1 0 0,1 0 1 0 0,-1 0 0 0 0,1 0-1 0 0,-1 0 1 0 0,1 0 0 0 0,-1 0 0 0 0,1 0-1 0 0,-1 0 1 0 0,0 0 0 0 0,1 0 0 0 0,-1 0-1 0 0,1 1 1 0 0,-1-1 0 0 0,0 0-1 0 0,1 0 1 0 0,-1 0 0 0 0,1 1 0 0 0,-1-1-1 0 0,0 0 1 0 0,1 1 0 0 0,-1-1-46 0 0,21 27 1115 0 0,-19-23-1003 0 0,0 0 1 0 0,0 0-1 0 0,-1 1 1 0 0,1-1 0 0 0,-1 0-1 0 0,0 1 1 0 0,0-1-1 0 0,-1 1 1 0 0,1 1-113 0 0,1 7 194 0 0,4 25 1209 0 0,-1 24-1403 0 0,-4-48 285 0 0,0 24 101 0 0,-2-1-1 0 0,-5 34-385 0 0,3-37 21 0 0,-2-9-21 0 0,3-19 0 0 0,1 1 0 0 0,-1 0 0 0 0,1 0 0 0 0,1 0 0 0 0,-1 0 0 0 0,1 0 0 0 0,1-5 4 0 0,-1-2-3 0 0,0 0 0 0 0,0 1 1 0 0,0-1-1 0 0,0 1 0 0 0,0-1 0 0 0,0 0 0 0 0,0 1 0 0 0,0-1 1 0 0,0 1-1 0 0,0-1 0 0 0,0 0 0 0 0,0 1 0 0 0,0-1 1 0 0,-1 1-1 0 0,1-1 0 0 0,0 0 0 0 0,0 1 0 0 0,0-1 1 0 0,0 0-1 0 0,-1 1 0 0 0,1-1 0 0 0,0 0 0 0 0,0 1 1 0 0,-1-1-1 0 0,1 0 0 0 0,0 0 0 0 0,-1 1 0 0 0,1-1 0 0 0,0 0 1 0 0,-1 0-1 0 0,1 1 0 0 0,0-1 0 0 0,-1 0 0 0 0,1 0-1 0 0,-2 1 227 0 0,2-1 72 0 0,0 0 11 0 0,11-14 426 0 0,1-6-918 0 0,1 1-1 0 0,1 0 0 0 0,0 1 0 0 0,2 1 0 0 0,0 0 0 0 0,0 2 0 0 0,20-15 183 0 0,-10 10-100 0 0,-19 14 57 0 0,0 0 0 0 0,0 1 0 0 0,1 0-1 0 0,-1 0 1 0 0,1 1 0 0 0,0 0 0 0 0,2 0 43 0 0,-19 27 10 0 0,6-19-8 0 0,-1 0 0 0 0,1 0 0 0 0,-1-1 0 0 0,0 1 0 0 0,0-1 1 0 0,0 0-1 0 0,-1 0 0 0 0,1 0 0 0 0,-1-1-2 0 0,-45 20 45 0 0,36-16-45 0 0,0 0 0 0 0,1 0 0 0 0,-3 3 0 0 0,9-5 0 0 0,-1 1 0 0 0,1 0 0 0 0,0 1 0 0 0,-4 4 0 0 0,6-4 0 0 0,5 1 28 0 0,3-4 33 0 0,-1-1-1 0 0,0 1 0 0 0,1-1 0 0 0,-1 0 1 0 0,1 0-1 0 0,0 0 0 0 0,0 0 0 0 0,-1 0 0 0 0,1-1 1 0 0,0 0-1 0 0,1 1 0 0 0,1-1-60 0 0,150 49 947 0 0,-92-29-613 0 0,-44-10-1286 0 0,-17-11-4002 0 0,3 0-1731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28.7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175 149 2760 0 0,'-1'-5'917'0'0,"-2"-4"-116"0"0,3 8-693 0 0,-1 0 0 0 0,1 0-1 0 0,0 0 1 0 0,-1 0 0 0 0,1 0-1 0 0,0 0 1 0 0,0 0 0 0 0,0 0-1 0 0,0 0 1 0 0,0 0 0 0 0,0 0-1 0 0,0 0 1 0 0,0 0 0 0 0,0 0-1 0 0,0 0 1 0 0,0 0 0 0 0,1 0-1 0 0,-1 0 1 0 0,0-1-108 0 0,1 2 66 0 0,-1-1 0 0 0,0 0 0 0 0,0 0 1 0 0,0 1-1 0 0,0-1 0 0 0,0 0 0 0 0,0 0 0 0 0,0 1 1 0 0,0-1-1 0 0,-1 0 0 0 0,1 0 0 0 0,0 1 0 0 0,0-1 0 0 0,-1 0 1 0 0,1 1-1 0 0,0-1 0 0 0,-1 0-66 0 0,-1-6 615 0 0,-15-8 2149 0 0,17 14-2637 0 0,-1 0 1 0 0,0 0 0 0 0,0 0 0 0 0,0 0-1 0 0,0 0 1 0 0,-1 1 0 0 0,1-1 0 0 0,0 0-1 0 0,0 1 1 0 0,0-1 0 0 0,0 0 0 0 0,-1 1-1 0 0,1 0 1 0 0,0-1 0 0 0,-1 1 0 0 0,0 0-128 0 0,1 0 360 0 0,-7-15 6158 0 0,13 20-6517 0 0,6 7-84 0 0,-9-10 89 0 0,0 0 0 0 0,0-1-1 0 0,-1 1 1 0 0,1 0 0 0 0,-1 0-1 0 0,1 0 1 0 0,-1 1-1 0 0,0-1 1 0 0,0 0 0 0 0,1 3-6 0 0,26 54 10 0 0,-26-54-11 0 0,1-1 0 0 0,-1 1 0 0 0,1-1 0 0 0,0 0 0 0 0,0 0 0 0 0,0-1 0 0 0,1 1 1 0 0,0 1 29 0 0,0 0-1 0 0,-1-1 1 0 0,1 1-1 0 0,1 4-28 0 0,7 13 105 0 0,2 0-1 0 0,11 14-104 0 0,15 23 12 0 0,-35-49-12 0 0,0 0 0 0 0,-1 0 0 0 0,2 6 0 0 0,-3-5 0 0 0,2 0 0 0 0,0 0 0 0 0,0 0 0 0 0,1 0 0 0 0,2 2 0 0 0,7 6 56 0 0,-14-18-133 0 0,-1-1-6 0 0,0 0 17 0 0,0 0 0 0 0,1 0 0 0 0,-1-1 0 0 0,0 1 0 0 0,0 0 0 0 0,0 0-1 0 0,0 0 1 0 0,0 0 0 0 0,0 0 0 0 0,1 0 0 0 0,-1 0 0 0 0,0-1 0 0 0,0 1-1 0 0,0 0 1 0 0,0 0 0 0 0,1 0 0 0 0,-1 0 0 0 0,0 0 0 0 0,0 0 0 0 0,0 0-1 0 0,0 0 1 0 0,1 0 0 0 0,-1 0 0 0 0,0 0 0 0 0,0 0 0 0 0,0 0 0 0 0,0 0-1 0 0,1 0 1 0 0,-1 0 0 0 0,0 0 0 0 0,0 0 0 0 0,0 0 0 0 0,0 0 0 0 0,1 0-1 0 0,-1 0 1 0 0,0 1 0 0 0,0-1 0 0 0,0 0 0 0 0,0 0 0 0 0,1 0 0 0 0,-1 0-1 0 0,0 0 1 0 0,0 0 0 0 0,0 1 0 0 0,0-1 0 0 0,0 0 0 0 0,0 0 0 0 0,0 0-1 0 0,0 0 1 0 0,1 0 0 0 0,-1 1 0 0 0,0-1 0 0 0,0 0 0 0 0,0 0 0 0 0,0 0 0 0 0,0 0-1 0 0,0 1 1 0 0,0-1 0 0 0,0 0 0 0 0,0 0 0 0 0,0 0 66 0 0,-2-5-909 0 0</inkml:trace>
  <inkml:trace contextRef="#ctx0" brushRef="#br0" timeOffset="418.891">31 259 12032 0 0,'-16'-3'1320'0'0,"15"3"-1308"0"0,0 1 1 0 0,0-1 0 0 0,0 0 0 0 0,0 1 0 0 0,0-1-1 0 0,0 1 1 0 0,0-1 0 0 0,0 1 0 0 0,0 0 0 0 0,0-1-1 0 0,1 1 1 0 0,-1 0 0 0 0,0-1 0 0 0,0 1 0 0 0,0 1-13 0 0,1-2 49 0 0,0 0 1 0 0,0 0 0 0 0,0 1 0 0 0,0-1-1 0 0,0 0 1 0 0,0 0 0 0 0,0 1 0 0 0,0-1-1 0 0,0 0 1 0 0,0 0 0 0 0,0 0 0 0 0,0 1-1 0 0,1-1 1 0 0,-1 0 0 0 0,0 0 0 0 0,0 1-1 0 0,0-1 1 0 0,0 0 0 0 0,0 0 0 0 0,0 0-1 0 0,1 1 1 0 0,-1-1 0 0 0,0 0 0 0 0,0 0-1 0 0,0 0 1 0 0,1 0 0 0 0,-1 1-1 0 0,0-1 1 0 0,0 0 0 0 0,0 0 0 0 0,1 0-1 0 0,-1 0 1 0 0,0 0 0 0 0,0 0 0 0 0,1 0-50 0 0,9-2 778 0 0,9-12-26 0 0,-15 8-606 0 0,-1 0-1 0 0,1 0 1 0 0,-1 0-1 0 0,0 0 1 0 0,-1-1-1 0 0,0 1 1 0 0,0-1-1 0 0,0-1-145 0 0,9-24 222 0 0,8-33-90 0 0,-11 39-86 0 0,-6 19 8 0 0,0 1 1 0 0,0-1-1 0 0,1 1 1 0 0,0 0-1 0 0,0 0 0 0 0,0 0 1 0 0,0 0-1 0 0,1 1 1 0 0,0-1-55 0 0,-2 5 19 0 0,0-1 0 0 0,-1 1 1 0 0,1 0-1 0 0,0-1 0 0 0,0 1 0 0 0,0 0 1 0 0,0 0-1 0 0,0 1 0 0 0,0-1 1 0 0,0 0-1 0 0,0 1 0 0 0,0-1 1 0 0,0 1-1 0 0,0-1 0 0 0,1 1 0 0 0,-1 0 1 0 0,0 0-1 0 0,0 0 0 0 0,0 0 1 0 0,0 1-1 0 0,1-1 0 0 0,1 1-19 0 0,9 0 10 0 0,2-1 38 0 0,-1 1 0 0 0,1 0 0 0 0,0 1 0 0 0,-1 1 0 0 0,1 0 0 0 0,-1 1 0 0 0,0 1 0 0 0,0 0 0 0 0,-1 1 0 0 0,1 0 0 0 0,-1 1 0 0 0,5 4-48 0 0,-14-7 3 0 0,0 0 0 0 0,0 0 0 0 0,0 0 0 0 0,-1 0 0 0 0,0 0 0 0 0,0 1-1 0 0,0-1 1 0 0,0 1-3 0 0,0 0-502 0 0,0 0-1 0 0,0 0 0 0 0,0-1 1 0 0,1 0-1 0 0,0 0 0 0 0,0 0 1 0 0,0 0 502 0 0,0-1-1488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39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6 2304 0 0,'-7'0'167'0'0,"7"-1"1212"0"0,0-3-1360 0 0,-1 3 3184 0 0,-1 2 3670 0 0,-6 3-6096 0 0,0 0 1 0 0,0 1-1 0 0,1 0 0 0 0,0 0 0 0 0,0 1 1 0 0,0 0-1 0 0,1 0 0 0 0,-2 2-777 0 0,5-4 81 0 0,0 0-1 0 0,0 0 0 0 0,0 1 1 0 0,1-1-1 0 0,-1 0 1 0 0,1 1-1 0 0,0 0 0 0 0,1-1 1 0 0,-1 1-1 0 0,1 0 0 0 0,0 0 1 0 0,0 0-1 0 0,0 0 0 0 0,1 0 1 0 0,0 2-81 0 0,-1-3 8 0 0,2 1 0 0 0,-1-1 0 0 0,0 0 1 0 0,1 0-1 0 0,0 0 0 0 0,0 0 1 0 0,0 0-1 0 0,0-1 0 0 0,0 1 0 0 0,1 0 1 0 0,0 0-1 0 0,0-1 0 0 0,0 1 0 0 0,0-1 1 0 0,1 0-1 0 0,-1 1 0 0 0,1-1 0 0 0,0 0 1 0 0,-1 0-1 0 0,2 0-8 0 0,49 51 769 0 0,-48-49-644 0 0,-1-1 31 0 0,-1-1 0 0 0,1 1 0 0 0,-1 1 0 0 0,0-1 0 0 0,0 0 0 0 0,1 4-156 0 0,-3-7 53 0 0,-1 0 0 0 0,1 0-1 0 0,-1 0 1 0 0,0 0-1 0 0,1 1 1 0 0,-1-1-1 0 0,0 0 1 0 0,0 0 0 0 0,0 0-1 0 0,0 1 1 0 0,0-1-1 0 0,0 0 1 0 0,0 0 0 0 0,0 0-1 0 0,0 1 1 0 0,-1-1-1 0 0,1 0 1 0 0,-1 0 0 0 0,1 0-1 0 0,0 0 1 0 0,-1 0-1 0 0,0 0 1 0 0,1 0 0 0 0,-1 0-1 0 0,0 0 1 0 0,1 0-1 0 0,-1 0 1 0 0,0 0-1 0 0,0 0 1 0 0,0 0 0 0 0,0-1-1 0 0,0 1-52 0 0,-2 2 53 0 0,-1-1 0 0 0,1 0 0 0 0,-1 0 0 0 0,0 0 0 0 0,0 0 0 0 0,0 0 0 0 0,0-1 0 0 0,0 0 0 0 0,-3 1-54 0 0,-42 5 57 0 0,3-1-60 0 0,41-5 4 0 0,-1 0 0 0 0,1-1 0 0 0,-1 0 0 0 0,-4 0 0 0 0,5 0 0 0 0,-9-1-2 0 0,12-1-11 0 0,1 0-9 0 0,1 2 3 0 0,0 0-1 0 0,0-1 1 0 0,-1 1 0 0 0,1 0 0 0 0,0 0 0 0 0,0-1-1 0 0,0 1 1 0 0,-1 0 0 0 0,1-1 0 0 0,0 1 0 0 0,0 0-1 0 0,0-1 1 0 0,0 1 0 0 0,0 0 0 0 0,0-1-1 0 0,0 1 1 0 0,0 0 0 0 0,0-1 0 0 0,0 1 0 0 0,0 0-1 0 0,0-1 1 0 0,0 1 0 0 0,0 0 0 0 0,0-1 0 0 0,0 1-1 0 0,0 0 1 0 0,0-1 0 0 0,0 1 0 0 0,0 0 0 0 0,1 0-1 0 0,-1-1 1 0 0,0 1 0 0 0,0 0 19 0 0,11-14-525 0 0,-5 9 394 0 0,-1 0 0 0 0,1 1 0 0 0,0 0 0 0 0,2 0 131 0 0,0-1-92 0 0,11-5-150 0 0,-1 0 0 0 0,2-3 242 0 0,-15 9-12 0 0,0 2-1 0 0,0-1 0 0 0,0 1 1 0 0,0-1-1 0 0,1 2 0 0 0,4-2 13 0 0,-4 1 29 0 0,1 0 0 0 0,-1-1 0 0 0,0 1 0 0 0,3-3-29 0 0,6-4-67 0 0,1 1 0 0 0,0 1 0 0 0,8-3 67 0 0,-5 2-330 0 0,-1-2 1 0 0,0 0-1 0 0,0-1 1 0 0,-1 0-1 0 0,0-2 0 0 0,11-11 330 0 0,-20 18-13 0 0,-4 2-14 0 0,0 1 0 0 0,-1-1 0 0 0,0 0 0 0 0,0 0 0 0 0,3-4 27 0 0,-5 5 0 0 0,2-1 0 0 0,-1 1 0 0 0,0 0 0 0 0,1 0 0 0 0,-1 1 0 0 0,1-1 0 0 0,0 0-1 0 0,0 1 1 0 0,1-1 0 0 0,-3 2 2 0 0,0 1 0 0 0,0 0 0 0 0,-1-1 0 0 0,1 1 0 0 0,0-1 0 0 0,0 0 0 0 0,-1 1 0 0 0,1-1 0 0 0,0 1 0 0 0,-1-1 0 0 0,1 0 0 0 0,-1 1 0 0 0,1-1-1 0 0,-1 0 1 0 0,1 0 0 0 0,-1 0 0 0 0,0 1 0 0 0,1-1 0 0 0,-1-1-2 0 0,0 1 20 0 0,0-1 1 0 0,0 1-1 0 0,0 0 0 0 0,0-1 1 0 0,-1 1-1 0 0,1-1 0 0 0,0 1 1 0 0,-1-1-1 0 0,0 1 0 0 0,0-1-20 0 0,7-2 392 0 0,-12 5-299 0 0,-1 0 0 0 0,1 0-1 0 0,0 1 1 0 0,-1 0 0 0 0,1 0-1 0 0,0 0 1 0 0,0 1 0 0 0,0-1-1 0 0,0 2 1 0 0,-3 1-93 0 0,-20 16 766 0 0,23-18-746 0 0,1 0 0 0 0,-1 1-1 0 0,1 0 1 0 0,0 0 0 0 0,0 0 0 0 0,1 1 0 0 0,-1-1 0 0 0,1 1 0 0 0,0 0 0 0 0,0 1 0 0 0,0-1-20 0 0,3-3-5 0 0,0 0-1 0 0,0 0 0 0 0,-1 0 0 0 0,1 0 0 0 0,0-1 1 0 0,-1 1-1 0 0,0 0 0 0 0,1-1 0 0 0,-1 1 1 0 0,-1 0 5 0 0,2-2-14 0 0,-1 1 0 0 0,1 0 0 0 0,0 0 1 0 0,0 0-1 0 0,0 0 0 0 0,0 0 0 0 0,0 0 1 0 0,0 0-1 0 0,0 0 0 0 0,1 0 0 0 0,-1 0 1 0 0,0 0-1 0 0,1 1 0 0 0,-1-1 0 0 0,0 0 1 0 0,1 0-1 0 0,-1 1 0 0 0,1-1 1 0 0,0 0-1 0 0,0 1 0 0 0,-1-1 0 0 0,1 2 14 0 0,0-2-12 0 0,0 1-1 0 0,0 0 0 0 0,-1-1 0 0 0,1 1 1 0 0,-1 0-1 0 0,1-1 0 0 0,-1 1 1 0 0,0 0-1 0 0,0-1 0 0 0,0 1 0 0 0,0 0 13 0 0,0-1 2 0 0,0 1-1 0 0,0-1 1 0 0,1 0-1 0 0,-1 1 1 0 0,0-1-1 0 0,1 1 1 0 0,-1-1-1 0 0,1 1 0 0 0,0-1 1 0 0,-1 1-1 0 0,1 0-1 0 0,1-1 3 0 0,-1 0 1 0 0,1 0-1 0 0,-1 0 0 0 0,1 0 0 0 0,-1 0 0 0 0,1-1 0 0 0,0 1 0 0 0,0 0 1 0 0,-1 0-1 0 0,1 0 0 0 0,0-1 0 0 0,0 1 0 0 0,0 0 0 0 0,0-1 0 0 0,0 1 1 0 0,0-1-1 0 0,0 1 0 0 0,0-1 0 0 0,0 1-3 0 0,9 5 12 0 0,-8-4-4 0 0,0 0 0 0 0,0-1-1 0 0,1 1 1 0 0,-1 0 0 0 0,0-1-1 0 0,1 0 1 0 0,-1 0 0 0 0,1 0-1 0 0,0 0 1 0 0,-1 0 0 0 0,1 0-1 0 0,2 0-7 0 0,36 4 24 0 0,-29-4-60 0 0,3 0-451 0 0,1-1 0 0 0,0 0 0 0 0,-1-1 0 0 0,1-1 0 0 0,9-2 487 0 0,19-7-6268 0 0,-26 6 24 0 0</inkml:trace>
  <inkml:trace contextRef="#ctx0" brushRef="#br0" timeOffset="282.555">792 113 5528 0 0,'-12'0'284'0'0,"-39"4"23"0"0,45-4 311 0 0,0 1 0 0 0,1 0 0 0 0,-1 1 0 0 0,1-1 0 0 0,-1 1 0 0 0,1 0 0 0 0,-1 1-618 0 0,0 2 2198 0 0,-3 1 219 0 0,-6-2-1548 0 0,-19 7 531 0 0,32-10-1264 0 0,0 0 1 0 0,-1 0-1 0 0,1 0 1 0 0,0 1-1 0 0,0-1 1 0 0,0 1-1 0 0,1-1 1 0 0,-1 1-1 0 0,0 0 1 0 0,0 0-1 0 0,1-1 1 0 0,-1 1-1 0 0,0 2-136 0 0,-10 15 1082 0 0,8-13-803 0 0,0 0 0 0 0,1 0 0 0 0,-1 1 1 0 0,0 2-280 0 0,4-8 42 0 0,-1 1 0 0 0,1-1 0 0 0,-1 1 0 0 0,1 0 0 0 0,0-1 0 0 0,-1 1 0 0 0,1 0 0 0 0,0-1 0 0 0,0 1 0 0 0,0 0 0 0 0,0-1 0 0 0,1 1 0 0 0,-1 0 0 0 0,0-1 0 0 0,1 1 0 0 0,-1-1 0 0 0,1 1 0 0 0,0-1 0 0 0,-1 1 0 0 0,1 0-42 0 0,0-1-32 0 0,1 1 0 0 0,-1-1 1 0 0,0 0-1 0 0,0 0 0 0 0,1 1 0 0 0,-1-1 1 0 0,1 0-1 0 0,-1 0 0 0 0,1-1 0 0 0,-1 1 0 0 0,1 0 1 0 0,0 0-1 0 0,-1-1 0 0 0,1 1 0 0 0,0-1 1 0 0,1 1 31 0 0,25 2 264 0 0,6-4-464 0 0,-1-1 0 0 0,10-2 200 0 0,-25 1-483 0 0,35-5-648 0 0,-18-1-4504 0 0,-10 1-510 0 0</inkml:trace>
  <inkml:trace contextRef="#ctx0" brushRef="#br0" timeOffset="509.916">970 12 12896 0 0,'0'0'997'0'0,"0"8"-474"0"0,-5 30 2468 0 0,0-10-1883 0 0,4 5-249 0 0,1 0 0 0 0,1 0 0 0 0,5 23-859 0 0,-4-40 377 0 0,-3 14-647 0 0,1-30 97 0 0,0 0-326 0 0,0 0-143 0 0,0 0-29 0 0,1-11-2355 0 0,7-5-2460 0 0,-5 5 848 0 0</inkml:trace>
  <inkml:trace contextRef="#ctx0" brushRef="#br0" timeOffset="740.563">1095 88 13824 0 0,'1'0'314'0'0,"7"4"5"0"0,-1-1-100 0 0,0 1 1 0 0,0 0 0 0 0,0 1 0 0 0,0 0-220 0 0,-3-2 153 0 0,0 0 1 0 0,0 0-1 0 0,-1 0 1 0 0,1 0-1 0 0,-1 1 1 0 0,0 0-1 0 0,1 0 0 0 0,-2 0 1 0 0,1 0-1 0 0,0 0 1 0 0,-1 0-1 0 0,0 1 1 0 0,0-1-1 0 0,0 1 1 0 0,-1 0-1 0 0,1 3-153 0 0,1 2 448 0 0,-2-7-323 0 0,0-1-1 0 0,0 0 1 0 0,0 1-1 0 0,-1-1 0 0 0,0 0 1 0 0,1 1-1 0 0,-1-1 1 0 0,0 1-1 0 0,0-1 1 0 0,0 1-1 0 0,0-1 0 0 0,-1 0 1 0 0,1 1-125 0 0,-3 8 482 0 0,3-8-302 0 0,-1 0 0 0 0,0 0 0 0 0,0 0 0 0 0,0 0-1 0 0,-1 0 1 0 0,1-1 0 0 0,0 1 0 0 0,-1 0 0 0 0,-1 1-180 0 0,0 0 212 0 0,0 1 0 0 0,0-1 1 0 0,0 1-1 0 0,1 0 0 0 0,0 0 0 0 0,-2 4-212 0 0,4-7-23 0 0,-1-1-1 0 0,0 1 1 0 0,1 0-1 0 0,-1 0 1 0 0,1 0 0 0 0,0 0-1 0 0,0 0 1 0 0,0 0-1 0 0,0 0 1 0 0,0 0-1 0 0,0 0 1 0 0,0 0 0 0 0,1 0-1 0 0,-1 0 1 0 0,1 0-1 0 0,-1 0 1 0 0,1 0-1 0 0,0 0 1 0 0,0 0 23 0 0,-1-2-12 0 0,0 0 10 0 0,0 0-1 0 0,1 0 1 0 0,-1 1-1 0 0,0-1 1 0 0,0 0-1 0 0,0 0 1 0 0,0 0-1 0 0,0 1 1 0 0,1-1-1 0 0,-1 0 1 0 0,0 0-1 0 0,0 0 1 0 0,0 1-1 0 0,0-1 1 0 0,0 0-1 0 0,0 0 1 0 0,0 0-1 0 0,0 1 1 0 0,0-1-1 0 0,0 0 1 0 0,0 0-1 0 0,0 1 0 0 0,0-1 1 0 0,0 0-1 0 0,0 0 1 0 0,0 0-1 0 0,0 1 1 0 0,0-1-1 0 0,0 0 1 0 0,0 0-1 0 0,0 1 1 0 0,0-1-1 0 0,0 0 1 0 0,0 0-1 0 0,0 0 1 0 0,-1 1-1 0 0,1-1 1 0 0,0 0-1 0 0,0 0 1 0 0,0 0-1 0 0,0 0 3 0 0,-1 1-240 0 0,1-1-48 0 0,0 0 0 0 0,4 1-85 0 0,3 0-1990 0 0,0-3-4548 0 0</inkml:trace>
  <inkml:trace contextRef="#ctx0" brushRef="#br0" timeOffset="1072.611">1268 4 11056 0 0,'4'-3'1144'0'0,"14"3"-1505"0"0,-16 0 723 0 0,0 1 0 0 0,0 0 0 0 0,1 0 0 0 0,-1 0 0 0 0,0 0-1 0 0,0 0 1 0 0,0 0 0 0 0,0 0 0 0 0,-1 1 0 0 0,1-1 0 0 0,0 1-1 0 0,0-1 1 0 0,-1 1 0 0 0,1 0 0 0 0,-1-1 0 0 0,2 3-362 0 0,10 22-574 0 0,-12-24 473 0 0,1-1 0 0 0,0 1-1 0 0,0 0 1 0 0,1-1-1 0 0,-1 1 1 0 0,0-1 0 0 0,0 0-1 0 0,1 1 1 0 0,0-1 101 0 0,14 6-5033 0 0,-5-5 243 0 0</inkml:trace>
  <inkml:trace contextRef="#ctx0" brushRef="#br0" timeOffset="1366.411">1550 72 11976 0 0,'-19'2'1082'0'0,"20"0"-890"0"0,0-1-144 0 0,0 1 0 0 0,0 0 0 0 0,-1 0 0 0 0,1 0 0 0 0,0 0 0 0 0,-1 0 0 0 0,1 0 0 0 0,-1 0 0 0 0,0 0 0 0 0,0 0 0 0 0,0 0 0 0 0,0 0 0 0 0,0 0 0 0 0,0 0 0 0 0,0 0 0 0 0,0 0 0 0 0,-1 0 0 0 0,1 0 0 0 0,-1 0 0 0 0,0 0 0 0 0,0 0 0 0 0,0 0-48 0 0,-2 7 603 0 0,-1 0 1 0 0,-1 0-1 0 0,1-1 0 0 0,-3 3-603 0 0,-54 79 2672 0 0,57-85-2594 0 0,1 0-1 0 0,1-1 0 0 0,-1 1 1 0 0,1 0-1 0 0,-1 1 0 0 0,1 1-77 0 0,2-6 498 0 0,0-1 12 0 0,0 0-96 0 0,0 0-400 0 0,3 0-47 0 0,0 0 0 0 0,-1-1 0 0 0,1 1 0 0 0,0-1 0 0 0,0 0 0 0 0,0 0 0 0 0,0 0 0 0 0,-1 0 0 0 0,1 0 0 0 0,-1 0 0 0 0,1-1 0 0 0,-1 0 0 0 0,1 1 0 0 0,0-2 33 0 0,6-5-264 0 0,0-1 0 0 0,0 0 0 0 0,0-1 264 0 0,-3 2-223 0 0,2 0 0 0 0,-1 1-1 0 0,7-5 224 0 0,31-20-1353 0 0,-40 29 1361 0 0,1-1 0 0 0,0 1 0 0 0,0 1 1 0 0,0-1-1 0 0,0 1 0 0 0,0 0 0 0 0,1 1 0 0 0,-1-1 0 0 0,0 1 0 0 0,1 1 0 0 0,-1-1 0 0 0,1 1 1 0 0,-1 0-1 0 0,1 0 0 0 0,-1 1 0 0 0,1 0 0 0 0,-1 0 0 0 0,1 1 0 0 0,-1 0 0 0 0,0 0 0 0 0,0 0 0 0 0,0 0 1 0 0,0 1-1 0 0,0 0 0 0 0,2 2-8 0 0,-3 0 176 0 0,1 1 0 0 0,-1 0 0 0 0,0 0 0 0 0,0 0 0 0 0,-1 0 0 0 0,1 1 0 0 0,-1 0 1 0 0,1 4-177 0 0,4 7-20 0 0,-2 0 0 0 0,5 17 20 0 0,-9-28 269 0 0,-1 1 1 0 0,-1-1-1 0 0,1 1 0 0 0,-1-1 1 0 0,0 1-1 0 0,-1 0 0 0 0,0 1-269 0 0,0-9 0 0 0,0 0 0 0 0,0 0 0 0 0,0 0 0 0 0,0 0 0 0 0,0 0 0 0 0,0 1 0 0 0,0-1 0 0 0,0 0 0 0 0,0 0 0 0 0,0 0 0 0 0,0 0 0 0 0,0 0 0 0 0,0 0 0 0 0,0 0 0 0 0,0 0 0 0 0,0 1 0 0 0,0-1 0 0 0,0 0 0 0 0,0 0 0 0 0,0 0 0 0 0,0 0 0 0 0,0 0 0 0 0,0 0 0 0 0,0 0 0 0 0,0 0 0 0 0,0 0 0 0 0,0 0 0 0 0,-1 0 0 0 0,1 1 0 0 0,0-1 0 0 0,0 0 0 0 0,0 0 0 0 0,0 0 0 0 0,0 0 0 0 0,0 0 0 0 0,0 0 0 0 0,0 0 0 0 0,0 0 0 0 0,0 0 0 0 0,-1 0 0 0 0,1 0 0 0 0,0 0 0 0 0,0 0 0 0 0,0 0 0 0 0,0 0 0 0 0,0 0 0 0 0,-5-3 0 0 0,-4-6 0 0 0,8 7-1 0 0,-1 0 0 0 0,1-1 0 0 0,-1 1 0 0 0,1-1 0 0 0,0 1 0 0 0,0-1 0 0 0,0 1 0 0 0,0-1 0 0 0,0 0 0 0 0,1 1 0 0 0,-1-1 0 0 0,1 0 0 0 0,0 0 0 0 0,0-2 1 0 0,0 3-49 0 0,0 0-1 0 0,1 0 1 0 0,-1 1 0 0 0,1-1-1 0 0,-1 0 1 0 0,1 0 0 0 0,-1 0-1 0 0,1 1 1 0 0,0-1-1 0 0,0 0 1 0 0,0 1 0 0 0,0-1-1 0 0,0 1 1 0 0,1-1 0 0 0,-1 1-1 0 0,0 0 1 0 0,1-1 0 0 0,-1 1-1 0 0,1 0 1 0 0,-1 0 0 0 0,1-1 49 0 0,0 1-34 0 0,-1 0 0 0 0,0 0 0 0 0,0 0 0 0 0,1 1 0 0 0,-1-1 0 0 0,0 0 0 0 0,1 0 0 0 0,-1 1 1 0 0,1-1-1 0 0,-1 1 0 0 0,1-1 0 0 0,-1 1 0 0 0,1 0 0 0 0,0 0 0 0 0,-1-1 0 0 0,1 1 0 0 0,-1 0 0 0 0,1 0 1 0 0,0 1-1 0 0,-1-1 0 0 0,1 0 0 0 0,-1 0 0 0 0,1 1 0 0 0,-1-1 0 0 0,1 1 0 0 0,-1-1 0 0 0,1 1 0 0 0,1 1 34 0 0,2 1 0 0 0,0 1 0 0 0,1 0 0 0 0,-1 1 0 0 0,-1-1 0 0 0,1 1 0 0 0,-1 0 0 0 0,0 0 0 0 0,0 1 0 0 0,2 3 0 0 0,-1 0-174 0 0,0 1-1 0 0,-1-1 0 0 0,0 1 0 0 0,0-1 0 0 0,-1 1 0 0 0,0 5 175 0 0,0-5-575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37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134 147 6912 0 0,'0'0'528'0'0,"0"0"-75"0"0,0 0 952 0 0,-9 0 2411 0 0,-5-1-1519 0 0,13 0-2185 0 0,-1 1 1 0 0,0 0-1 0 0,1 0 1 0 0,-1-1-1 0 0,0 1 1 0 0,1 0-1 0 0,-1 1 1 0 0,0-1-1 0 0,1 0 1 0 0,-1 0 0 0 0,0 1-1 0 0,1-1 1 0 0,-1 1-1 0 0,0-1 1 0 0,1 1-1 0 0,-1 0 1 0 0,1-1-1 0 0,-1 1 1 0 0,1 0-1 0 0,0 0 1 0 0,-1 0 0 0 0,1 0-1 0 0,0 1 1 0 0,0-1-1 0 0,-1 0 1 0 0,1 1-113 0 0,-12 15 765 0 0,1 0 0 0 0,1 1 0 0 0,1 0 0 0 0,0 2-765 0 0,8-15 57 0 0,0-1 0 0 0,0 0-1 0 0,0 1 1 0 0,1 0-1 0 0,0-1 1 0 0,0 1 0 0 0,0 0-1 0 0,0 0 1 0 0,1 0 0 0 0,0 0-1 0 0,0-1 1 0 0,0 1 0 0 0,1 0-1 0 0,-1 0 1 0 0,1 0-1 0 0,0 0 1 0 0,0-1 0 0 0,1 1-1 0 0,0-1 1 0 0,1 4-57 0 0,-2-6 9 0 0,1 0-1 0 0,-1 0 1 0 0,1 0 0 0 0,-1 0 0 0 0,1 0-1 0 0,0-1 1 0 0,0 1 0 0 0,0 0 0 0 0,0-1-1 0 0,0 0 1 0 0,0 1 0 0 0,0-1-1 0 0,0 0 1 0 0,1 0 0 0 0,1 1-9 0 0,0-1 18 0 0,1 0 1 0 0,0 0-1 0 0,0 0 1 0 0,0 0-1 0 0,0-1 0 0 0,0 0 1 0 0,0 0-1 0 0,0 0-18 0 0,8-2-305 0 0,-1 0-1 0 0,1 0 1 0 0,-1-2-1 0 0,1 1 1 0 0,9-5 305 0 0,-19 7-187 0 0,2-1-339 0 0,1 0 1 0 0,-1-1-1 0 0,0 1 1 0 0,0-1 0 0 0,0 0-1 0 0,0 0 1 0 0,0 0-1 0 0,-1-1 1 0 0,1 1 0 0 0,1-4 525 0 0,4-6-1840 0 0</inkml:trace>
  <inkml:trace contextRef="#ctx0" brushRef="#br0" timeOffset="531.782">337 175 10136 0 0,'0'0'464'0'0,"0"0"-10"0"0,1 1-294 0 0,26 45 3452 0 0,-13-20-2272 0 0,3 2-189 0 0,-1-2 170 0 0,-2 1 0 0 0,1 2-1321 0 0,-15-27 288 0 0,0-2-21 0 0,0 0-88 0 0,0 0-34 0 0,0 0-8 0 0,0 0-7 0 0,0 0-30 0 0,0 0-18 0 0,0 0-2 0 0,0 0 11 0 0,1-13-158 0 0,1 1-1 0 0,0-1 1 0 0,1 1-1 0 0,4-12 68 0 0,-3 11-93 0 0,-2 5-75 0 0,0 1 0 0 0,0 0 0 0 0,1 0 0 0 0,0 1-1 0 0,1-1 1 0 0,0 0 0 0 0,0 1 0 0 0,0 0 0 0 0,0 0 0 0 0,1 0-1 0 0,0 1 1 0 0,1 0 0 0 0,-1 0 0 0 0,1 0 0 0 0,0 0-1 0 0,0 1 1 0 0,0 0 0 0 0,1 0 0 0 0,-1 1 0 0 0,1 0-1 0 0,5-2 169 0 0,2 0-493 0 0,-7 2 274 0 0,1 1 0 0 0,0-1 0 0 0,0 1-1 0 0,0 1 1 0 0,0 0 0 0 0,0 0 0 0 0,4 0 219 0 0,-1 1-170 0 0,37 2-630 0 0,-44-1 664 0 0,1 0 0 0 0,-1 0 0 0 0,0 0 1 0 0,1 1-1 0 0,-1-1 0 0 0,0 1 0 0 0,0 0 0 0 0,0 0 1 0 0,3 3 135 0 0,-6-4-42 0 0,1 0-1 0 0,0 0 1 0 0,-1 1 0 0 0,1-1 0 0 0,-1 1 0 0 0,0-1 0 0 0,1 1 0 0 0,-1-1 0 0 0,0 1 0 0 0,0 0 0 0 0,0 0 0 0 0,0 0 0 0 0,0-1 0 0 0,0 1-1 0 0,-1 0 1 0 0,1 0 0 0 0,-1 0 0 0 0,1 2 42 0 0,-1-1 12 0 0,0 1 1 0 0,0-1-1 0 0,0 1 0 0 0,-1-1 0 0 0,1 0 1 0 0,-1 0-1 0 0,0 1 0 0 0,0-1 0 0 0,0 0 1 0 0,0 0-1 0 0,-1 1-12 0 0,-2 5 283 0 0,-1 0 1 0 0,-1 0 0 0 0,0-1-1 0 0,0 0 1 0 0,-1 0 0 0 0,1 0-1 0 0,-4 2-283 0 0,-4 4 937 0 0,2 0 0 0 0,0 1 0 0 0,-1 3-937 0 0,-1 1 992 0 0,14-18-814 0 0,0-1-76 0 0,7 10 83 0 0,-6-9-142 0 0,0 0-1 0 0,0 0 1 0 0,1 0 0 0 0,-1 0-1 0 0,0 0 1 0 0,1 0 0 0 0,-1-1-1 0 0,1 1 1 0 0,-1 0-1 0 0,1-1 1 0 0,0 1 0 0 0,-1-1-1 0 0,1 0 1 0 0,-1 0 0 0 0,1 1-1 0 0,0-1 1 0 0,-1 0 0 0 0,1 0-1 0 0,0-1 1 0 0,-1 1-1 0 0,2 0-42 0 0,1-1-46 0 0,1 1 0 0 0,-1-1 0 0 0,0 0 0 0 0,1-1-1 0 0,-1 1 1 0 0,0-1 0 0 0,2 0 46 0 0,0-1 63 0 0,10-6 347 0 0,0 0-1 0 0,0-1 1 0 0,-1-1-1 0 0,4-3-409 0 0,-16 10-20 0 0,0 0-1 0 0,-1 0 1 0 0,1 0-1 0 0,-1 0 0 0 0,1-1 1 0 0,-1 1-1 0 0,-1-1 1 0 0,1 0-1 0 0,-1 1 0 0 0,1-1 1 0 0,-1 0-1 0 0,-1 0 1 0 0,1 0-1 0 0,-1 0 0 0 0,0 0 1 0 0,0 0-1 0 0,0 0 1 0 0,-1-4 20 0 0,0 7-34 0 0,1 0 1 0 0,-1 1 0 0 0,1-1-1 0 0,-1 0 1 0 0,1 1-1 0 0,-1-1 1 0 0,0 1 0 0 0,0-1-1 0 0,0 1 1 0 0,0-1 0 0 0,0 1-1 0 0,0 0 1 0 0,-1 0-1 0 0,1-1 1 0 0,0 1 0 0 0,0 0-1 0 0,-1 0 1 0 0,1 0-1 0 0,-1 0 1 0 0,1 0 0 0 0,-1 1-1 0 0,0-1 1 0 0,1 0 0 0 0,-2 1 33 0 0,-24-5-1854 0 0,10 5-3355 0 0,17 0-404 0 0</inkml:trace>
  <inkml:trace contextRef="#ctx0" brushRef="#br0" timeOffset="861.511">1088 0 9216 0 0,'-12'9'976'0'0,"7"-3"-34"0"0,0 0 1 0 0,0 0-1 0 0,1 0 0 0 0,0 1 1 0 0,0 0-1 0 0,1 0 1 0 0,-2 4-943 0 0,3-5 436 0 0,-3 4-21 0 0,0 1 0 0 0,1 0 0 0 0,1 0 0 0 0,0 0 0 0 0,0 1-415 0 0,2-10 12 0 0,1 1-1 0 0,0 0 0 0 0,-1-1 0 0 0,1 1 0 0 0,0-1 0 0 0,0 1 1 0 0,0 0-1 0 0,1-1 0 0 0,-1 1 0 0 0,1-1 0 0 0,0 1 0 0 0,-1-1 1 0 0,1 1-1 0 0,0-1 0 0 0,0 1 0 0 0,0-1 0 0 0,1 0 0 0 0,-1 0 0 0 0,1 1 1 0 0,-1-1-1 0 0,1 0 0 0 0,0 0 0 0 0,0 0 0 0 0,-1-1 0 0 0,2 2-11 0 0,10 6 184 0 0,1 2 49 0 0,1-1 0 0 0,0 0 0 0 0,0-1 0 0 0,8 2-233 0 0,34 16 376 0 0,-55-25-310 0 0,1-1 0 0 0,0 1 0 0 0,-1 0 0 0 0,1 0 0 0 0,-1 0-1 0 0,0 0 1 0 0,1 1 0 0 0,-1-1 0 0 0,0 1 0 0 0,0-1 0 0 0,-1 1-1 0 0,1 0 1 0 0,0 0-66 0 0,-2-2 144 0 0,-1 0 0 0 0,-3 3-99 0 0,0-1-1 0 0,0 0 0 0 0,0 1 0 0 0,-1-2 0 0 0,1 1 1 0 0,-1 0-1 0 0,0-1 0 0 0,1 0 0 0 0,-1 0 0 0 0,0-1 1 0 0,0 1-1 0 0,0-1-44 0 0,-18 4-23 0 0,0 0 0 0 0,-2-2 23 0 0,15-1-49 0 0,-9 1-1015 0 0,1-1 0 0 0,-1-1-1 0 0,1 0 1 0 0,-15-2 1064 0 0,24-1-4601 0 0,5-1-1352 0 0</inkml:trace>
  <inkml:trace contextRef="#ctx0" brushRef="#br0" timeOffset="1190.292">1425 16 17015 0 0,'0'0'388'0'0,"0"0"52"0"0,0 0 30 0 0,-1 2-56 0 0,-9 31-241 0 0,9-27-153 0 0,0-1 0 0 0,-1 1 0 0 0,0 0 0 0 0,0-1 0 0 0,0 1 0 0 0,-1-1 0 0 0,0 0-1 0 0,0 0 1 0 0,-1 1-20 0 0,-1 0 47 0 0,1 0-1 0 0,-1 0 0 0 0,1 0 1 0 0,1 1-1 0 0,-1-1 1 0 0,1 1-1 0 0,0 0 0 0 0,0 0 1 0 0,1 0-1 0 0,0 0 0 0 0,0 0 1 0 0,1 0-1 0 0,0 1 0 0 0,0-1 1 0 0,1 0-1 0 0,0 1 0 0 0,0 3-46 0 0,1-9 76 0 0,-1 1-1 0 0,0-1 0 0 0,1 0 0 0 0,0 0 0 0 0,-1 0 0 0 0,1 0 0 0 0,0 1 1 0 0,0-1-1 0 0,0 0 0 0 0,0-1 0 0 0,1 1 0 0 0,-1 0 0 0 0,0 0 1 0 0,1 0-1 0 0,-1-1 0 0 0,1 1 0 0 0,0-1 0 0 0,0 1 0 0 0,-1-1 1 0 0,1 0-1 0 0,0 0 0 0 0,0 1-75 0 0,7 4-50 0 0,22 16 362 0 0,11 5-312 0 0,-42-27 1 0 0,1 0 81 0 0,0 1 0 0 0,0-1 1 0 0,0 1-1 0 0,0-1 1 0 0,0 1-1 0 0,0 0 0 0 0,0-1 1 0 0,-1 1-1 0 0,1 0 1 0 0,0 0-1 0 0,0-1 0 0 0,-1 1 1 0 0,1 0-1 0 0,0 0 1 0 0,-1 0-1 0 0,1 0 0 0 0,-1 0 1 0 0,1 0-1 0 0,-1 0 1 0 0,0 0-1 0 0,1 0-82 0 0,-1 0 1 0 0,0 0-1 0 0,0 1 1 0 0,-1-1 0 0 0,1 0-1 0 0,0 0 1 0 0,0 0-1 0 0,-1 0 1 0 0,1-1 0 0 0,0 1-1 0 0,-1 0 1 0 0,1 0 0 0 0,-1 0-1 0 0,1 0 1 0 0,-1 0 0 0 0,0 0-1 0 0,1-1 1 0 0,-1 1-1 0 0,0 0 1 0 0,1 0 0 0 0,-1-1-1 0 0,0 1 1 0 0,0 0 0 0 0,0-1-1 0 0,0 1 1 0 0,1-1 0 0 0,-2 1-1 0 0,-1 0-1 0 0,0 0 1 0 0,0 0-1 0 0,0 0 0 0 0,0 0 1 0 0,-1-1-1 0 0,0 1 1 0 0,1-1 0 0 0,-13 2-2497 0 0,-1-1 0 0 0,-15-1 2497 0 0,14 0-1151 0 0,17 0-471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33.8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76 296 6448 0 0,'0'0'297'0'0,"0"0"-9"0"0,0 0 13 0 0,0 0 754 0 0,0 0 346 0 0,0 0 67 0 0,0 0-124 0 0,0 0-589 0 0,-10-2 1390 0 0,7 5-2022 0 0,-1 0 1 0 0,1 0-1 0 0,-1 0 0 0 0,1 0 0 0 0,0 1 0 0 0,1-1 1 0 0,-1 1-1 0 0,0-1 0 0 0,1 1 0 0 0,0 0-123 0 0,0-1 24 0 0,-1 2 15 0 0,1-1 0 0 0,0 1 1 0 0,0-1-1 0 0,0 1 0 0 0,0 0 1 0 0,1 0-1 0 0,0 0 0 0 0,0 0 0 0 0,0 1-39 0 0,-1 8 54 0 0,2-7-23 0 0,-1-1-1 0 0,1 1 1 0 0,0 0-1 0 0,0 4-30 0 0,1-7 31 0 0,-1 0 0 0 0,0 0-1 0 0,-1 0 1 0 0,1 0-1 0 0,-1 0 1 0 0,0 0-1 0 0,0 0 1 0 0,0 0-1 0 0,0 0 1 0 0,-1 0-1 0 0,0 0-30 0 0,0 2 422 0 0,2-13-360 0 0,-1-6-6 0 0,2 0 1 0 0,-1 0-1 0 0,1 1 0 0 0,1-1 0 0 0,1 0 0 0 0,0 1 0 0 0,2-8-56 0 0,2-7 57 0 0,3-8-32 0 0,1 1 0 0 0,2 0-1 0 0,5-9-24 0 0,0 6 116 0 0,2 0-1 0 0,7-8-115 0 0,-24 41 57 0 0,0-1 1 0 0,0 1-1 0 0,1 0 1 0 0,-1 0-1 0 0,1 1 0 0 0,0-1 1 0 0,0 1-1 0 0,0 0 1 0 0,1 0-1 0 0,-1 0 0 0 0,3-1-57 0 0,-5 3 28 0 0,0 0 0 0 0,0 0-1 0 0,0 1 1 0 0,0-1-1 0 0,0 0 1 0 0,0 1 0 0 0,0 0-1 0 0,0-1 1 0 0,0 1-1 0 0,0 0 1 0 0,0 0 0 0 0,0 0-1 0 0,0 1 1 0 0,1-1-1 0 0,-1 0 1 0 0,0 1 0 0 0,0-1-1 0 0,0 1 1 0 0,-1 0 0 0 0,1-1-1 0 0,0 1 1 0 0,0 0-1 0 0,0 0 1 0 0,0 0 0 0 0,-1 1-1 0 0,1-1 1 0 0,-1 0-1 0 0,1 1 1 0 0,1 1-28 0 0,1 1 25 0 0,17 19 285 0 0,7 11-310 0 0,-21-25 14 0 0,-1-1 0 0 0,-1 1-1 0 0,0 0 1 0 0,0 1 0 0 0,-1-1-1 0 0,1 3-13 0 0,6 15 6 0 0,-8-20 9 0 0,1 0-1 0 0,-2 0 1 0 0,1 1-1 0 0,0 3-14 0 0,3 19 130 0 0,1 16-130 0 0,-6-38 31 0 0,0 1 0 0 0,0-1-1 0 0,0 0 0 0 0,-1 1 1 0 0,0-1-1 0 0,0 0 1 0 0,-1 0-1 0 0,0 1 0 0 0,-1 0-30 0 0,-2 9-57 0 0,3-14-1 0 0,0 1-1 0 0,0-1 1 0 0,0 0-1 0 0,-1 0 1 0 0,-1 4 58 0 0,-1 0-193 0 0,4-7 80 0 0,-1 1 0 0 0,1-1 1 0 0,-1 1-1 0 0,1-1 1 0 0,-1 1-1 0 0,0-1 1 0 0,0 0-1 0 0,0 0 0 0 0,0 1 1 0 0,0-1-1 0 0,0 0 1 0 0,0 0-1 0 0,0 0 1 0 0,0 0-1 0 0,-1 0 0 0 0,1 0 113 0 0,-11 3-764 0 0</inkml:trace>
  <inkml:trace contextRef="#ctx0" brushRef="#br0" timeOffset="249.056">129 307 11600 0 0,'0'0'530'0'0,"0"0"-7"0"0,-1-1-334 0 0,0-2-83 0 0,0 2 326 0 0,16-3 1285 0 0,-9 3-1555 0 0,-1 0 0 0 0,1-1 1 0 0,-1 2-1 0 0,1-1 0 0 0,-1 1 1 0 0,1 0-1 0 0,0 0 0 0 0,1 0-162 0 0,6 1 164 0 0,39-4 500 0 0,36-6-664 0 0,-65 5-506 0 0,-1 0-1 0 0,14-6 507 0 0,-6 1-4409 0 0,-8 3-672 0 0</inkml:trace>
  <inkml:trace contextRef="#ctx0" brushRef="#br0" timeOffset="599.191">586 113 11256 0 0,'0'0'514'0'0,"0"0"-6"0"0,0 0-249 0 0,0 0 160 0 0,0 7 1175 0 0,2 0-1308 0 0,-1-1 0 0 0,1 0 0 0 0,0 0 0 0 0,0 0 0 0 0,0 0 0 0 0,1 0 0 0 0,3 4-286 0 0,2 6 351 0 0,10 17 383 0 0,-15-27-543 0 0,1-1 0 0 0,-1 1 1 0 0,0 1-1 0 0,0-1 0 0 0,-1 0 1 0 0,0 1-1 0 0,0-1 0 0 0,1 8-191 0 0,1 5 408 0 0,-3-14-318 0 0,0 0 0 0 0,-1 0 0 0 0,1 0 0 0 0,-1 0 0 0 0,0 1 0 0 0,0-1 0 0 0,-1 5-90 0 0,1-5 25 0 0,0-5-20 0 0,0 1 0 0 0,0 0 0 0 0,0-1-1 0 0,0 1 1 0 0,0 0 0 0 0,0-1 0 0 0,0 1 0 0 0,0 0 0 0 0,0-1 0 0 0,-1 1 0 0 0,1-1 0 0 0,0 1 0 0 0,0 0 0 0 0,-1-1 0 0 0,1 1-1 0 0,0-1 1 0 0,-1 1 0 0 0,1 0 0 0 0,0-1 0 0 0,-1 1 0 0 0,1-1 0 0 0,-1 1 0 0 0,1-1 0 0 0,-1 0 0 0 0,1 1 0 0 0,-1-1-1 0 0,1 1 1 0 0,-2-1-5 0 0,0 1 78 0 0,2-1-77 0 0,0-1 1 0 0,-1 1-1 0 0,1 0 1 0 0,0 0-1 0 0,-1 0 1 0 0,1-1-1 0 0,0 1 1 0 0,-1 0-1 0 0,1-1 0 0 0,0 1 1 0 0,-1 0-1 0 0,1-1 1 0 0,0 1-1 0 0,0 0 1 0 0,0-1-1 0 0,-1 1 1 0 0,1-1-1 0 0,0 1 1 0 0,0 0-1 0 0,0-1 1 0 0,0 1-1 0 0,0-1 1 0 0,0 1-1 0 0,0-1 1 0 0,0 1-1 0 0,0 0 1 0 0,0-1-1 0 0,0 1 1 0 0,0-1-1 0 0,0 1 1 0 0,0 0-1 0 0,0-1 1 0 0,0 1-1 0 0,0-1 0 0 0,1 1-1 0 0,-1-1 1 0 0,0-2-21 0 0,0 0 0 0 0,1 0 0 0 0,-1 0 0 0 0,1 0 1 0 0,0 0-1 0 0,0 0 0 0 0,0 1 0 0 0,0-1 0 0 0,1 0 1 0 0,-1 0-1 0 0,1 1 0 0 0,0-1 0 0 0,-1 1 0 0 0,1-1 0 0 0,0 1 1 0 0,1 0-1 0 0,-1 0 0 0 0,1-1 20 0 0,7-5-56 0 0,0 0-1 0 0,1 1 1 0 0,8-5 56 0 0,-4 3-81 0 0,-11 7 92 0 0,0 0 0 0 0,1 0 0 0 0,-1 0 0 0 0,1 0 0 0 0,-1 1 0 0 0,1 0 0 0 0,0 0 0 0 0,0 0 0 0 0,-1 0 0 0 0,1 1 0 0 0,0-1 0 0 0,0 1 0 0 0,0 1 0 0 0,-1-1 0 0 0,1 1-1 0 0,0 0 1 0 0,0 0 0 0 0,3 1-11 0 0,-6-1 36 0 0,0 0 0 0 0,0 1 0 0 0,0-1 0 0 0,0 0 0 0 0,0 1 0 0 0,0 0 0 0 0,-1-1 0 0 0,1 1 0 0 0,-1 0-1 0 0,1 0 1 0 0,-1 0 0 0 0,0 0 0 0 0,1 0 0 0 0,-1 0 0 0 0,0 0 0 0 0,0 0 0 0 0,-1 1 0 0 0,1-1 0 0 0,0 0-1 0 0,-1 1 1 0 0,1-1 0 0 0,-1 0 0 0 0,0 1 0 0 0,0-1 0 0 0,0 0 0 0 0,0 1 0 0 0,0-1 0 0 0,0 1 0 0 0,-1 0-36 0 0,-1 8 65 0 0,-1 0 0 0 0,0 1 1 0 0,0-1-1 0 0,-1 0 0 0 0,-3 4-65 0 0,3-7 12 0 0,0 0 0 0 0,-1-1 0 0 0,1 1-1 0 0,-1-1 1 0 0,-1 0 0 0 0,0 0-1 0 0,-4 3-11 0 0,-10 9-950 0 0,-17 12 950 0 0,32-28-528 0 0,1-1 0 0 0,0 1-1 0 0,-1-1 1 0 0,1 0-1 0 0,-1 0 1 0 0,-2 0 528 0 0,6-1-1593 0 0</inkml:trace>
  <inkml:trace contextRef="#ctx0" brushRef="#br0" timeOffset="1022.24">1261 116 11976 0 0,'0'0'546'0'0,"-9"0"182"0"0,4 0-593 0 0,0 1-1 0 0,0 0 1 0 0,0 1 0 0 0,0-1-1 0 0,0 1 1 0 0,0 0-1 0 0,1 0 1 0 0,-1 0-1 0 0,-3 3-134 0 0,-11 5 1116 0 0,-15 6-283 0 0,0 1-1 0 0,-1 3-832 0 0,11-1 436 0 0,-3 0 60 0 0,26-18-474 0 0,0 0-1 0 0,0-1 1 0 0,0 1-1 0 0,-1 0 1 0 0,1-1-1 0 0,0 1 1 0 0,0 0-1 0 0,0 0 1 0 0,0 0 0 0 0,1 0-1 0 0,-1 0 1 0 0,0 0-1 0 0,0 0 1 0 0,0 0-1 0 0,1 0 1 0 0,-1 1-1 0 0,1-1 1 0 0,-1 0-1 0 0,1 0 1 0 0,-1 1 0 0 0,1-1-1 0 0,0 0 1 0 0,0 1-1 0 0,-1-1 1 0 0,1 0-1 0 0,0 0 1 0 0,0 1-1 0 0,0-1 1 0 0,1 0-1 0 0,-1 1 1 0 0,0-1 0 0 0,0 0-1 0 0,1 1 1 0 0,-1-1-1 0 0,1 0 1 0 0,-1 0-1 0 0,1 1 1 0 0,-1-1-1 0 0,1 0 1 0 0,0 0 0 0 0,-1 0-1 0 0,1 0 1 0 0,0 0-1 0 0,0 0 1 0 0,0 0-1 0 0,0 0 1 0 0,0 0-1 0 0,0 0 1 0 0,0-1-1 0 0,0 1 1 0 0,0 0 0 0 0,1-1-1 0 0,-1 1 1 0 0,0-1-1 0 0,0 1 1 0 0,2-1-22 0 0,12 6 2 0 0,-1-1 1 0 0,1 0 0 0 0,1-2-1 0 0,15 3-2 0 0,-19-3 15 0 0,0 0-1 0 0,0 1 0 0 0,0 0 0 0 0,4 2-14 0 0,-8-2 97 0 0,-7-4 61 0 0,-1 0 2 0 0,0 0-13 0 0,0 0-56 0 0,-3 17 107 0 0,2-14-177 0 0,0 1 0 0 0,-1-1 0 0 0,1 0 0 0 0,-1 1 0 0 0,0-1 0 0 0,0 0 0 0 0,0 0 0 0 0,0 0 0 0 0,0 0 0 0 0,-1-1 0 0 0,1 1 0 0 0,-1 0 0 0 0,0-1 0 0 0,1 0 0 0 0,-1 0 0 0 0,0 0-1 0 0,-1 0 1 0 0,1 0-21 0 0,-11 5 60 0 0,0-1-1 0 0,-1 0 1 0 0,-12 3-60 0 0,-1 1 0 0 0,18-7-59 0 0,0-1 0 0 0,0 1 0 0 0,-4-1 59 0 0,-24 7-415 0 0,5-5-859 0 0,32-3 668 0 0,1-1-174 0 0,0 0-723 0 0,0 0-317 0 0</inkml:trace>
  <inkml:trace contextRef="#ctx0" brushRef="#br0" timeOffset="1600.333">1494 220 7368 0 0,'0'0'333'0'0,"-10"10"134"0"0,3-4 93 0 0,1 0 0 0 0,-1-1 0 0 0,0 0 0 0 0,-1 0 0 0 0,1-1 0 0 0,-1 0 0 0 0,-3 1-560 0 0,-26 15 1852 0 0,9-3-1171 0 0,21-13-462 0 0,-1 0 1 0 0,1 0-1 0 0,0 1 0 0 0,1 0 1 0 0,-1 0-1 0 0,1 1 0 0 0,0 0 1 0 0,0 0-1 0 0,0 0 0 0 0,0 3-219 0 0,0-1 240 0 0,3-4-92 0 0,1 0 1 0 0,-1-1-1 0 0,1 1 0 0 0,0 0 0 0 0,0 1 1 0 0,0-1-1 0 0,1 0 0 0 0,-1 0 0 0 0,1 1 0 0 0,0-1 1 0 0,0 1-1 0 0,0 1-148 0 0,1-5 148 0 0,0-1-27 0 0,28 11 104 0 0,-25-12-225 0 0,0 1 0 0 0,0-1 0 0 0,0 1 0 0 0,0-1 0 0 0,0 0 0 0 0,0 0 0 0 0,0 0 0 0 0,0 0 0 0 0,-1-1 0 0 0,1 1 0 0 0,1-2 0 0 0,30-23 0 0 0,-18 13 0 0 0,3-3-21 0 0,-1-1 0 0 0,-1 0-1 0 0,15-19 22 0 0,-26 30 1 0 0,-1 0 0 0 0,1 1-1 0 0,1 0 1 0 0,1-1-1 0 0,0 1 8 0 0,21-12 125 0 0,-28 17-209 0 0,18 3-56 0 0,-14-2 153 0 0,-1 2-1 0 0,1-1 0 0 0,-1 0 1 0 0,0 1-1 0 0,0 0 0 0 0,0 0 1 0 0,0 0-1 0 0,0 0 0 0 0,-1 1 1 0 0,1-1-1 0 0,-1 1 0 0 0,0 0 0 0 0,0 0 1 0 0,-1 0-1 0 0,1 1 0 0 0,-1-1 1 0 0,2 4-21 0 0,1 2-30 0 0,-1-3 27 0 0,0 1 0 0 0,0-1 0 0 0,-1 1 0 0 0,0 0 0 0 0,0 1 0 0 0,-1-1 3 0 0,2 7 20 0 0,-3-14 218 0 0,-1-1 96 0 0,0 0 18 0 0,0 0-22 0 0,0 0-115 0 0,0-2-151 0 0,1-1 1 0 0,-1 1-1 0 0,0-1 0 0 0,0 1 1 0 0,-1-1-1 0 0,1 1 0 0 0,-1-3-64 0 0,1 5 2 0 0,0-4 0 0 0,0-1 1 0 0,0 1-1 0 0,0 0 0 0 0,0-1 0 0 0,0 1 1 0 0,1-1-1 0 0,0 1 0 0 0,0 0 1 0 0,0-1-1 0 0,1 1 0 0 0,-1 0 1 0 0,3-3-3 0 0,2-4-1 0 0,1-1 0 0 0,0 1 0 0 0,7-7 1 0 0,-12 16 0 0 0,0 0 0 0 0,0 0 0 0 0,1 0 0 0 0,-1 0 0 0 0,1 0 0 0 0,-1 0 0 0 0,1 1 0 0 0,1-1 0 0 0,15-10 0 0 0,-16 9-131 0 0,1 1 0 0 0,-1 1 0 0 0,1-1 0 0 0,0 0 0 0 0,0 1 0 0 0,0 0 0 0 0,0 0 0 0 0,0 0 0 0 0,0 0 0 0 0,0 1 0 0 0,0-1 0 0 0,0 1 0 0 0,2 0 131 0 0,21-3-281 0 0,-16 1-1138 0 0,0 1 0 0 0,0 0 0 0 0,8 1 1419 0 0,-3 0-1534 0 0</inkml:trace>
  <inkml:trace contextRef="#ctx0" brushRef="#br0" timeOffset="2107.903">2030 102 9216 0 0,'0'0'421'0'0,"0"0"-12"0"0,-6 4-141 0 0,4-4-127 0 0,1 1-1 0 0,0 0 0 0 0,0 0 0 0 0,0 0 0 0 0,0 0 0 0 0,0 0 1 0 0,0 0-1 0 0,0 0 0 0 0,0 0 0 0 0,0 0 0 0 0,0 0 1 0 0,0 1-1 0 0,1-1 0 0 0,-1 0 0 0 0,0 1 0 0 0,1-1 1 0 0,-1 0-1 0 0,1 1 0 0 0,0-1 0 0 0,-1 0 0 0 0,1 1 0 0 0,0-1 1 0 0,0 1-1 0 0,0-1 0 0 0,0 1 0 0 0,0-1 0 0 0,0 1 1 0 0,1-1-141 0 0,1 6 292 0 0,-1-6-190 0 0,0 1 0 0 0,-1-1 0 0 0,1 1-1 0 0,-1-1 1 0 0,0 1 0 0 0,1-1 0 0 0,-1 1 0 0 0,0-1-1 0 0,0 1 1 0 0,0 0 0 0 0,0-1 0 0 0,0 1 0 0 0,0 0-102 0 0,0 2 197 0 0,0 0 1 0 0,0 0 0 0 0,0 0 0 0 0,1-1 0 0 0,0 1 0 0 0,-1 0 0 0 0,1-1 0 0 0,1 1 0 0 0,-1 0-198 0 0,5 21 826 0 0,-2 7 210 0 0,-2-23-687 0 0,-1 0 0 0 0,0 0 0 0 0,-1 1 0 0 0,0 6-349 0 0,0-9 134 0 0,-2 23 6 0 0,-2-1-1 0 0,0 1 0 0 0,-7 19-139 0 0,7-32 0 0 0,1 0-1 0 0,0 7 1 0 0,-2 10 15 0 0,2-19 40 0 0,3-10-53 0 0,-1-1-1 0 0,0 1 1 0 0,0-1-1 0 0,0 1 1 0 0,0-1 0 0 0,-1 0-1 0 0,0 1-1 0 0,2-4 0 0 0,-1 0 0 0 0,1-1 0 0 0,0 1 0 0 0,0-1 0 0 0,-1 1 0 0 0,1-1 0 0 0,-1 1 0 0 0,1-1 0 0 0,0 0 0 0 0,-1 1 0 0 0,1-1 0 0 0,-1 1 0 0 0,1-1 0 0 0,-1 0 0 0 0,1 1 0 0 0,-1-1 0 0 0,1 0 0 0 0,-1 0 0 0 0,1 1 0 0 0,-1-1 0 0 0,0 0 0 0 0,1 0 0 0 0,-1 0 0 0 0,1 0 0 0 0,-1 0 0 0 0,0 0 0 0 0,1 0 0 0 0,-1 0 0 0 0,1 0 0 0 0,-1 0 0 0 0,0 0 0 0 0,1 0 0 0 0,-1 0 0 0 0,1 0 0 0 0,-3-1 0 0 0,3 2 1 0 0,-1-1 0 0 0,1 0 0 0 0,-1 0 0 0 0,1 0 0 0 0,-1 0 0 0 0,0 0 0 0 0,1 0 0 0 0,-1 0 1 0 0,1 0-1 0 0,-1 0 0 0 0,1 0 0 0 0,-1-1 0 0 0,1 1 0 0 0,-1 0 0 0 0,1 0 0 0 0,-1 0 0 0 0,1-1 0 0 0,-1 1 0 0 0,1 0 0 0 0,-1-1 0 0 0,1 1 0 0 0,-1 0 0 0 0,1-1 0 0 0,0 1 0 0 0,-1 0 0 0 0,1-1 0 0 0,-1 1 0 0 0,1-1 0 0 0,0 1 0 0 0,0-1 0 0 0,-1 1 0 0 0,1-1 0 0 0,0 1 0 0 0,0-1-1 0 0,0-1-39 0 0,0 0-1 0 0,0 0 1 0 0,0 0 0 0 0,1 0-1 0 0,-1 0 1 0 0,1 0 0 0 0,-1 0-1 0 0,2-2 40 0 0,1-6-585 0 0,-2 6 206 0 0,-1-1 0 0 0,1 0 0 0 0,-1 0 0 0 0,0 1 1 0 0,0-1-1 0 0,0 0 0 0 0,-1-3 379 0 0,0 3-157 0 0,1 0 0 0 0,0-1 0 0 0,0 1 0 0 0,0 0 0 0 0,0 0-1 0 0,1-2 158 0 0,6-18-233 0 0,-4 12-92 0 0,0-1 0 0 0,1-9 325 0 0,-3 14-199 0 0,1 0 1 0 0,-1 0 0 0 0,2 0 0 0 0,-1 0 0 0 0,1 0 0 0 0,1 0 0 0 0,-1 1-1 0 0,2-1 1 0 0,-1 1 0 0 0,5-5 198 0 0,-5 6-238 0 0,-1 0-1 0 0,0 0 1 0 0,2-7 238 0 0,-4 10-71 0 0,1-1-1 0 0,-1 1 1 0 0,1-1 0 0 0,0 1 0 0 0,0 0-1 0 0,1 0 1 0 0,-1 0 0 0 0,1 0-1 0 0,0 0 1 0 0,0 0 0 0 0,0 1 0 0 0,4-4 71 0 0,-3 5-31 0 0,2-3 26 0 0,0 1 0 0 0,0 0-1 0 0,0 1 1 0 0,1-1-1 0 0,-1 1 1 0 0,1 1 0 0 0,0-1-1 0 0,3 0 6 0 0,8-1 246 0 0,1 2 1 0 0,-1-1-1 0 0,1 2-246 0 0,-16 1 416 0 0,-3 0 80 0 0,9 6 525 0 0,2 2-13 0 0,0 0-1 0 0,6 8-1007 0 0,-17-16 29 0 0,1 1 1 0 0,-1-1-1 0 0,0 0 1 0 0,1 1-1 0 0,-1-1 1 0 0,0 1 0 0 0,0-1-1 0 0,1 1 1 0 0,-1-1-1 0 0,0 0 1 0 0,0 1-1 0 0,0-1 1 0 0,0 1-1 0 0,0-1 1 0 0,1 1-1 0 0,-1-1 1 0 0,0 1-1 0 0,0-1 1 0 0,0 1-1 0 0,0-1 1 0 0,0 1-1 0 0,-1-1 1 0 0,1 1-1 0 0,0-1 1 0 0,0 1 0 0 0,0-1-1 0 0,0 1 1 0 0,0-1-1 0 0,-1 1 1 0 0,1-1-1 0 0,0 1 1 0 0,0-1-1 0 0,-1 0 1 0 0,1 1-1 0 0,0-1 1 0 0,-1 1-1 0 0,1-1 1 0 0,0 0-1 0 0,-1 1 1 0 0,1-1-1 0 0,-1 0 1 0 0,1 0 0 0 0,-1 1-1 0 0,1-1 1 0 0,0 0-1 0 0,-1 0 1 0 0,0 0-30 0 0,-27 15 711 0 0,19-11-318 0 0,-27 20 989 0 0,30-19-1332 0 0,0-1 0 0 0,0 1 1 0 0,-1-1-1 0 0,1-1 1 0 0,-1 1-1 0 0,0-1 0 0 0,-7 2-50 0 0,-18 3 0 0 0,-1-2 0 0 0,-33 2 0 0 0,56-8-294 0 0,0-1 0 0 0,1 1 0 0 0,-1-2 1 0 0,-6-1 293 0 0,7 1-209 0 0,1 0-188 0 0,9-2-193 0 0,0-3-1097 0 0,-3 1 538 0 0</inkml:trace>
  <inkml:trace contextRef="#ctx0" brushRef="#br0" timeOffset="2457.179">2435 1 16096 0 0,'0'0'48'0'0,"0"0"1"0"0,-1 0 0 0 0,1 0 0 0 0,0 0-1 0 0,0 0 1 0 0,0 0 0 0 0,-1 0 0 0 0,1 0-1 0 0,0 0 1 0 0,0 0 0 0 0,0 0 0 0 0,-1 0-1 0 0,1 0 1 0 0,0 0 0 0 0,0 0 0 0 0,0 0-1 0 0,-1 0 1 0 0,1 0 0 0 0,0 1 0 0 0,0-1-1 0 0,0 0 1 0 0,0 0 0 0 0,-1 0 0 0 0,1 0-1 0 0,0 0 1 0 0,0 0 0 0 0,0 1 0 0 0,0-1-1 0 0,0 0 1 0 0,-1 0 0 0 0,1 0 0 0 0,0 1 0 0 0,0-1-49 0 0,3 7 286 0 0,-3-7-286 0 0,0 1-1 0 0,1 0 0 0 0,-1-1 1 0 0,1 1-1 0 0,-1 0 1 0 0,0-1-1 0 0,0 1 0 0 0,1 0 1 0 0,-1 0-1 0 0,0-1 1 0 0,0 1-1 0 0,0 0 0 0 0,0 0 1 0 0,0-1-1 0 0,0 1 0 0 0,0 0 1 0 0,0 0-1 0 0,0 0 1 0 0,0-1-1 0 0,0 1 0 0 0,0 0 1 0 0,-1 0-1 0 0,1-1 1 0 0,0 1-1 0 0,0 0 0 0 0,-1-1 1 0 0,1 1-1 0 0,-1 0 1 0 0,-4 4 68 0 0,4-4-52 0 0,0 0-1 0 0,0 0 1 0 0,0 0 0 0 0,0 0-1 0 0,0 0 1 0 0,1 0 0 0 0,-1 0-1 0 0,0 0 1 0 0,0 0 0 0 0,1 1-1 0 0,-1-1 1 0 0,1 0 0 0 0,-1 1-1 0 0,1-1 1 0 0,-1 0 0 0 0,1 1-1 0 0,0-1 1 0 0,0 0-1 0 0,-1 1 1 0 0,1-1 0 0 0,0 0-1 0 0,0 1 1 0 0,1 0-16 0 0,-1 1 82 0 0,1 0 0 0 0,0 0 0 0 0,-1-1 0 0 0,0 1 0 0 0,1 0 0 0 0,-1 0 0 0 0,0 0 0 0 0,-1 0 0 0 0,1-1 0 0 0,0 1 0 0 0,-1 0 0 0 0,1 0-1 0 0,-1 0 1 0 0,0-1 0 0 0,-1 2-82 0 0,2-2 44 0 0,-1-1 0 0 0,1 1 0 0 0,0-1 0 0 0,0 1 0 0 0,-1 0 0 0 0,1-1 0 0 0,0 1-1 0 0,0-1 1 0 0,1 1 0 0 0,-1 0 0 0 0,0-1 0 0 0,0 1 0 0 0,1-1 0 0 0,0 2-44 0 0,-1-1 41 0 0,1-1 1 0 0,-1 1-1 0 0,1-1 1 0 0,-1 1-1 0 0,0 0 1 0 0,0-1-1 0 0,0 1 0 0 0,0-1 1 0 0,0 1-1 0 0,0 0 1 0 0,0-1-1 0 0,-1 2-41 0 0,-3 9 225 0 0,3-10-185 0 0,0-1 1 0 0,0 1-1 0 0,0 0 0 0 0,1-1 1 0 0,-1 1-1 0 0,1 0 0 0 0,-1 0 1 0 0,1 0-1 0 0,0-1 0 0 0,-1 1 1 0 0,1 0-1 0 0,0 0 0 0 0,0 0 1 0 0,1 0-1 0 0,-1 0 0 0 0,0-1 1 0 0,1 1-1 0 0,-1 1-40 0 0,1 0 58 0 0,0 0 1 0 0,0 0-1 0 0,-1 0 1 0 0,1 0-1 0 0,-1 0 1 0 0,0 1-1 0 0,0-1 1 0 0,0 0-1 0 0,0 0 0 0 0,-1 0 1 0 0,1 0-1 0 0,-1 0 1 0 0,0 0-1 0 0,1 0 1 0 0,-2 0-1 0 0,1 0 1 0 0,0 0-1 0 0,-1 1-58 0 0,1-3 9 0 0,1 0 0 0 0,0 0 0 0 0,-1 0 0 0 0,1 0 0 0 0,0 0 0 0 0,0 0 0 0 0,0 0 0 0 0,0 0 0 0 0,0 0 0 0 0,0 0 0 0 0,0 0 0 0 0,0 0 0 0 0,0 0 0 0 0,0 0 0 0 0,1 0 0 0 0,-1 0 0 0 0,0 0 0 0 0,1 1-9 0 0,-1-1 10 0 0,1 0-1 0 0,-1 0 1 0 0,0 0 0 0 0,1 1 0 0 0,-1-1-1 0 0,0 0 1 0 0,0 0 0 0 0,0 0-1 0 0,0 0 1 0 0,0 0 0 0 0,0 0 0 0 0,0 1-1 0 0,0-1 1 0 0,-1 0 0 0 0,1 0-10 0 0,-3 7 30 0 0,2-7-29 0 0,1-1 1 0 0,0 1 0 0 0,-1 0 0 0 0,1-1 0 0 0,0 1-1 0 0,-1 0 1 0 0,1-1 0 0 0,0 1 0 0 0,0 0 0 0 0,0-1-1 0 0,0 1 1 0 0,0 0 0 0 0,0-1 0 0 0,0 1-1 0 0,0 0 1 0 0,0-1 0 0 0,0 1 0 0 0,0 0 0 0 0,0-1-1 0 0,0 1 1 0 0,0 0 0 0 0,1-1 0 0 0,-1 1-1 0 0,0 0 1 0 0,1-1 0 0 0,-1 1 0 0 0,0-1 0 0 0,1 1-1 0 0,-1 0-1 0 0,4 6 20 0 0,-4-6 76 0 0,0-1-88 0 0,-1 0-1 0 0,1 0 1 0 0,-1 0-1 0 0,0 0 1 0 0,1 0-1 0 0,-1 0 1 0 0,1 1 0 0 0,-1-1-1 0 0,1 0 1 0 0,-1 0-1 0 0,1 0 1 0 0,-1 1-1 0 0,1-1 1 0 0,-1 0-1 0 0,1 1 1 0 0,0-1-1 0 0,-1 0-7 0 0,4 4-626 0 0,-5-4-343 0 0,-7-3-1317 0 0,5-1-4876 0 0</inkml:trace>
  <inkml:trace contextRef="#ctx0" brushRef="#br0" timeOffset="2699.742">2408 152 12496 0 0,'-4'-1'-19'0'0,"-12"-1"767"0"0,16 1-296 0 0,9 0-303 0 0,-2 1 391 0 0,0 1-1 0 0,0 0 1 0 0,0 1-1 0 0,0 0 1 0 0,0 0 0 0 0,4 2-540 0 0,17 5 461 0 0,-12-5-257 0 0,-5-1-79 0 0,0 0-1 0 0,0-1 0 0 0,0 0 1 0 0,1-1-1 0 0,-1 0-124 0 0,77 8 387 0 0,-74-7-334 0 0,-10-2-24 0 0,-1 1-1 0 0,1 0 0 0 0,0 0 0 0 0,0 0 0 0 0,-1 1 0 0 0,1-1 1 0 0,-1 1-1 0 0,1 0 0 0 0,0 0-28 0 0,-3-1 17 0 0,1 0 1 0 0,-1 0 0 0 0,0 0-1 0 0,0 0 1 0 0,0 1 0 0 0,0-1-1 0 0,1 0 1 0 0,-2 0 0 0 0,1 1-1 0 0,0-1 1 0 0,0 0 0 0 0,0 1-1 0 0,-1-1 1 0 0,1 1 0 0 0,0-1-1 0 0,-1 1 1 0 0,0 0-1 0 0,1-1 1 0 0,-1 1 0 0 0,0-1-1 0 0,0 2-17 0 0,1 7-45 0 0,-1-8 160 0 0,0 1 0 0 0,0 0 0 0 0,0-1 0 0 0,0 1-1 0 0,0 0 1 0 0,0-1 0 0 0,-1 1 0 0 0,1 0 0 0 0,-1-1 0 0 0,0 1 0 0 0,0-1 0 0 0,0 1-1 0 0,-1 2-114 0 0,-12 23 608 0 0,-5 0 1476 0 0,19-27-2001 0 0,-1-1-16 0 0,-3 2 3 0 0,0 2 275 0 0,1-2-1252 0 0,2-1-3035 0 0,1-1-3145 0 0</inkml:trace>
  <inkml:trace contextRef="#ctx0" brushRef="#br0" timeOffset="3350.588">3098 102 17503 0 0,'-66'-1'1338'0'0,"65"1"-1287"0"0,-1 1 0 0 0,0-1 0 0 0,0 1 0 0 0,1-1 0 0 0,-1 1 0 0 0,1 0 1 0 0,-1 0-1 0 0,1 0 0 0 0,-1 0 0 0 0,1 0 0 0 0,-2 2-51 0 0,-3 1 20 0 0,-24 12-20 0 0,15-9 0 0 0,1 1 0 0 0,0 0 0 0 0,0 1 0 0 0,1 1 0 0 0,-7 6 0 0 0,6-3 119 0 0,5-5 212 0 0,1 0 0 0 0,0 0 0 0 0,-3 4-331 0 0,9-9 65 0 0,0-1-1 0 0,1 1 1 0 0,-1 0-1 0 0,0-1 1 0 0,1 1 0 0 0,0 0-1 0 0,0 0 1 0 0,0 0-1 0 0,0 1 1 0 0,0-1 0 0 0,0 0-1 0 0,1 0 1 0 0,0 0-1 0 0,-1 1-64 0 0,2 3 24 0 0,-1-6-24 0 0,0 1 0 0 0,0-1 0 0 0,0 1 0 0 0,1-1 0 0 0,-1 0 0 0 0,1 1 0 0 0,-1-1 0 0 0,1 1 0 0 0,0-1 0 0 0,-1 0 0 0 0,1 1 0 0 0,0-1 0 0 0,0 0 0 0 0,0 0 0 0 0,0 0 0 0 0,0 1 0 0 0,0-2 0 0 0,0 1 0 0 0,1 0 0 0 0,-1-1 0 0 0,1 1 0 0 0,-1-1 0 0 0,1 0 0 0 0,-1 1 0 0 0,1-1 0 0 0,-1 0 0 0 0,1 0 0 0 0,-1 0 0 0 0,1 0 0 0 0,-1 0 0 0 0,1 0 0 0 0,-1 0 0 0 0,2-1 0 0 0,2 0 35 0 0,0-1 0 0 0,1 0-1 0 0,-1 0 1 0 0,0-1 0 0 0,0 0-1 0 0,0 1 1 0 0,0-2-1 0 0,-1 1 1 0 0,1 0 0 0 0,-1-1-1 0 0,2-2-34 0 0,22-15-197 0 0,-3 2-104 0 0,-21 15 250 0 0,0 1 0 0 0,0 0 0 0 0,0 0 0 0 0,1 0 0 0 0,-1 0-1 0 0,2 0 52 0 0,0 0-44 0 0,11-4-514 0 0,1-2 0 0 0,6-5 558 0 0,-22 13-10 0 0,1-1-1 0 0,-1 1 1 0 0,1 0-1 0 0,0-1 1 0 0,0 1-1 0 0,-1 1 0 0 0,1-1 1 0 0,0 0-1 0 0,0 0 1 0 0,0 1-1 0 0,0 0 1 0 0,0 0-1 0 0,0 0 0 0 0,0 0 1 0 0,0 0-1 0 0,0 0 1 0 0,0 1-1 0 0,0-1 1 0 0,0 1-1 0 0,-1 0 1 0 0,4 1 10 0 0,-3 0-8 0 0,1-1 1 0 0,-1 1 0 0 0,0 1 0 0 0,0-1 0 0 0,0 0 0 0 0,0 1 0 0 0,-1-1 0 0 0,1 1 0 0 0,0 0-1 0 0,-1 0 1 0 0,0 0 0 0 0,0 0 0 0 0,0 0 0 0 0,0 0 0 0 0,0 1 0 0 0,-1-1 0 0 0,1 2 7 0 0,7 22 347 0 0,-1 1 0 0 0,-1 1 0 0 0,0 3-347 0 0,4 14 909 0 0,-11-44-491 0 0,0 4 691 0 0,1-18-1084 0 0,-1 1 0 0 0,2 0 0 0 0,0-1 0 0 0,0 1 0 0 0,1 0 0 0 0,0 1 0 0 0,1-1 0 0 0,0 0 1 0 0,1 1-1 0 0,1-1-25 0 0,-3 5-10 0 0,2 0 1 0 0,-1 0-1 0 0,1 0 0 0 0,0 1 1 0 0,0 0-1 0 0,1 0 1 0 0,-1 0-1 0 0,1 0 1 0 0,3-1 9 0 0,-7 5-2 0 0,0 0-1 0 0,0 0 1 0 0,0 0 0 0 0,0 0 0 0 0,0 0 0 0 0,0 1 0 0 0,0-1 0 0 0,0 1 0 0 0,1-1-1 0 0,-1 1 1 0 0,0 0 0 0 0,0 0 0 0 0,1 0 0 0 0,-1 0 0 0 0,0 0 0 0 0,0 0 0 0 0,1 1-1 0 0,-1-1 1 0 0,0 1 0 0 0,0-1 0 0 0,0 1 0 0 0,0 0 0 0 0,0 0 0 0 0,0 0 0 0 0,0 0-1 0 0,0 0 1 0 0,0 0 0 0 0,0 1 0 0 0,-1-1 0 0 0,1 1 0 0 0,0-1 0 0 0,-1 1 0 0 0,1 0 2 0 0,65 78-1582 0 0,-67-80 1585 0 0,6 6-48 0 0,-1 0-1 0 0,0 1 1 0 0,0-1 0 0 0,-1 1-1 0 0,0 0 1 0 0,2 4 45 0 0,-6-9-132 0 0,1 1 0 0 0,0 0 0 0 0,0-1 0 0 0,-1 1 0 0 0,0 0 0 0 0,1-1 0 0 0,-1 1 0 0 0,0 0 0 0 0,0 0 0 0 0,-1-1 0 0 0,1 1 0 0 0,0 0 0 0 0,-1-1 0 0 0,0 1 0 0 0,0 0 0 0 0,0-1 0 0 0,0 1 0 0 0,0-1 0 0 0,0 1 0 0 0,0-1 0 0 0,-2 1 132 0 0,-11 19-1095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45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14 13824 0 0,'-48'-10'1056'0'0,"42"6"-612"0"0,6 4-441 0 0,0 0 0 0 0,0 0 1 0 0,0 1-1 0 0,0-1 1 0 0,0 0-1 0 0,0 0 0 0 0,0 0 1 0 0,0 0-1 0 0,0 0 1 0 0,0 0-1 0 0,0 0 1 0 0,0 0-1 0 0,0 0 0 0 0,0 0 1 0 0,0 0-1 0 0,0 0 1 0 0,0 0-1 0 0,0 1 0 0 0,0-1 1 0 0,0 0-1 0 0,0 0 1 0 0,0 0-1 0 0,-1 0 1 0 0,1 0-1 0 0,0 0 0 0 0,0 0 1 0 0,0 0-1 0 0,0 0 1 0 0,0 0-1 0 0,0 0 0 0 0,0 0 1 0 0,0 0-1 0 0,0 0 1 0 0,0 0-1 0 0,0 0 1 0 0,0 0-1 0 0,0 0 0 0 0,0 0 1 0 0,0 0-1 0 0,0 0 1 0 0,-1 0-1 0 0,1 0 1 0 0,0 0-1 0 0,0 0 0 0 0,0 0 1 0 0,0 0-1 0 0,0 0 1 0 0,0 0-1 0 0,0 0 0 0 0,0 0 1 0 0,0 0-1 0 0,0 0 1 0 0,0 0-1 0 0,0 0 1 0 0,0 0-1 0 0,0 0 0 0 0,-1 0 1 0 0,1 0-1 0 0,0 0 1 0 0,0 0-1 0 0,0 0 0 0 0,0 0 1 0 0,0 0-1 0 0,0 0-3 0 0,6 4 204 0 0,0 0 308 0 0,-8-2-195 0 0,2-2-292 0 0,0 1 0 0 0,0-1 0 0 0,-1 0 0 0 0,1 0 0 0 0,0 0 0 0 0,0 0 0 0 0,-1 1 0 0 0,1-1 0 0 0,0 0 0 0 0,0 0 0 0 0,0 1-1 0 0,0-1 1 0 0,-1 0 0 0 0,1 0 0 0 0,0 1 0 0 0,0-1 0 0 0,0 0 0 0 0,0 1 0 0 0,0-1 0 0 0,0 0 0 0 0,0 0 0 0 0,0 1 0 0 0,0-1 0 0 0,0 0-1 0 0,0 1 1 0 0,0-1 0 0 0,0 0 0 0 0,0 1 0 0 0,0-1-25 0 0,5 8 579 0 0,-4-7-504 0 0,0 0 0 0 0,0-1 1 0 0,-1 1-1 0 0,1 0 0 0 0,0 0 0 0 0,-1 0 1 0 0,1 0-1 0 0,0 0 0 0 0,-1 1 1 0 0,0-1-1 0 0,1 0 0 0 0,-1 0 0 0 0,0 0 1 0 0,1 0-1 0 0,-1 0 0 0 0,0 1 1 0 0,0-1-1 0 0,0 0 0 0 0,0 0 0 0 0,0 0 1 0 0,0 1-1 0 0,0-1 0 0 0,0 0 0 0 0,-1 0 1 0 0,1 0-1 0 0,-1 1-75 0 0,1-1 51 0 0,-1 0 0 0 0,0 1 1 0 0,1-1-1 0 0,-1 0 0 0 0,1 0 0 0 0,-1 1 0 0 0,1-1 0 0 0,-1 0 0 0 0,1 1 1 0 0,0-1-1 0 0,0 1 0 0 0,0-1 0 0 0,0 0 0 0 0,0 1 0 0 0,0-1 1 0 0,0 1-1 0 0,0-1 0 0 0,0 0 0 0 0,1 1 0 0 0,-1-1 0 0 0,0 0 1 0 0,1 1-1 0 0,0-1 0 0 0,-1 0 0 0 0,1 0 0 0 0,0 1 0 0 0,0 0-51 0 0,3 7 257 0 0,0 0 0 0 0,0 1 0 0 0,-1-1 0 0 0,-1 1 0 0 0,1 0 0 0 0,-2 0 0 0 0,1 0-1 0 0,-1 1 1 0 0,-1 7-257 0 0,-1 0 120 0 0,0-1 0 0 0,-2 4-120 0 0,2-12 87 0 0,-8 21 452 0 0,8-28-493 0 0,-1 1 1 0 0,1-1-1 0 0,0 1 1 0 0,1 0-1 0 0,-1-1 0 0 0,0 1 1 0 0,1 0-1 0 0,0-1 0 0 0,-1 1 1 0 0,1 0-1 0 0,0 0 0 0 0,0-1 1 0 0,1 1-1 0 0,-1 0 1 0 0,1 1-47 0 0,1 5 55 0 0,0-1 0 0 0,-1 1 0 0 0,1 0 0 0 0,-2-1 1 0 0,1 3-56 0 0,1 0 48 0 0,-2-10-44 0 0,1 0-1 0 0,-1 0 0 0 0,0-1 1 0 0,0 1-1 0 0,1 0 1 0 0,-1 0-1 0 0,0-1 0 0 0,0 1 1 0 0,0 0-1 0 0,0 0 1 0 0,0-1-1 0 0,0 1 0 0 0,0 0 1 0 0,0 0-1 0 0,0 0 0 0 0,0-1 1 0 0,-1 1-1 0 0,1 0 1 0 0,0 0-1 0 0,0-1 0 0 0,-1 1 1 0 0,1 0-1 0 0,0-1 0 0 0,-1 1 1 0 0,0 0-4 0 0,-8 7 13 0 0,3-2-13 0 0,7-2-26 0 0,-9 3-500 0 0,9-7 268 0 0,-1 0 0 0 0,1 1 0 0 0,0-1 1 0 0,-1 0-1 0 0,1 0 0 0 0,-1 0 0 0 0,1 0 0 0 0,0 0 0 0 0,-1 0 0 0 0,1 0 0 0 0,0 0 0 0 0,-1 0 0 0 0,1 0 0 0 0,0 0 0 0 0,-1 0 0 0 0,1 0 0 0 0,0-1 0 0 0,-1 1 1 0 0,1 0-1 0 0,-1 0 0 0 0,1-1 0 0 0,0 1 258 0 0,8-5-1758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47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1 5064 0 0,'0'0'232'0'0,"0"0"250"0"0,0 0 928 0 0,0 0 402 0 0,0 0 78 0 0,0 0-168 0 0,0 0-788 0 0,0 0-344 0 0,0 0-70 0 0,0 0 6 0 0,0 0 62 0 0,0 0 27 0 0,0 0 7 0 0,9 11 881 0 0,-6-6-1262 0 0,-2-2-33 0 0,1-1 0 0 0,-1 1 0 0 0,0 0 0 0 0,0-1 0 0 0,0 1 0 0 0,0 0 0 0 0,0 0 0 0 0,-1 0 0 0 0,0 0 0 0 0,1 0 0 0 0,-1 2-208 0 0,0 41 2111 0 0,-4 14-2111 0 0,-1-28 416 0 0,-8 30-416 0 0,-3 16 105 0 0,13-45-409 0 0,3-33 192 0 0,0 1 0 0 0,-1 0 0 0 0,1 0 0 0 0,0 0 0 0 0,0 0 0 0 0,0 0 0 0 0,0-1 1 0 0,0 1-1 0 0,0 0 0 0 0,0 0 0 0 0,0 0 0 0 0,0 0 0 0 0,0 0 0 0 0,0 0 0 0 0,0 0 0 0 0,1 0 112 0 0,-1 1-3750 0 0,0-2 1780 0 0</inkml:trace>
  <inkml:trace contextRef="#ctx0" brushRef="#br0" timeOffset="1243.094">1 253 8288 0 0,'0'0'381'0'0,"0"0"-6"0"0,6-6-227 0 0,-1 1 53 0 0,0 1 916 0 0,1 0-1 0 0,-1 1 1 0 0,1-1 0 0 0,0 1-1 0 0,4-1-1116 0 0,8-3 556 0 0,1 1-1 0 0,7-1-555 0 0,-15 4 588 0 0,83-18 40 0 0,-87 19-616 0 0,-1 1-1 0 0,1 0 1 0 0,-1 1-1 0 0,1-1 1 0 0,-1 1-1 0 0,1 0 0 0 0,5 2-11 0 0,-4-2 71 0 0,-5 1 32 0 0,0-1 0 0 0,0 1 0 0 0,0 0 0 0 0,0-1 0 0 0,0 2 0 0 0,0-1 0 0 0,0 0 0 0 0,-1 0 0 0 0,1 1 0 0 0,0 0 0 0 0,-1-1 0 0 0,1 1 0 0 0,-1 0 0 0 0,0 0 0 0 0,1 1 0 0 0,-1-1 0 0 0,0 0 0 0 0,0 1 0 0 0,0-1 0 0 0,-1 1 0 0 0,1 0 0 0 0,-1-1 0 0 0,1 1 0 0 0,-1 0 0 0 0,0 0 0 0 0,0 0 0 0 0,0 0 0 0 0,-1 0 0 0 0,1 0-103 0 0,0 3 78 0 0,0-1 1 0 0,0 0 0 0 0,0 0-1 0 0,-1 1 1 0 0,1-1 0 0 0,-1 0-1 0 0,-1 1 1 0 0,1-1 0 0 0,-1 0-1 0 0,0 0 1 0 0,0 1 0 0 0,0-1-1 0 0,-2 2-78 0 0,-19 34 0 0 0,17-34 0 0 0,1-6 0 0 0,-2 0 0 0 0,7-4 0 0 0,4-3 0 0 0,6-12 0 0 0,-10 16 0 0 0,0-1 0 0 0,1 1 0 0 0,-1-1 0 0 0,1 1 0 0 0,-1 0 0 0 0,1-1 0 0 0,0 1 0 0 0,0 0 0 0 0,14-13 3 0 0,-8 7-137 0 0,1 1-1 0 0,0-1 0 0 0,0 1 0 0 0,4-2 135 0 0,24-10-950 0 0,0 1-1 0 0,12-2 951 0 0,24-11-1579 0 0,-48 22 1566 0 0,-19 5 51 0 0,1 2 0 0 0,0-1 0 0 0,0 1-1 0 0,0 0 1 0 0,0 1 0 0 0,0-1 0 0 0,0 1-1 0 0,1 1 1 0 0,5 0-38 0 0,-12 0 1 0 0,-1 0 0 0 0,1 0 0 0 0,-1 0 0 0 0,1 0-1 0 0,-1 0 1 0 0,0 0 0 0 0,1 0 0 0 0,-1 0 0 0 0,1 0 0 0 0,-1 0-1 0 0,0 0 1 0 0,1 1 0 0 0,-1-1 0 0 0,0 0 0 0 0,1 0 0 0 0,-1 1-1 0 0,0-1 1 0 0,1 0 0 0 0,-1 0 0 0 0,0 1 0 0 0,1-1 0 0 0,-1 0 0 0 0,0 1-1 0 0,0-1 1 0 0,1 0 0 0 0,-1 1 0 0 0,0-1 0 0 0,0 1 0 0 0,0-1-1 0 0,0 0 1 0 0,1 1 0 0 0,-1-1 0 0 0,0 1 0 0 0,0-1 0 0 0,0 0 0 0 0,0 1-1 0 0,0-1 1 0 0,0 1 0 0 0,0-1-1 0 0,-2 12 178 0 0,0-9-114 0 0,0-1-1 0 0,0 1 1 0 0,0-1 0 0 0,0 1-1 0 0,-1-1 1 0 0,1 0 0 0 0,-1 0 0 0 0,0 0-1 0 0,-1 0-63 0 0,-7 7 191 0 0,-3 2-7 0 0,11-9-146 0 0,0 0 0 0 0,0 1 0 0 0,0-1 0 0 0,0 1 0 0 0,1-1 0 0 0,-1 1 0 0 0,1 0 0 0 0,-2 2-38 0 0,-39 55 194 0 0,38-51-182 0 0,2-5 111 0 0,1-1 0 0 0,0 1 0 0 0,0 0-1 0 0,0 0 1 0 0,1 0 0 0 0,-1 0 0 0 0,1 0 0 0 0,0 1 0 0 0,0-1-123 0 0,-1 4 230 0 0,0 1 82 0 0,10 9 44 0 0,-6-15-356 0 0,-2-2 0 0 0,0 0 0 0 0,0-1 0 0 0,1 1 0 0 0,-1-1 0 0 0,1 1 0 0 0,-1-1 0 0 0,0 1 0 0 0,1-1 0 0 0,-1 1 0 0 0,1-1 0 0 0,-1 1 0 0 0,1-1 0 0 0,-1 0 0 0 0,1 1 0 0 0,-1-1 0 0 0,1 0 0 0 0,21 3 0 0 0,-18-3 12 0 0,0-1 0 0 0,0 1-1 0 0,-1-1 1 0 0,1 0 0 0 0,0 0-1 0 0,-1 0 1 0 0,1-1 0 0 0,0 1 0 0 0,-1-1-1 0 0,1 0 1 0 0,-1 0 0 0 0,0 0-1 0 0,0 0 1 0 0,0-1 0 0 0,0 1-1 0 0,0-1 1 0 0,0 0-12 0 0,8-9-23 0 0,0-1 1 0 0,-2 0-1 0 0,7-9 23 0 0,7-12-256 0 0,-14 21-88 0 0,-8 11 256 0 0,0-1-1 0 0,0 1 1 0 0,1 0 0 0 0,-1 0 0 0 0,1 0-1 0 0,0 1 1 0 0,-1-1 0 0 0,1 0 0 0 0,0 1-1 0 0,1-1 89 0 0,-1-2-410 0 0,0 2 359 0 0,9-2-64 0 0,-9 3 115 0 0,2 0 0 0 0,9 3 0 0 0,-10 0 81 0 0,0-1-1 0 0,0 1 0 0 0,0 0 0 0 0,0-1 1 0 0,0 1-1 0 0,0 0 0 0 0,-1 1 0 0 0,1-1 1 0 0,-1 0-1 0 0,0 1 0 0 0,2 2-80 0 0,-1-1 196 0 0,1 0 0 0 0,0-1 0 0 0,0 1 0 0 0,0-1 0 0 0,2 2-196 0 0,-1-2 50 0 0,-4-3-48 0 0,0 1 0 0 0,-1-1 0 0 0,1 0 0 0 0,0 1 0 0 0,0-1 0 0 0,-1 1 0 0 0,1-1 0 0 0,0 1 0 0 0,-1-1 0 0 0,1 1 0 0 0,-1-1 0 0 0,1 1 0 0 0,-1 0 0 0 0,1-1 0 0 0,-1 1 0 0 0,1 0 0 0 0,-1 0 0 0 0,1-1 0 0 0,-1 1 0 0 0,0 0 0 0 0,0 0 0 0 0,1-1-1 0 0,-1 1 1 0 0,0 0 0 0 0,0 0 0 0 0,0 0 0 0 0,0 0 0 0 0,0 0-2 0 0,1 0 4 0 0,0 1-1 0 0,-1-1 0 0 0,1 1 0 0 0,0-1 0 0 0,0 1 1 0 0,0-1-1 0 0,0 0 0 0 0,0 0 0 0 0,0 1 0 0 0,0-1 1 0 0,1 0-1 0 0,-1 0 0 0 0,0 0 0 0 0,1 0 1 0 0,-1 0-1 0 0,1 0 0 0 0,0 0-3 0 0,14 12 159 0 0,-8-3-233 0 0,-7-9 56 0 0,-1-1 338 0 0,0 1 248 0 0,2 3-393 0 0,-12-7 672 0 0,9 3-847 0 0,1 0-1 0 0,-1 0 1 0 0,1-1-1 0 0,0 1 1 0 0,-1 0 0 0 0,1 0-1 0 0,-1 0 1 0 0,1-1-1 0 0,0 1 1 0 0,-1 0-1 0 0,1 0 1 0 0,0-1-1 0 0,0 1 1 0 0,-1 0-1 0 0,1-1 1 0 0,0 1-1 0 0,0 0 1 0 0,-1-1 0 0 0,1 1-1 0 0,0 0 1 0 0,0-1-1 0 0,0 1 1 0 0,0 0-1 0 0,-1-1 1 0 0,1 1-1 0 0,0-1 1 0 0,0 1-1 0 0,0-1 1 0 0,0 1 0 0 0,5-10-274 0 0,1-1-315 0 0,-7-4-143 0 0,0 14 706 0 0,1-1 0 0 0,0 1-1 0 0,0-1 1 0 0,0 1 0 0 0,-1-1 0 0 0,1 1 0 0 0,1-1 0 0 0,-1 0 0 0 0,0 1 0 0 0,0-1 0 0 0,1 1 0 0 0,-1-1 0 0 0,1 1-1 0 0,-1-1 1 0 0,1-1 26 0 0,11-18-958 0 0,1 0-1 0 0,15-17 959 0 0,-26 35 43 0 0,0 1 0 0 0,0 0-1 0 0,1 1 1 0 0,-1-1 0 0 0,1 0 0 0 0,-1 1 0 0 0,1-1-1 0 0,1 0-42 0 0,7-4 6 0 0,-10 5-28 0 0,0 1 0 0 0,0-1 0 0 0,-1 1 0 0 0,1-1 0 0 0,0 1 0 0 0,0 0 0 0 0,1-1 1 0 0,-1 1-1 0 0,0 0 0 0 0,0 0 0 0 0,0 0 0 0 0,0 0 0 0 0,0 0 0 0 0,0 0 0 0 0,0 0 0 0 0,0 0 0 0 0,0 0 0 0 0,1 0 22 0 0,1 1-2 0 0,0 1 1 0 0,0-1-1 0 0,0 1 0 0 0,0-1 0 0 0,0 1 0 0 0,-1 0 1 0 0,1 0-1 0 0,1 1 2 0 0,11 9 592 0 0,-1 1 0 0 0,0 1 0 0 0,5 6-592 0 0,6 16 126 0 0,-24-34-90 0 0,0 0 1 0 0,1 1-1 0 0,-1-1 0 0 0,0 1 1 0 0,0-1-1 0 0,-1 1 0 0 0,1-1 1 0 0,0 1-1 0 0,-1-1 0 0 0,1 1 1 0 0,-1 0-1 0 0,0-1 0 0 0,0 3-36 0 0,0-4 89 0 0,0 1 0 0 0,0-1 0 0 0,-1 0 0 0 0,1 0 0 0 0,1 0 0 0 0,-1 0 0 0 0,0 0 0 0 0,0 0 0 0 0,0 0 0 0 0,1 0 0 0 0,-1 2-89 0 0,1-3 19 0 0,-1 1 1 0 0,0-1-1 0 0,0 1 0 0 0,0-1 1 0 0,0 1-1 0 0,1-1 0 0 0,-1 1 1 0 0,0 0-1 0 0,0-1 1 0 0,0 1-1 0 0,0-1 0 0 0,0 1 1 0 0,0 0-1 0 0,0-1 0 0 0,-1 1 1 0 0,1-1-1 0 0,0 1 0 0 0,0-1 1 0 0,0 1-1 0 0,-1-1 1 0 0,1 1-1 0 0,0 0 0 0 0,-1-1-19 0 0,1 0-6 0 0,0 0-1 0 0,0 1 0 0 0,0-1 0 0 0,0 0 0 0 0,0 0 1 0 0,0 0-1 0 0,0 0 0 0 0,0 0 0 0 0,0 1 0 0 0,0-1 1 0 0,0 0-1 0 0,0 0 0 0 0,-1 0 0 0 0,1 0 1 0 0,0 0-1 0 0,0 0 0 0 0,0 1 0 0 0,0-1 0 0 0,0 0 1 0 0,0 0-1 0 0,-1 0 0 0 0,1 0 0 0 0,0 0 0 0 0,0 0 1 0 0,0 0-1 0 0,0 0 0 0 0,-1 0 0 0 0,1 0 1 0 0,0 0-1 0 0,0 0 0 0 0,0 0 0 0 0,0 0 0 0 0,-1 0 1 0 0,1 0-1 0 0,0 0 0 0 0,0 0 0 0 0,0 0 0 0 0,0 0 1 0 0,-1 0-1 0 0,1 0 0 0 0,0 0 0 0 0,0 0 1 0 0,0 0-1 0 0,0 0 0 0 0,0 0 0 0 0,-1 0 0 0 0,1-1 7 0 0,-4-8-130 0 0,3 7 86 0 0,0 0 0 0 0,1 0 0 0 0,-1 0 0 0 0,1 0 0 0 0,0 0 0 0 0,0 0 0 0 0,-1 0 0 0 0,1 1 1 0 0,1-1-1 0 0,-1 0 0 0 0,0 0 0 0 0,0 0 0 0 0,1 0 0 0 0,-1 0 0 0 0,1 0 0 0 0,-1 0 0 0 0,1 1 0 0 0,0-1 0 0 0,0 0 0 0 0,0 0 0 0 0,0 1 0 0 0,0-1 0 0 0,1 0 44 0 0,5-11-241 0 0,-4 7 225 0 0,1 0 1 0 0,0 0-1 0 0,0 1 0 0 0,1-2 16 0 0,4-6-28 0 0,-8 11 26 0 0,-1 1-1 0 0,1-1 1 0 0,0 1 0 0 0,0 0 0 0 0,0-1 0 0 0,0 1 0 0 0,0 0 0 0 0,0 0 0 0 0,0 0 0 0 0,0-1 0 0 0,0 1 0 0 0,1 0 0 0 0,-1 1 0 0 0,0-1 0 0 0,1 0-1 0 0,-1 0 1 0 0,1 0 2 0 0,3 0-12 0 0,1 0 0 0 0,0 0 0 0 0,0 0 0 0 0,0 1 0 0 0,1-1 0 0 0,3 2 12 0 0,4 1 0 0 0,-11 1 0 0 0,-2-1 0 0 0,14 6 0 0 0,-12-7 0 0 0,-1 0 0 0 0,1 0 0 0 0,-1 0 0 0 0,0 1 0 0 0,0-1 0 0 0,0 0 0 0 0,0 1 0 0 0,0 0 0 0 0,0-1 0 0 0,0 1 0 0 0,0 0 0 0 0,-1 0 0 0 0,1 0 0 0 0,0 0 0 0 0,-1 0 0 0 0,0 0 0 0 0,0 1 0 0 0,1 1 0 0 0,3 7-2 0 0,-4-9 51 0 0,0 1 1 0 0,0-1-1 0 0,0 1 0 0 0,0-1 0 0 0,0 1 0 0 0,0 0 0 0 0,-1-1 0 0 0,0 1 0 0 0,1 1-49 0 0,-1-4 18 0 0,0 1 0 0 0,0 0 0 0 0,0 0 0 0 0,0 0 0 0 0,0 0 0 0 0,0 0-1 0 0,0 0 1 0 0,0 0 0 0 0,1 0 0 0 0,-1-1 0 0 0,0 1 0 0 0,1 0 0 0 0,-1 0-1 0 0,1 0 1 0 0,-1-1 0 0 0,1 1 0 0 0,-1 0 0 0 0,1 0 0 0 0,0-1 0 0 0,-1 1-1 0 0,1-1 1 0 0,0 1 0 0 0,-1 0 0 0 0,1-1 0 0 0,0 1 0 0 0,0-1 0 0 0,-1 0-1 0 0,1 1 1 0 0,0-1 0 0 0,0 0-18 0 0,1 1 63 0 0,-1 0 1 0 0,0 0-1 0 0,1-1 1 0 0,-1 1-1 0 0,0 0 0 0 0,1 0 1 0 0,-1 0-1 0 0,0 1 0 0 0,0-1 1 0 0,0 0-1 0 0,0 0 0 0 0,1 2-63 0 0,-2-3-11 0 0,1 1-1 0 0,0 0 1 0 0,-1-1-1 0 0,1 1 1 0 0,0 0-1 0 0,0-1 0 0 0,0 1 1 0 0,-1-1-1 0 0,1 1 1 0 0,0-1-1 0 0,0 0 1 0 0,0 1-1 0 0,0-1 12 0 0,8 4-783 0 0,-8-3 60 0 0</inkml:trace>
  <inkml:trace contextRef="#ctx0" brushRef="#br0" timeOffset="1588.863">1534 148 17479 0 0,'0'0'396'0'0,"5"1"958"0"0,-9 3-1277 0 0,2-2-66 0 0,0 0 1 0 0,0 0-1 0 0,0 0 0 0 0,0 1 1 0 0,0-1-1 0 0,0 1 1 0 0,-1 2-12 0 0,3-4 9 0 0,0 1-1 0 0,-1-1 1 0 0,1 0 0 0 0,0 1 0 0 0,0-1 0 0 0,0 0 0 0 0,-1 1 0 0 0,1-1 0 0 0,1 0 0 0 0,-1 1 0 0 0,0-1 0 0 0,0 0-1 0 0,0 1 1 0 0,1-1 0 0 0,-1 0 0 0 0,1 0 0 0 0,-1 1 0 0 0,1-1 0 0 0,-1 0 0 0 0,1 0 0 0 0,0 1-9 0 0,5 7 208 0 0,5 7 24 0 0,-11-15-240 0 0,1-1-1 0 0,-1 1 0 0 0,0 0 1 0 0,0-1-1 0 0,1 1 1 0 0,-1-1-1 0 0,0 1 0 0 0,0 0 1 0 0,0-1-1 0 0,0 1 0 0 0,0 0 1 0 0,0-1-1 0 0,0 1 0 0 0,0 0 1 0 0,0-1-1 0 0,0 1 1 0 0,0 0-1 0 0,0-1 0 0 0,-1 1 1 0 0,1-1-1 0 0,0 1 0 0 0,0 0 9 0 0,-1 0-7 0 0,1-1-1 0 0,0 1 0 0 0,-1-1 0 0 0,1 1 0 0 0,0-1 1 0 0,0 1-1 0 0,-1-1 0 0 0,1 1 0 0 0,0 0 1 0 0,0-1-1 0 0,0 1 0 0 0,0-1 0 0 0,0 1 0 0 0,0 0 1 0 0,0-1-1 0 0,0 1 0 0 0,0-1 0 0 0,0 1 0 0 0,0 0 1 0 0,0-1-1 0 0,1 1 0 0 0,-1-1 0 0 0,0 1 1 0 0,0-1-1 0 0,1 1 0 0 0,-1 0 0 0 0,0-1 0 0 0,1 1 1 0 0,-1-1-1 0 0,0 0 0 0 0,1 1 0 0 0,-1-1 0 0 0,1 1 1 0 0,-1-1-1 0 0,1 1 0 0 0,-1-1 0 0 0,1 0 0 0 0,-1 0 1 0 0,1 1-1 0 0,-1-1 0 0 0,1 0 0 0 0,-1 0 1 0 0,1 1 7 0 0,0-1 0 0 0,0 0 0 0 0,-1 1 0 0 0,1-1 1 0 0,0 0-1 0 0,-1 1 0 0 0,1-1 0 0 0,0 1 0 0 0,-1-1 1 0 0,1 1-1 0 0,-1-1 0 0 0,1 1 0 0 0,-1-1 1 0 0,1 1-1 0 0,-1 0 0 0 0,0-1 0 0 0,1 1 1 0 0,-1 0-1 0 0,0-1 0 0 0,1 1 0 0 0,-1 0 1 0 0,0-1-1 0 0,0 1 0 0 0,0 0 0 0 0,1 0 0 0 0,-1-1 1 0 0,0 1-1 0 0,0 0 0 0 0,0 0 0 0 0,0-1 0 0 0,0 1 0 0 0,0 0 0 0 0,0 0 0 0 0,0-1 0 0 0,0 1 0 0 0,0 0 0 0 0,0 0 0 0 0,0-1 0 0 0,1 1 0 0 0,-1 0 0 0 0,0 0 0 0 0,1-1 0 0 0,-1 1 0 0 0,0 0 0 0 0,1-1 0 0 0,-1 1 0 0 0,1 0 0 0 0,-1-1 0 0 0,1 1 0 0 0,-1-1 0 0 0,1 1 0 0 0,0-1 0 0 0,-1 1 0 0 0,1-1 0 0 0,-1 1 0 0 0,1-1 0 0 0,0 0 0 0 0,0 1 0 0 0,0-1 0 0 0,26 12 0 0 0,-17-9 0 0 0,-3 0 0 0 0,-4-2 0 0 0,1 1 0 0 0,0-1 0 0 0,-1 1 0 0 0,1 0 0 0 0,-1 0 0 0 0,0 0 0 0 0,0 1 0 0 0,0-1 0 0 0,2 2 0 0 0,-5-3 14 0 0,0-1 0 0 0,0 1 0 0 0,0 0-1 0 0,0 0 1 0 0,0 0 0 0 0,0 0 0 0 0,0-1-1 0 0,0 1 1 0 0,0 0 0 0 0,0 0 0 0 0,0 0-1 0 0,0-1 1 0 0,-1 1 0 0 0,1 0 0 0 0,0 0 0 0 0,-1-1-1 0 0,1 1 1 0 0,-1 0 0 0 0,1 0 0 0 0,0-1-1 0 0,-1 1 1 0 0,0-1 0 0 0,1 1-14 0 0,-1 1 150 0 0,0-1 0 0 0,0 0 0 0 0,-1 1 1 0 0,1-1-1 0 0,0 0 0 0 0,0 0 0 0 0,-1 0 1 0 0,1 0-1 0 0,-1 0 0 0 0,0 1-150 0 0,-34 7 1161 0 0,24-7-998 0 0,-1 1 1 0 0,1 1-1 0 0,0 0 0 0 0,0 0 1 0 0,1 1-1 0 0,-8 5-163 0 0,10-5-433 0 0,0-1-1 0 0,-1 0 0 0 0,0 0 0 0 0,0-1 0 0 0,0-1 1 0 0,-1 1 433 0 0,9-3-1526 0 0</inkml:trace>
  <inkml:trace contextRef="#ctx0" brushRef="#br0" timeOffset="1865.823">1714 243 11976 0 0,'24'5'922'0'0,"-24"-5"-915"0"0,0 0 0 0 0,0 0 0 0 0,0 0 1 0 0,0 0-1 0 0,0 0 0 0 0,0 0 0 0 0,0 0 0 0 0,1 0 0 0 0,-1 0 0 0 0,0 0 0 0 0,0 0 0 0 0,0 0 0 0 0,0 0 0 0 0,0 0 0 0 0,0 0 0 0 0,0 0 0 0 0,0 0 0 0 0,0 0 1 0 0,0 0-1 0 0,0 0 0 0 0,0 0 0 0 0,0 1 0 0 0,0-1 0 0 0,0 0 0 0 0,0 0 0 0 0,0 0 0 0 0,0 0 0 0 0,0 0 0 0 0,0 0 0 0 0,0 0 0 0 0,0 0 0 0 0,0 0 0 0 0,0 0 1 0 0,0 0-1 0 0,0 0 0 0 0,0 0 0 0 0,0 0 0 0 0,0 0 0 0 0,1 0 0 0 0,-1 0 0 0 0,0 0 0 0 0,-1 0 0 0 0,1 1 0 0 0,0-1 0 0 0,0 0 0 0 0,0 0 0 0 0,0 0 0 0 0,0 0 1 0 0,0 0-1 0 0,0 0 0 0 0,0 0 0 0 0,0 0 0 0 0,0 0 0 0 0,0 0 0 0 0,0 0 0 0 0,0 0 0 0 0,0 0 0 0 0,0 0 0 0 0,0 0 0 0 0,0 0 0 0 0,0 0 0 0 0,0 0 1 0 0,0 0-1 0 0,0 0 0 0 0,0 0-7 0 0,-5 4-268 0 0,5-4 431 0 0,-1 1-1 0 0,1-1 1 0 0,-1 0 0 0 0,1 0-1 0 0,0 1 1 0 0,-1-1-1 0 0,1 0 1 0 0,0 0 0 0 0,-1 1-1 0 0,1-1 1 0 0,0 0-1 0 0,-1 1 1 0 0,1-1 0 0 0,0 1-1 0 0,0-1 1 0 0,-1 0-1 0 0,1 1 1 0 0,0-1 0 0 0,0 1-1 0 0,-1-1-162 0 0,4 5 913 0 0,0-1 1 0 0,1 0-1 0 0,-1-1 0 0 0,1 1 0 0 0,1 1-913 0 0,12 13 991 0 0,-16-18-959 0 0,-1 0 0 0 0,0 1 0 0 0,1-1 0 0 0,-1 1 0 0 0,1-1 0 0 0,-1 1 0 0 0,0-1 0 0 0,1 1 0 0 0,-1-1 0 0 0,0 1 0 0 0,0-1 0 0 0,0 1-1 0 0,1-1 1 0 0,-1 1 0 0 0,0-1 0 0 0,0 1 0 0 0,0 0 0 0 0,0-1 0 0 0,0 1 0 0 0,0-1 0 0 0,0 1 0 0 0,0-1 0 0 0,0 1 0 0 0,0 0 0 0 0,0-1 0 0 0,0 1 0 0 0,-1-1 0 0 0,1 1-1 0 0,0-1 1 0 0,0 1 0 0 0,-1-1 0 0 0,1 1 0 0 0,0-1 0 0 0,-1 1 0 0 0,1-1 0 0 0,0 1 0 0 0,-1-1 0 0 0,1 1 0 0 0,-1-1 0 0 0,1 0 0 0 0,0 1 0 0 0,-1-1 0 0 0,1 0-1 0 0,-1 1 1 0 0,1-1 0 0 0,-1 0-32 0 0,0 1 35 0 0,0-1 0 0 0,0 1 0 0 0,1 0 0 0 0,-1-1-1 0 0,0 1 1 0 0,0 0 0 0 0,1 0 0 0 0,-1-1 0 0 0,1 1-1 0 0,-1 0 1 0 0,1 0 0 0 0,-1 0 0 0 0,1 0 0 0 0,-1 0 0 0 0,1 0-1 0 0,0 0 1 0 0,-1 0 0 0 0,1 0 0 0 0,0 0 0 0 0,0 0-35 0 0,6 4 514 0 0,-1-3-890 0 0,-11 2 91 0 0,-6-4 331 0 0,9 0-2581 0 0,1 0-3985 0 0,7-5 83 0 0</inkml:trace>
  <inkml:trace contextRef="#ctx0" brushRef="#br0" timeOffset="2121.222">1908 83 15520 0 0,'-18'-2'838'0'0,"11"2"5"0"0,18 4-351 0 0,-11-4-476 0 0,0 0 1 0 0,0 0 0 0 0,1 0-1 0 0,-1 1 1 0 0,0-1 0 0 0,0 0-1 0 0,1 0 1 0 0,-1 0-1 0 0,0 0 1 0 0,0 0 0 0 0,1 0-1 0 0,-1 0 1 0 0,0 1 0 0 0,0-1-1 0 0,0 0 1 0 0,1 0 0 0 0,-1 0-1 0 0,0 0 1 0 0,0 1-1 0 0,0-1 1 0 0,0 0 0 0 0,1 0-1 0 0,-1 1 1 0 0,0-1 0 0 0,0 0-1 0 0,0 0 1 0 0,0 0-1 0 0,0 1 1 0 0,0-1 0 0 0,0 0-1 0 0,0 0 1 0 0,0 1 0 0 0,0-1-17 0 0,3 4 1080 0 0,8 1-507 0 0,-11-5-544 0 0,0 0 0 0 0,1 0 0 0 0,-1 0 0 0 0,0 1-1 0 0,0-1 1 0 0,1 0 0 0 0,-1 0 0 0 0,0 0 0 0 0,0 0-1 0 0,1 0 1 0 0,-1 0 0 0 0,0 0 0 0 0,0 1 0 0 0,0-1-1 0 0,1 0 1 0 0,-1 0 0 0 0,0 0 0 0 0,0 0 0 0 0,0 1-1 0 0,0-1 1 0 0,1 0 0 0 0,-1 0 0 0 0,0 1 0 0 0,0-1-1 0 0,0 0 1 0 0,0 0 0 0 0,0 1 0 0 0,0-1 0 0 0,0 0-1 0 0,1 0 1 0 0,-1 1 0 0 0,0-1 0 0 0,0 0 0 0 0,0 0-1 0 0,0 1 1 0 0,0-1 0 0 0,0 0 0 0 0,0 0 0 0 0,0 1-1 0 0,-1-1 1 0 0,1 0 0 0 0,0 0 0 0 0,0 1 0 0 0,0-1-1 0 0,0 0-28 0 0,8 10 859 0 0,7 5-535 0 0,-16-1-103 0 0,6-8-215 0 0,-5-5 13 0 0,1-1 0 0 0,-1 1 0 0 0,1-1 0 0 0,-1 1 0 0 0,1 0 0 0 0,-1-1 0 0 0,1 1 0 0 0,-1 0 0 0 0,0-1 1 0 0,1 1-1 0 0,-1 0 0 0 0,0 0 0 0 0,0-1 0 0 0,0 1 0 0 0,1 0 0 0 0,-1 0 0 0 0,0-1 0 0 0,0 1 0 0 0,0 0 0 0 0,0 0 0 0 0,0-1 0 0 0,-1 1 0 0 0,1 0 0 0 0,0 0 1 0 0,0 0-1 0 0,0-1 0 0 0,-1 1 0 0 0,1 0 0 0 0,0-1 0 0 0,-1 1 0 0 0,1 0 0 0 0,0-1 0 0 0,-1 1 0 0 0,1 0 0 0 0,-1-1 0 0 0,0 1-19 0 0,20 7-248 0 0,-19-8 240 0 0,1 1-1 0 0,-1-1 0 0 0,0 1 1 0 0,1-1-1 0 0,-1 0 1 0 0,0 1-1 0 0,1-1 0 0 0,-1 0 1 0 0,0 1-1 0 0,1-1 1 0 0,-1 0-1 0 0,1 1 0 0 0,-1-1 1 0 0,1 0-1 0 0,-1 0 1 0 0,0 1-1 0 0,1-1 0 0 0,-1 0 1 0 0,1 0-1 0 0,-1 0 0 0 0,1 0 1 0 0,-1 0-1 0 0,1 0 9 0 0,1 1 10 0 0,-1-1-1 0 0,0 1 0 0 0,1-1 1 0 0,-1 1-1 0 0,0-1 1 0 0,1 1-1 0 0,-1 0 1 0 0,0-1-1 0 0,0 1 0 0 0,1 1-9 0 0,0-1 43 0 0,5 6 87 0 0,-6-7-123 0 0,-1 0 0 0 0,0 0 0 0 0,0 0 0 0 0,0 0 0 0 0,0 0 0 0 0,1 0 0 0 0,-1 0 0 0 0,0 1 0 0 0,0-1 0 0 0,0 0 0 0 0,0 0 0 0 0,0 0 0 0 0,1 0 0 0 0,-1 1 0 0 0,0-1 0 0 0,0 0 0 0 0,0 0 0 0 0,0 0 0 0 0,0 0 0 0 0,0 1 0 0 0,0-1 0 0 0,0 0 0 0 0,0 0 0 0 0,0 0 0 0 0,0 1 0 0 0,0-1 0 0 0,0 0 0 0 0,0 0 0 0 0,0 0 0 0 0,0 1 0 0 0,0-1 0 0 0,0 0 0 0 0,0 0 0 0 0,0 0 0 0 0,0 0 0 0 0,0 1 0 0 0,0-1-7 0 0,12 6 144 0 0,-12-5-144 0 0,1-1 0 0 0,0 0 0 0 0,0 1 0 0 0,-1-1 0 0 0,1 0 0 0 0,0 1 0 0 0,0-1 0 0 0,-1 1 0 0 0,1-1 0 0 0,0 1 0 0 0,-1-1 0 0 0,1 1 0 0 0,-1 0 0 0 0,1-1 0 0 0,-1 1 0 0 0,1 0 0 0 0,-1 0 0 0 0,1-1 0 0 0,-1 1 0 0 0,0 0 0 0 0,1 0 0 0 0,-1-1 0 0 0,0 1 0 0 0,0 0 0 0 0,0 0 0 0 0,0 0 0 0 0,1 0 0 0 0,-1 0 0 0 0,0-1 0 0 0,0 1 0 0 0,0 0 0 0 0,-1 0 0 0 0,1 0 0 0 0,0 0 0 0 0,0-1 0 0 0,0 1 0 0 0,-1 0 0 0 0,1 0 0 0 0,0 0 0 0 0,-1 0 0 0 0,1 0 0 0 0,0 0 0 0 0,0 0 0 0 0,0 1 0 0 0,0-1 0 0 0,0 0 0 0 0,0 0 0 0 0,0 0 0 0 0,0 0 0 0 0,0 0 0 0 0,1 0 0 0 0,-1 0 0 0 0,0 1 0 0 0,1-1 0 0 0,-1 0 0 0 0,0 0 0 0 0,1 0 0 0 0,-1 0 0 0 0,0 0 0 0 0,0 0 0 0 0,0 0 0 0 0,0 0 0 0 0,0 1 0 0 0,0-1 0 0 0,0 0 0 0 0,0 0 0 0 0,-1 0 0 0 0,1 0 0 0 0,0 0 0 0 0,-1 0 0 0 0,0 2 24 0 0,0-1 0 0 0,1 0-1 0 0,-1 1 1 0 0,0-1 0 0 0,1 1-1 0 0,0-1 1 0 0,-1 1-1 0 0,1-1 1 0 0,0 1 0 0 0,0-1-1 0 0,0 1 1 0 0,1-1 0 0 0,-1 1-1 0 0,0-1 1 0 0,1 1 0 0 0,0-1-1 0 0,0 0 1 0 0,-1 1 0 0 0,2 0-24 0 0,-2-2 70 0 0,1 1 1 0 0,-1-1 0 0 0,0 1 0 0 0,0-1 0 0 0,0 1 0 0 0,1-1-1 0 0,-1 1 1 0 0,-1-1 0 0 0,1 1 0 0 0,0-1 0 0 0,0 1 0 0 0,-1 0-71 0 0,1-1 52 0 0,0 1 0 0 0,0-1 1 0 0,-1 1-1 0 0,1-1 0 0 0,0 1 1 0 0,0-1-1 0 0,0 1 0 0 0,1-1 1 0 0,-1 1-1 0 0,1 1-52 0 0,0-1-64 0 0,-1 0 0 0 0,1 0 0 0 0,0 0 0 0 0,0 1 0 0 0,-1-1 0 0 0,0 0 0 0 0,1 1 0 0 0,-1-1 0 0 0,0 1 0 0 0,0-1 0 0 0,0 0 0 0 0,0 1 0 0 0,-1-1 0 0 0,1 1 0 0 0,-1-1 0 0 0,1 0 0 0 0,-1 0 0 0 0,0 1 64 0 0,1-2-25 0 0,-1 1 1 0 0,1 0-1 0 0,0 0 1 0 0,0 0 0 0 0,0-1-1 0 0,0 1 1 0 0,0 0-1 0 0,0 0 1 0 0,1-1-1 0 0,-1 1 1 0 0,1 0-1 0 0,-1 0 1 0 0,1 0 24 0 0,0-1 40 0 0,-1 0 0 0 0,1 1 0 0 0,-1-1 0 0 0,0 0 1 0 0,1 0-1 0 0,-1 0 0 0 0,0 1 0 0 0,0-1 0 0 0,0 0 1 0 0,0 0-1 0 0,0 0 0 0 0,0 1 0 0 0,0-1 0 0 0,0 0 0 0 0,0 0 1 0 0,0 1-1 0 0,-1-1 0 0 0,1 0 0 0 0,-1 0 0 0 0,1 0 1 0 0,-1 0-1 0 0,1 0 0 0 0,-1 0 0 0 0,0 1 0 0 0,1-1 1 0 0,-1 0-41 0 0,-28 22 74 0 0,28-22-324 0 0,1-1-96 0 0,0 0-26 0 0,-16-9-2802 0 0,6 3 1651 0 0,5 0-12 0 0</inkml:trace>
  <inkml:trace contextRef="#ctx0" brushRef="#br0" timeOffset="2410.221">1975 280 13760 0 0,'-7'2'314'0'0,"5"-2"46"0"0,2 0 22 0 0,2 0-50 0 0,9 1-13 0 0,1 0 0 0 0,-1 1 1 0 0,0 0-1 0 0,0 1 1 0 0,6 2-320 0 0,11 9 1822 0 0,-11-10-1400 0 0,-14-4-381 0 0,0 0 1 0 0,0 1-1 0 0,0-1 1 0 0,-1 1-1 0 0,1 0 1 0 0,0 0 0 0 0,0 0-1 0 0,-1 1 1 0 0,1-1-1 0 0,0 1 1 0 0,-1-1-1 0 0,3 2-41 0 0,-4-1 75 0 0,1-2 0 0 0,-1 1 0 0 0,1 0-1 0 0,0 0 1 0 0,0 0 0 0 0,-1-1-1 0 0,1 1 1 0 0,0-1 0 0 0,0 1-1 0 0,0-1 1 0 0,-1 0 0 0 0,2 0-75 0 0,14 5 609 0 0,-16-5-580 0 0,-1 0-1 0 0,1 0 0 0 0,-1 0 1 0 0,1 1-1 0 0,-1-1 0 0 0,1 0 0 0 0,-1 1 1 0 0,1-1-1 0 0,-1 1 0 0 0,0-1 0 0 0,1 0 1 0 0,-1 1-1 0 0,0-1 0 0 0,1 1 0 0 0,-1-1 1 0 0,0 1-1 0 0,0-1 0 0 0,1 1 1 0 0,-1-1-1 0 0,0 1 0 0 0,0-1 0 0 0,0 1 1 0 0,0-1-1 0 0,0 1 0 0 0,0-1 0 0 0,0 1 1 0 0,0 0-29 0 0,0 0 70 0 0,0 0 0 0 0,1 0 0 0 0,-1 0 1 0 0,0 0-1 0 0,0 0 0 0 0,1 0 0 0 0,-1 0 1 0 0,0 0-1 0 0,1-1 0 0 0,-1 1 0 0 0,1 0 1 0 0,-1 0-1 0 0,1 1-70 0 0,4 8 364 0 0,-5-8-334 0 0,1 0 0 0 0,0 0 1 0 0,-1 1-1 0 0,1-1 0 0 0,0-1 0 0 0,0 1 1 0 0,0 0-1 0 0,0 0 0 0 0,1 0 0 0 0,-1 0 1 0 0,0-1-1 0 0,1 1 0 0 0,-1-1 0 0 0,1 1 1 0 0,-1-1-1 0 0,3 2-30 0 0,-3-2-7 0 0,0-1 7 0 0,-1 0 0 0 0,0 0 0 0 0,1 1 0 0 0,-1-1 0 0 0,0 0 0 0 0,0 0 0 0 0,1 0 0 0 0,-1 1 0 0 0,0-1 0 0 0,0 0 0 0 0,0 0 0 0 0,1 0 0 0 0,-1 1 0 0 0,0-1 0 0 0,0 0 0 0 0,0 1 0 0 0,0-1 0 0 0,0 0 0 0 0,1 0 0 0 0,-1 1 0 0 0,0-1 0 0 0,0 0 0 0 0,0 1 0 0 0,0-1 0 0 0,0 0 0 0 0,0 0 0 0 0,0 1 0 0 0,0-1 0 0 0,0 0 0 0 0,0 1 0 0 0,0-1 0 0 0,0 0 0 0 0,0 1 0 0 0,0-1 0 0 0,-1 0 0 0 0,1 0 0 0 0,0 1 0 0 0,0-1 0 0 0,0 0 0 0 0,0 1 0 0 0,0-1 0 0 0,-1 0 0 0 0,1 0 0 0 0,0 1 0 0 0,0-1 0 0 0,-1 0 0 0 0,1 1 0 0 0,0-1 0 0 0,0 0 0 0 0,0 1 0 0 0,0-1 0 0 0,0 0 0 0 0,-1 1 0 0 0,1-1 0 0 0,0 1 0 0 0,0-1 0 0 0,0 0 0 0 0,0 1 0 0 0,0-1 0 0 0,0 0 0 0 0,0 1 0 0 0,0-1 0 0 0,0 0 0 0 0,1 1 0 0 0,-1-1 0 0 0,0 1 0 0 0,0-1 0 0 0,0 0 0 0 0,0 1 0 0 0,0-1 0 0 0,1 0 0 0 0,-1 1 0 0 0,0-1 0 0 0,0 0 0 0 0,6 7 5 0 0,-5-6-3 0 0,0-1 1 0 0,0 1-1 0 0,0 0 0 0 0,0 0 0 0 0,-1-1 1 0 0,1 1-1 0 0,0 0 0 0 0,-1 0 1 0 0,1 0-1 0 0,0 0 0 0 0,-1 0 0 0 0,1 0 1 0 0,-1 0-1 0 0,0 0 0 0 0,1 0 1 0 0,-1 0-1 0 0,0 0 0 0 0,0 0 0 0 0,1 0 1 0 0,-1 1-1 0 0,0-1 0 0 0,0 0 1 0 0,0 0-1 0 0,0 0 0 0 0,0 0 0 0 0,-1 0 1 0 0,1 0-1 0 0,0 0 0 0 0,0 0 1 0 0,-1 1-3 0 0,-10 10 628 0 0,10-11-537 0 0,-1 0-1 0 0,1 0 0 0 0,-1 0 1 0 0,1 0-1 0 0,0 1 0 0 0,0-1 0 0 0,0 0 1 0 0,0 1-1 0 0,0-1 0 0 0,0 1 1 0 0,0-1-1 0 0,0 1 0 0 0,0 1-90 0 0,1-2-166 0 0,0-1-33 0 0,0 0-21 0 0,0 0-56 0 0,0 0-20 0 0,0 0-1027 0 0,2-1-4285 0 0,5-4-1835 0 0</inkml:trace>
  <inkml:trace contextRef="#ctx0" brushRef="#br0" timeOffset="3171.003">2304 143 15264 0 0,'-2'-1'73'0'0,"1"1"1"0"0,-1 0 0 0 0,0-1 0 0 0,1 1 0 0 0,-1 0 0 0 0,1 0 0 0 0,-1 0 0 0 0,0 0 0 0 0,1 1-1 0 0,-1-1 1 0 0,0 0 0 0 0,1 1 0 0 0,-1-1 0 0 0,1 1 0 0 0,-1 0 0 0 0,1-1 0 0 0,-1 1-1 0 0,1 0 1 0 0,0 0 0 0 0,-1 0 0 0 0,1 0 0 0 0,0 0 0 0 0,0 0 0 0 0,-1 1-74 0 0,2-2 5 0 0,-1 1 0 0 0,1-1-1 0 0,0 0 1 0 0,0 1 0 0 0,0-1 0 0 0,0 0 0 0 0,0 1 0 0 0,0-1 0 0 0,0 0 0 0 0,0 1 0 0 0,0-1 0 0 0,0 0-1 0 0,0 1 1 0 0,1-1 0 0 0,-1 0 0 0 0,0 0 0 0 0,0 1 0 0 0,0-1 0 0 0,0 0 0 0 0,0 1 0 0 0,1-1-1 0 0,-1 0 1 0 0,0 0 0 0 0,0 1 0 0 0,0-1 0 0 0,1 0 0 0 0,-1 0 0 0 0,0 1 0 0 0,1-1 0 0 0,-1 0-1 0 0,0 0 1 0 0,1 0-5 0 0,1 4 188 0 0,-3-4-175 0 0,1 1 0 0 0,-1-1 0 0 0,1 1 0 0 0,-1-1 0 0 0,1 1 0 0 0,-1-1 0 0 0,1 1 0 0 0,0 0 0 0 0,-1-1 0 0 0,1 1 0 0 0,0-1 0 0 0,0 1 0 0 0,-1 0 0 0 0,1 0 0 0 0,0-1 0 0 0,0 1 0 0 0,0 0 0 0 0,0-1 0 0 0,0 1 0 0 0,0 0 0 0 0,0 0 0 0 0,0-1 0 0 0,0 1 0 0 0,0 0 0 0 0,0-1 0 0 0,1 1 0 0 0,-1 0 0 0 0,0-1 0 0 0,0 1-13 0 0,2 5 65 0 0,-3-5-52 0 0,1 0 0 0 0,0 0 0 0 0,0 0 0 0 0,0 0 0 0 0,0 0 0 0 0,-1 0 0 0 0,1 0 0 0 0,-1 0 0 0 0,1 0 0 0 0,-1 0 0 0 0,1 0 0 0 0,-1 0 0 0 0,1-1-1 0 0,-1 1 1 0 0,0 0 0 0 0,1 0 0 0 0,-1 0 0 0 0,0-1 0 0 0,0 1 0 0 0,1 0 0 0 0,-1-1 0 0 0,0 1-13 0 0,0-1 7 0 0,0 1 1 0 0,0 0-1 0 0,0-1 0 0 0,0 1 1 0 0,0 0-1 0 0,0 0 0 0 0,1 0 1 0 0,-1-1-1 0 0,0 1 1 0 0,1 0-1 0 0,-1 0 0 0 0,0 0 1 0 0,1 0-1 0 0,-1 0 0 0 0,1 0 1 0 0,0 0-1 0 0,-1 0 0 0 0,1 1 1 0 0,0-1-1 0 0,0 0 1 0 0,-1 0-1 0 0,1 0 0 0 0,0 0 1 0 0,0 0-1 0 0,0 0 0 0 0,1 1-7 0 0,0 2-119 0 0,-1 0 0 0 0,1 0 0 0 0,-1 0 0 0 0,1 0-1 0 0,-1 4 120 0 0,0-7-16 0 0,0 0 0 0 0,0-1 0 0 0,1 1 0 0 0,-1 0 0 0 0,0 0 1 0 0,1 0-1 0 0,-1 0 0 0 0,1-1 0 0 0,-1 1 0 0 0,1 0 0 0 0,-1-1 0 0 0,1 1 0 0 0,0 0 0 0 0,-1-1 0 0 0,1 1 0 0 0,0-1 0 0 0,-1 1 0 0 0,1-1 0 0 0,0 1 0 0 0,0-1 0 0 0,0 1 16 0 0,6 4-61 0 0,-7-5 58 0 0,0 1 0 0 0,0-1 1 0 0,1 0-1 0 0,-1 0 0 0 0,0 0 0 0 0,0 0 1 0 0,0 1-1 0 0,0-1 0 0 0,0 0 0 0 0,0 0 1 0 0,0 0-1 0 0,0 0 0 0 0,0 1 0 0 0,0-1 1 0 0,0 0-1 0 0,0 0 0 0 0,0 0 0 0 0,0 1 0 0 0,0-1 1 0 0,0 0-1 0 0,0 0 0 0 0,0 0 0 0 0,0 0 1 0 0,0 1-1 0 0,0-1 0 0 0,-1 0 0 0 0,1 0 1 0 0,0 0-1 0 0,0 0 0 0 0,0 1 0 0 0,0-1 1 0 0,0 0-1 0 0,0 0 0 0 0,0 0 0 0 0,-1 0 0 0 0,1 0 3 0 0,3 2-158 0 0,7-1-15 0 0,2 0-998 0 0,0 1 0 0 0,0-2 0 0 0,0 0 0 0 0,0-1 1171 0 0,116-8-2952 0 0,-121 8 3461 0 0,0 1 1 0 0,0 0-1 0 0,0 0 1 0 0,1 0-1 0 0,-1 1 1 0 0,0 0-1 0 0,1 0-509 0 0,-8 0 121 0 0,0-1 0 0 0,0 0-1 0 0,1 0 1 0 0,-1 0-1 0 0,0 0 1 0 0,0 0 0 0 0,0 0-1 0 0,0 0 1 0 0,0 0 0 0 0,1 0-1 0 0,-1 0 1 0 0,0 0-1 0 0,0 0 1 0 0,0 0 0 0 0,0 1-1 0 0,0-1 1 0 0,0 0-1 0 0,0 0 1 0 0,0 0 0 0 0,1 0-1 0 0,-1 0 1 0 0,0 0 0 0 0,0 1-1 0 0,0-1 1 0 0,0 0-1 0 0,0 0 1 0 0,0 0 0 0 0,0 0-1 0 0,0 0 1 0 0,0 1 0 0 0,0-1-1 0 0,0 0 1 0 0,0 0-1 0 0,0 0 1 0 0,0 0 0 0 0,0 0-1 0 0,0 1 1 0 0,0-1 0 0 0,0 0-1 0 0,0 0-120 0 0,-5 8 1340 0 0,-9 5-1422 0 0,13-12 526 0 0,-3 2-202 0 0,1 0 1 0 0,-1 1-1 0 0,1-1 1 0 0,0 1-1 0 0,0 0 1 0 0,0 0-1 0 0,1 0 1 0 0,-1 1-1 0 0,1-1 1 0 0,0 0-1 0 0,0 1 1 0 0,0-1-1 0 0,1 1 1 0 0,0 0-1 0 0,0 0 1 0 0,0 0-1 0 0,0 3-242 0 0,20-18 152 0 0,61-31-166 0 0,-67 33 46 0 0,-1 1 1 0 0,0-2 0 0 0,0 1 0 0 0,-1-1 0 0 0,6-8-33 0 0,-11 12-11 0 0,0-1 1 0 0,0 1-1 0 0,1 0 1 0 0,0 0-1 0 0,0 1 0 0 0,0 0 1 0 0,0 0-1 0 0,1 0 1 0 0,-1 1-1 0 0,1 0 1 0 0,0 1-1 0 0,0 0 1 0 0,0 0-1 0 0,0 1 1 0 0,1 0-1 0 0,-1 0 1 0 0,0 0-1 0 0,8 2 11 0 0,-13-1 0 0 0,1 1 0 0 0,0-1 0 0 0,-1 1 0 0 0,1 0 0 0 0,0 0 0 0 0,-1 0 0 0 0,1 1 0 0 0,-1-1 0 0 0,0 1 0 0 0,1 0 0 0 0,0 1 0 0 0,36 27 0 0 0,-31-22 0 0 0,2 1 0 0 0,-1 0 0 0 0,0 1 0 0 0,0 1 0 0 0,-1 0 0 0 0,3 6 0 0 0,13 27 0 0 0,-24-41 0 0 0,10 9 0 0 0,-11-12 2 0 0,0 0-1 0 0,0 0 1 0 0,0 1 0 0 0,0-1-1 0 0,0 0 1 0 0,0 0-1 0 0,0 0 1 0 0,0 0-1 0 0,0 0 1 0 0,0 0 0 0 0,0 0-1 0 0,0 0 1 0 0,0 1-1 0 0,0-1 1 0 0,1 0 0 0 0,-1 0-1 0 0,0 0 1 0 0,0 0-1 0 0,0 0 1 0 0,0 0-1 0 0,0 0 1 0 0,0 0 0 0 0,0 0-1 0 0,1 0 1 0 0,-1 0-1 0 0,0 0 1 0 0,0 0-1 0 0,0 0 1 0 0,0 0 0 0 0,0 0-1 0 0,0 0 1 0 0,0 0-1 0 0,1 0 1 0 0,-1 0 0 0 0,0 0-1 0 0,0 0 1 0 0,0 0-1 0 0,0 0 1 0 0,0 0-1 0 0,0 0 1 0 0,0 0 0 0 0,1 0-1 0 0,-1 0 1 0 0,0 0-1 0 0,0 0 1 0 0,0 0-1 0 0,0 0 1 0 0,0 0 0 0 0,0 0-1 0 0,0-1 1 0 0,0 1-1 0 0,0 0 1 0 0,1 0-1 0 0,-1 0 1 0 0,0 0 0 0 0,0 0-1 0 0,0 0 1 0 0,0 0-1 0 0,0 0 1 0 0,0-1 0 0 0,0 1-1 0 0,0 0 1 0 0,0 0-1 0 0,0 0 1 0 0,0 0-1 0 0,0 0-1 0 0,0-5 99 0 0,0 4-39 0 0,-1-1 0 0 0,1 1 0 0 0,-1-1 0 0 0,0 0 0 0 0,1 1 1 0 0,-1-1-1 0 0,0 1 0 0 0,0 0 0 0 0,0-1-60 0 0,0 0 6 0 0,0 0 1 0 0,0 1-1 0 0,0-1 0 0 0,0 0 1 0 0,0 0-1 0 0,0 1 1 0 0,1-1-1 0 0,-1-2-6 0 0,0 0-123 0 0,0 0 114 0 0,0 0-1 0 0,0 0 1 0 0,1 1 0 0 0,-1-1-1 0 0,1 0 1 0 0,0 0 0 0 0,0 0 0 0 0,0 0-1 0 0,1 0 1 0 0,-1 0 0 0 0,1 0-1 0 0,0 0 1 0 0,0 0 0 0 0,1 0-1 0 0,-1 1 1 0 0,1-1 0 0 0,0-1 9 0 0,3-2-56 0 0,-1 1 1 0 0,1 0-1 0 0,-1 0 1 0 0,2 1 0 0 0,-1-1-1 0 0,1 1 1 0 0,-1 0-1 0 0,2 1 1 0 0,-1-1-1 0 0,0 1 1 0 0,1 0 0 0 0,0 1-1 0 0,-1 0 1 0 0,1 0-1 0 0,1 0 1 0 0,6-1 55 0 0,-11 3-2 0 0,1 1 0 0 0,-1-1 1 0 0,1 1-1 0 0,0 0 0 0 0,-1 0 0 0 0,1 0 1 0 0,-1 0-1 0 0,1 0 0 0 0,-1 1 0 0 0,1 0 0 0 0,-1 0 1 0 0,1 0-1 0 0,-1 0 0 0 0,1 0 0 0 0,1 2 2 0 0,0 0 8 0 0,-1-1-1 0 0,0 2 0 0 0,0-1 1 0 0,0 0-1 0 0,0 1 0 0 0,0 0 0 0 0,-1 0 1 0 0,1 0-1 0 0,-1 0 0 0 0,0 0-7 0 0,7 13 315 0 0,-1 0 0 0 0,-1 0 0 0 0,0 1 0 0 0,-2 0 0 0 0,2 5-315 0 0,-7-19 128 0 0,2 8 264 0 0,0 1 1 0 0,0-1-1 0 0,-1 5-392 0 0,9 38 1438 0 0,-11-51-1595 0 0,0-2-3449 0 0,0-2 2586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46.1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4 6912 0 0,'-19'-3'714'0'0,"17"3"-147"0"0,1 0 6878 0 0,3 3-4343 0 0,0-1-4544 0 0,0 5 1819 0 0,0 0-1 0 0,-1 0 1 0 0,0 0 0 0 0,0 0-1 0 0,0 0 1 0 0,-1 0-1 0 0,0 0 1 0 0,0 0 0 0 0,-1 0-1 0 0,-1 4-376 0 0,0 25 883 0 0,0 47 2129 0 0,-14 83-3012 0 0,16-166 5 0 0,0 7 142 0 0,0-7-162 0 0,0 0 1 0 0,0 0-1 0 0,0 0 1 0 0,0 0 0 0 0,0 0-1 0 0,0 0 1 0 0,0 0-1 0 0,0 0 1 0 0,0 0-1 0 0,1 0 1 0 0,-1 0-1 0 0,0 0 1 0 0,0 0 0 0 0,0 0-1 0 0,0 0 1 0 0,0 0-1 0 0,0 0 1 0 0,0 0-1 0 0,0 0 1 0 0,0 0-1 0 0,0 0 1 0 0,0 0 0 0 0,0 0-1 0 0,1 0 1 0 0,-1 0-1 0 0,0 0 1 0 0,0 0-1 0 0,0 0 1 0 0,0 0-1 0 0,0 0 1 0 0,0 0 0 0 0,0 0-1 0 0,0 0 1 0 0,0 0-1 0 0,0 1 1 0 0,0-1-1 0 0,0 0 1 0 0,0 0-1 0 0,0 0 1 0 0,0 0 0 0 0,0 0-1 0 0,0 0 1 0 0,0 0-1 0 0,0 0 15 0 0,3-4-107 0 0,-1-1 1 0 0,-1 0-1 0 0,1 0 0 0 0,-1 0 0 0 0,1-4 107 0 0,7-21-246 0 0,-3 14-524 0 0,1 1-1 0 0,0 1 0 0 0,1-1 1 0 0,1 1-1 0 0,0 1 0 0 0,6-6 771 0 0,0 7-548 0 0,-13 11 514 0 0,-1 1 0 0 0,1-1-1 0 0,-1 0 1 0 0,0 0 0 0 0,1 0-1 0 0,-1-1 1 0 0,0 1 0 0 0,1 0-1 0 0,-1 0 1 0 0,0-1 0 0 0,0 1-1 0 0,0-1 35 0 0,0 1-129 0 0,18-3-278 0 0,-18 4 449 0 0,0-1 0 0 0,0 1 0 0 0,1 0 0 0 0,-1 0 0 0 0,0 0 0 0 0,0 0 0 0 0,0 0 0 0 0,0 0-1 0 0,1 0 1 0 0,-1 1 0 0 0,0-1 0 0 0,0 0 0 0 0,0 1-42 0 0,-1-1 52 0 0,1 1 0 0 0,-1-1 0 0 0,0 1 1 0 0,0-1-1 0 0,0 1 0 0 0,-1-1 0 0 0,1 1 0 0 0,0 0 0 0 0,0-1 0 0 0,0 1 1 0 0,0-1-1 0 0,0 1 0 0 0,-1-1 0 0 0,1 1 0 0 0,0-1 0 0 0,0 0 0 0 0,-1 1 0 0 0,1-1 1 0 0,0 1-1 0 0,-1-1 0 0 0,1 1 0 0 0,0-1 0 0 0,-1 0 0 0 0,1 1 0 0 0,-1-1-52 0 0,-3 6 282 0 0,-1 1-29 0 0,0 0-1 0 0,0 0 0 0 0,-1-1 0 0 0,0 0 1 0 0,0 0-1 0 0,-1 0 0 0 0,-1 0-252 0 0,4-3 204 0 0,0 0-1 0 0,0 0 0 0 0,0 1 0 0 0,1-1 0 0 0,-1 1 1 0 0,1 0-1 0 0,0 0 0 0 0,0 0 0 0 0,0 0 0 0 0,-1 4-203 0 0,-3 5 19 0 0,6-12-25 0 0,0 0 0 0 0,1 0-1 0 0,-1 0 1 0 0,1 0 0 0 0,-1 0-1 0 0,1 0 1 0 0,-1-1-1 0 0,1 1 1 0 0,0 0 0 0 0,0 0-1 0 0,-1 1 1 0 0,1-1-1 0 0,0 0 1 0 0,0 0 0 0 0,0 0-1 0 0,0 0 1 0 0,0 0-1 0 0,0 0 1 0 0,0 0 0 0 0,1 0-1 0 0,-1 0 1 0 0,0 0 0 0 0,0 0-1 0 0,1 0 1 0 0,-1 0-1 0 0,1 0 1 0 0,-1 0 6 0 0,10 21-223 0 0,13 9 409 0 0,-20-29-178 0 0,0 1 0 0 0,0-1 0 0 0,0 0 0 0 0,1 0 1 0 0,-1 0-1 0 0,0 0 0 0 0,1-1 0 0 0,0 0 0 0 0,-1 1 0 0 0,1-1 1 0 0,0 0-1 0 0,-1-1 0 0 0,1 1-8 0 0,10 2-44 0 0,13 7-83 0 0,-21-7 52 0 0,1-1 1 0 0,-1 1-1 0 0,1-1 1 0 0,0-1-1 0 0,0 1 1 0 0,0-1-1 0 0,3 0 75 0 0,12 3-514 0 0,-19-3 319 0 0,0 0-1 0 0,0 0 1 0 0,0-1-1 0 0,0 1 0 0 0,0-1 1 0 0,0 0-1 0 0,0 0 1 0 0,0 0-1 0 0,0 0 1 0 0,3-1 195 0 0,6-4-1458 0 0</inkml:trace>
  <inkml:trace contextRef="#ctx0" brushRef="#br0" timeOffset="400.689">325 9 15664 0 0,'2'-1'105'0'0,"1"1"1"0"0,-1 0 0 0 0,0 0-1 0 0,0 0 1 0 0,0 1 0 0 0,1-1-1 0 0,-1 0 1 0 0,0 1 0 0 0,0-1 0 0 0,0 1-1 0 0,0 0 1 0 0,0 0 0 0 0,0 0-1 0 0,0 0 1 0 0,0 0 0 0 0,0 0-1 0 0,0 0 1 0 0,0 1 0 0 0,-1-1 0 0 0,1 1-1 0 0,-1-1 1 0 0,1 1 0 0 0,-1 0-1 0 0,1-1 1 0 0,-1 1-106 0 0,24 33 2157 0 0,6 14-1133 0 0,-24-37-578 0 0,1-1 1 0 0,0 0-1 0 0,8 8-446 0 0,-10-12 105 0 0,59 64 446 0 0,-38-48-273 0 0,-22-20-161 0 0,0 1-1 0 0,0 0 1 0 0,-1 0 0 0 0,1 0-1 0 0,1 3-116 0 0,-3-3 43 0 0,0-1 0 0 0,0 0-1 0 0,-1 1 1 0 0,1-1 0 0 0,-1 1 0 0 0,0 0-1 0 0,0 0 1 0 0,-1 0 0 0 0,1 0 0 0 0,-1 0-1 0 0,1 0 1 0 0,-1 1 0 0 0,-1-1 0 0 0,1 0-1 0 0,-1 0 1 0 0,1 3-43 0 0,-1 6 61 0 0,0-11-45 0 0,1 1 0 0 0,-1 0 1 0 0,0-1-1 0 0,0 1 1 0 0,0 0-1 0 0,0-1 1 0 0,-1 1-1 0 0,1 0 1 0 0,-1-1-1 0 0,0 1 1 0 0,0-1-1 0 0,0 1 0 0 0,0-1 1 0 0,0 1-1 0 0,0-1 1 0 0,0 0-1 0 0,-1 1-16 0 0,-5 4 41 0 0,1 0-1 0 0,-1-1 1 0 0,-1 0-1 0 0,1-1 1 0 0,-1 0-1 0 0,-5 3-40 0 0,-6 2 32 0 0,0 0 0 0 0,-6 0-32 0 0,2-2 106 0 0,-1-1 1 0 0,-5 0-107 0 0,-36 12-385 0 0,56-16-254 0 0,0 0-1 0 0,-1-1 1 0 0,1 0 0 0 0,-3-1 639 0 0,2 1-1339 0 0,-15 1-6563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2:38.0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60 370 15664 0 0,'-4'0'156'0'0,"-1"-1"0"0"0,1 0 1 0 0,0 0-1 0 0,0-1 0 0 0,0 1 1 0 0,0-1-1 0 0,0 0 0 0 0,0 0 1 0 0,0 0-1 0 0,1-1 0 0 0,-4-2-156 0 0,6 3 88 0 0,0 1 0 0 0,0-1 0 0 0,0 1 0 0 0,0-1 0 0 0,1 0 0 0 0,-1 0 0 0 0,0 1 0 0 0,1-1 0 0 0,0 0 0 0 0,-1 0 0 0 0,1 0 0 0 0,0 1 0 0 0,0-1 0 0 0,0 0 0 0 0,0 0 0 0 0,0 0 0 0 0,0 0 0 0 0,1 1 0 0 0,-1-1 0 0 0,1 0 0 0 0,-1 0 0 0 0,1 0 0 0 0,0-1-88 0 0,5-9 14 0 0,-3 4-147 0 0,1-1 0 0 0,1 1 0 0 0,5-7 133 0 0,-2 2-609 0 0,-1 1-1 0 0,4-10 610 0 0,6-9 63 0 0,59-105-332 0 0,-74 131 254 0 0,1 1 1 0 0,0-1-1 0 0,0 1 1 0 0,0 0-1 0 0,1 0 1 0 0,-1 0-1 0 0,3-1 15 0 0,-5 4 338 0 0,9 0 1087 0 0,-5 6-1408 0 0,-1 0-1 0 0,0 1 1 0 0,-1 0-1 0 0,1 0 1 0 0,-1 0-1 0 0,0 0 1 0 0,-1 0-1 0 0,1 1 1 0 0,-1-1-1 0 0,0 5-16 0 0,7 30 0 0 0,-3 1 0 0 0,-1 0 0 0 0,-2 1 0 0 0,-2 28 0 0 0,-7 152 0 0 0,-3-100 0 0 0,-3-30 0 0 0,7-59 0 0 0,3-25 0 0 0,1-1 0 0 0,0 1 0 0 0,0 0 0 0 0,1-1 0 0 0,1 10 0 0 0,-2-3 61 0 0,1-13-347 0 0,0 1 1 0 0,-1-1 0 0 0,1 0-1 0 0,0 0 1 0 0,0 0 0 0 0,1 0-1 0 0,-1 0 1 0 0,0 1 0 0 0,1-1-1 0 0,0 1 286 0 0,1 4-1022 0 0</inkml:trace>
  <inkml:trace contextRef="#ctx0" brushRef="#br0" timeOffset="302.579">450 782 13824 0 0,'0'0'629'0'0,"0"0"-12"0"0,16-2 1080 0 0,-12 1-1436 0 0,-2 1-230 0 0,-1 0 1 0 0,1 0 0 0 0,0 0-1 0 0,0 0 1 0 0,0 0-1 0 0,0 0 1 0 0,-1 1 0 0 0,1-1-1 0 0,0 1 1 0 0,0-1-1 0 0,1 2-31 0 0,0 0 0 0 0,-3-2 0 0 0,1 1 0 0 0,-1-1 0 0 0,1 1 0 0 0,0-1 0 0 0,-1 1 0 0 0,1-1 0 0 0,0 0 0 0 0,0 1 0 0 0,-1-1 0 0 0,1 0 0 0 0,0 0 0 0 0,-1 0 0 0 0,1 1 0 0 0,0-1 0 0 0,0 0 0 0 0,0 0 0 0 0,-1 0 0 0 0,1 0 0 0 0,0 0 0 0 0,0 0 0 0 0,0-1 0 0 0,9 2-64 0 0,-8-1-273 0 0,-2 0-138 0 0,0 0-668 0 0,0 0-2677 0 0,0 0-1148 0 0</inkml:trace>
  <inkml:trace contextRef="#ctx0" brushRef="#br0" timeOffset="700.767">649 293 15664 0 0,'0'0'356'0'0,"0"0"49"0"0,0 0 21 0 0,0 0-42 0 0,12 6-236 0 0,-8-6-148 0 0,1 0 0 0 0,-1 0 0 0 0,0 0 0 0 0,0 0 0 0 0,0-1 0 0 0,0 1 0 0 0,0-1 0 0 0,0 0 0 0 0,0 0 0 0 0,0-1 0 0 0,-1 1 0 0 0,1-1 0 0 0,0 0 0 0 0,6-4 0 0 0,1 0 0 0 0,-1-1 0 0 0,8-6 0 0 0,15-7 0 0 0,-28 18 0 0 0,0 0 0 0 0,0-1 0 0 0,0 0 0 0 0,0 0 0 0 0,-1 0 0 0 0,1-1 0 0 0,-1 0 0 0 0,0 0 0 0 0,0 0 0 0 0,3-4 0 0 0,1 0 0 0 0,-1 1 0 0 0,1-1 0 0 0,1 1 0 0 0,0 0 0 0 0,23-20 0 0 0,-12 10 5 0 0,-14 12 2 0 0,0 0 0 0 0,0-1-1 0 0,-1 1 1 0 0,0-1-1 0 0,0 0 1 0 0,0-1-1 0 0,-1 1 1 0 0,0-1 0 0 0,0 0-1 0 0,2-6-6 0 0,-6 13 17 0 0,0 0-1 0 0,0 0 0 0 0,0 0 1 0 0,0 0-1 0 0,0 0 1 0 0,0 0-1 0 0,1-1 0 0 0,-1 1 1 0 0,0 0-1 0 0,0 0 1 0 0,0 0-1 0 0,0 0 0 0 0,0 0 1 0 0,0 0-1 0 0,0 0 1 0 0,0 0-1 0 0,0 0 0 0 0,0 0 1 0 0,0 0-1 0 0,0 0 1 0 0,0 0-1 0 0,0 0 1 0 0,0 0-1 0 0,0 0 0 0 0,0 0 1 0 0,0 0-1 0 0,0 0 1 0 0,0 0-1 0 0,1 0 0 0 0,-1 0 1 0 0,0 0-1 0 0,0 0 1 0 0,0 0-1 0 0,0 0 0 0 0,0 0 1 0 0,0 0-1 0 0,0 0 1 0 0,0 0-1 0 0,0 0 0 0 0,0 0 1 0 0,0 0-1 0 0,0 0 1 0 0,0 0-1 0 0,0 0 0 0 0,0 0 1 0 0,1 0-1 0 0,-1 0 1 0 0,0 0-1 0 0,0 0 1 0 0,0 0-1 0 0,0 0 0 0 0,0 0 1 0 0,0 0-1 0 0,0 0 1 0 0,0 0-1 0 0,0 0 0 0 0,0 0-16 0 0,3 5 784 0 0,0 5-534 0 0,-2-7-150 0 0,-1 0 0 0 0,0 0 1 0 0,-1 0-1 0 0,1 0 0 0 0,0 0 0 0 0,-1 0 0 0 0,0 0 0 0 0,0 1-100 0 0,-2 13 639 0 0,-8 94-31 0 0,7-75-608 0 0,3-24 0 0 0,-1 0 0 0 0,2-1 0 0 0,0 11 0 0 0,0-8 0 0 0,-1 0 0 0 0,-1 10 0 0 0,0 25 0 0 0,3-19 0 0 0,-2 0 0 0 0,-2 16 0 0 0,2-32 0 0 0,1 0 0 0 0,0 0 0 0 0,2 5 0 0 0,-1-4 0 0 0,-1 1 0 0 0,0 8 0 0 0,0-13 0 0 0,0-1 0 0 0,0 0 0 0 0,2 5 0 0 0,-1-6 0 0 0,0 1 0 0 0,-1-1 0 0 0,0 0 0 0 0,-1 2 0 0 0,3 14 313 0 0,-1-21-152 0 0,-1-1 0 0 0,1 0 0 0 0,-1 1 0 0 0,0-1 0 0 0,0 1 0 0 0,0-1 0 0 0,0 2-161 0 0,0-5 22 0 0,-1 1 0 0 0,1-1-1 0 0,0 1 1 0 0,0-1 0 0 0,0 1-1 0 0,0-1 1 0 0,0 1 0 0 0,0-1-1 0 0,0 1 1 0 0,0-1 0 0 0,0 1-1 0 0,0-1 1 0 0,0 1 0 0 0,0-1-1 0 0,1 1 1 0 0,-1-1 0 0 0,0 0-1 0 0,0 1 1 0 0,0-1 0 0 0,1 1-1 0 0,-1-1 1 0 0,0 1 0 0 0,1-1-1 0 0,-1 0 1 0 0,0 1-22 0 0,1 0 0 0 0,0 0 0 0 0,-1-1 0 0 0,1 1 0 0 0,-1 0 1 0 0,1 0-1 0 0,-1 0 0 0 0,1 0 0 0 0,-1 0 0 0 0,0 0 0 0 0,1 0 0 0 0,-1 0 1 0 0,0 0-1 0 0,0 1 0 0 0,0-1 0 0 0,0 0 0 0 0,0 0 0 0 0,0 0 0 0 0,0 1 0 0 0,0-1-337 0 0,0-1-138 0 0,0 0-942 0 0,0 0-3824 0 0,0 0-1640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43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224 214 7920 0 0,'0'0'362'0'0,"0"0"-11"0"0,0 0-70 0 0,0 0 529 0 0,0 0 255 0 0,0 0 50 0 0,0 0-61 0 0,0 0-275 0 0,0 0-126 0 0,0 0-21 0 0,0 0-36 0 0,0 0-125 0 0,0 0-58 0 0,0 0-12 0 0,0 0 14 0 0,0 0 62 0 0,0 0 31 0 0,0 0 4 0 0,0 0-74 0 0,1 0-310 0 0,4 0-131 0 0,-4 0-37 0 0,0 0 80 0 0,3 0 11 0 0,-3 0 135 0 0,-1 0 38 0 0,0 0 0 0 0,0 0-5 0 0,0 0-24 0 0,1 0-109 0 0,0 0 0 0 0,0 0 1 0 0,0 0-1 0 0,0 0 0 0 0,0 0 1 0 0,0 1-1 0 0,0-1 1 0 0,0 0-1 0 0,0 1 0 0 0,0-1 1 0 0,0 1-1 0 0,-1-1 0 0 0,1 1 1 0 0,0-1-1 0 0,0 1 0 0 0,0 0 1 0 0,0 0-87 0 0,3 1-305 0 0,-4-2 340 0 0,0 0 0 0 0,0 0 1 0 0,0 0-1 0 0,1 0 0 0 0,-1 0 1 0 0,0 0-1 0 0,0 0 0 0 0,0 0 1 0 0,0 0-1 0 0,0 0 0 0 0,1 0 1 0 0,-1 0-1 0 0,0 0 0 0 0,0 0 1 0 0,0 0-1 0 0,0 0 0 0 0,0 0 1 0 0,1 0-1 0 0,-1 0 0 0 0,0 0 0 0 0,0 1 1 0 0,0-1-1 0 0,0 0 0 0 0,0 0 1 0 0,0 0-1 0 0,0 0 0 0 0,0 0 1 0 0,1 0-1 0 0,-1 0 0 0 0,0 1 1 0 0,0-1-1 0 0,0 0 0 0 0,0 0 1 0 0,0 0-1 0 0,0 0 0 0 0,0 0-35 0 0,1 4-4 0 0,0-1-1 0 0,-1 1 1 0 0,1-1-1 0 0,-1 0 0 0 0,0 1 1 0 0,0-1-1 0 0,0 1 1 0 0,-1-1-1 0 0,1 1 1 0 0,-1 2 4 0 0,0-1 75 0 0,0 0 0 0 0,1 0 0 0 0,0 0 0 0 0,0 0 0 0 0,0 2-75 0 0,0-3 38 0 0,0 1 1 0 0,0-1-1 0 0,0 1 1 0 0,-1-1 0 0 0,0 1-1 0 0,0-1 1 0 0,0 2-39 0 0,-4 22 38 0 0,2-9 405 0 0,3-17-404 0 0,-1 0-1 0 0,1-1 1 0 0,-1 1-1 0 0,1 0 1 0 0,0-1-1 0 0,0 1 1 0 0,0 0-1 0 0,0 0 1 0 0,0-1-1 0 0,0 1 1 0 0,0 0-1 0 0,1-1 1 0 0,-1 1-1 0 0,0 0 1 0 0,1 0-39 0 0,0 12 83 0 0,-1-13-76 0 0,0 1-1 0 0,0 0 0 0 0,0-1 1 0 0,0 1-1 0 0,0 0 0 0 0,1-1 0 0 0,-1 1 1 0 0,0 0-1 0 0,1-1 0 0 0,-1 1 1 0 0,1-1-1 0 0,0 1 0 0 0,0 1-6 0 0,-1-3-18 0 0,0 1-1 0 0,1 0 1 0 0,-1-1-1 0 0,0 1 1 0 0,1-1-1 0 0,-1 1 1 0 0,0-1-1 0 0,1 1 0 0 0,-1 0 1 0 0,1-1-1 0 0,-1 1 1 0 0,1-1-1 0 0,-1 0 1 0 0,1 1-1 0 0,-1-1 1 0 0,1 1-1 0 0,0-1 1 0 0,-1 0-1 0 0,1 0 1 0 0,0 1-1 0 0,-1-1 0 0 0,1 0 1 0 0,0 0-1 0 0,-1 0 1 0 0,1 1-1 0 0,0-1 1 0 0,-1 0-1 0 0,1 0 1 0 0,0 0-1 0 0,-1 0 1 0 0,1 0-1 0 0,0-1 1 0 0,-1 1-1 0 0,1 0 0 0 0,0 0 1 0 0,-1 0-1 0 0,1-1 1 0 0,0 1-1 0 0,-1 0 1 0 0,1 0-1 0 0,0-1 1 0 0,-1 1 18 0 0,3-2-286 0 0,-1 0 0 0 0,1 0 0 0 0,-1 0 0 0 0,0 0 0 0 0,0-1 0 0 0,0 1 0 0 0,0-1 286 0 0,-1 2-209 0 0,14-18-6628 0 0,-11 8 400 0 0</inkml:trace>
  <inkml:trace contextRef="#ctx0" brushRef="#br0" timeOffset="306.211">286 22 15664 0 0,'0'0'356'0'0,"-6"-6"475"0"0,6 6-774 0 0,-3-3 96 0 0,3 2-137 0 0,0 1 0 0 0,0-1-1 0 0,0 1 1 0 0,0 0 0 0 0,0-1 0 0 0,0 1-1 0 0,0 0 1 0 0,0-1 0 0 0,1 1-1 0 0,-1-1 1 0 0,0 1 0 0 0,0 0 0 0 0,0-1-1 0 0,1 1 1 0 0,-1 0 0 0 0,0-1-1 0 0,0 1 1 0 0,1 0 0 0 0,-1-1 0 0 0,0 1-1 0 0,0 0 1 0 0,1 0 0 0 0,-1-1-1 0 0,0 1 1 0 0,1 0-16 0 0,0-1 365 0 0,-1 1 122 0 0,0 0 22 0 0,5-2-1370 0 0,-4 2-4080 0 0,-1 0-672 0 0</inkml:trace>
  <inkml:trace contextRef="#ctx0" brushRef="#br0" timeOffset="606.243">62 96 12896 0 0,'-1'1'143'0'0,"1"-1"0"0"0,-1 1 0 0 0,1 0 0 0 0,0 0 0 0 0,-1 0 0 0 0,1-1 0 0 0,0 1 0 0 0,-1 0 0 0 0,1 0 0 0 0,0 0 0 0 0,0 0 0 0 0,0 0 0 0 0,-1 0 0 0 0,1-1 0 0 0,0 1 0 0 0,0 0 0 0 0,1 0 0 0 0,-1 0-143 0 0,4 21 2265 0 0,-1-1 271 0 0,-4-9-1866 0 0,1-10-548 0 0,-1 1 0 0 0,1-1-1 0 0,0 0 1 0 0,0 1 0 0 0,0-1 0 0 0,0 0 0 0 0,0 0 0 0 0,1 1-1 0 0,-1-1 1 0 0,1 2-122 0 0,-1-2 104 0 0,1 0-1 0 0,-1 1 1 0 0,1-1 0 0 0,-1 1-1 0 0,0-1 1 0 0,0 1-1 0 0,0-1 1 0 0,0 1-1 0 0,0-1 1 0 0,-1 1-104 0 0,0 6 164 0 0,-6 24-4 0 0,4-13-160 0 0,1-11 0 0 0,0 0 0 0 0,1 0 0 0 0,1 6 0 0 0,0-10 0 0 0,0-1 0 0 0,0 0 0 0 0,-1 1 0 0 0,1-1 0 0 0,-1 0 0 0 0,0 1 0 0 0,0-1 0 0 0,0 0 0 0 0,-1 0 0 0 0,0 2 0 0 0,-1 1 69 0 0,1-1 0 0 0,0 1 1 0 0,1 0-1 0 0,0 0 0 0 0,-1 2-69 0 0,-2 17 428 0 0,-21 58-202 0 0,25-78-239 0 0,0-4-106 0 0,0-2-226 0 0,0 0-75 0 0,0 0-11 0 0,10-6-2274 0 0,-7 4 2012 0 0,5-4-917 0 0</inkml:trace>
  <inkml:trace contextRef="#ctx0" brushRef="#br0" timeOffset="988.942">430 154 16208 0 0,'2'-1'365'0'0,"0"1"-299"0"0,0 0 1 0 0,-1 0 0 0 0,1 0-1 0 0,0 0 1 0 0,-1 1 0 0 0,1-1-1 0 0,0 0 1 0 0,-1 1 0 0 0,1-1-1 0 0,0 1 1 0 0,-1 0 0 0 0,1-1-1 0 0,-1 1 1 0 0,0 0 0 0 0,1 0-1 0 0,-1 0 1 0 0,1 0 0 0 0,-1 0-1 0 0,0 0 1 0 0,0 0 0 0 0,0 0-1 0 0,0 1 1 0 0,0-1 0 0 0,0 1-1 0 0,0-1 1 0 0,0 0 0 0 0,0 1-1 0 0,0-1 1 0 0,-1 1 0 0 0,1 0-1 0 0,-1-1 1 0 0,1 2-67 0 0,-1-2 60 0 0,1 1-1 0 0,-1-1 0 0 0,1 0 1 0 0,0 1-1 0 0,0-1 1 0 0,0 0-1 0 0,-1 0 0 0 0,1 1 1 0 0,0-1-1 0 0,1 0 1 0 0,-1 0-1 0 0,0 0 1 0 0,0 0-1 0 0,0 0 0 0 0,1 0-59 0 0,23 14 1303 0 0,-14-9-897 0 0,-7-2-368 0 0,0-1-1 0 0,0 1 1 0 0,0-1-1 0 0,0 1 1 0 0,0 1-38 0 0,14 13 420 0 0,-13-14-221 0 0,0 0 1 0 0,1 0-1 0 0,-2 1 1 0 0,1 0-1 0 0,0 0 0 0 0,-1 0 1 0 0,0 0-1 0 0,0 2-199 0 0,-3-6 0 0 0,0 0 1 0 0,-1 0-1 0 0,1 1 0 0 0,0-1 1 0 0,-1 1-1 0 0,1-1 0 0 0,-1 1 0 0 0,1-1 1 0 0,-1 0-1 0 0,1 1 0 0 0,-1-1 0 0 0,0 1 1 0 0,0 0-1 0 0,0-1 0 0 0,0 1 1 0 0,0-1-1 0 0,0 1 0 0 0,-1-1 0 0 0,1 1 1 0 0,0-1-1 0 0,-1 1 0 0 0,1-1 0 0 0,-1 0 1 0 0,1 1-1 0 0,-1-1 0 0 0,0 1 1 0 0,0-1-1 0 0,0 0 0 0 0,0 0 0 0 0,1 1 1 0 0,-2-1-1 0 0,1 0 0 0 0,0 0 0 0 0,0 0 1 0 0,0 0-1 0 0,0 0 0 0 0,-1 0 0 0 0,-15 16 5 0 0,15-14 37 0 0,0 0 1 0 0,0 0-1 0 0,-1-1 1 0 0,1 1 0 0 0,-1-1-1 0 0,0 1-42 0 0,-25 12 462 0 0,22-12-368 0 0,0 0 0 0 0,0 1 0 0 0,0 0 0 0 0,0 0 0 0 0,0 1-94 0 0,-22 17 57 0 0,0-2 0 0 0,-6 2-57 0 0,-17 12-1148 0 0,41-26 845 0 0,10-8-700 0 0,0 0-345 0 0,1 0-1162 0 0,7 0-4387 0 0</inkml:trace>
  <inkml:trace contextRef="#ctx0" brushRef="#br0" timeOffset="1325.087">731 344 15144 0 0,'0'0'694'0'0,"2"1"-17"0"0,13 1-345 0 0,0-1-1 0 0,0-1 1 0 0,1 0-1 0 0,7-1-331 0 0,-7 0 1192 0 0,0 1 0 0 0,12 1-1192 0 0,3 2 711 0 0,0 2 1 0 0,0 1-1 0 0,13 4-711 0 0,43 10 475 0 0,-13 0-374 0 0,-46-11-1810 0 0,-25-9-3532 0 0,-3 0-1640 0 0</inkml:trace>
  <inkml:trace contextRef="#ctx0" brushRef="#br0" timeOffset="1928.511">1126 317 11976 0 0,'-19'-8'1404'0'0,"20"8"-1213"0"0,12-2 663 0 0,-9 1-134 0 0,-6-1 344 0 0,-7 0 430 0 0,12 4 185 0 0,15 3-598 0 0,-15-4-970 0 0,1 0 0 0 0,-1 0-1 0 0,0 1 1 0 0,0-1-1 0 0,0 1 1 0 0,0 0-1 0 0,0 0 1 0 0,0 0-1 0 0,1 1-110 0 0,10 7 5 0 0,31 19-5 0 0,-42-27 4 0 0,0 1-12 0 0,4 10 52 0 0,-1-8 62 0 0,-5-5-77 0 0,-1 1-1 0 0,1-1 1 0 0,0 1-1 0 0,-1-1 1 0 0,1 1-1 0 0,0 0 1 0 0,-1-1-1 0 0,1 1 1 0 0,0 0 0 0 0,-1-1-1 0 0,1 1 1 0 0,-1 0-1 0 0,0 0 1 0 0,1-1-1 0 0,-1 1 1 0 0,1 0-1 0 0,-1 0 1 0 0,0 0-1 0 0,0-1 1 0 0,0 1-1 0 0,1 0 1 0 0,-1 0-1 0 0,0 0 1 0 0,0 0-1 0 0,0 0 1 0 0,0 0-1 0 0,0-1 1 0 0,-1 1-1 0 0,1 0 1 0 0,0 1-29 0 0,-1 0 27 0 0,1-1 0 0 0,0 1 0 0 0,0 0 0 0 0,0 0 0 0 0,0 0-1 0 0,0 0 1 0 0,0 0 0 0 0,0-1 0 0 0,0 1 0 0 0,1 0 0 0 0,-1 0 0 0 0,1 0 0 0 0,0 1-27 0 0,-1-1 30 0 0,0-1 1 0 0,0 1-1 0 0,0-1 0 0 0,-1 1 0 0 0,1-1 0 0 0,0 0 0 0 0,-1 1 1 0 0,1-1-1 0 0,-1 1 0 0 0,1-1 0 0 0,-1 0 0 0 0,1 1 0 0 0,-1-1 1 0 0,0 1-31 0 0,-13 17 273 0 0,9-14-273 0 0,0 0 0 0 0,0-1 0 0 0,0 1 0 0 0,-1-1 0 0 0,1-1 0 0 0,-1 1 0 0 0,0-1 0 0 0,0 0 0 0 0,-1 0 0 0 0,1-1 0 0 0,-99 39 0 0 0,88-34 1 0 0,-11 3-23 0 0,24-10 2 0 0,3 0-4 0 0,0 1 1 0 0,-1-1 0 0 0,1 0 0 0 0,0 1 0 0 0,0-1-1 0 0,-1 0 1 0 0,1 1 0 0 0,0 0 0 0 0,0-1 0 0 0,0 1-1 0 0,-1 0 1 0 0,1 0 23 0 0,0 0-193 0 0,-16-1-1913 0 0,11 0-5109 0 0,16 0 1298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42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39 5984 0 0,'0'0'273'0'0,"0"0"-5"0"0,0-8-161 0 0,0-5 191 0 0,0 12 1254 0 0,-1 0 544 0 0,0 0-1656 0 0,0 0-1 0 0,1 0 0 0 0,-1 0 0 0 0,0 0 0 0 0,0 0 0 0 0,0 0 1 0 0,0 0-1 0 0,-1 0 0 0 0,1 0 0 0 0,0 0 0 0 0,0 1 0 0 0,0-1 1 0 0,-1 1-1 0 0,1-1 0 0 0,0 1 0 0 0,-1-1 0 0 0,0 1-439 0 0,-1-1 314 0 0,-1 1-1 0 0,1 0 1 0 0,0-1-1 0 0,-1 2 0 0 0,1-1 1 0 0,0 0-1 0 0,0 1 1 0 0,-1-1-314 0 0,-8 3 383 0 0,0 1 0 0 0,1 0-1 0 0,-1 1 1 0 0,1 0-383 0 0,5-2 121 0 0,0 1 0 0 0,0 0 0 0 0,1 1 0 0 0,-1-1 0 0 0,1 1 0 0 0,0 0 0 0 0,1 0 0 0 0,-1 1 0 0 0,1-1 0 0 0,0 1 1 0 0,0 0-1 0 0,1 0 0 0 0,0 0 0 0 0,0 1 0 0 0,0-1 0 0 0,1 1 0 0 0,-1 4-121 0 0,-6 32 339 0 0,1 2 1 0 0,3-1-1 0 0,0 31-339 0 0,1-2 64 0 0,0-42-64 0 0,0-7 0 0 0,3-22-160 0 0,1 2 105 0 0,0 0 1 0 0,-1 0-1 0 0,0-1 0 0 0,1 1 1 0 0,-2 0-1 0 0,0 3 55 0 0,-7 3-2786 0 0,8-10 2162 0 0,0 1 0 0 0,0 0 0 0 0,-1-1 0 0 0,1 0 0 0 0,0 1 0 0 0,0-1 0 0 0,-1 0 0 0 0,1 1 0 0 0,0-1 0 0 0,0 0 0 0 0,-1 0 0 0 0,1 0 624 0 0,-7 0-6261 0 0</inkml:trace>
  <inkml:trace contextRef="#ctx0" brushRef="#br0" timeOffset="601.439">1 322 13104 0 0,'12'-13'1416'0'0,"-7"11"-1241"0"0,0 0 1 0 0,0 1-1 0 0,0-1 1 0 0,1 1-1 0 0,-1 1 1 0 0,0-1 0 0 0,0 1-1 0 0,1 0 1 0 0,-1 0-1 0 0,3 1-175 0 0,25-2 771 0 0,35-2 359 0 0,5 2-1130 0 0,30 0 650 0 0,-82 0-444 0 0,0-1-1 0 0,0-1 1 0 0,0 0-1 0 0,-1-2 1 0 0,17-6-206 0 0,-30 8-173 0 0,-2 0-93 0 0,-8 6 178 0 0,-64 52 734 0 0,52-44-524 0 0,10-8-93 0 0,0 0 1 0 0,1 1-1 0 0,0-1 0 0 0,-1 1 0 0 0,1 0 0 0 0,1 0 0 0 0,-1 1-29 0 0,-44 46 508 0 0,47-50-444 0 0,2 0-10 0 0,-1 0-50 0 0,0-1 1 0 0,1 1-1 0 0,-1-1 1 0 0,1 1 0 0 0,-1-1-1 0 0,1 1 1 0 0,-1-1-1 0 0,1 1 1 0 0,-1-1-1 0 0,1 1 1 0 0,-1-1 0 0 0,1 0-1 0 0,-1 1 1 0 0,1-1-1 0 0,0 0 1 0 0,-1 0 0 0 0,1 0-1 0 0,0 1 1 0 0,-1-1-1 0 0,1 0 1 0 0,-1 0-1 0 0,1 0 1 0 0,0 0 0 0 0,-1 0-1 0 0,1 0 1 0 0,0 0-1 0 0,-1 0 1 0 0,1 0 0 0 0,0 0-1 0 0,-1-1 1 0 0,1 1-1 0 0,0 0 1 0 0,-1 0-1 0 0,1-1 1 0 0,0 1 0 0 0,0-1-5 0 0,1 1 4 0 0,6-4 13 0 0,0 0 1 0 0,-1 0-1 0 0,1 0 1 0 0,-1-1-1 0 0,0 0 1 0 0,0-1-1 0 0,-1 1 1 0 0,1-2-1 0 0,-1 1-17 0 0,5-4-4 0 0,1-1-10 0 0,0 0 0 0 0,0 1 0 0 0,1 1 0 0 0,1 0-1 0 0,-1 1 1 0 0,2 1 0 0 0,-1 0 0 0 0,1 0 0 0 0,0 2 0 0 0,0 0-1 0 0,7-1 15 0 0,-16 4 18 0 0,0 1 0 0 0,-1 0-1 0 0,1 1 1 0 0,0 0-1 0 0,0-1 1 0 0,0 2-1 0 0,0-1 1 0 0,-1 1 0 0 0,6 0-18 0 0,-7 1-4 0 0,-1-1 0 0 0,1 0 0 0 0,0 1 0 0 0,-1 0 0 0 0,0 0 0 0 0,1 0 0 0 0,-1 0 1 0 0,0 0-1 0 0,0 1 0 0 0,0-1 0 0 0,0 1 0 0 0,0 0 0 0 0,-1 0 0 0 0,1 0 0 0 0,-1 1 4 0 0,3 2-51 0 0,0 1 103 0 0,1 1 0 0 0,-1-1 0 0 0,-1 1 0 0 0,1 0 1 0 0,-1 1-1 0 0,2 6-52 0 0,0 2-14 0 0,-4-14-7 0 0,0 1 0 0 0,-1 0 0 0 0,0-1 1 0 0,0 1-1 0 0,0 0 0 0 0,0 0 1 0 0,0 0-1 0 0,-1 0 0 0 0,0 0 0 0 0,0 3 21 0 0,0 18 690 0 0,-3-27-480 0 0,3 2-197 0 0,0 0 0 0 0,-1 0 0 0 0,1 0 0 0 0,0 0 1 0 0,-1 0-1 0 0,1 0 0 0 0,0-1 0 0 0,-1 1 0 0 0,1 0 1 0 0,0 0-1 0 0,0 0 0 0 0,-1-1 0 0 0,1 1 1 0 0,0 0-1 0 0,0 0 0 0 0,-1-1 0 0 0,1 1 0 0 0,0 0 1 0 0,0 0-1 0 0,0-1 0 0 0,0 1 0 0 0,-1 0 0 0 0,1-1 1 0 0,0 1-1 0 0,0 0 0 0 0,0-1 0 0 0,0 1-13 0 0,1-10 51 0 0,0 1-1 0 0,0-1 0 0 0,1 1 0 0 0,0 0 0 0 0,1 0 1 0 0,0 0-1 0 0,0 0 0 0 0,1-1-50 0 0,9-24 78 0 0,-11 28-158 0 0,1 0 1 0 0,0 0-1 0 0,0 0 0 0 0,1 0 0 0 0,-1 0 0 0 0,1 1 0 0 0,0 0 0 0 0,1 0 1 0 0,-1 0-1 0 0,1 0 0 0 0,2-1 80 0 0,11-8-1124 0 0,0 1 1 0 0,15-9 1123 0 0,-26 18-271 0 0,5-3-4550 0 0,4 1-1529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57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91 11976 0 0,'0'0'266'0'0,"6"-12"668"0"0,4-1-907 0 0,-8 10 279 0 0,1 0 0 0 0,-1-1 0 0 0,1 1-1 0 0,-1-1 1 0 0,0 0 0 0 0,-1 1 0 0 0,1-1 0 0 0,-1 0 0 0 0,1 0 0 0 0,-1 0 0 0 0,0 0 0 0 0,-1 0 0 0 0,1-1 0 0 0,-1 1-1 0 0,1-1-305 0 0,-2 4 61 0 0,1 1 0 0 0,0 0-1 0 0,0 0 1 0 0,-1-1-1 0 0,1 1 1 0 0,0 0 0 0 0,-1 0-1 0 0,1-1 1 0 0,0 1-1 0 0,-1 0 1 0 0,1 0-1 0 0,-1 0 1 0 0,1-1 0 0 0,0 1-1 0 0,-1 0 1 0 0,1 0-1 0 0,-1 0 1 0 0,1 0-1 0 0,0 0 1 0 0,-1 0 0 0 0,1 0-1 0 0,-1 0 1 0 0,1 0-1 0 0,0 0 1 0 0,-1 0-61 0 0,-10 1 117 0 0,7 0 4 0 0,0 0 0 0 0,1 1 0 0 0,-1-1 0 0 0,1 1-1 0 0,0 0 1 0 0,0 0 0 0 0,-1 0 0 0 0,1 1 0 0 0,1-1 0 0 0,-1 1-1 0 0,0 0 1 0 0,0-1 0 0 0,1 1 0 0 0,0 0 0 0 0,-2 3-121 0 0,-1 1 39 0 0,1 1 0 0 0,0-1 0 0 0,0 1 1 0 0,0 0-1 0 0,1 1 0 0 0,0 1-39 0 0,2-4 59 0 0,0 0-1 0 0,0 0 0 0 0,0 0 0 0 0,1 0 0 0 0,0 0 1 0 0,0 0-1 0 0,0 0 0 0 0,1 0 0 0 0,0 0 0 0 0,1 1-58 0 0,-1-2 123 0 0,0-1-1 0 0,0 1 0 0 0,1-1 0 0 0,-1 1 0 0 0,1-1 0 0 0,0 0 1 0 0,1 1-1 0 0,-1-1 0 0 0,1 0 0 0 0,0-1 0 0 0,0 1 0 0 0,3 3-122 0 0,-3-5 0 0 0,0 0 0 0 0,1 0 0 0 0,-1 0 0 0 0,0 0 0 0 0,1-1 0 0 0,0 0 0 0 0,-1 1 0 0 0,1-1 0 0 0,2 0 0 0 0,34 5 0 0 0,-14-6 0 0 0,0-1 0 0 0,8-1 0 0 0,6-1 0 0 0,-30 2-45 0 0,7 1-48 0 0,0-2 0 0 0,1 0 0 0 0,5-2 93 0 0,-15 2-653 0 0,-1-1 0 0 0,1 1 1 0 0,-1-1-1 0 0,0 0 0 0 0,7-5 653 0 0,23-15-2022 0 0,-8 0-23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55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31 747 13824 0 0,'-14'0'1500'0'0,"13"1"-1500"0"0,1-1 1 0 0,-1 0-1 0 0,1 0 1 0 0,-1 0-1 0 0,1 0 1 0 0,0 0-1 0 0,-1 0 1 0 0,1 0 0 0 0,-1 0-1 0 0,1 0 1 0 0,-1 0-1 0 0,1-1 1 0 0,-1 1-1 0 0,1 0 1 0 0,0 0 0 0 0,-1 0-1 0 0,1 0 1 0 0,-1-1-1 0 0,1 1 1 0 0,0 0-1 0 0,-1 0 1 0 0,1-1-1 0 0,-1 1 0 0 0,-3-11-1 0 0,4 11 2 0 0,-1-1-1 0 0,1-1 0 0 0,0 1 0 0 0,0 0 0 0 0,0-1 0 0 0,0 1 0 0 0,0 0 0 0 0,0 0 0 0 0,0-1 0 0 0,1 1 0 0 0,-1 0 0 0 0,0-1 0 0 0,1 1 0 0 0,-1 0 0 0 0,1-1 0 0 0,2-12 0 0 0,-2 10-1 0 0,-1-1 0 0 0,1 1 0 0 0,0 0 0 0 0,0-1 1 0 0,0 1-1 0 0,1-1 0 0 0,0 1 0 0 0,1-2 1 0 0,6-21 77 0 0,-1 3 410 0 0,0-1 0 0 0,2 1 0 0 0,0 0 0 0 0,5-4-487 0 0,2-8 21 0 0,4-13-21 0 0,26-99 0 0 0,-26 77-33 0 0,-10 32 997 0 0,6-10-964 0 0,0 15 1072 0 0,-12 25-577 0 0,-1 1 0 0 0,0-1 0 0 0,2-7-495 0 0,-4 13 86 0 0,-1-1-1 0 0,1 1 1 0 0,-1 0-1 0 0,1 0 1 0 0,0 0-1 0 0,0 1 1 0 0,2-2-86 0 0,-3 2 0 0 0,-1 1 1 0 0,1 0-1 0 0,0 1 1 0 0,0-1-1 0 0,0 0 1 0 0,0 0-1 0 0,0 0 1 0 0,0 0-1 0 0,0 1 1 0 0,0-1-1 0 0,0 0 0 0 0,0 1 1 0 0,1-1-1 0 0,-1 1 1 0 0,0 0-1 0 0,0-1 1 0 0,0 1-1 0 0,1 0 1 0 0,-1 0-1 0 0,1-1 0 0 0,-1 2 0 0 0,0-1 0 0 0,0 0 0 0 0,0 1 0 0 0,0-1 0 0 0,0 0 0 0 0,-1 1 0 0 0,1-1 0 0 0,0 1 0 0 0,0-1 0 0 0,-1 1 0 0 0,1 0 0 0 0,0-1 0 0 0,-1 1 0 0 0,1 0 0 0 0,0-1 0 0 0,-1 1 0 0 0,1 0 0 0 0,1 3 0 0 0,1-1 0 0 0,0 0 0 0 0,-1 0 0 0 0,0 0 0 0 0,0 1 0 0 0,0-1 0 0 0,0 1 0 0 0,0-1 0 0 0,-1 1 0 0 0,0 0 0 0 0,1 0 0 0 0,-1 0 0 0 0,9 46 0 0 0,-9-41 0 0 0,8 57 0 0 0,-2 6 0 0 0,-5-47 0 0 0,5 17 0 0 0,2 9 0 0 0,5 44 0 0 0,-12-80 0 0 0,2-1 0 0 0,0 1 0 0 0,2 4 0 0 0,7 27 0 0 0,-3-19 0 0 0,-2-8 0 0 0,-7-16 0 0 0,0-2 0 0 0,-1 1 0 0 0,1-1 0 0 0,-1 1 0 0 0,1-1 0 0 0,0 0 0 0 0,0 0 0 0 0,0 1 0 0 0,0-1 0 0 0,0 0 0 0 0,0 0 0 0 0,1 1 0 0 0,2 4 0 0 0,4-2 0 0 0,-7-3 2 0 0,0-1-1 0 0,0 0 0 0 0,0 0 0 0 0,0 0 0 0 0,0 0 1 0 0,0-1-1 0 0,-1 1 0 0 0,1 0 0 0 0,0 0 0 0 0,0 0 1 0 0,0-1-1 0 0,0 1 0 0 0,0 0 0 0 0,-1-1 1 0 0,1 1-1 0 0,0-1 0 0 0,0 1 0 0 0,-1-1 0 0 0,1 1 1 0 0,0-1-1 0 0,0 0-1 0 0,1-1-8 0 0,-1 0 0 0 0,1 0 0 0 0,-1 0 0 0 0,1 0 0 0 0,-1-1 0 0 0,0 1 0 0 0,0 0 0 0 0,0-1 8 0 0,2-5 97 0 0,-1 1-1 0 0,0-1 0 0 0,-1 1 0 0 0,1-1 0 0 0,-2 0-96 0 0,5-14 721 0 0,-3 18-601 0 0,-1 1 0 0 0,0-1-1 0 0,-1 1 1 0 0,1-1 0 0 0,-1 1 0 0 0,1-4-120 0 0,-1-2 94 0 0,-1 1-80 0 0,1 0 0 0 0,1 0 1 0 0,0 0-1 0 0,0 1 0 0 0,0-2-14 0 0,9-38 0 0 0,-6 25 0 0 0,1-1 0 0 0,2 1 0 0 0,-6 15 0 0 0,1 0 0 0 0,-1 0 0 0 0,0 0 0 0 0,0-4 0 0 0,-1 5 0 0 0,1 0 0 0 0,0 0 0 0 0,0-1 0 0 0,0 1 0 0 0,1 0 0 0 0,0-2 0 0 0,3-6 0 0 0,0 0 0 0 0,-2 0 0 0 0,3-14 0 0 0,1-8 0 0 0,17-38 0 0 0,-1 9 0 0 0,-21 59 0 0 0,-1 4-4 0 0,-1 1-1 0 0,1 0 1 0 0,0 0-1 0 0,-1 0 0 0 0,1 0 1 0 0,0 0-1 0 0,0 0 1 0 0,0 0-1 0 0,0 0 1 0 0,0 0-1 0 0,0 0 0 0 0,0 0 1 0 0,0 0-1 0 0,1 0 5 0 0,-1 1-337 0 0,-1 11-1226 0 0,3 16-2405 0 0,0-17-2515 0 0</inkml:trace>
  <inkml:trace contextRef="#ctx0" brushRef="#br0" timeOffset="598.912">872 300 8288 0 0,'0'0'190'0'0,"0"0"28"0"0,0 0 7 0 0,10-4 230 0 0,-9 3 2847 0 0,-1 1 3427 0 0,-10 5-6454 0 0,-1 1 0 0 0,1 0 0 0 0,0 0 0 0 0,0 1 0 0 0,0 0 0 0 0,1 1 0 0 0,0 0-1 0 0,-1 3-274 0 0,-10 7-135 0 0,16-14 135 0 0,0 0 0 0 0,1 0 0 0 0,-1 1 0 0 0,1-1 0 0 0,0 1 0 0 0,0 0 0 0 0,1 0 0 0 0,0 0 0 0 0,-1 3 0 0 0,-12 21 0 0 0,12-23 0 0 0,0 0 0 0 0,1 1 0 0 0,0-1 0 0 0,0 0 0 0 0,0 1 0 0 0,1 0 0 0 0,0-1 0 0 0,0 1 0 0 0,1 1 0 0 0,-2 3 0 0 0,2-9 0 0 0,0 0 0 0 0,0 0 0 0 0,1 1 0 0 0,-1-1 0 0 0,0 0 0 0 0,1 0 0 0 0,-1 1 0 0 0,1-1 0 0 0,0 1 0 0 0,4 14 0 0 0,-5-14 19 0 0,0-1-1 0 0,1 1 0 0 0,-1-1 1 0 0,1 1-1 0 0,0-1 1 0 0,0 1-1 0 0,0-1 0 0 0,0 1 1 0 0,0-1-1 0 0,0 0 0 0 0,1 0 1 0 0,-1 1-1 0 0,1-1 1 0 0,0 0-1 0 0,-1 0 0 0 0,1-1 1 0 0,0 1-1 0 0,0 0 0 0 0,0-1 1 0 0,0 1-1 0 0,1-1 1 0 0,-1 1-1 0 0,0-1 0 0 0,1 0 1 0 0,-1 0-1 0 0,1 0-18 0 0,1 0 121 0 0,1 1 0 0 0,0-1-1 0 0,0 0 1 0 0,0-1 0 0 0,0 1 0 0 0,0-1 0 0 0,0 0-1 0 0,0 0 1 0 0,0 0 0 0 0,0-1 0 0 0,-1 0 0 0 0,1 0-1 0 0,2-1-120 0 0,3-1 0 0 0,0-2 0 0 0,0 0 0 0 0,0 0 0 0 0,-1 0 0 0 0,0-1 0 0 0,0-1 0 0 0,0 0 0 0 0,-1 0 0 0 0,0 0 0 0 0,0-1 0 0 0,-1 0 0 0 0,-2 1 0 0 0,-1 1 0 0 0,0-1 0 0 0,0 0 0 0 0,0 0 0 0 0,-1 0 0 0 0,0 0 0 0 0,-1-1 0 0 0,1 1 0 0 0,-1-1 0 0 0,-1 0 0 0 0,0 1 0 0 0,0-3 0 0 0,2-5 0 0 0,-2 11 0 0 0,-1 0 0 0 0,0 0 0 0 0,0 0 0 0 0,-1 0 0 0 0,1 0 0 0 0,-1 0 0 0 0,0 0 0 0 0,0 0 0 0 0,0 0 0 0 0,-1 0 0 0 0,1 0 0 0 0,-1 1 0 0 0,0-1 0 0 0,0 0 0 0 0,0 1 0 0 0,0 0 0 0 0,-1-1 0 0 0,-5-9 0 0 0,4 8 0 0 0,-1-1 0 0 0,1 1 0 0 0,-1 0 0 0 0,-1 0 0 0 0,1 1 0 0 0,0 0 0 0 0,-1 0 0 0 0,0 0 0 0 0,-4-2 0 0 0,5 3 0 0 0,3 2-3 0 0,-1 0-1 0 0,1 0 0 0 0,0 0 0 0 0,-1 0 0 0 0,1 0 1 0 0,-1 0-1 0 0,1 1 0 0 0,-1 0 0 0 0,1-1 1 0 0,-1 1-1 0 0,1 0 0 0 0,-1 0 0 0 0,1 0 1 0 0,-1 0-1 0 0,0 1 0 0 0,1-1 0 0 0,-1 1 4 0 0,3-1-74 0 0,-1 0 0 0 0,1 0 0 0 0,0 0 0 0 0,-1 0 0 0 0,1 0-1 0 0,0 0 1 0 0,-1 0 0 0 0,1 0 0 0 0,0 0 0 0 0,-1 1 0 0 0,1-1-1 0 0,0 0 1 0 0,0 0 0 0 0,-1 0 0 0 0,1 0 0 0 0,0 0 0 0 0,-1 1 0 0 0,1-1-1 0 0,0 0 1 0 0,0 0 0 0 0,0 1 0 0 0,-1-1 0 0 0,1 0 0 0 0,0 0 0 0 0,0 1-1 0 0,0-1 1 0 0,0 0 0 0 0,-1 1 0 0 0,1-1 0 0 0,0 0 0 0 0,0 0-1 0 0,0 1 1 0 0,0-1 0 0 0,0 0 0 0 0,0 1 0 0 0,0-1 0 0 0,0 0 0 0 0,0 1-1 0 0,0-1 1 0 0,0 0 0 0 0,0 1 0 0 0,0-1 0 0 0,0 0 0 0 0,0 1 74 0 0,7 10-2923 0 0,-4-5 1389 0 0</inkml:trace>
  <inkml:trace contextRef="#ctx0" brushRef="#br0" timeOffset="872.62">1185 314 17503 0 0,'0'0'399'0'0,"0"0"60"0"0,0 0 21 0 0,-3 13 102 0 0,0-6-447 0 0,2 0-1 0 0,-1-1 0 0 0,1 1 0 0 0,0 0 1 0 0,0 0-1 0 0,1 0 0 0 0,0 0 0 0 0,0 0 1 0 0,1 0-1 0 0,1 7-134 0 0,0 17 689 0 0,-4 68 1359 0 0,-2-76-2030 0 0,3-18-18 0 0,-1 1-1 0 0,1-1 1 0 0,1 1 0 0 0,-1-1 0 0 0,1 1-1 0 0,0 0 1 0 0,-1-2 0 0 0,-3-6-201 0 0,9-22-4858 0 0,-5 11-1760 0 0</inkml:trace>
  <inkml:trace contextRef="#ctx0" brushRef="#br0" timeOffset="1068.347">1212 248 13824 0 0,'0'0'314'0'0,"-6"-2"760"0"0,6 2-1062 0 0,0 0 0 0 0,0 0 0 0 0,0 0 0 0 0,0 0 0 0 0,1 1 0 0 0,-1-1 0 0 0,0 0 0 0 0,0 0 1 0 0,0 0-1 0 0,0 0 0 0 0,0 0 0 0 0,0 1 0 0 0,0-1 0 0 0,0 0 0 0 0,0 0 0 0 0,0 0 1 0 0,0 0-1 0 0,0 1 0 0 0,1-1 0 0 0,-1 0 0 0 0,0 0 0 0 0,0 0 0 0 0,0 1 0 0 0,0-1 0 0 0,0 0 1 0 0,-1 0-1 0 0,1 0 0 0 0,0 0 0 0 0,0 1 0 0 0,0-1 0 0 0,0 0 0 0 0,0 0 0 0 0,0 0 1 0 0,0 0-1 0 0,0 0 0 0 0,0 1 0 0 0,0-1 0 0 0,0 0 0 0 0,-1 0 0 0 0,1 0 0 0 0,0 0 0 0 0,0 0 1 0 0,0 1-1 0 0,0-1 0 0 0,0 0 0 0 0,0 0 0 0 0,-1 0 0 0 0,1 0 0 0 0,0 0 0 0 0,0 0 0 0 0,0 0 1 0 0,0 0-1 0 0,-1 0 0 0 0,1 0 0 0 0,0 0 0 0 0,0 0 0 0 0,0 0 0 0 0,0 0 0 0 0,-1 0 1 0 0,1 0-1 0 0,0 0 0 0 0,0 0 0 0 0,0 0 0 0 0,-1 0-12 0 0,12 8-1863 0 0,13 0-1135 0 0,-9-4 1464 0 0</inkml:trace>
  <inkml:trace contextRef="#ctx0" brushRef="#br0" timeOffset="1429.905">1608 215 15664 0 0,'-5'2'184'0'0,"0"-1"1"0"0,0 1-1 0 0,0 0 1 0 0,1 0-1 0 0,-1 1 1 0 0,1-1-1 0 0,-1 1 1 0 0,1 0-1 0 0,-3 3-184 0 0,-13 7 35 0 0,16-10 123 0 0,0-1 0 0 0,1 1-1 0 0,0 0 1 0 0,0 0-1 0 0,0 0 1 0 0,0 0 0 0 0,0 0-1 0 0,0 1 1 0 0,0 1-158 0 0,-13 14 629 0 0,15-17-628 0 0,-1 0 0 0 0,1-1 0 0 0,0 1 0 0 0,0 0 0 0 0,0 0 0 0 0,0 0 0 0 0,0 0-1 0 0,0 0 1 0 0,0 0 0 0 0,0 0 0 0 0,1 0 0 0 0,-1 0 0 0 0,1 0 0 0 0,0 0-1 0 0,0 0 1 0 0,0 1 0 0 0,0-1 0 0 0,0 0 0 0 0,0 0 0 0 0,0 1-1 0 0,1 0 0 0 0,-1 0 0 0 0,1 0-1 0 0,0 1 1 0 0,0-1 0 0 0,0 0 0 0 0,1 0 0 0 0,-1 0 0 0 0,1 0 0 0 0,-1-1 0 0 0,1 1 0 0 0,0 0 0 0 0,0 0-1 0 0,1-1 1 0 0,70 70 0 0 0,-33-27 931 0 0,3 7-931 0 0,-43-51 38 0 0,0-1 0 0 0,1 1 0 0 0,-1-1 0 0 0,1 1 0 0 0,-1-1 0 0 0,0 1 0 0 0,0-1 0 0 0,1 1 0 0 0,-1 0 0 0 0,0-1 0 0 0,0 1 0 0 0,0-1 0 0 0,0 1 0 0 0,1 0 0 0 0,-1-1 0 0 0,0 1 0 0 0,0 0 0 0 0,0-1 0 0 0,0 1 0 0 0,0-1 0 0 0,-1 1 0 0 0,1 0 0 0 0,0-1 0 0 0,0 1 0 0 0,0-1 0 0 0,0 1 0 0 0,-1 0-38 0 0,0 0 16 0 0,1 0 0 0 0,-1 0-1 0 0,0 0 1 0 0,0 0 0 0 0,0 0 0 0 0,0 0-1 0 0,0-1 1 0 0,-1 1 0 0 0,1 0 0 0 0,0 0-1 0 0,0-1 1 0 0,-1 1-16 0 0,-5 2-33 0 0,0-1-1 0 0,-1 0 1 0 0,1 0 0 0 0,-3 0 33 0 0,9-2 35 0 0,-23 4-35 0 0,0-1 0 0 0,-1-1 0 0 0,1-1 0 0 0,-1-1 0 0 0,-1-1 0 0 0,7 0-587 0 0,12 1 411 0 0,-1 0 1 0 0,0-1 0 0 0,0 0 0 0 0,-1 0 175 0 0,7 0-399 0 0,1 1 1 0 0,-1-1 0 0 0,0 1-1 0 0,0-1 1 0 0,0 0 0 0 0,1 0-1 0 0,-1 0 1 0 0,0 0 0 0 0,1 0-1 0 0,-1 0 1 0 0,1 0 0 0 0,-1-1-1 0 0,1 1 1 0 0,0 0 0 0 0,-1-1 0 0 0,1 1-1 0 0,0-1 1 0 0,-1-1 398 0 0,0-1-5613 0 0</inkml:trace>
  <inkml:trace contextRef="#ctx0" brushRef="#br0" timeOffset="3462.555">1345 114 17503 0 0,'0'0'5'0'0,"1"-1"159"0"0,0 0 0 0 0,0 0 0 0 0,0-1 0 0 0,-1 1 1 0 0,1 0-1 0 0,0-1 0 0 0,-1 1 0 0 0,1-1 0 0 0,0-1-164 0 0,0-27 374 0 0,-1 29-711 0 0,0 1-138 0 0,0 0-33 0 0,0 0-4 0 0,0 0 0 0 0,0 0 0 0 0,0 0 1 0 0,0 0-1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6:58.2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60 17503 0 0,'3'-16'1759'0'0,"2"11"-1583"0"0,-5 5-176 0 0,0 0-1 0 0,0-1 1 0 0,0 1-1 0 0,0 0 1 0 0,0 0-1 0 0,1-1 1 0 0,-1 1 0 0 0,0 0-1 0 0,0 0 1 0 0,0-1-1 0 0,1 1 1 0 0,-1 0-1 0 0,0 0 1 0 0,0 0-1 0 0,0 0 1 0 0,1-1-1 0 0,-1 1 1 0 0,0 0-1 0 0,1 0 1 0 0,-1 0 0 0 0,0 0-1 0 0,0 0 1 0 0,1 0-1 0 0,-1 0 1 0 0,0 0-1 0 0,0 0 1 0 0,1 0-1 0 0,-1 0 1 0 0,0 0-1 0 0,1 0 1 0 0,-1 0-1 0 0,0 0 1 0 0,3 0 0 0 0,-1 0 0 0 0,0 0 0 0 0,0 0 0 0 0,0 1 0 0 0,0-1 0 0 0,0 1 0 0 0,0-1 0 0 0,1 1 0 0 0,-1 0 0 0 0,0 0 0 0 0,-1 0 0 0 0,1 0 0 0 0,0 0 0 0 0,0 0 0 0 0,0 0 0 0 0,-1 1 0 0 0,1-1 0 0 0,0 1 0 0 0,-1-1 0 0 0,0 1 0 0 0,1 0 0 0 0,-1 0 0 0 0,1 1 0 0 0,-1-1 0 0 0,1 1 0 0 0,-1-1 0 0 0,0 1 0 0 0,0 0 0 0 0,-1 0 0 0 0,1-1 0 0 0,0 1 0 0 0,-1 0 0 0 0,0 0 0 0 0,0 0 0 0 0,1-1 0 0 0,-2 1 0 0 0,1 0 0 0 0,0 0 0 0 0,-2 18 24 0 0,-2 0 0 0 0,0 0 0 0 0,-4 11-24 0 0,0-1 396 0 0,1 0-1 0 0,2 0 0 0 0,1 0 0 0 0,1 0 0 0 0,2 22-395 0 0,1-46 0 0 0,0 0 0 0 0,1 0 0 0 0,0 0 0 0 0,1 3 0 0 0,-2-9 0 0 0,0 1 0 0 0,1 0 0 0 0,-1-1 0 0 0,1 1 0 0 0,0 0 0 0 0,-1-1 0 0 0,1 1 0 0 0,0-1 0 0 0,0 1 0 0 0,0-1 0 0 0,0 0 0 0 0,0 1 0 0 0,0-1 0 0 0,0 0 0 0 0,0 0 0 0 0,1 1 0 0 0,-1-1 0 0 0,0 0 0 0 0,1 0 0 0 0,-1-1 0 0 0,1 1 0 0 0,9 4-25 0 0,-8-4 158 0 0,-1 0 1 0 0,1 0-1 0 0,0 0 0 0 0,0 0 0 0 0,-1 0 0 0 0,1-1 1 0 0,0 1-1 0 0,0-1 0 0 0,0 0 0 0 0,0 0 0 0 0,0 0-133 0 0,75-4 668 0 0,-29 1-728 0 0,6-2 60 0 0,-25 2 0 0 0,-12 1 0 0 0,0 0 0 0 0,11-4 0 0 0,-17 4-385 0 0,18-7 351 0 0,-29 8-678 0 0,1 1 1 0 0,-1-1-1 0 0,0 0 1 0 0,1 0-1 0 0,-1 0 1 0 0,0 0-1 0 0,0 0 1 0 0,1 0-1 0 0,-1 0 1 0 0,1-1 711 0 0,-1-4-6881 0 0</inkml:trace>
  <inkml:trace contextRef="#ctx0" brushRef="#br0" timeOffset="268.35">4 267 15664 0 0,'0'0'718'0'0,"0"0"-19"0"0,6-3-421 0 0,5 0-278 0 0,0 0 0 0 0,0 1 0 0 0,0 0 0 0 0,6 1 0 0 0,2-2 0 0 0,24 0 202 0 0,0 1 0 0 0,2 3-202 0 0,-17-1 543 0 0,287 0 1017 0 0,-288-2-921 0 0,9 1-409 0 0,-13 6-3696 0 0,-22-5 1933 0 0</inkml:trace>
  <inkml:trace contextRef="#ctx0" brushRef="#br0" timeOffset="507.792">108 58 17503 0 0,'0'0'399'0'0,"12"-11"961"0"0,6 6-1333 0 0,-1 1 1 0 0,1 1-1 0 0,0 1 0 0 0,0 0 0 0 0,0 1 0 0 0,12 1-27 0 0,1 0-2 0 0,16-3 2 0 0,223-24 0 0 0,-250 27-308 0 0,-1 1 0 0 0,20 3 308 0 0,-14-1-768 0 0,-8 0 256 0 0</inkml:trace>
  <inkml:trace contextRef="#ctx0" brushRef="#br0" timeOffset="1903.376">1000 226 16927 0 0,'-3'-1'198'0'0,"-1"-1"0"0"0,1 1-1 0 0,-1 0 1 0 0,0 0-1 0 0,0 0 1 0 0,1 0-1 0 0,-1 1 1 0 0,0-1 0 0 0,0 1-1 0 0,-2 0-197 0 0,-40 4 184 0 0,30-2-154 0 0,1 1-1 0 0,-1 1 0 0 0,1 0 0 0 0,0 1 0 0 0,0 1 0 0 0,0 0 0 0 0,1 1 0 0 0,0 1 0 0 0,0 0 0 0 0,1 1 0 0 0,-9 8-29 0 0,18-14 0 0 0,0 0 0 0 0,0 0 0 0 0,1 0 0 0 0,-1 0 0 0 0,1 1 0 0 0,0-1 0 0 0,0 1 0 0 0,0 0 0 0 0,1 0 0 0 0,-1 0 0 0 0,1 1 0 0 0,0-1 0 0 0,0 0 0 0 0,1 1 0 0 0,-1-1 0 0 0,1 1 0 0 0,0 0 0 0 0,0 1 0 0 0,1-4 59 0 0,0 0 0 0 0,0 0 0 0 0,0 0 0 0 0,0 1 0 0 0,0-1 0 0 0,1 0 0 0 0,-1 0 0 0 0,1 0 0 0 0,0 0 0 0 0,-1 0 0 0 0,1 0 0 0 0,0 0 0 0 0,0-1 0 0 0,0 1 0 0 0,0 0 0 0 0,1 0 0 0 0,-1-1 0 0 0,0 1 0 0 0,1-1 0 0 0,-1 1 0 0 0,1-1 0 0 0,0 0 0 0 0,-1 1 0 0 0,1-1 0 0 0,0 0 0 0 0,0 0 0 0 0,0 0 0 0 0,0 0 0 0 0,0-1-1 0 0,0 1 1 0 0,0 0 0 0 0,0-1 0 0 0,0 1 0 0 0,0-1 0 0 0,2 0-59 0 0,2 0-164 0 0,1 0-1 0 0,-1-1 0 0 0,0 0 1 0 0,1 0-1 0 0,-1 0 0 0 0,0-1 1 0 0,0 0-1 0 0,0 0 0 0 0,0-1 1 0 0,0 0-1 0 0,-1 0 0 0 0,5-3 165 0 0,21-11-15 0 0,-17 10 14 0 0,0-1 1 0 0,-1 0 0 0 0,0-1 0 0 0,8-7 0 0 0,-6 4 0 0 0,1 0 0 0 0,0 2 0 0 0,0 0 0 0 0,8-3 0 0 0,-6 7 0 0 0,-17 6 0 0 0,0 0 0 0 0,0 0 0 0 0,0 0 0 0 0,0 0 0 0 0,0-1 0 0 0,0 1 0 0 0,0 1 0 0 0,0-1 0 0 0,0 0 0 0 0,-1 0 0 0 0,1 0 0 0 0,0 0 0 0 0,0 1 0 0 0,0-1 0 0 0,0 0 0 0 0,0 1 0 0 0,-1-1 0 0 0,1 1 0 0 0,0-1 0 0 0,-1 1 0 0 0,0 0 0 0 0,0 0 0 0 0,0-1 0 0 0,0 1 0 0 0,0 0 0 0 0,0 0 0 0 0,0-1 0 0 0,-1 1 0 0 0,1 0 0 0 0,0-1 0 0 0,-1 1 0 0 0,1 0 0 0 0,0-1 0 0 0,-1 1 0 0 0,1 0 0 0 0,-1-1 0 0 0,1 1 0 0 0,-1-1 0 0 0,1 1 0 0 0,-1-1 0 0 0,1 1 0 0 0,-1-1 0 0 0,0 1 0 0 0,0 0 0 0 0,0 0 0 0 0,0 0 0 0 0,0 0 0 0 0,1 1 0 0 0,-1-1 0 0 0,0 0 0 0 0,1 0 0 0 0,-1 0 0 0 0,1 1 0 0 0,-1-1 0 0 0,1 0 0 0 0,3 9-1 0 0,-3-8 8 0 0,1-1 0 0 0,-1 1 1 0 0,1-1-1 0 0,-1 1 0 0 0,0 0 0 0 0,1 0 1 0 0,-1-1-1 0 0,0 1 0 0 0,0 1-7 0 0,-6 51 1945 0 0,-10 33-1945 0 0,-4 33-17 0 0,11-68 17 0 0,5-35 0 0 0,1 0 0 0 0,0 9 0 0 0,-1 36-401 0 0,4-62 11 0 0,1 5 380 0 0,3-5-5438 0 0,14-8 3914 0 0</inkml:trace>
  <inkml:trace contextRef="#ctx0" brushRef="#br0" timeOffset="2465.033">1184 275 17503 0 0,'0'0'399'0'0,"0"0"60"0"0,0 2 21 0 0,-6 31 102 0 0,6-26-582 0 0,-1-1 0 0 0,0 1 0 0 0,0-1 0 0 0,-2 5 0 0 0,1-5 0 0 0,1-1 0 0 0,0 1 0 0 0,0-1 0 0 0,1 1 0 0 0,-1-1 0 0 0,1 5 0 0 0,13 122 0 0 0,-13-130 21 0 0,0 0-1 0 0,0 0 0 0 0,1 0 0 0 0,0 0 0 0 0,-1 0 0 0 0,1 0 0 0 0,0 0 0 0 0,0 0 0 0 0,0 0 1 0 0,0-1-1 0 0,0 1 0 0 0,0 0 0 0 0,0-1 0 0 0,1 1 0 0 0,-1 0 0 0 0,1-1 0 0 0,-1 1 1 0 0,1-1-1 0 0,-1 0 0 0 0,1 0 0 0 0,0 0 0 0 0,1 1-20 0 0,-1-1 65 0 0,-1 0-1 0 0,1-1 1 0 0,-1 1 0 0 0,1-1-1 0 0,-1 0 1 0 0,1 1 0 0 0,-1-1-1 0 0,1 0 1 0 0,-1 0 0 0 0,1 0-1 0 0,-1 0 1 0 0,1 0 0 0 0,-1 0-1 0 0,1-1 1 0 0,0 1 0 0 0,-1 0-1 0 0,0-1 1 0 0,1 1 0 0 0,-1-1-1 0 0,1 0 1 0 0,-1 1 0 0 0,0-1-1 0 0,1 0 1 0 0,-1 0-1 0 0,0 0 1 0 0,0 0 0 0 0,1 0-65 0 0,3-4-28 0 0,1 1 0 0 0,-1-1 0 0 0,-1 0-1 0 0,1 0 1 0 0,0-2 28 0 0,3-6-302 0 0,0 0 0 0 0,-1-1 0 0 0,0 1 0 0 0,-1-1-1 0 0,-1-1 1 0 0,0 1 0 0 0,-1-1 302 0 0,4-11 123 0 0,-3 12-123 0 0,-5 10 0 0 0,1 0 0 0 0,1 1 0 0 0,-1-1 0 0 0,0 1 0 0 0,1-1 0 0 0,0 1 0 0 0,0-1 0 0 0,0 1 0 0 0,2-2 0 0 0,3-6 0 0 0,-3 8 64 0 0,-3 3 274 0 0,-1 0 136 0 0,3 1 280 0 0,-2-1-738 0 0,-1 0 1 0 0,0 0-1 0 0,1 0 1 0 0,-1 0-1 0 0,0 0 1 0 0,1 0-1 0 0,-1 0 1 0 0,0 0-1 0 0,1 0 1 0 0,-1 0-1 0 0,0 0 1 0 0,1 0-1 0 0,-1 1 1 0 0,0-1-1 0 0,1 0 1 0 0,-1 0-1 0 0,0 0 1 0 0,1 1-1 0 0,-1-1 1 0 0,0 0-1 0 0,0 0-16 0 0,3 5 39 0 0,0 0-1 0 0,0 1 0 0 0,-1-1 0 0 0,0 0 0 0 0,0 1 1 0 0,0-1-1 0 0,-1 1 0 0 0,0-1 0 0 0,0 1 1 0 0,0 0-1 0 0,-1-1 0 0 0,0 6-38 0 0,-7 91 1605 0 0,7-98-1605 0 0,0-1 0 0 0,0 0 0 0 0,1 0 0 0 0,-1 0 0 0 0,1 1 0 0 0,-1-1 0 0 0,1 0 0 0 0,0 0 0 0 0,0 0 0 0 0,1 0 0 0 0,-1 0 0 0 0,1 1 0 0 0,1 2 0 0 0,1-1 0 0 0,1-2 0 0 0,1-1 0 0 0,0-2 0 0 0,-5 0-1 0 0,-1 0 0 0 0,1 0 0 0 0,-1 0 0 0 0,0 0 0 0 0,1 0 0 0 0,-1 0 0 0 0,1-1 0 0 0,-1 1 0 0 0,0 0 0 0 0,1 0 0 0 0,-1 0 0 0 0,0-1 0 0 0,1 1 0 0 0,-1 0 0 0 0,0 0 0 0 0,1-1-1 0 0,-1 1 1 0 0,0 0 0 0 0,1 0 0 0 0,-1-1 0 0 0,0 1 0 0 0,0 0 0 0 0,0-1 0 0 0,1 1 0 0 0,-1-1 0 0 0,0 1 0 0 0,0 0 0 0 0,0-1 0 0 0,0 1 0 0 0,0 0 0 0 0,0-1 0 0 0,1 1 0 0 0,-1-1 0 0 0,0 1 0 0 0,0-1 1 0 0,0 1-28 0 0,11-15-2737 0 0,-10 14 1774 0 0,-1 1-29 0 0</inkml:trace>
  <inkml:trace contextRef="#ctx0" brushRef="#br0" timeOffset="3642.561">1620 289 10136 0 0,'0'0'230'0'0,"0"0"30"0"0,0 0 19 0 0,-1 0-40 0 0,-4 0-114 0 0,4 0 268 0 0,1 0 106 0 0,0 0 12 0 0,0 0 1 0 0,0 0 0 0 0,0 0 0 0 0,1 0-358 0 0,0 0 0 0 0,0 0 0 0 0,-1 0-1 0 0,1 0 1 0 0,0 0 0 0 0,0 0 0 0 0,-1 0 0 0 0,1 0 0 0 0,0 1 0 0 0,0-1 0 0 0,-1 0 0 0 0,1 1 0 0 0,0-1 0 0 0,-1 0 0 0 0,1 1 0 0 0,0-1 0 0 0,-1 1 0 0 0,1-1 0 0 0,-1 1 0 0 0,1-1 0 0 0,-1 1 0 0 0,1-1 0 0 0,-1 1 0 0 0,1 0 0 0 0,-1-1 0 0 0,1 1 0 0 0,-1-1 0 0 0,0 1 0 0 0,1 0 0 0 0,-1 0-154 0 0,1 2 283 0 0,-1 0 0 0 0,1 0 1 0 0,-1 0-1 0 0,0 0 0 0 0,0 0 0 0 0,0 3-283 0 0,0-1 337 0 0,0-4-277 0 0,0 0 0 0 0,0 1 0 0 0,-1-1 0 0 0,1 1 0 0 0,0-1 0 0 0,-1 0 0 0 0,1 1 0 0 0,-1-1-1 0 0,0 0 1 0 0,0 1-60 0 0,1-1 1 0 0,-1 0 0 0 0,1 1-1 0 0,-1-1 1 0 0,1 0-1 0 0,-1 0 1 0 0,1 0 0 0 0,0 0-1 0 0,-1 0 1 0 0,1 1-1 0 0,0-1 1 0 0,0 0 0 0 0,0 0-1 0 0,0 1 1 0 0,0-1-1 0 0,0 1 0 0 0,0 17 0 0 0,-1-17 0 0 0,1 0 0 0 0,0 0 0 0 0,-1 0 0 0 0,1 0 0 0 0,0 1 0 0 0,1-1 0 0 0,-1 0 0 0 0,0 0 0 0 0,1 0 0 0 0,-1 0 0 0 0,1 1 0 0 0,2 20 0 0 0,-3-20 0 0 0,0 0 0 0 0,1 0 0 0 0,-1 0 0 0 0,1 0 0 0 0,-1 0 0 0 0,1 0 0 0 0,0-1 0 0 0,0 3 0 0 0,5 14 0 0 0,-2 2 0 0 0,-6-12 0 0 0,2-9-59 0 0,0 0 0 0 0,0 1-1 0 0,0-1 1 0 0,0 0 0 0 0,0 1-1 0 0,0-1 1 0 0,0 0-1 0 0,0 0 1 0 0,0 1 0 0 0,0-1-1 0 0,0 0 1 0 0,0 0 0 0 0,0 1-1 0 0,0-1 1 0 0,0 0 0 0 0,-1 0-1 0 0,1 1 1 0 0,0-1-1 0 0,0 0 1 0 0,0 0 0 0 0,0 1-1 0 0,-1-1 1 0 0,1 0 0 0 0,0 0-1 0 0,0 0 1 0 0,0 1 0 0 0,-1-1-1 0 0,1 0 1 0 0,0 0-1 0 0,0 0 1 0 0,-1 0 0 0 0,1 0-1 0 0,0 0 1 0 0,0 1 0 0 0,-1-1-1 0 0,1 0 1 0 0,0 0 0 0 0,-1 0-1 0 0,1 0 1 0 0,0 0-1 0 0,0 0 60 0 0,-1 0-1768 0 0,1 0 235 0 0</inkml:trace>
  <inkml:trace contextRef="#ctx0" brushRef="#br0" timeOffset="3970.259">1592 136 17503 0 0,'0'-2'102'0'0,"1"1"-1"0"0,-1-1 0 0 0,1 0 0 0 0,-1 1 0 0 0,0-1 0 0 0,0 0 0 0 0,0 0 0 0 0,0 1 0 0 0,0-1 0 0 0,0 0 0 0 0,0 1 0 0 0,0-1 0 0 0,-1 0 0 0 0,1 0 0 0 0,-1 1 0 0 0,1-1 0 0 0,-1 1 0 0 0,0-1 0 0 0,0-1-101 0 0,-5 0 0 0 0,4 1-64 0 0,1 1-273 0 0,1 1-138 0 0,4 6-5059 0 0,4-1-79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7:04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16 369 11976 0 0,'-8'-2'73'0'0,"0"-1"685"0"0,8 2-731 0 0,1 1 0 0 0,-1-1 0 0 0,0 1 0 0 0,0 0 0 0 0,0-1 0 0 0,0 1 0 0 0,1-1-1 0 0,-1 1 1 0 0,0-1 0 0 0,0 1 0 0 0,1 0 0 0 0,-1-1 0 0 0,0 1 0 0 0,1-1 0 0 0,-1 1 0 0 0,0 0 0 0 0,1-1 0 0 0,-1 1 0 0 0,1 0 0 0 0,-1 0-1 0 0,0-1 1 0 0,1 1 0 0 0,0 0-27 0 0,0-1 476 0 0,0 0-1 0 0,1 0 1 0 0,-1 0-1 0 0,0 1 0 0 0,1-1 1 0 0,-1 0-1 0 0,1 1 1 0 0,-1-1-1 0 0,2 0-475 0 0,8-2-279 0 0,-10 3 662 0 0,-1 0 113 0 0,-12 13 606 0 0,12-12-1100 0 0,-1 0-1 0 0,1 0 0 0 0,0 0 0 0 0,-1 0 1 0 0,1 0-1 0 0,0 0 0 0 0,0 0 0 0 0,-1 0 1 0 0,1 0-1 0 0,0 0 0 0 0,0 0 0 0 0,0 0 1 0 0,0 0-1 0 0,1 1-1 0 0,-1-1 0 0 0,0 0 0 0 0,0 0 0 0 0,0 0 0 0 0,0 0-1 0 0,0 0 1 0 0,0 0 0 0 0,0 0 0 0 0,-1 0 0 0 0,1 0 0 0 0,0 0 0 0 0,0 0 0 0 0,-1 0 0 0 0,1 0 0 0 0,-1 0 0 0 0,1 0-1 0 0,-1-1 1 0 0,0 2 0 0 0,1 0 4 0 0,-1 0-1 0 0,0 0 0 0 0,1 0 0 0 0,0 0 1 0 0,-1 0-1 0 0,1 0 0 0 0,0 1 1 0 0,0-1-1 0 0,0 0 0 0 0,0 0 0 0 0,1 0 1 0 0,-1 0-1 0 0,1 0 0 0 0,-1 0 0 0 0,1 0 1 0 0,0 1-4 0 0,2 12 390 0 0,-2-11-276 0 0,0 0-1 0 0,0 0 1 0 0,0-1-1 0 0,1 1 0 0 0,-1-1 1 0 0,1 1-1 0 0,0-1 1 0 0,0 1-1 0 0,0-1 1 0 0,1 0-1 0 0,-1 0 1 0 0,1 0-1 0 0,1 1-113 0 0,-1-1 12 0 0,0 0 0 0 0,-1 0 0 0 0,1 0 0 0 0,-1 1-1 0 0,0-1 1 0 0,0 1 0 0 0,0 0 0 0 0,0-1 0 0 0,0 1 0 0 0,-1 0-1 0 0,1 1-11 0 0,0 2 0 0 0,1-1 0 0 0,0 0 0 0 0,0 0 0 0 0,0 0 0 0 0,1 0 0 0 0,0-1 0 0 0,0 0 0 0 0,0 1 0 0 0,1-1 0 0 0,0-1 0 0 0,0 1 0 0 0,0-1 0 0 0,5 4 0 0 0,-7-6 0 0 0,-1 0 0 0 0,1-1 0 0 0,-1 1 0 0 0,0-1 0 0 0,0 0 0 0 0,0 0 0 0 0,1 1 0 0 0,-1-2 0 0 0,2 2 0 0 0,11-3 0 0 0,-12-2 0 0 0,-2 1 0 0 0,3 1 0 0 0,-3 0 0 0 0,0 1 0 0 0,-1 0 0 0 0,1 0 0 0 0,0 0 0 0 0,-1-1 0 0 0,1 1 0 0 0,-1 0 0 0 0,1-1 0 0 0,0 1 0 0 0,-1-1 0 0 0,1 1 0 0 0,-1-1 0 0 0,1 1 0 0 0,-1-1 0 0 0,1 1 0 0 0,-1-1 0 0 0,0 1 0 0 0,1-1 0 0 0,-1 1 0 0 0,0-1 0 0 0,1 0 0 0 0,-1 1 0 0 0,0-1 0 0 0,0 0 0 0 0,1 1 0 0 0,-1-1 0 0 0,0 0 0 0 0,0 1 0 0 0,0-2 0 0 0,0 1 0 0 0,1-1 0 0 0,-1 1 0 0 0,1-1 0 0 0,0 0 0 0 0,-1 1 0 0 0,1-1 0 0 0,0 1 0 0 0,0-1 0 0 0,0 1 0 0 0,0 0 0 0 0,0-1 0 0 0,1 1 0 0 0,-1 0 0 0 0,0 0 0 0 0,0 0 0 0 0,1 0 0 0 0,-1 0 0 0 0,1 0 0 0 0,-1 0 0 0 0,1 0 0 0 0,-1 1 0 0 0,2-1 0 0 0,-1 0 0 0 0,0 0 0 0 0,0 0 0 0 0,-1 0 0 0 0,1 0 0 0 0,0 0 0 0 0,0-1 0 0 0,-1 1 0 0 0,1 0 0 0 0,-1-1 0 0 0,1 1 0 0 0,-1-1 0 0 0,0 1 0 0 0,0-1 0 0 0,0 0 0 0 0,0 0 0 0 0,0 0 0 0 0,0 1 0 0 0,0-2 0 0 0,0-9 0 0 0,-1 11 0 0 0,0-1 0 0 0,0 1 0 0 0,0-1 0 0 0,0 1 0 0 0,0-1 0 0 0,0 1 0 0 0,0 0 0 0 0,1-1 0 0 0,-1 1 0 0 0,1-1 0 0 0,-1 1 0 0 0,1 0 0 0 0,0-1 0 0 0,1-3 0 0 0,0 2 0 0 0,0 0 0 0 0,0 0 0 0 0,-1 0 0 0 0,1-1 0 0 0,-1 1 0 0 0,0 0 0 0 0,1-3 0 0 0,-2 4 0 0 0,0 0 0 0 0,0 0 0 0 0,0 0 0 0 0,0-1 0 0 0,-1 1 0 0 0,1 0 0 0 0,0 0 0 0 0,-1 0 0 0 0,0 0 0 0 0,1 0 0 0 0,-1 0 0 0 0,0 0 0 0 0,0 0 0 0 0,0 0 0 0 0,-1 0 0 0 0,1 0 0 0 0,0 1 0 0 0,0-1 0 0 0,1 0 0 0 0,-1 0 0 0 0,0 1 0 0 0,1-1 0 0 0,-1 0 0 0 0,1 0 0 0 0,0 0 0 0 0,0 0 0 0 0,-1 0 0 0 0,1 0 0 0 0,1 0 0 0 0,-1 0 0 0 0,0 0 0 0 0,0 0 0 0 0,1 1 0 0 0,-1-1 0 0 0,1 0 0 0 0,-1 0 0 0 0,1 0 0 0 0,1-5 0 0 0,-2 4 0 0 0,1 1 0 0 0,-1 0 0 0 0,0-1 0 0 0,0 1 0 0 0,0 0 0 0 0,0 0 0 0 0,-1-1 0 0 0,1 1 0 0 0,-1 0 0 0 0,1 0 0 0 0,-1-2 0 0 0,-3-17 0 0 0,5 18 34 0 0,-1 0 0 0 0,0 0 0 0 0,0-1 1 0 0,0 1-1 0 0,0 0 0 0 0,-1 0 0 0 0,1 0 0 0 0,-1 0 0 0 0,1 0 0 0 0,-1 0 0 0 0,0 0 0 0 0,0 0 0 0 0,-1-1-34 0 0,1 4 32 0 0,1-1 0 0 0,0 0 0 0 0,0 0 0 0 0,-1 1 0 0 0,1-1 0 0 0,0 0 0 0 0,0 0 0 0 0,0 0 0 0 0,0 1 0 0 0,0-1 0 0 0,0 0 0 0 0,0 0 0 0 0,0 0 0 0 0,0 0 0 0 0,0 1 0 0 0,0-1-1 0 0,0 0 1 0 0,1 0 0 0 0,-1 0 0 0 0,0 1 0 0 0,1-1 0 0 0,-1 0 0 0 0,0 0 0 0 0,1 1 0 0 0,-1-1 0 0 0,1 0 0 0 0,-1 1-32 0 0,19-14 684 0 0,-11 9-642 0 0,-7 5-41 0 0,-1-1-1 0 0,0 1 1 0 0,0 0 0 0 0,1 0-1 0 0,-1 0 1 0 0,0-1 0 0 0,0 1-1 0 0,1 0 1 0 0,-1 0-1 0 0,0-1 1 0 0,0 1 0 0 0,0 0-1 0 0,0 0 1 0 0,1-1-1 0 0,-1 1 1 0 0,0 0 0 0 0,0 0-1 0 0,0-1 1 0 0,0 1-1 0 0,0 0 1 0 0,0-1 0 0 0,0 1-1 0 0,0 0 1 0 0,0-1-1 0 0,0 1 1 0 0,0 0 0 0 0,0-1-1 0 0,0 1 1 0 0,0 0-1 0 0,0-1 1 0 0,0 1 0 0 0,0 0-1 0 0,0 0 1 0 0,0-1-1 0 0,-1 1 1 0 0,1 0 0 0 0,0-1-1 0 0,0 1 0 0 0,0 0-1 0 0,0 0-1 0 0,-1-1 0 0 0,1 1 1 0 0,0 0-1 0 0,0 0 1 0 0,0 0-1 0 0,0-1 1 0 0,0 1-1 0 0,0 0 0 0 0,0 0 1 0 0,0 0-1 0 0,0-1 1 0 0,0 1-1 0 0,0 0 1 0 0,0 0-1 0 0,0-1 0 0 0,0 1 1 0 0,0 0-1 0 0,0 0 1 0 0,0-1-1 0 0,0 1 1 0 0,0 0-1 0 0,0 0 0 0 0,0 0 1 0 0,0-1-1 0 0,0 1 1 0 0,0 0-1 0 0,0 0 1 0 0,1 0-1 0 0,-1-1 0 0 0,0 1 1 0 0,0 0-1 0 0,0 0 1 0 0,0 0-1 0 0,0-1 0 0 0,1 1 1 0 0,-1 0-1 0 0,0 0 1 0 0,0 0-1 0 0,0 0 1 0 0,1 0-1 0 0,-1 0 0 0 0,0 0 1 0 0,0-1-1 0 0,1 1 2 0 0,6-2-124 0 0,5-2-302 0 0,-12 4 413 0 0,0 0-1 0 0,0 0 0 0 0,0 0 0 0 0,0 0 1 0 0,1 0-1 0 0,-1 0 0 0 0,0 0 0 0 0,0 0 1 0 0,0-1-1 0 0,0 1 0 0 0,0 0 0 0 0,0 0 1 0 0,0 0-1 0 0,1 0 0 0 0,-1 0 0 0 0,0 0 1 0 0,0 0-1 0 0,0 0 0 0 0,0-1 0 0 0,0 1 1 0 0,0 0-1 0 0,0 0 0 0 0,0 0 0 0 0,0 0 1 0 0,0 0-1 0 0,0-1 0 0 0,0 1 0 0 0,0 0 1 0 0,0 0-1 0 0,0 0 0 0 0,0 0 0 0 0,0 0 1 0 0,0-1-1 0 0,0 1 0 0 0,0 0 0 0 0,0 0 1 0 0,0 0-1 0 0,0 0 0 0 0,0 0 0 0 0,0-1 1 0 0,0 1-1 0 0,0 0 0 0 0,0 0 0 0 0,0 0 1 0 0,0 0-1 0 0,0 0 0 0 0,0 0 0 0 0,-1-1 1 0 0,1 1-1 0 0,0 0 0 0 0,0 0 0 0 0,0 0 1 0 0,0 0-1 0 0,0 0 0 0 0,0 0 0 0 0,-1 0 14 0 0,27-1-2764 0 0,-33 2 1363 0 0,10 0-276 0 0,13 3-751 0 0,-13-4 2377 0 0,2 2-1995 0 0</inkml:trace>
  <inkml:trace contextRef="#ctx0" brushRef="#br0" timeOffset="686.21">403 379 8288 0 0,'5'-1'4'0'0,"9"-2"507"0"0,-13 1-240 0 0,-8 0-168 0 0,7 2-87 0 0,0 0 0 0 0,0 0 0 0 0,0 0 0 0 0,0 0 0 0 0,0 0 0 0 0,0 0 0 0 0,1 0 0 0 0,-1 0 0 0 0,0 0 0 0 0,0 0 0 0 0,0 0 0 0 0,0 0 0 0 0,0 0 0 0 0,0 0 0 0 0,0 0 0 0 0,0 0 0 0 0,0 0 0 0 0,0 0 0 0 0,0 0 0 0 0,0 0 0 0 0,0 0 0 0 0,0 0 0 0 0,0 0 0 0 0,0 0 0 0 0,0 0 0 0 0,0 0 0 0 0,0 0 0 0 0,0 0 0 0 0,0-1 0 0 0,0 1 0 0 0,0 0 0 0 0,0 0 0 0 0,0 0 0 0 0,0 0 0 0 0,0 0 0 0 0,0 0 0 0 0,0 0 0 0 0,0 0 0 0 0,0 0 0 0 0,0 0 0 0 0,0 0 0 0 0,0 0 0 0 0,0 0 0 0 0,0 0 0 0 0,0 0 0 0 0,0 0 0 0 0,0 0 0 0 0,0 0 0 0 0,0 0 0 0 0,0 0 0 0 0,0 0 0 0 0,0 0 0 0 0,0-1 0 0 0,0 1 0 0 0,0 0-16 0 0,7-3 2219 0 0,-1 1-130 0 0,-6 2-2069 0 0,0 0 0 0 0,0 0 0 0 0,0 0 0 0 0,0 0 0 0 0,0 0 0 0 0,0 0 0 0 0,0 0 0 0 0,0 0 0 0 0,0 0 0 0 0,0 0 0 0 0,0 0 0 0 0,0 0 0 0 0,0 0-1 0 0,0 0 1 0 0,0 0 0 0 0,0 0 0 0 0,0 0 0 0 0,0 0 0 0 0,-1 0 0 0 0,1 0 0 0 0,0 0 0 0 0,0 0 0 0 0,0 0 0 0 0,0 0 0 0 0,0 0 0 0 0,0 0 0 0 0,0 0 0 0 0,0 0 0 0 0,0 0 0 0 0,0-1 0 0 0,0 1 0 0 0,0 0 0 0 0,0 0 0 0 0,0 0 0 0 0,0 0 0 0 0,0 0 0 0 0,0 0 0 0 0,0 0 0 0 0,0 0 0 0 0,0 0 0 0 0,0 0 0 0 0,0 0 0 0 0,0 0-20 0 0,4 1 851 0 0,-9 2 497 0 0,1-1-465 0 0,14 2-374 0 0,-10-4-502 0 0,0 0 0 0 0,0 0-1 0 0,0 0 1 0 0,0 0-1 0 0,0 0 1 0 0,1 0 0 0 0,-1 0-1 0 0,0 0 1 0 0,0 0-1 0 0,0 0 1 0 0,0 0 0 0 0,0 0-1 0 0,0 0 1 0 0,0 0 0 0 0,0 0-1 0 0,0 0 1 0 0,0 0-1 0 0,0 0 1 0 0,0 0 0 0 0,0 0-1 0 0,0 0 1 0 0,0 0-1 0 0,0 0 1 0 0,1 0 0 0 0,-1 0-1 0 0,0 0 1 0 0,0 0-1 0 0,0 0 1 0 0,0 0 0 0 0,0 1-1 0 0,0-1 1 0 0,0 0-1 0 0,0 0 1 0 0,0 0 0 0 0,0 0-1 0 0,0 0 1 0 0,0 0-1 0 0,0 0 1 0 0,0 0 0 0 0,0 0-1 0 0,0 0 1 0 0,0 0 0 0 0,0 0-1 0 0,0 0 1 0 0,0 0-1 0 0,0 0 1 0 0,0 0 0 0 0,0 1-1 0 0,0-1 1 0 0,0 0-1 0 0,0 0 1 0 0,0 0 0 0 0,0 0-1 0 0,0 0 1 0 0,0 0-1 0 0,0 0 1 0 0,0 0 0 0 0,0 0-1 0 0,0 0 1 0 0,0 0-1 0 0,0 0 1 0 0,0 0 0 0 0,0 0-1 0 0,0 0 1 0 0,0 0 0 0 0,0 0-1 0 0,0 1-6 0 0,-1-1 3 0 0,1 0-1 0 0,0 0 1 0 0,0 0 0 0 0,0 1-1 0 0,-1-1 1 0 0,1 0 0 0 0,0 0-1 0 0,0 1 1 0 0,0-1 0 0 0,0 0-1 0 0,0 0 1 0 0,0 1 0 0 0,-1-1-1 0 0,1 0 1 0 0,0 0 0 0 0,0 1-1 0 0,0-1 1 0 0,0 0 0 0 0,0 1-1 0 0,0-1 1 0 0,0 0 0 0 0,0 0-1 0 0,0 1 1 0 0,0-1 0 0 0,0 0-1 0 0,0 1 1 0 0,1-1 0 0 0,-1 0 0 0 0,0 0-1 0 0,0 1 1 0 0,0-1 0 0 0,0 0-1 0 0,0 0 1 0 0,1 1 0 0 0,-1-1-1 0 0,0 0 1 0 0,0 0 0 0 0,0 0-1 0 0,0 1 1 0 0,1-1 0 0 0,-1 0-1 0 0,0 0 1 0 0,0 0 0 0 0,1 0-1 0 0,-1 1 1 0 0,0-1 0 0 0,0 0-1 0 0,1 0 1 0 0,-1 0 0 0 0,0 0-1 0 0,1 0 1 0 0,-1 0 0 0 0,0 0-1 0 0,0 0 1 0 0,1 0 0 0 0,-1 0-1 0 0,0 0 1 0 0,1 0-3 0 0,-1 0 10 0 0,58 14-10 0 0,-56-13 2 0 0,18 2-10 0 0,-7-4 86 0 0,-4-4 781 0 0,-6 3-703 0 0,4-2 789 0 0,4 0-928 0 0,8 0-18 0 0,0-5 1 0 0,-5 7 0 0 0,-7 0 0 0 0,-7 0 0 0 0,-7 1 0 0 0,-6-1 0 0 0,13 2 0 0 0,0 0 0 0 0,0 0 0 0 0,0 0 0 0 0,0 0 0 0 0,0 0 0 0 0,0 0 0 0 0,0 0 0 0 0,0 0 0 0 0,0 0 0 0 0,1 0 0 0 0,-1 0 0 0 0,0 0 0 0 0,0 0 0 0 0,0 0 0 0 0,0 0 0 0 0,0 0 0 0 0,0 0 0 0 0,0 0 0 0 0,0 0 0 0 0,0 0 0 0 0,0 0 0 0 0,0 0 0 0 0,0 0 0 0 0,0 0 0 0 0,0 0 0 0 0,0 0 0 0 0,0 0 0 0 0,0 0 0 0 0,0 0 0 0 0,0 0 0 0 0,0 0 0 0 0,0 0 0 0 0,1-1 0 0 0,-1 1 0 0 0,0 0 0 0 0,0 0 0 0 0,0 0 0 0 0,0 0 0 0 0,0 0 0 0 0,0 0 0 0 0,0 0 0 0 0,0 0 0 0 0,0 0 0 0 0,0 0 0 0 0,0 0 0 0 0,0 0 0 0 0,0 0 0 0 0,0 0 0 0 0,0 0 0 0 0,0 0 0 0 0,0 0 0 0 0,0 0 0 0 0,0-1 0 0 0,0 1 0 0 0,0 0 0 0 0,0 0 0 0 0,0 0 0 0 0,0 0 0 0 0,0 0 0 0 0,0 0 0 0 0,0 0 0 0 0,0 0 0 0 0,-1 0 0 0 0,1 0 0 0 0,0 0 0 0 0,0 0 0 0 0,0 0 0 0 0,0 0 0 0 0,8-2 0 0 0,18 3 0 0 0,-22-1 0 0 0,-5 1 0 0 0,-25-1 0 0 0,39-2 0 0 0,-7 2 0 0 0,-8 1 0 0 0,-4 1 0 0 0,7 0 0 0 0,-6-1 0 0 0,-6-1 0 0 0,10 0 0 0 0,4 0 0 0 0,12 1 0 0 0,-5 0 0 0 0,-9-1-1994 0 0,-4 0 1740 0 0,-10 0-353 0 0,5 0-2405 0 0,12-2-2132 0 0,4 2 620 0 0</inkml:trace>
  <inkml:trace contextRef="#ctx0" brushRef="#br0" timeOffset="2638.277">774 314 8288 0 0,'0'0'190'0'0,"-4"0"142"0"0,3 0-279 0 0,2 0 197 0 0,19-2 350 0 0,-26 1 823 0 0,5 1-911 0 0,1 0 0 0 0,-21 0 1024 0 0,-38-3 2215 0 0,56 3-3600 0 0,0 0 0 0 0,1 0 0 0 0,-1 0 0 0 0,0 1 0 0 0,1-1 0 0 0,-1 1 0 0 0,0-1 0 0 0,1 1-1 0 0,-1 0 1 0 0,1 0 0 0 0,-1 0 0 0 0,0 0-151 0 0,-3 3 122 0 0,5-3-117 0 0,-1 0 0 0 0,0 1-1 0 0,0-1 1 0 0,0-1 0 0 0,0 1 0 0 0,0 0 0 0 0,0 0 0 0 0,0-1-1 0 0,-1 1-4 0 0,0 0 90 0 0,-1 0 0 0 0,1 1 0 0 0,0-1 0 0 0,-1 1 0 0 0,1 0 0 0 0,0 0 0 0 0,0 0 0 0 0,0 0 0 0 0,-1 1-90 0 0,1 0 179 0 0,-1 0-1 0 0,1-1 1 0 0,-1 1 0 0 0,0-1 0 0 0,0 0 0 0 0,-1 0-179 0 0,-6 1 104 0 0,8-2-99 0 0,0-1-1 0 0,0 1 0 0 0,1 0 1 0 0,-1 0-1 0 0,0 0 1 0 0,1 0-1 0 0,-1 1 0 0 0,1-1 1 0 0,-1 1-1 0 0,1-1 0 0 0,0 1 1 0 0,0 0-1 0 0,0 0 0 0 0,-2 2-4 0 0,2-2 44 0 0,1 0 0 0 0,-1 0 0 0 0,0-1 0 0 0,0 1 0 0 0,0 0 0 0 0,0 0 0 0 0,0-1 0 0 0,-1 1-44 0 0,2-2 49 0 0,0 1 1 0 0,0 0-1 0 0,0-1 1 0 0,0 1-1 0 0,0 0 0 0 0,0-1 1 0 0,0 1-1 0 0,0 0 1 0 0,0 0-1 0 0,1 0 0 0 0,-1 0 1 0 0,0 0-1 0 0,0 0 0 0 0,1 0 1 0 0,-1 0-1 0 0,1 0 1 0 0,-1 0-1 0 0,1 0 0 0 0,0 0 1 0 0,-1 1-1 0 0,1-1 1 0 0,0 0-1 0 0,0 0 0 0 0,-1 0 1 0 0,1 1-1 0 0,0-1 0 0 0,0 0 1 0 0,1 0-1 0 0,-1 0 1 0 0,0 1-1 0 0,0-1-49 0 0,1 1 9 0 0,-1 0 0 0 0,0-1-1 0 0,0 1 1 0 0,0 0 0 0 0,0-1 0 0 0,0 1 0 0 0,0 0 0 0 0,-1-1 0 0 0,1 1-1 0 0,-1 0 1 0 0,1-1 0 0 0,-1 1 0 0 0,1-1 0 0 0,-1 1 0 0 0,0-1 0 0 0,0 1-1 0 0,0-1 1 0 0,0 1-9 0 0,0 0 6 0 0,0-1-6 0 0,1 0 0 0 0,-1 0 0 0 0,1 0 0 0 0,0 1 0 0 0,-1-1 0 0 0,1 0 0 0 0,0 0 0 0 0,0 0 0 0 0,0 0 0 0 0,0 0 0 0 0,0 0 0 0 0,0 1 0 0 0,0-1 0 0 0,0 0 0 0 0,1 0 0 0 0,-1 0 0 0 0,0 0 0 0 0,1 1 0 0 0,0 11 0 0 0,-3-5 0 0 0,2-8 0 0 0,-1 1 0 0 0,1 0 0 0 0,0-1 0 0 0,-1 1 0 0 0,1 0 0 0 0,0-1 0 0 0,0 1 0 0 0,0 0 0 0 0,-1-1 0 0 0,1 1 0 0 0,0 0 0 0 0,0-1 0 0 0,0 1 0 0 0,0 0 0 0 0,0 0 0 0 0,1-1 0 0 0,-1 1 0 0 0,0 0 0 0 0,0-1 0 0 0,0 1 0 0 0,1 0 0 0 0,-1-1 0 0 0,0 1 0 0 0,0-1 0 0 0,1 1 0 0 0,-1 0 0 0 0,1-1 0 0 0,-1 1 0 0 0,1-1 0 0 0,1 2 0 0 0,-2-1 0 0 0,1-1 0 0 0,-1 1 0 0 0,1-1 0 0 0,-1 0 0 0 0,0 1 0 0 0,1-1 0 0 0,-1 1 0 0 0,1-1 0 0 0,-1 1 0 0 0,0-1 0 0 0,0 1 0 0 0,1-1 0 0 0,-1 1 0 0 0,0 0 0 0 0,0-1 0 0 0,1 1 0 0 0,-1-1 0 0 0,0 1 0 0 0,0 0 0 0 0,0-1 0 0 0,0 1 0 0 0,0-1 0 0 0,0 1 0 0 0,0 0 0 0 0,0-1 0 0 0,0 1 0 0 0,0 0 0 0 0,-1-1 0 0 0,1 1 0 0 0,0 0 0 0 0,-1 4 0 0 0,8-2 0 0 0,-3-3 0 0 0,-1 1 0 0 0,1 0 0 0 0,0-1 0 0 0,0 0 0 0 0,0 0 0 0 0,0 0 0 0 0,-1-1 0 0 0,4 0 0 0 0,38-7 0 0 0,-40 7 0 0 0,-2 1 0 0 0,0-1 0 0 0,1 1 0 0 0,-1-1 0 0 0,0 0 0 0 0,0 0 0 0 0,0-1 0 0 0,-1 1 0 0 0,1-1 0 0 0,0 1 0 0 0,0-1 0 0 0,-1 0 0 0 0,1 0 0 0 0,19-10-170 0 0,-20 11 112 0 0,0 1 0 0 0,0-1 1 0 0,-1 1-1 0 0,1-1 0 0 0,0 0 0 0 0,-1 0 1 0 0,1 0-1 0 0,-1 0 0 0 0,1 0 0 0 0,-1 0 0 0 0,0 0 1 0 0,1 0-1 0 0,-1-1 0 0 0,0 1 0 0 0,0 0 0 0 0,0-1 1 0 0,0 1-1 0 0,0-1 0 0 0,0 1 0 0 0,0-1 0 0 0,0-1 58 0 0,0 1-20 0 0,0 0-1 0 0,0 1 0 0 0,0-1 1 0 0,0 0-1 0 0,0 0 1 0 0,0 0-1 0 0,1 1 0 0 0,-1-1 1 0 0,1 1-1 0 0,-1-1 0 0 0,2 0 21 0 0,-2 1 54 0 0,0 1-1 0 0,0-1 1 0 0,0 0 0 0 0,0 0-1 0 0,0 0 1 0 0,0 0-1 0 0,0 0 1 0 0,-1 0-1 0 0,1 0 1 0 0,0 0-1 0 0,0 0 1 0 0,-1-1-1 0 0,1 1 1 0 0,-1 0-1 0 0,1 0 1 0 0,-1-1 0 0 0,1 1-1 0 0,-1 0 1 0 0,0-1-1 0 0,0 1 1 0 0,0 0-1 0 0,0-1 1 0 0,0 1-1 0 0,0-1 1 0 0,0 1-1 0 0,0 0 1 0 0,0-1-54 0 0,-1 1 8 0 0,1-1 0 0 0,0 1 0 0 0,0 0 0 0 0,0-1 0 0 0,0 1 0 0 0,0-1 0 0 0,0 1 0 0 0,0 0 0 0 0,0-1 0 0 0,0 1 0 0 0,1-1 0 0 0,-1 1 0 0 0,1 0 0 0 0,-1-1 0 0 0,1 1 0 0 0,-1 0-1 0 0,1 0 1 0 0,0-1 0 0 0,0 1 0 0 0,0-1-8 0 0,1-1 6 0 0,-2 3-6 0 0,0-1 0 0 0,1 1 0 0 0,-1-1 0 0 0,0 1 0 0 0,0-1 0 0 0,0 1 0 0 0,0-1 0 0 0,0 1 0 0 0,0-1 0 0 0,0 1 0 0 0,0-1 0 0 0,0 1 0 0 0,0-1 0 0 0,0 0 0 0 0,0 1 0 0 0,0-1 0 0 0,0 1 0 0 0,0-1 0 0 0,0 1 0 0 0,-1-1 0 0 0,1 1 0 0 0,0-1 0 0 0,0 1 0 0 0,-1-1 0 0 0,1 1 0 0 0,0 0 0 0 0,-1-1 0 0 0,1 1 0 0 0,0-1 0 0 0,-1 1 0 0 0,1 0 0 0 0,-1-1 0 0 0,1 1 0 0 0,-1 0 0 0 0,1-1 0 0 0,0 1 0 0 0,-1 0 0 0 0,1 0 0 0 0,0 0 0 0 0,0-1 0 0 0,-1 1 0 0 0,1 0 0 0 0,0 0 0 0 0,0-1 0 0 0,-1 1 0 0 0,1 0 0 0 0,0 0 0 0 0,0-1 0 0 0,0 1 0 0 0,0 0 0 0 0,-1-1 0 0 0,1 1 0 0 0,0 0 0 0 0,0-1 0 0 0,0 1 0 0 0,0 0 0 0 0,0-1 0 0 0,0 1 0 0 0,0 0 0 0 0,0-1 0 0 0,0 1 0 0 0,0 0 0 0 0,0-1 0 0 0,0 1 0 0 0,0 0 0 0 0,0-1 0 0 0,0 1 0 0 0,0 0 0 0 0,1-1 0 0 0,-1 1 0 0 0,0 0 0 0 0,0-1 0 0 0,0 1 0 0 0,0 0 0 0 0,1 0 0 0 0,-1-1 0 0 0,0 1 0 0 0,0 0 0 0 0,1 0 0 0 0,-1-1 0 0 0,0 1 0 0 0,0 0 0 0 0,1 0 0 0 0,-1 0 0 0 0,0 0 0 0 0,1-1 0 0 0,-1 1 0 0 0,0 0 0 0 0,1 0 0 0 0,-1 0 0 0 0,0 0 0 0 0,1 0 0 0 0,-1 0 0 0 0,0 0 0 0 0,0 0 0 0 0,1 0 0 0 0,-1 0 0 0 0,0-1 0 0 0,0 1 0 0 0,1 0 0 0 0,-1 0 0 0 0,0 0 0 0 0,0 0 0 0 0,0 0 0 0 0,1 0 0 0 0,-1 0 0 0 0,0-1 0 0 0,0 1 0 0 0,0 0 0 0 0,1 0 0 0 0,-1 0 0 0 0,0-1 0 0 0,0 1 0 0 0,0 0 0 0 0,0 0 0 0 0,0 0 0 0 0,1-1 0 0 0,-1 1 0 0 0,0 0 0 0 0,0 0 0 0 0,0-1 0 0 0,0 1 0 0 0,0 0 0 0 0,0 0 0 0 0,0-1 0 0 0,0 1 0 0 0,0 0 0 0 0,0 0 0 0 0,0-1 0 0 0,0 1 0 0 0,0 0 0 0 0,0 0 0 0 0,0-1 0 0 0,0 1 0 0 0,0 0 0 0 0,0 0 0 0 0,0-1 0 0 0,-1 1 0 0 0,1 0 0 0 0,0 0 0 0 0,0 0 0 0 0,0-1 0 0 0,0 1 0 0 0,0 0 0 0 0,-1 0 0 0 0,1 0 0 0 0,0-1 0 0 0,-1-1 0 0 0,7 4 0 0 0,-8 1 0 0 0,3-2 0 0 0,0 0 0 0 0,-1 0 0 0 0,0 0 0 0 0,1 0 0 0 0,-1 0 0 0 0,1 0 0 0 0,-1 0 0 0 0,0 0 0 0 0,0 0 0 0 0,0 0 0 0 0,1 0 0 0 0,-1 1 0 0 0,0-1 0 0 0,0 0 0 0 0,-1 0 0 0 0,1 0 0 0 0,0 0 0 0 0,0 0 0 0 0,0 0 0 0 0,-1 0 0 0 0,1 0 0 0 0,-1 1 0 0 0,1-1 0 0 0,-1 1 0 0 0,1-1 0 0 0,-1 0 0 0 0,1 1 0 0 0,0-1 0 0 0,0 1 0 0 0,-1-1 0 0 0,1 0 0 0 0,0 1 0 0 0,1 0 0 0 0,-1 0 0 0 0,0 0 0 0 0,1 0 0 0 0,-1 1 0 0 0,0-1 0 0 0,1 0 0 0 0,-1 1 0 0 0,0-1 0 0 0,-1 0 0 0 0,1 1 0 0 0,0-1 0 0 0,-1 0 0 0 0,1 1 0 0 0,-1-1 0 0 0,0 0 0 0 0,-1 3 0 0 0,1-3 0 0 0,0 0 0 0 0,0 1 0 0 0,0-1 0 0 0,0 1 0 0 0,0-1 0 0 0,0 1 0 0 0,1-1 0 0 0,-1 1 0 0 0,1 0 0 0 0,-1-1 0 0 0,1 1 0 0 0,0 0 0 0 0,0-1 0 0 0,1 1 0 0 0,-1 0 0 0 0,0-1 0 0 0,1 1 0 0 0,0 2 0 0 0,0-3 0 0 0,-1 0 0 0 0,0 0 0 0 0,0 0 0 0 0,0 0 0 0 0,0 0 0 0 0,0 0 0 0 0,0 0 0 0 0,0 0 0 0 0,-1 0 0 0 0,1 0 0 0 0,-1 0 0 0 0,0 0 0 0 0,1-1 0 0 0,0 0 0 0 0,-1 1 0 0 0,1-1 0 0 0,0 1 0 0 0,0-1 0 0 0,-1 0 0 0 0,1 1 0 0 0,0-1 0 0 0,1 1 0 0 0,-1-1 0 0 0,0 0 0 0 0,0 1 0 0 0,0-1 0 0 0,1 0 0 0 0,-1 1 0 0 0,1-1 0 0 0,-1 0 0 0 0,1 1 0 0 0,0-1 0 0 0,0 0 0 0 0,30 34 0 0 0,-30-33 0 0 0,1-1 0 0 0,-1 0 0 0 0,1 0 0 0 0,-1 0 0 0 0,1 0 0 0 0,0-1 0 0 0,0 1 0 0 0,-1 0 0 0 0,1-1 0 0 0,0 1 0 0 0,0-1 0 0 0,1 1 0 0 0,3 0 0 0 0,16 4 0 0 0,-18-6 0 0 0,0-1 0 0 0,0 2-48 0 0,-1-1-1 0 0,1 0 0 0 0,0 0 0 0 0,0-1 0 0 0,-1 1 1 0 0,1-1-1 0 0,-1 1 0 0 0,1-1 0 0 0,-1 0 0 0 0,1-1 1 0 0,-1 1-1 0 0,0-1 0 0 0,0 1 0 0 0,-1-1 1 0 0,1 0-1 0 0,0 0 0 0 0,-1 0 49 0 0,12-12-1567 0 0,-2 0 0 0 0,3-5 1567 0 0,-11 14-541 0 0,-1 1-1 0 0,1-1 1 0 0,-1 0-1 0 0,-1 0 0 0 0,1 0 1 0 0,-1 0-1 0 0,0-1 1 0 0,1-5 541 0 0,-2-9-1536 0 0</inkml:trace>
  <inkml:trace contextRef="#ctx0" brushRef="#br0" timeOffset="2976.314">974 74 11976 0 0,'-3'-7'148'0'0,"1"4"-45"0"0,1 1 1 0 0,0-1 0 0 0,-1 0 0 0 0,0 1 0 0 0,1-1 0 0 0,-1 1 0 0 0,0-1-1 0 0,0 1 1 0 0,-2-2-104 0 0,2 3 27 0 0,1-1 0 0 0,-1 0 0 0 0,1 1 0 0 0,-1-1 0 0 0,1 0 0 0 0,0 0 0 0 0,0 0 0 0 0,0-1-27 0 0,-4-5-2 0 0,4 7 109 0 0,-1 0 1 0 0,1 0-1 0 0,-1 0 1 0 0,1 0-1 0 0,-1 0 1 0 0,0 1-1 0 0,1-1 1 0 0,-1 0 0 0 0,0 1-1 0 0,0 0-107 0 0,-8-4 1001 0 0,10 4-987 0 0,0 0-1 0 0,0 0 1 0 0,0 0-1 0 0,0 0 0 0 0,0 0 1 0 0,0 0-1 0 0,0 0 1 0 0,1 0-1 0 0,-1 0 1 0 0,0 0-1 0 0,0 0 1 0 0,0 0-1 0 0,0 0 1 0 0,0 0-1 0 0,0 0 1 0 0,0 0-1 0 0,0 0 0 0 0,0 0 1 0 0,0 0-1 0 0,0 0 1 0 0,0 0-1 0 0,0 0 1 0 0,1 0-1 0 0,-1 0 1 0 0,0 0-1 0 0,0 0 1 0 0,0 0-1 0 0,0 0 1 0 0,0 0-1 0 0,0-1 0 0 0,0 1 1 0 0,0 0-1 0 0,0 0 1 0 0,0 0-1 0 0,0 0 1 0 0,0 0-1 0 0,0 0 1 0 0,0 0-1 0 0,0 0 1 0 0,0 0-1 0 0,0 0 1 0 0,0 0-1 0 0,0 0 0 0 0,0 0 1 0 0,0-1-1 0 0,0 1 1 0 0,0 0-1 0 0,0 0 1 0 0,0 0-1 0 0,0 0 1 0 0,0 0-1 0 0,0 0 1 0 0,0 0-1 0 0,0 0 0 0 0,0 0 1 0 0,0 0-1 0 0,0 0 1 0 0,0 0-14 0 0,4 2 2981 0 0,-3-1-2963 0 0,1-1 1 0 0,-1 1-1 0 0,1 0 1 0 0,-1 0-1 0 0,0-1 0 0 0,1 1 1 0 0,-1 0-1 0 0,0 0 1 0 0,0 0-1 0 0,1 1 1 0 0,-1-1-1 0 0,0 0 1 0 0,0 0-1 0 0,0 1 0 0 0,0-1 1 0 0,-1 0-1 0 0,2 2-18 0 0,-4 5 0 0 0,2-6 6 0 0,-1-1 0 0 0,1 0 0 0 0,0 1 0 0 0,0-1 0 0 0,-1 0 0 0 0,1 1 0 0 0,0-1 0 0 0,0 1 0 0 0,0-1 0 0 0,1 1 0 0 0,-1-1 0 0 0,0 0-6 0 0,5 12 262 0 0,-4-10-177 0 0,0-1 0 0 0,0 1 0 0 0,0-1 0 0 0,0 1 0 0 0,-1 0 1 0 0,1-1-1 0 0,-1 1 0 0 0,0 0 0 0 0,0-1 0 0 0,0 1 0 0 0,0 0 0 0 0,0-1 0 0 0,-1 3-85 0 0,-3 11 358 0 0,3-13-340 0 0,0-1 0 0 0,0 1 0 0 0,0 0 0 0 0,0 0 0 0 0,0 0-1 0 0,1 0 1 0 0,0 1 0 0 0,-1-1 0 0 0,1 0 0 0 0,1 0 0 0 0,-1 0 0 0 0,0 0-1 0 0,1 0 1 0 0,-1 0-18 0 0,7 11 0 0 0,-6-11 0 0 0,1-1 0 0 0,-1 1 0 0 0,0 0 0 0 0,0 0 0 0 0,0 0 0 0 0,0 0 0 0 0,0 0 0 0 0,-1 0 0 0 0,1 3 0 0 0,-2 8 0 0 0,0-11 0 0 0,1 0 0 0 0,0 0 0 0 0,0 1 0 0 0,0-1 0 0 0,0 0 0 0 0,0 0 0 0 0,1 0 0 0 0,0 1 0 0 0,1 2 0 0 0,-1-1 0 0 0,1 1 0 0 0,-1-1 0 0 0,-1 1 0 0 0,1 0 0 0 0,-1-1 0 0 0,0 1 0 0 0,0 0 0 0 0,0-1 0 0 0,-1 1 0 0 0,0 0 0 0 0,1-3 0 0 0,0 0 0 0 0,0 0 0 0 0,0 0 0 0 0,0 0 0 0 0,0 0 0 0 0,1 1 0 0 0,-1-1 0 0 0,1 0 0 0 0,0 0 0 0 0,0 0 0 0 0,0-1 0 0 0,0 1 0 0 0,1 0 0 0 0,-1 0 0 0 0,1 1 0 0 0,0 0 0 0 0,0 1 0 0 0,-1-1 0 0 0,1 0 0 0 0,-1 1 0 0 0,0-1 0 0 0,0 4 0 0 0,-1 7 0 0 0,-1-12 0 0 0,1 0 0 0 0,0 0 0 0 0,0-1 0 0 0,0 1 0 0 0,1 0 0 0 0,-1 0 0 0 0,0 0 0 0 0,1 0 0 0 0,0 0 0 0 0,0-1 0 0 0,0 1 0 0 0,0 0 0 0 0,0-1 0 0 0,2 3 0 0 0,3 2 0 0 0,-5-6 0 0 0,1 1 0 0 0,-1-1 0 0 0,0 1 0 0 0,1-1 0 0 0,-1 1 0 0 0,0-1 0 0 0,0 1 0 0 0,0 0 0 0 0,0-1 0 0 0,-1 1 0 0 0,1 0 0 0 0,0 0 0 0 0,-1 0 0 0 0,1 0 0 0 0,-1 0 0 0 0,0 0 0 0 0,-5 11 0 0 0,4-12 0 0 0,1 0 0 0 0,-1 0 0 0 0,0 1 0 0 0,1-1 0 0 0,-1 0 0 0 0,1 1 0 0 0,-1-1 0 0 0,1 1 0 0 0,0-1 0 0 0,-1 0 0 0 0,1 1 0 0 0,0-1 0 0 0,0 1 0 0 0,0 0 0 0 0,6 9 0 0 0,-5-10 0 0 0,-1-1 0 0 0,1 1 0 0 0,0 0 0 0 0,-1 0 0 0 0,1 0 0 0 0,-1 0 0 0 0,1 0 0 0 0,-1 0 0 0 0,0 0 0 0 0,1 0 0 0 0,-1 0 0 0 0,0 0 0 0 0,0 0 0 0 0,1 0 0 0 0,-1 1 0 0 0,-3 7 98 0 0,3-8-168 0 0,-1 0 0 0 0,1-1 1 0 0,0 1-1 0 0,-1-1 1 0 0,1 1-1 0 0,0 0 0 0 0,0-1 1 0 0,0 1-1 0 0,0 0 0 0 0,-1 0 1 0 0,1-1-1 0 0,0 1 1 0 0,0 0-1 0 0,0-1 0 0 0,0 1 1 0 0,1 0-1 0 0,-1-1 0 0 0,0 1 1 0 0,0 0-1 0 0,0-1 0 0 0,0 1 1 0 0,1 0-1 0 0,-1-1 1 0 0,0 1-1 0 0,1 0 0 0 0,-1-1 1 0 0,1 1-1 0 0,-1-1 0 0 0,0 1 1 0 0,1-1-1 0 0,-1 1 1 0 0,1-1-1 0 0,-1 1 0 0 0,1-1 1 0 0,0 1-1 0 0,-1-1 0 0 0,1 0 1 0 0,-1 1-1 0 0,1-1 0 0 0,0 0 70 0 0,5 3-1512 0 0</inkml:trace>
  <inkml:trace contextRef="#ctx0" brushRef="#br0" timeOffset="3881.293">1188 398 1840 0 0,'0'0'83'0'0,"-1"1"-6"0"0,-5 2 5235 0 0,10-3-1110 0 0,11 2 1168 0 0,18 0-4487 0 0,-31-2-619 0 0,8-2 290 0 0,1-1-179 0 0,1 1 0 0 0,-1-2 1 0 0,5-1-376 0 0,-13 4 11 0 0,0 0 1 0 0,0-1-1 0 0,0 1 0 0 0,-1 0 1 0 0,1-1-1 0 0,-1 0 1 0 0,1 1-1 0 0,-1-1 1 0 0,0 0-1 0 0,1 0 1 0 0,-1-1-1 0 0,0 1 1 0 0,0 0-1 0 0,0-1 1 0 0,-1 1-1 0 0,1-2-11 0 0,32-58 669 0 0,-34 62-667 0 0,0-1-1 0 0,0 0 1 0 0,0 0-1 0 0,0 1 1 0 0,0-1-1 0 0,0 0 1 0 0,0 0 0 0 0,0 1-1 0 0,0-1 1 0 0,0 0-1 0 0,-1 1 1 0 0,1-1-1 0 0,0 0 1 0 0,0 1-1 0 0,-1-1 1 0 0,1 0-1 0 0,0 1 1 0 0,-1-1-1 0 0,1 0 1 0 0,-1 1-1 0 0,1-1 1 0 0,-1 1-1 0 0,1-1 1 0 0,-1 1-1 0 0,1-1 1 0 0,-1 1-1 0 0,1-1 1 0 0,-1 1-1 0 0,0 0 1 0 0,0-1-2 0 0,-25-15 68 0 0,16 10-7 0 0,9 6-40 0 0,-1-1 1 0 0,1 0-1 0 0,-1 0 1 0 0,0 1-1 0 0,1-1 0 0 0,-1 1 1 0 0,0-1-1 0 0,0 1 1 0 0,1 0-1 0 0,-1 0 0 0 0,0-1 1 0 0,0 1-1 0 0,0 1 1 0 0,1-1-1 0 0,-1 0 1 0 0,0 0-1 0 0,0 1 0 0 0,1-1 1 0 0,-1 1-1 0 0,-1 0-21 0 0,-4 2 65 0 0,0 0 1 0 0,0 0-1 0 0,1 1 0 0 0,-3 2-65 0 0,5-3 38 0 0,-2 0-30 0 0,4-2-7 0 0,-1 0-1 0 0,1 1 1 0 0,0-1-1 0 0,0 1 0 0 0,0 0 1 0 0,0-1-1 0 0,0 1 1 0 0,0 0-1 0 0,1 0 1 0 0,-1 0-1 0 0,0 0 0 0 0,1 1 1 0 0,0-1-1 0 0,-1 2 0 0 0,0-1 0 0 0,0 0 0 0 0,0-1 0 0 0,0 1 0 0 0,0 0 0 0 0,0-1 0 0 0,-2 2 0 0 0,2-2 0 0 0,0 0 0 0 0,0-1 0 0 0,1 1 0 0 0,-1 0 0 0 0,1 0 0 0 0,-1 0 0 0 0,1 0 0 0 0,0 1 0 0 0,0-1 0 0 0,0 0 0 0 0,0 0 0 0 0,0 1 0 0 0,0-1 0 0 0,1 0 0 0 0,-1 2 0 0 0,-4 18 0 0 0,4-19 0 0 0,0 1 0 0 0,0-1 0 0 0,0 0 0 0 0,1 1 0 0 0,-1-1 0 0 0,1 1 0 0 0,-1-1 0 0 0,1 1 0 0 0,1-1 0 0 0,-1 1 0 0 0,0-1 0 0 0,1 4 0 0 0,2-1 0 0 0,-1-3 0 0 0,-1 0 0 0 0,1 1 0 0 0,-1-1 0 0 0,0 1 0 0 0,0-1 0 0 0,0 1 0 0 0,0 0 0 0 0,-1-1 0 0 0,0 1 0 0 0,1 0 69 0 0,0-1 0 0 0,0 1 0 0 0,0-1-1 0 0,1 0 1 0 0,-1 1 0 0 0,1-1-1 0 0,0 0 1 0 0,2 3-69 0 0,7 15 882 0 0,-10-19-869 0 0,0 1 0 0 0,1-1 0 0 0,-1 1 0 0 0,1-1 0 0 0,0 0 0 0 0,-1 1 0 0 0,1-1 1 0 0,0 0-1 0 0,0 0 0 0 0,1 0 0 0 0,-1-1 0 0 0,0 1 0 0 0,1 0 0 0 0,-1-1 0 0 0,1 0 0 0 0,-1 1 0 0 0,1-1 0 0 0,0 0 0 0 0,-1 0 0 0 0,1-1 0 0 0,0 1 0 0 0,0-1 0 0 0,0 1 0 0 0,-1-1 0 0 0,4 0-13 0 0,2 1-122 0 0,-1-1-1 0 0,1-1 1 0 0,-1 1-1 0 0,1-1 1 0 0,-1 0 0 0 0,1-1-1 0 0,-1 0 1 0 0,0 0-1 0 0,3-2 123 0 0,0-1-101 0 0,-1 0 1 0 0,1-1-1 0 0,-1 0 0 0 0,0-1 0 0 0,-1 0 0 0 0,1-1 101 0 0,10-8-199 0 0,-6 4-161 0 0,-1-1 0 0 0,0 0 0 0 0,0-1 0 0 0,-1-1 0 0 0,2-5 360 0 0,4-3-756 0 0,-14 18 454 0 0,1 0 0 0 0,-1 0 0 0 0,0 0 0 0 0,1-5 302 0 0,-3 9-64 0 0,-1 1 392 0 0,0 0 148 0 0,0 0 32 0 0,3 14 100 0 0,-3 59 619 0 0,0-59-1101 0 0,0-1 0 0 0,1 1 0 0 0,1-1 0 0 0,0 0 0 0 0,0 0 0 0 0,2 0-1 0 0,-1 0 1 0 0,2 0 0 0 0,0 1-126 0 0,-5-14 10 0 0,1 0 0 0 0,-1 1 1 0 0,0-1-1 0 0,0 0 0 0 0,1 1 0 0 0,-1-1 0 0 0,0 0 0 0 0,0 0 0 0 0,1 1 0 0 0,-1-1 0 0 0,0 0 0 0 0,1 0 0 0 0,-1 1 0 0 0,0-1 0 0 0,1 0 0 0 0,-1 0 1 0 0,1 0-1 0 0,-1 0 0 0 0,0 0 0 0 0,1 0 0 0 0,-1 0 0 0 0,0 0 0 0 0,1 1 0 0 0,-1-1 0 0 0,1 0 0 0 0,-1-1 0 0 0,0 1 0 0 0,1 0 0 0 0,-1 0 0 0 0,0 0 1 0 0,1 0-1 0 0,-1 0 0 0 0,1 0 0 0 0,-1 0 0 0 0,0-1 0 0 0,1 1 0 0 0,-1 0 0 0 0,0 0 0 0 0,1 0 0 0 0,-1-1 0 0 0,0 1 0 0 0,0 0 0 0 0,1 0 1 0 0,-1-1-1 0 0,0 1 0 0 0,0 0-10 0 0,13-14 264 0 0,-4-10 110 0 0,-3 6 12 0 0,11-35-708 0 0,-15 44 184 0 0,0 0-1 0 0,1 0 1 0 0,0 0 0 0 0,1 0 0 0 0,-1 0 0 0 0,2 0 0 0 0,-1 1 0 0 0,1 0-1 0 0,1 0 1 0 0,5-6 138 0 0,-10 13 0 0 0,-1 0 0 0 0,1 1 0 0 0,0-1 0 0 0,0 0 0 0 0,0 1 0 0 0,0-1 0 0 0,0 1 0 0 0,0-1 0 0 0,0 1 0 0 0,0 0 0 0 0,0-1 0 0 0,0 1 0 0 0,0 0 0 0 0,1 0 0 0 0,-1 0 0 0 0,0 0 0 0 0,0 0 0 0 0,0 0 0 0 0,0 0 0 0 0,0 0 0 0 0,0 0 0 0 0,0 0 0 0 0,1 0 0 0 0,-1 1 0 0 0,0-1 0 0 0,0 1 0 0 0,0-1 0 0 0,0 0 0 0 0,0 1 0 0 0,0 0 0 0 0,0-1 0 0 0,0 1 0 0 0,27 34-1 0 0,-20-23 10 0 0,1-1-1 0 0,1-1 0 0 0,-1 0 0 0 0,3 2-8 0 0,-6-8 129 0 0,4 5 148 0 0,0 0-1 0 0,1-1 0 0 0,0-1 0 0 0,9 5-276 0 0,-16-10 39 0 0,-1-1-1 0 0,1 1 1 0 0,0-1-1 0 0,0 0 1 0 0,0 0-1 0 0,-1 0 1 0 0,1-1-1 0 0,0 1 1 0 0,0-1-1 0 0,0 0 1 0 0,0 0-1 0 0,0 0 1 0 0,0 0-1 0 0,0-1 0 0 0,0 0 1 0 0,0 0-1 0 0,0 0 1 0 0,0 0-39 0 0,4-2 46 0 0,-1 0-1 0 0,0 0 1 0 0,0 0 0 0 0,0 0-1 0 0,0-1 1 0 0,0-1-1 0 0,-1 1 1 0 0,0-1 0 0 0,0 0-1 0 0,0 0 1 0 0,0-1 0 0 0,-1 0-1 0 0,2-2-45 0 0,-1 0-81 0 0,0-1 0 0 0,-1 1 0 0 0,0-1-1 0 0,0-1 1 0 0,-1 1 0 0 0,0-1 0 0 0,1-6 81 0 0,1-5-223 0 0,-2 0 0 0 0,0 0 0 0 0,-1-6 223 0 0,5-37-520 0 0,-1 16 135 0 0,-3 0-1 0 0,-1-4 386 0 0,-3 48 26 0 0,0 1-1 0 0,0 0 0 0 0,-1 0 0 0 0,1 0 0 0 0,-1 0 0 0 0,1-1 1 0 0,-1 1-1 0 0,0 0 0 0 0,-1-1-25 0 0,2 3 345 0 0,0 1 27 0 0,-7 22 234 0 0,2-4-561 0 0,1 0 1 0 0,0 1 0 0 0,1 0 0 0 0,1 0 0 0 0,1-1-1 0 0,1 9-45 0 0,1 9 16 0 0,2 0 0 0 0,6 32-16 0 0,-6-56 17 0 0,0-1 0 0 0,1 1-1 0 0,4 7-16 0 0,5 19 30 0 0,-13-36-1002 0 0,1 0-1 0 0,0 0 1 0 0,-1 0-1 0 0,1 0 1 0 0,0 0-1 0 0,0 0 1 0 0,0 0 0 0 0,1 1 972 0 0,-7-8-6780 0 0</inkml:trace>
  <inkml:trace contextRef="#ctx0" brushRef="#br0" timeOffset="4216.394">1814 210 15264 0 0,'-4'0'233'0'0,"3"1"-144"0"0,1-1-1 0 0,-1 0 1 0 0,0 0 0 0 0,0 0 0 0 0,1 0-1 0 0,-1 0 1 0 0,0 0 0 0 0,0 0-1 0 0,1 0 1 0 0,-1-1 0 0 0,0 1-1 0 0,0 0 1 0 0,1 0 0 0 0,-1-1-1 0 0,0 1 1 0 0,1 0 0 0 0,-1-1-89 0 0,0 1 645 0 0,1 0 171 0 0,0 0 31 0 0,0 0-89 0 0,1 0-402 0 0,57 5 104 0 0,131 14-517 0 0,-103-11-1526 0 0,-55-8-3138 0 0,-1 0-1525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7:12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174 86 10856 0 0,'0'0'241'0'0,"-8"-11"603"0"0,4 7-748 0 0,1-1-23 0 0,2 3 251 0 0,1 2 107 0 0,0 0 17 0 0,0 0 20 0 0,0 0 56 0 0,-4-1 364 0 0,4 1-815 0 0,0 0 0 0 0,0 0 1 0 0,0 0-1 0 0,0 0 1 0 0,-1 0-1 0 0,1 0 0 0 0,0 0 1 0 0,0 0-1 0 0,0 0 0 0 0,0 0 1 0 0,-1 0-1 0 0,1 0 0 0 0,0 0 1 0 0,0 0-1 0 0,0 0 1 0 0,0 0-1 0 0,-1 0 0 0 0,1 0 1 0 0,0 0-1 0 0,0 0 0 0 0,0 0 1 0 0,0 0-1 0 0,0 0 0 0 0,-1 0 1 0 0,1 1-1 0 0,0-1 0 0 0,0 0 1 0 0,0 0-1 0 0,0 0 1 0 0,0 0-1 0 0,0 0 0 0 0,0 0 1 0 0,-1 1-1 0 0,1-1 0 0 0,0 0 1 0 0,0 0-1 0 0,0 0 0 0 0,0 0 1 0 0,0 0-1 0 0,0 1 1 0 0,0-1-1 0 0,0 0 0 0 0,0 0 1 0 0,0 0-1 0 0,0 0 0 0 0,0 1 1 0 0,0-1-74 0 0,-2 3 64 0 0,1 0-1 0 0,0 0 1 0 0,-1 0 0 0 0,1 0 0 0 0,0 0 0 0 0,1 0 0 0 0,-1 0 0 0 0,1 1-1 0 0,-1-1 1 0 0,1 2-64 0 0,0 38 126 0 0,1-21-33 0 0,-2 13 674 0 0,2 30 423 0 0,-1-53-1184 0 0,0-1 0 0 0,-1 0 0 0 0,-1 5-6 0 0,0 30-2 0 0,2-29 2 0 0,-1 1 0 0 0,-2 12 0 0 0,1-14 0 0 0,0-1 0 0 0,2 1 0 0 0,0 8 0 0 0,1-8 0 0 0,-1 0 0 0 0,-1 0 0 0 0,-1 1 0 0 0,-1 30 0 0 0,3-35 0 0 0,0-4 0 0 0,0 1 0 0 0,0-1 0 0 0,1 0 0 0 0,1 4 0 0 0,0 7 0 0 0,-2-16 0 0 0,0-1 0 0 0,0 1 0 0 0,0 0 0 0 0,1-1 0 0 0,-1 1 0 0 0,1-1 0 0 0,0 2 0 0 0,0 2 2 0 0,-1-4-7 0 0,0-1 0 0 0,0 1 0 0 0,0-1 0 0 0,0 1 0 0 0,1-1 0 0 0,-1 1 0 0 0,0-1 0 0 0,1 0 0 0 0,-1 1-1 0 0,1-1 1 0 0,0 1 0 0 0,-1-1 0 0 0,1 1 5 0 0,0-1-337 0 0,-1-1-138 0 0,0 0-33 0 0,0 0-72 0 0,0 0-285 0 0,0-2-126 0 0,0-8-29 0 0</inkml:trace>
  <inkml:trace contextRef="#ctx0" brushRef="#br0" timeOffset="367.892">5 107 11976 0 0,'-3'-8'1244'0'0,"3"6"-1176"0"0,-1 0 1 0 0,1-1-1 0 0,0 1 1 0 0,-1 0-1 0 0,1-1 1 0 0,0 1-1 0 0,0 0 1 0 0,1-1 0 0 0,-1 1-1 0 0,0 0 1 0 0,1-1-1 0 0,-1 1 1 0 0,1 0-1 0 0,0 0 1 0 0,0 0 0 0 0,0-1-1 0 0,0 1 1 0 0,0 0-1 0 0,0 0 1 0 0,1 0-1 0 0,-1 0 1 0 0,1 1-1 0 0,-1-1 1 0 0,1 0 0 0 0,0 1-1 0 0,-1-1-68 0 0,6-3 265 0 0,1 1 0 0 0,-1 0 0 0 0,0 0 0 0 0,1 0 0 0 0,0 1 0 0 0,5-1-265 0 0,-9 2 175 0 0,6-1-61 0 0,1 1-1 0 0,-1-1 0 0 0,1 2 1 0 0,0 0-1 0 0,-1 0 0 0 0,7 1-113 0 0,2 1 220 0 0,0 0 0 0 0,-1 2-1 0 0,1 0 1 0 0,-1 1-1 0 0,1 1 1 0 0,-1 1-1 0 0,-1 0 1 0 0,1 1-1 0 0,3 3-219 0 0,-16-7 53 0 0,1 1-1 0 0,-1-1 0 0 0,0 1 1 0 0,0 0-1 0 0,-1 0 0 0 0,1 0 0 0 0,-1 1 1 0 0,0-1-1 0 0,0 1 0 0 0,0 0 0 0 0,-1 0 1 0 0,0 1-1 0 0,0-1 0 0 0,0 1 1 0 0,1 5-53 0 0,-2-8 43 0 0,-1 0 1 0 0,0 1-1 0 0,-1-1 1 0 0,1 0-1 0 0,-1 1 1 0 0,1-1 0 0 0,-1 1-1 0 0,0-1 1 0 0,0 0-1 0 0,-1 1 1 0 0,1-1 0 0 0,-1 0-1 0 0,1 1 1 0 0,-1-1-1 0 0,0 0 1 0 0,0 1-1 0 0,-1-1 1 0 0,1 0 0 0 0,-1 0-1 0 0,1 0 1 0 0,-1 0-1 0 0,0-1 1 0 0,0 1-1 0 0,-1 0 1 0 0,1-1 0 0 0,0 1-1 0 0,-1-1 1 0 0,1 0-1 0 0,-2 1-43 0 0,-14 10 0 0 0,-2 0 0 0 0,0-2 0 0 0,0 0 0 0 0,-1-1 0 0 0,-1-1 0 0 0,1-1 0 0 0,-16 3 0 0 0,-25 10 49 0 0,27-9-974 0 0,-9 1 925 0 0,43-12-508 0 0,1-1-72 0 0,0 0-285 0 0,0 0-126 0 0,0 0-29 0 0,0 0-3 0 0</inkml:trace>
  <inkml:trace contextRef="#ctx0" brushRef="#br0" timeOffset="838.725">475 429 11976 0 0,'-2'1'266'0'0,"-16"10"514"0"0,13-9-681 0 0,0 1 0 0 0,0 0 0 0 0,0 0 0 0 0,0 0 0 0 0,1 0 0 0 0,-1 1 0 0 0,1 0 0 0 0,0 0 0 0 0,0 0 0 0 0,0 1 0 0 0,1-1 0 0 0,-1 2-99 0 0,-3 7 670 0 0,0 0-1 0 0,1 1 1 0 0,0 0-1 0 0,0 4-669 0 0,5-13 78 0 0,-1 1-1 0 0,1-1 1 0 0,1 1-1 0 0,-1-1 1 0 0,1 1-1 0 0,0-1 1 0 0,0 1-1 0 0,0-1 1 0 0,1 1-1 0 0,0-1 1 0 0,0 1-1 0 0,2 4-77 0 0,3 18 1078 0 0,-5-23-1003 0 0,-1-1-1 0 0,1 0 1 0 0,0 0 0 0 0,0 0-1 0 0,0 0 1 0 0,1 0-1 0 0,0-1 1 0 0,-1 1 0 0 0,1 0-1 0 0,1-1 1 0 0,-1 1-1 0 0,0-1 1 0 0,1 1-75 0 0,-1-2 94 0 0,0 1 1 0 0,1 0-1 0 0,-1-1 1 0 0,1 0-1 0 0,-1 1 1 0 0,1-1-1 0 0,0 0 0 0 0,0 0 1 0 0,0 0-1 0 0,0-1 1 0 0,0 1-1 0 0,0-1 1 0 0,1 0-1 0 0,-1 0 0 0 0,0 0 1 0 0,1 0-1 0 0,-1 0-94 0 0,0-1 1 0 0,0 0 0 0 0,-1 1-1 0 0,1-1 1 0 0,0 0 0 0 0,-1 0 0 0 0,1 0-1 0 0,0-1 1 0 0,0 1 0 0 0,-1-1-1 0 0,1 1 1 0 0,-1-1 0 0 0,1 0 0 0 0,0 0-1 0 0,-1 0 1 0 0,0-1 0 0 0,1 1-1 0 0,-1 0 1 0 0,0-1 0 0 0,1 0-1 0 0,0-1 3 0 0,0 1 1 0 0,-1-1 0 0 0,0 1-1 0 0,1-1 1 0 0,-1 0 0 0 0,0 0-1 0 0,-1 0 1 0 0,1-1-1 0 0,0 1 1 0 0,-1 0 0 0 0,0 0-1 0 0,0-1 1 0 0,0 1-1 0 0,0-2-3 0 0,-1 1 0 0 0,0 0 0 0 0,0 0 0 0 0,0 0 0 0 0,0 0 0 0 0,-1 0 0 0 0,0 0 0 0 0,0-1 0 0 0,-2-8 0 0 0,2 9 0 0 0,0-1 0 0 0,0 1 0 0 0,-1 0 0 0 0,0 0 0 0 0,0 0 0 0 0,0 0 0 0 0,0 0 0 0 0,-6-10 0 0 0,3 5 0 0 0,0 0 0 0 0,-1 0 0 0 0,-1 1 0 0 0,0 0 0 0 0,0 0 0 0 0,0 1 0 0 0,-1 0 0 0 0,-2-2 0 0 0,-30-18 0 0 0,23 16 0 0 0,5 7 120 0 0,9 3-7275 0 0,3 1 911 0 0</inkml:trace>
  <inkml:trace contextRef="#ctx0" brushRef="#br0" timeOffset="1542.115">818 424 13824 0 0,'-3'0'71'0'0,"0"0"0"0"0,0 0 0 0 0,0 1 1 0 0,0-1-1 0 0,1 1 0 0 0,-1 0 0 0 0,0 0 0 0 0,0 0 1 0 0,1 0-1 0 0,-1 1 0 0 0,0-1 0 0 0,1 1 1 0 0,-1-1-1 0 0,1 1 0 0 0,0 0 0 0 0,0 0 1 0 0,-1 0-1 0 0,1 0 0 0 0,1 0 0 0 0,-1 1 1 0 0,-1 1-72 0 0,-15 20 508 0 0,14-18-238 0 0,-1-1 0 0 0,1 2-1 0 0,0-1 1 0 0,0 0 0 0 0,0 1-1 0 0,1 0 1 0 0,0 0 0 0 0,1 0-1 0 0,-1 2-269 0 0,-1 5 392 0 0,2-4 4 0 0,0 0-1 0 0,0 0 0 0 0,1 0 1 0 0,0 7-396 0 0,1-13 48 0 0,0 0 0 0 0,1 0 1 0 0,-1 0-1 0 0,1 0 0 0 0,0 0 1 0 0,1-1-1 0 0,-1 1 0 0 0,1 0 1 0 0,-1-1-1 0 0,1 1 0 0 0,0-1 1 0 0,0 0-1 0 0,1 1 0 0 0,-1-1 1 0 0,1 0-1 0 0,-1 0 0 0 0,1-1 1 0 0,0 1-1 0 0,0-1 0 0 0,0 1 1 0 0,1-1-1 0 0,0 1-48 0 0,-1-1 16 0 0,1 0 1 0 0,0 0-1 0 0,0-1 1 0 0,0 1-1 0 0,0-1 0 0 0,0 1 1 0 0,0-1-1 0 0,0 0 1 0 0,0-1-1 0 0,0 1 0 0 0,1-1 1 0 0,-1 0-1 0 0,0 0 1 0 0,0 0-1 0 0,1 0 1 0 0,-1-1-1 0 0,0 0 0 0 0,0 0 1 0 0,0 0-1 0 0,0 0 1 0 0,0-1-17 0 0,1 0-7 0 0,-1-1 1 0 0,1 0 0 0 0,-1 1-1 0 0,0-1 1 0 0,0-1 0 0 0,-1 1 0 0 0,1-1-1 0 0,-1 1 1 0 0,1-1 0 0 0,-1 0-1 0 0,0 0 1 0 0,-1-1 0 0 0,1 1-1 0 0,-1-1 1 0 0,0 1 0 0 0,1-2 6 0 0,2-7-4 0 0,-1 1 0 0 0,0-1 0 0 0,-1 0-1 0 0,-1-1 1 0 0,1-8 4 0 0,-2 7-83 0 0,-1-1-1 0 0,0 0 0 0 0,-2 1 1 0 0,-1-12 83 0 0,3 23-12 0 0,0 3 12 0 0,0 0-1 0 0,0 0 1 0 0,0 0 0 0 0,0 0 0 0 0,0 0 0 0 0,-1 0 0 0 0,1 0 0 0 0,0 0 0 0 0,0 0 0 0 0,-1 0 0 0 0,1 0 0 0 0,-1 0-1 0 0,1 1 1 0 0,-1-2 0 0 0,-1 2 0 0 0,0 4 0 0 0,0 5 0 0 0,3 4 53 0 0,0-1 0 0 0,1 0 0 0 0,1 8-53 0 0,0-8 0 0 0,-1 0 1 0 0,0 0-1 0 0,-1 8 0 0 0,-1-11 11 0 0,1-1 0 0 0,-1 0 0 0 0,2 1 0 0 0,-1-1 0 0 0,1 0 0 0 0,2 6-11 0 0,-2-10 12 0 0,0 1 0 0 0,0-1 1 0 0,0 0-1 0 0,0 1 0 0 0,1-1 0 0 0,-1 0 0 0 0,1 0 1 0 0,0-1-1 0 0,1 1 0 0 0,-1-1 0 0 0,0 1 0 0 0,2-1-12 0 0,13 16 115 0 0,-4-4 174 0 0,-12-13-246 0 0,0 0-1 0 0,1-1 0 0 0,-1 1 1 0 0,1-1-1 0 0,-1 0 0 0 0,1 0 1 0 0,-1 0-1 0 0,1 0 0 0 0,0 0 0 0 0,-1-1 1 0 0,1 1-1 0 0,0-1 0 0 0,0 1 1 0 0,-1-1-1 0 0,1 0 0 0 0,0 0 1 0 0,0 0-1 0 0,-1-1 0 0 0,1 1 1 0 0,0-1-1 0 0,1 0-42 0 0,-2 1 17 0 0,0-1-1 0 0,-1 1 1 0 0,1-1 0 0 0,0 0-1 0 0,-1 0 1 0 0,1 0 0 0 0,-1 1-1 0 0,1-1 1 0 0,-1-1 0 0 0,0 1 0 0 0,1 0-1 0 0,-1 0 1 0 0,0 0 0 0 0,0-1-1 0 0,1 1 1 0 0,-1-1 0 0 0,0 1-1 0 0,0-1 1 0 0,-1 1 0 0 0,1-1-1 0 0,0 1 1 0 0,-1-1 0 0 0,1 0-1 0 0,0 0 1 0 0,-1 1 0 0 0,0-1 0 0 0,1 0-1 0 0,-1 0 1 0 0,0 1 0 0 0,0-1-1 0 0,0 0 1 0 0,0 0 0 0 0,-1 1-1 0 0,1-1-16 0 0,-1-7 26 0 0,0 1-1 0 0,1 0 1 0 0,0-1 0 0 0,0 1-1 0 0,2-8-25 0 0,-1 5-15 0 0,-1 1 1 0 0,-1-1-1 0 0,1 0 0 0 0,-2 0 0 0 0,-1-8 15 0 0,-1-5-14 0 0,1 8 4 0 0,2 13 6 0 0,0-1 0 0 0,0 1 1 0 0,1 0-1 0 0,-1 0 0 0 0,1 0 0 0 0,0-1 0 0 0,0 1 0 0 0,0 0 0 0 0,0 0 1 0 0,1-1-1 0 0,-1 1 0 0 0,1 0 0 0 0,0 0 0 0 0,0-2 4 0 0,0 4-7 0 0,-1 0 1 0 0,1-1-1 0 0,-1 1 0 0 0,0 0 0 0 0,0 0 1 0 0,1 0-1 0 0,-1 0 0 0 0,0 0 0 0 0,0 0 0 0 0,0-1 1 0 0,0 1-1 0 0,0 0 0 0 0,0 0 7 0 0,-1 0-6 0 0,1 0 0 0 0,0 0 0 0 0,0 1-1 0 0,0-1 1 0 0,0 0 0 0 0,0 1 0 0 0,0-1 0 0 0,0 0-1 0 0,0 1 1 0 0,1-1 0 0 0,-1 0 0 0 0,0 1 0 0 0,0-1-1 0 0,0 0 1 0 0,1 1 0 0 0,-1-1 0 0 0,0 0 0 0 0,1 1 0 0 0,-1-1-1 0 0,1 1 1 0 0,-1-1 0 0 0,1 1 0 0 0,-1-1 0 0 0,1 1-1 0 0,-1-1 1 0 0,1 1 0 0 0,-1-1 0 0 0,1 1 0 0 0,0 0 0 0 0,-1-1-1 0 0,1 1 7 0 0,0-1-150 0 0,0 0 0 0 0,1 0 0 0 0,-1 0 0 0 0,0 0-1 0 0,0 0 1 0 0,1 1 0 0 0,-1-1 0 0 0,0 0 0 0 0,1 1-1 0 0,-1-1 1 0 0,0 1 0 0 0,1 0 0 0 0,-1-1 0 0 0,1 1 0 0 0,-1 0-1 0 0,1 0 1 0 0,-1 0 0 0 0,1 0 0 0 0,-1 0 0 0 0,1 0-1 0 0,-1 0 1 0 0,0 1 0 0 0,1-1 0 0 0,-1 0 0 0 0,1 1-1 0 0,-1-1 1 0 0,0 1 0 0 0,2 0 150 0 0,3 2-1819 0 0</inkml:trace>
  <inkml:trace contextRef="#ctx0" brushRef="#br0" timeOffset="2197.975">1282 555 11720 0 0,'-11'0'532'0'0,"9"0"-4"0"0,6 5 614 0 0,-1-4-961 0 0,-1 0-1 0 0,0 0 0 0 0,1 0 0 0 0,0-1 1 0 0,-1 0-1 0 0,1 1 0 0 0,-1-1 1 0 0,1 0-1 0 0,-1 0 0 0 0,1 0 1 0 0,0-1-1 0 0,-1 1 0 0 0,1-1 0 0 0,-1 1 1 0 0,3-2-181 0 0,42-15 706 0 0,-34 11-626 0 0,-5 3-22 0 0,-5 3 6 0 0,0-1 0 0 0,0 0-1 0 0,-1 0 1 0 0,1 0 0 0 0,0-1-1 0 0,-1 1 1 0 0,1-1 0 0 0,-1 1-1 0 0,0-1 1 0 0,0 0 0 0 0,1 0-1 0 0,-1 0 1 0 0,0 0-1 0 0,0 0 1 0 0,-1 0 0 0 0,1-1-1 0 0,0 1 1 0 0,-1-1 0 0 0,1 1-64 0 0,6-13 116 0 0,-7 13-105 0 0,0 0-1 0 0,1 1 1 0 0,-1-1 0 0 0,0 0-1 0 0,0 0 1 0 0,-1 0 0 0 0,1 0-1 0 0,0-1 1 0 0,-1 1-1 0 0,1 0 1 0 0,-1 0 0 0 0,0 0-1 0 0,1 0 1 0 0,-1-1 0 0 0,0 1-1 0 0,-1-1-10 0 0,2-18 67 0 0,-1 19-86 0 0,1 0 0 0 0,-1 0 0 0 0,0 0 0 0 0,0-1 0 0 0,0 1 0 0 0,0 0-1 0 0,0 0 1 0 0,0 0 0 0 0,-1 0 0 0 0,1-1 0 0 0,-1 1 0 0 0,1 0 0 0 0,-1 0 0 0 0,0 0 0 0 0,0 0 0 0 0,0 0 0 0 0,0 0 0 0 0,0 0 0 0 0,-1 1 0 0 0,1-1 19 0 0,-1-1 26 0 0,0 1 0 0 0,0 0 0 0 0,0 0 0 0 0,-1 0 0 0 0,1 0 0 0 0,-1 0 0 0 0,1 0 0 0 0,-1 1 0 0 0,1-1 0 0 0,-1 1 0 0 0,0 0 0 0 0,0-1 0 0 0,0 2 0 0 0,0-1 0 0 0,0 0 0 0 0,0 0 0 0 0,0 1 0 0 0,0 0 0 0 0,0-1 0 0 0,0 1 0 0 0,0 0 0 0 0,0 1 0 0 0,0-1 0 0 0,0 0 0 0 0,0 1 0 0 0,0 0 0 0 0,0 0 0 0 0,0 0 0 0 0,0 0-26 0 0,-1 1 2 0 0,0 0 0 0 0,0 0 0 0 0,0 1-1 0 0,1-1 1 0 0,-1 1 0 0 0,1 0 0 0 0,-1 0-1 0 0,1 0 1 0 0,0 0 0 0 0,-2 3-2 0 0,-25 39-2 0 0,26-38 2 0 0,0 1 0 0 0,0-1 0 0 0,1 1 0 0 0,0 0 0 0 0,0 0 0 0 0,1 0 0 0 0,0 0 0 0 0,0 0 0 0 0,1 1 0 0 0,0-1 0 0 0,1 0 0 0 0,0 1 0 0 0,0-1 0 0 0,1 0 0 0 0,0 1 0 0 0,0-1 0 0 0,1 0 0 0 0,-2-5 0 0 0,1 0 0 0 0,-1 0 0 0 0,1-1 0 0 0,0 1 0 0 0,0 0 0 0 0,0-1 0 0 0,0 1 0 0 0,0-1 0 0 0,0 1 0 0 0,1-1 0 0 0,-1 1 0 0 0,1-1 0 0 0,0 0 0 0 0,0 0 0 0 0,0 0 0 0 0,0 0 0 0 0,0 0 0 0 0,0 0 0 0 0,0-1 0 0 0,0 1 0 0 0,1-1 0 0 0,-1 1 0 0 0,1-1 0 0 0,-1 0 0 0 0,1 0 0 0 0,0 0 0 0 0,-1 0 0 0 0,1-1 0 0 0,0 1 0 0 0,0-1 0 0 0,1 1 0 0 0,9 1 0 0 0,-10-1 0 0 0,-1-1 0 0 0,0 1 0 0 0,0-1 0 0 0,0 0 0 0 0,0 0 0 0 0,1 1 0 0 0,-1-1 0 0 0,0-1 0 0 0,0 1 0 0 0,0 0 0 0 0,0 0 0 0 0,1-1 0 0 0,-1 0 0 0 0,15-5 1 0 0,-9 4-51 0 0,0-1 1 0 0,0 0 0 0 0,0-1-1 0 0,0 0 1 0 0,-1 0-1 0 0,0-1 1 0 0,3-2 49 0 0,62-39-1207 0 0,-47 26 822 0 0,-18 13 378 0 0,1 0 1 0 0,0 1 0 0 0,1 0 0 0 0,-1 1 0 0 0,1 0-1 0 0,0 0 1 0 0,0 1 0 0 0,1 0 0 0 0,-1 1-1 0 0,7-2 7 0 0,-3 3 0 0 0,-12 2 7 0 0,-1 0-1 0 0,1 0 1 0 0,0 0-1 0 0,-1-1 0 0 0,1 1 1 0 0,0 0-1 0 0,-1 1 0 0 0,1-1 1 0 0,-1 0-1 0 0,1 0 1 0 0,0 0-1 0 0,-1 0 0 0 0,1 0 1 0 0,0 1-1 0 0,-1-1 0 0 0,1 0 1 0 0,-1 0-1 0 0,1 1 1 0 0,0-1-7 0 0,0 5 223 0 0,-1-4-160 0 0,10 15 1171 0 0,-8-13-1198 0 0,0-1 0 0 0,-1 0-1 0 0,1 1 1 0 0,-1-1 0 0 0,1 1 0 0 0,-1 0 0 0 0,0 0 0 0 0,0-1 0 0 0,0 1-1 0 0,0 2-35 0 0,11 35 1240 0 0,-7-24-729 0 0,-4-15-495 0 0,0 0-1 0 0,-1 1 1 0 0,1-1-1 0 0,-1 0 1 0 0,1 1-1 0 0,-1-1 1 0 0,0 0-1 0 0,1 1 1 0 0,-1-1 0 0 0,0 0-1 0 0,0 1 1 0 0,0-1-1 0 0,0 1 1 0 0,0-1-1 0 0,-1 1-15 0 0,1 0 19 0 0,-1 1-2 0 0,7 7 63 0 0,-6-9 147 0 0,-1-1-153 0 0,0 0 1 0 0,0 0-1 0 0,0-1 1 0 0,0 1-1 0 0,0 0 1 0 0,0-1-1 0 0,0 1 0 0 0,0-1 1 0 0,0 0-1 0 0,0 1 1 0 0,0-1-1 0 0,0 0 0 0 0,0 0-74 0 0,1 1 26 0 0,-1-1 0 0 0,1 0 0 0 0,0 1-1 0 0,0-1 1 0 0,-1 0 0 0 0,1 1-1 0 0,0-1 1 0 0,0 0 0 0 0,0 0-1 0 0,0 1 1 0 0,0-1 0 0 0,0 0-1 0 0,0 0 1 0 0,0 1 0 0 0,0-1 0 0 0,0 0-1 0 0,0 0 1 0 0,1 1 0 0 0,-1-1-1 0 0,0 0-25 0 0,0-19 446 0 0,0 18-403 0 0,-1 0-1 0 0,1-1 1 0 0,0 1 0 0 0,0 0 0 0 0,0-1 0 0 0,0 1-1 0 0,0 0 1 0 0,1-1 0 0 0,-1 1 0 0 0,1-1-43 0 0,4-7 82 0 0,0 0 1 0 0,1 0 0 0 0,0 1-1 0 0,1 0 1 0 0,0 0 0 0 0,1 0-1 0 0,-1 1 1 0 0,3-2-83 0 0,3-3 17 0 0,-2 2 11 0 0,0 1 0 0 0,7-5-28 0 0,19-16 24 0 0,-31 26-39 0 0,1 0-1 0 0,1 0 1 0 0,-1 0 0 0 0,1 1-1 0 0,0 0 1 0 0,0 0-1 0 0,2 0 16 0 0,16-8-52 0 0,-13 8-517 0 0,-1-1-1 0 0,1 2 1 0 0,0 0-1 0 0,0 0 1 0 0,0 1-1 0 0,4 0 570 0 0,4-1-671 0 0,14-2-769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7:58.1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1 485 6448 0 0,'3'6'305'0'0,"0"-1"-193"0"0,0 0-1 0 0,0 0 1 0 0,-1 0-1 0 0,0 0 1 0 0,1 0-1 0 0,-2 1 1 0 0,2 5-112 0 0,-1-4 644 0 0,0 0 1 0 0,1 0-1 0 0,0-1 1 0 0,3 6-645 0 0,0 14 3002 0 0,-4-23-2914 0 0,3 10 1872 0 0,-8-19-1818 0 0,2 6-141 0 0,1 0 0 0 0,0-1-1 0 0,0 1 1 0 0,0 0 0 0 0,-1-1 0 0 0,1 1-1 0 0,0 0 1 0 0,0-1 0 0 0,0 1 0 0 0,0 0-1 0 0,0-1 1 0 0,0 1 0 0 0,0 0 0 0 0,0-1-1 0 0,0 1 1 0 0,0 0 0 0 0,0-1 0 0 0,0 1 0 0 0,0 0-1 0 0,0-1 1 0 0,0 1 0 0 0,0 0 0 0 0,0-1-1 0 0,0 1 1 0 0,0 0 0 0 0,0 0 0 0 0,1-1-1 0 0,-1 1 1 0 0,0 0 0 0 0,0-1 0 0 0,0 1-1 0 0,15-54 1882 0 0,9-9-1706 0 0,-5 10-187 0 0,7-19 11 0 0,-10 28 0 0 0,3-3 0 0 0,-3 8 0 0 0,-9 20 0 0 0,1 2 0 0 0,1-1 0 0 0,0 1 0 0 0,7-9 0 0 0,-9 14 0 0 0,-5 9 0 0 0,-1 0 0 0 0,1 1 0 0 0,0-1 0 0 0,0 1 0 0 0,0-1 0 0 0,0 1 0 0 0,0 0 0 0 0,0 0 0 0 0,0 0 0 0 0,1 0 0 0 0,-1 0 0 0 0,1 0 0 0 0,0 0 0 0 0,7 0 0 0 0,-10 1 0 0 0,1 1 0 0 0,-1 1 0 0 0,0-1 0 0 0,1 0 0 0 0,-1 0 0 0 0,0 0 0 0 0,1 0 0 0 0,-1 0 0 0 0,0 0 0 0 0,1 0 0 0 0,-1 0 0 0 0,0 1 0 0 0,1-1 0 0 0,-1 0 0 0 0,0 0 0 0 0,1 0 0 0 0,-1 1 0 0 0,0-1 0 0 0,0 0 0 0 0,1 0 0 0 0,-1 1 0 0 0,0-1 0 0 0,0 0 0 0 0,0 1 0 0 0,1-1 0 0 0,-1 0 0 0 0,0 1 0 0 0,0-1 0 0 0,0 0 0 0 0,0 1 0 0 0,0-1 0 0 0,0 0 0 0 0,1 1 0 0 0,-1-1 0 0 0,0 0 0 0 0,0 1 0 0 0,0-1 0 0 0,0 1 0 0 0,-2 9 0 0 0,1-5 0 0 0,-1 1 0 0 0,1-1 0 0 0,0 1 0 0 0,1 0 0 0 0,-1 0 0 0 0,1-1 0 0 0,0 1 0 0 0,1 0 0 0 0,-1 0 0 0 0,6 100 0 0 0,-6-100 0 0 0,0-1 0 0 0,0 1 0 0 0,-1-1 0 0 0,-1 6 0 0 0,1-5 0 0 0,0-1 0 0 0,1 0 0 0 0,-1 1 0 0 0,1 5 0 0 0,12 124 0 0 0,-12-123 0 0 0,0-8 0 0 0,1 0 0 0 0,-1 0 0 0 0,1 0 0 0 0,-1 0 0 0 0,1 0 0 0 0,0 0 0 0 0,0 0 0 0 0,1-1 0 0 0,0 3 0 0 0,2 2 38 0 0,-3-5-11 0 0,0-1 0 0 0,0 0 0 0 0,0 0 0 0 0,0 0 0 0 0,0 0 0 0 0,1 0 0 0 0,-1 0 0 0 0,1 0 0 0 0,-1 0 0 0 0,1-1 0 0 0,-1 1 0 0 0,1-1 0 0 0,0 1 0 0 0,0-1 0 0 0,0 1-27 0 0,0-2 488 0 0,4-3 464 0 0,-2 0-887 0 0,0 0 1 0 0,-1 0-1 0 0,1 0 1 0 0,-1 0-1 0 0,1 0 0 0 0,-1-1 1 0 0,0 0-1 0 0,0 1 1 0 0,-1-1-1 0 0,1-1-65 0 0,4-6 742 0 0,-2-2 0 0 0,5-10-743 0 0,1-4 77 0 0,-4 9-76 0 0,-1-1 0 0 0,0 0 0 0 0,0-7 0 0 0,4-14 0 0 0,7-22 0 0 0,2-9 0 0 0,27-66 0 0 0,-43 135-1 0 0,-3 1-2 0 0,0 1 0 0 0,1-1 0 0 0,-1 1 1 0 0,0 0-1 0 0,1-1 0 0 0,-1 1 0 0 0,0-1 0 0 0,1 1 0 0 0,-1 0 1 0 0,0-1-1 0 0,0 1 0 0 0,0-1 0 0 0,1 1 0 0 0,-1-1 0 0 0,0 1 0 0 0,0-1 1 0 0,0 1-1 0 0,0-1 0 0 0,0 1 0 0 0,0-1 0 0 0,0 1 0 0 0,0-1 3 0 0,0 0-337 0 0,0 1-138 0 0,0 0-33 0 0,0 0-4 0 0,0 0 0 0 0,0 0 0 0 0,0 1-1125 0 0,2 6-4501 0 0</inkml:trace>
  <inkml:trace contextRef="#ctx0" brushRef="#br0" timeOffset="377.705">758 88 10136 0 0,'0'-1'6'0'0,"0"1"0"0"0,1 0 1 0 0,-1 1-1 0 0,0-1 0 0 0,0 0 1 0 0,1 0-1 0 0,-1 0 0 0 0,0 0 1 0 0,0 0-1 0 0,1 0 0 0 0,-1 0 1 0 0,0 0-1 0 0,0 0 0 0 0,0 0 1 0 0,1 1-1 0 0,-1-1 0 0 0,0 0 1 0 0,0 0-1 0 0,0 0 0 0 0,1 0 1 0 0,-1 1-1 0 0,0-1 0 0 0,0 0 1 0 0,0 0-1 0 0,0 0 0 0 0,0 1 1 0 0,1-1-1 0 0,-1 0 0 0 0,0 0 1 0 0,0 1-1 0 0,0-1 0 0 0,0 0 1 0 0,0 0-1 0 0,0 1 0 0 0,0-1 1 0 0,0 0-7 0 0,-2 14 356 0 0,-9 11 116 0 0,-20 31 1008 0 0,11-22-769 0 0,5-9 261 0 0,0 0 1 0 0,1 3-973 0 0,6-11 0 0 0,-5 15 0 0 0,-5 10 477 0 0,15-37-369 0 0,1 1 0 0 0,-1-1 0 0 0,1 1 0 0 0,0-1 0 0 0,0 1 0 0 0,0 0 0 0 0,1-1 1 0 0,0 1-1 0 0,0 0 0 0 0,1 0 0 0 0,-1 0 0 0 0,1 0 0 0 0,1 1-108 0 0,-1-5 56 0 0,1 0 0 0 0,0 0-1 0 0,0 0 1 0 0,0 0 0 0 0,0 0 0 0 0,1 0 0 0 0,-1-1-1 0 0,1 1 1 0 0,-1 0 0 0 0,1-1 0 0 0,-1 1-1 0 0,1-1 1 0 0,1 2-56 0 0,25 15 1323 0 0,-12-12-1264 0 0,1-1 0 0 0,-1-1-1 0 0,1 0 1 0 0,0-2 0 0 0,-1 0 0 0 0,5 0-59 0 0,-7 0 255 0 0,27 1 1350 0 0,23 0-1605 0 0,-41-7-64 0 0,-22 4-273 0 0,-1 0-138 0 0,0 0-33 0 0,1 0 438 0 0,-1 0 0 0 0,0-1 1 0 0,0 1-1 0 0,0 0 0 0 0,0 0 0 0 0,0-1 0 0 0,0 1 0 0 0,0 0 0 0 0,0-1 0 0 0,1 1 0 0 0,-1 0 0 0 0,0 0 0 0 0,0-1 0 0 0,0 1 0 0 0,0 0 0 0 0,1 0 0 0 0,-1-1 0 0 0,0 1 0 0 0,0 0 0 0 0,1 0 0 0 0,-1 0 0 0 0,0-1 1 0 0,1 1 69 0 0,-1 0-40 0 0,0 0 1 0 0,0 0 0 0 0,1 0-1 0 0,-1 0 1 0 0,0 0 0 0 0,0-1-1 0 0,0 1 1 0 0,0 0 0 0 0,1 0 0 0 0,-1 0-1 0 0,0-1 1 0 0,0 1 0 0 0,0 0-1 0 0,0 0 1 0 0,1 0 0 0 0,-1-1-1 0 0,0 1 1 0 0,0 0 0 0 0,0 0 0 0 0,0-1-1 0 0,0 1 1 0 0,0 0 0 0 0,0 0-1 0 0,0-1 1 0 0,0 1 0 0 0,0 0-1 0 0,0 0 1 0 0,0-1 0 0 0,0 1 0 0 0,0 0-1 0 0,0 0 1 0 0,0-1 0 0 0,0 1-1 0 0,0 0 1 0 0,0 0 0 0 0,0-1 0 0 0,-1 1-1 0 0,1 0 1 0 0,0 0 0 0 0,0 0-1 0 0,0-1 1 0 0,0 1 0 0 0,0 0-1 0 0,-1 0 1 0 0,1 0 0 0 0,0-1 0 0 0,0 1 38 0 0,-6-7-1022 0 0</inkml:trace>
  <inkml:trace contextRef="#ctx0" brushRef="#br0" timeOffset="668.035">733 297 13824 0 0,'8'-6'1470'0'0,"9"3"-1478"0"0,0 0-1 0 0,1 1 0 0 0,-1 0 1 0 0,5 2 8 0 0,74 3 933 0 0,-15 0 249 0 0,-44-3-2433 0 0,-41-10-1700 0 0,-7 6 1418 0 0</inkml:trace>
  <inkml:trace contextRef="#ctx0" brushRef="#br0" timeOffset="929.208">754 142 11976 0 0,'-3'-2'18'0'0,"1"1"58"0"0,0 0-1 0 0,1 0 1 0 0,-1 0-1 0 0,1 0 1 0 0,-1 0-1 0 0,1-1 0 0 0,-1 1 1 0 0,1 0-1 0 0,0-1 1 0 0,-1 1-1 0 0,1-1 1 0 0,0 1-1 0 0,0-1 1 0 0,0 1-1 0 0,0-1 0 0 0,1 0 1 0 0,-1 0-76 0 0,0 1 11 0 0,1 1 1 0 0,0-1-1 0 0,0 1 1 0 0,0-1-1 0 0,-1 1 1 0 0,1-1-1 0 0,0 1 1 0 0,0-1-1 0 0,0 0 0 0 0,0 1 1 0 0,0-1-1 0 0,0 1 1 0 0,0-1-1 0 0,0 1 1 0 0,0-1-1 0 0,0 1 1 0 0,1-1-1 0 0,-1 0 1 0 0,0 1-1 0 0,0-1 0 0 0,0 1 1 0 0,1-1-1 0 0,-1 1 1 0 0,0-1-1 0 0,0 1 1 0 0,1 0-1 0 0,-1-1 1 0 0,0 1-1 0 0,1-1 1 0 0,-1 1-1 0 0,1 0 0 0 0,-1-1 1 0 0,1 1-1 0 0,-1 0 1 0 0,1-1-1 0 0,-1 1 1 0 0,1 0-1 0 0,-1 0 1 0 0,1-1-12 0 0,0 0 486 0 0,6-1 466 0 0,14-2-488 0 0,-1 0 1 0 0,1 2-1 0 0,0 0 0 0 0,0 1 0 0 0,21 2-464 0 0,-8 0-108 0 0,-15 0 160 0 0,0 0-1 0 0,4 3-51 0 0,-4-2-677 0 0,1 0 0 0 0,2-1 677 0 0,36-4-2951 0 0,-24 3 1418 0 0</inkml:trace>
  <inkml:trace contextRef="#ctx0" brushRef="#br0" timeOffset="1223.619">1417 0 11976 0 0,'0'0'266'0'0,"0"0"44"0"0,0 0 15 0 0,0 13 86 0 0,-16 46 1533 0 0,-13 48 737 0 0,1-2-1187 0 0,2 4-1478 0 0,16-65-16 0 0,-2-1 0 0 0,-5 9 0 0 0,-1 2 0 0 0,17-49-242 0 0,3-5 23 0 0,2-8-196 0 0,3-13-5119 0 0,-4 8-79 0 0</inkml:trace>
  <inkml:trace contextRef="#ctx0" brushRef="#br0" timeOffset="1528.764">1387 80 11976 0 0,'12'-12'901'0'0,"-3"7"-642"0"0,0-1 1 0 0,0 2-1 0 0,1-1 0 0 0,0 1 1 0 0,0 1-1 0 0,0 0 1 0 0,0 0-1 0 0,0 1 0 0 0,1 0 1 0 0,-1 1-1 0 0,1 0 0 0 0,-1 0 1 0 0,1 2-1 0 0,-1-1 0 0 0,5 2-259 0 0,4 0 424 0 0,-12-1-398 0 0,0-1 1 0 0,0 2-1 0 0,-1-1 0 0 0,1 1 1 0 0,0 0-1 0 0,-1 0 0 0 0,3 2-26 0 0,-1-1 174 0 0,-1 1 1 0 0,1 1-1 0 0,-1 0 0 0 0,0 0 0 0 0,0 0 0 0 0,0 0 0 0 0,-1 1 0 0 0,0 1 0 0 0,1 0-174 0 0,-5-5 60 0 0,-1 0 0 0 0,1 0 0 0 0,-1 0 0 0 0,1 0 0 0 0,-1 0 0 0 0,0 0 0 0 0,0 1 0 0 0,0-1 0 0 0,0 1 0 0 0,0-1 0 0 0,-1 0 0 0 0,1 1 0 0 0,-1-1 0 0 0,1 1 0 0 0,-1 0 0 0 0,0-1 1 0 0,0 1-1 0 0,0-1 0 0 0,0 1 0 0 0,-1-1 0 0 0,1 1 0 0 0,-1-1 0 0 0,0 1 0 0 0,1-1 0 0 0,-1 1 0 0 0,0-1 0 0 0,0 0 0 0 0,0 0 0 0 0,-1 1 0 0 0,1-1 0 0 0,-1 0 0 0 0,0 1-60 0 0,-2 2 100 0 0,-1 0 0 0 0,0-1 0 0 0,0 1-1 0 0,0-1 1 0 0,-1 0 0 0 0,-3 2-100 0 0,-7 5 9 0 0,-1-1-9 0 0,1-1 0 0 0,-2-1 0 0 0,1 0 0 0 0,-1-2 0 0 0,-9 3 0 0 0,21-7 0 0 0,-28 8-600 0 0,-15 1 600 0 0,13-3-5306 0 0,10-1-1379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8:36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 17503 0 0,'7'-1'1588'0'0,"54"-10"-1416"0"0,1 2 0 0 0,28 2-172 0 0,126 2-28 0 0,-195 6 31 0 0,-1 1-1 0 0,13 3-2 0 0,9 1-67 0 0,-42-6-14 0 0,1 0 0 0 0,0 0 0 0 0,0 0 0 0 0,0 0 0 0 0,-1 0 0 0 0,1 0 0 0 0,0 0 0 0 0,0 1 0 0 0,-1-1 0 0 0,1 0 0 0 0,0 1 0 0 0,0-1-1 0 0,-1 0 1 0 0,1 1 0 0 0,0-1 0 0 0,-1 1 0 0 0,1-1 0 0 0,0 1 0 0 0,-1-1 0 0 0,1 1 0 0 0,-1 0 0 0 0,1-1 0 0 0,-1 1 0 0 0,1 0 0 0 0,-1-1 0 0 0,0 1 0 0 0,1 0 0 0 0,-1 0 0 0 0,0-1 0 0 0,0 1 81 0 0,1 7-6138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8:37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 15664 0 0,'0'0'356'0'0,"0"0"49"0"0,2 0 21 0 0,8-4-238 0 0,0 0 0 0 0,1 1 0 0 0,-1 0 0 0 0,0 1 0 0 0,1 1 0 0 0,0-1 0 0 0,8 1-188 0 0,8-1 648 0 0,120-9-40 0 0,-69 7-626 0 0,34 4 18 0 0,-40 1-811 0 0,-21 2-1153 0 0,-26 0 942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2:40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397 466 8288 0 0,'-20'-1'148'0'0,"9"0"14"0"0,9 1-26 0 0,3 0 51 0 0,0 0-163 0 0,-1 0 0 0 0,0 0 1 0 0,0 0-1 0 0,1 0 0 0 0,-1 0 0 0 0,0 0 0 0 0,1 0 0 0 0,-1 0 0 0 0,1 0 1 0 0,-1 0-1 0 0,0 0 0 0 0,1 0 0 0 0,-1 0 0 0 0,0 0 0 0 0,1 0 0 0 0,-1 0 1 0 0,0 0-1 0 0,0-1 0 0 0,1 1 0 0 0,-1 0 0 0 0,0 0 0 0 0,1 0 1 0 0,-1 0-1 0 0,0-1 0 0 0,0 1 0 0 0,1 0 0 0 0,-1 0 0 0 0,0-1 0 0 0,0 1 1 0 0,1 0-1 0 0,-1-1 0 0 0,0 1 0 0 0,0 0 0 0 0,0-1-24 0 0,-5-5 882 0 0,5 6-875 0 0,0 0 1 0 0,0 0 0 0 0,0 0 0 0 0,0 0 0 0 0,1 0-1 0 0,-1 0 1 0 0,0 0 0 0 0,0 0 0 0 0,0 0-1 0 0,0 0 1 0 0,0 0 0 0 0,0 0 0 0 0,0 0-1 0 0,0 0 1 0 0,0 0 0 0 0,0 0 0 0 0,0 0-1 0 0,0 0 1 0 0,0 0 0 0 0,0 0 0 0 0,0 0 0 0 0,0 0-1 0 0,0-1 1 0 0,0 1 0 0 0,0 0 0 0 0,0 0-1 0 0,0 0 1 0 0,0 0 0 0 0,0 0 0 0 0,0 0-1 0 0,0 0 1 0 0,0 0 0 0 0,0 0 0 0 0,0 0-1 0 0,0 0 1 0 0,0 0 0 0 0,0 0 0 0 0,0 0 0 0 0,0 0-1 0 0,0 0 1 0 0,0 0 0 0 0,0 0 0 0 0,0 0-1 0 0,0 0 1 0 0,0 0 0 0 0,0 0 0 0 0,0 0-1 0 0,0 0 1 0 0,0-1 0 0 0,0 1 0 0 0,0 0-1 0 0,-1 0 1 0 0,1 0 0 0 0,0 0 0 0 0,0 0 0 0 0,0 0-1 0 0,0 0-7 0 0,0 0 3 0 0,0 0 1 0 0,1 0-1 0 0,-1 0 0 0 0,0 0 0 0 0,0 0 0 0 0,0 0 0 0 0,0 0 0 0 0,0 0 0 0 0,0 0 1 0 0,0 0-1 0 0,0 0 0 0 0,0 0 0 0 0,1 0 0 0 0,-1 0 0 0 0,0 0 0 0 0,0 0 0 0 0,0 0 1 0 0,0 0-1 0 0,0-1 0 0 0,0 1 0 0 0,0 0 0 0 0,0 0 0 0 0,0 0 0 0 0,0 0 0 0 0,0 0 1 0 0,0 0-1 0 0,0 0 0 0 0,0 0 0 0 0,0 0 0 0 0,0 0 0 0 0,0-1 0 0 0,0 1 0 0 0,0 0 1 0 0,0 0-1 0 0,0 0 0 0 0,0 0 0 0 0,0 0 0 0 0,0 0 0 0 0,0 0 0 0 0,0 0 0 0 0,0-1 1 0 0,0 1-1 0 0,0 0 0 0 0,0 0 0 0 0,0 0 0 0 0,0 0 0 0 0,0 0 0 0 0,0 0 0 0 0,0 0 1 0 0,0 0-4 0 0,-6-3 18 0 0,-9 0 45 0 0,-97-5 2841 0 0,106 7-2652 0 0,-1 1 0 0 0,1 0 1 0 0,-1 1-1 0 0,1-1 1 0 0,-6 3-253 0 0,-2-1 274 0 0,6-1 63 0 0,0 1 1 0 0,-1 0 0 0 0,2 0 0 0 0,-6 3-338 0 0,-18 5 280 0 0,29-10-280 0 0,-14 5 0 0 0,16-4 0 0 0,-1-1 0 0 0,0 0 0 0 0,1 1 0 0 0,0-1 0 0 0,-1 0 0 0 0,1 1 0 0 0,-1-1 0 0 0,1 1 0 0 0,-1-1 0 0 0,1 1 0 0 0,0-1 0 0 0,-1 1 0 0 0,1-1 0 0 0,0 1 0 0 0,0-1 0 0 0,-1 1 0 0 0,1-1 0 0 0,0 1 0 0 0,0 0 0 0 0,0-1 0 0 0,0 1 0 0 0,0-1 0 0 0,0 1 0 0 0,0 0 0 0 0,0-1 0 0 0,-1 1 0 0 0,1-1 0 0 0,0 1 0 0 0,0-1 0 0 0,0 0 0 0 0,0 1 0 0 0,0-1 0 0 0,0 0 0 0 0,-1 1 0 0 0,1-1 0 0 0,0 0 0 0 0,0 1 0 0 0,-1-1 0 0 0,1 0 0 0 0,0 0 0 0 0,0 1 0 0 0,-1-1 0 0 0,1 0 0 0 0,0 0 0 0 0,-1 1 0 0 0,1-1 0 0 0,0 0 0 0 0,-1 0 0 0 0,-7 4 19 0 0,7-3-1 0 0,-1-1 1 0 0,1 1-1 0 0,0-1 1 0 0,0 1-1 0 0,-1-1 1 0 0,1 1-1 0 0,0 0 0 0 0,0 0 1 0 0,0-1-1 0 0,0 1 1 0 0,0 0-1 0 0,0 0 1 0 0,0 0-1 0 0,0 0 1 0 0,0 0-1 0 0,1 0 0 0 0,-1 0 1 0 0,0 1-1 0 0,1-1 1 0 0,-1 0-1 0 0,0 0 1 0 0,1 1-1 0 0,-1 0-18 0 0,1-1 62 0 0,0 1 0 0 0,-1-1 0 0 0,1 1 0 0 0,-1-1 0 0 0,1 0 0 0 0,-1 1 0 0 0,1-1-1 0 0,-1 0 1 0 0,0 1 0 0 0,0-1 0 0 0,0 0 0 0 0,0 0 0 0 0,0 0 0 0 0,0 0 0 0 0,0 0 0 0 0,0 0 0 0 0,0 0 0 0 0,-2 1-62 0 0,2-2 18 0 0,0 1 0 0 0,0 0 0 0 0,0 0 0 0 0,0 0 1 0 0,0 0-1 0 0,0 0 0 0 0,0 0 0 0 0,0 0 0 0 0,0 0 0 0 0,0 0 1 0 0,1 0-1 0 0,-1 0 0 0 0,0 0 0 0 0,1 1 0 0 0,-1-1 0 0 0,1 0 1 0 0,-1 1-1 0 0,1-1 0 0 0,0 0 0 0 0,-1 1 0 0 0,1-1 1 0 0,0 0-1 0 0,0 1 0 0 0,0-1 0 0 0,0 1 0 0 0,0-1 0 0 0,0 1-18 0 0,1-1 0 0 0,-1 1 0 0 0,0-1 0 0 0,0 0 0 0 0,1 1 0 0 0,-1-1 0 0 0,0 0 0 0 0,0 1 0 0 0,-1-1 0 0 0,1 0 0 0 0,0 1 0 0 0,0-1 0 0 0,-1 0 0 0 0,1 0 0 0 0,-1 1 0 0 0,1-1 0 0 0,-1 0 0 0 0,1 0 0 0 0,-1 1 0 0 0,0 0 0 0 0,-4 6 0 0 0,5-7 0 0 0,0-1 0 0 0,-1 1 0 0 0,1-1 0 0 0,0 1 0 0 0,0 0 0 0 0,0-1 0 0 0,-1 1 0 0 0,1-1 0 0 0,0 1 0 0 0,0-1 0 0 0,0 1 0 0 0,0 0 0 0 0,0-1 0 0 0,0 1 0 0 0,0-1 0 0 0,0 1 0 0 0,0 0 0 0 0,0-1 0 0 0,1 1 0 0 0,-1-1 0 0 0,0 1 0 0 0,0 0 0 0 0,1-1 0 0 0,-1 1 0 0 0,0-1 0 0 0,0 1 0 0 0,1-1 0 0 0,-1 1 0 0 0,1-1 0 0 0,-1 0 0 0 0,0 1 0 0 0,1-1 0 0 0,-1 1 0 0 0,1-1 0 0 0,-1 0 0 0 0,1 1 0 0 0,-1-1 0 0 0,1 0 0 0 0,0 1 0 0 0,-1-1 0 0 0,1 1 0 0 0,0 0 0 0 0,0-1 0 0 0,-1 1 0 0 0,1 0 0 0 0,0-1 0 0 0,-1 1 0 0 0,1 0 0 0 0,-1 0 0 0 0,1-1 0 0 0,-1 1 0 0 0,0 0 0 0 0,1 0 0 0 0,-1 0 0 0 0,0 0 0 0 0,1 0 0 0 0,-1 0 0 0 0,0 0 0 0 0,0 0 0 0 0,0 0 0 0 0,0 1 0 0 0,1-1 0 0 0,-1 0 0 0 0,0 0 0 0 0,1 0 0 0 0,-1 0 0 0 0,0 0 0 0 0,1 0 0 0 0,-1 0 0 0 0,1 0 0 0 0,0 0 0 0 0,-1 0 0 0 0,1 0 0 0 0,0-1 0 0 0,-1 1 0 0 0,1 0 0 0 0,0 0 0 0 0,0-1 0 0 0,0 1 0 0 0,0 0 0 0 0,0-1 0 0 0,0 1 0 0 0,0-1 0 0 0,0 1 0 0 0,0-1 0 0 0,0 1 0 0 0,0-1 0 0 0,1 0 0 0 0,6 5 0 0 0,1-2 0 0 0,0 1 0 0 0,0-1 0 0 0,0-1 0 0 0,0 1 0 0 0,0-2 0 0 0,1 1 0 0 0,-1-1 0 0 0,1-1 0 0 0,-1 1 0 0 0,2-2 0 0 0,-1 0 0 0 0,-1-2 0 0 0,1 1 0 0 0,2-2 0 0 0,6-2 0 0 0,-15 6-21 0 0,-1-1 0 0 0,1 0 0 0 0,0 0 0 0 0,-1 0 0 0 0,1 0 0 0 0,-1-1 0 0 0,1 1-1 0 0,-1-1 1 0 0,1 1 0 0 0,-1-1 0 0 0,0 0 0 0 0,0 0 0 0 0,0 0 0 0 0,0 0 0 0 0,0 0-1 0 0,-1-1 1 0 0,1 1 0 0 0,-1 0 0 0 0,2-3 21 0 0,-2 3-68 0 0,0 1 0 0 0,1-1-1 0 0,-1 1 1 0 0,0-1 0 0 0,1 1 0 0 0,-1 0-1 0 0,1-1 1 0 0,0 1 0 0 0,-1 0-1 0 0,1 0 69 0 0,0 0-53 0 0,-1 0 0 0 0,1 1 0 0 0,-1-1 0 0 0,0 0 0 0 0,0 0 0 0 0,1-1 0 0 0,-1 1 0 0 0,0 0 0 0 0,0 0 0 0 0,0-1 0 0 0,0 1 0 0 0,0 0 0 0 0,0-1 0 0 0,0 0 53 0 0,1-8-137 0 0,-2 8 135 0 0,0 1-1 0 0,0 0 0 0 0,0-1 1 0 0,1 1-1 0 0,-1-1 1 0 0,0 1-1 0 0,1 0 0 0 0,-1-1 1 0 0,1 1-1 0 0,0 0 0 0 0,0-1 3 0 0,8-8 0 0 0,-8 9 0 0 0,0 1 0 0 0,1-1 0 0 0,-1 0 0 0 0,0 0 0 0 0,0 0 0 0 0,0 0 0 0 0,0 0 0 0 0,-1 0 0 0 0,1 0 0 0 0,0-1 0 0 0,0 1 0 0 0,-1 0 0 0 0,1 0 0 0 0,0-1 0 0 0,-1 1 0 0 0,1 0 0 0 0,-1-1 0 0 0,0 1 0 0 0,1 0 0 0 0,-1-1 0 0 0,0 1 0 0 0,0-1 0 0 0,0 1 0 0 0,0 0 0 0 0,0-1 0 0 0,0 1 0 0 0,-1 0 0 0 0,1 0 0 0 0,0 0-1 0 0,0 0 1 0 0,0 0 0 0 0,-1 0-1 0 0,1 0 1 0 0,0 1 0 0 0,1-1-1 0 0,-1 0 1 0 0,0 0 0 0 0,0 0-1 0 0,0 0 1 0 0,0 0 0 0 0,1 0-1 0 0,-1 0 1 0 0,0 0 0 0 0,1 0-1 0 0,-1 0 1 0 0,1 1 0 0 0,-1-1 0 0 0,1 0-1 0 0,0 0 1 0 0,-1 0 0 0 0,1 1-1 0 0,0-1 1 0 0,2-2 52 0 0,0 1 0 0 0,0 0 0 0 0,1 0-1 0 0,-1 0 1 0 0,1 0 0 0 0,-1 0-52 0 0,9-4 573 0 0,-5 0 378 0 0,-1 3-802 0 0,-13 3-61 0 0,7 0-72 0 0,0 0 1 0 0,0 0-1 0 0,0 0 0 0 0,0 0 0 0 0,0 0 0 0 0,0 0 0 0 0,1 0 0 0 0,-1 0 0 0 0,0 0 0 0 0,0 0 0 0 0,0 0 0 0 0,0 0 1 0 0,0 0-1 0 0,1 0 0 0 0,-1 1 0 0 0,0-1 0 0 0,0 0 0 0 0,0 0 0 0 0,0 0 0 0 0,0 0 0 0 0,0 0 0 0 0,0 0 0 0 0,1 0 1 0 0,-1 0-1 0 0,0 0 0 0 0,0 0 0 0 0,0 1 0 0 0,0-1 0 0 0,0 0 0 0 0,0 0 0 0 0,0 0 0 0 0,0 0 0 0 0,0 0 0 0 0,0 0 1 0 0,0 1-1 0 0,0-1 0 0 0,0 0 0 0 0,0 0 0 0 0,0 0 0 0 0,0 0 0 0 0,0 0 0 0 0,0 1 0 0 0,0-1 0 0 0,0 0 0 0 0,0 0 1 0 0,0 0-1 0 0,0 0 0 0 0,0 0 0 0 0,0 0 0 0 0,0 1 0 0 0,0-1 0 0 0,0 0 0 0 0,0 0 0 0 0,0 0 0 0 0,0 0 0 0 0,0 0 1 0 0,0 0-1 0 0,-1 1-16 0 0,-6 9 877 0 0,6-9-868 0 0,-1 1 0 0 0,1-1 1 0 0,-1 0-1 0 0,1 1 0 0 0,0-1 0 0 0,-1 1 0 0 0,1-1 1 0 0,0 1-1 0 0,0 0 0 0 0,0-1 0 0 0,0 1 0 0 0,0 0 0 0 0,1 0 1 0 0,-1-1-1 0 0,0 1 0 0 0,1 0 0 0 0,0 0 0 0 0,-1 2-9 0 0,1-3 0 0 0,-1 0 0 0 0,1 1 0 0 0,-1-1 0 0 0,0 0 0 0 0,1 0 0 0 0,-1 1 0 0 0,0-1 0 0 0,0 0 0 0 0,0 0 0 0 0,0 0 0 0 0,0 0 0 0 0,0 0 0 0 0,0 0 0 0 0,0 0 0 0 0,-1 0 0 0 0,1-1 0 0 0,1 1 0 0 0,-1-1 0 0 0,0 1 0 0 0,0-1 0 0 0,1 1 0 0 0,-1 0 0 0 0,0-1 0 0 0,1 1 0 0 0,-1 0 0 0 0,1-1 0 0 0,-1 1 0 0 0,0 0 0 0 0,1 0 0 0 0,0-1 0 0 0,-1 1 0 0 0,1 0 0 0 0,0 0 0 0 0,-1 0 0 0 0,1 0 0 0 0,0 0 0 0 0,0 0 0 0 0,-1-1 0 0 0,1 1 0 0 0,0 0 0 0 0,0 0 0 0 0,0 0 0 0 0,0 0 0 0 0,1 0 0 0 0,18 29 0 0 0,-14-16 0 0 0,-4-11 0 0 0,0 0 0 0 0,1 0 0 0 0,-1 0 0 0 0,0 0 0 0 0,1 0 0 0 0,0 0 0 0 0,0 0 0 0 0,0 0 0 0 0,0 0 0 0 0,0-1 0 0 0,1 1 0 0 0,1 1 0 0 0,-3-3 0 0 0,1 0 0 0 0,-1 0 0 0 0,1 1 0 0 0,-1-1 0 0 0,0 1 0 0 0,1-1 0 0 0,-1 1 0 0 0,0-1 0 0 0,0 1 0 0 0,0 0 0 0 0,0-1 0 0 0,0 1 0 0 0,-1 0 0 0 0,1 0 0 0 0,-1 0 0 0 0,1 0 0 0 0,-1 0 0 0 0,1 0 0 0 0,-1 1 0 0 0,0-3 0 0 0,0 1 1 0 0,0 0-1 0 0,0-1 0 0 0,0 1 0 0 0,0-1 0 0 0,1 1 0 0 0,-1-1 0 0 0,0 1 0 0 0,0-1 0 0 0,0 0 1 0 0,1 1-1 0 0,-1-1 0 0 0,0 1 0 0 0,1-1 0 0 0,-1 1 0 0 0,0-1 0 0 0,1 0 0 0 0,-1 1 0 0 0,1-1 0 0 0,14 7-11 0 0,0 0-44 0 0,-12-6-133 0 0,1 1-1 0 0,0-1 1 0 0,-1 0-1 0 0,1 0 1 0 0,0 0-1 0 0,-1-1 0 0 0,4 1 189 0 0,-5-1-648 0 0,15-7-2045 0 0,18-5 1169 0 0,-10 0-10 0 0</inkml:trace>
  <inkml:trace contextRef="#ctx0" brushRef="#br0" timeOffset="557.792">845 464 15664 0 0,'-2'0'356'0'0,"-9"1"187"0"0,10-1-513 0 0,0 0-1 0 0,0 0 0 0 0,0 0 0 0 0,1 0 0 0 0,-1 0 1 0 0,0 0-1 0 0,0 0 0 0 0,0 0 0 0 0,0 0 1 0 0,0 1-1 0 0,1-1 0 0 0,-1 0 0 0 0,0 1 0 0 0,0-1 1 0 0,0 0-1 0 0,1 1 0 0 0,-1-1 0 0 0,0 1 1 0 0,0-1-1 0 0,1 1 0 0 0,-1-1 0 0 0,0 1 0 0 0,1 0-29 0 0,-1 4 111 0 0,1-5-110 0 0,0 0 0 0 0,0 1 1 0 0,0-1-1 0 0,0 1 0 0 0,0-1 0 0 0,0 0 0 0 0,-1 1 1 0 0,1-1-1 0 0,0 1 0 0 0,0-1 0 0 0,0 0 0 0 0,0 1 1 0 0,-1-1-1 0 0,1 0 0 0 0,0 1 0 0 0,0-1 0 0 0,-1 0 1 0 0,1 1-1 0 0,0-1 0 0 0,-1 0 0 0 0,1 0 1 0 0,0 1-1 0 0,-1-1 0 0 0,1 0 0 0 0,0 0 0 0 0,-1 0 1 0 0,1 1-1 0 0,0-1 0 0 0,-1 0 0 0 0,1 0 0 0 0,-1 0-1 0 0,-6 4 0 0 0,4-3 0 0 0,0 1 0 0 0,0-1 0 0 0,0 1 0 0 0,1 0 0 0 0,-1-1 0 0 0,0 1 0 0 0,1 1 0 0 0,-1-1 0 0 0,1 0 0 0 0,0 1 0 0 0,0-1 0 0 0,0 1 0 0 0,0-1 0 0 0,-1 4 0 0 0,0-1 8 0 0,0-1-1 0 0,0 1 0 0 0,0-1 0 0 0,-1 1 1 0 0,0-1-1 0 0,0 0 0 0 0,0 0 0 0 0,-1 0-7 0 0,0 0 173 0 0,1 1 0 0 0,0-1 0 0 0,-1 1 0 0 0,1 0 0 0 0,-2 4-173 0 0,4-5 77 0 0,-1 0 0 0 0,-1 0 0 0 0,1 0 0 0 0,0 0 0 0 0,-1 0 0 0 0,0-1 0 0 0,0 0 0 0 0,0 1 0 0 0,0-1 0 0 0,-3 0-77 0 0,4 0-87 0 0,1-2 28 0 0,1 0-1 0 0,0 0 1 0 0,0 0 0 0 0,0 0 0 0 0,0 0 0 0 0,0 1-1 0 0,0-1 1 0 0,0 0 0 0 0,0 1 0 0 0,0-1 0 0 0,0 0-1 0 0,1 1 1 0 0,-1-1 0 0 0,1 1 0 0 0,-1-1 0 0 0,1 1-1 0 0,0-1 1 0 0,-1 1 0 0 0,1-1 0 0 0,0 1 0 0 0,0 0 0 0 0,0-1-1 0 0,0 1 1 0 0,0-1 0 0 0,1 1 59 0 0,-2 16-78 0 0,1-17 80 0 0,-1-1 0 0 0,1 1 0 0 0,0-1 0 0 0,0 1-1 0 0,1 0 1 0 0,-1-1 0 0 0,0 1 0 0 0,0-1 0 0 0,0 1-1 0 0,0 0 1 0 0,0-1 0 0 0,1 1 0 0 0,-1-1 0 0 0,0 1-1 0 0,0-1 1 0 0,1 1 0 0 0,-1-1 0 0 0,0 1-1 0 0,1-1 1 0 0,-1 1 0 0 0,1-1 0 0 0,-1 1 0 0 0,1-1-1 0 0,-1 1 1 0 0,1-1-2 0 0,14 8 247 0 0,-6-3 168 0 0,-9-5-400 0 0,1 0 0 0 0,-1 0 0 0 0,0 0-1 0 0,0 0 1 0 0,0 0 0 0 0,0 1-1 0 0,0-1 1 0 0,0 0 0 0 0,0 0 0 0 0,0 0-1 0 0,1 0 1 0 0,-1 0 0 0 0,0 0-1 0 0,0 0 1 0 0,0 1 0 0 0,0-1 0 0 0,0 0-1 0 0,0 0 1 0 0,0 0 0 0 0,0 0-1 0 0,0 0 1 0 0,0 1 0 0 0,0-1 0 0 0,0 0-1 0 0,0 0 1 0 0,0 0 0 0 0,0 0 0 0 0,0 0-1 0 0,0 1 1 0 0,0-1 0 0 0,0 0-1 0 0,0 0 1 0 0,0 0 0 0 0,0 0 0 0 0,0 0-1 0 0,0 0 1 0 0,0 1 0 0 0,-1-1-1 0 0,1 0 1 0 0,0 0 0 0 0,0 0 0 0 0,0 0-1 0 0,0 0 1 0 0,0 0 0 0 0,0 0-1 0 0,0 0-14 0 0,2 2 443 0 0,16 0-294 0 0,4 1-132 0 0,-19-4-18 0 0,1-2 1 0 0,11-2-24 0 0,-11 4-10 0 0,0 0 0 0 0,-1 0-1 0 0,1 0 1 0 0,0-1 0 0 0,0 0 0 0 0,0 0-1 0 0,-1 0 1 0 0,1 0 0 0 0,-1-1-1 0 0,0 1 1 0 0,3-3 34 0 0,-3 2-118 0 0,0 0 1 0 0,1 0-1 0 0,-1 1 0 0 0,1-1 1 0 0,-1 1-1 0 0,1 0 0 0 0,0 0 118 0 0,0 0-62 0 0,-1 1-1 0 0,0-1 1 0 0,0 0-1 0 0,0 0 1 0 0,-1 0-1 0 0,1 0 0 0 0,0 0 1 0 0,-1-1-1 0 0,1 1 1 0 0,-1-1-1 0 0,0 0 0 0 0,1-1 63 0 0,2-3-4 0 0,1 0 0 0 0,-1 1 0 0 0,1 0-1 0 0,5-5 5 0 0,-4 4 1 0 0,0 0-1 0 0,0 0 0 0 0,2-5 0 0 0,27-51 0 0 0,-32 57 0 0 0,0 0 0 0 0,0 0 0 0 0,-1 0 0 0 0,0-1 0 0 0,0 1 0 0 0,0-1 0 0 0,-1 0 0 0 0,0 0 0 0 0,0 0 0 0 0,0 0 0 0 0,-1 0 0 0 0,6-56 0 0 0,4-62 0 0 0,-5 89 0 0 0,-4 30 0 0 0,-1-1 0 0 0,0 1 0 0 0,0-1 0 0 0,-1 1 0 0 0,1 0 0 0 0,-2-7 0 0 0,-2-6 0 0 0,2 14 0 0 0,0-1 0 0 0,0 1 0 0 0,1-1 0 0 0,-1 0 0 0 0,1 1 0 0 0,1-1 0 0 0,0-4 0 0 0,-1 6 0 0 0,0 0 0 0 0,0 0 0 0 0,0 0 0 0 0,0 0 0 0 0,0 0 0 0 0,-1 0 0 0 0,0-3 0 0 0,-2-18 0 0 0,5 13 86 0 0,-2 12-32 0 0,0-1 0 0 0,1 0 0 0 0,-1 0 0 0 0,0 1 0 0 0,0-1 0 0 0,0 0 0 0 0,0 1 1 0 0,0-1-1 0 0,0 0 0 0 0,1 0 0 0 0,-2 1 0 0 0,1-1 0 0 0,0 0 0 0 0,0 1 0 0 0,0-1 1 0 0,0 0-1 0 0,0 0 0 0 0,-1 1 0 0 0,1-1 0 0 0,0 0 0 0 0,0 1 0 0 0,-1-1 0 0 0,1 0 0 0 0,-1 0-54 0 0,0 0 443 0 0,0 1-294 0 0,-4-2-61 0 0,4 2 283 0 0,-7 20 876 0 0,6-15-1054 0 0,0 0-172 0 0,0 0-1 0 0,0 0 1 0 0,0 1 0 0 0,1-1-1 0 0,0 0 1 0 0,0 1 0 0 0,0-1-1 0 0,0 2-20 0 0,1-2 0 0 0,-2 0 0 0 0,1 1 0 0 0,0-1 0 0 0,-1 0 0 0 0,0 0 0 0 0,-1 1 0 0 0,1-2 0 0 0,1 0 0 0 0,-1 1 0 0 0,1-1 0 0 0,-1 0 0 0 0,1 1 0 0 0,1-1 0 0 0,-1 1 0 0 0,0-1 0 0 0,1 4 0 0 0,-1 59 0 0 0,-1-41 0 0 0,2 18 0 0 0,1 39 0 0 0,-1-75 0 0 0,1-1 0 0 0,0 1 0 0 0,0-1 0 0 0,3 7 0 0 0,-3-9 0 0 0,0 0 0 0 0,1 0 0 0 0,-2 0 0 0 0,1 0 0 0 0,0 1 0 0 0,-1-1 0 0 0,0 0 0 0 0,-1 0 0 0 0,1 0 0 0 0,-1 1 0 0 0,1-2 0 0 0,-1 0 0 0 0,1 0 0 0 0,0 0 0 0 0,0 1 0 0 0,0-1 0 0 0,0 0 0 0 0,1 0 0 0 0,0 0 0 0 0,0 1 0 0 0,0-1 0 0 0,1 2 0 0 0,4 16 0 0 0,-5-19 27 0 0,-1-1 0 0 0,0 1 0 0 0,0-1 0 0 0,0 1-1 0 0,0-1 1 0 0,-1 1 0 0 0,1-1 0 0 0,-1 1 0 0 0,1-1-27 0 0,-1 0 66 0 0,1 0 1 0 0,-1-1-1 0 0,1 1 1 0 0,0 0 0 0 0,0 0-1 0 0,-1-1 1 0 0,1 1-1 0 0,0 0 1 0 0,1 0 0 0 0,-1-1-1 0 0,0 1 1 0 0,0 0-1 0 0,1 0 1 0 0,-1-1 0 0 0,1 1-1 0 0,0 0 1 0 0,-1-1-1 0 0,1 1-66 0 0,0-1 17 0 0,0 1 0 0 0,-1 0-1 0 0,1-1 1 0 0,-1 1 0 0 0,1 0-1 0 0,-1-1 1 0 0,1 1-1 0 0,-1 0 1 0 0,0 0 0 0 0,0-1-1 0 0,0 2-16 0 0,0-1-66 0 0,0-1-1 0 0,0 0 0 0 0,0 1 1 0 0,0-1-1 0 0,0 1 0 0 0,1-1 1 0 0,-1 0-1 0 0,0 1 0 0 0,1-1 1 0 0,-1 0-1 0 0,1 1 0 0 0,-1-1 0 0 0,1 0 1 0 0,0 0-1 0 0,-1 0 0 0 0,1 1 1 0 0,0-1-1 0 0,0 0 0 0 0,0 0 1 0 0,1 0 66 0 0,1 2 79 0 0,0-1 0 0 0,0 1 1 0 0,1-1-1 0 0,-1 0 1 0 0,1 0-1 0 0,-1-1 0 0 0,1 1 1 0 0,0-1-1 0 0,0 1 1 0 0,0-1-1 0 0,1 0-79 0 0,-3-1-500 0 0,-2 0 453 0 0,0-1 0 0 0,0 1 0 0 0,1 0-1 0 0,-1-1 1 0 0,0 1 0 0 0,1 0 0 0 0,-1-1 0 0 0,1 1 0 0 0,-1 0 0 0 0,0 0-1 0 0,1-1 1 0 0,-1 1 0 0 0,1 0 0 0 0,-1 0 0 0 0,1 0 0 0 0,-1-1 0 0 0,0 1 0 0 0,1 0-1 0 0,-1 0 1 0 0,1 0 0 0 0,-1 0 0 0 0,1 0 47 0 0,9-4-1010 0 0,-6 0 498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8:35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47 496 10136 0 0,'0'0'230'0'0,"0"0"30"0"0,0 0 19 0 0,-5 6 8 0 0,-16 23 183 0 0,18-24-268 0 0,0-1 1 0 0,0 1-1 0 0,1 0 0 0 0,0 0 0 0 0,0 1 0 0 0,0-1 0 0 0,1 0 1 0 0,-1 2-203 0 0,1-6-11 0 0,2 1 6 0 0,1 8 93 0 0,-2-11 3335 0 0,0-3-3357 0 0,-1 0 1 0 0,1 0 0 0 0,0 0 0 0 0,0 0-1 0 0,0 0 1 0 0,0 0 0 0 0,1 0 0 0 0,0 0-1 0 0,0 0-66 0 0,1-2 187 0 0,0 0-1 0 0,0 0 0 0 0,-1 0 0 0 0,0 0 0 0 0,1-3-186 0 0,-1 2 220 0 0,0 1 0 0 0,0-1 1 0 0,1 1-1 0 0,0 0 0 0 0,2-4-220 0 0,26-67 16 0 0,-10 26-16 0 0,-2-1 0 0 0,-1-3 0 0 0,5-31 0 0 0,-18 71 0 0 0,-3 8 0 0 0,1 0 0 0 0,0 1 0 0 0,0-1 0 0 0,3-3 0 0 0,0 4 0 0 0,-1 2 0 0 0,2 6 0 0 0,-5 0 0 0 0,1 0 0 0 0,-1 0 0 0 0,1 0 0 0 0,-1 0 0 0 0,0 0 0 0 0,1 0 0 0 0,-1 0 0 0 0,0 1 0 0 0,0-1 0 0 0,-1 0 0 0 0,1 3 0 0 0,6 28 0 0 0,-7-32 0 0 0,2 8 0 0 0,3 21 0 0 0,1 0 0 0 0,3 5 0 0 0,0 8 0 0 0,-7-32 0 0 0,0 1 0 0 0,1-1 0 0 0,0 0 0 0 0,1 1 0 0 0,-1-4 0 0 0,-1-1 0 0 0,0 1 0 0 0,0-1 0 0 0,-1 5 0 0 0,0-7 0 0 0,-1 0 0 0 0,1-1 0 0 0,0 1 0 0 0,0 0 0 0 0,1-1 0 0 0,-1 1 0 0 0,1-1 0 0 0,0 1 0 0 0,0-1 0 0 0,0 0 0 0 0,1 0 0 0 0,0 1 0 0 0,18 22-41 0 0,-17-21 236 0 0,0 0-1 0 0,1 0 0 0 0,-1 0 1 0 0,2-1-1 0 0,-1 1-194 0 0,-4-5 509 0 0,-1-1-66 0 0,22-1-278 0 0,-16-3 20 0 0,-1-1 0 0 0,1 1 0 0 0,-1-1 0 0 0,0 0-1 0 0,0 0 1 0 0,-1-1 0 0 0,1 1 0 0 0,-1-1 0 0 0,-1 0-1 0 0,1 0 1 0 0,1-4-185 0 0,-5 10-1 0 0,3-6 5 0 0,-1 0-1 0 0,1 1 0 0 0,-1-1 1 0 0,-1 0-1 0 0,1-5-3 0 0,6-17-1 0 0,1 5 1 0 0,-2 0 0 0 0,-1 0 0 0 0,-1-1 0 0 0,-1 0 0 0 0,-1 0 0 0 0,-1-5 0 0 0,1 0 0 0 0,2-1 0 0 0,2-1 0 0 0,5-34 0 0 0,-11 59-9 0 0,0 0 0 0 0,0 0 0 0 0,1 0 0 0 0,0 0 0 0 0,0 0-1 0 0,1 0 1 0 0,0 0 9 0 0,-3 5-337 0 0,0 1-138 0 0,0 0-942 0 0,1-1-3824 0 0,4 0-1640 0 0</inkml:trace>
  <inkml:trace contextRef="#ctx0" brushRef="#br0" timeOffset="359.234">768 38 15664 0 0,'-13'11'1705'0'0,"3"2"-1690"0"0,8-11-15 0 0,0 0 0 0 0,0 1 0 0 0,1-1 0 0 0,-1 1 0 0 0,0-1 0 0 0,1 1 0 0 0,0-1 0 0 0,0 1-1 0 0,-1 3 1 0 0,-6 16 0 0 0,0 0 0 0 0,-3 3 0 0 0,3-6 0 0 0,0 0 0 0 0,2 0 0 0 0,-2 7 0 0 0,3-3-16 0 0,0-4 486 0 0,2-1-1 0 0,-1 4-469 0 0,4-17 145 0 0,-2 8 645 0 0,1 0 1 0 0,1 0 0 0 0,1 13-791 0 0,-1-22 50 0 0,1 1 0 0 0,0-1 0 0 0,0 0 0 0 0,0 0-1 0 0,0 0 1 0 0,1 1 0 0 0,0-1 0 0 0,0-1 0 0 0,0 1 0 0 0,0 0 0 0 0,1 0-1 0 0,-1-1 1 0 0,4 3-50 0 0,-3-2 4 0 0,0-1 0 0 0,1 0 0 0 0,0 0-1 0 0,-1 0 1 0 0,1 0 0 0 0,0-1 0 0 0,1 0 0 0 0,-1 0-1 0 0,0 0 1 0 0,1 0 0 0 0,0 0-4 0 0,4 0 280 0 0,-1 0-1 0 0,1-1 1 0 0,-1 1 0 0 0,1-2-1 0 0,7 1-279 0 0,15 1 591 0 0,-24-1-588 0 0,0-1 0 0 0,0 1 0 0 0,0-1 0 0 0,0 0-1 0 0,0-1 1 0 0,0 0-3 0 0,22-2 0 0 0,-22 3 0 0 0,-1 0 0 0 0,1-1 0 0 0,0 0 0 0 0,4-2 0 0 0,26-5-401 0 0,-37 8 265 0 0,1 0 0 0 0,-1 0 0 0 0,1 0 0 0 0,-1-1 0 0 0,1 1 0 0 0,-1 0 0 0 0,1 0 0 0 0,-1-1 0 0 0,1 1 0 0 0,-1-1 0 0 0,0 1 0 0 0,1 0 0 0 0,-1-1 0 0 0,0 1 0 0 0,1-1 0 0 0,-1 1 0 0 0,0-1 0 0 0,1 1 0 0 0,-1-1 0 0 0,0 1 0 0 0,0-1 0 0 0,0 1 0 0 0,1-1 0 0 0,-1 1 0 0 0,0-1 0 0 0,0 1 0 0 0,0-1 0 0 0,0 1 0 0 0,0-1 0 0 0,0 1 0 0 0,0-1 0 0 0,0 0 0 0 0,0 1 0 0 0,0-1 0 0 0,-1 1 0 0 0,1-1 0 0 0,0 1 0 0 0,0-1 0 0 0,0 1 0 0 0,-1-1 0 0 0,1 1 0 0 0,0-1 0 0 0,0 1 136 0 0,-6-6-1534 0 0</inkml:trace>
  <inkml:trace contextRef="#ctx0" brushRef="#br0" timeOffset="553.545">565 275 15664 0 0,'0'0'356'0'0,"16"-8"1007"0"0,-2 3-1363 0 0,12-4 0 0 0,3 1 337 0 0,10-3 758 0 0,5 4-499 0 0,-11 2-584 0 0,27-1-12 0 0,-38 5 0 0 0,0 2 0 0 0,0 1 0 0 0,1 0 0 0 0,-5-3-2946 0 0,-14 0 549 0 0,5 0-3651 0 0</inkml:trace>
  <inkml:trace contextRef="#ctx0" brushRef="#br0" timeOffset="818.653">678 60 17503 0 0,'2'-2'88'0'0,"-1"-1"-1"0"0,0 1 0 0 0,0 0 1 0 0,1-1-1 0 0,0 1 0 0 0,-1 0 0 0 0,1 0 1 0 0,0 1-1 0 0,0-1 0 0 0,0 0 0 0 0,0 0 1 0 0,0 1-1 0 0,0-1 0 0 0,1 1 1 0 0,-1 0-1 0 0,0 0 0 0 0,1 0 0 0 0,-1 0 1 0 0,1 0-1 0 0,0 0 0 0 0,-1 1 0 0 0,1-1-87 0 0,26-6 0 0 0,0 2 0 0 0,1 0 0 0 0,0 2 0 0 0,29 1 0 0 0,-29 1 3 0 0,-13 1-205 0 0,0 0 0 0 0,8 1 202 0 0,16 3-1184 0 0,-15-3-3452 0 0,-25-1 4447 0 0,17 1-5424 0 0</inkml:trace>
  <inkml:trace contextRef="#ctx0" brushRef="#br0" timeOffset="1068.904">1307 54 13824 0 0,'7'12'1056'0'0,"-7"-9"-1021"0"0,0-1 1 0 0,1 1 0 0 0,-1 0-1 0 0,0-1 1 0 0,-1 1 0 0 0,1 0-1 0 0,0-1 1 0 0,-1 1 0 0 0,0 0-1 0 0,1-1 1 0 0,-1 1 0 0 0,0-1-1 0 0,0 1-35 0 0,-6 22 63 0 0,6-15 193 0 0,1 9-12 0 0,-2-1 1 0 0,0 1 0 0 0,-1-1 0 0 0,-1 0 0 0 0,-1 0 0 0 0,0 0-1 0 0,-2 0-244 0 0,-18 40 222 0 0,3 1-1 0 0,-10 44-221 0 0,27-80 341 0 0,-7 18 607 0 0,11-38-1964 0 0,-1 0 0 0 0,1 1 1 0 0,-1-1-1 0 0,0 0 1 0 0,0 0-1 0 0,-1 1 1016 0 0,-1-1-5613 0 0</inkml:trace>
  <inkml:trace contextRef="#ctx0" brushRef="#br0" timeOffset="1305.122">1415 19 13824 0 0,'0'0'629'0'0,"0"0"-12"0"0,2 0-393 0 0,2-2-195 0 0,0 1 1 0 0,0 0-1 0 0,0 0 0 0 0,0 0 1 0 0,0 1-1 0 0,1-1 0 0 0,-1 1 1 0 0,0 0-1 0 0,0 0 0 0 0,1 1 0 0 0,-1-1 1 0 0,0 1-1 0 0,0 0 0 0 0,3 1-29 0 0,3 2 394 0 0,0 0-1 0 0,0 1 0 0 0,0 0 0 0 0,5 4-393 0 0,14 7 98 0 0,-24-12 30 0 0,0-1 0 0 0,0 1 0 0 0,-1 0 0 0 0,1 1 0 0 0,-1-1 0 0 0,0 1 0 0 0,0 0 0 0 0,0 0 0 0 0,-1 0 0 0 0,0 0 0 0 0,0 1 0 0 0,0-1 0 0 0,-1 1 0 0 0,1 0 0 0 0,-1 0 0 0 0,0 0-128 0 0,-2-4 63 0 0,0-1 0 0 0,0 1 0 0 0,0 0 0 0 0,0-1 0 0 0,-1 1 0 0 0,1-1-1 0 0,0 1 1 0 0,-1 0 0 0 0,1-1 0 0 0,-1 1 0 0 0,1-1 0 0 0,-1 1 0 0 0,0-1-1 0 0,0 1 1 0 0,1-1 0 0 0,-1 0 0 0 0,0 1 0 0 0,0-1 0 0 0,-1 0 0 0 0,1 0-1 0 0,0 0 1 0 0,0 0 0 0 0,0 0 0 0 0,-1 0-63 0 0,-4 4 140 0 0,0-1 0 0 0,0 0 0 0 0,-1 0 0 0 0,-2 0-140 0 0,8-3-21 0 0,-22 9 21 0 0,-1 0 0 0 0,-8 1 0 0 0,-28 11 0 0 0,49-19 0 0 0,0 1 0 0 0,0-1 0 0 0,-1-1 0 0 0,-2 1 0 0 0,1-1 0 0 0,0 0 0 0 0,0 2 0 0 0,-1 0 0 0 0,-39 18-4202 0 0,50-20 2669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8:42.4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299 29 13824 0 0,'0'0'314'0'0,"-5"-12"872"0"0,3 10-1087 0 0,-1 0 1 0 0,1 1-1 0 0,-1-1 1 0 0,0 0 0 0 0,0 1-1 0 0,0 0 1 0 0,0 0 0 0 0,0 0-1 0 0,0 0 1 0 0,0 0-1 0 0,-1 0 1 0 0,1 1 0 0 0,0 0-1 0 0,0-1 1 0 0,0 1-1 0 0,-1 1 1 0 0,1-1 0 0 0,0 0-1 0 0,-3 1-99 0 0,-10 2 189 0 0,1 1 0 0 0,0 0 0 0 0,-7 3-189 0 0,20-6 35 0 0,-7 2 123 0 0,1 1-1 0 0,-1 0 1 0 0,1 0-1 0 0,0 1 1 0 0,0 0-1 0 0,1 0 1 0 0,-1 1-1 0 0,1 0 1 0 0,0 0-1 0 0,1 1-157 0 0,-5 6 294 0 0,0 0 0 0 0,1 1 0 0 0,0 0 0 0 0,1 0 0 0 0,1 2-294 0 0,5-11 44 0 0,1-1-1 0 0,-1 1 1 0 0,1 0-1 0 0,1 0 0 0 0,-1 0 1 0 0,1 1-1 0 0,0-1 1 0 0,0 0-1 0 0,0 0 1 0 0,1 1-1 0 0,0-1 0 0 0,0 0 1 0 0,0 1-1 0 0,2 3-43 0 0,1 12 0 0 0,3-14 0 0 0,-2-5 0 0 0,-1 0 0 0 0,1 0 0 0 0,0 0 0 0 0,0-1 0 0 0,0 1 0 0 0,0-1 0 0 0,0 0 0 0 0,0 0 0 0 0,0 0 0 0 0,0-1 0 0 0,0 1 0 0 0,0-1 0 0 0,1 0 0 0 0,-1 0 0 0 0,0-1 0 0 0,0 1 0 0 0,0-1 0 0 0,3-1 0 0 0,9-2 0 0 0,-1-1 0 0 0,0-1 0 0 0,0 0 0 0 0,3-2 0 0 0,-14 5 0 0 0,8-3 0 0 0,-1-2 0 0 0,1 0 0 0 0,-2 0 0 0 0,1-1 0 0 0,-1 0 0 0 0,0-1 0 0 0,-1 0 0 0 0,8-12 0 0 0,-14 18 0 0 0,0-1 0 0 0,-1 0 0 0 0,0 0 0 0 0,1 0 0 0 0,-1 0 0 0 0,-1 0 0 0 0,1-1 0 0 0,-1 0 0 0 0,7-20 0 0 0,-4 22-1 0 0,-4 3 5 0 0,1 1-1 0 0,-1-1 1 0 0,1 1-1 0 0,-1 0 1 0 0,0-1-1 0 0,1 1 1 0 0,-1-1-1 0 0,0 1 1 0 0,1-1-1 0 0,-1 1 1 0 0,0-1-1 0 0,0 1 1 0 0,1-1-1 0 0,-1 1 1 0 0,0-1-1 0 0,0 1 0 0 0,0-1 1 0 0,0 0-1 0 0,0 1 1 0 0,0-1-1 0 0,0 0-3 0 0,0 0 371 0 0,0 1 117 0 0,0 0 21 0 0,3 7 83 0 0,-2 19-574 0 0,-1-21-19 0 0,0-1 1 0 0,0 1 0 0 0,0 0 0 0 0,1 0-1 0 0,0 1 1 0 0,9 54 0 0 0,-7-46-5 0 0,-3-9 1 0 0,1 1 0 0 0,0-1 0 0 0,0 1 0 0 0,1-1 0 0 0,0 1 0 0 0,0-1 0 0 0,0 0 1 0 0,0 1-1 0 0,1-1 0 0 0,0-1 0 0 0,0 1 0 0 0,0 0 0 0 0,1-1 0 0 0,0 1 0 0 0,0-1 4 0 0,-4-4-115 0 0,1 1 0 0 0,0 0 0 0 0,-1-1 0 0 0,1 1-1 0 0,0-1 1 0 0,0 0 0 0 0,0 1 0 0 0,-1-1 0 0 0,1 0 0 0 0,0 1-1 0 0,0-1 1 0 0,0 0 0 0 0,1 0 115 0 0,7 1-4292 0 0,-6-1 2611 0 0,6 0-5200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8:42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23 15664 0 0,'0'0'356'0'0,"-1"15"859"0"0,-1 23-1049 0 0,1-19 541 0 0,1 0 0 0 0,1 9-707 0 0,-2 2 550 0 0,0 3-492 0 0,7 14 33 0 0,6 47 1866 0 0,-5 0-1957 0 0,5 22 0 0 0,-6-58 0 0 0,-3-29 0 0 0,-1 18 0 0 0,-2-45 0 0 0,0 1 0 0 0,0 0 0 0 0,0-1 0 0 0,-1 1 0 0 0,1-1 0 0 0,-1 1 0 0 0,1 0 0 0 0,-1-1 0 0 0,0 1 0 0 0,0-1 0 0 0,0 1 0 0 0,-1-1 0 0 0,1 5 0 0 0,1-7-16 0 0,0 0-1 0 0,0 1 1 0 0,-1-1-1 0 0,1 0 1 0 0,0 0-1 0 0,0 0 1 0 0,0 1-1 0 0,0-1 1 0 0,0 0-1 0 0,0 0 1 0 0,0 0-1 0 0,-1 0 1 0 0,1 1-1 0 0,0-1 1 0 0,0 0-1 0 0,0 0 1 0 0,-1 0-1 0 0,1 0 1 0 0,0 0-1 0 0,0 0 1 0 0,0 0-1 0 0,-1 1 1 0 0,1-1-1 0 0,0 0 1 0 0,0 0-1 0 0,0 0 1 0 0,-1 0-1 0 0,1 0 1 0 0,0 0-1 0 0,0 0 1 0 0,0 0-1 0 0,-1 0 1 0 0,1 0-1 0 0,0 0 1 0 0,0 0-1 0 0,-1 0 1 0 0,1 0-1 0 0,0 0 0 0 0,0-1 1 0 0,0 1-1 0 0,-1 0 1 0 0,1 0 16 0 0,-4-2-3545 0 0,4 2 1917 0 0,0 0 1588 0 0,0 0-6645 0 0</inkml:trace>
  <inkml:trace contextRef="#ctx0" brushRef="#br0" timeOffset="363.504">3 33 11976 0 0,'16'-10'596'0'0,"-12"7"-514"0"0,0 1 0 0 0,0-1 1 0 0,0 1-1 0 0,1 0 0 0 0,-1 0 0 0 0,1 0 1 0 0,-1 0-1 0 0,1 1 0 0 0,-1 0 1 0 0,1 0-1 0 0,0 0 0 0 0,0 1 0 0 0,-1-1 1 0 0,4 1-83 0 0,9 3 889 0 0,-1-1 1 0 0,-1 2 0 0 0,1 0 0 0 0,0 1-1 0 0,-1 1 1 0 0,3 1-890 0 0,-13-4 47 0 0,0 0 0 0 0,0 1 0 0 0,0 0 0 0 0,0 0 0 0 0,0 0 0 0 0,-1 0 0 0 0,1 1 0 0 0,1 2-47 0 0,4 6 457 0 0,-1 0 1 0 0,6 10-458 0 0,-11-16 80 0 0,0 0 1 0 0,-1 0 0 0 0,0 0-1 0 0,0 0 1 0 0,-1 1 0 0 0,0 0-1 0 0,0-1 1 0 0,-1 1 0 0 0,0 0-1 0 0,0-1 1 0 0,-1 1 0 0 0,0 0-1 0 0,0 0 1 0 0,-1 0-1 0 0,0 0-80 0 0,0-2-4 0 0,-1 0-1 0 0,1 0 0 0 0,-1 0 0 0 0,0 0 1 0 0,-1-1-1 0 0,1 1 0 0 0,-1-1 0 0 0,0 0 0 0 0,-1 0 1 0 0,1 0-1 0 0,-1 0 0 0 0,0 0 0 0 0,0-1 0 0 0,0 1 1 0 0,-1-1-1 0 0,0 0 0 0 0,0-1 0 0 0,0 1 0 0 0,-3 1 5 0 0,-13 6 2 0 0,-2-1 0 0 0,0-1-1 0 0,-23 6-1 0 0,-21 8-69 0 0,27-7-2513 0 0,28-11-4243 0 0</inkml:trace>
  <inkml:trace contextRef="#ctx0" brushRef="#br0" timeOffset="616.395">380 657 17503 0 0,'-5'4'206'0'0,"-1"0"-1"0"0,0 0 1 0 0,1 1-1 0 0,0-1 1 0 0,0 1-1 0 0,1 0 0 0 0,-1 0 1 0 0,1 1-1 0 0,-2 3-205 0 0,-7 12 55 0 0,-10 22-55 0 0,18-32 16 0 0,0-3-33 0 0,1-1 179 0 0,0 0 0 0 0,1 0 0 0 0,0 0 0 0 0,0 0 0 0 0,1 0 0 0 0,0 1 0 0 0,0-1-1 0 0,0 1 1 0 0,1 3-162 0 0,-1-3 361 0 0,2-7-349 0 0,0 0-1 0 0,-1 1 1 0 0,1-1 0 0 0,0 0 0 0 0,0 1-1 0 0,0-1 1 0 0,0 1 0 0 0,0-1 0 0 0,0 1 0 0 0,0-1-1 0 0,0 0 1 0 0,1 1 0 0 0,-1-1 0 0 0,0 1 0 0 0,1-1-1 0 0,-1 0 1 0 0,1 1 0 0 0,0-1 0 0 0,-1 0 0 0 0,1 0-1 0 0,1 1-11 0 0,4 4 0 0 0,4 1 0 0 0,-7-7 41 0 0,-1 1 0 0 0,1-1 0 0 0,0 1 0 0 0,0-1 0 0 0,0 0 0 0 0,0 0 0 0 0,0 0 0 0 0,0-1 0 0 0,-1 1-1 0 0,1-1 1 0 0,0 0 0 0 0,0 1 0 0 0,0-1 0 0 0,-1 0 0 0 0,1-1 0 0 0,0 1 0 0 0,1-1-41 0 0,0-1 112 0 0,-1 1 1 0 0,0 0 0 0 0,1-1 0 0 0,-1 1-1 0 0,0-1 1 0 0,0 0 0 0 0,-1 0-1 0 0,1 0 1 0 0,0-1 0 0 0,-1 1 0 0 0,0-1-1 0 0,1-1-112 0 0,-2 1 2 0 0,0 1-1 0 0,0 0 1 0 0,0-1 0 0 0,-1 1-1 0 0,0 0 1 0 0,1-1-1 0 0,-1 1 1 0 0,0-1-1 0 0,-1 1 1 0 0,1-1-1 0 0,-1 1 1 0 0,1-1 0 0 0,-2-2-2 0 0,-2-9-386 0 0,-1 1 1 0 0,-3-7 385 0 0,7 19-126 0 0,-2-4-333 0 0,1 0-1 0 0,0 0 0 0 0,-1 1 1 0 0,0-1-1 0 0,-1 1 1 0 0,1-1-1 0 0,-1 1 0 0 0,0 1 1 0 0,0-1-1 0 0,-1 0 0 0 0,1 1 460 0 0,-5-2-6483 0 0</inkml:trace>
  <inkml:trace contextRef="#ctx0" brushRef="#br0" timeOffset="1150.966">1076 302 15664 0 0,'0'0'2'0'0,"-4"1"139"0"0,0 0 0 0 0,-1 0 0 0 0,1 1 0 0 0,0-1 0 0 0,0 1 1 0 0,0 0-1 0 0,0 0 0 0 0,1 0 0 0 0,-1 0 0 0 0,0 1 0 0 0,1 0 0 0 0,-2 1-141 0 0,-8 8 0 0 0,-9 11 0 0 0,4-3 0 0 0,14-16 0 0 0,1-1 0 0 0,0 0 0 0 0,0 1 0 0 0,0 0 0 0 0,0 0 0 0 0,1 0 0 0 0,-1 0 0 0 0,1 0 0 0 0,0 2 0 0 0,0-2 49 0 0,0-1 0 0 0,0 1 0 0 0,-1-1-1 0 0,1 1 1 0 0,-1-1 0 0 0,1 0-1 0 0,-1 0 1 0 0,-1 1-49 0 0,-14 17 557 0 0,4 3 105 0 0,10-16-571 0 0,-1 0 0 0 0,0 0 0 0 0,0-1 0 0 0,-1 1 0 0 0,-6 5-91 0 0,0-1 13 0 0,-34 33 417 0 0,40-38-187 0 0,-1 0 1 0 0,-1-1-1 0 0,1 0 0 0 0,-1-1 0 0 0,0 1 1 0 0,-8 3-244 0 0,-12 8 145 0 0,22-14-145 0 0,1 0 0 0 0,-1 0 0 0 0,1 0 0 0 0,-1-1 0 0 0,0 1 0 0 0,0-1 0 0 0,0-1 0 0 0,0 1 0 0 0,0-1 0 0 0,-1 0 0 0 0,1-1 0 0 0,0 0 0 0 0,0 0 0 0 0,-1 0 0 0 0,1 0 0 0 0,0-1 0 0 0,0 0 0 0 0,-1-1 0 0 0,-1 0 0 0 0,4 0 0 0 0,0 0 0 0 0,1 0 0 0 0,-1 0 0 0 0,1-1 0 0 0,-1 0 0 0 0,1 1 0 0 0,0-1 0 0 0,0 0 0 0 0,0-1 0 0 0,1 2 0 0 0,0 0 0 0 0,0-1 0 0 0,1 1 0 0 0,-1 0 0 0 0,1-1 0 0 0,-1 1 0 0 0,1-1 0 0 0,0 1 0 0 0,0-1 0 0 0,0 0 0 0 0,1 1 0 0 0,-1-1 0 0 0,0 0 0 0 0,1-1 0 0 0,0-8 0 0 0,-1 4 0 0 0,1 0 0 0 0,1 0 0 0 0,0 0 0 0 0,0 0 0 0 0,0-1 0 0 0,3-5 0 0 0,14-44 0 0 0,-17 55 3 0 0,1 0 0 0 0,-1 0-1 0 0,1 0 1 0 0,-1 0 0 0 0,1 1 0 0 0,0-1-1 0 0,0 1 1 0 0,0-1 0 0 0,0 1-1 0 0,1 0 1 0 0,-1 0 0 0 0,0 0 0 0 0,2-1-3 0 0,2-1-73 0 0,-1 1 0 0 0,1 0 0 0 0,0 0 1 0 0,0 1-1 0 0,0-1 0 0 0,1 1 73 0 0,-5 1-80 0 0,0 1 0 0 0,0 0 0 0 0,1 0 1 0 0,-1 0-1 0 0,0 0 0 0 0,0 0 0 0 0,0 0 0 0 0,0 0 0 0 0,0 1 0 0 0,0-1 1 0 0,1 1-1 0 0,-1-1 0 0 0,0 1 0 0 0,0 0 0 0 0,0 0 0 0 0,-1 0 0 0 0,1 0 1 0 0,0 0 79 0 0,3 3-26 0 0,0-1 0 0 0,0 1 1 0 0,-1-1-1 0 0,1 1 1 0 0,-1 1-1 0 0,0-1 26 0 0,11 10 0 0 0,-13-13 0 0 0,0 0 0 0 0,0 1 0 0 0,-1-1 0 0 0,1 1 0 0 0,0 0 0 0 0,0 0 0 0 0,-1-1 0 0 0,1 1 0 0 0,-1 0 0 0 0,0 0 0 0 0,0 1 0 0 0,1-1 0 0 0,-1 0 0 0 0,0 0 0 0 0,2 15-3 0 0,-3-13 43 0 0,1-1 1 0 0,0 1-1 0 0,0-1 1 0 0,0 0-1 0 0,0 1 1 0 0,0-1-1 0 0,1 0 1 0 0,-1 0-1 0 0,1 0 1 0 0,1 2-41 0 0,0 0 137 0 0,0 0 0 0 0,-1 0 0 0 0,1 1 1 0 0,-1-1-1 0 0,0 1 0 0 0,-1 0 0 0 0,1 0 0 0 0,-1-1 1 0 0,0 1-1 0 0,-1 0 0 0 0,1 3-137 0 0,0 6 65 0 0,0-10-62 0 0,1 0 0 0 0,-1 1 0 0 0,1-1 0 0 0,0 0 0 0 0,0 0 0 0 0,1 0-3 0 0,-1-1 0 0 0,0 1 0 0 0,-1-1-1 0 0,1 0 1 0 0,-1 0 0 0 0,0 1 0 0 0,0-1 0 0 0,0 1 0 0 0,0 0-1 0 0,-1-1 1 0 0,0-1 0 0 0,1-1 0 0 0,-1 0 0 0 0,1 1 0 0 0,-1-1 0 0 0,1 0 0 0 0,0 0 0 0 0,0 0 0 0 0,0 1 0 0 0,0-1 0 0 0,0 0 0 0 0,1 0 0 0 0,-1 0 0 0 0,0-1 0 0 0,1 1 0 0 0,0 0 0 0 0,0 0 0 0 0,12 17 0 0 0,-13-17 5 0 0,0 0-1 0 0,0-1 0 0 0,0 1 0 0 0,0-1 1 0 0,0 1-1 0 0,0-1 0 0 0,1 1 0 0 0,-1-1 1 0 0,0 0-1 0 0,1 1 0 0 0,-1-1 0 0 0,1 0 0 0 0,-1 0 1 0 0,1 0-1 0 0,-1 0 0 0 0,1-1 0 0 0,0 1 1 0 0,0 0-5 0 0,30 16-1029 0 0,-23-12-3925 0 0,7-2-1731 0 0</inkml:trace>
  <inkml:trace contextRef="#ctx0" brushRef="#br0" timeOffset="1814.784">1082 760 11976 0 0,'-3'4'1082'0'0,"3"-4"-1078"0"0,-1 0 0 0 0,1 1 0 0 0,0-1 0 0 0,0 0 0 0 0,0 0 0 0 0,-1 0 0 0 0,1 0 0 0 0,0 0 0 0 0,0 1 0 0 0,0-1 0 0 0,0 0 0 0 0,0 0 0 0 0,-1 0 0 0 0,1 1 0 0 0,0-1 0 0 0,0 0 0 0 0,0 0 0 0 0,0 1 0 0 0,0-1 0 0 0,0 0 0 0 0,0 0 0 0 0,0 0 0 0 0,0 1 0 0 0,0-1 0 0 0,0 0 0 0 0,0 0 0 0 0,0 1 0 0 0,0-1 0 0 0,0 0 0 0 0,0 0 0 0 0,0 1 0 0 0,0-1 0 0 0,0 0 0 0 0,0 0-1 0 0,0 0 1 0 0,0 1 0 0 0,1-1 0 0 0,-1 0 0 0 0,0 0 0 0 0,0 1 0 0 0,0-1 0 0 0,0 0 0 0 0,0 0 0 0 0,1 0 0 0 0,-1 0 0 0 0,0 1 0 0 0,0-1 0 0 0,0 0 0 0 0,1 0 0 0 0,-1 0 0 0 0,0 0 0 0 0,0 0 0 0 0,0 0 0 0 0,1 0-4 0 0,-1 1-1 0 0,1-1 16 0 0,-1 1 0 0 0,0-1 0 0 0,0 1 1 0 0,0-1-1 0 0,0 1 0 0 0,0-1 0 0 0,1 0 1 0 0,-1 1-1 0 0,0-1 0 0 0,0 1 0 0 0,0-1 0 0 0,0 1 1 0 0,-1-1-1 0 0,1 1 0 0 0,0-1 0 0 0,0 1 1 0 0,0-1-1 0 0,0 1 0 0 0,0-1 0 0 0,-1 1 1 0 0,1-1-1 0 0,0 1 0 0 0,0-1 0 0 0,-1 1-15 0 0,1-1 30 0 0,0 1 1 0 0,-1-1-1 0 0,1 1 0 0 0,0-1 0 0 0,0 1 0 0 0,-1 0 0 0 0,1-1 1 0 0,0 1-1 0 0,0-1 0 0 0,0 1 0 0 0,0 0 0 0 0,0-1 0 0 0,0 1 0 0 0,0-1 1 0 0,0 1-1 0 0,0 0 0 0 0,0-1 0 0 0,0 1 0 0 0,0 0-30 0 0,2 2 284 0 0,-1 0 1 0 0,0 1-1 0 0,0-1 0 0 0,0 1 0 0 0,0-1 0 0 0,0 1 0 0 0,-1 0 0 0 0,0-1 0 0 0,0 4-284 0 0,3 5 765 0 0,-2-11-710 0 0,-1 0 0 0 0,0 0 1 0 0,1 0-1 0 0,-1 0 0 0 0,0 0 0 0 0,0 0 0 0 0,0 0 0 0 0,0 0 0 0 0,0 0 0 0 0,1 0 0 0 0,-2 0 0 0 0,1 0 0 0 0,0 0 0 0 0,0 0-55 0 0,-1 3 139 0 0,1-3-107 0 0,-1 0 0 0 0,1-1 1 0 0,0 1-1 0 0,-1 0 0 0 0,1 0 0 0 0,0 0 0 0 0,0-1 0 0 0,0 1 1 0 0,0 0-1 0 0,0 0 0 0 0,0 0 0 0 0,0 0 0 0 0,0-1 0 0 0,0 1 1 0 0,0 0-1 0 0,0 0 0 0 0,1 0 0 0 0,-1-1 0 0 0,0 1 1 0 0,0 0-1 0 0,1 0 0 0 0,-1-1 0 0 0,1 1 0 0 0,-1 0 0 0 0,1 0 1 0 0,-1-1-1 0 0,1 1 0 0 0,-1-1 0 0 0,1 1 0 0 0,0 0-32 0 0,-1-1 0 0 0,1 1-1 0 0,-1-1 0 0 0,1 1 1 0 0,-1-1-1 0 0,0 1 0 0 0,1-1 0 0 0,-1 1 1 0 0,0 0-1 0 0,1-1 0 0 0,-1 1 1 0 0,0-1-1 0 0,0 1 0 0 0,1 0 0 0 0,-1-1 1 0 0,0 1-1 0 0,0 0 0 0 0,0-1 1 0 0,0 1-1 0 0,0 0 0 0 0,0-1 0 0 0,0 1 1 0 0,0 0-1 0 0,0-1 0 0 0,0 1 1 0 0,-1 0-1 0 0,1-1 0 0 0,0 1 0 0 0,0 0 1 0 0,0-1-1 0 0,-1 1 1 0 0,0 1 34 0 0,0-1 1 0 0,0 0-1 0 0,-1 1 0 0 0,1-1 0 0 0,0 0 1 0 0,-1 0-1 0 0,1 0 0 0 0,-1 0 1 0 0,1 0-1 0 0,-1 0 0 0 0,1-1 0 0 0,-1 1 1 0 0,0 0-1 0 0,-1 0-34 0 0,2-1 488 0 0,1 0 21 0 0,-1 0-498 0 0,1 0-1 0 0,0 0 1 0 0,-1 0 0 0 0,1 1-1 0 0,0-1 1 0 0,-1 0-1 0 0,1 0 1 0 0,-1 0-1 0 0,1 0 1 0 0,0 0-1 0 0,-1 0 1 0 0,1-1-1 0 0,-1 1 1 0 0,1 0-1 0 0,0 0 1 0 0,-1 0 0 0 0,1 0-1 0 0,-1 0 1 0 0,1 0-1 0 0,0-1 1 0 0,-1 1-1 0 0,1 0 1 0 0,0 0-1 0 0,0-1 1 0 0,-1 1-1 0 0,1 0 1 0 0,0 0-1 0 0,-1-1 1 0 0,1 1 0 0 0,0 0-1 0 0,0-1 1 0 0,0 1-1 0 0,-1 0 1 0 0,1-1-1 0 0,0 1 1 0 0,0 0-1 0 0,0-1 1 0 0,0 1-1 0 0,0-1 1 0 0,-1 1-1 0 0,1 0 1 0 0,0-1 0 0 0,0 1-1 0 0,0-1 1 0 0,0 1-1 0 0,0 0 1 0 0,0-1-1 0 0,1 1 1 0 0,-1-1-1 0 0,0 1 1 0 0,0 0-1 0 0,0-1 1 0 0,0 1-1 0 0,0 0 1 0 0,0-1 0 0 0,1 1-1 0 0,-1 0 1 0 0,0-1-11 0 0,1-13-4 0 0,-1 13 4 0 0,0 0 0 0 0,0 0 0 0 0,0-1 0 0 0,0 1 0 0 0,0 0 0 0 0,1 0 0 0 0,-1 0 0 0 0,0-1 0 0 0,1 1 0 0 0,-1 0 0 0 0,1 0 0 0 0,-1 0 0 0 0,1 0 0 0 0,-1 0 0 0 0,1 0 0 0 0,0 0 0 0 0,-1 0 0 0 0,2-1 0 0 0,-1 1 0 0 0,0 0 0 0 0,0-1 0 0 0,0 1 0 0 0,-1-1 0 0 0,1 1 0 0 0,0-1 0 0 0,0 0 0 0 0,-1 1 0 0 0,1-1 0 0 0,-1 1 0 0 0,0-1 0 0 0,1 0 0 0 0,-1 0 0 0 0,0 1 0 0 0,0-3 0 0 0,0 3-36 0 0,0-1 0 0 0,1 0 0 0 0,-1 1 0 0 0,0-1 0 0 0,1 1 0 0 0,0-1 0 0 0,-1 0 0 0 0,1 1 0 0 0,0-1 0 0 0,0 1 0 0 0,-1-1 0 0 0,1 1 0 0 0,0 0 0 0 0,1-1 0 0 0,0 0 36 0 0,-1 0-120 0 0,1 0-1 0 0,0-1 1 0 0,-1 1-1 0 0,1 0 1 0 0,-1-1-1 0 0,0 1 0 0 0,0-2 121 0 0,1-3-235 0 0,-1 3 194 0 0,0 1-1 0 0,0-1 1 0 0,0 0 0 0 0,0 1-1 0 0,1 0 1 0 0,0-1 0 0 0,-1 1-1 0 0,1 0 1 0 0,0-1 0 0 0,1 1 41 0 0,-1 1 2 0 0,0 0 0 0 0,1 0 1 0 0,-1 1-1 0 0,0-1 0 0 0,1 1 0 0 0,-1 0 1 0 0,1 0-1 0 0,0 0 0 0 0,-1 0 0 0 0,1 0 1 0 0,0 0-1 0 0,0 1 0 0 0,-1-1 0 0 0,1 1 1 0 0,0 0-1 0 0,0 0 0 0 0,0 0 0 0 0,1 0-2 0 0,-2 0 0 0 0,-1 1 0 0 0,1-1 0 0 0,-1 1 0 0 0,1-1 0 0 0,-1 1 0 0 0,0 0 0 0 0,0 0 0 0 0,1 0 0 0 0,-1-1 0 0 0,0 1 0 0 0,0 0 0 0 0,0 1 0 0 0,0-1 0 0 0,0 0 0 0 0,0 0 0 0 0,0 0 0 0 0,0 1 0 0 0,1 0 0 0 0,9 11 0 0 0,-6-10 0 0 0,-4-3 0 0 0,0 1 0 0 0,0-1 0 0 0,0 1 0 0 0,0-1 0 0 0,0 1 0 0 0,0 0 0 0 0,0-1 0 0 0,0 1 0 0 0,0 0 0 0 0,-1 0 0 0 0,1-1 0 0 0,0 1 0 0 0,-1 0 0 0 0,1 0 0 0 0,0 0 0 0 0,-1 0 0 0 0,1 0 0 0 0,-1 0 0 0 0,1 0 0 0 0,-1 0 0 0 0,0 0 0 0 0,0 0 0 0 0,1 0 0 0 0,-1 0 0 0 0,0 1 0 0 0,0-1 0 0 0,0 0 0 0 0,0 0 0 0 0,0 0 0 0 0,0 1 0 0 0,0 0 0 0 0,0 0 0 0 0,0 0 0 0 0,0 0-1 0 0,1 0 1 0 0,-1 0 0 0 0,0 0 0 0 0,1 0-1 0 0,0 0 1 0 0,0 2 0 0 0,0-3 3 0 0,0 0 0 0 0,-1 1 0 0 0,1-1 0 0 0,-1 1 0 0 0,1-1 0 0 0,-1 1 0 0 0,0-1 0 0 0,0 1 0 0 0,1-1 0 0 0,-1 1 0 0 0,0 0 0 0 0,0-1 0 0 0,0 1 0 0 0,-1-1 0 0 0,1 1 0 0 0,0-1 0 0 0,-1 1 0 0 0,1-1 0 0 0,-1 1 0 0 0,1-1 0 0 0,-1 1 0 0 0,0-1-3 0 0,-3 5 99 0 0,3-5-72 0 0,1-1 0 0 0,-1 0 0 0 0,1 0 0 0 0,0 1 0 0 0,-1-1 0 0 0,1 0 1 0 0,0 1-1 0 0,-1-1 0 0 0,1 0 0 0 0,0 1 0 0 0,-1-1 0 0 0,1 0 1 0 0,0 1-1 0 0,0-1 0 0 0,0 1 0 0 0,-1-1 0 0 0,1 0 0 0 0,0 1 0 0 0,0-1 1 0 0,0 1-1 0 0,0-1 0 0 0,0 1 0 0 0,0-1 0 0 0,0 1 0 0 0,0-1 0 0 0,0 0 1 0 0,0 1-1 0 0,0-1 0 0 0,0 1 0 0 0,0-1 0 0 0,0 1 0 0 0,0-1 1 0 0,0 1-1 0 0,1-1 0 0 0,-1 0 0 0 0,0 1 0 0 0,0-1 0 0 0,1 1 0 0 0,-1-1 1 0 0,0 0-1 0 0,0 1 0 0 0,1-1 0 0 0,-1 0 0 0 0,0 1 0 0 0,1-1-27 0 0,-2 0 40 0 0,1 1-1 0 0,0-1 1 0 0,0 1-1 0 0,-1-1 1 0 0,1 1-1 0 0,-1-1 1 0 0,1 1-1 0 0,0-1 1 0 0,-1 1-1 0 0,1-1 0 0 0,-1 0 1 0 0,1 1-1 0 0,-1-1 1 0 0,1 0-1 0 0,-1 1-39 0 0,1-1 4 0 0,0 0 0 0 0,-1 0-1 0 0,1 0 1 0 0,0 0-1 0 0,0 0 1 0 0,0 0 0 0 0,0 0-1 0 0,0 0 1 0 0,0 0 0 0 0,0 0-1 0 0,0 0 1 0 0,0 0-1 0 0,0 0 1 0 0,0 0 0 0 0,0 0-1 0 0,-1 1 1 0 0,1-1 0 0 0,0 0-1 0 0,0 0 1 0 0,0 0-1 0 0,0 0 1 0 0,0 0 0 0 0,0 0-1 0 0,0 0 1 0 0,0 0-1 0 0,0 0 1 0 0,0 0 0 0 0,0 0-1 0 0,0 1 1 0 0,0-1 0 0 0,0 0-1 0 0,0 0 1 0 0,0 0-1 0 0,0 0 1 0 0,0 0 0 0 0,0 0-1 0 0,0 0 1 0 0,0 0 0 0 0,0 0-1 0 0,0 1 1 0 0,0-1-1 0 0,0 0 1 0 0,0 0 0 0 0,0 0-1 0 0,0 0 1 0 0,0 0 0 0 0,0 0-1 0 0,0 0 1 0 0,0 0-1 0 0,1 0 1 0 0,-1 0 0 0 0,0 0-1 0 0,0 0 1 0 0,0 0 0 0 0,0 1-1 0 0,0-1 1 0 0,0 0-1 0 0,0 0 1 0 0,0 0 0 0 0,0 0-1 0 0,0 0 1 0 0,0 0-1 0 0,1 0-3 0 0,-1 0 31 0 0,0 0 0 0 0,0 0 0 0 0,0 0-1 0 0,0 0 1 0 0,1 0 0 0 0,-1 0-1 0 0,0 0 1 0 0,0-1 0 0 0,0 1-1 0 0,0 0 1 0 0,1 0 0 0 0,-1 0 0 0 0,0 0-1 0 0,0 0 1 0 0,0 0 0 0 0,0 0-1 0 0,0 0 1 0 0,0-1 0 0 0,1 1-1 0 0,-1 0 1 0 0,0 0 0 0 0,0 0-1 0 0,0 0 1 0 0,0 0 0 0 0,0-1 0 0 0,0 1-1 0 0,0 0 1 0 0,0 0 0 0 0,0 0-1 0 0,0 0 1 0 0,0 0 0 0 0,0-1-1 0 0,0 1 1 0 0,0 0 0 0 0,0 0-1 0 0,0 0 1 0 0,0-1 0 0 0,0 1 0 0 0,0 0-1 0 0,0 0-30 0 0,0-1 28 0 0,1 0-1 0 0,-1 0 1 0 0,0 1 0 0 0,1-1-1 0 0,-1 0 1 0 0,0 0-1 0 0,1 0 1 0 0,-1 1 0 0 0,1-1-1 0 0,-1 0 1 0 0,1 1-1 0 0,-1-1 1 0 0,1 0 0 0 0,-1 1-1 0 0,1-1 1 0 0,0 1-1 0 0,-1-1 1 0 0,1 1 0 0 0,0-1-1 0 0,0 1 1 0 0,-1-1-1 0 0,1 1-27 0 0,0-1 0 0 0,1 1 0 0 0,-1-1 0 0 0,0 0 1 0 0,0 1-1 0 0,-1-1 0 0 0,1 0 0 0 0,0 0 0 0 0,0 0 0 0 0,0 0 0 0 0,0 1 0 0 0,-1-1 0 0 0,1 0 0 0 0,0-1 0 0 0,-1 1 0 0 0,1 0 0 0 0,-1 0 0 0 0,1-3 0 0 0,1 1 0 0 0,-1-1 0 0 0,1 1 0 0 0,-1 0 0 0 0,1-1 0 0 0,1 0 0 0 0,3-6 0 0 0,-6 10-6 0 0,0-1 1 0 0,1 1-1 0 0,-1-1 0 0 0,0 0 0 0 0,0 1 0 0 0,0-1 0 0 0,0 1 1 0 0,1-1-1 0 0,-1 1 0 0 0,0-1 0 0 0,0 0 0 0 0,0 1 0 0 0,0-1 1 0 0,0 1-1 0 0,-1-1 0 0 0,1 1 0 0 0,0-1 0 0 0,0 0 0 0 0,0 1 0 0 0,0-1 1 0 0,-1 1-1 0 0,1-1 0 0 0,0 1 0 0 0,-1-1 6 0 0,1 1-22 0 0,0-1 0 0 0,0 1-1 0 0,-1 0 1 0 0,1-1 0 0 0,0 1-1 0 0,0-1 1 0 0,0 1 0 0 0,0 0-1 0 0,-1-1 1 0 0,1 1 0 0 0,0-1 0 0 0,0 1-1 0 0,0-1 1 0 0,0 1 0 0 0,0-1-1 0 0,0 1 1 0 0,0 0 0 0 0,0-1-1 0 0,0 1 1 0 0,1-1 0 0 0,-1 1 0 0 0,0-1-1 0 0,0 1 1 0 0,0 0 0 0 0,0-1-1 0 0,0 1 1 0 0,1 0 0 0 0,-1-1 0 0 0,0 1-1 0 0,0-1 1 0 0,1 1 0 0 0,-1 0-1 0 0,1-1 23 0 0,1-1-140 0 0,1-2-16 0 0,1 0 0 0 0,0 1-1 0 0,0-1 1 0 0,0 1 0 0 0,0 0-1 0 0,5-3 157 0 0,-7 5-2 0 0,1 0-1 0 0,0 0 1 0 0,0 0-1 0 0,0 0 1 0 0,0 0-1 0 0,0 1 1 0 0,0-1-1 0 0,0 1 1 0 0,1 0-1 0 0,-1 0 0 0 0,0 0 1 0 0,0 0-1 0 0,0 1 1 0 0,0-1-1 0 0,3 2 3 0 0,-5-2 0 0 0,0 1 0 0 0,0-1 0 0 0,0 1 0 0 0,0 0 0 0 0,0-1 0 0 0,-1 1 0 0 0,1 0 0 0 0,0 0 0 0 0,0 0 0 0 0,-1 0 0 0 0,1-1 0 0 0,-1 1 0 0 0,1 0 0 0 0,-1 0 0 0 0,1 0 0 0 0,-1 0 0 0 0,1 0 0 0 0,-1 0 0 0 0,0 1 0 0 0,0-1 0 0 0,1 0 0 0 0,4 28 0 0 0,-4-24 0 0 0,-1-3 0 0 0,1 1 0 0 0,0-1 0 0 0,0 0 0 0 0,0 0 0 0 0,0 0 0 0 0,0 0 0 0 0,0 0 0 0 0,0 0 0 0 0,1 0 0 0 0,-1-1 0 0 0,0 1 0 0 0,0 0 0 0 0,-1-1 0 0 0,1 1 0 0 0,0 0 0 0 0,-1 0 0 0 0,1 0 0 0 0,-1-1 0 0 0,1 1 0 0 0,-1 2 0 0 0,0-2 3 0 0,0 0 0 0 0,1 1 0 0 0,-1-1 0 0 0,0 0 0 0 0,1 0-1 0 0,-1 1 1 0 0,1-1 0 0 0,0 0 0 0 0,0 0 0 0 0,0 0 0 0 0,0 0 0 0 0,0 1-1 0 0,0-2 1 0 0,1 1 0 0 0,-1 0 0 0 0,1 0 0 0 0,-1 0 0 0 0,1-1 0 0 0,0 1-1 0 0,-1-1 1 0 0,3 2-3 0 0,-3-2-336 0 0,1 0-1 0 0,-1-1 1 0 0,1 1-1 0 0,0 0 0 0 0,-1-1 1 0 0,1 1-1 0 0,0-1 1 0 0,0 1-1 0 0,0-1 0 0 0,-1 0 1 0 0,3 0 336 0 0,-1-1-2024 0 0,7-4-21 0 0</inkml:trace>
  <inkml:trace contextRef="#ctx0" brushRef="#br0" timeOffset="2111.919">1558 799 15664 0 0,'0'0'356'0'0,"0"0"49"0"0,0 0 21 0 0,1 1-42 0 0,0 0-371 0 0,0 1-1 0 0,0-1 0 0 0,0 0 0 0 0,0 1 0 0 0,0-1 0 0 0,-1 1 0 0 0,1-1 1 0 0,-1 1-1 0 0,1-1 0 0 0,-1 1 0 0 0,0-1 0 0 0,1 1 0 0 0,-1 0 0 0 0,0-1 1 0 0,0 1-1 0 0,0-1 0 0 0,0 1 0 0 0,0 0 0 0 0,-1-1 0 0 0,1 1-12 0 0,0 17 828 0 0,1-16-673 0 0,-1 0 0 0 0,0 0 0 0 0,-1-1 0 0 0,1 1 0 0 0,0 0 0 0 0,-1 0 0 0 0,0 1-155 0 0,0-3 81 0 0,1 1 1 0 0,-1 0 0 0 0,1-1 0 0 0,0 1 0 0 0,0-1 0 0 0,-1 1-1 0 0,1 0 1 0 0,0-1 0 0 0,0 1 0 0 0,1 0 0 0 0,-1-1-1 0 0,0 1 1 0 0,0 0 0 0 0,1-1 0 0 0,-1 1 0 0 0,1-1 0 0 0,0 1-1 0 0,-1-1-81 0 0,1 1 55 0 0,-1-1 0 0 0,1 0 0 0 0,-1 0 0 0 0,0 1 0 0 0,1-1 0 0 0,-1 0 0 0 0,0 1 0 0 0,0-1 0 0 0,0 0 0 0 0,0 1 0 0 0,0 0-55 0 0,0-1 0 0 0,0 0 0 0 0,0 1 1 0 0,0-1-1 0 0,0 0 0 0 0,1 1 1 0 0,-1-1-1 0 0,0 0 0 0 0,0 1 1 0 0,1-1-1 0 0,-1 0 0 0 0,1 1 0 0 0,6 13 1516 0 0,-7-15-1562 0 0,-1 0 0 0 0,1 0 0 0 0,0 0 0 0 0,0 0 0 0 0,0 1 0 0 0,0-1-1 0 0,0 0 1 0 0,0 0 0 0 0,0 0 0 0 0,0 0 0 0 0,0 1 0 0 0,0-1 0 0 0,0 0 0 0 0,1 0 0 0 0,-1 0 0 0 0,0 0-1 0 0,0 1 1 0 0,0-1 0 0 0,0 0 0 0 0,0 0 0 0 0,0 0 0 0 0,0 0 0 0 0,0 1 0 0 0,0-1 0 0 0,0 0 0 0 0,1 0 0 0 0,-1 0-1 0 0,0 0 1 0 0,0 0 0 0 0,0 0 0 0 0,0 0 0 0 0,0 1 0 0 0,1-1 0 0 0,-1 0 0 0 0,0 0 0 0 0,0 0 0 0 0,0 0-1 0 0,0 0 1 0 0,1 0 0 0 0,-1 0 0 0 0,0 0 0 0 0,0 0 0 0 0,0 0 0 0 0,1 0 0 0 0,-1 0 0 0 0,0 0 0 0 0,0 0-1 0 0,0 0 1 0 0,0 0 0 0 0,1 0 0 0 0,-1 0 0 0 0,0 0 0 0 0,0 0 0 0 0,0 0 0 0 0,0 0 0 0 0,1-1 0 0 0,-1 1 0 0 0,0 0-1 0 0,0 0 47 0 0,0 0-85 0 0,1-1-1 0 0,-1 1 0 0 0,0 0 1 0 0,1-1-1 0 0,-1 1 0 0 0,0-1 1 0 0,0 1-1 0 0,0-1 0 0 0,1 1 1 0 0,-1-1-1 0 0,0 1 0 0 0,0 0 1 0 0,0-1-1 0 0,0 1 0 0 0,0-1 1 0 0,0 1-1 0 0,0-1 0 0 0,0 1 1 0 0,0-1-1 0 0,0 1 0 0 0,0-1 1 0 0,0 1-1 0 0,0-1 1 0 0,-1 1-1 0 0,1-1 0 0 0,0 1 1 0 0,0 0-1 0 0,0-1 0 0 0,-1 1 1 0 0,1-1-1 0 0,0 1 0 0 0,0 0 1 0 0,-1-1-1 0 0,1 1 0 0 0,0 0 1 0 0,-1-1-1 0 0,1 1 0 0 0,-1-1 86 0 0,0-1-663 0 0,-8-11-5478 0 0</inkml:trace>
  <inkml:trace contextRef="#ctx0" brushRef="#br0" timeOffset="2449.478">1668 714 10136 0 0,'-1'1'64'0'0,"0"1"0"0"0,0-1 0 0 0,1 0 0 0 0,-1 1 0 0 0,1-1 0 0 0,-1 1 0 0 0,1-1 0 0 0,-1 1 0 0 0,1 0 0 0 0,0-1 0 0 0,0 1 0 0 0,-1-1 0 0 0,1 2-64 0 0,-1 8 224 0 0,0-8-193 0 0,1 0 1 0 0,0 0-1 0 0,0 0 1 0 0,0 1-1 0 0,1-1 1 0 0,-1 0-1 0 0,1 0 1 0 0,0 0-1 0 0,0 0 1 0 0,0 0-1 0 0,0 0 1 0 0,0 0-32 0 0,1 1 77 0 0,-1 0 0 0 0,0 0 0 0 0,0 1 1 0 0,0-1-1 0 0,0 1 0 0 0,0 1-77 0 0,-1-3 125 0 0,0 1 0 0 0,1 0 0 0 0,0 0 0 0 0,0-1 0 0 0,0 1 0 0 0,0 0 0 0 0,0-1 0 0 0,2 3-125 0 0,-1-2 168 0 0,0 0 0 0 0,-1 0 0 0 0,0 0 0 0 0,0 1 0 0 0,0-1 0 0 0,0 1-168 0 0,0-1 169 0 0,-1 0 0 0 0,1 0 0 0 0,0 0 1 0 0,0 0-1 0 0,0 0 0 0 0,0 0 0 0 0,1 0 0 0 0,0 0 1 0 0,0 0-1 0 0,2 2-169 0 0,-3-3 128 0 0,0 0 0 0 0,1 0 1 0 0,-1 0-1 0 0,0 0 0 0 0,0 0 1 0 0,-1 0-1 0 0,1 0 0 0 0,-1 1 1 0 0,1-1-1 0 0,-1 2-128 0 0,0-2 40 0 0,0 1 0 0 0,1-1 0 0 0,-1 1 0 0 0,1-1 0 0 0,0 1 0 0 0,0-1 0 0 0,0 0 0 0 0,0 1-1 0 0,1 0-39 0 0,1 4 0 0 0,-3-8 0 0 0,0 0 0 0 0,0 0 0 0 0,-1 0 0 0 0,1 0 0 0 0,0 0 0 0 0,0 0 0 0 0,0 0-1 0 0,0 1 1 0 0,0-1 0 0 0,1 0 0 0 0,-1 0 0 0 0,0 0 0 0 0,0 0 0 0 0,0 0 0 0 0,0 0-1 0 0,0 0 1 0 0,0 1 0 0 0,0-1 0 0 0,0 0 0 0 0,0 0 0 0 0,0 0 0 0 0,0 0 0 0 0,0 0-1 0 0,0 0 1 0 0,0 0 0 0 0,0 0 0 0 0,0 0 0 0 0,1 0 0 0 0,-1 0 0 0 0,0 1 0 0 0,0-1-1 0 0,0 0 1 0 0,0 0 0 0 0,0 0 0 0 0,0 0 0 0 0,0 0 0 0 0,0 0 0 0 0,1 0 0 0 0,-1 0-1 0 0,0 0 1 0 0,0 0 0 0 0,0 0 0 0 0,0 0 0 0 0,0 0 0 0 0,0 0 0 0 0,0 0 0 0 0,1 0-1 0 0,-1 0 1 0 0,0 0 0 0 0,0 0 0 0 0,9-4 38 0 0,7-6 373 0 0,2-15 1029 0 0,-17 24-1421 0 0,1-2-8 0 0,0 1 1 0 0,1 0-1 0 0,-1 0 0 0 0,0-1 0 0 0,-1 1 1 0 0,1-1-1 0 0,0 1 0 0 0,-1-1 0 0 0,1 0 1 0 0,-1 0-1 0 0,0 0 0 0 0,0 0 0 0 0,0 0-11 0 0,0 0 0 0 0,0 0 0 0 0,0 1 0 0 0,1-1 0 0 0,-1 0 0 0 0,1 1 0 0 0,-1-1 0 0 0,2-1 0 0 0,-1 2 0 0 0,0 0 0 0 0,-1 0 0 0 0,1-1 0 0 0,-1 1 0 0 0,0 0 0 0 0,0-1 0 0 0,0 1 0 0 0,0-1 0 0 0,0 1 0 0 0,0-2 0 0 0,-1 1 0 0 0,1 0 0 0 0,-1-1 0 0 0,1 1 0 0 0,0 1 0 0 0,0-1 0 0 0,0 0 0 0 0,1 0 0 0 0,-1 0 0 0 0,1 0 0 0 0,-1 1 0 0 0,3-3 0 0 0,-1 0 0 0 0,5-6 0 0 0,-2 7 0 0 0,4 6 0 0 0,8 14 0 0 0,-8-5 0 0 0,-8-10 0 0 0,-1 1 0 0 0,0 0 0 0 0,0 0 0 0 0,1 0 0 0 0,-1-1 0 0 0,0 1 0 0 0,-1 0 0 0 0,1 1 0 0 0,0-1 0 0 0,-1 0 0 0 0,1 0 0 0 0,-1 0 0 0 0,1 0 0 0 0,-1 1 0 0 0,2 8 0 0 0,-1-5 55 0 0,0 0 0 0 0,0 0 0 0 0,-1 1 0 0 0,0-1-1 0 0,-1 0 1 0 0,1 0 0 0 0,-2 3-55 0 0,0 20 1056 0 0,0-3-416 0 0,1-20-598 0 0,0 0 0 0 0,1-1 0 0 0,0 1 0 0 0,0 5-42 0 0,1-8 32 0 0,-1-2-23 0 0,0 0 0 0 0,0 0 1 0 0,1 0-1 0 0,-1-1 0 0 0,0 1 1 0 0,0 0-1 0 0,-1 0 0 0 0,1 0 0 0 0,0 0 1 0 0,0 0-1 0 0,0 0 0 0 0,-1 0 0 0 0,1 0 1 0 0,0-1-1 0 0,-1 1 0 0 0,1 1-9 0 0,-1-2 111 0 0,1 2-70 0 0,3 1 299 0 0,3 0-2592 0 0,-6-3 536 0 0</inkml:trace>
  <inkml:trace contextRef="#ctx0" brushRef="#br0" timeOffset="3215.891">1968 292 13824 0 0,'0'0'629'0'0,"1"-1"-12"0"0,4-2-319 0 0,-4 2 103 0 0,-1 1 88 0 0,0 0 20 0 0,0 0-66 0 0,0 1-294 0 0,1 0-136 0 0,-1 0 0 0 0,0 0 0 0 0,1 0 0 0 0,-1 0 0 0 0,0 0 0 0 0,0 0 0 0 0,0 0-1 0 0,0 0 1 0 0,0 0 0 0 0,0 0 0 0 0,0 0 0 0 0,0 0 0 0 0,0 0 0 0 0,-1 0-1 0 0,1 0 1 0 0,0 0 0 0 0,-1 0 0 0 0,1 0 0 0 0,-1 1-13 0 0,-1 3 214 0 0,2 0 1 0 0,0-1 0 0 0,0 1 0 0 0,0 0 0 0 0,1-1 0 0 0,0 1 0 0 0,0 0-215 0 0,1 18 731 0 0,2 100 901 0 0,5-19-1632 0 0,-2 19 1883 0 0,-2-68-1713 0 0,-1-18-175 0 0,-3-33 5 0 0,-1 0 0 0 0,1-1 0 0 0,0 1 0 0 0,0 0 0 0 0,1-1 0 0 0,0 2 0 0 0,5 17 0 0 0,-6-19 0 0 0,0-1 0 0 0,0 0 0 0 0,1 1 0 0 0,-1-1 0 0 0,1 0 0 0 0,-1 0 0 0 0,1 0 0 0 0,0 0 0 0 0,0 0 0 0 0,0 0 0 0 0,0-1 0 0 0,0 1 0 0 0,0 0 0 0 0,0-1 0 0 0,1 0 0 0 0,0 1 0 0 0,0 0 0 0 0,15 1 0 0 0,-13-3 70 0 0,0 0 0 0 0,0 0 0 0 0,0-1 0 0 0,0 1 0 0 0,0-2 0 0 0,0 1 0 0 0,0 0 0 0 0,0-1-1 0 0,0 0 1 0 0,0 0 0 0 0,3-3-70 0 0,20-6 1114 0 0,-1 1-935 0 0,-20 6-182 0 0,1 1-1 0 0,-1 1 1 0 0,1-1-1 0 0,3 1 4 0 0,26-6 0 0 0,-23 5 0 0 0,-1 0 0 0 0,1 1 0 0 0,0 1 0 0 0,2 0 0 0 0,26 0 0 0 0,33 1 0 0 0,-25 2 167 0 0,-11-1-2077 0 0,-13 1-3385 0 0,5 1-2666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8:39.9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317 78 8288 0 0,'101'-61'3360'0'0,"-76"46"-1312"0"0,-25 15-1536 0 0,0 0 0 0 0,0 0-70 0 0,-2-1-421 0 0,1 1 0 0 0,-1 0 0 0 0,0 0 0 0 0,0 0 0 0 0,0 0 0 0 0,0 0 0 0 0,0 0 0 0 0,-1 1-21 0 0,-2-1-2 0 0,-7 2 325 0 0,0 0 1 0 0,0 1 0 0 0,-7 2-324 0 0,-5 2 468 0 0,-37 11-265 0 0,2 2 0 0 0,0 4-1 0 0,-4 4-202 0 0,51-22 187 0 0,0 2 0 0 0,1-1 0 0 0,-1 1 0 0 0,1 1 0 0 0,1 0 0 0 0,-1 2-187 0 0,5-7 318 0 0,5-2-300 0 0,0-1-1 0 0,-1 1 1 0 0,1-1-1 0 0,0 1 0 0 0,0 0 1 0 0,0 0-1 0 0,0-1 0 0 0,0 1 1 0 0,0 0-1 0 0,1 0 1 0 0,-1 0-1 0 0,1 0 0 0 0,-1 0 1 0 0,1 0-1 0 0,0 0 0 0 0,-1 0 1 0 0,1 0-1 0 0,0 0 0 0 0,1 0 1 0 0,-1 0-1 0 0,0 0 1 0 0,0 0-1 0 0,1 0 0 0 0,-1-1 1 0 0,1 1-1 0 0,0 0 0 0 0,-1 0 1 0 0,1 0-1 0 0,0 0 1 0 0,0-1-1 0 0,0 1 0 0 0,1 0 1 0 0,-1-1-1 0 0,0 1 0 0 0,1 0-17 0 0,16 13 0 0 0,1-1 0 0 0,1 0 0 0 0,8 3 0 0 0,47 33 0 0 0,-2 3 0 0 0,-3 3 0 0 0,1 5 0 0 0,-47-35 0 0 0,-23-25 0 0 0,0 0 0 0 0,0 0 0 0 0,0 0 0 0 0,-1 0 0 0 0,1 0 0 0 0,0 1 0 0 0,-1-1 0 0 0,1 0 0 0 0,0 0 0 0 0,-1 1 0 0 0,0-1 0 0 0,1 0 0 0 0,-1 1 0 0 0,0-1 0 0 0,0 0 0 0 0,0 1 0 0 0,0-1 0 0 0,0 1 0 0 0,0-1 0 0 0,0 0 0 0 0,0 1 0 0 0,0-1 0 0 0,-1 0 0 0 0,1 1 0 0 0,-2 2 90 0 0,0 0 0 0 0,-1 0-1 0 0,1 0 1 0 0,-1-1 0 0 0,0 1-1 0 0,0-1 1 0 0,0 1 0 0 0,0-1-1 0 0,0 0 1 0 0,-1 0 0 0 0,0-1-1 0 0,1 1 1 0 0,-1-1-1 0 0,0 0 1 0 0,0 1 0 0 0,-1-2-1 0 0,1 1 1 0 0,0-1 0 0 0,-1 1-1 0 0,1-1 1 0 0,-5 0-90 0 0,-25 4 132 0 0,14-1-126 0 0,-1-1-1 0 0,1-1 1 0 0,0-1-1 0 0,0-1 1 0 0,-1-1-1 0 0,-4-1-5 0 0,6-2 0 0 0,0 0 0 0 0,1 0 0 0 0,-2-3 0 0 0,12 4 0 0 0,-1 0 0 0 0,1-1 0 0 0,0 0 0 0 0,0 0 0 0 0,0-1 0 0 0,1 0 0 0 0,-4-3 0 0 0,10 7 58 0 0,0-1-1 0 0,0 1 1 0 0,0-1 0 0 0,0 1-1 0 0,0-1 1 0 0,0 1-1 0 0,0-1 1 0 0,0 1-1 0 0,0-3-57 0 0,0-7-1511 0 0,5 6-3402 0 0,4 2-1772 0 0</inkml:trace>
  <inkml:trace contextRef="#ctx0" brushRef="#br0" timeOffset="721.836">222 846 13016 0 0,'0'0'297'0'0,"0"0"39"0"0,0 0 17 0 0,0 0-37 0 0,0 0-174 0 0,0 0 35 0 0,3 8 266 0 0,17 38 2923 0 0,1 1-4147 0 0,-18-37 867 0 0,3 7 750 0 0,-1 0 0 0 0,1 11-836 0 0,-6-17 0 0 0,-3-10 0 0 0,-3-4 0 0 0,5 2 0 0 0,0-1 0 0 0,0 0 0 0 0,0 1 0 0 0,0-1 0 0 0,0 0 0 0 0,0 0 0 0 0,0 0 0 0 0,1 0 0 0 0,-1 0 0 0 0,1 0 0 0 0,-1 0 0 0 0,1 0 0 0 0,0 0 0 0 0,-1 0 0 0 0,1-2 0 0 0,3-33 0 0 0,-2 28 0 0 0,1-5 43 0 0,-1 2-328 0 0,0-1-1 0 0,1 1 1 0 0,1 0 0 0 0,0 0-1 0 0,4-11 286 0 0,-3 14-335 0 0,-1 2-3 0 0,-1 1-1 0 0,1-1 1 0 0,1 1 0 0 0,-1 0-1 0 0,2-2 339 0 0,-4 7-25 0 0,0-1 0 0 0,0 1 0 0 0,0 0 0 0 0,1 0 0 0 0,-1 0-1 0 0,0 0 1 0 0,0-1 0 0 0,1 2 0 0 0,-1-1 0 0 0,1 0 0 0 0,-1 0-1 0 0,1 0 1 0 0,-1 1 0 0 0,1-1 0 0 0,-1 1 0 0 0,1-1 0 0 0,-1 1 0 0 0,1 0-1 0 0,0-1 1 0 0,-1 1 0 0 0,1 0 0 0 0,0 0 0 0 0,-1 0 0 0 0,1 0 0 0 0,0 1 25 0 0,3-1 172 0 0,0 1 0 0 0,0 1 0 0 0,0-1 0 0 0,0 1 0 0 0,-1 0 0 0 0,1 0-1 0 0,0 0 1 0 0,-1 1 0 0 0,1 0 0 0 0,-1 0 0 0 0,0 0 0 0 0,0 0 0 0 0,0 0 0 0 0,0 2-172 0 0,2 1 241 0 0,0 0-1 0 0,0 0 0 0 0,-1 1 0 0 0,0 0 1 0 0,0 0-1 0 0,-1 0 0 0 0,2 3-240 0 0,3 10-25 0 0,0 1 0 0 0,0 4 25 0 0,-8-22 0 0 0,1 11 0 0 0,-2-15 0 0 0,0 1 0 0 0,0 0 0 0 0,0 0 0 0 0,0 0 0 0 0,-1 0 0 0 0,1 0 0 0 0,0 0 0 0 0,0 0 0 0 0,0 0 0 0 0,0 0 0 0 0,0 0 0 0 0,0-1 0 0 0,-1 1 0 0 0,1 0 0 0 0,0 0 0 0 0,0 0 0 0 0,0 0 0 0 0,0 0 0 0 0,0 0 0 0 0,0 0 0 0 0,-1 0 0 0 0,1 0 0 0 0,0 0 0 0 0,0 0 0 0 0,0 0 0 0 0,0 0 0 0 0,0 0 0 0 0,-1 0 0 0 0,1 0 0 0 0,0 1 0 0 0,0-1 0 0 0,0 0 0 0 0,0 0 0 0 0,0 0 0 0 0,0 0 0 0 0,0 0 0 0 0,-1 0 0 0 0,1 0 0 0 0,0 0 0 0 0,0 0 0 0 0,0 0 0 0 0,0 1 0 0 0,0-1 0 0 0,0 0 0 0 0,0 0 0 0 0,0 0 0 0 0,0 0 0 0 0,0 0 0 0 0,0 0 0 0 0,-1 1 0 0 0,1-1 0 0 0,0 0 0 0 0,0 0 0 0 0,0 0 0 0 0,0 0 0 0 0,0 0 0 0 0,0 1 0 0 0,0-1 0 0 0,0 0 0 0 0,0 0 0 0 0,0 0 0 0 0,0 0 0 0 0,0 0 0 0 0,1 0 0 0 0,-8-8 0 0 0,7 8 0 0 0,-1-2 0 0 0,0-1 0 0 0,-1 0 0 0 0,2 1 0 0 0,-1-1 0 0 0,0 0 0 0 0,0 1 0 0 0,1-1 0 0 0,0 0 0 0 0,-1 0 0 0 0,1 0 0 0 0,0 1 0 0 0,0-1 0 0 0,1 0 0 0 0,-1 0 0 0 0,1-1 0 0 0,2-5 0 0 0,-1 0 0 0 0,2 1 0 0 0,-1-1 0 0 0,2-1 0 0 0,-4 8 0 0 0,10-12 0 0 0,-9 12 0 0 0,0 0 0 0 0,-1 1 0 0 0,1-1 0 0 0,-1 0 0 0 0,1 0 0 0 0,-1 0 0 0 0,1-2 0 0 0,-2 4 0 0 0,0-1-1 0 0,1 1 0 0 0,-1-1 0 0 0,0 1 0 0 0,0-1 1 0 0,1 1-1 0 0,-1-1 0 0 0,0 1 0 0 0,1-1 0 0 0,-1 1 0 0 0,0 0 1 0 0,1-1-1 0 0,-1 1 0 0 0,1 0 0 0 0,-1-1 0 0 0,0 1 1 0 0,1 0-1 0 0,-1-1 0 0 0,1 1 0 0 0,-1 0 0 0 0,1 0 1 0 0,-1 0-1 0 0,1-1 0 0 0,-1 1 0 0 0,1 0 0 0 0,-1 0 1 0 0,1 0-1 0 0,0 0 0 0 0,-1 0 0 0 0,1 0 1 0 0,0 0 6 0 0,1 1-1 0 0,-1-1 1 0 0,1 1 0 0 0,-1-1-1 0 0,1 1 1 0 0,-1-1-1 0 0,1 1 1 0 0,-1 0 0 0 0,0 0-1 0 0,1 0 1 0 0,-1 0-6 0 0,4 3 280 0 0,0 0 1 0 0,0 0-1 0 0,-1 1 1 0 0,0 0-1 0 0,2 2-280 0 0,7 10 600 0 0,-8-11-598 0 0,-1-1-1 0 0,1 1 1 0 0,-1 1 0 0 0,-1-1-1 0 0,3 5-1 0 0,21 35 0 0 0,-17-29 54 0 0,1 2-984 0 0,-11-18 422 0 0,0-1-140 0 0,3 2-1113 0 0,-2-2 1689 0 0,-1 0 0 0 0,0 0 0 0 0,0 0-1 0 0,1 1 1 0 0,-1-1 0 0 0,0 0 0 0 0,0 0-1 0 0,1 0 1 0 0,-1 0 0 0 0,0 0 0 0 0,0 0-1 0 0,1 0 1 0 0,-1 0 0 0 0,0 1 0 0 0,0-1 0 0 0,1 0-1 0 0,-1 0 1 0 0,0 0 0 0 0,1 0 0 0 0,-1 0-1 0 0,0-1 1 0 0,0 1 0 0 0,1 0 0 0 0,-1 0-1 0 0,0 0 1 0 0,0 0 0 0 0,1 0 0 0 0,-1 0-1 0 0,0 0 1 0 0,0 0 0 0 0,1-1 0 0 0,-1 1-1 0 0,0 0 1 0 0,0 0 72 0 0,10-10-1534 0 0</inkml:trace>
  <inkml:trace contextRef="#ctx0" brushRef="#br0" timeOffset="1021.431">704 863 17503 0 0,'0'0'399'0'0,"0"0"60"0"0,0 0 21 0 0,0 0-59 0 0,3 8-260 0 0,7 12-156 0 0,-6-12 487 0 0,0-1 0 0 0,0 0 0 0 0,1 0-1 0 0,-1 0 1 0 0,4 3-492 0 0,-4-6 204 0 0,-1 1-1 0 0,1-1 0 0 0,-1 1 0 0 0,0 0 1 0 0,0-1-1 0 0,-1 1 0 0 0,1 1 0 0 0,0 2-203 0 0,-2-6 6 0 0,3 5-139 0 0,-3-6-563 0 0,-1-1-257 0 0,3-2-5875 0 0,1-4 391 0 0</inkml:trace>
  <inkml:trace contextRef="#ctx0" brushRef="#br0" timeOffset="1290.797">778 683 13824 0 0,'0'0'314'0'0,"5"6"428"0"0,93 121 2169 0 0,-82-106-2828 0 0,-2 1-1 0 0,-1 0 0 0 0,9 19-82 0 0,4 0-620 0 0,-9-14 633 0 0,-14-23-13 0 0,0-1 0 0 0,0 1 0 0 0,0-1 0 0 0,0 0 0 0 0,1 0 0 0 0,2 2 0 0 0,-6-5 54 0 0,1 1 0 0 0,-1-1 0 0 0,0 0 0 0 0,1 1 0 0 0,-1-1 0 0 0,1 0 0 0 0,-1 0 0 0 0,1 0 0 0 0,-1 0-1 0 0,1 1 1 0 0,-1-1 0 0 0,1 0 0 0 0,-1 0 0 0 0,1 0 0 0 0,-1 0 0 0 0,1 0 0 0 0,-1 0 0 0 0,1 0 0 0 0,-1 0-1 0 0,1 0 1 0 0,-1 0 0 0 0,1-1 0 0 0,-1 1 0 0 0,1 0 0 0 0,-1 0 0 0 0,1 0 0 0 0,-1-1 0 0 0,0 1 0 0 0,1 0-1 0 0,-1 0 1 0 0,1-1 0 0 0,-1 1 0 0 0,0 0 0 0 0,1-1 0 0 0,-1 1 0 0 0,0 0 0 0 0,1-1 0 0 0,-1 1 0 0 0,0-1-1 0 0,1 1-53 0 0,1-3-180 0 0,-1 2 186 0 0,0-1-1 0 0,0 1 0 0 0,-1-1 1 0 0,1 1-1 0 0,0-1 0 0 0,-1 1 1 0 0,1-1-1 0 0,-1 1 0 0 0,1-1 1 0 0,-1 1-1 0 0,0-1 0 0 0,0 0 1 0 0,1 0-6 0 0,1-11 389 0 0,12-25 988 0 0,-11 29-1345 0 0,0-1 1 0 0,1 1 0 0 0,0 0-1 0 0,0 0 1 0 0,1 0 0 0 0,0 0-1 0 0,5-6-32 0 0,-7 12-1 0 0,-1 0 1 0 0,1 0-1 0 0,-1 1 0 0 0,1-1 0 0 0,0 1 0 0 0,0-1 0 0 0,3-1 1 0 0,-5 4 2 0 0,0 0 0 0 0,0-1 1 0 0,0 1-1 0 0,0 0 0 0 0,0-1 0 0 0,-1 1 0 0 0,1 0 0 0 0,0 0 1 0 0,0 0-1 0 0,0 0 0 0 0,0 0 0 0 0,0 0 0 0 0,0 0 0 0 0,0 0 1 0 0,0 0-1 0 0,0 0 0 0 0,-1 1 0 0 0,1-1 0 0 0,0 0 1 0 0,0 0-1 0 0,0 1 0 0 0,0-1 0 0 0,0 1 0 0 0,-1-1 0 0 0,1 1 1 0 0,0-1-1 0 0,0 1 0 0 0,-1 0 0 0 0,1-1 0 0 0,0 1 0 0 0,-1 0 1 0 0,1-1-1 0 0,-1 1 0 0 0,1 0 0 0 0,-1 0 0 0 0,1 0-2 0 0,0 0 90 0 0,2 4 55 0 0,1 0 1 0 0,-1 0-1 0 0,0 0 0 0 0,0 0 0 0 0,-1 0 0 0 0,1 0 0 0 0,-1 1 0 0 0,0-1 0 0 0,-1 1 0 0 0,1 0 0 0 0,-1 0 0 0 0,0-1 0 0 0,-1 4-145 0 0,1 0 0 0 0,-1 1 0 0 0,2 0 0 0 0,1 7 0 0 0,4 29 0 0 0,-5-39-133 0 0,-2-6-563 0 0,0-1-257 0 0,1-1-1286 0 0,1-3-4923 0 0</inkml:trace>
  <inkml:trace contextRef="#ctx0" brushRef="#br0" timeOffset="1607.878">1234 388 15664 0 0,'0'0'718'0'0,"0"0"-19"0"0,13 8-421 0 0,-7-6-19 0 0,1-1 0 0 0,-1 0 0 0 0,0 0-1 0 0,1-1 1 0 0,-1 0 0 0 0,0 0 0 0 0,3-1-259 0 0,17 1 668 0 0,-11 0-142 0 0,-1-1-1 0 0,1 0 1 0 0,4-2-526 0 0,-5 1 498 0 0,0 1 1 0 0,0 0-1 0 0,10 1-498 0 0,-6 1 314 0 0,13 2-216 0 0,0-2 0 0 0,0-1 0 0 0,8-2-98 0 0,-15 0-95 0 0,0 1-1 0 0,5 1 96 0 0,23 3-3830 0 0,-39-1-3332 0 0</inkml:trace>
  <inkml:trace contextRef="#ctx0" brushRef="#br0" timeOffset="1877.664">1323 549 15664 0 0,'0'0'356'0'0,"0"0"49"0"0,0 0 21 0 0,9 0 92 0 0,194-7-504 0 0,-96 12-1405 0 0,-79-5 879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8:50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526 0 7368 0 0,'0'0'568'0'0,"0"0"-122"0"0,0 0 882 0 0,-6 6 2260 0 0,-18 30-1012 0 0,5-6-2292 0 0,3-9 327 0 0,-1-1 0 0 0,0-1 0 0 0,-15 13-611 0 0,13-14 288 0 0,3-4-16 0 0,0 0 0 0 0,-10 6-272 0 0,-109 80 566 0 0,128-96-557 0 0,0 0 0 0 0,0 0 0 0 0,0-1 0 0 0,-1 0 1 0 0,1 0-1 0 0,-1-1 0 0 0,0 0 0 0 0,0 0 0 0 0,0-1 0 0 0,0 0 1 0 0,0 0-1 0 0,0-1 0 0 0,0 0 0 0 0,0-1 0 0 0,0 1 0 0 0,0-2-9 0 0,5 2-7 0 0,0-1-1 0 0,1 0 1 0 0,-1 0-1 0 0,0 0 1 0 0,1-1-1 0 0,0 1 0 0 0,-1 0 1 0 0,1-1-1 0 0,0 0 1 0 0,0 1-1 0 0,0-1 1 0 0,0 0-1 0 0,0 0 1 0 0,0 0-1 0 0,0-1 0 0 0,1 1 1 0 0,-1 0-1 0 0,1-1 1 0 0,-1 1-1 0 0,1 0 1 0 0,0-1-1 0 0,0 0 0 0 0,0 1 1 0 0,1-1-1 0 0,-1 0 1 0 0,1 1-1 0 0,-1-2 8 0 0,0-3-59 0 0,0 0-1 0 0,1 0 0 0 0,0 0 1 0 0,0 0-1 0 0,0 0 1 0 0,1 0-1 0 0,0 0 1 0 0,0 0-1 0 0,1 0 0 0 0,0 0 60 0 0,0 1-24 0 0,1 0 0 0 0,-1 0 0 0 0,1 1 0 0 0,0-1-1 0 0,0 1 1 0 0,0 0 0 0 0,1 0 0 0 0,0 0 0 0 0,0 0 0 0 0,0 1-1 0 0,0-1 1 0 0,1 1 0 0 0,1-1 24 0 0,-3 3 58 0 0,0 0 0 0 0,1 0 1 0 0,-1 1-1 0 0,0-1 0 0 0,1 1 0 0 0,-1-1 0 0 0,1 1 1 0 0,-1 0-1 0 0,1 1 0 0 0,0-1 0 0 0,-1 1 0 0 0,1-1 0 0 0,0 1 1 0 0,-1 0-1 0 0,1 1 0 0 0,0-1 0 0 0,-1 0 0 0 0,1 1 1 0 0,0 0-1 0 0,-1 0 0 0 0,1 0 0 0 0,-1 0 0 0 0,1 1-58 0 0,7 2 122 0 0,-1 1-1 0 0,0-1 0 0 0,0 2 1 0 0,0 0-1 0 0,-1 0 0 0 0,5 4-121 0 0,5 7 235 0 0,0 2-1 0 0,-1 0 0 0 0,-1 1 0 0 0,-1 0 1 0 0,-1 2-1 0 0,0-1 0 0 0,4 14-234 0 0,-10-16 73 0 0,0 0 0 0 0,-2 1 0 0 0,-1 1 1 0 0,0-1-74 0 0,-1-2 58 0 0,2 4-369 0 0,-7-20-38 0 0,0-2-931 0 0,0 0-403 0 0</inkml:trace>
  <inkml:trace contextRef="#ctx0" brushRef="#br0" timeOffset="620.507">630 385 5528 0 0,'0'0'422'0'0,"1"9"50"0"0,2 21 7164 0 0,-3 14-5342 0 0,0-14-471 0 0,1-17-1152 0 0,-1-9-544 0 0,0-1 0 0 0,1 1-1 0 0,-1-1 1 0 0,0 0 0 0 0,-1 1 0 0 0,1-1 0 0 0,-1 1-127 0 0,1-2 284 0 0,-1 2 336 0 0,0-10-518 0 0,3-15-192 0 0,5 1-196 0 0,-4 8 71 0 0,1 1 0 0 0,1-1 0 0 0,0 1-1 0 0,4-6 216 0 0,-4 9-100 0 0,-2 2 30 0 0,1 0 0 0 0,0 0-1 0 0,1 1 1 0 0,2-3 70 0 0,-5 6-20 0 0,-2 2 18 0 0,0-1 0 0 0,0 1 0 0 0,1-1 1 0 0,-1 1-1 0 0,0-1 0 0 0,1 1 0 0 0,-1 0 0 0 0,0-1 0 0 0,1 1 0 0 0,-1-1 0 0 0,1 1 0 0 0,-1 0 0 0 0,1 0 0 0 0,-1-1 0 0 0,1 1 0 0 0,-1 0 1 0 0,1 0-1 0 0,-1-1 0 0 0,1 1 0 0 0,-1 0 0 0 0,1 0 0 0 0,-1 0 0 0 0,1 0 0 0 0,-1 0 0 0 0,1 0 0 0 0,-1 0 0 0 0,1 0 0 0 0,-1 0 1 0 0,1 0-1 0 0,0 0 0 0 0,-1 0 0 0 0,1 0 0 0 0,-1 1 0 0 0,1-1 0 0 0,-1 0 0 0 0,1 0 0 0 0,-1 1 0 0 0,1-1 0 0 0,-1 0 0 0 0,0 1 0 0 0,1-1 2 0 0,3 3 69 0 0,-1 0 0 0 0,0-1 0 0 0,0 2 0 0 0,0-1 0 0 0,0 0 0 0 0,0 0 0 0 0,-1 1 0 0 0,0 0 0 0 0,1-1 0 0 0,-1 1 0 0 0,1 3-69 0 0,4 6 229 0 0,-1-2-40 0 0,-1 0 0 0 0,0 0 0 0 0,0 1 0 0 0,-1 0 0 0 0,0-1 0 0 0,1 10-189 0 0,-5-20 13 0 0,0 0 0 0 0,0 0 1 0 0,0 0-1 0 0,0 0 0 0 0,0 0 0 0 0,0 0 1 0 0,0 0-1 0 0,0 0 0 0 0,0 0 0 0 0,-1 0 1 0 0,1 0-1 0 0,0 0 0 0 0,-1 0 1 0 0,1 0-1 0 0,-1 0 0 0 0,1 0 0 0 0,-1 0 1 0 0,1 0-1 0 0,-1 0 0 0 0,1 0 1 0 0,-1-1-1 0 0,0 1 0 0 0,0 0 0 0 0,1 0-13 0 0,-2 0 80 0 0,2-1 18 0 0,0 0 6 0 0,0 0 6 0 0,9-14 28 0 0,-3-3-309 0 0,0 1 0 0 0,1 0 0 0 0,1 0 0 0 0,0 1 1 0 0,1-1-1 0 0,1 2 0 0 0,0 0 0 0 0,8-8 171 0 0,-15 18-26 0 0,0 1 1 0 0,1 0-1 0 0,-1 0 0 0 0,1 1 1 0 0,-1-1-1 0 0,1 0 0 0 0,0 1 1 0 0,0 0-1 0 0,2-1 26 0 0,-4 3 30 0 0,0-1-1 0 0,-1 1 0 0 0,1-1 1 0 0,0 1-1 0 0,-1 0 1 0 0,1 0-1 0 0,0 0 0 0 0,0 0 1 0 0,-1 0-1 0 0,1 0 1 0 0,0 0-1 0 0,-1 1 0 0 0,1-1 1 0 0,0 1-1 0 0,-1-1 0 0 0,1 1 1 0 0,0 0-1 0 0,-1-1 1 0 0,1 1-1 0 0,-1 0 0 0 0,1 0 1 0 0,-1 0-1 0 0,0 0 1 0 0,1 0-1 0 0,-1 1-29 0 0,5 4 93 0 0,-2 0 1 0 0,1 1-1 0 0,-1-1 0 0 0,0 1 1 0 0,0 0-1 0 0,0 0 0 0 0,-1 0 1 0 0,0 1-1 0 0,-1-1 0 0 0,0 1 1 0 0,0-1-1 0 0,-1 1 0 0 0,1 4-93 0 0,-1 15-40 0 0,1-19-258 0 0,-1-7-6178 0 0,-1-1-205 0 0</inkml:trace>
  <inkml:trace contextRef="#ctx0" brushRef="#br0" timeOffset="889.807">1112 404 10592 0 0,'0'0'818'0'0,"11"12"4102"0"0,-7-7-4452 0 0,0 0 0 0 0,1 1 0 0 0,-2-1 0 0 0,1 1 0 0 0,-1 0-1 0 0,0 0 1 0 0,0 0 0 0 0,0 0 0 0 0,-1 0 0 0 0,0 1 0 0 0,0-1 0 0 0,-1 1 0 0 0,1 3-468 0 0,-2-9 177 0 0,1 4 56 0 0,-2-4-228 0 0,1-1-1 0 0,0 1 0 0 0,0 0 0 0 0,-1-1 0 0 0,1 1 0 0 0,0 0 0 0 0,0 0 0 0 0,0 0 0 0 0,0-1 1 0 0,0 1-1 0 0,0 0 0 0 0,0 0 0 0 0,0-1 0 0 0,0 1 0 0 0,0 0 0 0 0,0 0 0 0 0,0 0 1 0 0,0-1-1 0 0,1 1 0 0 0,-1 0 0 0 0,0-1 0 0 0,1 1-4 0 0,1 5 27 0 0,-1-5-103 0 0,-1-1-56 0 0,0 0-18 0 0,0 0-218 0 0,0 0-908 0 0,0 0-392 0 0</inkml:trace>
  <inkml:trace contextRef="#ctx0" brushRef="#br0" timeOffset="1279.925">1312 238 3224 0 0,'0'2'240'0'0,"8"14"1381"0"0,-1 0 0 0 0,-1 1 1 0 0,-1 0-1 0 0,0 3-1621 0 0,15 41 1732 0 0,-9-25-630 0 0,-10-29-932 0 0,0-1 0 0 0,1 0-1 0 0,0 0 1 0 0,0 0 0 0 0,1 0 0 0 0,0 0 0 0 0,3 5-170 0 0,-6-11 261 0 0,5 13 1973 0 0,-2-10 662 0 0,-5-11-1702 0 0,2 4-1128 0 0,-1 0 1 0 0,0 1 0 0 0,1-1-1 0 0,0 0 1 0 0,0 0 0 0 0,0 0-1 0 0,0 0 1 0 0,0 0 0 0 0,2-3-67 0 0,10-38 64 0 0,-2 13-22 0 0,-9 28-42 0 0,0 0 0 0 0,0 1 0 0 0,1-1 0 0 0,0 1 0 0 0,-1-1 0 0 0,1 1 0 0 0,1 0 0 0 0,-1 0 0 0 0,0 0 0 0 0,1 0 0 0 0,-1 0 0 0 0,1 0 0 0 0,0 1 0 0 0,2-2 0 0 0,-4 4-1 0 0,-1-1-1 0 0,1 1 0 0 0,0 0 1 0 0,-1-1-1 0 0,1 1 0 0 0,0 0 0 0 0,0 0 1 0 0,-1 0-1 0 0,1 0 0 0 0,0 0 1 0 0,0 0-1 0 0,0 0 0 0 0,-1 0 0 0 0,1 0 1 0 0,0 0-1 0 0,0 0 0 0 0,-1 0 1 0 0,1 0-1 0 0,0 1 0 0 0,0-1 0 0 0,-1 0 1 0 0,1 1-1 0 0,0-1 0 0 0,-1 0 1 0 0,1 1-1 0 0,0-1 0 0 0,-1 1 0 0 0,1-1 1 0 0,-1 1-1 0 0,1-1 0 0 0,-1 1 1 0 0,1 0-1 0 0,-1-1 0 0 0,1 1 0 0 0,-1 0 1 0 0,1-1-1 0 0,-1 1 0 0 0,0 0 2 0 0,3 3 1 0 0,1 0 0 0 0,0 0 0 0 0,0 0 0 0 0,-1 0 0 0 0,0 0-1 0 0,0 0 1 0 0,0 1 0 0 0,0-1 0 0 0,-1 1 0 0 0,0 0 0 0 0,0 0-1 0 0,0 0 1 0 0,0 0 0 0 0,-1 1-1 0 0,7 17 94 0 0,1 7 140 0 0,-9-24-168 0 0,4 17 478 0 0,-2 0 1 0 0,-1 5-545 0 0,-1 4 402 0 0,0-31-322 0 0,-6 6 2 0 0,-1-12-3972 0 0,4 3-3221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8:54.6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47 11112 0 0,'0'0'506'0'0,"0"0"-4"0"0,-1 0-322 0 0,-2-2-94 0 0,2 2 257 0 0,1 0 106 0 0,0 0 21 0 0,0 0 30 0 0,0 0 117 0 0,0 0 50 0 0,0 0 6 0 0,1-1-529 0 0,0 0 0 0 0,0 1 1 0 0,0-1-1 0 0,0 0 0 0 0,0 1 0 0 0,0 0 0 0 0,0-1 1 0 0,1 1-1 0 0,-1-1 0 0 0,0 1 0 0 0,0 0 0 0 0,1 0 1 0 0,-1 0-1 0 0,0 0 0 0 0,2 0-144 0 0,-2 0 227 0 0,126-14 2339 0 0,37-5-2193 0 0,-135 16-478 0 0,1 1-1 0 0,10 2 106 0 0,-14 3-1506 0 0,-25-3 116 0 0,-1 0-971 0 0,0 0-3629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8:54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12384 0 0,'0'0'564'0'0,"0"0"-10"0"0,0 0-308 0 0,0 0 27 0 0,13 5 1223 0 0,-5-4-1110 0 0,-1-1 1 0 0,1 1 0 0 0,-1-1-1 0 0,1-1 1 0 0,-1 0-1 0 0,3 0-386 0 0,12-1 635 0 0,53 0-185 0 0,-1 4 0 0 0,4 3-450 0 0,-33-2-68 0 0,-8-3-1686 0 0,-25 0-2118 0 0,1 0-2013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8:58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1317 6992 0 0,'0'0'322'0'0,"13"-8"116"0"0,-11 5-328 0 0,0 1-1 0 0,0-1 1 0 0,-1 1 0 0 0,1-1 0 0 0,-1 0-1 0 0,1 0 1 0 0,-1 1 0 0 0,1-4-110 0 0,-2 4 181 0 0,1 0 1 0 0,0 0 0 0 0,0 0-1 0 0,0 0 1 0 0,0 0 0 0 0,0 0-1 0 0,0 0 1 0 0,0 1-1 0 0,0-1 1 0 0,1 0 0 0 0,-1 1-1 0 0,1-1 1 0 0,0 1-1 0 0,-1-1 1 0 0,1 1 0 0 0,1-1-182 0 0,-2 2 85 0 0,-1-1 1 0 0,1 1 0 0 0,0 0 0 0 0,-1-1 0 0 0,1 1-1 0 0,0-1 1 0 0,-1 1 0 0 0,1 0 0 0 0,0-1 0 0 0,-1 1-1 0 0,1-1 1 0 0,-1 0 0 0 0,1 1 0 0 0,-1-1-1 0 0,1 1 1 0 0,-1-1 0 0 0,0 0 0 0 0,1 1 0 0 0,-1-1-1 0 0,0 0 1 0 0,1 0 0 0 0,-1 1 0 0 0,0-1 0 0 0,0 0-1 0 0,0 1 1 0 0,0-1 0 0 0,1 0 0 0 0,-1 0 0 0 0,0 0-1 0 0,-1 1 1 0 0,1-1 0 0 0,0 0 0 0 0,0 0-1 0 0,0 1 1 0 0,0-2-86 0 0,-2-7 1139 0 0,2 9-1099 0 0,0-1 0 0 0,0 1 0 0 0,0 0 0 0 0,0-1 1 0 0,0 1-1 0 0,0-1 0 0 0,0 1 0 0 0,0 0 0 0 0,0-1 0 0 0,0 1 0 0 0,0-1 1 0 0,0 1-1 0 0,0 0 0 0 0,-1-1 0 0 0,1 1 0 0 0,0 0 0 0 0,0-1 1 0 0,0 1-1 0 0,-1 0 0 0 0,1-1 0 0 0,0 1 0 0 0,0 0 0 0 0,-1-1 1 0 0,1 1-1 0 0,0 0 0 0 0,-1 0-40 0 0,-3-7 695 0 0,4 6-660 0 0,0 1 1 0 0,0 0 0 0 0,0-1 0 0 0,0 1 0 0 0,0 0 0 0 0,0-1 0 0 0,-1 1 0 0 0,1 0-1 0 0,0-1 1 0 0,0 1 0 0 0,0 0 0 0 0,0-1 0 0 0,-1 1 0 0 0,1 0 0 0 0,0 0 0 0 0,0-1 0 0 0,-1 1-1 0 0,1 0 1 0 0,0 0 0 0 0,0 0 0 0 0,-1-1 0 0 0,1 1 0 0 0,0 0 0 0 0,-1 0 0 0 0,1 0-1 0 0,0 0 1 0 0,-1 0 0 0 0,1 0 0 0 0,0 0 0 0 0,-1-1 0 0 0,1 1 0 0 0,0 0 0 0 0,-1 0 0 0 0,1 0-1 0 0,0 0-35 0 0,-5 1 115 0 0,1-1 0 0 0,-1 1 0 0 0,1-1 0 0 0,0 1 0 0 0,-1 0 0 0 0,1 1 0 0 0,0-1 0 0 0,0 1 0 0 0,0 0-1 0 0,0 0 1 0 0,0 0 0 0 0,1 0 0 0 0,-1 1 0 0 0,1-1 0 0 0,-1 1 0 0 0,1 0 0 0 0,0 1-115 0 0,-8 5 93 0 0,1 2-1 0 0,0-1 1 0 0,1 1 0 0 0,0 1 0 0 0,1 0 0 0 0,0 0 0 0 0,1 0 0 0 0,1 1-1 0 0,0 0 1 0 0,0 0 0 0 0,1 1 0 0 0,1 0 0 0 0,1 0 0 0 0,-2 8-93 0 0,4-20 9 0 0,1 0 1 0 0,0 0-1 0 0,0 0 1 0 0,-1 1 0 0 0,1-1-1 0 0,0 0 1 0 0,1 0-1 0 0,-1 0 1 0 0,0 0 0 0 0,1 0-1 0 0,-1 0 1 0 0,1 0-1 0 0,-1 0 1 0 0,1 0-1 0 0,0 0 1 0 0,0 0 0 0 0,0-1-1 0 0,0 1 1 0 0,0 0-1 0 0,0 0 1 0 0,1-1 0 0 0,-1 1-1 0 0,1-1 1 0 0,-1 1-1 0 0,1-1 1 0 0,-1 0 0 0 0,1 1-1 0 0,0-1 1 0 0,0 0-1 0 0,-1 0 1 0 0,1 0-1 0 0,0 0 1 0 0,0-1 0 0 0,0 1-1 0 0,0 0 1 0 0,1-1-10 0 0,1 1 16 0 0,1 0 0 0 0,-1-1 1 0 0,0 0-1 0 0,0 0 0 0 0,0 0 0 0 0,0 0 1 0 0,1-1-1 0 0,-1 1 0 0 0,0-1 0 0 0,0 0 0 0 0,0 0 1 0 0,0-1-1 0 0,0 1 0 0 0,0-1 0 0 0,-1 0 1 0 0,1 0-1 0 0,2-2-16 0 0,21-15-132 0 0,-2-2 1 0 0,0 0-1 0 0,9-13 132 0 0,-15 7-72 0 0,-19 27 72 0 0,0 0 0 0 0,0 0 0 0 0,1 0 0 0 0,-1 0 0 0 0,0 0 0 0 0,0 0 0 0 0,1 0 0 0 0,-1 0 0 0 0,0 0 0 0 0,0 0 0 0 0,1 0 0 0 0,-1 0 0 0 0,0 0 0 0 0,0 0 0 0 0,1 0 0 0 0,-1 0 0 0 0,0 0 0 0 0,0 0 0 0 0,1 0 0 0 0,-1 0 0 0 0,0 0 0 0 0,0 1 0 0 0,1-1 0 0 0,-1 0 0 0 0,0 0 0 0 0,0 0 0 0 0,0 0 0 0 0,0 1 0 0 0,1-1 0 0 0,-1 0 0 0 0,0 0 0 0 0,0 0 0 0 0,0 1 0 0 0,0-1 0 0 0,0 0 0 0 0,1 0 0 0 0,-1 1 0 0 0,3 5 0 0 0,-2-5 0 0 0,-1 0 0 0 0,1 1 0 0 0,-1-1 0 0 0,0 0 0 0 0,0 0 0 0 0,1 0 0 0 0,-1 1 0 0 0,0-1 0 0 0,0 0 0 0 0,0 0 0 0 0,-1 1 0 0 0,1 0 0 0 0,0-1 0 0 0,0 0 0 0 0,0 1 0 0 0,0-1 0 0 0,0 0 0 0 0,1 0 0 0 0,-1 1 0 0 0,0-1 0 0 0,0 0 0 0 0,1 0 0 0 0,-1 1 0 0 0,3 3 0 0 0,-2-3 0 0 0,0-1 0 0 0,0 1 0 0 0,0 0 0 0 0,-1 0 0 0 0,1 0 0 0 0,-1 0 0 0 0,1 0 0 0 0,-1 0 0 0 0,1 0 0 0 0,-1 1 0 0 0,1 2-40 0 0,0-1 0 0 0,1 1 0 0 0,-1 0 0 0 0,1 0 0 0 0,0 0 0 0 0,1-1-1 0 0,-1 1 1 0 0,1-1 0 0 0,0 0 0 0 0,0 1 40 0 0,-2-4-223 0 0,-1-1-170 0 0,15 2-3607 0 0,-9-4 2506 0 0</inkml:trace>
  <inkml:trace contextRef="#ctx0" brushRef="#br0" timeOffset="306.371">634 990 13880 0 0,'0'0'630'0'0,"0"0"-7"0"0,2 7-372 0 0,0 6-206 0 0,0 2 722 0 0,0 0 0 0 0,-1 0 0 0 0,0 1 0 0 0,-2 4-767 0 0,-3 100 859 0 0,1-30-466 0 0,1-59-292 0 0,0-15-48 0 0,1 0 0 0 0,1 1-1 0 0,0-1 1 0 0,2 7-53 0 0,-1-8 90 0 0,-1-13-12 0 0,0-2-80 0 0,-4-8-702 0 0,3 2 149 0 0,0 1 0 0 0,0-1 0 0 0,0 0-1 0 0,1 1 1 0 0,-1-1 0 0 0,1 0-1 0 0,1 1 1 0 0,-1-4 555 0 0,1-8-1777 0 0,-1-2-111 0 0</inkml:trace>
  <inkml:trace contextRef="#ctx0" brushRef="#br0" timeOffset="554.091">765 981 8496 0 0,'0'0'388'0'0,"2"0"-11"0"0,0 0-283 0 0,-1 0-92 0 0,-1 0 0 0 0,1 0 1 0 0,0 0-1 0 0,-1 0 0 0 0,1 0 1 0 0,0 0-1 0 0,-1 0 1 0 0,1-1-1 0 0,-1 1 0 0 0,1 0 1 0 0,0 0-1 0 0,-1-1 0 0 0,1 1 1 0 0,-1 0-1 0 0,1-1 0 0 0,-1 1 1 0 0,1 0-1 0 0,-1-1 0 0 0,1 1 1 0 0,-1-1-1 0 0,1 1 0 0 0,-1-1 1 0 0,1 1-1 0 0,-1-1 0 0 0,0 1 1 0 0,1-1-3 0 0,0 0 166 0 0,0 0 0 0 0,0 0 1 0 0,1 1-1 0 0,-1-1 1 0 0,0 0-1 0 0,1 1 0 0 0,-1-1 1 0 0,1 0-1 0 0,-1 1 0 0 0,1 0 1 0 0,-1-1-1 0 0,1 1 1 0 0,-1 0-1 0 0,1 0 0 0 0,-1 0 1 0 0,1 0-1 0 0,0 0 0 0 0,0 0-166 0 0,2 0 264 0 0,-2 1-14 0 0,-1 0 1 0 0,1 0-1 0 0,-1-1 0 0 0,1 1 0 0 0,-1 0 0 0 0,1 1 0 0 0,-1-1 0 0 0,0 0 0 0 0,1 0 1 0 0,-1 1-251 0 0,1 0 180 0 0,-1 0 0 0 0,1 0 1 0 0,-1 1-1 0 0,0-1 0 0 0,1 0 1 0 0,-1 1-1 0 0,0-1 0 0 0,0 1 1 0 0,-1 0-1 0 0,1-1 0 0 0,-1 1 1 0 0,1-1-1 0 0,-1 1 0 0 0,0 1-180 0 0,1 1 285 0 0,-1 1-1 0 0,-1-1 1 0 0,1 1-1 0 0,-1-1 1 0 0,0 1-1 0 0,-1 1-284 0 0,1-1 135 0 0,-1-1-1 0 0,0 1 1 0 0,-1-1-1 0 0,1 1 1 0 0,-1-1-1 0 0,0 0 1 0 0,0 0-1 0 0,-1 0 1 0 0,1 0-1 0 0,-1-1 1 0 0,0 0-1 0 0,-3 3-134 0 0,-2 0 65 0 0,1-1 0 0 0,-1 0 0 0 0,0 0-1 0 0,0-1 1 0 0,-1 0 0 0 0,-5 2-65 0 0,1-1-137 0 0,-79 30-2303 0 0,81-31-2232 0 0,2 2-1433 0 0</inkml:trace>
  <inkml:trace contextRef="#ctx0" brushRef="#br0" timeOffset="864.671">845 1363 10136 0 0,'0'0'777'0'0,"0"2"-505"0"0,-1 6 346 0 0,0 1 1 0 0,0-1-1 0 0,-1 1 0 0 0,0-1 1 0 0,0 0-1 0 0,-1 0 0 0 0,0 0 1 0 0,-3 4-619 0 0,-3 28 618 0 0,8-37-461 0 0,-1 0 1 0 0,1 0-1 0 0,1 0 0 0 0,-1 1 1 0 0,0-1-1 0 0,1 0 0 0 0,0 1 1 0 0,-1-1-1 0 0,1 0 0 0 0,1 1 1 0 0,-1-1-1 0 0,0 0 0 0 0,1 1 1 0 0,0 1-158 0 0,0-4-215 0 0,-1 0 227 0 0,0 0 0 0 0,0 0 1 0 0,0 0-1 0 0,0-1 0 0 0,0 1 0 0 0,0 0 0 0 0,0 0 1 0 0,0 0-1 0 0,1-1 0 0 0,-1 1 0 0 0,0 0 0 0 0,1 0 1 0 0,-1-1-1 0 0,0 1 0 0 0,1 0 0 0 0,-1-1 0 0 0,1 1 1 0 0,-1 0-1 0 0,1-1 0 0 0,-1 1 0 0 0,1-1 0 0 0,0 1 1 0 0,-1-1-1 0 0,1 1 0 0 0,-1-1 0 0 0,2 1-12 0 0,-1-1 50 0 0,0 1-1 0 0,1-1 1 0 0,-1 0-1 0 0,1 1 1 0 0,0-1-1 0 0,-1 0 1 0 0,1 0-1 0 0,-1 0 1 0 0,1 0-1 0 0,-1 0 1 0 0,1 0-1 0 0,-1-1 1 0 0,2 1-50 0 0,0-1 10 0 0,0 0 1 0 0,0 0-1 0 0,0 0 1 0 0,0 0-1 0 0,0-1 1 0 0,0 1-1 0 0,0-1 1 0 0,-1 1-1 0 0,1-1 1 0 0,0 0-1 0 0,-1 0 1 0 0,1-1-1 0 0,0 0-10 0 0,0-3 24 0 0,1 0-1 0 0,-2-1 0 0 0,1 1 0 0 0,-1 0 0 0 0,0-1 1 0 0,0 1-1 0 0,-1-1 0 0 0,0 0 0 0 0,0 0 0 0 0,-1 1 1 0 0,0-1-1 0 0,0 0 0 0 0,0 0 0 0 0,-1 1 0 0 0,0-2-23 0 0,-1 2-102 0 0,1 1 0 0 0,-2-1 1 0 0,1 1-1 0 0,-1-1 0 0 0,1 1 0 0 0,-1 0 0 0 0,-1 0 0 0 0,1 0 0 0 0,-1 1 0 0 0,0-1 0 0 0,0 1 0 0 0,0 0 0 0 0,-3-2 102 0 0,5 4-228 0 0,0 1 1 0 0,1-1-1 0 0,-1 1 0 0 0,0 0 1 0 0,0-1-1 0 0,0 1 0 0 0,0 0 0 0 0,0 0 1 0 0,0 1-1 0 0,0-1 0 0 0,-1 0 1 0 0,1 1-1 0 0,0-1 0 0 0,-1 1 228 0 0,-11-1-1174 0 0</inkml:trace>
  <inkml:trace contextRef="#ctx0" brushRef="#br0" timeOffset="-3201.639">354 537 11808 0 0,'0'0'538'0'0,"0"0"-8"0"0,0 0-306 0 0,0 0-32 0 0,0 0 28 0 0,0 0 4 0 0,-1 0 5186 0 0,2-2-5767 0 0,4-20 1135 0 0,-3 14-558 0 0,0-1-1 0 0,-1 1 1 0 0,0 0 0 0 0,0-9-220 0 0,-10-73 225 0 0,13-39-57 0 0,-4 109-212 0 0,1 0 0 0 0,4-20 44 0 0,2 5 80 0 0,-5 30-80 0 0,5 4 0 0 0,-5 2 0 0 0,0-1 0 0 0,1 0 0 0 0,-1 1 0 0 0,0-1 0 0 0,0 1 0 0 0,1 0 0 0 0,-1 0 0 0 0,0 0 0 0 0,0 0 0 0 0,0 0 0 0 0,0 0 0 0 0,0 1 0 0 0,0-1 0 0 0,0 1 0 0 0,-1-1 0 0 0,1 1 0 0 0,0 0 0 0 0,-1 0 0 0 0,1-1 0 0 0,-1 1 0 0 0,0 0 0 0 0,1 2 0 0 0,8 9 0 0 0,-5-6-15 0 0,0-1-1 0 0,-1 1 1 0 0,1 0-1 0 0,-1 0 0 0 0,-1 0 1 0 0,4 7 15 0 0,13 49-10 0 0,-17-48 13 0 0,2-1 0 0 0,-1 0 1 0 0,2 1-1 0 0,0-2 0 0 0,1 1 0 0 0,2 2-3 0 0,2 2 58 0 0,-9-13-28 0 0,1 0 0 0 0,0 0 0 0 0,1 0 0 0 0,-1 0 0 0 0,1-1 0 0 0,0 1 0 0 0,0-1 0 0 0,1 0 0 0 0,-1 0 0 0 0,1-1 0 0 0,3 3-30 0 0,-7-5 123 0 0,6-4 235 0 0,7-6 121 0 0,-12 8-429 0 0,-1-1-1 0 0,1 0 1 0 0,-1 0-1 0 0,0 0 0 0 0,1 0 1 0 0,-1 0-1 0 0,0 0 1 0 0,0 0-1 0 0,-1 0 1 0 0,1-1-1 0 0,0 1 1 0 0,-1 0-1 0 0,1 0 0 0 0,-1-2-49 0 0,2-35 289 0 0,-1 11-226 0 0,4-26 69 0 0,-2-30-132 0 0,-3 79 1 0 0,0-9 24 0 0,1 1-1 0 0,0-1 1 0 0,2-8-25 0 0,-1 1 50 0 0,-2 16-42 0 0,1 1 1 0 0,-1-1-1 0 0,1 1 1 0 0,0-1-1 0 0,0 1 0 0 0,0 0 1 0 0,1-1-1 0 0,1-1-8 0 0,3-12-204 0 0,-6 18 27 0 0,0 0-42 0 0,0 0-5 0 0,2 0-164 0 0,20 3-4512 0 0,-19 2-1579 0 0</inkml:trace>
  <inkml:trace contextRef="#ctx0" brushRef="#br0" timeOffset="-2877.571">842 123 8752 0 0,'0'0'673'0'0,"-2"8"608"0"0,1-5-742 0 0,1 1 1 0 0,0 0-1 0 0,0-1 0 0 0,0 1 0 0 0,1-1 0 0 0,0 2-539 0 0,0 13 1045 0 0,1 5-362 0 0,-1-18-346 0 0,0 0-1 0 0,-1 0 1 0 0,0 0-1 0 0,0 0 0 0 0,-1 2-336 0 0,1-5 91 0 0,0 0-1 0 0,0 0 1 0 0,0 0-1 0 0,1 0 1 0 0,-1 0-1 0 0,0 0 1 0 0,1 0-1 0 0,-1-1 1 0 0,1 1-91 0 0,2 17 400 0 0,3 100 880 0 0,-6-117-1261 0 0,1-1-1 0 0,-1 1 1 0 0,1 0-1 0 0,-1 0 1 0 0,1-1 0 0 0,0 1-1 0 0,-1 0 1 0 0,1-1-1 0 0,0 1 1 0 0,0 0-1 0 0,0-1 1 0 0,0 0 0 0 0,0 1-1 0 0,1-1 1 0 0,-1 1-1 0 0,0-1 1 0 0,1 0-1 0 0,-1 0 1 0 0,1 0 0 0 0,-1 0-1 0 0,1 0 1 0 0,0 0-1 0 0,0 0-18 0 0,1 1 42 0 0,0-1 0 0 0,1 0 0 0 0,-1 1 0 0 0,0-1-1 0 0,1 0 1 0 0,-1-1 0 0 0,1 1 0 0 0,-1 0 0 0 0,1-1 0 0 0,-1 0 0 0 0,1 0-1 0 0,1 0-41 0 0,32-5 203 0 0,1-2-1 0 0,-1-1 0 0 0,0-2 1 0 0,9-6-203 0 0,-7 3-790 0 0,-38 12 265 0 0,-1 1-1252 0 0,0 0-4940 0 0</inkml:trace>
  <inkml:trace contextRef="#ctx0" brushRef="#br0" timeOffset="-2594.976">823 259 13760 0 0,'0'0'314'0'0,"0"0"46"0"0,13-5 466 0 0,1-1-423 0 0,1 2 0 0 0,0 0 0 0 0,0 0 0 0 0,0 2 0 0 0,0-1 0 0 0,1 2 1 0 0,-1 0-1 0 0,9 2-403 0 0,39-4-270 0 0,11-3 270 0 0,-67 5-146 0 0,5-1-980 0 0,-2-3-353 0 0</inkml:trace>
  <inkml:trace contextRef="#ctx0" brushRef="#br0" timeOffset="-2304.504">857 123 7368 0 0,'-2'-2'345'0'0,"1"1"-243"0"0,1 1 0 0 0,-1-1 0 0 0,1 1 0 0 0,-1-1-1 0 0,1 0 1 0 0,-1 1 0 0 0,1-1 0 0 0,-1 1 0 0 0,1-1 0 0 0,0 0 0 0 0,-1 1-1 0 0,1-1 1 0 0,0 0 0 0 0,0 0 0 0 0,0 1 0 0 0,-1-1 0 0 0,1 0 0 0 0,0 0 0 0 0,0 1-1 0 0,0-1-101 0 0,0 0 266 0 0,0 0 0 0 0,0 0-1 0 0,1 1 1 0 0,-1-1 0 0 0,0 0-1 0 0,0 1 1 0 0,1-1-1 0 0,-1 0 1 0 0,0 1 0 0 0,1-1-1 0 0,-1 1 1 0 0,1-1 0 0 0,-1 0-1 0 0,1 1 1 0 0,-1-1 0 0 0,1 1-1 0 0,-1-1 1 0 0,1 1-1 0 0,-1-1 1 0 0,1 1 0 0 0,0 0-1 0 0,-1-1 1 0 0,1 1 0 0 0,0 0-266 0 0,18-7-464 0 0,-15 6 884 0 0,5-1-311 0 0,1 0 0 0 0,-1 1 0 0 0,1 1 0 0 0,-1 0 0 0 0,1 0 0 0 0,6 1-109 0 0,12 0 71 0 0,17 0 169 0 0,-22 0-1099 0 0,2 0-3313 0 0,-1-1-996 0 0</inkml:trace>
  <inkml:trace contextRef="#ctx0" brushRef="#br0" timeOffset="-2025.136">1388 36 14712 0 0,'0'0'332'0'0,"0"0"50"0"0,0 0 25 0 0,-1 13 88 0 0,-1 14 141 0 0,1-1 0 0 0,1 1 0 0 0,1 1-636 0 0,0-3 600 0 0,-1 0 0 0 0,-1 0 1 0 0,-2 13-601 0 0,2-30 1 0 0,1 0 0 0 0,0 0 1 0 0,0 0-1 0 0,1 0 0 0 0,0 2-1 0 0,1 21 64 0 0,1 2-260 0 0,-3-32-145 0 0,0-1-835 0 0,0 0-3354 0 0,0 0-1438 0 0</inkml:trace>
  <inkml:trace contextRef="#ctx0" brushRef="#br0" timeOffset="-2024.136">1440 44 9704 0 0,'2'-4'144'0'0,"1"1"1"0"0,0 0 0 0 0,1 0 0 0 0,-1 0-1 0 0,0 0 1 0 0,1 1 0 0 0,-1-1-1 0 0,1 1 1 0 0,0 0 0 0 0,0 0 0 0 0,0 0-1 0 0,0 0 1 0 0,0 1 0 0 0,1 0 0 0 0,-1 0-1 0 0,2 0-144 0 0,2-1 587 0 0,0 0 0 0 0,-1 1-1 0 0,1 1 1 0 0,0-1 0 0 0,0 1-1 0 0,0 1 1 0 0,-1-1 0 0 0,8 2-587 0 0,-8 0 360 0 0,0 1-1 0 0,0-1 1 0 0,-1 1 0 0 0,1 0 0 0 0,-1 1 0 0 0,1-1 0 0 0,-1 1-1 0 0,0 0 1 0 0,1 2-360 0 0,-4-3 111 0 0,1 0 1 0 0,-1 0-1 0 0,0 0 0 0 0,0 1 0 0 0,0-1 0 0 0,0 1 1 0 0,-1-1-1 0 0,0 1 0 0 0,1 0 0 0 0,-1 0 1 0 0,-1 0-1 0 0,1 1 0 0 0,-1-1 0 0 0,1 0 0 0 0,-1 2-111 0 0,-1-4 41 0 0,0 0-1 0 0,0 0 1 0 0,0 0-1 0 0,-1 0 1 0 0,1-1-1 0 0,0 1 1 0 0,-1 0-1 0 0,0 0 1 0 0,1 0-1 0 0,-1-1 1 0 0,0 1-1 0 0,0 0 1 0 0,0-1-1 0 0,0 1 0 0 0,0-1 1 0 0,0 1-1 0 0,0-1 1 0 0,-2 1-41 0 0,0 3 55 0 0,-1-2 0 0 0,-1 1 0 0 0,1 0 0 0 0,-1-1 0 0 0,-3 2-55 0 0,-1 0 47 0 0,-1-1-1 0 0,0 0 1 0 0,1-1-1 0 0,-1 0 0 0 0,-3 0-46 0 0,-9 3 64 0 0,-15 5-1853 0 0,-1-2 0 0 0,-15 1 1789 0 0,31-7-1942 0 0</inkml:trace>
  <inkml:trace contextRef="#ctx0" brushRef="#br0" timeOffset="-1270.182">30 848 4608 0 0,'-6'-8'576'0'0,"5"7"82"0"0,1 1 206 0 0,0 0 31 0 0,0 0-16 0 0,0 0-101 0 0,1 0-566 0 0,1 0 0 0 0,-1 0-1 0 0,1-1 1 0 0,-1 1-1 0 0,0-1 1 0 0,0 1 0 0 0,1-1-1 0 0,-1 0 1 0 0,0 0-1 0 0,0 1 1 0 0,1-1 0 0 0,-1 0-1 0 0,0 0 1 0 0,0 0-1 0 0,0 0 1 0 0,0 0 0 0 0,0-1-212 0 0,0 1 80 0 0,1-1 1 0 0,-1 1 0 0 0,1-1-1 0 0,0 1 1 0 0,-1 0 0 0 0,1-1-1 0 0,0 1 1 0 0,0 0 0 0 0,-1 0-1 0 0,2 0-80 0 0,10-2 322 0 0,1-1 1 0 0,0 2-1 0 0,2 0-322 0 0,26-2 661 0 0,7 2-661 0 0,31-2 518 0 0,2-6 43 0 0,71-6 421 0 0,80-8 826 0 0,89 0-88 0 0,-22 3-676 0 0,-40 1-1040 0 0,289-32 516 0 0,-476 44-502 0 0,-21 3-20 0 0,4-3 2 0 0,-47 6 0 0 0,0 1 0 0 0,0 1-1 0 0,0 0 1 0 0,1 0 0 0 0,14 0-25 0 0,-23 0-123 0 0,-1 0-87 0 0,0 0-21 0 0,0 0-195 0 0,0 0-790 0 0,0 0-338 0 0</inkml:trace>
  <inkml:trace contextRef="#ctx0" brushRef="#br0" timeOffset="5252.565">1339 1009 5640 0 0,'6'-13'605'0'0,"-1"1"-664"0"0,-2 6 798 0 0,-1 1 0 0 0,1-1-1 0 0,-1 1 1 0 0,-1-1 0 0 0,1 0-1 0 0,-1 0 1 0 0,0 0 0 0 0,0-1-739 0 0,3 0 1251 0 0,-1 0 3593 0 0,-1 25-4520 0 0,-2-14-280 0 0,1-1 0 0 0,-1 0 0 0 0,1 1 0 0 0,-1-1 0 0 0,0 1 0 0 0,-1-1 0 0 0,1 3-44 0 0,-1-1 44 0 0,1 1-1 0 0,0-1 0 0 0,0 0 1 0 0,1 1-1 0 0,0 1-43 0 0,1 11 93 0 0,-4 10 245 0 0,0 0 0 0 0,-7 25-338 0 0,-2 26 69 0 0,0 11 284 0 0,7-65-207 0 0,-1 10 188 0 0,3-4-8 0 0,2-10 502 0 0,2-20-690 0 0,0-1-157 0 0,32 7 222 0 0,-33-7-166 0 0,1 0 1 0 0,0 0-1 0 0,-1-1 0 0 0,1 1 0 0 0,0 0 1 0 0,-1-1-1 0 0,1 1 0 0 0,0-1 0 0 0,-1 0 1 0 0,1 1-1 0 0,-1-1 0 0 0,1 0 0 0 0,0 0-37 0 0,3-2 70 0 0,1 1-1 0 0,-1 0 0 0 0,1 0 0 0 0,-1 1 0 0 0,1 0 1 0 0,0 0-1 0 0,0 0 0 0 0,3 0-69 0 0,20-3 52 0 0,-4-1-5 0 0,0 1 0 0 0,0 0 1 0 0,1 3-1 0 0,8 0-47 0 0,103 6 18 0 0,-94-3-15 0 0,65 9-373 0 0,-78-8-181 0 0,23 3-504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9:10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0 123 10880 0 0,'25'-33'1184'0'0,"-24"32"-1129"0"0,0 0 0 0 0,0 0 0 0 0,0-1 1 0 0,0 1-1 0 0,1 0 0 0 0,-1 1 0 0 0,0-1 0 0 0,1 0 1 0 0,-1 0-1 0 0,1 0-55 0 0,11-8 770 0 0,-13 9-670 0 0,1-1 0 0 0,-1 1 0 0 0,1-1 0 0 0,-1 1 0 0 0,1 0 0 0 0,-1-1 0 0 0,1 1 0 0 0,-1-1-1 0 0,1 1 1 0 0,-1 0 0 0 0,1 0 0 0 0,0-1 0 0 0,-1 1 0 0 0,1 0 0 0 0,0 0 0 0 0,-1 0 0 0 0,1 0 0 0 0,0-1 0 0 0,-1 1 0 0 0,1 0-1 0 0,0 0 1 0 0,-1 0 0 0 0,1 1-100 0 0,0-1 80 0 0,0 0 0 0 0,0 1 0 0 0,-1-1 0 0 0,1 1 0 0 0,0-1 0 0 0,-1 1 0 0 0,1 0-1 0 0,-1-1 1 0 0,1 1 0 0 0,-1-1 0 0 0,1 1 0 0 0,-1 0 0 0 0,1 0 0 0 0,-1-1 0 0 0,1 1 0 0 0,-1 0 0 0 0,0 0-1 0 0,0 0 1 0 0,1-1 0 0 0,-1 1 0 0 0,0 0-80 0 0,11 33 1774 0 0,-5-16-2122 0 0,0 0-1 0 0,2 18 349 0 0,-4-13-4 0 0,-2-17 59 0 0,-1 0 1 0 0,0 1 0 0 0,0-1-1 0 0,-1 0 1 0 0,0 1 0 0 0,0 0-56 0 0,2 70 364 0 0,-2-75-355 0 0,0 0 0 0 0,1 0 0 0 0,-1 0 0 0 0,1 0 0 0 0,-1-1 0 0 0,1 1 0 0 0,-1 0 0 0 0,2 1-9 0 0,-2-2 11 0 0,1 0 0 0 0,-1 0 0 0 0,1 1-1 0 0,-1-1 1 0 0,0 0 0 0 0,1 0 0 0 0,-1 0 0 0 0,0 1 0 0 0,0-1-1 0 0,0 0 1 0 0,0 0 0 0 0,0 1 0 0 0,0-1 0 0 0,0 0-1 0 0,0 0-10 0 0,-1 8 210 0 0,4-11 214 0 0,-2 1-395 0 0,-1 0 0 0 0,1 0 0 0 0,0-1 0 0 0,-1 1 0 0 0,1 0 0 0 0,-1-1 0 0 0,1 1 0 0 0,-1-1-1 0 0,1 1 1 0 0,-1 0 0 0 0,0-2-29 0 0,1-4-16 0 0,-1 0 0 0 0,2 0 0 0 0,-1 1 1 0 0,1-1-1 0 0,0 0 0 0 0,0 0 16 0 0,6-22-177 0 0,-6 21 123 0 0,1-1 1 0 0,0 0-1 0 0,0 1 0 0 0,0-1 0 0 0,1 1 0 0 0,0 0 0 0 0,1 0 0 0 0,0 1 0 0 0,3-4 54 0 0,-7 9-13 0 0,0 1 1 0 0,1 0-1 0 0,-1 0 0 0 0,0 0 1 0 0,1 0-1 0 0,-1 0 0 0 0,1 0 0 0 0,-1 0 1 0 0,1 0-1 0 0,-1 1 0 0 0,1-1 1 0 0,0 0-1 0 0,-1 1 0 0 0,1-1 1 0 0,0 1-1 0 0,-1 0 0 0 0,1 0 0 0 0,0 0 1 0 0,0 0-1 0 0,-1 0 0 0 0,1 0 1 0 0,0 0-1 0 0,0 0 0 0 0,-1 1 1 0 0,1-1-1 0 0,0 0 0 0 0,-1 1 0 0 0,1 0 1 0 0,0-1-1 0 0,-1 1 0 0 0,1 0 1 0 0,-1 0-1 0 0,1 0 0 0 0,-1 0 1 0 0,0 0-1 0 0,2 1 13 0 0,5 5 5 0 0,0 1 1 0 0,0 0 0 0 0,-1 0-1 0 0,0 1 1 0 0,3 3-6 0 0,-7-7-78 0 0,8 9 213 0 0,-1 1 0 0 0,0 0-1 0 0,-1 1 1 0 0,-1 0 0 0 0,0 1-1 0 0,4 14-134 0 0,-12-29 45 0 0,1 2 2 0 0,7 7 32 0 0,-2-7-20 0 0,-2-16-13 0 0,0-2-462 0 0,-1 0 0 0 0,-1 1-1 0 0,1-8 417 0 0,3-21-424 0 0,-1 13 345 0 0,-4 21 46 0 0,0 0 0 0 0,1 0 1 0 0,0 0-1 0 0,0 0 0 0 0,3-6 33 0 0,0 2-62 0 0,-4 9 64 0 0,0 0 0 0 0,1-1 1 0 0,-1 1-1 0 0,1 0 1 0 0,0 0-1 0 0,-1 1 1 0 0,1-1-1 0 0,1 0 0 0 0,-1 1 1 0 0,0-1-3 0 0,-1 2 94 0 0,1 1-40 0 0,-1 0 0 0 0,1-1 0 0 0,0 1 0 0 0,-1 0 0 0 0,1 0 0 0 0,-1 0 0 0 0,1 0 0 0 0,0 1 0 0 0,-1-1 0 0 0,1 0 0 0 0,-1 1 0 0 0,1-1-54 0 0,0 2 43 0 0,-1-1-1 0 0,1 0 1 0 0,-1 1-1 0 0,1-1 1 0 0,-1 1-1 0 0,0 0 1 0 0,0-1-1 0 0,0 1 1 0 0,1 1-43 0 0,6 8 217 0 0,-2-4-74 0 0,-1-1 0 0 0,0 1-1 0 0,0 0 1 0 0,0 1-143 0 0,11 15 205 0 0,-7-10 15 0 0,-2-1-1 0 0,1 1 0 0 0,-1 0 1 0 0,4 13-220 0 0,15 28 282 0 0,-25-53-268 0 0,0 0-4 0 0,-1 0 1 0 0,1 0-1 0 0,-1 0 1 0 0,1 0-1 0 0,-1 0 1 0 0,1 0-1 0 0,-1 0 0 0 0,0 0 1 0 0,1 1-1 0 0,-1-1 1 0 0,0 0-1 0 0,0 0 1 0 0,0 0-1 0 0,0 1-10 0 0,1 4 16 0 0,4-1-69 0 0,-4-4-228 0 0,1 0-114 0 0,-1-1 395 0 0,8 1-1416 0 0,3-1-3280 0 0,0-5-1678 0 0</inkml:trace>
  <inkml:trace contextRef="#ctx0" brushRef="#br0" timeOffset="264.833">816 232 17423 0 0,'0'0'396'0'0,"0"0"52"0"0,1 2 30 0 0,7 34 157 0 0,-4-24-592 0 0,-1 0-1 0 0,0 0 1 0 0,-1 1 0 0 0,-1-1 0 0 0,0 0 0 0 0,0 1-1 0 0,-1 4-42 0 0,-1-15 64 0 0,2 6 680 0 0,5 8-362 0 0,-5-14-484 0 0,-1-2-791 0 0,0 0-316 0 0,0 0-58 0 0,0 0-11 0 0</inkml:trace>
  <inkml:trace contextRef="#ctx0" brushRef="#br0" timeOffset="545.448">816 36 17359 0 0,'-6'-16'1743'0'0,"4"13"-1586"0"0,1 2-82 0 0,1 1-92 0 0,0 0-350 0 0,0 0-154 0 0,7 7-802 0 0,8 8 1002 0 0,-6-6 175 0 0</inkml:trace>
  <inkml:trace contextRef="#ctx0" brushRef="#br0" timeOffset="753.684">1025 101 12208 0 0,'-2'6'1105'0'0,"-2"29"-890"0"0,3-28-96 0 0,1-1 0 0 0,-1 1 0 0 0,1-1 0 0 0,1 1 0 0 0,-1 0 0 0 0,2 4-119 0 0,-1-4 209 0 0,0 0 1 0 0,-1 1 0 0 0,0-1 0 0 0,0 6-210 0 0,0-8 280 0 0,0 0 0 0 0,0 1 0 0 0,0-1 0 0 0,1 0 0 0 0,0 3-280 0 0,2 17 921 0 0,-1 13 380 0 0,-2-35-1227 0 0,0 0-1 0 0,1 0 1 0 0,0 1-1 0 0,-1-1 1 0 0,1 0 0 0 0,0 0-1 0 0,1-1 1 0 0,-1 1 0 0 0,0 0-1 0 0,2 2-73 0 0,-3-5 10 0 0,0 0 0 0 0,1 0 0 0 0,-1 0 0 0 0,0 0 0 0 0,0 0 0 0 0,0 0 0 0 0,0 0 0 0 0,0 0 0 0 0,1 0 0 0 0,-1 0 0 0 0,0 0 0 0 0,0 0 0 0 0,0 0 0 0 0,0 0 0 0 0,0 0 0 0 0,0 0 0 0 0,1 0 0 0 0,-1 0 0 0 0,0 0-1 0 0,0 0 1 0 0,0 0 0 0 0,0 0 0 0 0,0 0 0 0 0,0 0 0 0 0,1 0 0 0 0,-1 0 0 0 0,0 0 0 0 0,0 0 0 0 0,0-1 0 0 0,0 1 0 0 0,0 0 0 0 0,0 0 0 0 0,0 0 0 0 0,0 0 0 0 0,0 0 0 0 0,0 0 0 0 0,1 0 0 0 0,-1-1 0 0 0,0 1 0 0 0,0 0-1 0 0,0 0 1 0 0,0 0 0 0 0,0 0 0 0 0,0 0 0 0 0,0 0 0 0 0,0-1 0 0 0,0 1 0 0 0,0 0 0 0 0,0 0 0 0 0,0 0 0 0 0,0 0-10 0 0,4-15 76 0 0,-3 10-188 0 0,0-1 0 0 0,0 1-1 0 0,-1 0 1 0 0,1-1 0 0 0,-1 0 112 0 0,0 2-147 0 0,0 0 0 0 0,0 0 0 0 0,1-1 0 0 0,-1 1 0 0 0,1 0 0 0 0,0 0 0 0 0,0 0 0 0 0,1 0 0 0 0,0 0 147 0 0,5-20-876 0 0,-5 13 393 0 0,0 1 0 0 0,1 0 0 0 0,1 0 0 0 0,0 0 0 0 0,3-5 483 0 0,-6 14-29 0 0,0-1 1 0 0,0 1-1 0 0,0-1 1 0 0,0 1-1 0 0,0 0 1 0 0,1-1-1 0 0,-1 1 1 0 0,0 0-1 0 0,1 0 1 0 0,-1 0-1 0 0,1 0 1 0 0,-1 0-1 0 0,1 0 1 0 0,0 0-1 0 0,-1 0 1 0 0,1 1-1 0 0,0-1 1 0 0,0 1-1 0 0,0-1 29 0 0,-1 2 113 0 0,1-1 0 0 0,0 1 0 0 0,-1-1-1 0 0,1 1 1 0 0,-1 0 0 0 0,1-1 0 0 0,-1 1-1 0 0,1 0 1 0 0,-1 0 0 0 0,0 0 0 0 0,1 1-1 0 0,-1-1 1 0 0,0 0 0 0 0,0 0-113 0 0,5 7 631 0 0,-1 1-1 0 0,0-1 1 0 0,-1 1 0 0 0,0-1 0 0 0,1 3-631 0 0,-2-3-1 0 0,0 0 0 0 0,1 0 0 0 0,0-1 0 0 0,1 1 0 0 0,-1-1 0 0 0,3 1 1 0 0,8 11 513 0 0,-1 1 0 0 0,0 2-513 0 0,5 6 411 0 0,-17-25-362 0 0,0-1 0 0 0,0 1 0 0 0,0-1-1 0 0,0 0 1 0 0,1 0 0 0 0,-1 0 0 0 0,1 0 0 0 0,0 0 0 0 0,-1 0-1 0 0,1-1 1 0 0,3 2-49 0 0,-5-2-98 0 0,1-1-1 0 0,-1 1 0 0 0,1-1 1 0 0,-1 1-1 0 0,1-1 1 0 0,0 0-1 0 0,-1 1 0 0 0,1-1 1 0 0,-1 0-1 0 0,1 0 1 0 0,-1 0-1 0 0,1-1 0 0 0,0 1 1 0 0,-1 0-1 0 0,1 0 1 0 0,-1-1-1 0 0,1 1 0 0 0,-1-1 1 0 0,1 1-1 0 0,-1-1 1 0 0,1 0-1 0 0,-1 0 0 0 0,0 0 1 0 0,1 0 98 0 0,5-4-6737 0 0</inkml:trace>
  <inkml:trace contextRef="#ctx0" brushRef="#br0" timeOffset="1032.319">1390 253 17535 0 0,'0'0'399'0'0,"0"7"540"0"0,0 4-916 0 0,1 1 0 0 0,1-1 1 0 0,0 1-1 0 0,0-1 0 0 0,1 0 0 0 0,1 0 1 0 0,0 0-1 0 0,0 0 0 0 0,4 4-23 0 0,7 20 1004 0 0,-14-33-945 0 0,5 3-45 0 0,-1-1-208 0 0,-5-4 99 0 0,0 0 1 0 0,1 1 0 0 0,-1-1-1 0 0,0 0 1 0 0,1 0-1 0 0,-1 0 1 0 0,0 0-1 0 0,1-1 1 0 0,-1 1 0 0 0,0 0-1 0 0,1 0 1 0 0,-1 0-1 0 0,1 0 1 0 0,-1 0 0 0 0,0 0-1 0 0,0 0 1 0 0,1-1-1 0 0,-1 1 1 0 0,0 0 0 0 0,1 0-1 0 0,-1 0 1 0 0,0-1-1 0 0,0 1 1 0 0,1 0 0 0 0,-1-1-1 0 0,0 1 1 0 0,0 0-1 0 0,1 0 1 0 0,-1-1 0 0 0,0 1 94 0 0,6-8-1096 0 0,-2-4-421 0 0</inkml:trace>
  <inkml:trace contextRef="#ctx0" brushRef="#br0" timeOffset="1329.236">1399 8 12728 0 0,'0'0'560'0'0,"0"0"120"0"0,3-2-544 0 0,-3 2-136 0 0,0 0 0 0 0,6-5 0 0 0,3 5-128 0 0,-2 0-48 0 0,-7 0-16 0 0,5 0 0 0 0,4 2-264 0 0,-3 1-56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9:15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31 14280 0 0,'1'-3'65'0'0,"-1"1"14"0"0,0 1 1 0 0,1 0-1 0 0,-1 0 0 0 0,0-1 0 0 0,0 1 0 0 0,0 0 1 0 0,0-1-1 0 0,0 1 0 0 0,0 0 0 0 0,0-1 1 0 0,0 1-1 0 0,-1 0 0 0 0,1 0 0 0 0,-1-1 0 0 0,1 1 1 0 0,0 0-1 0 0,-1 0 0 0 0,0 0 0 0 0,0-1-79 0 0,1 1 92 0 0,0 1 14 0 0,0 0-2 0 0,0 0 20 0 0,0 0 85 0 0,0 0 41 0 0,0 0 6 0 0,0 0 16 0 0,0 0 67 0 0,0 0 28 0 0,-6 218 2901 0 0,5-196-3210 0 0,-1-1-1 0 0,-3 13-57 0 0,1-13 121 0 0,2 0 0 0 0,0 12-121 0 0,2-25 64 0 0,0-4-29 0 0,1-1-1 0 0,-1 1 1 0 0,-1-1-1 0 0,1 1 0 0 0,-1-1 1 0 0,1 1-1 0 0,-1-1 1 0 0,0 1-1 0 0,0-1 0 0 0,0 0 1 0 0,-1 1-1 0 0,0 0-34 0 0,-1 1 16 0 0,3-4 62 0 0,-6-22 180 0 0,4 18-269 0 0,1 0-1 0 0,0 1 1 0 0,1-1 0 0 0,-1 0-1 0 0,0 0 1 0 0,1 0 0 0 0,-1 0-1 0 0,1 0 1 0 0,0 0-1 0 0,0 0 1 0 0,1-1 11 0 0,2-12-76 0 0,2-1 0 0 0,0 0 1 0 0,1 1-1 0 0,6-11 76 0 0,0-3-196 0 0,-10 26 172 0 0,1-1 0 0 0,-1 1-1 0 0,1 0 1 0 0,0 0-1 0 0,0 0 1 0 0,0 0-1 0 0,1 0 1 0 0,0 1 0 0 0,-1 0-1 0 0,1-1 1 0 0,0 1-1 0 0,0 1 1 0 0,5-3 24 0 0,-8 4-3 0 0,1 1 0 0 0,-1-1-1 0 0,0 1 1 0 0,1-1 0 0 0,-1 1 0 0 0,1 0-1 0 0,-1 0 1 0 0,1 0 0 0 0,-1 0 0 0 0,1 0-1 0 0,-1 0 1 0 0,0 0 0 0 0,1 0 0 0 0,-1 0-1 0 0,1 1 1 0 0,-1-1 0 0 0,1 1 0 0 0,-1-1-1 0 0,0 1 1 0 0,1 0 0 0 0,-1-1 0 0 0,0 1-1 0 0,0 0 1 0 0,0 0 0 0 0,1 0 3 0 0,2 2 6 0 0,0 0 3 0 0,-1-1-1 0 0,0 1 0 0 0,0 1 0 0 0,0-1 1 0 0,0 0-1 0 0,0 1 0 0 0,0-1 0 0 0,-1 1 1 0 0,0 0-1 0 0,0 0 0 0 0,0 0 0 0 0,0 0 1 0 0,-1 0-1 0 0,1 0 0 0 0,-1 0 0 0 0,0 1 0 0 0,0-1 1 0 0,-1 0-1 0 0,1 1 0 0 0,-1-1 0 0 0,0 1 1 0 0,-1 3-9 0 0,4 7 55 0 0,-1-11-20 0 0,-1 0 0 0 0,0 0 0 0 0,0 0 0 0 0,-1 0 0 0 0,1 1 1 0 0,-1-1-1 0 0,0 0 0 0 0,0 4-35 0 0,0-8 6 0 0,0 1 1 0 0,0-1 0 0 0,0 0-1 0 0,0 1 1 0 0,0-1 0 0 0,0 0 0 0 0,-1 0-1 0 0,1 1 1 0 0,0-1 0 0 0,0 0-1 0 0,0 1 1 0 0,0-1 0 0 0,0 0 0 0 0,0 0-1 0 0,-1 1 1 0 0,1-1 0 0 0,0 0-1 0 0,0 0 1 0 0,0 0 0 0 0,-1 1-1 0 0,1-1 1 0 0,0 0 0 0 0,0 0 0 0 0,-1 0-7 0 0,-2 4 207 0 0,1-6-209 0 0,1 1 0 0 0,0 0 0 0 0,-1-1 0 0 0,1 0 0 0 0,0 1 0 0 0,0-1 0 0 0,0 0 0 0 0,0 1 0 0 0,0-2 2 0 0,1 2-12 0 0,0 0-1 0 0,0 0 0 0 0,0 1 1 0 0,0-1-1 0 0,0 0 0 0 0,0 1 0 0 0,0-1 1 0 0,0 0-1 0 0,1 0 0 0 0,-1 1 1 0 0,0-1-1 0 0,0 0 0 0 0,1 1 1 0 0,-1-1-1 0 0,0 0 0 0 0,1 1 0 0 0,-1-1 1 0 0,1 0 12 0 0,-1 0-16 0 0,1 0 0 0 0,0 0 0 0 0,-1 0 0 0 0,1 0 1 0 0,-1 0-1 0 0,0 0 0 0 0,1 0 0 0 0,-1 0 0 0 0,0 0 0 0 0,0 0 1 0 0,1-1-1 0 0,-1 1 16 0 0,0-3-50 0 0,0-1 1 0 0,0 1 0 0 0,1 0 0 0 0,0 0 0 0 0,0-1-1 0 0,0 1 1 0 0,0 0 0 0 0,1 0 0 0 0,0 0 0 0 0,1-3 49 0 0,1-1-25 0 0,1 1 0 0 0,-1 0 1 0 0,1-1-1 0 0,1 2 0 0 0,-1-1 1 0 0,1 1-1 0 0,1 0 0 0 0,0-1 25 0 0,8-8-9 0 0,10-8-46 0 0,-16 17 46 0 0,-6 3 66 0 0,0 1-1 0 0,1-1 0 0 0,-1 1 0 0 0,1 0 0 0 0,0 0 0 0 0,-1 0 0 0 0,1 0 0 0 0,0 1 0 0 0,0 0 0 0 0,0 0 0 0 0,0 0 0 0 0,1 0-56 0 0,-5 1 10 0 0,1 0 0 0 0,-1-1 0 0 0,1 1 0 0 0,-1 0 0 0 0,1 0 0 0 0,-1 0 0 0 0,1 0-1 0 0,-1 0 1 0 0,1 0 0 0 0,-1 0 0 0 0,1 0 0 0 0,-1 1 0 0 0,1-1 0 0 0,-1 0 0 0 0,1 0-1 0 0,-1 0 1 0 0,0 0 0 0 0,1 1 0 0 0,-1-1 0 0 0,1 0 0 0 0,-1 0 0 0 0,0 1 0 0 0,1-1 0 0 0,-1 0-1 0 0,0 1 1 0 0,1-1 0 0 0,-1 0 0 0 0,1 1-10 0 0,-1 0 25 0 0,6 4-3 0 0,-1 0 1 0 0,-1 0-1 0 0,1 1 1 0 0,-1-1-1 0 0,0 1 1 0 0,0 0 0 0 0,1 3-23 0 0,6 9 64 0 0,-8-13-52 0 0,0 1-1 0 0,-1 0 0 0 0,1 0 0 0 0,-1 0 0 0 0,0 1-11 0 0,4 12 39 0 0,0-1 7 0 0,-5-14-36 0 0,1 0 0 0 0,-1 0 1 0 0,1 1-1 0 0,0-1 0 0 0,0 0 0 0 0,0-1 0 0 0,1 2-10 0 0,7 11-6 0 0,-7-12 16 0 0,-1 0 0 0 0,1 0 1 0 0,0 0-1 0 0,0 0 0 0 0,0 0 0 0 0,1-1 0 0 0,-1 0 0 0 0,3 2-10 0 0,-5-4-35 0 0,1 0 0 0 0,-1-1 0 0 0,1 1 0 0 0,-1-1 0 0 0,1 1 0 0 0,-1-1 0 0 0,1 1 0 0 0,-1-1 0 0 0,1 0 0 0 0,-1 0 0 0 0,1 0 0 0 0,0 0 0 0 0,-1 0 0 0 0,1 0 0 0 0,-1 0 0 0 0,1 0 0 0 0,0-1 0 0 0,-1 1 0 0 0,1 0 0 0 0,-1-1 0 0 0,1 0 0 0 0,-1 1 0 0 0,1-1 0 0 0,-1 0 0 0 0,0 0 0 0 0,1 0 0 0 0,-1 0 0 0 0,0 0 0 0 0,1 0 35 0 0,1-2-367 0 0,0 0 0 0 0,0 0 0 0 0,0 0 0 0 0,-1-1 1 0 0,1 1-1 0 0,-1 0 0 0 0,0-1 0 0 0,0 0 0 0 0,0 1 0 0 0,0-3 367 0 0,3-8-1387 0 0,0-1 0 0 0,-1 0 0 0 0,0-1 0 0 0,-2 1 0 0 0,0 0 0 0 0,0-1 0 0 0,-1-8 1387 0 0,-3-1 429 0 0,2 12 1536 0 0,-1-1 4846 0 0,16 31-5068 0 0,-7-2-1346 0 0,-1 0 1 0 0,0 1 0 0 0,-2 0-1 0 0,2 5-397 0 0,-1-3 147 0 0,-2-7-55 0 0,1-1 0 0 0,0 0 0 0 0,5 7-92 0 0,-8-16 56 0 0,1 1 24 0 0,-2-2 8 0 0,1 0-88 0 0,-1-1-1 0 0,1 1 1 0 0,-1-1 0 0 0,1 1-1 0 0,-1-1 1 0 0,0 0-1 0 0,1 0 1 0 0,-1 0 0 0 0,0 0-1 0 0,1 0 1 0 0,-1 0 0 0 0,0 0-1 0 0,0 0 1 0 0,0 0-1 0 0,0 0 1 0 0,0-1 0 0 0,0 1-1 0 0,-1 0 1 0 0,1-1 0 0 0,0 1-1 0 0,0-1 1 0 0,14-33-891 0 0,-9 16 226 0 0,-5 14 586 0 0,0 1-1 0 0,0 0 1 0 0,0 0-1 0 0,1 0 1 0 0,0 0-1 0 0,0 1 1 0 0,0-1-1 0 0,1-2 80 0 0,-2 5-4 0 0,0 1 1 0 0,-1 0-1 0 0,0-1 0 0 0,1 1 1 0 0,-1-1-1 0 0,1 1 0 0 0,-1-1 1 0 0,1 0-1 0 0,-1 1 0 0 0,0-1 1 0 0,0 1-1 0 0,1-1 0 0 0,-1 0 0 0 0,0 1 1 0 0,0-1-1 0 0,0 0 0 0 0,1 1 1 0 0,-1-1-1 0 0,0 0 0 0 0,0 1 1 0 0,0-1-1 0 0,0 0 0 0 0,0 1 1 0 0,0-1-1 0 0,-1 0 0 0 0,1 1 1 0 0,0-1-1 0 0,0 0 0 0 0,0 1 1 0 0,-1-1-1 0 0,1 0 0 0 0,0 1 0 0 0,-1-1 1 0 0,1 1 3 0 0,0-1 0 0 0,0 1 1 0 0,0-1-1 0 0,0 1 0 0 0,0-1 1 0 0,0 1-1 0 0,0 0 1 0 0,0-1-1 0 0,0 1 1 0 0,0-1-1 0 0,0 1 1 0 0,0-1-1 0 0,0 1 0 0 0,0 0 1 0 0,0-1-1 0 0,0 1 1 0 0,1-1-1 0 0,-1 1 1 0 0,0 0-1 0 0,0-1 0 0 0,1 1 1 0 0,-1 0-1 0 0,0-1 1 0 0,0 1-1 0 0,1 0 1 0 0,-1-1-1 0 0,0 1 0 0 0,1 0 1 0 0,-1-1-1 0 0,4-3 88 0 0,-4 3 6 0 0,0 1 28 0 0,0 0 106 0 0,0 0 48 0 0,0 0 10 0 0,0 0-30 0 0,4 8-64 0 0,20 22 32 0 0,-18-24-203 0 0,0 0-1 0 0,0 0 1 0 0,0-1-1 0 0,1 0 0 0 0,-1 0 1 0 0,1-1-1 0 0,1 0 0 0 0,-1 0 1 0 0,0 0-1 0 0,1-1 1 0 0,0 0-1 0 0,0-1 0 0 0,0 0 1 0 0,7 2-21 0 0,-9-4-341 0 0,-1 0 0 0 0,0-1 0 0 0,1 1 0 0 0,-1-1 1 0 0,1 0-1 0 0,-1 0 0 0 0,0-1 0 0 0,4-1 341 0 0,1-1-1015 0 0</inkml:trace>
  <inkml:trace contextRef="#ctx0" brushRef="#br0" timeOffset="589.712">1000 72 13936 0 0,'0'0'314'0'0,"0"0"46"0"0,6 6 362 0 0,0 3-645 0 0,0 1 1 0 0,-1 0 0 0 0,-1 0 0 0 0,1 0 0 0 0,0 5-78 0 0,3 11 374 0 0,-5-17 47 0 0,0 0 0 0 0,0 0-1 0 0,1-1 1 0 0,2 5-421 0 0,-5-11 48 0 0,-1-1 1 0 0,1 1-1 0 0,0 0 0 0 0,-1 0 0 0 0,1-1 0 0 0,-1 1 1 0 0,0 0-1 0 0,0 0 0 0 0,0 0 0 0 0,0-1 1 0 0,0 1-1 0 0,0 0 0 0 0,0 0-48 0 0,0 11 114 0 0,0-13-23 0 0,0 0-22 0 0,0 0-35 0 0,0 0-117 0 0,0 0-36 0 0,0 0-127 0 0,0-8-380 0 0,0 5 517 0 0,0-1 0 0 0,0 1 0 0 0,0 0 0 0 0,1-1 0 0 0,0 1 0 0 0,-1-1 0 0 0,1 1 0 0 0,1 0 0 0 0,-1 0 0 0 0,0-1 1 0 0,1 1-1 0 0,-1 0 0 0 0,1 0 0 0 0,0 0 0 0 0,0 1 0 0 0,2-3 109 0 0,-2 4 33 0 0,-1-1 1 0 0,0 1-1 0 0,1 0 1 0 0,-1 0-1 0 0,1 1 1 0 0,-1-1-1 0 0,1 0 1 0 0,0 0-1 0 0,-1 1 1 0 0,1-1-1 0 0,0 1 1 0 0,-1 0-1 0 0,1-1 1 0 0,0 1-1 0 0,-1 0 1 0 0,1 0-1 0 0,0 0 1 0 0,0 0 0 0 0,-1 0-1 0 0,1 0 1 0 0,0 1-1 0 0,-1-1 1 0 0,1 1-1 0 0,0-1 1 0 0,-1 1-1 0 0,1-1 1 0 0,0 1-1 0 0,-1 0 1 0 0,1 0-1 0 0,-1 0 1 0 0,0 0-1 0 0,1 0 1 0 0,-1 0-1 0 0,2 1-33 0 0,-1 1 154 0 0,0-1 0 0 0,1 0 0 0 0,0 0 0 0 0,-1 0 0 0 0,1-1 0 0 0,0 1 0 0 0,2 0-154 0 0,-3-1 86 0 0,1 1-1 0 0,-1-1 1 0 0,0 0 0 0 0,1 1-1 0 0,-1-1 1 0 0,0 1 0 0 0,0 0-1 0 0,0 0 1 0 0,0-1 0 0 0,-1 1-1 0 0,2 2-85 0 0,8 10 523 0 0,-9-12-438 0 0,0 1 1 0 0,0-1-1 0 0,0 0 0 0 0,0 1 1 0 0,-1-1-1 0 0,0 1 0 0 0,1-1 1 0 0,-1 1-1 0 0,0 0 0 0 0,0-1 1 0 0,0 1-1 0 0,0 1-85 0 0,8 26 699 0 0,-9-29-513 0 0,1-1 19 0 0,-1 0-187 0 0,1 0 0 0 0,-1 1 0 0 0,1-1 0 0 0,-1 0 1 0 0,1 1-1 0 0,-1-1 0 0 0,1 1 0 0 0,-1-1 0 0 0,1 1 0 0 0,-1-1 0 0 0,1 1 0 0 0,-1-1 0 0 0,0 1 1 0 0,1-1-1 0 0,-1 1 0 0 0,0-1 0 0 0,1 1 0 0 0,-1 0-18 0 0,0-1-1 0 0,0 0 1 0 0,0 0-1 0 0,0 0 0 0 0,0 0 1 0 0,0 0-1 0 0,0 0 0 0 0,0 0 1 0 0,1 1-1 0 0,-1-1 0 0 0,0 0 1 0 0,0 0-1 0 0,0 0 0 0 0,0 0 1 0 0,0 0-1 0 0,0 0 0 0 0,0 0 1 0 0,0 0-1 0 0,0 0 0 0 0,1 0 1 0 0,-1 0-1 0 0,0 0 0 0 0,0 0 1 0 0,0 0-1 0 0,0 0 0 0 0,0 0 1 0 0,0 0-1 0 0,0 0 0 0 0,0 0 1 0 0,1 0-1 0 0,-1 0 0 0 0,0 0 1 0 0,0 0-1 0 0,0 0 0 0 0,0 0 0 0 0,0 0 1 0 0,0 0-1 0 0,0 0 0 0 0,0-1 1 0 0,0 1-1 0 0,0 0 0 0 0,1 0 1 0 0,-1 0-1 0 0,0 0 0 0 0,0 0 1 0 0,0 0-1 0 0,0 0 0 0 0,0 0 1 0 0,0 0-1 0 0,0 0 0 0 0,0 0 1 0 0,0-1-1 0 0,0 1 0 0 0,0 0 1 0 0,0 0-1 0 0,0 0 1 0 0,3-7 2 0 0,-3 6-19 0 0,0 1 0 0 0,1-1 0 0 0,-1 0 0 0 0,0 0 0 0 0,0 0 0 0 0,1 0-1 0 0,-1 0 1 0 0,0 1 0 0 0,1-1 0 0 0,-1 0 0 0 0,1 0 0 0 0,-1 1 0 0 0,1-2 17 0 0,0 2-28 0 0,0-1-1 0 0,-1 0 1 0 0,1 0 0 0 0,-1 0 0 0 0,1 0 0 0 0,-1 0 0 0 0,1 0 0 0 0,-1 0 0 0 0,0 0 0 0 0,1 0 0 0 0,-1 0 0 0 0,0 0-1 0 0,0 0 1 0 0,0 0 28 0 0,1-4-152 0 0,0 1-1 0 0,0 0 0 0 0,1 0 0 0 0,-1 0 0 0 0,1 0 1 0 0,1-2 152 0 0,2-7-394 0 0,-2 7 121 0 0,0 0 0 0 0,0 0-1 0 0,0 0 1 0 0,4-5 273 0 0,5-9-257 0 0,-7 15 276 0 0,-1-1 0 0 0,1 1-1 0 0,0 0 1 0 0,0 1-1 0 0,0-1 1 0 0,0 1-1 0 0,1 0 1 0 0,0 0-1 0 0,0 1 1 0 0,0-1-1 0 0,4 0-18 0 0,-6 2 65 0 0,-1 1 0 0 0,1 1-1 0 0,-1-1 1 0 0,1 0 0 0 0,0 1-1 0 0,0 0 1 0 0,2 0-65 0 0,10-1 307 0 0,-13 0-233 0 0,0 1 0 0 0,0 0 0 0 0,0 0-1 0 0,0 0 1 0 0,0 1 0 0 0,0-1-1 0 0,0 1 1 0 0,0 0 0 0 0,0-1 0 0 0,0 1-1 0 0,-1 1 1 0 0,1-1 0 0 0,0 0-1 0 0,0 1 1 0 0,0 0-74 0 0,7 5 387 0 0,-1-1-1 0 0,-1 2 0 0 0,5 3-386 0 0,-1 0 381 0 0,-3-2-68 0 0,-1 1 0 0 0,0-1 0 0 0,0 2 1 0 0,-1-1-1 0 0,5 9-313 0 0,3 6 306 0 0,24 55-782 0 0,-35-66-4978 0 0,-3-10 3383 0 0,2 7-4909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12:41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60 364 11976 0 0,'-13'-10'1274'0'0,"12"9"-1277"0"0,-2-2 213 0 0,-1 1 1 0 0,1-1-1 0 0,-1 1 1 0 0,0 0-1 0 0,0 0 0 0 0,0 0 1 0 0,-2 0-211 0 0,5 1 442 0 0,0 1-292 0 0,-5-3-62 0 0,4 3 282 0 0,-2 1 1078 0 0,8 2-875 0 0,8 18 1043 0 0,-10-18-1575 0 0,0-1-1 0 0,-1 1 1 0 0,1 0-1 0 0,-1 0 1 0 0,1 1-1 0 0,-1-1 1 0 0,0 0-1 0 0,0 0 1 0 0,-1 1-1 0 0,1-1 1 0 0,-1 0-1 0 0,1 3-40 0 0,-1-2 194 0 0,1 1 0 0 0,0 0 0 0 0,0-1 0 0 0,1 1 0 0 0,0 2-194 0 0,14 28 513 0 0,-3-6-397 0 0,8 10-116 0 0,-16-31-3 0 0,0 1-1 0 0,1-1 1 0 0,0 0-1 0 0,0-1 1 0 0,1 0-1 0 0,4 4 4 0 0,6 7 0 0 0,-14-15 0 0 0,0 1 0 0 0,0-1 0 0 0,0 0 0 0 0,1 1 0 0 0,-1-1 0 0 0,1-1 0 0 0,0 1 0 0 0,0-1 0 0 0,0 1 0 0 0,0-1 0 0 0,0 0 0 0 0,2 0 0 0 0,-5-2 0 0 0,0 0 0 0 0,1 0 0 0 0,-1 1 0 0 0,0-1 0 0 0,0 0 0 0 0,1 0 0 0 0,-1 0 0 0 0,0-1 0 0 0,0 1 0 0 0,1 0 0 0 0,-1 0 0 0 0,0-1 0 0 0,0 1 0 0 0,1-1 0 0 0,-1 1 0 0 0,0-1 0 0 0,0 0 0 0 0,0 1 0 0 0,0-1 0 0 0,0 0 0 0 0,0 0 0 0 0,1 0 0 0 0,21-24 0 0 0,-18 19 0 0 0,-1 0 0 0 0,0-1 0 0 0,0 0 0 0 0,0-1 0 0 0,-1 1 0 0 0,0 0 0 0 0,-1-1 0 0 0,2-6 0 0 0,4-11 0 0 0,-1 1 0 0 0,-1 0 0 0 0,-1 0 0 0 0,-1-1 0 0 0,-1-9 0 0 0,0 19 0 0 0,1-1 0 0 0,0 1 0 0 0,2-4 0 0 0,-5 14 0 0 0,14-26 0 0 0,-5 10 0 0 0,-10 20-9 0 0,0 0-1 0 0,1 1 0 0 0,-1-1 1 0 0,0 0-1 0 0,1 1 1 0 0,-1-1-1 0 0,0 0 0 0 0,1 1 1 0 0,-1-1-1 0 0,1 0 0 0 0,-1 1 1 0 0,1-1-1 0 0,-1 1 0 0 0,1-1 1 0 0,-1 1-1 0 0,1-1 0 0 0,0 1 1 0 0,-1 0-1 0 0,1-1 1 0 0,0 1-1 0 0,-1 0 0 0 0,1-1 1 0 0,0 1-1 0 0,-1 0 0 0 0,1 0 1 0 0,0 0-1 0 0,0 0 0 0 0,-1 0 1 0 0,1 0-1 0 0,0 0 1 0 0,0 0-1 0 0,0 0 10 0 0,1 0-93 0 0,0-1-122 0 0,1 1-161 0 0,0-1 1 0 0,0 0-1 0 0,0 1 1 0 0,0 0-1 0 0,0 0 1 0 0,0 0-1 0 0,0 0 1 0 0,0 0-1 0 0,0 1 1 0 0,0-1-1 0 0,0 1 1 0 0,0 0-1 0 0,0 0 1 0 0,0 0-1 0 0,0 0 376 0 0,5 3-1534 0 0</inkml:trace>
  <inkml:trace contextRef="#ctx0" brushRef="#br0" timeOffset="737.57">887 193 6448 0 0,'-31'-4'672'0'0,"22"4"-1034"0"0,0-1 0 0 0,-1 0-1 0 0,1 0 1 0 0,0-1 0 0 0,-2 0 362 0 0,11 2 112 0 0,-5 1-574 0 0,5 1 886 0 0,5 0 1329 0 0,13 4-823 0 0,-18-6-420 0 0,0 0-68 0 0,1 0-292 0 0,5 0-62 0 0,-4 0 282 0 0,-2 0 118 0 0,0 0 22 0 0,0 0-68 0 0,0 0-220 0 0,0 0 164 0 0,0 0 102 0 0,0 0-330 0 0,-1 1-1 0 0,1 0 0 0 0,0 0 1 0 0,-1 0-1 0 0,1-1 0 0 0,-1 1 1 0 0,1 0-1 0 0,-1-1 0 0 0,1 1 1 0 0,-1 0-1 0 0,1-1 0 0 0,-1 1 1 0 0,0 0-158 0 0,-9 5 296 0 0,-1 1 0 0 0,1 0 1 0 0,1 0-1 0 0,-1 1 0 0 0,-3 4-296 0 0,-14 12 1078 0 0,20-18-791 0 0,1 0-1 0 0,0 0 0 0 0,0 1 0 0 0,1 0 0 0 0,0 0 0 0 0,0 0 0 0 0,0 0 0 0 0,0 3-286 0 0,-4 10 184 0 0,0 0-1 0 0,-4 16-183 0 0,8-22 0 0 0,1 1 0 0 0,0 0 0 0 0,1 0 0 0 0,1 0 0 0 0,0 1 0 0 0,1-1 0 0 0,1 0 0 0 0,0 1 0 0 0,2 6 0 0 0,-2-21 0 0 0,0 1 0 0 0,1 0 0 0 0,-1-1 0 0 0,0 1 0 0 0,1-1 0 0 0,-1 1 0 0 0,1 0 0 0 0,0-1 0 0 0,-1 1 0 0 0,1-1 0 0 0,0 0 0 0 0,0 1 0 0 0,0-1 0 0 0,0 0 0 0 0,0 1 0 0 0,0-1 0 0 0,1 0 0 0 0,-1 0 0 0 0,0 0 0 0 0,1 0 0 0 0,-1 0 0 0 0,0 0 0 0 0,1 0 0 0 0,-1-1 0 0 0,1 1 0 0 0,-1 0 0 0 0,1-1 0 0 0,0 1 0 0 0,1-1 0 0 0,1 1 0 0 0,-1-1 0 0 0,0 0 0 0 0,0 0 0 0 0,1 0 0 0 0,-1-1 0 0 0,0 1 0 0 0,0-1 0 0 0,0 1 0 0 0,1-1 0 0 0,-1 0 0 0 0,0-1 0 0 0,0 1 0 0 0,1-1 0 0 0,3-2 0 0 0,-1 0 0 0 0,0 0 0 0 0,1 0 0 0 0,-2-1 0 0 0,1 0 0 0 0,0 0 0 0 0,-1 0 0 0 0,0-1 0 0 0,-1 0 0 0 0,2-1 0 0 0,6-12 0 0 0,-1 0 0 0 0,7-15 0 0 0,16-27 0 0 0,-5 7 0 0 0,-29 54 0 0 0,0-1 0 0 0,1 0 0 0 0,-1 1 0 0 0,0-1 0 0 0,0 0 0 0 0,0 1 0 0 0,0-1 0 0 0,0 0 0 0 0,0 0 0 0 0,0 1 0 0 0,0-1 0 0 0,0 0 0 0 0,0 1 0 0 0,0-1 0 0 0,0 0 0 0 0,0 0 0 0 0,-1 1 0 0 0,1-1 0 0 0,0 1 0 0 0,0-1 0 0 0,0 1 0 0 0,0 0 0 0 0,0-1 0 0 0,0 1 0 0 0,0-1 0 0 0,-1 1 0 0 0,1-1 0 0 0,0 1 0 0 0,0-1 0 0 0,1 1 0 0 0,-1 0 0 0 0,0-1 0 0 0,0 1 0 0 0,0-1 0 0 0,0 1 0 0 0,0-1 0 0 0,0 1 0 0 0,1 0 0 0 0,-1-1 0 0 0,0 1 0 0 0,0-1 0 0 0,1 1 0 0 0,-1 0 0 0 0,0-1 0 0 0,1 1 0 0 0,15-9 443 0 0,-15 9 45 0 0,-1 8 464 0 0,-1 0-914 0 0,1 0 0 0 0,-1 0 0 0 0,-1 0 0 0 0,0 2-38 0 0,0 0 13 0 0,1-7-13 0 0,1 0 0 0 0,0 0 0 0 0,0 0 0 0 0,0 1 0 0 0,1-1 0 0 0,-1 0 0 0 0,1 0 0 0 0,0 0 0 0 0,-1 0 0 0 0,1 0 0 0 0,4 20 0 0 0,-5-17 16 0 0,0-1 0 0 0,1 1-1 0 0,0-1 1 0 0,0 1 0 0 0,0-1 0 0 0,1 1-1 0 0,0-1 1 0 0,0 0 0 0 0,0 0 0 0 0,1 0-1 0 0,0 0 1 0 0,0 0 0 0 0,0 0-1 0 0,0-1 1 0 0,2 2-16 0 0,-3-4-94 0 0,0 0-1 0 0,0 0 1 0 0,0 0 0 0 0,0 0 0 0 0,0 0-1 0 0,1-1 1 0 0,-1 1 0 0 0,0-1-1 0 0,1 0 1 0 0,-1 0 0 0 0,1 0-1 0 0,0 0 1 0 0,-1 0 0 0 0,1 0-1 0 0,0-1 1 0 0,0 1 0 0 0,-1-1-1 0 0,1 0 1 0 0,0 0 0 0 0,0 0 0 0 0,0 0-1 0 0,-1 0 1 0 0,1-1 0 0 0,0 1-1 0 0,0-1 1 0 0,-1 0 0 0 0,1 0-1 0 0,-1 0 1 0 0,1 0 0 0 0,0 0-1 0 0,0-1 95 0 0,8-3-2435 0 0,-1-1-3705 0 0</inkml:trace>
  <inkml:trace contextRef="#ctx0" brushRef="#br0" timeOffset="1157.324">1145 315 13824 0 0,'0'7'1295'0'0,"-1"0"-1266"0"0,0 0-1 0 0,0 0 1 0 0,1 0 0 0 0,0 0-1 0 0,1 0 1 0 0,0 0 0 0 0,0 3-29 0 0,6 16-12 0 0,-5-16 165 0 0,0 0 1 0 0,1-1 0 0 0,1 3-154 0 0,15 50 1606 0 0,-16-55-1606 0 0,3 2 0 0 0,-6-9 0 0 0,0 1 0 0 0,0-1 0 0 0,1 1 0 0 0,-1-1 0 0 0,0 0 0 0 0,0 1 0 0 0,1-1 0 0 0,-1 0 0 0 0,0 0 0 0 0,1 1 0 0 0,-1-1 0 0 0,0 0 0 0 0,1 1 0 0 0,-1-1 0 0 0,0 0 0 0 0,1 0 0 0 0,-1 0 0 0 0,0 0 0 0 0,1 1 0 0 0,-1-1 0 0 0,1 0 0 0 0,-1 0 0 0 0,0 0 0 0 0,1 0 0 0 0,1-2 0 0 0,0-2 0 0 0,1 0 0 0 0,-1 0 0 0 0,0 0 0 0 0,0 0 0 0 0,0-1 0 0 0,0 1 0 0 0,-1-1 0 0 0,1 1 0 0 0,-1-4 0 0 0,3-6 0 0 0,5-21 0 0 0,-8 27 0 0 0,1 2 0 0 0,0-1 0 0 0,0 0 0 0 0,0 0 0 0 0,1 0 0 0 0,0 1 0 0 0,0 0 0 0 0,2-3 0 0 0,0 1 0 0 0,-3 5 0 0 0,0 0 0 0 0,0-1 0 0 0,0 1 0 0 0,0 0 0 0 0,0 0 0 0 0,1 1 0 0 0,0-1 0 0 0,0 0 0 0 0,-1 1 0 0 0,1 0 0 0 0,1-1 0 0 0,-1 1 0 0 0,0 0 0 0 0,0 1 0 0 0,1-1 0 0 0,2-1 0 0 0,-5 3 0 0 0,0 0 0 0 0,0-1 0 0 0,1 1 0 0 0,-1 0 0 0 0,0-1 0 0 0,0 1 0 0 0,0 0 0 0 0,0 0 0 0 0,0 0 0 0 0,0 0 0 0 0,1 0 0 0 0,-1 0 0 0 0,0 0 0 0 0,0 0 0 0 0,0 1 0 0 0,0-1 0 0 0,0 0 0 0 0,0 1 0 0 0,0-1 0 0 0,0 1 0 0 0,0-1 0 0 0,0 1 0 0 0,0-1 0 0 0,0 1 0 0 0,0 0 0 0 0,2 1 0 0 0,1 1 164 0 0,0 0 0 0 0,0 0-1 0 0,0 1 1 0 0,-1-1-1 0 0,1 1 1 0 0,-1 0-1 0 0,0 0 1 0 0,0 0-1 0 0,1 2-163 0 0,20 41 709 0 0,-10-17-842 0 0,-13-27 133 0 0,0 0 0 0 0,1 1 0 0 0,-1-1 0 0 0,0 1 0 0 0,-1 0 0 0 0,1 0 0 0 0,0-1 0 0 0,-1 1 0 0 0,1 0 0 0 0,0 0 0 0 0,1-1 0 0 0,-1 1 0 0 0,1 0 0 0 0,-1-1 8 0 0,1-1-1 0 0,-1 0 0 0 0,0 1 0 0 0,0-1 0 0 0,0 1 0 0 0,0-1 0 0 0,-1 1 1 0 0,1 0-1 0 0,-1-1 0 0 0,1 1 0 0 0,-1 0 0 0 0,0-1 0 0 0,0 1-7 0 0,-6 19-5436 0 0,5-20-612 0 0</inkml:trace>
  <inkml:trace contextRef="#ctx0" brushRef="#br0" timeOffset="2967.453">1731 1 13824 0 0,'0'0'314'0'0,"0"0"46"0"0,0 0 22 0 0,-7 1 62 0 0,6-2-444 0 0,1 1 0 0 0,-1 0 1 0 0,0 1-1 0 0,1-1 0 0 0,-1 0 1 0 0,0 0-1 0 0,1 0 0 0 0,-1 0 1 0 0,0 0-1 0 0,1 1 0 0 0,-1-1 1 0 0,0 0-1 0 0,1 1 0 0 0,-1-1 1 0 0,0 0-1 0 0,1 1 0 0 0,-1-1 1 0 0,1 1-1 0 0,-1-1 0 0 0,1 1 1 0 0,-1-1-1 0 0,1 1 1 0 0,-1 0-1 0 0,1-1 0 0 0,0 1 1 0 0,-1-1-1 0 0,1 1 0 0 0,0 0 1 0 0,0-1-1 0 0,-1 1 0 0 0,1 0 1 0 0,0 0-1 0 0,-1 2 1 0 0,-2 1 82 0 0,1 1 1 0 0,0-1 0 0 0,0 1 0 0 0,0 0 0 0 0,0 0 0 0 0,1 0 0 0 0,0 0 0 0 0,0 0-1 0 0,0 0 1 0 0,1 0 0 0 0,-1 5-84 0 0,0 53 1113 0 0,0-18-178 0 0,3 37-935 0 0,14 73 1117 0 0,-14-128-1117 0 0,2-1 0 0 0,4 10 0 0 0,-3-10 0 0 0,-1 1 0 0 0,1 11 0 0 0,-1-5-54 0 0,-3-28-70 0 0,0 0-1 0 0,0 0 1 0 0,-1 0-1 0 0,1 0 1 0 0,-1 0-1 0 0,0 0 0 0 0,-1 1 1 0 0,1-1-1 0 0,-1 0 1 0 0,0 0-1 0 0,0 0 1 0 0,-1 0-1 0 0,0 2 125 0 0,1-6-187 0 0,1 0-1 0 0,-1 0 1 0 0,1 0-1 0 0,-1 0 1 0 0,1-1-1 0 0,-1 1 1 0 0,1 0-1 0 0,-1 0 1 0 0,0-1-1 0 0,0 1 1 0 0,1 0-1 0 0,-1-1 1 0 0,0 1-1 0 0,0-1 1 0 0,0 1-1 0 0,1-1 1 0 0,-1 0-1 0 0,0 1 1 0 0,0-1-1 0 0,0 0 1 0 0,0 1 187 0 0,-12 2-2045 0 0</inkml:trace>
  <inkml:trace contextRef="#ctx0" brushRef="#br0" timeOffset="3501.379">1559 437 11976 0 0,'-7'-4'400'0'0,"7"1"439"0"0,13-1 909 0 0,-1 1-1549 0 0,3 0-232 0 0,-1 0-1 0 0,1 0 0 0 0,-1 2 1 0 0,12-1 33 0 0,21-1-1084 0 0,78-8 476 0 0,-57 3 706 0 0,10 0-1635 0 0,-1-4 0 0 0,25-9 1537 0 0,-92 18-501 0 0,1 0 1 0 0,-1 1-1 0 0,1 1 1 0 0,0 0 0 0 0,-1 0-1 0 0,9 1 501 0 0,-19 0-1 0 0,0 0 0 0 0,0 0 1 0 0,0 0-1 0 0,0 0 0 0 0,1 0 0 0 0,-1 0 0 0 0,0 0 1 0 0,0 0-1 0 0,0 0 0 0 0,0 0 0 0 0,0 0 0 0 0,0 0 1 0 0,1 0-1 0 0,-1 0 0 0 0,0 0 0 0 0,0 0 0 0 0,0 1 1 0 0,0-1-1 0 0,0 0 0 0 0,0 0 0 0 0,0 0 0 0 0,1 0 0 0 0,-1 0 1 0 0,0 0-1 0 0,0 0 0 0 0,0 0 0 0 0,0 1 0 0 0,0-1 1 0 0,0 0-1 0 0,0 0 0 0 0,0 0 0 0 0,0 0 0 0 0,0 0 1 0 0,0 0-1 0 0,0 1 0 0 0,0-1 0 0 0,0 0 0 0 0,0 0 0 0 0,0 0 1 0 0,0 0-1 0 0,0 0 0 0 0,0 1 1 0 0,-4 5 409 0 0,-8 3 833 0 0,-12 8 418 0 0,0 1-1 0 0,2 1 1 0 0,0 0-1 0 0,1 2 0 0 0,-10 13-1659 0 0,19-21 595 0 0,1 1 0 0 0,1 0 0 0 0,-2 3-595 0 0,9-12 34 0 0,0 0-1 0 0,0 1 0 0 0,1-1 1 0 0,0 0-1 0 0,0 1 1 0 0,0-1-1 0 0,0 1 0 0 0,1 0 1 0 0,0 0-1 0 0,0-1 0 0 0,1 4-33 0 0,0-8 0 0 0,0-1 0 0 0,-1 1 0 0 0,1 0 0 0 0,0 0 0 0 0,0-1 0 0 0,0 1 0 0 0,0 0 0 0 0,1 0 0 0 0,-1-1 0 0 0,0 1 0 0 0,0 0 0 0 0,0 0 0 0 0,1-1 0 0 0,-1 1 0 0 0,0 0 0 0 0,1-1 0 0 0,-1 1 0 0 0,0 0 0 0 0,1-1 0 0 0,-1 1 0 0 0,1 0 0 0 0,-1-1 0 0 0,1 1 0 0 0,-1-1 0 0 0,1 1 0 0 0,0-1 0 0 0,-1 1 0 0 0,2 0 0 0 0,7 3 0 0 0,-2-4 0 0 0,-1-1 0 0 0,0-1 0 0 0,1 1 0 0 0,-1-1 0 0 0,0 0 0 0 0,0 0 0 0 0,0-1 0 0 0,3-2 0 0 0,8-4 0 0 0,-1-1 0 0 0,14-13 0 0 0,-16 13 0 0 0,-3 1 0 0 0,-1 0 0 0 0,0 0 0 0 0,4-7 0 0 0,-6 7 0 0 0,0 0 0 0 0,0 1 0 0 0,1 1 0 0 0,0-1 0 0 0,2 0 0 0 0,-9 6 0 0 0,1 1 0 0 0,0-1 0 0 0,-1 0 0 0 0,1 0 0 0 0,-1-1 0 0 0,1 1 0 0 0,-1 0 0 0 0,0-1 0 0 0,0 1 0 0 0,0-1 0 0 0,-1 0 0 0 0,0 2 0 0 0,0 0 0 0 0,0 0 0 0 0,0 1 0 0 0,0-1 0 0 0,0 0 0 0 0,0 0 0 0 0,0 1 0 0 0,0-1 0 0 0,0 1 0 0 0,0-1 0 0 0,1 0 0 0 0,3-1 0 0 0,2-2 0 0 0,-2 5 0 0 0,-4 1 95 0 0,0 0-1 0 0,-1 0 0 0 0,0 0 0 0 0,1 0 0 0 0,-1 0 0 0 0,0 0 0 0 0,0 0 0 0 0,0 0 0 0 0,0 1-94 0 0,0 7 593 0 0,-1 6-22 0 0,0-14-569 0 0,1-1 1 0 0,-1 1-1 0 0,1-1 1 0 0,0 1-1 0 0,0-1 1 0 0,0 1-1 0 0,0-1 1 0 0,0 1-1 0 0,0-1 1 0 0,0 1-1 0 0,0-1 1 0 0,0 1-1 0 0,1-1 1 0 0,-1 0-1 0 0,1 1-2 0 0,23 41 0 0 0,-22-39-134 0 0,0-1 0 0 0,0 0-1 0 0,1 0 1 0 0,-1 0 0 0 0,1 0 0 0 0,0-1-1 0 0,0 1 1 0 0,0-1 0 0 0,0 1 0 0 0,0-1-1 0 0,0 0 1 0 0,1 0 0 0 0,-1-1-1 0 0,1 1 1 0 0,-1-1 0 0 0,1 0 0 0 0,-1 0-1 0 0,1 0 1 0 0,0 0 0 0 0,0 0-1 0 0,0-1 135 0 0,2 0-421 0 0,0 1 0 0 0,1-2-1 0 0,-1 1 1 0 0,0-1 0 0 0,0 0 0 0 0,0 0-1 0 0,0-1 1 0 0,0 0 0 0 0,0 0-1 0 0,0 0 1 0 0,-1-1 0 0 0,1 0-1 0 0,-1 0 422 0 0,15-10-1534 0 0</inkml:trace>
  <inkml:trace contextRef="#ctx0" brushRef="#br0" timeOffset="4221.701">2780 307 15664 0 0,'0'0'356'0'0,"-9"0"475"0"0,2 1-696 0 0,1-1 0 0 0,-1 2 0 0 0,1-1 0 0 0,-1 1 0 0 0,1 0 0 0 0,0 0 0 0 0,0 0 0 0 0,0 1 0 0 0,0 0 0 0 0,0 0 0 0 0,0 1 0 0 0,-3 3-135 0 0,-9 6 317 0 0,1 2 1 0 0,0 0-1 0 0,0 2-317 0 0,5-5 0 0 0,1 1 0 0 0,0 0 0 0 0,-7 13 0 0 0,13-18 0 0 0,0 0 0 0 0,1 0 0 0 0,0 0 0 0 0,1 1 0 0 0,-1-1 0 0 0,2 1 0 0 0,-3 8 0 0 0,4-9 0 0 0,3 1 0 0 0,5-1 0 0 0,-3-6-20 0 0,0-1 0 0 0,0 1 0 0 0,0-1 0 0 0,0 1-1 0 0,0-1 1 0 0,1 0 0 0 0,-1-1 0 0 0,0 1 0 0 0,1-1-1 0 0,2 0 21 0 0,16 3-674 0 0,54 13-442 0 0,-76-16 1116 0 0,1 1 0 0 0,-1 0 0 0 0,1-1 0 0 0,-1 1 0 0 0,1 0 0 0 0,-1 0 0 0 0,1 0 0 0 0,-1 0 0 0 0,0 0 0 0 0,0 1 0 0 0,0-1 0 0 0,1 0 0 0 0,-1 0 0 0 0,0 1 0 0 0,-1-1 0 0 0,1 1 0 0 0,9 10 0 0 0,-6-9 0 0 0,-1 1 0 0 0,1 0 0 0 0,-1 0 0 0 0,0 0 0 0 0,0 1 0 0 0,-1-1 0 0 0,1 1 0 0 0,-1-1 0 0 0,0 1 0 0 0,0 0 0 0 0,3 12 0 0 0,0 0 0 0 0,0 5 0 0 0,1 3 0 0 0,-1-1 0 0 0,-2 0 0 0 0,0 0 0 0 0,-2 0 0 0 0,-1 0 0 0 0,-1 12 0 0 0,0-26 0 0 0,0 0 0 0 0,-1-1 0 0 0,-3 10 0 0 0,2-8 0 0 0,1 0 0 0 0,0 0 0 0 0,0 3 0 0 0,2-9 26 0 0,-1 1-1 0 0,0-1 0 0 0,1 0 0 0 0,-2 0 0 0 0,1 0 0 0 0,0 0 0 0 0,-1-1 0 0 0,0 1 0 0 0,0 0 0 0 0,-1-1 0 0 0,1 1 0 0 0,-1-1 1 0 0,0 0-1 0 0,0 0 0 0 0,0 0 0 0 0,-1 0-25 0 0,-11 12 664 0 0,13-12-723 0 0,-1-1-1 0 0,0 0 1 0 0,0 0-1 0 0,0 0 1 0 0,0 0-1 0 0,0 0 1 0 0,-1-1-1 0 0,1 1 1 0 0,-1-1 0 0 0,0 0-1 0 0,0 0 1 0 0,1 0-1 0 0,-1-1 1 0 0,-2 1 59 0 0,5-2 54 0 0,0 0-1 0 0,1 0 1 0 0,-1 0 0 0 0,0 1-1 0 0,0-1 1 0 0,0 0 0 0 0,1-1 0 0 0,-1 1-1 0 0,0 0 1 0 0,0 0 0 0 0,0 0 0 0 0,1 0-1 0 0,-1-1 1 0 0,0 1 0 0 0,1 0 0 0 0,-1-1-1 0 0,0 1 1 0 0,0 0 0 0 0,1-1-1 0 0,-1 1 1 0 0,1-1 0 0 0,-1 1 0 0 0,0-1-54 0 0,0 0 48 0 0,0-1 0 0 0,0 1 1 0 0,0-1-1 0 0,0 0 0 0 0,0 1 1 0 0,0-1-1 0 0,1 0 1 0 0,-1 1-1 0 0,0-1 0 0 0,1-1-48 0 0,-2-2 7 0 0,1 0-1 0 0,1 0 1 0 0,-1 0-1 0 0,1-1 1 0 0,0 1-1 0 0,0-5-6 0 0,2-2 1 0 0,1 1 0 0 0,0-1 0 0 0,0 1 0 0 0,1 0 0 0 0,0 0 1 0 0,1 1-1 0 0,1-1 0 0 0,2-4-1 0 0,13-16-33 0 0,24-29 33 0 0,-1 1-377 0 0,10-13-1214 0 0,23-21 1591 0 0,-47 60 0 0 0,6-3 0 0 0,8-8 0 0 0,36-30-1 0 0,-54 52 17 0 0,-1-1 1 0 0,0-2-1 0 0,-2 0 0 0 0,1-4-16 0 0,-21 25 47 0 0,-2 3 32 0 0,0 0 0 0 0,0 0 0 0 0,0-1 1 0 0,0 1-1 0 0,-1 0 0 0 0,1-1 0 0 0,0 1 0 0 0,-1 0 1 0 0,1-1-1 0 0,-1 1 0 0 0,1-1 0 0 0,-1 0-79 0 0,0 1 39 0 0,0 0 0 0 0,0 0 0 0 0,0 0-1 0 0,-1 0 1 0 0,1 0 0 0 0,0 0 0 0 0,-1 0 0 0 0,1 0-1 0 0,-1 0 1 0 0,1 0 0 0 0,-1 0 0 0 0,0 0 0 0 0,1 0-1 0 0,-1 0 1 0 0,0 0 0 0 0,0 1 0 0 0,1-1 0 0 0,-1 0-1 0 0,0 0 1 0 0,0 1 0 0 0,0-1 0 0 0,0 1 0 0 0,0-1-1 0 0,-1 0-38 0 0,1 1 0 0 0,0-1 0 0 0,0 1 0 0 0,0 0 0 0 0,0 0 0 0 0,0-1 0 0 0,0 1 0 0 0,0 0 0 0 0,0 0 0 0 0,0 0 0 0 0,0 0 0 0 0,0 0 0 0 0,0 0 0 0 0,0 0 0 0 0,0 1 0 0 0,0-1 0 0 0,0 0 0 0 0,0 0 0 0 0,0 1 0 0 0,-20 8 0 0 0,12-5 0 0 0,-6 4 0 0 0,0 0 0 0 0,1 1 0 0 0,0 1 0 0 0,0 0 0 0 0,-9 10 0 0 0,15-14 0 0 0,-7 7-21 0 0,1 0 0 0 0,0 1-1 0 0,1 0 1 0 0,1 1-1 0 0,-6 9 22 0 0,13-16 179 0 0,0 0-1 0 0,0 0 0 0 0,1 0 0 0 0,0 1 1 0 0,1-1-1 0 0,0 1 0 0 0,0 0 0 0 0,1 0 1 0 0,0 0-1 0 0,0 0 0 0 0,1 0 0 0 0,0 5-178 0 0,2-12 1 0 0,-1 0 0 0 0,0 1 0 0 0,1-1 0 0 0,-1 0 0 0 0,1 0 0 0 0,0 0 0 0 0,0 0 0 0 0,0 0 0 0 0,0 0 0 0 0,0-1-1 0 0,0 1 1 0 0,0 0 0 0 0,0 0 0 0 0,1-1 0 0 0,-1 1 0 0 0,1-1 0 0 0,-1 1 0 0 0,1-1 0 0 0,1 1-1 0 0,1 1 0 0 0,1 0-1 0 0,-1 0 1 0 0,1 0 0 0 0,0-1 0 0 0,0 1 0 0 0,0-1-1 0 0,0 0 1 0 0,0-1-56 0 0,0 0 0 0 0,0 0 0 0 0,0-1 0 0 0,0 1-1 0 0,0-1 1 0 0,0 0 0 0 0,0-1 0 0 0,0 1 0 0 0,-1-1 0 0 0,5-1 56 0 0,9-2-932 0 0,0-2 1 0 0,5-2 931 0 0,15-4-2133 0 0,-17 6-4005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9:18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314 355 3680 0 0,'0'-1'20'0'0,"-1"-1"1"0"0,1 0-1 0 0,0 1 1 0 0,0-1-1 0 0,-1 0 1 0 0,1 1-1 0 0,0-1 1 0 0,0 1-1 0 0,1-1 1 0 0,-1-1-21 0 0,0-12 1078 0 0,-5 6 3225 0 0,4 7-4043 0 0,-1 1-1 0 0,0 0 1 0 0,1 0 0 0 0,-1-1-1 0 0,0 1 1 0 0,0 0-1 0 0,0 0 1 0 0,0 1-1 0 0,0-1 1 0 0,0 0-1 0 0,0 1 1 0 0,0-1-1 0 0,0 1 1 0 0,0 0 0 0 0,-1-1-260 0 0,-2 1 336 0 0,0 0 0 0 0,-1 0 0 0 0,1 1 0 0 0,0 0 0 0 0,0 0 0 0 0,-3 0-336 0 0,-5 3 327 0 0,1 0-1 0 0,-1 1 0 0 0,1 1 0 0 0,1-1 0 0 0,-2 3-326 0 0,-17 6 325 0 0,20-10-207 0 0,0 1-1 0 0,1 0 1 0 0,-3 2-118 0 0,-6 5 95 0 0,8-6 47 0 0,0 1 1 0 0,0 0-1 0 0,0 2-142 0 0,8-7 30 0 0,0-1 0 0 0,0 1 0 0 0,0 0 0 0 0,0 0 0 0 0,0 0 0 0 0,0 0 0 0 0,1 1 0 0 0,-1-1 0 0 0,1 0 0 0 0,0 1 0 0 0,-1-1 0 0 0,1 1 0 0 0,0-1 0 0 0,0 1 0 0 0,1-1 0 0 0,-1 1-30 0 0,-4 18 120 0 0,4-18-111 0 0,0 0-1 0 0,0-1 1 0 0,1 1-1 0 0,-1 0 0 0 0,1-1 1 0 0,-1 1-1 0 0,1 0 1 0 0,0 0-1 0 0,0 0 0 0 0,1 2-8 0 0,-1-1 20 0 0,1-1 0 0 0,0 1-1 0 0,0-1 1 0 0,1 1 0 0 0,-1-1-1 0 0,0 1 1 0 0,1-1 0 0 0,2 3-20 0 0,-3-5 22 0 0,0 1 0 0 0,0-1 0 0 0,0 1 0 0 0,1-1 0 0 0,-1 0 0 0 0,1 0 0 0 0,-1 0 1 0 0,1 1-1 0 0,0-1 0 0 0,-1-1 0 0 0,1 1 0 0 0,0 0 0 0 0,-1 0 0 0 0,1-1 0 0 0,0 1 0 0 0,0-1 1 0 0,0 1-1 0 0,0-1 0 0 0,0 0-22 0 0,5 1 69 0 0,-1-1 0 0 0,1 0-1 0 0,-1-1 1 0 0,1 1 0 0 0,0-1 0 0 0,-1-1 0 0 0,0 1 0 0 0,1-1 0 0 0,-1 0 0 0 0,0-1 0 0 0,0 1 0 0 0,0-1 0 0 0,0 0 0 0 0,-1-1-1 0 0,1 1 1 0 0,0-2-69 0 0,4-4 67 0 0,0-1-1 0 0,0 0 0 0 0,-1 0 0 0 0,-1-1 0 0 0,1 0 0 0 0,-2-1 1 0 0,0 0-1 0 0,5-11-66 0 0,5-14 32 0 0,-2 0 1 0 0,-2 0 0 0 0,-1-2-1 0 0,2-18-32 0 0,-4-5 0 0 0,-5 29 11 0 0,-2-7 50 0 0,-2 29-42 0 0,0 0 0 0 0,0 0-1 0 0,3-8-18 0 0,-2 2-102 0 0,-1 14-2 0 0,-2 9 65 0 0,-2 31-20 0 0,1 1 1 0 0,2-1-1 0 0,1 1 0 0 0,7 35 59 0 0,-7-65 0 0 0,1 14 0 0 0,2-1 0 0 0,0 0 0 0 0,1 0 0 0 0,2 0 0 0 0,0 1 0 0 0,3 3-1 0 0,-9-19 8 0 0,1 0-1 0 0,1 0 0 0 0,-1-1 0 0 0,1 1 1 0 0,0-1-1 0 0,0 1 0 0 0,0-1 0 0 0,1 0 0 0 0,0 0 1 0 0,0 0-1 0 0,0-1 0 0 0,0 1 0 0 0,5 2-6 0 0,-6-4 19 0 0,1-1 1 0 0,0 1-1 0 0,1-1 0 0 0,-1 0 0 0 0,0 0 0 0 0,1 0 0 0 0,-1-1 0 0 0,1 1 0 0 0,-1-1 0 0 0,1 0 0 0 0,0-1 0 0 0,-1 1 0 0 0,1-1 1 0 0,0 0-1 0 0,0 0 0 0 0,1 0-19 0 0,2-1 35 0 0,-1 1 1 0 0,0-1 0 0 0,1-1 0 0 0,-1 0-1 0 0,0 0 1 0 0,0 0 0 0 0,0-1-1 0 0,0 0 1 0 0,4-2-36 0 0,3-3 18 0 0,-1 0 0 0 0,1-1-1 0 0,11-11-17 0 0,-22 17-7 0 0,0-1-1 0 0,0 0 1 0 0,0 0-1 0 0,0 0 0 0 0,-1 0 1 0 0,0-1-1 0 0,0 1 1 0 0,0-1-1 0 0,1-1 8 0 0,5-14-76 0 0,-6 17 63 0 0,-1 0-1 0 0,0-1 0 0 0,0 1 1 0 0,0 0-1 0 0,-1-1 0 0 0,1 1 1 0 0,-1-1-1 0 0,1 1 0 0 0,-1-1 1 0 0,0 0-1 0 0,-1 1 0 0 0,1-1 14 0 0,-2-7-89 0 0,0 0 0 0 0,0 0-1 0 0,-2-3 90 0 0,3 13-5 0 0,1 0-1 0 0,-1 0 1 0 0,1 0-1 0 0,-1 0 1 0 0,0 0-1 0 0,0 0 0 0 0,1 0 1 0 0,-1 0-1 0 0,0 0 1 0 0,0 1-1 0 0,0-1 1 0 0,0 0-1 0 0,0 0 0 0 0,0 1 1 0 0,0-1-1 0 0,0 1 1 0 0,0-1-1 0 0,0 1 1 0 0,-1-1 5 0 0,-10-7-68 0 0,11 8 67 0 0,0-1 1 0 0,0 0-1 0 0,-1 0 0 0 0,1 1 0 0 0,0-1 1 0 0,0 0-1 0 0,0 1 0 0 0,-1 0 0 0 0,1-1 1 0 0,0 1-1 0 0,0 0 0 0 0,-1-1 0 0 0,1 1 1 0 0,0 0-1 0 0,-1 0 0 0 0,1 0 0 0 0,0 0 1 0 0,-1 0-1 0 0,1 0 0 0 0,0 1 0 0 0,-1-1 1 0 0,1 0-1 0 0,0 1 0 0 0,0-1 0 0 0,-1 1 1 0 0,1-1-1 0 0,0 1 0 0 0,0 0 0 0 0,0-1 1 0 0,0 1-1 0 0,0 0 0 0 0,0 0 0 0 0,0 0 1 0 0,-2 1 22 0 0,0 0-1 0 0,1 0 1 0 0,-1 0-1 0 0,1 1 1 0 0,0-1-1 0 0,0 1 1 0 0,0-1-1 0 0,0 1 1 0 0,0 0-1 0 0,1 0 1 0 0,-1 0-1 0 0,0 2-21 0 0,-2 11 45 0 0,0 1-1 0 0,1 0 1 0 0,1-1-1 0 0,0 1 1 0 0,1 0-1 0 0,2 11-44 0 0,0-19 43 0 0,1 0-1 0 0,1 0 1 0 0,0 0 0 0 0,0-1-1 0 0,1 0 1 0 0,2 6-43 0 0,-4-11 1 0 0,0 0 16 0 0,0 0-1 0 0,0 0 0 0 0,0 0 1 0 0,0-1-1 0 0,0 1 0 0 0,1-1 0 0 0,-1 0 1 0 0,1 1-1 0 0,0-1 0 0 0,0 0 1 0 0,0 0-1 0 0,0-1 0 0 0,0 1 1 0 0,0-1-1 0 0,0 1 0 0 0,0-1 0 0 0,1 0 1 0 0,-1 0-1 0 0,0 0 0 0 0,2-1-16 0 0,7 2 81 0 0,-1-1-1 0 0,1 0 1 0 0,0 0-1 0 0,-1-2 0 0 0,4 0-80 0 0,-1-1 25 0 0,1 0 0 0 0,-1-1 0 0 0,0-1 0 0 0,10-4-25 0 0,-18 6-125 0 0,0-1-1 0 0,0 0 0 0 0,-1-1 0 0 0,6-3 126 0 0,2-1-750 0 0,5-2-489 0 0</inkml:trace>
  <inkml:trace contextRef="#ctx0" brushRef="#br0" timeOffset="326.666">1004 93 14912 0 0,'-8'1'304'0'0,"7"2"329"0"0,0 8-66 0 0,-2-5-491 0 0,2-4-72 0 0,1 0 0 0 0,-1-1 0 0 0,0 1 0 0 0,0 0 0 0 0,1 0 0 0 0,-1 0 0 0 0,1 0 0 0 0,0 0 0 0 0,0 0 0 0 0,-1 0 0 0 0,1 0 0 0 0,0 0 0 0 0,1 0 0 0 0,-1 0 0 0 0,0 0-5 0 0,10 51 1 0 0,-9-52 5 0 0,-1 1-1 0 0,1-1 0 0 0,0 1 0 0 0,-1-1 0 0 0,1 1 0 0 0,0-1 0 0 0,0 1 0 0 0,0-1 0 0 0,0 0 0 0 0,0 1 0 0 0,1-1 0 0 0,0 1-4 0 0,-1-1 12 0 0,0 0 0 0 0,0 0 0 0 0,0 0 0 0 0,0 0 0 0 0,0 0 0 0 0,0 1 1 0 0,0-1-1 0 0,-1 0 0 0 0,1 0 0 0 0,0 1 0 0 0,-1-1 0 0 0,1 0 0 0 0,-1 1 0 0 0,0-1 0 0 0,1 1 0 0 0,-1-1-12 0 0,2 52 438 0 0,-2-45-426 0 0,0 1-1 0 0,0-1 1 0 0,0 1-1 0 0,-1-1 0 0 0,0 0 1 0 0,-1 1-1 0 0,0-1 0 0 0,0 0 1 0 0,-1 0-1 0 0,0 0-11 0 0,-2 9-919 0 0,0-3-4971 0 0</inkml:trace>
  <inkml:trace contextRef="#ctx0" brushRef="#br0" timeOffset="579.028">989 345 10912 0 0,'15'-7'167'0'0,"0"0"1"0"0,1 1 0 0 0,0 1-1 0 0,0 1 1 0 0,0 0-1 0 0,1 1 1 0 0,0 1-168 0 0,3 0-5 0 0,-1-1 0 0 0,8-2 5 0 0,8-2 534 0 0,-10 3 196 0 0,1 0 0 0 0,-1-3 1 0 0,9-2-731 0 0,-24 1 515 0 0,-10 8-492 0 0,1-1-1 0 0,-1 1 1 0 0,1-1 0 0 0,-1 1 0 0 0,1-1 0 0 0,-1 1 0 0 0,1 0-1 0 0,0-1 1 0 0,-1 1 0 0 0,1 0 0 0 0,-1-1 0 0 0,1 1 0 0 0,0 0 0 0 0,-1 0-1 0 0,1-1 1 0 0,0 1 0 0 0,-1 0 0 0 0,1 0 0 0 0,0 0-23 0 0,3-1 45 0 0,0 0 0 0 0,0 0-1 0 0,0-1 1 0 0,0 1 0 0 0,-1-1 0 0 0,1 0 0 0 0,0 0 0 0 0,-1 0-1 0 0,0-1 1 0 0,1 1 0 0 0,-1-1 0 0 0,0 0 0 0 0,0 0-1 0 0,-1 0 1 0 0,1 0 0 0 0,0-1-45 0 0,-3 4 2 0 0,0 0-1 0 0,0-1 1 0 0,0 1 0 0 0,1 0-1 0 0,-1 0 1 0 0,0 0-1 0 0,0-1 1 0 0,0 1 0 0 0,0 0-1 0 0,0 0 1 0 0,0 0 0 0 0,0-1-1 0 0,0 1 1 0 0,0 0-1 0 0,0 0 1 0 0,0 0 0 0 0,0-1-1 0 0,-1 1 1 0 0,1 0-1 0 0,0 0 1 0 0,0 0 0 0 0,0 0-1 0 0,0-1 1 0 0,0 1-1 0 0,0 0 1 0 0,0 0 0 0 0,0 0-1 0 0,-1 0 1 0 0,1-1 0 0 0,0 1-1 0 0,0 0 1 0 0,0 0-1 0 0,0 0 1 0 0,-1 0-2 0 0,1 0 3 0 0,0 0 1 0 0,0-1-1 0 0,0 1 0 0 0,-1 0 1 0 0,1 0-1 0 0,0 0 0 0 0,0 0 1 0 0,0-1-1 0 0,0 1 0 0 0,0 0 1 0 0,-1 0-1 0 0,1 0 0 0 0,0-1 1 0 0,0 1-1 0 0,0 0 0 0 0,0 0 1 0 0,0-1-1 0 0,0 1 0 0 0,0 0 1 0 0,0 0-1 0 0,0 0 0 0 0,0-1 1 0 0,0 1-1 0 0,0 0 0 0 0,0 0 1 0 0,0-1-1 0 0,0 1 0 0 0,0 0 1 0 0,0 0-1 0 0,0-1 0 0 0,0 1 1 0 0,0 0-1 0 0,0 0 0 0 0,0 0 1 0 0,1-1-1 0 0,-1 1 0 0 0,0 0 1 0 0,0 0-5 0 0,0 0 26 0 0,0 0-1 0 0,0-1 0 0 0,0 1 0 0 0,0 0 0 0 0,0 0 1 0 0,0 0-1 0 0,1 0 0 0 0,-1-1 0 0 0,0 1 0 0 0,0 0 1 0 0,0 0-1 0 0,0 0 0 0 0,0 0 0 0 0,0-1 0 0 0,0 1 0 0 0,0 0 1 0 0,0 0-1 0 0,0 0 0 0 0,0 0 0 0 0,0-1 0 0 0,-1 1 1 0 0,1 0-1 0 0,0 0 0 0 0,0 0 0 0 0,0 0 0 0 0,0 0 0 0 0,0-1 1 0 0,0 1-1 0 0,0 0 0 0 0,0 0 0 0 0,0 0 0 0 0,-1 0 1 0 0,1 0-1 0 0,0 0 0 0 0,0-1 0 0 0,0 1 0 0 0,0 0 1 0 0,0 0-1 0 0,-1 0 0 0 0,1 0 0 0 0,0 0 0 0 0,0 0 0 0 0,0 0 1 0 0,0 0-1 0 0,0 0 0 0 0,-1 0 0 0 0,1 0 0 0 0,0 0-24 0 0,-16-4 417 0 0,-23 1-1012 0 0,32 3 531 0 0,-1 0 0 0 0,0 0-1 0 0,1 1 1 0 0,-1 0 0 0 0,1 0-1 0 0,-1 1 1 0 0,1-1 0 0 0,-1 2-1 0 0,-4 1 65 0 0,-10 5 43 0 0,19-8-5 0 0,0-1 1 0 0,1 1-1 0 0,-1 0 1 0 0,1 0-1 0 0,-1 0 1 0 0,1 0-1 0 0,-1 1 1 0 0,1-1-1 0 0,0 1 1 0 0,0-1-1 0 0,0 1 1 0 0,0 0-1 0 0,0 0 1 0 0,0 0-1 0 0,-1 1-38 0 0,-13 16 375 0 0,14-16-332 0 0,-1-1 1 0 0,1 1 0 0 0,0-1-1 0 0,-1 1 1 0 0,2 0 0 0 0,-1 0-1 0 0,0 1-43 0 0,1-3 18 0 0,1 1 0 0 0,-1-1 0 0 0,1 1-1 0 0,0-1 1 0 0,-1 1 0 0 0,1 0-1 0 0,0-1 1 0 0,0 1 0 0 0,0-1-1 0 0,0 1 1 0 0,1 0 0 0 0,-1-1 0 0 0,0 1-1 0 0,1-1 1 0 0,-1 1 0 0 0,1-1-1 0 0,-1 1 1 0 0,1 0-18 0 0,0-1 12 0 0,-1 0 0 0 0,0 0 1 0 0,0 0-1 0 0,1 0 0 0 0,-1 0 0 0 0,0 0 0 0 0,0 0 0 0 0,0 0 0 0 0,0 0 1 0 0,0 0-1 0 0,0 0 0 0 0,-1 0 0 0 0,1 0 0 0 0,0 0 0 0 0,0 0 1 0 0,-1 0-1 0 0,1 0-12 0 0,-1 0 11 0 0,1 0-1 0 0,0 0 1 0 0,-1 0 0 0 0,1 0 0 0 0,0 0-1 0 0,0 0 1 0 0,0 0 0 0 0,-1 0 0 0 0,1 1 0 0 0,0-1-1 0 0,1 0 1 0 0,-1 0 0 0 0,0 0 0 0 0,0 0 0 0 0,0 0-1 0 0,1 0 1 0 0,-1 0 0 0 0,0 0 0 0 0,1 0 0 0 0,-1 0-1 0 0,1 0-10 0 0,0 1 31 0 0,0 1 0 0 0,0-1 0 0 0,0 1 0 0 0,0 0 0 0 0,0 0 0 0 0,-1-1 0 0 0,1 2-31 0 0,-1-1 25 0 0,0 0-1 0 0,1-1 1 0 0,-1 1 0 0 0,1-1 0 0 0,0 0 0 0 0,0 1 0 0 0,0-1 0 0 0,0 1-1 0 0,2 1-24 0 0,2 7 100 0 0,-4-9-89 0 0,-1-1-1 0 0,1 0 0 0 0,-1 1 1 0 0,1-1-1 0 0,0 1 0 0 0,0-1 1 0 0,0 0-1 0 0,-1 0 0 0 0,1 1 1 0 0,0-1-1 0 0,1 0 0 0 0,0 1-10 0 0,4 1-98 0 0,0 0 0 0 0,0-1 0 0 0,0 1 0 0 0,0-1-1 0 0,1 0 1 0 0,-1-1 0 0 0,1 1 0 0 0,-1-2 0 0 0,1 1-1 0 0,0 0 1 0 0,5-2 98 0 0,5 1-1342 0 0,1-2 0 0 0,-1 0 0 0 0,15-4 1342 0 0,6-3-1621 0 0</inkml:trace>
  <inkml:trace contextRef="#ctx0" brushRef="#br0" timeOffset="895.799">1636 200 14280 0 0,'-41'0'1560'0'0,"40"0"-1136"0"0,-1 1 65 0 0,-5 6-167 0 0,-1 0-1 0 0,2 1 1 0 0,-1-1 0 0 0,-2 6-322 0 0,-8 8 137 0 0,12-14 20 0 0,-1 1 1 0 0,2 0-1 0 0,-1 0 1 0 0,0 3-158 0 0,-16 24 594 0 0,20-33-562 0 0,1-1 0 0 0,-1 1 0 0 0,0-1 0 0 0,0 1 0 0 0,1-1 0 0 0,-1 1 0 0 0,1 0 0 0 0,-1-1 0 0 0,1 1-1 0 0,0 0 1 0 0,-1 0 0 0 0,1-1 0 0 0,0 1 0 0 0,0 0 0 0 0,1 0 0 0 0,-1-1 0 0 0,0 1 0 0 0,0 0 0 0 0,1 0 0 0 0,-1-1 0 0 0,1 2-32 0 0,3 20 301 0 0,-4-21-273 0 0,0 1 0 0 0,0-1 0 0 0,0 1 0 0 0,1-1 0 0 0,-1 1 0 0 0,1-1 0 0 0,0 1 1 0 0,0-1-1 0 0,0 0 0 0 0,0 1 0 0 0,0-1 0 0 0,0 0 0 0 0,2 2-28 0 0,1 1 82 0 0,0 0 0 0 0,1 0 0 0 0,0-1 0 0 0,3 3-82 0 0,-1-1 109 0 0,-4-4-78 0 0,-1-1-1 0 0,1 0 0 0 0,-1 1 1 0 0,1-1-1 0 0,-1 0 0 0 0,1 0 1 0 0,0-1-1 0 0,-1 1 0 0 0,1 0 1 0 0,0-1-1 0 0,2 0-30 0 0,34 1 492 0 0,-28-4-643 0 0,-1 1 0 0 0,1-1 0 0 0,-1-1 0 0 0,1 0 1 0 0,-1 0-1 0 0,-1-1 0 0 0,5-2 151 0 0,15-8-2303 0 0,-6 4-4523 0 0</inkml:trace>
  <inkml:trace contextRef="#ctx0" brushRef="#br0" timeOffset="1180.157">1814 31 15056 0 0,'2'1'70'0'0,"12"6"1155"0"0,-13-7-1210 0 0,-1 0 1 0 0,1 1-1 0 0,-1-1 0 0 0,1 1 1 0 0,-1 0-1 0 0,0-1 0 0 0,1 1 0 0 0,-1-1 1 0 0,0 1-1 0 0,0-1 0 0 0,1 1 1 0 0,-1 0-1 0 0,0-1 0 0 0,0 1 0 0 0,0 0 1 0 0,0-1-1 0 0,0 1 0 0 0,0 0 1 0 0,0-1-1 0 0,0 1 0 0 0,0 0 0 0 0,0 0-15 0 0,0 1 0 0 0,0 1 0 0 0,0 0 0 0 0,1 0 0 0 0,-1-1 0 0 0,1 1 0 0 0,-1 0 0 0 0,1-1 0 0 0,0 1 0 0 0,0-1 0 0 0,0 1 1 0 0,0-1-1 0 0,2 2-1 0 0,-2-1 1 0 0,1-1 0 0 0,-1 1 0 0 0,0 0 0 0 0,0-1 0 0 0,0 1 0 0 0,0 0 0 0 0,-1 0 0 0 0,1 0 0 0 0,-1-1 0 0 0,1 1 0 0 0,-1 3 0 0 0,-1 5 244 0 0,0 1-1 0 0,1 0 0 0 0,0-1 0 0 0,1 1 0 0 0,0 0 0 0 0,1-1 0 0 0,1 6-243 0 0,-1-12 133 0 0,-1 0 0 0 0,1 0 1 0 0,-1-1-1 0 0,0 1 0 0 0,-1 0 1 0 0,1 0-1 0 0,-1 0 0 0 0,0 0 1 0 0,0 0-1 0 0,0 0 0 0 0,-1 0 1 0 0,0 0-1 0 0,-1 4-133 0 0,2-6 48 0 0,-1 0-1 0 0,1 0 1 0 0,0 0 0 0 0,0 0 0 0 0,0 0-1 0 0,0 0 1 0 0,1 0 0 0 0,-1 0-1 0 0,1-1 1 0 0,0 1 0 0 0,0 0-1 0 0,1 3-47 0 0,5 19 260 0 0,-7-22-252 0 0,1 0 0 0 0,0 0 0 0 0,0 0 0 0 0,0 0 1 0 0,0 0-1 0 0,1-1 0 0 0,-1 1 0 0 0,1 0 0 0 0,0-1 0 0 0,1 3-8 0 0,2 2-150 0 0,-2 0-123 0 0,-4-6-5655 0 0,6-1-388 0 0</inkml:trace>
  <inkml:trace contextRef="#ctx0" brushRef="#br0" timeOffset="1462.94">1921 157 10856 0 0,'165'-4'1929'0'0,"-115"2"-857"0"0,-32 1-149 0 0,-1 0 0 0 0,1 1 0 0 0,10 2-923 0 0,-25-2 163 0 0,-3 0-17 0 0,0 0-8 0 0,-4 8 68 0 0,2-5-147 0 0,0 0-1 0 0,0 0 0 0 0,0 0 0 0 0,-1 0 0 0 0,1 0 0 0 0,-1-1 0 0 0,1 1 1 0 0,-1-1-1 0 0,0 0 0 0 0,0 0 0 0 0,0 0 0 0 0,-1 0-58 0 0,-6 5 230 0 0,1 0-111 0 0,1-1 0 0 0,-1 1-1 0 0,1 1 1 0 0,1-1 0 0 0,-1 1-1 0 0,-4 8-118 0 0,-12 13 169 0 0,18-23-152 0 0,0 1 0 0 0,1-1 0 0 0,0 1 0 0 0,0 0 0 0 0,0 0-1 0 0,1 1 1 0 0,0-1 0 0 0,-2 9-17 0 0,-3 0 0 0 0,9-15 1 0 0,-1 0-1 0 0,0 0 1 0 0,0 0-1 0 0,1 1 1 0 0,-1-1 0 0 0,0 0-1 0 0,1 0 1 0 0,-1 0-1 0 0,1 1 1 0 0,0-1-1 0 0,-1 0 1 0 0,1 1 0 0 0,0-1-1 0 0,0 0 1 0 0,0 1-1 0 0,0-1 1 0 0,0 0-1 0 0,0 0 1 0 0,0 1-1 0 0,1 0 11 0 0,-1-2-8 0 0,0 0 0 0 0,0 1 0 0 0,0-1 0 0 0,0 1-1 0 0,0-1 1 0 0,0 1 0 0 0,0-1 0 0 0,0 1 0 0 0,0-1 0 0 0,0 0 0 0 0,0 1-1 0 0,0-1 1 0 0,0 1 0 0 0,0-1 0 0 0,0 1 0 0 0,0-1 0 0 0,-1 0 0 0 0,1 1-1 0 0,0-1 1 0 0,0 1 0 0 0,0-1 0 0 0,-1 0 0 0 0,1 1 0 0 0,0-1 0 0 0,-1 0-1 0 0,1 1-2 0 0,-1 0 159 0 0,1-1 25 0 0,0 0-7 0 0,0 0-5 0 0,2 0-137 0 0,0-1 0 0 0,-1 1-1 0 0,1 0 1 0 0,-1-1-1 0 0,1 0 1 0 0,0 1 0 0 0,-1-1-1 0 0,1 0 1 0 0,-1 0-1 0 0,0 1 1 0 0,1-1 0 0 0,-1 0-1 0 0,0-1 1 0 0,1 1 0 0 0,-1 0-35 0 0,19-21 193 0 0,-12 12-166 0 0,45-47-305 0 0,-44 47 146 0 0,0 0 0 0 0,1 0 0 0 0,5-3 132 0 0,-9 8-151 0 0,0 1 1 0 0,0 1-1 0 0,0-1 1 0 0,0 1-1 0 0,1 0 1 0 0,0 1-1 0 0,-1-1 1 0 0,7 0 150 0 0,-12 3-6 0 0,0 1 0 0 0,0-1 0 0 0,0 1 0 0 0,0-1 0 0 0,-1 1 0 0 0,1 0 0 0 0,0-1 0 0 0,0 1 0 0 0,0 0 0 0 0,-1 0 0 0 0,1 0 0 0 0,0-1 0 0 0,-1 1 0 0 0,1 0 1 0 0,0 1 5 0 0,0-1-9 0 0,5 7 2 0 0,-1-2 60 0 0,0 0-1 0 0,0 1 1 0 0,-1-1 0 0 0,0 1 0 0 0,0 0 0 0 0,-1 0 0 0 0,1 1 0 0 0,-1 1-53 0 0,2 3 50 0 0,0 0-1 0 0,1-1 0 0 0,1 1 1 0 0,-1-1-1 0 0,6 5-49 0 0,-4-4-7 0 0,-7-11 28 0 0,0 1 0 0 0,0-1-1 0 0,0 0 1 0 0,0 0 0 0 0,1 0-1 0 0,-1 0 1 0 0,0 0 0 0 0,1-1-1 0 0,-1 1 1 0 0,0 0 0 0 0,1 0-1 0 0,-1-1 1 0 0,1 1 0 0 0,-1-1-1 0 0,1 0 1 0 0,-1 1 0 0 0,1-1-1 0 0,0 0 1 0 0,-1 0 0 0 0,2 0-21 0 0,15-1-889 0 0,-1-3-3710 0 0,0-1-1566 0 0</inkml:trace>
  <inkml:trace contextRef="#ctx0" brushRef="#br0" timeOffset="1897.767">2572 25 10336 0 0,'0'2'472'0'0,"5"67"123"0"0,-4-58-542 0 0,4 27-46 0 0,-2-19 762 0 0,0 1 0 0 0,-2 9-769 0 0,1 5 1264 0 0,-2 19 1106 0 0,0-48-2159 0 0,0 0 1 0 0,-1 0-1 0 0,0-1 0 0 0,0 1 1 0 0,-1 0-1 0 0,1-1 0 0 0,-1 1 0 0 0,0-1 1 0 0,-2 4-212 0 0,4-8 20 0 0,0 1 0 0 0,0-1 1 0 0,-1 1-1 0 0,1-1 0 0 0,0 1 0 0 0,-1-1 1 0 0,1 1-1 0 0,-1-1 0 0 0,1 1 0 0 0,0-1 1 0 0,-1 1-1 0 0,1-1 0 0 0,-1 0 0 0 0,1 1 1 0 0,-1-1-1 0 0,1 0 0 0 0,-1 1 0 0 0,0-1 1 0 0,1 0-1 0 0,-1 0 0 0 0,1 0-20 0 0,-1 0 12 0 0,1 0 0 0 0,0 0 0 0 0,-1 0-1 0 0,1 0 1 0 0,0 0 0 0 0,-1-1 0 0 0,1 1 0 0 0,0 0-1 0 0,0 0 1 0 0,-1 0 0 0 0,1-1 0 0 0,0 1 0 0 0,0 0-1 0 0,-1 0 1 0 0,1-1 0 0 0,0 1 0 0 0,0 0 0 0 0,0-1 0 0 0,0 1-1 0 0,-1 0 1 0 0,1 0 0 0 0,0-1 0 0 0,0 1 0 0 0,0 0-1 0 0,0-1-11 0 0,-1-1 26 0 0,0-1 0 0 0,1 0 0 0 0,-1 1 0 0 0,1-1 0 0 0,0 1 0 0 0,0-1 0 0 0,0 0 0 0 0,0 0-26 0 0,2-3-101 0 0,-1 0 1 0 0,1 0-1 0 0,1 0 0 0 0,-1 0 1 0 0,1 1-1 0 0,0-1 1 0 0,0 1-1 0 0,0 0 1 0 0,1 0-1 0 0,0 0 0 0 0,0 0 1 0 0,1 0-1 0 0,-1 1 1 0 0,1 0-1 0 0,0 0 1 0 0,0 0-1 0 0,2-1 101 0 0,0 0-135 0 0,1 1 0 0 0,-1 0 0 0 0,1 0 0 0 0,0 0 0 0 0,0 1 0 0 0,1 0 0 0 0,-1 1 0 0 0,1 0 0 0 0,-1 0 0 0 0,1 0 0 0 0,0 2 1 0 0,2-1 134 0 0,-4 2 65 0 0,0 0 1 0 0,0 0 0 0 0,-1 0 0 0 0,1 1-1 0 0,0 0 1 0 0,-1 1 0 0 0,0 0-1 0 0,1 0 1 0 0,-1 0 0 0 0,0 1 0 0 0,-1-1-1 0 0,1 1 1 0 0,-1 1 0 0 0,1-1 0 0 0,-1 1-1 0 0,0 0-65 0 0,-1 1 150 0 0,-1-1 0 0 0,1 1-1 0 0,-1 0 1 0 0,0 0 0 0 0,0 0-1 0 0,-1 0 1 0 0,2 5-150 0 0,0 1 203 0 0,-2-7-106 0 0,-1 0-1 0 0,0 1 1 0 0,0-1 0 0 0,0 0-1 0 0,-1 0 1 0 0,1 0-1 0 0,-1 1 1 0 0,-1-1 0 0 0,1 0-1 0 0,-1 0 1 0 0,0 0 0 0 0,0 0-1 0 0,0 0 1 0 0,-1 0-1 0 0,-1 4-96 0 0,-1-4 88 0 0,0 1-1 0 0,-1 0 1 0 0,1-1-1 0 0,-1 0 0 0 0,-1 0 1 0 0,1-1-1 0 0,-1 1 1 0 0,1-1-1 0 0,-1-1 1 0 0,0 1-1 0 0,-1-1 0 0 0,1 0 1 0 0,-1 0-1 0 0,-1 0-87 0 0,-5 1-346 0 0,-1 0 0 0 0,0-1 0 0 0,1-1-1 0 0,-1 0 1 0 0,0-1 0 0 0,-12 0 346 0 0,13-2-4702 0 0,1-4-1470 0 0</inkml:trace>
  <inkml:trace contextRef="#ctx0" brushRef="#br0" timeOffset="2533.282">2955 25 12384 0 0,'0'0'281'0'0,"3"9"382"0"0,-1-1-487 0 0,0 4-21 0 0,1 0 0 0 0,-2 0 0 0 0,0 1 0 0 0,0-1 1 0 0,-1 6-156 0 0,-4 152 4928 0 0,4-153-5354 0 0,1 1 654 0 0,0 0-1 0 0,2 0 1 0 0,0 0 0 0 0,1-1-1 0 0,0 0 1 0 0,2 0-1 0 0,2 7-227 0 0,-7-22 53 0 0,0 0 0 0 0,0 0 0 0 0,0 0 0 0 0,0 0 0 0 0,0-1 0 0 0,0 1 0 0 0,1 0-1 0 0,-1-1 1 0 0,1 1 0 0 0,-1-1 0 0 0,1 1 0 0 0,-1-1 0 0 0,1 1 0 0 0,0-1 0 0 0,0 0-1 0 0,0 0 1 0 0,-1 0 0 0 0,2 0-53 0 0,1 0 76 0 0,-1 0-1 0 0,1 0 1 0 0,-1-1-1 0 0,1 1 1 0 0,-1-1-1 0 0,1 0 1 0 0,-1 0-1 0 0,1 0 1 0 0,-1 0-1 0 0,3-1-75 0 0,5-1 104 0 0,0-1-1 0 0,0 0 1 0 0,0-1-1 0 0,-1 0 1 0 0,1-1-1 0 0,3-2-103 0 0,-1-1 68 0 0,-1 1-1 0 0,0-2 0 0 0,0 0 0 0 0,-1 0 1 0 0,8-9-68 0 0,4-7 135 0 0,19-25-135 0 0,-19 23-16 0 0,-17 21-63 0 0,0-1 1 0 0,0 0 0 0 0,-1 0 0 0 0,1-1-1 0 0,1-4 79 0 0,2-4-146 0 0,-7 13 124 0 0,0 0 0 0 0,0 0 0 0 0,0 0-1 0 0,0-1 1 0 0,-1 1 0 0 0,1-1 0 0 0,-1 1 0 0 0,0-1-1 0 0,0 1 1 0 0,0-1 0 0 0,-1 1 0 0 0,1-1 0 0 0,-1 0-1 0 0,0 0 1 0 0,0 1 0 0 0,0-4 22 0 0,-1 6-8 0 0,1 0-1 0 0,0 0 1 0 0,0 0-1 0 0,-1 0 1 0 0,1 0-1 0 0,-1 0 1 0 0,1 0-1 0 0,-1 0 1 0 0,1 1-1 0 0,-1-1 1 0 0,0 0 0 0 0,1 0-1 0 0,-1 0 1 0 0,0 1-1 0 0,0-1 1 0 0,0 0-1 0 0,1 1 1 0 0,-1-1-1 0 0,0 1 1 0 0,0-1 0 0 0,0 1-1 0 0,0-1 1 0 0,0 1-1 0 0,0 0 1 0 0,0-1-1 0 0,0 1 1 0 0,0 0-1 0 0,0 0 1 0 0,0 0-1 0 0,0-1 1 0 0,0 1 0 0 0,0 0-1 0 0,0 1 1 0 0,0-1-1 0 0,-1 0 1 0 0,1 0-1 0 0,0 0 1 0 0,0 1-1 0 0,0-1 9 0 0,-5 2-41 0 0,0 0 0 0 0,0 0 0 0 0,1 1 0 0 0,-1 0 0 0 0,1 0 0 0 0,-1 1 41 0 0,-3 3 3 0 0,1 0 0 0 0,0 1-1 0 0,0 0 1 0 0,1 0 0 0 0,0 1 0 0 0,0 0-1 0 0,-2 5-2 0 0,7-11-71 0 0,0 1 55 0 0,0 0-1 0 0,0 0 1 0 0,0 1 0 0 0,0-1 0 0 0,1 0-1 0 0,-1 1 1 0 0,1-1 0 0 0,0 1 0 0 0,1 0 16 0 0,-3 42 11 0 0,3-44 3 0 0,0 1 0 0 0,1-1 0 0 0,0 1 0 0 0,0-1 0 0 0,0 1-1 0 0,0-1 1 0 0,0 1 0 0 0,0-1 0 0 0,1 0 0 0 0,0 0 0 0 0,0 0 0 0 0,0 0-1 0 0,0 0 1 0 0,0 0 0 0 0,0 0 0 0 0,2 0-14 0 0,4 6 119 0 0,1-1-1 0 0,1 0 1 0 0,0-1-1 0 0,1 1-118 0 0,-7-6 65 0 0,1 0 0 0 0,-1 0 0 0 0,0 0 0 0 0,1-1 0 0 0,0 1 0 0 0,-1-1 0 0 0,1 0 0 0 0,0-1 0 0 0,0 1 0 0 0,0-1-65 0 0,8 1 173 0 0,-1-1 0 0 0,1-1-1 0 0,3 0-172 0 0,-6 0-23 0 0,1-1-1 0 0,-1 0 0 0 0,1-1 0 0 0,-1 0 1 0 0,0 0-1 0 0,0-1 0 0 0,0-1 0 0 0,0 1 0 0 0,-1-2 1 0 0,0 1-1 0 0,8-7 24 0 0,-13 8-1179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9:27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1 17191 0 0,'0'0'388'0'0,"0"8"523"0"0,2-1-759 0 0,0-1-1 0 0,0 1 1 0 0,1-1-1 0 0,2 4-151 0 0,-2-4 67 0 0,0 1 1 0 0,-1-1-1 0 0,1 1 0 0 0,0 4-67 0 0,2 17 991 0 0,-1-1 0 0 0,-1 1 0 0 0,0 18-991 0 0,-3-14 378 0 0,-1 1 0 0 0,-2-1-1 0 0,-2 12-377 0 0,1-21-37 0 0,-5 20-400 0 0,8-37 192 0 0,1-5 123 0 0,0 0 0 0 0,-1-1 0 0 0,1 1 0 0 0,0 0 0 0 0,0-1 0 0 0,0 1 0 0 0,0-1 0 0 0,-1 1 0 0 0,1 0 0 0 0,0-1 0 0 0,0 1 0 0 0,-1-1 0 0 0,1 1 0 0 0,0-1 0 0 0,-1 1 0 0 0,1-1 0 0 0,-1 1 0 0 0,1-1 0 0 0,-1 1 0 0 0,1-1 0 0 0,-1 1 0 0 0,1-1 0 0 0,-1 0 0 0 0,1 1 0 0 0,-1-1 0 0 0,1 0 0 0 0,-1 0 0 0 0,0 1 0 0 0,1-1 0 0 0,-1 0 0 0 0,1 0 0 0 0,-1 0 0 0 0,0 0 122 0 0,-5 1-1343 0 0</inkml:trace>
  <inkml:trace contextRef="#ctx0" brushRef="#br0" timeOffset="608.479">1 247 13328 0 0,'0'0'298'0'0,"9"0"414"0"0,-4 0-666 0 0,0 1-1 0 0,0-1 0 0 0,-1 1 0 0 0,1 0 1 0 0,0 1-1 0 0,0-1 0 0 0,-1 1 0 0 0,1 0 1 0 0,-1 0-1 0 0,2 1-45 0 0,18 8 254 0 0,-18-9-114 0 0,-1-1 1 0 0,1 0 0 0 0,0 0-1 0 0,0 0 1 0 0,3-1-141 0 0,15 3 346 0 0,1 2-79 0 0,-13-2-72 0 0,0-1 1 0 0,0 0 0 0 0,0-1 0 0 0,0 0 0 0 0,0-1 0 0 0,0 0 0 0 0,0-1-1 0 0,8-1-195 0 0,-11-1-19 0 0,0-1-1 0 0,1 0 0 0 0,-1 0 0 0 0,-1-1 0 0 0,1-1 0 0 0,-1 1 0 0 0,0-1 1 0 0,0-1-1 0 0,2-1 20 0 0,15-22-970 0 0,-23 29 963 0 0,1-7-3 0 0,-2 4 5 0 0,2 1-26 0 0,-3 3 82 0 0,0 0 27 0 0,0 0 4 0 0,0 0 4 0 0,0 0 2 0 0,0 1-45 0 0,-1 1 0 0 0,0-1 0 0 0,1 0 0 0 0,-1 1 0 0 0,1-1 0 0 0,0 1 0 0 0,-1-1 0 0 0,1 1 0 0 0,0-1 0 0 0,0 1 0 0 0,0 0-1 0 0,0-1 1 0 0,0 1 0 0 0,1 0-43 0 0,-1 1 255 0 0,5 50 1641 0 0,-4-46-1813 0 0,-1-5 35 0 0,0 0 0 0 0,0 0 0 0 0,1 0 1 0 0,-1 0-1 0 0,1 0 0 0 0,-1 0 0 0 0,1 0 0 0 0,0-1 0 0 0,-1 1 0 0 0,2 1-118 0 0,-2-2 176 0 0,0-1 34 0 0,0 0 12 0 0,4 1 41 0 0,0 0-1 0 0,0 0 1 0 0,0 1-1 0 0,-1 0 0 0 0,1 0 1 0 0,-1 0-1 0 0,1 0 0 0 0,-1 1 1 0 0,0-1-1 0 0,1 2-262 0 0,-1-2 0 0 0,-1 1 0 0 0,0 0 0 0 0,0 0 0 0 0,0 0 0 0 0,-1 0 0 0 0,1 0 0 0 0,-1 1 0 0 0,1-1 0 0 0,-1 0 0 0 0,0 3 0 0 0,11 23 0 0 0,-9-24-6 0 0,-1-2 10 0 0,0 0 1 0 0,1 1-1 0 0,-1-1 1 0 0,1 0 0 0 0,-1 0-1 0 0,2 0-4 0 0,-3-2 6 0 0,0 0-1 0 0,0 0 1 0 0,0 0 0 0 0,1-1-1 0 0,-1 1 1 0 0,0 0 0 0 0,1-1-1 0 0,-1 1 1 0 0,1-1-1 0 0,-1 0 1 0 0,1 1 0 0 0,-1-1-1 0 0,1 0 1 0 0,-1 0 0 0 0,1 0-1 0 0,-1 0 1 0 0,1 0 0 0 0,-1 0-1 0 0,1 0-5 0 0,2-1-27 0 0,1 0 0 0 0,-1 0 0 0 0,0 0 0 0 0,1 0-1 0 0,-1 0 1 0 0,0-1 0 0 0,0 0 0 0 0,0 0 0 0 0,0 0-1 0 0,0 0 1 0 0,-1-1 0 0 0,1 1 0 0 0,-1-1 0 0 0,1 0-1 0 0,-1 0 1 0 0,0 0 0 0 0,0-1 0 0 0,2-2 27 0 0,13-17-404 0 0,2 1 1 0 0,0 1-1 0 0,1 1 0 0 0,3 0 404 0 0,-23 18-4 0 0,0 1-1 0 0,0 0 1 0 0,0 0-1 0 0,0 0 1 0 0,1 0-1 0 0,-1 0 1 0 0,0 0-1 0 0,1 0 1 0 0,-1 1-1 0 0,0-1 1 0 0,1 0-1 0 0,-1 1 1 0 0,1-1-1 0 0,1 1 5 0 0,1-1-1 0 0,-3 0 1 0 0,0 1 0 0 0,-1 0 0 0 0,1 0 0 0 0,0 0 0 0 0,0 0 0 0 0,-1 0 0 0 0,1-1 0 0 0,0 1 0 0 0,0 0 0 0 0,0 1 0 0 0,-1-1 0 0 0,1 0 0 0 0,0 0 0 0 0,0 0 0 0 0,-1 0 0 0 0,1 1 0 0 0,0-1 0 0 0,-1 0 0 0 0,1 1 0 0 0,0-1 0 0 0,0 0 0 0 0,-1 1 0 0 0,1-1 0 0 0,-1 1 0 0 0,1-1 0 0 0,0 1 0 0 0,-1-1 0 0 0,1 1 0 0 0,-1 0 0 0 0,0-1 0 0 0,1 1 0 0 0,-1 0 0 0 0,1-1 0 0 0,-1 1 0 0 0,0 0 0 0 0,1-1 0 0 0,-1 1 0 0 0,0 0 0 0 0,0 0 0 0 0,0-1 0 0 0,1 1 0 0 0,-1 1 0 0 0,3 8 0 0 0,-1 0 0 0 0,1 0 0 0 0,-2 1 0 0 0,1-1 0 0 0,-2 5 0 0 0,-1 6 1 0 0,0-17 12 0 0,1 1 0 0 0,-1 0 1 0 0,1 0-1 0 0,0 0 0 0 0,1 4-13 0 0,1 7 22 0 0,-1-1 0 0 0,-1 1-1 0 0,-1-1 1 0 0,0 5-22 0 0,-1-3 26 0 0,2 1 0 0 0,0 0 0 0 0,1 2-26 0 0,1 5 125 0 0,-2 19-125 0 0,1 8 51 0 0,1 121 173 0 0,-1-161-175 0 0,0 0-1 0 0,-1 0 0 0 0,-1 1 1 0 0,0-1-1 0 0,0-1 0 0 0,-2 1 1 0 0,1 0-1 0 0,-1 0 1 0 0,-1-1-1 0 0,0 1 0 0 0,-2 0-48 0 0,3-4 26 0 0,-2-1 0 0 0,1 0 0 0 0,-1 1 0 0 0,-4 4-26 0 0,6-9 7 0 0,0-1 0 0 0,0 1 0 0 0,0-1 0 0 0,0 1 0 0 0,0-1 0 0 0,0 0-1 0 0,0 0 1 0 0,-1-1 0 0 0,1 1 0 0 0,-1-1 0 0 0,-2 2-7 0 0,-1-1-179 0 0,0 0-249 0 0,-1 1 0 0 0,0-1 0 0 0,0-1 0 0 0,-1 0-1 0 0,-3 1 429 0 0,-13-2-7687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9:26.1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271 272 9672 0 0,'0'0'440'0'0,"-9"-9"168"0"0,7 8-398 0 0,1 0 1 0 0,0 0-1 0 0,-1 0 0 0 0,1 0 1 0 0,-1 0-1 0 0,0 0 1 0 0,1 0-1 0 0,-1 0 1 0 0,0 0-1 0 0,1 1 1 0 0,-1-1-1 0 0,0 1 0 0 0,0-1 1 0 0,0 1-1 0 0,1 0 1 0 0,-1 0-1 0 0,-1 0-210 0 0,-3-1 771 0 0,1 1 0 0 0,-1 0 1 0 0,0 1-1 0 0,1-1 0 0 0,-4 1-771 0 0,3 1 186 0 0,0 0 0 0 0,0 0 0 0 0,0 1 0 0 0,0-1 0 0 0,0 1 0 0 0,0 0 0 0 0,1 1 0 0 0,-1 0 0 0 0,1-1 0 0 0,0 2 0 0 0,0-1-186 0 0,-11 12 340 0 0,1 0-1 0 0,-8 11-339 0 0,1 0 356 0 0,13-17-110 0 0,0 1 1 0 0,1 0-1 0 0,-1 4-246 0 0,7-12 12 0 0,0 0-1 0 0,0 0 1 0 0,0 0 0 0 0,1 1 0 0 0,0-1 0 0 0,0 1-1 0 0,0-1 1 0 0,0 1 0 0 0,0-1 0 0 0,1 1 0 0 0,-1 0-1 0 0,1-1 1 0 0,0 1 0 0 0,1 2-12 0 0,-1-2 42 0 0,1 0-16 0 0,-1 1 0 0 0,1-1 0 0 0,0 0 0 0 0,1 0 0 0 0,-1 0-1 0 0,1 0-25 0 0,-2-3 1 0 0,1 1-1 0 0,0-1 1 0 0,0 0-1 0 0,0 0 1 0 0,0 0-1 0 0,0 1 0 0 0,0-1 1 0 0,0 0-1 0 0,0 0 1 0 0,0 0-1 0 0,0-1 0 0 0,1 1 1 0 0,-1 0-1 0 0,0 0 1 0 0,1-1-1 0 0,-1 1 0 0 0,0-1 1 0 0,1 1-1 0 0,0 0 0 0 0,4 0 23 0 0,0-1 1 0 0,0 1-1 0 0,-1-1 0 0 0,1 0 0 0 0,0 0 0 0 0,0-1 0 0 0,0 1 1 0 0,0-1-1 0 0,-1-1 0 0 0,1 1-23 0 0,8-3 5 0 0,0-1-1 0 0,0 0 1 0 0,5-3-5 0 0,-5 1-153 0 0,0-1 1 0 0,-1-1-1 0 0,0 0 0 0 0,-1 0 1 0 0,1-1-1 0 0,-2-1 1 0 0,8-9 152 0 0,14-18-1020 0 0,21-32 1020 0 0,-32 39-124 0 0,-9 12-55 0 0,-1-2 0 0 0,-1 1 1 0 0,0-2-1 0 0,2-11 179 0 0,-2 7-311 0 0,-7 17 328 0 0,0 0-1 0 0,-1 0 1 0 0,0 0-1 0 0,-1-1 0 0 0,0 1 1 0 0,0-1-1 0 0,-1 0 1 0 0,-1 1-1 0 0,0-1 1 0 0,0 0-1 0 0,0 1 0 0 0,-1-1 1 0 0,-1 0-17 0 0,2 10 25 0 0,0-1 0 0 0,0 1 0 0 0,0 0 1 0 0,0-1-1 0 0,-1 1 0 0 0,1 0 0 0 0,0-1 1 0 0,0 1-1 0 0,0 0 0 0 0,-1-1 0 0 0,1 1 1 0 0,0 0-1 0 0,0 0 0 0 0,-1-1 0 0 0,1 1 0 0 0,0 0 1 0 0,-1 0-1 0 0,1-1 0 0 0,0 1 0 0 0,-1 0 1 0 0,1 0-1 0 0,0 0 0 0 0,-1 0 0 0 0,1-1 1 0 0,0 1-1 0 0,-1 0 0 0 0,1 0 0 0 0,0 0 0 0 0,-1 0-25 0 0,-13 3 415 0 0,11-2-386 0 0,1 0 0 0 0,-1 1 0 0 0,1-1 0 0 0,-1 1 0 0 0,1-1 0 0 0,-1 1 0 0 0,1 0 0 0 0,-1 1-29 0 0,-13 16 45 0 0,2 1 0 0 0,0 0 0 0 0,2 0 0 0 0,0 2 0 0 0,1-1 0 0 0,0 4-45 0 0,3-4 59 0 0,0 2 8 0 0,0 0-1 0 0,0 8-66 0 0,6-24 14 0 0,1 1-1 0 0,0-1 1 0 0,0 1 0 0 0,1-1-1 0 0,0 0 1 0 0,0 1-1 0 0,1-1 1 0 0,0 1-1 0 0,1 4-13 0 0,-1-5 21 0 0,1-1 0 0 0,0 1-1 0 0,1 0 1 0 0,0-1 0 0 0,1 4-21 0 0,-2-7 14 0 0,0-1 0 0 0,0 1 1 0 0,0 0-1 0 0,1 0 1 0 0,-1-1-1 0 0,1 0 0 0 0,-1 1 1 0 0,1-1-1 0 0,0 0 1 0 0,0 0-1 0 0,0-1 0 0 0,1 2-14 0 0,4 1 60 0 0,1 0 0 0 0,-1-1-1 0 0,1 0 1 0 0,0 0 0 0 0,0-1-1 0 0,0 0 1 0 0,0 0 0 0 0,0-1-1 0 0,1 0 1 0 0,8-1-60 0 0,-10 0-12 0 0,0-1-1 0 0,0-1 1 0 0,-1 1 0 0 0,1-1-1 0 0,-1 0 1 0 0,1-1 0 0 0,-1 0-1 0 0,0 0 1 0 0,0 0-1 0 0,0-1 1 0 0,0 0 0 0 0,-1-1-1 0 0,4-1 13 0 0,-2-2-153 0 0,1 0 0 0 0,-1-1 0 0 0,0 0 0 0 0,-1 0 0 0 0,0-1 0 0 0,-1 0 0 0 0,0 0 0 0 0,0 0 0 0 0,0-2 153 0 0,9-15-505 0 0,-12 21 413 0 0,-1 0-1 0 0,1 1 1 0 0,-1-1 0 0 0,0 0 0 0 0,0 0 0 0 0,0-2 92 0 0,-2 5 22 0 0,1 0 1 0 0,-1 0-1 0 0,1 0 1 0 0,-1 0-1 0 0,0 0 0 0 0,0 0 1 0 0,-1 0-1 0 0,1 0 1 0 0,-1 0-1 0 0,1 0 1 0 0,-1 0-1 0 0,0 0 0 0 0,-1-3-22 0 0,2 6 4 0 0,0-1-1 0 0,-1 1 0 0 0,1 0 1 0 0,0-1-1 0 0,-1 1 0 0 0,1 0 1 0 0,0-1-1 0 0,0 1 0 0 0,-1 0 0 0 0,1 0 1 0 0,-1-1-1 0 0,1 1 0 0 0,0 0 1 0 0,-1 0-1 0 0,1-1 0 0 0,0 1 1 0 0,-1 0-1 0 0,1 0 0 0 0,-1 0 1 0 0,1 0-1 0 0,-1 0 0 0 0,1 0 1 0 0,0 0-1 0 0,-1 0 0 0 0,1 0 0 0 0,-1 0-3 0 0,-14 4 82 0 0,-10 13-26 0 0,21-13-38 0 0,-1 0 0 0 0,1 1 0 0 0,1-1 0 0 0,-1 1 0 0 0,1 0 0 0 0,0 0 0 0 0,0 0 0 0 0,0 1-1 0 0,1-1 1 0 0,-1 1 0 0 0,1-1 0 0 0,1 1 0 0 0,-1 0 0 0 0,1 0 0 0 0,0 0 0 0 0,0 4-18 0 0,1-3 19 0 0,-1 0 0 0 0,2 0 0 0 0,-1 0 0 0 0,1 0 0 0 0,0 0 0 0 0,0 0 0 0 0,1 0 0 0 0,-1-1 0 0 0,2 1-1 0 0,-1-1 1 0 0,1 1 0 0 0,0-1 0 0 0,0 0 0 0 0,1 1-19 0 0,-3-5 15 0 0,1-1 0 0 0,-1 1-1 0 0,0-1 1 0 0,0 0 0 0 0,0 0 0 0 0,1 1-1 0 0,-1-1 1 0 0,1 0 0 0 0,-1 0-1 0 0,1 0 1 0 0,-1 0 0 0 0,1-1-1 0 0,-1 1 1 0 0,1 0 0 0 0,0-1-1 0 0,0 1 1 0 0,-1-1 0 0 0,1 0 0 0 0,0 1-1 0 0,0-1 1 0 0,-1 0 0 0 0,2 0-15 0 0,3 0 60 0 0,1-1 0 0 0,0 0-1 0 0,-1 0 1 0 0,1-1 0 0 0,2 0-60 0 0,-6 1 17 0 0,3 0-27 0 0,0-1 0 0 0,0 0 0 0 0,0 0 0 0 0,0 0 0 0 0,0-1 0 0 0,0 0 0 0 0,-1 0 0 0 0,1 0 0 0 0,-1-1 0 0 0,0 0 0 0 0,0 0 0 0 0,0 0 0 0 0,-1-1 0 0 0,1 0 10 0 0,0-1-97 0 0,1 0-1 0 0,0 0 0 0 0,0 0 1 0 0,1 1-1 0 0,4-3 98 0 0,9-9-188 0 0,-16 13 156 0 0,1 0-1 0 0,-1 1 1 0 0,1-1-1 0 0,0 1 1 0 0,0 0-1 0 0,0 1 1 0 0,0-1-1 0 0,1 1 1 0 0,-1 0-1 0 0,1 0 33 0 0,0 2-53 0 0,-5 0 52 0 0,0 0 1 0 0,-1 0-1 0 0,1 0 1 0 0,0 0-1 0 0,0 1 1 0 0,-1-1-1 0 0,1 0 0 0 0,0 0 1 0 0,-1 1-1 0 0,1-1 1 0 0,-1 0-1 0 0,1 1 1 0 0,0-1-1 0 0,-1 1 1 0 0,1-1-1 0 0,-1 1 1 0 0,1-1-1 0 0,-1 1 1 0 0,1-1-1 0 0,-1 1 0 0 0,0-1 1 0 0,1 1-1 0 0,-1 0 1 0 0,1 1-1 0 0,3 2 31 0 0,-1 1-1 0 0,0 0 0 0 0,0-1 0 0 0,0 1 0 0 0,0 1 1 0 0,-1-1-1 0 0,0 0 0 0 0,0 1 0 0 0,-1-1 0 0 0,0 1 0 0 0,1 1-29 0 0,10 31 423 0 0,0-6-81 0 0,-11-26-189 0 0,1 0 0 0 0,0-1 0 0 0,0 1 0 0 0,1-1 0 0 0,-1 0 0 0 0,1 0 0 0 0,1 0 0 0 0,-1 0 0 0 0,1 0 0 0 0,2 3-153 0 0,-6-8 29 0 0,1 0 0 0 0,-1 1-1 0 0,0-1 1 0 0,1 0 0 0 0,-1 0 0 0 0,0 1-1 0 0,1-1 1 0 0,-1 0 0 0 0,1 0-1 0 0,-1 1 1 0 0,1-1 0 0 0,-1 0 0 0 0,1 0-1 0 0,-1 0 1 0 0,1 0 0 0 0,-1 0-1 0 0,1 0 1 0 0,-1 0 0 0 0,1 0 0 0 0,-1 0-1 0 0,0 0 1 0 0,1 0 0 0 0,-1 0-1 0 0,1 0 1 0 0,-1 0 0 0 0,1 0-29 0 0,11-9 423 0 0,10-23-210 0 0,-17 23-242 0 0,8-12-607 0 0,-7 9 119 0 0,1 2 1 0 0,1-1-1 0 0,1 0 517 0 0,-7 9-116 0 0,0 0 1 0 0,0 1-1 0 0,0-1 0 0 0,0 1 0 0 0,0-1 0 0 0,0 1 0 0 0,1 0 0 0 0,-1 0 0 0 0,1 0 1 0 0,-1 0-1 0 0,0 1 0 0 0,1-1 0 0 0,2 0 116 0 0,34-2-1918 0 0,-36 3 1653 0 0,1 1 0 0 0,-1-1-1 0 0,0 1 1 0 0,1 0 0 0 0,-1 0-1 0 0,0 0 1 0 0,1 0 265 0 0,6 5-686 0 0</inkml:trace>
  <inkml:trace contextRef="#ctx0" brushRef="#br0" timeOffset="553.192">1603 80 3680 0 0,'0'0'284'0'0,"-16"-15"7068"0"0,16 15-7011 0 0,-1-1 1 0 0,0 1-1 0 0,0-1 1 0 0,1 1-1 0 0,-1-1 1 0 0,0 1-1 0 0,0 0 1 0 0,0-1-1 0 0,0 1 1 0 0,1 0-1 0 0,-1 0 1 0 0,0 0-1 0 0,0-1 1 0 0,0 1-342 0 0,-21-1 1885 0 0,18 2-1679 0 0,1 0 0 0 0,-1 0-1 0 0,0 1 1 0 0,1-1 0 0 0,-1 1-1 0 0,1 0 1 0 0,0 0 0 0 0,-1 0-1 0 0,1 0 1 0 0,0 1 0 0 0,-2 2-206 0 0,-5 5 359 0 0,0 1 1 0 0,-4 6-360 0 0,6-8 126 0 0,7-6-107 0 0,-1-1 0 0 0,0 1-1 0 0,1-1 1 0 0,0 1 0 0 0,0 0 0 0 0,0-1-1 0 0,-1 3-18 0 0,-3 9 56 0 0,4-11-64 0 0,0 0 0 0 0,0-1 0 0 0,0 1 0 0 0,1 0 1 0 0,-1 0-1 0 0,1 0 0 0 0,-1 0 0 0 0,1 0 0 0 0,0 0 1 0 0,0 0-1 0 0,1 0 0 0 0,-1 0 0 0 0,0 0 0 0 0,1 0 0 0 0,0 0 1 0 0,0 0-1 0 0,0-1 0 0 0,1 4 8 0 0,4 5 27 0 0,0 1 0 0 0,0-1 0 0 0,8 9-27 0 0,-1-1 305 0 0,-8-11-196 0 0,1-1-1 0 0,1 1 1 0 0,-1-1 0 0 0,1-1-1 0 0,2 2-108 0 0,9 9 14 0 0,-9-9-14 0 0,-7-6 0 0 0,0-1 0 0 0,0 1 0 0 0,0 0 0 0 0,0 0 0 0 0,0 0 0 0 0,-1 0 0 0 0,1 0 0 0 0,-1 0 0 0 0,0 0 0 0 0,1 1 0 0 0,-1-1 0 0 0,0 1 0 0 0,0-2 6 0 0,-1 0-1 0 0,0 0 1 0 0,0-1-1 0 0,0 1 1 0 0,0 0-1 0 0,0 0 0 0 0,0 0 1 0 0,0 0-1 0 0,0 0 1 0 0,0-1-1 0 0,0 1 1 0 0,0 0-1 0 0,0 0 0 0 0,0 0 1 0 0,-1 0-1 0 0,1-1 1 0 0,0 1-1 0 0,-1 0 1 0 0,1 0-1 0 0,-1-1 1 0 0,1 1-1 0 0,-1 0 0 0 0,1 0 1 0 0,-1-1-1 0 0,1 1 1 0 0,-1-1-1 0 0,0 1 1 0 0,1 0-1 0 0,-1-1 0 0 0,0 1 1 0 0,1-1-1 0 0,-1 1-5 0 0,-2 0 30 0 0,0 0 0 0 0,0 1 0 0 0,0-1 0 0 0,0 0 0 0 0,0-1 0 0 0,-3 2-30 0 0,5-2 6 0 0,-23 4 65 0 0,0-1-1 0 0,-1-1 1 0 0,0-1-1 0 0,1-1 0 0 0,-21-3-70 0 0,41 3-205 0 0,0-2-1 0 0,1 1 1 0 0,-1 0-1 0 0,1-1 1 0 0,-1 1 0 0 0,1-1-1 0 0,0 0 1 0 0,0 0-1 0 0,-1-1 1 0 0,-1-1 205 0 0,4 2-1579 0 0,1-2-76 0 0</inkml:trace>
  <inkml:trace contextRef="#ctx0" brushRef="#br0" timeOffset="878.997">1685 258 17999 0 0,'2'14'1920'0'0,"0"-2"-1905"0"0,1 0 0 0 0,0-1 0 0 0,2 5-15 0 0,4 14 375 0 0,-5-16 164 0 0,-1 0 0 0 0,-1 0-1 0 0,0 0 1 0 0,0 12-539 0 0,-3-25 34 0 0,5 8 125 0 0,-4-8-341 0 0,0-1-1 0 0,0 0 0 0 0,1 1 0 0 0,-1-1 1 0 0,1 0-1 0 0,-1 0 0 0 0,0 1 1 0 0,1-1-1 0 0,-1 0 0 0 0,1 0 0 0 0,-1 0 1 0 0,0 1-1 0 0,1-1 0 0 0,-1 0 1 0 0,1 0-1 0 0,-1 0 0 0 0,1 0 1 0 0,-1 0-1 0 0,1 0 0 0 0,-1 0 0 0 0,0 0 1 0 0,1 0-1 0 0,-1 0 183 0 0,2 0-2140 0 0,2 3-4885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9:23.2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297 152 13016 0 0,'0'0'596'0'0,"-6"-2"193"0"0,1 0-735 0 0,0 1 1 0 0,-1 0-1 0 0,1 0 1 0 0,-1 0-1 0 0,1 1 1 0 0,-1 0-1 0 0,1 0 0 0 0,-1 0 1 0 0,1 0-1 0 0,-1 1 1 0 0,-3 1-55 0 0,-16 1 494 0 0,19-2-278 0 0,-1 0 0 0 0,1 1-1 0 0,0 0 1 0 0,0 0 0 0 0,0 0-1 0 0,0 1 1 0 0,1-1 0 0 0,-3 2-216 0 0,-6 5 663 0 0,0 0 0 0 0,-7 6-663 0 0,13-7 187 0 0,1 0 0 0 0,-1 0 0 0 0,1 0 1 0 0,1 1-1 0 0,0 0 0 0 0,-3 5-187 0 0,0 0 250 0 0,6-9-173 0 0,0 0-1 0 0,1 0 0 0 0,0 0 0 0 0,-2 5-76 0 0,-5 13 61 0 0,8-19-43 0 0,-1 0 1 0 0,1 0-1 0 0,0 0 0 0 0,0 0 1 0 0,0 1-1 0 0,1-1 1 0 0,0 0-1 0 0,-1 0 1 0 0,2 1-1 0 0,-1-1-18 0 0,-1 20 89 0 0,1-23-82 0 0,0 0-1 0 0,0 0 1 0 0,0 0 0 0 0,0 1-1 0 0,0-1 1 0 0,0 0 0 0 0,0 0-1 0 0,1 0 1 0 0,-1 0 0 0 0,0 0-1 0 0,1 0 1 0 0,-1 0 0 0 0,1 0-1 0 0,-1 0 1 0 0,1-1 0 0 0,0 1-1 0 0,-1 0 1 0 0,1 0 0 0 0,0 0-1 0 0,-1-1 1 0 0,1 1 0 0 0,0 0-1 0 0,0 0 1 0 0,0-1 0 0 0,0 1-1 0 0,-1-1 1 0 0,1 1 0 0 0,0-1-1 0 0,0 1 1 0 0,0-1 0 0 0,0 0-1 0 0,0 0 1 0 0,0 1 0 0 0,1-1-1 0 0,-1 0 1 0 0,0 0-7 0 0,3 1 31 0 0,0-1-1 0 0,0 0 1 0 0,0 1-1 0 0,0-1 1 0 0,0-1-1 0 0,0 1 1 0 0,0-1-1 0 0,0 1 1 0 0,1-2-31 0 0,5-1 31 0 0,0-1 0 0 0,-1-1-1 0 0,1 0 1 0 0,-1 0 0 0 0,0 0 0 0 0,-1-1 0 0 0,1-1 0 0 0,-1 0 0 0 0,0 0 0 0 0,2-3-31 0 0,5-6-150 0 0,-1-1 1 0 0,-1-1-1 0 0,0 0 0 0 0,3-10 150 0 0,-7 15-78 0 0,4-9-4 0 0,-12 18 82 0 0,0 2 0 0 0,0 0 0 0 0,0 0 0 0 0,1 0 0 0 0,-1 0 0 0 0,0 0 0 0 0,0 0 0 0 0,1 0 0 0 0,-1 1 0 0 0,1-1 0 0 0,0 1 0 0 0,1-2 0 0 0,3 1 0 0 0,-5 3 3 0 0,0-1 0 0 0,0 1 0 0 0,0 0 0 0 0,0-1 0 0 0,0 1 0 0 0,0 0 0 0 0,0 0 0 0 0,0 0 0 0 0,0 0 0 0 0,0 0 0 0 0,0 0 0 0 0,-1 0 0 0 0,1 0 0 0 0,0 0 0 0 0,-1 0 0 0 0,1 0 0 0 0,-1 1 0 0 0,1-1 0 0 0,-1 0 0 0 0,1 1-3 0 0,6 28 76 0 0,-6-22-62 0 0,0 1 0 0 0,1 0 1 0 0,0 0-1 0 0,1-1 0 0 0,0 0 0 0 0,0 1 0 0 0,1-1 0 0 0,0 0 0 0 0,0-1 0 0 0,0 1 0 0 0,4 4-14 0 0,0-8 53 0 0,-6-3-153 0 0,0-1 0 0 0,0 0 0 0 0,0 0 0 0 0,1 1 0 0 0,-1-1-1 0 0,0-1 1 0 0,0 1 0 0 0,0 0 0 0 0,0 0 0 0 0,0-1 0 0 0,0 1 0 0 0,0-1-1 0 0,0 0 1 0 0,0 0 0 0 0,0 0 0 0 0,0 0 0 0 0,0 0 0 0 0,0 0 100 0 0,7-5-6885 0 0</inkml:trace>
  <inkml:trace contextRef="#ctx0" brushRef="#br0" timeOffset="240.443">528 0 14888 0 0,'-2'1'73'0'0,"0"0"0"0"0,1-1 1 0 0,-1 1-1 0 0,1 0 1 0 0,0 0-1 0 0,-1 0 1 0 0,1 0-1 0 0,0 0 1 0 0,0 0-1 0 0,-1 1 1 0 0,1-1-1 0 0,0 0 0 0 0,0 1 1 0 0,0-1-1 0 0,1 1 1 0 0,-1-1-1 0 0,0 1 1 0 0,0-1-1 0 0,1 1 1 0 0,-1-1-1 0 0,1 1 0 0 0,-1 1-73 0 0,0 13 298 0 0,0-1 0 0 0,1 1 0 0 0,1 0 0 0 0,1 0 0 0 0,0 2-298 0 0,1 6 1440 0 0,0 18-1440 0 0,-2-10-294 0 0,-1-16 429 0 0,0 1 0 0 0,-1 6-135 0 0,1-5 108 0 0,1-15-110 0 0,-1 0 0 0 0,0 0 0 0 0,0 0 0 0 0,0 0 0 0 0,0 0 0 0 0,-1 0 0 0 0,1 0 0 0 0,-1 0-1 0 0,0-1 1 0 0,0 1 0 0 0,0 0 0 0 0,0 0 0 0 0,-1 1 2 0 0,-23 30-2977 0 0,20-28 1352 0 0</inkml:trace>
  <inkml:trace contextRef="#ctx0" brushRef="#br0" timeOffset="1225.55">445 199 7832 0 0,'24'-8'850'0'0,"1"2"1"0"0,0 0-1 0 0,0 2 0 0 0,1 1 1 0 0,10 0-851 0 0,24-3 365 0 0,-26 4-238 0 0,-1 1 1 0 0,26 3-128 0 0,6 0 272 0 0,26 0 1608 0 0,-109 4-1498 0 0,5-1-246 0 0,-17 4 212 0 0,1 1 0 0 0,-17 8-348 0 0,22-8 281 0 0,20-9-221 0 0,1 1 0 0 0,-1 0 0 0 0,1 1 0 0 0,0-1 0 0 0,0 0 0 0 0,0 1 0 0 0,0 0 0 0 0,0 0 0 0 0,-1 2-60 0 0,-23 32 610 0 0,19-26-410 0 0,4-4-61 0 0,-1 0 1 0 0,1 0-1 0 0,0 1 1 0 0,0 0-1 0 0,0 2-139 0 0,3-8 34 0 0,1 0 0 0 0,-1 0 0 0 0,0 0 0 0 0,1 0 0 0 0,-1 1 0 0 0,1-1 0 0 0,0 0 0 0 0,0 0 1 0 0,0 1-1 0 0,0-1 0 0 0,0 0 0 0 0,0 0 0 0 0,1 0 0 0 0,-1 1 0 0 0,1-1 0 0 0,0 0 0 0 0,-1 0 0 0 0,1 0 0 0 0,0 0 0 0 0,0 0 0 0 0,0 0 0 0 0,1 1-34 0 0,-1-2 13 0 0,1 0 0 0 0,-1 0 0 0 0,0 0 0 0 0,0 1-1 0 0,1-2 1 0 0,-1 1 0 0 0,1 0 0 0 0,-1 0 0 0 0,1 0-1 0 0,-1-1 1 0 0,1 1 0 0 0,-1 0 0 0 0,1-1-1 0 0,-1 0 1 0 0,1 1 0 0 0,0-1 0 0 0,-1 0 0 0 0,1 0-1 0 0,0 0 1 0 0,-1 0 0 0 0,1 0 0 0 0,0 0 0 0 0,-1 0-1 0 0,1-1 1 0 0,0 1 0 0 0,0-1-13 0 0,6-1 50 0 0,0-1 0 0 0,0 0 0 0 0,-1-1-1 0 0,7-4-49 0 0,-9 6 24 0 0,1-3-54 0 0,0 1 0 0 0,0-1 0 0 0,-1 0 0 0 0,1-1-1 0 0,-1 1 1 0 0,0-1 0 0 0,0 0 0 0 0,-1 0 0 0 0,0-1 0 0 0,0 1-1 0 0,-1-1 1 0 0,1 0 0 0 0,-1 0 0 0 0,1-5 30 0 0,-1 5-35 0 0,-1 0 0 0 0,2 1 0 0 0,-1 0 1 0 0,1-1-1 0 0,0 1 0 0 0,3-3 35 0 0,13-21-177 0 0,-16 24 148 0 0,1 0 1 0 0,0 0-1 0 0,0 1 0 0 0,0-1 0 0 0,1 1 0 0 0,0 0 0 0 0,0 1 0 0 0,0 0 0 0 0,1 0 0 0 0,-1 0 0 0 0,1 0 0 0 0,0 1 0 0 0,0 0 0 0 0,0 1 0 0 0,0 0 0 0 0,1 0 0 0 0,0 0 29 0 0,-5 2 4 0 0,0 0-1 0 0,0 0 1 0 0,0 0-1 0 0,0 1 0 0 0,1-1 1 0 0,-1 1-1 0 0,-1-1 0 0 0,1 1 1 0 0,0 0-1 0 0,0 0 0 0 0,0 1 1 0 0,0-1-1 0 0,-1 0 0 0 0,1 1 1 0 0,0 0-1 0 0,-1 0 1 0 0,0 0-1 0 0,1 0 0 0 0,-1 0 1 0 0,1 1-4 0 0,2 2 55 0 0,0 1 0 0 0,0 0 1 0 0,0 1-1 0 0,0-1 0 0 0,-1 1 1 0 0,0 0-1 0 0,0 2-55 0 0,0 0 105 0 0,0 1 0 0 0,-1 0-1 0 0,0 0 1 0 0,-1 0 0 0 0,0 1 0 0 0,0-1-1 0 0,-1 2-104 0 0,1 10 212 0 0,0-14-55 0 0,-1 0 0 0 0,0-1-1 0 0,-1 1 1 0 0,0 0 0 0 0,0 0-1 0 0,-1 0 1 0 0,0 0 0 0 0,0 0-1 0 0,-1 0 1 0 0,-2 6-157 0 0,4-14 27 0 0,-1 1-1 0 0,0-1 1 0 0,0 0-1 0 0,0 0 1 0 0,0 0-1 0 0,0 0 1 0 0,0 0-1 0 0,0 0 1 0 0,1 0-1 0 0,-1 0 1 0 0,0 0-1 0 0,0 0 1 0 0,0 0 0 0 0,0 0-1 0 0,0-1 1 0 0,0 1-1 0 0,1 0 1 0 0,-1-1-1 0 0,0 1 1 0 0,0-1-1 0 0,0 1-26 0 0,0-3 31 0 0,0 0 0 0 0,-1 0-1 0 0,1 0 1 0 0,1 0 0 0 0,-1 0-1 0 0,0 0 1 0 0,1-1 0 0 0,-1 1-1 0 0,1 0 1 0 0,0 0 0 0 0,0 0-1 0 0,0-1 1 0 0,1 1-1 0 0,0-2-30 0 0,1-9-149 0 0,2 0-1 0 0,4-12 150 0 0,-3 10-192 0 0,-3 9 82 0 0,0-1 1 0 0,1 1-1 0 0,0 0 0 0 0,0 0 1 0 0,1 0-1 0 0,0 1 1 0 0,0-1-1 0 0,1 1 0 0 0,-1 0 1 0 0,1 0-1 0 0,0 1 1 0 0,1-1-1 0 0,0 1 1 0 0,-1 0-1 0 0,2 1 0 0 0,4-4 110 0 0,-6 5-2 0 0,-3 2-2 0 0,1 0-1 0 0,-1-1 0 0 0,1 1 1 0 0,-1 0-1 0 0,1 0 0 0 0,-1 1 1 0 0,1-1-1 0 0,-1 0 0 0 0,1 1 1 0 0,0 0-1 0 0,1-1 5 0 0,5 3-11 0 0,-4 2 20 0 0,0-1 0 0 0,0 1 0 0 0,0 0 0 0 0,0 1-1 0 0,-1-1 1 0 0,0 1 0 0 0,0 0 0 0 0,0 0 0 0 0,0 0 0 0 0,-1 0-1 0 0,0 1-8 0 0,10 13 131 0 0,-11-17-107 0 0,-1 1 0 0 0,1 0 1 0 0,-1 0-1 0 0,0-1 0 0 0,0 1 0 0 0,0 0 0 0 0,0 0 0 0 0,0 1-24 0 0,7 19 179 0 0,-6-19-109 0 0,1 0 0 0 0,-1 0-1 0 0,-1 1 1 0 0,1-1-1 0 0,-1 0 1 0 0,1 1 0 0 0,-1-1-1 0 0,-1 1 1 0 0,1 0-1 0 0,0 3-69 0 0,-1-8 5 0 0,0 1 0 0 0,0-1 0 0 0,0 0 0 0 0,0 0-1 0 0,0 1 1 0 0,0-1 0 0 0,0 0 0 0 0,0 0 0 0 0,0 1-1 0 0,0-1 1 0 0,0 0 0 0 0,0 0 0 0 0,0 1 0 0 0,0-1 0 0 0,0 0-1 0 0,0 0 1 0 0,0 1 0 0 0,0-1 0 0 0,0 0 0 0 0,-1 0-1 0 0,1 1 1 0 0,0-1 0 0 0,0 0 0 0 0,0 0 0 0 0,0 0-1 0 0,-1 1 1 0 0,1-1 0 0 0,0 0 0 0 0,0 0 0 0 0,0 0-1 0 0,0 0 1 0 0,-1 1 0 0 0,1-1 0 0 0,0 0 0 0 0,0 0-5 0 0,-1 0 10 0 0,1 0 0 0 0,0-1 0 0 0,-1 1 0 0 0,1 0 1 0 0,0 0-1 0 0,0-1 0 0 0,-1 1 0 0 0,1 0 0 0 0,0-1 0 0 0,0 1 1 0 0,0 0-1 0 0,-1-1 0 0 0,1 1 0 0 0,0 0 0 0 0,0-1 0 0 0,0 1 1 0 0,0 0-1 0 0,0-1 0 0 0,0 1 0 0 0,0 0 0 0 0,0-1 0 0 0,0 0-10 0 0,-1-4-12 0 0,0 2-24 0 0,0-1 0 0 0,1 1 0 0 0,-1 0 0 0 0,1-1 0 0 0,0 1 0 0 0,0-1 0 0 0,0 1 0 0 0,1 0 0 0 0,-1-1-1 0 0,1 1 1 0 0,-1-1 0 0 0,1 1 0 0 0,0 0 0 0 0,1 0 0 0 0,-1-1 36 0 0,6-18-254 0 0,-6 20 219 0 0,-1-1 1 0 0,1 0 0 0 0,0 1-1 0 0,0-1 1 0 0,0 1 0 0 0,0-1 0 0 0,0 1-1 0 0,1-1 1 0 0,-1 1 0 0 0,1-1 34 0 0,2-1-48 0 0,-1 0 0 0 0,1 0 0 0 0,0 0 0 0 0,0 1 0 0 0,0 0 0 0 0,0 0 0 0 0,1 0-1 0 0,-1 0 1 0 0,4-1 48 0 0,-5 3-9 0 0,0 0 0 0 0,0 0 0 0 0,0 0 0 0 0,0 0 0 0 0,0 0 0 0 0,1 1-1 0 0,-1-1 1 0 0,0 1 0 0 0,1 0 0 0 0,-1 0 0 0 0,0 1 0 0 0,0-1 0 0 0,1 0 0 0 0,-1 1-1 0 0,3 1 10 0 0,1 0 100 0 0,0 1 0 0 0,-1 0 0 0 0,0 1-1 0 0,1 0 1 0 0,-1 0 0 0 0,0 0 0 0 0,-1 0-1 0 0,1 1 1 0 0,-1 0 0 0 0,0 0 0 0 0,0 1-100 0 0,12 14 389 0 0,-1 1 1 0 0,5 10-390 0 0,-11-16 49 0 0,1 1 2 0 0,-8-10 10 0 0,0-1 0 0 0,0 0 1 0 0,1-1-1 0 0,0 1 0 0 0,0 0 0 0 0,1 0-61 0 0,3 4 99 0 0,-7-7-150 0 0,0-1 0 0 0,-1 0 0 0 0,1 0-1 0 0,1 0 1 0 0,-1 0 0 0 0,0 0 0 0 0,0 0-1 0 0,0 0 1 0 0,0 0 0 0 0,1 0 0 0 0,-1-1 0 0 0,0 1-1 0 0,1 0 1 0 0,-1-1 0 0 0,1 1 0 0 0,-1-1-1 0 0,1 1 52 0 0,-2-1-106 0 0,0 0-1 0 0,1 0 1 0 0,-1 0-1 0 0,0 0 0 0 0,1 0 1 0 0,-1 0-1 0 0,0 0 0 0 0,1 0 1 0 0,-1 0-1 0 0,0 0 1 0 0,1 0-1 0 0,-1 0 0 0 0,0-1 1 0 0,0 1-1 0 0,1 0 1 0 0,-1 0-1 0 0,0 0 0 0 0,1 0 1 0 0,-1 0-1 0 0,0-1 0 0 0,0 1 1 0 0,1 0-1 0 0,-1 0 1 0 0,0 0-1 0 0,0-1 0 0 0,1 1 107 0 0,3-5-1912 0 0</inkml:trace>
  <inkml:trace contextRef="#ctx0" brushRef="#br0" timeOffset="1512.228">1700 234 10912 0 0,'0'0'497'0'0,"0"0"-8"0"0,1-1-311 0 0,5 0 44 0 0,-5 1 128 0 0,1-1 0 0 0,-1 1-1 0 0,0 0 1 0 0,1 0 0 0 0,-1 0-1 0 0,0 0 1 0 0,1 0 0 0 0,-1 0-1 0 0,1 0 1 0 0,-1 0 0 0 0,0 1-1 0 0,0-1 1 0 0,1 0 0 0 0,-1 1-350 0 0,2 0 297 0 0,-1 0 1 0 0,0 1 0 0 0,0-1 0 0 0,-1 1-1 0 0,1-1 1 0 0,0 1 0 0 0,0 0 0 0 0,-1 0-1 0 0,1 0 1 0 0,-1 0-298 0 0,13 12 1251 0 0,-12-12-1105 0 0,0 0 0 0 0,0 0 0 0 0,0 1-1 0 0,0-1 1 0 0,0 1 0 0 0,0-1 0 0 0,0 2-146 0 0,-1-2 104 0 0,1 1 1 0 0,0-1-1 0 0,-1 1 1 0 0,1-1-1 0 0,0 0 1 0 0,0 0-1 0 0,0 0 1 0 0,1 0-1 0 0,0 1-104 0 0,-2-2 32 0 0,0-1-1 0 0,0 1 0 0 0,0 0 0 0 0,-1 0 1 0 0,1 1-1 0 0,0-1 0 0 0,0 0 1 0 0,0 0-1 0 0,-1 0 0 0 0,1 0 1 0 0,-1 1-1 0 0,1 0-31 0 0,9 13 314 0 0,0-7-43 0 0,-10-8-353 0 0,1 0 0 0 0,-1 0 1 0 0,0 0-1 0 0,0 0 0 0 0,0 0 0 0 0,0-1 0 0 0,1 1 0 0 0,-1 0 0 0 0,0 0 0 0 0,0 0 0 0 0,0 0 0 0 0,1 0 0 0 0,-1 0 0 0 0,0 0 0 0 0,0 0 0 0 0,0 0 0 0 0,0 0 1 0 0,0 0-1 0 0,1-1 0 0 0,-1 1 0 0 0,0 0 0 0 0,0 0 0 0 0,0 0 0 0 0,0 0 0 0 0,0 0 0 0 0,0-1 0 0 0,1 1 0 0 0,-1 0 0 0 0,0 0 0 0 0,0 0 0 0 0,0-1 0 0 0,0 1 1 0 0,0 0-1 0 0,0 0 82 0 0,0-3-554 0 0,0 1 1 0 0,1 0 0 0 0,-1-1 0 0 0,-1 1-1 0 0,1-1 1 0 0,0 1 0 0 0,-1-1 0 0 0,1 0 553 0 0,-6-19-2037 0 0</inkml:trace>
  <inkml:trace contextRef="#ctx0" brushRef="#br0" timeOffset="1837.885">1743 57 10592 0 0,'0'0'944'0'0,"0"-6"-752"0"0,0 1-192 0 0,0 5 0 0 0,0-8 1072 0 0,0 8 176 0 0,0 0 40 0 0,0 0 7 0 0,0 0-823 0 0,0 0-168 0 0,0 0-32 0 0,5 0-8 0 0,1 0-264 0 0,1 3 0 0 0,2 2 0 0 0,-4 0 0 0 0,2 1-840 0 0,2 2-119 0 0</inkml:trace>
  <inkml:trace contextRef="#ctx0" brushRef="#br0" timeOffset="1838.883">2193 139 3224 0 0,'1'0'240'0'0,"3"2"287"0"0,-3-1 1952 0 0,-1-1 843 0 0,0 0 155 0 0,0 3-2742 0 0,0-1-1 0 0,0 1 1 0 0,-1 0 0 0 0,1-1-1 0 0,-1 1 1 0 0,0-1 0 0 0,0 1-1 0 0,0 0-734 0 0,-20 32 2342 0 0,4-6-1248 0 0,-19 54 115 0 0,34-79-1202 0 0,1 0 0 0 0,-1 1 1 0 0,1-1-1 0 0,0 0 0 0 0,0 1 0 0 0,0-1 0 0 0,1 1 0 0 0,0-1 0 0 0,-1 1 0 0 0,2-1 0 0 0,-1 1 1 0 0,0 0-1 0 0,1-1 0 0 0,0 1 0 0 0,0-1 0 0 0,0 0 0 0 0,1 1 0 0 0,-1-1 0 0 0,1 0 0 0 0,0 0 1 0 0,0 0-1 0 0,1 0 0 0 0,-1 0 0 0 0,1 0 0 0 0,0-1 0 0 0,0 1 0 0 0,0-1 0 0 0,0 0 0 0 0,1 0 1 0 0,-1 0-1 0 0,1 0 0 0 0,0-1 0 0 0,0 0 0 0 0,0 1 0 0 0,0-1 0 0 0,2 0-7 0 0,10 4-247 0 0,1-2 1 0 0,-1 0-1 0 0,1-1 0 0 0,0-1 0 0 0,0 0 0 0 0,0-1 0 0 0,0-1 0 0 0,0-1 247 0 0,23 2-757 0 0,-7-1-1047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9:29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513 0 10592 0 0,'0'0'488'0'0,"-6"1"157"0"0,-3 4-420 0 0,0 1 1 0 0,0 0-1 0 0,0 0 0 0 0,-5 6-225 0 0,-9 7 839 0 0,-25 15 588 0 0,2 2 1 0 0,-32 34-1428 0 0,55-47 715 0 0,0-2 1 0 0,-8 5-716 0 0,19-17 191 0 0,-1 0-1 0 0,0-1 1 0 0,0-1-1 0 0,0 0 0 0 0,-12 4-190 0 0,19-9 60 0 0,0 0-1 0 0,0-1 0 0 0,0 1 0 0 0,0-1 0 0 0,0-1 0 0 0,-1 1 0 0 0,1-1 0 0 0,0 0-59 0 0,4 0 25 0 0,1 0-1 0 0,-1 0 1 0 0,0 0-1 0 0,1 0 1 0 0,-1 0-1 0 0,1-1 1 0 0,-1 1 0 0 0,1-1-1 0 0,-1 1 1 0 0,1-1-1 0 0,-1 1 1 0 0,1-1-1 0 0,-1 0 1 0 0,1 0-1 0 0,0 0 1 0 0,-1 0-1 0 0,1 0 1 0 0,0 0-1 0 0,0 0 1 0 0,0 0 0 0 0,0 0-1 0 0,0 0 1 0 0,0-1-1 0 0,0 1 1 0 0,0-1-1 0 0,0 1 1 0 0,0 0-1 0 0,1-1 1 0 0,-1 1-1 0 0,1-1 1 0 0,-1 1 0 0 0,1-1-1 0 0,0 0-24 0 0,-1-2-27 0 0,1 0 1 0 0,0 0-1 0 0,0 0 1 0 0,1 0-1 0 0,-1-1 0 0 0,1 1 1 0 0,0 0-1 0 0,0 0 1 0 0,0 0-1 0 0,0 1 0 0 0,1-1 1 0 0,0 0-1 0 0,0 0 1 0 0,0 1-1 0 0,2-4 27 0 0,5-5-179 0 0,1 0-1 0 0,0 1 1 0 0,9-8 179 0 0,-11 11-46 0 0,-1 1 54 0 0,1 1 0 0 0,0 0 0 0 0,0 0 0 0 0,0 0 0 0 0,0 1 0 0 0,1 1 0 0 0,0-1 0 0 0,0 2 0 0 0,0-1 0 0 0,1 1 0 0 0,-1 0 0 0 0,1 1 0 0 0,-1 0 0 0 0,1 1 0 0 0,0 0 0 0 0,0 0 0 0 0,8 1-8 0 0,-9 1 60 0 0,0 0 0 0 0,0 0 1 0 0,0 0-1 0 0,0 1 0 0 0,-1 1 1 0 0,1 0-1 0 0,-1 0 0 0 0,1 0 1 0 0,-1 1-1 0 0,0 0 0 0 0,0 1 0 0 0,0 0 1 0 0,-1 0-1 0 0,0 1 0 0 0,0-1 1 0 0,0 2-1 0 0,-1-1 0 0 0,0 1 1 0 0,3 3-61 0 0,14 22 24 0 0,11 19-24 0 0,-26-37 23 0 0,-1-1 0 0 0,-1 1 0 0 0,0 1 0 0 0,-1-1-1 0 0,2 9-22 0 0,-4-15-13 0 0,0 0-1 0 0,0 0 0 0 0,0-1 0 0 0,5 8 14 0 0,-4-8 7 0 0,0 1 0 0 0,0 0 0 0 0,2 8-7 0 0,-5-14 2 0 0,-1 0 1 0 0,1 0 0 0 0,0-1-1 0 0,0 1 1 0 0,-1 0 0 0 0,2-1 0 0 0,-1 1-1 0 0,0 0 1 0 0,0-1 0 0 0,0 1-1 0 0,2 0-2 0 0,6 4-5796 0 0,-4-5-490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9:30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17879 0 0,'10'0'407'0'0,"-8"0"60"0"0,-2 0 22 0 0,0 0-56 0 0,18 4-83 0 0,-3-2 3 0 0,0-2 0 0 0,0 1 0 0 0,0-2 1 0 0,14-1-354 0 0,24-2 924 0 0,281-1-340 0 0,-320 5-1623 0 0,0 1 1 0 0,12 2 1038 0 0,8 6-6883 0 0,-33-9 1553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9:30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1 7712 0 0,'-9'8'765'0'0,"-13"12"-812"0"0,8-7 4025 0 0,19-6-2692 0 0,-4-6-1245 0 0,-1 0-1 0 0,1-1 0 0 0,-1 1 1 0 0,1 0-1 0 0,-1-1 0 0 0,1 1 1 0 0,-1 0-1 0 0,1-1 0 0 0,0 1 1 0 0,-1-1-1 0 0,1 1 0 0 0,0-1 1 0 0,-1 1-1 0 0,1-1 1 0 0,0 1-1 0 0,0-1 0 0 0,0 0 1 0 0,-1 1-1 0 0,2-1-40 0 0,11 3 298 0 0,0-1 0 0 0,1-1 0 0 0,2 0-298 0 0,4 0 101 0 0,42 0 94 0 0,-35-1-198 0 0,0 0 3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9:30.7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1 551 9672 0 0,'0'0'440'0'0,"4"13"168"0"0,1-7-469 0 0,2 5 867 0 0,-6-10-725 0 0,0 0-1 0 0,-1 0 1 0 0,1 0 0 0 0,0 0 0 0 0,-1 0-1 0 0,1 0 1 0 0,0 0 0 0 0,0-1-1 0 0,0 1 1 0 0,0 0 0 0 0,0 0 0 0 0,0-1-1 0 0,0 1 1 0 0,0 0 0 0 0,0-1 0 0 0,0 1-1 0 0,0-1 1 0 0,0 0 0 0 0,0 1-1 0 0,0-1 1 0 0,1 0-281 0 0,25 4 3317 0 0,-26-4-2731 0 0,11-6 917 0 0,-10 4-1416 0 0,0 1 0 0 0,0-1-1 0 0,-1 0 1 0 0,1 0 0 0 0,-1 1 0 0 0,1-1 0 0 0,-1 0-1 0 0,0-1 1 0 0,0 1 0 0 0,0 0 0 0 0,0 0 0 0 0,0 0-1 0 0,0-2-86 0 0,7-32 105 0 0,-4 14 95 0 0,1-7-69 0 0,1-16-131 0 0,-4 22 7 0 0,2 0 0 0 0,0 0 0 0 0,3-3-7 0 0,-1 7 0 0 0,2-11 0 0 0,2 1 0 0 0,1 0 0 0 0,2 0 0 0 0,12-30 0 0 0,-20 53-17 0 0,-4 5-63 0 0,5 12-4 0 0,-2 4 24 0 0,0-1-1 0 0,0 1 1 0 0,-1-1 0 0 0,-1 1-1 0 0,-1 0 1 0 0,0 9 60 0 0,5 34-522 0 0,-3-35 230 0 0,-1-7 235 0 0,1 1 0 0 0,0-1 0 0 0,1 0 1 0 0,2 2 56 0 0,-5-14 1 0 0,1 0 1 0 0,0 0-1 0 0,0 0 0 0 0,0 0 1 0 0,0-1-1 0 0,0 1 1 0 0,1-1-1 0 0,0 1 1 0 0,0-1-1 0 0,0 0 1 0 0,0 0-1 0 0,0 0 0 0 0,0 0 1 0 0,1-1-1 0 0,0 1 1 0 0,-1-1-1 0 0,5 2-1 0 0,-6-3-1 0 0,0-1 1 0 0,0 1-1 0 0,0 0 0 0 0,0-1 0 0 0,0 1 0 0 0,0-1 0 0 0,0 1 0 0 0,0-1 0 0 0,0 0 0 0 0,0 0 1 0 0,0 0-1 0 0,1 0 0 0 0,-1-1 0 0 0,0 1 0 0 0,0 0 0 0 0,0-1 0 0 0,0 1 0 0 0,0-1 1 0 0,0 0-1 0 0,0 0 1 0 0,1-1 24 0 0,0 0-1 0 0,0 0 1 0 0,0 0 0 0 0,-1 0 0 0 0,1-1 0 0 0,-1 1 0 0 0,0-1 0 0 0,1 0 0 0 0,-1 1-1 0 0,0-1 1 0 0,1-3-24 0 0,3-6 135 0 0,-1 0 0 0 0,0-1 0 0 0,-1 0 0 0 0,0 0 0 0 0,2-12-135 0 0,-4 15 0 0 0,1-9 0 0 0,2-1 0 0 0,0 1 0 0 0,1 0 0 0 0,6-12 0 0 0,18-40 11 0 0,-21 46-138 0 0,1 1 1 0 0,8-13 126 0 0,-13 27-177 0 0,1 1 1 0 0,-1 0 0 0 0,2 0 0 0 0,-1 1 0 0 0,1 0 0 0 0,0 0-1 0 0,7-5 177 0 0,-11 11-533 0 0,1 0 1 0 0,-1 0-1 0 0,1 0 0 0 0,0 0 0 0 0,0 1 0 0 0,0-1 533 0 0,3 1-1191 0 0</inkml:trace>
  <inkml:trace contextRef="#ctx0" brushRef="#br0" timeOffset="1060.713">1099 167 5528 0 0,'7'0'568'0'0,"44"-6"3251"0"0,-42 4-3076 0 0,0 1-1 0 0,0 0 1 0 0,0 0-1 0 0,0 1 1 0 0,0 0-1 0 0,0 0 1 0 0,1 1-743 0 0,-8 0 664 0 0,2-1 261 0 0,-3 0 3122 0 0,-2 2-4017 0 0,-1-1 1 0 0,1 0 0 0 0,-1 0-1 0 0,0 0 1 0 0,1-1 0 0 0,-1 1-1 0 0,0 0 1 0 0,1-1 0 0 0,-1 1 0 0 0,0-1-1 0 0,0 1 1 0 0,0-1 0 0 0,1 0-1 0 0,-3 0-30 0 0,-29 0 138 0 0,16-1-71 0 0,-95-5 243 0 0,101 6-334 0 0,-29 0 189 0 0,-17 4-165 0 0,45-3 36 0 0,1 0 0 0 0,-1 2 0 0 0,1-1 1 0 0,0 1-1 0 0,0 1 0 0 0,0 0 0 0 0,-1 1-36 0 0,6-2 0 0 0,1 0 0 0 0,-1 1 0 0 0,1-1 0 0 0,0 1 0 0 0,0 0 0 0 0,1 0 0 0 0,-1 1 0 0 0,1 0 0 0 0,0-1 0 0 0,0 1 0 0 0,0 0 0 0 0,1 1 0 0 0,0-1 0 0 0,-2 4 0 0 0,2-1-8 0 0,0 1-1 0 0,0 0 0 0 0,0 0 1 0 0,1 0-1 0 0,0 0 1 0 0,1 1-1 0 0,0-1 1 0 0,1 0-1 0 0,0 2 9 0 0,-1-2 19 0 0,2-1-1 0 0,-1 0 1 0 0,1 0-1 0 0,0 0 1 0 0,1 0-1 0 0,0 0 1 0 0,0 0-1 0 0,0 0 1 0 0,1-1-1 0 0,1 1 1 0 0,-1-1-1 0 0,1 0 1 0 0,0 0-1 0 0,1 0 1 0 0,0 0-1 0 0,0-1 1 0 0,0 0-1 0 0,2 1-18 0 0,1 1 5 0 0,1 0-1 0 0,0-1 0 0 0,1 0 0 0 0,0 0 1 0 0,0-1-1 0 0,0 0 0 0 0,1-1 0 0 0,0-1 1 0 0,0 1-1 0 0,0-2 0 0 0,0 1 1 0 0,1-2-1 0 0,-1 1 0 0 0,1-2 0 0 0,8 1-4 0 0,-16-2 4 0 0,0 0-1 0 0,0 0 0 0 0,0 0 0 0 0,0-1 0 0 0,0 0 1 0 0,-1 0-1 0 0,1 0 0 0 0,0 0 0 0 0,0 0 0 0 0,-1-1 1 0 0,1 0-1 0 0,-1 1 0 0 0,1-1 0 0 0,-1-1 0 0 0,0 1 1 0 0,0 0-1 0 0,0-1 0 0 0,0 0 0 0 0,0 1 0 0 0,-1-1 1 0 0,1 0-1 0 0,-1-1 0 0 0,1 1 0 0 0,-1 0 0 0 0,0-1 0 0 0,-1 1 1 0 0,1-1-1 0 0,-1 1 0 0 0,1-1 0 0 0,-1 0 0 0 0,0 0 1 0 0,0 0-1 0 0,-1 0 0 0 0,1 1 0 0 0,-1-1 0 0 0,0 0 1 0 0,0 0-1 0 0,0 0 0 0 0,-1 0 0 0 0,0-4-3 0 0,0 4-105 0 0,-1-1-1 0 0,1 1 1 0 0,-1 0 0 0 0,0 0-1 0 0,0 0 1 0 0,0 0-1 0 0,0 0 1 0 0,-1 0 0 0 0,0 1-1 0 0,0-1 1 0 0,0 1-1 0 0,0 0 1 0 0,0 0 0 0 0,-1 0-1 0 0,1 0 1 0 0,-1 0-1 0 0,0 1 1 0 0,0 0-1 0 0,0 0 1 0 0,0 0 0 0 0,-3-1 105 0 0,-10-3-1223 0 0,0 1-1 0 0,-1 0 1 0 0,0 1 0 0 0,-14 0 1223 0 0,11 0-1119 0 0,-1 0-5055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9:36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9 592 7600 0 0,'-1'1'86'0'0,"0"-2"-73"0"0,1 1-1 0 0,0 0 1 0 0,0 0 0 0 0,-1 0-1 0 0,1 1 1 0 0,0-1 0 0 0,0 0 0 0 0,-1 0-1 0 0,1 0 1 0 0,0 0 0 0 0,0 0-1 0 0,-1 0 1 0 0,1 0 0 0 0,0 0 0 0 0,0 0-1 0 0,-1 0 1 0 0,1 1 0 0 0,0-1-1 0 0,0 0 1 0 0,0 0 0 0 0,0 0 0 0 0,-1 1-1 0 0,1-1 1 0 0,0 0 0 0 0,0 0-1 0 0,0 0 1 0 0,0 1 0 0 0,-1-1-1 0 0,1 0 1 0 0,0 0 0 0 0,0 1 0 0 0,0-1-1 0 0,0 0 1 0 0,0 0 0 0 0,0 1-1 0 0,0-1 1 0 0,0 0 0 0 0,0 0 0 0 0,0 1-1 0 0,0-1 1 0 0,0 0 0 0 0,0 0-1 0 0,0 1 1 0 0,0-1 0 0 0,0 0 0 0 0,0 0-1 0 0,0 1 1 0 0,0-1 0 0 0,1 0-1 0 0,-1 0 1 0 0,0 0 0 0 0,0 1 0 0 0,0-1-1 0 0,0 0 1 0 0,0 0 0 0 0,1 0-1 0 0,-1 1-12 0 0,0-1 2 0 0,0 0 0 0 0,1 0 0 0 0,-1 0-1 0 0,0 0 1 0 0,0 0 0 0 0,0 0-1 0 0,1 0 1 0 0,-1 0 0 0 0,0 0-1 0 0,0 0 1 0 0,0 1 0 0 0,0-1-1 0 0,1 0 1 0 0,-1 0 0 0 0,0 0 0 0 0,0 0-1 0 0,0 0 1 0 0,0 0 0 0 0,1 1-1 0 0,-1-1 1 0 0,0 0 0 0 0,0 0-1 0 0,0 0 1 0 0,0 1 0 0 0,0-1 0 0 0,0 0-1 0 0,0 0 1 0 0,0 0 0 0 0,0 1-1 0 0,0-1 1 0 0,0 0 0 0 0,1 0-1 0 0,-1 0 1 0 0,0 1 0 0 0,0-1-1 0 0,0 0 1 0 0,0 0 0 0 0,-1 0 0 0 0,1 1-1 0 0,0-1 1 0 0,0 0 0 0 0,0 0-1 0 0,0 0 1 0 0,0 1 0 0 0,0-1-1 0 0,0 0 1 0 0,0 0 0 0 0,0 0 0 0 0,0 1-1 0 0,-1-1 1 0 0,1 0 0 0 0,0 0-1 0 0,0 0 1 0 0,0 0 0 0 0,0 0-1 0 0,0 1 1 0 0,-1-1 0 0 0,1 0-1 0 0,0 0 1 0 0,0 0-2 0 0,-1 2 216 0 0,4 0-1438 0 0,-5 1 4323 0 0,2-3-2990 0 0,0 1 0 0 0,0-1 0 0 0,0 0 0 0 0,0 0 0 0 0,0 0 0 0 0,0 0 0 0 0,-1 0 0 0 0,1 0 0 0 0,0 1 0 0 0,0-1 0 0 0,0 0 0 0 0,0 0 0 0 0,0 0 0 0 0,0 0 0 0 0,0 1 0 0 0,0-1 0 0 0,0 0-1 0 0,0 0 1 0 0,0 0 0 0 0,0 0 0 0 0,0 1 0 0 0,0-1 0 0 0,0 0 0 0 0,0 0 0 0 0,0 0 0 0 0,0 0 0 0 0,0 1 0 0 0,0-1 0 0 0,0 0 0 0 0,0 0 0 0 0,0 0 0 0 0,0 0 0 0 0,0 1 0 0 0,0-1-1 0 0,0 0 1 0 0,1 0 0 0 0,-1 0 0 0 0,0 0 0 0 0,0 0 0 0 0,0 1 0 0 0,0-1 0 0 0,0 0 0 0 0,0 0 0 0 0,1 0 0 0 0,-1 0 0 0 0,0 0 0 0 0,0 0 0 0 0,0 0 0 0 0,0 0 0 0 0,0 0 0 0 0,1 0 0 0 0,-1 1-1 0 0,0-1-109 0 0,9 2 518 0 0,-7-2-8 0 0,-2 0-6 0 0,0 0-3 0 0,0 0-12 0 0,0 0-2 0 0,0 0 0 0 0,-14 1 1648 0 0,13-2-2025 0 0,1 1-14 0 0,0 0 9 0 0,0 0 38 0 0,10-10 329 0 0,-10 10-461 0 0,1-1-3 0 0,0 1 0 0 0,-1 0 1 0 0,1 0-1 0 0,-1 0 0 0 0,1-1 1 0 0,-1 1-1 0 0,1 0 0 0 0,-1-1 0 0 0,1 1 1 0 0,-1 0-1 0 0,0-1 0 0 0,1 1 0 0 0,-1-1 1 0 0,1 1-1 0 0,-1-1 0 0 0,0 1 0 0 0,1-1 1 0 0,-1 1-1 0 0,0-1 0 0 0,0 1 1 0 0,1-1-1 0 0,-1 1 0 0 0,0-1 0 0 0,0 1 1 0 0,0-1-1 0 0,0 0 0 0 0,0 1 0 0 0,1-1 1 0 0,-1 1-1 0 0,0-1 0 0 0,0 1 0 0 0,-1-1 1 0 0,1 0-1 0 0,0 1 0 0 0,0-1 1 0 0,0 1-1 0 0,0-1 0 0 0,0 1 0 0 0,-1-1-9 0 0,1-1 12 0 0,0 0 0 0 0,0 1 0 0 0,1-1-1 0 0,-1 1 1 0 0,0-1 0 0 0,1 1 0 0 0,-1-1-1 0 0,1 1 1 0 0,-1-1 0 0 0,1 1-1 0 0,0-1 1 0 0,0 1 0 0 0,0 0 0 0 0,0-1-12 0 0,6-13 57 0 0,-3-2 32 0 0,-3 14-77 0 0,0 0 1 0 0,0-1-1 0 0,-1 1 0 0 0,1 0 1 0 0,-1 0-1 0 0,1-1 1 0 0,-1 1-1 0 0,0 0 1 0 0,0 0-1 0 0,-1-3-12 0 0,1 5 2 0 0,-1-1-2 0 0,0-1 1 0 0,1 1 0 0 0,-1 0-1 0 0,1-1 1 0 0,-1 1 0 0 0,1 0-1 0 0,0-1 1 0 0,0 1 0 0 0,0-1-1 0 0,0 1 1 0 0,1 0 0 0 0,-1-1 0 0 0,1 1-1 0 0,-1 0 1 0 0,1-1 0 0 0,0 1-1 0 0,0-1 0 0 0,0 1 3 0 0,0-1 0 0 0,-1 0-1 0 0,1 0 1 0 0,-1 0 0 0 0,0 0-1 0 0,0 1 1 0 0,0-1 0 0 0,0 0-1 0 0,0-1-2 0 0,1-19 30 0 0,20-80 34 0 0,-19 99-63 0 0,-1-1 1 0 0,1 1 0 0 0,0 0 0 0 0,0-1 0 0 0,0 1 0 0 0,1-2-2 0 0,-1 4 0 0 0,0-1 1 0 0,-1 1 0 0 0,0-1-1 0 0,1 0 1 0 0,-1 0 0 0 0,0 0-1 0 0,0 0 1 0 0,0 0 0 0 0,-1 0-1 0 0,1 0 1 0 0,-1 0-1 0 0,1 0 1 0 0,-1 0 0 0 0,0 0-1 0 0,-1 0 1 0 0,1-1-1 0 0,0 1 8 0 0,0 0 0 0 0,0 0 0 0 0,0 0 0 0 0,0 0-1 0 0,1 0 1 0 0,-1 0 0 0 0,1 0 0 0 0,0 0 0 0 0,0 0 0 0 0,0-1-8 0 0,1 0 15 0 0,-1 0 1 0 0,0 0-1 0 0,0 0 0 0 0,0 0 0 0 0,-1 0 1 0 0,1-2-16 0 0,-1 5 3 0 0,0 0 1 0 0,0 0 0 0 0,0 0 0 0 0,0 0 0 0 0,0 0 0 0 0,1 0-1 0 0,-1 0 1 0 0,0 1 0 0 0,1-1 0 0 0,-1 0 0 0 0,1 0-1 0 0,-1 0 1 0 0,1 1 0 0 0,-1-1 0 0 0,1 0 0 0 0,0 0-4 0 0,0-1 9 0 0,0 2-7 0 0,-1-1 0 0 0,1 1 0 0 0,-1-1 0 0 0,1 1 0 0 0,-1-1-1 0 0,1 1 1 0 0,0-1 0 0 0,-1 1 0 0 0,1 0 0 0 0,-1-1 0 0 0,1 1-1 0 0,0 0 1 0 0,0-1 0 0 0,-1 1 0 0 0,1 0 0 0 0,0 0 0 0 0,-1 0 0 0 0,1 0-1 0 0,0 0 1 0 0,0 0 0 0 0,-1 0 0 0 0,1 0 0 0 0,0 0 0 0 0,0 0 0 0 0,-1 0-1 0 0,1 0 1 0 0,0 0 0 0 0,0 1 0 0 0,-1-1 0 0 0,1 0 0 0 0,0 0 0 0 0,-1 1-1 0 0,1-1 1 0 0,0 1 0 0 0,-1-1 0 0 0,1 0 0 0 0,-1 1 0 0 0,1-1 0 0 0,-1 1-1 0 0,1 0 1 0 0,0-1-2 0 0,8 8-20 0 0,-7-7 8 0 0,0 0 1 0 0,-1 1-1 0 0,1 0 0 0 0,0-1 1 0 0,0 1-1 0 0,-1 0 0 0 0,1 0 1 0 0,-1-1-1 0 0,1 1 1 0 0,-1 0-1 0 0,0 1 0 0 0,1 0 12 0 0,-1 0-7 0 0,0-1 1 0 0,1 1-1 0 0,-1-1 0 0 0,1 0 0 0 0,-1 1 0 0 0,1-1 1 0 0,0 0-1 0 0,1 1 7 0 0,11 17-26 0 0,-6-2 26 0 0,-5-12 0 0 0,-1 1 0 0 0,1-1 0 0 0,1 0 0 0 0,2 5 0 0 0,4 4-10 0 0,-1 1-1 0 0,0 0 1 0 0,4 13 10 0 0,3 7-22 0 0,-8-20-11 0 0,-2-3 25 0 0,1-1 0 0 0,0 1-1 0 0,0-1 1 0 0,2-1-1 0 0,0 1 9 0 0,-5-7 12 0 0,0 0-1 0 0,0-1 0 0 0,1 0 1 0 0,-1 0-1 0 0,1 0 0 0 0,0-1 1 0 0,0 1-1 0 0,1-1 0 0 0,-1 0 1 0 0,1-1-1 0 0,0 1 0 0 0,4 0-11 0 0,3 2 0 0 0,-12-5 2 0 0,1 1-1 0 0,-1-1 1 0 0,1 1 0 0 0,-1-1-1 0 0,1 0 1 0 0,-1 0-1 0 0,1 0 1 0 0,-1 0-1 0 0,1 0 1 0 0,0 0 0 0 0,0 0-2 0 0,5-5 49 0 0,-5 3-14 0 0,3 0 2 0 0,-1-1 0 0 0,1 1 1 0 0,-1-1-1 0 0,0 0 0 0 0,0 0 1 0 0,0 0-1 0 0,-1-1 0 0 0,1 0 1 0 0,-1 1-1 0 0,0-1 0 0 0,0 0 1 0 0,0-1-1 0 0,0 1 0 0 0,-1 0 1 0 0,2-5-38 0 0,5-11 34 0 0,-4 8 16 0 0,1 0-1 0 0,-2 0 0 0 0,0 0 1 0 0,0-1-1 0 0,-1 0 0 0 0,0-8-49 0 0,1-9 60 0 0,7-24-60 0 0,-8 37 4 0 0,1-2 12 0 0,1 0 0 0 0,0 1 0 0 0,2-1 0 0 0,0 1 0 0 0,1 1 0 0 0,0-1 0 0 0,2 1 0 0 0,3-3-16 0 0,12-30 0 0 0,-24 48-455 0 0,0 0 0 0 0,0-1 0 0 0,0 1 0 0 0,0-1 0 0 0,0 1 0 0 0,0-1 0 0 0,0 1 0 0 0,-1-1 0 0 0,1 0 0 0 0,-1-2 455 0 0,-4 8-1938 0 0,-14 10-70 0 0,-3 1-7 0 0</inkml:trace>
  <inkml:trace contextRef="#ctx0" brushRef="#br0" timeOffset="3287.362">426 807 10592 0 0,'0'-11'1133'0'0,"0"11"-1126"0"0,0 0-6 0 0,1-1 0 0 0,-1 1-1 0 0,0 0 1 0 0,0 0-1 0 0,0 0 1 0 0,0-1-1 0 0,1 1 1 0 0,-1 0-1 0 0,0 0 1 0 0,0 0-1 0 0,0-1 1 0 0,0 1 0 0 0,0 0-1 0 0,0 0 1 0 0,0-1-1 0 0,0 1 1 0 0,0 0-1 0 0,1 0 1 0 0,-1-1-1 0 0,0 1 1 0 0,0 0-1 0 0,0 0 1 0 0,0-1 0 0 0,-1 1-1 0 0,1 0 1 0 0,0 0-1 0 0,0-1 1 0 0,0 1-1 0 0,0 0 1 0 0,0 0-1 0 0,0 0 1 0 0,0-1-1 0 0,0 1 1 0 0,0 0 0 0 0,-1 0-1 0 0,1-1 1 0 0,0 1-1 0 0,0 0 1 0 0,0 0-1 0 0,-1 0 0 0 0,8-8 63 0 0,-5 7 3120 0 0,1 6-3056 0 0,0 1 0 0 0,-1 0 1 0 0,1 1-1 0 0,-2-1 0 0 0,1 0 1 0 0,-1 0-1 0 0,0 1 0 0 0,0-1 1 0 0,-1 1-1 0 0,1-1 1 0 0,-1 1-1 0 0,-1-1 0 0 0,0 1 1 0 0,1-1-1 0 0,-2 0 0 0 0,1 1 1 0 0,-3 5-128 0 0,1 2 444 0 0,2-9-363 0 0,0-1 1 0 0,0 0-1 0 0,-1 1 0 0 0,0-1 0 0 0,1 0 1 0 0,-3 3-82 0 0,0 3 709 0 0,5-11-88 0 0,-1-1-598 0 0,9-22 454 0 0,-6 16-429 0 0,-1-1-1 0 0,1 1 0 0 0,0 0 1 0 0,1 0-1 0 0,0 0 0 0 0,3-5-47 0 0,11-21 20 0 0,-11 19-20 0 0,1 0 0 0 0,3-5 0 0 0,6-7 0 0 0,-14 21 0 0 0,1 1 0 0 0,0 0 0 0 0,1 1 0 0 0,-1-1 0 0 0,1 1 0 0 0,3-3 0 0 0,-6 6-6 0 0,0 0 0 0 0,-1 0 0 0 0,1 0 0 0 0,0 0 0 0 0,0 0-1 0 0,-1 0 1 0 0,1 1 0 0 0,0-1 0 0 0,0 1 0 0 0,0-1 0 0 0,0 1-1 0 0,0 0 1 0 0,0 0 0 0 0,0-1 0 0 0,0 2 0 0 0,0-1 0 0 0,0 0-1 0 0,0 0 1 0 0,0 1 0 0 0,-1-1 0 0 0,1 1 0 0 0,0-1 0 0 0,0 1-1 0 0,0 0 1 0 0,0 0 0 0 0,-1-1 0 0 0,1 1 0 0 0,0 1 0 0 0,-1-1 0 0 0,1 0-1 0 0,-1 0 1 0 0,1 1 0 0 0,-1-1 0 0 0,0 1 0 0 0,1-1 0 0 0,-1 1-1 0 0,1 0 7 0 0,3 9-48 0 0,-1-5 36 0 0,0 1 1 0 0,-1-1-1 0 0,0 1 1 0 0,0 0 0 0 0,-1 0-1 0 0,0 0 1 0 0,0 1-1 0 0,0 3 12 0 0,-2-8 3 0 0,2 4 5 0 0,-2 0-1 0 0,1 0 1 0 0,-1 0-1 0 0,0 0 1 0 0,0 1-1 0 0,-1-1 0 0 0,0 0 1 0 0,0 0-1 0 0,-1 0 1 0 0,-1 2-8 0 0,3-8 66 0 0,0-1 14 0 0,0 0-2 0 0,0 0-6 0 0,0 0 13 0 0,0 0-13 0 0,0 0 5 0 0,-4-13 150 0 0,5 9-210 0 0,-1 0 0 0 0,1 0-1 0 0,0 0 1 0 0,0 0 0 0 0,0 0 0 0 0,1 1-1 0 0,-1-1 1 0 0,1 0 0 0 0,0 0-17 0 0,21-33 29 0 0,-18 29-36 0 0,0 0 1 0 0,-1 1 9 0 0,0 1 0 0 0,0-1 0 0 0,1 1 0 0 0,0 0-1 0 0,5-4-2 0 0,-8 8-4 0 0,-1 1 1 0 0,1-1-1 0 0,0 1 0 0 0,0 0 0 0 0,0 0 0 0 0,0-1 0 0 0,0 1 0 0 0,1 1 0 0 0,-1-1 0 0 0,0 0 0 0 0,0 0 0 0 0,1 1 0 0 0,-1-1 0 0 0,0 1 0 0 0,1 0 0 0 0,-1 0 0 0 0,0 0 0 0 0,1 0 0 0 0,-1 0 1 0 0,1 0-1 0 0,-1 1 0 0 0,0-1 0 0 0,0 1 4 0 0,0-1-4 0 0,-1 1 0 0 0,0 0 0 0 0,0 0 0 0 0,0 0 0 0 0,0-1 0 0 0,0 1 1 0 0,0 0-1 0 0,0 0 0 0 0,0 0 0 0 0,0 1 0 0 0,-1-1 0 0 0,1 0 0 0 0,0 0 0 0 0,-1 0 0 0 0,1 0 1 0 0,-1 1-1 0 0,1 0 4 0 0,8 25-42 0 0,-9-24 32 0 0,8 30 193 0 0,0 23-183 0 0,0-7 89 0 0,-8-41-99 0 0,0-6-44 0 0,0-2-10 0 0,0 0-176 0 0,0 0-737 0 0,0 0-318 0 0,0 0-65 0 0</inkml:trace>
  <inkml:trace contextRef="#ctx0" brushRef="#br0" timeOffset="3489.412">985 753 9672 0 0,'0'0'440'0'0,"0"0"-6"0"0,0 0-87 0 0,0 0 657 0 0,1 1 315 0 0,2 3-866 0 0,0 0 0 0 0,-1 1 1 0 0,1-1-1 0 0,-1 1 1 0 0,0-1-1 0 0,0 1 0 0 0,-1-1 1 0 0,0 1-1 0 0,1 1-453 0 0,3 11 543 0 0,20 49 1208 0 0,-24-62-1699 0 0,0 0-1 0 0,0 0 1 0 0,0 1 0 0 0,0-1 0 0 0,-1 0-1 0 0,0 1 1 0 0,1-1 0 0 0,-2 0-1 0 0,1 4-51 0 0,-2-3-12 0 0,1-4-209 0 0,1-1-690 0 0,0 0-295 0 0,0 0-60 0 0</inkml:trace>
  <inkml:trace contextRef="#ctx0" brushRef="#br0" timeOffset="3912.337">1174 742 7368 0 0,'0'0'333'0'0,"3"14"134"0"0,-2-9-120 0 0,-1 0 0 0 0,1 1 1 0 0,0-1-1 0 0,1 0 0 0 0,-1 1-347 0 0,1 0 416 0 0,-1 0 1 0 0,1-1-1 0 0,-1 1 0 0 0,-1 0 0 0 0,1 1-416 0 0,0 7 1067 0 0,1 0 1 0 0,0 0-1 0 0,1 0 0 0 0,3 10-1067 0 0,-5-23 441 0 0,-1-1-26 0 0,0 0-106 0 0,0 0-42 0 0,0 0-10 0 0,1 0-30 0 0,-1 1-221 0 0,1-1 0 0 0,0 0 0 0 0,-1 0-1 0 0,1 0 1 0 0,0 1 0 0 0,-1-1 0 0 0,1 0 0 0 0,0 0 0 0 0,-1 0-1 0 0,1 0 1 0 0,0 0 0 0 0,-1 0 0 0 0,1 0 0 0 0,0-1 0 0 0,-1 1-1 0 0,1 0 1 0 0,0 0 0 0 0,-1 0 0 0 0,1-1 0 0 0,-1 1-1 0 0,1 0 1 0 0,0-1 0 0 0,-1 1 0 0 0,1 0 0 0 0,-1-1 0 0 0,1 1-1 0 0,-1-1 1 0 0,1 1 0 0 0,-1-1 0 0 0,1 1-6 0 0,-1-1 14 0 0,5-4 8 0 0,-1 0-1 0 0,0-1 1 0 0,0 0-1 0 0,0 0 1 0 0,-1 0-1 0 0,1 0 0 0 0,-1 0 1 0 0,-1-1-1 0 0,2-5-21 0 0,7-13-147 0 0,-5 11-29 0 0,10-17-166 0 0,-15 29 321 0 0,0 0-1 0 0,1 1 0 0 0,-1-1 0 0 0,1 0 1 0 0,0 1-1 0 0,-1-1 0 0 0,1 1 1 0 0,0-1-1 0 0,0 1 0 0 0,0 0 0 0 0,0 0 1 0 0,0 0-1 0 0,1-1 22 0 0,-2 2 7 0 0,1 1 1 0 0,-1-1 0 0 0,1 0-1 0 0,-1 0 1 0 0,0 1 0 0 0,1-1-1 0 0,-1 0 1 0 0,1 1 0 0 0,-1 0-1 0 0,0-1 1 0 0,0 1 0 0 0,1 0-1 0 0,-1-1 1 0 0,0 1 0 0 0,0 0-1 0 0,0 0 1 0 0,0 0-1 0 0,0 0 1 0 0,1 1-8 0 0,0 0 23 0 0,0 0 10 0 0,0 1 0 0 0,0-1 0 0 0,0 0 0 0 0,0 1 0 0 0,0-1 0 0 0,-1 1 0 0 0,1 0 0 0 0,-1-1 0 0 0,0 1 0 0 0,1 0-1 0 0,-1 1-32 0 0,9 26 157 0 0,-3-10-57 0 0,0 1 1 0 0,-1 4-101 0 0,-6-23 8 0 0,3 10 58 0 0,-2-10-103 0 0,-1-2-426 0 0,0 0-185 0 0,0 0-36 0 0</inkml:trace>
  <inkml:trace contextRef="#ctx0" brushRef="#br0" timeOffset="4190.54">1300 148 16559 0 0,'34'-5'1718'0'0,"-7"0"-1620"0"0,19-3 641 0 0,18-1 699 0 0,-1 0-75 0 0,92-1-935 0 0,-98 10-163 0 0,-22 1-3820 0 0,-35-1 1669 0 0</inkml:trace>
  <inkml:trace contextRef="#ctx0" brushRef="#br0" timeOffset="4475.726">1278 404 6448 0 0,'0'0'498'0'0,"0"0"-68"0"0,0 0 930 0 0,0 0 441 0 0,9 1 1846 0 0,42-10 523 0 0,-26 6-3032 0 0,1-2 1 0 0,7-2-1139 0 0,-5 0 598 0 0,25-1-598 0 0,-31 6 101 0 0,1 2 0 0 0,12 1-101 0 0,-10 1-264 0 0,23-3 264 0 0,-33 0-620 0 0,1 2-1 0 0,11 1 621 0 0,-12-1-1585 0 0,1 1-5068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8:29:48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411 622 6448 0 0,'0'0'498'0'0,"-7"-13"11004"0"0,4 8-10744 0 0,2 2-590 0 0,0 1 0 0 0,0-1 0 0 0,0 0 0 0 0,1 0 0 0 0,-1 0-1 0 0,1 0 1 0 0,0 0 0 0 0,0 0 0 0 0,0 0 0 0 0,0 0 0 0 0,0 0 0 0 0,1 0 0 0 0,-1 0 0 0 0,1-1-168 0 0,0 1 143 0 0,0-1 0 0 0,-1 0 0 0 0,0 1 0 0 0,1-1 0 0 0,-2 1 0 0 0,1-1 1 0 0,-1-3-144 0 0,1-18 415 0 0,3-11 81 0 0,0-29-496 0 0,-1 8 65 0 0,-2 19-16 0 0,0 26-17 0 0,0 0 0 0 0,0 0-1 0 0,3-10-31 0 0,-1 5-3 0 0,-3 14 5 0 0,2 0 0 0 0,-1 0 0 0 0,0 0-1 0 0,0 0 1 0 0,1 1 0 0 0,0-1-1 0 0,0 0 1 0 0,-1 0 0 0 0,2 1 0 0 0,-1-1-1 0 0,0 0-1 0 0,3-3 136 0 0,0 2 248 0 0,4 11-441 0 0,9 13-16 0 0,-2 0-1 0 0,-1 1 1 0 0,-1 1 0 0 0,4 9 73 0 0,21 34 254 0 0,-30-52-264 0 0,18 27 60 0 0,7 5-50 0 0,-24-33-52 0 0,0-2 0 0 0,1 1 0 0 0,0-1 0 0 0,1-1 0 0 0,0 0 0 0 0,2 1 52 0 0,-5-5-5 0 0,-1 0 43 0 0,0 0-1 0 0,1-1 1 0 0,-1 0-1 0 0,1 0 1 0 0,2 1-38 0 0,-8-5 10 0 0,0 1 1 0 0,0-1-1 0 0,-1 1 1 0 0,1-1-1 0 0,0 1 0 0 0,0-1 1 0 0,-1 0-1 0 0,1 0 1 0 0,0 0-1 0 0,0 0 1 0 0,0 0-1 0 0,-1-1 0 0 0,1 1 1 0 0,0 0-1 0 0,0-1 1 0 0,-1 1-1 0 0,1-1 0 0 0,0 0 1 0 0,-1 0-1 0 0,1 1 1 0 0,0-1-1 0 0,-1 0 1 0 0,1 0-1 0 0,-1 0 0 0 0,0-1 1 0 0,1 1-1 0 0,-1-1-10 0 0,2-2 44 0 0,-1-1-1 0 0,0 1 1 0 0,0-1-1 0 0,-1 0 1 0 0,0 0 0 0 0,1 0-1 0 0,-2 0 1 0 0,1 0-1 0 0,0-3-43 0 0,2-62 264 0 0,-5-4-8 0 0,3 26-215 0 0,-1 30-29 0 0,1-1-1 0 0,3-16-11 0 0,5-25 0 0 0,-8 41 0 0 0,-1 14 0 0 0,0 1 0 0 0,0 0 0 0 0,1-1 0 0 0,-1 1 0 0 0,1 0 0 0 0,0 0 0 0 0,1-2 0 0 0,-1-8-189 0 0,-1 13 169 0 0,0 1-1 0 0,-1-1 1 0 0,1 0 0 0 0,0 1 0 0 0,0-1 0 0 0,0 0 0 0 0,0 0 0 0 0,0 1-1 0 0,1-1 1 0 0,-1 0 0 0 0,0 0 0 0 0,0 1 0 0 0,0-1 0 0 0,1 0-1 0 0,-1 1 1 0 0,1-2 20 0 0,-1 2-238 0 0,0 0-197 0 0,0 0-86 0 0,0 0-21 0 0,0 0-156 0 0,0 0-650 0 0,2 0-284 0 0,5 3-58 0 0</inkml:trace>
  <inkml:trace contextRef="#ctx0" brushRef="#br0" timeOffset="276.567">1018 169 14600 0 0,'0'0'664'0'0,"0"0"-8"0"0,3 8-392 0 0,5 18 509 0 0,-2-1 0 0 0,0 1 0 0 0,-1 9-773 0 0,-3-26 274 0 0,1 1 0 0 0,1-1 0 0 0,-1 0 0 0 0,1 0-1 0 0,1 0 1 0 0,0 0 0 0 0,2 2-274 0 0,-3-4 173 0 0,1 1 2 0 0,1 0 0 0 0,1 0 0 0 0,-1-1 0 0 0,1 0 0 0 0,0 0 1 0 0,1-1-1 0 0,0 0 0 0 0,0 0 0 0 0,0-1 0 0 0,0 0 0 0 0,8 3-175 0 0,-10-5 76 0 0,1-1 0 0 0,-1-1-1 0 0,0 1 1 0 0,1-1 0 0 0,0 0-1 0 0,-1 0 1 0 0,3 0-76 0 0,11 1 110 0 0,-14-2-82 0 0,-1 0-1 0 0,1 1 1 0 0,0-2-1 0 0,-1 1 1 0 0,6-2-28 0 0,3 0 30 0 0,1 0-43 0 0,-12 0-24 0 0,-1 0-11 0 0,18-4-291 0 0,-18 5 56 0 0,5-17-2874 0 0,-7 12 1754 0 0</inkml:trace>
  <inkml:trace contextRef="#ctx0" brushRef="#br0" timeOffset="590.277">1061 344 12784 0 0,'-1'-2'134'0'0,"-1"1"0"0"0,1-1 0 0 0,-1 0 0 0 0,1 1 0 0 0,0-1 0 0 0,0 0 0 0 0,-1 0 0 0 0,1 0 0 0 0,1 0 1 0 0,-1 0-1 0 0,0 0 0 0 0,0-1 0 0 0,0 0-134 0 0,1 2 76 0 0,0 0 0 0 0,0 0 1 0 0,1 0-1 0 0,-1 0 0 0 0,0 0 1 0 0,0 0-1 0 0,0 0 0 0 0,1 0 0 0 0,-1 0 1 0 0,0 0-1 0 0,1 0 0 0 0,-1 0 0 0 0,1 0 1 0 0,-1 1-1 0 0,1-1 0 0 0,-1 0 0 0 0,1 0 1 0 0,0 0-1 0 0,-1 1 0 0 0,1-1 1 0 0,0 0-1 0 0,-1 1 0 0 0,1-1 0 0 0,0 1 1 0 0,0-1-1 0 0,0 1 0 0 0,0-1 0 0 0,0 1 1 0 0,0 0-1 0 0,0-1 0 0 0,-1 1 1 0 0,2 0-78 0 0,-2-1 38 0 0,20-6 1117 0 0,0 1 1 0 0,10-2-1155 0 0,16 2 556 0 0,-31 4-569 0 0,0 0 1 0 0,0-1-1 0 0,1 0 13 0 0,1 0-282 0 0,11-2 411 0 0,-27 5-279 0 0,0 0 1 0 0,-1 0 0 0 0,1-1-1 0 0,0 1 1 0 0,-1 0 0 0 0,1 0 0 0 0,0 0-1 0 0,-1-1 1 0 0,1 1 0 0 0,-1 0 0 0 0,1-1-1 0 0,0 1 1 0 0,-1-1 0 0 0,1 1 0 0 0,-1-1-1 0 0,1 1 1 0 0,-1-1 0 0 0,1 1 0 0 0,-1-1-1 0 0,0 1 1 0 0,1-1 0 0 0,-1 1 0 0 0,0-1-1 0 0,1 0 1 0 0,-1 1 0 0 0,0-1 0 0 0,0 0 149 0 0,0-4-1280 0 0</inkml:trace>
  <inkml:trace contextRef="#ctx0" brushRef="#br0" timeOffset="877.386">1119 147 9648 0 0,'0'0'29'0'0,"-1"0"1"0"0,0-1-1 0 0,1 1 1 0 0,-1 0-1 0 0,1 0 1 0 0,-1 0-1 0 0,1 0 0 0 0,-1-1 1 0 0,0 1-1 0 0,1 0 1 0 0,-1 0-1 0 0,1-1 1 0 0,-1 1-1 0 0,1-1 1 0 0,0 1-1 0 0,-1 0 1 0 0,1-1-1 0 0,-1 1 1 0 0,1-1-1 0 0,0 1 0 0 0,-1-1 1 0 0,1 1-1 0 0,0-1 1 0 0,-1 1-1 0 0,1-1 1 0 0,0 1-1 0 0,0-1 1 0 0,0 1-1 0 0,-1-1 1 0 0,1 0-1 0 0,0 1 1 0 0,0-1-1 0 0,0 1 1 0 0,0-1-1 0 0,0 1 0 0 0,0-1 1 0 0,0 0-1 0 0,0 1 1 0 0,0-1-1 0 0,1 0-29 0 0,0-1 303 0 0,0 1 0 0 0,1-1 0 0 0,-1 1 0 0 0,1-1 0 0 0,0 1 0 0 0,-1-1 0 0 0,1 1-1 0 0,0 0 1 0 0,0-1 0 0 0,0 1 0 0 0,0 0-303 0 0,-1 1 256 0 0,9-6 38 0 0,0 1 1 0 0,1 0-1 0 0,-1 1 0 0 0,1 0 1 0 0,0 1-1 0 0,0 0 0 0 0,0 1 0 0 0,4 0-294 0 0,25-2 15 0 0,28 0-15 0 0,-36 3 80 0 0,18 0-1273 0 0,-24 1-4421 0 0</inkml:trace>
  <inkml:trace contextRef="#ctx0" brushRef="#br0" timeOffset="1297.137">1656 19 6912 0 0,'0'0'314'0'0,"0"0"-6"0"0,0 0-53 0 0,0 0 510 0 0,15-18 9251 0 0,-15 17-9492 0 0,0 1-11 0 0,0 0-27 0 0,0 0-114 0 0,0 0-55 0 0,0 0-12 0 0,0 0-11 0 0,0 0-46 0 0,0 0-22 0 0,0 0-2 0 0,-2 6 0 0 0,1 16-224 0 0,1-17 0 0 0,0 0 0 0 0,0 1 0 0 0,0-1 0 0 0,-1 0 0 0 0,-1 2 0 0 0,-6 49 168 0 0,0-1 35 0 0,1 1 0 0 0,3 0-1 0 0,3 26-202 0 0,0-45 114 0 0,0-20 31 0 0,1 0 1 0 0,1 1 0 0 0,0-1-1 0 0,2 7-145 0 0,-2-11-284 0 0,-3-13-83 0 0,1 0 0 0 0,-1 0 0 0 0,1-1-1 0 0,-1 1 1 0 0,1 0 0 0 0,0-1 0 0 0,-1 1-1 0 0,1-1 1 0 0,-1 0 367 0 0,-7-5-1388 0 0,-1-2-11 0 0</inkml:trace>
  <inkml:trace contextRef="#ctx0" brushRef="#br0" timeOffset="1530.129">1711 30 11720 0 0,'1'0'264'0'0,"43"-10"1315"0"0,24-1-1579 0 0,-54 10 570 0 0,0 0-1 0 0,0 1 1 0 0,0 0 0 0 0,0 1 0 0 0,0 0 0 0 0,0 1-1 0 0,1 1-569 0 0,-8-1 420 0 0,-1 1 0 0 0,0 0 0 0 0,0 0 0 0 0,0 0 0 0 0,0 1-1 0 0,0 0 1 0 0,4 4-420 0 0,-8-7 109 0 0,-1 0-77 0 0,0 0 0 0 0,0 0 0 0 0,-1 0 0 0 0,1 0 0 0 0,0-1 0 0 0,-1 1 0 0 0,1 0 0 0 0,-1 0 0 0 0,1 0 0 0 0,-1 0 0 0 0,0 0 0 0 0,1 1 0 0 0,-1-1 0 0 0,0 0 0 0 0,0 0 0 0 0,1 0 0 0 0,-1 0 0 0 0,0 0 0 0 0,0 0 0 0 0,0 0 0 0 0,-1 0 0 0 0,1 1 0 0 0,0-1-1 0 0,0 0 1 0 0,-1 0 0 0 0,1 0-32 0 0,-1 2 16 0 0,1-1-1 0 0,-1 0 0 0 0,0 1 0 0 0,0-1 0 0 0,0 0 0 0 0,-1 0 0 0 0,1 1 0 0 0,-1-1 0 0 0,1 0 1 0 0,-1 0-1 0 0,-1 1-15 0 0,-1 1 20 0 0,-1-1-1 0 0,0 0 1 0 0,0 0 0 0 0,0 0 0 0 0,-4 1-20 0 0,-12 6 74 0 0,6-2-22 0 0,-2-1 1 0 0,1 0-1 0 0,-1-1 1 0 0,0-1-1 0 0,-1-1-52 0 0,-20 7-221 0 0,-11 3-2583 0 0,-24 3 2804 0 0,45-11-1968 0 0</inkml:trace>
  <inkml:trace contextRef="#ctx0" brushRef="#br0" timeOffset="2233.178">12 954 7112 0 0,'-11'-4'621'0'0,"19"2"865"0"0,23 0 257 0 0,52-4 983 0 0,4 5 2547 0 0,53-8-5273 0 0,-82 4 1886 0 0,41 4-1886 0 0,-70 1 271 0 0,183-6 1785 0 0,64-17-2056 0 0,-169 15 67 0 0,53-7 19 0 0,14 0 23 0 0,-106 11-71 0 0,112 2 141 0 0,-50 2-81 0 0,-37-2-46 0 0,-5 1 216 0 0,71-11-268 0 0,-108 4 205 0 0,5-5-205 0 0,-5 2 83 0 0,3 1-83 0 0,-16 5-8 0 0,3 0 30 0 0,0-1 1 0 0,0-3 0 0 0,-1-1 0 0 0,1-2-23 0 0,-12 3 23 0 0,1 1 0 0 0,2 1-23 0 0,4-1 7 0 0,-12 3-98 0 0,1 2 0 0 0,0 1 0 0 0,0 0 0 0 0,3 2 91 0 0,-7 1-349 0 0,19-2-1140 0 0,-32-1-485 0 0,1 2-5409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2" Type="http://schemas.openxmlformats.org/officeDocument/2006/relationships/customXml" Target="../ink/ink2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9.xml"/><Relationship Id="rId5" Type="http://schemas.openxmlformats.org/officeDocument/2006/relationships/image" Target="../media/image28.png"/><Relationship Id="rId4" Type="http://schemas.openxmlformats.org/officeDocument/2006/relationships/customXml" Target="../ink/ink28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42.xml"/><Relationship Id="rId117" Type="http://schemas.openxmlformats.org/officeDocument/2006/relationships/image" Target="../media/image87.png"/><Relationship Id="rId21" Type="http://schemas.openxmlformats.org/officeDocument/2006/relationships/image" Target="../media/image39.png"/><Relationship Id="rId42" Type="http://schemas.openxmlformats.org/officeDocument/2006/relationships/customXml" Target="../ink/ink50.xml"/><Relationship Id="rId47" Type="http://schemas.openxmlformats.org/officeDocument/2006/relationships/image" Target="../media/image52.png"/><Relationship Id="rId63" Type="http://schemas.openxmlformats.org/officeDocument/2006/relationships/image" Target="../media/image60.png"/><Relationship Id="rId68" Type="http://schemas.openxmlformats.org/officeDocument/2006/relationships/customXml" Target="../ink/ink63.xml"/><Relationship Id="rId84" Type="http://schemas.openxmlformats.org/officeDocument/2006/relationships/customXml" Target="../ink/ink71.xml"/><Relationship Id="rId89" Type="http://schemas.openxmlformats.org/officeDocument/2006/relationships/image" Target="../media/image73.png"/><Relationship Id="rId112" Type="http://schemas.openxmlformats.org/officeDocument/2006/relationships/customXml" Target="../ink/ink85.xml"/><Relationship Id="rId133" Type="http://schemas.openxmlformats.org/officeDocument/2006/relationships/image" Target="../media/image95.png"/><Relationship Id="rId138" Type="http://schemas.openxmlformats.org/officeDocument/2006/relationships/customXml" Target="../ink/ink98.xml"/><Relationship Id="rId154" Type="http://schemas.openxmlformats.org/officeDocument/2006/relationships/customXml" Target="../ink/ink106.xml"/><Relationship Id="rId159" Type="http://schemas.openxmlformats.org/officeDocument/2006/relationships/image" Target="../media/image108.png"/><Relationship Id="rId16" Type="http://schemas.openxmlformats.org/officeDocument/2006/relationships/customXml" Target="../ink/ink37.xml"/><Relationship Id="rId107" Type="http://schemas.openxmlformats.org/officeDocument/2006/relationships/image" Target="../media/image82.png"/><Relationship Id="rId11" Type="http://schemas.openxmlformats.org/officeDocument/2006/relationships/image" Target="../media/image34.png"/><Relationship Id="rId32" Type="http://schemas.openxmlformats.org/officeDocument/2006/relationships/customXml" Target="../ink/ink45.xml"/><Relationship Id="rId37" Type="http://schemas.openxmlformats.org/officeDocument/2006/relationships/image" Target="../media/image47.png"/><Relationship Id="rId53" Type="http://schemas.openxmlformats.org/officeDocument/2006/relationships/image" Target="../media/image55.png"/><Relationship Id="rId58" Type="http://schemas.openxmlformats.org/officeDocument/2006/relationships/customXml" Target="../ink/ink58.xml"/><Relationship Id="rId74" Type="http://schemas.openxmlformats.org/officeDocument/2006/relationships/customXml" Target="../ink/ink66.xml"/><Relationship Id="rId79" Type="http://schemas.openxmlformats.org/officeDocument/2006/relationships/image" Target="../media/image68.png"/><Relationship Id="rId102" Type="http://schemas.openxmlformats.org/officeDocument/2006/relationships/customXml" Target="../ink/ink80.xml"/><Relationship Id="rId123" Type="http://schemas.openxmlformats.org/officeDocument/2006/relationships/image" Target="../media/image90.png"/><Relationship Id="rId128" Type="http://schemas.openxmlformats.org/officeDocument/2006/relationships/customXml" Target="../ink/ink93.xml"/><Relationship Id="rId144" Type="http://schemas.openxmlformats.org/officeDocument/2006/relationships/customXml" Target="../ink/ink101.xml"/><Relationship Id="rId149" Type="http://schemas.openxmlformats.org/officeDocument/2006/relationships/image" Target="../media/image103.png"/><Relationship Id="rId5" Type="http://schemas.openxmlformats.org/officeDocument/2006/relationships/image" Target="../media/image31.png"/><Relationship Id="rId90" Type="http://schemas.openxmlformats.org/officeDocument/2006/relationships/customXml" Target="../ink/ink74.xml"/><Relationship Id="rId95" Type="http://schemas.openxmlformats.org/officeDocument/2006/relationships/image" Target="../media/image76.png"/><Relationship Id="rId160" Type="http://schemas.openxmlformats.org/officeDocument/2006/relationships/customXml" Target="../ink/ink109.xml"/><Relationship Id="rId165" Type="http://schemas.openxmlformats.org/officeDocument/2006/relationships/image" Target="../media/image111.png"/><Relationship Id="rId22" Type="http://schemas.openxmlformats.org/officeDocument/2006/relationships/customXml" Target="../ink/ink40.xml"/><Relationship Id="rId27" Type="http://schemas.openxmlformats.org/officeDocument/2006/relationships/image" Target="../media/image42.png"/><Relationship Id="rId43" Type="http://schemas.openxmlformats.org/officeDocument/2006/relationships/image" Target="../media/image50.png"/><Relationship Id="rId48" Type="http://schemas.openxmlformats.org/officeDocument/2006/relationships/customXml" Target="../ink/ink53.xml"/><Relationship Id="rId64" Type="http://schemas.openxmlformats.org/officeDocument/2006/relationships/customXml" Target="../ink/ink61.xml"/><Relationship Id="rId69" Type="http://schemas.openxmlformats.org/officeDocument/2006/relationships/image" Target="../media/image63.png"/><Relationship Id="rId113" Type="http://schemas.openxmlformats.org/officeDocument/2006/relationships/image" Target="../media/image85.png"/><Relationship Id="rId118" Type="http://schemas.openxmlformats.org/officeDocument/2006/relationships/customXml" Target="../ink/ink88.xml"/><Relationship Id="rId134" Type="http://schemas.openxmlformats.org/officeDocument/2006/relationships/customXml" Target="../ink/ink96.xml"/><Relationship Id="rId139" Type="http://schemas.openxmlformats.org/officeDocument/2006/relationships/image" Target="../media/image98.png"/><Relationship Id="rId80" Type="http://schemas.openxmlformats.org/officeDocument/2006/relationships/customXml" Target="../ink/ink69.xml"/><Relationship Id="rId85" Type="http://schemas.openxmlformats.org/officeDocument/2006/relationships/image" Target="../media/image71.png"/><Relationship Id="rId150" Type="http://schemas.openxmlformats.org/officeDocument/2006/relationships/customXml" Target="../ink/ink104.xml"/><Relationship Id="rId155" Type="http://schemas.openxmlformats.org/officeDocument/2006/relationships/image" Target="../media/image106.png"/><Relationship Id="rId12" Type="http://schemas.openxmlformats.org/officeDocument/2006/relationships/customXml" Target="../ink/ink35.xml"/><Relationship Id="rId17" Type="http://schemas.openxmlformats.org/officeDocument/2006/relationships/image" Target="../media/image37.png"/><Relationship Id="rId33" Type="http://schemas.openxmlformats.org/officeDocument/2006/relationships/image" Target="../media/image45.png"/><Relationship Id="rId38" Type="http://schemas.openxmlformats.org/officeDocument/2006/relationships/customXml" Target="../ink/ink48.xml"/><Relationship Id="rId59" Type="http://schemas.openxmlformats.org/officeDocument/2006/relationships/image" Target="../media/image58.png"/><Relationship Id="rId103" Type="http://schemas.openxmlformats.org/officeDocument/2006/relationships/image" Target="../media/image80.png"/><Relationship Id="rId108" Type="http://schemas.openxmlformats.org/officeDocument/2006/relationships/customXml" Target="../ink/ink83.xml"/><Relationship Id="rId124" Type="http://schemas.openxmlformats.org/officeDocument/2006/relationships/customXml" Target="../ink/ink91.xml"/><Relationship Id="rId129" Type="http://schemas.openxmlformats.org/officeDocument/2006/relationships/image" Target="../media/image93.png"/><Relationship Id="rId54" Type="http://schemas.openxmlformats.org/officeDocument/2006/relationships/customXml" Target="../ink/ink56.xml"/><Relationship Id="rId70" Type="http://schemas.openxmlformats.org/officeDocument/2006/relationships/customXml" Target="../ink/ink64.xml"/><Relationship Id="rId75" Type="http://schemas.openxmlformats.org/officeDocument/2006/relationships/image" Target="../media/image66.png"/><Relationship Id="rId91" Type="http://schemas.openxmlformats.org/officeDocument/2006/relationships/image" Target="../media/image74.png"/><Relationship Id="rId96" Type="http://schemas.openxmlformats.org/officeDocument/2006/relationships/customXml" Target="../ink/ink77.xml"/><Relationship Id="rId140" Type="http://schemas.openxmlformats.org/officeDocument/2006/relationships/customXml" Target="../ink/ink99.xml"/><Relationship Id="rId145" Type="http://schemas.openxmlformats.org/officeDocument/2006/relationships/image" Target="../media/image101.png"/><Relationship Id="rId161" Type="http://schemas.openxmlformats.org/officeDocument/2006/relationships/image" Target="../media/image109.png"/><Relationship Id="rId166" Type="http://schemas.openxmlformats.org/officeDocument/2006/relationships/customXml" Target="../ink/ink11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2.xml"/><Relationship Id="rId15" Type="http://schemas.openxmlformats.org/officeDocument/2006/relationships/image" Target="../media/image36.png"/><Relationship Id="rId23" Type="http://schemas.openxmlformats.org/officeDocument/2006/relationships/image" Target="../media/image40.png"/><Relationship Id="rId28" Type="http://schemas.openxmlformats.org/officeDocument/2006/relationships/customXml" Target="../ink/ink43.xml"/><Relationship Id="rId36" Type="http://schemas.openxmlformats.org/officeDocument/2006/relationships/customXml" Target="../ink/ink47.xml"/><Relationship Id="rId49" Type="http://schemas.openxmlformats.org/officeDocument/2006/relationships/image" Target="../media/image53.png"/><Relationship Id="rId57" Type="http://schemas.openxmlformats.org/officeDocument/2006/relationships/image" Target="../media/image57.png"/><Relationship Id="rId106" Type="http://schemas.openxmlformats.org/officeDocument/2006/relationships/customXml" Target="../ink/ink82.xml"/><Relationship Id="rId114" Type="http://schemas.openxmlformats.org/officeDocument/2006/relationships/customXml" Target="../ink/ink86.xml"/><Relationship Id="rId119" Type="http://schemas.openxmlformats.org/officeDocument/2006/relationships/image" Target="../media/image88.png"/><Relationship Id="rId127" Type="http://schemas.openxmlformats.org/officeDocument/2006/relationships/image" Target="../media/image92.png"/><Relationship Id="rId10" Type="http://schemas.openxmlformats.org/officeDocument/2006/relationships/customXml" Target="../ink/ink34.xml"/><Relationship Id="rId31" Type="http://schemas.openxmlformats.org/officeDocument/2006/relationships/image" Target="../media/image44.png"/><Relationship Id="rId44" Type="http://schemas.openxmlformats.org/officeDocument/2006/relationships/customXml" Target="../ink/ink51.xml"/><Relationship Id="rId52" Type="http://schemas.openxmlformats.org/officeDocument/2006/relationships/customXml" Target="../ink/ink55.xml"/><Relationship Id="rId60" Type="http://schemas.openxmlformats.org/officeDocument/2006/relationships/customXml" Target="../ink/ink59.xml"/><Relationship Id="rId65" Type="http://schemas.openxmlformats.org/officeDocument/2006/relationships/image" Target="../media/image61.png"/><Relationship Id="rId73" Type="http://schemas.openxmlformats.org/officeDocument/2006/relationships/image" Target="../media/image65.png"/><Relationship Id="rId78" Type="http://schemas.openxmlformats.org/officeDocument/2006/relationships/customXml" Target="../ink/ink68.xml"/><Relationship Id="rId81" Type="http://schemas.openxmlformats.org/officeDocument/2006/relationships/image" Target="../media/image69.png"/><Relationship Id="rId86" Type="http://schemas.openxmlformats.org/officeDocument/2006/relationships/customXml" Target="../ink/ink72.xml"/><Relationship Id="rId94" Type="http://schemas.openxmlformats.org/officeDocument/2006/relationships/customXml" Target="../ink/ink76.xml"/><Relationship Id="rId99" Type="http://schemas.openxmlformats.org/officeDocument/2006/relationships/image" Target="../media/image78.png"/><Relationship Id="rId101" Type="http://schemas.openxmlformats.org/officeDocument/2006/relationships/image" Target="../media/image79.png"/><Relationship Id="rId122" Type="http://schemas.openxmlformats.org/officeDocument/2006/relationships/customXml" Target="../ink/ink90.xml"/><Relationship Id="rId130" Type="http://schemas.openxmlformats.org/officeDocument/2006/relationships/customXml" Target="../ink/ink94.xml"/><Relationship Id="rId135" Type="http://schemas.openxmlformats.org/officeDocument/2006/relationships/image" Target="../media/image96.png"/><Relationship Id="rId143" Type="http://schemas.openxmlformats.org/officeDocument/2006/relationships/image" Target="../media/image100.png"/><Relationship Id="rId148" Type="http://schemas.openxmlformats.org/officeDocument/2006/relationships/customXml" Target="../ink/ink103.xml"/><Relationship Id="rId151" Type="http://schemas.openxmlformats.org/officeDocument/2006/relationships/image" Target="../media/image104.png"/><Relationship Id="rId156" Type="http://schemas.openxmlformats.org/officeDocument/2006/relationships/customXml" Target="../ink/ink107.xml"/><Relationship Id="rId164" Type="http://schemas.openxmlformats.org/officeDocument/2006/relationships/customXml" Target="../ink/ink111.xml"/><Relationship Id="rId169" Type="http://schemas.openxmlformats.org/officeDocument/2006/relationships/image" Target="../media/image113.png"/><Relationship Id="rId4" Type="http://schemas.openxmlformats.org/officeDocument/2006/relationships/customXml" Target="../ink/ink31.xml"/><Relationship Id="rId9" Type="http://schemas.openxmlformats.org/officeDocument/2006/relationships/image" Target="../media/image33.png"/><Relationship Id="rId13" Type="http://schemas.openxmlformats.org/officeDocument/2006/relationships/image" Target="../media/image35.png"/><Relationship Id="rId18" Type="http://schemas.openxmlformats.org/officeDocument/2006/relationships/customXml" Target="../ink/ink38.xml"/><Relationship Id="rId39" Type="http://schemas.openxmlformats.org/officeDocument/2006/relationships/image" Target="../media/image48.png"/><Relationship Id="rId109" Type="http://schemas.openxmlformats.org/officeDocument/2006/relationships/image" Target="../media/image83.png"/><Relationship Id="rId34" Type="http://schemas.openxmlformats.org/officeDocument/2006/relationships/customXml" Target="../ink/ink46.xml"/><Relationship Id="rId50" Type="http://schemas.openxmlformats.org/officeDocument/2006/relationships/customXml" Target="../ink/ink54.xml"/><Relationship Id="rId55" Type="http://schemas.openxmlformats.org/officeDocument/2006/relationships/image" Target="../media/image56.png"/><Relationship Id="rId76" Type="http://schemas.openxmlformats.org/officeDocument/2006/relationships/customXml" Target="../ink/ink67.xml"/><Relationship Id="rId97" Type="http://schemas.openxmlformats.org/officeDocument/2006/relationships/image" Target="../media/image77.png"/><Relationship Id="rId104" Type="http://schemas.openxmlformats.org/officeDocument/2006/relationships/customXml" Target="../ink/ink81.xml"/><Relationship Id="rId120" Type="http://schemas.openxmlformats.org/officeDocument/2006/relationships/customXml" Target="../ink/ink89.xml"/><Relationship Id="rId125" Type="http://schemas.openxmlformats.org/officeDocument/2006/relationships/image" Target="../media/image91.png"/><Relationship Id="rId141" Type="http://schemas.openxmlformats.org/officeDocument/2006/relationships/image" Target="../media/image99.png"/><Relationship Id="rId146" Type="http://schemas.openxmlformats.org/officeDocument/2006/relationships/customXml" Target="../ink/ink102.xml"/><Relationship Id="rId167" Type="http://schemas.openxmlformats.org/officeDocument/2006/relationships/image" Target="../media/image112.png"/><Relationship Id="rId7" Type="http://schemas.openxmlformats.org/officeDocument/2006/relationships/image" Target="../media/image32.png"/><Relationship Id="rId71" Type="http://schemas.openxmlformats.org/officeDocument/2006/relationships/image" Target="../media/image64.png"/><Relationship Id="rId92" Type="http://schemas.openxmlformats.org/officeDocument/2006/relationships/customXml" Target="../ink/ink75.xml"/><Relationship Id="rId162" Type="http://schemas.openxmlformats.org/officeDocument/2006/relationships/customXml" Target="../ink/ink110.xml"/><Relationship Id="rId2" Type="http://schemas.openxmlformats.org/officeDocument/2006/relationships/customXml" Target="../ink/ink30.xml"/><Relationship Id="rId29" Type="http://schemas.openxmlformats.org/officeDocument/2006/relationships/image" Target="../media/image43.png"/><Relationship Id="rId24" Type="http://schemas.openxmlformats.org/officeDocument/2006/relationships/customXml" Target="../ink/ink41.xml"/><Relationship Id="rId40" Type="http://schemas.openxmlformats.org/officeDocument/2006/relationships/customXml" Target="../ink/ink49.xml"/><Relationship Id="rId45" Type="http://schemas.openxmlformats.org/officeDocument/2006/relationships/image" Target="../media/image51.png"/><Relationship Id="rId66" Type="http://schemas.openxmlformats.org/officeDocument/2006/relationships/customXml" Target="../ink/ink62.xml"/><Relationship Id="rId87" Type="http://schemas.openxmlformats.org/officeDocument/2006/relationships/image" Target="../media/image72.png"/><Relationship Id="rId110" Type="http://schemas.openxmlformats.org/officeDocument/2006/relationships/customXml" Target="../ink/ink84.xml"/><Relationship Id="rId115" Type="http://schemas.openxmlformats.org/officeDocument/2006/relationships/image" Target="../media/image86.png"/><Relationship Id="rId131" Type="http://schemas.openxmlformats.org/officeDocument/2006/relationships/image" Target="../media/image94.png"/><Relationship Id="rId136" Type="http://schemas.openxmlformats.org/officeDocument/2006/relationships/customXml" Target="../ink/ink97.xml"/><Relationship Id="rId157" Type="http://schemas.openxmlformats.org/officeDocument/2006/relationships/image" Target="../media/image107.png"/><Relationship Id="rId61" Type="http://schemas.openxmlformats.org/officeDocument/2006/relationships/image" Target="../media/image59.png"/><Relationship Id="rId82" Type="http://schemas.openxmlformats.org/officeDocument/2006/relationships/customXml" Target="../ink/ink70.xml"/><Relationship Id="rId152" Type="http://schemas.openxmlformats.org/officeDocument/2006/relationships/customXml" Target="../ink/ink105.xml"/><Relationship Id="rId19" Type="http://schemas.openxmlformats.org/officeDocument/2006/relationships/image" Target="../media/image38.png"/><Relationship Id="rId14" Type="http://schemas.openxmlformats.org/officeDocument/2006/relationships/customXml" Target="../ink/ink36.xml"/><Relationship Id="rId30" Type="http://schemas.openxmlformats.org/officeDocument/2006/relationships/customXml" Target="../ink/ink44.xml"/><Relationship Id="rId35" Type="http://schemas.openxmlformats.org/officeDocument/2006/relationships/image" Target="../media/image46.png"/><Relationship Id="rId56" Type="http://schemas.openxmlformats.org/officeDocument/2006/relationships/customXml" Target="../ink/ink57.xml"/><Relationship Id="rId77" Type="http://schemas.openxmlformats.org/officeDocument/2006/relationships/image" Target="../media/image67.png"/><Relationship Id="rId100" Type="http://schemas.openxmlformats.org/officeDocument/2006/relationships/customXml" Target="../ink/ink79.xml"/><Relationship Id="rId105" Type="http://schemas.openxmlformats.org/officeDocument/2006/relationships/image" Target="../media/image81.png"/><Relationship Id="rId126" Type="http://schemas.openxmlformats.org/officeDocument/2006/relationships/customXml" Target="../ink/ink92.xml"/><Relationship Id="rId147" Type="http://schemas.openxmlformats.org/officeDocument/2006/relationships/image" Target="../media/image102.png"/><Relationship Id="rId168" Type="http://schemas.openxmlformats.org/officeDocument/2006/relationships/customXml" Target="../ink/ink113.xml"/><Relationship Id="rId8" Type="http://schemas.openxmlformats.org/officeDocument/2006/relationships/customXml" Target="../ink/ink33.xml"/><Relationship Id="rId51" Type="http://schemas.openxmlformats.org/officeDocument/2006/relationships/image" Target="../media/image54.png"/><Relationship Id="rId72" Type="http://schemas.openxmlformats.org/officeDocument/2006/relationships/customXml" Target="../ink/ink65.xml"/><Relationship Id="rId93" Type="http://schemas.openxmlformats.org/officeDocument/2006/relationships/image" Target="../media/image75.png"/><Relationship Id="rId98" Type="http://schemas.openxmlformats.org/officeDocument/2006/relationships/customXml" Target="../ink/ink78.xml"/><Relationship Id="rId121" Type="http://schemas.openxmlformats.org/officeDocument/2006/relationships/image" Target="../media/image89.png"/><Relationship Id="rId142" Type="http://schemas.openxmlformats.org/officeDocument/2006/relationships/customXml" Target="../ink/ink100.xml"/><Relationship Id="rId163" Type="http://schemas.openxmlformats.org/officeDocument/2006/relationships/image" Target="../media/image110.png"/><Relationship Id="rId3" Type="http://schemas.openxmlformats.org/officeDocument/2006/relationships/image" Target="../media/image30.png"/><Relationship Id="rId25" Type="http://schemas.openxmlformats.org/officeDocument/2006/relationships/image" Target="../media/image41.png"/><Relationship Id="rId46" Type="http://schemas.openxmlformats.org/officeDocument/2006/relationships/customXml" Target="../ink/ink52.xml"/><Relationship Id="rId67" Type="http://schemas.openxmlformats.org/officeDocument/2006/relationships/image" Target="../media/image62.png"/><Relationship Id="rId116" Type="http://schemas.openxmlformats.org/officeDocument/2006/relationships/customXml" Target="../ink/ink87.xml"/><Relationship Id="rId137" Type="http://schemas.openxmlformats.org/officeDocument/2006/relationships/image" Target="../media/image97.png"/><Relationship Id="rId158" Type="http://schemas.openxmlformats.org/officeDocument/2006/relationships/customXml" Target="../ink/ink108.xml"/><Relationship Id="rId20" Type="http://schemas.openxmlformats.org/officeDocument/2006/relationships/customXml" Target="../ink/ink39.xml"/><Relationship Id="rId41" Type="http://schemas.openxmlformats.org/officeDocument/2006/relationships/image" Target="../media/image49.png"/><Relationship Id="rId62" Type="http://schemas.openxmlformats.org/officeDocument/2006/relationships/customXml" Target="../ink/ink60.xml"/><Relationship Id="rId83" Type="http://schemas.openxmlformats.org/officeDocument/2006/relationships/image" Target="../media/image70.png"/><Relationship Id="rId88" Type="http://schemas.openxmlformats.org/officeDocument/2006/relationships/customXml" Target="../ink/ink73.xml"/><Relationship Id="rId111" Type="http://schemas.openxmlformats.org/officeDocument/2006/relationships/image" Target="../media/image84.png"/><Relationship Id="rId132" Type="http://schemas.openxmlformats.org/officeDocument/2006/relationships/customXml" Target="../ink/ink95.xml"/><Relationship Id="rId153" Type="http://schemas.openxmlformats.org/officeDocument/2006/relationships/image" Target="../media/image10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7.xml"/><Relationship Id="rId13" Type="http://schemas.openxmlformats.org/officeDocument/2006/relationships/image" Target="../media/image119.png"/><Relationship Id="rId18" Type="http://schemas.openxmlformats.org/officeDocument/2006/relationships/customXml" Target="../ink/ink122.xml"/><Relationship Id="rId3" Type="http://schemas.openxmlformats.org/officeDocument/2006/relationships/image" Target="../media/image114.png"/><Relationship Id="rId21" Type="http://schemas.openxmlformats.org/officeDocument/2006/relationships/image" Target="../media/image123.png"/><Relationship Id="rId7" Type="http://schemas.openxmlformats.org/officeDocument/2006/relationships/image" Target="../media/image116.png"/><Relationship Id="rId12" Type="http://schemas.openxmlformats.org/officeDocument/2006/relationships/customXml" Target="../ink/ink119.xml"/><Relationship Id="rId17" Type="http://schemas.openxmlformats.org/officeDocument/2006/relationships/image" Target="../media/image121.png"/><Relationship Id="rId25" Type="http://schemas.openxmlformats.org/officeDocument/2006/relationships/image" Target="../media/image125.png"/><Relationship Id="rId2" Type="http://schemas.openxmlformats.org/officeDocument/2006/relationships/customXml" Target="../ink/ink114.xml"/><Relationship Id="rId16" Type="http://schemas.openxmlformats.org/officeDocument/2006/relationships/customXml" Target="../ink/ink121.xml"/><Relationship Id="rId20" Type="http://schemas.openxmlformats.org/officeDocument/2006/relationships/customXml" Target="../ink/ink12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6.xml"/><Relationship Id="rId11" Type="http://schemas.openxmlformats.org/officeDocument/2006/relationships/image" Target="../media/image118.png"/><Relationship Id="rId24" Type="http://schemas.openxmlformats.org/officeDocument/2006/relationships/customXml" Target="../ink/ink125.xml"/><Relationship Id="rId5" Type="http://schemas.openxmlformats.org/officeDocument/2006/relationships/image" Target="../media/image115.png"/><Relationship Id="rId15" Type="http://schemas.openxmlformats.org/officeDocument/2006/relationships/image" Target="../media/image120.png"/><Relationship Id="rId23" Type="http://schemas.openxmlformats.org/officeDocument/2006/relationships/image" Target="../media/image124.png"/><Relationship Id="rId10" Type="http://schemas.openxmlformats.org/officeDocument/2006/relationships/customXml" Target="../ink/ink118.xml"/><Relationship Id="rId19" Type="http://schemas.openxmlformats.org/officeDocument/2006/relationships/image" Target="../media/image122.png"/><Relationship Id="rId4" Type="http://schemas.openxmlformats.org/officeDocument/2006/relationships/customXml" Target="../ink/ink115.xml"/><Relationship Id="rId9" Type="http://schemas.openxmlformats.org/officeDocument/2006/relationships/image" Target="../media/image117.png"/><Relationship Id="rId14" Type="http://schemas.openxmlformats.org/officeDocument/2006/relationships/customXml" Target="../ink/ink120.xml"/><Relationship Id="rId22" Type="http://schemas.openxmlformats.org/officeDocument/2006/relationships/customXml" Target="../ink/ink124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1.png"/><Relationship Id="rId18" Type="http://schemas.openxmlformats.org/officeDocument/2006/relationships/customXml" Target="../ink/ink134.xml"/><Relationship Id="rId26" Type="http://schemas.openxmlformats.org/officeDocument/2006/relationships/customXml" Target="../ink/ink138.xml"/><Relationship Id="rId39" Type="http://schemas.openxmlformats.org/officeDocument/2006/relationships/image" Target="../media/image144.png"/><Relationship Id="rId21" Type="http://schemas.openxmlformats.org/officeDocument/2006/relationships/image" Target="../media/image135.png"/><Relationship Id="rId34" Type="http://schemas.openxmlformats.org/officeDocument/2006/relationships/customXml" Target="../ink/ink142.xml"/><Relationship Id="rId42" Type="http://schemas.openxmlformats.org/officeDocument/2006/relationships/customXml" Target="../ink/ink146.xml"/><Relationship Id="rId47" Type="http://schemas.openxmlformats.org/officeDocument/2006/relationships/image" Target="../media/image148.png"/><Relationship Id="rId50" Type="http://schemas.openxmlformats.org/officeDocument/2006/relationships/customXml" Target="../ink/ink150.xml"/><Relationship Id="rId55" Type="http://schemas.openxmlformats.org/officeDocument/2006/relationships/image" Target="../media/image152.png"/><Relationship Id="rId63" Type="http://schemas.openxmlformats.org/officeDocument/2006/relationships/image" Target="../media/image156.png"/><Relationship Id="rId68" Type="http://schemas.openxmlformats.org/officeDocument/2006/relationships/customXml" Target="../ink/ink159.xml"/><Relationship Id="rId76" Type="http://schemas.openxmlformats.org/officeDocument/2006/relationships/customXml" Target="../ink/ink163.xml"/><Relationship Id="rId84" Type="http://schemas.openxmlformats.org/officeDocument/2006/relationships/customXml" Target="../ink/ink167.xml"/><Relationship Id="rId89" Type="http://schemas.openxmlformats.org/officeDocument/2006/relationships/image" Target="../media/image169.png"/><Relationship Id="rId7" Type="http://schemas.openxmlformats.org/officeDocument/2006/relationships/image" Target="../media/image128.png"/><Relationship Id="rId71" Type="http://schemas.openxmlformats.org/officeDocument/2006/relationships/image" Target="../media/image160.png"/><Relationship Id="rId2" Type="http://schemas.openxmlformats.org/officeDocument/2006/relationships/customXml" Target="../ink/ink126.xml"/><Relationship Id="rId16" Type="http://schemas.openxmlformats.org/officeDocument/2006/relationships/customXml" Target="../ink/ink133.xml"/><Relationship Id="rId29" Type="http://schemas.openxmlformats.org/officeDocument/2006/relationships/image" Target="../media/image139.png"/><Relationship Id="rId11" Type="http://schemas.openxmlformats.org/officeDocument/2006/relationships/image" Target="../media/image130.png"/><Relationship Id="rId24" Type="http://schemas.openxmlformats.org/officeDocument/2006/relationships/customXml" Target="../ink/ink137.xml"/><Relationship Id="rId32" Type="http://schemas.openxmlformats.org/officeDocument/2006/relationships/customXml" Target="../ink/ink141.xml"/><Relationship Id="rId37" Type="http://schemas.openxmlformats.org/officeDocument/2006/relationships/image" Target="../media/image143.png"/><Relationship Id="rId40" Type="http://schemas.openxmlformats.org/officeDocument/2006/relationships/customXml" Target="../ink/ink145.xml"/><Relationship Id="rId45" Type="http://schemas.openxmlformats.org/officeDocument/2006/relationships/image" Target="../media/image147.png"/><Relationship Id="rId53" Type="http://schemas.openxmlformats.org/officeDocument/2006/relationships/image" Target="../media/image151.png"/><Relationship Id="rId58" Type="http://schemas.openxmlformats.org/officeDocument/2006/relationships/customXml" Target="../ink/ink154.xml"/><Relationship Id="rId66" Type="http://schemas.openxmlformats.org/officeDocument/2006/relationships/customXml" Target="../ink/ink158.xml"/><Relationship Id="rId74" Type="http://schemas.openxmlformats.org/officeDocument/2006/relationships/customXml" Target="../ink/ink162.xml"/><Relationship Id="rId79" Type="http://schemas.openxmlformats.org/officeDocument/2006/relationships/image" Target="../media/image164.png"/><Relationship Id="rId87" Type="http://schemas.openxmlformats.org/officeDocument/2006/relationships/image" Target="../media/image168.png"/><Relationship Id="rId5" Type="http://schemas.openxmlformats.org/officeDocument/2006/relationships/image" Target="../media/image127.png"/><Relationship Id="rId61" Type="http://schemas.openxmlformats.org/officeDocument/2006/relationships/image" Target="../media/image155.png"/><Relationship Id="rId82" Type="http://schemas.openxmlformats.org/officeDocument/2006/relationships/customXml" Target="../ink/ink166.xml"/><Relationship Id="rId19" Type="http://schemas.openxmlformats.org/officeDocument/2006/relationships/image" Target="../media/image134.png"/><Relationship Id="rId4" Type="http://schemas.openxmlformats.org/officeDocument/2006/relationships/customXml" Target="../ink/ink127.xml"/><Relationship Id="rId9" Type="http://schemas.openxmlformats.org/officeDocument/2006/relationships/image" Target="../media/image129.png"/><Relationship Id="rId14" Type="http://schemas.openxmlformats.org/officeDocument/2006/relationships/customXml" Target="../ink/ink132.xml"/><Relationship Id="rId22" Type="http://schemas.openxmlformats.org/officeDocument/2006/relationships/customXml" Target="../ink/ink136.xml"/><Relationship Id="rId27" Type="http://schemas.openxmlformats.org/officeDocument/2006/relationships/image" Target="../media/image138.png"/><Relationship Id="rId30" Type="http://schemas.openxmlformats.org/officeDocument/2006/relationships/customXml" Target="../ink/ink140.xml"/><Relationship Id="rId35" Type="http://schemas.openxmlformats.org/officeDocument/2006/relationships/image" Target="../media/image142.png"/><Relationship Id="rId43" Type="http://schemas.openxmlformats.org/officeDocument/2006/relationships/image" Target="../media/image146.png"/><Relationship Id="rId48" Type="http://schemas.openxmlformats.org/officeDocument/2006/relationships/customXml" Target="../ink/ink149.xml"/><Relationship Id="rId56" Type="http://schemas.openxmlformats.org/officeDocument/2006/relationships/customXml" Target="../ink/ink153.xml"/><Relationship Id="rId64" Type="http://schemas.openxmlformats.org/officeDocument/2006/relationships/customXml" Target="../ink/ink157.xml"/><Relationship Id="rId69" Type="http://schemas.openxmlformats.org/officeDocument/2006/relationships/image" Target="../media/image159.png"/><Relationship Id="rId77" Type="http://schemas.openxmlformats.org/officeDocument/2006/relationships/image" Target="../media/image163.png"/><Relationship Id="rId8" Type="http://schemas.openxmlformats.org/officeDocument/2006/relationships/customXml" Target="../ink/ink129.xml"/><Relationship Id="rId51" Type="http://schemas.openxmlformats.org/officeDocument/2006/relationships/image" Target="../media/image150.png"/><Relationship Id="rId72" Type="http://schemas.openxmlformats.org/officeDocument/2006/relationships/customXml" Target="../ink/ink161.xml"/><Relationship Id="rId80" Type="http://schemas.openxmlformats.org/officeDocument/2006/relationships/customXml" Target="../ink/ink165.xml"/><Relationship Id="rId85" Type="http://schemas.openxmlformats.org/officeDocument/2006/relationships/image" Target="../media/image167.png"/><Relationship Id="rId3" Type="http://schemas.openxmlformats.org/officeDocument/2006/relationships/image" Target="../media/image126.png"/><Relationship Id="rId12" Type="http://schemas.openxmlformats.org/officeDocument/2006/relationships/customXml" Target="../ink/ink131.xml"/><Relationship Id="rId17" Type="http://schemas.openxmlformats.org/officeDocument/2006/relationships/image" Target="../media/image133.png"/><Relationship Id="rId25" Type="http://schemas.openxmlformats.org/officeDocument/2006/relationships/image" Target="../media/image137.png"/><Relationship Id="rId33" Type="http://schemas.openxmlformats.org/officeDocument/2006/relationships/image" Target="../media/image141.png"/><Relationship Id="rId38" Type="http://schemas.openxmlformats.org/officeDocument/2006/relationships/customXml" Target="../ink/ink144.xml"/><Relationship Id="rId46" Type="http://schemas.openxmlformats.org/officeDocument/2006/relationships/customXml" Target="../ink/ink148.xml"/><Relationship Id="rId59" Type="http://schemas.openxmlformats.org/officeDocument/2006/relationships/image" Target="../media/image154.png"/><Relationship Id="rId67" Type="http://schemas.openxmlformats.org/officeDocument/2006/relationships/image" Target="../media/image158.png"/><Relationship Id="rId20" Type="http://schemas.openxmlformats.org/officeDocument/2006/relationships/customXml" Target="../ink/ink135.xml"/><Relationship Id="rId41" Type="http://schemas.openxmlformats.org/officeDocument/2006/relationships/image" Target="../media/image145.png"/><Relationship Id="rId54" Type="http://schemas.openxmlformats.org/officeDocument/2006/relationships/customXml" Target="../ink/ink152.xml"/><Relationship Id="rId62" Type="http://schemas.openxmlformats.org/officeDocument/2006/relationships/customXml" Target="../ink/ink156.xml"/><Relationship Id="rId70" Type="http://schemas.openxmlformats.org/officeDocument/2006/relationships/customXml" Target="../ink/ink160.xml"/><Relationship Id="rId75" Type="http://schemas.openxmlformats.org/officeDocument/2006/relationships/image" Target="../media/image162.png"/><Relationship Id="rId83" Type="http://schemas.openxmlformats.org/officeDocument/2006/relationships/image" Target="../media/image166.png"/><Relationship Id="rId88" Type="http://schemas.openxmlformats.org/officeDocument/2006/relationships/customXml" Target="../ink/ink16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8.xml"/><Relationship Id="rId15" Type="http://schemas.openxmlformats.org/officeDocument/2006/relationships/image" Target="../media/image132.png"/><Relationship Id="rId23" Type="http://schemas.openxmlformats.org/officeDocument/2006/relationships/image" Target="../media/image136.png"/><Relationship Id="rId28" Type="http://schemas.openxmlformats.org/officeDocument/2006/relationships/customXml" Target="../ink/ink139.xml"/><Relationship Id="rId36" Type="http://schemas.openxmlformats.org/officeDocument/2006/relationships/customXml" Target="../ink/ink143.xml"/><Relationship Id="rId49" Type="http://schemas.openxmlformats.org/officeDocument/2006/relationships/image" Target="../media/image149.png"/><Relationship Id="rId57" Type="http://schemas.openxmlformats.org/officeDocument/2006/relationships/image" Target="../media/image153.png"/><Relationship Id="rId10" Type="http://schemas.openxmlformats.org/officeDocument/2006/relationships/customXml" Target="../ink/ink130.xml"/><Relationship Id="rId31" Type="http://schemas.openxmlformats.org/officeDocument/2006/relationships/image" Target="../media/image140.png"/><Relationship Id="rId44" Type="http://schemas.openxmlformats.org/officeDocument/2006/relationships/customXml" Target="../ink/ink147.xml"/><Relationship Id="rId52" Type="http://schemas.openxmlformats.org/officeDocument/2006/relationships/customXml" Target="../ink/ink151.xml"/><Relationship Id="rId60" Type="http://schemas.openxmlformats.org/officeDocument/2006/relationships/customXml" Target="../ink/ink155.xml"/><Relationship Id="rId65" Type="http://schemas.openxmlformats.org/officeDocument/2006/relationships/image" Target="../media/image157.png"/><Relationship Id="rId73" Type="http://schemas.openxmlformats.org/officeDocument/2006/relationships/image" Target="../media/image161.png"/><Relationship Id="rId78" Type="http://schemas.openxmlformats.org/officeDocument/2006/relationships/customXml" Target="../ink/ink164.xml"/><Relationship Id="rId81" Type="http://schemas.openxmlformats.org/officeDocument/2006/relationships/image" Target="../media/image165.png"/><Relationship Id="rId86" Type="http://schemas.openxmlformats.org/officeDocument/2006/relationships/customXml" Target="../ink/ink168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82.xml"/><Relationship Id="rId117" Type="http://schemas.openxmlformats.org/officeDocument/2006/relationships/image" Target="../media/image227.png"/><Relationship Id="rId21" Type="http://schemas.openxmlformats.org/officeDocument/2006/relationships/image" Target="../media/image179.png"/><Relationship Id="rId42" Type="http://schemas.openxmlformats.org/officeDocument/2006/relationships/customXml" Target="../ink/ink190.xml"/><Relationship Id="rId47" Type="http://schemas.openxmlformats.org/officeDocument/2006/relationships/image" Target="../media/image192.png"/><Relationship Id="rId63" Type="http://schemas.openxmlformats.org/officeDocument/2006/relationships/image" Target="../media/image200.png"/><Relationship Id="rId68" Type="http://schemas.openxmlformats.org/officeDocument/2006/relationships/customXml" Target="../ink/ink203.xml"/><Relationship Id="rId84" Type="http://schemas.openxmlformats.org/officeDocument/2006/relationships/customXml" Target="../ink/ink211.xml"/><Relationship Id="rId89" Type="http://schemas.openxmlformats.org/officeDocument/2006/relationships/image" Target="../media/image213.png"/><Relationship Id="rId112" Type="http://schemas.openxmlformats.org/officeDocument/2006/relationships/customXml" Target="../ink/ink225.xml"/><Relationship Id="rId16" Type="http://schemas.openxmlformats.org/officeDocument/2006/relationships/customXml" Target="../ink/ink177.xml"/><Relationship Id="rId107" Type="http://schemas.openxmlformats.org/officeDocument/2006/relationships/image" Target="../media/image222.png"/><Relationship Id="rId11" Type="http://schemas.openxmlformats.org/officeDocument/2006/relationships/image" Target="../media/image174.png"/><Relationship Id="rId24" Type="http://schemas.openxmlformats.org/officeDocument/2006/relationships/customXml" Target="../ink/ink181.xml"/><Relationship Id="rId32" Type="http://schemas.openxmlformats.org/officeDocument/2006/relationships/customXml" Target="../ink/ink185.xml"/><Relationship Id="rId37" Type="http://schemas.openxmlformats.org/officeDocument/2006/relationships/image" Target="../media/image187.png"/><Relationship Id="rId40" Type="http://schemas.openxmlformats.org/officeDocument/2006/relationships/customXml" Target="../ink/ink189.xml"/><Relationship Id="rId45" Type="http://schemas.openxmlformats.org/officeDocument/2006/relationships/image" Target="../media/image191.png"/><Relationship Id="rId53" Type="http://schemas.openxmlformats.org/officeDocument/2006/relationships/image" Target="../media/image195.png"/><Relationship Id="rId58" Type="http://schemas.openxmlformats.org/officeDocument/2006/relationships/customXml" Target="../ink/ink198.xml"/><Relationship Id="rId66" Type="http://schemas.openxmlformats.org/officeDocument/2006/relationships/customXml" Target="../ink/ink202.xml"/><Relationship Id="rId74" Type="http://schemas.openxmlformats.org/officeDocument/2006/relationships/customXml" Target="../ink/ink206.xml"/><Relationship Id="rId79" Type="http://schemas.openxmlformats.org/officeDocument/2006/relationships/image" Target="../media/image208.png"/><Relationship Id="rId87" Type="http://schemas.openxmlformats.org/officeDocument/2006/relationships/image" Target="../media/image212.png"/><Relationship Id="rId102" Type="http://schemas.openxmlformats.org/officeDocument/2006/relationships/customXml" Target="../ink/ink220.xml"/><Relationship Id="rId110" Type="http://schemas.openxmlformats.org/officeDocument/2006/relationships/customXml" Target="../ink/ink224.xml"/><Relationship Id="rId115" Type="http://schemas.openxmlformats.org/officeDocument/2006/relationships/image" Target="../media/image226.png"/><Relationship Id="rId5" Type="http://schemas.openxmlformats.org/officeDocument/2006/relationships/image" Target="../media/image171.png"/><Relationship Id="rId61" Type="http://schemas.openxmlformats.org/officeDocument/2006/relationships/image" Target="../media/image199.png"/><Relationship Id="rId82" Type="http://schemas.openxmlformats.org/officeDocument/2006/relationships/customXml" Target="../ink/ink210.xml"/><Relationship Id="rId90" Type="http://schemas.openxmlformats.org/officeDocument/2006/relationships/customXml" Target="../ink/ink214.xml"/><Relationship Id="rId95" Type="http://schemas.openxmlformats.org/officeDocument/2006/relationships/image" Target="../media/image216.png"/><Relationship Id="rId19" Type="http://schemas.openxmlformats.org/officeDocument/2006/relationships/image" Target="../media/image178.png"/><Relationship Id="rId14" Type="http://schemas.openxmlformats.org/officeDocument/2006/relationships/customXml" Target="../ink/ink176.xml"/><Relationship Id="rId22" Type="http://schemas.openxmlformats.org/officeDocument/2006/relationships/customXml" Target="../ink/ink180.xml"/><Relationship Id="rId27" Type="http://schemas.openxmlformats.org/officeDocument/2006/relationships/image" Target="../media/image182.png"/><Relationship Id="rId30" Type="http://schemas.openxmlformats.org/officeDocument/2006/relationships/customXml" Target="../ink/ink184.xml"/><Relationship Id="rId35" Type="http://schemas.openxmlformats.org/officeDocument/2006/relationships/image" Target="../media/image186.png"/><Relationship Id="rId43" Type="http://schemas.openxmlformats.org/officeDocument/2006/relationships/image" Target="../media/image190.png"/><Relationship Id="rId48" Type="http://schemas.openxmlformats.org/officeDocument/2006/relationships/customXml" Target="../ink/ink193.xml"/><Relationship Id="rId56" Type="http://schemas.openxmlformats.org/officeDocument/2006/relationships/customXml" Target="../ink/ink197.xml"/><Relationship Id="rId64" Type="http://schemas.openxmlformats.org/officeDocument/2006/relationships/customXml" Target="../ink/ink201.xml"/><Relationship Id="rId69" Type="http://schemas.openxmlformats.org/officeDocument/2006/relationships/image" Target="../media/image203.png"/><Relationship Id="rId77" Type="http://schemas.openxmlformats.org/officeDocument/2006/relationships/image" Target="../media/image207.png"/><Relationship Id="rId100" Type="http://schemas.openxmlformats.org/officeDocument/2006/relationships/customXml" Target="../ink/ink219.xml"/><Relationship Id="rId105" Type="http://schemas.openxmlformats.org/officeDocument/2006/relationships/image" Target="../media/image221.png"/><Relationship Id="rId113" Type="http://schemas.openxmlformats.org/officeDocument/2006/relationships/image" Target="../media/image225.png"/><Relationship Id="rId118" Type="http://schemas.openxmlformats.org/officeDocument/2006/relationships/customXml" Target="../ink/ink228.xml"/><Relationship Id="rId8" Type="http://schemas.openxmlformats.org/officeDocument/2006/relationships/customXml" Target="../ink/ink173.xml"/><Relationship Id="rId51" Type="http://schemas.openxmlformats.org/officeDocument/2006/relationships/image" Target="../media/image194.png"/><Relationship Id="rId72" Type="http://schemas.openxmlformats.org/officeDocument/2006/relationships/customXml" Target="../ink/ink205.xml"/><Relationship Id="rId80" Type="http://schemas.openxmlformats.org/officeDocument/2006/relationships/customXml" Target="../ink/ink209.xml"/><Relationship Id="rId85" Type="http://schemas.openxmlformats.org/officeDocument/2006/relationships/image" Target="../media/image211.png"/><Relationship Id="rId93" Type="http://schemas.openxmlformats.org/officeDocument/2006/relationships/image" Target="../media/image215.png"/><Relationship Id="rId98" Type="http://schemas.openxmlformats.org/officeDocument/2006/relationships/customXml" Target="../ink/ink218.xml"/><Relationship Id="rId3" Type="http://schemas.openxmlformats.org/officeDocument/2006/relationships/image" Target="../media/image170.png"/><Relationship Id="rId12" Type="http://schemas.openxmlformats.org/officeDocument/2006/relationships/customXml" Target="../ink/ink175.xml"/><Relationship Id="rId17" Type="http://schemas.openxmlformats.org/officeDocument/2006/relationships/image" Target="../media/image177.png"/><Relationship Id="rId25" Type="http://schemas.openxmlformats.org/officeDocument/2006/relationships/image" Target="../media/image181.png"/><Relationship Id="rId33" Type="http://schemas.openxmlformats.org/officeDocument/2006/relationships/image" Target="../media/image185.png"/><Relationship Id="rId38" Type="http://schemas.openxmlformats.org/officeDocument/2006/relationships/customXml" Target="../ink/ink188.xml"/><Relationship Id="rId46" Type="http://schemas.openxmlformats.org/officeDocument/2006/relationships/customXml" Target="../ink/ink192.xml"/><Relationship Id="rId59" Type="http://schemas.openxmlformats.org/officeDocument/2006/relationships/image" Target="../media/image198.png"/><Relationship Id="rId67" Type="http://schemas.openxmlformats.org/officeDocument/2006/relationships/image" Target="../media/image202.png"/><Relationship Id="rId103" Type="http://schemas.openxmlformats.org/officeDocument/2006/relationships/image" Target="../media/image220.png"/><Relationship Id="rId108" Type="http://schemas.openxmlformats.org/officeDocument/2006/relationships/customXml" Target="../ink/ink223.xml"/><Relationship Id="rId116" Type="http://schemas.openxmlformats.org/officeDocument/2006/relationships/customXml" Target="../ink/ink227.xml"/><Relationship Id="rId20" Type="http://schemas.openxmlformats.org/officeDocument/2006/relationships/customXml" Target="../ink/ink179.xml"/><Relationship Id="rId41" Type="http://schemas.openxmlformats.org/officeDocument/2006/relationships/image" Target="../media/image189.png"/><Relationship Id="rId54" Type="http://schemas.openxmlformats.org/officeDocument/2006/relationships/customXml" Target="../ink/ink196.xml"/><Relationship Id="rId62" Type="http://schemas.openxmlformats.org/officeDocument/2006/relationships/customXml" Target="../ink/ink200.xml"/><Relationship Id="rId70" Type="http://schemas.openxmlformats.org/officeDocument/2006/relationships/customXml" Target="../ink/ink204.xml"/><Relationship Id="rId75" Type="http://schemas.openxmlformats.org/officeDocument/2006/relationships/image" Target="../media/image206.png"/><Relationship Id="rId83" Type="http://schemas.openxmlformats.org/officeDocument/2006/relationships/image" Target="../media/image210.png"/><Relationship Id="rId88" Type="http://schemas.openxmlformats.org/officeDocument/2006/relationships/customXml" Target="../ink/ink213.xml"/><Relationship Id="rId91" Type="http://schemas.openxmlformats.org/officeDocument/2006/relationships/image" Target="../media/image214.png"/><Relationship Id="rId96" Type="http://schemas.openxmlformats.org/officeDocument/2006/relationships/customXml" Target="../ink/ink217.xml"/><Relationship Id="rId111" Type="http://schemas.openxmlformats.org/officeDocument/2006/relationships/image" Target="../media/image22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2.xml"/><Relationship Id="rId15" Type="http://schemas.openxmlformats.org/officeDocument/2006/relationships/image" Target="../media/image176.png"/><Relationship Id="rId23" Type="http://schemas.openxmlformats.org/officeDocument/2006/relationships/image" Target="../media/image180.png"/><Relationship Id="rId28" Type="http://schemas.openxmlformats.org/officeDocument/2006/relationships/customXml" Target="../ink/ink183.xml"/><Relationship Id="rId36" Type="http://schemas.openxmlformats.org/officeDocument/2006/relationships/customXml" Target="../ink/ink187.xml"/><Relationship Id="rId49" Type="http://schemas.openxmlformats.org/officeDocument/2006/relationships/image" Target="../media/image193.png"/><Relationship Id="rId57" Type="http://schemas.openxmlformats.org/officeDocument/2006/relationships/image" Target="../media/image197.png"/><Relationship Id="rId106" Type="http://schemas.openxmlformats.org/officeDocument/2006/relationships/customXml" Target="../ink/ink222.xml"/><Relationship Id="rId114" Type="http://schemas.openxmlformats.org/officeDocument/2006/relationships/customXml" Target="../ink/ink226.xml"/><Relationship Id="rId119" Type="http://schemas.openxmlformats.org/officeDocument/2006/relationships/image" Target="../media/image228.png"/><Relationship Id="rId10" Type="http://schemas.openxmlformats.org/officeDocument/2006/relationships/customXml" Target="../ink/ink174.xml"/><Relationship Id="rId31" Type="http://schemas.openxmlformats.org/officeDocument/2006/relationships/image" Target="../media/image184.png"/><Relationship Id="rId44" Type="http://schemas.openxmlformats.org/officeDocument/2006/relationships/customXml" Target="../ink/ink191.xml"/><Relationship Id="rId52" Type="http://schemas.openxmlformats.org/officeDocument/2006/relationships/customXml" Target="../ink/ink195.xml"/><Relationship Id="rId60" Type="http://schemas.openxmlformats.org/officeDocument/2006/relationships/customXml" Target="../ink/ink199.xml"/><Relationship Id="rId65" Type="http://schemas.openxmlformats.org/officeDocument/2006/relationships/image" Target="../media/image201.png"/><Relationship Id="rId73" Type="http://schemas.openxmlformats.org/officeDocument/2006/relationships/image" Target="../media/image205.png"/><Relationship Id="rId78" Type="http://schemas.openxmlformats.org/officeDocument/2006/relationships/customXml" Target="../ink/ink208.xml"/><Relationship Id="rId81" Type="http://schemas.openxmlformats.org/officeDocument/2006/relationships/image" Target="../media/image209.png"/><Relationship Id="rId86" Type="http://schemas.openxmlformats.org/officeDocument/2006/relationships/customXml" Target="../ink/ink212.xml"/><Relationship Id="rId94" Type="http://schemas.openxmlformats.org/officeDocument/2006/relationships/customXml" Target="../ink/ink216.xml"/><Relationship Id="rId99" Type="http://schemas.openxmlformats.org/officeDocument/2006/relationships/image" Target="../media/image218.png"/><Relationship Id="rId101" Type="http://schemas.openxmlformats.org/officeDocument/2006/relationships/image" Target="../media/image219.png"/><Relationship Id="rId4" Type="http://schemas.openxmlformats.org/officeDocument/2006/relationships/customXml" Target="../ink/ink171.xml"/><Relationship Id="rId9" Type="http://schemas.openxmlformats.org/officeDocument/2006/relationships/image" Target="../media/image173.png"/><Relationship Id="rId13" Type="http://schemas.openxmlformats.org/officeDocument/2006/relationships/image" Target="../media/image175.png"/><Relationship Id="rId18" Type="http://schemas.openxmlformats.org/officeDocument/2006/relationships/customXml" Target="../ink/ink178.xml"/><Relationship Id="rId39" Type="http://schemas.openxmlformats.org/officeDocument/2006/relationships/image" Target="../media/image188.png"/><Relationship Id="rId109" Type="http://schemas.openxmlformats.org/officeDocument/2006/relationships/image" Target="../media/image223.png"/><Relationship Id="rId34" Type="http://schemas.openxmlformats.org/officeDocument/2006/relationships/customXml" Target="../ink/ink186.xml"/><Relationship Id="rId50" Type="http://schemas.openxmlformats.org/officeDocument/2006/relationships/customXml" Target="../ink/ink194.xml"/><Relationship Id="rId55" Type="http://schemas.openxmlformats.org/officeDocument/2006/relationships/image" Target="../media/image196.png"/><Relationship Id="rId76" Type="http://schemas.openxmlformats.org/officeDocument/2006/relationships/customXml" Target="../ink/ink207.xml"/><Relationship Id="rId97" Type="http://schemas.openxmlformats.org/officeDocument/2006/relationships/image" Target="../media/image217.png"/><Relationship Id="rId104" Type="http://schemas.openxmlformats.org/officeDocument/2006/relationships/customXml" Target="../ink/ink221.xml"/><Relationship Id="rId7" Type="http://schemas.openxmlformats.org/officeDocument/2006/relationships/image" Target="../media/image172.png"/><Relationship Id="rId71" Type="http://schemas.openxmlformats.org/officeDocument/2006/relationships/image" Target="../media/image204.png"/><Relationship Id="rId92" Type="http://schemas.openxmlformats.org/officeDocument/2006/relationships/customXml" Target="../ink/ink215.xml"/><Relationship Id="rId2" Type="http://schemas.openxmlformats.org/officeDocument/2006/relationships/customXml" Target="../ink/ink170.xml"/><Relationship Id="rId29" Type="http://schemas.openxmlformats.org/officeDocument/2006/relationships/image" Target="../media/image18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AEAA9E7-8409-4680-A590-F562AB3CC5D3}"/>
                  </a:ext>
                </a:extLst>
              </p14:cNvPr>
              <p14:cNvContentPartPr/>
              <p14:nvPr/>
            </p14:nvContentPartPr>
            <p14:xfrm>
              <a:off x="6926626" y="185138"/>
              <a:ext cx="39600" cy="165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AEAA9E7-8409-4680-A590-F562AB3CC5D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17626" y="176138"/>
                <a:ext cx="57240" cy="18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DDADA0C-4F38-4F8F-8B71-7BCA00E93073}"/>
                  </a:ext>
                </a:extLst>
              </p14:cNvPr>
              <p14:cNvContentPartPr/>
              <p14:nvPr/>
            </p14:nvContentPartPr>
            <p14:xfrm>
              <a:off x="7036786" y="168218"/>
              <a:ext cx="106920" cy="195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DDADA0C-4F38-4F8F-8B71-7BCA00E9307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28146" y="159578"/>
                <a:ext cx="124560" cy="21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7795740-B427-4052-819B-B06F8652A3CE}"/>
                  </a:ext>
                </a:extLst>
              </p14:cNvPr>
              <p14:cNvContentPartPr/>
              <p14:nvPr/>
            </p14:nvContentPartPr>
            <p14:xfrm>
              <a:off x="8021026" y="186218"/>
              <a:ext cx="21240" cy="1630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7795740-B427-4052-819B-B06F8652A3C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012026" y="177578"/>
                <a:ext cx="38880" cy="18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6DBEBF2-92EF-4390-8692-DE2BBDF1F489}"/>
                  </a:ext>
                </a:extLst>
              </p14:cNvPr>
              <p14:cNvContentPartPr/>
              <p14:nvPr/>
            </p14:nvContentPartPr>
            <p14:xfrm>
              <a:off x="8185186" y="135098"/>
              <a:ext cx="93600" cy="2340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6DBEBF2-92EF-4390-8692-DE2BBDF1F48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176546" y="126098"/>
                <a:ext cx="111240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6C2CD5A-E7DA-4304-95BB-8B3CA2C89947}"/>
                  </a:ext>
                </a:extLst>
              </p14:cNvPr>
              <p14:cNvContentPartPr/>
              <p14:nvPr/>
            </p14:nvContentPartPr>
            <p14:xfrm>
              <a:off x="7418746" y="198818"/>
              <a:ext cx="463320" cy="1594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6C2CD5A-E7DA-4304-95BB-8B3CA2C8994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409746" y="190178"/>
                <a:ext cx="480960" cy="17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9B5ADBFD-7755-424E-B881-B41FF395CBEA}"/>
                  </a:ext>
                </a:extLst>
              </p14:cNvPr>
              <p14:cNvContentPartPr/>
              <p14:nvPr/>
            </p14:nvContentPartPr>
            <p14:xfrm>
              <a:off x="1216306" y="1490498"/>
              <a:ext cx="1240920" cy="33624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9B5ADBFD-7755-424E-B881-B41FF395CBE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07663" y="1481498"/>
                <a:ext cx="1258565" cy="35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BF787153-538A-4217-ABCD-21288CF5F471}"/>
                  </a:ext>
                </a:extLst>
              </p14:cNvPr>
              <p14:cNvContentPartPr/>
              <p14:nvPr/>
            </p14:nvContentPartPr>
            <p14:xfrm>
              <a:off x="1373266" y="2082698"/>
              <a:ext cx="363960" cy="3207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BF787153-538A-4217-ABCD-21288CF5F47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364626" y="2074058"/>
                <a:ext cx="381600" cy="33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0C351E7B-58D8-45A3-B16C-E5318FBC686D}"/>
                  </a:ext>
                </a:extLst>
              </p14:cNvPr>
              <p14:cNvContentPartPr/>
              <p14:nvPr/>
            </p14:nvContentPartPr>
            <p14:xfrm>
              <a:off x="2398186" y="2141378"/>
              <a:ext cx="376920" cy="26352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0C351E7B-58D8-45A3-B16C-E5318FBC686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389186" y="2132378"/>
                <a:ext cx="394560" cy="28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320CB62C-E97B-4F8A-93F3-AFB59C8557F4}"/>
                  </a:ext>
                </a:extLst>
              </p14:cNvPr>
              <p14:cNvContentPartPr/>
              <p14:nvPr/>
            </p14:nvContentPartPr>
            <p14:xfrm>
              <a:off x="2876266" y="2168378"/>
              <a:ext cx="1166760" cy="40896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320CB62C-E97B-4F8A-93F3-AFB59C8557F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867266" y="2159738"/>
                <a:ext cx="1184400" cy="42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FE341AE8-E5D5-4225-8630-EFED0E2AD6D6}"/>
                  </a:ext>
                </a:extLst>
              </p14:cNvPr>
              <p14:cNvContentPartPr/>
              <p14:nvPr/>
            </p14:nvContentPartPr>
            <p14:xfrm>
              <a:off x="7334866" y="2226338"/>
              <a:ext cx="253800" cy="14976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FE341AE8-E5D5-4225-8630-EFED0E2AD6D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325866" y="2217338"/>
                <a:ext cx="271440" cy="16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1156A626-F179-41BB-903B-F89E68FA780C}"/>
                  </a:ext>
                </a:extLst>
              </p14:cNvPr>
              <p14:cNvContentPartPr/>
              <p14:nvPr/>
            </p14:nvContentPartPr>
            <p14:xfrm>
              <a:off x="7666426" y="2243978"/>
              <a:ext cx="358560" cy="27756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1156A626-F179-41BB-903B-F89E68FA780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657426" y="2235338"/>
                <a:ext cx="376200" cy="29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7C1F56C3-88B2-4285-94AB-7BA201F16B9B}"/>
                  </a:ext>
                </a:extLst>
              </p14:cNvPr>
              <p14:cNvContentPartPr/>
              <p14:nvPr/>
            </p14:nvContentPartPr>
            <p14:xfrm>
              <a:off x="6794146" y="2201858"/>
              <a:ext cx="444960" cy="17604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7C1F56C3-88B2-4285-94AB-7BA201F16B9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785153" y="2193218"/>
                <a:ext cx="462586" cy="1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73F78A6C-7F88-4F66-BAD9-FC9FDFCA9CFD}"/>
                  </a:ext>
                </a:extLst>
              </p14:cNvPr>
              <p14:cNvContentPartPr/>
              <p14:nvPr/>
            </p14:nvContentPartPr>
            <p14:xfrm>
              <a:off x="6151186" y="2267018"/>
              <a:ext cx="559440" cy="22320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73F78A6C-7F88-4F66-BAD9-FC9FDFCA9CF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142546" y="2258018"/>
                <a:ext cx="577080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30478751-8BE8-47F7-B8AC-520E084CCE57}"/>
                  </a:ext>
                </a:extLst>
              </p14:cNvPr>
              <p14:cNvContentPartPr/>
              <p14:nvPr/>
            </p14:nvContentPartPr>
            <p14:xfrm>
              <a:off x="5230306" y="2163698"/>
              <a:ext cx="632160" cy="26064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30478751-8BE8-47F7-B8AC-520E084CCE5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221306" y="2154698"/>
                <a:ext cx="64980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F7F91DF4-352E-4C53-B7A9-C0FE6FAF4BA6}"/>
                  </a:ext>
                </a:extLst>
              </p14:cNvPr>
              <p14:cNvContentPartPr/>
              <p14:nvPr/>
            </p14:nvContentPartPr>
            <p14:xfrm>
              <a:off x="4532626" y="2183498"/>
              <a:ext cx="306000" cy="33876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F7F91DF4-352E-4C53-B7A9-C0FE6FAF4BA6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523996" y="2174858"/>
                <a:ext cx="323619" cy="35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86C71999-A773-4416-9DAD-F130DC8CA89C}"/>
                  </a:ext>
                </a:extLst>
              </p14:cNvPr>
              <p14:cNvContentPartPr/>
              <p14:nvPr/>
            </p14:nvContentPartPr>
            <p14:xfrm>
              <a:off x="1293706" y="2932658"/>
              <a:ext cx="126000" cy="26352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86C71999-A773-4416-9DAD-F130DC8CA89C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284706" y="2924018"/>
                <a:ext cx="143640" cy="28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1C3E345F-6B55-423E-848B-E8156225C536}"/>
                  </a:ext>
                </a:extLst>
              </p14:cNvPr>
              <p14:cNvContentPartPr/>
              <p14:nvPr/>
            </p14:nvContentPartPr>
            <p14:xfrm>
              <a:off x="1508626" y="3014738"/>
              <a:ext cx="290520" cy="13104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1C3E345F-6B55-423E-848B-E8156225C536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499626" y="3005738"/>
                <a:ext cx="308160" cy="14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F741F8BC-9EDF-41E8-A44C-40DAB70296BF}"/>
                  </a:ext>
                </a:extLst>
              </p14:cNvPr>
              <p14:cNvContentPartPr/>
              <p14:nvPr/>
            </p14:nvContentPartPr>
            <p14:xfrm>
              <a:off x="3106306" y="3048938"/>
              <a:ext cx="280800" cy="1224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F741F8BC-9EDF-41E8-A44C-40DAB70296BF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097306" y="3039938"/>
                <a:ext cx="29844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4D69BD93-F07A-47CF-9A09-FEBA5312823A}"/>
                  </a:ext>
                </a:extLst>
              </p14:cNvPr>
              <p14:cNvContentPartPr/>
              <p14:nvPr/>
            </p14:nvContentPartPr>
            <p14:xfrm>
              <a:off x="3539026" y="2871098"/>
              <a:ext cx="1143000" cy="24876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4D69BD93-F07A-47CF-9A09-FEBA5312823A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530386" y="2862458"/>
                <a:ext cx="1160640" cy="26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F2BC32DA-ABEA-4A88-A283-BE104740D4A4}"/>
                  </a:ext>
                </a:extLst>
              </p14:cNvPr>
              <p14:cNvContentPartPr/>
              <p14:nvPr/>
            </p14:nvContentPartPr>
            <p14:xfrm>
              <a:off x="2445706" y="2864618"/>
              <a:ext cx="544680" cy="409320"/>
            </p14:xfrm>
          </p:contentPart>
        </mc:Choice>
        <mc:Fallback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F2BC32DA-ABEA-4A88-A283-BE104740D4A4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437066" y="2855978"/>
                <a:ext cx="562320" cy="42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C7F9B368-F2D4-4D7D-8BD5-814A2637FBDE}"/>
                  </a:ext>
                </a:extLst>
              </p14:cNvPr>
              <p14:cNvContentPartPr/>
              <p14:nvPr/>
            </p14:nvContentPartPr>
            <p14:xfrm>
              <a:off x="4788946" y="2845538"/>
              <a:ext cx="429840" cy="411480"/>
            </p14:xfrm>
          </p:contentPart>
        </mc:Choice>
        <mc:Fallback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C7F9B368-F2D4-4D7D-8BD5-814A2637FBDE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779954" y="2836898"/>
                <a:ext cx="447465" cy="42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944934D7-92D3-4D46-9351-1D6C0C18F0E5}"/>
                  </a:ext>
                </a:extLst>
              </p14:cNvPr>
              <p14:cNvContentPartPr/>
              <p14:nvPr/>
            </p14:nvContentPartPr>
            <p14:xfrm>
              <a:off x="6804226" y="2841578"/>
              <a:ext cx="284760" cy="362880"/>
            </p14:xfrm>
          </p:contentPart>
        </mc:Choice>
        <mc:Fallback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944934D7-92D3-4D46-9351-1D6C0C18F0E5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795226" y="2832578"/>
                <a:ext cx="302400" cy="38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DBF6FE4E-7D65-44E2-88BF-286CD12A19EA}"/>
                  </a:ext>
                </a:extLst>
              </p14:cNvPr>
              <p14:cNvContentPartPr/>
              <p14:nvPr/>
            </p14:nvContentPartPr>
            <p14:xfrm>
              <a:off x="5432266" y="2883338"/>
              <a:ext cx="1193040" cy="229680"/>
            </p14:xfrm>
          </p:contentPart>
        </mc:Choice>
        <mc:Fallback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DBF6FE4E-7D65-44E2-88BF-286CD12A19EA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423266" y="2874338"/>
                <a:ext cx="1210680" cy="24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1209652D-5DEB-417E-9940-53A8D9F262A2}"/>
                  </a:ext>
                </a:extLst>
              </p14:cNvPr>
              <p14:cNvContentPartPr/>
              <p14:nvPr/>
            </p14:nvContentPartPr>
            <p14:xfrm>
              <a:off x="4826026" y="3534218"/>
              <a:ext cx="1549080" cy="360000"/>
            </p14:xfrm>
          </p:contentPart>
        </mc:Choice>
        <mc:Fallback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1209652D-5DEB-417E-9940-53A8D9F262A2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817384" y="3525587"/>
                <a:ext cx="1566724" cy="3776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8259EADA-F554-4BAE-8A9D-5C164C52DA9F}"/>
                  </a:ext>
                </a:extLst>
              </p14:cNvPr>
              <p14:cNvContentPartPr/>
              <p14:nvPr/>
            </p14:nvContentPartPr>
            <p14:xfrm>
              <a:off x="8802226" y="3827978"/>
              <a:ext cx="4680" cy="5760"/>
            </p14:xfrm>
          </p:contentPart>
        </mc:Choice>
        <mc:Fallback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8259EADA-F554-4BAE-8A9D-5C164C52DA9F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793586" y="3819338"/>
                <a:ext cx="22320" cy="2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9081ABF6-F0DC-4237-8827-F08F9E8D8717}"/>
                  </a:ext>
                </a:extLst>
              </p14:cNvPr>
              <p14:cNvContentPartPr/>
              <p14:nvPr/>
            </p14:nvContentPartPr>
            <p14:xfrm>
              <a:off x="6634306" y="3506498"/>
              <a:ext cx="2028960" cy="534240"/>
            </p14:xfrm>
          </p:contentPart>
        </mc:Choice>
        <mc:Fallback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9081ABF6-F0DC-4237-8827-F08F9E8D8717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625666" y="3497498"/>
                <a:ext cx="2046600" cy="55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7829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04CD2BA-8360-4873-9226-1F4110486A56}"/>
                  </a:ext>
                </a:extLst>
              </p14:cNvPr>
              <p14:cNvContentPartPr/>
              <p14:nvPr/>
            </p14:nvContentPartPr>
            <p14:xfrm>
              <a:off x="1150426" y="798218"/>
              <a:ext cx="1292760" cy="30924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04CD2BA-8360-4873-9226-1F4110486A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41426" y="789218"/>
                <a:ext cx="1310400" cy="32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DC8F3FED-A88F-480C-9441-80A0A93B4E1B}"/>
                  </a:ext>
                </a:extLst>
              </p14:cNvPr>
              <p14:cNvContentPartPr/>
              <p14:nvPr/>
            </p14:nvContentPartPr>
            <p14:xfrm>
              <a:off x="2782666" y="805058"/>
              <a:ext cx="1833480" cy="36000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DC8F3FED-A88F-480C-9441-80A0A93B4E1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74024" y="796418"/>
                <a:ext cx="1851123" cy="37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82" name="Ink 481">
                <a:extLst>
                  <a:ext uri="{FF2B5EF4-FFF2-40B4-BE49-F238E27FC236}">
                    <a16:creationId xmlns:a16="http://schemas.microsoft.com/office/drawing/2014/main" id="{67A15D4E-E851-495D-8423-1AACF1D52983}"/>
                  </a:ext>
                </a:extLst>
              </p14:cNvPr>
              <p14:cNvContentPartPr/>
              <p14:nvPr/>
            </p14:nvContentPartPr>
            <p14:xfrm>
              <a:off x="232786" y="1298978"/>
              <a:ext cx="8947800" cy="4615560"/>
            </p14:xfrm>
          </p:contentPart>
        </mc:Choice>
        <mc:Fallback>
          <p:pic>
            <p:nvPicPr>
              <p:cNvPr id="482" name="Ink 481">
                <a:extLst>
                  <a:ext uri="{FF2B5EF4-FFF2-40B4-BE49-F238E27FC236}">
                    <a16:creationId xmlns:a16="http://schemas.microsoft.com/office/drawing/2014/main" id="{67A15D4E-E851-495D-8423-1AACF1D5298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3786" y="1289979"/>
                <a:ext cx="8965440" cy="463319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679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AFBDDC16-4C9A-4201-A464-505241794019}"/>
                  </a:ext>
                </a:extLst>
              </p14:cNvPr>
              <p14:cNvContentPartPr/>
              <p14:nvPr/>
            </p14:nvContentPartPr>
            <p14:xfrm>
              <a:off x="1480906" y="1651778"/>
              <a:ext cx="10080" cy="2772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AFBDDC16-4C9A-4201-A464-50524179401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72266" y="1642778"/>
                <a:ext cx="2772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9C67C1F9-F897-4A7E-B3CD-80C5E82CF1FD}"/>
                  </a:ext>
                </a:extLst>
              </p14:cNvPr>
              <p14:cNvContentPartPr/>
              <p14:nvPr/>
            </p14:nvContentPartPr>
            <p14:xfrm>
              <a:off x="1199386" y="490418"/>
              <a:ext cx="90360" cy="23328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9C67C1F9-F897-4A7E-B3CD-80C5E82CF1F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90746" y="481418"/>
                <a:ext cx="10800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ABCE4D0C-6674-4776-9815-D9D1C89E4394}"/>
                  </a:ext>
                </a:extLst>
              </p14:cNvPr>
              <p14:cNvContentPartPr/>
              <p14:nvPr/>
            </p14:nvContentPartPr>
            <p14:xfrm>
              <a:off x="1193986" y="386018"/>
              <a:ext cx="21240" cy="1944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ABCE4D0C-6674-4776-9815-D9D1C89E439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84986" y="377018"/>
                <a:ext cx="3888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3CDE559B-BBE3-486E-872E-15D75631E2BD}"/>
                  </a:ext>
                </a:extLst>
              </p14:cNvPr>
              <p14:cNvContentPartPr/>
              <p14:nvPr/>
            </p14:nvContentPartPr>
            <p14:xfrm>
              <a:off x="1366426" y="326618"/>
              <a:ext cx="388080" cy="29592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3CDE559B-BBE3-486E-872E-15D75631E2B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57426" y="317618"/>
                <a:ext cx="405720" cy="31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CE5EF2F3-E88E-4AF0-BA61-526E335FACF1}"/>
                  </a:ext>
                </a:extLst>
              </p14:cNvPr>
              <p14:cNvContentPartPr/>
              <p14:nvPr/>
            </p14:nvContentPartPr>
            <p14:xfrm>
              <a:off x="874666" y="327698"/>
              <a:ext cx="255600" cy="29772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CE5EF2F3-E88E-4AF0-BA61-526E335FACF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65666" y="319058"/>
                <a:ext cx="273240" cy="31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48D1BAFF-E7F4-4589-A9AE-4809869767FD}"/>
                  </a:ext>
                </a:extLst>
              </p14:cNvPr>
              <p14:cNvContentPartPr/>
              <p14:nvPr/>
            </p14:nvContentPartPr>
            <p14:xfrm>
              <a:off x="3276226" y="426698"/>
              <a:ext cx="228960" cy="37800"/>
            </p14:xfrm>
          </p:contentPart>
        </mc:Choice>
        <mc:Fallback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48D1BAFF-E7F4-4589-A9AE-4809869767F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67226" y="417698"/>
                <a:ext cx="246600" cy="5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9A435E97-51A2-49F9-8FED-E8E846303F6E}"/>
                  </a:ext>
                </a:extLst>
              </p14:cNvPr>
              <p14:cNvContentPartPr/>
              <p14:nvPr/>
            </p14:nvContentPartPr>
            <p14:xfrm>
              <a:off x="3288466" y="513818"/>
              <a:ext cx="234000" cy="20160"/>
            </p14:xfrm>
          </p:contentPart>
        </mc:Choice>
        <mc:Fallback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9A435E97-51A2-49F9-8FED-E8E846303F6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79466" y="505178"/>
                <a:ext cx="25164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05F11668-0FC1-4BF1-B0B0-73AAB8CC6312}"/>
                  </a:ext>
                </a:extLst>
              </p14:cNvPr>
              <p14:cNvContentPartPr/>
              <p14:nvPr/>
            </p14:nvContentPartPr>
            <p14:xfrm>
              <a:off x="2902186" y="286298"/>
              <a:ext cx="252000" cy="389160"/>
            </p14:xfrm>
          </p:contentPart>
        </mc:Choice>
        <mc:Fallback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05F11668-0FC1-4BF1-B0B0-73AAB8CC631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893186" y="277658"/>
                <a:ext cx="269640" cy="40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639B8835-58AB-474C-A67E-39FCBB1DAF39}"/>
                  </a:ext>
                </a:extLst>
              </p14:cNvPr>
              <p14:cNvContentPartPr/>
              <p14:nvPr/>
            </p14:nvContentPartPr>
            <p14:xfrm>
              <a:off x="2516266" y="445418"/>
              <a:ext cx="228960" cy="103320"/>
            </p14:xfrm>
          </p:contentPart>
        </mc:Choice>
        <mc:Fallback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639B8835-58AB-474C-A67E-39FCBB1DAF3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507626" y="436449"/>
                <a:ext cx="246600" cy="1208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1191B093-ADAB-4B12-897A-B038A18684A7}"/>
                  </a:ext>
                </a:extLst>
              </p14:cNvPr>
              <p14:cNvContentPartPr/>
              <p14:nvPr/>
            </p14:nvContentPartPr>
            <p14:xfrm>
              <a:off x="2251306" y="303218"/>
              <a:ext cx="185760" cy="361080"/>
            </p14:xfrm>
          </p:contentPart>
        </mc:Choice>
        <mc:Fallback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1191B093-ADAB-4B12-897A-B038A18684A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242666" y="294578"/>
                <a:ext cx="203400" cy="37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6A12288E-FE5E-4A99-8B1C-17646EBA3F0E}"/>
                  </a:ext>
                </a:extLst>
              </p14:cNvPr>
              <p14:cNvContentPartPr/>
              <p14:nvPr/>
            </p14:nvContentPartPr>
            <p14:xfrm>
              <a:off x="3657106" y="401858"/>
              <a:ext cx="145080" cy="115560"/>
            </p14:xfrm>
          </p:contentPart>
        </mc:Choice>
        <mc:Fallback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6A12288E-FE5E-4A99-8B1C-17646EBA3F0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648106" y="393218"/>
                <a:ext cx="162720" cy="13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98349DBB-F644-4499-BDF4-464165B585BA}"/>
                  </a:ext>
                </a:extLst>
              </p14:cNvPr>
              <p14:cNvContentPartPr/>
              <p14:nvPr/>
            </p14:nvContentPartPr>
            <p14:xfrm>
              <a:off x="4544866" y="436418"/>
              <a:ext cx="110880" cy="16560"/>
            </p14:xfrm>
          </p:contentPart>
        </mc:Choice>
        <mc:Fallback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98349DBB-F644-4499-BDF4-464165B585B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535866" y="427778"/>
                <a:ext cx="12852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D16FBFD8-8323-4CA5-B56F-F2AF117E72AA}"/>
                  </a:ext>
                </a:extLst>
              </p14:cNvPr>
              <p14:cNvContentPartPr/>
              <p14:nvPr/>
            </p14:nvContentPartPr>
            <p14:xfrm>
              <a:off x="5165506" y="207818"/>
              <a:ext cx="218160" cy="40896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D16FBFD8-8323-4CA5-B56F-F2AF117E72AA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156506" y="198818"/>
                <a:ext cx="235800" cy="42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959BDD70-E821-47C7-90E1-FF88DF057BA5}"/>
                  </a:ext>
                </a:extLst>
              </p14:cNvPr>
              <p14:cNvContentPartPr/>
              <p14:nvPr/>
            </p14:nvContentPartPr>
            <p14:xfrm>
              <a:off x="5656546" y="391418"/>
              <a:ext cx="221400" cy="8280"/>
            </p14:xfrm>
          </p:contentPart>
        </mc:Choice>
        <mc:Fallback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959BDD70-E821-47C7-90E1-FF88DF057BA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647546" y="382418"/>
                <a:ext cx="23904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30F106CE-ECCD-4B75-94A0-C584D785327C}"/>
                  </a:ext>
                </a:extLst>
              </p14:cNvPr>
              <p14:cNvContentPartPr/>
              <p14:nvPr/>
            </p14:nvContentPartPr>
            <p14:xfrm>
              <a:off x="5698666" y="448298"/>
              <a:ext cx="185760" cy="24840"/>
            </p14:xfrm>
          </p:contentPart>
        </mc:Choice>
        <mc:Fallback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30F106CE-ECCD-4B75-94A0-C584D785327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690026" y="439298"/>
                <a:ext cx="203400" cy="4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307DF969-6DB9-43BE-9310-69167A627BC8}"/>
                  </a:ext>
                </a:extLst>
              </p14:cNvPr>
              <p14:cNvContentPartPr/>
              <p14:nvPr/>
            </p14:nvContentPartPr>
            <p14:xfrm>
              <a:off x="6004666" y="346778"/>
              <a:ext cx="155880" cy="121320"/>
            </p14:xfrm>
          </p:contentPart>
        </mc:Choice>
        <mc:Fallback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307DF969-6DB9-43BE-9310-69167A627BC8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996026" y="337778"/>
                <a:ext cx="173520" cy="13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F48E0941-3F97-4906-B04E-FD96AAFA6982}"/>
                  </a:ext>
                </a:extLst>
              </p14:cNvPr>
              <p14:cNvContentPartPr/>
              <p14:nvPr/>
            </p14:nvContentPartPr>
            <p14:xfrm>
              <a:off x="4772386" y="222218"/>
              <a:ext cx="293040" cy="382320"/>
            </p14:xfrm>
          </p:contentPart>
        </mc:Choice>
        <mc:Fallback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F48E0941-3F97-4906-B04E-FD96AAFA6982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763746" y="213570"/>
                <a:ext cx="310680" cy="3999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6E7B611A-0109-4D0B-9201-265167D55990}"/>
                  </a:ext>
                </a:extLst>
              </p14:cNvPr>
              <p14:cNvContentPartPr/>
              <p14:nvPr/>
            </p14:nvContentPartPr>
            <p14:xfrm>
              <a:off x="3978586" y="186218"/>
              <a:ext cx="434160" cy="441000"/>
            </p14:xfrm>
          </p:contentPart>
        </mc:Choice>
        <mc:Fallback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6E7B611A-0109-4D0B-9201-265167D55990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969593" y="177578"/>
                <a:ext cx="451785" cy="45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EB8D7E48-2F60-4FE9-9244-7890DD0FE0EA}"/>
                  </a:ext>
                </a:extLst>
              </p14:cNvPr>
              <p14:cNvContentPartPr/>
              <p14:nvPr/>
            </p14:nvContentPartPr>
            <p14:xfrm>
              <a:off x="6589666" y="199898"/>
              <a:ext cx="563760" cy="208440"/>
            </p14:xfrm>
          </p:contentPart>
        </mc:Choice>
        <mc:Fallback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EB8D7E48-2F60-4FE9-9244-7890DD0FE0EA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580666" y="190898"/>
                <a:ext cx="581400" cy="22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903D0163-A6D7-4898-B0E4-8E27D5DE7B61}"/>
                  </a:ext>
                </a:extLst>
              </p14:cNvPr>
              <p14:cNvContentPartPr/>
              <p14:nvPr/>
            </p14:nvContentPartPr>
            <p14:xfrm>
              <a:off x="6331186" y="194498"/>
              <a:ext cx="150840" cy="299520"/>
            </p14:xfrm>
          </p:contentPart>
        </mc:Choice>
        <mc:Fallback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903D0163-A6D7-4898-B0E4-8E27D5DE7B61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322186" y="185858"/>
                <a:ext cx="168480" cy="31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F3179A85-D895-4540-A02C-BAF48CB6B334}"/>
                  </a:ext>
                </a:extLst>
              </p14:cNvPr>
              <p14:cNvContentPartPr/>
              <p14:nvPr/>
            </p14:nvContentPartPr>
            <p14:xfrm>
              <a:off x="5793346" y="862298"/>
              <a:ext cx="107640" cy="4320"/>
            </p14:xfrm>
          </p:contentPart>
        </mc:Choice>
        <mc:Fallback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F3179A85-D895-4540-A02C-BAF48CB6B334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784706" y="853658"/>
                <a:ext cx="12528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DEA55211-C2BC-462F-8309-C3D47070F77D}"/>
                  </a:ext>
                </a:extLst>
              </p14:cNvPr>
              <p14:cNvContentPartPr/>
              <p14:nvPr/>
            </p14:nvContentPartPr>
            <p14:xfrm>
              <a:off x="5779666" y="914138"/>
              <a:ext cx="121320" cy="23400"/>
            </p14:xfrm>
          </p:contentPart>
        </mc:Choice>
        <mc:Fallback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DEA55211-C2BC-462F-8309-C3D47070F77D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771026" y="905498"/>
                <a:ext cx="138960" cy="4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1B789622-A5CD-4F40-A14D-B2FE70C34438}"/>
                  </a:ext>
                </a:extLst>
              </p14:cNvPr>
              <p14:cNvContentPartPr/>
              <p14:nvPr/>
            </p14:nvContentPartPr>
            <p14:xfrm>
              <a:off x="6009346" y="819098"/>
              <a:ext cx="147960" cy="87840"/>
            </p14:xfrm>
          </p:contentPart>
        </mc:Choice>
        <mc:Fallback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1B789622-A5CD-4F40-A14D-B2FE70C34438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000706" y="810098"/>
                <a:ext cx="165600" cy="10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1E0D8F8F-EBCB-4018-BB67-3BCC56AA2096}"/>
                  </a:ext>
                </a:extLst>
              </p14:cNvPr>
              <p14:cNvContentPartPr/>
              <p14:nvPr/>
            </p14:nvContentPartPr>
            <p14:xfrm>
              <a:off x="7447906" y="701378"/>
              <a:ext cx="256320" cy="197280"/>
            </p14:xfrm>
          </p:contentPart>
        </mc:Choice>
        <mc:Fallback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1E0D8F8F-EBCB-4018-BB67-3BCC56AA2096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439266" y="692738"/>
                <a:ext cx="273960" cy="21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7E73924D-0E32-4414-B73B-82ECF7A03D22}"/>
                  </a:ext>
                </a:extLst>
              </p14:cNvPr>
              <p14:cNvContentPartPr/>
              <p14:nvPr/>
            </p14:nvContentPartPr>
            <p14:xfrm>
              <a:off x="6983146" y="784898"/>
              <a:ext cx="327240" cy="203400"/>
            </p14:xfrm>
          </p:contentPart>
        </mc:Choice>
        <mc:Fallback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7E73924D-0E32-4414-B73B-82ECF7A03D22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974156" y="776258"/>
                <a:ext cx="344861" cy="22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A099B1C3-71B8-402C-976F-8206847A62F7}"/>
                  </a:ext>
                </a:extLst>
              </p14:cNvPr>
              <p14:cNvContentPartPr/>
              <p14:nvPr/>
            </p14:nvContentPartPr>
            <p14:xfrm>
              <a:off x="6306346" y="1565378"/>
              <a:ext cx="838800" cy="332640"/>
            </p14:xfrm>
          </p:contentPart>
        </mc:Choice>
        <mc:Fallback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A099B1C3-71B8-402C-976F-8206847A62F7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297346" y="1556738"/>
                <a:ext cx="856440" cy="35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544FC8A8-32DA-42FE-A09E-F8F476BA62E1}"/>
                  </a:ext>
                </a:extLst>
              </p14:cNvPr>
              <p14:cNvContentPartPr/>
              <p14:nvPr/>
            </p14:nvContentPartPr>
            <p14:xfrm>
              <a:off x="6204466" y="1317698"/>
              <a:ext cx="781920" cy="152640"/>
            </p14:xfrm>
          </p:contentPart>
        </mc:Choice>
        <mc:Fallback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544FC8A8-32DA-42FE-A09E-F8F476BA62E1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6195466" y="1309058"/>
                <a:ext cx="799560" cy="1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FF797B9E-A696-4D4C-BD05-708371C8DD1D}"/>
                  </a:ext>
                </a:extLst>
              </p14:cNvPr>
              <p14:cNvContentPartPr/>
              <p14:nvPr/>
            </p14:nvContentPartPr>
            <p14:xfrm>
              <a:off x="6341986" y="690578"/>
              <a:ext cx="527400" cy="573120"/>
            </p14:xfrm>
          </p:contentPart>
        </mc:Choice>
        <mc:Fallback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FF797B9E-A696-4D4C-BD05-708371C8DD1D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6333346" y="681938"/>
                <a:ext cx="545040" cy="59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48" name="Ink 147">
                <a:extLst>
                  <a:ext uri="{FF2B5EF4-FFF2-40B4-BE49-F238E27FC236}">
                    <a16:creationId xmlns:a16="http://schemas.microsoft.com/office/drawing/2014/main" id="{5E519875-1543-4703-B77A-F7B0BB45E85D}"/>
                  </a:ext>
                </a:extLst>
              </p14:cNvPr>
              <p14:cNvContentPartPr/>
              <p14:nvPr/>
            </p14:nvContentPartPr>
            <p14:xfrm>
              <a:off x="8492626" y="787058"/>
              <a:ext cx="433080" cy="10800"/>
            </p14:xfrm>
          </p:contentPart>
        </mc:Choice>
        <mc:Fallback>
          <p:pic>
            <p:nvPicPr>
              <p:cNvPr id="148" name="Ink 147">
                <a:extLst>
                  <a:ext uri="{FF2B5EF4-FFF2-40B4-BE49-F238E27FC236}">
                    <a16:creationId xmlns:a16="http://schemas.microsoft.com/office/drawing/2014/main" id="{5E519875-1543-4703-B77A-F7B0BB45E85D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8483626" y="778058"/>
                <a:ext cx="450720" cy="2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49" name="Ink 148">
                <a:extLst>
                  <a:ext uri="{FF2B5EF4-FFF2-40B4-BE49-F238E27FC236}">
                    <a16:creationId xmlns:a16="http://schemas.microsoft.com/office/drawing/2014/main" id="{2F86E503-D554-4F10-91FA-3402E548A9E0}"/>
                  </a:ext>
                </a:extLst>
              </p14:cNvPr>
              <p14:cNvContentPartPr/>
              <p14:nvPr/>
            </p14:nvContentPartPr>
            <p14:xfrm>
              <a:off x="9007786" y="719018"/>
              <a:ext cx="101880" cy="122760"/>
            </p14:xfrm>
          </p:contentPart>
        </mc:Choice>
        <mc:Fallback>
          <p:pic>
            <p:nvPicPr>
              <p:cNvPr id="149" name="Ink 148">
                <a:extLst>
                  <a:ext uri="{FF2B5EF4-FFF2-40B4-BE49-F238E27FC236}">
                    <a16:creationId xmlns:a16="http://schemas.microsoft.com/office/drawing/2014/main" id="{2F86E503-D554-4F10-91FA-3402E548A9E0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8999146" y="710378"/>
                <a:ext cx="119520" cy="14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50" name="Ink 149">
                <a:extLst>
                  <a:ext uri="{FF2B5EF4-FFF2-40B4-BE49-F238E27FC236}">
                    <a16:creationId xmlns:a16="http://schemas.microsoft.com/office/drawing/2014/main" id="{2FB90BCA-9D10-49FF-94BC-95CA5D7AF71A}"/>
                  </a:ext>
                </a:extLst>
              </p14:cNvPr>
              <p14:cNvContentPartPr/>
              <p14:nvPr/>
            </p14:nvContentPartPr>
            <p14:xfrm>
              <a:off x="9063946" y="656738"/>
              <a:ext cx="20160" cy="8640"/>
            </p14:xfrm>
          </p:contentPart>
        </mc:Choice>
        <mc:Fallback>
          <p:pic>
            <p:nvPicPr>
              <p:cNvPr id="150" name="Ink 149">
                <a:extLst>
                  <a:ext uri="{FF2B5EF4-FFF2-40B4-BE49-F238E27FC236}">
                    <a16:creationId xmlns:a16="http://schemas.microsoft.com/office/drawing/2014/main" id="{2FB90BCA-9D10-49FF-94BC-95CA5D7AF71A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9054946" y="647738"/>
                <a:ext cx="3780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51" name="Ink 150">
                <a:extLst>
                  <a:ext uri="{FF2B5EF4-FFF2-40B4-BE49-F238E27FC236}">
                    <a16:creationId xmlns:a16="http://schemas.microsoft.com/office/drawing/2014/main" id="{8A9C4E81-91CC-465A-B839-F3F867CB6F26}"/>
                  </a:ext>
                </a:extLst>
              </p14:cNvPr>
              <p14:cNvContentPartPr/>
              <p14:nvPr/>
            </p14:nvContentPartPr>
            <p14:xfrm>
              <a:off x="8625106" y="343538"/>
              <a:ext cx="352440" cy="25560"/>
            </p14:xfrm>
          </p:contentPart>
        </mc:Choice>
        <mc:Fallback>
          <p:pic>
            <p:nvPicPr>
              <p:cNvPr id="151" name="Ink 150">
                <a:extLst>
                  <a:ext uri="{FF2B5EF4-FFF2-40B4-BE49-F238E27FC236}">
                    <a16:creationId xmlns:a16="http://schemas.microsoft.com/office/drawing/2014/main" id="{8A9C4E81-91CC-465A-B839-F3F867CB6F26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8616106" y="334538"/>
                <a:ext cx="370080" cy="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52" name="Ink 151">
                <a:extLst>
                  <a:ext uri="{FF2B5EF4-FFF2-40B4-BE49-F238E27FC236}">
                    <a16:creationId xmlns:a16="http://schemas.microsoft.com/office/drawing/2014/main" id="{3FC0E1E3-B610-4054-9A64-41BF26624F43}"/>
                  </a:ext>
                </a:extLst>
              </p14:cNvPr>
              <p14:cNvContentPartPr/>
              <p14:nvPr/>
            </p14:nvContentPartPr>
            <p14:xfrm>
              <a:off x="9117226" y="198818"/>
              <a:ext cx="126000" cy="179280"/>
            </p14:xfrm>
          </p:contentPart>
        </mc:Choice>
        <mc:Fallback>
          <p:pic>
            <p:nvPicPr>
              <p:cNvPr id="152" name="Ink 151">
                <a:extLst>
                  <a:ext uri="{FF2B5EF4-FFF2-40B4-BE49-F238E27FC236}">
                    <a16:creationId xmlns:a16="http://schemas.microsoft.com/office/drawing/2014/main" id="{3FC0E1E3-B610-4054-9A64-41BF26624F43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9108226" y="190178"/>
                <a:ext cx="143640" cy="1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158" name="Ink 157">
                <a:extLst>
                  <a:ext uri="{FF2B5EF4-FFF2-40B4-BE49-F238E27FC236}">
                    <a16:creationId xmlns:a16="http://schemas.microsoft.com/office/drawing/2014/main" id="{B6414AB9-6F04-4808-86BA-AE4578A72BB6}"/>
                  </a:ext>
                </a:extLst>
              </p14:cNvPr>
              <p14:cNvContentPartPr/>
              <p14:nvPr/>
            </p14:nvContentPartPr>
            <p14:xfrm>
              <a:off x="7153066" y="1066778"/>
              <a:ext cx="158400" cy="176400"/>
            </p14:xfrm>
          </p:contentPart>
        </mc:Choice>
        <mc:Fallback>
          <p:pic>
            <p:nvPicPr>
              <p:cNvPr id="158" name="Ink 157">
                <a:extLst>
                  <a:ext uri="{FF2B5EF4-FFF2-40B4-BE49-F238E27FC236}">
                    <a16:creationId xmlns:a16="http://schemas.microsoft.com/office/drawing/2014/main" id="{B6414AB9-6F04-4808-86BA-AE4578A72BB6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7144066" y="1057796"/>
                <a:ext cx="176040" cy="1940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178" name="Ink 177">
                <a:extLst>
                  <a:ext uri="{FF2B5EF4-FFF2-40B4-BE49-F238E27FC236}">
                    <a16:creationId xmlns:a16="http://schemas.microsoft.com/office/drawing/2014/main" id="{72F42FF6-87DA-4E33-BC1F-187C684D28C2}"/>
                  </a:ext>
                </a:extLst>
              </p14:cNvPr>
              <p14:cNvContentPartPr/>
              <p14:nvPr/>
            </p14:nvContentPartPr>
            <p14:xfrm>
              <a:off x="8386066" y="1381418"/>
              <a:ext cx="701280" cy="148320"/>
            </p14:xfrm>
          </p:contentPart>
        </mc:Choice>
        <mc:Fallback>
          <p:pic>
            <p:nvPicPr>
              <p:cNvPr id="178" name="Ink 177">
                <a:extLst>
                  <a:ext uri="{FF2B5EF4-FFF2-40B4-BE49-F238E27FC236}">
                    <a16:creationId xmlns:a16="http://schemas.microsoft.com/office/drawing/2014/main" id="{72F42FF6-87DA-4E33-BC1F-187C684D28C2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8377426" y="1372440"/>
                <a:ext cx="718920" cy="1659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428A5D8C-07A5-4E16-8A64-551CBDC94DD6}"/>
                  </a:ext>
                </a:extLst>
              </p14:cNvPr>
              <p14:cNvContentPartPr/>
              <p14:nvPr/>
            </p14:nvContentPartPr>
            <p14:xfrm>
              <a:off x="7666786" y="1399418"/>
              <a:ext cx="530640" cy="142920"/>
            </p14:xfrm>
          </p:contentPart>
        </mc:Choice>
        <mc:Fallback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428A5D8C-07A5-4E16-8A64-551CBDC94DD6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7658146" y="1390418"/>
                <a:ext cx="548280" cy="16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180" name="Ink 179">
                <a:extLst>
                  <a:ext uri="{FF2B5EF4-FFF2-40B4-BE49-F238E27FC236}">
                    <a16:creationId xmlns:a16="http://schemas.microsoft.com/office/drawing/2014/main" id="{F3082822-5190-4BBF-A4CA-EE8634983A33}"/>
                  </a:ext>
                </a:extLst>
              </p14:cNvPr>
              <p14:cNvContentPartPr/>
              <p14:nvPr/>
            </p14:nvContentPartPr>
            <p14:xfrm>
              <a:off x="7587946" y="1117178"/>
              <a:ext cx="1251720" cy="221760"/>
            </p14:xfrm>
          </p:contentPart>
        </mc:Choice>
        <mc:Fallback>
          <p:pic>
            <p:nvPicPr>
              <p:cNvPr id="180" name="Ink 179">
                <a:extLst>
                  <a:ext uri="{FF2B5EF4-FFF2-40B4-BE49-F238E27FC236}">
                    <a16:creationId xmlns:a16="http://schemas.microsoft.com/office/drawing/2014/main" id="{F3082822-5190-4BBF-A4CA-EE8634983A33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7578946" y="1108524"/>
                <a:ext cx="1269360" cy="2394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189" name="Ink 188">
                <a:extLst>
                  <a:ext uri="{FF2B5EF4-FFF2-40B4-BE49-F238E27FC236}">
                    <a16:creationId xmlns:a16="http://schemas.microsoft.com/office/drawing/2014/main" id="{CEC98071-AE0F-483F-9322-86048614C185}"/>
                  </a:ext>
                </a:extLst>
              </p14:cNvPr>
              <p14:cNvContentPartPr/>
              <p14:nvPr/>
            </p14:nvContentPartPr>
            <p14:xfrm>
              <a:off x="8653906" y="1665098"/>
              <a:ext cx="20880" cy="163080"/>
            </p14:xfrm>
          </p:contentPart>
        </mc:Choice>
        <mc:Fallback>
          <p:pic>
            <p:nvPicPr>
              <p:cNvPr id="189" name="Ink 188">
                <a:extLst>
                  <a:ext uri="{FF2B5EF4-FFF2-40B4-BE49-F238E27FC236}">
                    <a16:creationId xmlns:a16="http://schemas.microsoft.com/office/drawing/2014/main" id="{CEC98071-AE0F-483F-9322-86048614C185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8644906" y="1656098"/>
                <a:ext cx="38520" cy="18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199" name="Ink 198">
                <a:extLst>
                  <a:ext uri="{FF2B5EF4-FFF2-40B4-BE49-F238E27FC236}">
                    <a16:creationId xmlns:a16="http://schemas.microsoft.com/office/drawing/2014/main" id="{327547DF-3D03-44AE-9FC0-923AA05F7FDB}"/>
                  </a:ext>
                </a:extLst>
              </p14:cNvPr>
              <p14:cNvContentPartPr/>
              <p14:nvPr/>
            </p14:nvContentPartPr>
            <p14:xfrm>
              <a:off x="7756786" y="1935818"/>
              <a:ext cx="1173240" cy="181080"/>
            </p14:xfrm>
          </p:contentPart>
        </mc:Choice>
        <mc:Fallback>
          <p:pic>
            <p:nvPicPr>
              <p:cNvPr id="199" name="Ink 198">
                <a:extLst>
                  <a:ext uri="{FF2B5EF4-FFF2-40B4-BE49-F238E27FC236}">
                    <a16:creationId xmlns:a16="http://schemas.microsoft.com/office/drawing/2014/main" id="{327547DF-3D03-44AE-9FC0-923AA05F7FDB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7748146" y="1927178"/>
                <a:ext cx="119088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200" name="Ink 199">
                <a:extLst>
                  <a:ext uri="{FF2B5EF4-FFF2-40B4-BE49-F238E27FC236}">
                    <a16:creationId xmlns:a16="http://schemas.microsoft.com/office/drawing/2014/main" id="{FBB70C05-ADB3-402A-BCE5-F4D8DE18167E}"/>
                  </a:ext>
                </a:extLst>
              </p14:cNvPr>
              <p14:cNvContentPartPr/>
              <p14:nvPr/>
            </p14:nvContentPartPr>
            <p14:xfrm>
              <a:off x="8760466" y="1635578"/>
              <a:ext cx="226080" cy="199800"/>
            </p14:xfrm>
          </p:contentPart>
        </mc:Choice>
        <mc:Fallback>
          <p:pic>
            <p:nvPicPr>
              <p:cNvPr id="200" name="Ink 199">
                <a:extLst>
                  <a:ext uri="{FF2B5EF4-FFF2-40B4-BE49-F238E27FC236}">
                    <a16:creationId xmlns:a16="http://schemas.microsoft.com/office/drawing/2014/main" id="{FBB70C05-ADB3-402A-BCE5-F4D8DE18167E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8751826" y="1626922"/>
                <a:ext cx="243720" cy="2174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E490978F-AE2B-4FAE-865F-CC4572D29314}"/>
                  </a:ext>
                </a:extLst>
              </p14:cNvPr>
              <p14:cNvContentPartPr/>
              <p14:nvPr/>
            </p14:nvContentPartPr>
            <p14:xfrm>
              <a:off x="8105626" y="1654298"/>
              <a:ext cx="452880" cy="211680"/>
            </p14:xfrm>
          </p:contentPart>
        </mc:Choice>
        <mc:Fallback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E490978F-AE2B-4FAE-865F-CC4572D29314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8096979" y="1645643"/>
                <a:ext cx="470534" cy="2293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7A0B8167-DD76-4327-88A7-7A6AEFCF24A1}"/>
                  </a:ext>
                </a:extLst>
              </p14:cNvPr>
              <p14:cNvContentPartPr/>
              <p14:nvPr/>
            </p14:nvContentPartPr>
            <p14:xfrm>
              <a:off x="7659586" y="1708298"/>
              <a:ext cx="344880" cy="181800"/>
            </p14:xfrm>
          </p:contentPart>
        </mc:Choice>
        <mc:Fallback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7A0B8167-DD76-4327-88A7-7A6AEFCF24A1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7650946" y="1699298"/>
                <a:ext cx="362520" cy="19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0DAD6434-E0CE-47ED-A600-8BBDC09B6B22}"/>
                  </a:ext>
                </a:extLst>
              </p14:cNvPr>
              <p14:cNvContentPartPr/>
              <p14:nvPr/>
            </p14:nvContentPartPr>
            <p14:xfrm>
              <a:off x="1289386" y="2350178"/>
              <a:ext cx="158760" cy="87840"/>
            </p14:xfrm>
          </p:contentPart>
        </mc:Choice>
        <mc:Fallback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0DAD6434-E0CE-47ED-A600-8BBDC09B6B22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1280746" y="2341178"/>
                <a:ext cx="176400" cy="10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216" name="Ink 215">
                <a:extLst>
                  <a:ext uri="{FF2B5EF4-FFF2-40B4-BE49-F238E27FC236}">
                    <a16:creationId xmlns:a16="http://schemas.microsoft.com/office/drawing/2014/main" id="{FA967D69-222E-439C-8943-204A3B2C2E55}"/>
                  </a:ext>
                </a:extLst>
              </p14:cNvPr>
              <p14:cNvContentPartPr/>
              <p14:nvPr/>
            </p14:nvContentPartPr>
            <p14:xfrm>
              <a:off x="616186" y="2248298"/>
              <a:ext cx="596880" cy="269640"/>
            </p14:xfrm>
          </p:contentPart>
        </mc:Choice>
        <mc:Fallback>
          <p:pic>
            <p:nvPicPr>
              <p:cNvPr id="216" name="Ink 215">
                <a:extLst>
                  <a:ext uri="{FF2B5EF4-FFF2-40B4-BE49-F238E27FC236}">
                    <a16:creationId xmlns:a16="http://schemas.microsoft.com/office/drawing/2014/main" id="{FA967D69-222E-439C-8943-204A3B2C2E55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607546" y="2239298"/>
                <a:ext cx="614520" cy="28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219" name="Ink 218">
                <a:extLst>
                  <a:ext uri="{FF2B5EF4-FFF2-40B4-BE49-F238E27FC236}">
                    <a16:creationId xmlns:a16="http://schemas.microsoft.com/office/drawing/2014/main" id="{E38BA8D8-5469-4D6B-A06E-556DDB3D3D04}"/>
                  </a:ext>
                </a:extLst>
              </p14:cNvPr>
              <p14:cNvContentPartPr/>
              <p14:nvPr/>
            </p14:nvContentPartPr>
            <p14:xfrm>
              <a:off x="1646506" y="2263058"/>
              <a:ext cx="591840" cy="279720"/>
            </p14:xfrm>
          </p:contentPart>
        </mc:Choice>
        <mc:Fallback>
          <p:pic>
            <p:nvPicPr>
              <p:cNvPr id="219" name="Ink 218">
                <a:extLst>
                  <a:ext uri="{FF2B5EF4-FFF2-40B4-BE49-F238E27FC236}">
                    <a16:creationId xmlns:a16="http://schemas.microsoft.com/office/drawing/2014/main" id="{E38BA8D8-5469-4D6B-A06E-556DDB3D3D04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1637506" y="2254058"/>
                <a:ext cx="609480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227" name="Ink 226">
                <a:extLst>
                  <a:ext uri="{FF2B5EF4-FFF2-40B4-BE49-F238E27FC236}">
                    <a16:creationId xmlns:a16="http://schemas.microsoft.com/office/drawing/2014/main" id="{AF47F04A-89F9-4F81-B7AE-E1EA5E202C60}"/>
                  </a:ext>
                </a:extLst>
              </p14:cNvPr>
              <p14:cNvContentPartPr/>
              <p14:nvPr/>
            </p14:nvContentPartPr>
            <p14:xfrm>
              <a:off x="2318626" y="2233538"/>
              <a:ext cx="789120" cy="225720"/>
            </p14:xfrm>
          </p:contentPart>
        </mc:Choice>
        <mc:Fallback>
          <p:pic>
            <p:nvPicPr>
              <p:cNvPr id="227" name="Ink 226">
                <a:extLst>
                  <a:ext uri="{FF2B5EF4-FFF2-40B4-BE49-F238E27FC236}">
                    <a16:creationId xmlns:a16="http://schemas.microsoft.com/office/drawing/2014/main" id="{AF47F04A-89F9-4F81-B7AE-E1EA5E202C60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2309626" y="2224898"/>
                <a:ext cx="80676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233" name="Ink 232">
                <a:extLst>
                  <a:ext uri="{FF2B5EF4-FFF2-40B4-BE49-F238E27FC236}">
                    <a16:creationId xmlns:a16="http://schemas.microsoft.com/office/drawing/2014/main" id="{EC5DC596-AFD0-4E0C-A6FF-46C0B388EEE3}"/>
                  </a:ext>
                </a:extLst>
              </p14:cNvPr>
              <p14:cNvContentPartPr/>
              <p14:nvPr/>
            </p14:nvContentPartPr>
            <p14:xfrm>
              <a:off x="3338506" y="2183138"/>
              <a:ext cx="754920" cy="271080"/>
            </p14:xfrm>
          </p:contentPart>
        </mc:Choice>
        <mc:Fallback>
          <p:pic>
            <p:nvPicPr>
              <p:cNvPr id="233" name="Ink 232">
                <a:extLst>
                  <a:ext uri="{FF2B5EF4-FFF2-40B4-BE49-F238E27FC236}">
                    <a16:creationId xmlns:a16="http://schemas.microsoft.com/office/drawing/2014/main" id="{EC5DC596-AFD0-4E0C-A6FF-46C0B388EEE3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3329506" y="2174487"/>
                <a:ext cx="772560" cy="2887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240" name="Ink 239">
                <a:extLst>
                  <a:ext uri="{FF2B5EF4-FFF2-40B4-BE49-F238E27FC236}">
                    <a16:creationId xmlns:a16="http://schemas.microsoft.com/office/drawing/2014/main" id="{7758F0E7-49DD-4DE0-9F0C-C8B9420EA693}"/>
                  </a:ext>
                </a:extLst>
              </p14:cNvPr>
              <p14:cNvContentPartPr/>
              <p14:nvPr/>
            </p14:nvContentPartPr>
            <p14:xfrm>
              <a:off x="4622266" y="2175578"/>
              <a:ext cx="621000" cy="223200"/>
            </p14:xfrm>
          </p:contentPart>
        </mc:Choice>
        <mc:Fallback>
          <p:pic>
            <p:nvPicPr>
              <p:cNvPr id="240" name="Ink 239">
                <a:extLst>
                  <a:ext uri="{FF2B5EF4-FFF2-40B4-BE49-F238E27FC236}">
                    <a16:creationId xmlns:a16="http://schemas.microsoft.com/office/drawing/2014/main" id="{7758F0E7-49DD-4DE0-9F0C-C8B9420EA693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4613626" y="2166578"/>
                <a:ext cx="638640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268" name="Ink 267">
                <a:extLst>
                  <a:ext uri="{FF2B5EF4-FFF2-40B4-BE49-F238E27FC236}">
                    <a16:creationId xmlns:a16="http://schemas.microsoft.com/office/drawing/2014/main" id="{66105F52-2DD3-4C75-8F1D-9E547DC64162}"/>
                  </a:ext>
                </a:extLst>
              </p14:cNvPr>
              <p14:cNvContentPartPr/>
              <p14:nvPr/>
            </p14:nvContentPartPr>
            <p14:xfrm>
              <a:off x="4130506" y="2923298"/>
              <a:ext cx="205920" cy="12960"/>
            </p14:xfrm>
          </p:contentPart>
        </mc:Choice>
        <mc:Fallback>
          <p:pic>
            <p:nvPicPr>
              <p:cNvPr id="268" name="Ink 267">
                <a:extLst>
                  <a:ext uri="{FF2B5EF4-FFF2-40B4-BE49-F238E27FC236}">
                    <a16:creationId xmlns:a16="http://schemas.microsoft.com/office/drawing/2014/main" id="{66105F52-2DD3-4C75-8F1D-9E547DC64162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4121866" y="2914658"/>
                <a:ext cx="22356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269" name="Ink 268">
                <a:extLst>
                  <a:ext uri="{FF2B5EF4-FFF2-40B4-BE49-F238E27FC236}">
                    <a16:creationId xmlns:a16="http://schemas.microsoft.com/office/drawing/2014/main" id="{F59EBF1E-007E-4CB2-8C68-02CFE5A39099}"/>
                  </a:ext>
                </a:extLst>
              </p14:cNvPr>
              <p14:cNvContentPartPr/>
              <p14:nvPr/>
            </p14:nvContentPartPr>
            <p14:xfrm>
              <a:off x="4141666" y="2994578"/>
              <a:ext cx="218160" cy="13680"/>
            </p14:xfrm>
          </p:contentPart>
        </mc:Choice>
        <mc:Fallback>
          <p:pic>
            <p:nvPicPr>
              <p:cNvPr id="269" name="Ink 268">
                <a:extLst>
                  <a:ext uri="{FF2B5EF4-FFF2-40B4-BE49-F238E27FC236}">
                    <a16:creationId xmlns:a16="http://schemas.microsoft.com/office/drawing/2014/main" id="{F59EBF1E-007E-4CB2-8C68-02CFE5A39099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4132666" y="2985578"/>
                <a:ext cx="23580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270" name="Ink 269">
                <a:extLst>
                  <a:ext uri="{FF2B5EF4-FFF2-40B4-BE49-F238E27FC236}">
                    <a16:creationId xmlns:a16="http://schemas.microsoft.com/office/drawing/2014/main" id="{222D2797-1DF8-4CF6-8C9F-CB012BA5DC96}"/>
                  </a:ext>
                </a:extLst>
              </p14:cNvPr>
              <p14:cNvContentPartPr/>
              <p14:nvPr/>
            </p14:nvContentPartPr>
            <p14:xfrm>
              <a:off x="3420586" y="2865698"/>
              <a:ext cx="585720" cy="214200"/>
            </p14:xfrm>
          </p:contentPart>
        </mc:Choice>
        <mc:Fallback>
          <p:pic>
            <p:nvPicPr>
              <p:cNvPr id="270" name="Ink 269">
                <a:extLst>
                  <a:ext uri="{FF2B5EF4-FFF2-40B4-BE49-F238E27FC236}">
                    <a16:creationId xmlns:a16="http://schemas.microsoft.com/office/drawing/2014/main" id="{222D2797-1DF8-4CF6-8C9F-CB012BA5DC96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3411586" y="2857043"/>
                <a:ext cx="603360" cy="2318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277" name="Ink 276">
                <a:extLst>
                  <a:ext uri="{FF2B5EF4-FFF2-40B4-BE49-F238E27FC236}">
                    <a16:creationId xmlns:a16="http://schemas.microsoft.com/office/drawing/2014/main" id="{475B6376-90AD-46BB-B9CE-288DF4EA859C}"/>
                  </a:ext>
                </a:extLst>
              </p14:cNvPr>
              <p14:cNvContentPartPr/>
              <p14:nvPr/>
            </p14:nvContentPartPr>
            <p14:xfrm>
              <a:off x="5319586" y="2868938"/>
              <a:ext cx="144360" cy="105840"/>
            </p14:xfrm>
          </p:contentPart>
        </mc:Choice>
        <mc:Fallback>
          <p:pic>
            <p:nvPicPr>
              <p:cNvPr id="277" name="Ink 276">
                <a:extLst>
                  <a:ext uri="{FF2B5EF4-FFF2-40B4-BE49-F238E27FC236}">
                    <a16:creationId xmlns:a16="http://schemas.microsoft.com/office/drawing/2014/main" id="{475B6376-90AD-46BB-B9CE-288DF4EA859C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5310586" y="2859938"/>
                <a:ext cx="162000" cy="12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286" name="Ink 285">
                <a:extLst>
                  <a:ext uri="{FF2B5EF4-FFF2-40B4-BE49-F238E27FC236}">
                    <a16:creationId xmlns:a16="http://schemas.microsoft.com/office/drawing/2014/main" id="{C40F8807-D5A8-467A-A76D-FD2D88842CAC}"/>
                  </a:ext>
                </a:extLst>
              </p14:cNvPr>
              <p14:cNvContentPartPr/>
              <p14:nvPr/>
            </p14:nvContentPartPr>
            <p14:xfrm>
              <a:off x="5600746" y="2706578"/>
              <a:ext cx="937440" cy="383760"/>
            </p14:xfrm>
          </p:contentPart>
        </mc:Choice>
        <mc:Fallback>
          <p:pic>
            <p:nvPicPr>
              <p:cNvPr id="286" name="Ink 285">
                <a:extLst>
                  <a:ext uri="{FF2B5EF4-FFF2-40B4-BE49-F238E27FC236}">
                    <a16:creationId xmlns:a16="http://schemas.microsoft.com/office/drawing/2014/main" id="{C40F8807-D5A8-467A-A76D-FD2D88842CAC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5591746" y="2697586"/>
                <a:ext cx="955080" cy="4013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287" name="Ink 286">
                <a:extLst>
                  <a:ext uri="{FF2B5EF4-FFF2-40B4-BE49-F238E27FC236}">
                    <a16:creationId xmlns:a16="http://schemas.microsoft.com/office/drawing/2014/main" id="{C50831E1-1E8A-4C0B-981A-42C69DB42734}"/>
                  </a:ext>
                </a:extLst>
              </p14:cNvPr>
              <p14:cNvContentPartPr/>
              <p14:nvPr/>
            </p14:nvContentPartPr>
            <p14:xfrm>
              <a:off x="4556746" y="2781818"/>
              <a:ext cx="628920" cy="371520"/>
            </p14:xfrm>
          </p:contentPart>
        </mc:Choice>
        <mc:Fallback>
          <p:pic>
            <p:nvPicPr>
              <p:cNvPr id="287" name="Ink 286">
                <a:extLst>
                  <a:ext uri="{FF2B5EF4-FFF2-40B4-BE49-F238E27FC236}">
                    <a16:creationId xmlns:a16="http://schemas.microsoft.com/office/drawing/2014/main" id="{C50831E1-1E8A-4C0B-981A-42C69DB42734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4547746" y="2773178"/>
                <a:ext cx="646560" cy="38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292" name="Ink 291">
                <a:extLst>
                  <a:ext uri="{FF2B5EF4-FFF2-40B4-BE49-F238E27FC236}">
                    <a16:creationId xmlns:a16="http://schemas.microsoft.com/office/drawing/2014/main" id="{5A678688-54E5-4A74-833C-5EB40E5EF93E}"/>
                  </a:ext>
                </a:extLst>
              </p14:cNvPr>
              <p14:cNvContentPartPr/>
              <p14:nvPr/>
            </p14:nvContentPartPr>
            <p14:xfrm>
              <a:off x="3578266" y="3450338"/>
              <a:ext cx="556200" cy="204480"/>
            </p14:xfrm>
          </p:contentPart>
        </mc:Choice>
        <mc:Fallback>
          <p:pic>
            <p:nvPicPr>
              <p:cNvPr id="292" name="Ink 291">
                <a:extLst>
                  <a:ext uri="{FF2B5EF4-FFF2-40B4-BE49-F238E27FC236}">
                    <a16:creationId xmlns:a16="http://schemas.microsoft.com/office/drawing/2014/main" id="{5A678688-54E5-4A74-833C-5EB40E5EF93E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3569626" y="3441338"/>
                <a:ext cx="573840" cy="22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293" name="Ink 292">
                <a:extLst>
                  <a:ext uri="{FF2B5EF4-FFF2-40B4-BE49-F238E27FC236}">
                    <a16:creationId xmlns:a16="http://schemas.microsoft.com/office/drawing/2014/main" id="{5F20993F-1673-48BE-86E1-BFB067510DED}"/>
                  </a:ext>
                </a:extLst>
              </p14:cNvPr>
              <p14:cNvContentPartPr/>
              <p14:nvPr/>
            </p14:nvContentPartPr>
            <p14:xfrm>
              <a:off x="4267666" y="3524858"/>
              <a:ext cx="158400" cy="16920"/>
            </p14:xfrm>
          </p:contentPart>
        </mc:Choice>
        <mc:Fallback>
          <p:pic>
            <p:nvPicPr>
              <p:cNvPr id="293" name="Ink 292">
                <a:extLst>
                  <a:ext uri="{FF2B5EF4-FFF2-40B4-BE49-F238E27FC236}">
                    <a16:creationId xmlns:a16="http://schemas.microsoft.com/office/drawing/2014/main" id="{5F20993F-1673-48BE-86E1-BFB067510DED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4259026" y="3516218"/>
                <a:ext cx="17604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294" name="Ink 293">
                <a:extLst>
                  <a:ext uri="{FF2B5EF4-FFF2-40B4-BE49-F238E27FC236}">
                    <a16:creationId xmlns:a16="http://schemas.microsoft.com/office/drawing/2014/main" id="{193FF0C0-2A4A-40A0-802C-EE28FC1A7C06}"/>
                  </a:ext>
                </a:extLst>
              </p14:cNvPr>
              <p14:cNvContentPartPr/>
              <p14:nvPr/>
            </p14:nvContentPartPr>
            <p14:xfrm>
              <a:off x="4296106" y="3586778"/>
              <a:ext cx="153000" cy="3960"/>
            </p14:xfrm>
          </p:contentPart>
        </mc:Choice>
        <mc:Fallback>
          <p:pic>
            <p:nvPicPr>
              <p:cNvPr id="294" name="Ink 293">
                <a:extLst>
                  <a:ext uri="{FF2B5EF4-FFF2-40B4-BE49-F238E27FC236}">
                    <a16:creationId xmlns:a16="http://schemas.microsoft.com/office/drawing/2014/main" id="{193FF0C0-2A4A-40A0-802C-EE28FC1A7C06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4287466" y="3578138"/>
                <a:ext cx="170640" cy="2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309" name="Ink 308">
                <a:extLst>
                  <a:ext uri="{FF2B5EF4-FFF2-40B4-BE49-F238E27FC236}">
                    <a16:creationId xmlns:a16="http://schemas.microsoft.com/office/drawing/2014/main" id="{D4757E96-4D68-4EB4-9537-10459366EF44}"/>
                  </a:ext>
                </a:extLst>
              </p14:cNvPr>
              <p14:cNvContentPartPr/>
              <p14:nvPr/>
            </p14:nvContentPartPr>
            <p14:xfrm>
              <a:off x="4630546" y="3283658"/>
              <a:ext cx="879480" cy="560160"/>
            </p14:xfrm>
          </p:contentPart>
        </mc:Choice>
        <mc:Fallback>
          <p:pic>
            <p:nvPicPr>
              <p:cNvPr id="309" name="Ink 308">
                <a:extLst>
                  <a:ext uri="{FF2B5EF4-FFF2-40B4-BE49-F238E27FC236}">
                    <a16:creationId xmlns:a16="http://schemas.microsoft.com/office/drawing/2014/main" id="{D4757E96-4D68-4EB4-9537-10459366EF44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4621546" y="3274664"/>
                <a:ext cx="897120" cy="5777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317" name="Ink 316">
                <a:extLst>
                  <a:ext uri="{FF2B5EF4-FFF2-40B4-BE49-F238E27FC236}">
                    <a16:creationId xmlns:a16="http://schemas.microsoft.com/office/drawing/2014/main" id="{F8D49FCB-60C6-40C2-BEF4-FA0F49BD2CA7}"/>
                  </a:ext>
                </a:extLst>
              </p14:cNvPr>
              <p14:cNvContentPartPr/>
              <p14:nvPr/>
            </p14:nvContentPartPr>
            <p14:xfrm>
              <a:off x="587746" y="4322978"/>
              <a:ext cx="527760" cy="152280"/>
            </p14:xfrm>
          </p:contentPart>
        </mc:Choice>
        <mc:Fallback>
          <p:pic>
            <p:nvPicPr>
              <p:cNvPr id="317" name="Ink 316">
                <a:extLst>
                  <a:ext uri="{FF2B5EF4-FFF2-40B4-BE49-F238E27FC236}">
                    <a16:creationId xmlns:a16="http://schemas.microsoft.com/office/drawing/2014/main" id="{F8D49FCB-60C6-40C2-BEF4-FA0F49BD2CA7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578752" y="4314338"/>
                <a:ext cx="545388" cy="16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320" name="Ink 319">
                <a:extLst>
                  <a:ext uri="{FF2B5EF4-FFF2-40B4-BE49-F238E27FC236}">
                    <a16:creationId xmlns:a16="http://schemas.microsoft.com/office/drawing/2014/main" id="{1594F8FC-0A89-483C-B4B2-EF55F972F715}"/>
                  </a:ext>
                </a:extLst>
              </p14:cNvPr>
              <p14:cNvContentPartPr/>
              <p14:nvPr/>
            </p14:nvContentPartPr>
            <p14:xfrm>
              <a:off x="1235746" y="4338458"/>
              <a:ext cx="588960" cy="155520"/>
            </p14:xfrm>
          </p:contentPart>
        </mc:Choice>
        <mc:Fallback>
          <p:pic>
            <p:nvPicPr>
              <p:cNvPr id="320" name="Ink 319">
                <a:extLst>
                  <a:ext uri="{FF2B5EF4-FFF2-40B4-BE49-F238E27FC236}">
                    <a16:creationId xmlns:a16="http://schemas.microsoft.com/office/drawing/2014/main" id="{1594F8FC-0A89-483C-B4B2-EF55F972F715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1226746" y="4329818"/>
                <a:ext cx="606600" cy="17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329" name="Ink 328">
                <a:extLst>
                  <a:ext uri="{FF2B5EF4-FFF2-40B4-BE49-F238E27FC236}">
                    <a16:creationId xmlns:a16="http://schemas.microsoft.com/office/drawing/2014/main" id="{3A192B8D-0E94-4350-89F2-95B692BF0316}"/>
                  </a:ext>
                </a:extLst>
              </p14:cNvPr>
              <p14:cNvContentPartPr/>
              <p14:nvPr/>
            </p14:nvContentPartPr>
            <p14:xfrm>
              <a:off x="2043586" y="4276538"/>
              <a:ext cx="1269360" cy="199800"/>
            </p14:xfrm>
          </p:contentPart>
        </mc:Choice>
        <mc:Fallback>
          <p:pic>
            <p:nvPicPr>
              <p:cNvPr id="329" name="Ink 328">
                <a:extLst>
                  <a:ext uri="{FF2B5EF4-FFF2-40B4-BE49-F238E27FC236}">
                    <a16:creationId xmlns:a16="http://schemas.microsoft.com/office/drawing/2014/main" id="{3A192B8D-0E94-4350-89F2-95B692BF0316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2034586" y="4267898"/>
                <a:ext cx="128700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4">
            <p14:nvContentPartPr>
              <p14:cNvPr id="340" name="Ink 339">
                <a:extLst>
                  <a:ext uri="{FF2B5EF4-FFF2-40B4-BE49-F238E27FC236}">
                    <a16:creationId xmlns:a16="http://schemas.microsoft.com/office/drawing/2014/main" id="{BEF55F26-B7B2-457D-90B3-26B4A16C662D}"/>
                  </a:ext>
                </a:extLst>
              </p14:cNvPr>
              <p14:cNvContentPartPr/>
              <p14:nvPr/>
            </p14:nvContentPartPr>
            <p14:xfrm>
              <a:off x="5295466" y="4287338"/>
              <a:ext cx="282240" cy="385920"/>
            </p14:xfrm>
          </p:contentPart>
        </mc:Choice>
        <mc:Fallback>
          <p:pic>
            <p:nvPicPr>
              <p:cNvPr id="340" name="Ink 339">
                <a:extLst>
                  <a:ext uri="{FF2B5EF4-FFF2-40B4-BE49-F238E27FC236}">
                    <a16:creationId xmlns:a16="http://schemas.microsoft.com/office/drawing/2014/main" id="{BEF55F26-B7B2-457D-90B3-26B4A16C662D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5286826" y="4278698"/>
                <a:ext cx="299880" cy="40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6">
            <p14:nvContentPartPr>
              <p14:cNvPr id="341" name="Ink 340">
                <a:extLst>
                  <a:ext uri="{FF2B5EF4-FFF2-40B4-BE49-F238E27FC236}">
                    <a16:creationId xmlns:a16="http://schemas.microsoft.com/office/drawing/2014/main" id="{37902072-390D-40B4-BAA6-30F1C9CF69A9}"/>
                  </a:ext>
                </a:extLst>
              </p14:cNvPr>
              <p14:cNvContentPartPr/>
              <p14:nvPr/>
            </p14:nvContentPartPr>
            <p14:xfrm>
              <a:off x="4593106" y="4271498"/>
              <a:ext cx="626400" cy="191160"/>
            </p14:xfrm>
          </p:contentPart>
        </mc:Choice>
        <mc:Fallback>
          <p:pic>
            <p:nvPicPr>
              <p:cNvPr id="341" name="Ink 340">
                <a:extLst>
                  <a:ext uri="{FF2B5EF4-FFF2-40B4-BE49-F238E27FC236}">
                    <a16:creationId xmlns:a16="http://schemas.microsoft.com/office/drawing/2014/main" id="{37902072-390D-40B4-BAA6-30F1C9CF69A9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4584111" y="4262498"/>
                <a:ext cx="644030" cy="2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8">
            <p14:nvContentPartPr>
              <p14:cNvPr id="342" name="Ink 341">
                <a:extLst>
                  <a:ext uri="{FF2B5EF4-FFF2-40B4-BE49-F238E27FC236}">
                    <a16:creationId xmlns:a16="http://schemas.microsoft.com/office/drawing/2014/main" id="{8F287D40-3BF2-440D-B578-5A06B718E526}"/>
                  </a:ext>
                </a:extLst>
              </p14:cNvPr>
              <p14:cNvContentPartPr/>
              <p14:nvPr/>
            </p14:nvContentPartPr>
            <p14:xfrm>
              <a:off x="3518146" y="4288778"/>
              <a:ext cx="864720" cy="171720"/>
            </p14:xfrm>
          </p:contentPart>
        </mc:Choice>
        <mc:Fallback>
          <p:pic>
            <p:nvPicPr>
              <p:cNvPr id="342" name="Ink 341">
                <a:extLst>
                  <a:ext uri="{FF2B5EF4-FFF2-40B4-BE49-F238E27FC236}">
                    <a16:creationId xmlns:a16="http://schemas.microsoft.com/office/drawing/2014/main" id="{8F287D40-3BF2-440D-B578-5A06B718E526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3509502" y="4279778"/>
                <a:ext cx="882367" cy="18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0">
            <p14:nvContentPartPr>
              <p14:cNvPr id="343" name="Ink 342">
                <a:extLst>
                  <a:ext uri="{FF2B5EF4-FFF2-40B4-BE49-F238E27FC236}">
                    <a16:creationId xmlns:a16="http://schemas.microsoft.com/office/drawing/2014/main" id="{E2DD16CF-AF64-49C7-9385-396A2C52A1AB}"/>
                  </a:ext>
                </a:extLst>
              </p14:cNvPr>
              <p14:cNvContentPartPr/>
              <p14:nvPr/>
            </p14:nvContentPartPr>
            <p14:xfrm>
              <a:off x="7436386" y="3313178"/>
              <a:ext cx="203400" cy="170280"/>
            </p14:xfrm>
          </p:contentPart>
        </mc:Choice>
        <mc:Fallback>
          <p:pic>
            <p:nvPicPr>
              <p:cNvPr id="343" name="Ink 342">
                <a:extLst>
                  <a:ext uri="{FF2B5EF4-FFF2-40B4-BE49-F238E27FC236}">
                    <a16:creationId xmlns:a16="http://schemas.microsoft.com/office/drawing/2014/main" id="{E2DD16CF-AF64-49C7-9385-396A2C52A1AB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7427746" y="3304178"/>
                <a:ext cx="22104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2">
            <p14:nvContentPartPr>
              <p14:cNvPr id="344" name="Ink 343">
                <a:extLst>
                  <a:ext uri="{FF2B5EF4-FFF2-40B4-BE49-F238E27FC236}">
                    <a16:creationId xmlns:a16="http://schemas.microsoft.com/office/drawing/2014/main" id="{4B1C8882-EED7-4498-9503-0BB92DFC3525}"/>
                  </a:ext>
                </a:extLst>
              </p14:cNvPr>
              <p14:cNvContentPartPr/>
              <p14:nvPr/>
            </p14:nvContentPartPr>
            <p14:xfrm>
              <a:off x="7716826" y="3384458"/>
              <a:ext cx="214560" cy="5400"/>
            </p14:xfrm>
          </p:contentPart>
        </mc:Choice>
        <mc:Fallback>
          <p:pic>
            <p:nvPicPr>
              <p:cNvPr id="344" name="Ink 343">
                <a:extLst>
                  <a:ext uri="{FF2B5EF4-FFF2-40B4-BE49-F238E27FC236}">
                    <a16:creationId xmlns:a16="http://schemas.microsoft.com/office/drawing/2014/main" id="{4B1C8882-EED7-4498-9503-0BB92DFC3525}"/>
                  </a:ext>
                </a:extLst>
              </p:cNvPr>
              <p:cNvPicPr/>
              <p:nvPr/>
            </p:nvPicPr>
            <p:blipFill>
              <a:blip r:embed="rId133"/>
              <a:stretch>
                <a:fillRect/>
              </a:stretch>
            </p:blipFill>
            <p:spPr>
              <a:xfrm>
                <a:off x="7708186" y="3375818"/>
                <a:ext cx="23220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4">
            <p14:nvContentPartPr>
              <p14:cNvPr id="345" name="Ink 344">
                <a:extLst>
                  <a:ext uri="{FF2B5EF4-FFF2-40B4-BE49-F238E27FC236}">
                    <a16:creationId xmlns:a16="http://schemas.microsoft.com/office/drawing/2014/main" id="{30D01D04-444F-4B21-B606-BBFC80236477}"/>
                  </a:ext>
                </a:extLst>
              </p14:cNvPr>
              <p14:cNvContentPartPr/>
              <p14:nvPr/>
            </p14:nvContentPartPr>
            <p14:xfrm>
              <a:off x="7825546" y="3443498"/>
              <a:ext cx="76320" cy="24840"/>
            </p14:xfrm>
          </p:contentPart>
        </mc:Choice>
        <mc:Fallback>
          <p:pic>
            <p:nvPicPr>
              <p:cNvPr id="345" name="Ink 344">
                <a:extLst>
                  <a:ext uri="{FF2B5EF4-FFF2-40B4-BE49-F238E27FC236}">
                    <a16:creationId xmlns:a16="http://schemas.microsoft.com/office/drawing/2014/main" id="{30D01D04-444F-4B21-B606-BBFC80236477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7816546" y="3434858"/>
                <a:ext cx="93960" cy="4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6">
            <p14:nvContentPartPr>
              <p14:cNvPr id="348" name="Ink 347">
                <a:extLst>
                  <a:ext uri="{FF2B5EF4-FFF2-40B4-BE49-F238E27FC236}">
                    <a16:creationId xmlns:a16="http://schemas.microsoft.com/office/drawing/2014/main" id="{618B75DF-3D20-4342-A4F6-468D3EB2B7BF}"/>
                  </a:ext>
                </a:extLst>
              </p14:cNvPr>
              <p14:cNvContentPartPr/>
              <p14:nvPr/>
            </p14:nvContentPartPr>
            <p14:xfrm>
              <a:off x="8103106" y="3255218"/>
              <a:ext cx="445680" cy="216360"/>
            </p14:xfrm>
          </p:contentPart>
        </mc:Choice>
        <mc:Fallback>
          <p:pic>
            <p:nvPicPr>
              <p:cNvPr id="348" name="Ink 347">
                <a:extLst>
                  <a:ext uri="{FF2B5EF4-FFF2-40B4-BE49-F238E27FC236}">
                    <a16:creationId xmlns:a16="http://schemas.microsoft.com/office/drawing/2014/main" id="{618B75DF-3D20-4342-A4F6-468D3EB2B7BF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8094459" y="3246218"/>
                <a:ext cx="463334" cy="23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8">
            <p14:nvContentPartPr>
              <p14:cNvPr id="357" name="Ink 356">
                <a:extLst>
                  <a:ext uri="{FF2B5EF4-FFF2-40B4-BE49-F238E27FC236}">
                    <a16:creationId xmlns:a16="http://schemas.microsoft.com/office/drawing/2014/main" id="{52189A21-F487-4E93-87A1-820B6831AD8A}"/>
                  </a:ext>
                </a:extLst>
              </p14:cNvPr>
              <p14:cNvContentPartPr/>
              <p14:nvPr/>
            </p14:nvContentPartPr>
            <p14:xfrm>
              <a:off x="6179266" y="4151258"/>
              <a:ext cx="641520" cy="343800"/>
            </p14:xfrm>
          </p:contentPart>
        </mc:Choice>
        <mc:Fallback>
          <p:pic>
            <p:nvPicPr>
              <p:cNvPr id="357" name="Ink 356">
                <a:extLst>
                  <a:ext uri="{FF2B5EF4-FFF2-40B4-BE49-F238E27FC236}">
                    <a16:creationId xmlns:a16="http://schemas.microsoft.com/office/drawing/2014/main" id="{52189A21-F487-4E93-87A1-820B6831AD8A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6170626" y="4142258"/>
                <a:ext cx="659160" cy="36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0">
            <p14:nvContentPartPr>
              <p14:cNvPr id="371" name="Ink 370">
                <a:extLst>
                  <a:ext uri="{FF2B5EF4-FFF2-40B4-BE49-F238E27FC236}">
                    <a16:creationId xmlns:a16="http://schemas.microsoft.com/office/drawing/2014/main" id="{A090B854-E541-4A73-96D2-9C52A5D37EE9}"/>
                  </a:ext>
                </a:extLst>
              </p14:cNvPr>
              <p14:cNvContentPartPr/>
              <p14:nvPr/>
            </p14:nvContentPartPr>
            <p14:xfrm>
              <a:off x="7055866" y="3961898"/>
              <a:ext cx="1068840" cy="343440"/>
            </p14:xfrm>
          </p:contentPart>
        </mc:Choice>
        <mc:Fallback>
          <p:pic>
            <p:nvPicPr>
              <p:cNvPr id="371" name="Ink 370">
                <a:extLst>
                  <a:ext uri="{FF2B5EF4-FFF2-40B4-BE49-F238E27FC236}">
                    <a16:creationId xmlns:a16="http://schemas.microsoft.com/office/drawing/2014/main" id="{A090B854-E541-4A73-96D2-9C52A5D37EE9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7047226" y="3952898"/>
                <a:ext cx="1086480" cy="36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2">
            <p14:nvContentPartPr>
              <p14:cNvPr id="372" name="Ink 371">
                <a:extLst>
                  <a:ext uri="{FF2B5EF4-FFF2-40B4-BE49-F238E27FC236}">
                    <a16:creationId xmlns:a16="http://schemas.microsoft.com/office/drawing/2014/main" id="{7C06F139-69C4-4BBC-9495-CD00755F8ABD}"/>
                  </a:ext>
                </a:extLst>
              </p14:cNvPr>
              <p14:cNvContentPartPr/>
              <p14:nvPr/>
            </p14:nvContentPartPr>
            <p14:xfrm>
              <a:off x="7101226" y="4468058"/>
              <a:ext cx="164520" cy="104760"/>
            </p14:xfrm>
          </p:contentPart>
        </mc:Choice>
        <mc:Fallback>
          <p:pic>
            <p:nvPicPr>
              <p:cNvPr id="372" name="Ink 371">
                <a:extLst>
                  <a:ext uri="{FF2B5EF4-FFF2-40B4-BE49-F238E27FC236}">
                    <a16:creationId xmlns:a16="http://schemas.microsoft.com/office/drawing/2014/main" id="{7C06F139-69C4-4BBC-9495-CD00755F8ABD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7092586" y="4459058"/>
                <a:ext cx="182160" cy="12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4">
            <p14:nvContentPartPr>
              <p14:cNvPr id="380" name="Ink 379">
                <a:extLst>
                  <a:ext uri="{FF2B5EF4-FFF2-40B4-BE49-F238E27FC236}">
                    <a16:creationId xmlns:a16="http://schemas.microsoft.com/office/drawing/2014/main" id="{090CDBA2-C14E-4E9E-B86E-49B190227B63}"/>
                  </a:ext>
                </a:extLst>
              </p14:cNvPr>
              <p14:cNvContentPartPr/>
              <p14:nvPr/>
            </p14:nvContentPartPr>
            <p14:xfrm>
              <a:off x="7979626" y="4379858"/>
              <a:ext cx="226800" cy="192240"/>
            </p14:xfrm>
          </p:contentPart>
        </mc:Choice>
        <mc:Fallback>
          <p:pic>
            <p:nvPicPr>
              <p:cNvPr id="380" name="Ink 379">
                <a:extLst>
                  <a:ext uri="{FF2B5EF4-FFF2-40B4-BE49-F238E27FC236}">
                    <a16:creationId xmlns:a16="http://schemas.microsoft.com/office/drawing/2014/main" id="{090CDBA2-C14E-4E9E-B86E-49B190227B63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7970986" y="4370858"/>
                <a:ext cx="24444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6">
            <p14:nvContentPartPr>
              <p14:cNvPr id="381" name="Ink 380">
                <a:extLst>
                  <a:ext uri="{FF2B5EF4-FFF2-40B4-BE49-F238E27FC236}">
                    <a16:creationId xmlns:a16="http://schemas.microsoft.com/office/drawing/2014/main" id="{A3DD3216-7B11-4BEA-BFAB-DBDD4D0D2316}"/>
                  </a:ext>
                </a:extLst>
              </p14:cNvPr>
              <p14:cNvContentPartPr/>
              <p14:nvPr/>
            </p14:nvContentPartPr>
            <p14:xfrm>
              <a:off x="7587946" y="4379858"/>
              <a:ext cx="265320" cy="277560"/>
            </p14:xfrm>
          </p:contentPart>
        </mc:Choice>
        <mc:Fallback>
          <p:pic>
            <p:nvPicPr>
              <p:cNvPr id="381" name="Ink 380">
                <a:extLst>
                  <a:ext uri="{FF2B5EF4-FFF2-40B4-BE49-F238E27FC236}">
                    <a16:creationId xmlns:a16="http://schemas.microsoft.com/office/drawing/2014/main" id="{A3DD3216-7B11-4BEA-BFAB-DBDD4D0D2316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7578946" y="4370858"/>
                <a:ext cx="282960" cy="29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8">
            <p14:nvContentPartPr>
              <p14:cNvPr id="382" name="Ink 381">
                <a:extLst>
                  <a:ext uri="{FF2B5EF4-FFF2-40B4-BE49-F238E27FC236}">
                    <a16:creationId xmlns:a16="http://schemas.microsoft.com/office/drawing/2014/main" id="{048EB586-B747-4702-B657-74DA7C65A4CD}"/>
                  </a:ext>
                </a:extLst>
              </p14:cNvPr>
              <p14:cNvContentPartPr/>
              <p14:nvPr/>
            </p14:nvContentPartPr>
            <p14:xfrm>
              <a:off x="7346026" y="4377338"/>
              <a:ext cx="143280" cy="253800"/>
            </p14:xfrm>
          </p:contentPart>
        </mc:Choice>
        <mc:Fallback>
          <p:pic>
            <p:nvPicPr>
              <p:cNvPr id="382" name="Ink 381">
                <a:extLst>
                  <a:ext uri="{FF2B5EF4-FFF2-40B4-BE49-F238E27FC236}">
                    <a16:creationId xmlns:a16="http://schemas.microsoft.com/office/drawing/2014/main" id="{048EB586-B747-4702-B657-74DA7C65A4CD}"/>
                  </a:ext>
                </a:extLst>
              </p:cNvPr>
              <p:cNvPicPr/>
              <p:nvPr/>
            </p:nvPicPr>
            <p:blipFill>
              <a:blip r:embed="rId149"/>
              <a:stretch>
                <a:fillRect/>
              </a:stretch>
            </p:blipFill>
            <p:spPr>
              <a:xfrm>
                <a:off x="7337003" y="4368338"/>
                <a:ext cx="160964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0">
            <p14:nvContentPartPr>
              <p14:cNvPr id="399" name="Ink 398">
                <a:extLst>
                  <a:ext uri="{FF2B5EF4-FFF2-40B4-BE49-F238E27FC236}">
                    <a16:creationId xmlns:a16="http://schemas.microsoft.com/office/drawing/2014/main" id="{5BE53789-542F-418F-9CA5-8958379031C6}"/>
                  </a:ext>
                </a:extLst>
              </p14:cNvPr>
              <p14:cNvContentPartPr/>
              <p14:nvPr/>
            </p14:nvContentPartPr>
            <p14:xfrm>
              <a:off x="1604386" y="4933538"/>
              <a:ext cx="1368720" cy="560160"/>
            </p14:xfrm>
          </p:contentPart>
        </mc:Choice>
        <mc:Fallback>
          <p:pic>
            <p:nvPicPr>
              <p:cNvPr id="399" name="Ink 398">
                <a:extLst>
                  <a:ext uri="{FF2B5EF4-FFF2-40B4-BE49-F238E27FC236}">
                    <a16:creationId xmlns:a16="http://schemas.microsoft.com/office/drawing/2014/main" id="{5BE53789-542F-418F-9CA5-8958379031C6}"/>
                  </a:ext>
                </a:extLst>
              </p:cNvPr>
              <p:cNvPicPr/>
              <p:nvPr/>
            </p:nvPicPr>
            <p:blipFill>
              <a:blip r:embed="rId151"/>
              <a:stretch>
                <a:fillRect/>
              </a:stretch>
            </p:blipFill>
            <p:spPr>
              <a:xfrm>
                <a:off x="1595746" y="4924544"/>
                <a:ext cx="1386360" cy="5777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2">
            <p14:nvContentPartPr>
              <p14:cNvPr id="400" name="Ink 399">
                <a:extLst>
                  <a:ext uri="{FF2B5EF4-FFF2-40B4-BE49-F238E27FC236}">
                    <a16:creationId xmlns:a16="http://schemas.microsoft.com/office/drawing/2014/main" id="{025B499F-5C25-4218-B610-B40B57E6F18E}"/>
                  </a:ext>
                </a:extLst>
              </p14:cNvPr>
              <p14:cNvContentPartPr/>
              <p14:nvPr/>
            </p14:nvContentPartPr>
            <p14:xfrm>
              <a:off x="1011826" y="4982498"/>
              <a:ext cx="352440" cy="213480"/>
            </p14:xfrm>
          </p:contentPart>
        </mc:Choice>
        <mc:Fallback>
          <p:pic>
            <p:nvPicPr>
              <p:cNvPr id="400" name="Ink 399">
                <a:extLst>
                  <a:ext uri="{FF2B5EF4-FFF2-40B4-BE49-F238E27FC236}">
                    <a16:creationId xmlns:a16="http://schemas.microsoft.com/office/drawing/2014/main" id="{025B499F-5C25-4218-B610-B40B57E6F18E}"/>
                  </a:ext>
                </a:extLst>
              </p:cNvPr>
              <p:cNvPicPr/>
              <p:nvPr/>
            </p:nvPicPr>
            <p:blipFill>
              <a:blip r:embed="rId153"/>
              <a:stretch>
                <a:fillRect/>
              </a:stretch>
            </p:blipFill>
            <p:spPr>
              <a:xfrm>
                <a:off x="1003177" y="4973498"/>
                <a:ext cx="370098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4">
            <p14:nvContentPartPr>
              <p14:cNvPr id="401" name="Ink 400">
                <a:extLst>
                  <a:ext uri="{FF2B5EF4-FFF2-40B4-BE49-F238E27FC236}">
                    <a16:creationId xmlns:a16="http://schemas.microsoft.com/office/drawing/2014/main" id="{2191AA1F-4F23-4D18-AD97-591A81912802}"/>
                  </a:ext>
                </a:extLst>
              </p14:cNvPr>
              <p14:cNvContentPartPr/>
              <p14:nvPr/>
            </p14:nvContentPartPr>
            <p14:xfrm>
              <a:off x="670186" y="4928498"/>
              <a:ext cx="250200" cy="383760"/>
            </p14:xfrm>
          </p:contentPart>
        </mc:Choice>
        <mc:Fallback>
          <p:pic>
            <p:nvPicPr>
              <p:cNvPr id="401" name="Ink 400">
                <a:extLst>
                  <a:ext uri="{FF2B5EF4-FFF2-40B4-BE49-F238E27FC236}">
                    <a16:creationId xmlns:a16="http://schemas.microsoft.com/office/drawing/2014/main" id="{2191AA1F-4F23-4D18-AD97-591A81912802}"/>
                  </a:ext>
                </a:extLst>
              </p:cNvPr>
              <p:cNvPicPr/>
              <p:nvPr/>
            </p:nvPicPr>
            <p:blipFill>
              <a:blip r:embed="rId155"/>
              <a:stretch>
                <a:fillRect/>
              </a:stretch>
            </p:blipFill>
            <p:spPr>
              <a:xfrm>
                <a:off x="661173" y="4919858"/>
                <a:ext cx="267865" cy="40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6">
            <p14:nvContentPartPr>
              <p14:cNvPr id="419" name="Ink 418">
                <a:extLst>
                  <a:ext uri="{FF2B5EF4-FFF2-40B4-BE49-F238E27FC236}">
                    <a16:creationId xmlns:a16="http://schemas.microsoft.com/office/drawing/2014/main" id="{DE56D0DA-A3E9-4FD0-8237-C97B16DF9FFE}"/>
                  </a:ext>
                </a:extLst>
              </p14:cNvPr>
              <p14:cNvContentPartPr/>
              <p14:nvPr/>
            </p14:nvContentPartPr>
            <p14:xfrm>
              <a:off x="4961026" y="4775138"/>
              <a:ext cx="560520" cy="192960"/>
            </p14:xfrm>
          </p:contentPart>
        </mc:Choice>
        <mc:Fallback>
          <p:pic>
            <p:nvPicPr>
              <p:cNvPr id="419" name="Ink 418">
                <a:extLst>
                  <a:ext uri="{FF2B5EF4-FFF2-40B4-BE49-F238E27FC236}">
                    <a16:creationId xmlns:a16="http://schemas.microsoft.com/office/drawing/2014/main" id="{DE56D0DA-A3E9-4FD0-8237-C97B16DF9FFE}"/>
                  </a:ext>
                </a:extLst>
              </p:cNvPr>
              <p:cNvPicPr/>
              <p:nvPr/>
            </p:nvPicPr>
            <p:blipFill>
              <a:blip r:embed="rId157"/>
              <a:stretch>
                <a:fillRect/>
              </a:stretch>
            </p:blipFill>
            <p:spPr>
              <a:xfrm>
                <a:off x="4952026" y="4766138"/>
                <a:ext cx="578160" cy="21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8">
            <p14:nvContentPartPr>
              <p14:cNvPr id="420" name="Ink 419">
                <a:extLst>
                  <a:ext uri="{FF2B5EF4-FFF2-40B4-BE49-F238E27FC236}">
                    <a16:creationId xmlns:a16="http://schemas.microsoft.com/office/drawing/2014/main" id="{B836AA0C-C3C1-47FA-9A6B-4CBC5055D5B1}"/>
                  </a:ext>
                </a:extLst>
              </p14:cNvPr>
              <p14:cNvContentPartPr/>
              <p14:nvPr/>
            </p14:nvContentPartPr>
            <p14:xfrm>
              <a:off x="4034026" y="4779098"/>
              <a:ext cx="547560" cy="174240"/>
            </p14:xfrm>
          </p:contentPart>
        </mc:Choice>
        <mc:Fallback>
          <p:pic>
            <p:nvPicPr>
              <p:cNvPr id="420" name="Ink 419">
                <a:extLst>
                  <a:ext uri="{FF2B5EF4-FFF2-40B4-BE49-F238E27FC236}">
                    <a16:creationId xmlns:a16="http://schemas.microsoft.com/office/drawing/2014/main" id="{B836AA0C-C3C1-47FA-9A6B-4CBC5055D5B1}"/>
                  </a:ext>
                </a:extLst>
              </p:cNvPr>
              <p:cNvPicPr/>
              <p:nvPr/>
            </p:nvPicPr>
            <p:blipFill>
              <a:blip r:embed="rId159"/>
              <a:stretch>
                <a:fillRect/>
              </a:stretch>
            </p:blipFill>
            <p:spPr>
              <a:xfrm>
                <a:off x="4025380" y="4770458"/>
                <a:ext cx="565212" cy="19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0">
            <p14:nvContentPartPr>
              <p14:cNvPr id="421" name="Ink 420">
                <a:extLst>
                  <a:ext uri="{FF2B5EF4-FFF2-40B4-BE49-F238E27FC236}">
                    <a16:creationId xmlns:a16="http://schemas.microsoft.com/office/drawing/2014/main" id="{E98077AE-B88B-4902-B0DB-5F3F5B88C539}"/>
                  </a:ext>
                </a:extLst>
              </p14:cNvPr>
              <p14:cNvContentPartPr/>
              <p14:nvPr/>
            </p14:nvContentPartPr>
            <p14:xfrm>
              <a:off x="3529666" y="4793138"/>
              <a:ext cx="423720" cy="161280"/>
            </p14:xfrm>
          </p:contentPart>
        </mc:Choice>
        <mc:Fallback>
          <p:pic>
            <p:nvPicPr>
              <p:cNvPr id="421" name="Ink 420">
                <a:extLst>
                  <a:ext uri="{FF2B5EF4-FFF2-40B4-BE49-F238E27FC236}">
                    <a16:creationId xmlns:a16="http://schemas.microsoft.com/office/drawing/2014/main" id="{E98077AE-B88B-4902-B0DB-5F3F5B88C539}"/>
                  </a:ext>
                </a:extLst>
              </p:cNvPr>
              <p:cNvPicPr/>
              <p:nvPr/>
            </p:nvPicPr>
            <p:blipFill>
              <a:blip r:embed="rId161"/>
              <a:stretch>
                <a:fillRect/>
              </a:stretch>
            </p:blipFill>
            <p:spPr>
              <a:xfrm>
                <a:off x="3521026" y="4784158"/>
                <a:ext cx="441360" cy="1788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2">
            <p14:nvContentPartPr>
              <p14:cNvPr id="430" name="Ink 429">
                <a:extLst>
                  <a:ext uri="{FF2B5EF4-FFF2-40B4-BE49-F238E27FC236}">
                    <a16:creationId xmlns:a16="http://schemas.microsoft.com/office/drawing/2014/main" id="{102E6D1E-9331-4CEF-803B-701906556FD0}"/>
                  </a:ext>
                </a:extLst>
              </p14:cNvPr>
              <p14:cNvContentPartPr/>
              <p14:nvPr/>
            </p14:nvContentPartPr>
            <p14:xfrm>
              <a:off x="4410226" y="5130818"/>
              <a:ext cx="257400" cy="154080"/>
            </p14:xfrm>
          </p:contentPart>
        </mc:Choice>
        <mc:Fallback>
          <p:pic>
            <p:nvPicPr>
              <p:cNvPr id="430" name="Ink 429">
                <a:extLst>
                  <a:ext uri="{FF2B5EF4-FFF2-40B4-BE49-F238E27FC236}">
                    <a16:creationId xmlns:a16="http://schemas.microsoft.com/office/drawing/2014/main" id="{102E6D1E-9331-4CEF-803B-701906556FD0}"/>
                  </a:ext>
                </a:extLst>
              </p:cNvPr>
              <p:cNvPicPr/>
              <p:nvPr/>
            </p:nvPicPr>
            <p:blipFill>
              <a:blip r:embed="rId163"/>
              <a:stretch>
                <a:fillRect/>
              </a:stretch>
            </p:blipFill>
            <p:spPr>
              <a:xfrm>
                <a:off x="4401226" y="5122178"/>
                <a:ext cx="27504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4">
            <p14:nvContentPartPr>
              <p14:cNvPr id="433" name="Ink 432">
                <a:extLst>
                  <a:ext uri="{FF2B5EF4-FFF2-40B4-BE49-F238E27FC236}">
                    <a16:creationId xmlns:a16="http://schemas.microsoft.com/office/drawing/2014/main" id="{F72A81C0-B70A-4844-A578-E921CC0987BF}"/>
                  </a:ext>
                </a:extLst>
              </p14:cNvPr>
              <p14:cNvContentPartPr/>
              <p14:nvPr/>
            </p14:nvContentPartPr>
            <p14:xfrm>
              <a:off x="5012866" y="5067818"/>
              <a:ext cx="192960" cy="206280"/>
            </p14:xfrm>
          </p:contentPart>
        </mc:Choice>
        <mc:Fallback>
          <p:pic>
            <p:nvPicPr>
              <p:cNvPr id="433" name="Ink 432">
                <a:extLst>
                  <a:ext uri="{FF2B5EF4-FFF2-40B4-BE49-F238E27FC236}">
                    <a16:creationId xmlns:a16="http://schemas.microsoft.com/office/drawing/2014/main" id="{F72A81C0-B70A-4844-A578-E921CC0987BF}"/>
                  </a:ext>
                </a:extLst>
              </p:cNvPr>
              <p:cNvPicPr/>
              <p:nvPr/>
            </p:nvPicPr>
            <p:blipFill>
              <a:blip r:embed="rId165"/>
              <a:stretch>
                <a:fillRect/>
              </a:stretch>
            </p:blipFill>
            <p:spPr>
              <a:xfrm>
                <a:off x="5003866" y="5058818"/>
                <a:ext cx="21060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6">
            <p14:nvContentPartPr>
              <p14:cNvPr id="434" name="Ink 433">
                <a:extLst>
                  <a:ext uri="{FF2B5EF4-FFF2-40B4-BE49-F238E27FC236}">
                    <a16:creationId xmlns:a16="http://schemas.microsoft.com/office/drawing/2014/main" id="{4928C919-3C5E-44D5-8BD7-46F7283CB5D9}"/>
                  </a:ext>
                </a:extLst>
              </p14:cNvPr>
              <p14:cNvContentPartPr/>
              <p14:nvPr/>
            </p14:nvContentPartPr>
            <p14:xfrm>
              <a:off x="3456226" y="5114978"/>
              <a:ext cx="871560" cy="158400"/>
            </p14:xfrm>
          </p:contentPart>
        </mc:Choice>
        <mc:Fallback>
          <p:pic>
            <p:nvPicPr>
              <p:cNvPr id="434" name="Ink 433">
                <a:extLst>
                  <a:ext uri="{FF2B5EF4-FFF2-40B4-BE49-F238E27FC236}">
                    <a16:creationId xmlns:a16="http://schemas.microsoft.com/office/drawing/2014/main" id="{4928C919-3C5E-44D5-8BD7-46F7283CB5D9}"/>
                  </a:ext>
                </a:extLst>
              </p:cNvPr>
              <p:cNvPicPr/>
              <p:nvPr/>
            </p:nvPicPr>
            <p:blipFill>
              <a:blip r:embed="rId167"/>
              <a:stretch>
                <a:fillRect/>
              </a:stretch>
            </p:blipFill>
            <p:spPr>
              <a:xfrm>
                <a:off x="3447226" y="5106338"/>
                <a:ext cx="889200" cy="17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8">
            <p14:nvContentPartPr>
              <p14:cNvPr id="435" name="Ink 434">
                <a:extLst>
                  <a:ext uri="{FF2B5EF4-FFF2-40B4-BE49-F238E27FC236}">
                    <a16:creationId xmlns:a16="http://schemas.microsoft.com/office/drawing/2014/main" id="{283798D6-576D-4011-B2DA-1FC8DD8B2884}"/>
                  </a:ext>
                </a:extLst>
              </p14:cNvPr>
              <p14:cNvContentPartPr/>
              <p14:nvPr/>
            </p14:nvContentPartPr>
            <p14:xfrm>
              <a:off x="5085226" y="5425658"/>
              <a:ext cx="196200" cy="133920"/>
            </p14:xfrm>
          </p:contentPart>
        </mc:Choice>
        <mc:Fallback>
          <p:pic>
            <p:nvPicPr>
              <p:cNvPr id="435" name="Ink 434">
                <a:extLst>
                  <a:ext uri="{FF2B5EF4-FFF2-40B4-BE49-F238E27FC236}">
                    <a16:creationId xmlns:a16="http://schemas.microsoft.com/office/drawing/2014/main" id="{283798D6-576D-4011-B2DA-1FC8DD8B2884}"/>
                  </a:ext>
                </a:extLst>
              </p:cNvPr>
              <p:cNvPicPr/>
              <p:nvPr/>
            </p:nvPicPr>
            <p:blipFill>
              <a:blip r:embed="rId169"/>
              <a:stretch>
                <a:fillRect/>
              </a:stretch>
            </p:blipFill>
            <p:spPr>
              <a:xfrm>
                <a:off x="5076586" y="5416658"/>
                <a:ext cx="213840" cy="15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8901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B35B1D9-6655-4B06-BDE5-D4D8EC2D5B43}"/>
                  </a:ext>
                </a:extLst>
              </p14:cNvPr>
              <p14:cNvContentPartPr/>
              <p14:nvPr/>
            </p14:nvContentPartPr>
            <p14:xfrm>
              <a:off x="555346" y="121418"/>
              <a:ext cx="3335040" cy="43452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B35B1D9-6655-4B06-BDE5-D4D8EC2D5B4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6706" y="112411"/>
                <a:ext cx="3352680" cy="4521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3B8BB340-C696-4417-A517-E0C3D9E36928}"/>
                  </a:ext>
                </a:extLst>
              </p14:cNvPr>
              <p14:cNvContentPartPr/>
              <p14:nvPr/>
            </p14:nvContentPartPr>
            <p14:xfrm>
              <a:off x="623386" y="950858"/>
              <a:ext cx="143280" cy="7848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3B8BB340-C696-4417-A517-E0C3D9E3692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4386" y="941858"/>
                <a:ext cx="160920" cy="9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92B0B1B8-220B-443E-92AE-CD0FA8972394}"/>
                  </a:ext>
                </a:extLst>
              </p14:cNvPr>
              <p14:cNvContentPartPr/>
              <p14:nvPr/>
            </p14:nvContentPartPr>
            <p14:xfrm>
              <a:off x="1307026" y="842858"/>
              <a:ext cx="1117080" cy="31284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92B0B1B8-220B-443E-92AE-CD0FA897239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98026" y="834228"/>
                <a:ext cx="1134720" cy="3304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EFB4B1D6-7A00-4FF2-8B05-ED7D4B075EF3}"/>
                  </a:ext>
                </a:extLst>
              </p14:cNvPr>
              <p14:cNvContentPartPr/>
              <p14:nvPr/>
            </p14:nvContentPartPr>
            <p14:xfrm>
              <a:off x="3519586" y="856178"/>
              <a:ext cx="885600" cy="33912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EFB4B1D6-7A00-4FF2-8B05-ED7D4B075EF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10586" y="847538"/>
                <a:ext cx="903240" cy="35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6AE59162-EB88-4507-AB91-8A389A0D3A2B}"/>
                  </a:ext>
                </a:extLst>
              </p14:cNvPr>
              <p14:cNvContentPartPr/>
              <p14:nvPr/>
            </p14:nvContentPartPr>
            <p14:xfrm>
              <a:off x="2579266" y="937898"/>
              <a:ext cx="752400" cy="20880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6AE59162-EB88-4507-AB91-8A389A0D3A2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570266" y="929258"/>
                <a:ext cx="770040" cy="22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B16F0D7E-ABC5-4938-B03F-A6E544EF2D5F}"/>
                  </a:ext>
                </a:extLst>
              </p14:cNvPr>
              <p14:cNvContentPartPr/>
              <p14:nvPr/>
            </p14:nvContentPartPr>
            <p14:xfrm>
              <a:off x="5262346" y="809738"/>
              <a:ext cx="677160" cy="23076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B16F0D7E-ABC5-4938-B03F-A6E544EF2D5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253706" y="800752"/>
                <a:ext cx="694800" cy="2483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6F748371-7A37-44D6-AFD4-B97781CEA286}"/>
                  </a:ext>
                </a:extLst>
              </p14:cNvPr>
              <p14:cNvContentPartPr/>
              <p14:nvPr/>
            </p14:nvContentPartPr>
            <p14:xfrm>
              <a:off x="4719466" y="821978"/>
              <a:ext cx="335880" cy="24372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6F748371-7A37-44D6-AFD4-B97781CEA28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710466" y="812978"/>
                <a:ext cx="353520" cy="26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62C3D095-4F64-4373-926B-A1A0E316D7A0}"/>
                  </a:ext>
                </a:extLst>
              </p14:cNvPr>
              <p14:cNvContentPartPr/>
              <p14:nvPr/>
            </p14:nvContentPartPr>
            <p14:xfrm>
              <a:off x="6100786" y="802538"/>
              <a:ext cx="271440" cy="22572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62C3D095-4F64-4373-926B-A1A0E316D7A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091786" y="793552"/>
                <a:ext cx="289080" cy="2433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04AF3C86-C136-4605-94C3-CFF3D9CEA353}"/>
                  </a:ext>
                </a:extLst>
              </p14:cNvPr>
              <p14:cNvContentPartPr/>
              <p14:nvPr/>
            </p14:nvContentPartPr>
            <p14:xfrm>
              <a:off x="6529906" y="828098"/>
              <a:ext cx="374760" cy="21888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04AF3C86-C136-4605-94C3-CFF3D9CEA35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520906" y="819458"/>
                <a:ext cx="392400" cy="23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EBB0A1A6-D7A0-40BF-96AB-ED9412740BC2}"/>
                  </a:ext>
                </a:extLst>
              </p14:cNvPr>
              <p14:cNvContentPartPr/>
              <p14:nvPr/>
            </p14:nvContentPartPr>
            <p14:xfrm>
              <a:off x="8539426" y="852578"/>
              <a:ext cx="714960" cy="27900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EBB0A1A6-D7A0-40BF-96AB-ED9412740BC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530786" y="843578"/>
                <a:ext cx="732600" cy="29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A0D2EF62-C88E-421D-8E65-974F7EDE9378}"/>
                  </a:ext>
                </a:extLst>
              </p14:cNvPr>
              <p14:cNvContentPartPr/>
              <p14:nvPr/>
            </p14:nvContentPartPr>
            <p14:xfrm>
              <a:off x="7174306" y="849698"/>
              <a:ext cx="1262880" cy="21348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A0D2EF62-C88E-421D-8E65-974F7EDE937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165309" y="841058"/>
                <a:ext cx="1280515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20" name="Ink 519">
                <a:extLst>
                  <a:ext uri="{FF2B5EF4-FFF2-40B4-BE49-F238E27FC236}">
                    <a16:creationId xmlns:a16="http://schemas.microsoft.com/office/drawing/2014/main" id="{8D8849C7-D888-4DCB-8750-B3ECEB7D5DD9}"/>
                  </a:ext>
                </a:extLst>
              </p14:cNvPr>
              <p14:cNvContentPartPr/>
              <p14:nvPr/>
            </p14:nvContentPartPr>
            <p14:xfrm>
              <a:off x="264106" y="1386098"/>
              <a:ext cx="8977320" cy="4533840"/>
            </p14:xfrm>
          </p:contentPart>
        </mc:Choice>
        <mc:Fallback>
          <p:pic>
            <p:nvPicPr>
              <p:cNvPr id="520" name="Ink 519">
                <a:extLst>
                  <a:ext uri="{FF2B5EF4-FFF2-40B4-BE49-F238E27FC236}">
                    <a16:creationId xmlns:a16="http://schemas.microsoft.com/office/drawing/2014/main" id="{8D8849C7-D888-4DCB-8750-B3ECEB7D5DD9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55106" y="1377098"/>
                <a:ext cx="8994960" cy="455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531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3EBF8EB-7F23-49F7-9630-EA4BC1D7C87F}"/>
                  </a:ext>
                </a:extLst>
              </p14:cNvPr>
              <p14:cNvContentPartPr/>
              <p14:nvPr/>
            </p14:nvContentPartPr>
            <p14:xfrm>
              <a:off x="754066" y="561338"/>
              <a:ext cx="113040" cy="150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3EBF8EB-7F23-49F7-9630-EA4BC1D7C8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5066" y="552338"/>
                <a:ext cx="130680" cy="16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65AE971-A4D0-4B56-8C03-53A19493079E}"/>
                  </a:ext>
                </a:extLst>
              </p14:cNvPr>
              <p14:cNvContentPartPr/>
              <p14:nvPr/>
            </p14:nvContentPartPr>
            <p14:xfrm>
              <a:off x="1248706" y="386378"/>
              <a:ext cx="924840" cy="284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65AE971-A4D0-4B56-8C03-53A19493079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39706" y="377378"/>
                <a:ext cx="942480" cy="30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C2B192B-2C94-4999-9E94-B3DAB21FCFB6}"/>
                  </a:ext>
                </a:extLst>
              </p14:cNvPr>
              <p14:cNvContentPartPr/>
              <p14:nvPr/>
            </p14:nvContentPartPr>
            <p14:xfrm>
              <a:off x="2517706" y="490778"/>
              <a:ext cx="516600" cy="1432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C2B192B-2C94-4999-9E94-B3DAB21FCFB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09066" y="482138"/>
                <a:ext cx="534240" cy="16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0D5240A3-9915-48D5-B355-269249A85C10}"/>
                  </a:ext>
                </a:extLst>
              </p14:cNvPr>
              <p14:cNvContentPartPr/>
              <p14:nvPr/>
            </p14:nvContentPartPr>
            <p14:xfrm>
              <a:off x="3271546" y="409058"/>
              <a:ext cx="361440" cy="2196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0D5240A3-9915-48D5-B355-269249A85C1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62906" y="400418"/>
                <a:ext cx="379080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7106C810-C78C-4CEE-B457-AD059DA4AD63}"/>
                  </a:ext>
                </a:extLst>
              </p14:cNvPr>
              <p14:cNvContentPartPr/>
              <p14:nvPr/>
            </p14:nvContentPartPr>
            <p14:xfrm>
              <a:off x="6804946" y="340298"/>
              <a:ext cx="388440" cy="21456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7106C810-C78C-4CEE-B457-AD059DA4AD6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796306" y="331298"/>
                <a:ext cx="406080" cy="2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1B22892B-6F38-4D1D-BEBD-1D3408A9296A}"/>
                  </a:ext>
                </a:extLst>
              </p14:cNvPr>
              <p14:cNvContentPartPr/>
              <p14:nvPr/>
            </p14:nvContentPartPr>
            <p14:xfrm>
              <a:off x="5157946" y="327338"/>
              <a:ext cx="1361520" cy="23580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1B22892B-6F38-4D1D-BEBD-1D3408A9296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49304" y="318698"/>
                <a:ext cx="1379165" cy="25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19E7907F-C02E-4446-B6A0-DD1DDE54B576}"/>
                  </a:ext>
                </a:extLst>
              </p14:cNvPr>
              <p14:cNvContentPartPr/>
              <p14:nvPr/>
            </p14:nvContentPartPr>
            <p14:xfrm>
              <a:off x="3915586" y="395378"/>
              <a:ext cx="864000" cy="37260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19E7907F-C02E-4446-B6A0-DD1DDE54B57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906586" y="386378"/>
                <a:ext cx="881640" cy="39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73265920-B9E2-4655-BBBA-B28C11389DFB}"/>
                  </a:ext>
                </a:extLst>
              </p14:cNvPr>
              <p14:cNvContentPartPr/>
              <p14:nvPr/>
            </p14:nvContentPartPr>
            <p14:xfrm>
              <a:off x="6808186" y="854738"/>
              <a:ext cx="396000" cy="17388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73265920-B9E2-4655-BBBA-B28C11389DF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799186" y="845738"/>
                <a:ext cx="413640" cy="19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979EE19A-ED41-4F34-AE56-C7B4FE4C885D}"/>
                  </a:ext>
                </a:extLst>
              </p14:cNvPr>
              <p14:cNvContentPartPr/>
              <p14:nvPr/>
            </p14:nvContentPartPr>
            <p14:xfrm>
              <a:off x="8398306" y="387458"/>
              <a:ext cx="593280" cy="23292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979EE19A-ED41-4F34-AE56-C7B4FE4C885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389306" y="378458"/>
                <a:ext cx="610920" cy="25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DCAC9EDC-C5A7-4470-AD65-E47D9C2CD976}"/>
                  </a:ext>
                </a:extLst>
              </p14:cNvPr>
              <p14:cNvContentPartPr/>
              <p14:nvPr/>
            </p14:nvContentPartPr>
            <p14:xfrm>
              <a:off x="7488226" y="243458"/>
              <a:ext cx="711720" cy="36864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DCAC9EDC-C5A7-4470-AD65-E47D9C2CD97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479586" y="234458"/>
                <a:ext cx="729360" cy="3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5B780E1B-91DE-4514-BC6F-E3EC5CAC1321}"/>
                  </a:ext>
                </a:extLst>
              </p14:cNvPr>
              <p14:cNvContentPartPr/>
              <p14:nvPr/>
            </p14:nvContentPartPr>
            <p14:xfrm>
              <a:off x="8265106" y="830258"/>
              <a:ext cx="1026720" cy="41328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5B780E1B-91DE-4514-BC6F-E3EC5CAC132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256106" y="821258"/>
                <a:ext cx="1044360" cy="43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C2DE3595-1CE6-45F6-AFDE-1EC007E93768}"/>
                  </a:ext>
                </a:extLst>
              </p14:cNvPr>
              <p14:cNvContentPartPr/>
              <p14:nvPr/>
            </p14:nvContentPartPr>
            <p14:xfrm>
              <a:off x="7381306" y="778058"/>
              <a:ext cx="735840" cy="32508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C2DE3595-1CE6-45F6-AFDE-1EC007E9376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372662" y="769058"/>
                <a:ext cx="753489" cy="34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B0C101FB-FED7-4057-9D2D-99CDD357392B}"/>
                  </a:ext>
                </a:extLst>
              </p14:cNvPr>
              <p14:cNvContentPartPr/>
              <p14:nvPr/>
            </p14:nvContentPartPr>
            <p14:xfrm>
              <a:off x="664066" y="1626938"/>
              <a:ext cx="119520" cy="10764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B0C101FB-FED7-4057-9D2D-99CDD357392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55066" y="1618298"/>
                <a:ext cx="137160" cy="12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0261A98F-A3AC-4430-B5E0-D3FA822D6655}"/>
                  </a:ext>
                </a:extLst>
              </p14:cNvPr>
              <p14:cNvContentPartPr/>
              <p14:nvPr/>
            </p14:nvContentPartPr>
            <p14:xfrm>
              <a:off x="4789666" y="1539818"/>
              <a:ext cx="798120" cy="247680"/>
            </p14:xfrm>
          </p:contentPart>
        </mc:Choice>
        <mc:Fallback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0261A98F-A3AC-4430-B5E0-D3FA822D665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780666" y="1530818"/>
                <a:ext cx="815760" cy="26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229997CF-1E6E-482B-99A1-09952102C609}"/>
                  </a:ext>
                </a:extLst>
              </p14:cNvPr>
              <p14:cNvContentPartPr/>
              <p14:nvPr/>
            </p14:nvContentPartPr>
            <p14:xfrm>
              <a:off x="5952106" y="1608578"/>
              <a:ext cx="528840" cy="164520"/>
            </p14:xfrm>
          </p:contentPart>
        </mc:Choice>
        <mc:Fallback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229997CF-1E6E-482B-99A1-09952102C609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943466" y="1599938"/>
                <a:ext cx="546480" cy="18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67F35197-5D4E-4B04-A511-C6A7F2887A71}"/>
                  </a:ext>
                </a:extLst>
              </p14:cNvPr>
              <p14:cNvContentPartPr/>
              <p14:nvPr/>
            </p14:nvContentPartPr>
            <p14:xfrm>
              <a:off x="6722866" y="1524698"/>
              <a:ext cx="404640" cy="236880"/>
            </p14:xfrm>
          </p:contentPart>
        </mc:Choice>
        <mc:Fallback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67F35197-5D4E-4B04-A511-C6A7F2887A71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714226" y="1515698"/>
                <a:ext cx="422280" cy="25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870F543F-C0DA-4808-9097-4DA711589B78}"/>
                  </a:ext>
                </a:extLst>
              </p14:cNvPr>
              <p14:cNvContentPartPr/>
              <p14:nvPr/>
            </p14:nvContentPartPr>
            <p14:xfrm>
              <a:off x="3935026" y="1557818"/>
              <a:ext cx="549000" cy="217800"/>
            </p14:xfrm>
          </p:contentPart>
        </mc:Choice>
        <mc:Fallback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870F543F-C0DA-4808-9097-4DA711589B7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926386" y="1549178"/>
                <a:ext cx="56664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A22AB94F-7F72-4AC5-ABE4-7E6193A44516}"/>
                  </a:ext>
                </a:extLst>
              </p14:cNvPr>
              <p14:cNvContentPartPr/>
              <p14:nvPr/>
            </p14:nvContentPartPr>
            <p14:xfrm>
              <a:off x="3355786" y="1548098"/>
              <a:ext cx="239760" cy="298800"/>
            </p14:xfrm>
          </p:contentPart>
        </mc:Choice>
        <mc:Fallback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A22AB94F-7F72-4AC5-ABE4-7E6193A44516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346799" y="1539458"/>
                <a:ext cx="257374" cy="31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FE7CEC8D-2CA0-4246-8B09-6A8992B53C64}"/>
                  </a:ext>
                </a:extLst>
              </p14:cNvPr>
              <p14:cNvContentPartPr/>
              <p14:nvPr/>
            </p14:nvContentPartPr>
            <p14:xfrm>
              <a:off x="1856386" y="1447298"/>
              <a:ext cx="1207440" cy="473040"/>
            </p14:xfrm>
          </p:contentPart>
        </mc:Choice>
        <mc:Fallback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FE7CEC8D-2CA0-4246-8B09-6A8992B53C64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847389" y="1438298"/>
                <a:ext cx="1225075" cy="49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17846657-3EB7-4DFA-BDA7-543B7ECBD76E}"/>
                  </a:ext>
                </a:extLst>
              </p14:cNvPr>
              <p14:cNvContentPartPr/>
              <p14:nvPr/>
            </p14:nvContentPartPr>
            <p14:xfrm>
              <a:off x="1229626" y="1478618"/>
              <a:ext cx="439560" cy="254520"/>
            </p14:xfrm>
          </p:contentPart>
        </mc:Choice>
        <mc:Fallback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17846657-3EB7-4DFA-BDA7-543B7ECBD76E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220626" y="1469978"/>
                <a:ext cx="457200" cy="27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5C223ACD-9132-484B-8199-3A5FF6C6ABD5}"/>
                  </a:ext>
                </a:extLst>
              </p14:cNvPr>
              <p14:cNvContentPartPr/>
              <p14:nvPr/>
            </p14:nvContentPartPr>
            <p14:xfrm>
              <a:off x="2439226" y="2129498"/>
              <a:ext cx="1564200" cy="475200"/>
            </p14:xfrm>
          </p:contentPart>
        </mc:Choice>
        <mc:Fallback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5C223ACD-9132-484B-8199-3A5FF6C6ABD5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430584" y="2120858"/>
                <a:ext cx="1581844" cy="49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7660F0B9-521E-4235-9CF2-0C3004B738AA}"/>
                  </a:ext>
                </a:extLst>
              </p14:cNvPr>
              <p14:cNvContentPartPr/>
              <p14:nvPr/>
            </p14:nvContentPartPr>
            <p14:xfrm>
              <a:off x="1296226" y="2205098"/>
              <a:ext cx="830880" cy="17820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7660F0B9-521E-4235-9CF2-0C3004B738AA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287586" y="2196458"/>
                <a:ext cx="848520" cy="19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9AC7AE22-F530-40A2-9538-FFDF6C551E8C}"/>
                  </a:ext>
                </a:extLst>
              </p14:cNvPr>
              <p14:cNvContentPartPr/>
              <p14:nvPr/>
            </p14:nvContentPartPr>
            <p14:xfrm>
              <a:off x="7386706" y="1546298"/>
              <a:ext cx="1788120" cy="292680"/>
            </p14:xfrm>
          </p:contentPart>
        </mc:Choice>
        <mc:Fallback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9AC7AE22-F530-40A2-9538-FFDF6C551E8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378066" y="1537309"/>
                <a:ext cx="1805760" cy="3102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443FDA75-E732-4C5C-93F0-0117B74BFED2}"/>
                  </a:ext>
                </a:extLst>
              </p14:cNvPr>
              <p14:cNvContentPartPr/>
              <p14:nvPr/>
            </p14:nvContentPartPr>
            <p14:xfrm>
              <a:off x="4306546" y="2189258"/>
              <a:ext cx="777600" cy="207000"/>
            </p14:xfrm>
          </p:contentPart>
        </mc:Choice>
        <mc:Fallback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443FDA75-E732-4C5C-93F0-0117B74BFED2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297906" y="2180618"/>
                <a:ext cx="79524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EACB8D15-38A7-4F85-A9E3-13927CDA4E0F}"/>
                  </a:ext>
                </a:extLst>
              </p14:cNvPr>
              <p14:cNvContentPartPr/>
              <p14:nvPr/>
            </p14:nvContentPartPr>
            <p14:xfrm>
              <a:off x="5298706" y="2156858"/>
              <a:ext cx="1664280" cy="451800"/>
            </p14:xfrm>
          </p:contentPart>
        </mc:Choice>
        <mc:Fallback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EACB8D15-38A7-4F85-A9E3-13927CDA4E0F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290066" y="2147865"/>
                <a:ext cx="1681920" cy="4694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D9EB4771-28A9-4035-8BFF-688260B55F2B}"/>
                  </a:ext>
                </a:extLst>
              </p14:cNvPr>
              <p14:cNvContentPartPr/>
              <p14:nvPr/>
            </p14:nvContentPartPr>
            <p14:xfrm>
              <a:off x="7221106" y="2287178"/>
              <a:ext cx="288360" cy="151200"/>
            </p14:xfrm>
          </p:contentPart>
        </mc:Choice>
        <mc:Fallback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D9EB4771-28A9-4035-8BFF-688260B55F2B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212106" y="2278538"/>
                <a:ext cx="306000" cy="16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5A7703B0-6817-45A8-B4AF-E93D7A13E9CB}"/>
                  </a:ext>
                </a:extLst>
              </p14:cNvPr>
              <p14:cNvContentPartPr/>
              <p14:nvPr/>
            </p14:nvContentPartPr>
            <p14:xfrm>
              <a:off x="7336306" y="2217698"/>
              <a:ext cx="20880" cy="8280"/>
            </p14:xfrm>
          </p:contentPart>
        </mc:Choice>
        <mc:Fallback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5A7703B0-6817-45A8-B4AF-E93D7A13E9CB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327666" y="2209058"/>
                <a:ext cx="3852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182C315D-8BE6-45E1-AD01-38210453AF9E}"/>
                  </a:ext>
                </a:extLst>
              </p14:cNvPr>
              <p14:cNvContentPartPr/>
              <p14:nvPr/>
            </p14:nvContentPartPr>
            <p14:xfrm>
              <a:off x="1379746" y="2822138"/>
              <a:ext cx="2453040" cy="269640"/>
            </p14:xfrm>
          </p:contentPart>
        </mc:Choice>
        <mc:Fallback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182C315D-8BE6-45E1-AD01-38210453AF9E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371107" y="2813498"/>
                <a:ext cx="2470677" cy="28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77" name="Ink 176">
                <a:extLst>
                  <a:ext uri="{FF2B5EF4-FFF2-40B4-BE49-F238E27FC236}">
                    <a16:creationId xmlns:a16="http://schemas.microsoft.com/office/drawing/2014/main" id="{E05ECA0A-FDC6-423B-947E-B3A9B708654E}"/>
                  </a:ext>
                </a:extLst>
              </p14:cNvPr>
              <p14:cNvContentPartPr/>
              <p14:nvPr/>
            </p14:nvContentPartPr>
            <p14:xfrm>
              <a:off x="6974146" y="2935898"/>
              <a:ext cx="707400" cy="318600"/>
            </p14:xfrm>
          </p:contentPart>
        </mc:Choice>
        <mc:Fallback>
          <p:pic>
            <p:nvPicPr>
              <p:cNvPr id="177" name="Ink 176">
                <a:extLst>
                  <a:ext uri="{FF2B5EF4-FFF2-40B4-BE49-F238E27FC236}">
                    <a16:creationId xmlns:a16="http://schemas.microsoft.com/office/drawing/2014/main" id="{E05ECA0A-FDC6-423B-947E-B3A9B708654E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6965141" y="2927248"/>
                <a:ext cx="725049" cy="3362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78" name="Ink 177">
                <a:extLst>
                  <a:ext uri="{FF2B5EF4-FFF2-40B4-BE49-F238E27FC236}">
                    <a16:creationId xmlns:a16="http://schemas.microsoft.com/office/drawing/2014/main" id="{00B7DFC2-78FD-4274-A4A3-629CD154D240}"/>
                  </a:ext>
                </a:extLst>
              </p14:cNvPr>
              <p14:cNvContentPartPr/>
              <p14:nvPr/>
            </p14:nvContentPartPr>
            <p14:xfrm>
              <a:off x="5457826" y="2998178"/>
              <a:ext cx="1379880" cy="315360"/>
            </p14:xfrm>
          </p:contentPart>
        </mc:Choice>
        <mc:Fallback>
          <p:pic>
            <p:nvPicPr>
              <p:cNvPr id="178" name="Ink 177">
                <a:extLst>
                  <a:ext uri="{FF2B5EF4-FFF2-40B4-BE49-F238E27FC236}">
                    <a16:creationId xmlns:a16="http://schemas.microsoft.com/office/drawing/2014/main" id="{00B7DFC2-78FD-4274-A4A3-629CD154D240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449184" y="2989528"/>
                <a:ext cx="1397525" cy="3330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209" name="Ink 208">
                <a:extLst>
                  <a:ext uri="{FF2B5EF4-FFF2-40B4-BE49-F238E27FC236}">
                    <a16:creationId xmlns:a16="http://schemas.microsoft.com/office/drawing/2014/main" id="{557FF7C6-4DDA-4201-9D79-194AB131AA4E}"/>
                  </a:ext>
                </a:extLst>
              </p14:cNvPr>
              <p14:cNvContentPartPr/>
              <p14:nvPr/>
            </p14:nvContentPartPr>
            <p14:xfrm>
              <a:off x="8038306" y="3710618"/>
              <a:ext cx="762480" cy="150480"/>
            </p14:xfrm>
          </p:contentPart>
        </mc:Choice>
        <mc:Fallback>
          <p:pic>
            <p:nvPicPr>
              <p:cNvPr id="209" name="Ink 208">
                <a:extLst>
                  <a:ext uri="{FF2B5EF4-FFF2-40B4-BE49-F238E27FC236}">
                    <a16:creationId xmlns:a16="http://schemas.microsoft.com/office/drawing/2014/main" id="{557FF7C6-4DDA-4201-9D79-194AB131AA4E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8029662" y="3701639"/>
                <a:ext cx="780128" cy="1680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210" name="Ink 209">
                <a:extLst>
                  <a:ext uri="{FF2B5EF4-FFF2-40B4-BE49-F238E27FC236}">
                    <a16:creationId xmlns:a16="http://schemas.microsoft.com/office/drawing/2014/main" id="{B4200B16-55A4-4AF9-9713-31C004764DBC}"/>
                  </a:ext>
                </a:extLst>
              </p14:cNvPr>
              <p14:cNvContentPartPr/>
              <p14:nvPr/>
            </p14:nvContentPartPr>
            <p14:xfrm>
              <a:off x="4645306" y="3504338"/>
              <a:ext cx="3213360" cy="569880"/>
            </p14:xfrm>
          </p:contentPart>
        </mc:Choice>
        <mc:Fallback>
          <p:pic>
            <p:nvPicPr>
              <p:cNvPr id="210" name="Ink 209">
                <a:extLst>
                  <a:ext uri="{FF2B5EF4-FFF2-40B4-BE49-F238E27FC236}">
                    <a16:creationId xmlns:a16="http://schemas.microsoft.com/office/drawing/2014/main" id="{B4200B16-55A4-4AF9-9713-31C004764DBC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4636307" y="3495693"/>
                <a:ext cx="3230998" cy="5875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222" name="Ink 221">
                <a:extLst>
                  <a:ext uri="{FF2B5EF4-FFF2-40B4-BE49-F238E27FC236}">
                    <a16:creationId xmlns:a16="http://schemas.microsoft.com/office/drawing/2014/main" id="{7B82996F-47E6-4A32-A3B5-AF884A37DB39}"/>
                  </a:ext>
                </a:extLst>
              </p14:cNvPr>
              <p14:cNvContentPartPr/>
              <p14:nvPr/>
            </p14:nvContentPartPr>
            <p14:xfrm>
              <a:off x="5739346" y="4121018"/>
              <a:ext cx="3218040" cy="553680"/>
            </p14:xfrm>
          </p:contentPart>
        </mc:Choice>
        <mc:Fallback>
          <p:pic>
            <p:nvPicPr>
              <p:cNvPr id="222" name="Ink 221">
                <a:extLst>
                  <a:ext uri="{FF2B5EF4-FFF2-40B4-BE49-F238E27FC236}">
                    <a16:creationId xmlns:a16="http://schemas.microsoft.com/office/drawing/2014/main" id="{7B82996F-47E6-4A32-A3B5-AF884A37DB39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5730705" y="4112378"/>
                <a:ext cx="3235682" cy="57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248" name="Ink 247">
                <a:extLst>
                  <a:ext uri="{FF2B5EF4-FFF2-40B4-BE49-F238E27FC236}">
                    <a16:creationId xmlns:a16="http://schemas.microsoft.com/office/drawing/2014/main" id="{4EA5AAF5-21E1-4F64-BE48-5571419A4291}"/>
                  </a:ext>
                </a:extLst>
              </p14:cNvPr>
              <p14:cNvContentPartPr/>
              <p14:nvPr/>
            </p14:nvContentPartPr>
            <p14:xfrm>
              <a:off x="2425906" y="3547898"/>
              <a:ext cx="1534320" cy="975600"/>
            </p14:xfrm>
          </p:contentPart>
        </mc:Choice>
        <mc:Fallback>
          <p:pic>
            <p:nvPicPr>
              <p:cNvPr id="248" name="Ink 247">
                <a:extLst>
                  <a:ext uri="{FF2B5EF4-FFF2-40B4-BE49-F238E27FC236}">
                    <a16:creationId xmlns:a16="http://schemas.microsoft.com/office/drawing/2014/main" id="{4EA5AAF5-21E1-4F64-BE48-5571419A4291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2416906" y="3539255"/>
                <a:ext cx="1551960" cy="9932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249" name="Ink 248">
                <a:extLst>
                  <a:ext uri="{FF2B5EF4-FFF2-40B4-BE49-F238E27FC236}">
                    <a16:creationId xmlns:a16="http://schemas.microsoft.com/office/drawing/2014/main" id="{79D2D815-7B3F-497E-8188-2BB81E1D8B23}"/>
                  </a:ext>
                </a:extLst>
              </p14:cNvPr>
              <p14:cNvContentPartPr/>
              <p14:nvPr/>
            </p14:nvContentPartPr>
            <p14:xfrm>
              <a:off x="527626" y="4912658"/>
              <a:ext cx="120960" cy="104040"/>
            </p14:xfrm>
          </p:contentPart>
        </mc:Choice>
        <mc:Fallback>
          <p:pic>
            <p:nvPicPr>
              <p:cNvPr id="249" name="Ink 248">
                <a:extLst>
                  <a:ext uri="{FF2B5EF4-FFF2-40B4-BE49-F238E27FC236}">
                    <a16:creationId xmlns:a16="http://schemas.microsoft.com/office/drawing/2014/main" id="{79D2D815-7B3F-497E-8188-2BB81E1D8B23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518986" y="4903658"/>
                <a:ext cx="138600" cy="12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250" name="Ink 249">
                <a:extLst>
                  <a:ext uri="{FF2B5EF4-FFF2-40B4-BE49-F238E27FC236}">
                    <a16:creationId xmlns:a16="http://schemas.microsoft.com/office/drawing/2014/main" id="{E850EE6D-8181-4DF6-B09B-43AF9E2196C7}"/>
                  </a:ext>
                </a:extLst>
              </p14:cNvPr>
              <p14:cNvContentPartPr/>
              <p14:nvPr/>
            </p14:nvContentPartPr>
            <p14:xfrm>
              <a:off x="909946" y="4768658"/>
              <a:ext cx="568080" cy="219600"/>
            </p14:xfrm>
          </p:contentPart>
        </mc:Choice>
        <mc:Fallback>
          <p:pic>
            <p:nvPicPr>
              <p:cNvPr id="250" name="Ink 249">
                <a:extLst>
                  <a:ext uri="{FF2B5EF4-FFF2-40B4-BE49-F238E27FC236}">
                    <a16:creationId xmlns:a16="http://schemas.microsoft.com/office/drawing/2014/main" id="{E850EE6D-8181-4DF6-B09B-43AF9E2196C7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901306" y="4760018"/>
                <a:ext cx="585720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260" name="Ink 259">
                <a:extLst>
                  <a:ext uri="{FF2B5EF4-FFF2-40B4-BE49-F238E27FC236}">
                    <a16:creationId xmlns:a16="http://schemas.microsoft.com/office/drawing/2014/main" id="{ACA22175-B122-45F9-BADD-38727D962221}"/>
                  </a:ext>
                </a:extLst>
              </p14:cNvPr>
              <p14:cNvContentPartPr/>
              <p14:nvPr/>
            </p14:nvContentPartPr>
            <p14:xfrm>
              <a:off x="1663786" y="4785218"/>
              <a:ext cx="1068120" cy="339120"/>
            </p14:xfrm>
          </p:contentPart>
        </mc:Choice>
        <mc:Fallback>
          <p:pic>
            <p:nvPicPr>
              <p:cNvPr id="260" name="Ink 259">
                <a:extLst>
                  <a:ext uri="{FF2B5EF4-FFF2-40B4-BE49-F238E27FC236}">
                    <a16:creationId xmlns:a16="http://schemas.microsoft.com/office/drawing/2014/main" id="{ACA22175-B122-45F9-BADD-38727D962221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1654786" y="4776578"/>
                <a:ext cx="1085760" cy="35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274" name="Ink 273">
                <a:extLst>
                  <a:ext uri="{FF2B5EF4-FFF2-40B4-BE49-F238E27FC236}">
                    <a16:creationId xmlns:a16="http://schemas.microsoft.com/office/drawing/2014/main" id="{20F45490-9DA7-43AF-87EF-D8F3BCCF97E8}"/>
                  </a:ext>
                </a:extLst>
              </p14:cNvPr>
              <p14:cNvContentPartPr/>
              <p14:nvPr/>
            </p14:nvContentPartPr>
            <p14:xfrm>
              <a:off x="4724866" y="4790978"/>
              <a:ext cx="389160" cy="223920"/>
            </p14:xfrm>
          </p:contentPart>
        </mc:Choice>
        <mc:Fallback>
          <p:pic>
            <p:nvPicPr>
              <p:cNvPr id="274" name="Ink 273">
                <a:extLst>
                  <a:ext uri="{FF2B5EF4-FFF2-40B4-BE49-F238E27FC236}">
                    <a16:creationId xmlns:a16="http://schemas.microsoft.com/office/drawing/2014/main" id="{20F45490-9DA7-43AF-87EF-D8F3BCCF97E8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4715866" y="4782338"/>
                <a:ext cx="40680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275" name="Ink 274">
                <a:extLst>
                  <a:ext uri="{FF2B5EF4-FFF2-40B4-BE49-F238E27FC236}">
                    <a16:creationId xmlns:a16="http://schemas.microsoft.com/office/drawing/2014/main" id="{C9190401-291C-4715-8098-D9196096BA27}"/>
                  </a:ext>
                </a:extLst>
              </p14:cNvPr>
              <p14:cNvContentPartPr/>
              <p14:nvPr/>
            </p14:nvContentPartPr>
            <p14:xfrm>
              <a:off x="3838186" y="4702778"/>
              <a:ext cx="605520" cy="353880"/>
            </p14:xfrm>
          </p:contentPart>
        </mc:Choice>
        <mc:Fallback>
          <p:pic>
            <p:nvPicPr>
              <p:cNvPr id="275" name="Ink 274">
                <a:extLst>
                  <a:ext uri="{FF2B5EF4-FFF2-40B4-BE49-F238E27FC236}">
                    <a16:creationId xmlns:a16="http://schemas.microsoft.com/office/drawing/2014/main" id="{C9190401-291C-4715-8098-D9196096BA27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3829186" y="4694138"/>
                <a:ext cx="623160" cy="37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276" name="Ink 275">
                <a:extLst>
                  <a:ext uri="{FF2B5EF4-FFF2-40B4-BE49-F238E27FC236}">
                    <a16:creationId xmlns:a16="http://schemas.microsoft.com/office/drawing/2014/main" id="{89992957-CF64-4218-81FB-52DC56796166}"/>
                  </a:ext>
                </a:extLst>
              </p14:cNvPr>
              <p14:cNvContentPartPr/>
              <p14:nvPr/>
            </p14:nvContentPartPr>
            <p14:xfrm>
              <a:off x="3173626" y="4824458"/>
              <a:ext cx="498240" cy="272520"/>
            </p14:xfrm>
          </p:contentPart>
        </mc:Choice>
        <mc:Fallback>
          <p:pic>
            <p:nvPicPr>
              <p:cNvPr id="276" name="Ink 275">
                <a:extLst>
                  <a:ext uri="{FF2B5EF4-FFF2-40B4-BE49-F238E27FC236}">
                    <a16:creationId xmlns:a16="http://schemas.microsoft.com/office/drawing/2014/main" id="{89992957-CF64-4218-81FB-52DC56796166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3164980" y="4815818"/>
                <a:ext cx="515893" cy="29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277" name="Ink 276">
                <a:extLst>
                  <a:ext uri="{FF2B5EF4-FFF2-40B4-BE49-F238E27FC236}">
                    <a16:creationId xmlns:a16="http://schemas.microsoft.com/office/drawing/2014/main" id="{0B84E7E2-0131-40AB-BFAE-7AE6851352B8}"/>
                  </a:ext>
                </a:extLst>
              </p14:cNvPr>
              <p14:cNvContentPartPr/>
              <p14:nvPr/>
            </p14:nvContentPartPr>
            <p14:xfrm>
              <a:off x="2898226" y="4816898"/>
              <a:ext cx="124920" cy="168480"/>
            </p14:xfrm>
          </p:contentPart>
        </mc:Choice>
        <mc:Fallback>
          <p:pic>
            <p:nvPicPr>
              <p:cNvPr id="277" name="Ink 276">
                <a:extLst>
                  <a:ext uri="{FF2B5EF4-FFF2-40B4-BE49-F238E27FC236}">
                    <a16:creationId xmlns:a16="http://schemas.microsoft.com/office/drawing/2014/main" id="{0B84E7E2-0131-40AB-BFAE-7AE6851352B8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2889561" y="4808258"/>
                <a:ext cx="142611" cy="18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322" name="Ink 321">
                <a:extLst>
                  <a:ext uri="{FF2B5EF4-FFF2-40B4-BE49-F238E27FC236}">
                    <a16:creationId xmlns:a16="http://schemas.microsoft.com/office/drawing/2014/main" id="{6F360577-B355-46B1-A946-CE8DE24E8FB5}"/>
                  </a:ext>
                </a:extLst>
              </p14:cNvPr>
              <p14:cNvContentPartPr/>
              <p14:nvPr/>
            </p14:nvContentPartPr>
            <p14:xfrm>
              <a:off x="4775626" y="5418098"/>
              <a:ext cx="351360" cy="167400"/>
            </p14:xfrm>
          </p:contentPart>
        </mc:Choice>
        <mc:Fallback>
          <p:pic>
            <p:nvPicPr>
              <p:cNvPr id="322" name="Ink 321">
                <a:extLst>
                  <a:ext uri="{FF2B5EF4-FFF2-40B4-BE49-F238E27FC236}">
                    <a16:creationId xmlns:a16="http://schemas.microsoft.com/office/drawing/2014/main" id="{6F360577-B355-46B1-A946-CE8DE24E8FB5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4766626" y="5409098"/>
                <a:ext cx="36900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367" name="Ink 366">
                <a:extLst>
                  <a:ext uri="{FF2B5EF4-FFF2-40B4-BE49-F238E27FC236}">
                    <a16:creationId xmlns:a16="http://schemas.microsoft.com/office/drawing/2014/main" id="{F96922BD-0201-44C0-99D1-640D888D0FC5}"/>
                  </a:ext>
                </a:extLst>
              </p14:cNvPr>
              <p14:cNvContentPartPr/>
              <p14:nvPr/>
            </p14:nvContentPartPr>
            <p14:xfrm>
              <a:off x="8914186" y="5807978"/>
              <a:ext cx="24480" cy="10800"/>
            </p14:xfrm>
          </p:contentPart>
        </mc:Choice>
        <mc:Fallback>
          <p:pic>
            <p:nvPicPr>
              <p:cNvPr id="367" name="Ink 366">
                <a:extLst>
                  <a:ext uri="{FF2B5EF4-FFF2-40B4-BE49-F238E27FC236}">
                    <a16:creationId xmlns:a16="http://schemas.microsoft.com/office/drawing/2014/main" id="{F96922BD-0201-44C0-99D1-640D888D0FC5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8905186" y="5798978"/>
                <a:ext cx="42120" cy="2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369" name="Ink 368">
                <a:extLst>
                  <a:ext uri="{FF2B5EF4-FFF2-40B4-BE49-F238E27FC236}">
                    <a16:creationId xmlns:a16="http://schemas.microsoft.com/office/drawing/2014/main" id="{A3A2426F-65D9-4952-909F-B3E3BB273571}"/>
                  </a:ext>
                </a:extLst>
              </p14:cNvPr>
              <p14:cNvContentPartPr/>
              <p14:nvPr/>
            </p14:nvContentPartPr>
            <p14:xfrm>
              <a:off x="5241466" y="4730858"/>
              <a:ext cx="3502800" cy="1213200"/>
            </p14:xfrm>
          </p:contentPart>
        </mc:Choice>
        <mc:Fallback>
          <p:pic>
            <p:nvPicPr>
              <p:cNvPr id="369" name="Ink 368">
                <a:extLst>
                  <a:ext uri="{FF2B5EF4-FFF2-40B4-BE49-F238E27FC236}">
                    <a16:creationId xmlns:a16="http://schemas.microsoft.com/office/drawing/2014/main" id="{A3A2426F-65D9-4952-909F-B3E3BB273571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5232466" y="4722218"/>
                <a:ext cx="3520440" cy="123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985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4B5C6D2-3D2A-4DBB-8CB8-4913738F927F}"/>
                  </a:ext>
                </a:extLst>
              </p14:cNvPr>
              <p14:cNvContentPartPr/>
              <p14:nvPr/>
            </p14:nvContentPartPr>
            <p14:xfrm>
              <a:off x="700066" y="409778"/>
              <a:ext cx="96480" cy="82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4B5C6D2-3D2A-4DBB-8CB8-4913738F92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1426" y="401138"/>
                <a:ext cx="114120" cy="9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02C223D5-CFAB-4176-B7D0-FF5544912C23}"/>
                  </a:ext>
                </a:extLst>
              </p14:cNvPr>
              <p14:cNvContentPartPr/>
              <p14:nvPr/>
            </p14:nvContentPartPr>
            <p14:xfrm>
              <a:off x="2988226" y="211778"/>
              <a:ext cx="844920" cy="2250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02C223D5-CFAB-4176-B7D0-FF5544912C2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79586" y="203138"/>
                <a:ext cx="862560" cy="24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5E08786-33B2-425C-AB60-4BA2AB1EAD9E}"/>
                  </a:ext>
                </a:extLst>
              </p14:cNvPr>
              <p14:cNvContentPartPr/>
              <p14:nvPr/>
            </p14:nvContentPartPr>
            <p14:xfrm>
              <a:off x="1046386" y="212858"/>
              <a:ext cx="1668240" cy="3517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5E08786-33B2-425C-AB60-4BA2AB1EAD9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37388" y="203858"/>
                <a:ext cx="1685876" cy="36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A01F5F70-2619-4B81-A298-A32954F5DC2E}"/>
                  </a:ext>
                </a:extLst>
              </p14:cNvPr>
              <p14:cNvContentPartPr/>
              <p14:nvPr/>
            </p14:nvContentPartPr>
            <p14:xfrm>
              <a:off x="4158226" y="204578"/>
              <a:ext cx="385920" cy="1965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A01F5F70-2619-4B81-A298-A32954F5DC2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49586" y="195938"/>
                <a:ext cx="403560" cy="21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ABA563B0-F441-48CD-8F1F-A98B5CAC83FD}"/>
                  </a:ext>
                </a:extLst>
              </p14:cNvPr>
              <p14:cNvContentPartPr/>
              <p14:nvPr/>
            </p14:nvContentPartPr>
            <p14:xfrm>
              <a:off x="4995586" y="196298"/>
              <a:ext cx="3990960" cy="65412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ABA563B0-F441-48CD-8F1F-A98B5CAC83F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986586" y="187653"/>
                <a:ext cx="4008600" cy="6717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CC101812-9F3F-47EE-A38F-120532731EA3}"/>
                  </a:ext>
                </a:extLst>
              </p14:cNvPr>
              <p14:cNvContentPartPr/>
              <p14:nvPr/>
            </p14:nvContentPartPr>
            <p14:xfrm>
              <a:off x="6602986" y="1049858"/>
              <a:ext cx="10080" cy="1620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CC101812-9F3F-47EE-A38F-120532731EA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593986" y="1040858"/>
                <a:ext cx="27720" cy="3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8982F42D-D74C-4808-9FF3-0C6A5E51EF47}"/>
                  </a:ext>
                </a:extLst>
              </p14:cNvPr>
              <p14:cNvContentPartPr/>
              <p14:nvPr/>
            </p14:nvContentPartPr>
            <p14:xfrm>
              <a:off x="5282506" y="971378"/>
              <a:ext cx="1202760" cy="27216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8982F42D-D74C-4808-9FF3-0C6A5E51EF4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273866" y="962378"/>
                <a:ext cx="1220400" cy="28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BE41378A-F974-4F53-9C1B-BF3EA66A2D3D}"/>
                  </a:ext>
                </a:extLst>
              </p14:cNvPr>
              <p14:cNvContentPartPr/>
              <p14:nvPr/>
            </p14:nvContentPartPr>
            <p14:xfrm>
              <a:off x="777106" y="1558178"/>
              <a:ext cx="27360" cy="24264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BE41378A-F974-4F53-9C1B-BF3EA66A2D3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68106" y="1549178"/>
                <a:ext cx="45000" cy="26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651AC9B2-20D1-4160-99ED-F373D78FA513}"/>
                  </a:ext>
                </a:extLst>
              </p14:cNvPr>
              <p14:cNvContentPartPr/>
              <p14:nvPr/>
            </p14:nvContentPartPr>
            <p14:xfrm>
              <a:off x="2343106" y="1685978"/>
              <a:ext cx="120600" cy="1044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651AC9B2-20D1-4160-99ED-F373D78FA51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34106" y="1676978"/>
                <a:ext cx="13824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652D3D15-115A-42DD-80DA-6A697479CCC5}"/>
                  </a:ext>
                </a:extLst>
              </p14:cNvPr>
              <p14:cNvContentPartPr/>
              <p14:nvPr/>
            </p14:nvContentPartPr>
            <p14:xfrm>
              <a:off x="1535986" y="1521818"/>
              <a:ext cx="699120" cy="385200"/>
            </p14:xfrm>
          </p:contentPart>
        </mc:Choice>
        <mc:Fallback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652D3D15-115A-42DD-80DA-6A697479CCC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526991" y="1512810"/>
                <a:ext cx="716751" cy="4028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0FF5BE24-807F-4AE2-B3CB-6ABB5970A7B6}"/>
                  </a:ext>
                </a:extLst>
              </p14:cNvPr>
              <p14:cNvContentPartPr/>
              <p14:nvPr/>
            </p14:nvContentPartPr>
            <p14:xfrm>
              <a:off x="918946" y="1605338"/>
              <a:ext cx="263160" cy="175680"/>
            </p14:xfrm>
          </p:contentPart>
        </mc:Choice>
        <mc:Fallback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0FF5BE24-807F-4AE2-B3CB-6ABB5970A7B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09946" y="1596698"/>
                <a:ext cx="280800" cy="1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84BF2A4F-4F0E-42B5-B099-6E02B656E795}"/>
                  </a:ext>
                </a:extLst>
              </p14:cNvPr>
              <p14:cNvContentPartPr/>
              <p14:nvPr/>
            </p14:nvContentPartPr>
            <p14:xfrm>
              <a:off x="2566306" y="1504538"/>
              <a:ext cx="1481760" cy="429120"/>
            </p14:xfrm>
          </p:contentPart>
        </mc:Choice>
        <mc:Fallback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84BF2A4F-4F0E-42B5-B099-6E02B656E795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557308" y="1495538"/>
                <a:ext cx="1499396" cy="44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EFD21B78-5320-48DD-B169-6BF59D3DC9D8}"/>
                  </a:ext>
                </a:extLst>
              </p14:cNvPr>
              <p14:cNvContentPartPr/>
              <p14:nvPr/>
            </p14:nvContentPartPr>
            <p14:xfrm>
              <a:off x="4313026" y="1534058"/>
              <a:ext cx="1130400" cy="263880"/>
            </p14:xfrm>
          </p:contentPart>
        </mc:Choice>
        <mc:Fallback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EFD21B78-5320-48DD-B169-6BF59D3DC9D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304029" y="1525058"/>
                <a:ext cx="1148034" cy="2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6E0C81DC-A265-4DCC-995C-6630917E305A}"/>
                  </a:ext>
                </a:extLst>
              </p14:cNvPr>
              <p14:cNvContentPartPr/>
              <p14:nvPr/>
            </p14:nvContentPartPr>
            <p14:xfrm>
              <a:off x="6147946" y="1532978"/>
              <a:ext cx="1433880" cy="348120"/>
            </p14:xfrm>
          </p:contentPart>
        </mc:Choice>
        <mc:Fallback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6E0C81DC-A265-4DCC-995C-6630917E305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139306" y="1523987"/>
                <a:ext cx="1451520" cy="3657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366DF1FB-356C-4925-B03F-DFA170D1C42C}"/>
                  </a:ext>
                </a:extLst>
              </p14:cNvPr>
              <p14:cNvContentPartPr/>
              <p14:nvPr/>
            </p14:nvContentPartPr>
            <p14:xfrm>
              <a:off x="5698666" y="1507058"/>
              <a:ext cx="264240" cy="334800"/>
            </p14:xfrm>
          </p:contentPart>
        </mc:Choice>
        <mc:Fallback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366DF1FB-356C-4925-B03F-DFA170D1C42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690026" y="1498418"/>
                <a:ext cx="281880" cy="35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C53E1528-EC0C-4BCE-948A-8CC36BC69D52}"/>
                  </a:ext>
                </a:extLst>
              </p14:cNvPr>
              <p14:cNvContentPartPr/>
              <p14:nvPr/>
            </p14:nvContentPartPr>
            <p14:xfrm>
              <a:off x="7865146" y="1552418"/>
              <a:ext cx="1420560" cy="344520"/>
            </p14:xfrm>
          </p:contentPart>
        </mc:Choice>
        <mc:Fallback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C53E1528-EC0C-4BCE-948A-8CC36BC69D52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856146" y="1543418"/>
                <a:ext cx="1438200" cy="36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AEDE1F50-1C06-44BE-8C74-46BA3D9BDB5A}"/>
                  </a:ext>
                </a:extLst>
              </p14:cNvPr>
              <p14:cNvContentPartPr/>
              <p14:nvPr/>
            </p14:nvContentPartPr>
            <p14:xfrm>
              <a:off x="2625706" y="2245418"/>
              <a:ext cx="266400" cy="296280"/>
            </p14:xfrm>
          </p:contentPart>
        </mc:Choice>
        <mc:Fallback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AEDE1F50-1C06-44BE-8C74-46BA3D9BDB5A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617066" y="2236429"/>
                <a:ext cx="284040" cy="3138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643C4D45-7B1C-4457-AB51-8A885012EC41}"/>
                  </a:ext>
                </a:extLst>
              </p14:cNvPr>
              <p14:cNvContentPartPr/>
              <p14:nvPr/>
            </p14:nvContentPartPr>
            <p14:xfrm>
              <a:off x="2233666" y="2206538"/>
              <a:ext cx="270720" cy="363600"/>
            </p14:xfrm>
          </p:contentPart>
        </mc:Choice>
        <mc:Fallback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643C4D45-7B1C-4457-AB51-8A885012EC41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224678" y="2197907"/>
                <a:ext cx="288337" cy="3812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BD87E928-E894-4527-A1AB-5C2152B1E859}"/>
                  </a:ext>
                </a:extLst>
              </p14:cNvPr>
              <p14:cNvContentPartPr/>
              <p14:nvPr/>
            </p14:nvContentPartPr>
            <p14:xfrm>
              <a:off x="3155266" y="2363858"/>
              <a:ext cx="849960" cy="24840"/>
            </p14:xfrm>
          </p:contentPart>
        </mc:Choice>
        <mc:Fallback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BD87E928-E894-4527-A1AB-5C2152B1E859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146266" y="2355218"/>
                <a:ext cx="867600" cy="4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9C3631CA-6003-44C8-9408-CDFFFCD5102D}"/>
                  </a:ext>
                </a:extLst>
              </p14:cNvPr>
              <p14:cNvContentPartPr/>
              <p14:nvPr/>
            </p14:nvContentPartPr>
            <p14:xfrm>
              <a:off x="3157786" y="2052458"/>
              <a:ext cx="558000" cy="254160"/>
            </p14:xfrm>
          </p:contentPart>
        </mc:Choice>
        <mc:Fallback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9C3631CA-6003-44C8-9408-CDFFFCD5102D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149152" y="2043458"/>
                <a:ext cx="575629" cy="27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A23F50D0-9EA9-40B0-AC0E-6CEE3D4A9B6A}"/>
                  </a:ext>
                </a:extLst>
              </p14:cNvPr>
              <p14:cNvContentPartPr/>
              <p14:nvPr/>
            </p14:nvContentPartPr>
            <p14:xfrm>
              <a:off x="3020986" y="2586338"/>
              <a:ext cx="130680" cy="136440"/>
            </p14:xfrm>
          </p:contentPart>
        </mc:Choice>
        <mc:Fallback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A23F50D0-9EA9-40B0-AC0E-6CEE3D4A9B6A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011986" y="2577338"/>
                <a:ext cx="14832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DE395C91-0B1E-4281-9C41-433EAE2ECF4C}"/>
                  </a:ext>
                </a:extLst>
              </p14:cNvPr>
              <p14:cNvContentPartPr/>
              <p14:nvPr/>
            </p14:nvContentPartPr>
            <p14:xfrm>
              <a:off x="3245266" y="2483378"/>
              <a:ext cx="143640" cy="278280"/>
            </p14:xfrm>
          </p:contentPart>
        </mc:Choice>
        <mc:Fallback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DE395C91-0B1E-4281-9C41-433EAE2ECF4C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236288" y="2474378"/>
                <a:ext cx="161236" cy="2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53" name="Ink 152">
                <a:extLst>
                  <a:ext uri="{FF2B5EF4-FFF2-40B4-BE49-F238E27FC236}">
                    <a16:creationId xmlns:a16="http://schemas.microsoft.com/office/drawing/2014/main" id="{74839861-196B-4C16-8779-8924FE988BB7}"/>
                  </a:ext>
                </a:extLst>
              </p14:cNvPr>
              <p14:cNvContentPartPr/>
              <p14:nvPr/>
            </p14:nvContentPartPr>
            <p14:xfrm>
              <a:off x="3539746" y="2488778"/>
              <a:ext cx="583200" cy="290880"/>
            </p14:xfrm>
          </p:contentPart>
        </mc:Choice>
        <mc:Fallback>
          <p:pic>
            <p:nvPicPr>
              <p:cNvPr id="153" name="Ink 152">
                <a:extLst>
                  <a:ext uri="{FF2B5EF4-FFF2-40B4-BE49-F238E27FC236}">
                    <a16:creationId xmlns:a16="http://schemas.microsoft.com/office/drawing/2014/main" id="{74839861-196B-4C16-8779-8924FE988BB7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531106" y="2480138"/>
                <a:ext cx="600840" cy="30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D8305B7F-0978-4513-B0E9-69778BBFBDB5}"/>
                  </a:ext>
                </a:extLst>
              </p14:cNvPr>
              <p14:cNvContentPartPr/>
              <p14:nvPr/>
            </p14:nvContentPartPr>
            <p14:xfrm>
              <a:off x="6347746" y="1982978"/>
              <a:ext cx="594720" cy="207720"/>
            </p14:xfrm>
          </p:contentPart>
        </mc:Choice>
        <mc:Fallback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D8305B7F-0978-4513-B0E9-69778BBFBDB5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339101" y="1973978"/>
                <a:ext cx="612371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FC79363A-D622-4EB3-BA27-C2F96365B0BF}"/>
                  </a:ext>
                </a:extLst>
              </p14:cNvPr>
              <p14:cNvContentPartPr/>
              <p14:nvPr/>
            </p14:nvContentPartPr>
            <p14:xfrm>
              <a:off x="5156506" y="2040218"/>
              <a:ext cx="820800" cy="158040"/>
            </p14:xfrm>
          </p:contentPart>
        </mc:Choice>
        <mc:Fallback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FC79363A-D622-4EB3-BA27-C2F96365B0BF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147506" y="2031218"/>
                <a:ext cx="83844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42B252ED-5BB9-4953-ADA6-DCE30205EE74}"/>
                  </a:ext>
                </a:extLst>
              </p14:cNvPr>
              <p14:cNvContentPartPr/>
              <p14:nvPr/>
            </p14:nvContentPartPr>
            <p14:xfrm>
              <a:off x="6558706" y="2319938"/>
              <a:ext cx="241560" cy="178560"/>
            </p14:xfrm>
          </p:contentPart>
        </mc:Choice>
        <mc:Fallback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42B252ED-5BB9-4953-ADA6-DCE30205EE74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550053" y="2310938"/>
                <a:ext cx="259226" cy="19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33510F61-3C76-4237-94A4-752D57DE2491}"/>
                  </a:ext>
                </a:extLst>
              </p14:cNvPr>
              <p14:cNvContentPartPr/>
              <p14:nvPr/>
            </p14:nvContentPartPr>
            <p14:xfrm>
              <a:off x="5255866" y="2363858"/>
              <a:ext cx="933480" cy="141840"/>
            </p14:xfrm>
          </p:contentPart>
        </mc:Choice>
        <mc:Fallback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33510F61-3C76-4237-94A4-752D57DE2491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247223" y="2355196"/>
                <a:ext cx="951127" cy="1595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90" name="Ink 189">
                <a:extLst>
                  <a:ext uri="{FF2B5EF4-FFF2-40B4-BE49-F238E27FC236}">
                    <a16:creationId xmlns:a16="http://schemas.microsoft.com/office/drawing/2014/main" id="{45F6BBF7-1299-4240-953D-D48624D214F7}"/>
                  </a:ext>
                </a:extLst>
              </p14:cNvPr>
              <p14:cNvContentPartPr/>
              <p14:nvPr/>
            </p14:nvContentPartPr>
            <p14:xfrm>
              <a:off x="1992106" y="2969378"/>
              <a:ext cx="887040" cy="176400"/>
            </p14:xfrm>
          </p:contentPart>
        </mc:Choice>
        <mc:Fallback>
          <p:pic>
            <p:nvPicPr>
              <p:cNvPr id="190" name="Ink 189">
                <a:extLst>
                  <a:ext uri="{FF2B5EF4-FFF2-40B4-BE49-F238E27FC236}">
                    <a16:creationId xmlns:a16="http://schemas.microsoft.com/office/drawing/2014/main" id="{45F6BBF7-1299-4240-953D-D48624D214F7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983106" y="2960720"/>
                <a:ext cx="904680" cy="1940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35204024-0AC5-4E47-93DF-26AC063FA7A3}"/>
                  </a:ext>
                </a:extLst>
              </p14:cNvPr>
              <p14:cNvContentPartPr/>
              <p14:nvPr/>
            </p14:nvContentPartPr>
            <p14:xfrm>
              <a:off x="3152026" y="2931218"/>
              <a:ext cx="1248480" cy="261000"/>
            </p14:xfrm>
          </p:contentPart>
        </mc:Choice>
        <mc:Fallback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35204024-0AC5-4E47-93DF-26AC063FA7A3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143386" y="2922218"/>
                <a:ext cx="1266120" cy="27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DAF0396C-E105-4CD9-A707-EDBFF27FE28A}"/>
                  </a:ext>
                </a:extLst>
              </p14:cNvPr>
              <p14:cNvContentPartPr/>
              <p14:nvPr/>
            </p14:nvContentPartPr>
            <p14:xfrm>
              <a:off x="4660786" y="3084938"/>
              <a:ext cx="327240" cy="7920"/>
            </p14:xfrm>
          </p:contentPart>
        </mc:Choice>
        <mc:Fallback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DAF0396C-E105-4CD9-A707-EDBFF27FE28A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651786" y="3075938"/>
                <a:ext cx="34488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205" name="Ink 204">
                <a:extLst>
                  <a:ext uri="{FF2B5EF4-FFF2-40B4-BE49-F238E27FC236}">
                    <a16:creationId xmlns:a16="http://schemas.microsoft.com/office/drawing/2014/main" id="{E8243F79-14C4-4544-89F6-909A420F0658}"/>
                  </a:ext>
                </a:extLst>
              </p14:cNvPr>
              <p14:cNvContentPartPr/>
              <p14:nvPr/>
            </p14:nvContentPartPr>
            <p14:xfrm>
              <a:off x="4756186" y="3133538"/>
              <a:ext cx="157680" cy="117000"/>
            </p14:xfrm>
          </p:contentPart>
        </mc:Choice>
        <mc:Fallback>
          <p:pic>
            <p:nvPicPr>
              <p:cNvPr id="205" name="Ink 204">
                <a:extLst>
                  <a:ext uri="{FF2B5EF4-FFF2-40B4-BE49-F238E27FC236}">
                    <a16:creationId xmlns:a16="http://schemas.microsoft.com/office/drawing/2014/main" id="{E8243F79-14C4-4544-89F6-909A420F0658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747546" y="3124898"/>
                <a:ext cx="17532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206" name="Ink 205">
                <a:extLst>
                  <a:ext uri="{FF2B5EF4-FFF2-40B4-BE49-F238E27FC236}">
                    <a16:creationId xmlns:a16="http://schemas.microsoft.com/office/drawing/2014/main" id="{EEFA1532-3C61-4ACB-B842-DA5BB3AF7E39}"/>
                  </a:ext>
                </a:extLst>
              </p14:cNvPr>
              <p14:cNvContentPartPr/>
              <p14:nvPr/>
            </p14:nvContentPartPr>
            <p14:xfrm>
              <a:off x="4706506" y="2850578"/>
              <a:ext cx="306360" cy="167400"/>
            </p14:xfrm>
          </p:contentPart>
        </mc:Choice>
        <mc:Fallback>
          <p:pic>
            <p:nvPicPr>
              <p:cNvPr id="206" name="Ink 205">
                <a:extLst>
                  <a:ext uri="{FF2B5EF4-FFF2-40B4-BE49-F238E27FC236}">
                    <a16:creationId xmlns:a16="http://schemas.microsoft.com/office/drawing/2014/main" id="{EEFA1532-3C61-4ACB-B842-DA5BB3AF7E39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4697517" y="2841938"/>
                <a:ext cx="323979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207" name="Ink 206">
                <a:extLst>
                  <a:ext uri="{FF2B5EF4-FFF2-40B4-BE49-F238E27FC236}">
                    <a16:creationId xmlns:a16="http://schemas.microsoft.com/office/drawing/2014/main" id="{1FAF4BC3-4DD4-4B80-BC70-306B5CEC142C}"/>
                  </a:ext>
                </a:extLst>
              </p14:cNvPr>
              <p14:cNvContentPartPr/>
              <p14:nvPr/>
            </p14:nvContentPartPr>
            <p14:xfrm>
              <a:off x="5141386" y="3020858"/>
              <a:ext cx="210600" cy="47880"/>
            </p14:xfrm>
          </p:contentPart>
        </mc:Choice>
        <mc:Fallback>
          <p:pic>
            <p:nvPicPr>
              <p:cNvPr id="207" name="Ink 206">
                <a:extLst>
                  <a:ext uri="{FF2B5EF4-FFF2-40B4-BE49-F238E27FC236}">
                    <a16:creationId xmlns:a16="http://schemas.microsoft.com/office/drawing/2014/main" id="{1FAF4BC3-4DD4-4B80-BC70-306B5CEC142C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5132746" y="3011858"/>
                <a:ext cx="228240" cy="6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225" name="Ink 224">
                <a:extLst>
                  <a:ext uri="{FF2B5EF4-FFF2-40B4-BE49-F238E27FC236}">
                    <a16:creationId xmlns:a16="http://schemas.microsoft.com/office/drawing/2014/main" id="{81C0EF1D-A864-45BC-9BB4-3DD82971D4E3}"/>
                  </a:ext>
                </a:extLst>
              </p14:cNvPr>
              <p14:cNvContentPartPr/>
              <p14:nvPr/>
            </p14:nvContentPartPr>
            <p14:xfrm>
              <a:off x="7155226" y="2761298"/>
              <a:ext cx="673560" cy="335160"/>
            </p14:xfrm>
          </p:contentPart>
        </mc:Choice>
        <mc:Fallback>
          <p:pic>
            <p:nvPicPr>
              <p:cNvPr id="225" name="Ink 224">
                <a:extLst>
                  <a:ext uri="{FF2B5EF4-FFF2-40B4-BE49-F238E27FC236}">
                    <a16:creationId xmlns:a16="http://schemas.microsoft.com/office/drawing/2014/main" id="{81C0EF1D-A864-45BC-9BB4-3DD82971D4E3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7146591" y="2752649"/>
                <a:ext cx="691191" cy="3528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226" name="Ink 225">
                <a:extLst>
                  <a:ext uri="{FF2B5EF4-FFF2-40B4-BE49-F238E27FC236}">
                    <a16:creationId xmlns:a16="http://schemas.microsoft.com/office/drawing/2014/main" id="{0CECDC82-BD3F-4B01-AAAC-802971A7B4D8}"/>
                  </a:ext>
                </a:extLst>
              </p14:cNvPr>
              <p14:cNvContentPartPr/>
              <p14:nvPr/>
            </p14:nvContentPartPr>
            <p14:xfrm>
              <a:off x="5486626" y="2745818"/>
              <a:ext cx="1466640" cy="367920"/>
            </p14:xfrm>
          </p:contentPart>
        </mc:Choice>
        <mc:Fallback>
          <p:pic>
            <p:nvPicPr>
              <p:cNvPr id="226" name="Ink 225">
                <a:extLst>
                  <a:ext uri="{FF2B5EF4-FFF2-40B4-BE49-F238E27FC236}">
                    <a16:creationId xmlns:a16="http://schemas.microsoft.com/office/drawing/2014/main" id="{0CECDC82-BD3F-4B01-AAAC-802971A7B4D8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5477628" y="2737178"/>
                <a:ext cx="1484276" cy="38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229" name="Ink 228">
                <a:extLst>
                  <a:ext uri="{FF2B5EF4-FFF2-40B4-BE49-F238E27FC236}">
                    <a16:creationId xmlns:a16="http://schemas.microsoft.com/office/drawing/2014/main" id="{B61A1380-EEC7-4B1C-A206-BB1EF5970648}"/>
                  </a:ext>
                </a:extLst>
              </p14:cNvPr>
              <p14:cNvContentPartPr/>
              <p14:nvPr/>
            </p14:nvContentPartPr>
            <p14:xfrm>
              <a:off x="371746" y="3765698"/>
              <a:ext cx="246240" cy="110160"/>
            </p14:xfrm>
          </p:contentPart>
        </mc:Choice>
        <mc:Fallback>
          <p:pic>
            <p:nvPicPr>
              <p:cNvPr id="229" name="Ink 228">
                <a:extLst>
                  <a:ext uri="{FF2B5EF4-FFF2-40B4-BE49-F238E27FC236}">
                    <a16:creationId xmlns:a16="http://schemas.microsoft.com/office/drawing/2014/main" id="{B61A1380-EEC7-4B1C-A206-BB1EF5970648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362746" y="3756698"/>
                <a:ext cx="263880" cy="12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250" name="Ink 249">
                <a:extLst>
                  <a:ext uri="{FF2B5EF4-FFF2-40B4-BE49-F238E27FC236}">
                    <a16:creationId xmlns:a16="http://schemas.microsoft.com/office/drawing/2014/main" id="{0FAE9578-5016-417E-870E-1503EF3B1ADB}"/>
                  </a:ext>
                </a:extLst>
              </p14:cNvPr>
              <p14:cNvContentPartPr/>
              <p14:nvPr/>
            </p14:nvContentPartPr>
            <p14:xfrm>
              <a:off x="3135106" y="3620258"/>
              <a:ext cx="1305360" cy="296640"/>
            </p14:xfrm>
          </p:contentPart>
        </mc:Choice>
        <mc:Fallback>
          <p:pic>
            <p:nvPicPr>
              <p:cNvPr id="250" name="Ink 249">
                <a:extLst>
                  <a:ext uri="{FF2B5EF4-FFF2-40B4-BE49-F238E27FC236}">
                    <a16:creationId xmlns:a16="http://schemas.microsoft.com/office/drawing/2014/main" id="{0FAE9578-5016-417E-870E-1503EF3B1ADB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3126464" y="3611618"/>
                <a:ext cx="1323005" cy="31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251" name="Ink 250">
                <a:extLst>
                  <a:ext uri="{FF2B5EF4-FFF2-40B4-BE49-F238E27FC236}">
                    <a16:creationId xmlns:a16="http://schemas.microsoft.com/office/drawing/2014/main" id="{4FE6277C-3096-4367-ACA0-1EFF69D56429}"/>
                  </a:ext>
                </a:extLst>
              </p14:cNvPr>
              <p14:cNvContentPartPr/>
              <p14:nvPr/>
            </p14:nvContentPartPr>
            <p14:xfrm>
              <a:off x="2563786" y="3574178"/>
              <a:ext cx="309600" cy="330840"/>
            </p14:xfrm>
          </p:contentPart>
        </mc:Choice>
        <mc:Fallback>
          <p:pic>
            <p:nvPicPr>
              <p:cNvPr id="251" name="Ink 250">
                <a:extLst>
                  <a:ext uri="{FF2B5EF4-FFF2-40B4-BE49-F238E27FC236}">
                    <a16:creationId xmlns:a16="http://schemas.microsoft.com/office/drawing/2014/main" id="{4FE6277C-3096-4367-ACA0-1EFF69D56429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2555146" y="3565178"/>
                <a:ext cx="327240" cy="34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252" name="Ink 251">
                <a:extLst>
                  <a:ext uri="{FF2B5EF4-FFF2-40B4-BE49-F238E27FC236}">
                    <a16:creationId xmlns:a16="http://schemas.microsoft.com/office/drawing/2014/main" id="{6CE8ACE7-D576-4CAD-9F3E-BC9F764F9B4B}"/>
                  </a:ext>
                </a:extLst>
              </p14:cNvPr>
              <p14:cNvContentPartPr/>
              <p14:nvPr/>
            </p14:nvContentPartPr>
            <p14:xfrm>
              <a:off x="831466" y="3618458"/>
              <a:ext cx="1529640" cy="208800"/>
            </p14:xfrm>
          </p:contentPart>
        </mc:Choice>
        <mc:Fallback>
          <p:pic>
            <p:nvPicPr>
              <p:cNvPr id="252" name="Ink 251">
                <a:extLst>
                  <a:ext uri="{FF2B5EF4-FFF2-40B4-BE49-F238E27FC236}">
                    <a16:creationId xmlns:a16="http://schemas.microsoft.com/office/drawing/2014/main" id="{6CE8ACE7-D576-4CAD-9F3E-BC9F764F9B4B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822826" y="3609458"/>
                <a:ext cx="1547280" cy="22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270" name="Ink 269">
                <a:extLst>
                  <a:ext uri="{FF2B5EF4-FFF2-40B4-BE49-F238E27FC236}">
                    <a16:creationId xmlns:a16="http://schemas.microsoft.com/office/drawing/2014/main" id="{0E373CDF-6478-4F13-A901-358154FA29CB}"/>
                  </a:ext>
                </a:extLst>
              </p14:cNvPr>
              <p14:cNvContentPartPr/>
              <p14:nvPr/>
            </p14:nvContentPartPr>
            <p14:xfrm>
              <a:off x="7267546" y="3658418"/>
              <a:ext cx="377280" cy="347400"/>
            </p14:xfrm>
          </p:contentPart>
        </mc:Choice>
        <mc:Fallback>
          <p:pic>
            <p:nvPicPr>
              <p:cNvPr id="270" name="Ink 269">
                <a:extLst>
                  <a:ext uri="{FF2B5EF4-FFF2-40B4-BE49-F238E27FC236}">
                    <a16:creationId xmlns:a16="http://schemas.microsoft.com/office/drawing/2014/main" id="{0E373CDF-6478-4F13-A901-358154FA29CB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7258898" y="3649418"/>
                <a:ext cx="394937" cy="36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271" name="Ink 270">
                <a:extLst>
                  <a:ext uri="{FF2B5EF4-FFF2-40B4-BE49-F238E27FC236}">
                    <a16:creationId xmlns:a16="http://schemas.microsoft.com/office/drawing/2014/main" id="{D10A3EE7-3AE6-44FC-90CB-99740C4C1C64}"/>
                  </a:ext>
                </a:extLst>
              </p14:cNvPr>
              <p14:cNvContentPartPr/>
              <p14:nvPr/>
            </p14:nvContentPartPr>
            <p14:xfrm>
              <a:off x="6789826" y="3613058"/>
              <a:ext cx="394200" cy="203760"/>
            </p14:xfrm>
          </p:contentPart>
        </mc:Choice>
        <mc:Fallback>
          <p:pic>
            <p:nvPicPr>
              <p:cNvPr id="271" name="Ink 270">
                <a:extLst>
                  <a:ext uri="{FF2B5EF4-FFF2-40B4-BE49-F238E27FC236}">
                    <a16:creationId xmlns:a16="http://schemas.microsoft.com/office/drawing/2014/main" id="{D10A3EE7-3AE6-44FC-90CB-99740C4C1C64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6781178" y="3604418"/>
                <a:ext cx="411856" cy="22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272" name="Ink 271">
                <a:extLst>
                  <a:ext uri="{FF2B5EF4-FFF2-40B4-BE49-F238E27FC236}">
                    <a16:creationId xmlns:a16="http://schemas.microsoft.com/office/drawing/2014/main" id="{1A79DC45-899B-49B2-A19C-C30FED0B443A}"/>
                  </a:ext>
                </a:extLst>
              </p14:cNvPr>
              <p14:cNvContentPartPr/>
              <p14:nvPr/>
            </p14:nvContentPartPr>
            <p14:xfrm>
              <a:off x="5159026" y="3576698"/>
              <a:ext cx="1275480" cy="227160"/>
            </p14:xfrm>
          </p:contentPart>
        </mc:Choice>
        <mc:Fallback>
          <p:pic>
            <p:nvPicPr>
              <p:cNvPr id="272" name="Ink 271">
                <a:extLst>
                  <a:ext uri="{FF2B5EF4-FFF2-40B4-BE49-F238E27FC236}">
                    <a16:creationId xmlns:a16="http://schemas.microsoft.com/office/drawing/2014/main" id="{1A79DC45-899B-49B2-A19C-C30FED0B443A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5150026" y="3568058"/>
                <a:ext cx="129312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273" name="Ink 272">
                <a:extLst>
                  <a:ext uri="{FF2B5EF4-FFF2-40B4-BE49-F238E27FC236}">
                    <a16:creationId xmlns:a16="http://schemas.microsoft.com/office/drawing/2014/main" id="{D246B205-42A2-4532-A00B-CAE860FBCEAC}"/>
                  </a:ext>
                </a:extLst>
              </p14:cNvPr>
              <p14:cNvContentPartPr/>
              <p14:nvPr/>
            </p14:nvContentPartPr>
            <p14:xfrm>
              <a:off x="4729186" y="3641498"/>
              <a:ext cx="242280" cy="152640"/>
            </p14:xfrm>
          </p:contentPart>
        </mc:Choice>
        <mc:Fallback>
          <p:pic>
            <p:nvPicPr>
              <p:cNvPr id="273" name="Ink 272">
                <a:extLst>
                  <a:ext uri="{FF2B5EF4-FFF2-40B4-BE49-F238E27FC236}">
                    <a16:creationId xmlns:a16="http://schemas.microsoft.com/office/drawing/2014/main" id="{D246B205-42A2-4532-A00B-CAE860FBCEAC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4720546" y="3632498"/>
                <a:ext cx="259920" cy="1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276" name="Ink 275">
                <a:extLst>
                  <a:ext uri="{FF2B5EF4-FFF2-40B4-BE49-F238E27FC236}">
                    <a16:creationId xmlns:a16="http://schemas.microsoft.com/office/drawing/2014/main" id="{98FC85CF-99F4-4A64-8FC1-15A12B519E02}"/>
                  </a:ext>
                </a:extLst>
              </p14:cNvPr>
              <p14:cNvContentPartPr/>
              <p14:nvPr/>
            </p14:nvContentPartPr>
            <p14:xfrm>
              <a:off x="360226" y="4359698"/>
              <a:ext cx="303120" cy="156960"/>
            </p14:xfrm>
          </p:contentPart>
        </mc:Choice>
        <mc:Fallback>
          <p:pic>
            <p:nvPicPr>
              <p:cNvPr id="276" name="Ink 275">
                <a:extLst>
                  <a:ext uri="{FF2B5EF4-FFF2-40B4-BE49-F238E27FC236}">
                    <a16:creationId xmlns:a16="http://schemas.microsoft.com/office/drawing/2014/main" id="{98FC85CF-99F4-4A64-8FC1-15A12B519E02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351586" y="4351058"/>
                <a:ext cx="320760" cy="17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283" name="Ink 282">
                <a:extLst>
                  <a:ext uri="{FF2B5EF4-FFF2-40B4-BE49-F238E27FC236}">
                    <a16:creationId xmlns:a16="http://schemas.microsoft.com/office/drawing/2014/main" id="{B688D17F-DC33-47BC-9C4E-109FB9FF519B}"/>
                  </a:ext>
                </a:extLst>
              </p14:cNvPr>
              <p14:cNvContentPartPr/>
              <p14:nvPr/>
            </p14:nvContentPartPr>
            <p14:xfrm>
              <a:off x="924346" y="4244138"/>
              <a:ext cx="1357920" cy="400320"/>
            </p14:xfrm>
          </p:contentPart>
        </mc:Choice>
        <mc:Fallback>
          <p:pic>
            <p:nvPicPr>
              <p:cNvPr id="283" name="Ink 282">
                <a:extLst>
                  <a:ext uri="{FF2B5EF4-FFF2-40B4-BE49-F238E27FC236}">
                    <a16:creationId xmlns:a16="http://schemas.microsoft.com/office/drawing/2014/main" id="{B688D17F-DC33-47BC-9C4E-109FB9FF519B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915346" y="4235490"/>
                <a:ext cx="1375560" cy="4179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284" name="Ink 283">
                <a:extLst>
                  <a:ext uri="{FF2B5EF4-FFF2-40B4-BE49-F238E27FC236}">
                    <a16:creationId xmlns:a16="http://schemas.microsoft.com/office/drawing/2014/main" id="{7A8D1EC6-0BE2-4F28-933B-5635ED67417C}"/>
                  </a:ext>
                </a:extLst>
              </p14:cNvPr>
              <p14:cNvContentPartPr/>
              <p14:nvPr/>
            </p14:nvContentPartPr>
            <p14:xfrm>
              <a:off x="2393146" y="4432058"/>
              <a:ext cx="91800" cy="15840"/>
            </p14:xfrm>
          </p:contentPart>
        </mc:Choice>
        <mc:Fallback>
          <p:pic>
            <p:nvPicPr>
              <p:cNvPr id="284" name="Ink 283">
                <a:extLst>
                  <a:ext uri="{FF2B5EF4-FFF2-40B4-BE49-F238E27FC236}">
                    <a16:creationId xmlns:a16="http://schemas.microsoft.com/office/drawing/2014/main" id="{7A8D1EC6-0BE2-4F28-933B-5635ED67417C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2384506" y="4423058"/>
                <a:ext cx="109440" cy="3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296" name="Ink 295">
                <a:extLst>
                  <a:ext uri="{FF2B5EF4-FFF2-40B4-BE49-F238E27FC236}">
                    <a16:creationId xmlns:a16="http://schemas.microsoft.com/office/drawing/2014/main" id="{505C3ABF-6A08-4C12-A275-BF2C60557D25}"/>
                  </a:ext>
                </a:extLst>
              </p14:cNvPr>
              <p14:cNvContentPartPr/>
              <p14:nvPr/>
            </p14:nvContentPartPr>
            <p14:xfrm>
              <a:off x="340426" y="5035418"/>
              <a:ext cx="335160" cy="136800"/>
            </p14:xfrm>
          </p:contentPart>
        </mc:Choice>
        <mc:Fallback>
          <p:pic>
            <p:nvPicPr>
              <p:cNvPr id="296" name="Ink 295">
                <a:extLst>
                  <a:ext uri="{FF2B5EF4-FFF2-40B4-BE49-F238E27FC236}">
                    <a16:creationId xmlns:a16="http://schemas.microsoft.com/office/drawing/2014/main" id="{505C3ABF-6A08-4C12-A275-BF2C60557D25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331426" y="5026778"/>
                <a:ext cx="352800" cy="1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297" name="Ink 296">
                <a:extLst>
                  <a:ext uri="{FF2B5EF4-FFF2-40B4-BE49-F238E27FC236}">
                    <a16:creationId xmlns:a16="http://schemas.microsoft.com/office/drawing/2014/main" id="{DBED480A-2C11-4D3B-AB45-D588041C6627}"/>
                  </a:ext>
                </a:extLst>
              </p14:cNvPr>
              <p14:cNvContentPartPr/>
              <p14:nvPr/>
            </p14:nvContentPartPr>
            <p14:xfrm>
              <a:off x="2756026" y="4276898"/>
              <a:ext cx="1577160" cy="246240"/>
            </p14:xfrm>
          </p:contentPart>
        </mc:Choice>
        <mc:Fallback>
          <p:pic>
            <p:nvPicPr>
              <p:cNvPr id="297" name="Ink 296">
                <a:extLst>
                  <a:ext uri="{FF2B5EF4-FFF2-40B4-BE49-F238E27FC236}">
                    <a16:creationId xmlns:a16="http://schemas.microsoft.com/office/drawing/2014/main" id="{DBED480A-2C11-4D3B-AB45-D588041C6627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2747026" y="4268258"/>
                <a:ext cx="1594800" cy="26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307" name="Ink 306">
                <a:extLst>
                  <a:ext uri="{FF2B5EF4-FFF2-40B4-BE49-F238E27FC236}">
                    <a16:creationId xmlns:a16="http://schemas.microsoft.com/office/drawing/2014/main" id="{92F3F913-9C4E-4B13-B291-1E9677FF6725}"/>
                  </a:ext>
                </a:extLst>
              </p14:cNvPr>
              <p14:cNvContentPartPr/>
              <p14:nvPr/>
            </p14:nvContentPartPr>
            <p14:xfrm>
              <a:off x="1065826" y="4902938"/>
              <a:ext cx="1677240" cy="438480"/>
            </p14:xfrm>
          </p:contentPart>
        </mc:Choice>
        <mc:Fallback>
          <p:pic>
            <p:nvPicPr>
              <p:cNvPr id="307" name="Ink 306">
                <a:extLst>
                  <a:ext uri="{FF2B5EF4-FFF2-40B4-BE49-F238E27FC236}">
                    <a16:creationId xmlns:a16="http://schemas.microsoft.com/office/drawing/2014/main" id="{92F3F913-9C4E-4B13-B291-1E9677FF6725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1057186" y="4894298"/>
                <a:ext cx="1694880" cy="45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316" name="Ink 315">
                <a:extLst>
                  <a:ext uri="{FF2B5EF4-FFF2-40B4-BE49-F238E27FC236}">
                    <a16:creationId xmlns:a16="http://schemas.microsoft.com/office/drawing/2014/main" id="{65869C49-2CF3-46FB-B1EF-ACB174FFF5B7}"/>
                  </a:ext>
                </a:extLst>
              </p14:cNvPr>
              <p14:cNvContentPartPr/>
              <p14:nvPr/>
            </p14:nvContentPartPr>
            <p14:xfrm>
              <a:off x="6315706" y="4883498"/>
              <a:ext cx="111960" cy="253440"/>
            </p14:xfrm>
          </p:contentPart>
        </mc:Choice>
        <mc:Fallback>
          <p:pic>
            <p:nvPicPr>
              <p:cNvPr id="316" name="Ink 315">
                <a:extLst>
                  <a:ext uri="{FF2B5EF4-FFF2-40B4-BE49-F238E27FC236}">
                    <a16:creationId xmlns:a16="http://schemas.microsoft.com/office/drawing/2014/main" id="{65869C49-2CF3-46FB-B1EF-ACB174FFF5B7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6307066" y="4874498"/>
                <a:ext cx="129600" cy="27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326" name="Ink 325">
                <a:extLst>
                  <a:ext uri="{FF2B5EF4-FFF2-40B4-BE49-F238E27FC236}">
                    <a16:creationId xmlns:a16="http://schemas.microsoft.com/office/drawing/2014/main" id="{428068DF-9AAA-457D-9DC0-7738DD56BF44}"/>
                  </a:ext>
                </a:extLst>
              </p14:cNvPr>
              <p14:cNvContentPartPr/>
              <p14:nvPr/>
            </p14:nvContentPartPr>
            <p14:xfrm>
              <a:off x="6537826" y="4865858"/>
              <a:ext cx="1116360" cy="448920"/>
            </p14:xfrm>
          </p:contentPart>
        </mc:Choice>
        <mc:Fallback>
          <p:pic>
            <p:nvPicPr>
              <p:cNvPr id="326" name="Ink 325">
                <a:extLst>
                  <a:ext uri="{FF2B5EF4-FFF2-40B4-BE49-F238E27FC236}">
                    <a16:creationId xmlns:a16="http://schemas.microsoft.com/office/drawing/2014/main" id="{428068DF-9AAA-457D-9DC0-7738DD56BF44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6529186" y="4856858"/>
                <a:ext cx="1134000" cy="46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327" name="Ink 326">
                <a:extLst>
                  <a:ext uri="{FF2B5EF4-FFF2-40B4-BE49-F238E27FC236}">
                    <a16:creationId xmlns:a16="http://schemas.microsoft.com/office/drawing/2014/main" id="{3003A97E-C0D6-4EF8-93C7-EE1B0F555442}"/>
                  </a:ext>
                </a:extLst>
              </p14:cNvPr>
              <p14:cNvContentPartPr/>
              <p14:nvPr/>
            </p14:nvContentPartPr>
            <p14:xfrm>
              <a:off x="4087666" y="4917338"/>
              <a:ext cx="1884960" cy="424800"/>
            </p14:xfrm>
          </p:contentPart>
        </mc:Choice>
        <mc:Fallback>
          <p:pic>
            <p:nvPicPr>
              <p:cNvPr id="327" name="Ink 326">
                <a:extLst>
                  <a:ext uri="{FF2B5EF4-FFF2-40B4-BE49-F238E27FC236}">
                    <a16:creationId xmlns:a16="http://schemas.microsoft.com/office/drawing/2014/main" id="{3003A97E-C0D6-4EF8-93C7-EE1B0F555442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4079024" y="4908698"/>
                <a:ext cx="1902603" cy="44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328" name="Ink 327">
                <a:extLst>
                  <a:ext uri="{FF2B5EF4-FFF2-40B4-BE49-F238E27FC236}">
                    <a16:creationId xmlns:a16="http://schemas.microsoft.com/office/drawing/2014/main" id="{3A8E10A8-CBC1-47F1-8CBF-705D4A99E5FE}"/>
                  </a:ext>
                </a:extLst>
              </p14:cNvPr>
              <p14:cNvContentPartPr/>
              <p14:nvPr/>
            </p14:nvContentPartPr>
            <p14:xfrm>
              <a:off x="3066706" y="4913738"/>
              <a:ext cx="800640" cy="228240"/>
            </p14:xfrm>
          </p:contentPart>
        </mc:Choice>
        <mc:Fallback>
          <p:pic>
            <p:nvPicPr>
              <p:cNvPr id="328" name="Ink 327">
                <a:extLst>
                  <a:ext uri="{FF2B5EF4-FFF2-40B4-BE49-F238E27FC236}">
                    <a16:creationId xmlns:a16="http://schemas.microsoft.com/office/drawing/2014/main" id="{3A8E10A8-CBC1-47F1-8CBF-705D4A99E5FE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3057706" y="4905084"/>
                <a:ext cx="818280" cy="2459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332" name="Ink 331">
                <a:extLst>
                  <a:ext uri="{FF2B5EF4-FFF2-40B4-BE49-F238E27FC236}">
                    <a16:creationId xmlns:a16="http://schemas.microsoft.com/office/drawing/2014/main" id="{0EA93F71-9EA7-4DB4-BCC4-84113F825EB1}"/>
                  </a:ext>
                </a:extLst>
              </p14:cNvPr>
              <p14:cNvContentPartPr/>
              <p14:nvPr/>
            </p14:nvContentPartPr>
            <p14:xfrm>
              <a:off x="273106" y="5691338"/>
              <a:ext cx="416160" cy="164880"/>
            </p14:xfrm>
          </p:contentPart>
        </mc:Choice>
        <mc:Fallback>
          <p:pic>
            <p:nvPicPr>
              <p:cNvPr id="332" name="Ink 331">
                <a:extLst>
                  <a:ext uri="{FF2B5EF4-FFF2-40B4-BE49-F238E27FC236}">
                    <a16:creationId xmlns:a16="http://schemas.microsoft.com/office/drawing/2014/main" id="{0EA93F71-9EA7-4DB4-BCC4-84113F825EB1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264114" y="5682698"/>
                <a:ext cx="433785" cy="18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338" name="Ink 337">
                <a:extLst>
                  <a:ext uri="{FF2B5EF4-FFF2-40B4-BE49-F238E27FC236}">
                    <a16:creationId xmlns:a16="http://schemas.microsoft.com/office/drawing/2014/main" id="{044B1179-A1F3-4677-AE2E-D8FFD76F5C01}"/>
                  </a:ext>
                </a:extLst>
              </p14:cNvPr>
              <p14:cNvContentPartPr/>
              <p14:nvPr/>
            </p14:nvContentPartPr>
            <p14:xfrm>
              <a:off x="2297026" y="5792138"/>
              <a:ext cx="155880" cy="6120"/>
            </p14:xfrm>
          </p:contentPart>
        </mc:Choice>
        <mc:Fallback>
          <p:pic>
            <p:nvPicPr>
              <p:cNvPr id="338" name="Ink 337">
                <a:extLst>
                  <a:ext uri="{FF2B5EF4-FFF2-40B4-BE49-F238E27FC236}">
                    <a16:creationId xmlns:a16="http://schemas.microsoft.com/office/drawing/2014/main" id="{044B1179-A1F3-4677-AE2E-D8FFD76F5C01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2288026" y="5783138"/>
                <a:ext cx="17352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355" name="Ink 354">
                <a:extLst>
                  <a:ext uri="{FF2B5EF4-FFF2-40B4-BE49-F238E27FC236}">
                    <a16:creationId xmlns:a16="http://schemas.microsoft.com/office/drawing/2014/main" id="{7B59676A-9C9D-40FE-8415-5E76FDCCC1A9}"/>
                  </a:ext>
                </a:extLst>
              </p14:cNvPr>
              <p14:cNvContentPartPr/>
              <p14:nvPr/>
            </p14:nvContentPartPr>
            <p14:xfrm>
              <a:off x="4635226" y="5642018"/>
              <a:ext cx="1976760" cy="513000"/>
            </p14:xfrm>
          </p:contentPart>
        </mc:Choice>
        <mc:Fallback>
          <p:pic>
            <p:nvPicPr>
              <p:cNvPr id="355" name="Ink 354">
                <a:extLst>
                  <a:ext uri="{FF2B5EF4-FFF2-40B4-BE49-F238E27FC236}">
                    <a16:creationId xmlns:a16="http://schemas.microsoft.com/office/drawing/2014/main" id="{7B59676A-9C9D-40FE-8415-5E76FDCCC1A9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4626586" y="5633378"/>
                <a:ext cx="1994400" cy="53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356" name="Ink 355">
                <a:extLst>
                  <a:ext uri="{FF2B5EF4-FFF2-40B4-BE49-F238E27FC236}">
                    <a16:creationId xmlns:a16="http://schemas.microsoft.com/office/drawing/2014/main" id="{9A667FF9-4551-4FB0-8E1E-60899B686E9E}"/>
                  </a:ext>
                </a:extLst>
              </p14:cNvPr>
              <p14:cNvContentPartPr/>
              <p14:nvPr/>
            </p14:nvContentPartPr>
            <p14:xfrm>
              <a:off x="3445786" y="5580818"/>
              <a:ext cx="718920" cy="322200"/>
            </p14:xfrm>
          </p:contentPart>
        </mc:Choice>
        <mc:Fallback>
          <p:pic>
            <p:nvPicPr>
              <p:cNvPr id="356" name="Ink 355">
                <a:extLst>
                  <a:ext uri="{FF2B5EF4-FFF2-40B4-BE49-F238E27FC236}">
                    <a16:creationId xmlns:a16="http://schemas.microsoft.com/office/drawing/2014/main" id="{9A667FF9-4551-4FB0-8E1E-60899B686E9E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3437142" y="5572178"/>
                <a:ext cx="736569" cy="33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357" name="Ink 356">
                <a:extLst>
                  <a:ext uri="{FF2B5EF4-FFF2-40B4-BE49-F238E27FC236}">
                    <a16:creationId xmlns:a16="http://schemas.microsoft.com/office/drawing/2014/main" id="{DA9DD4B2-5C44-4190-B776-FEE4A3F364DA}"/>
                  </a:ext>
                </a:extLst>
              </p14:cNvPr>
              <p14:cNvContentPartPr/>
              <p14:nvPr/>
            </p14:nvContentPartPr>
            <p14:xfrm>
              <a:off x="2702386" y="5647058"/>
              <a:ext cx="452520" cy="403560"/>
            </p14:xfrm>
          </p:contentPart>
        </mc:Choice>
        <mc:Fallback>
          <p:pic>
            <p:nvPicPr>
              <p:cNvPr id="357" name="Ink 356">
                <a:extLst>
                  <a:ext uri="{FF2B5EF4-FFF2-40B4-BE49-F238E27FC236}">
                    <a16:creationId xmlns:a16="http://schemas.microsoft.com/office/drawing/2014/main" id="{DA9DD4B2-5C44-4190-B776-FEE4A3F364DA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2693386" y="5638418"/>
                <a:ext cx="470160" cy="42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358" name="Ink 357">
                <a:extLst>
                  <a:ext uri="{FF2B5EF4-FFF2-40B4-BE49-F238E27FC236}">
                    <a16:creationId xmlns:a16="http://schemas.microsoft.com/office/drawing/2014/main" id="{EB9BD31F-DB2B-46E5-89D4-F8E230AEBFA8}"/>
                  </a:ext>
                </a:extLst>
              </p14:cNvPr>
              <p14:cNvContentPartPr/>
              <p14:nvPr/>
            </p14:nvContentPartPr>
            <p14:xfrm>
              <a:off x="1224226" y="5585138"/>
              <a:ext cx="913320" cy="429480"/>
            </p14:xfrm>
          </p:contentPart>
        </mc:Choice>
        <mc:Fallback>
          <p:pic>
            <p:nvPicPr>
              <p:cNvPr id="358" name="Ink 357">
                <a:extLst>
                  <a:ext uri="{FF2B5EF4-FFF2-40B4-BE49-F238E27FC236}">
                    <a16:creationId xmlns:a16="http://schemas.microsoft.com/office/drawing/2014/main" id="{EB9BD31F-DB2B-46E5-89D4-F8E230AEBFA8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1215583" y="5576138"/>
                <a:ext cx="930967" cy="44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8605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439</cp:revision>
  <cp:lastPrinted>2018-09-02T07:43:37Z</cp:lastPrinted>
  <dcterms:created xsi:type="dcterms:W3CDTF">2018-09-01T14:54:20Z</dcterms:created>
  <dcterms:modified xsi:type="dcterms:W3CDTF">2018-10-16T09:28:16Z</dcterms:modified>
</cp:coreProperties>
</file>