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9359900" cy="622776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62" userDrawn="1">
          <p15:clr>
            <a:srgbClr val="A4A3A4"/>
          </p15:clr>
        </p15:guide>
        <p15:guide id="2" pos="29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91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57" y="93"/>
      </p:cViewPr>
      <p:guideLst>
        <p:guide orient="horz" pos="3662"/>
        <p:guide pos="29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07:34.2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0 103 11280 0 0,'0'0'332'0'0,"0"0"-4"0"0,0 0-151 0 0,0 0 138 0 0,0 0 79 0 0,0 0 20 0 0,0 0-30 0 0,0 0-134 0 0,0 0-52 0 0,0 0-8 0 0,0 0 18 0 0,0 0 95 0 0,0 0 45 0 0,0 0 11 0 0,13-8 639 0 0,-5 4-657 0 0,0 0 1 0 0,1 0-1 0 0,0 1 0 0 0,-1 1 0 0 0,7-2-341 0 0,0 0 183 0 0,89-33 226 0 0,-65 22-211 0 0,-23 10-46 0 0,-1 2-1 0 0,1-1 1 0 0,13 0-152 0 0,-16 3 98 0 0,-11 0-88 0 0,0 1 0 0 0,-1 0-1 0 0,1 0 1 0 0,-1 0-1 0 0,1 1 1 0 0,0-1 0 0 0,-1 0-1 0 0,1 1 1 0 0,-1-1-1 0 0,2 1-9 0 0,11 2 12 0 0,-12-3 1 0 0,0 0 1 0 0,1 0-1 0 0,-1 0 0 0 0,0 1 0 0 0,1-1 0 0 0,-1 1 0 0 0,0 0 0 0 0,0 0 0 0 0,0 0 0 0 0,0 0 0 0 0,1 0-13 0 0,-2 0 68 0 0,12 16 60 0 0,-11-13-128 0 0,-1-1 0 0 0,1 1 0 0 0,-1 0 0 0 0,0-1 0 0 0,0 1 0 0 0,0 0 0 0 0,-1 0 0 0 0,1 0 0 0 0,-1 0 0 0 0,0 0 0 0 0,0 0 0 0 0,-3 47 0 0 0,2-45 0 0 0,-31 197 588 0 0,5-47-344 0 0,10-51-97 0 0,13-84-117 0 0,3-18-25 0 0,0 0 1 0 0,0 0-1 0 0,0 0 1 0 0,1 0 0 0 0,0 0-1 0 0,-1 0 1 0 0,1 0-1 0 0,0 1 1 0 0,1-1-1 0 0,-1 1-5 0 0,2 2-69 0 0,-1-5-294 0 0,-1-1-137 0 0,0 0-32 0 0,0 0-145 0 0,0 0-595 0 0,-1-2-264 0 0,-1-5-52 0 0,-2-2-10 0 0</inkml:trace>
  <inkml:trace contextRef="#ctx0" brushRef="#br0" timeOffset="257.582">57 418 13536 0 0,'0'0'306'0'0,"-7"-2"745"0"0,5 0-899 0 0,1 2 72 0 0,3-1 52 0 0,5-1-106 0 0,1 0 0 0 0,0 1 1 0 0,0 0-1 0 0,-1 0 0 0 0,1 1 1 0 0,6 0-171 0 0,-4 0 64 0 0,0-1 0 0 0,1 0 0 0 0,8-2-64 0 0,10-2 265 0 0,0 1 0 0 0,2 0-265 0 0,-23 4 72 0 0,18-4 178 0 0,-1-1 0 0 0,1-1-250 0 0,32-7 58 0 0,58-9 269 0 0,-58 10-1348 0 0,1 2-3930 0 0,-34 5-331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08:17.8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60 14224 0 0,'4'-13'1076'0'0,"-2"8"-926"0"0,-1 1 0 0 0,2 0 0 0 0,-1 0 0 0 0,0-1 0 0 0,1 2 0 0 0,0-1 0 0 0,0 0 0 0 0,0 0 0 0 0,1 0-150 0 0,-4 3 66 0 0,1 1 1 0 0,-1 0-1 0 0,0-1 0 0 0,1 1 1 0 0,-1 0-1 0 0,0-1 0 0 0,1 1 1 0 0,-1 0-1 0 0,1 0 0 0 0,-1-1 1 0 0,0 1-1 0 0,1 0 0 0 0,-1 0 1 0 0,1 0-1 0 0,-1-1 0 0 0,1 1 1 0 0,-1 0-1 0 0,1 0 0 0 0,-1 0 1 0 0,1 0-1 0 0,-1 0 0 0 0,1 0 1 0 0,-1 0-1 0 0,1 0 0 0 0,-1 0 1 0 0,1 0-1 0 0,-1 0 0 0 0,1 0 1 0 0,-1 1-1 0 0,1-1 0 0 0,-1 0 1 0 0,1 0-1 0 0,-1 0 0 0 0,0 1 1 0 0,1-1-1 0 0,-1 0 0 0 0,1 1 1 0 0,-1-1-1 0 0,0 0 0 0 0,1 1 1 0 0,-1-1-1 0 0,0 0 0 0 0,1 1 1 0 0,-1-1-1 0 0,0 1 0 0 0,0-1-66 0 0,10 21 725 0 0,-9-19-620 0 0,2 11 286 0 0,0 1-1 0 0,0-1 1 0 0,-2 1-1 0 0,0-1 1 0 0,0 11-391 0 0,0-4 307 0 0,0 67 1191 0 0,-6 36-1498 0 0,1-37 201 0 0,3-45-177 0 0,-2 79 192 0 0,4-98-145 0 0,1 0 1 0 0,1 0-1 0 0,1 0 0 0 0,3 9-71 0 0,-6-28 12 0 0,0 1-1 0 0,0 0 1 0 0,1 0 0 0 0,0 0-1 0 0,-1-1 1 0 0,1 1-1 0 0,1-1 1 0 0,-1 1 0 0 0,0-1-1 0 0,1 0 1 0 0,0 0-1 0 0,-1 0 1 0 0,1 0-1 0 0,0-1 1 0 0,3 3-12 0 0,-3-4 0 0 0,0 1 1 0 0,0 0-1 0 0,1-1 0 0 0,-1 0 0 0 0,1 1 1 0 0,-1-1-1 0 0,1-1 0 0 0,-1 1 1 0 0,1 0-1 0 0,-1-1 0 0 0,1 0 0 0 0,0 0 1 0 0,-1 0-1 0 0,1 0 0 0 0,0-1 1 0 0,-1 1-1 0 0,2-2 0 0 0,11-2-156 0 0,0 0 0 0 0,-1-2 1 0 0,0 0-1 0 0,0-1 0 0 0,9-5 156 0 0,4-5-797 0 0,-1-1 0 0 0,9-8 797 0 0,-2-2-1049 0 0,-2-1 0 0 0,-2-1 1 0 0,0-1-1 0 0,13-22 1049 0 0,-38 47-9 0 0,0 0-1 0 0,0-1 1 0 0,-1 1-1 0 0,0-1 1 0 0,-1 0-1 0 0,0 0 1 0 0,0 0 0 0 0,0-1-1 0 0,-1 1 1 0 0,0-1-1 0 0,0 0 1 0 0,-1 1-1 0 0,0-2 10 0 0,-1 8 62 0 0,0 0-1 0 0,0 0 0 0 0,0 1 1 0 0,0-1-1 0 0,0 0 0 0 0,0 0 1 0 0,0 0-1 0 0,0 0 0 0 0,-1 0 1 0 0,1 1-1 0 0,0-1 0 0 0,0 0 1 0 0,-1 0-1 0 0,1 0 0 0 0,-1 1 1 0 0,1-1-1 0 0,-1 0 0 0 0,1 1 1 0 0,-1-1-1 0 0,1 0 0 0 0,-1 1 1 0 0,0-1-1 0 0,1 1 0 0 0,-1-1 1 0 0,0 0-62 0 0,0 1 78 0 0,-1-1 0 0 0,1 1 0 0 0,-1 0 0 0 0,1-1 1 0 0,-1 1-1 0 0,1 0 0 0 0,0 0 0 0 0,-1 0 1 0 0,1 0-1 0 0,-1 0 0 0 0,1 0 0 0 0,-1 0 1 0 0,1 1-1 0 0,-1-1-78 0 0,-5 2 192 0 0,1 0 1 0 0,-1 1 0 0 0,0-1 0 0 0,1 1-1 0 0,-5 3-192 0 0,-12 7 289 0 0,1 1 0 0 0,0 1-1 0 0,1 1 1 0 0,0 0 0 0 0,2 2-1 0 0,0 0 1 0 0,1 2 0 0 0,-6 9-289 0 0,20-25 16 0 0,1 1 0 0 0,0-1 0 0 0,0 1 0 0 0,1 0 0 0 0,-1 0 1 0 0,1 0-1 0 0,0 1 0 0 0,0-1 0 0 0,1 0 0 0 0,0 1 0 0 0,0-1 1 0 0,0 1-1 0 0,1-1 0 0 0,-1 1 0 0 0,1-1 0 0 0,1 6-16 0 0,-1-9 8 0 0,1-1-1 0 0,-1 1 1 0 0,1-1-1 0 0,-1 1 1 0 0,1-1-1 0 0,0 1 1 0 0,0-1-1 0 0,0 0 1 0 0,0 0-1 0 0,0 1 1 0 0,0-1-1 0 0,0 0 1 0 0,0 0-1 0 0,0 0 1 0 0,0 0-1 0 0,0 0 0 0 0,1 0 1 0 0,-1 0-1 0 0,1 0 1 0 0,-1-1-1 0 0,0 1 1 0 0,1-1-1 0 0,-1 1 1 0 0,1-1-1 0 0,-1 1 1 0 0,1-1-1 0 0,0 0 1 0 0,-1 1-1 0 0,1-1 1 0 0,-1 0-1 0 0,2 0-7 0 0,5 0 53 0 0,-1-1 0 0 0,1 1 0 0 0,-1-1-1 0 0,1 0 1 0 0,6-3-53 0 0,-5 2 30 0 0,0-1 0 0 0,-1-1 0 0 0,1 1 1 0 0,-1-2-1 0 0,0 1 0 0 0,0-1 0 0 0,0 0 0 0 0,-1 0 0 0 0,0-1 0 0 0,0 0 0 0 0,0-1 0 0 0,1-1-30 0 0,10-14 84 0 0,-1 0 0 0 0,-1-1 1 0 0,4-9-85 0 0,-11 18 26 0 0,10-30-15 0 0,-20 47-6 0 0,1 0 0 0 0,-1 0 0 0 0,1 0 1 0 0,0-1-1 0 0,0 1 0 0 0,0 0 0 0 0,1 0 0 0 0,-1 1-5 0 0,1 12 12 0 0,-2-5-12 0 0,1 1 0 0 0,1 0 0 0 0,0 0 0 0 0,2 10 0 0 0,-3-19 0 0 0,2 6-19 0 0,-1-1 1 0 0,1 0-1 0 0,1 0 0 0 0,1 5 19 0 0,-3-10-12 0 0,1 0 0 0 0,-1 1 0 0 0,1-1 0 0 0,0-1 0 0 0,0 1 0 0 0,0 0 0 0 0,0 0 0 0 0,0-1-1 0 0,0 1 1 0 0,1-1 0 0 0,-1 0 0 0 0,3 2 12 0 0,-3-3-35 0 0,0 0 0 0 0,-1 0 0 0 0,1-1 0 0 0,0 1-1 0 0,0-1 1 0 0,0 0 0 0 0,0 1 0 0 0,0-1 0 0 0,-1 0-1 0 0,1 0 1 0 0,0 0 0 0 0,0 0 0 0 0,0 0 0 0 0,0-1 0 0 0,1 1 35 0 0,29-10-879 0 0,-26 8 697 0 0,8-4-1069 0 0,0 0 0 0 0,0-1 0 0 0,0-1-1 0 0,-1 0 1 0 0,0 0 0 0 0,0-2 0 0 0,-1 0-1 0 0,0 0 1 0 0,6-8 1251 0 0,1-2-4882 0 0</inkml:trace>
  <inkml:trace contextRef="#ctx0" brushRef="#br0" timeOffset="319.63">968 324 13992 0 0,'0'0'314'0'0,"0"0"46"0"0,0 0 24 0 0,-6-11 94 0 0,5 10-385 0 0,-1 0 1 0 0,1 0 0 0 0,-1 0 0 0 0,1 1 0 0 0,-1-1 0 0 0,1 1 0 0 0,-1-1 0 0 0,1 1 0 0 0,-1-1-1 0 0,1 1 1 0 0,-1 0 0 0 0,0 0 0 0 0,1 0 0 0 0,-1 0 0 0 0,1 0 0 0 0,-1 0 0 0 0,0 0 0 0 0,1 0-1 0 0,-1 1 1 0 0,-1 0-94 0 0,-3 0 519 0 0,0 1 0 0 0,-1 0 0 0 0,1 0 0 0 0,-3 2-519 0 0,3-1 125 0 0,0 0 1 0 0,0 1-1 0 0,0-1 0 0 0,1 1 1 0 0,-1 1-1 0 0,1-1 1 0 0,0 1-1 0 0,0 0 1 0 0,1 0-1 0 0,-1 0 0 0 0,1 1 1 0 0,1-1-1 0 0,-1 1 1 0 0,-2 6-126 0 0,4-8 14 0 0,0 1 1 0 0,1-1-1 0 0,-1 0 1 0 0,1 1-1 0 0,1 0 1 0 0,-1-1-1 0 0,0 1 1 0 0,1-1-1 0 0,0 1 0 0 0,0 0 1 0 0,1-1-1 0 0,-1 1 1 0 0,1 0-1 0 0,0-1 1 0 0,0 1-1 0 0,0-1 1 0 0,1 1-1 0 0,-1-1 1 0 0,1 0-1 0 0,0 0 1 0 0,3 4-15 0 0,4 5 52 0 0,1-1 1 0 0,0 0-1 0 0,1 0 1 0 0,1-2-1 0 0,4 4-52 0 0,6 7 67 0 0,0-3 40 0 0,-17-16-21 0 0,-1 1 1 0 0,0 0 0 0 0,0 1 0 0 0,-1-1 0 0 0,1 1-1 0 0,-1-1 1 0 0,1 1 0 0 0,-1 0 0 0 0,0 0 0 0 0,0 1-87 0 0,-3-4 282 0 0,1 4 274 0 0,-1-4-543 0 0,0-1 1 0 0,0 1-1 0 0,0-1 1 0 0,0 0-1 0 0,0 1 1 0 0,0-1-1 0 0,0 1 1 0 0,0-1-1 0 0,0 0 1 0 0,0 1-1 0 0,0-1 1 0 0,-1 1-1 0 0,1-1 0 0 0,0 0 1 0 0,0 1-1 0 0,0-1 1 0 0,0 0-1 0 0,-1 1 1 0 0,1-1-1 0 0,0 0 1 0 0,-1 1-14 0 0,0 0 28 0 0,0 1 0 0 0,-1 0 0 0 0,0-1 1 0 0,1 0-1 0 0,-1 1 0 0 0,0-1 0 0 0,0 0 0 0 0,0 0 0 0 0,1 0 0 0 0,-1 0 1 0 0,0 0-1 0 0,0 0 0 0 0,-1-1 0 0 0,1 1 0 0 0,0-1 0 0 0,0 1 1 0 0,-2-1-29 0 0,-7 1 25 0 0,1 0 0 0 0,-1-1 0 0 0,-1 0-25 0 0,0 0-53 0 0,-14 0-91 0 0,1 0-1406 0 0,1 0 0 0 0,-13-3 1550 0 0,35 2-519 0 0,0 1-1 0 0,-1-1 0 0 0,1 1 1 0 0,0-1-1 0 0,0 0 0 0 0,0 0 1 0 0,-1 0-1 0 0,0-2 520 0 0,-5-1-6418 0 0</inkml:trace>
  <inkml:trace contextRef="#ctx0" brushRef="#br0" timeOffset="966.069">922 599 11312 0 0,'12'1'298'0'0,"0"0"0"0"0,0 0 0 0 0,0-1 1 0 0,1-1-1 0 0,-1 0 0 0 0,0-1 1 0 0,3-1-299 0 0,80-24 5654 0 0,-41 9-2799 0 0,34-17-2855 0 0,-55 19 665 0 0,21-15-665 0 0,-47 26 57 0 0,0 1 1 0 0,0-1-1 0 0,0-1 1 0 0,-1 1-1 0 0,0-1 1 0 0,0 0-1 0 0,0-1 1 0 0,-1 1-1 0 0,0-1 1 0 0,0 0-1 0 0,-1 0 1 0 0,0-1-1 0 0,0 1 1 0 0,-1-1-1 0 0,0 0 1 0 0,2-6-58 0 0,-5 14 3 0 0,0-1 1 0 0,0 0-1 0 0,0 0 0 0 0,0 0 1 0 0,1 0-1 0 0,-1 1 1 0 0,0-1-1 0 0,-1 0 0 0 0,1 0 1 0 0,0 0-1 0 0,0 1 1 0 0,0-1-1 0 0,0 0 0 0 0,-1 0 1 0 0,1 0-1 0 0,0 1 1 0 0,-1-1-1 0 0,1 0 0 0 0,-1 0 1 0 0,1 1-1 0 0,0-1 0 0 0,-1 0 1 0 0,0 1-1 0 0,1-1 1 0 0,-1 1-1 0 0,1-1 0 0 0,-1 1 1 0 0,0-1-1 0 0,1 1 1 0 0,-1-1-1 0 0,0 1 0 0 0,0-1 1 0 0,1 1-1 0 0,-1 0 0 0 0,0 0 1 0 0,0-1-1 0 0,0 1 1 0 0,1 0-1 0 0,-1 0 0 0 0,0 0 1 0 0,0 0-1 0 0,0 0 1 0 0,0 0-4 0 0,-4-1 18 0 0,0 1 1 0 0,0 0-1 0 0,0 0 1 0 0,0 1 0 0 0,0-1-1 0 0,-1 1-18 0 0,-9 2-10 0 0,1 1 0 0 0,-1 1 0 0 0,1 0 0 0 0,0 1 0 0 0,0 0 0 0 0,1 1 0 0 0,0 1 0 0 0,0 0 0 0 0,0 0 0 0 0,1 2 10 0 0,1-1-9 0 0,1-1 0 0 0,1 2 0 0 0,0-1 0 0 0,0 1 0 0 0,0 1 0 0 0,1 0 0 0 0,1 0 0 0 0,0 0-1 0 0,1 1 1 0 0,0 0 0 0 0,-2 6 9 0 0,7-16 1 0 0,1 1 0 0 0,-1-1 0 0 0,0 0-1 0 0,1 0 1 0 0,0 0 0 0 0,-1 0 0 0 0,1 0-1 0 0,0 0 1 0 0,0 1 0 0 0,0-1-1 0 0,1 0 1 0 0,-1 0 0 0 0,0 0 0 0 0,1 0-1 0 0,-1 0 1 0 0,1 0 0 0 0,0 0 0 0 0,0 0-1 0 0,0 0 1 0 0,0 0 0 0 0,0 0 0 0 0,0 0-1 0 0,0 0 1 0 0,1-1 0 0 0,0 2-1 0 0,2 1 4 0 0,0-1 0 0 0,1 1 0 0 0,-1-1-1 0 0,0 0 1 0 0,1 0 0 0 0,0-1 0 0 0,0 1 0 0 0,0-1 0 0 0,3 1-4 0 0,2 0 25 0 0,0 0 0 0 0,0-1 0 0 0,0 0 0 0 0,0-1 1 0 0,0 0-1 0 0,1-1 0 0 0,3 0-25 0 0,12-1 98 0 0,-1-2 0 0 0,10-2-98 0 0,-22 3-28 0 0,-1-1 0 0 0,1 0 0 0 0,-1 0 0 0 0,0-2 1 0 0,0 1-1 0 0,0-2 0 0 0,-1 1 0 0 0,1-2 0 0 0,-1 1 0 0 0,-1-2 1 0 0,1 1-1 0 0,-1-1 0 0 0,-1-1 0 0 0,0 0 0 0 0,1-1 28 0 0,1-2-714 0 0,0-1-1 0 0,0 0 0 0 0,-1-1 1 0 0,-1 0-1 0 0,-1-1 0 0 0,2-4 715 0 0,-9 19-27 0 0,-1 0-1 0 0,0 0 0 0 0,0 0 1 0 0,0 0-1 0 0,0 0 1 0 0,0-1-1 0 0,0 1 0 0 0,0 0 1 0 0,1 0-1 0 0,-1 0 0 0 0,0-1 1 0 0,0 1-1 0 0,0 0 0 0 0,0 0 1 0 0,0 0-1 0 0,0-1 0 0 0,0 1 1 0 0,0 0-1 0 0,0 0 1 0 0,0 0-1 0 0,0-1 0 0 0,0 1 1 0 0,0 0-1 0 0,0 0 0 0 0,0 0 1 0 0,0-1-1 0 0,0 1 0 0 0,-1 0 1 0 0,1 0-1 0 0,0 0 0 0 0,0 0 1 0 0,0-1-1 0 0,0 1 0 0 0,0 0 1 0 0,0 0-1 0 0,0 0 1 0 0,-1 0-1 0 0,1-1 0 0 0,0 1 1 0 0,0 0-1 0 0,0 0 0 0 0,0 0 1 0 0,-1 0-1 0 0,1 0 0 0 0,0 0 1 0 0,0 0-1 0 0,0 0 0 0 0,-1 0 1 0 0,1 0-1 0 0,0-1 0 0 0,0 1 1 0 0,0 0-1 0 0,-1 0 1 0 0,1 0-1 0 0,0 0 0 0 0,0 0 1 0 0,-1 0 27 0 0,1 1-38 0 0,-1-1 0 0 0,0 0 0 0 0,0 0 0 0 0,1 0 0 0 0,-1 0 0 0 0,0 1 0 0 0,1-1 0 0 0,-1 0 0 0 0,0 1 0 0 0,1-1 0 0 0,-1 1 0 0 0,0-1 0 0 0,1 1-1 0 0,-1-1 1 0 0,1 1 0 0 0,-1-1 38 0 0,-2 5-21 0 0,0-1 0 0 0,0 1-1 0 0,0 0 1 0 0,1 0-1 0 0,0 0 1 0 0,0 1-1 0 0,0-1 1 0 0,1 0-1 0 0,0 1 1 0 0,0-1-1 0 0,0 1 1 0 0,0 1 21 0 0,1 6 151 0 0,0 1-1 0 0,0-1 1 0 0,1 0 0 0 0,2 8-151 0 0,-2-16 110 0 0,0-1 0 0 0,0 0 1 0 0,1 0-1 0 0,-1 0 0 0 0,1 0 0 0 0,0 0 1 0 0,0-1-1 0 0,1 1 0 0 0,-1 0 0 0 0,1-1 1 0 0,-1 0-1 0 0,1 0 0 0 0,2 2-110 0 0,-4-5 67 0 0,0 1 1 0 0,0 0-1 0 0,1-1 1 0 0,-1 1-1 0 0,0-1 0 0 0,1 0 1 0 0,-1 1-1 0 0,0-1 0 0 0,1 0 1 0 0,-1 0-1 0 0,0 0 0 0 0,1 0 1 0 0,-1 0-1 0 0,0 0 1 0 0,1 0-1 0 0,-1 0 0 0 0,0-1 1 0 0,1 1-1 0 0,-1-1 0 0 0,0 1 1 0 0,1-1-1 0 0,-1 1 0 0 0,0-1 1 0 0,0 1-1 0 0,0-1 1 0 0,1 0-1 0 0,-1 0 0 0 0,0 0 1 0 0,0 0-1 0 0,0 0 0 0 0,0 0 1 0 0,-1 0-1 0 0,1 0 0 0 0,0 0 1 0 0,0-1-68 0 0,2-1 91 0 0,-1 0 0 0 0,0-1 0 0 0,-1 1 0 0 0,1 0 0 0 0,-1-1 0 0 0,1 1 0 0 0,-1-1-1 0 0,0 0 1 0 0,0 1 0 0 0,0-1 0 0 0,-1 0 0 0 0,1-1-91 0 0,-2-14 121 0 0,2 0-1 0 0,0-1 0 0 0,1 1 0 0 0,1 0 1 0 0,3-9-121 0 0,0 8 52 0 0,-4 11-49 0 0,0 1-1 0 0,1 0 0 0 0,0 0 1 0 0,1 0-1 0 0,0 0 0 0 0,0 0-2 0 0,0 1 0 0 0,1 1 0 0 0,0 0 0 0 0,0-1 0 0 0,1 2 0 0 0,-1-1 0 0 0,1 1 0 0 0,0-1 0 0 0,1 2 0 0 0,-1-1 0 0 0,1 1 0 0 0,0 0 0 0 0,0 0 0 0 0,1 1 0 0 0,-1 0 0 0 0,1 0 0 0 0,-1 1 0 0 0,1 0 0 0 0,0 0 0 0 0,0 1 0 0 0,0 0 0 0 0,0 0 0 0 0,2 1 0 0 0,11 0-117 0 0,1 0 0 0 0,0 2-1 0 0,0 0 1 0 0,-1 2 0 0 0,1 0-1 0 0,7 4 118 0 0,-4-3-1736 0 0,-1-2-5663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08:38.4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207 178 2760 0 0,'35'0'46'0'0,"-30"0"8590"0"0,-13 0-8180 0 0,1 0-1 0 0,-1 1 0 0 0,1 1 0 0 0,-1-1 1 0 0,1 1-1 0 0,0 0 0 0 0,-1 1 0 0 0,1 0 1 0 0,-1 0-456 0 0,-12 8 397 0 0,1 0-1 0 0,-8 7-396 0 0,0 0 1026 0 0,20-14-1024 0 0,1 1 0 0 0,0 0 0 0 0,0 1 0 0 0,1-1 0 0 0,-1 1 0 0 0,1 0 0 0 0,1 1 0 0 0,-1-1 0 0 0,1 1-2 0 0,0-1 0 0 0,1-1 0 0 0,0 1-1 0 0,0 0 1 0 0,1 0 0 0 0,0 0 0 0 0,0 1 0 0 0,0-1 0 0 0,1 0 0 0 0,0 1 0 0 0,0-1-1 0 0,0 2 1 0 0,2-6 0 0 0,-1 0 0 0 0,0 0 0 0 0,1 1 0 0 0,-1-1 0 0 0,1 0 0 0 0,0 0 0 0 0,0 0 0 0 0,0 0 0 0 0,0 1 0 0 0,0-1 0 0 0,0-1 0 0 0,1 1 0 0 0,-1 0 0 0 0,1 0 0 0 0,-1 0 0 0 0,1-1 0 0 0,0 1 0 0 0,0-1 0 0 0,-1 1 0 0 0,1-1 0 0 0,0 0 0 0 0,0 0 0 0 0,0 0 0 0 0,0 0 0 0 0,2 1 0 0 0,3 1 0 0 0,0-1 0 0 0,0 1 0 0 0,0-1 0 0 0,0-1 0 0 0,1 1 0 0 0,-1-1 0 0 0,5 0 0 0 0,16 0-18 0 0,1-2 0 0 0,-1-1-1 0 0,0 0 1 0 0,0-3-1 0 0,23-5 19 0 0,-11-1-1379 0 0,29-12 1379 0 0,-63 21-54 0 0,-1-1 1 0 0,0 0-1 0 0,1 0 1 0 0,-1 0-1 0 0,-1 0 1 0 0,1-1 0 0 0,1-1 53 0 0,-4 4-10 0 0,0-1 1 0 0,0 0 0 0 0,-1 1 0 0 0,1-1 0 0 0,-1 0 0 0 0,1 0 0 0 0,-1 0 0 0 0,0 0 0 0 0,1-1 0 0 0,-1 1 0 0 0,0 0 0 0 0,0 0 0 0 0,-1-1 0 0 0,1 1 0 0 0,0-1 0 0 0,-1 1 0 0 0,1-2 9 0 0,-2 3 0 0 0,1 0 0 0 0,0 1 0 0 0,0-1 0 0 0,-1 1 0 0 0,1-1 0 0 0,0 0 0 0 0,-1 1 0 0 0,1-1 0 0 0,-1 1 0 0 0,1-1 0 0 0,-1 1 0 0 0,1 0 0 0 0,-1-1 0 0 0,1 1 0 0 0,-1-1 0 0 0,1 1 0 0 0,-1 0 0 0 0,0-1 0 0 0,1 1 0 0 0,-1 0 0 0 0,1 0 0 0 0,-1 0 0 0 0,0-1 0 0 0,1 1 0 0 0,-1 0 0 0 0,0 0 0 0 0,1 0 0 0 0,-1 0 0 0 0,0 0 0 0 0,1 0 0 0 0,-2 0 0 0 0,-21 1 0 0 0,14 2-1 0 0,1-1 0 0 0,-1 1 0 0 0,1 0 0 0 0,-1 1 0 0 0,1 0 0 0 0,0 0 1 0 0,-6 5 0 0 0,12-7 1 0 0,-1-1 0 0 0,1 1 0 0 0,0 0 0 0 0,0 0 0 0 0,0 0 0 0 0,0 0 1 0 0,0 0-1 0 0,0 1 0 0 0,1-1 0 0 0,-1 0 0 0 0,1 1 0 0 0,-1-1 1 0 0,1 1-1 0 0,0 0 0 0 0,0-1 0 0 0,0 1 0 0 0,1 0 0 0 0,-1 0 0 0 0,1-1 1 0 0,-1 1-1 0 0,1 0 0 0 0,0 0 0 0 0,0 0 0 0 0,0 0 0 0 0,0 0 1 0 0,1 2-2 0 0,-1-4 25 0 0,1 1 1 0 0,-1 0 0 0 0,1-1-1 0 0,0 1 1 0 0,-1 0 0 0 0,1-1 0 0 0,0 1-1 0 0,0-1 1 0 0,0 1 0 0 0,0-1-1 0 0,0 0 1 0 0,0 1 0 0 0,1-1 0 0 0,-1 0-1 0 0,0 0 1 0 0,1 0 0 0 0,-1 0 0 0 0,1 1-26 0 0,1-1-7 0 0,0 1 0 0 0,0-1 0 0 0,0 0 1 0 0,1 0-1 0 0,-1 0 0 0 0,0 0 1 0 0,0-1-1 0 0,1 1 0 0 0,2-1 7 0 0,3 0 158 0 0,1 0-1 0 0,0-1 1 0 0,-1 0-1 0 0,1-1 1 0 0,-1 0-1 0 0,4-1-157 0 0,-7 1 47 0 0,0-1-1 0 0,0 1 1 0 0,-1-1-1 0 0,0 0 1 0 0,1 0-1 0 0,-1-1 1 0 0,0 1-1 0 0,-1-1 1 0 0,1 0-1 0 0,-1-1 1 0 0,1 1-1 0 0,-1-1 0 0 0,2-3-46 0 0,-5 6 0 0 0,-1 0 0 0 0,1 0 0 0 0,-1 0 0 0 0,0 0 0 0 0,1-1 0 0 0,-1 1 0 0 0,0 0 0 0 0,0 0 0 0 0,0 0 0 0 0,-1 0 0 0 0,1-1 0 0 0,-1 1 0 0 0,1 0 0 0 0,-1 0 0 0 0,1 0 0 0 0,-1-2 0 0 0,0 1 0 0 0,-1 0 0 0 0,1-1 0 0 0,-1 1 0 0 0,1-1 0 0 0,-1 1 0 0 0,0 0 0 0 0,-2-2 0 0 0,-1-1-60 0 0,-1 1 0 0 0,0 0-1 0 0,-1 0 1 0 0,-5-4 60 0 0,9 7-241 0 0,0 0 0 0 0,-1 0-1 0 0,1 1 1 0 0,0-1 0 0 0,-1 1-1 0 0,1 0 1 0 0,-1 0 0 0 0,1 0-1 0 0,-1 0 1 0 0,0 1 0 0 0,-1-1 241 0 0,4 1-512 0 0,1 0 0 0 0</inkml:trace>
  <inkml:trace contextRef="#ctx0" brushRef="#br0" timeOffset="575.375">790 202 3224 0 0,'0'0'143'0'0,"5"-5"26"0"0,-1 2 79 0 0,-4 3 1036 0 0,-18-2 4864 0 0,11 5-5761 0 0,1 0 0 0 0,0 0-1 0 0,-1 1 1 0 0,2-1 0 0 0,-1 1 0 0 0,0 1 0 0 0,1-1 0 0 0,-1 1-387 0 0,-10 12 932 0 0,-12 14-932 0 0,4-3 153 0 0,17-20 129 0 0,0 0 1 0 0,1 0 0 0 0,0 1 0 0 0,0 0 0 0 0,1 1 0 0 0,0-1-1 0 0,-3 11-282 0 0,6-13 0 0 0,7-1 0 0 0,-3-5 0 0 0,-1-1 0 0 0,1 1 0 0 0,-1-1 0 0 0,1 1 0 0 0,0-1 0 0 0,-1 0 0 0 0,1 0 0 0 0,-1 0 0 0 0,1 0 0 0 0,0 0 0 0 0,-1 0 0 0 0,1 0 0 0 0,-1 0 0 0 0,1-1 0 0 0,0 1 0 0 0,-1 0 0 0 0,1-1 0 0 0,-1 0 0 0 0,2 0 0 0 0,27-15 0 0 0,-5-1 43 0 0,-1-2-1 0 0,2-3-42 0 0,-5 4 846 0 0,-20 17-337 0 0,8-1-1047 0 0,3 20 345 0 0,-10-15 115 0 0,0 0 0 0 0,-1 0 0 0 0,1 0 0 0 0,0 0 0 0 0,-1 0-1 0 0,1 2 79 0 0,-1-1 10 0 0,1 0 0 0 0,-1 0-1 0 0,1 0 1 0 0,0 0-1 0 0,0-1 1 0 0,0 1-1 0 0,0-1 1 0 0,0 1-1 0 0,1-1 1 0 0,0 0-1 0 0,-1 0 1 0 0,1 0 0 0 0,0 0-1 0 0,1 0 1 0 0,-1-1-1 0 0,0 0 1 0 0,1 1-1 0 0,-1-1 1 0 0,1-1-1 0 0,0 1 1 0 0,0 0 0 0 0,0-1-1 0 0,0 0 1 0 0,0 0-1 0 0,0 0 1 0 0,0 0-1 0 0,0-1 1 0 0,0 1-1 0 0,0-1 1 0 0,0 0-1 0 0,1-1-9 0 0,1 1-117 0 0,-1 0-1 0 0,1-1 0 0 0,-1 0 0 0 0,0 0 0 0 0,1-1 1 0 0,-1 1-1 0 0,0-1 0 0 0,0 0 0 0 0,0-1 0 0 0,0 1 1 0 0,-1-1-1 0 0,1 0 0 0 0,-1 0 0 0 0,1 0 0 0 0,-1-1 1 0 0,0 0-1 0 0,2-2 118 0 0,12-15-839 0 0,-3-2-7 0 0</inkml:trace>
  <inkml:trace contextRef="#ctx0" brushRef="#br0" timeOffset="790.845">1017 0 5528 0 0,'0'0'422'0'0,"0"14"3832"0"0,-2 22 673 0 0,3-20-4859 0 0,0 1 0 0 0,2 0 1 0 0,3 14-69 0 0,0-3 937 0 0,-3 0 0 0 0,1 15-937 0 0,0-4 173 0 0,1 12 59 0 0,-4-48-158 0 0,1 3-1242 0 0,-5-3-4745 0 0</inkml:trace>
  <inkml:trace contextRef="#ctx0" brushRef="#br0" timeOffset="1087.649">1021 168 10136 0 0,'0'0'230'0'0,"0"0"30"0"0,1 0 19 0 0,14-4 35 0 0,1 1 0 0 0,-1 0 0 0 0,1 1 0 0 0,11 1-314 0 0,0 0 327 0 0,-19 0-215 0 0,1 1 0 0 0,0 0 0 0 0,0 0 0 0 0,0 1 0 0 0,0 0 0 0 0,-1 1 0 0 0,5 1-112 0 0,13 0 62 0 0,-23-3-35 0 0,0 0 1 0 0,-1 0 0 0 0,1 0-1 0 0,0 0 1 0 0,0 1 0 0 0,0-1-1 0 0,-1 1 1 0 0,1 0 0 0 0,0 0-1 0 0,-1 0 1 0 0,1 0 0 0 0,-1 0-1 0 0,1 1 1 0 0,1 0-28 0 0,6 6 564 0 0,-8-7-490 0 0,-1 0 1 0 0,0 0-1 0 0,0 0 1 0 0,0 0-1 0 0,1 0 1 0 0,-1 0-1 0 0,0 0 1 0 0,0 1-1 0 0,-1-1 1 0 0,1 0-1 0 0,0 1 1 0 0,0-1-1 0 0,-1 0 1 0 0,1 1-75 0 0,3 5 52 0 0,-2-3 121 0 0,0 1 1 0 0,1 0-1 0 0,-1-1 1 0 0,-1 1-1 0 0,1 0 1 0 0,-1 0-1 0 0,0 0 0 0 0,0 3-173 0 0,1 4 411 0 0,-1-7-322 0 0,-1 0 0 0 0,0 0-1 0 0,1 0 1 0 0,-1 0 0 0 0,-1 4-89 0 0,1 36 457 0 0,-1-31-304 0 0,1-11-131 0 0,0 0 0 0 0,0-1 0 0 0,0 1 0 0 0,-1 0 1 0 0,1 0-1 0 0,-1-1 0 0 0,0 1 0 0 0,1 0 0 0 0,-2 1-22 0 0,1-4 96 0 0,1 0 0 0 0,0 0 0 0 0,0 0-5 0 0,0 0-20 0 0,0 0-2 0 0,0 0-4 0 0,0 0-1282 0 0,0 0-5125 0 0</inkml:trace>
  <inkml:trace contextRef="#ctx0" brushRef="#br0" timeOffset="1922.128">1408 166 10592 0 0,'7'8'191'0'0,"-1"-1"0"0"0,-1 2 0 0 0,1-1 0 0 0,-1 1 1 0 0,0 1-192 0 0,4 6-59 0 0,-2 0 13 0 0,-6-13 84 0 0,0-1 1 0 0,0 1-1 0 0,0-1 0 0 0,0 1 1 0 0,1 0-1 0 0,-1-1 1 0 0,2 2-39 0 0,-3-4 9 0 0,4 4 112 0 0,-1 0 0 0 0,0 0 1 0 0,0 0-1 0 0,0 0 0 0 0,-1 1 0 0 0,1-1 0 0 0,-1 1 0 0 0,0 0-121 0 0,-1-2 175 0 0,0-1-1 0 0,1 1 0 0 0,-1 0 1 0 0,1-1-1 0 0,-1 1 1 0 0,1-1-1 0 0,0 0 0 0 0,0 0 1 0 0,0 1-1 0 0,0-1 0 0 0,0 0 1 0 0,1-1-1 0 0,-1 1 1 0 0,0 0-1 0 0,1-1 0 0 0,0 1 1 0 0,2 0-175 0 0,4 4 649 0 0,-8-6-143 0 0,-1 0-158 0 0,0 0-76 0 0,0 0-15 0 0,0 0 14 0 0,-3-23 1130 0 0,0 14-1441 0 0,0-1 0 0 0,0 1 0 0 0,-1 1 0 0 0,-1-3 40 0 0,3 7 20 0 0,1 1 0 0 0,0-1-1 0 0,0 1 1 0 0,0-1 0 0 0,0 0-1 0 0,1 1 1 0 0,-1-1 0 0 0,1 0-1 0 0,0 0-19 0 0,-2-19-353 0 0,1 20 277 0 0,1 1 1 0 0,0-1-1 0 0,0 1 0 0 0,0-1 0 0 0,0 1 0 0 0,0-1 0 0 0,1 1 0 0 0,-1-1 0 0 0,1 1 0 0 0,-1-1 0 0 0,1 1 0 0 0,0-1 0 0 0,0 1 0 0 0,0 0 0 0 0,0-1 0 0 0,1 1 0 0 0,-1 0 0 0 0,1 0 0 0 0,-1 0 0 0 0,1 0 0 0 0,0 0 0 0 0,0 0 1 0 0,0 1-1 0 0,0-1 0 0 0,0 0 0 0 0,0 1 0 0 0,0 0 0 0 0,0-1 0 0 0,1 1 76 0 0,-2 0-98 0 0,-1 1 5 0 0,1 2 16 0 0,0 0 1 0 0,0 0-1 0 0,0-1 0 0 0,0 1 0 0 0,0-1 0 0 0,0 1 1 0 0,1-1-1 0 0,-1 1 0 0 0,0-1 0 0 0,1 1 0 0 0,-1-1 1 0 0,1 0 76 0 0,6 7-228 0 0,5 11 356 0 0,-1 1 1 0 0,-1 1-1 0 0,0 0 0 0 0,0 4-128 0 0,-9-18 17 0 0,1-1-1 0 0,0 0 1 0 0,0 0 0 0 0,1-1-1 0 0,0 1 1 0 0,0-1 0 0 0,0 0-1 0 0,1 0 1 0 0,-1 0-1 0 0,6 4-16 0 0,-7-7 21 0 0,0 1-1 0 0,1-1 1 0 0,-1 0-1 0 0,1-1 0 0 0,0 1 1 0 0,-1 0-1 0 0,1-1 1 0 0,0 0-1 0 0,0 0 0 0 0,0 0 1 0 0,0 0-1 0 0,0-1 1 0 0,0 1-1 0 0,0-1 0 0 0,0 0 1 0 0,0-1-1 0 0,0 1 0 0 0,3-1-20 0 0,4-1 31 0 0,1-1 0 0 0,-1 0 0 0 0,0 0 0 0 0,6-3-31 0 0,-13 4-218 0 0,0 0 0 0 0,0-1 0 0 0,-1 1 0 0 0,1 0 0 0 0,0-1 0 0 0,-1 0-1 0 0,0 0 1 0 0,1 0 0 0 0,-1 0 0 0 0,0-1 0 0 0,-1 1 0 0 0,1-1 0 0 0,0-1 218 0 0,8-12-2260 0 0,-8 12 1565 0 0,1 0 0 0 0,-1 0 0 0 0,0 0 0 0 0,-1-1 0 0 0,1 1 0 0 0,-1-1-1 0 0,1-4 696 0 0,2-9-810 0 0,8-44-526 0 0,-13 62 1416 0 0,1 0 1 0 0,-1 0-1 0 0,0 0 0 0 0,0 0 1 0 0,0 0-1 0 0,0 0 0 0 0,0 0 1 0 0,0 0-1 0 0,-1-1 0 0 0,1 1 1 0 0,0 0-1 0 0,0 0 0 0 0,-1 0 1 0 0,1 0-1 0 0,-1 0 0 0 0,1 0 1 0 0,-1 0-1 0 0,1 1 0 0 0,-1-1 1 0 0,1 0-1 0 0,-1 0 0 0 0,0 0 1 0 0,0 0-1 0 0,1 1 0 0 0,-1-1 1 0 0,0 0-1 0 0,0 1 1 0 0,0-1-1 0 0,0 1 0 0 0,0-1 1 0 0,0 1-1 0 0,0-1 0 0 0,0 1 1 0 0,0 0-1 0 0,0-1 0 0 0,0 1 1 0 0,0 0-1 0 0,0 0 0 0 0,0 0 1 0 0,0 0-1 0 0,0 0 0 0 0,0 0 1 0 0,-1 0-1 0 0,1 0-80 0 0,-2 0 314 0 0,0 0 0 0 0,0 0-1 0 0,-1 1 1 0 0,1 0 0 0 0,0-1 0 0 0,0 1-1 0 0,0 0 1 0 0,0 1 0 0 0,0-1 0 0 0,0 0-1 0 0,0 1 1 0 0,0 0 0 0 0,1-1 0 0 0,-2 2-314 0 0,-1 3 432 0 0,1-1 0 0 0,0 0 0 0 0,0 1 1 0 0,0 0-1 0 0,1 0 0 0 0,-2 5-432 0 0,-9 14 525 0 0,13-23-526 0 0,-1 1 1 0 0,1 0-1 0 0,0-1 0 0 0,-1 1 1 0 0,1 0-1 0 0,0 0 0 0 0,1 0 1 0 0,-1 0-1 0 0,1 0 0 0 0,-1 0 0 0 0,1 0 1 0 0,0 0-1 0 0,0 0 0 0 0,0 0 1 0 0,0 0-1 0 0,1 0 0 0 0,-1 0 0 0 0,1 0 1 0 0,0 0-1 0 0,0 0 0 0 0,0 0 1 0 0,0 0-1 0 0,0 0 0 0 0,1 0 1 0 0,-1-1-1 0 0,1 1 0 0 0,0-1 0 0 0,-1 1 1 0 0,1-1-1 0 0,1 0 0 0 0,-1 0 1 0 0,0 1-1 0 0,0-1 0 0 0,3 1 1 0 0,-2-2 37 0 0,0 0 1 0 0,0 0-1 0 0,0 0 0 0 0,0 0 0 0 0,0-1 0 0 0,0 1 1 0 0,0-1-1 0 0,0 0 0 0 0,0 0 0 0 0,0 0 0 0 0,0 0 1 0 0,2-1-39 0 0,-3 1 40 0 0,-1 0 0 0 0,1 0 0 0 0,0 0-1 0 0,-1 0 1 0 0,1-1 0 0 0,0 1 0 0 0,-1-1-1 0 0,1 1 1 0 0,0-1 0 0 0,-1 0 0 0 0,1 0-1 0 0,-1 0 1 0 0,1 0 0 0 0,-1 0 0 0 0,1 0-1 0 0,-1 0 1 0 0,0 0 0 0 0,0 0 0 0 0,1-1-1 0 0,-1 1 1 0 0,0 0 0 0 0,0-1-1 0 0,0 0-38 0 0,8-17 183 0 0,-7 16-169 0 0,0 0 1 0 0,0-1 0 0 0,-1 1 0 0 0,0 0-1 0 0,1-1 1 0 0,-1 1 0 0 0,0-4-15 0 0,0 5 8 0 0,-1 0 0 0 0,1 0 0 0 0,0 0 0 0 0,0 0 0 0 0,0 0 0 0 0,0 0 0 0 0,0 0 0 0 0,0 0 0 0 0,1 0 0 0 0,-1 1 0 0 0,0-1 0 0 0,1 0 0 0 0,-1 1 0 0 0,1-1 0 0 0,1 1-8 0 0,28-21 12 0 0,-25 18-14 0 0,-4 2 3 0 0,-1 2 0 0 0,0-1-1 0 0,0 1 1 0 0,0-1-1 0 0,0 1 0 0 0,0-1 1 0 0,0 1-1 0 0,0 0 1 0 0,0 0-1 0 0,0-1 1 0 0,-1 1-1 0 0,1 0 0 0 0,0 0 1 0 0,0 0-1 0 0,0 0 1 0 0,0 0-1 0 0,0 0 1 0 0,0 0-1 0 0,0 1 0 0 0,0-1 1 0 0,0 0-1 0 0,0 0 1 0 0,0 1-1 0 0,1-1 0 0 0,0 1 2 0 0,0 0 0 0 0,0 0 0 0 0,1 0 0 0 0,-1 0-1 0 0,0 0 1 0 0,0 1 0 0 0,0-1 0 0 0,0 1 0 0 0,0-1 0 0 0,-1 1 0 0 0,1 0-1 0 0,0 0 1 0 0,-1-1 0 0 0,1 1 0 0 0,-1 0 0 0 0,0 1 0 0 0,1-1 0 0 0,-1 0-1 0 0,0 0-1 0 0,4 10-124 0 0,0-1 1 0 0,0 1-1 0 0,-1 3 124 0 0,-3-13-35 0 0,7 26 89 0 0,-1 1 0 0 0,-1 0 0 0 0,-2 0 0 0 0,0 1 0 0 0,-3-1 0 0 0,0 10-54 0 0,-1 15 1193 0 0,3 111-2046 0 0,-3-158 873 0 0,1 0-1 0 0,-2 0 1 0 0,1 0-1 0 0,-1 0 1 0 0,0 0-1 0 0,0 0 1 0 0,-1 1-20 0 0,1-6 20 0 0,1 1 0 0 0,-1-1 0 0 0,0 0 0 0 0,0 1 0 0 0,0-1 1 0 0,0 0-1 0 0,-1 0 0 0 0,1 0 0 0 0,0 0 0 0 0,-1 0 1 0 0,1-1-1 0 0,-1 1 0 0 0,0 0 0 0 0,0-1 0 0 0,1 1 1 0 0,-1-1-1 0 0,0 1 0 0 0,0-1 0 0 0,-1 0 0 0 0,1 0 0 0 0,-2 1-20 0 0,2-2 45 0 0,-1 0 0 0 0,1 0 0 0 0,-1 0 0 0 0,1 0 0 0 0,-1-1 0 0 0,1 1 0 0 0,0-1 0 0 0,-1 0 0 0 0,1 0 0 0 0,0 1 0 0 0,-1-1 0 0 0,1-1-1 0 0,0 1 1 0 0,0 0 0 0 0,0 0 0 0 0,0-1 0 0 0,0 0 0 0 0,0 1-45 0 0,-14-10 143 0 0,5 5-101 0 0,1-1 0 0 0,1 0-1 0 0,-1 0 1 0 0,1-1 0 0 0,1-1 0 0 0,0 1-1 0 0,0-2 1 0 0,-5-7-42 0 0,6 9 5 0 0,6 7 24 0 0,0 0-109 0 0,0 0-1 0 0,0 0 1 0 0,1 0 0 0 0,-1 0 0 0 0,0 0 0 0 0,0 0-1 0 0,1 0 1 0 0,-1 0 0 0 0,1 0 0 0 0,-1 0 0 0 0,1 0-1 0 0,0 0 1 0 0,-1-1 0 0 0,1 1 0 0 0,0 0-1 0 0,0-1 81 0 0,0-3-740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08:42.28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86 8288 0 0,'0'0'381'0'0,"0"0"-6"0"0,0 0-171 0 0,0 0 176 0 0,9 0 3256 0 0,-7 2-3634 0 0,-1 0 1 0 0,1 0 0 0 0,-1 1 0 0 0,1-1-1 0 0,-1 0 1 0 0,0 1 0 0 0,1 1-3 0 0,4 8-3 0 0,-3-7 174 0 0,0 1 0 0 0,0 0 0 0 0,-1 0 0 0 0,0 0 0 0 0,0 0 0 0 0,-1 0 0 0 0,0 0 0 0 0,0 1-171 0 0,8 27 664 0 0,-6-25-662 0 0,0 1 0 0 0,0-1 0 0 0,-1 0 1 0 0,0 1-1 0 0,-1 0 0 0 0,0-1 1 0 0,0 6-3 0 0,0-5 0 0 0,0 1 0 0 0,1-1 0 0 0,0 0 0 0 0,1 0 0 0 0,2 4 0 0 0,4 19 0 0 0,-3-14 0 0 0,-5-16 0 0 0,1 0 0 0 0,-1 1 0 0 0,-1-1 0 0 0,1 0 0 0 0,0 1 0 0 0,-1-1 0 0 0,1 3 0 0 0,-1-6-1 0 0,-1 1 0 0 0,1-1 0 0 0,0 0 1 0 0,0 1-1 0 0,0-1 0 0 0,0 0 0 0 0,0 1 1 0 0,0-1-1 0 0,0 0 0 0 0,0 1 0 0 0,0-1 1 0 0,1 0-1 0 0,-1 1 0 0 0,0-1 0 0 0,0 0 1 0 0,0 1-1 0 0,0-1 0 0 0,0 0 0 0 0,0 1 1 0 0,1-1-1 0 0,-1 0 0 0 0,0 0 0 0 0,0 1 1 0 0,1-1 0 0 0,8 14 90 0 0,-9-14-85 0 0,0 0 0 0 0,0 1 1 0 0,1-1-1 0 0,-1 0 1 0 0,0 0-1 0 0,0 0 1 0 0,0 0-1 0 0,0 0 1 0 0,0 0-1 0 0,0 0 1 0 0,0 0-1 0 0,0 0 1 0 0,0 0-1 0 0,0 0 1 0 0,0 0-1 0 0,0 0 1 0 0,1 0-1 0 0,-1 0 1 0 0,0 1-1 0 0,0-1 1 0 0,0 0-1 0 0,0 0 1 0 0,0 0-1 0 0,0 0 1 0 0,0 0-1 0 0,0 0 0 0 0,0 0 1 0 0,0 0-1 0 0,0 0 1 0 0,0 1-1 0 0,0-1 1 0 0,0 0-1 0 0,0 0 1 0 0,0 0-1 0 0,0 0 1 0 0,0 0-1 0 0,0 0 1 0 0,0 0-1 0 0,0 0 1 0 0,0 0-1 0 0,0 1 1 0 0,0-1-1 0 0,-1 0 1 0 0,1 0-1 0 0,0 0 1 0 0,0 0-1 0 0,0 0 1 0 0,0 0-1 0 0,0 0 1 0 0,0 0-1 0 0,0 0 1 0 0,0 0-1 0 0,0 0 0 0 0,0 0 1 0 0,0 0-1 0 0,0 1 1 0 0,-1-1-1 0 0,1 0 1 0 0,0 0-1 0 0,0 0 1 0 0,0 0-1 0 0,0 0-5 0 0,-8-5-505 0 0,-7-11-1173 0 0,14 15 1296 0 0,1-1 0 0 0,-1 1 0 0 0,1 0 1 0 0,-1-1-1 0 0,1 1 0 0 0,0-1 0 0 0,0 1 0 0 0,0-1 1 0 0,0 1-1 0 0,0-1 0 0 0,0 0 0 0 0,0 0 382 0 0,2-14-3886 0 0</inkml:trace>
  <inkml:trace contextRef="#ctx0" brushRef="#br0" timeOffset="294.793">110 125 8288 0 0,'5'-6'408'0'0,"3"-24"48"0"0,-3 19-274 0 0,-4 9-92 0 0,-1 0 0 0 0,1 0 0 0 0,0 0 0 0 0,0 0 0 0 0,0 0 0 0 0,0 0 0 0 0,0 0 0 0 0,0 1 1 0 0,1-1-1 0 0,-1 0 0 0 0,0 1 0 0 0,1-1 0 0 0,0 1 0 0 0,-1 0 0 0 0,1-1 0 0 0,0 1 0 0 0,0 0 0 0 0,-1 0 1 0 0,1 0-1 0 0,0 0-90 0 0,2 0 75 0 0,-1-1 0 0 0,1 1 0 0 0,-1 0 0 0 0,1 0 0 0 0,0 0 0 0 0,-1 0 0 0 0,1 1 0 0 0,0 0 0 0 0,-1 0 0 0 0,1 0 0 0 0,0 0 0 0 0,0 0 0 0 0,-1 1 0 0 0,1-1 0 0 0,0 1 0 0 0,3 1-75 0 0,-3 0 78 0 0,1 0 1 0 0,-1 1 0 0 0,0-1-1 0 0,0 1 1 0 0,0 0 0 0 0,0 0-1 0 0,-1 0 1 0 0,1 0 0 0 0,-1 1-1 0 0,1-1 1 0 0,-1 1 0 0 0,2 4-79 0 0,-1-2 173 0 0,0 0 0 0 0,0 1 0 0 0,0-1 0 0 0,-1 1 0 0 0,1 3-173 0 0,-3-8 73 0 0,0 1-1 0 0,0 0 1 0 0,-1 0 0 0 0,1 0-1 0 0,-1 0 1 0 0,0 0 0 0 0,0 0-1 0 0,0 0 1 0 0,0 0 0 0 0,0 0-1 0 0,-1 0 1 0 0,1 0 0 0 0,-1 0-1 0 0,0 3-72 0 0,-1-1 32 0 0,0 1-22 0 0,0-1 1 0 0,0 1-1 0 0,0 0 0 0 0,-1-1 0 0 0,0 1 1 0 0,0-1-1 0 0,0 0 0 0 0,0 0 0 0 0,-1 0 1 0 0,0-1-1 0 0,0 1 0 0 0,-1-1 1 0 0,0 1-11 0 0,-6 3 0 0 0,-1 0 0 0 0,0-1 0 0 0,-2 1 0 0 0,-4 4 0 0 0,14-10 0 0 0,1 1 0 0 0,-1-1 0 0 0,0 1 0 0 0,0-1 0 0 0,0-1 0 0 0,0 1 0 0 0,0 0 0 0 0,0-1 0 0 0,0 0 0 0 0,-5 1 0 0 0,8-2 0 0 0,0 0 0 0 0,0 0 0 0 0,0 0 1 0 0,1 0-1 0 0,-1 0 0 0 0,0 0 1 0 0,0 0-1 0 0,0 0 0 0 0,0 0 1 0 0,0 0-1 0 0,0-1 0 0 0,0 1 0 0 0,1 0 1 0 0,-1-1-1 0 0,0 1 0 0 0,0 0 1 0 0,0-1-1 0 0,0 1 0 0 0,1-1 1 0 0,-1 1-1 0 0,0-1 0 0 0,1 0 0 0 0,-1 1 1 0 0,0-1-1 0 0,1 0 0 0 0,-1 1 1 0 0,1-1-1 0 0,-1 0 0 0 0,-5-5-72 0 0,5 6 39 0 0,0-1 0 0 0,1 1 0 0 0,-1 0 0 0 0,1 0 0 0 0,-1 0 1 0 0,1 0-1 0 0,-1-1 0 0 0,1 1 0 0 0,-1 0 0 0 0,1-1 0 0 0,-1 1 1 0 0,1 0-1 0 0,-1-1 0 0 0,1 1 0 0 0,0-1 0 0 0,-1 1 0 0 0,1 0 1 0 0,0-1-1 0 0,-1 1 0 0 0,1-1 0 0 0,0 1 0 0 0,-1-1 0 0 0,1 1 1 0 0,0-1 32 0 0,0 0-70 0 0,1 0 0 0 0,-1 0 1 0 0,1 0-1 0 0,-1 1 1 0 0,1-1-1 0 0,0 0 0 0 0,-1 0 1 0 0,1 1-1 0 0,0-1 1 0 0,0 0-1 0 0,-1 1 0 0 0,1-1 1 0 0,0 1-1 0 0,0-1 1 0 0,0 1 69 0 0,22-22-1536 0 0,-14 14 1024 0 0</inkml:trace>
  <inkml:trace contextRef="#ctx0" brushRef="#br0" timeOffset="770.328">350 153 8288 0 0,'13'-7'633'0'0,"4"1"-326"0"0,-16 5 81 0 0,-1 1 109 0 0,0 0 14 0 0,1 1-69 0 0,0-1-430 0 0,0 1 0 0 0,0 0 0 0 0,-1 0 0 0 0,1 0 0 0 0,0 0 0 0 0,0 0 0 0 0,-1 0 0 0 0,1 0 0 0 0,0 0 0 0 0,-1 1 0 0 0,1-1 0 0 0,-1 0 0 0 0,1 0 0 0 0,-1 0-12 0 0,1 3-2 0 0,3 6 290 0 0,0 1 0 0 0,-1-1 0 0 0,0 1 0 0 0,-1-1 0 0 0,1 9-288 0 0,-2 38 533 0 0,-2-30-458 0 0,2-19-75 0 0,1-1 72 0 0,-1-5 298 0 0,-1-2 118 0 0,0 0 22 0 0,0 0-68 0 0,0-5-415 0 0,1 1 0 0 0,-1 0 0 0 0,1 0 1 0 0,0-1-1 0 0,0 1 0 0 0,1-1-27 0 0,5-21 3 0 0,8-42-405 0 0,-12 53-319 0 0,1 1 1 0 0,3-6 720 0 0,-2 3-565 0 0,9-11-708 0 0,-4 9-14 0 0,-10 18 1217 0 0,0 1 0 0 0,1 0 0 0 0,-1-1 0 0 0,0 1 0 0 0,1 0 0 0 0,-1-1 1 0 0,0 1-1 0 0,1 0 0 0 0,-1 0 0 0 0,0-1 0 0 0,1 1 0 0 0,-1 0 0 0 0,1 0 0 0 0,-1 0 1 0 0,0-1-1 0 0,1 1 0 0 0,-1 0 0 0 0,1 0 0 0 0,-1 0 0 0 0,1 0 0 0 0,-1 0 1 0 0,1 0-1 0 0,-1 0 0 0 0,1 0 0 0 0,-1 0 0 0 0,0 0 0 0 0,1 0 0 0 0,-1 0 0 0 0,1 1 1 0 0,-1-1-1 0 0,1 0 0 0 0,-1 0 0 0 0,0 0 0 0 0,1 0 0 0 0,-1 1 0 0 0,1-1 0 0 0,-1 0 1 0 0,0 1-1 0 0,1-1 0 0 0,-1 0 0 0 0,0 0 0 0 0,1 1 70 0 0,5 8 574 0 0,1 1-1 0 0,-1 0 1 0 0,2 7-574 0 0,10 16 480 0 0,-17-31-383 0 0,0 0-1 0 0,0 0 1 0 0,0 0 0 0 0,0 0-1 0 0,-1 0 1 0 0,1 1-1 0 0,-1-1 1 0 0,1 0-1 0 0,-1 2-96 0 0,0-2 105 0 0,1 1 0 0 0,-1-1 0 0 0,0 0-1 0 0,1 1 1 0 0,0-1 0 0 0,0 0 0 0 0,0 1-1 0 0,0-1 1 0 0,0 0 0 0 0,0 0 0 0 0,1 1-105 0 0,3 4 426 0 0,-1 0 1 0 0,0 0 0 0 0,0 0-1 0 0,0 0 1 0 0,-1 1 0 0 0,0 2-427 0 0,-1-6 124 0 0,-1-1 0 0 0,1 0 1 0 0,0 1-1 0 0,0-1 1 0 0,0 0-1 0 0,0 0 1 0 0,1 0-1 0 0,-1 0 1 0 0,2 1-125 0 0,-4-4 6 0 0,1 0 0 0 0,-1 0 0 0 0,0 0 0 0 0,0 0 1 0 0,0 0-1 0 0,0 1 0 0 0,1-1 0 0 0,-1 0 1 0 0,0 0-1 0 0,0 0 0 0 0,0 0 0 0 0,0 0 0 0 0,1 0 1 0 0,-1 0-1 0 0,0 0 0 0 0,0 0 0 0 0,0 0 0 0 0,0 0 1 0 0,1 0-1 0 0,-1 0 0 0 0,0 0 0 0 0,0 0 1 0 0,0 0-1 0 0,1 0 0 0 0,-1 0 0 0 0,0 0 0 0 0,0 0 1 0 0,0 0-1 0 0,1 0 0 0 0,-1 0 0 0 0,0 0 1 0 0,0-1-1 0 0,0 1 0 0 0,0 0 0 0 0,0 0 0 0 0,1 0 1 0 0,-1 0-1 0 0,0 0 0 0 0,0 0 0 0 0,0-1 1 0 0,0 1-7 0 0,0-2-1275 0 0,0-2-3825 0 0</inkml:trace>
  <inkml:trace contextRef="#ctx0" brushRef="#br0" timeOffset="1051.911">634 23 11976 0 0,'3'-1'171'0'0,"2"-1"-69"0"0,3-11 937 0 0,-4 8-1039 0 0,3 4-590 0 0,-5 2-2476 0 0,3 6-1070 0 0</inkml:trace>
  <inkml:trace contextRef="#ctx0" brushRef="#br0" timeOffset="1403.951">712 111 6448 0 0,'0'0'141'0'0,"0"0"23"0"0,0 0 13 0 0,-1 0-19 0 0,-3 0-52 0 0,3 0 276 0 0,1 0 108 0 0,0 0 20 0 0,0 0 2 0 0,0 0 0 0 0,0 0 0 0 0,0 0 0 0 0,12 0-160 0 0,41-1 1952 0 0,-34 1-2304 0 0,-15 0 0 0 0,0 0 0 0 0,0 1 0 0 0,0-2 0 0 0,0 1 0 0 0,0 0 0 0 0,0-1 0 0 0,0 0 0 0 0,0 0 0 0 0,1 0 0 0 0,-3 0 0 0 0,-1 1 0 0 0,1-1 0 0 0,0 1 0 0 0,0 0 0 0 0,0 0 0 0 0,0 0 0 0 0,0 0 0 0 0,1 0 0 0 0,6 2 0 0 0,0 5 0 0 0,-8-3 0 0 0,-1-3 0 0 0,1 1 0 0 0,-1 0 0 0 0,1 0 0 0 0,-1 0 0 0 0,1 0 0 0 0,-1 0 0 0 0,1 0 0 0 0,-1 0 0 0 0,0 0 0 0 0,0 0 0 0 0,0 0 0 0 0,-1 1 0 0 0,1-1 0 0 0,0 0 0 0 0,-1 0 0 0 0,1 0 0 0 0,-1 0 0 0 0,0 0 0 0 0,0 0 0 0 0,0 0 0 0 0,-2 5 0 0 0,-1-1 0 0 0,0 0 0 0 0,-1 0 0 0 0,-4 5 0 0 0,-10 14 0 0 0,-2 6 0 0 0,-16 17 0 0 0,26-34 0 0 0,1-2 0 0 0,8-4 0 0 0,5 0 0 0 0,3-5 0 0 0,3-2 255 0 0,0-1 1 0 0,0 0 0 0 0,0-1-1 0 0,0 0 1 0 0,0 0 0 0 0,0-1-1 0 0,2-1-255 0 0,8-1 243 0 0,7 1-224 0 0,-18 2-36 0 0,-1 0 0 0 0,1 0 0 0 0,0-1 1 0 0,0 0 16 0 0,8-2-1320 0 0,-10 2 808 0 0</inkml:trace>
  <inkml:trace contextRef="#ctx0" brushRef="#br0" timeOffset="2018.937">955 167 6448 0 0,'0'0'141'0'0,"0"0"23"0"0,0 0 13 0 0,19 12 469 0 0,-11 0 417 0 0,-7-10-853 0 0,1 0 0 0 0,-1 1 1 0 0,1-1-1 0 0,-1 0 1 0 0,0 1-1 0 0,0-1 1 0 0,1 2-211 0 0,-2-2 80 0 0,1 1-1 0 0,0-1 1 0 0,0 0 0 0 0,0 0 0 0 0,1 0 0 0 0,-1 0 0 0 0,0 0 0 0 0,2 2-80 0 0,-2-2 40 0 0,1-1 0 0 0,-1 1 0 0 0,0-1 0 0 0,0 1 0 0 0,0 0 0 0 0,0 0 0 0 0,0 0 0 0 0,-1 0 0 0 0,1 0 1 0 0,0 0-1 0 0,-1 0 0 0 0,1 0-40 0 0,4 27 704 0 0,-3-21-262 0 0,-1 1 1 0 0,1 0 0 0 0,-1 8-443 0 0,-2-3 16 0 0,2-5 89 0 0,1-10 232 0 0,-1 1 151 0 0,9-9 614 0 0,-9 7-1100 0 0,0 1 1 0 0,1-1-1 0 0,-1 0 1 0 0,0 0-1 0 0,0-1 1 0 0,-1 1-1 0 0,1 0 1 0 0,0-2-3 0 0,9-17-4 0 0,-6 16-12 0 0,-1 0 0 0 0,1-1 0 0 0,-1 0 0 0 0,2-4 16 0 0,-4 7-129 0 0,0 1 0 0 0,1 0 0 0 0,-1-1 1 0 0,1 1-1 0 0,0 0 0 0 0,0 0 0 0 0,-1 0 1 0 0,1 0-1 0 0,1-1 129 0 0,10-11-335 0 0,-12 13 786 0 0,-1 1 49 0 0,0 0-564 0 0,1 0-1 0 0,0-1 1 0 0,0 1 0 0 0,-1 0 0 0 0,1 0 0 0 0,0 0-1 0 0,0 0 1 0 0,0 0 0 0 0,-1 0 0 0 0,1 0 0 0 0,0 0-1 0 0,0 0 1 0 0,0 0 0 0 0,-1 0 0 0 0,1 1 0 0 0,0-1-1 0 0,0 0 1 0 0,-1 0 0 0 0,1 1 64 0 0,3 1-16 0 0,-1 0-1 0 0,0 1 1 0 0,0-1 0 0 0,0 1-1 0 0,0 0 1 0 0,0 0-1 0 0,0 0 1 0 0,-1 1 0 0 0,0-1-1 0 0,1 0 1 0 0,0 3 16 0 0,3 6 5 0 0,0 0 0 0 0,-1 0 0 0 0,-1 1-5 0 0,1 13 64 0 0,-4-25 273 0 0,-1-1 138 0 0,0 0 33 0 0,6-6 84 0 0,-4 2-589 0 0,1-1 1 0 0,-1 1 0 0 0,-1-1 0 0 0,1 0 0 0 0,0-3-4 0 0,5-12-3 0 0,2-9 3 0 0,-7 22 0 0 0,0 0 0 0 0,0 0 0 0 0,1 0 0 0 0,2-2 0 0 0,-3 6 0 0 0,1 0 0 0 0,-1 0 0 0 0,1 0 0 0 0,0 1 0 0 0,0-1 0 0 0,0 1 0 0 0,1 0 0 0 0,-1 0 0 0 0,1-1 0 0 0,5 3 0 0 0,-2 4-67 0 0,0 0 1 0 0,0 1 0 0 0,0-1 0 0 0,-1 1 0 0 0,1 1 0 0 0,-1-1 0 0 0,0 1 0 0 0,-1 0-1 0 0,0 0 1 0 0,2 3 66 0 0,11 12 55 0 0,-7-8 191 0 0,0 0 1 0 0,2 5-247 0 0,9 12 114 0 0,-17-24-114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09:53.8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19 267 8552 0 0,'28'0'389'0'0,"-22"0"-6"0"0,-11-3-227 0 0,-12 0 1440 0 0,17 4-1534 0 0,0 0 1 0 0,0 0-1 0 0,0 0 1 0 0,0 0-1 0 0,0 0 1 0 0,-1 0-1 0 0,1 0 1 0 0,0 0 0 0 0,-1 0-1 0 0,1 0 1 0 0,-1 0-1 0 0,1 0 1 0 0,-1 1-63 0 0,-1 1 208 0 0,-4 15 712 0 0,0 1 1 0 0,0 4-921 0 0,2-9 374 0 0,3-10-313 0 0,1 0 1 0 0,-1 0-1 0 0,1 0 1 0 0,0 0-1 0 0,0 0 1 0 0,0 0-1 0 0,0 0 1 0 0,1 0-1 0 0,-1 0 1 0 0,1 0-1 0 0,0 0 1 0 0,0 0-1 0 0,1-1 1 0 0,-1 1-1 0 0,1 0 1 0 0,0 0-62 0 0,0 0 0 0 0,-1 0 0 0 0,1 1 0 0 0,-1-1 0 0 0,0 0 0 0 0,0 1 0 0 0,-1-1 0 0 0,1 1 0 0 0,-1-1 0 0 0,0 1 0 0 0,0-1 0 0 0,-1 1 0 0 0,1-1 0 0 0,-1 2 0 0 0,0-5 10 0 0,1 2-33 0 0,1 7 192 0 0,2-7 208 0 0,1 0-1274 0 0,-3-3-2627 0 0,-6 2-1372 0 0</inkml:trace>
  <inkml:trace contextRef="#ctx0" brushRef="#br0" timeOffset="1">31 156 8288 0 0,'0'0'638'0'0,"2"-1"-204"0"0,13-6 4966 0 0,-13 7-5490 0 0,-2 0-4 0 0,0 0-2 0 0,0 0 0 0 0,0 0-155 0 0,1 1-650 0 0,7 4-283 0 0</inkml:trace>
  <inkml:trace contextRef="#ctx0" brushRef="#br0" timeOffset="2">240 275 8376 0 0,'-10'5'141'0'0,"-17"11"181"0"0,27-16-311 0 0,-1 1-1 0 0,1-1 1 0 0,-1 1-1 0 0,0-1 1 0 0,1 0-1 0 0,-1 1 1 0 0,1-1-1 0 0,0 1 1 0 0,-1-1-1 0 0,1 1 1 0 0,-1 0 0 0 0,1-1-1 0 0,0 1 1 0 0,-1-1-1 0 0,1 1 1 0 0,0 0-1 0 0,0-1 1 0 0,-1 1-1 0 0,1-1 1 0 0,0 1-1 0 0,0 0 1 0 0,0-1-1 0 0,0 1 1 0 0,0 0-1 0 0,0 0 1 0 0,0-1-1 0 0,0 1 1 0 0,0 0 0 0 0,0-1-1 0 0,0 1 1 0 0,1 0-1 0 0,-1-1 1 0 0,0 1-1 0 0,0-1 1 0 0,1 1-11 0 0,8 10 46 0 0,-7-10-46 0 0,-1 0-1 0 0,0 0 1 0 0,1 1-1 0 0,-1-1 1 0 0,0 0-1 0 0,0 1 1 0 0,0-1 0 0 0,0 1-1 0 0,0 0 1 0 0,0-1-1 0 0,0 1 1 0 0,-1 0 0 0 0,1-1-1 0 0,-1 1 1 0 0,1 1 0 0 0,0 0 60 0 0,0 0 0 0 0,0 0 0 0 0,0 0 0 0 0,0 0 1 0 0,0 0-1 0 0,1 0 0 0 0,-1 0 0 0 0,1-1-60 0 0,-1 0 47 0 0,0-1-1 0 0,0 1 1 0 0,0-1 0 0 0,0 1-1 0 0,0 0 1 0 0,0-1 0 0 0,-1 1-1 0 0,1 0 1 0 0,-1 0 0 0 0,1 0-1 0 0,-1-1 1 0 0,0 1 0 0 0,1 0-1 0 0,-1 0 1 0 0,0 0 0 0 0,0 0-1 0 0,-1 0 1 0 0,1-1 0 0 0,0 1-1 0 0,0 0 1 0 0,-1 0 0 0 0,1 0-1 0 0,-1 0-46 0 0,-6 10 101 0 0,0 1 573 0 0,7-12-629 0 0,-1-1 1 0 0,1 1 0 0 0,0-1-1 0 0,0 1 1 0 0,0 0 0 0 0,0-1-1 0 0,0 1 1 0 0,0-1-1 0 0,0 1 1 0 0,0-1 0 0 0,1 1-1 0 0,-1-1 1 0 0,0 1-1 0 0,0 0 1 0 0,0-1 0 0 0,1 1-1 0 0,-1-1 1 0 0,0 1 0 0 0,0-1-1 0 0,1 1 1 0 0,-1-1-1 0 0,1 0 1 0 0,-1 1 0 0 0,1 0-46 0 0,-5 5 1166 0 0,9 0-646 0 0,-5-6-508 0 0,-1 0 1 0 0,1 1 0 0 0,0-1-1 0 0,0 0 1 0 0,-1 0 0 0 0,1 0-1 0 0,0 1 1 0 0,-1-1 0 0 0,1 0 0 0 0,0 0-1 0 0,-1 0 1 0 0,1 0 0 0 0,0 0-1 0 0,-1 1 1 0 0,1-1 0 0 0,-1 0-1 0 0,1 0 1 0 0,0 0 0 0 0,-1 0-1 0 0,1 0 1 0 0,-1 0 0 0 0,1 0 0 0 0,0 0-1 0 0,-1-1-12 0 0,0 1 82 0 0,4-3 82 0 0,-3 2-161 0 0,1 1 1 0 0,-1 0-1 0 0,0 0 0 0 0,0 0 1 0 0,0 0-1 0 0,0 0 0 0 0,1 0 1 0 0,-1 0-1 0 0,0 0 0 0 0,0-1 1 0 0,0 1-1 0 0,0 0 0 0 0,0 0 1 0 0,0 0-1 0 0,1 0 0 0 0,-1-1 1 0 0,0 1-1 0 0,0 0 0 0 0,0 0 1 0 0,0 0-1 0 0,0 0 0 0 0,0-1 1 0 0,0 1-1 0 0,0 0 0 0 0,0 0 1 0 0,0 0-1 0 0,0-1 0 0 0,0 1 1 0 0,0 0-1 0 0,0 0 0 0 0,0 0 1 0 0,0 0-1 0 0,0-1 0 0 0,0 1 1 0 0,0 0-1 0 0,0 0 0 0 0,0 0 1 0 0,0-1-1 0 0,0 1 1 0 0,-1 0-1 0 0,1 0 0 0 0,0 0 1 0 0,0 0-1 0 0,0-1 0 0 0,0 1 1 0 0,0 0-1 0 0,0 0 0 0 0,-1 0 1 0 0,1 0-4 0 0,0-1 8 0 0,-1 1 1 0 0,0-1 0 0 0,1 1 0 0 0,-1-1 0 0 0,1 1 0 0 0,-1-1 0 0 0,1 0 0 0 0,-1 1 0 0 0,1-1-1 0 0,0 0 1 0 0,-1 1 0 0 0,1-1 0 0 0,0 0 0 0 0,-1 0 0 0 0,1 1 0 0 0,0-1 0 0 0,0 0 0 0 0,0 0-9 0 0,0 0 8 0 0,1 0 0 0 0,-1-1 0 0 0,1 1 0 0 0,-1 0 0 0 0,1 0 0 0 0,-1 0 0 0 0,1 0 0 0 0,0-1 0 0 0,0 1 0 0 0,-1 0 0 0 0,1 0 0 0 0,1 0-8 0 0,2-4-62 0 0,-1 0 0 0 0,0 0 0 0 0,0 0 0 0 0,-1 0 0 0 0,2-4 62 0 0,-1 3-114 0 0,-1 1 1 0 0,1 0 0 0 0,0 0 0 0 0,0-1 0 0 0,3-2 113 0 0,-6 8-7 0 0,2-2-78 0 0,0 0 0 0 0,0 0 0 0 0,-1 0 0 0 0,1 0 0 0 0,-1 0-1 0 0,0 0 1 0 0,1-1 0 0 0,-1 1 0 0 0,0 0 0 0 0,0-1 0 0 0,0 1-1 0 0,-1-1 1 0 0,1-1 85 0 0,-1 4-1 0 0,1-1 1 0 0,-1 0-1 0 0,0 1 0 0 0,0-1 0 0 0,1 0 1 0 0,-1 1-1 0 0,0-1 0 0 0,1 1 0 0 0,-1-1 0 0 0,0 1 1 0 0,1-1-1 0 0,-1 1 0 0 0,1-1 0 0 0,-1 1 1 0 0,1-1-1 0 0,-1 1 0 0 0,1 0 0 0 0,-1-1 0 0 0,1 1 1 0 0,0 0-1 0 0,-1-1 0 0 0,1 1 0 0 0,-1 0 1 0 0,1 0 0 0 0,0-1-1 0 0,-1 1 0 0 0,1 0 1 0 0,-1 0-1 0 0,1 0 0 0 0,-1-1 1 0 0,1 1-1 0 0,-1 0 0 0 0,1-1 1 0 0,-1 1-1 0 0,0 0 0 0 0,1-1 1 0 0,-1 1-1 0 0,1 0 0 0 0,-1-1 1 0 0,0 1-1 0 0,1-1 0 0 0,-1 1 1 0 0,0-1-1 0 0,0 1 0 0 0,1-1 1 0 0,-1 1-1 0 0,0-1 1 0 0,1 0-5 0 0,-1 0 1 0 0,1 1-1 0 0,-1-1 0 0 0,1 0 1 0 0,0 1-1 0 0,-1-1 0 0 0,1 0 1 0 0,0 1-1 0 0,-1-1 0 0 0,1 1 1 0 0,0-1-1 0 0,0 1 0 0 0,0-1 1 0 0,0 1-1 0 0,0 0 0 0 0,-1-1 1 0 0,1 1-1 0 0,0 0 0 0 0,0 0 1 0 0,0 0-1 0 0,0-1 0 0 0,0 1 1 0 0,0 0-1 0 0,0 0 0 0 0,0 1 1 0 0,0-1-1 0 0,0 0 0 0 0,0 0 5 0 0,2 0-6 0 0,13 0 6 0 0,2 7-1 0 0,-13-4 12 0 0,-5-3-10 0 0,1 1 1 0 0,-1-1-1 0 0,0 0 0 0 0,1 0 0 0 0,-1 0 0 0 0,1 1 0 0 0,-1-1 1 0 0,0 0-1 0 0,1 0 0 0 0,-1 1 0 0 0,0-1 0 0 0,1 0 0 0 0,-1 1 1 0 0,0-1-1 0 0,0 0 0 0 0,1 1 0 0 0,-1-1 0 0 0,0 0 0 0 0,0 1 1 0 0,0-1-1 0 0,1 1 0 0 0,-1-1 0 0 0,0 0 0 0 0,0 1 0 0 0,0-1 1 0 0,0 1-1 0 0,0-1 0 0 0,0 0 0 0 0,0 1 0 0 0,0 0-1 0 0,-6 11 103 0 0,5-11-65 0 0,0 0 1 0 0,0-1 0 0 0,1 1 0 0 0,-1 0-1 0 0,1 0 1 0 0,-1 0 0 0 0,1 0-1 0 0,-1 0 1 0 0,1 1 0 0 0,-1-1 0 0 0,1 0-1 0 0,0 0 1 0 0,-1 0 0 0 0,1 0 0 0 0,0 0-1 0 0,0 0 1 0 0,0 1 0 0 0,0-1-1 0 0,0 0 1 0 0,0 0 0 0 0,1 1-39 0 0,3 7 294 0 0,-4-8-255 0 0,1 0 0 0 0,0 0 0 0 0,-1 0 0 0 0,1 0 0 0 0,-1 0 0 0 0,0 0 0 0 0,1 1 0 0 0,-1-1 0 0 0,0 0 0 0 0,1 0 0 0 0,-1 1 0 0 0,0-1 1 0 0,0 0-1 0 0,0 0 0 0 0,0 1 0 0 0,-1-1 0 0 0,1 0 0 0 0,0 0 0 0 0,-1 2-39 0 0,1-2 6 0 0,0 0 1 0 0,0 1-1 0 0,0-1 1 0 0,-1 0-1 0 0,1 0 0 0 0,1 1 1 0 0,-1-1-1 0 0,0 0 1 0 0,0 1-1 0 0,0-1 0 0 0,1 0 1 0 0,-1 0-1 0 0,0 1 1 0 0,1-1-1 0 0,-1 0 1 0 0,1 1-7 0 0,0-1 4 0 0,-1 0 0 0 0,1 0 0 0 0,-1 0 1 0 0,1 1-1 0 0,-1-1 0 0 0,1 0 0 0 0,-1 0 1 0 0,0 1-1 0 0,0-1 0 0 0,0 0 0 0 0,0 1 1 0 0,0-1-1 0 0,0 0 0 0 0,0 0 0 0 0,0 1 1 0 0,-1-1-5 0 0,-1 18-3 0 0,2-16 16 0 0,0-1 0 0 0,0 1 0 0 0,-1-1 0 0 0,1 1 0 0 0,-1-1 0 0 0,1 1 0 0 0,-2 1-13 0 0,2-3-18 0 0,0-1 0 0 0,0 1 1 0 0,0-1-1 0 0,0 1 0 0 0,0 0 1 0 0,0-1-1 0 0,0 1 1 0 0,0-1-1 0 0,1 1 0 0 0,-1-1 1 0 0,0 1-1 0 0,0-1 1 0 0,0 1-1 0 0,1-1 0 0 0,-1 1 1 0 0,0-1-1 0 0,0 1 1 0 0,1-1-1 0 0,-1 1 0 0 0,0-1 1 0 0,1 1-1 0 0,-1-1 0 0 0,1 0 1 0 0,-1 1-1 0 0,1-1 1 0 0,-1 0-1 0 0,1 1 0 0 0,-1-1 1 0 0,1 0-1 0 0,-1 0 1 0 0,1 1-1 0 0,-1-1 18 0 0,3 2-1408 0 0,-9-1 50 0 0,4-1 48 0 0</inkml:trace>
  <inkml:trace contextRef="#ctx0" brushRef="#br0" timeOffset="3">525 172 6736 0 0,'0'0'26'0'0,"0"-1"1"0"0,0 1-1 0 0,0 0 1 0 0,0-1-1 0 0,0 1 0 0 0,0 0 1 0 0,0-1-1 0 0,0 1 1 0 0,0 0-1 0 0,0-1 1 0 0,1 1-1 0 0,-1 0 0 0 0,0-1 1 0 0,0 1-1 0 0,0 0 1 0 0,1-1-1 0 0,-1 1 1 0 0,0 0-1 0 0,0 0 0 0 0,1-1 1 0 0,-1 1-1 0 0,0 0 1 0 0,1-1-27 0 0,6-4 95 0 0,-5 4-93 0 0,-1 0 1 0 0,1 0-1 0 0,-1 0 1 0 0,1 0-1 0 0,-1-1 1 0 0,1 1-1 0 0,-1 0 1 0 0,0-1-1 0 0,0 1 1 0 0,1-2-3 0 0,0-1 121 0 0,0 1-1 0 0,1-1 1 0 0,-1 0 0 0 0,1 1 0 0 0,0-1 0 0 0,0 1-1 0 0,0 0 1 0 0,1 0 0 0 0,-1 0 0 0 0,2-1-121 0 0,-4 4 20 0 0,-1 0 0 0 0,0 0 0 0 0,1-1 0 0 0,-1 1-1 0 0,1 0 1 0 0,-1 0 0 0 0,0-1 0 0 0,1 1 0 0 0,-1 0 0 0 0,0-1 0 0 0,0 1 0 0 0,1-1 0 0 0,-1 1 0 0 0,0 0 0 0 0,0-1 0 0 0,1 1 0 0 0,-1-1 0 0 0,0 1 0 0 0,0-1 0 0 0,0 1 0 0 0,0 0-1 0 0,0-1 1 0 0,0 1 0 0 0,0-1 0 0 0,0 1 0 0 0,0-1 0 0 0,0 1 0 0 0,0-1 0 0 0,0 1-20 0 0,-8-11 703 0 0,0 0-78 0 0,8 11-612 0 0,0-1-1 0 0,0 1 1 0 0,0-1 0 0 0,0 1 0 0 0,0-1 0 0 0,0 1 0 0 0,0 0 0 0 0,0-1-1 0 0,0 1 1 0 0,0-1 0 0 0,0 1 0 0 0,1-1 0 0 0,-1 1 0 0 0,0 0-1 0 0,0-1 1 0 0,0 1 0 0 0,1-1 0 0 0,-1 1 0 0 0,0 0 0 0 0,0-1 0 0 0,1 1-1 0 0,-1 0 1 0 0,0-1 0 0 0,0 1 0 0 0,1 0 0 0 0,-1-1 0 0 0,1 1-1 0 0,-1 0 1 0 0,1-1-13 0 0,0 1-7 0 0,5-6 252 0 0,-8 2 447 0 0,-3-4 100 0 0,4 7-276 0 0,1 1 17 0 0,0 0 10 0 0,1 0 1 0 0,33 0 1511 0 0,-35 0-2049 0 0,1 0-1 0 0,-1 0 1 0 0,0 0-1 0 0,1-1 1 0 0,-1 1-1 0 0,1 1 1 0 0,-1-1-1 0 0,1 0 1 0 0,-1 0-1 0 0,1 0 1 0 0,-1 0-1 0 0,1 0 1 0 0,-1 0-1 0 0,1 0 1 0 0,-1 1-1 0 0,1-1 1 0 0,-1 0-1 0 0,1 1 1 0 0,-1-1-1 0 0,1 0 1 0 0,-1 1-1 0 0,1-1 1 0 0,0 0-1 0 0,-1 1 1 0 0,1-1-1 0 0,0 0 1 0 0,-1 1-1 0 0,1-1 1 0 0,0 1-1 0 0,-1-1 1 0 0,1 1-1 0 0,0-1 1 0 0,0 1-1 0 0,0-1 1 0 0,-1 1-1 0 0,1-1 1 0 0,0 1-6 0 0,0 2 4 0 0,0-1 0 0 0,1 1 1 0 0,-1-1-1 0 0,1 1 1 0 0,-1-1-1 0 0,1 0 0 0 0,1 3-4 0 0,1 10 9 0 0,-3-13-4 0 0,-1 0 0 0 0,1-1-1 0 0,-1 1 1 0 0,0 0 0 0 0,1-1-1 0 0,-1 1 1 0 0,0-1 0 0 0,0 1-1 0 0,0-1 1 0 0,0 1 0 0 0,0-1-5 0 0,0 0 4 0 0,0 0 0 0 0,0 0 0 0 0,0 0 0 0 0,0 0 0 0 0,1 0 0 0 0,-1 1 0 0 0,1-1 0 0 0,-1 0 1 0 0,1 0-1 0 0,-1 0 0 0 0,1 1 0 0 0,-1-1 0 0 0,1 0 0 0 0,0 0 0 0 0,0 1 0 0 0,0-1 0 0 0,0 0 0 0 0,0 0 0 0 0,0 1 0 0 0,0 0-4 0 0,4 8 22 0 0,-3-9-13 0 0,-1 0 0 0 0,1 0 1 0 0,-1 0-1 0 0,1 0 0 0 0,-1 1 1 0 0,0-1-1 0 0,1 0 0 0 0,-1 0 1 0 0,0 0-1 0 0,0 0 0 0 0,0 1 1 0 0,0-1-1 0 0,0 0 0 0 0,0 0 1 0 0,0 0-1 0 0,0 1-9 0 0,-6 10 266 0 0,5-10-207 0 0,0-1-1 0 0,0 1 0 0 0,0 0 0 0 0,0-1 0 0 0,0 1 0 0 0,1 0 0 0 0,-1-1 0 0 0,1 1 0 0 0,-1 0 0 0 0,1 0 0 0 0,-1 1-58 0 0,2 6 273 0 0,1 0 0 0 0,-1 1 0 0 0,4 7-273 0 0,0 6-557 0 0,-2-5 179 0 0,-2 1 0 0 0,0-1 0 0 0,-1 16 378 0 0,-1-6 199 0 0,3-9 152 0 0,-1-16-306 0 0,-1-1 0 0 0,0 1 1 0 0,1-1-1 0 0,-1 1 0 0 0,0-1 0 0 0,0 1 0 0 0,-1 0 1 0 0,1-1-1 0 0,-1 1 0 0 0,1-1 0 0 0,-1 1 0 0 0,0 0-45 0 0,1-2 5 0 0,0 0 0 0 0,-1 1 0 0 0,1-1 0 0 0,0 0 0 0 0,0 0 0 0 0,0 0 0 0 0,0 0 0 0 0,0 1 0 0 0,0-1 0 0 0,1 0 0 0 0,-1 0 0 0 0,0 0-1 0 0,1 0 1 0 0,-1 0 0 0 0,1 0 0 0 0,-1 0 0 0 0,1 0 0 0 0,-1 0 0 0 0,1 0 0 0 0,0 0-5 0 0,0 1 12 0 0,-1 0 1 0 0,1-1 0 0 0,0 1-1 0 0,0 0 1 0 0,-1-1-1 0 0,1 1 1 0 0,-1 0-1 0 0,1 0 1 0 0,-1 0-1 0 0,0 0-12 0 0,0-1 75 0 0,1 1-16 0 0,-1-2-59 0 0,0 1 0 0 0,0-1 1 0 0,0 1-1 0 0,0-1 0 0 0,0 1 1 0 0,0-1-1 0 0,0 1 0 0 0,1-1 1 0 0,-1 1-1 0 0,0-1 0 0 0,0 1 1 0 0,1-1-1 0 0,-1 0 0 0 0,0 1 1 0 0,1-1-1 0 0,-1 1 0 0 0,0-1 1 0 0,1 0-1 0 0,-1 1 0 0 0,0-1 1 0 0,1 0-1 0 0,-1 1 0 0 0,1-1 1 0 0,-1 0-1 0 0,1 0 0 0 0,-1 1 1 0 0,1-1-1 0 0,-1 0 0 0 0,1 0 1 0 0,-1 0-1 0 0,2 1 0 0 0,-1 1-5 0 0,-6 0 19 0 0,-5-1-212 0 0,4-2-783 0 0,5 0-329 0 0</inkml:trace>
  <inkml:trace contextRef="#ctx0" brushRef="#br0" timeOffset="4">428 350 13504 0 0,'0'0'306'0'0,"0"0"46"0"0,0 0 22 0 0,0 0-49 0 0,1 0-214 0 0,7-1-151 0 0,-1 0-1 0 0,0-1 1 0 0,0 1 0 0 0,0-1 0 0 0,3-2 40 0 0,11-2-35 0 0,-3 1 37 0 0,7-1 210 0 0,-1 0-1 0 0,0-3 1 0 0,22-9-212 0 0,-12 3 171 0 0,17-6-171 0 0,-50 21 0 0 0,4-2 0 0 0,0 0 0 0 0,1 1 0 0 0,-1-1 0 0 0,1 1 0 0 0,0 0 0 0 0,-1 1 0 0 0,1-1 0 0 0,-1 1 0 0 0,1 0 0 0 0,0 1 0 0 0,-1-1 0 0 0,2 1 0 0 0,-4 0 0 0 0,1 0 0 0 0,-1 0 0 0 0,1 0 0 0 0,-1 0 0 0 0,0 0 0 0 0,1 1 0 0 0,-1 0 0 0 0,0-1 0 0 0,0 1 0 0 0,0 0 0 0 0,0 1 0 0 0,0-1 0 0 0,-1 0 0 0 0,1 1 0 0 0,-1 0 0 0 0,0-1 0 0 0,1 1 0 0 0,-1 0 0 0 0,0 0 0 0 0,1 3 0 0 0,-2-4 0 0 0,1 1 0 0 0,0-1 0 0 0,0 1 0 0 0,0-1 0 0 0,1 1 0 0 0,-1-1 0 0 0,1 0 0 0 0,-1 0 0 0 0,1 0 0 0 0,-1-1 0 0 0,1 1 0 0 0,2 1 0 0 0,-1-2 0 0 0,-1 1 0 0 0,0 0 0 0 0,0 0 0 0 0,0 0 0 0 0,0 0 0 0 0,0 1 0 0 0,-1-1 0 0 0,1 1 0 0 0,-1 0 0 0 0,2 1 0 0 0,-1 1-10 0 0,8 12-41 0 0,-10-17 48 0 0,-1 1 0 0 0,0-1 1 0 0,1 1-1 0 0,-1-1 0 0 0,0 1 0 0 0,0-1 0 0 0,1 1 1 0 0,-1-1-1 0 0,0 1 0 0 0,0-1 0 0 0,0 1 0 0 0,0-1 1 0 0,0 1-1 0 0,0-1 0 0 0,0 1 0 0 0,0 0 0 0 0,0-1 0 0 0,0 1 1 0 0,0-1-1 0 0,0 1 0 0 0,0-1 0 0 0,0 1 0 0 0,0-1 1 0 0,-1 1-1 0 0,1-1 3 0 0,-15 10 190 0 0,13-9-151 0 0,0-1-1 0 0,1 1 1 0 0,-1 0-1 0 0,0 0 1 0 0,1 0-1 0 0,-1 0 1 0 0,1 0-1 0 0,-1 0 1 0 0,1 0-1 0 0,0 1 1 0 0,-1-1-1 0 0,1 0 1 0 0,0 1-1 0 0,-1 1-38 0 0,15 9 319 0 0,-14-12-293 0 0,-10 2 108 0 0,10-2-132 0 0,1 0 1 0 0,-1 0-1 0 0,1 0 0 0 0,-1 0 1 0 0,1 0-1 0 0,-1 0 1 0 0,1 0-1 0 0,-1 0 1 0 0,1-1-1 0 0,-1 1 0 0 0,1 0 1 0 0,0 0-1 0 0,-1 0 1 0 0,1-1-1 0 0,-1 1 0 0 0,1 0 1 0 0,-1 0-1 0 0,1-1 1 0 0,0 1-1 0 0,-1 0 0 0 0,1-1 1 0 0,0 1-1 0 0,-1-1 1 0 0,1 1-1 0 0,0 0 1 0 0,-1-1-1 0 0,1 1 0 0 0,0-1 1 0 0,0 1-1 0 0,0-1 1 0 0,-1 1-1 0 0,1-1 0 0 0,0 1 1 0 0,0-1-1 0 0,0 1 1 0 0,0-1-1 0 0,0 1 0 0 0,0-1 1 0 0,0 1-1 0 0,0-1 1 0 0,0 1-1 0 0,0-1-2 0 0,1-1-22 0 0,0 1 1 0 0,0-1-1 0 0,1 0 1 0 0,-1 1-1 0 0,0-1 0 0 0,1 1 1 0 0,-1-1-1 0 0,1 1 0 0 0,-1 0 1 0 0,1 0-1 0 0,-1 0 22 0 0,1 0-25 0 0,-1 0 1 0 0,0 0-1 0 0,1 0 0 0 0,-1 0 1 0 0,0 0-1 0 0,0 0 1 0 0,0 0-1 0 0,0 0 0 0 0,0-1 1 0 0,0 1-1 0 0,0 0 0 0 0,0-1 1 0 0,0 1-1 0 0,-1 0 1 0 0,1-1-1 0 0,-1 1 0 0 0,1-1 1 0 0,-1 1-1 0 0,1-1 0 0 0,-1 1 1 0 0,0-1-1 0 0,0 0 25 0 0,0-2-51 0 0,0 1 0 0 0,1-1 0 0 0,-1 0 0 0 0,1 0 0 0 0,-1 0 0 0 0,1 1-1 0 0,0-1 1 0 0,1 0 0 0 0,-1 1 0 0 0,1-1 0 0 0,-1 1 0 0 0,1 0 0 0 0,0-1 0 0 0,0 1 0 0 0,0 0-1 0 0,1 0 1 0 0,-1 0 0 0 0,1 0 0 0 0,0 1 0 0 0,0-1 0 0 0,0 1 0 0 0,0 0 0 0 0,0 0 0 0 0,1-1 51 0 0,30-17-269 0 0,1 2 0 0 0,30-12 269 0 0,-62 29-8 0 0,0 0 4 0 0,2-2-7 0 0,0 1-1 0 0,0 0 1 0 0,0 1-1 0 0,0-1 1 0 0,1 1-1 0 0,-1 0 1 0 0,1 0-1 0 0,-1 1 1 0 0,0-1 0 0 0,4 2 11 0 0,-8-1 19 0 0,0 0 1 0 0,0 0-1 0 0,-1 0 1 0 0,1 0-1 0 0,0 1 1 0 0,0-1-1 0 0,-1 0 1 0 0,1 1-1 0 0,0-1 1 0 0,-1 1-1 0 0,1-1 1 0 0,0 0 0 0 0,-1 1-1 0 0,1-1 1 0 0,-1 1-1 0 0,1 0 1 0 0,-1-1-1 0 0,1 1 1 0 0,-1-1-1 0 0,1 1 1 0 0,-1 0-1 0 0,0 0 1 0 0,1-1-1 0 0,-1 1 1 0 0,0 0-20 0 0,5 16 317 0 0,-5-13-265 0 0,0-1 1 0 0,-1 0-1 0 0,1 0 1 0 0,-1 0-1 0 0,1 0 1 0 0,-1 0-1 0 0,0 0 1 0 0,0 0-1 0 0,-1 0 1 0 0,1 0-1 0 0,-1-1 1 0 0,1 1-1 0 0,-2 0-52 0 0,-4 12 157 0 0,-49 101 211 0 0,56-114-368 0 0,-1 1 0 0 0,0-1 0 0 0,0 0 0 0 0,1 0 0 0 0,0 0 0 0 0,-1 1 0 0 0,1-1 0 0 0,0 0 0 0 0,0 1 0 0 0,0-1 0 0 0,0 2 0 0 0,1 13 16 0 0,-1-16-7 0 0,0-1 0 0 0,0 0 0 0 0,1 1 0 0 0,-1-1 1 0 0,0 1-1 0 0,0-1 0 0 0,1 0 0 0 0,-1 1 1 0 0,0-1-1 0 0,1 0 0 0 0,-1 1 0 0 0,0-1 0 0 0,1 0 1 0 0,-1 0-1 0 0,1 1 0 0 0,-1-1 0 0 0,0 0 0 0 0,1 0 1 0 0,-1 0-1 0 0,1 0 0 0 0,-1 0 0 0 0,1 1 1 0 0,-1-1-1 0 0,1 0 0 0 0,-1 0 0 0 0,1 0 0 0 0,-1 0 1 0 0,0 0-1 0 0,1 0 0 0 0,-1 0 0 0 0,1-1 1 0 0,-1 1-1 0 0,1 0-9 0 0,16-2 192 0 0,-16 2-183 0 0,9-2 69 0 0,-1-1-1 0 0,1 0 1 0 0,-1 0 0 0 0,1-1-1 0 0,-1 0 1 0 0,0-1 0 0 0,-1 0-1 0 0,1 0 1 0 0,-1-1 0 0 0,0 0-78 0 0,-3 2 50 0 0,1-1 0 0 0,-1 1 1 0 0,-1-1-1 0 0,1 0 0 0 0,-1 0 0 0 0,1-1 1 0 0,-2 1-1 0 0,1-1 0 0 0,-1 0 0 0 0,1 0 0 0 0,-2 0 1 0 0,1-1-1 0 0,-1 1 0 0 0,0-1 0 0 0,0 0-50 0 0,-1 5 46 0 0,-1 0-1 0 0,0 0 0 0 0,0 0 0 0 0,-1 0 0 0 0,1 0 0 0 0,0 0 0 0 0,0 0 0 0 0,-1 0 1 0 0,1 0-1 0 0,-1 1 0 0 0,0-1 0 0 0,0 0 0 0 0,1 0 0 0 0,-1 1 0 0 0,0-1 0 0 0,-1 0 0 0 0,1 1 1 0 0,0-1-1 0 0,0 1 0 0 0,-1-1 0 0 0,1 1-45 0 0,-2-2-130 0 0,0 1 0 0 0,1 0 0 0 0,-1 0 0 0 0,0 0 0 0 0,0 0 1 0 0,0 0-1 0 0,0 0 0 0 0,-1 1 0 0 0,1 0 0 0 0,0-1 0 0 0,-2 1 130 0 0,-6-2-309 0 0,1 1 0 0 0,-1 1 0 0 0,1 0 0 0 0,-1 0 0 0 0,0 1 0 0 0,-5 0 309 0 0,-6 8-3102 0 0,18-5 1968 0 0</inkml:trace>
  <inkml:trace contextRef="#ctx0" brushRef="#br0" timeOffset="5">1732 148 13824 0 0,'-20'7'1179'0'0,"16"-6"-1123"0"0,1 0-1 0 0,-1 0 0 0 0,1 1 1 0 0,-1-1-1 0 0,1 1 1 0 0,-1-1-56 0 0,-12 11-66 0 0,0 1 0 0 0,0 0 0 0 0,1 1 66 0 0,-24 21-138 0 0,22-22 121 0 0,-4 3 211 0 0,-12 14-194 0 0,27-25 110 0 0,0 1-1 0 0,1 0 1 0 0,0 1-1 0 0,1-1 1 0 0,-1 1-1 0 0,1 0 1 0 0,-3 6-110 0 0,7-12 31 0 0,-1 0 0 0 0,1 1 1 0 0,-1-1-1 0 0,1 0 1 0 0,0 0-1 0 0,-1 1 1 0 0,1-1-1 0 0,0 0 1 0 0,0 1-1 0 0,0-1 0 0 0,0 0 1 0 0,0 0-1 0 0,0 1 1 0 0,0-1-1 0 0,0 0 1 0 0,1 1-1 0 0,-1-1 0 0 0,0 0 1 0 0,1 0-1 0 0,-1 1 1 0 0,1-1-1 0 0,0 0 1 0 0,-1 0-32 0 0,2 1 33 0 0,-1 0 0 0 0,1-1 0 0 0,-1 0 1 0 0,1 1-1 0 0,-1-1 0 0 0,1 0 0 0 0,0 1 1 0 0,0-1-1 0 0,0 0 0 0 0,0-1 0 0 0,0 1 0 0 0,-1 0 1 0 0,3 0-34 0 0,2 1 45 0 0,-1-1 1 0 0,1 0-1 0 0,-1 0 1 0 0,1-1-1 0 0,-1 1 1 0 0,1-1-1 0 0,0-1 1 0 0,-1 1-1 0 0,1-1 1 0 0,-1 0-1 0 0,1 0-45 0 0,4-2 123 0 0,0 0 0 0 0,0-1 0 0 0,-1 0 0 0 0,0-1 0 0 0,1 0 0 0 0,-1 0 0 0 0,1-2-123 0 0,-4 3-73 0 0,-2-1 0 0 0,1 1 0 0 0,0-1 0 0 0,-1 0 0 0 0,0 0 0 0 0,0 0 0 0 0,0 0 0 0 0,-1-1 0 0 0,1 0 0 0 0,-1 0 0 0 0,-1 0-1 0 0,1-1 74 0 0,0-2-51 0 0,0 0 0 0 0,-1-1-1 0 0,0 1 1 0 0,0-1 0 0 0,-1 0-1 0 0,0 0 1 0 0,-1 1 0 0 0,0-1-1 0 0,-1 0 1 0 0,0 0 0 0 0,0 0-1 0 0,-1 1 1 0 0,0-1 0 0 0,-2-2 51 0 0,-3-14-254 0 0,-1 1 1 0 0,-2-1 253 0 0,3 8-293 0 0,4 9 244 0 0,-1 1 0 0 0,1-1 0 0 0,-1 1 0 0 0,-1 0 0 0 0,0 0 0 0 0,0 0 0 0 0,-2-2 49 0 0,6 9 384 0 0,1 1 31 0 0,0 0-26 0 0,0 0-140 0 0,0 0-66 0 0,0 0-14 0 0,0 0 41 0 0,1 10 638 0 0,6 43-435 0 0,-3-13-290 0 0,10 33-123 0 0,-7-46-313 0 0,0 0-1 0 0,2-1 1 0 0,5 9 313 0 0,-10-26 54 0 0,1-1-1 0 0,-1 1 1 0 0,2-1-1 0 0,-1 0 1 0 0,1 0-1 0 0,0-1 1 0 0,1 0 0 0 0,-1 0-1 0 0,2 0 1 0 0,-1-1-1 0 0,5 3-53 0 0,-8-7 100 0 0,0 1 0 0 0,1-1 0 0 0,-1 0-1 0 0,1 0 1 0 0,0 0 0 0 0,0-1 0 0 0,2 1-100 0 0,-6-2 5 0 0,0 0 0 0 0,0 0 0 0 0,0 1 0 0 0,-1-1 0 0 0,1 0-1 0 0,0 0 1 0 0,0 0 0 0 0,0 0 0 0 0,0 0 0 0 0,-1-1 0 0 0,1 1 0 0 0,0 0 0 0 0,0 0 0 0 0,0 0 0 0 0,-1-1 0 0 0,1 1 0 0 0,0 0 0 0 0,0-1 0 0 0,-1 1 0 0 0,1-1 0 0 0,0 1 0 0 0,-1-1 0 0 0,1 1 0 0 0,0-1-5 0 0,2-1 51 0 0,0 0-35 0 0,-1 1-1 0 0,1-1 1 0 0,-1 0-1 0 0,0 0 1 0 0,1 0-1 0 0,-1 0 1 0 0,0 0-1 0 0,0 0 0 0 0,-1 0 1 0 0,1-1-1 0 0,0 1 1 0 0,-1-1-1 0 0,2-1-15 0 0,1-5-99 0 0,0-1 1 0 0,-1 1-1 0 0,1-5 99 0 0,7-17 250 0 0,-1 8-21 0 0,-4 10-183 0 0,0 0-1 0 0,-1-1 0 0 0,2-8-45 0 0,-5 13-15 0 0,1 0 1 0 0,0 1-1 0 0,1 0 0 0 0,-1 0 0 0 0,3-3 15 0 0,3 19-134 0 0,-5 0 128 0 0,-1-1 0 0 0,-1 1-1 0 0,1-1 1 0 0,-2 1 0 0 0,1 0-1 0 0,-1 0 1 0 0,0 1 6 0 0,1 1-77 0 0,0 0 0 0 0,0 0 0 0 0,0 0 0 0 0,2 3 77 0 0,4 8-93 0 0,-5-14 92 0 0,-1 0-1 0 0,1 0 1 0 0,0 0 0 0 0,1 0-1 0 0,0 0 1 0 0,0-1 0 0 0,0 1-1 0 0,2 0 2 0 0,1 1-45 0 0,-3-3 100 0 0,0-1 1 0 0,0 0 0 0 0,0 0-1 0 0,1 0 1 0 0,0-1-56 0 0,-4-2 47 0 0,0 0-1 0 0,1 0 1 0 0,-1 0 0 0 0,1-1 0 0 0,-1 1-1 0 0,0-1 1 0 0,1 1 0 0 0,-1-1 0 0 0,1 0-1 0 0,-1 1 1 0 0,1-1 0 0 0,-1 0 0 0 0,1 0 0 0 0,0 0-1 0 0,-1 0 1 0 0,1 0 0 0 0,-1-1 0 0 0,1 1-1 0 0,-1 0 1 0 0,1-1 0 0 0,-1 1-47 0 0,1-1 31 0 0,0 0 0 0 0,0 0 0 0 0,0 0 0 0 0,0 0 0 0 0,0 0 0 0 0,-1 0 0 0 0,1-1 0 0 0,-1 1 1 0 0,1 0-1 0 0,-1-1 0 0 0,1 1 0 0 0,-1-1 0 0 0,0 0 0 0 0,0 1 0 0 0,1-1 0 0 0,-1 0 0 0 0,-1 0 0 0 0,1 0 0 0 0,0 0 0 0 0,0 0 0 0 0,-1 0 0 0 0,1 0 0 0 0,-1 0 0 0 0,1 0-31 0 0,6-31 0 0 0,-2 0 0 0 0,1-21 0 0 0,-3 24 0 0 0,-3 14-18 0 0,-1 13 4 0 0,1 0 0 0 0,0 0 1 0 0,0-1-1 0 0,0 1 1 0 0,1 0-1 0 0,-1 0 0 0 0,1-1 1 0 0,0 1-1 0 0,0-1 14 0 0,-1 3-41 0 0,0 1 102 0 0,7 17-26 0 0,1 9-308 0 0,1 1 0 0 0,7 12 273 0 0,-11-29 40 0 0,0 0 0 0 0,0-1 0 0 0,1 0 0 0 0,0 0 0 0 0,1-1 0 0 0,0 0 0 0 0,0 0 0 0 0,1 1-40 0 0,-2-5 37 0 0,0 0-1 0 0,0-1 1 0 0,0 1-1 0 0,1-1 1 0 0,-1 0-1 0 0,1-1 0 0 0,0 0 1 0 0,0 0-1 0 0,3 1-36 0 0,-4-3-352 0 0,0 1 0 0 0,0-1 0 0 0,0 0 0 0 0,0 0 0 0 0,0 0 0 0 0,0-1 0 0 0,4-1 352 0 0,-7 2-208 0 0,16-4-1304 0 0</inkml:trace>
  <inkml:trace contextRef="#ctx0" brushRef="#br0" timeOffset="6">2580 61 5984 0 0,'0'0'464'0'0,"0"0"-44"0"0,0 0 953 0 0,0 0 451 0 0,0 0 89 0 0,0 0-274 0 0,0 0-1235 0 0,0 0-541 0 0,0 0-109 0 0,-4 14 653 0 0,-2 2 104 0 0,-1-1-1 0 0,0-1 1 0 0,-1 0 0 0 0,-2 2-511 0 0,-19 35 918 0 0,17-29-708 0 0,9-16-109 0 0,-1 0 1 0 0,1 0 0 0 0,0 1-1 0 0,1-1 1 0 0,-1 1 0 0 0,1-1-1 0 0,0 5-101 0 0,1-3 177 0 0,0 0-1 0 0,0 0 0 0 0,1 0 0 0 0,0 0 0 0 0,1 0 0 0 0,0 5-176 0 0,0-11 21 0 0,-1 1-1 0 0,1-1 1 0 0,-1 0 0 0 0,1 0 0 0 0,0 1 0 0 0,0-1 0 0 0,0 0 0 0 0,0 0-1 0 0,0 0 1 0 0,1 0 0 0 0,-1 0 0 0 0,1 0 0 0 0,-1 0 0 0 0,1 0 0 0 0,0-1-1 0 0,-1 1 1 0 0,1-1 0 0 0,0 1 0 0 0,0-1 0 0 0,0 0 0 0 0,0 1 0 0 0,0-1-1 0 0,2 0-20 0 0,1 1 0 0 0,0-1 0 0 0,0 1 0 0 0,0-1 0 0 0,0 0 0 0 0,0-1 0 0 0,0 1 0 0 0,0-1 0 0 0,0 0 0 0 0,0 0 0 0 0,0-1 0 0 0,0 0 0 0 0,0 0 0 0 0,-1 0 0 0 0,1 0 0 0 0,2-1 0 0 0,14-4 3 0 0,-12 4 13 0 0,1-1 0 0 0,-1 0 0 0 0,0 0 0 0 0,4-3-16 0 0,5-4 496 0 0,0-1 0 0 0,-1 0 0 0 0,-1-1-1 0 0,4-5-495 0 0,4-4-713 0 0,-2-2 0 0 0,9-10 713 0 0,-28 30-48 0 0,-1 0-1 0 0,1-1 0 0 0,0 1 0 0 0,-1-1 0 0 0,0 1 0 0 0,0-1 0 0 0,0 0 0 0 0,0 0 0 0 0,-1 0 1 0 0,1 0-1 0 0,-1-1 0 0 0,1-3 49 0 0,-2 8 19 0 0,0-1 0 0 0,0 1 1 0 0,0-1-1 0 0,0 0 0 0 0,0 1 0 0 0,-1-1 1 0 0,1 1-1 0 0,0-1 0 0 0,0 1 0 0 0,0-1 1 0 0,0 1-1 0 0,-1-1 0 0 0,1 1 1 0 0,0-1-1 0 0,-1 1 0 0 0,1 0 0 0 0,0-1 1 0 0,-1 1-1 0 0,1-1 0 0 0,0 1 0 0 0,-1 0 1 0 0,1-1-1 0 0,-1 1 0 0 0,1 0 1 0 0,-1-1-1 0 0,1 1-19 0 0,-2-1-6 0 0,1 1-1 0 0,0 0 1 0 0,-1-1 0 0 0,1 1 0 0 0,0 0-1 0 0,-1 0 1 0 0,1 0 0 0 0,0 0 0 0 0,-1 0-1 0 0,1 0 1 0 0,-1 0 6 0 0,-3 1-73 0 0,0 0-1 0 0,0 0 1 0 0,0 0-1 0 0,0 1 1 0 0,-2 1 73 0 0,2-1 47 0 0,1 0 1 0 0,-1 1-1 0 0,0 0 0 0 0,1 0 1 0 0,0 0-1 0 0,-1 1 0 0 0,1-1 1 0 0,1 1-1 0 0,-1 0 0 0 0,-2 3-47 0 0,-9 11 92 0 0,9-11-213 0 0,0 0 0 0 0,0 0 0 0 0,1 1 0 0 0,0 0 0 0 0,-1 4 121 0 0,4-9-9 0 0,-2 4 15 0 0,1 1 1 0 0,-1 0-1 0 0,1 1 1 0 0,1-1-1 0 0,-2 8-6 0 0,4-13 50 0 0,-1 0-1 0 0,1-1 1 0 0,0 1 0 0 0,0 0 0 0 0,1 0-1 0 0,-1-1 1 0 0,0 1 0 0 0,1 0 0 0 0,0-1 0 0 0,0 1-1 0 0,-1-1 1 0 0,2 1 0 0 0,-1-1 0 0 0,0 1-1 0 0,0-1 1 0 0,1 1 0 0 0,-1-1 0 0 0,1 0-1 0 0,0 0 1 0 0,0 0 0 0 0,0 1-50 0 0,2 0 59 0 0,-1 0-1 0 0,0-1 1 0 0,1 1-1 0 0,0-1 0 0 0,-1 0 1 0 0,1 0-1 0 0,0 0 1 0 0,0 0-1 0 0,1 0 1 0 0,-1-1-1 0 0,0 0 1 0 0,0 0-1 0 0,1 0 1 0 0,0 0-59 0 0,11 0 27 0 0,-1-1 1 0 0,1 0 0 0 0,8-1-28 0 0,15-1 287 0 0,-26 2-238 0 0,0-1 1 0 0,-1-1-1 0 0,1 0 0 0 0,-1 0 0 0 0,0-1 0 0 0,0-1 0 0 0,10-4-49 0 0,5 2-46 0 0,-23 6-3 0 0,0-1 0 0 0,-1 1 0 0 0,1-1 0 0 0,-1 0 0 0 0,1 0 1 0 0,-1 0-1 0 0,0-1 0 0 0,1 1 0 0 0,-1-1 0 0 0,0 1 0 0 0,1-2 49 0 0,-2 2-298 0 0,-1 0-1 0 0,1 0 1 0 0,0 0-1 0 0,0 0 1 0 0,0 1-1 0 0,-1-1 0 0 0,1 1 1 0 0,0-1-1 0 0,0 1 1 0 0,2 0 298 0 0,-1-1-1393 0 0,3-1-4972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09:53.9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26 8752 0 0,'2'-1'121'0'0,"0"1"1"0"0,0-1-1 0 0,0 0 1 0 0,0 0-1 0 0,0-1 1 0 0,-1 1 0 0 0,1 0-1 0 0,0-1-121 0 0,-1 2 54 0 0,-1 0 1 0 0,0-1-1 0 0,0 1 1 0 0,1 0-1 0 0,-1-1 0 0 0,0 1 1 0 0,0 0-1 0 0,0-1 0 0 0,0 1 1 0 0,1-1-1 0 0,-1 1 1 0 0,0 0-1 0 0,0-1 0 0 0,0 1 1 0 0,0-1-1 0 0,0 1 0 0 0,0 0 1 0 0,0-1-1 0 0,0 1 1 0 0,0-1-1 0 0,0 1 0 0 0,0 0 1 0 0,-1-1-1 0 0,1 1 0 0 0,0 0 1 0 0,0-1-1 0 0,0 1 1 0 0,0-1-1 0 0,0 1 0 0 0,-1 0 1 0 0,1-1-1 0 0,0 1 0 0 0,0 0 1 0 0,-1 0-1 0 0,1-1 1 0 0,0 1-1 0 0,-1 0 0 0 0,1 0 1 0 0,0-1-1 0 0,-1 1 0 0 0,1 0 1 0 0,0 0-1 0 0,-1 0 0 0 0,1-1 1 0 0,0 1-1 0 0,-1 0 1 0 0,1 0-55 0 0,-1 0 854 0 0,1 0-306 0 0,0 0-130 0 0,0 0-30 0 0,0 0 14 0 0,0 0 78 0 0,0 0 31 0 0,0 0 8 0 0,0 0-46 0 0,0 2-196 0 0,-7 71 604 0 0,3-21-556 0 0,1-26-190 0 0,1 0 1 0 0,1 1-1 0 0,1-1 1 0 0,5 25-136 0 0,-3-34 14 0 0,2 9 241 0 0,6 19-255 0 0,-8-37 86 0 0,1 0-1 0 0,0 0 1 0 0,0-1 0 0 0,1 1 0 0 0,0 0 0 0 0,1-1-1 0 0,1 3-85 0 0,-3-7 29 0 0,0 0 0 0 0,1 1 0 0 0,-1-1-1 0 0,1 0 1 0 0,-1 0 0 0 0,1-1-1 0 0,0 1 1 0 0,0-1 0 0 0,0 0-1 0 0,1 0 1 0 0,-1 0 0 0 0,0-1 0 0 0,1 1-1 0 0,-1-1 1 0 0,1 0 0 0 0,-1 0-1 0 0,1-1 1 0 0,0 1 0 0 0,2-1-29 0 0,3 0 145 0 0,0 0-1 0 0,0-1 1 0 0,0 0 0 0 0,-1-1 0 0 0,1 0 0 0 0,0 0 0 0 0,-1-1-1 0 0,7-3-144 0 0,-7 1 0 0 0,-1 0 0 0 0,0 0 0 0 0,0-1 0 0 0,0-1 0 0 0,0 1 0 0 0,-1-1 0 0 0,0 0 0 0 0,1-3 0 0 0,8-7 0 0 0,-14 16-47 0 0,-1 0 1 0 0,0-1-1 0 0,0 0 0 0 0,0 1 0 0 0,0-1 0 0 0,0 0 0 0 0,0 1 0 0 0,0-1 1 0 0,-1 0-1 0 0,1 0 0 0 0,-1 0 0 0 0,1 1 0 0 0,-1-1 0 0 0,1-1 47 0 0,-1 2-249 0 0,0 1-7 0 0,0 0-7 0 0,0 0-1 0 0,-4 5 0 0 0,1 0 293 0 0,0-1-1 0 0,0 1 1 0 0,0 0 0 0 0,1 0-1 0 0,0 0 1 0 0,0 0-1 0 0,0 1 1 0 0,0-1-1 0 0,1 0 1 0 0,0 1-1 0 0,0-1 1 0 0,0 1-1 0 0,1-1 1 0 0,0 1-1 0 0,0 0 1 0 0,0-1-1 0 0,1 1 1 0 0,0-1 0 0 0,0 1-1 0 0,1 2-28 0 0,-1-5 8 0 0,0 1 0 0 0,1-1 0 0 0,-1 0 0 0 0,1 0 0 0 0,-1 1 0 0 0,1-1 0 0 0,0 0 0 0 0,0-1 0 0 0,0 1 1 0 0,1 0-1 0 0,-1-1 0 0 0,1 1 0 0 0,-1-1 0 0 0,1 0 0 0 0,0 0 0 0 0,0 0 0 0 0,0 0-8 0 0,-1-1 15 0 0,1 0 1 0 0,-1 0 0 0 0,0 0-1 0 0,0-1 1 0 0,0 1-1 0 0,1-1 1 0 0,-1 0 0 0 0,0 1-1 0 0,0-1 1 0 0,1 0-1 0 0,-1 0 1 0 0,0-1 0 0 0,0 1-1 0 0,1 0 1 0 0,-1-1-1 0 0,0 1 1 0 0,0-1-1 0 0,1 0 1 0 0,-1 0 0 0 0,0 0-1 0 0,0 0 1 0 0,0 0-1 0 0,0 0 1 0 0,0 0 0 0 0,-1-1-1 0 0,1 1 1 0 0,0-1-1 0 0,-1 1-15 0 0,7-5 37 0 0,-2 0-1 0 0,1-1 1 0 0,-1 0-1 0 0,0 0 0 0 0,0 0 1 0 0,-1 0-1 0 0,0-1 1 0 0,0 0-1 0 0,-1 0 0 0 0,1-4-36 0 0,-2 6 7 0 0,-1 1 0 0 0,-1-1 0 0 0,1 1 0 0 0,-1-1 0 0 0,0 0 0 0 0,0 0 0 0 0,-1 1 0 0 0,1-1 0 0 0,-1 0 0 0 0,-1 0 0 0 0,1 0 0 0 0,-1-3-7 0 0,0 6 19 0 0,-1 0-1 0 0,1 0 1 0 0,0 0-1 0 0,-1 0 0 0 0,1 0 1 0 0,-1 1-1 0 0,0-1 1 0 0,0 0-1 0 0,0 1 0 0 0,0-1 1 0 0,0 1-1 0 0,-1 0 1 0 0,1 0-1 0 0,-1 0 0 0 0,0 0 1 0 0,1 0-1 0 0,-1 0 1 0 0,0 1-1 0 0,0-1 0 0 0,-2 0-18 0 0,0 2-61 0 0,-2 2-418 0 0,6-1-7820 0 0,1-1 2843 0 0</inkml:trace>
  <inkml:trace contextRef="#ctx0" brushRef="#br0" timeOffset="1">723 176 10136 0 0,'0'0'464'0'0,"0"0"-10"0"0,-1-1-385 0 0,0-1 0 0 0,0 1 0 0 0,0 0 0 0 0,0 0 0 0 0,-1 0 0 0 0,1 0 0 0 0,0 0-1 0 0,0 0 1 0 0,-1 0-69 0 0,-2 0 250 0 0,0 1-1 0 0,0 0 1 0 0,0 1-1 0 0,0-1 1 0 0,0 1-1 0 0,0-1 1 0 0,0 1-1 0 0,1 0 1 0 0,-1 0 0 0 0,-2 2-250 0 0,-1 0 301 0 0,0 0 0 0 0,-1 0 0 0 0,1 1 0 0 0,-4 3-301 0 0,8-4 52 0 0,0 0-1 0 0,0 0 1 0 0,0 0-1 0 0,1 1 0 0 0,-1-1 1 0 0,1 0-1 0 0,0 1 1 0 0,0 0-1 0 0,0-1 1 0 0,0 1-1 0 0,1 0 1 0 0,-1 0-1 0 0,1 0 1 0 0,0 0-1 0 0,0 0 0 0 0,1 0 1 0 0,-1 1-52 0 0,0 2 36 0 0,1 0 0 0 0,-1 0 0 0 0,1 0 0 0 0,1 0 0 0 0,-1 0 0 0 0,1 0 0 0 0,1 0 0 0 0,-1 0 0 0 0,3 6-36 0 0,-2-8 24 0 0,1 0 1 0 0,0 0 0 0 0,0 0-1 0 0,0-1 1 0 0,0 1-25 0 0,11 15 135 0 0,-8-10-68 0 0,0 0-1 0 0,1-1 0 0 0,0 0 0 0 0,1 0-66 0 0,13 16 11 0 0,-18-22 27 0 0,-2-1-18 0 0,0-1 1 0 0,0 1 0 0 0,1 0-1 0 0,-2 0 1 0 0,1 0-1 0 0,0 0 1 0 0,0 0 0 0 0,-1 0-1 0 0,1 0 1 0 0,-1 0-1 0 0,1 2-20 0 0,-1-3 31 0 0,0 0-1 0 0,0 0 0 0 0,0 0 0 0 0,0 0 0 0 0,0 0 1 0 0,0 0-1 0 0,0 0 0 0 0,0 0 0 0 0,0 0 0 0 0,-1 0 1 0 0,1 0-1 0 0,0 0 0 0 0,-1 0 0 0 0,1 0 0 0 0,-1 0 1 0 0,1 0-1 0 0,-1 0 0 0 0,1 0 0 0 0,-1 0 0 0 0,0-1 1 0 0,1 1-1 0 0,-1 0 0 0 0,0-1 0 0 0,0 1 0 0 0,1 0 1 0 0,-1-1-1 0 0,0 1 0 0 0,0-1 0 0 0,0 1 0 0 0,0-1 1 0 0,0 1-31 0 0,-3 1 151 0 0,0-1 0 0 0,0 1 0 0 0,0-1 0 0 0,0 1 0 0 0,0-1 0 0 0,-3 0-151 0 0,-4 1 86 0 0,9-1-81 0 0,0-1 0 0 0,1 0 0 0 0,-1 1 0 0 0,1-1 0 0 0,-1 0 0 0 0,0 0-1 0 0,1 0 1 0 0,-1 0 0 0 0,0 0 0 0 0,1-1 0 0 0,-1 1 0 0 0,0 0 0 0 0,1-1-1 0 0,-1 1 1 0 0,1-1 0 0 0,-2 0-5 0 0,3 1-84 0 0,0 0-1 0 0,-1 0 1 0 0,1-1 0 0 0,0 1-1 0 0,0 0 1 0 0,0 0 0 0 0,0 0-1 0 0,0 0 1 0 0,0 0 0 0 0,0-1-1 0 0,0 1 1 0 0,0 0 0 0 0,-1 0-1 0 0,1 0 1 0 0,0 0 0 0 0,0 0-1 0 0,0-1 1 0 0,0 1-1 0 0,0 0 1 0 0,0 0 0 0 0,0 0-1 0 0,0 0 1 0 0,0-1 0 0 0,0 1-1 0 0,0 0 1 0 0,0 0 0 0 0,0 0-1 0 0,0 0 1 0 0,1-1 0 0 0,-1 1-1 0 0,0 0 1 0 0,0 0 0 0 0,0 0-1 0 0,0 0 1 0 0,0 0 0 0 0,0-1-1 0 0,0 1 1 0 0,0 0 0 0 0,0 0-1 0 0,1 0 1 0 0,-1 0 0 0 0,0 0 84 0 0,6-11-2023 0 0,9 2-22 0 0</inkml:trace>
  <inkml:trace contextRef="#ctx0" brushRef="#br0" timeOffset="2">986 242 6912 0 0,'0'0'314'0'0,"-2"-2"-232"0"0,1 0 0 0 0,0 0-1 0 0,-1 1 1 0 0,1-1 0 0 0,-1 1-1 0 0,1-1 1 0 0,-1 1 0 0 0,0 0-82 0 0,-23 5 5288 0 0,18-1-4848 0 0,0 0 1 0 0,1 0 0 0 0,-1 1-1 0 0,-3 1-440 0 0,8-3 39 0 0,0-1-1 0 0,0 1 0 0 0,0 0 0 0 0,0 0 1 0 0,1 0-1 0 0,-1 0 0 0 0,0 0 1 0 0,1 0-1 0 0,-1 0 0 0 0,1 1 1 0 0,0-1-1 0 0,0 1 0 0 0,0-1 1 0 0,0 1-1 0 0,0-1 0 0 0,0 1 1 0 0,1-1-1 0 0,-1 1 0 0 0,1-1 1 0 0,0 2-39 0 0,0 3 179 0 0,0 0-1 0 0,0-1 1 0 0,0 1 0 0 0,1 0 0 0 0,0-1 0 0 0,1 1 0 0 0,1 4-179 0 0,11 21 223 0 0,-10-26-166 0 0,-1 1-1 0 0,0-1 1 0 0,-1 1-1 0 0,0 0 1 0 0,0-1-1 0 0,1 5-56 0 0,-1 5 146 0 0,-1-14-91 0 0,0 1-1 0 0,-1-1 0 0 0,1 1 0 0 0,-1 0 0 0 0,0-1 0 0 0,1 1 0 0 0,-1-1 1 0 0,-1 1-1 0 0,1 0 0 0 0,0-1 0 0 0,-1 1 0 0 0,1 0 0 0 0,-1-1 0 0 0,0 2-54 0 0,-1 0 133 0 0,1-2-91 0 0,0 0 1 0 0,1 0-1 0 0,-1 0 0 0 0,0-1 0 0 0,0 1 1 0 0,0 0-1 0 0,0-1 0 0 0,-1 1 0 0 0,1-1 0 0 0,0 1 1 0 0,-1-1-1 0 0,1 0 0 0 0,-1 0 0 0 0,1 1 1 0 0,-1-1-1 0 0,1 0 0 0 0,-1 0 0 0 0,0-1 1 0 0,0 1-1 0 0,-1 1-42 0 0,-12 4 22 0 0,12-4-23 0 0,0-1-1 0 0,0 0 1 0 0,0 1-1 0 0,0-1 1 0 0,0-1 0 0 0,-1 1-1 0 0,1 0 1 0 0,0-1-1 0 0,-1 1 1 0 0,1-1-1 0 0,-3 0 2 0 0,5 0-78 0 0,1 0-10 0 0,0 0-252 0 0,0-2-1084 0 0,0-4-461 0 0</inkml:trace>
  <inkml:trace contextRef="#ctx0" brushRef="#br0" timeOffset="3">1123 381 6912 0 0,'-43'5'1921'0'0,"42"-5"-594"0"0,1 0 66 0 0,0 0-174 0 0,1 1-798 0 0,2 2-387 0 0,0-1 0 0 0,0 0-1 0 0,0 0 1 0 0,1 0 0 0 0,-1 0 0 0 0,0 0-1 0 0,1-1 1 0 0,-1 1 0 0 0,1-1 0 0 0,-1 0 0 0 0,1 0-1 0 0,0-1 1 0 0,-1 1 0 0 0,1-1-34 0 0,7 1 313 0 0,0 0 1 0 0,0-1-1 0 0,0-1 1 0 0,5-1-314 0 0,-7 1 50 0 0,-1-1 1 0 0,0 0-1 0 0,0-1 1 0 0,-1 1-1 0 0,1-2 1 0 0,0 1 0 0 0,-1-1-1 0 0,0 0 1 0 0,4-3-51 0 0,-8 5 50 0 0,0 0 0 0 0,1 0 0 0 0,-1-1 0 0 0,0 1 1 0 0,-1-1-1 0 0,1 0 0 0 0,0 0 0 0 0,-1 0 0 0 0,1 0 0 0 0,-1 0 1 0 0,0-1-1 0 0,0 1 0 0 0,-1-1 0 0 0,1 1 0 0 0,-1-1 0 0 0,1 0 1 0 0,-1 0-1 0 0,0 1 0 0 0,-1-1 0 0 0,1-4-50 0 0,-1 8 11 0 0,0-1 0 0 0,0 0 0 0 0,0 1 0 0 0,0-1 0 0 0,-1 0 0 0 0,1 1 0 0 0,0-1 0 0 0,-1 1 0 0 0,1-1 0 0 0,0 0 0 0 0,-1 1 0 0 0,1-1 0 0 0,-1 1 0 0 0,1-1 0 0 0,-1 1 0 0 0,1-1 0 0 0,-1 1 0 0 0,1-1 0 0 0,-1 1 0 0 0,1 0 0 0 0,-1-1 0 0 0,0 1 0 0 0,1 0 0 0 0,-1 0 0 0 0,0-1 0 0 0,1 1 0 0 0,-1 0 0 0 0,0 0 0 0 0,1 0 0 0 0,-1 0 0 0 0,0 0 0 0 0,1 0 0 0 0,-1 0 0 0 0,0 0 0 0 0,1 0 0 0 0,-1 0 0 0 0,0 0-11 0 0,-29 4 324 0 0,28-4-315 0 0,-14 5 24 0 0,-1 0 0 0 0,1 2 1 0 0,0-1-1 0 0,0 2 0 0 0,1 0 0 0 0,0 1 0 0 0,1 1 0 0 0,-10 7-33 0 0,19-13 0 0 0,0 0 0 0 0,1 0 0 0 0,0 1 0 0 0,0-1 0 0 0,0 1 0 0 0,0 0 0 0 0,0 1 0 0 0,3-4 0 0 0,-1 1 0 0 0,1-1 0 0 0,0 1 0 0 0,0 0 0 0 0,0-1 0 0 0,0 1 0 0 0,0 0 0 0 0,0 0 0 0 0,1 0 0 0 0,0 0 0 0 0,-1-1 0 0 0,1 1 0 0 0,0 0 0 0 0,0 0 0 0 0,1 2 0 0 0,-1-4 28 0 0,1 0-1 0 0,-1 1 0 0 0,1-1 1 0 0,-1 0-1 0 0,1 1 0 0 0,0-1 0 0 0,0 0 1 0 0,0 0-1 0 0,0 1 0 0 0,0-1 1 0 0,0 0-1 0 0,0 0 0 0 0,0 0 0 0 0,0 0 1 0 0,0 0-1 0 0,1-1 0 0 0,-1 1 1 0 0,0 0-1 0 0,2 0-27 0 0,28 11 1198 0 0,-23-9-1040 0 0,8 1-137 0 0,0-1-1 0 0,-1-1 1 0 0,1 0 0 0 0,0-1-1 0 0,0 0 1 0 0,0-2 0 0 0,0 0-1 0 0,11-2-20 0 0,22-7-131 0 0,-18-1-5081 0 0,-12 1-836 0 0</inkml:trace>
  <inkml:trace contextRef="#ctx0" brushRef="#br0" timeOffset="4">1896 239 4144 0 0,'4'0'223'0'0,"0"-1"1"0"0,0 0 0 0 0,0 0-1 0 0,0 0 1 0 0,0 0-1 0 0,0 0 1 0 0,0-1-1 0 0,-1 0 1 0 0,2-1-224 0 0,-4 2 869 0 0,-1 1-42 0 0,0 0-218 0 0,0 0-97 0 0,-7-3 441 0 0,-15-5 749 0 0,9 7-1320 0 0,0 0 1 0 0,1 0 0 0 0,-1 1 0 0 0,0 1 0 0 0,0 0 0 0 0,1 1-1 0 0,-1 0 1 0 0,-7 3-383 0 0,1-1 81 0 0,0 2 0 0 0,0 0 0 0 0,1 1 0 0 0,0 1 1 0 0,-9 5-82 0 0,18-9 36 0 0,0 0 1 0 0,0-1 0 0 0,-9 2-37 0 0,10-3 48 0 0,0 0 0 0 0,1 1 1 0 0,-1 0-1 0 0,1 0 0 0 0,0 0 1 0 0,-1 1-49 0 0,-16 6 137 0 0,22-9-121 0 0,-1-1 0 0 0,1 1 0 0 0,0 0 0 0 0,-1 0-1 0 0,1 0 1 0 0,0 0 0 0 0,0 0 0 0 0,0 0 0 0 0,0 1 0 0 0,0-1 0 0 0,0 1 0 0 0,0-1 0 0 0,0 1 0 0 0,0 0-16 0 0,0 0 58 0 0,0 0-1 0 0,0-1 1 0 0,0 1 0 0 0,0-1 0 0 0,0 1 0 0 0,0-1 0 0 0,0 0 0 0 0,-1 0 0 0 0,1 0 0 0 0,0 0 0 0 0,-1 0-58 0 0,-17 8 740 0 0,21-8-792 0 0,0 0 0 0 0,0 1 0 0 0,0-1 0 0 0,0 0 1 0 0,0 0-1 0 0,1 0 0 0 0,-1 0 0 0 0,0 0 0 0 0,1 0 52 0 0,22 14 123 0 0,-30 1 331 0 0,7-13-454 0 0,-1 0 0 0 0,1-1 0 0 0,-1 1 0 0 0,1 0 0 0 0,0-1 0 0 0,0 1 0 0 0,0-1 0 0 0,1 1 0 0 0,-1-1 0 0 0,0 1 0 0 0,1-1 0 0 0,0 0 0 0 0,-1 0 0 0 0,1 0 0 0 0,1 1 0 0 0,9 13 0 0 0,-9-12 0 0 0,0-1 0 0 0,0 0 0 0 0,0 0 0 0 0,0 0 0 0 0,0 0 0 0 0,1 0 0 0 0,0 0 0 0 0,-1-1 0 0 0,0 0 0 0 0,0 0 0 0 0,-1 0 0 0 0,1 1 0 0 0,-1 0 0 0 0,1-1 0 0 0,-1 1 0 0 0,0 0 0 0 0,0 0 0 0 0,0 0 0 0 0,1 3 0 0 0,13 17 0 0 0,-10-19 0 0 0,-14-2 0 0 0,-9-2 0 0 0,-67-5-1105 0 0,63 5 571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17T05:09:53.909"/>
    </inkml:context>
    <inkml:brush xml:id="br0">
      <inkml:brushProperty name="width" value="0.05" units="cm"/>
      <inkml:brushProperty name="height" value="0.05" units="cm"/>
      <inkml:brushProperty name="ignorePressure" value="1"/>
    </inkml:brush>
    <inkml:context xml:id="ctx1">
      <inkml:inkSource xml:id="inkSrc1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1" timeString="2018-10-17T05:09:53.910"/>
    </inkml:context>
    <inkml:brush xml:id="br1">
      <inkml:brushProperty name="width" value="0.05" units="cm"/>
      <inkml:brushProperty name="height" value="0.05" units="cm"/>
    </inkml:brush>
  </inkml:definitions>
  <inkml:trace contextRef="#ctx0" brushRef="#br0">901 603</inkml:trace>
  <inkml:trace contextRef="#ctx1" brushRef="#br1">443 15 7512 0 0,'0'0'581'0'0,"0"0"-354"0"0,0 0-58 0 0,1 0-98 0 0,-1 0-1 0 0,1 0 1 0 0,-1-1-1 0 0,0 1 1 0 0,1 0 0 0 0,-1-1-1 0 0,0 1 1 0 0,0 0 0 0 0,1-1-1 0 0,-1 1 1 0 0,0 0-1 0 0,0-1 1 0 0,1 1 0 0 0,-1 0-1 0 0,0-1 1 0 0,0 1-1 0 0,0-1 1 0 0,0 1 0 0 0,0-1-1 0 0,1 1 1 0 0,-1 0-1 0 0,0-1-70 0 0,-24-4 3170 0 0,14 4-3128 0 0,1 1 0 0 0,0 0 0 0 0,-1 1-1 0 0,-4 1-41 0 0,9-2 255 0 0,-87 9 127 0 0,38-5 1322 0 0,46-3-1424 0 0,7-1-3 0 0,1 0-11 0 0,0 0-2 0 0,-4 17 107 0 0,3-15-394 0 0,1 0 0 0 0,0 0 0 0 0,0 0 0 0 0,0 1-1 0 0,0-1 1 0 0,0 0 0 0 0,0 0 0 0 0,0 0 0 0 0,1 0 0 0 0,-1 0 0 0 0,1 0 0 0 0,-1 0-1 0 0,2 2 24 0 0,14 28 26 0 0,-3-6-22 0 0,21 49 131 0 0,-21-48-15 0 0,-5-10 100 0 0,-1 1-1 0 0,-1-1 1 0 0,0 1-1 0 0,-1 0 1 0 0,-1 0-1 0 0,-1 1 1 0 0,-1-1 0 0 0,0 1-1 0 0,-1 11-219 0 0,-1-24-71 0 0,0 22-324 0 0,-1 1 1 0 0,-1-1 0 0 0,-1 0 0 0 0,-4 13 394 0 0,-14 81 1001 0 0,21-119-1004 0 0,0 0 0 0 0,0 0 0 0 0,1 0 0 0 0,-1 0-1 0 0,1 0 1 0 0,0 0 0 0 0,0 0 0 0 0,0-1 0 0 0,0 1-1 0 0,1 1 4 0 0,-2-3-897 0 0,-2 0-329 0 0,-10 3-72 0 0,-1-1-12 0 0</inkml:trace>
  <inkml:trace contextRef="#ctx1" brushRef="#br1" timeOffset="1">1 509 15664 0 0,'0'0'356'0'0,"0"0"49"0"0,0 0 21 0 0,0-1-42 0 0,0 0-404 0 0,0 0-1 0 0,0 0 0 0 0,1 0 0 0 0,-1 0 0 0 0,0 0 0 0 0,1 0 1 0 0,-1 0-1 0 0,0 0 0 0 0,1 0 0 0 0,0 0 0 0 0,-1 1 0 0 0,1-1 1 0 0,-1 0-1 0 0,1 0 0 0 0,0 1 0 0 0,0-1 0 0 0,-1 0 0 0 0,1 1 0 0 0,0-1 1 0 0,0 1-1 0 0,0-1 0 0 0,0 1 0 0 0,0-1 21 0 0,19-6-1207 0 0,-8 5 1147 0 0,0 0-1 0 0,0 1 1 0 0,9 0 60 0 0,-10 1 4 0 0,0 0 0 0 0,0-1 0 0 0,-1-1 0 0 0,8-1-4 0 0,-2-1 5 0 0,0 2 1 0 0,11-2-6 0 0,-13 3 95 0 0,0-1 0 0 0,0 0 0 0 0,0-1 1 0 0,0-1-96 0 0,2-1-28 0 0,1 1 0 0 0,0 1 0 0 0,0 1 28 0 0,2-1-150 0 0,-1 0 0 0 0,12-5 150 0 0,-11 3 0 0 0,0 1 0 0 0,5 0 0 0 0,11-2 0 0 0,-7 2 2 0 0,-23 4 51 0 0,1 0-1 0 0,-1-1 0 0 0,1 1 0 0 0,-1-1 0 0 0,0-1 0 0 0,0 1 0 0 0,0-1 0 0 0,1 0 1 0 0,1-1-53 0 0,-22 10 1053 0 0,12-6-1042 0 0,0 0 1 0 0,0 1-1 0 0,0-1 1 0 0,0 1 0 0 0,1 0-1 0 0,-1 0 1 0 0,0-1-1 0 0,1 2 1 0 0,-1-1-1 0 0,1 0 1 0 0,-1 0-1 0 0,1 1 1 0 0,0 0 0 0 0,0-1-1 0 0,0 1-11 0 0,-14 25 228 0 0,10-18-177 0 0,1 0 0 0 0,-1 1 0 0 0,-1 6-51 0 0,6-14 149 0 0,0 0 0 0 0,0 0 0 0 0,0 0 0 0 0,1 1 0 0 0,-1-1 0 0 0,1 0 0 0 0,0 0 0 0 0,0 0 0 0 0,0 0 0 0 0,0 1 0 0 0,0-1-1 0 0,1 0 1 0 0,0 3-149 0 0,0-4-107 0 0,0 1 1 0 0,0 0-1 0 0,0 0 0 0 0,0 0 0 0 0,1-1 0 0 0,-1 1 0 0 0,1-1 0 0 0,-1 1 0 0 0,1-1 0 0 0,0 1 0 0 0,0-1 0 0 0,0 0 0 0 0,0 0 0 0 0,1 0 0 0 0,0 0 107 0 0,1 1-65 0 0,1-1-1 0 0,-1 0 1 0 0,1 0-1 0 0,-1-1 1 0 0,1 1 0 0 0,-1-1-1 0 0,2 0 66 0 0,13 5 86 0 0,-14-5-83 0 0,0 1 0 0 0,0-1 0 0 0,0-1 0 0 0,0 1 0 0 0,0-1-1 0 0,0 1 1 0 0,0-2 0 0 0,0 1 0 0 0,3-1-3 0 0,16 0 518 0 0,-17 0-562 0 0,-1 0-1 0 0,0 0 0 0 0,1-1 1 0 0,5-2 44 0 0,4 0-276 0 0,-14 3 279 0 0,0 0 1 0 0,0 0-1 0 0,-1 0 1 0 0,1 0-1 0 0,0 0 1 0 0,0 0-1 0 0,0 0 1 0 0,-1-1-1 0 0,1 1 1 0 0,-1-1-1 0 0,2 0-3 0 0,-4 1 35 0 0,1 1 0 0 0,-1-1-1 0 0,1 1 1 0 0,-1-1-1 0 0,1 1 1 0 0,-1-1-1 0 0,1 0 1 0 0,0 1-1 0 0,-1-1 1 0 0,1 0 0 0 0,0 1-1 0 0,-1-1 1 0 0,1 0-1 0 0,0 1 1 0 0,0-1-1 0 0,0 0 1 0 0,-1 1-1 0 0,1-1 1 0 0,0 0 0 0 0,0 1-1 0 0,0-1 1 0 0,0 0-1 0 0,0 0 1 0 0,1 1-1 0 0,-1-1 1 0 0,0 0-1 0 0,0 1 1 0 0,0-1-1 0 0,1 0 1 0 0,-1 1 0 0 0,0-1-1 0 0,0 0 1 0 0,1 1-1 0 0,-1-1 1 0 0,1 0-35 0 0,-9-8 202 0 0,8 9-201 0 0,0-1 0 0 0,-1 1 0 0 0,1-1 0 0 0,0 1 0 0 0,-1-1 0 0 0,1 0 0 0 0,0 1 0 0 0,0-1 0 0 0,0 1 0 0 0,0-1 0 0 0,-1 0 0 0 0,1 1 0 0 0,0-1 0 0 0,0 1 0 0 0,0-1 0 0 0,0 0 0 0 0,0 1-1 0 0,1-1 0 0 0,-1 0 3 0 0,0 1 0 0 0,0-1 0 0 0,0 1 0 0 0,0-1 0 0 0,0 0 0 0 0,0 1-1 0 0,-1-1 1 0 0,1 0 0 0 0,0 1 0 0 0,0-1 0 0 0,0 1 0 0 0,0-1-1 0 0,-1 0 1 0 0,1 1 0 0 0,0-1 0 0 0,-1 1 0 0 0,1-1-3 0 0,-2-1 7 0 0,-1-2-6 0 0,0 1-1 0 0,1-1 1 0 0,-1 1-1 0 0,1-1 1 0 0,0 0-1 0 0,-1-3 0 0 0,2-1 64 0 0,1 0 0 0 0,0 0 0 0 0,0 0 0 0 0,1 0 0 0 0,0 0 0 0 0,1-2-64 0 0,-1 8 1 0 0,0 1-1 0 0,0-1 0 0 0,0 0 0 0 0,0 1 0 0 0,0-1 0 0 0,0 1 0 0 0,0-1 0 0 0,1 1 1 0 0,-1 0-1 0 0,1-1 0 0 0,-1 1 0 0 0,1 0 0 0 0,-1 0 0 0 0,1 0 0 0 0,25-14-23 0 0,-23 14-35 0 0,1 1 0 0 0,-1-1 1 0 0,0 1-1 0 0,1-1 0 0 0,-1 1 0 0 0,1 1 0 0 0,-1-1 0 0 0,1 1 58 0 0,11-1-126 0 0,0 0 96 0 0,0 1 30 0 0,-12 1 0 0 0,-1 1 0 0 0,13 2-23 0 0,-13-4 18 0 0,0-1 0 0 0,0 1 0 0 0,-1 0 0 0 0,1 0 0 0 0,0 1 0 0 0,0-1 0 0 0,-1 0 0 0 0,1 1 0 0 0,-1 0 0 0 0,1 0 0 0 0,-1-1 0 0 0,0 1 0 0 0,1 1 5 0 0,2 2-1 0 0,0 0 0 0 0,0-1 0 0 0,1 1-1 0 0,0-1 1 0 0,1 0 1 0 0,-2-1 14 0 0,1 1 0 0 0,-1-1 0 0 0,-1 1 0 0 0,1 0-1 0 0,0 0 1 0 0,-1 1 0 0 0,2 3-14 0 0,15 14 74 0 0,-17-18-74 0 0,0 0-1 0 0,0-1 1 0 0,-1 2-1 0 0,0-1 0 0 0,0 0 1 0 0,0 0-1 0 0,0 1 0 0 0,1 3 1 0 0,-4-8 0 0 0,0 1 0 0 0,0-1 0 0 0,0 1 0 0 0,0 0 0 0 0,0-1 0 0 0,0 1 0 0 0,0-1 0 0 0,0 1 0 0 0,0 0 0 0 0,0-1 0 0 0,0 1 0 0 0,-1-1-1 0 0,1 1 1 0 0,0-1 0 0 0,0 1 0 0 0,-1-1 0 0 0,1 1 0 0 0,0-1 0 0 0,-1 1 0 0 0,1-1 0 0 0,0 1 0 0 0,-1-1 0 0 0,1 1 0 0 0,-1-1 0 0 0,1 0-1 0 0,-1 1 1 0 0,1-1 0 0 0,-1 0 0 0 0,1 1 0 0 0,-1-1 1 0 0,1 0 0 0 0,0 0 0 0 0,-1 0 0 0 0,1 1 1 0 0,0-1-1 0 0,-1 0 0 0 0,1 0 0 0 0,0 0 0 0 0,0 1 0 0 0,-1-1 0 0 0,1 0 0 0 0,0 1 0 0 0,0-1 0 0 0,-1 0 0 0 0,1 0 0 0 0,0 1 0 0 0,0-1 0 0 0,0 0 0 0 0,-1 1 0 0 0,1-1 0 0 0,0 1 0 0 0,0-1 0 0 0,0 0 0 0 0,0 1 0 0 0,0-1 0 0 0,0 0 1 0 0,0 1-1 0 0,0-1 0 0 0,0 1 0 0 0,0-1 0 0 0,0 0 0 0 0,0 1 0 0 0,0-1 0 0 0,0 0 0 0 0,0 1 0 0 0,0-1 0 0 0,0 1 0 0 0,1-1 0 0 0,-1 0 0 0 0,0 1 0 0 0,0-1 0 0 0,0 0 0 0 0,1 1 0 0 0,-1-1 0 0 0,0 0 0 0 0,0 0 0 0 0,1 1 1 0 0,-1-1-1 0 0,0 0 0 0 0,1 0 0 0 0,-1 1 0 0 0,0-1 0 0 0,1 0-1 0 0,-1 1 4 0 0,0-1 1 0 0,1 1-1 0 0,-1-1 1 0 0,1 1-1 0 0,-1-1 1 0 0,0 1-1 0 0,0-1 1 0 0,1 1-1 0 0,-1-1 1 0 0,0 1-1 0 0,0 0 1 0 0,0-1-1 0 0,0 1 1 0 0,1-1-1 0 0,-1 1 1 0 0,0 0-1 0 0,0-1 1 0 0,0 1-1 0 0,-1 0 1 0 0,1-1-1 0 0,0 1 1 0 0,0-1-1 0 0,0 1 1 0 0,0 0-1 0 0,0-1 1 0 0,-1 1-1 0 0,1-1 0 0 0,0 1 1 0 0,-1-1-1 0 0,1 1 1 0 0,0-1-1 0 0,-1 1 1 0 0,1-1-1 0 0,0 1 1 0 0,-1-1-1 0 0,1 1 1 0 0,-1-1-5 0 0,0 2 20 0 0,-1-1 1 0 0,0 1-1 0 0,1-1 0 0 0,-1 1 1 0 0,0-1-1 0 0,0 0 0 0 0,0 0 0 0 0,0 0 1 0 0,0 0-1 0 0,0 0 0 0 0,0 0 1 0 0,0 0-1 0 0,0-1 0 0 0,-1 1-20 0 0,2-1 3 0 0,0 1 0 0 0,0-1 0 0 0,0 0 0 0 0,0 0 0 0 0,1 1 0 0 0,-1-1 0 0 0,0 0 0 0 0,0 0 0 0 0,0 0 0 0 0,0 0 0 0 0,0 0 0 0 0,0 0 0 0 0,1 0 0 0 0,-1-1 0 0 0,0 1 0 0 0,0 0 0 0 0,0 0 0 0 0,0-1 0 0 0,1 1 0 0 0,-1 0 0 0 0,0-1 0 0 0,0 1 0 0 0,1-1 0 0 0,-1 1 0 0 0,0-1 0 0 0,0 1 0 0 0,1-1 0 0 0,-1 0 0 0 0,1 1 0 0 0,-1-1 0 0 0,1 0 0 0 0,-1 0-3 0 0,0 0 7 0 0,1 1 0 0 0,-1-1-1 0 0,1 0 1 0 0,-1 0-1 0 0,1 0 1 0 0,-1 1 0 0 0,0-1-1 0 0,1 0 1 0 0,-1 1 0 0 0,0-1-1 0 0,0 1 1 0 0,1-1-1 0 0,-1 0 1 0 0,0 1 0 0 0,0 0-1 0 0,0-1-6 0 0,0 1 6 0 0,1 0 0 0 0,-1 0 0 0 0,1 0 0 0 0,-1-1 0 0 0,1 1 0 0 0,-1 0-1 0 0,1 0 1 0 0,-1-1 0 0 0,1 1 0 0 0,-1 0 0 0 0,1-1 0 0 0,-1 1 0 0 0,1 0 0 0 0,0-1-1 0 0,-1 1 1 0 0,1-1 0 0 0,0 1 0 0 0,-1 0 0 0 0,1-1 0 0 0,0 1 0 0 0,-1-1 0 0 0,1 1-1 0 0,0-1 1 0 0,0 1 0 0 0,0-1 0 0 0,-1 0 0 0 0,1 1 0 0 0,0-1 0 0 0,0 1 0 0 0,0-1-1 0 0,0 1 1 0 0,0-1 0 0 0,0 1 0 0 0,0-1 0 0 0,0 0 0 0 0,0 1 0 0 0,0-1 0 0 0,1 1 0 0 0,-1-1-1 0 0,0 1 1 0 0,0-1 0 0 0,0 1 0 0 0,1-1-6 0 0,5-13 32 0 0,0-1 0 0 0,0 0 0 0 0,-2 0-1 0 0,0 0 1 0 0,0-5-32 0 0,0 2-76 0 0,-1 8 53 0 0,0 1 1 0 0,1-1 0 0 0,0 0-1 0 0,0 1 1 0 0,1 0-1 0 0,0 0 1 0 0,0 0 0 0 0,1 1-1 0 0,0-1 1 0 0,1 2-1 0 0,0-1 1 0 0,0 1 0 0 0,1 0-1 0 0,0 0 1 0 0,0 1 0 0 0,0 0-1 0 0,1 0 1 0 0,0 1-1 0 0,2-1 23 0 0,19-8-191 0 0,28-8 191 0 0,1 5-3290 0 0,-46 16 2084 0 0</inkml:trace>
  <inkml:trace contextRef="#ctx1" brushRef="#br1" timeOffset="2">831 396 4608 0 0,'0'0'353'0'0,"-7"3"479"0"0,3-1 3361 0 0,3-1-4075 0 0,-1-1 0 0 0,1 1-1 0 0,-1-1 1 0 0,0 1-1 0 0,1-1 1 0 0,-1 0 0 0 0,0 0-1 0 0,1 0 1 0 0,-1 0 0 0 0,0 0-1 0 0,1 0 1 0 0,-3-1-118 0 0,-15 2 1930 0 0,16 0-1716 0 0,0 1 1 0 0,1-1 0 0 0,-1 1-1 0 0,0-1 1 0 0,1 1 0 0 0,0 0 0 0 0,-1 0-215 0 0,-4 4 271 0 0,2-3-121 0 0,-1 1 0 0 0,1-1 1 0 0,0 0-1 0 0,-1 0 0 0 0,0-1 0 0 0,0 0 0 0 0,0 0 0 0 0,1 0 0 0 0,-2-1 0 0 0,1 1 0 0 0,0-2 0 0 0,-2 1-150 0 0,4-2 21 0 0,2 1-15 0 0,1 0-1 0 0,0 0 1 0 0,0 0 0 0 0,0 0-1 0 0,-1-1 1 0 0,1 2 0 0 0,0-1-1 0 0,0 0 1 0 0,0 0 0 0 0,-1 0 0 0 0,1 1-1 0 0,0-1 1 0 0,0 0 0 0 0,0 1-1 0 0,0-1 1 0 0,0 1 0 0 0,-1 0-6 0 0,2-1 1 0 0,-1 0 0 0 0,0 1-1 0 0,0-1 1 0 0,0 1 0 0 0,1-1 0 0 0,-1 1 0 0 0,0-1 0 0 0,1 1 0 0 0,-1 0 0 0 0,0-1-1 0 0,1 1 1 0 0,-1 0 0 0 0,0 0-1 0 0,-6 7-1 0 0,5-6 1 0 0,1-1-1 0 0,-1 1 0 0 0,1 0 0 0 0,-1 0 1 0 0,1 0-1 0 0,0 0 0 0 0,0 1 0 0 0,-1 1 1 0 0,-4 6-99 0 0,3-7 12 0 0,3-3 64 0 0,-1 0 0 0 0,1 1 0 0 0,0-1 0 0 0,-1 0 0 0 0,1 0 0 0 0,0 1 0 0 0,0-1 0 0 0,-1 0 0 0 0,1 0 0 0 0,0 1 0 0 0,0-1 0 0 0,-1 0 1 0 0,1 1-1 0 0,0-1 0 0 0,0 0 0 0 0,0 1 0 0 0,0-1 0 0 0,-1 0 0 0 0,1 1 0 0 0,0-1 0 0 0,0 0 0 0 0,0 1 0 0 0,0-1 0 0 0,0 1 0 0 0,0-1 0 0 0,0 0 0 0 0,0 1 0 0 0,0-1 0 0 0,0 0 0 0 0,0 1 0 0 0,0-1 0 0 0,0 1 0 0 0,1-1 0 0 0,-1 0 0 0 0,0 1 1 0 0,0-1-1 0 0,0 0 0 0 0,0 1 0 0 0,1-1 0 0 0,-1 0 0 0 0,0 1 0 0 0,0-1 0 0 0,1 0 0 0 0,-1 1 23 0 0,0-1-89 0 0,0 0 1 0 0,1 1-1 0 0,-1-1 0 0 0,0 1 1 0 0,0-1-1 0 0,0 1 0 0 0,0-1 1 0 0,0 1-1 0 0,1-1 0 0 0,-1 1 1 0 0,0-1-1 0 0,0 1 0 0 0,-1-1 1 0 0,1 1-1 0 0,0-1 0 0 0,0 1 1 0 0,0-1-1 0 0,0 1 1 0 0,0-1-1 0 0,0 1 0 0 0,-1-1 1 0 0,1 1-1 0 0,0-1 0 0 0,0 1 1 0 0,-1-1-1 0 0,1 0 0 0 0,0 1 1 0 0,-1-1 88 0 0,1 1-447 0 0,-1 1-4381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17T05:11:05.49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4 73,'-1'-12,"1"-3,-1 0,0 3,1 3,0 4,-1 2,1 2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11:14.0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 10136 0 0,'0'0'230'0'0,"0"0"30"0"0,0 0 19 0 0,0 0 37 0 0,0 0 125 0 0,0 0 58 0 0,0 0 12 0 0,0 0 1 0 0,0 0 0 0 0,0 0 0 0 0,0 0 0 0 0,0 0 0 0 0,0 0 0 0 0,0 0 0 0 0,0 0-1 0 0,0 0-68 0 0,1 1-222 0 0,2 10 122 0 0,0 0 0 0 0,-1 0 0 0 0,0 0 0 0 0,0 1-343 0 0,-2-8-265 0 0,3 15-12 0 0,1 0 1 0 0,1 0-1 0 0,0-1 0 0 0,6 12 277 0 0,-10-27 0 0 0,1 1 0 0 0,0 0 0 0 0,0-1 0 0 0,0 1 0 0 0,0-1 0 0 0,0 0 0 0 0,1 0 0 0 0,-1 0 0 0 0,1 0 0 0 0,0 0 0 0 0,0 0 0 0 0,0-1 0 0 0,0 1 0 0 0,1-1 0 0 0,-1 0 0 0 0,1 0 0 0 0,-2 0 64 0 0,1-1-1 0 0,0 0 1 0 0,0 1-1 0 0,1-1 1 0 0,-1 0-1 0 0,0-1 1 0 0,0 1-1 0 0,0 0 1 0 0,1-1-1 0 0,-1 0 1 0 0,0 0-1 0 0,1 0 1 0 0,-1 0-1 0 0,0 0 1 0 0,1-1-1 0 0,-1 1 1 0 0,0-1-1 0 0,0 0 1 0 0,1 0-64 0 0,4-2 131 0 0,1 0 0 0 0,0-1 0 0 0,-1 1 0 0 0,0-2-1 0 0,0 1 1 0 0,2-3-131 0 0,-3 1 0 0 0,0-1 0 0 0,0 1 0 0 0,0-2 0 0 0,-1 1 0 0 0,0-1 0 0 0,-1 0 0 0 0,1 0 0 0 0,-2-1 0 0 0,1-1 0 0 0,19-28 0 0 0,-22 36 0 0 0,-1-1 0 0 0,1 0 0 0 0,-1 0 0 0 0,0 1 0 0 0,0-1 0 0 0,0 0 0 0 0,0 0 0 0 0,0-1 0 0 0,4-12 0 0 0,-7 21 0 0 0,0 1 0 0 0,1 0 0 0 0,-1 0 0 0 0,1 0 0 0 0,1 0 0 0 0,-1 2 0 0 0,1-3 0 0 0,0 0 0 0 0,0 1 0 0 0,1-1 0 0 0,-1 0 0 0 0,1 0 0 0 0,0 1 0 0 0,2 3 0 0 0,3 11 0 0 0,-5-17 0 0 0,0 0 0 0 0,0 1 0 0 0,0-1 0 0 0,0 0 0 0 0,1 0 0 0 0,-1 0 0 0 0,1 0 0 0 0,1 1 0 0 0,2 5 0 0 0,-3-8 0 0 0,-1 1 0 0 0,0 0 0 0 0,1-1 0 0 0,-1 1 0 0 0,1-1 0 0 0,-1 1 0 0 0,1-1 0 0 0,0 0 0 0 0,-1 0 0 0 0,1 0 0 0 0,2 1 0 0 0,-2-1 0 0 0,0 0 0 0 0,0 0 0 0 0,0 0 0 0 0,1-1 0 0 0,-1 1 0 0 0,0-1 0 0 0,0 0 0 0 0,1 1 0 0 0,-1-1 0 0 0,0 0 0 0 0,0-1 0 0 0,1 1 0 0 0,-1 0 0 0 0,0 0 0 0 0,0-1 0 0 0,0 0 0 0 0,1 1 0 0 0,-1-1 0 0 0,1 0 0 0 0,-1 0 0 0 0,1 0 0 0 0,0 0 0 0 0,-1-1 0 0 0,1 1 0 0 0,-1-1 0 0 0,0 1 0 0 0,1-1 0 0 0,-1 0 0 0 0,0 0 0 0 0,0 0 0 0 0,0 0 0 0 0,0 0 0 0 0,0 0 0 0 0,-1-1 0 0 0,2-1 0 0 0,22-41 0 0 0,2-6 0 0 0,-22 41 0 0 0,0 0 0 0 0,0 1 0 0 0,1 0 0 0 0,0 0 0 0 0,1 0 0 0 0,0 1 0 0 0,5-5 0 0 0,-12 11 0 0 0,2-1 0 0 0,9 1 0 0 0,-8 2 0 0 0,2-1 0 0 0,6 9 0 0 0,-6-4 0 0 0,-1 2 0 0 0,1-1 0 0 0,-1 0 0 0 0,0 1 0 0 0,-1 0 0 0 0,1 0 0 0 0,-1 0 0 0 0,0 0 0 0 0,-1 0 0 0 0,1 1 0 0 0,-1-1 0 0 0,-1 1 0 0 0,1 0 0 0 0,3 9 0 0 0,6 12 0 0 0,-7-21 0 0 0,-1 0 0 0 0,-1 1 0 0 0,3 5 0 0 0,-3-2 0 0 0,0 0 0 0 0,-1-1 0 0 0,0 11 0 0 0,-1-21 0 0 0,1 2 0 0 0,-1-1 0 0 0,0 0 0 0 0,0 1 0 0 0,0-1 0 0 0,1 0 0 0 0,-1 1 0 0 0,1-1 0 0 0,-1 0 0 0 0,1 0 0 0 0,-1 1 0 0 0,1-1 0 0 0,0 0 0 0 0,-1 0 0 0 0,1 0 0 0 0,0 0 0 0 0,0 0 0 0 0,0 0 0 0 0,0 0 0 0 0,0 0 0 0 0,-1 0 2 0 0,1-1-1 0 0,-1 0 0 0 0,0 0 1 0 0,0 0-1 0 0,0 1 0 0 0,0-1 0 0 0,0 0 1 0 0,1 0-1 0 0,-1 0 0 0 0,0 0 1 0 0,0 0-1 0 0,0 0 0 0 0,1 1 0 0 0,-1-1 1 0 0,0 0-1 0 0,0 0 0 0 0,0 0 1 0 0,1 0-1 0 0,-1 0 0 0 0,0 0 0 0 0,0 0 1 0 0,0 0-1 0 0,1 0 0 0 0,-1 0 1 0 0,0 0-1 0 0,0 0 0 0 0,1 0 0 0 0,-1 0 1 0 0,0 0-1 0 0,0 0 0 0 0,0 0 1 0 0,1 0-1 0 0,-1 0 0 0 0,0 0 0 0 0,0 0 1 0 0,0-1-1 0 0,1 1 0 0 0,-1 0 1 0 0,0 0-1 0 0,0 0 0 0 0,0 0 0 0 0,0 0 1 0 0,1-1-1 0 0,-1 1 0 0 0,0 0 1 0 0,0 0-1 0 0,0 0 0 0 0,0 0 0 0 0,0-1 1 0 0,0 1-1 0 0,1 0 0 0 0,-1 0 1 0 0,0 0-1 0 0,0-1 0 0 0,0 1 0 0 0,0 0-1 0 0,5-7 95 0 0,-1 0 0 0 0,0 0 0 0 0,0 0-1 0 0,0-1 1 0 0,-1 1 0 0 0,0-1 0 0 0,0 0-1 0 0,0-5-94 0 0,1 1-258 0 0,0 0 0 0 0,0 1 0 0 0,4-7 258 0 0,-1 5 0 0 0,0 1 0 0 0,1 0 0 0 0,0 0 0 0 0,1 1 0 0 0,0 0 0 0 0,1 0 0 0 0,6-4 0 0 0,-14 13 0 0 0,-1 2 0 0 0,-1-1 0 0 0,1 0 0 0 0,0 1 0 0 0,0-1 0 0 0,0 0 0 0 0,-1 1 0 0 0,1-1 0 0 0,0 1 0 0 0,0 0 0 0 0,0-1 0 0 0,0 1 0 0 0,0 0 0 0 0,0-1 0 0 0,0 1 0 0 0,0 0 0 0 0,0 0 0 0 0,0 0 0 0 0,0 0 0 0 0,0 0 0 0 0,0 0 0 0 0,0 0 0 0 0,0 0 0 0 0,0 0 0 0 0,0 1 0 0 0,0-1 0 0 0,0 0 0 0 0,-1 1 0 0 0,1-1 0 0 0,0 0 0 0 0,0 1 0 0 0,0-1 0 0 0,0 1 0 0 0,2 1 0 0 0,-1-1 0 0 0,1 1 0 0 0,0 1 0 0 0,-1-1 0 0 0,1 0 0 0 0,-1 0 0 0 0,0 1 0 0 0,0-1 0 0 0,0 1 0 0 0,0 0 0 0 0,0 0 0 0 0,-1-1 0 0 0,1 1 0 0 0,-1 0 0 0 0,0 1 0 0 0,0-1 0 0 0,0 0 0 0 0,0 0 0 0 0,0 2 0 0 0,2 6 0 0 0,10 22 0 0 0,-7-20 0 0 0,-2-1 0 0 0,4 13 0 0 0,-7-20 0 0 0,1 0 0 0 0,0 0 0 0 0,0-1 0 0 0,0 1 0 0 0,0-1 0 0 0,1 1 0 0 0,-1-1 0 0 0,1 0 0 0 0,3 4 0 0 0,4 2-3807 0 0,-8-10 2229 0 0,-1 0-4484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11:15.8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73 10592 0 0,'0'0'818'0'0,"0"0"-380"0"0,0 0 378 0 0,6 5 1305 0 0,-4 0-1943 0 0,1-1 1 0 0,-1 0-1 0 0,0 1 1 0 0,0-1-1 0 0,-1 1 1 0 0,0 0 0 0 0,0 0-1 0 0,0-1 1 0 0,0 1-1 0 0,0 0 1 0 0,-1 0-179 0 0,0 13 473 0 0,0 1 1 0 0,-2 6-474 0 0,-1 19 783 0 0,-2 81 1252 0 0,4-109-1726 0 0,-4 21 202 0 0,3-28-550 0 0,1 0 0 0 0,0 0 1 0 0,0 0-1 0 0,1 0 1 0 0,0 0-1 0 0,1 3 39 0 0,2 15-25 0 0,-2 1 1 0 0,0 10 24 0 0,-2-25 37 0 0,1-10-31 0 0,0-2-3 0 0,0 0 1 0 0,0 0-1 0 0,0 0 0 0 0,0 0 1 0 0,1 0-1 0 0,-1 0 1 0 0,0 1-1 0 0,0-1 0 0 0,1 0 1 0 0,-1 0-1 0 0,0 0 0 0 0,1-1 1 0 0,-1 1-1 0 0,1 0 0 0 0,0 0 1 0 0,-1 0-1 0 0,1 0 1 0 0,0 0-1 0 0,-1-1 0 0 0,1 1 1 0 0,0 0-1 0 0,0 0-3 0 0,0 0-67 0 0,-1-1-13 0 0,0 0-192 0 0,0 0-806 0 0,1-2-354 0 0,2-7-66 0 0</inkml:trace>
  <inkml:trace contextRef="#ctx0" brushRef="#br0" timeOffset="362.107">1 302 14768 0 0,'0'0'332'0'0,"0"0"50"0"0,0 2 25 0 0,2 5-102 0 0,-1-3-280 0 0,0 0-1 0 0,0 0 1 0 0,0 0 0 0 0,1-1-1 0 0,0 1 1 0 0,-1-1 0 0 0,1 1 0 0 0,3 2-25 0 0,6 9 90 0 0,-7-9 87 0 0,0 0 0 0 0,1 0-1 0 0,0-1 1 0 0,0 0 0 0 0,5 4-177 0 0,-5-5 65 0 0,-1-1 1 0 0,1 1-1 0 0,-1-1 0 0 0,1 0 1 0 0,0-1-1 0 0,0 0 0 0 0,1 1 1 0 0,-1-1-1 0 0,0-1 0 0 0,1 1 1 0 0,-1-1-1 0 0,1 0 0 0 0,-1 0 1 0 0,1-1-1 0 0,-1 0 0 0 0,1 0 1 0 0,0 0-1 0 0,-1 0 0 0 0,1-1 1 0 0,4-1-66 0 0,6-1 203 0 0,-4 2-136 0 0,-1-1-1 0 0,1-1 1 0 0,-1 0-1 0 0,0 0 1 0 0,0-1 0 0 0,0 0-1 0 0,0-1 1 0 0,-1 0-1 0 0,8-5-66 0 0,30-25-4 0 0,28-15 4 0 0,-75 50 0 0 0,0-1 0 0 0,0 1 0 0 0,-1-1 0 0 0,1 0 0 0 0,0 1 0 0 0,0-1 0 0 0,-1 0 0 0 0,1 1 0 0 0,0-1 0 0 0,-1 0 0 0 0,1 0 0 0 0,-1 1 0 0 0,1-1 0 0 0,-1 0 0 0 0,1 0 0 0 0,0-1 0 0 0,4-7 0 0 0,-5 9-1 0 0,0 0 0 0 0,0-1 0 0 0,0 1 0 0 0,0 0 0 0 0,1 0 0 0 0,-1 0 0 0 0,0-1 0 0 0,0 1 0 0 0,0 0 0 0 0,0 0 0 0 0,0-1 0 0 0,0 1 0 0 0,0 0 0 0 0,0 0 0 0 0,0-1 0 0 0,1 1 0 0 0,-1 0 0 0 0,0-1 0 0 0,0 1-1 0 0,0 0 1 0 0,-1 0 0 0 0,1-1 0 0 0,0 1 0 0 0,0 0 0 0 0,0 0 0 0 0,0-1 0 0 0,0 1 0 0 0,0 0 0 0 0,0 0 0 0 0,0-1 0 0 0,0 1 0 0 0,-1 0 0 0 0,1 0 0 0 0,0-1 0 0 0,0 1 0 0 0,0 0 0 0 0,0 0 0 0 0,-1 0 0 0 0,1 0 0 0 0,0-1-1 0 0,0 1 1 0 0,-1 0 0 0 0,1 0 0 0 0,0 0 0 0 0,0 0 0 0 0,-1 0 0 0 0,1 0 0 0 0,0 0 0 0 0,0-1 0 0 0,-1 1 0 0 0,1 0 0 0 0,0 0 0 0 0,0 0 0 0 0,-1 0 1 0 0,1 0-4 0 0,-4-1 3 0 0,0 0-1 0 0,0 0 0 0 0,0 1 1 0 0,-1-1-1 0 0,1 1 1 0 0,0 0-1 0 0,0 0 0 0 0,-2 0 2 0 0,-36 5 2 0 0,32-4-3 0 0,3 0 17 0 0,0 0 0 0 0,0 0-1 0 0,1 1 1 0 0,-1 0 0 0 0,1 0 0 0 0,-1 1-1 0 0,1 0 1 0 0,0 0 0 0 0,0 0-1 0 0,0 1 1 0 0,0-1 0 0 0,1 2-1 0 0,-1-1 1 0 0,1 0 0 0 0,0 1-1 0 0,0 0 1 0 0,-3 5-16 0 0,-25 40 952 0 0,29-43-909 0 0,1-1 0 0 0,0 1 0 0 0,0 0 0 0 0,1 0 0 0 0,0 0 0 0 0,-1 3-43 0 0,3-8 6 0 0,0 1 1 0 0,-1 0-1 0 0,1-1 0 0 0,0 1 0 0 0,0 0 1 0 0,1-1-1 0 0,-1 1 0 0 0,1-1 0 0 0,-1 1 1 0 0,1 0-1 0 0,0-1 0 0 0,0 1 0 0 0,0-1 1 0 0,0 0-1 0 0,0 1 0 0 0,1-1 0 0 0,-1 0 1 0 0,2 2-7 0 0,-1-1-11 0 0,1-1 0 0 0,-1 0 1 0 0,1 1-1 0 0,-1-1 0 0 0,1 0 1 0 0,0 0-1 0 0,0 0 0 0 0,0-1 1 0 0,0 1-1 0 0,0-1 1 0 0,0 1-1 0 0,1-1 0 0 0,-1 0 1 0 0,0-1-1 0 0,2 1 11 0 0,8 1-671 0 0,-1-1 0 0 0,1 0 0 0 0,7-1 671 0 0,-12 0-455 0 0,24 0-931 0 0</inkml:trace>
  <inkml:trace contextRef="#ctx0" brushRef="#br0" timeOffset="842.283">798 286 10592 0 0,'-4'0'214'0'0,"-1"-1"-1"0"0,0 1 1 0 0,0 0 0 0 0,0 0 0 0 0,0 0 0 0 0,0 1 0 0 0,0 0 0 0 0,1 0 0 0 0,-1 0-1 0 0,0 0 1 0 0,0 1 0 0 0,1 0 0 0 0,-1 0 0 0 0,1 0 0 0 0,0 0 0 0 0,0 1 0 0 0,-1 0-1 0 0,2-1 1 0 0,-1 2 0 0 0,0-1 0 0 0,1 0 0 0 0,-1 1-214 0 0,-13 13 1280 0 0,-6 6-548 0 0,2 1 1 0 0,0 1-1 0 0,-6 11-732 0 0,17-22-293 0 0,7-10 304 0 0,-1 1-1 0 0,1-1 1 0 0,1 1 0 0 0,-1 0-1 0 0,0 2-10 0 0,-6 10 175 0 0,8-16-157 0 0,0 0-1 0 0,0 1 0 0 0,0-1 0 0 0,0 1 0 0 0,0 0 0 0 0,1-1 1 0 0,-1 1-1 0 0,0 0 0 0 0,1-1 0 0 0,-1 1 0 0 0,1 0 1 0 0,0-1-1 0 0,-1 1 0 0 0,1 0 0 0 0,0 0 0 0 0,0 0 0 0 0,0-1 1 0 0,0 1-1 0 0,1 0 0 0 0,-1 0 0 0 0,0-1 0 0 0,1 2-17 0 0,0-1 53 0 0,1 1-1 0 0,-1-1 0 0 0,1 0 1 0 0,-1 1-1 0 0,1-1 0 0 0,0 0 1 0 0,0 0-1 0 0,0 0 0 0 0,2 1-52 0 0,-3-2 32 0 0,0-1-1 0 0,1 1 0 0 0,-1-1 0 0 0,1 1 0 0 0,-1-1 0 0 0,1 1 1 0 0,-1-1-1 0 0,1 0 0 0 0,-1 0 0 0 0,1 0 0 0 0,0 0 0 0 0,-1 0 1 0 0,1 0-1 0 0,-1 0 0 0 0,1 0 0 0 0,-1-1 0 0 0,1 1 0 0 0,0-1-31 0 0,16-4 121 0 0,-1-1 0 0 0,-1-1 0 0 0,1 0 0 0 0,-1-1 0 0 0,0-1 0 0 0,-1 0 0 0 0,0-1 0 0 0,11-10-121 0 0,-13 7 54 0 0,-1 0 0 0 0,0 0 0 0 0,-1-1 0 0 0,0-1 0 0 0,-1 0 0 0 0,0 0 0 0 0,1-6-54 0 0,10-18 12 0 0,-7 14-11 0 0,-1 0-1 0 0,-1 0 0 0 0,-1-1 1 0 0,-1 0-1 0 0,-2-2 0 0 0,-5 20 0 0 0,-1 1 0 0 0,-1-1 0 0 0,0 1 0 0 0,0-1 0 0 0,0 0 0 0 0,-1 0 0 0 0,0 1 0 0 0,-1-1 0 0 0,1 0 0 0 0,-3-6 0 0 0,0-2 0 0 0,3 14 0 0 0,0 0 0 0 0,-1 0 0 0 0,1 0 0 0 0,-1 0 0 0 0,1 0 0 0 0,-1-1 0 0 0,0 1 0 0 0,1 1 0 0 0,-1-1 0 0 0,0 0 0 0 0,0 0 0 0 0,-1 0 0 0 0,1 0 0 0 0,0 1 0 0 0,-1-1 0 0 0,1 0 0 0 0,-1 1 0 0 0,1-1 0 0 0,-1 1 0 0 0,0-1 0 0 0,-14-10 0 0 0,14 10 1 0 0,1 1 0 0 0,-1-1 0 0 0,0 0 0 0 0,0 1 0 0 0,0 0 0 0 0,0 0 0 0 0,0-1 0 0 0,-1 1 0 0 0,1 0 0 0 0,0 1 0 0 0,-1-1-1 0 0,-1 0 30 0 0,-21-2 148 0 0,24 3-176 0 0,0 0-1 0 0,0 0 1 0 0,0 0-1 0 0,0 0 1 0 0,0 0-1 0 0,1 0 1 0 0,-1 1 0 0 0,0-1-1 0 0,0 0 1 0 0,0 1-1 0 0,0-1 1 0 0,1 1-1 0 0,-1-1 1 0 0,0 1-1 0 0,0-1 1 0 0,1 1-1 0 0,-1 0 1 0 0,0-1 0 0 0,1 1-1 0 0,-1 0 1 0 0,1-1-1 0 0,-1 1 1 0 0,1 0-1 0 0,-1 0-1 0 0,-3 7 13 0 0,2-5-33 0 0,0 1 0 0 0,0 0-1 0 0,0 0 1 0 0,1 0 0 0 0,0 0-1 0 0,-1 0 1 0 0,1 0-1 0 0,1 0 1 0 0,-1 0 0 0 0,0 4 20 0 0,0 34 223 0 0,-1-24-108 0 0,2 0 0 0 0,1 7-115 0 0,-3 55 140 0 0,5-47-24 0 0,-1 0 0 0 0,-2 26-116 0 0,0-39 274 0 0,1 0 0 0 0,0 0 1 0 0,3 9-275 0 0,3 27 201 0 0,-6-44-289 0 0,1 0 0 0 0,1 0 1 0 0,0 1 87 0 0,6 33-188 0 0,-7-39 194 0 0,-1 0 0 0 0,1 0 0 0 0,0 0 0 0 0,1 0 0 0 0,0 0 0 0 0,0-1 0 0 0,1 1 0 0 0,-1-1 0 0 0,1 0 0 0 0,1 0 0 0 0,-1 0 0 0 0,1-1-6 0 0,-3-3-131 0 0,0 0 0 0 0,0 0 0 0 0,0 0 0 0 0,0 0 0 0 0,0 0 0 0 0,0-1 0 0 0,0 1-1 0 0,1-1 1 0 0,-1 0 0 0 0,1 0 0 0 0,-1 0 0 0 0,3 1 131 0 0,-2-1-891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11:14.6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90 13304 0 0,'0'0'298'0'0,"0"0"46"0"0,0 0 23 0 0,0 0-43 0 0,-3 6-201 0 0,2 1-115 0 0,0-1 1 0 0,1 1-1 0 0,0-1 1 0 0,1 1-1 0 0,-1-1 1 0 0,2 6-9 0 0,-1-5 53 0 0,-1-5-28 0 0,0 0 1 0 0,0 0 0 0 0,0 1 0 0 0,0-1-1 0 0,-1 0 1 0 0,1 0 0 0 0,-1 0 0 0 0,0 1-26 0 0,1-1 26 0 0,-1 0 0 0 0,0 0 0 0 0,1 0 0 0 0,0 1 0 0 0,0-1 0 0 0,-1 0 0 0 0,1 0 0 0 0,0 0 0 0 0,1 0 0 0 0,-1 1-26 0 0,3 15 448 0 0,-1 0 0 0 0,0 4-448 0 0,-2-10 196 0 0,1-1-1 0 0,1 1 1 0 0,0 0-1 0 0,0-1 1 0 0,1 1-1 0 0,3 7-195 0 0,-4-15-4 0 0,-1-1 24 0 0,0-1 0 0 0,0 1 0 0 0,0-1 0 0 0,0 1 0 0 0,0-1 0 0 0,1 0 0 0 0,-1 1 0 0 0,1-1 0 0 0,-1 0 0 0 0,1 0 0 0 0,0 0 0 0 0,0 0 0 0 0,0 0 0 0 0,0-1 0 0 0,0 1 0 0 0,0-1 0 0 0,1 1 0 0 0,-1-1 0 0 0,2 1-20 0 0,-3-2-6 0 0,0 1 0 0 0,1-1-1 0 0,-1 0 1 0 0,0 1 0 0 0,1-1-1 0 0,-1 0 1 0 0,0 0-1 0 0,1 0 1 0 0,-1 0 0 0 0,0 0-1 0 0,1 0 1 0 0,-1 0-1 0 0,0-1 1 0 0,1 1 0 0 0,-1 0-1 0 0,0-1 1 0 0,1 1-1 0 0,-1-1 1 0 0,0 0 0 0 0,0 1-1 0 0,1-1 7 0 0,1-1 39 0 0,-1 0 0 0 0,1-1-1 0 0,0 1 1 0 0,0-1 0 0 0,-1 1-1 0 0,0-1 1 0 0,1 0 0 0 0,0-2-39 0 0,3-4 137 0 0,-1 0 1 0 0,0-1 0 0 0,-1 0 0 0 0,0 0-1 0 0,1-4-137 0 0,1-2 0 0 0,0 0-1 0 0,6-9 1 0 0,-4 8-9 0 0,-7 17 3 0 0,-1-1 0 0 0,0 0 0 0 0,0 1 0 0 0,1-1 0 0 0,-1 0 0 0 0,0 1 0 0 0,1-1 0 0 0,-1 1 0 0 0,1-1 0 0 0,-1 0 0 0 0,1 1 0 0 0,-1-1 0 0 0,1 1 1 0 0,-1 0-1 0 0,1-1 0 0 0,0 1 0 0 0,-1-1 0 0 0,1 1 0 0 0,0 0 0 0 0,-1-1 0 0 0,1 1 0 0 0,0 0 0 0 0,-1 0 0 0 0,1 0 0 0 0,0-1 0 0 0,-1 1 0 0 0,1 0 0 0 0,0 0 0 0 0,0 0 0 0 0,-1 0 0 0 0,1 0 0 0 0,0 0 1 0 0,0 1-1 0 0,-1-1 0 0 0,1 0 0 0 0,0 0 0 0 0,-1 0 0 0 0,1 1 0 0 0,0-1 0 0 0,0 0 6 0 0,0 1-7 0 0,0 0 1 0 0,1 0 0 0 0,-1 0-1 0 0,1 0 1 0 0,-1 0-1 0 0,0 1 1 0 0,0-1-1 0 0,0 0 1 0 0,1 0-1 0 0,-1 1 1 0 0,-1-1-1 0 0,1 1 1 0 0,0-1-1 0 0,0 1 1 0 0,0-1-1 0 0,0 2 7 0 0,2 5 37 0 0,1 0 0 0 0,0-1 0 0 0,0 1 0 0 0,1-1-1 0 0,0 0 1 0 0,1-1 0 0 0,2 4-37 0 0,-3-4 46 0 0,-1-2 16 0 0,0 1 0 0 0,0-1 0 0 0,0 0 0 0 0,1 0 0 0 0,-1 0 0 0 0,1-1 0 0 0,0 1 0 0 0,0-1 0 0 0,0-1 0 0 0,1 1 0 0 0,3 1-62 0 0,-7-4 134 0 0,-2 0 12 0 0,0 0 39 0 0,10-9 288 0 0,-8 7-428 0 0,0 0-1 0 0,0 1 1 0 0,0-1 0 0 0,0 0 0 0 0,0 0-1 0 0,-1-1 1 0 0,1 1 0 0 0,-1 0 0 0 0,1 0-1 0 0,-1-1 1 0 0,0 1 0 0 0,0-1 0 0 0,0 1-1 0 0,0-1 1 0 0,-1 0-45 0 0,3-8 99 0 0,-2 0 0 0 0,1-1-1 0 0,-1-3-98 0 0,2-24 45 0 0,3 4 6 0 0,-5 22-17 0 0,1 0 0 0 0,0 1 1 0 0,1 0-1 0 0,0-1 0 0 0,1 1 0 0 0,3-5-34 0 0,-1 3-3 0 0,-6 12-11 0 0,1 0 0 0 0,-1 0 0 0 0,1 1 0 0 0,0-1 0 0 0,-1 1 0 0 0,1-1 0 0 0,0 0 0 0 0,0 1-1 0 0,0-1 1 0 0,0 1 0 0 0,1 0 0 0 0,-1-1 0 0 0,0 1 0 0 0,1 0 0 0 0,-1 0 0 0 0,0 0 0 0 0,1 0 0 0 0,0 0 0 0 0,-1 0 0 0 0,1 0 0 0 0,0 0 14 0 0,2-1-311 0 0,-1 1 0 0 0,0 0 0 0 0,0-1 0 0 0,1 1 0 0 0,-1 0 1 0 0,0 0-1 0 0,1 1 0 0 0,-1-1 0 0 0,1 1 0 0 0,-1 0 0 0 0,1 0 0 0 0,-1 0 0 0 0,2 0 311 0 0,5 1-1299 0 0</inkml:trace>
  <inkml:trace contextRef="#ctx0" brushRef="#br0" timeOffset="794.987">824 12 14112 0 0,'9'-11'1560'0'0,"-9"11"-1400"0"0,0 0 33 0 0,-22 12 661 0 0,9-3-492 0 0,0 1-1 0 0,1 0 0 0 0,0 0 0 0 0,1 2 0 0 0,0-1 0 0 0,1 1 0 0 0,-5 8-361 0 0,-7 6 16 0 0,13-16-16 0 0,1 0 1 0 0,-6 8-1 0 0,12-14 0 0 0,0 0 0 0 0,0 0 0 0 0,0 0 0 0 0,0 0 0 0 0,1 0 0 0 0,-1 0-1 0 0,1 1 1 0 0,0-1 0 0 0,1 0 0 0 0,-1 2 0 0 0,-1 10 0 0 0,1-10 0 0 0,1 1 0 0 0,-1 0 0 0 0,1 0 0 0 0,1 0 0 0 0,-1 4 0 0 0,1 0 0 0 0,1 2 0 0 0,-1-11 0 0 0,1 1 0 0 0,0-1 0 0 0,0 0 0 0 0,0 1 0 0 0,0-1 0 0 0,0 0 0 0 0,1 1 0 0 0,-2-2 3 0 0,1-1 0 0 0,-1 1-1 0 0,0 0 1 0 0,0-1-1 0 0,1 1 1 0 0,-1-1 0 0 0,0 0-1 0 0,1 1 1 0 0,-1-1 0 0 0,0 0-1 0 0,1 0 1 0 0,-1 0-1 0 0,0 0 1 0 0,1 0 0 0 0,-1 0-1 0 0,1 0 1 0 0,-1 0-1 0 0,0 0 1 0 0,1-1 0 0 0,-1 1-1 0 0,0-1-2 0 0,25-9 525 0 0,-24 10-441 0 0,7-5 15 0 0,-1 0-1 0 0,1 0 0 0 0,-1 0 1 0 0,-1-1-1 0 0,1 0 0 0 0,-1-1 0 0 0,0 0 1 0 0,0 0-1 0 0,0 0 0 0 0,-1-1 0 0 0,0 0 1 0 0,-1 0-1 0 0,0 0 0 0 0,2-7-98 0 0,8-10-24 0 0,-9 14-79 0 0,1 0 0 0 0,-1-1 0 0 0,-1 1 1 0 0,0-1-1 0 0,-1 0 0 0 0,0-1 0 0 0,-1 0 103 0 0,-3 8-10 0 0,0 4-78 0 0,1 20-645 0 0,0-14 705 0 0,-1 0-1 0 0,0 0 1 0 0,0 0 0 0 0,0 0-1 0 0,-1 0 1 0 0,1 0 0 0 0,-1 0-1 0 0,0 0 1 0 0,-1 0-1 0 0,1 0 1 0 0,-1-1 0 0 0,0 1-1 0 0,-1 1 29 0 0,3-5 0 0 0,-1 1 0 0 0,1-1 0 0 0,-1 0 0 0 0,1 1 0 0 0,0-1 0 0 0,-1 1 0 0 0,1-1 0 0 0,0 1 0 0 0,0-1 0 0 0,0 1 0 0 0,0 0 0 0 0,0-1 0 0 0,1 1 0 0 0,-1-1 0 0 0,0 0 0 0 0,1 1 0 0 0,-1-1 0 0 0,1 1 0 0 0,13 31 0 0 0,-7-17 0 0 0,-5-13 108 0 0,-1 0 0 0 0,0 0-1 0 0,1 0 1 0 0,-1-1-1 0 0,1 1 1 0 0,0 0-1 0 0,0-1 1 0 0,0 1-1 0 0,0-1 1 0 0,0 0-1 0 0,1 1 1 0 0,-1-1 0 0 0,1 0-1 0 0,-1-1 1 0 0,1 1-1 0 0,0 0 1 0 0,0-1-1 0 0,2 1-107 0 0,-3-1-16 0 0,1 0 0 0 0,1 0 0 0 0,-1-1 0 0 0,0 0 0 0 0,0 0 0 0 0,0 1 0 0 0,0-2 0 0 0,0 1 0 0 0,0 0 0 0 0,0-1 0 0 0,0 1 0 0 0,0-1 0 0 0,0 0 0 0 0,0 0 0 0 0,0 0 0 0 0,0 0 0 0 0,0-1 16 0 0,1-1 17 0 0,-1 1 0 0 0,1-1 0 0 0,0-1 0 0 0,-1 1 0 0 0,0 0 0 0 0,0-1 0 0 0,0 1 0 0 0,1-3-17 0 0,-1 1-8 0 0,-1 1-1 0 0,1-1 1 0 0,-1 0 0 0 0,0 1-1 0 0,-1-1 1 0 0,2-5 8 0 0,-2 5-51 0 0,1 0 0 0 0,0 0 0 0 0,-1 0 0 0 0,2 0-1 0 0,-1 1 1 0 0,0-1 0 0 0,3-3 51 0 0,0 2-38 0 0,-4 4 28 0 0,0 0 0 0 0,0 1 0 0 0,1-1 1 0 0,-1 1-1 0 0,0-1 0 0 0,1 1 0 0 0,-1-1 0 0 0,1 1 0 0 0,0 0 0 0 0,-1 0 0 0 0,1 0 0 0 0,0-1 10 0 0,0 2-71 0 0,-2 0-22 0 0,1 2 80 0 0,1 0 0 0 0,0 0 0 0 0,-1 0 0 0 0,1 0-1 0 0,-1 0 1 0 0,0 0 0 0 0,0 1 0 0 0,0-1 0 0 0,0 1 0 0 0,0-1 0 0 0,0 1-1 0 0,-1-1 1 0 0,1 1 0 0 0,-1-1 0 0 0,0 1 0 0 0,0-1 0 0 0,0 1 0 0 0,0-1 0 0 0,0 1-1 0 0,0 0 14 0 0,0-1-5 0 0,1 1 0 0 0,-1-1 0 0 0,1 0 0 0 0,0 1 0 0 0,0-1 0 0 0,0 1 0 0 0,0-1 0 0 0,0 0 0 0 0,1 0 0 0 0,-1 0 0 0 0,1 0 0 0 0,-1 0 0 0 0,1 0 0 0 0,0 0 0 0 0,1 0 5 0 0,-1 1-58 0 0,1 0 0 0 0,-1 0 0 0 0,1 0 0 0 0,-1 0-1 0 0,0 1 1 0 0,0 0 58 0 0,2 5-172 0 0,9 19-77 0 0,-12-27 266 0 0,0 1 0 0 0,0-1 0 0 0,0 1-1 0 0,0-1 1 0 0,0 1 0 0 0,1-1-1 0 0,-1 0 1 0 0,0 0 0 0 0,1 1-1 0 0,-1-1 1 0 0,1 0 0 0 0,0 0-1 0 0,1 0-16 0 0,-2 0 248 0 0,3-1 157 0 0,-3 0-376 0 0,1 0 0 0 0,-1 0 0 0 0,0 0 0 0 0,0 0 1 0 0,0 0-1 0 0,0 0 0 0 0,0-1 0 0 0,0 1 0 0 0,0 0 0 0 0,0-1 1 0 0,0 1-1 0 0,0 0 0 0 0,0-1 0 0 0,0 1 0 0 0,0-1 0 0 0,0 0 1 0 0,0 1-1 0 0,0-1 0 0 0,0 0-29 0 0,2-1 40 0 0,1-1 0 0 0,-1 0-1 0 0,0 0 1 0 0,0 0 0 0 0,0 0 0 0 0,0-1-1 0 0,-1 1 1 0 0,1-1 0 0 0,-1 0 0 0 0,0 0-1 0 0,2-4-39 0 0,1-2 12 0 0,1-1-1 0 0,0 1 1 0 0,0 0-1 0 0,1 0 1 0 0,1 0-12 0 0,12-17 6 0 0,-14 17-5 0 0,-5 7 0 0 0,1 1 0 0 0,-1-1 0 0 0,1 0-1 0 0,0 0 1 0 0,0 1 0 0 0,0-1-1 0 0,0 1 1 0 0,1 0 0 0 0,-1-1 0 0 0,1 1-1 0 0,-1 0 1 0 0,1 1 0 0 0,0-1 0 0 0,0 0-1 0 0,1 0 0 0 0,-2 2 48 0 0,-1 0-47 0 0,0 0-1 0 0,-1 0 1 0 0,1 1 0 0 0,0-1-1 0 0,0 0 1 0 0,0 1-1 0 0,-1-1 1 0 0,1 0-1 0 0,0 1 1 0 0,-1-1-1 0 0,1 1 1 0 0,0-1-1 0 0,-1 1 1 0 0,1-1 0 0 0,-1 1-1 0 0,1 0 1 0 0,-1-1-1 0 0,1 1 1 0 0,-1 0-1 0 0,1 0 0 0 0,-1-1 1 0 0,5 8-22 0 0,0-1 0 0 0,-1 0 0 0 0,0 1 0 0 0,0 0 0 0 0,-1 0 0 0 0,0 0 0 0 0,1 4 21 0 0,6 17-133 0 0,-8-23 91 0 0,4 6 172 0 0,-1 1 0 0 0,6 6-130 0 0,-10-16-49 0 0,0-1 1 0 0,1 0-1 0 0,-1 0 1 0 0,1 0 0 0 0,0 1-1 0 0,0-2 1 0 0,-1 1-1 0 0,1 0 1 0 0,0 0 0 0 0,1-1-1 0 0,-1 1 1 0 0,0-1-1 0 0,0 1 1 0 0,1-1-1 0 0,-1 0 1 0 0,1 0 48 0 0,-2 0-953 0 0,-1-1-57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11:25.6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 20471 0 0,'3'-1'261'0'0,"-1"0"0"0"0,0 0 0 0 0,1 0 0 0 0,-1 0-1 0 0,1 0 1 0 0,0 0 0 0 0,-1 1 0 0 0,1-1 0 0 0,-1 1-1 0 0,3 0-260 0 0,-4 0 192 0 0,-3 0-10 0 0,-10-1-25 0 0,4 1 23 0 0,16 1-53 0 0,-5-1-145 0 0,1 0-456 0 0,1 1 1 0 0,-1-1-1 0 0,1 1 0 0 0,-1 0 1 0 0,0 0-1 0 0,1 1 0 0 0,0 0 474 0 0,-4-2-1658 0 0,-1 0-20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08:16.4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235 453 14368 0 0,'0'0'330'0'0,"0"0"45"0"0,-6 0 362 0 0,1 0-684 0 0,0 0 0 0 0,1 1 0 0 0,-1 0-1 0 0,0 0 1 0 0,1 0 0 0 0,-1 1 0 0 0,1 0 0 0 0,-1 0-1 0 0,1 0-52 0 0,-40 23 1165 0 0,24-13-640 0 0,11-6-333 0 0,0 0 0 0 0,0 1 0 0 0,1 0 0 0 0,0 0 0 0 0,0 1 0 0 0,1 0 0 0 0,0 0 0 0 0,0 0 0 0 0,1 1 0 0 0,0 0 0 0 0,-2 5-192 0 0,7-12 14 0 0,0 1-1 0 0,1-1 0 0 0,-1 0 0 0 0,0 1 0 0 0,1-1 0 0 0,0 0 1 0 0,0 1-1 0 0,0-1 0 0 0,0 1 0 0 0,0-1 0 0 0,0 0 0 0 0,0 1 1 0 0,1-1-1 0 0,-1 0 0 0 0,1 1 0 0 0,0-1 0 0 0,-1 0 0 0 0,1 0 1 0 0,0 1-1 0 0,1-1 0 0 0,-1 0 0 0 0,0 0 0 0 0,0 0 1 0 0,1 0-1 0 0,0 0-13 0 0,0 1 15 0 0,1 0 1 0 0,0 0 0 0 0,0 0 0 0 0,0-1-1 0 0,0 1 1 0 0,0-1 0 0 0,1 0-1 0 0,-1 1 1 0 0,1-2 0 0 0,0 1 0 0 0,-1 0-1 0 0,1-1 1 0 0,0 1 0 0 0,1-1-16 0 0,7 1 38 0 0,0 0 0 0 0,0-2 1 0 0,0 1-1 0 0,-1-1 0 0 0,1-1 0 0 0,0 0 1 0 0,0 0-1 0 0,0-2 0 0 0,-1 1 1 0 0,1-1-1 0 0,-1-1 0 0 0,0 0 0 0 0,0-1 1 0 0,7-4-39 0 0,-13 6 66 0 0,0 0 0 0 0,-1 0 0 0 0,1-1 0 0 0,-1 0 1 0 0,0 1-1 0 0,0-2 0 0 0,0 1 0 0 0,-1 0 0 0 0,0-1 0 0 0,1 1 0 0 0,-2-1 1 0 0,1 0-1 0 0,0 0 0 0 0,-1 0 0 0 0,0-1 0 0 0,1-4-66 0 0,-3 9 27 0 0,0-1 0 0 0,1 1-1 0 0,-1-1 1 0 0,0 1 0 0 0,0-1-1 0 0,0 0 1 0 0,-1 1-1 0 0,1-1 1 0 0,0 1 0 0 0,-1-1-1 0 0,1 1 1 0 0,-1-1 0 0 0,1 1-1 0 0,-1-1 1 0 0,0 1 0 0 0,1 0-1 0 0,-1-1 1 0 0,0 1 0 0 0,0 0-1 0 0,0-1 1 0 0,0 1-1 0 0,0 0 1 0 0,-1 0 0 0 0,1 0-1 0 0,0 0 1 0 0,0 0 0 0 0,-1 0-1 0 0,1 1 1 0 0,0-1 0 0 0,-1 0-1 0 0,1 0 1 0 0,-1 1 0 0 0,0-1-27 0 0,-2 0 19 0 0,-1-1 1 0 0,1 1 0 0 0,0 0 0 0 0,-1 1 0 0 0,1-1 0 0 0,-1 1-1 0 0,1-1 1 0 0,-1 1 0 0 0,1 1 0 0 0,-1-1 0 0 0,-2 1-20 0 0,-4 1 19 0 0,-1 1 1 0 0,1 1 0 0 0,0 0 0 0 0,0 0 0 0 0,1 1 0 0 0,-1 0-1 0 0,1 1 1 0 0,-5 3-20 0 0,10-5 0 0 0,6 3 0 0 0,0-7-3 0 0,0 1 0 0 0,0 0 0 0 0,0 0 0 0 0,0-1 0 0 0,1 1 0 0 0,-1 0 0 0 0,0-1 0 0 0,0 1 0 0 0,1-1 0 0 0,-1 0 0 0 0,0 1 0 0 0,1-1 0 0 0,-1 0 0 0 0,1 0 0 0 0,-1 0 0 0 0,0 0 0 0 0,1 0 0 0 0,-1 0 0 0 0,1 0 3 0 0,29-4-7 0 0,-30 4 7 0 0,19-5-21 0 0,1-1 1 0 0,-1 0-1 0 0,12-7 21 0 0,-23 9-2 0 0,42-16 2 0 0,0-3 0 0 0,-2-3 0 0 0,-1-1 0 0 0,34-26 0 0 0,-64 39 17 0 0,-1-1-1 0 0,-1 0 0 0 0,0-1 1 0 0,-1-1-1 0 0,-1-1 1 0 0,0 0-1 0 0,-2 0 0 0 0,0-1 1 0 0,-1-1-1 0 0,-1 0 0 0 0,0-1 1 0 0,-2 1-1 0 0,-1-2 1 0 0,3-10-17 0 0,-9 27 18 0 0,0-1 0 0 0,-1 1 0 0 0,1 0 0 0 0,-1-1 0 0 0,0 1 0 0 0,-1-1 0 0 0,1 1 0 0 0,-1 0 0 0 0,0-1 0 0 0,-1 1 0 0 0,1 0 0 0 0,-1 0 0 0 0,0 0 0 0 0,0 0 0 0 0,-1 0 0 0 0,1 0 0 0 0,-3-3-18 0 0,4 6 25 0 0,-1 0-1 0 0,0 0 0 0 0,0 0 1 0 0,0 0-1 0 0,0 0 1 0 0,0 0-1 0 0,0 0 1 0 0,-1 0-1 0 0,1 1 1 0 0,-1-1-1 0 0,1 1 0 0 0,-1 0 1 0 0,1 0-1 0 0,-1 0 1 0 0,0 0-1 0 0,1 0 1 0 0,-1 0-1 0 0,0 1 1 0 0,0 0-1 0 0,0-1 1 0 0,0 1-1 0 0,1 0 0 0 0,-1 0 1 0 0,0 0-1 0 0,0 1 1 0 0,0-1-1 0 0,1 1 1 0 0,-1 0-1 0 0,0-1 1 0 0,0 1-1 0 0,1 1 0 0 0,-1-1 1 0 0,-1 1-25 0 0,-6 3 0 0 0,0 1 1 0 0,1 0-1 0 0,0 0 1 0 0,0 0-1 0 0,0 2 0 0 0,1-1 1 0 0,0 1-1 0 0,1 0 1 0 0,0 0-1 0 0,-2 3 0 0 0,0 3-7 0 0,0 1 1 0 0,0 0-1 0 0,2 0 0 0 0,0 0 0 0 0,0 1 1 0 0,-1 8 6 0 0,-1 11-15 0 0,1 1 0 0 0,1 1 0 0 0,3-1 0 0 0,0 1 0 0 0,3 33 15 0 0,10 191 0 0 0,-6-213 19 0 0,6 73 90 0 0,8 110 701 0 0,-15-195-592 0 0,0 3 233 0 0,-2 0 0 0 0,-4 34-451 0 0,0-48 255 0 0,-1 1 0 0 0,-2-1 0 0 0,-3 9-255 0 0,8-29 40 0 0,0 0 1 0 0,0 1-1 0 0,-1-1 1 0 0,0 0-1 0 0,0 0 1 0 0,0-1-1 0 0,-3 4-40 0 0,5-6 16 0 0,-1 0 0 0 0,1-1 0 0 0,-1 1 0 0 0,1-1 0 0 0,-1 1 0 0 0,0-1 0 0 0,1 0-1 0 0,-1 0 1 0 0,0 0 0 0 0,0 0 0 0 0,0 0 0 0 0,0 0 0 0 0,0 0 0 0 0,0 0 0 0 0,0-1 0 0 0,0 1 0 0 0,0-1-1 0 0,0 1 1 0 0,0-1 0 0 0,0 0 0 0 0,-1 0-16 0 0,-1-1 10 0 0,1 0 0 0 0,-1 0 0 0 0,1 0 1 0 0,-1 0-1 0 0,1 0 0 0 0,0-1 0 0 0,-1 0 0 0 0,1 1 0 0 0,0-1 0 0 0,0-1 0 0 0,0 1 0 0 0,1 0 1 0 0,-1-1-1 0 0,0 1 0 0 0,1-1 0 0 0,0 0 0 0 0,-1 0 0 0 0,1 0 0 0 0,0 0 0 0 0,1 0 0 0 0,-1 0 1 0 0,0 0-1 0 0,1-1 0 0 0,0 1 0 0 0,0-1 0 0 0,0 1-10 0 0,-1-4-260 0 0,0 0 1 0 0,1 0-1 0 0,0-1 0 0 0,0 1 1 0 0,1 0-1 0 0,-1 0 0 0 0,2-1 1 0 0,-1 1-1 0 0,1 0 0 0 0,0 0 1 0 0,0 0-1 0 0,3-7 260 0 0,6-11-2652 0 0,4-2-5642 0 0</inkml:trace>
  <inkml:trace contextRef="#ctx0" brushRef="#br0" timeOffset="354.319">1 946 16336 0 0,'44'2'1331'0'0,"13"3"-1331"0"0,-13-1 68 0 0,14-1-68 0 0,-9-2 0 0 0,47-2 0 0 0,-65-1-11 0 0,318-23-146 0 0,-313 22 69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11:17.5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268 18 11488 0 0,'-10'-3'194'0'0,"8"3"-88"0"0,-1-1-1 0 0,1 1 1 0 0,0-1 0 0 0,0 0 0 0 0,-1 0-1 0 0,1 0 1 0 0,0 0 0 0 0,-1-1-106 0 0,3 2 107 0 0,0-1 1 0 0,0 1 0 0 0,0 0 0 0 0,1 0 0 0 0,-1-1 0 0 0,0 1-1 0 0,0 0 1 0 0,0 0 0 0 0,0-1 0 0 0,0 1 0 0 0,0 0-1 0 0,0 0 1 0 0,1-1 0 0 0,-1 1 0 0 0,0 0 0 0 0,0 0 0 0 0,0-1-1 0 0,1 1 1 0 0,-1 0 0 0 0,0 0 0 0 0,0 0 0 0 0,0 0-1 0 0,1-1 1 0 0,-1 1 0 0 0,0 0 0 0 0,0 0 0 0 0,1 0 0 0 0,-1 0-1 0 0,0 0 1 0 0,1 0 0 0 0,-1 0 0 0 0,0 0 0 0 0,0 0-1 0 0,1 0 1 0 0,-1 0 0 0 0,0 0 0 0 0,0 0 0 0 0,1 0 0 0 0,-1 0-1 0 0,0 0 1 0 0,1 0 0 0 0,-1 0 0 0 0,0 0 0 0 0,0 0-1 0 0,1 0-107 0 0,0 1 67 0 0,0 0 0 0 0,0 0 0 0 0,0 0-1 0 0,0 0 1 0 0,-1 0 0 0 0,1 0 0 0 0,0 0-1 0 0,0 0 1 0 0,-1 0 0 0 0,1 0-1 0 0,0 1 1 0 0,-1-1 0 0 0,1 0 0 0 0,-1 0-1 0 0,0 1 1 0 0,1-1 0 0 0,-1 0-1 0 0,0 0 1 0 0,0 1 0 0 0,0-1 0 0 0,0 0-1 0 0,0 1 1 0 0,0-1 0 0 0,0 0-1 0 0,0 1-66 0 0,0 12 260 0 0,0 46 1104 0 0,6 49-1364 0 0,-2-68 164 0 0,-3-24-98 0 0,1 1-1 0 0,0-1 0 0 0,2 0 1 0 0,2 8-66 0 0,0 5 56 0 0,-6-25-40 0 0,1 0-1 0 0,0 0 0 0 0,0 0 0 0 0,0 0 0 0 0,1 0 1 0 0,1 4-16 0 0,3 8 46 0 0,-4-13-52 0 0,-1 1 1 0 0,1-1-1 0 0,0 1 1 0 0,0-1-1 0 0,2 4 6 0 0,-3-7-746 0 0,-1-1-258 0 0,0-1-1124 0 0,2-4-4289 0 0</inkml:trace>
  <inkml:trace contextRef="#ctx0" brushRef="#br0" timeOffset="474.109">12 194 13936 0 0,'0'0'314'0'0,"-1"0"-251"0"0,1 0 1 0 0,0 0-1 0 0,-1 0 0 0 0,1 0 0 0 0,-1 0 0 0 0,1 0 0 0 0,-1 0 0 0 0,1 0 1 0 0,-1 0-1 0 0,1 0 0 0 0,-1 0 0 0 0,1 0 0 0 0,-1 1 0 0 0,1-1 1 0 0,-1 0-1 0 0,1 0 0 0 0,-1 0 0 0 0,1 1 0 0 0,-1-1-63 0 0,0 6 36 0 0,1-4-1 0 0,-1 0-1 0 0,1 0 1 0 0,0 0-1 0 0,0 0 0 0 0,1 1 1 0 0,-1-1-1 0 0,0 0 1 0 0,1 0-1 0 0,-1 0 1 0 0,1 0-1 0 0,-1 0 1 0 0,1-1-1 0 0,0 1 1 0 0,0 0-1 0 0,0 0 1 0 0,0 0-1 0 0,0-1 0 0 0,1 1 1 0 0,-1 0-1 0 0,2 0-34 0 0,0 2 113 0 0,-1-1 0 0 0,2-1-1 0 0,-1 1 1 0 0,0 0-1 0 0,0-1 1 0 0,1 0 0 0 0,0 0-1 0 0,-1 0 1 0 0,4 1-113 0 0,12 3 202 0 0,1-1-1 0 0,-1 0 1 0 0,1-2 0 0 0,0 0-1 0 0,1-2 1 0 0,-1 0 0 0 0,0-1-1 0 0,0-1 1 0 0,1-1 0 0 0,-1-1-1 0 0,2-1-201 0 0,-14 2-16 0 0,0-1 0 0 0,0 0 0 0 0,-1 0-1 0 0,1 0 1 0 0,-1-1 0 0 0,5-4 16 0 0,27-12-763 0 0,-26 14 540 0 0,-1 0 0 0 0,1-1 0 0 0,-1 0 0 0 0,-1-1-1 0 0,7-5 224 0 0,-9 7 0 0 0,0 1 0 0 0,0 0 0 0 0,1 0 0 0 0,0 1 0 0 0,0 1 0 0 0,1-1 0 0 0,-1 2 0 0 0,0-1 0 0 0,7 1 0 0 0,-8 0 0 0 0,0 1 0 0 0,1 0 0 0 0,-1 1 0 0 0,0 0 0 0 0,8 1 0 0 0,-14 0 0 0 0,1-1 0 0 0,-1 1 0 0 0,0 0 0 0 0,1 0 0 0 0,-1 1 0 0 0,0-1 0 0 0,0 0 0 0 0,0 1 0 0 0,0 0 0 0 0,0 0 0 0 0,0 0 0 0 0,0 0 0 0 0,-1 0 0 0 0,1 1 0 0 0,-1-1 0 0 0,3 3 0 0 0,7 13 0 0 0,-1-1 0 0 0,0 1 0 0 0,-1 1 0 0 0,5 14 0 0 0,16 23 1122 0 0,-20-43-321 0 0,-1-1-850 0 0,-9-12 24 0 0,-1 0 0 0 0,0 0 0 0 0,0 1-1 0 0,0-1 1 0 0,0 0 0 0 0,0 1 0 0 0,1-1 0 0 0,-1 0-1 0 0,0 1 1 0 0,0-1 0 0 0,0 0 0 0 0,0 1 0 0 0,0-1-1 0 0,0 0 1 0 0,0 1 0 0 0,0-1 0 0 0,0 0 0 0 0,0 1-1 0 0,0-1 1 0 0,-1 0 0 0 0,1 1 0 0 0,0-1 0 0 0,0 0 0 0 0,0 1-1 0 0,0-1 1 0 0,0 0 0 0 0,-1 1 0 0 0,1-1 0 0 0,0 0-1 0 0,0 0 1 0 0,0 1 0 0 0,-1-1 0 0 0,1 0 0 0 0,0 0-1 0 0,-1 1 26 0 0,0 0-412 0 0,1-1 295 0 0,0 0 158 0 0,1 0-33 0 0,0 0-1 0 0,0-1 0 0 0,0 1 0 0 0,0 0 0 0 0,0 0 0 0 0,0 0 0 0 0,-1 0 0 0 0,1-1 0 0 0,0 1 0 0 0,0 0 1 0 0,0-1-1 0 0,-1 1 0 0 0,1-1 0 0 0,0 1 0 0 0,0-1 0 0 0,-1 1 0 0 0,1-1 0 0 0,0 0 0 0 0,-1 1 0 0 0,1-1 1 0 0,-1 0-1 0 0,1 1 0 0 0,-1-1 0 0 0,1 0 0 0 0,-1 0 0 0 0,1 1 0 0 0,-1-1 0 0 0,0 0 0 0 0,1 0 0 0 0,-1 0 0 0 0,0 0 1 0 0,0 1-1 0 0,0-1 0 0 0,1-1-7 0 0,-2 0-37 0 0,1 1-1 0 0,0-1 1 0 0,0 1 0 0 0,0-1 0 0 0,1 0 0 0 0,-1 1-1 0 0,0-1 1 0 0,0 1 0 0 0,1-1 0 0 0,-1 1 0 0 0,1-1-1 0 0,0 1 1 0 0,-1-1 0 0 0,1 1 37 0 0,13-25 236 0 0,-9 19 181 0 0,-2 1-135 0 0,3-4-568 0 0,0 0-1 0 0,0-1 1 0 0,-2 0 0 0 0,2-4 286 0 0,-5 13-135 0 0,0 0 0 0 0,0 0-1 0 0,0 1 1 0 0,0-1 0 0 0,1 0 0 0 0,-1 1-1 0 0,0-1 1 0 0,1 0 0 0 0,-1 1 0 0 0,1-1 135 0 0,0 1-327 0 0,0-1 1 0 0,-1 1 0 0 0,1-1 0 0 0,-1 0 0 0 0,1 0 0 0 0,-1 0 0 0 0,0 0 0 0 0,1-1 326 0 0,0-4-4981 0 0</inkml:trace>
  <inkml:trace contextRef="#ctx0" brushRef="#br0" timeOffset="1264.95">877 245 6448 0 0,'-5'1'57'0'0,"4"-1"-34"0"0,1 0 1 0 0,-1 0-1 0 0,0 0 0 0 0,0 0 1 0 0,0 0-1 0 0,1 0 0 0 0,-1-1 0 0 0,0 1 1 0 0,0 0-1 0 0,1 0 0 0 0,-1 0 1 0 0,0-1-1 0 0,0 1 0 0 0,1 0 1 0 0,-1-1-1 0 0,0 1 0 0 0,1-1 0 0 0,-1 1 1 0 0,1-1-1 0 0,-1 1 0 0 0,0-1 1 0 0,1 1-1 0 0,-1-1 0 0 0,1 1 0 0 0,-1-1 1 0 0,1 0-1 0 0,0 1 0 0 0,-1-1 1 0 0,1 0-1 0 0,0 0 0 0 0,-1 1 0 0 0,1-2-23 0 0,-1 1 674 0 0,1 1 214 0 0,0 0 37 0 0,0 0-34 0 0,0 0-186 0 0,0 0-86 0 0,0 0-13 0 0,-1 1-84 0 0,1-1-519 0 0,0 0 0 0 0,0 0 1 0 0,0 0-1 0 0,0 0 1 0 0,0 0-1 0 0,0 0 0 0 0,0 0 1 0 0,0 0-1 0 0,0 0 0 0 0,0 0 1 0 0,0 0-1 0 0,0 0 1 0 0,-1 1-1 0 0,1-1 0 0 0,0 0 1 0 0,0 0-1 0 0,0 0 1 0 0,0 0-1 0 0,0 0 0 0 0,0 0 1 0 0,0 0-1 0 0,0 0 0 0 0,0 0 1 0 0,0 0-1 0 0,0 0 1 0 0,0 1-1 0 0,0-1 0 0 0,0 0 1 0 0,0 0-1 0 0,0 0 0 0 0,0 0 1 0 0,0 0-1 0 0,0 0 1 0 0,0 0-1 0 0,0 0 0 0 0,0 0 1 0 0,0 0-1 0 0,0 1 1 0 0,1-1-1 0 0,-1 0 0 0 0,0 0 1 0 0,0 0-1 0 0,0 0 0 0 0,0 0 1 0 0,0 0-1 0 0,0 0 1 0 0,0 0-1 0 0,0 0 0 0 0,0 0 1 0 0,0 0-1 0 0,0 0 1 0 0,0 0-1 0 0,0 0 0 0 0,0 0 1 0 0,1 0-1 0 0,-1 0 0 0 0,0 0 1 0 0,0 0-1 0 0,0 0 1 0 0,0 0-1 0 0,0 0 0 0 0,0 0-3 0 0,9 5 94 0 0,-2 0 1243 0 0,-7-5-825 0 0,0 0 0 0 0,0 0 0 0 0,10 11 591 0 0,-9-5-1100 0 0,-1 0-1 0 0,1 1 0 0 0,-1-1 1 0 0,0 0-1 0 0,-1 0 0 0 0,0 0 0 0 0,0 2-2 0 0,-2 12 440 0 0,0 1-511 0 0,0-1 1 0 0,1 0 0 0 0,2 1 0 0 0,0-1-1 0 0,2 15 71 0 0,0-19 10 0 0,-2-13 32 0 0,0 0-1 0 0,0 0 0 0 0,1 1 0 0 0,-1-1 0 0 0,1 0 0 0 0,0 0 0 0 0,0 0 0 0 0,0 0 0 0 0,1 2-41 0 0,-1-4 466 0 0,-1-1 40 0 0,0 0-63 0 0,0-4-278 0 0,0 3-165 0 0,1-1 0 0 0,-1 0 0 0 0,1 1 0 0 0,-1-1 0 0 0,1 1 0 0 0,0-1 0 0 0,0 1 0 0 0,0-1 0 0 0,0 1 0 0 0,0-1 0 0 0,0 1 0 0 0,1-1 0 0 0,0 0 0 0 0,-1 0 0 0 0,1 0 0 0 0,0-1 0 0 0,-1 1 0 0 0,1-1 0 0 0,-1 0 0 0 0,0 1 0 0 0,1-3 0 0 0,3-17 80 0 0,30-147 1280 0 0,-33 160-1530 0 0,0 0 0 0 0,0 1 0 0 0,1-1 0 0 0,0 0 0 0 0,3-5 170 0 0,-6 12-21 0 0,1 0-1 0 0,0 0 1 0 0,1 0 0 0 0,-1 0-1 0 0,0 0 1 0 0,0 1 0 0 0,1-1-1 0 0,-1 0 1 0 0,1 1 0 0 0,0-1-1 0 0,-1 1 1 0 0,1-1 0 0 0,0 1-1 0 0,0 0 1 0 0,0 0 0 0 0,0-1-1 0 0,0 2 1 0 0,0-1-1 0 0,0 0 1 0 0,0 0 0 0 0,0 1-1 0 0,1-1 1 0 0,-1 1 0 0 0,0-1-1 0 0,1 1 22 0 0,15-1 0 0 0,-13 1 0 0 0,1-1 0 0 0,-1 1 0 0 0,0 0 0 0 0,1 1 0 0 0,2 0 0 0 0,1 1 13 0 0,48 12-956 0 0,-51-12 727 0 0,-1-1-45 0 0,-1 1 0 0 0,0-1 0 0 0,1 1 1 0 0,-1 0-1 0 0,0 0 0 0 0,0 1 0 0 0,0-1 0 0 0,0 1 261 0 0,0 1-706 0 0,1-1 0 0 0,1 0 0 0 0,-1 0 0 0 0,5 2 706 0 0,5 2-1446 0 0</inkml:trace>
  <inkml:trace contextRef="#ctx0" brushRef="#br0" timeOffset="2016.34">1338 186 2760 0 0,'0'0'495'0'0,"0"0"1037"0"0,-10-11 7582 0 0,7 11-8944 0 0,0-1 0 0 0,0 0 0 0 0,0 1 0 0 0,0 0-1 0 0,0-1 1 0 0,-1 1 0 0 0,1 0 0 0 0,0 1 0 0 0,0-1 0 0 0,0 0 0 0 0,0 1 0 0 0,0 0 0 0 0,0 0 0 0 0,0 0 0 0 0,0 0-1 0 0,0 0 1 0 0,0 1 0 0 0,0-1 0 0 0,0 1 0 0 0,-1 1-170 0 0,-3 2 123 0 0,1 0 1 0 0,-1 0-1 0 0,1 1 0 0 0,0 0 1 0 0,0 0-1 0 0,1 1 0 0 0,-2 3-123 0 0,-17 19 798 0 0,15-19-667 0 0,1 1-1 0 0,0 0 0 0 0,1 0-130 0 0,1-1 2 0 0,1 0-1 0 0,0 1 0 0 0,1 0 0 0 0,0 0 1 0 0,0 2-2 0 0,3-9 62 0 0,0 0 0 0 0,0 0 0 0 0,0 0 1 0 0,1 0-1 0 0,-1 0 0 0 0,1 1 0 0 0,0-1 1 0 0,0 0-1 0 0,1 0 0 0 0,-1 0 1 0 0,1 0-1 0 0,0 0 0 0 0,0 0 0 0 0,1 0 1 0 0,-1 0-1 0 0,1 1-62 0 0,-1-3 28 0 0,0-1 1 0 0,0 1-1 0 0,1 0 0 0 0,-1 0 1 0 0,0-1-1 0 0,1 1 0 0 0,0 0 1 0 0,-1-1-1 0 0,1 0 0 0 0,0 1 0 0 0,-1-1 1 0 0,1 0-1 0 0,0 0 0 0 0,0 0 1 0 0,0 0-1 0 0,0 0 0 0 0,0 0 1 0 0,0-1-1 0 0,2 1-28 0 0,-1-1 14 0 0,1 1 0 0 0,-1-1 0 0 0,1 0 0 0 0,-1 0-1 0 0,1-1 1 0 0,-1 1 0 0 0,1-1 0 0 0,-1 0 0 0 0,1 0 0 0 0,-1 0 0 0 0,3-1-14 0 0,3-2 23 0 0,-1 0 0 0 0,1-1 0 0 0,-1 0 0 0 0,0-1 0 0 0,0 0 0 0 0,0 0 0 0 0,-1-1 0 0 0,4-4-23 0 0,3-5-29 0 0,-1-1-1 0 0,-1-1 1 0 0,0 0 0 0 0,-1-1 0 0 0,-2 0 0 0 0,4-9 29 0 0,-8 16-73 0 0,1 1 0 0 0,1 0 0 0 0,3-5 73 0 0,-7 14-28 0 0,-2 1 126 0 0,5 7 260 0 0,-3-2-523 0 0,-1 1-1 0 0,0 0 0 0 0,0-1 0 0 0,-1 1 1 0 0,1 0-1 0 0,-1 0 0 0 0,0 0 0 0 0,-1 0 0 0 0,1 0 1 0 0,-1 3 165 0 0,1 2 68 0 0,4 30 292 0 0,1-1 0 0 0,3 1 0 0 0,2 2-360 0 0,1-13 505 0 0,-12-28-423 0 0,2-1-44 0 0,-1 0 1 0 0,0 0 0 0 0,1 0-1 0 0,-1 0 1 0 0,0 0 0 0 0,0-1-1 0 0,1 1 1 0 0,-1 0 0 0 0,0-1-1 0 0,0 1 1 0 0,1-1-39 0 0,3-6 81 0 0,0 1 1 0 0,0-1-1 0 0,-1 0 1 0 0,0 0-1 0 0,0-1 0 0 0,-1 1 1 0 0,0-1-1 0 0,0 0 1 0 0,0-5-82 0 0,7-16-4 0 0,5-13 8 0 0,-13 32-37 0 0,1 1 1 0 0,0 0 0 0 0,1 0-1 0 0,0 0 1 0 0,0 0 0 0 0,1 1-1 0 0,0-1 1 0 0,0 1-1 0 0,2-1 33 0 0,-6 8-21 0 0,-1 1 0 0 0,1-1 0 0 0,-1 1 0 0 0,1-1 0 0 0,-1 1-1 0 0,1 0 1 0 0,-1-1 0 0 0,1 1 0 0 0,-1 0 0 0 0,1-1 0 0 0,-1 1-1 0 0,1 0 1 0 0,0-1 0 0 0,-1 1 0 0 0,1 0 0 0 0,-1 0 0 0 0,1 0-1 0 0,0 0 1 0 0,-1 0 0 0 0,1 0 0 0 0,0 0 0 0 0,-1 0 0 0 0,1 0-1 0 0,0 0 1 0 0,-1 0 0 0 0,1 0 0 0 0,0 0 0 0 0,-1 0 21 0 0,2 1-11 0 0,-1 0 0 0 0,1 0-1 0 0,-1 0 1 0 0,0 0 0 0 0,1 0 0 0 0,-1 0 0 0 0,0 0 0 0 0,0 0 0 0 0,0 0 0 0 0,0 1 0 0 0,1 0 11 0 0,3 5 28 0 0,-1 0 1 0 0,-1 1 0 0 0,1-1-1 0 0,1 6-28 0 0,9 28 98 0 0,-5-14-160 0 0,1 0 0 0 0,1-1 0 0 0,7 11 62 0 0,-16-36 72 0 0,0 2-252 0 0,0 10 1680 0 0,14-25-892 0 0,-7 3-632 0 0,0-1-1 0 0,0 0 0 0 0,-1-1 1 0 0,-1 0-1 0 0,1 0 0 0 0,-2-1 25 0 0,4-4-46 0 0,1 1 0 0 0,7-10 46 0 0,-5 8-9 0 0,-11 13 4 0 0,1 1-1 0 0,-1 0 1 0 0,0 0 0 0 0,1 0 0 0 0,0 1 0 0 0,-1-1-1 0 0,1 0 1 0 0,0 1 0 0 0,1 0 0 0 0,-1 0 0 0 0,1-1 5 0 0,-3 3-5 0 0,0-1 1 0 0,-1 0-1 0 0,1 1 1 0 0,0 0-1 0 0,-1-1 0 0 0,1 1 1 0 0,0-1-1 0 0,0 1 1 0 0,-1 0-1 0 0,1-1 1 0 0,0 1-1 0 0,0 0 1 0 0,-1 0-1 0 0,1 0 1 0 0,0 0-1 0 0,0 0 1 0 0,0 0-1 0 0,0 0 1 0 0,-1 0-1 0 0,1 0 1 0 0,0 0-1 0 0,0 0 1 0 0,0 0-1 0 0,-1 1 1 0 0,1-1-1 0 0,0 0 0 0 0,0 0 1 0 0,-1 1-1 0 0,1-1 1 0 0,0 1-1 0 0,0-1 1 0 0,-1 1-1 0 0,1-1 1 0 0,-1 1-1 0 0,1-1 5 0 0,4 4-12 0 0,-3-2 3 0 0,0 0 0 0 0,0 1 0 0 0,0-1 0 0 0,0 1 1 0 0,0-1-1 0 0,-1 1 0 0 0,1 0 0 0 0,-1 0 0 0 0,0 0 0 0 0,1 0 0 0 0,-1 0 0 0 0,-1 0 1 0 0,1 1 8 0 0,6 17 212 0 0,8 19-4 0 0,-12-27-372 0 0,1-1 1 0 0,5 9 163 0 0,-8-18-148 0 0,0-1 1 0 0,0 1 0 0 0,1-1-1 0 0,0 1 1 0 0,-1-1 0 0 0,1 0-1 0 0,0 0 1 0 0,0 0-1 0 0,0 0 1 0 0,0 0 0 0 0,0 0-1 0 0,1 0 1 0 0,-1-1 0 0 0,1 1 147 0 0,2-1-2186 0 0,3-1-4721 0 0</inkml:trace>
  <inkml:trace contextRef="#ctx0" brushRef="#br0" timeOffset="2342.646">2218 137 11976 0 0,'0'0'546'0'0,"-19"-2"204"0"0,17 2-515 0 0,-1 0 0 0 0,1 1 0 0 0,-1-1 0 0 0,1 1 0 0 0,-1 0 0 0 0,1 0 0 0 0,0 0 0 0 0,-1 0 0 0 0,1 0 0 0 0,0 1 0 0 0,0-1 0 0 0,0 1 1 0 0,-1 0-236 0 0,-1 1 509 0 0,0 1 0 0 0,0-1 0 0 0,1 1 1 0 0,-1 0-1 0 0,1 0 0 0 0,-1 2-509 0 0,-2 3 63 0 0,0 0 1 0 0,0 1-1 0 0,1-1 0 0 0,1 1 0 0 0,0 1 0 0 0,-1 0-63 0 0,5-7 48 0 0,-1 0 1 0 0,0-1-1 0 0,1 1 1 0 0,-1 0-1 0 0,1 0 1 0 0,0 0-1 0 0,0-1 1 0 0,1 1-1 0 0,-1 0 1 0 0,1-1-1 0 0,0 1 1 0 0,0 0-1 0 0,0-1 1 0 0,0 1-1 0 0,1-1 1 0 0,-1 1-1 0 0,1-1 1 0 0,0 0-1 0 0,2 3-48 0 0,0 0 21 0 0,1-1 1 0 0,-1 1-1 0 0,1-1 0 0 0,1 0 0 0 0,-1 0 0 0 0,1-1 0 0 0,-1 0 0 0 0,1 0 0 0 0,3 1-21 0 0,11 6 84 0 0,0-2 0 0 0,9 2-84 0 0,-11-4 141 0 0,1 1 1 0 0,-1 1-1 0 0,3 3-141 0 0,-12-7 14 0 0,-3-2-14 0 0,-6 2 0 0 0,-1-3 0 0 0,0-1 0 0 0,0 0 0 0 0,0-1 0 0 0,0 1 0 0 0,-1 0 0 0 0,1 0 0 0 0,0 0 0 0 0,0-1 0 0 0,-1 1 0 0 0,1-1 0 0 0,0 1 0 0 0,-1-1 0 0 0,1 1 0 0 0,-1-1 0 0 0,0 0 0 0 0,-26 5 0 0 0,21-4 0 0 0,-38 3-178 0 0,0-2-1 0 0,-11-2 179 0 0,26-1-268 0 0,24 2-162 0 0,-6-1 146 0 0,12 0 198 0 0,0 0 0 0 0,-1 0 0 0 0,1 0 0 0 0,0 0 0 0 0,0 0 0 0 0,0 0 0 0 0,-1-1 0 0 0,1 1 0 0 0,0 0 0 0 0,0 0 0 0 0,0 0 0 0 0,-1 0 0 0 0,1 0 0 0 0,0 0 0 0 0,0 0 0 0 0,0-1 0 0 0,0 1 0 0 0,-1 0 0 0 0,1 0 0 0 0,0 0 0 0 0,0 0 0 0 0,0-1 0 0 0,0 1 0 0 0,0 0 0 0 0,0 0 0 0 0,0 0 0 0 0,0 0 0 0 0,-1-1 0 0 0,1 1 0 0 0,0 0 0 0 0,0 0 0 0 0,0 0 0 0 0,0-1 0 0 0,0 1 0 0 0,0 0 0 0 0,0 0 0 0 0,0-1 0 0 0,0 1 0 0 0,0 0 0 0 0,0 0 0 0 0,0 0 86 0 0,2-6-1030 0 0</inkml:trace>
  <inkml:trace contextRef="#ctx0" brushRef="#br0" timeOffset="2656.042">2468 261 15664 0 0,'0'10'1667'0'0,"4"0"-1632"0"0,-2 0-1 0 0,1 0 0 0 0,-2 1 0 0 0,1-1 0 0 0,-1 9-34 0 0,-1 57 2388 0 0,0-37-753 0 0,-1-19-1003 0 0,1-10-411 0 0,0 0 1 0 0,0 1 0 0 0,1-1 0 0 0,0 0 0 0 0,1 0-1 0 0,0 0-221 0 0,-2-5 24 0 0,0-4 94 0 0,0-1 11 0 0,0 0-8 0 0,0 0-33 0 0,0 0-134 0 0,10-9-484 0 0,-1-8-1966 0 0,-6 6 1008 0 0</inkml:trace>
  <inkml:trace contextRef="#ctx0" brushRef="#br0" timeOffset="2936.521">2580 101 9216 0 0,'-3'-6'949'0'0,"0"2"-609"0"0,3 3 1283 0 0,0 1 549 0 0,0 0 106 0 0,-1 0 165 0 0,1 0-2430 0 0,-1 0 0 0 0,1 0 0 0 0,0 1 1 0 0,-1-1-1 0 0,1 0 0 0 0,0 0 0 0 0,-1 0 1 0 0,1 0-1 0 0,0 0 0 0 0,-1 0 0 0 0,1 1 1 0 0,0-1-1 0 0,-1 0 0 0 0,1 0 0 0 0,0 0 1 0 0,-1 1-1 0 0,1-1 0 0 0,0 0 0 0 0,0 0 1 0 0,-1 1-1 0 0,1-1 0 0 0,0 0 0 0 0,0 1 1 0 0,0-1-1 0 0,-1 0 0 0 0,1 1 0 0 0,0-1 1 0 0,0 0-1 0 0,0 1 0 0 0,0-1 0 0 0,0 1-13 0 0,-7 17-408 0 0,7-17-68 0 0,0-1-32 0 0,0 0-4 0 0</inkml:trace>
  <inkml:trace contextRef="#ctx0" brushRef="#br0" timeOffset="3111.526">2777 68 16671 0 0,'0'0'763'0'0,"-3"6"253"0"0,-1 24-933 0 0,1 1-1 0 0,1-1 1 0 0,2 1 0 0 0,1 10-83 0 0,1 17 440 0 0,-3 6 215 0 0,0 0 900 0 0,5 29-1555 0 0,-1-57-80 0 0,-3-35 123 0 0,0-1-148 0 0,-13-4-6098 0 0,4-3-283 0 0</inkml:trace>
  <inkml:trace contextRef="#ctx0" brushRef="#br0" timeOffset="3314.602">2618 301 5064 0 0,'0'0'389'0'0,"9"-8"24"0"0,-4 6 753 0 0,0 1 0 0 0,0 0-1 0 0,0-1 1 0 0,0 1 0 0 0,3 1-1166 0 0,8-1 1254 0 0,-1 1 1 0 0,7 1-1255 0 0,7 0 585 0 0,18 1 131 0 0,-31-1-322 0 0,1 0 0 0 0,-1-1 0 0 0,10-1-394 0 0,23 1 1128 0 0,-46-1-1023 0 0,-1 1 0 0 0,1 0 0 0 0,-1 0-1 0 0,1 1 1 0 0,-1-1 0 0 0,1 1-1 0 0,-1-1 1 0 0,0 1 0 0 0,3 0-105 0 0,-4-1 32 0 0,0 1 1 0 0,0-1-1 0 0,0 1 0 0 0,0-1 1 0 0,0 0-1 0 0,0 1 1 0 0,-1 0-1 0 0,1-1 1 0 0,0 1-1 0 0,0 0 1 0 0,0-1-1 0 0,0 1 1 0 0,-1 0-1 0 0,1 0 1 0 0,0 0-1 0 0,-1-1 1 0 0,1 1-1 0 0,0 0 0 0 0,-1 0 1 0 0,1 0-1 0 0,-1 1-32 0 0,2 9 404 0 0,-1 0-1 0 0,0 0 0 0 0,-1 0 0 0 0,0 0 0 0 0,-1 7-403 0 0,-1-2-207 0 0,1 3 775 0 0,-1 1 0 0 0,-1-1-1 0 0,-1 0 1 0 0,-4 12-568 0 0,8-28-61 0 0,-1-1-1 0 0,1 1 0 0 0,0 0 0 0 0,0-1 0 0 0,0 1 1 0 0,0 3 61 0 0,16-15-2159 0 0,-7 2 248 0 0</inkml:trace>
  <inkml:trace contextRef="#ctx0" brushRef="#br0" timeOffset="3627.747">3205 137 8288 0 0,'0'0'381'0'0,"-1"-1"-6"0"0,0 1-281 0 0,0-1 0 0 0,0 1 0 0 0,0 0 0 0 0,0-1 0 0 0,0 1 0 0 0,0 0 0 0 0,0-1 0 0 0,0 1-1 0 0,0 0 1 0 0,0 0 0 0 0,0 0 0 0 0,0 0 0 0 0,0 0 0 0 0,0 0 0 0 0,0 0 0 0 0,0 0 0 0 0,0 1-94 0 0,-15 4 5197 0 0,16-5-4775 0 0,-3 2-154 0 0,1-1 0 0 0,0 0 1 0 0,0 1-1 0 0,0-1 0 0 0,0 1 1 0 0,0 0-1 0 0,0 0 1 0 0,0 0-1 0 0,1 0 0 0 0,-1 0 1 0 0,1 0-1 0 0,-1 0 1 0 0,0 2-269 0 0,1-2-82 0 0,-1 1 1 0 0,1 0 0 0 0,0 1 0 0 0,0-1-1 0 0,0 0 1 0 0,0 0 0 0 0,1 0 0 0 0,-1 0-1 0 0,1 1 1 0 0,0-1 0 0 0,0 0 0 0 0,0 1-1 0 0,0-1 1 0 0,0 0 0 0 0,1 0 0 0 0,-1 1-1 0 0,1-1 82 0 0,4 5-4463 0 0,2-2-1513 0 0</inkml:trace>
  <inkml:trace contextRef="#ctx0" brushRef="#br0" timeOffset="4012.258">3338 228 17623 0 0,'-5'2'147'0'0,"-1"0"-1"0"0,1 0 0 0 0,-1 0 0 0 0,1 1 0 0 0,0 0 1 0 0,0 0-1 0 0,0 1 0 0 0,1-1 0 0 0,-1 1 0 0 0,1 0 0 0 0,-1 1-146 0 0,-22 19-967 0 0,11-10 830 0 0,7-6 271 0 0,2-3-14 0 0,1 0-1 0 0,0 1 0 0 0,0 0 0 0 0,1 0 1 0 0,0 0-1 0 0,0 1 0 0 0,0 0 0 0 0,0 1-119 0 0,-5 10 288 0 0,-5 13 346 0 0,14-29-588 0 0,0 0 1 0 0,1 0 0 0 0,-1 0 0 0 0,1 0 0 0 0,0 0-1 0 0,-1 0 1 0 0,1 0 0 0 0,0 0 0 0 0,0 0-1 0 0,0 0 1 0 0,0 0 0 0 0,1 0 0 0 0,-1 0-1 0 0,1 1-46 0 0,0-1 22 0 0,0-1 0 0 0,0 1 0 0 0,0-1-1 0 0,0 1 1 0 0,1-1 0 0 0,-1 1 0 0 0,0-1 0 0 0,1 0-1 0 0,-1 0 1 0 0,1 0 0 0 0,0 0 0 0 0,-1 0-1 0 0,1 0 1 0 0,0 0 0 0 0,0-1 0 0 0,-1 1-1 0 0,1-1 1 0 0,0 1 0 0 0,0-1 0 0 0,0 1 0 0 0,1-1-22 0 0,2 1 33 0 0,0-1-1 0 0,0 1 1 0 0,0-1 0 0 0,0 0 0 0 0,0 0 0 0 0,0 0 0 0 0,4-2-33 0 0,-1 0 20 0 0,0-1-1 0 0,0-1 1 0 0,-1 1 0 0 0,0-1-1 0 0,1 0 1 0 0,-1-1-1 0 0,-1 1 1 0 0,1-1-1 0 0,5-6-19 0 0,9-10 38 0 0,-1 0 0 0 0,3-7-38 0 0,12-12 252 0 0,-27 32-247 0 0,2-4-24 0 0,1 1 0 0 0,0 1-1 0 0,3-2 20 0 0,-11 10-16 0 0,-1 0 0 0 0,1 0 0 0 0,-1 0 0 0 0,1 0 0 0 0,0 1 0 0 0,0 0 0 0 0,-1-1 0 0 0,1 1 0 0 0,0 0 0 0 0,0 0 0 0 0,0 1 0 0 0,0-1 0 0 0,0 0 0 0 0,0 1 0 0 0,1 0 0 0 0,-1 0 0 0 0,0 0 0 0 0,1 0 16 0 0,-2 1-9 0 0,0-1 0 0 0,0 1 0 0 0,-1 0 0 0 0,1 0 0 0 0,0-1 0 0 0,-1 1 0 0 0,1 0 0 0 0,-1 0 0 0 0,1 1 0 0 0,-1-1 0 0 0,0 0 1 0 0,1 0-1 0 0,-1 1 0 0 0,0-1 0 0 0,0 1 0 0 0,0-1 0 0 0,0 1 0 0 0,0-1 0 0 0,0 1 0 0 0,-1 0 0 0 0,1-1 0 0 0,0 1 0 0 0,-1 0 0 0 0,1-1 0 0 0,-1 1 0 0 0,0 0 0 0 0,1 0 0 0 0,-1 1 9 0 0,1 8-10 0 0,-1 0 1 0 0,0 0-1 0 0,-1 0 0 0 0,-1 7 10 0 0,0 0 7 0 0,-1 13 96 0 0,-6 21-103 0 0,1-5 65 0 0,8-40-34 0 0,0-6 132 0 0,0-1 70 0 0,0 0 20 0 0,0 0-21 0 0,0 0-100 0 0,0 0-41 0 0,0 0-10 0 0,11-20 479 0 0,-1-5-443 0 0,-8 18-176 0 0,0 1 0 0 0,1 0-1 0 0,0 0 1 0 0,0 0-1 0 0,0 0 60 0 0,10-12-258 0 0,0 1 0 0 0,1 0-1 0 0,1 1 1 0 0,1 1-1 0 0,16-13 259 0 0,-27 24-40 0 0,1 1 0 0 0,-1 0 0 0 0,1 0 0 0 0,0 0 0 0 0,0 1 0 0 0,0-1-1 0 0,3 1 41 0 0,-5 1-4 0 0,0 0 1 0 0,0 0-1 0 0,0 0 0 0 0,0 0 0 0 0,0 1 0 0 0,0 0 0 0 0,0 0 0 0 0,0 0 0 0 0,0 0 0 0 0,0 1 0 0 0,0-1 0 0 0,2 2 4 0 0,-3-1 0 0 0,0 1 0 0 0,0 0 0 0 0,0 0 0 0 0,-1 0 0 0 0,1 0 0 0 0,0 0 0 0 0,-1 1 0 0 0,1-1 0 0 0,-1 1 0 0 0,0 0 0 0 0,0 0 0 0 0,1 0 0 0 0,2 5 0 0 0,0 1 0 0 0,-1-1 0 0 0,4 8 0 0 0,-2 2 445 0 0,-1 0-1 0 0,0 1 1 0 0,0 4-445 0 0,-1-2 341 0 0,1-1 0 0 0,2 5-341 0 0,-5-15 1 0 0,-2-9-2 0 0,1 0 0 0 0,-1 1 0 0 0,0-1 0 0 0,1 1-1 0 0,-1-1 1 0 0,1 0 0 0 0,-1 1 0 0 0,1-1 0 0 0,-1 0 0 0 0,1 1 0 0 0,0-1 0 0 0,0 0 1 0 0,-1 0-58 0 0,1-1 0 0 0,-1 0 0 0 0,1 1 0 0 0,-1-1 0 0 0,0 0-1 0 0,1 0 1 0 0,-1 1 0 0 0,1-1 0 0 0,-1 0 0 0 0,1 0 0 0 0,-1 0-1 0 0,1 0 1 0 0,-1 1 0 0 0,1-1 0 0 0,-1 0 0 0 0,1 0 0 0 0,-1 0-1 0 0,1 0 1 0 0,-1 0 0 0 0,1 0 0 0 0,-1 0 0 0 0,1-1 0 0 0,-1 1-1 0 0,1 0 1 0 0,-1 0 0 0 0,1 0 0 0 0,-1-1 58 0 0,12-3-1459 0 0,-5-2 404 0 0</inkml:trace>
  <inkml:trace contextRef="#ctx0" brushRef="#br0" timeOffset="7845.735">4152 170 4608 0 0,'0'0'353'0'0,"10"-8"1431"0"0,-5 5-1408 0 0,-4 3-307 0 0,-1 0 0 0 0,1 0 0 0 0,-1-1-1 0 0,1 1 1 0 0,0 0 0 0 0,-1-1-1 0 0,1 1 1 0 0,-1-1 0 0 0,1 1 0 0 0,-1 0-1 0 0,1-1 1 0 0,-1 1 0 0 0,1-1 0 0 0,-1 1-1 0 0,0-1 1 0 0,1 0 0 0 0,-1 1-1 0 0,0-1 1 0 0,1 1 0 0 0,-1-1 0 0 0,0 0-1 0 0,0 1 1 0 0,0-1 0 0 0,0 0-1 0 0,1 1 1 0 0,-1-1 0 0 0,0 0 0 0 0,0 1-1 0 0,0-1-68 0 0,1-2 714 0 0,3-8 4254 0 0,-4 10-4940 0 0,0 1-1 0 0,0 0 0 0 0,0 0 1 0 0,0 0-1 0 0,0 0 1 0 0,0-1-1 0 0,0 1 0 0 0,0 0 1 0 0,0 0-1 0 0,0 0 1 0 0,0 0-1 0 0,0-1 0 0 0,0 1 1 0 0,0 0-1 0 0,0 0 1 0 0,0 0-1 0 0,0 0 1 0 0,0-1-1 0 0,0 1 0 0 0,-1 0 1 0 0,1 0-1 0 0,0 0 1 0 0,0 0-1 0 0,0 0 0 0 0,0-1 1 0 0,0 1-1 0 0,0 0 1 0 0,-1 0-1 0 0,1 0 0 0 0,0 0 1 0 0,0 0-1 0 0,0 0 1 0 0,0 0-1 0 0,0 0 0 0 0,-1 0 1 0 0,1 0-1 0 0,0 0 1 0 0,0 0-1 0 0,0-1 1 0 0,0 1-1 0 0,-1 0 0 0 0,1 0 1 0 0,0 0-1 0 0,0 0 1 0 0,0 0-1 0 0,0 1 0 0 0,-1-1 1 0 0,1 0-1 0 0,0 0 1 0 0,0 0-1 0 0,0 0 0 0 0,0 0 1 0 0,-1 0-1 0 0,1 0 1 0 0,0 0-1 0 0,0 0 0 0 0,0 0 1 0 0,0 0-1 0 0,0 0 1 0 0,-1 1-1 0 0,1-1 1 0 0,0 0-29 0 0,-8 3 150 0 0,-5 1-9 0 0,0 2 0 0 0,0-1 1 0 0,1 1-1 0 0,-12 9-140 0 0,17-10 33 0 0,1-1-6 0 0,0 0 1 0 0,0 1-1 0 0,1 0 1 0 0,-1 1-28 0 0,4-5 2 0 0,1 1-1 0 0,0 0 1 0 0,-1 0 0 0 0,1 0 0 0 0,0-1 0 0 0,0 1 0 0 0,0 0 0 0 0,0 0 0 0 0,0 1 0 0 0,1-1 0 0 0,-1 0 0 0 0,1 0-1 0 0,-1 0 1 0 0,1 0 0 0 0,0 1 0 0 0,0-1-2 0 0,0 2 118 0 0,0-1 0 0 0,0 1 0 0 0,1-1-1 0 0,-1 0 1 0 0,1 1 0 0 0,0-1 0 0 0,0 1 0 0 0,0-1-1 0 0,1 0 1 0 0,-1 0 0 0 0,1 0 0 0 0,0 0 0 0 0,0 0 0 0 0,0 0-1 0 0,0 0 1 0 0,0-1 0 0 0,2 2-118 0 0,1 1-22 0 0,0-1 0 0 0,1 1-1 0 0,0-1 1 0 0,0 0 0 0 0,0-1 0 0 0,0 0 0 0 0,1 0-1 0 0,0 0 23 0 0,40 19-781 0 0,-44-20 795 0 0,1 1-1 0 0,0-1 0 0 0,-1 1 1 0 0,1-1-1 0 0,-1 1 1 0 0,0 0-1 0 0,0 0 1 0 0,0 1-1 0 0,0-1 1 0 0,1 3-14 0 0,-3-5 9 0 0,-1 0 0 0 0,1 0 1 0 0,-1 1-1 0 0,1-1 0 0 0,-1 0 0 0 0,0 1 1 0 0,1-1-1 0 0,-1 0 0 0 0,0 1 0 0 0,0-1 1 0 0,0 1-1 0 0,0-1 0 0 0,0 0 0 0 0,0 1 1 0 0,-1-1-1 0 0,1 1 0 0 0,0-1 0 0 0,-1 0 1 0 0,1 1-1 0 0,-1-1 0 0 0,1 0 1 0 0,-1 0-1 0 0,0 1 0 0 0,1-1 0 0 0,-1 0 1 0 0,0 0-1 0 0,0 0-9 0 0,-3 3 75 0 0,1 0 1 0 0,0-1-1 0 0,-1 1 1 0 0,0-1-1 0 0,0 0 1 0 0,0 0-1 0 0,-1 0-75 0 0,-3 2 43 0 0,-1-1-1 0 0,1 0 1 0 0,-1-1-1 0 0,0 0 1 0 0,0 0-1 0 0,0-1 1 0 0,0 0-1 0 0,-1 0 1 0 0,-6-1-43 0 0,-17 1 138 0 0,0-2 0 0 0,-5-2-138 0 0,-17 1-491 0 0,48 1 491 0 0,3 0 0 0 0,0 0 0 0 0,-1-1 0 0 0,2 1 0 0 0,-1-1 0 0 0,0 0 0 0 0,0 0 0 0 0,0 0 0 0 0,-1-1 0 0 0,5 2-25 0 0,-1 0 0 0 0,0 0 0 0 0,0-1 0 0 0,1 1 0 0 0,-1 0 0 0 0,0 0-1 0 0,1-1 1 0 0,-1 1 0 0 0,0 0 0 0 0,1-1 0 0 0,-1 1 0 0 0,0-1 0 0 0,1 1-1 0 0,-1-1 1 0 0,1 1 0 0 0,-1-1 0 0 0,1 1 0 0 0,-1-1 0 0 0,1 1-1 0 0,0-1 26 0 0,0 0-81 0 0,0 1-1 0 0,0-1 0 0 0,0 1 1 0 0,0-1-1 0 0,0 1 0 0 0,1-1 0 0 0,-1 1 1 0 0,0 0-1 0 0,0-1 0 0 0,1 1 0 0 0,-1-1 1 0 0,0 1-1 0 0,0 0 0 0 0,1-1 0 0 0,-1 1 1 0 0,1-1-1 0 0,-1 1 0 0 0,0 0 1 0 0,1 0-1 0 0,-1-1 0 0 0,1 1 0 0 0,-1 0 1 0 0,1 0-1 0 0,-1-1 0 0 0,1 1 0 0 0,-1 0 1 0 0,1 0-1 0 0,-1 0 0 0 0,1 0 82 0 0,8-5-1022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51:19.886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4 136 12552 0 0,'-4'-19'3048'0'0,"6"20"-2928"0"0,-1 0 0 0 0,0 0 0 0 0,1 0 1 0 0,-1 0-1 0 0,0 0 0 0 0,1-1 0 0 0,0 1 1 0 0,-1 0-1 0 0,1-1 0 0 0,-1 1 0 0 0,1-1 1 0 0,0 1-1 0 0,0-1-120 0 0,4 2 372 0 0,-2 1-192 0 0,0-1 0 0 0,-1 1 0 0 0,1 1 0 0 0,-1-1 0 0 0,0 0 0 0 0,0 1 0 0 0,0 0 0 0 0,0-1 0 0 0,-1 1 0 0 0,1 1-180 0 0,4 8 369 0 0,5 7 419 0 0,-1 1-1 0 0,3 9-787 0 0,9 19 686 0 0,-12-25-130 0 0,8 21-556 0 0,33 79 782 0 0,-22-45-360 0 0,-13-36-21 0 0,-2 0 0 0 0,9 45-401 0 0,-20-67 90 0 0,2 4 50 0 0,-2 1 1 0 0,-1 0 0 0 0,1 21-141 0 0,-7 6 130 0 0,-1 0-1 0 0,-3 0 0 0 0,-2-1 1 0 0,-3 0-1 0 0,-2 0 0 0 0,-5 10-129 0 0,-29 68 250 0 0,20-60 66 0 0,4-10-293 0 0,4-15-28 0 0,-13 30-37 0 0,19-46 7 0 0,2 1-1 0 0,1 0 1 0 0,0 3 35 0 0,10-27-73 0 0,-1 0-1 0 0,1-1 0 0 0,1 1 1 0 0,-1 0-1 0 0,1 4 74 0 0,0-7-465 0 0,0 0 0 0 0,1 0-1 0 0,-1 0 1 0 0,1 0 0 0 0,0 0-1 0 0,-1 0 1 0 0,2 0 465 0 0,-2-2-5595 0 0,0-1-1732 0 0</inkml:trace>
  <inkml:trace contextRef="#ctx0" brushRef="#br0" timeOffset="246.932">203 1506 15200 0 0,'-7'-4'446'0'0,"5"4"-10"0"0,16 0 699 0 0,19-5 411 0 0,-6 0-750 0 0,82-8 2148 0 0,39-12-2944 0 0,-107 14-275 0 0,-38 10-283 0 0,0 0 1 0 0,0 0 0 0 0,0-1 0 0 0,0 0 0 0 0,-1 1 0 0 0,1-1-1 0 0,0-1 558 0 0,1-4-6759 0 0</inkml:trace>
  <inkml:trace contextRef="#ctx0" brushRef="#br0" timeOffset="468.748">253 1202 15896 0 0,'0'0'362'0'0,"1"-1"47"0"0,31-19 566 0 0,-15 10-978 0 0,-12 8 70 0 0,0-1 0 0 0,0 1-1 0 0,1 0 1 0 0,-1 0 0 0 0,2 0-67 0 0,13-5 322 0 0,17-7 742 0 0,0 2 0 0 0,11-1-1064 0 0,40-13-630 0 0,-32 2-4315 0 0,-45 20-1431 0 0</inkml:trace>
  <inkml:trace contextRef="#ctx0" brushRef="#br0" timeOffset="741.458">340 880 16152 0 0,'-18'-5'473'0'0,"19"4"-415"0"0,0 0-1 0 0,0 0 1 0 0,0 0 0 0 0,0-1 0 0 0,0 1-1 0 0,0 1 1 0 0,0-1 0 0 0,1 0 0 0 0,-1 0-1 0 0,0 0 1 0 0,1 0-58 0 0,-1 1 19 0 0,39-23 445 0 0,2 1-1 0 0,1 3 1 0 0,29-9-464 0 0,8-4 148 0 0,32-11-303 0 0,-104 38-1190 0 0,-3-1-4869 0 0</inkml:trace>
  <inkml:trace contextRef="#ctx0" brushRef="#br0" timeOffset="1026.801">272 639 15696 0 0,'7'-15'1187'0'0,"-2"7"-805"0"0,-2 3-352 0 0,0 1 0 0 0,0-1 0 0 0,0 1 0 0 0,0 0 0 0 0,3-2-30 0 0,10-8 63 0 0,-11 8 25 0 0,1 1 0 0 0,0 0 1 0 0,0 0-1 0 0,6-4-88 0 0,49-22 527 0 0,1 1 0 0 0,52-14-527 0 0,-104 38 49 0 0,-7 4-61 0 0,0 1 0 0 0,0-1 0 0 0,0 1-1 0 0,0 0 1 0 0,0 0 0 0 0,0 0 0 0 0,2 0 12 0 0,-3 0-524 0 0,-2 1-148 0 0,0 0-22 0 0</inkml:trace>
  <inkml:trace contextRef="#ctx0" brushRef="#br0" timeOffset="1310.07">110 355 15264 0 0,'4'-13'1161'0'0,"-3"9"-1099"0"0,0 0 1 0 0,0 0 0 0 0,0 1-1 0 0,1-1 1 0 0,0 0-1 0 0,0 1 1 0 0,0 0 0 0 0,0-1-1 0 0,0 1 1 0 0,0 0-1 0 0,1 0 1 0 0,0 0 0 0 0,2-1-63 0 0,8-8 649 0 0,0 1 0 0 0,9-5-649 0 0,-9 6 488 0 0,7-4-76 0 0,1 1 1 0 0,0 1 0 0 0,1 1-1 0 0,20-7-412 0 0,94-29 903 0 0,-115 41-740 0 0,-18 5-201 0 0,-2 1-25 0 0,1-1 1 0 0,0 0 0 0 0,0 1-1 0 0,-1-1 1 0 0,1 0 0 0 0,-1 0-1 0 0,1 0 1 0 0,0 0 0 0 0,-1 0-1 0 0,1 0 63 0 0,-1 0-805 0 0,-11 9-5489 0 0,-2-2 266 0 0</inkml:trace>
  <inkml:trace contextRef="#ctx0" brushRef="#br0" timeOffset="1311.07">132 198 11280 0 0,'0'-2'44'0'0,"-1"1"0"0"0,1-1 0 0 0,0 1 0 0 0,0-1 0 0 0,1 1 0 0 0,-1-1 0 0 0,0 1 0 0 0,0-1 0 0 0,1 1 0 0 0,-1 0 0 0 0,1-1 0 0 0,-1 1 0 0 0,1 0 0 0 0,0-1 1 0 0,-1 1-1 0 0,1 0 0 0 0,0 0 0 0 0,0 0 0 0 0,0-1 0 0 0,0 1 0 0 0,1 0-44 0 0,27-26 1275 0 0,-20 19-330 0 0,7-4-301 0 0,0 0 0 0 0,0 1 1 0 0,1 1-1 0 0,0 0 0 0 0,5-1-644 0 0,17-6 673 0 0,38-10-673 0 0,-48 16 0 0 0,-3-1 0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51:17.87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674 58 10680 0 0,'-4'-55'3637'0'0,"4"55"-3561"0"0,0 0 1 0 0,0 0-1 0 0,0 0 1 0 0,0 0 0 0 0,0 0-1 0 0,0 0 1 0 0,-1 0-1 0 0,1 0 1 0 0,0 0-1 0 0,0 0 1 0 0,0 1-1 0 0,0-1 1 0 0,0 0-1 0 0,0 0 1 0 0,0 0-1 0 0,0 0 1 0 0,-1 0-1 0 0,1 0 1 0 0,0 0-1 0 0,0 0 1 0 0,0 0 0 0 0,0 0-1 0 0,0-1 1 0 0,0 1-1 0 0,0 0 1 0 0,-1 0-1 0 0,1 0 1 0 0,0 0-1 0 0,0 0 1 0 0,0 0-1 0 0,0 0 1 0 0,0 0-1 0 0,0 0 1 0 0,0 0-1 0 0,0 0 1 0 0,0 0-1 0 0,0 0 1 0 0,-1 0 0 0 0,1-1-1 0 0,0 1 1 0 0,0 0-1 0 0,0 0 1 0 0,0 0-1 0 0,0 0 1 0 0,0 0-1 0 0,0 0 1 0 0,0 0-1 0 0,0 0 1 0 0,0-1-1 0 0,0 1 1 0 0,0 0-1 0 0,0 0 1 0 0,0 0-1 0 0,0 0 1 0 0,0 0 0 0 0,0 0-1 0 0,0 0 1 0 0,0 0-1 0 0,0-1 1 0 0,0 1-1 0 0,0 0-76 0 0,-4 9 1340 0 0,-2 16 70 0 0,-7 21-1410 0 0,-3 11 318 0 0,-18 121 386 0 0,27-141-556 0 0,-46 307 1034 0 0,39-254-954 0 0,-3 37 120 0 0,8-36-92 0 0,-4 81 176 0 0,10-113-354 0 0,3 1-1 0 0,3-1 0 0 0,3 1 1 0 0,11 49-78 0 0,7 7 136 0 0,-12-55-54 0 0,-12-51-2889 0 0,0-8-95 0 0,1-6-449 0 0,1 0-3892 0 0</inkml:trace>
  <inkml:trace contextRef="#ctx0" brushRef="#br0" timeOffset="340.163">403 1410 13304 0 0,'0'-1'47'0'0,"0"1"1"0"0,0 0 0 0 0,-1-1 0 0 0,1 1-1 0 0,0 0 1 0 0,0 0 0 0 0,0-1-1 0 0,0 1 1 0 0,0 0 0 0 0,-1 0 0 0 0,1 0-1 0 0,0-1 1 0 0,0 1 0 0 0,0 0 0 0 0,0 0-1 0 0,-1 0 1 0 0,1-1 0 0 0,0 1 0 0 0,0 0-1 0 0,-1 0 1 0 0,1 0 0 0 0,0 0 0 0 0,0 0-1 0 0,-1-1 1 0 0,1 1 0 0 0,0 0-1 0 0,-1 0 1 0 0,1 0 0 0 0,0 0 0 0 0,0 0-1 0 0,-1 0-47 0 0,-14 0 1303 0 0,13 0-1018 0 0,-1 1 1 0 0,0-1-1 0 0,1 1 0 0 0,-1-1 1 0 0,1 1-1 0 0,-1 0 0 0 0,1 0 1 0 0,-3 1-286 0 0,4-1 673 0 0,-1 0-154 0 0,-21 15 1398 0 0,-18 14-1917 0 0,25-18 340 0 0,0-1 0 0 0,-16 8-340 0 0,-21 14 25 0 0,44-26-7 0 0,-2-1-1 0 0,1-1 1 0 0,0 1-1 0 0,-11 2-17 0 0,4-1-6 0 0,2-2-33 0 0,8-7-1615 0 0,4-5-3738 0 0,6 0-1138 0 0</inkml:trace>
  <inkml:trace contextRef="#ctx0" brushRef="#br0" timeOffset="660.33">520 930 15896 0 0,'0'0'362'0'0,"0"0"47"0"0,-9 3 549 0 0,0-1-883 0 0,1 1 0 0 0,0 0-1 0 0,0 0 1 0 0,0 1 0 0 0,1 0 0 0 0,-4 3-75 0 0,5-4 119 0 0,-113 67 871 0 0,53-34-864 0 0,-1-3-1 0 0,-30 9-125 0 0,92-40-5 0 0,0 0 1 0 0,1-1-1 0 0,-1 1 0 0 0,0-1 0 0 0,0 0 1 0 0,0 0-1 0 0,0-1 0 0 0,0 1 1 0 0,0-1-1 0 0,0 0 0 0 0,-1-1 5 0 0,6 1-21 0 0,0 0-1 0 0,-1 0 1 0 0,1 0-1 0 0,0 0 0 0 0,-1 0 1 0 0,1 0-1 0 0,0-1 1 0 0,0 1-1 0 0,-1 0 1 0 0,1 0-1 0 0,0 0 1 0 0,0 0-1 0 0,-1-1 1 0 0,1 1-1 0 0,0 0 1 0 0,0 0-1 0 0,0 0 1 0 0,0-1-1 0 0,-1 1 1 0 0,1 0-1 0 0,0 0 1 0 0,0-1-1 0 0,0 1 1 0 0,0 0-1 0 0,0-1 1 0 0,-1 1-1 0 0,1 0 1 0 0,0 0-1 0 0,0-1 1 0 0,0 1-1 0 0,0 0 0 0 0,0-1 1 0 0,0 1-1 0 0,0 0 22 0 0,4-14-967 0 0,11-11-1383 0 0,-2 10-1562 0 0,-1-3-1029 0 0</inkml:trace>
  <inkml:trace contextRef="#ctx0" brushRef="#br0" timeOffset="843.758">403 735 12896 0 0,'1'-1'141'0'0,"-1"1"0"0"0,1-1 1 0 0,0 0-1 0 0,0 0 0 0 0,-1 0 1 0 0,1 1-1 0 0,-1-1 0 0 0,1 0 1 0 0,0 0-1 0 0,-1 0 0 0 0,1-1-141 0 0,-4 1 286 0 0,1 1 1 0 0,-1-1-1 0 0,0 1 0 0 0,1 0 0 0 0,-1-1 1 0 0,0 1-1 0 0,1 0 0 0 0,-1 1 0 0 0,0-1 1 0 0,1 0-1 0 0,-1 1 0 0 0,0-1 0 0 0,1 1 1 0 0,-3 1-287 0 0,-37 14 1250 0 0,39-14-1256 0 0,-125 59 714 0 0,75-34-689 0 0,30-14-114 0 0,-18 6 95 0 0,34-16-106 0 0,0 0-1 0 0,-1-1 1 0 0,1 0 0 0 0,-1 0 0 0 0,1-1-1 0 0,-1 0 1 0 0,-7 0 106 0 0,14-1-391 0 0,-8-1 720 0 0,9 1-515 0 0,0 0-1 0 0,0-1 0 0 0,0 1 0 0 0,0 0 0 0 0,0 0 0 0 0,-1 0 0 0 0,1 0 1 0 0,0 0-1 0 0,0-1 0 0 0,0 1 0 0 0,0 0 0 0 0,0 0 0 0 0,0 0 0 0 0,0 0 1 0 0,0-1-1 0 0,-1 1 0 0 0,1 0 0 0 0,0 0 0 0 0,0 0 0 0 0,0-1 0 0 0,0 1 1 0 0,0 0-1 0 0,0 0 0 0 0,0 0 0 0 0,0-1 0 0 0,0 1 0 0 0,0 0 0 0 0,0 0 1 0 0,0 0-1 0 0,1-1 0 0 0,-1 1 0 0 0,0 0 187 0 0,2-7-5837 0 0</inkml:trace>
  <inkml:trace contextRef="#ctx0" brushRef="#br0" timeOffset="1106.142">478 383 16471 0 0,'0'0'76'0'0,"1"-1"-1"0"0,-1 0 0 0 0,1 0 1 0 0,-1 1-1 0 0,0-1 0 0 0,1 0 1 0 0,-1 0-1 0 0,0 0 0 0 0,0 1 1 0 0,0-1-1 0 0,1 0 0 0 0,-1 0 1 0 0,0 0-1 0 0,0 0 0 0 0,0 0 1 0 0,0 1-1 0 0,0-1 0 0 0,-1 0 1 0 0,1 0-1 0 0,0 0 0 0 0,0 0 1 0 0,0 1-1 0 0,-1-1 0 0 0,1-1-75 0 0,-3 0 224 0 0,1 0-1 0 0,0 0 0 0 0,0 0 1 0 0,-1 1-1 0 0,1-1 0 0 0,-1 0 0 0 0,0 1 1 0 0,1 0-1 0 0,-1 0 0 0 0,0 0 1 0 0,0 0-1 0 0,0 0 0 0 0,0 0 0 0 0,-1 0-223 0 0,-10-1 826 0 0,0 1-1 0 0,-8 0-825 0 0,14 0 83 0 0,-313-7 824 0 0,307 7-2616 0 0,2-1-6300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51:26.473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4782 106 6048 0 0,'0'0'133'0'0,"0"0"23"0"0,0 0 11 0 0,-6-2 1 0 0,-8-1 2056 0 0,0-1 1 0 0,-13-4-2225 0 0,2 0 1959 0 0,16 6-1577 0 0,1 1 1 0 0,-1 0-1 0 0,0 1 1 0 0,0 0 0 0 0,1 0-1 0 0,-1 1 1 0 0,0 0 0 0 0,-1 0-383 0 0,-24 3 402 0 0,-2 1-106 0 0,24-3-84 0 0,0-1 0 0 0,-12 1-212 0 0,6-1 273 0 0,0 1-1 0 0,-9 2-272 0 0,-28 2 455 0 0,-164 2 1105 0 0,-80-12-1560 0 0,-61-11 901 0 0,314 14-754 0 0,-75-4 256 0 0,-386-2 178 0 0,324 7-478 0 0,-53 3 194 0 0,-51 8-169 0 0,81-5 116 0 0,24-2-16 0 0,77-4-154 0 0,62-1-14 0 0,-1 2 0 0 0,0 1 0 0 0,0 3-60 0 0,-2 0 76 0 0,-6-1-76 0 0,-35 3 28 0 0,-9 1-76 0 0,49-5 10 0 0,-6-4 38 0 0,19 0 0 0 0,24 0-25 0 0,0 0 0 0 0,1 0-1 0 0,-1-1 1 0 0,-3-2 25 0 0,9 3-118 0 0,0-1 1 0 0,1 0-1 0 0,-1 0 1 0 0,1-1-1 0 0,-1 1 1 0 0,1-1-1 0 0,-1-1 118 0 0,-3-3-448 0 0,1 1-347 0 0,0 0 0 0 0,-1 0 0 0 0,0 0 0 0 0,-3-1 795 0 0,8 6-163 0 0,1-1 0 0 0,-1 1 0 0 0,0 0-1 0 0,1-1 1 0 0,-1 1 0 0 0,1-1-1 0 0,0 1 1 0 0,-1-1 163 0 0,0-1-13 0 0,-1 1-1 0 0,1-1 1 0 0,0 1 0 0 0,-1 0-1 0 0,1 0 1 0 0,-1 0 0 0 0,0 0-1 0 0,1 0 1 0 0,-1 1-1 0 0,-3-2 14 0 0,4 2 118 0 0,0 1 0 0 0,-1-1-1 0 0,1 1 1 0 0,0 0-1 0 0,-1 0 1 0 0,1-1 0 0 0,0 1-1 0 0,-1 1 1 0 0,1-1-1 0 0,0 0 1 0 0,-1 1 0 0 0,1-1-1 0 0,0 1 1 0 0,-1-1-1 0 0,1 1 1 0 0,0 0 0 0 0,0 0-1 0 0,0 0 1 0 0,0 1 0 0 0,0-1-1 0 0,0 0 1 0 0,-1 1-118 0 0,-8 6 246 0 0,0 1 0 0 0,0 0 0 0 0,-2 4-246 0 0,6-7 162 0 0,-36 38 451 0 0,2 1 0 0 0,-15 25-613 0 0,33-42 54 0 0,-149 199 189 0 0,51-56-46 0 0,4-32 224 0 0,106-127-375 0 0,-73 85 138 0 0,63-73-15 0 0,-11 18-169 0 0,2-3-46 0 0,28-37 64 0 0,-7 12 25 0 0,9-13-47 0 0,-1 0-1 0 0,1-1 1 0 0,0 1 0 0 0,-1-1-1 0 0,1 1 1 0 0,0 0-1 0 0,0-1 1 0 0,0 1 0 0 0,0-1-1 0 0,-1 1 1 0 0,1 0 0 0 0,0-1-1 0 0,0 1 1 0 0,0 0-1 0 0,0-1 1 0 0,0 1 0 0 0,1 0-1 0 0,-1-1 1 0 0,0 1 0 0 0,0 0-1 0 0,0-1 1 0 0,1 1 0 0 0,-1 0-1 0 0,0-1 1 0 0,0 1-1 0 0,1-1 1 0 0,-1 1 4 0 0,1 0-19 0 0,1 1 0 0 0,-1-1 0 0 0,0 0 1 0 0,1 0-1 0 0,-1 0 0 0 0,0 0 0 0 0,1-1 0 0 0,-1 1 0 0 0,1 0 0 0 0,-1 0 1 0 0,2-1 18 0 0,2 2-48 0 0,1 0 1 0 0,0-1-1 0 0,0 0 0 0 0,0 0 1 0 0,0 0-1 0 0,1-1 48 0 0,141-9-152 0 0,21 4 216 0 0,-90 0-63 0 0,-17 1-12 0 0,110-10-107 0 0,-53 4 118 0 0,-30 3 0 0 0,405-8-24 0 0,-393 15 24 0 0,225-6 0 0 0,-59-13 0 0 0,-27-3 0 0 0,60 10 0 0 0,91 4 0 0 0,-137-1 0 0 0,-156 5 0 0 0,33 0 144 0 0,41 8-144 0 0,94 6-88 0 0,-102-1 88 0 0,-60-5 0 0 0,-57-2 0 0 0,-23-1 0 0 0,0-1 0 0 0,20-2 0 0 0,-35 1 0 0 0,0 0 0 0 0,0 1 0 0 0,0 0 0 0 0,0 0 0 0 0,15-1 0 0 0,-10 0 23 0 0,-10 0-12 0 0,-1 1-1 0 0,0-1 1 0 0,0 1-1 0 0,0-1 1 0 0,1 0-1 0 0,-1 0 1 0 0,0 0-1 0 0,0 0 1 0 0,2-2-11 0 0,5-3 7 0 0,-10 6-4 0 0,0-1-1 0 0,0 1 1 0 0,0 0-1 0 0,0-1 0 0 0,0 1 1 0 0,0 0-1 0 0,0-1 1 0 0,1 1-1 0 0,-1 0 0 0 0,0-1 1 0 0,0 1-1 0 0,0 0 1 0 0,0-1-1 0 0,1 1 0 0 0,-1 0 1 0 0,0-1-1 0 0,0 1 1 0 0,1 0-1 0 0,-1 0 0 0 0,0-1 1 0 0,0 1-1 0 0,1 0 1 0 0,-1 0-1 0 0,0 0 0 0 0,1-1 1 0 0,-1 1-1 0 0,0 0 1 0 0,1 0-1 0 0,-1 0-2 0 0,1 0 3 0 0,0-1 3 0 0,1 0-1 0 0,-1 0 1 0 0,0 0-1 0 0,1 0 1 0 0,-1 0-1 0 0,0-1 1 0 0,0 1-1 0 0,0 0 1 0 0,1-1-1 0 0,-1 1 1 0 0,-1 0-1 0 0,1-1 1 0 0,0 1 0 0 0,0-1-1 0 0,0 1 1 0 0,-1-1-1 0 0,1 0 1 0 0,-1 1-1 0 0,0-1 1 0 0,1 0-1 0 0,-1 1 1 0 0,0-1-1 0 0,0 0 1 0 0,0 1-1 0 0,0-2-5 0 0,0-1 13 0 0,1 0 0 0 0,-1 0-1 0 0,1 0 1 0 0,0 0-1 0 0,1-3-12 0 0,3-14 12 0 0,-4 13 3 0 0,1-1 0 0 0,1 1-1 0 0,0-1 1 0 0,0 1-15 0 0,3-10 48 0 0,9-20-37 0 0,-11 27-9 0 0,0 0 1 0 0,0 1-1 0 0,-1-2 1 0 0,1-4-3 0 0,7-20 52 0 0,-8 28-34 0 0,0-1 0 0 0,-1 1 1 0 0,1-6-19 0 0,-1 3 4 0 0,1 1 0 0 0,0 0 1 0 0,1-1-5 0 0,7-21-3 0 0,0-7 61 0 0,7-11-58 0 0,-11 28 6 0 0,5-5-6 0 0,-9 21 0 0 0,0-1 0 0 0,0 1 0 0 0,-1-1 0 0 0,0 0 0 0 0,1-6 0 0 0,11-42 27 0 0,-3 13 25 0 0,-4 19 55 0 0,-4 17-85 0 0,-2 1 0 0 0,1-1 0 0 0,-1 1 0 0 0,1-1 0 0 0,-1-2-22 0 0,0 3 0 0 0,0-1 0 0 0,1 1 0 0 0,-1-1 0 0 0,1 1 0 0 0,1 0 0 0 0,-1 0 0 0 0,1-1 0 0 0,6-14 0 0 0,-7 17 0 0 0,-1 0 0 0 0,1 0 0 0 0,-1 0 0 0 0,1 0 0 0 0,0 0 0 0 0,0 1 0 0 0,2-3 0 0 0,21-28 0 0 0,-9 11 0 0 0,-16 22 0 0 0,0 0 0 0 0,0-1 0 0 0,0 1 0 0 0,0 0 0 0 0,1-1 0 0 0,-1 1 0 0 0,0 0 0 0 0,0 0 0 0 0,0-1 0 0 0,0 1 0 0 0,1 0 0 0 0,-1 0 0 0 0,0 0 0 0 0,0-1 0 0 0,0 1 0 0 0,1 0 0 0 0,-1 0 0 0 0,0 0 0 0 0,0 0 0 0 0,1 0 0 0 0,-1-1 0 0 0,0 1 0 0 0,0 0 0 0 0,1 0 0 0 0,-1 0 0 0 0,0 0 0 0 0,1 0 0 0 0,-1 0 0 0 0,0 0 0 0 0,0 0 0 0 0,2-1 0 0 0,0-1 0 0 0,4-2 0 0 0,-1 2 0 0 0,-1-1 0 0 0,-5-1 11 0 0,1 3-10 0 0,0 1 0 0 0,0 0 0 0 0,0-1 0 0 0,0 1 0 0 0,0-1 0 0 0,0 1 0 0 0,0-1 0 0 0,0 1 0 0 0,0 0 0 0 0,0-1 0 0 0,0 1 0 0 0,0-1 0 0 0,0 1 0 0 0,1-1 0 0 0,-1 1 0 0 0,0 0 0 0 0,0-1 0 0 0,0 1 0 0 0,1 0 0 0 0,-1-1 0 0 0,0 1 1 0 0,0 0-1 0 0,1-1 0 0 0,-1 1 0 0 0,0 0 0 0 0,1-1 0 0 0,-1 1 0 0 0,0 0 0 0 0,1 0 0 0 0,-1-1 0 0 0,0 1 0 0 0,1 0 0 0 0,-1 0 0 0 0,1 0 0 0 0,-1 0 0 0 0,0-1 0 0 0,1 1 0 0 0,-1 0 0 0 0,1 0 0 0 0,-1 0-1 0 0,1 0-24 0 0,-1 0 0 0 0,0 0 0 0 0,1 0 1 0 0,-1 0-1 0 0,0-1 0 0 0,0 1 0 0 0,1 0 0 0 0,-1 0 0 0 0,0 0 0 0 0,0-1 0 0 0,0 1 0 0 0,1 0 0 0 0,-1 0 0 0 0,0-1 0 0 0,0 1 0 0 0,0 0 0 0 0,0-1 0 0 0,1 1 0 0 0,-1 0 1 0 0,0 0-1 0 0,0-1 0 0 0,0 1 0 0 0,0 0 0 0 0,0-1 0 0 0,0 1 24 0 0,4-7-630 0 0,3 2 160 0 0,-4 5-6781 0 0,-3 0 997 0 0</inkml:trace>
  <inkml:trace contextRef="#ctx0" brushRef="#br0" timeOffset="1460.373">2152 532 10600 0 0,'10'-10'724'0'0,"-7"6"-278"0"0,1 0 1 0 0,-2 0 0 0 0,1 0 0 0 0,0 0 0 0 0,-1 0 0 0 0,0-1-1 0 0,0 1 1 0 0,1-5-447 0 0,-2 9 98 0 0,-1-1-1 0 0,0 0 1 0 0,0 1-1 0 0,0-1 1 0 0,0 0-1 0 0,0 0 1 0 0,0 1-1 0 0,-1-1 1 0 0,1 0-1 0 0,0 1 0 0 0,0-1 1 0 0,0 1-1 0 0,-1-1 1 0 0,1 0-1 0 0,0 1 1 0 0,-1-1-1 0 0,1 1 1 0 0,0-1-1 0 0,-1 0 1 0 0,1 1-1 0 0,-1-1 1 0 0,1 1-1 0 0,-1-1 1 0 0,1 1-1 0 0,-1 0 1 0 0,1-1-1 0 0,-1 1 1 0 0,1-1-1 0 0,-1 1-97 0 0,-19-8 1289 0 0,12 7-1118 0 0,0 0 0 0 0,-1 0 0 0 0,1 1-1 0 0,0 0 1 0 0,-1 0 0 0 0,1 1 0 0 0,0 0 0 0 0,0 1 0 0 0,0 0-1 0 0,0 0 1 0 0,0 1 0 0 0,0 0 0 0 0,0 0 0 0 0,-6 4-171 0 0,0 1 40 0 0,1 1 0 0 0,0-1 0 0 0,1 2 1 0 0,0 0-1 0 0,1 0 0 0 0,-1 1 0 0 0,-3 6-40 0 0,12-13-8 0 0,0 0-1 0 0,0 0 1 0 0,1 0 0 0 0,-1 0-1 0 0,1 0 1 0 0,0 0-1 0 0,0 0 1 0 0,0 1-1 0 0,1-1 1 0 0,-1 1-1 0 0,1 0 1 0 0,0-1 0 0 0,1 1-1 0 0,-1 0 1 0 0,1-1-1 0 0,0 1 1 0 0,0 0-1 0 0,0 3 9 0 0,1-7 0 0 0,-1 1 0 0 0,1-1 0 0 0,0 0 0 0 0,-1 1 0 0 0,1-1 0 0 0,0 0 0 0 0,0 0 0 0 0,0 0 0 0 0,0 0 0 0 0,0 1 0 0 0,0-1 0 0 0,0 0 0 0 0,0-1 0 0 0,0 1 0 0 0,1 0 0 0 0,-1 0 0 0 0,0 0 0 0 0,1-1 0 0 0,-1 1 0 0 0,0-1 0 0 0,1 1 0 0 0,-1-1-1 0 0,0 1 1 0 0,1-1 0 0 0,-1 0 0 0 0,1 0 0 0 0,-1 0 0 0 0,1 0 0 0 0,-1 0 0 0 0,1 0 0 0 0,0 0 0 0 0,7-1 32 0 0,-1 0 0 0 0,1 0 0 0 0,-1 0-1 0 0,6-3-31 0 0,-13 4 5 0 0,12-5 14 0 0,0 0 0 0 0,-1-1 0 0 0,1 0 0 0 0,-1-1-1 0 0,10-7-18 0 0,-14 9-1 0 0,51-42 65 0 0,-52 42-64 0 0,11-9-13 0 0,-17 13-51 0 0,2 4 52 0 0,0 1 1 0 0,0 0-1 0 0,-1-1 0 0 0,0 1 0 0 0,1 0 1 0 0,-1 0-1 0 0,-1 1 0 0 0,1-1 0 0 0,0 0 1 0 0,-1 0-1 0 0,0 1 0 0 0,0-1 0 0 0,-1 1 1 0 0,1-1-1 0 0,-1 1 0 0 0,0-1 0 0 0,0 1 1 0 0,0 0-1 0 0,-1-1 0 0 0,1 1 0 0 0,-1 0 12 0 0,-3 13 79 0 0,-1-1-1 0 0,0 1 0 0 0,-1-1 1 0 0,-6 10-79 0 0,10-21 70 0 0,-1-1 1 0 0,0 1-1 0 0,0-1 1 0 0,-1 0-1 0 0,0 0 1 0 0,0 0-1 0 0,0 0 1 0 0,0 0-1 0 0,-1-1 1 0 0,1 0-1 0 0,-1 0 1 0 0,0 0-1 0 0,-4 1-70 0 0,1 0 105 0 0,0-2 0 0 0,1 1 0 0 0,-1-1 1 0 0,0 0-1 0 0,-1-1 0 0 0,1 0 0 0 0,0 0 0 0 0,-1-1 0 0 0,-6 0-105 0 0,4 0 33 0 0,1-1 1 0 0,0 0-1 0 0,-1-1 0 0 0,1-1 0 0 0,0 1 1 0 0,-1-1-1 0 0,1-1 0 0 0,0 0 0 0 0,1-1 1 0 0,-1 0-1 0 0,0 0 0 0 0,1-1 1 0 0,0 0-1 0 0,0 0 0 0 0,1-1 0 0 0,-8-7-33 0 0,13 10-99 0 0,0 1-1 0 0,1-1 0 0 0,-1 0 0 0 0,1 0 1 0 0,0-1-1 0 0,0 1 0 0 0,0 0 0 0 0,0-1 1 0 0,0 1-1 0 0,1-1 0 0 0,0 1 0 0 0,-1-4 100 0 0,1 4-348 0 0,1 1 0 0 0,0-1 0 0 0,-1 0 0 0 0,1 0 0 0 0,1 1 0 0 0,-1-1 0 0 0,0 0 0 0 0,1 0 348 0 0,-1 0-810 0 0,1 1 0 0 0,0-1 0 0 0,0 0 0 0 0,0 1 0 0 0,0-1 0 0 0,0 1 0 0 0,0 0 0 0 0,2-3 810 0 0,7-8-5946 0 0</inkml:trace>
  <inkml:trace contextRef="#ctx0" brushRef="#br0" timeOffset="1881.378">2365 408 13016 0 0,'7'-4'940'0'0,"0"2"0"0"0,1-1 0 0 0,0 1-1 0 0,5-1-939 0 0,-16 4 318 0 0,-1 1-1 0 0,0 0 1 0 0,1 0-1 0 0,-1 1 0 0 0,1-1 1 0 0,-2 2-318 0 0,-3 2 266 0 0,-15 10 234 0 0,1 1 0 0 0,1 1 0 0 0,-19 20-500 0 0,34-30 41 0 0,-1 1-1 0 0,2 0 1 0 0,-1 0-1 0 0,0 3-40 0 0,1-4-1 0 0,5-8 3 0 0,0 0-1 0 0,0 0 0 0 0,0 0 1 0 0,0 1-1 0 0,-1-1 0 0 0,1 0 1 0 0,0 0-1 0 0,0 0 0 0 0,0 0 1 0 0,0 1-1 0 0,0-1 0 0 0,0 0 1 0 0,0 0-1 0 0,0 0 0 0 0,-1 0 0 0 0,1 1 1 0 0,0-1-1 0 0,0 0 0 0 0,0 0 1 0 0,0 0-1 0 0,0 1 0 0 0,0-1 1 0 0,0 0-1 0 0,0 0 0 0 0,0 0 1 0 0,0 0-1 0 0,0 1 0 0 0,0-1 1 0 0,0 0-1 0 0,1 0 0 0 0,-1 0 1 0 0,0 1-1 0 0,0-1 0 0 0,0 0 1 0 0,0 0-1 0 0,0 0 0 0 0,0 0 0 0 0,0 1 1 0 0,0-1-1 0 0,1 0 0 0 0,-1 0 1 0 0,0 0-1 0 0,0 0 0 0 0,0 0 1 0 0,0 0-1 0 0,1 1 0 0 0,-1-1 1 0 0,0 0-1 0 0,0 0 0 0 0,0 0 1 0 0,0 0-1 0 0,1 0 0 0 0,-1 0 1 0 0,0 0-1 0 0,0 0 0 0 0,0 0 1 0 0,1 0-1 0 0,-1 0 0 0 0,0 0 0 0 0,0 0 1 0 0,0 0-1 0 0,0 0 0 0 0,1 0 1 0 0,-1 0-1 0 0,0 0 0 0 0,0 0 1 0 0,0 0-2 0 0,9-2 94 0 0,-3 0-51 0 0,1-1-1 0 0,-1 0 1 0 0,1 0-1 0 0,-1 0 1 0 0,0-1-1 0 0,0 1 1 0 0,-1-1-1 0 0,1-1 1 0 0,1-1-43 0 0,-1 0 29 0 0,2-1-5 0 0,0 0 0 0 0,0 0 0 0 0,1 0 0 0 0,0 1 0 0 0,0 0 0 0 0,1 1 0 0 0,0 0 0 0 0,1 0-24 0 0,-10 5 15 0 0,0 0-1 0 0,0 1 1 0 0,0-1-1 0 0,0 0 1 0 0,0 0 0 0 0,0 1-1 0 0,0-1 1 0 0,0 0-1 0 0,0 1 1 0 0,0-1 0 0 0,0 1-1 0 0,0 0 1 0 0,0-1-1 0 0,-1 1 1 0 0,1-1 0 0 0,0 1-1 0 0,0 0 1 0 0,-1 0-1 0 0,1 0 1 0 0,0-1 0 0 0,-1 1-1 0 0,1 0 1 0 0,-1 0-1 0 0,1 0 1 0 0,-1 0 0 0 0,1 0-1 0 0,-1 1-14 0 0,3 3 41 0 0,-1-1-1 0 0,0 1 1 0 0,-1 0 0 0 0,1-1-1 0 0,0 4-40 0 0,-1-1 23 0 0,0 0-1 0 0,0-1 1 0 0,1 0-1 0 0,0 1 1 0 0,0-1-1 0 0,0 0 1 0 0,1 0-1 0 0,0 0 1 0 0,1 0-1 0 0,-1-1 1 0 0,1 1-1 0 0,0-1 1 0 0,0 0-1 0 0,4 4-22 0 0,-7-8-14 0 0,0 0 0 0 0,1 0 0 0 0,-1 0 0 0 0,0-1 1 0 0,1 1-1 0 0,-1 0 0 0 0,1 0 0 0 0,-1-1 0 0 0,1 1 0 0 0,0-1 0 0 0,-1 0 0 0 0,1 1 0 0 0,-1-1 1 0 0,1 0-1 0 0,0 0 0 0 0,-1 0 0 0 0,1 0 0 0 0,0 0 0 0 0,-1 0 0 0 0,1 0 0 0 0,-1 0 1 0 0,2-1 13 0 0,1 0-342 0 0,23-5-2195 0 0,-11 0-2203 0 0,-2-3-1466 0 0</inkml:trace>
  <inkml:trace contextRef="#ctx0" brushRef="#br0" timeOffset="2206.653">2701 370 14832 0 0,'-6'0'714'0'0,"2"0"-636"0"0,1 0-1 0 0,-1 1 1 0 0,0 0-1 0 0,1 0 1 0 0,-1 0 0 0 0,1 0-1 0 0,0 1 1 0 0,-1-1-1 0 0,1 1 1 0 0,0 0-1 0 0,0 0 1 0 0,0 0-1 0 0,0 0 1 0 0,-2 3-78 0 0,1-1 82 0 0,0-1-1 0 0,0 1 1 0 0,1 0 0 0 0,0 0-1 0 0,0 1 1 0 0,0-1 0 0 0,0 1-1 0 0,0 0 1 0 0,1-1 0 0 0,0 1-82 0 0,1-3 11 0 0,1 0 0 0 0,-1 0-1 0 0,1 0 1 0 0,-1 0 0 0 0,1 0 0 0 0,0 0 0 0 0,0 0 0 0 0,0 0 0 0 0,0 0 0 0 0,0 0-1 0 0,0 0 1 0 0,1 0 0 0 0,-1-1 0 0 0,1 1 0 0 0,-1 0 0 0 0,1 0 0 0 0,0 0 0 0 0,0 0-11 0 0,1 1 17 0 0,-1 0 1 0 0,1 0-1 0 0,0-1 1 0 0,1 1-1 0 0,-1-1 1 0 0,0 1-1 0 0,1-1 1 0 0,-1 0 0 0 0,1 0-1 0 0,1 1-17 0 0,8 3 72 0 0,-1 0-1 0 0,1 0 1 0 0,1-1-1 0 0,12 4-71 0 0,-21-8 16 0 0,130 40 2711 0 0,-133-41-2231 0 0,-1 0-94 0 0,0 0-39 0 0,-11 6 332 0 0,-3-1-508 0 0,1 0 0 0 0,-2-1 0 0 0,1 0 0 0 0,0-1 0 0 0,-1-1 0 0 0,-12 0-187 0 0,10 0-609 0 0,-22 2-5396 0 0,11 1-1436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52:07.3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2201 680 10512 0 0,'0'0'233'0'0,"0"0"39"0"0,0 0 16 0 0,0 0-32 0 0,0 0-153 0 0,0 0-38 0 0,0 0 6 0 0,0 0 1 0 0,-8 2 286 0 0,-89 7 2330 0 0,32-4-1982 0 0,-127 16-130 0 0,86-12-537 0 0,0-5 0 0 0,-24-6-39 0 0,17 1-38 0 0,93-1 37 0 0,12 0 4 0 0,1 1 0 0 0,0 0-1 0 0,-1 1 1 0 0,-2 0-3 0 0,9 0 43 0 0,-2-3-46 0 0,2 2-61 0 0,0 0 19 0 0,-1 0 77 0 0,-2 1-4 0 0,3 0 55 0 0,1 0-1 0 0,0 0-9 0 0,0 0 6 0 0,0 0 28 0 0,0 0 11 0 0,-10 23 482 0 0,8-12-448 0 0,-1 1 0 0 0,1-1 0 0 0,1 1 0 0 0,0 0 0 0 0,1 2-152 0 0,7 55 536 0 0,-10 92 400 0 0,-5-70-416 0 0,4-52-367 0 0,2-29-136 0 0,0-1-1 0 0,2 1 0 0 0,-1 0 1 0 0,1-1-1 0 0,1 3-16 0 0,3 15 55 0 0,-3-18-35 0 0,1 1-1 0 0,-1 0 1 0 0,-1-1-1 0 0,0 2-19 0 0,-2 56 358 0 0,5 33-358 0 0,1-45 84 0 0,1 1 144 0 0,-4 55-228 0 0,-2-89 42 0 0,0 11 76 0 0,-4 16-118 0 0,3-29 61 0 0,1 1 1 0 0,1 11-62 0 0,0-12 17 0 0,-1 1 0 0 0,-1 7-17 0 0,-7 71 75 0 0,4-70 66 0 0,1 1 0 0 0,0 22-141 0 0,1-29-72 0 0,0-9 99 0 0,4-10-11 0 0,1-2-5 0 0,-2-1-25 0 0,0 0-1 0 0,0 0 1 0 0,1 0 0 0 0,-1 0 0 0 0,0 0 0 0 0,1 0 0 0 0,-1-1 0 0 0,0 1 0 0 0,1 0 0 0 0,-1 0 0 0 0,1 0 0 0 0,-1 0 0 0 0,1-1-1 0 0,0 1 1 0 0,-1 0 0 0 0,1-1 0 0 0,0 1 0 0 0,-1 0 0 0 0,1-1 0 0 0,0 1 0 0 0,0-1 0 0 0,0 1 0 0 0,0-1 0 0 0,0 1 14 0 0,2 0-165 0 0,-2 0-1008 0 0,1-2-3759 0 0,6-3-1609 0 0</inkml:trace>
  <inkml:trace contextRef="#ctx0" brushRef="#br0" timeOffset="4020.981">1193 2097 4344 0 0,'0'0'96'0'0,"0"0"16"0"0,0 0 8 0 0,0 0 8 0 0,0 0-128 0 0,-4 5 0 0 0,1-5 0 0 0,3 0 0 0 0,0 0-208 0 0,0 0-64 0 0,0 0-16 0 0,0 0 0 0 0,0 0 160 0 0,0 0 24 0 0,0 0 8 0 0,0 0 0 0 0,0 0 96 0 0</inkml:trace>
  <inkml:trace contextRef="#ctx0" brushRef="#br0" timeOffset="7206.126">2175 670 6848 0 0,'0'0'157'0'0,"-4"-2"75"0"0,2 3 4293 0 0,7 30-3693 0 0,0 4-217 0 0,-9 117 572 0 0,0-15 96 0 0,1-46-778 0 0,4 22-505 0 0,0-85-58 0 0,4 36 36 0 0,3 20 84 0 0,-3-25 25 0 0,-1-24-41 0 0,0-2 91 0 0,-1 1 1 0 0,-2-1-1 0 0,-1 8-137 0 0,0-27 55 0 0,1 0-1 0 0,0 0 0 0 0,1 0 0 0 0,0 0 1 0 0,1 0-55 0 0,6 46 76 0 0,-5-25-7 0 0,-3-1 0 0 0,-1 1-1 0 0,-1 0 1 0 0,-5 23-69 0 0,1-25 264 0 0,5-23-178 0 0,-2 1-1 0 0,0 0 1 0 0,0-1 0 0 0,-3 7-86 0 0,-25 63-366 0 0,19-28 518 0 0,5-2 48 0 0,3-45-189 0 0,2 1 45 0 0,1-5-49 0 0,-1 0-1 0 0,1-1 1 0 0,0 1-1 0 0,-1 0 0 0 0,1 0 1 0 0,0 0-1 0 0,-1-1 1 0 0,1 1-1 0 0,-1 0 1 0 0,1-1-1 0 0,-1 1 1 0 0,1 0-1 0 0,-1-1 1 0 0,0 1-1 0 0,1-1 1 0 0,-1 1-1 0 0,0-1 1 0 0,1 1-1 0 0,-1-1 1 0 0,0 1-1 0 0,0-1-6 0 0,-30 25 77 0 0,3-10-77 0 0,26-14-4 0 0,-4 2 34 0 0,1 0 1 0 0,-1 0-1 0 0,0-1 1 0 0,-4 2-31 0 0,-55 4 70 0 0,-22-2-70 0 0,43-3 70 0 0,-58 2 191 0 0,69-5-54 0 0,-128-3 786 0 0,72 1-191 0 0,-8 5-802 0 0,-17-1 239 0 0,44-10-12 0 0,70 8-226 0 0,0 0 1 0 0,0 0-1 0 0,-1 0 1 0 0,1 1-1 0 0,0-1 0 0 0,0 0 1 0 0,-1 0-1 0 0,1 0 0 0 0,0 0 1 0 0,0 0-1 0 0,0 0 1 0 0,-1 0-1 0 0,1 0 0 0 0,0 0 1 0 0,0 0-1 0 0,-1-1 0 0 0,1 1 1 0 0,0 0-1 0 0,0 0 1 0 0,0 0-1 0 0,-1 0 0 0 0,1 0 1 0 0,0 0-1 0 0,0 0 1 0 0,0 0-1 0 0,-1-1 0 0 0,1 1 1 0 0,0 0-1 0 0,0 0 0 0 0,0 0 1 0 0,0 0-1 0 0,0-1 1 0 0,-1 1-1 0 0,1 0 0 0 0,0 0 1 0 0,0 0-1 0 0,0-1-1 0 0,0 1 2 0 0,0 0-1 0 0,0 0 1 0 0,0-1-1 0 0,-1 1 1 0 0,1 0-1 0 0,0 0 1 0 0,0 0-1 0 0,0-1 1 0 0,0 1-1 0 0,-1 0 1 0 0,1 0-1 0 0,0 0 1 0 0,0 0-1 0 0,0 0 1 0 0,0-1-1 0 0,-1 1 1 0 0,1 0-1 0 0,0 0 1 0 0,0 0-1 0 0,-1 0 1 0 0,1 0-1 0 0,0 0 1 0 0,0 0-1 0 0,0 0 1 0 0,-1 0-1 0 0,1 0 1 0 0,0 0-1 0 0,0 0 1 0 0,-1 0-1 0 0,1 0 1 0 0,0 0-1 0 0,0 0 1 0 0,-1 0-1 0 0,1 0 1 0 0,0 0-1 0 0,0 0 1 0 0,-1 0-2 0 0,-6 0-77 0 0,11 0-68 0 0,17 0-515 0 0,-19 0 406 0 0,7 0-248 0 0</inkml:trace>
  <inkml:trace contextRef="#ctx0" brushRef="#br0" timeOffset="7786.714">2095 2030 8808 0 0,'0'0'197'0'0,"0"0"24"0"0,0 0 19 0 0,0 0 62 0 0,0 0 202 0 0,0 0 82 0 0,0 0 20 0 0,0 0-45 0 0,0 0-194 0 0,0 0-82 0 0,0 0-18 0 0,-14 8 315 0 0,-64 34 178 0 0,68-37-671 0 0,-16 8 40 0 0,23-12 70 0 0,-3 2-1248 0 0,8-6-1985 0 0,5 1-1530 0 0</inkml:trace>
  <inkml:trace contextRef="#ctx0" brushRef="#br0" timeOffset="8055.474">2157 1758 11864 0 0,'-7'3'576'0'0,"-19"7"-240"0"0,1 2 0 0 0,1 1 0 0 0,-19 13-336 0 0,23-11 108 0 0,-6 3-8 0 0,18-13-62 0 0,7-5-31 0 0,1 0 0 0 0,0 0 1 0 0,-1 0-1 0 0,1 0 0 0 0,0 0 0 0 0,0 1 1 0 0,0-1-1 0 0,-1 0 0 0 0,1 0 0 0 0,0 0 1 0 0,0 0-1 0 0,-1 1 0 0 0,1-1 0 0 0,0 0 1 0 0,0 0-1 0 0,0 1 0 0 0,0-1 1 0 0,0 0-1 0 0,-1 0 0 0 0,1 1 0 0 0,0-1 1 0 0,0 0-1 0 0,0 0 0 0 0,0 1 0 0 0,0-1 1 0 0,0 0-1 0 0,0 1 0 0 0,0-1 0 0 0,0 0 1 0 0,0 1-8 0 0,0-1-19 0 0,0 0 1 0 0,1 0 0 0 0,-1 0-1 0 0,0 1 1 0 0,1-1 0 0 0,-1 0-1 0 0,0 0 1 0 0,1 0 0 0 0,-1 0-1 0 0,0 0 1 0 0,1 0 0 0 0,-1 1-1 0 0,1-1 1 0 0,-1 0 0 0 0,0 0-1 0 0,1 0 1 0 0,-1 0 0 0 0,0 0-1 0 0,1 0 1 0 0,-1-1 0 0 0,0 1-1 0 0,1 0 1 0 0,-1 0 0 0 0,0 0-1 0 0,1 0 1 0 0,-1 0 0 0 0,0 0-1 0 0,1-1 1 0 0,-1 1 0 0 0,0 0-1 0 0,1 0 1 0 0,-1-1 0 0 0,0 1 18 0 0,1 0-306 0 0,8-6-4327 0 0</inkml:trace>
  <inkml:trace contextRef="#ctx0" brushRef="#br0" timeOffset="8239.558">2184 1627 10680 0 0,'-6'0'520'0'0,"-7"1"-367"0"0,0 1 0 0 0,1 0 0 0 0,-1 1 0 0 0,0 0 0 0 0,-5 2-153 0 0,-18 5 347 0 0,20-5-87 0 0,-1 0 0 0 0,-4 4-260 0 0,-26 7 424 0 0,45-16-344 0 0,-3 0-155 0 0,8-2-1522 0 0,0 0-322 0 0,6-7-2258 0 0</inkml:trace>
  <inkml:trace contextRef="#ctx0" brushRef="#br0" timeOffset="8444.491">2228 1378 9224 0 0,'-7'0'533'0'0,"-5"1"-397"0"0,-1 1 1 0 0,0 0-1 0 0,1 1 0 0 0,-1 0 1 0 0,-4 3-137 0 0,-24 5 873 0 0,-39 13 179 0 0,15-4-488 0 0,35-11-455 0 0,30-9-258 0 0</inkml:trace>
  <inkml:trace contextRef="#ctx0" brushRef="#br0" timeOffset="8696.447">2148 1181 9584 0 0,'-11'1'169'0'0,"1"0"0"0"0,-1 1 0 0 0,1 0 0 0 0,-1 1 0 0 0,1 0-1 0 0,-4 2-168 0 0,-25 6 21 0 0,8-2 333 0 0,21-6-220 0 0,-1 0-1 0 0,0-1 1 0 0,1 0-1 0 0,-1 0 1 0 0,-3-1-134 0 0,12-1 78 0 0,1-7 80 0 0,1 7-250 0 0,0 0 0 0 0,0-1 0 0 0,0 1 0 0 0,-1 0 0 0 0,1-1 1 0 0,0 1-1 0 0,0 0 0 0 0,0-1 0 0 0,0 1 0 0 0,0 0 0 0 0,1-1 0 0 0,-1 1 0 0 0,0 0 0 0 0,0-1 0 0 0,0 1 0 0 0,0 0 0 0 0,0-1 0 0 0,0 1 0 0 0,0 0 0 0 0,1-1 1 0 0,-1 1-1 0 0,0 0 0 0 0,0 0 0 0 0,0-1 0 0 0,1 1 0 0 0,-1 0 0 0 0,0 0 0 0 0,1-1 0 0 0,-1 1 0 0 0,0 0 0 0 0,0 0 0 0 0,1 0 0 0 0,-1 0 0 0 0,0-1 0 0 0,1 1 92 0 0,8-8-3714 0 0</inkml:trace>
  <inkml:trace contextRef="#ctx0" brushRef="#br0" timeOffset="8697.447">2201 929 10016 0 0,'-1'-2'54'0'0,"0"1"1"0"0,0 0-1 0 0,0-1 1 0 0,-1 1-1 0 0,1 0 1 0 0,0 0-1 0 0,0 0 1 0 0,-1 0-1 0 0,1 0 1 0 0,0 0-1 0 0,-1 0 1 0 0,1 0-1 0 0,-1 1 1 0 0,1-1-1 0 0,-1 0 1 0 0,0 1-1 0 0,1 0 1 0 0,-1-1-1 0 0,0 1 1 0 0,-1 0-55 0 0,-3-1 4 0 0,0 0 0 0 0,0 1-1 0 0,-1 0 1 0 0,1 0 0 0 0,-1 1-4 0 0,-55 6 2665 0 0,-57 16-2665 0 0,99-18 249 0 0,0-1-1 0 0,0-1 0 0 0,0 0 1 0 0,-10-2-249 0 0,24-3 293 0 0,10-2-137 0 0,16-8-152 0 0,-13 8-107 0 0,25-19-1200 0 0,-16 11-1940 0 0,2 0-1313 0 0</inkml:trace>
  <inkml:trace contextRef="#ctx0" brushRef="#br0" timeOffset="9185.383">1426 2002 10336 0 0,'0'0'233'0'0,"0"0"39"0"0,-5 0 385 0 0,4 0-235 0 0,1 0 114 0 0,0 0 9 0 0,0 0-440 0 0,1 0 1 0 0,-1 0 0 0 0,0 0-1 0 0,1 0 1 0 0,-1 0-1 0 0,0-1 1 0 0,1 1-1 0 0,-1 0 1 0 0,0 0-1 0 0,1 0 1 0 0,-1-1 0 0 0,0 1-1 0 0,1 0 1 0 0,-1 0-1 0 0,0-1 1 0 0,0 1-1 0 0,1 0 1 0 0,-1 0-1 0 0,0-1 1 0 0,0 1 0 0 0,0 0-1 0 0,1-1 1 0 0,-1 1-1 0 0,0 0-105 0 0,0-1 63 0 0,0 1-1 0 0,0-1 0 0 0,1 1 1 0 0,-1 0-1 0 0,0-1 1 0 0,0 1-1 0 0,1 0 0 0 0,-1-1 1 0 0,0 1-1 0 0,0 0 0 0 0,1 0 1 0 0,-1-1-1 0 0,0 1 1 0 0,1 0-1 0 0,-1 0 0 0 0,1-1 1 0 0,-1 1-1 0 0,0 0 1 0 0,1 0-1 0 0,-1 0 0 0 0,0 0 1 0 0,1 0-1 0 0,-1 0 0 0 0,1 0-62 0 0,0 0 488 0 0,-1-1-435 0 0,0 1-1 0 0,-1 0 1 0 0,1-1-1 0 0,0 1 1 0 0,0 0-1 0 0,-1 0 1 0 0,1 0-1 0 0,0-1 1 0 0,-1 1-1 0 0,1 0 0 0 0,0 0 1 0 0,-1 0-1 0 0,1 0 1 0 0,0 0-1 0 0,-1-1 1 0 0,1 1-1 0 0,0 0 1 0 0,-1 0-1 0 0,1 0 1 0 0,-1 0-1 0 0,1 0 0 0 0,0 0 1 0 0,-1 0-1 0 0,1 0 1 0 0,0 0-1 0 0,-1 1 1 0 0,1-1-1 0 0,0 0 1 0 0,-1 0-1 0 0,1 0 1 0 0,-1 0-1 0 0,1 1-52 0 0,-17 3-168 0 0,13-3 265 0 0,-15 4-172 0 0,0 2-1 0 0,0 0 0 0 0,0 1 1 0 0,-4 3 75 0 0,12-8-963 0 0,6-6-4407 0 0,5-2-10 0 0</inkml:trace>
  <inkml:trace contextRef="#ctx0" brushRef="#br0" timeOffset="9458.615">1551 1750 10568 0 0,'-1'0'233'0'0,"-12"4"222"0"0,-1 0 0 0 0,-9 1-455 0 0,10-3 84 0 0,1 1 0 0 0,0 0 1 0 0,0 1-1 0 0,-3 1-84 0 0,-100 45 2218 0 0,114-50-2208 0 0,0 0 1 0 0,0 1-1 0 0,1-1 0 0 0,-1 0 0 0 0,0 1 0 0 0,1-1 1 0 0,-1 0-1 0 0,0 0 0 0 0,0 0 0 0 0,0 0 0 0 0,1 0 0 0 0,-1 0 1 0 0,0 0-1 0 0,0 0 0 0 0,1 0 0 0 0,-1 0 0 0 0,0 0 1 0 0,0 0-11 0 0,1 0 5 0 0,0-1 0 0 0,0 1 0 0 0,0 0 0 0 0,-1 0 0 0 0,1 0 0 0 0,0-1 0 0 0,0 1 0 0 0,0 0 0 0 0,0 0 0 0 0,0 0 0 0 0,0-1 1 0 0,0 1-1 0 0,0 0 0 0 0,0 0 0 0 0,-1 0 0 0 0,1-1 0 0 0,0 1 0 0 0,0 0 0 0 0,0 0 0 0 0,0-1 0 0 0,0 1 0 0 0,0 0 0 0 0,1 0 0 0 0,-1 0 1 0 0,0-1-1 0 0,0 1 0 0 0,0 0 0 0 0,0 0 0 0 0,0-1 0 0 0,0 1 0 0 0,0 0 0 0 0,0 0 0 0 0,0 0 0 0 0,1-1 0 0 0,-1 1 0 0 0,0 0 1 0 0,0 0-1 0 0,0 0 0 0 0,0 0 0 0 0,0 0 0 0 0,1-1 0 0 0,-1 1 0 0 0,0 0 0 0 0,0 0 0 0 0,0 0 0 0 0,1 0 0 0 0,-1 0 0 0 0,0 0 0 0 0,0 0 1 0 0,1 0-6 0 0,31-26-893 0 0,16-9 893 0 0,-1 3-2289 0 0,-28 16-1961 0 0</inkml:trace>
  <inkml:trace contextRef="#ctx0" brushRef="#br0" timeOffset="9738.891">1583 1558 9184 0 0,'-12'-2'917'0'0,"-4"3"-708"0"0,-1 1 0 0 0,0 1 1 0 0,1 1-1 0 0,0 0 0 0 0,0 1 0 0 0,-1 1-209 0 0,-46 12 1082 0 0,-10 5-328 0 0,64-22-231 0 0,12-6-333 0 0,16-10-303 0 0,-11 9 71 0 0,37-27-2659 0 0,-26 21-1404 0 0</inkml:trace>
  <inkml:trace contextRef="#ctx0" brushRef="#br0" timeOffset="9739.891">1504 1378 8928 0 0,'-2'1'200'0'0,"-8"3"-21"0"0,0-1 0 0 0,0 0 0 0 0,-1-1 1 0 0,-9 1-180 0 0,6 0 42 0 0,-1 0 0 0 0,-8 3-42 0 0,-69 24 2463 0 0,91-30-2287 0 0,1 0-70 0 0,0 0-36 0 0,9-11 58 0 0,58-37-880 0 0,-6 4-1698 0 0,-58 42 1700 0 0</inkml:trace>
  <inkml:trace contextRef="#ctx0" brushRef="#br0" timeOffset="10075.757">1402 1242 6824 0 0,'-18'5'290'0'0,"0"1"0"0"0,-5 3-290 0 0,11-4 127 0 0,-1 0 0 0 0,0-1 0 0 0,0-1 0 0 0,-8 1-127 0 0,21-4 19 0 0,0 0 0 0 0,0 1 0 0 0,-1-1 0 0 0,1 0 0 0 0,0 0 0 0 0,0 0 0 0 0,-1 0 0 0 0,1 0 0 0 0,0 0 0 0 0,0 0 0 0 0,0 0 0 0 0,-1-1 0 0 0,1 1 0 0 0,0 0 0 0 0,0 0 0 0 0,-1 0 0 0 0,1 0 0 0 0,0 0 0 0 0,0 0 0 0 0,0 0 0 0 0,-1 0 0 0 0,1-1 0 0 0,0 1 0 0 0,0 0 0 0 0,0 0 0 0 0,0 0 0 0 0,-1 0 0 0 0,1-1 0 0 0,0 1 0 0 0,0 0 0 0 0,0 0 0 0 0,0 0 0 0 0,0-1 0 0 0,0 1 0 0 0,-1 0 0 0 0,1 0 0 0 0,0 0 1 0 0,0-1-1 0 0,0 1 0 0 0,0 0 0 0 0,0 0 0 0 0,0-1 0 0 0,0 1 0 0 0,0 0 0 0 0,0 0 0 0 0,0-1 0 0 0,0 1 0 0 0,0 0 0 0 0,0 0 0 0 0,0 0 0 0 0,1-1 0 0 0,-1 1 0 0 0,0 0 0 0 0,0 0 0 0 0,0-1 0 0 0,0 1 0 0 0,0 0 0 0 0,0 0 0 0 0,1 0 0 0 0,-1 0 0 0 0,0-1 0 0 0,0 1-19 0 0,10-16 77 0 0,-9 14 11 0 0,11-12-510 0 0,0 0 1 0 0,1 1 0 0 0,0 0 0 0 0,10-6 421 0 0,-6 4-1180 0 0,-1 0 0 0 0,15-17 1180 0 0,-27 27 49 0 0,0-1 0 0 0,0 0 0 0 0,0 0 0 0 0,0 0 0 0 0,-1 0 0 0 0,0-1 0 0 0,-1 1-1 0 0,1-1 1 0 0,-1 0 0 0 0,0 0 0 0 0,0-2-49 0 0,-2 7 149 0 0,0 0 0 0 0,0 0 1 0 0,-1 0-1 0 0,1 0 0 0 0,0 0 0 0 0,-1 0 0 0 0,1 0 0 0 0,-1 0 0 0 0,1 0 1 0 0,-1 0-1 0 0,0 0 0 0 0,0 0 0 0 0,0 1 0 0 0,0-1 0 0 0,0 0 0 0 0,0 1 1 0 0,-1-1-1 0 0,1 1 0 0 0,0-1 0 0 0,-1 1 0 0 0,1 0 0 0 0,-1-1 0 0 0,0 1 1 0 0,1 0-1 0 0,-1 0 0 0 0,0 0-149 0 0,-2-1 221 0 0,0-1 1 0 0,0 1 0 0 0,-1 1-1 0 0,1-1 1 0 0,0 0-1 0 0,-1 1 1 0 0,1 0-1 0 0,-1 0 1 0 0,1 0-1 0 0,-5 1-221 0 0,-108 0 2326 0 0,116 0-2244 0 0,-5-7 300 0 0,12-6-252 0 0,-5 11-102 0 0,0-1 0 0 0,0 0 1 0 0,1 1-1 0 0,-1-1 0 0 0,1 1 0 0 0,-1 0 0 0 0,1-1 0 0 0,0 1 1 0 0,1-1-29 0 0,7-5 6 0 0,-6 5 2 0 0,-1 0 0 0 0,0 0-1 0 0,0 0 1 0 0,0 0 0 0 0,0 0 0 0 0,2-4-8 0 0,1-1 9 0 0,0 0 1 0 0,1 0-1 0 0,3-3-9 0 0,-2 4 15 0 0,-2-1 1 0 0,1 0 0 0 0,2-3-16 0 0,0 1 72 0 0,2 1-1159 0 0,-10 9-3986 0 0</inkml:trace>
  <inkml:trace contextRef="#ctx0" brushRef="#br0" timeOffset="12477.284">35 1578 4776 0 0,'-7'-1'296'0'0,"1"-2"357"0"0,6 3-573 0 0,0-1-1 0 0,-1 1 1 0 0,1 0 0 0 0,-1-1 0 0 0,1 1 0 0 0,-1 0 0 0 0,1-1 0 0 0,-1 1 0 0 0,0 0-1 0 0,1 0 1 0 0,-1-1 0 0 0,1 1 0 0 0,-1 0 0 0 0,1 0 0 0 0,-1 0 0 0 0,0 0-1 0 0,1 0 1 0 0,-1 0 0 0 0,1 0 0 0 0,-1 0 0 0 0,0 0 0 0 0,1 0 0 0 0,-1 0 0 0 0,1 0-1 0 0,-1 0 1 0 0,0 1 0 0 0,1-1 0 0 0,-1 0 0 0 0,1 0 0 0 0,-1 1 0 0 0,1-1 0 0 0,-1 0-1 0 0,1 1 1 0 0,-1-1 0 0 0,1 0 0 0 0,-1 1 0 0 0,1-1 0 0 0,-1 1-80 0 0,1-1 101 0 0,4 6 328 0 0,0-3-338 0 0,-1 0 0 0 0,1 0 0 0 0,0 0 0 0 0,0-1 0 0 0,0 0 0 0 0,1 1 0 0 0,-1-1 0 0 0,1-1 0 0 0,-1 1 0 0 0,1-1 0 0 0,3 1-91 0 0,10 1 274 0 0,1 0 1 0 0,8-1-275 0 0,3 1 140 0 0,-3-1 1 0 0,0-1 0 0 0,18-2-141 0 0,3-1 71 0 0,113-5 343 0 0,-51 0-265 0 0,169-7 155 0 0,-176 8-239 0 0,42-1 146 0 0,-108 5-288 0 0,0-1 0 0 0,8-4 77 0 0,11 0 54 0 0,266-36 210 0 0,-312 42-228 0 0,351-38 896 0 0,-211 30-644 0 0,149-28-702 0 0,45-6 1073 0 0,-190 30-645 0 0,-75 7 131 0 0,41-8-145 0 0,-49 2 155 0 0,41-7 255 0 0,-64 11 12 0 0,11 1-422 0 0,2-1 59 0 0,-44 7 203 0 0,1 0 1 0 0,11 1-263 0 0,-12 0-31 0 0,-16 0-305 0 0,-1 0-131 0 0,0 0-28 0 0,0 0-7 0 0</inkml:trace>
  <inkml:trace contextRef="#ctx0" brushRef="#br0" timeOffset="12927.324">2924 1195 6480 0 0,'-8'-3'2859'0'0,"10"3"201"0"0,13 5-1659 0 0,97 54-1 0 0,-72-32-1082 0 0,-17-10-108 0 0,-17-12-112 0 0,-1 0 1 0 0,1 0 0 0 0,-1 1 0 0 0,0 0 0 0 0,0 0 0 0 0,-1 0 0 0 0,0 0-1 0 0,0 1 1 0 0,-1 0 0 0 0,1 0 0 0 0,-1 0 0 0 0,-1 0 0 0 0,0 0-1 0 0,2 6-98 0 0,-4-10 40 0 0,0 0-1 0 0,0 1 0 0 0,0-1 1 0 0,0 1-1 0 0,-1-1 0 0 0,1 0 1 0 0,-1 1-1 0 0,0-1 0 0 0,0 0 0 0 0,0 0 1 0 0,-1 1-1 0 0,1-1 0 0 0,-1 0 1 0 0,1 0-1 0 0,-1-1 0 0 0,0 1 1 0 0,0 0-1 0 0,0-1 0 0 0,-1 1 1 0 0,-1 1-40 0 0,-7 7 113 0 0,-1-1 1 0 0,0-1 0 0 0,0 0 0 0 0,-1-1-114 0 0,11-7 14 0 0,-13 8 61 0 0,-1 0 0 0 0,-8 3-75 0 0,-1-1 38 0 0,4-1-3972 0 0,-21 6 3934 0 0,33-13-1152 0 0,-34 13-4629 0 0</inkml:trace>
  <inkml:trace contextRef="#ctx0" brushRef="#br0" timeOffset="30767.398">1795 11 10392 0 0,'0'0'5'0'0,"0"-1"1"0"0,0 1 0 0 0,0 0 0 0 0,0-1-1 0 0,0 1 1 0 0,0 0 0 0 0,0-1 0 0 0,0 1-1 0 0,0 0 1 0 0,0-1 0 0 0,0 1 0 0 0,0 0-1 0 0,0-1 1 0 0,0 1 0 0 0,0 0-1 0 0,-1-1 1 0 0,1 1 0 0 0,0 0 0 0 0,0-1-1 0 0,0 1 1 0 0,0 0 0 0 0,-1 0 0 0 0,1-1-1 0 0,0 1 1 0 0,0 0 0 0 0,-1 0 0 0 0,1-1-1 0 0,0 1 1 0 0,0 0 0 0 0,-1 0 0 0 0,1 0-1 0 0,0-1 1 0 0,-1 1 0 0 0,1 0-1 0 0,0 0 1 0 0,-1 0 0 0 0,1 0 0 0 0,0 0-1 0 0,0 0 1 0 0,-1 0-6 0 0,-1 0 34 0 0,1 0-1 0 0,0 1 1 0 0,-1-1 0 0 0,1 1-1 0 0,-1-1 1 0 0,1 1-1 0 0,0 0 1 0 0,0-1-1 0 0,-1 1 1 0 0,1 0 0 0 0,0 0-34 0 0,-32 28 541 0 0,32-27-537 0 0,-16 17 98 0 0,0 1 1 0 0,2 1 0 0 0,0 1-1 0 0,2 0 1 0 0,0 1 0 0 0,-2 7-103 0 0,7-11 183 0 0,1-1 1 0 0,0 1-1 0 0,-2 16-183 0 0,8-31 26 0 0,-3 18 158 0 0,0 0 0 0 0,2 0 0 0 0,0 3-184 0 0,1-11 112 0 0,1-10-57 0 0,0 0 0 0 0,0 0 0 0 0,0 0 0 0 0,1 0 0 0 0,-1 0 0 0 0,1 0 0 0 0,0 0 0 0 0,0 0 0 0 0,0 0 0 0 0,1-1 0 0 0,0 1 0 0 0,-1 0 0 0 0,1-1 0 0 0,2 3-55 0 0,-3-5 190 0 0,16-7 462 0 0,-13 4-599 0 0,-1-1 1 0 0,1 0 0 0 0,-1 0 0 0 0,0 0-1 0 0,0 0 1 0 0,-1-1 0 0 0,1 1 0 0 0,-1-1-1 0 0,1 0 1 0 0,-1 1 0 0 0,0-1 0 0 0,-1 0-1 0 0,1 0 1 0 0,-1 0 0 0 0,1 0 0 0 0,-1-5-54 0 0,3-8 0 0 0,-6 12 0 0 0,0 3 0 0 0,2 0 24 0 0,0 0 0 0 0,-1 1 1 0 0,0-1-1 0 0,1 1 1 0 0,-1-1-1 0 0,0 0 0 0 0,0 1 1 0 0,0 0-1 0 0,1-1 1 0 0,-2 1-1 0 0,1-1 1 0 0,0 1-1 0 0,0 0 0 0 0,0 0 1 0 0,-1 0-1 0 0,1 0 1 0 0,0 0-1 0 0,-1 0 1 0 0,1 0-1 0 0,-1 0 0 0 0,1 0 1 0 0,-1 1-1 0 0,0-1 1 0 0,1 1-1 0 0,-1-1 0 0 0,1 1 1 0 0,-1-1-1 0 0,0 1 1 0 0,0 0-1 0 0,1 0 1 0 0,-1 0-1 0 0,0 0 0 0 0,1 0 1 0 0,-1 0-1 0 0,0 1 1 0 0,1-1-1 0 0,-1 1 1 0 0,-1-1-26 0 0,-7 4 43 0 0,1 0-1 0 0,-1 0 0 0 0,1 1 0 0 0,0 0 0 0 0,1 1 0 0 0,-1 0 0 0 0,1 0 0 0 0,0 0 0 0 0,0 1 0 0 0,1 1 0 0 0,0-1 0 0 0,1 1 0 0 0,-1 0 0 0 0,1 1 0 0 0,1-1 0 0 0,0 1 0 0 0,0 0 0 0 0,0 2-41 0 0,2-3 20 0 0,0 0 0 0 0,0-1 0 0 0,1 1 0 0 0,1 0 0 0 0,-1 0 0 0 0,1 1-20 0 0,1-7 11 0 0,-1 0 0 0 0,1 0 0 0 0,0 0 0 0 0,0 0 0 0 0,1 0 0 0 0,-1 0 0 0 0,0 0 0 0 0,0 0 0 0 0,1 0 0 0 0,0 0 0 0 0,-1 0 0 0 0,1 0 0 0 0,0 0 0 0 0,0-1 0 0 0,0 1 0 0 0,0 0 0 0 0,0 0 0 0 0,0-1 0 0 0,0 1 0 0 0,1-1 0 0 0,-1 1 0 0 0,0-1 0 0 0,1 0 0 0 0,-1 1 0 0 0,1-1 0 0 0,0 0 0 0 0,-1 0 0 0 0,1 0-11 0 0,7 3 59 0 0,-1-1 0 0 0,1 0 0 0 0,0-1 0 0 0,-1 1 0 0 0,1-2 1 0 0,0 1-1 0 0,0-1 0 0 0,5-1-59 0 0,4 0-497 0 0,0-1 1 0 0,0 0 0 0 0,14-4 496 0 0,-8 2-6070 0 0</inkml:trace>
  <inkml:trace contextRef="#ctx0" brushRef="#br0" timeOffset="31054.977">2020 230 11912 0 0,'-4'-3'696'0'0,"4"3"-691"0"0,0 0 1 0 0,0 0-1 0 0,0 0 1 0 0,0 0-1 0 0,-1 0 1 0 0,1 0-1 0 0,0 0 1 0 0,0-1-1 0 0,0 1 0 0 0,0 0 1 0 0,0 0-1 0 0,0 0 1 0 0,0 0-1 0 0,0 0 1 0 0,0-1-1 0 0,0 1 1 0 0,0 0-1 0 0,0 0 1 0 0,0 0-1 0 0,0 0 1 0 0,0 0-1 0 0,0-1 1 0 0,0 1-1 0 0,0 0 1 0 0,0 0-1 0 0,0 0 1 0 0,0 0-1 0 0,0 0 1 0 0,0-1-1 0 0,0 1 1 0 0,0 0-1 0 0,0 0 1 0 0,0 0-1 0 0,0 0 1 0 0,0 0-1 0 0,0-1 1 0 0,0 1-1 0 0,0 0 1 0 0,1 0-1 0 0,-1 0 1 0 0,0 0-1 0 0,0 0 1 0 0,0 0-1 0 0,0 0 1 0 0,0 0-1 0 0,0-1 1 0 0,1 1-1 0 0,-1 0 1 0 0,0 0-1 0 0,0 0 1 0 0,0 0-1 0 0,0 0 0 0 0,0 0 1 0 0,1 0-1 0 0,-1 0 1 0 0,0 0-1 0 0,0 0-5 0 0,8-2 166 0 0,-8 2-164 0 0,26-6 869 0 0,1 2 1 0 0,0 1 0 0 0,26 1-872 0 0,-21 1 759 0 0,7 1-37 0 0,0 2 1 0 0,8 2-723 0 0,-32-2 2 0 0,184 23-908 0 0,-187-23-544 0 0,-2 1-4191 0 0</inkml:trace>
  <inkml:trace contextRef="#ctx0" brushRef="#br0" timeOffset="31741.654">2484 47 5552 0 0,'0'0'165'0'0,"2"0"-10"0"0,0 0-132 0 0,-1 0-18 0 0,0 0 0 0 0,-1 0 0 0 0,1 1 0 0 0,0-1 0 0 0,0 0 0 0 0,-1 0 0 0 0,1-1 0 0 0,0 1 0 0 0,-1 0 0 0 0,1 0 0 0 0,0 0 0 0 0,0 0 0 0 0,-1-1 0 0 0,1 1 0 0 0,0 0 0 0 0,-1 0 0 0 0,1-1 0 0 0,0 1-5 0 0,0-1 417 0 0,22 2 5417 0 0,-23-1-5730 0 0,0 1 0 0 0,1-1 0 0 0,-1 0 0 0 0,1 1 0 0 0,-1-1 0 0 0,0 1 0 0 0,1-1 0 0 0,-1 1 0 0 0,0-1 0 0 0,0 1 0 0 0,1 0 1 0 0,-1-1-1 0 0,0 1 0 0 0,0-1 0 0 0,0 1 0 0 0,0 0 0 0 0,0-1 0 0 0,0 1 0 0 0,0-1 0 0 0,0 1 0 0 0,0 0 0 0 0,0-1 0 0 0,0 1 0 0 0,0-1 0 0 0,0 1 1 0 0,0 0-1 0 0,0-1 0 0 0,-1 1 0 0 0,1-1 0 0 0,0 1 0 0 0,0-1 0 0 0,-1 1 0 0 0,1-1 0 0 0,-1 1 0 0 0,1-1 0 0 0,0 1 0 0 0,-1-1-104 0 0,0 2 32 0 0,0 0 0 0 0,-1 0-1 0 0,1 0 1 0 0,0-1 0 0 0,-1 1 0 0 0,1-1-1 0 0,-1 1 1 0 0,0-1 0 0 0,1 1-1 0 0,-1-1 1 0 0,0 0 0 0 0,0 0-1 0 0,0 0 1 0 0,-2 1-32 0 0,3-2 81 0 0,1 0-13 0 0,-1 1-34 0 0,0 0-1 0 0,0-1 0 0 0,0 1 0 0 0,-1-1 1 0 0,1 1-1 0 0,0-1 0 0 0,0 1 0 0 0,-1-1 1 0 0,1 0-1 0 0,0 1 0 0 0,-1-1 0 0 0,1 0 0 0 0,-1 0-33 0 0,-26 6 936 0 0,25 0-688 0 0,0 26-184 0 0,7-20 198 0 0,0-8-265 0 0,-2-2 27 0 0,0 0-1 0 0,0-1 1 0 0,0 1 0 0 0,-1 0 0 0 0,1 0 0 0 0,0 0 0 0 0,-1 0-1 0 0,1 0 1 0 0,-1 0 0 0 0,0 1 0 0 0,0-1 0 0 0,0 0 0 0 0,0 1-1 0 0,0 1-23 0 0,10 11 182 0 0,-10-14-182 0 0,3 4 35 0 0,0 1 0 0 0,0 0 1 0 0,-1-1-1 0 0,1 1 0 0 0,-1 1 0 0 0,-1-1 1 0 0,1 0-1 0 0,-1 1 0 0 0,0-1 1 0 0,-1 1-1 0 0,1 0 0 0 0,-1-1 0 0 0,0 2-35 0 0,-1-5 54 0 0,0-2-54 0 0,1-1 0 0 0,-1 0 0 0 0,0 1 1 0 0,0-1-1 0 0,0 0 0 0 0,0 1 0 0 0,0-1 0 0 0,1 0 1 0 0,-1 1-1 0 0,0-1 0 0 0,0 0 0 0 0,0 1 0 0 0,0-1 1 0 0,0 0-1 0 0,0 1 0 0 0,0-1 0 0 0,0 0 0 0 0,0 1 1 0 0,0-1-1 0 0,0 0 0 0 0,0 1 0 0 0,-1-1 0 0 0,1 0 1 0 0,0 1-1 0 0,0-1 0 0 0,0 0 0 0 0,0 0 0 0 0,0 1 1 0 0,-1-1-1 0 0,1 0 0 0 0,0 1 0 0 0,0-1 0 0 0,-1 0 1 0 0,1 0-1 0 0,0 0 0 0 0,0 1 0 0 0,-1-1 0 0 0,1 0 1 0 0,0 0-1 0 0,-1 0 0 0 0,1 1 0 0 0,0-1 0 0 0,-1 0 1 0 0,1 0-1 0 0,0 0 0 0 0,-1 0 0 0 0,1 0 0 0 0,0 0 0 0 0,-1 0 1 0 0,-14 8-151 0 0,1-2 0 0 0,-1 0 0 0 0,0 0 0 0 0,-8 1 150 0 0,-14 0-5211 0 0,6-2-745 0 0</inkml:trace>
  <inkml:trace contextRef="#ctx0" brushRef="#br0" timeOffset="32707.324">1193 119 6744 0 0,'0'0'198'0'0,"0"0"84"0"0,0 0 240 0 0,0 0 101 0 0,0 0 17 0 0,10 1 2053 0 0,4 10-1095 0 0,-12-10-1444 0 0,1 1 0 0 0,-1 0 0 0 0,1 0 0 0 0,-1 0 0 0 0,0 0 0 0 0,0 0 0 0 0,0 0 0 0 0,0 1 0 0 0,1 0-154 0 0,2 5 208 0 0,2 6 314 0 0,-3-5-206 0 0,-3-8-283 0 0,0 0-1 0 0,-1 0 0 0 0,1 0 1 0 0,-1 0-1 0 0,1 0 0 0 0,-1 0 0 0 0,0 0 1 0 0,1 0-1 0 0,-1 0 0 0 0,0 0 0 0 0,0 0 1 0 0,0 0-1 0 0,0 0 0 0 0,0 0 1 0 0,0 1-1 0 0,0-1-32 0 0,6 22 494 0 0,-6-1-324 0 0,1-13 191 0 0,-1-9-327 0 0,0 0 1 0 0,0 0-1 0 0,0 0 1 0 0,0 0-1 0 0,0 0 1 0 0,0 0 0 0 0,0 0-1 0 0,0 0 1 0 0,0 0-1 0 0,0 0 1 0 0,0 0-1 0 0,0 0 1 0 0,1-1-1 0 0,-1 1 1 0 0,0 0-1 0 0,0 0 1 0 0,0 0-1 0 0,0 0 1 0 0,0 0 0 0 0,0 0-1 0 0,0 0 1 0 0,0 0-1 0 0,0 0 1 0 0,0 0-1 0 0,0 0 1 0 0,0 0-1 0 0,0 0 1 0 0,0 0-1 0 0,0 0 1 0 0,0 0-1 0 0,0 0 1 0 0,0 0 0 0 0,0 0-1 0 0,0 0 1 0 0,0 0-1 0 0,0 0 1 0 0,1 0-1 0 0,-1 0 1 0 0,0 1-35 0 0,0-3 0 0 0,1 1 1 0 0,-1-1 0 0 0,0 1-1 0 0,1-1 1 0 0,-1 0 0 0 0,0 1-1 0 0,0-1 1 0 0,0 1-1 0 0,0-1 1 0 0,0 1 0 0 0,-1-1-1 0 0,1 1 1 0 0,0-1 0 0 0,-1 1-1 0 0,1-1 1 0 0,-1 0-1 0 0,-1-7 11 0 0,0-15 80 0 0,2 18-78 0 0,-1 0 1 0 0,1 0-1 0 0,0 0 0 0 0,1-4-13 0 0,1-39-401 0 0,-2 37 327 0 0,5-24-110 0 0,-1 45 108 0 0,-3-8 69 0 0,0 1 1 0 0,0 0 0 0 0,0 0 0 0 0,-1 0 0 0 0,1 0 0 0 0,0 0 0 0 0,-1 1 0 0 0,0-1-1 0 0,1 1 7 0 0,0 44 19 0 0,0-14 329 0 0,-3 23-348 0 0,-1-10 107 0 0,0 0 117 0 0,-7 33-224 0 0,9-74 13 0 0,1-1 0 0 0,0 0 0 0 0,0 1 0 0 0,0-1 0 0 0,0 0 0 0 0,1 0 0 0 0,-1 1 0 0 0,1-1 1 0 0,0 0-1 0 0,0 0 0 0 0,1 2-13 0 0,-1-5 0 0 0,-1 1 1 0 0,0-1-1 0 0,0 1 1 0 0,1-1 0 0 0,-1 1-1 0 0,-1-1 1 0 0,1 1-1 0 0,0-1 1 0 0,0 1-1 0 0,0-1 1 0 0,-1 0-1 0 0,1 1 1 0 0,-1-1 0 0 0,1 1-1 0 0,-1-1 1 0 0,0 0-1 0 0,1 1 1 0 0,-1-1-1 0 0,0 0 0 0 0,1 0-57 0 0,0-1-17 0 0,0 0 1 0 0,-1 1-1 0 0,1-1 0 0 0,0 1 0 0 0,0-1 0 0 0,0 0 0 0 0,0 1 0 0 0,-1-1 0 0 0,1 0 0 0 0,0 1 0 0 0,-1-1 0 0 0,1 0 0 0 0,0 1 0 0 0,0-1 1 0 0,-1 0-1 0 0,1 0 0 0 0,0 1 0 0 0,-1-1 0 0 0,1 0 0 0 0,-1 0 0 0 0,1 0 0 0 0,0 1 0 0 0,-1-1 0 0 0,1 0 0 0 0,-1 0 0 0 0,1 0 0 0 0,0 0 1 0 0,-1 0-1 0 0,1 0 0 0 0,-1 0 0 0 0,1 0 0 0 0,0 0 74 0 0,-5-2-5969 0 0</inkml:trace>
  <inkml:trace contextRef="#ctx0" brushRef="#br0" timeOffset="33111.059">1012 305 6896 0 0,'0'0'200'0'0,"-1"-3"32"0"0,1 3-153 0 0,0-1 1 0 0,-1 1-1 0 0,1-1 1 0 0,-1 1-1 0 0,1-1 1 0 0,-1 1-1 0 0,1-1 1 0 0,-1 1-1 0 0,1 0 1 0 0,-1-1-1 0 0,1 1 1 0 0,-1 0-1 0 0,0-1 1 0 0,1 1-1 0 0,-1 0 0 0 0,1 0 1 0 0,-1 0-1 0 0,0-1 1 0 0,1 1-1 0 0,-1 0 1 0 0,0 0-1 0 0,1 0 1 0 0,-1 0-1 0 0,0 0 1 0 0,1 0-1 0 0,-1 0 1 0 0,0 1-1 0 0,1-1 1 0 0,-1 0-80 0 0,-3 0 231 0 0,-5-2 226 0 0,7 1-406 0 0,0 1 1 0 0,0-1-1 0 0,1 0 0 0 0,-1 1 1 0 0,0 0-1 0 0,0-1 0 0 0,0 1 0 0 0,0 0 1 0 0,0 0-1 0 0,0 0 0 0 0,1 0 1 0 0,-1 0-1 0 0,0 1 0 0 0,0-1 0 0 0,0 0 1 0 0,0 1-1 0 0,0 0-51 0 0,1-1 167 0 0,-3 3 255 0 0,1-2 819 0 0,6 4-520 0 0,-2-4-467 0 0,1-1-39 0 0,102-3 1335 0 0,-44 0-545 0 0,-1 3 0 0 0,43 6-1005 0 0,-78 4-15 0 0,-22-10-106 0 0,-2 0-766 0 0,0 0-3191 0 0,0 0-1370 0 0</inkml:trace>
  <inkml:trace contextRef="#ctx0" brushRef="#br0" timeOffset="33394.494">1058 175 10680 0 0,'13'0'810'0'0,"-6"1"-714"0"0,0 0-1 0 0,0 1 1 0 0,0 0-1 0 0,0 0 1 0 0,0 1-1 0 0,-1-1 1 0 0,6 5-96 0 0,-6-5 218 0 0,1 3 111 0 0,1-1 0 0 0,-1 1 0 0 0,0 0 0 0 0,0 2-329 0 0,10 6 844 0 0,-14-11-682 0 0,-1 0 0 0 0,1 1 1 0 0,-1-1-1 0 0,0 1 0 0 0,0 0 0 0 0,1 1-162 0 0,14 16 730 0 0,-12-16-561 0 0,-1 0 1 0 0,1 1-1 0 0,-1 0 1 0 0,0-1-1 0 0,1 3-169 0 0,-5-7 27 0 0,0 1 0 0 0,1 0 0 0 0,-1 0 0 0 0,0 0 0 0 0,0 0 0 0 0,0 0 0 0 0,0 0 0 0 0,0 0 0 0 0,0 0 0 0 0,0 0-1 0 0,0 0 1 0 0,0-1 0 0 0,-1 1 0 0 0,1 0 0 0 0,0 0 0 0 0,0 0 0 0 0,-1 0 0 0 0,1 0 0 0 0,-1 0-27 0 0,0 1 52 0 0,0 1-30 0 0,0 0-1 0 0,0 0 1 0 0,-1 0-1 0 0,1 0 0 0 0,-1-1 1 0 0,0 1-1 0 0,0-1 1 0 0,0 1-1 0 0,0-1 0 0 0,0 1 1 0 0,-1-1-1 0 0,1 0 0 0 0,-1 0 1 0 0,1-1-1 0 0,-4 3-21 0 0,-5 2 51 0 0,-1 0 0 0 0,0 0 0 0 0,-2 0-51 0 0,8-4 18 0 0,-57 19-850 0 0,32-12 59 0 0,-4 3-173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52:35.9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1988 1693 10104 0 0,'0'0'230'0'0,"0"0"30"0"0,0 0 19 0 0,16 0 8 0 0,-11-1-281 0 0,276-34 5909 0 0,-158 26-4822 0 0,-52 3-898 0 0,-31 2-126 0 0,19 1-69 0 0,-43 3-371 0 0,1-1 764 0 0,1 2 0 0 0,10 1-393 0 0,-22-1-1123 0 0,0 0 1 0 0,0 1 0 0 0,-1 0-1 0 0,1 0 1 0 0,4 2 1122 0 0,0 1-5689 0 0</inkml:trace>
  <inkml:trace contextRef="#ctx0" brushRef="#br0" timeOffset="352.502">1972 1863 12528 0 0,'0'0'281'0'0,"0"0"40"0"0,0 0 22 0 0,0 0-39 0 0,7 0-175 0 0,27-1 86 0 0,-20 0 71 0 0,1 0 1 0 0,-1 2 0 0 0,7 0-287 0 0,15 2 559 0 0,8 1-171 0 0,-40-4-369 0 0,-1 1 0 0 0,0 0 0 0 0,1 0 0 0 0,-1 1-1 0 0,0-1 1 0 0,0 0 0 0 0,0 1 0 0 0,0 0 0 0 0,0 0 0 0 0,0 0 0 0 0,1 1-19 0 0,-3-2 8 0 0,0 0 0 0 0,0 0 0 0 0,-1 0 0 0 0,1 0 0 0 0,0 0 0 0 0,0 0 1 0 0,-1 0-1 0 0,1 0 0 0 0,-1 0 0 0 0,1 0 0 0 0,-1 1 0 0 0,1-1 1 0 0,-1 0-1 0 0,0 0 0 0 0,0 0 0 0 0,1 1 0 0 0,-1-1 0 0 0,0 0 1 0 0,0 0-1 0 0,0 1 0 0 0,0-1 0 0 0,0 0 0 0 0,-1 0 0 0 0,1 1 0 0 0,0-1 1 0 0,-1 0-1 0 0,1 0 0 0 0,-1 0 0 0 0,1 0 0 0 0,-1 1 0 0 0,1-1 1 0 0,-1 0-1 0 0,0 0 0 0 0,1 0 0 0 0,-1 0 0 0 0,0 0 0 0 0,0 0 1 0 0,0 0-9 0 0,-4 3 45 0 0,1 1 1 0 0,-1-1 0 0 0,0 1-1 0 0,0-1 1 0 0,-1-1-1 0 0,-4 3-45 0 0,-152 81 558 0 0,157-84-544 0 0,-1 0 31 0 0,-1 1-1 0 0,1-1 1 0 0,0 2-1 0 0,0-1 1 0 0,0 1-1 0 0,0 0 1 0 0,1 0-1 0 0,-4 4-44 0 0,9-8 72 0 0,0-1-65 0 0,0 0 0 0 0,0 0 0 0 0,0 0 0 0 0,0 0-1 0 0,0 0 1 0 0,-1 0 0 0 0,1 0 0 0 0,0 0 0 0 0,0 0-1 0 0,0 1 1 0 0,0-1 0 0 0,0 0 0 0 0,0 0-1 0 0,0 0 1 0 0,0 0 0 0 0,0 0 0 0 0,0 0 0 0 0,0 0-1 0 0,0 0 1 0 0,0 0 0 0 0,0 0 0 0 0,0 0 0 0 0,0 1-1 0 0,0-1 1 0 0,0 0 0 0 0,0 0 0 0 0,0 0-1 0 0,0 0 1 0 0,0 0 0 0 0,0 0 0 0 0,1 0 0 0 0,-1 0-1 0 0,0 0 1 0 0,0 0 0 0 0,0 0 0 0 0,0 0 0 0 0,0 0-1 0 0,0 0 1 0 0,0 1 0 0 0,0-1 0 0 0,0 0 0 0 0,0 0-1 0 0,0 0 1 0 0,0 0 0 0 0,0 0 0 0 0,0 0-1 0 0,0 0 1 0 0,1 0 0 0 0,-1 0 0 0 0,0 0 0 0 0,0 0-1 0 0,0 0 1 0 0,0 0 0 0 0,0 0 0 0 0,0 0 0 0 0,0 0-1 0 0,0 0 1 0 0,0 0 0 0 0,0 0 0 0 0,0 0-1 0 0,1 0 1 0 0,-1 0 0 0 0,0 0 0 0 0,0 0 0 0 0,0 0-1 0 0,0 0-6 0 0,21 2 96 0 0,1-1-1 0 0,0-1 0 0 0,-1-1 0 0 0,1 0 0 0 0,-1-2 0 0 0,2-1-95 0 0,61-5 261 0 0,-4 1-401 0 0,-36 3-5371 0 0,-22 2-229 0 0</inkml:trace>
  <inkml:trace contextRef="#ctx0" brushRef="#br0" timeOffset="1299.687">2696 1881 8840 0 0,'-5'-2'142'0'0,"1"-1"0"0"0,-1 1 0 0 0,-1 0 0 0 0,1 0 0 0 0,0 1-1 0 0,0 0 1 0 0,-1 0 0 0 0,1 0 0 0 0,-1 0 0 0 0,-1 1-142 0 0,-12-1 727 0 0,0 1 0 0 0,-6 2-727 0 0,12-1 353 0 0,1 0 0 0 0,-1 1 0 0 0,0 1 0 0 0,1 0 0 0 0,0 1 0 0 0,0 0 0 0 0,0 1-1 0 0,0 1 1 0 0,0-1 0 0 0,-1 3-353 0 0,5-3 128 0 0,0 1 0 0 0,1-1-1 0 0,0 2 1 0 0,0-1 0 0 0,1 1 0 0 0,0 0-1 0 0,0 0 1 0 0,0 0 0 0 0,1 1-1 0 0,0 0 1 0 0,0 0 0 0 0,1 0-1 0 0,0 1 1 0 0,0 2-128 0 0,3-8 60 0 0,0 0 1 0 0,0 1-1 0 0,1-1 0 0 0,-1 0 1 0 0,1 1-1 0 0,0-1 0 0 0,0 0 0 0 0,0 1 1 0 0,0-1-1 0 0,1 0 0 0 0,-1 1 1 0 0,1-1-1 0 0,0 0 0 0 0,0 0 0 0 0,0 0 1 0 0,0 0-1 0 0,1 0 0 0 0,-1 0 0 0 0,3 3-60 0 0,-3-5 14 0 0,0 0 0 0 0,-1 0 0 0 0,1 0-1 0 0,1 0 1 0 0,-1 0 0 0 0,0 0-1 0 0,0 0 1 0 0,0 0 0 0 0,0 0 0 0 0,1-1-1 0 0,-1 1 1 0 0,0 0 0 0 0,1-1-1 0 0,-1 1 1 0 0,0-1 0 0 0,1 1-1 0 0,0-1-13 0 0,2 0 29 0 0,-1 1 0 0 0,1-1 0 0 0,0 0 0 0 0,-1 0 0 0 0,1 0 0 0 0,0-1 0 0 0,1 0-29 0 0,8-2 82 0 0,0 0 1 0 0,0-2 0 0 0,7-3-83 0 0,-16 7 10 0 0,5-3 8 0 0,0 0 0 0 0,0-1 0 0 0,-1 1 0 0 0,0-2 0 0 0,0 1 1 0 0,0-1-1 0 0,-1 0 0 0 0,1-1 0 0 0,-2 0 0 0 0,1 0 0 0 0,-1 0 0 0 0,0-1 0 0 0,0 0 1 0 0,-1 0-1 0 0,0-1-18 0 0,2-2-14 0 0,0-1 0 0 0,0 1-1 0 0,-2-1 1 0 0,1 0 0 0 0,-1 0 0 0 0,-1 0 0 0 0,1-8 14 0 0,2-12-332 0 0,-4 20 200 0 0,-1 1 0 0 0,0-1 0 0 0,-1 0 0 0 0,0-4 132 0 0,0 1-127 0 0,0 11 57 0 0,-1 1 1 0 0,0 0-1 0 0,0 0 0 0 0,0 0 1 0 0,0 0-1 0 0,0 0 0 0 0,-1-1 70 0 0,-2-3-470 0 0,3 12 468 0 0,0 6 153 0 0,-4 12-46 0 0,2 1 1 0 0,1 17-106 0 0,-6 15 450 0 0,-1 132-110 0 0,8-179-357 0 0,0 0 1 0 0,1 1-1 0 0,1-1 0 0 0,-1 0 0 0 0,2 0 0 0 0,-1 0 0 0 0,1 0 0 0 0,3 6 17 0 0,0 3-121 0 0,-2-5 33 0 0</inkml:trace>
  <inkml:trace contextRef="#ctx0" brushRef="#br0" timeOffset="-4614.616">1 442 4664 0 0,'0'0'101'0'0,"0"0"22"0"0,0 0 5 0 0,0 0 1 0 0,0 0 6 0 0,0 0 1 0 0,0 0 0 0 0,0 0 9 0 0,0 0 40 0 0,0 0 21 0 0,0 0 2 0 0,0 0 8 0 0,0 0 32 0 0,0 0 9 0 0,0 0 6 0 0,15-1 191 0 0,15-6 20 0 0,-29 7-362 0 0,20 3 333 0 0,15-3 152 0 0,10-3-597 0 0,10-5 488 0 0,94-11 499 0 0,-22-1-232 0 0,-22 9-614 0 0,-82 9-54 0 0,0 1 0 0 0,2 1-87 0 0,-12 0 38 0 0,100 0 431 0 0,-110 1-422 0 0,1-1 0 0 0,-1 1 0 0 0,1 0 0 0 0,-1 1 0 0 0,1-1 1 0 0,1 2-48 0 0,6 1 57 0 0,-10-4-47 0 0,-1 0-1 0 0,0 0 0 0 0,1 1 0 0 0,-1-1 1 0 0,1 1-1 0 0,-1-1 0 0 0,1 1 0 0 0,-1 0 1 0 0,0-1-1 0 0,1 1 0 0 0,-1 0 0 0 0,1 1-9 0 0,10 7 71 0 0,-9-6-50 0 0,1-1 0 0 0,-1 1 1 0 0,0 0-1 0 0,0 0 0 0 0,0 0 1 0 0,0 0-1 0 0,0 1 1 0 0,-1-1-1 0 0,0 1 0 0 0,1 0-21 0 0,3 6 40 0 0,-3-4 60 0 0,1 0-1 0 0,-1 1 1 0 0,-1-1 0 0 0,0 1-1 0 0,0 0 1 0 0,0 0 0 0 0,0 2-100 0 0,5 19-3 0 0,21 73 260 0 0,-19-62-57 0 0,-1 1 0 0 0,1 29-200 0 0,-6-44 69 0 0,1 1 79 0 0,2-1-1 0 0,1 3-147 0 0,-1-10 112 0 0,-2 0-1 0 0,0 0 1 0 0,-2 1 0 0 0,0-1 0 0 0,0 2-112 0 0,-2-3 53 0 0,1-1 0 0 0,1 1 1 0 0,1 3-54 0 0,-1 18 44 0 0,-2-28 19 0 0,1-1-1 0 0,0 0 1 0 0,1 7-63 0 0,1 0 76 0 0,7 29-126 0 0,-8-38 143 0 0,1 4 85 0 0,14 13-131 0 0,-12-20-62 0 0,-2 2-65 0 0,-1-1 87 0 0,11 11 57 0 0,-11-14-60 0 0,8 6 3 0 0,-1-3 35 0 0,-4-1-24 0 0,-3-3-10 0 0,0 1 1 0 0,0-1-1 0 0,-1 0 0 0 0,1 0 0 0 0,0 0 0 0 0,0 0 0 0 0,0-1 1 0 0,0 1-1 0 0,0-1 0 0 0,0 1 0 0 0,0-1 0 0 0,0 1 1 0 0,0-1-1 0 0,1 0 0 0 0,-1 0 0 0 0,0 0-8 0 0,11 2 64 0 0,-11-2-21 0 0,0-1-29 0 0,1-1 0 0 0,-1 1 0 0 0,0 0 0 0 0,0 0 0 0 0,0-1 0 0 0,0 0 0 0 0,0 1 0 0 0,0-1-1 0 0,0 0 1 0 0,0 0 0 0 0,0 0 0 0 0,-1 0 0 0 0,1 0 0 0 0,0-2-14 0 0,1-2 15 0 0,0 0-1 0 0,-1 0 1 0 0,0 0-1 0 0,1-4-14 0 0,1-3 13 0 0,7-25 55 0 0,1-4-72 0 0,-3 5 4 0 0,7-12 0 0 0,-13 40 0 0 0,1 1 0 0 0,-1 0 0 0 0,1-6 0 0 0,3-9 0 0 0,3-4 0 0 0,-3 9 0 0 0,0-1 0 0 0,4-5 0 0 0,-5 12-91 0 0,-2 1 0 0 0,4-13 91 0 0,-4 13-63 0 0,0 0 1 0 0,0 0-1 0 0,4-5 63 0 0,16-35-141 0 0,-8 6 111 0 0,-11 29-133 0 0,1 1-1 0 0,0-1 1 0 0,8-12 163 0 0,-12 24-43 0 0,-1 0 0 0 0,1 0 0 0 0,-1 0 1 0 0,0-1-1 0 0,0 1 0 0 0,0 0 1 0 0,-1 0 42 0 0,4-15-125 0 0,-1 12 94 0 0,0 0 1 0 0,0 1-1 0 0,1-1 1 0 0,0 1 0 0 0,0 0-1 0 0,0-1 31 0 0,0 3-21 0 0,-1 0 1 0 0,0 0-1 0 0,-1 0 0 0 0,1-1 0 0 0,-1 1 0 0 0,0-1 1 0 0,0 0-1 0 0,0 0 0 0 0,0 0 0 0 0,-1 0 0 0 0,0 0 1 0 0,0-2 20 0 0,0 5-6 0 0,0-1 1 0 0,0 1 0 0 0,0 0 0 0 0,0 0 0 0 0,0 0 0 0 0,0 0 0 0 0,1 0 0 0 0,-1 0 0 0 0,1 0 0 0 0,-1 0 0 0 0,1 0 0 0 0,0 1 0 0 0,-1-1 0 0 0,1 1 0 0 0,1-1 5 0 0,12-13-42 0 0,27-31-32 0 0,-34 35 74 0 0,4-3 0 0 0,0 5 0 0 0,-5 3 0 0 0,0 0 0 0 0,1 1 0 0 0,7-4 0 0 0,-7 4-3 0 0,-1 0 1 0 0,0 0 0 0 0,4-4 2 0 0,6-4 7 0 0,24-7 57 0 0,-13 10-64 0 0,-15 7 3 0 0,-11 2-11 0 0,0 1 0 0 0,1 0 1 0 0,-1-1-1 0 0,0 0 0 0 0,0 1 1 0 0,0-1-1 0 0,0 0 0 0 0,0 0 1 0 0,0 0-1 0 0,1 0 8 0 0,-2 0-8 0 0,1 0 1 0 0,-1 1-1 0 0,1-1 0 0 0,-1 1 0 0 0,1-1 1 0 0,-1 1-1 0 0,1 0 0 0 0,0 0 0 0 0,-1-1 0 0 0,1 1 1 0 0,0 0 7 0 0,14-2 21 0 0,-13 1-2 0 0,0 0 0 0 0,0 0 0 0 0,0 0 0 0 0,0 1 0 0 0,0-1-1 0 0,2 1-18 0 0,1-1-29 0 0,0 0-1 0 0,0 0 1 0 0,0-1-1 0 0,-1 1 1 0 0,2-1 29 0 0,3-1 13 0 0,1 0 1 0 0,-1 1 0 0 0,1 1-1 0 0,1 0-13 0 0,-6 0 6 0 0,106-13-72 0 0,-89 9 57 0 0,4 0 78 0 0,23-2-69 0 0,44 1 54 0 0,30 4-54 0 0,-92 0 0 0 0,-23 1 0 0 0,0 0 0 0 0,0 1 0 0 0,0 0 0 0 0,5 1 0 0 0,-9-1 0 0 0,0 0 0 0 0,1 0 0 0 0,-1-1 0 0 0,4-1 0 0 0,16 0 0 0 0,25-2 0 0 0,-6 3 0 0 0,-33 0 0 0 0,0 0 0 0 0,0 1 0 0 0,3 1 0 0 0,9 0 0 0 0,0-2 0 0 0,58-1 64 0 0,-62-1-64 0 0,9 0 0 0 0,-11 0-1 0 0,-11 2 2 0 0,-3 4 9 0 0,27-3 44 0 0,-29-1-53 0 0,1-1-3 0 0,13 1 77 0 0,-9 1-24 0 0,0 0 0 0 0,1 0 0 0 0,-1 1 1 0 0,0 0-1 0 0,0 0 0 0 0,1 1-51 0 0,3 1 9 0 0,0 2 0 0 0,0-1 0 0 0,8 7-9 0 0,-13-7 0 0 0,0 0 0 0 0,-1 1 0 0 0,1 0 0 0 0,-1 0 0 0 0,1 2 0 0 0,10 29 224 0 0,-11-26-143 0 0,1 1-1 0 0,0-1 1 0 0,4 6-81 0 0,18 36-170 0 0,-15-35 242 0 0,0 2 0 0 0,-2 0 0 0 0,0 0 0 0 0,-2 0 0 0 0,6 19-72 0 0,20 55 164 0 0,-31-83-179 0 0,-1-1 0 0 0,1 1 0 0 0,-2-1 0 0 0,1 1 15 0 0,7 54 168 0 0,-7-52-72 0 0,1 0 1 0 0,0 0-1 0 0,3 6-96 0 0,4 16 115 0 0,6 15 44 0 0,-11-12 131 0 0,-4-31-289 0 0,-1 0 1 0 0,1 0-1 0 0,0 0 1 0 0,0 0-1 0 0,1 0 1 0 0,0 0-1 0 0,0-1-1 0 0,26 73 288 0 0,-6-16-312 0 0,-12-24-40 0 0,-6-21 64 0 0,-2-15 0 0 0,-1-2 0 0 0,-1 1 0 0 0,1-1 0 0 0,-1 1 0 0 0,1-1 0 0 0,-1 1 0 0 0,0 0 0 0 0,1-1 0 0 0,-1 1 0 0 0,0 0 0 0 0,1-1 0 0 0,-1 1 0 0 0,0 0 0 0 0,0-1 0 0 0,1 1 0 0 0,-1 0 0 0 0,0-1 0 0 0,0 1 0 0 0,0 0 0 0 0,0 0 0 0 0,0-1 0 0 0,0 2 0 0 0,0-1 0 0 0,0 1 0 0 0,0 0 0 0 0,1 0 0 0 0,-1 1 0 0 0,1-1 0 0 0,-1 0 0 0 0,1 0 0 0 0,0 0 0 0 0,0 1 0 0 0,0-1 0 0 0,0 0 0 0 0,0 0 0 0 0,1 0 0 0 0,-1 0 6 0 0,-1-1-1 0 0,1 0 0 0 0,0 0 0 0 0,0 1 0 0 0,0-1 0 0 0,0 0 0 0 0,0 0 0 0 0,0 0 0 0 0,0 0 0 0 0,0 0 0 0 0,0 0 0 0 0,2 0-5 0 0,1 2 3 0 0,-2-2 3 0 0,0 1-1 0 0,-1-1 1 0 0,1 0-1 0 0,0 0 1 0 0,0 0-1 0 0,0 0 1 0 0,0 0-1 0 0,0 0 1 0 0,0-1-1 0 0,1 1 1 0 0,-1-1-1 0 0,0 1 1 0 0,0-1-1 0 0,0 0 1 0 0,1 0-1 0 0,-1 0 1 0 0,0 0-1 0 0,0 0 1 0 0,0 0-1 0 0,1-1-5 0 0,5 0 26 0 0,5 1-1 0 0,0-2 0 0 0,0 0 0 0 0,0 0-1 0 0,0-1 1 0 0,-1-1 0 0 0,10-4-25 0 0,5-1 43 0 0,-17 4-9 0 0,1 0 0 0 0,-1-1-1 0 0,0 0 1 0 0,0 0 0 0 0,-1-1-1 0 0,1-1 1 0 0,5-6-34 0 0,-4 4-12 0 0,-6 6 10 0 0,0-1 0 0 0,-1-1 0 0 0,0 1 0 0 0,0 0 0 0 0,0-1 0 0 0,-1 0 0 0 0,0 0 0 0 0,0 0 0 0 0,2-4 2 0 0,1-7 75 0 0,-1 0 0 0 0,0 0 0 0 0,-1-3-75 0 0,0-6-13 0 0,-1 0 0 0 0,0-15 13 0 0,2-24-29 0 0,-2 5-87 0 0,-1 37-40 0 0,0 9 168 0 0,-1 0 0 0 0,4-11-12 0 0,6-26 211 0 0,-8 30-214 0 0,2 1-1 0 0,0 0 0 0 0,8-18 4 0 0,3-4-99 0 0,5-25 99 0 0,5-15-413 0 0,-18 62 407 0 0,2 1 0 0 0,0 0 0 0 0,11-15 6 0 0,-2 2-46 0 0,1 4 46 0 0,20-36 0 0 0,-37 59-3 0 0,0 1-1 0 0,0-1 0 0 0,1 1 1 0 0,-1-1-1 0 0,1 1 1 0 0,0 0-1 0 0,0 0 0 0 0,0 1 1 0 0,1-1-1 0 0,0 1 0 0 0,3-2 4 0 0,8-3-42 0 0,1 0 0 0 0,16-6 42 0 0,-30 14-4 0 0,37-11 4 0 0,-10 7-45 0 0,-1 1-1 0 0,1 1 1 0 0,15 2 45 0 0,-42 0-8 0 0,75 2-2 0 0,-54 0-68 0 0,-18-1 72 0 0,0 0 0 0 0,0-1 1 0 0,0 0-1 0 0,0 0 0 0 0,0-1 6 0 0,10 0 18 0 0,0 1 0 0 0,1 0 0 0 0,12 2-18 0 0,17 0-1 0 0,104 2 1 0 0,-81-2 20 0 0,-39-1 9 0 0,1 0 1 0 0,0-2 0 0 0,0-1 0 0 0,5-3-30 0 0,2 0 365 0 0,1 2 0 0 0,25 1-365 0 0,23-2-5 0 0,-80 3-7 0 0,10 0-30 0 0,-1 0 0 0 0,1 1 0 0 0,0 0 0 0 0,2 1 42 0 0,-14 1-230 0 0,-4-2-24 0 0</inkml:trace>
  <inkml:trace contextRef="#ctx0" brushRef="#br0" timeOffset="-351.59">2303 1383 5696 0 0,'13'0'600'0'0,"-11"-3"-570"0"0,9-1 821 0 0,-10 4-792 0 0,0 0-1 0 0,-1 0 1 0 0,1 0-1 0 0,0 0 1 0 0,-1 0 0 0 0,1 0-1 0 0,-1-1 1 0 0,1 1-1 0 0,0 0 1 0 0,-1 0-1 0 0,1 0 1 0 0,-1-1-1 0 0,1 1 1 0 0,-1 0 0 0 0,1-1-1 0 0,0 1 1 0 0,-1 0-1 0 0,1-1 1 0 0,-1 1-1 0 0,0-1 1 0 0,1 1-1 0 0,-1-1 1 0 0,1 1 0 0 0,-1-1-1 0 0,0 0-58 0 0,7-1 948 0 0,-6 2-855 0 0,0 0-1 0 0,0 0 0 0 0,0 0 0 0 0,0 0 0 0 0,0 0 1 0 0,0-1-1 0 0,0 1 0 0 0,-1 0 0 0 0,1-1 1 0 0,0 1-1 0 0,0 0 0 0 0,0-1 0 0 0,-1 1 0 0 0,1-1 1 0 0,0 1-1 0 0,0-1 0 0 0,-1 0-92 0 0,2 0 701 0 0,-2 0-528 0 0,0 0-1 0 0,1 1 1 0 0,-1-1 0 0 0,1 0-1 0 0,-1 1 1 0 0,1-1-1 0 0,-1 1 1 0 0,1-1 0 0 0,-1 1-1 0 0,1-1 1 0 0,0 1 0 0 0,-1 0-1 0 0,1-1 1 0 0,0 1 0 0 0,-1-1-1 0 0,1 1 1 0 0,0 0-173 0 0,0 0 81 0 0,-1 0-5 0 0,0 0-37 0 0,0 0-82 0 0,0-1 70 0 0,1-3-16 0 0,2 0-11 0 0,2 3 0 0 0,0 0 24 0 0,-4 0 110 0 0,-1 1 88 0 0,-8 2-138 0 0,0-1 1 0 0,0 1 0 0 0,1 0-1 0 0,-1 1 1 0 0,1 0 0 0 0,-2 1-85 0 0,-21 7 0 0 0,14-5 0 0 0,0 0 0 0 0,-13 8 0 0 0,10-2 144 0 0,0 0 0 0 0,-8 8-144 0 0,24-18 25 0 0,2-1-15 0 0,-1 0-1 0 0,1 0 1 0 0,-1 0 0 0 0,1 0 0 0 0,-1 0 0 0 0,1 1 0 0 0,0-1-1 0 0,0 1 1 0 0,0-1 0 0 0,0 1 0 0 0,0-1 0 0 0,0 1-10 0 0,-2 2 57 0 0,2-2 39 0 0,2-1-1 0 0,0 2-47 0 0,0-1 0 0 0,0 1-1 0 0,1-1 1 0 0,-1 1 0 0 0,1-1-1 0 0,-1 0 1 0 0,1 1-1 0 0,0-1 1 0 0,0 0 0 0 0,0-1-1 0 0,0 1 1 0 0,1 0 0 0 0,-1 0-1 0 0,0-1 1 0 0,1 1-1 0 0,-1-1 1 0 0,1 0 0 0 0,0 0-1 0 0,-1 0 1 0 0,1 0-1 0 0,0 0 1 0 0,-1-1 0 0 0,2 1-48 0 0,10 1 203 0 0,1 0 1 0 0,-1-1-1 0 0,0-1 1 0 0,5 0-204 0 0,-6 0 41 0 0,99 2 312 0 0,-1 6-289 0 0,-106-8-182 0 0,0 1-1 0 0,0-1 0 0 0,0 1 0 0 0,0 0 1 0 0,2 1 118 0 0,5 2-4854 0 0,-11-4-938 0 0</inkml:trace>
  <inkml:trace contextRef="#ctx0" brushRef="#br0" timeOffset="6584.217">3117 565 7112 0 0,'-1'1'92'0'0,"1"-1"-86"0"0,0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1 0 0 0,0-1 0 0 0,0 0 0 0 0,0 0 0 0 0,0 0 0 0 0,0 0 0 0 0,0 0 0 0 0,0 0 0 0 0,0 0 0 0 0,0 0 0 0 0,-1 0 0 0 0,1 0 0 0 0,0 0-6 0 0,14 0 333 0 0,0 0-230 0 0,31 3 2317 0 0,-41-2-2233 0 0,0 0 0 0 0,0-1 1 0 0,0 1-1 0 0,0 1 0 0 0,0-1 0 0 0,-1 0 1 0 0,1 1-1 0 0,1 0-187 0 0,6 3 467 0 0,-10-4-264 0 0,-1-1-186 0 0,0 0 0 0 0,1 0 1 0 0,-1 0-1 0 0,0 0 1 0 0,0 0-1 0 0,0 0 1 0 0,1 1-1 0 0,-1-1 0 0 0,0 0 1 0 0,0 0-1 0 0,0 0 1 0 0,1 0-1 0 0,-1 1 0 0 0,0-1 1 0 0,0 0-1 0 0,0 0 1 0 0,0 1-1 0 0,0-1 1 0 0,1 0-1 0 0,-1 0 0 0 0,0 1 1 0 0,0-1-1 0 0,0 0 1 0 0,0 0-1 0 0,0 1 0 0 0,0-1 1 0 0,0 0-1 0 0,0 0 1 0 0,0 1-1 0 0,0-1 1 0 0,0 0-1 0 0,0 0 0 0 0,0 1 1 0 0,0-1-1 0 0,0 0 1 0 0,0 0-1 0 0,0 1 0 0 0,-1-1 1 0 0,1 0-1 0 0,0 0 1 0 0,0 1-1 0 0,0-1 1 0 0,0 0-1 0 0,0 0 0 0 0,-1 0 1 0 0,1 1-18 0 0,-6 11 524 0 0,4-10-425 0 0,-1 0-1 0 0,1 0 1 0 0,-1 0-1 0 0,0 0 1 0 0,1 0-1 0 0,-1-1 1 0 0,0 1 0 0 0,0-1-1 0 0,0 0 1 0 0,0 0-1 0 0,0 0-98 0 0,-39 9 583 0 0,20-6-278 0 0,9-2-93 0 0,0 0 0 0 0,-11 0-212 0 0,-15 1 262 0 0,-12 5 189 0 0,-23-2-451 0 0,49-4 28 0 0,-166 4 61 0 0,180-5-309 0 0,8 0-1378 0 0,9-1-1958 0 0,2 0-1469 0 0</inkml:trace>
  <inkml:trace contextRef="#ctx0" brushRef="#br0" timeOffset="6890.072">2983 570 8232 0 0,'0'0'182'0'0,"-15"-7"492"0"0,12 6-600 0 0,0-3 780 0 0,4 3 2150 0 0,7 1-2850 0 0,-2-1-91 0 0,0 1-1 0 0,1 0 0 0 0,-1 1 0 0 0,0 0 0 0 0,0 0 0 0 0,1 0 0 0 0,-1 1 1 0 0,3 1-63 0 0,47 16 320 0 0,-12 1-181 0 0,-31-15 127 0 0,1 1 1 0 0,-1 0-1 0 0,0 1 1 0 0,-1 1 0 0 0,9 6-267 0 0,-20-13 18 0 0,0-1 1 0 0,0 1-1 0 0,-1 0 1 0 0,1 0-1 0 0,0-1 1 0 0,-1 1-1 0 0,1 0 1 0 0,0 0-1 0 0,-1 0 1 0 0,1-1 0 0 0,-1 1-1 0 0,0 0 1 0 0,1 0-1 0 0,-1 0 1 0 0,0 0-1 0 0,1 0 1 0 0,-1 0-1 0 0,0 0 1 0 0,0 0-1 0 0,0 0 1 0 0,0 0 0 0 0,0 0-1 0 0,0 0 1 0 0,0 0-1 0 0,0 0 1 0 0,0 0-1 0 0,-1 0 1 0 0,1 0-1 0 0,0 0 1 0 0,-1 0 0 0 0,1 0-1 0 0,0 0 1 0 0,-1 0-1 0 0,1 0 1 0 0,-1 0-1 0 0,0-1 1 0 0,1 1-1 0 0,-1 0 1 0 0,1 0-1 0 0,-1-1 1 0 0,0 1 0 0 0,0 0-1 0 0,0-1 1 0 0,0 1-19 0 0,-5 4 61 0 0,-1 0 0 0 0,0 0 0 0 0,0 0 0 0 0,0-1 0 0 0,-1 0-61 0 0,2-1 60 0 0,-20 10 145 0 0,-24 8-205 0 0,25-11 77 0 0,0 2-1 0 0,-1 1-76 0 0,0-1-89 0 0,21-11-19 0 0,0 1 0 0 0,1 0-1 0 0,-1 0 1 0 0,1 1 0 0 0,-1-1 0 0 0,1 1 0 0 0,0 0 0 0 0,-4 4 108 0 0,-5 3-1315 0 0,11-9 637 0 0</inkml:trace>
  <inkml:trace contextRef="#ctx0" brushRef="#br0" timeOffset="7455.294">3813 622 7344 0 0,'0'0'165'0'0,"0"0"22"0"0,0 0 9 0 0,0 0 64 0 0,0 0 205 0 0,13 0 1216 0 0,273 6 2781 0 0,-222-5-3532 0 0,17-4-930 0 0,21-1 789 0 0,-41 2-571 0 0,-60 2-288 0 0,-1 0-724 0 0,-1 1-3049 0 0,-4 4-1307 0 0</inkml:trace>
  <inkml:trace contextRef="#ctx0" brushRef="#br0" timeOffset="7872.322">4090 454 9184 0 0,'0'0'208'0'0,"0"0"33"0"0,0 0 14 0 0,1-1-42 0 0,11-12 3183 0 0,-12 13-3355 0 0,0 0-1 0 0,0 0 1 0 0,0 0-1 0 0,0 0 1 0 0,0-1 0 0 0,0 1-1 0 0,0 0 1 0 0,0 0 0 0 0,0 0-1 0 0,0 0 1 0 0,0 0-1 0 0,0-1 1 0 0,0 1 0 0 0,0 0-1 0 0,0 0 1 0 0,-1 0 0 0 0,1 0-1 0 0,0 0 1 0 0,0 0-1 0 0,0-1 1 0 0,0 1 0 0 0,0 0-1 0 0,0 0 1 0 0,0 0 0 0 0,0 0-1 0 0,-1 0 1 0 0,1 0-1 0 0,0 0 1 0 0,0 0 0 0 0,0 0-1 0 0,0-1 1 0 0,0 1 0 0 0,0 0-1 0 0,-1 0 1 0 0,1 0-1 0 0,0 0 1 0 0,0 0 0 0 0,0 0-1 0 0,0 0 1 0 0,0 0 0 0 0,-1 0-1 0 0,1 0 1 0 0,0 0-1 0 0,0 0 1 0 0,0 0 0 0 0,0 0-1 0 0,-1 0-40 0 0,-25 5 1023 0 0,20-3-1060 0 0,-39 8 340 0 0,1 2 1 0 0,-7 5-304 0 0,31-10 160 0 0,1 1 0 0 0,0 0 0 0 0,1 2 0 0 0,-1 0 0 0 0,2 1 0 0 0,-3 2-160 0 0,19-12 8 0 0,0 0 0 0 0,0 0 0 0 0,0 0 0 0 0,0 0 0 0 0,0 0 0 0 0,0 0 0 0 0,0 0-1 0 0,1 0 1 0 0,-1 0 0 0 0,0 0 0 0 0,1 0 0 0 0,-1 1 0 0 0,0-1 0 0 0,1 0 0 0 0,0 0-1 0 0,-1 1 1 0 0,1-1 0 0 0,0 0 0 0 0,-1 1 0 0 0,1-1 0 0 0,0 1 0 0 0,0-1-1 0 0,0 0 1 0 0,0 1 0 0 0,1-1 0 0 0,-1 0-8 0 0,0 1 22 0 0,1 0 0 0 0,-1 0 0 0 0,1-1 0 0 0,0 1 0 0 0,0 0 0 0 0,0-1 0 0 0,0 1 0 0 0,0-1 0 0 0,0 1 0 0 0,0-1 0 0 0,1 0 0 0 0,-1 1 0 0 0,0-1 0 0 0,1 0 0 0 0,-1 0 0 0 0,1 0-1 0 0,-1 0 1 0 0,2 1-22 0 0,37 23 166 0 0,-30-18-157 0 0,1 0-1 0 0,-1-1 1 0 0,2 0-1 0 0,3 1-8 0 0,19 8 94 0 0,-14-6-773 0 0,0-1 0 0 0,15 4 679 0 0,-19-8-512 0 0</inkml:trace>
  <inkml:trace contextRef="#ctx0" brushRef="#br0" timeOffset="8388.822">4452 543 7224 0 0,'0'0'165'0'0,"0"0"22"0"0,0 0 7 0 0,0 0 78 0 0,0 0 282 0 0,0 0 118 0 0,0 0 28 0 0,0 0-23 0 0,0 0-112 0 0,10 8 1881 0 0,-8-6-2278 0 0,-1-1 0 0 0,1 1 0 0 0,-1 0 0 0 0,1-1 0 0 0,-1 1 0 0 0,0 0 0 0 0,0 0 0 0 0,0 0 0 0 0,0-1 0 0 0,0 1 0 0 0,0 0 0 0 0,0 0 0 0 0,-1 1 0 0 0,1-1 0 0 0,-1 0 0 0 0,1 0 0 0 0,-1 0 0 0 0,0 0 0 0 0,0 0 0 0 0,0 1 0 0 0,0 0-168 0 0,-1 5 200 0 0,-1 0-1 0 0,0 0 1 0 0,0-1 0 0 0,-1 1-1 0 0,-1 3-199 0 0,-6 17 275 0 0,-10 32 156 0 0,12-39-404 0 0,1 0-1 0 0,1 1 0 0 0,0 5-26 0 0,0-2 470 0 0,-1 0-1 0 0,-5 13-469 0 0,-1-2 117 0 0,-6 25-39 0 0,-8 43 116 0 0,-1 33-66 0 0,23-116-42 0 0,2 0-1 0 0,0 0 0 0 0,1 6-85 0 0,2-21 0 0 0,0-1 11 0 0,0-4 42 0 0,0-1 11 0 0,0 0 0 0 0,0 0 0 0 0,0 0 0 0 0,0 0-25 0 0,0 0-98 0 0,0 0-930 0 0,0 0-3864 0 0,0 0-1652 0 0</inkml:trace>
  <inkml:trace contextRef="#ctx0" brushRef="#br0" timeOffset="8859.292">4265 1541 14600 0 0,'0'0'330'0'0,"0"0"45"0"0,0 0 20 0 0,0 0-38 0 0,0 0-201 0 0,10 13 614 0 0,-9-7-433 0 0,0 0-1 0 0,-1 1 0 0 0,0-1 1 0 0,0 1-1 0 0,0-1 0 0 0,-1 1 1 0 0,-1 4-337 0 0,-1 14 645 0 0,1-10-398 0 0,-1 0-1 0 0,-1 0 1 0 0,0-1-1 0 0,-1 1 0 0 0,0-1-246 0 0,-2 5 416 0 0,1 1 0 0 0,-1 8-416 0 0,6-27 0 0 0,-5 43 0 0 0,6-41 0 0 0,0 0 0 0 0,0 0 0 0 0,1 1 0 0 0,-1-1 0 0 0,1 0 0 0 0,0 0 0 0 0,-1 0 0 0 0,1 1 0 0 0,1-1 0 0 0,-1 0 0 0 0,0 0 0 0 0,1 0 0 0 0,1 0-26 0 0,-3-3-102 0 0,0 0-6 0 0,0 0 6 0 0,0 0-70 0 0,12-14-2786 0 0,-9 6-3737 0 0</inkml:trace>
  <inkml:trace contextRef="#ctx0" brushRef="#br0" timeOffset="9190.441">4340 1486 10680 0 0,'7'-6'520'0'0,"-3"3"-442"0"0,0 1 0 0 0,0 0 0 0 0,1-1 1 0 0,0 2-1 0 0,-1-1 0 0 0,1 0 0 0 0,0 1 0 0 0,-1 0 1 0 0,1 0-1 0 0,0 0 0 0 0,0 1 0 0 0,0-1 0 0 0,4 1-78 0 0,10 1 1177 0 0,0 1-1 0 0,17 3-1176 0 0,-34-4 108 0 0,1-1 26 0 0,1 1 0 0 0,-1 0 1 0 0,0 0-1 0 0,0 0 0 0 0,0 0 0 0 0,0 0 1 0 0,0 1-1 0 0,0-1 0 0 0,0 1 0 0 0,0 0 0 0 0,0 0 1 0 0,-1 0-1 0 0,1 0 0 0 0,-1 0 0 0 0,1 1 1 0 0,-1-1-1 0 0,0 1 0 0 0,0 0 0 0 0,0-1 1 0 0,-1 1-1 0 0,1 0 0 0 0,-1 0 0 0 0,1 0 1 0 0,-1 0-1 0 0,1 3-134 0 0,-2-4 25 0 0,1-1-1 0 0,0 1 1 0 0,-1 0 0 0 0,0-1 0 0 0,1 1 0 0 0,-1 0 0 0 0,0-1-1 0 0,0 1 1 0 0,0 0 0 0 0,0 0 0 0 0,0-1 0 0 0,0 1-1 0 0,-1 0 1 0 0,1 0 0 0 0,0-1 0 0 0,-1 2-25 0 0,-1-1 15 0 0,1 0 1 0 0,0 0-1 0 0,0 0 1 0 0,-1 0-1 0 0,1-1 1 0 0,-1 1-1 0 0,0 0 1 0 0,1-1-1 0 0,-1 1 1 0 0,0-1-1 0 0,0 0 1 0 0,0 0-1 0 0,-1 1-15 0 0,-23 13 86 0 0,-1 0-1 0 0,-1-2 0 0 0,-25 8-85 0 0,-30 1-336 0 0,72-18 238 0 0,-6 1-76 0 0,15-6 154 0 0,2 1 16 0 0,0 0 1 0 0,-1 0 0 0 0,1 0 0 0 0,0 0 0 0 0,-1 0 0 0 0,1 0 0 0 0,0 0 0 0 0,0 0 0 0 0,-1 0-1 0 0,1 0 1 0 0,0 0 0 0 0,-1 0 0 0 0,1 0 0 0 0,0 0 0 0 0,-1 0 0 0 0,1 1 0 0 0,0-1 0 0 0,-1 0-1 0 0,1 0 1 0 0,0 0 0 0 0,0 0 0 0 0,-1 1 0 0 0,1-1 0 0 0,0 0 0 0 0,-1 1 3 0 0,2 0 1 0 0,-1 0 0 0 0,0 0 0 0 0,0 0 0 0 0,1 0 1 0 0,-1 0-1 0 0,1 0 0 0 0,-1 1 0 0 0,1-1 0 0 0,-1 0 0 0 0,1 0 0 0 0,-1 0 1 0 0,1 0-1 0 0,0-1 0 0 0,0 1 0 0 0,0 0-1 0 0,-1 0 11 0 0,13 15 245 0 0,1-1 1 0 0,1-1 0 0 0,0 0-1 0 0,13 9-256 0 0,-13-11 140 0 0,7 5-29 0 0,-15-12-92 0 0,0 0 0 0 0,-1 0 0 0 0,1 1 0 0 0,-1 0 1 0 0,0 1-1 0 0,4 5-19 0 0,0-3-524 0 0,-8-7-447 0 0,2 2-5519 0 0</inkml:trace>
  <inkml:trace contextRef="#ctx0" brushRef="#br0" timeOffset="9606.803">4621 1729 12032 0 0,'2'1'209'0'0,"0"0"1"0"0,1 0 0 0 0,-1 0-1 0 0,1 0 1 0 0,0-1-1 0 0,-1 1 1 0 0,1-1 0 0 0,-1 1-1 0 0,1-1 1 0 0,0 0-1 0 0,-1 0 1 0 0,1-1 0 0 0,1 1-210 0 0,4-1 450 0 0,0 1 0 0 0,0-2 0 0 0,0 1 0 0 0,0-1 0 0 0,-1 0-450 0 0,1-1 200 0 0,-5 2-171 0 0,0 0 1 0 0,1 0-1 0 0,-1 0 0 0 0,0 0 1 0 0,0-1-1 0 0,0 1 1 0 0,0-1-1 0 0,0 0 0 0 0,0 0 1 0 0,-1 0-1 0 0,1 0 0 0 0,-1-1 1 0 0,1 1-1 0 0,0-2-29 0 0,4-5 48 0 0,-6 8-44 0 0,0 0 0 0 0,0 0 1 0 0,0 0-1 0 0,-1-1 0 0 0,1 1 1 0 0,0 0-1 0 0,0 0 1 0 0,-1-1-1 0 0,1 1 0 0 0,-1 0 1 0 0,1-1-1 0 0,-1 1 0 0 0,0-1 1 0 0,1 1-1 0 0,-1-1 0 0 0,0 1-4 0 0,0 0 2 0 0,0 0-1 0 0,0 0 0 0 0,0 0 1 0 0,0 0-1 0 0,0 0 0 0 0,-1 0 1 0 0,1 0-1 0 0,0 0 1 0 0,0 0-1 0 0,-1 0 0 0 0,1 0 1 0 0,-1 0-1 0 0,1 1 0 0 0,0-1 1 0 0,-1 0-1 0 0,0 0 0 0 0,1 0 1 0 0,-1 1-1 0 0,0-1 0 0 0,1 0 1 0 0,-1 1-1 0 0,0-1 0 0 0,0 0 1 0 0,1 1-1 0 0,-1-1 0 0 0,0 1 1 0 0,0-1-1 0 0,0 1 0 0 0,0 0 1 0 0,0-1-1 0 0,0 1 0 0 0,0 0 1 0 0,1 0-1 0 0,-1 0 0 0 0,0-1 1 0 0,0 1-1 0 0,0 0 0 0 0,0 0 1 0 0,-1 0-2 0 0,-2 1-9 0 0,0-1 1 0 0,0 0-1 0 0,0 1 0 0 0,0 0 1 0 0,0 0-1 0 0,0 0 0 0 0,-2 1 9 0 0,-3 2-15 0 0,1 0-1 0 0,0 0 1 0 0,0 0-1 0 0,-6 5 16 0 0,10-6 24 0 0,0 0 0 0 0,0 1 0 0 0,1-1 0 0 0,0 1-1 0 0,0-1 1 0 0,0 1 0 0 0,0 0 0 0 0,0 0 0 0 0,1 0 0 0 0,0 1-1 0 0,-1 2-23 0 0,2-6 18 0 0,1-1-1 0 0,0 1 0 0 0,-1 0 0 0 0,1 0 0 0 0,0 0 0 0 0,0 0 0 0 0,0 0 0 0 0,0-1 0 0 0,0 1 0 0 0,0 0 0 0 0,0 0 0 0 0,0 0 0 0 0,0 0 1 0 0,0 0-1 0 0,0 0 0 0 0,0 0 0 0 0,1-1 0 0 0,-1 1 0 0 0,0 0 0 0 0,1 0 0 0 0,-1 0 0 0 0,0-1 0 0 0,1 1 0 0 0,-1 0 0 0 0,1 0-17 0 0,1 1 37 0 0,0-1-1 0 0,-1 1 0 0 0,1-1 0 0 0,0 0 1 0 0,0 1-1 0 0,0-1 0 0 0,0 0 1 0 0,0 0-1 0 0,0 0 0 0 0,2 0-36 0 0,6 2 91 0 0,0 0-1 0 0,1-1 0 0 0,0-1 1 0 0,1 1-91 0 0,-11-2 0 0 0,15 0 39 0 0,-1 0 0 0 0,0 0 0 0 0,0-2 0 0 0,6-1-39 0 0,-16 3-4 0 0,5-2-570 0 0,-1 0-1 0 0,0 0 0 0 0,0-1 1 0 0,8-3 574 0 0,-2-1-6141 0 0</inkml:trace>
  <inkml:trace contextRef="#ctx0" brushRef="#br0" timeOffset="9926.934">5058 1378 11952 0 0,'-16'0'1193'0'0,"10"1"-1075"0"0,-1 1-1 0 0,1 0 1 0 0,0 0 0 0 0,-1 0-1 0 0,1 1 1 0 0,1 0 0 0 0,-1 0 0 0 0,0 0-1 0 0,1 1 1 0 0,-1 0 0 0 0,1 0-1 0 0,0 0 1 0 0,1 0 0 0 0,-1 1-1 0 0,1 0 1 0 0,0 0 0 0 0,-3 4-118 0 0,2-1 157 0 0,0 0 1 0 0,1 0-1 0 0,0 0 1 0 0,1 0-1 0 0,-1 0 1 0 0,2 1-1 0 0,-1 0 1 0 0,1 0-1 0 0,0 0 1 0 0,1-1-1 0 0,0 2 0 0 0,0 6-157 0 0,1 1 351 0 0,0 22 201 0 0,1-1 0 0 0,2-1 0 0 0,2 6-552 0 0,1-3 789 0 0,-2 1 1 0 0,-1-1-1 0 0,-3 2-789 0 0,0-36 21 0 0,-1 0-1 0 0,1 1 1 0 0,-2-2 0 0 0,1 1-1 0 0,-1 0 1 0 0,1 0 0 0 0,-2 1-21 0 0,2-5-29 0 0,0 1 0 0 0,0-1 0 0 0,1 0 0 0 0,-2 0 0 0 0,1 0 0 0 0,0 0 1 0 0,0 0-1 0 0,-1 0 0 0 0,1-1 0 0 0,-1 1 0 0 0,1 0 0 0 0,-1-1 0 0 0,0 1 0 0 0,0-1 1 0 0,0 1-1 0 0,0-1 0 0 0,0 0 0 0 0,0 0 0 0 0,-1 0 29 0 0,3-1-156 0 0,-1 1 1 0 0,0-1-1 0 0,1 0 1 0 0,-1 0-1 0 0,0-1 0 0 0,1 1 1 0 0,-1 0-1 0 0,0 0 0 0 0,1 0 1 0 0,-1 0-1 0 0,0-1 1 0 0,1 1-1 0 0,-1 0 0 0 0,0 0 1 0 0,1-1-1 0 0,-1 1 0 0 0,0-1 156 0 0,-2-1-825 0 0,-4 0-454 0 0</inkml:trace>
  <inkml:trace contextRef="#ctx0" brushRef="#br0" timeOffset="10205.391">4823 1719 12528 0 0,'9'-4'1249'0'0,"8"1"-836"0"0,1 0-1 0 0,-1 2 1 0 0,5-1-413 0 0,30-2 1341 0 0,35 1-1047 0 0,-71 0-377 0 0</inkml:trace>
  <inkml:trace contextRef="#ctx0" brushRef="#br0" timeOffset="11193.585">5235 1619 16543 0 0,'0'0'472'0'0,"0"0"96"0"0,0 0-456 0 0,0 0-112 0 0,0 0 0 0 0,0 0 0 0 0,0 0 192 0 0,0 0 24 0 0,7-3 0 0 0,-7 3 0 0 0,0 0-216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52:59.4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904 630 8496 0 0,'-9'-14'1170'0'0,"8"14"-868"0"0,1 0 2 0 0,0 0 0 0 0,0 0 0 0 0,0 0 0 0 0,0 0 0 0 0,8 3 688 0 0,-1 2-832 0 0,0 0 1 0 0,0 0-1 0 0,0-1 1 0 0,1 0-1 0 0,0 0 1 0 0,-1-1-1 0 0,1 0 1 0 0,1 0-1 0 0,-1-1 1 0 0,4 0-161 0 0,2 2 107 0 0,-1 0 1 0 0,0 1 0 0 0,10 5-108 0 0,43 20 576 0 0,3 3 296 0 0,-47-22-778 0 0,22 8-94 0 0,-16-7 98 0 0,-19-8 7 0 0,0-1 0 0 0,1 0 0 0 0,-1-1 0 0 0,1 1 0 0 0,8-1-105 0 0,-14-2 3 0 0,-2 0 16 0 0,-1 0 1 0 0,1 0-1 0 0,-1 0 0 0 0,1 0 0 0 0,-1 0 1 0 0,1 0-1 0 0,-1 0 0 0 0,0 1 1 0 0,1-1-1 0 0,-1 1 0 0 0,1-1 0 0 0,-1 1-19 0 0,6 1 64 0 0,-5-1-26 0 0,4-3-809 0 0,-2 2-655 0 0,-3 7 1698 0 0,-1-7-128 0 0,-6 18 424 0 0,1-4-451 0 0,0-1 1 0 0,-1-1 0 0 0,0 1 0 0 0,-1-1-1 0 0,0 0 1 0 0,-3 2-118 0 0,-31 44 129 0 0,28-37-40 0 0,-1-1 0 0 0,-2 3-89 0 0,-1 0 196 0 0,1 2 0 0 0,-11 21-196 0 0,11-17 714 0 0,-18 25-714 0 0,-37 41-56 0 0,-23 44 523 0 0,49-73-350 0 0,38-55-117 0 0,-4 5 0 0 0,0-1 0 0 0,-1 0 0 0 0,0-1 0 0 0,-9 7 0 0 0,-10 20 54 0 0,12-16-43 0 0,5-2-12 0 0,1-7 89 0 0,2 1 0 0 0,-10 18-88 0 0,11-16 0 0 0,1 0 0 0 0,-3 10 0 0 0,9-21 0 0 0,2 1 0 0 0,-4-4 0 0 0,1-1 0 0 0,-2 1 0 0 0,0 2 0 0 0,4-5 0 0 0,0 0 0 0 0,0 0 0 0 0,0 0 0 0 0,0 0 0 0 0,0 0 0 0 0,-1-1 0 0 0,1 1 0 0 0,-1-1 0 0 0,1 1 0 0 0,-3 0-20 0 0,4-1-76 0 0,1-1-2 0 0,0 0 8 0 0,0 0 6 0 0,0 0 16 0 0,0 0 4 0 0,0 0 0 0 0,0 0-8 0 0,0 0-33 0 0,0 0-14 0 0,0 0-1 0 0,0 0 4 0 0,0 0 101 0 0,0 1 0 0 0,0-1 0 0 0,-1 1 0 0 0,1-1 0 0 0,0 0 0 0 0,0 1 0 0 0,-1-1 0 0 0,1 0 0 0 0,0 1 0 0 0,-1-1 0 0 0,1 0 0 0 0,0 1 0 0 0,-1-1 0 0 0,1 0 0 0 0,-1 0 0 0 0,1 1 0 0 0,0-1 0 0 0,-1 0 0 0 0,1 0 0 0 0,-1 0 0 0 0,1 1 0 0 0,-1-1 15 0 0,-14 5-384 0 0,11-4 237 0 0,2 0 28 0 0,2-1 0 0 0,0 0-31 0 0,0 0-23 0 0,0 1-1 0 0,0-1 0 0 0,-1 0 1 0 0,1 1-1 0 0,0-1 1 0 0,0 1-1 0 0,-1-1 1 0 0,1 0-1 0 0,0 1 0 0 0,-1-1 1 0 0,1 0-1 0 0,-1 1 1 0 0,1-1-1 0 0,-1 0 0 0 0,1 0 1 0 0,0 0-1 0 0,-1 1 1 0 0,1-1-1 0 0,-1 0 1 0 0,1 0-1 0 0,-1 0 0 0 0,1 0 1 0 0,-1 0-1 0 0,1 0 1 0 0,-1 0-1 0 0,1 0 0 0 0,-1 0 1 0 0,1 0-1 0 0,-1 0 1 0 0,1 0-1 0 0,-1 0 174 0 0,0 0-26 0 0,0 0 0 0 0,0 0 1 0 0,0 0-1 0 0,0 0 0 0 0,0-1 0 0 0,0 1 0 0 0,0 0 0 0 0,0-1 0 0 0,0 1 0 0 0,0-1 1 0 0,0 1-1 0 0,0-1 0 0 0,0 1 0 0 0,0-1 0 0 0,0 1 0 0 0,0-1 0 0 0,1 0 0 0 0,-1 0 1 0 0,0 1-1 0 0,0-1 26 0 0,-16-12 2490 0 0,15 11-2246 0 0,-8-4 295 0 0,5 2-329 0 0,-1 1-1 0 0,1-1 0 0 0,-1 1 0 0 0,1 1 1 0 0,-1-1-1 0 0,0 1 0 0 0,-4-1-209 0 0,0 0 244 0 0,1 0 1 0 0,0-1-1 0 0,-1 0 0 0 0,-3-3-244 0 0,-8-3 341 0 0,-16-7 217 0 0,20 8-209 0 0,0 1 0 0 0,-1 1 0 0 0,0 1 0 0 0,0 1 0 0 0,-4-1-349 0 0,8 1 92 0 0,10 4-29 0 0,-25-3-66 0 0,23 3 3 0 0,-14-4 11 0 0,19 4 17 0 0,1 1-31 0 0,0-1 0 0 0,0 1 0 0 0,0-1 0 0 0,0 1 0 0 0,0 0 0 0 0,0-1 0 0 0,0 1 0 0 0,1-1 0 0 0,-1 1 0 0 0,0-1 0 0 0,0 1 0 0 0,0 0 0 0 0,1-1 0 0 0,-1 1 0 0 0,0-1 0 0 0,1 1 0 0 0,-1 0 0 0 0,0-1 0 0 0,1 1 0 0 0,-1 0 0 0 0,0 0 3 0 0,2-2 0 0 0,11-12 43 0 0,-12 14-41 0 0,0-1 1 0 0,-1 0-1 0 0,1 1 0 0 0,0-1 0 0 0,-1 0 0 0 0,1 1 1 0 0,-1-1-1 0 0,0 0 0 0 0,1 1 0 0 0,-1-1 0 0 0,1 0 1 0 0,-1 0-1 0 0,0 0 0 0 0,0 0 0 0 0,1 1 0 0 0,-1-1 0 0 0,0 0-2 0 0,0 0 0 0 0,0 1 0 0 0,0-1 0 0 0,0 1 0 0 0,0-1 0 0 0,0 0 0 0 0,0 1 0 0 0,0-1 0 0 0,0 1 0 0 0,0-1 0 0 0,0 1 0 0 0,0-1 0 0 0,1 1 0 0 0,-1-1 0 0 0,0 1 0 0 0,0-1 0 0 0,0 1 0 0 0,1 0 0 0 0,-1-1 0 0 0,0 1 0 0 0,1-1 0 0 0,-1 1 0 0 0,0 0 0 0 0,1-1 0 0 0,-1 1 0 0 0,1 0 0 0 0,-1-1 0 0 0,1 1 0 0 0,-1 0 0 0 0,1-1 0 0 0,-1 1 0 0 0,1 0 0 0 0,0-1 0 0 0,0 1 0 0 0,-1-1 0 0 0,1 0 0 0 0,0 1 0 0 0,0-1 0 0 0,0 0 0 0 0,-1 0 0 0 0,1 0 0 0 0,0 0 0 0 0,-1 0 0 0 0,1 0 0 0 0,0 0 0 0 0,-1 0 0 0 0,4-5 0 0 0,-1 0 0 0 0,1 1 0 0 0,1-1 0 0 0,-1 1 0 0 0,3-2 0 0 0,-3 3 0 0 0,0-1 0 0 0,-1 1 0 0 0,1 0 0 0 0,-1-1 0 0 0,0 0 0 0 0,0-2 0 0 0,11-12 0 0 0,-1-1 0 0 0,0-6 0 0 0,13-21 0 0 0,-12 22 0 0 0,9-22 0 0 0,24-47 0 0 0,-18 32 7 0 0,9-11-7 0 0,-33 63 4 0 0,11-15 121 0 0,0 0 1 0 0,9-9-126 0 0,11-16 90 0 0,-8 12-28 0 0,-18 26-48 0 0,-1 0-1 0 0,0-1 0 0 0,-1-1 0 0 0,-1 1 0 0 0,0-2-13 0 0,-1 3 21 0 0,-4 7-14 0 0,1 0 1 0 0,-1-1-1 0 0,0 1 0 0 0,-1-1 0 0 0,1 1 0 0 0,0-4-7 0 0,5-12 0 0 0,-6 19 0 0 0,0-1 0 0 0,0 1 0 0 0,0-1 0 0 0,0 1 0 0 0,-1-1 0 0 0,1 1 0 0 0,0-1 0 0 0,-1 0 0 0 0,0 0 0 0 0,0 2 1 0 0,0-1 0 0 0,0 1-1 0 0,0-1 1 0 0,1 1-1 0 0,-1 0 1 0 0,0-1-1 0 0,1 1 1 0 0,-1 0-1 0 0,0-1 1 0 0,1 1 0 0 0,0 0-1 0 0,-1-1 1 0 0,1 1-1 0 0,0 0 1 0 0,0 0-1 0 0,-1 0 1 0 0,1 0-1 0 0,0 0 1 0 0,1-1-1 0 0,-1 1 4 0 0,-1 1 0 0 0,1-1-1 0 0,-1 0 1 0 0,0 1 0 0 0,1-1 0 0 0,-1 1-1 0 0,0-1 1 0 0,0 0 0 0 0,1 1 0 0 0,-1-1-1 0 0,0 0 1 0 0,0 1 0 0 0,0-1 0 0 0,0 0-1 0 0,0 0-3 0 0,2-7-3 0 0,4-1 93 0 0,0-1 0 0 0,-1 0-1 0 0,4-10-89 0 0,9-16 203 0 0,5-10-223 0 0,-20 41-37 0 0,1-2-1 0 0,-2 1 1 0 0,1 0-1 0 0,-1 0 1 0 0,1-4 57 0 0,5-12 3 0 0,-6 13-3 0 0,-3-10 0 0 0,1 16-1724 0 0,0 3 808 0 0</inkml:trace>
  <inkml:trace contextRef="#ctx0" brushRef="#br0" timeOffset="38824.34">1054 243 8496 0 0,'0'0'190'0'0,"6"-2"256"0"0,16-14-157 0 0,-20 14-225 0 0,1 0 0 0 0,-1 0 0 0 0,1 0 0 0 0,-1 1 0 0 0,1-1 0 0 0,0 1 0 0 0,0 0 0 0 0,-1 0 0 0 0,1 0 0 0 0,0 0 0 0 0,1 0-64 0 0,15-2 760 0 0,0 1 0 0 0,0 1 0 0 0,-1 0 1 0 0,1 2-1 0 0,12 1-760 0 0,-6 0 442 0 0,-11 0-194 0 0,0 0 1 0 0,0 1-1 0 0,0 1 1 0 0,0 0-1 0 0,-1 1 1 0 0,3 2-249 0 0,4 0 230 0 0,0 0-1 0 0,5 0-229 0 0,-16-3 62 0 0,1 0-1 0 0,-1 0 1 0 0,0 1 0 0 0,0 0-1 0 0,0 0 1 0 0,0 1-1 0 0,-1 0 1 0 0,0 1 0 0 0,1 1-62 0 0,8 6 158 0 0,31 27 925 0 0,20 25-1083 0 0,2 1 456 0 0,-64-62-399 0 0,-5-4 30 0 0,-1-1-100 0 0,0 0 0 0 0,0 0 0 0 0,1 0 0 0 0,-1 0-1 0 0,0 1 1 0 0,0-1 0 0 0,0 0 0 0 0,0 0 0 0 0,0 0 0 0 0,0 0 0 0 0,0 1 0 0 0,0-1 0 0 0,0 0-1 0 0,1 0 1 0 0,-1 0 0 0 0,0 1 0 0 0,0-1 0 0 0,0 0 0 0 0,0 0 0 0 0,0 0 0 0 0,0 1-1 0 0,0-1 1 0 0,0 0 0 0 0,0 0 0 0 0,0 0 0 0 0,-1 0 0 0 0,1 1 0 0 0,0-1 0 0 0,0 0-1 0 0,0 0 1 0 0,0 0 0 0 0,0 1 0 0 0,0-1 0 0 0,0 0 0 0 0,0 0 0 0 0,0 0 0 0 0,-1 0 0 0 0,1 0-1 0 0,0 1 1 0 0,0-1 0 0 0,0 0 0 0 0,0 0 0 0 0,0 0 0 0 0,-1 0 0 0 0,1 0 0 0 0,0 0-1 0 0,0 0 1 0 0,0 0 0 0 0,-1 1 0 0 0,1-1 0 0 0,0 0 0 0 0,0 0 0 0 0,0 0 0 0 0,-1 0-1 0 0,1 0 1 0 0,0 0 0 0 0,0 0 0 0 0,0 0 0 0 0,-1 0 0 0 0,1 0 0 0 0,0 0 0 0 0,0 0-1 0 0,0-1 14 0 0,-2 1-189 0 0,1-1 0 0 0,-1 0 0 0 0,1 0 0 0 0,-1 1 0 0 0,1-1 0 0 0,0 0 0 0 0,-1 0 0 0 0,1-1 0 0 0,0 1 0 0 0,0 0 0 0 0,0 0 0 0 0,0-1 0 0 0,0 1 0 0 0,0 0 0 0 0,0-1 0 0 0,1 1 0 0 0,-1-1 0 0 0,0 1 0 0 0,1-1 189 0 0,-2-2-1004 0 0,1-1 0 0 0,0 1 0 0 0,1 0 1 0 0,-1-1-1 0 0,1 1 0 0 0,0-4 1004 0 0,0-6-3585 0 0</inkml:trace>
  <inkml:trace contextRef="#ctx0" brushRef="#br0" timeOffset="39116.768">1728 332 7040 0 0,'0'-1'58'0'0,"1"0"0"0"0,-1 0 0 0 0,0 0-1 0 0,0 0 1 0 0,1 0 0 0 0,-1 0 0 0 0,0 0 0 0 0,0 0 0 0 0,0 0 0 0 0,0 0 0 0 0,0 0 0 0 0,-1 0 0 0 0,1 0 0 0 0,0 0-1 0 0,0 0 1 0 0,-1 0 0 0 0,1 0 0 0 0,0 0 0 0 0,-1 0 0 0 0,1 0 0 0 0,-1 0 0 0 0,0 1 0 0 0,1-2-58 0 0,-5-4 3570 0 0,5 6-1426 0 0,2 5-1882 0 0,7 26 310 0 0,-8-23-405 0 0,1 1 0 0 0,0-1 0 0 0,1 1 0 0 0,-1-1 0 0 0,2 0 0 0 0,0 2-167 0 0,7 17 620 0 0,-10-25-570 0 0,-1 0 0 0 0,1 0-1 0 0,-1 0 1 0 0,0 0 0 0 0,0 0 0 0 0,0-1-1 0 0,0 1 1 0 0,0 0 0 0 0,0 0 0 0 0,0 0-1 0 0,-1 0 1 0 0,1 0 0 0 0,-1 0 0 0 0,1-1-1 0 0,-1 1 1 0 0,0 0-50 0 0,-2 2 68 0 0,0-1-1 0 0,-1 0 1 0 0,0 0 0 0 0,1 0-1 0 0,-1 0 1 0 0,0 0 0 0 0,-1-1-1 0 0,1 0 1 0 0,0 1-1 0 0,-1-2 1 0 0,-1 2-68 0 0,-6 1-47 0 0,-1 0 1 0 0,1-1-1 0 0,0 0 0 0 0,-1-1 1 0 0,1-1-1 0 0,-1 0 0 0 0,0 0 1 0 0,0-1-1 0 0,-1-1 47 0 0,3 0-376 0 0,8 1-359 0 0,0 0 0 0 0,1 0 0 0 0,-1 0 0 0 0,0-1 0 0 0,1 1 0 0 0,-1-1 0 0 0,-1 0 735 0 0,-6-5-5237 0 0</inkml:trace>
  <inkml:trace contextRef="#ctx0" brushRef="#br0" timeOffset="39459.444">1266 32 12440 0 0,'0'0'281'0'0,"0"0"40"0"0,0-5 426 0 0,2 2-730 0 0,1-4-20 0 0,-3 7 9 0 0,0 0 0 0 0,0 0-1 0 0,0 0 1 0 0,0 0 0 0 0,0 0-1 0 0,0-1 1 0 0,0 1 0 0 0,-1 0-1 0 0,1 0 1 0 0,0 0 0 0 0,0 0 0 0 0,0-1-1 0 0,0 1 1 0 0,0 0 0 0 0,0 0-1 0 0,0 0 1 0 0,0 0 0 0 0,0 0-1 0 0,-1 0 1 0 0,1 0 0 0 0,0-1-1 0 0,0 1 1 0 0,0 0 0 0 0,0 0-1 0 0,0 0 1 0 0,-1 0 0 0 0,1 0-1 0 0,0 0 1 0 0,0 0 0 0 0,0 0-1 0 0,0 0 1 0 0,-1 0 0 0 0,1 0-1 0 0,0 0 1 0 0,0 0 0 0 0,0 0-1 0 0,0 0 1 0 0,-1 0 0 0 0,1 0 0 0 0,0 0-1 0 0,0 0 1 0 0,0 0 0 0 0,0 0-6 0 0,0 0 128 0 0,-6-6 260 0 0,4 5-334 0 0,0 0 0 0 0,1 0 0 0 0,-1 0 0 0 0,0 1 0 0 0,0-1 0 0 0,0 0 0 0 0,0 1 1 0 0,0-1-1 0 0,0 1 0 0 0,0 0 0 0 0,1 0 0 0 0,-1-1 0 0 0,0 1 0 0 0,0 1 0 0 0,0-1 0 0 0,0 0 1 0 0,0 0-1 0 0,0 1 0 0 0,-1-1-54 0 0,-4 2 81 0 0,1 0-1 0 0,-1 0 1 0 0,1 0 0 0 0,0 1 0 0 0,-1 0-81 0 0,-22 13 437 0 0,0 0 0 0 0,-12 12-437 0 0,31-21 51 0 0,0 0-1 0 0,1 1 1 0 0,0 1 0 0 0,1 0 0 0 0,-1 0 0 0 0,2 0 0 0 0,-1 1 0 0 0,-1 4-51 0 0,7-10 15 0 0,0 1 1 0 0,-1-1-1 0 0,1 1 1 0 0,1 0-1 0 0,-1-1 1 0 0,1 1-1 0 0,0 0 1 0 0,0 0-1 0 0,0 2-15 0 0,1-5 24 0 0,0 0-1 0 0,0 0 0 0 0,0 1 0 0 0,0-1 0 0 0,0 0 1 0 0,1 0-1 0 0,-1 0 0 0 0,1 0 0 0 0,0 0 1 0 0,-1 0-1 0 0,1 0 0 0 0,0 0 0 0 0,0 0 1 0 0,0 0-1 0 0,0 0 0 0 0,1 0 0 0 0,-1 0 1 0 0,0-1-1 0 0,1 1 0 0 0,0-1 0 0 0,-1 1 0 0 0,2 0-23 0 0,21 14-65 0 0,0-1 0 0 0,1-2 0 0 0,1 0 0 0 0,26 8 65 0 0,-33-12-1282 0 0,-3 2-4599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51:36.764"/>
    </inkml:context>
    <inkml:brush xml:id="br0">
      <inkml:brushProperty name="width" value="0.05" units="cm"/>
      <inkml:brushProperty name="height" value="0.05" units="cm"/>
      <inkml:brushProperty name="color" value="#0000FF"/>
    </inkml:brush>
    <inkml:brush xml:id="br1">
      <inkml:brushProperty name="width" value="0.05" units="cm"/>
      <inkml:brushProperty name="height" value="0.05" units="cm"/>
      <inkml:brushProperty name="color" value="#E71224"/>
    </inkml:brush>
    <inkml:brush xml:id="br2">
      <inkml:brushProperty name="width" value="0.05" units="cm"/>
      <inkml:brushProperty name="height" value="0.05" units="cm"/>
    </inkml:brush>
  </inkml:definitions>
  <inkml:trace contextRef="#ctx0" brushRef="#br0">51 3754 6480 0 0,'0'0'190'0'0,"-6"4"177"0"0,7-2 3044 0 0,5 0-3053 0 0,0-1 1 0 0,0 1 0 0 0,0-1 0 0 0,0-1 0 0 0,1 1 0 0 0,-1-1-1 0 0,0 0 1 0 0,1-1 0 0 0,-1 1 0 0 0,4-2-359 0 0,16-3 1000 0 0,-1-1 1 0 0,1-2-1001 0 0,2 0 354 0 0,87-30 917 0 0,-40 15-416 0 0,-1-3-1 0 0,7-7-854 0 0,141-71 932 0 0,78-56-124 0 0,-171 85-480 0 0,44-26 22 0 0,-100 50-239 0 0,-3-3 0 0 0,58-58-111 0 0,-127 111 2 0 0,118-96 302 0 0,-2 2-6 0 0,-111 90-284 0 0,76-73 148 0 0,67-65 202 0 0,-85 83-344 0 0,7-5 126 0 0,-27 25-20 0 0,-1-1 0 0 0,-2-2 0 0 0,31-43-126 0 0,-49 57 185 0 0,23-23-185 0 0,-6 9 163 0 0,45-48-62 0 0,7-8-203 0 0,-46 43 157 0 0,-3-1 1 0 0,0-6-56 0 0,0-4 90 0 0,4 2 1 0 0,2 2 0 0 0,2 2-1 0 0,33-28-90 0 0,55-51 0 0 0,-88 86 0 0 0,-11 11 0 0 0,-18 18 0 0 0,22-20 0 0 0,-9 16 0 0 0,1 1 0 0 0,2 3 0 0 0,11-6 0 0 0,122-62 0 0 0,-169 91 0 0 0,95-42 0 0 0,-79 34 0 0 0,1 2 0 0 0,-1 1 0 0 0,1 0 0 0 0,17-3 0 0 0,81-14 0 0 0,-97 21 0 0 0,19-4 0 0 0,0 1 0 0 0,0 2 0 0 0,1 2 0 0 0,18 2 0 0 0,85 11 0 0 0,-117-7-15 0 0,1 1 0 0 0,-1 1 0 0 0,0 1 0 0 0,9 5 15 0 0,12 3-12 0 0,-33-10 12 0 0,0 1 0 0 0,0 1 0 0 0,-1 0 0 0 0,8 5 0 0 0,-3-1 0 0 0,1-1 0 0 0,0-1 0 0 0,-5-2 0 0 0,-1 1 0 0 0,1 0 0 0 0,5 5 0 0 0,23 14 0 0 0,99 51 0 0 0,-112-63 0 0 0,-12-7 0 0 0,-1 0 0 0 0,-1 1 0 0 0,0 1 0 0 0,0 0 0 0 0,0 2 0 0 0,4 5 0 0 0,0 0 0 0 0,-1 1 0 0 0,-1 1 0 0 0,-1 1 0 0 0,7 11 0 0 0,98 160-64 0 0,62 90 64 0 0,-156-233 0 0 0,13 31 0 0 0,1 2 0 0 0,-18-31 37 0 0,-1 2 0 0 0,12 44-37 0 0,-10-25 14 0 0,-24-70-14 0 0,99 253-82 0 0,-62-183 115 0 0,2-1 0 0 0,42 55-33 0 0,32 29 43 0 0,-39-56-22 0 0,3 8-21 0 0,-16-38 0 0 0,2-2 0 0 0,29 22 0 0 0,-35-38 0 0 0,-15-14 0 0 0,1 5 0 0 0,4 6 0 0 0,3-2 0 0 0,36 25 0 0 0,5-3 0 0 0,17 4 0 0 0,12 4 0 0 0,-39-28 0 0 0,64 34 0 0 0,-57-42 0 0 0,1-4 0 0 0,43 9 0 0 0,-59-24 56 0 0,1-3 0 0 0,29 1-56 0 0,-31-6 16 0 0,27 2-16 0 0,44-2 0 0 0,-19-2 0 0 0,116 9 0 0 0,58 7 0 0 0,155 18-3206 0 0,-184-19-1202 0 0,-167-14-2921 0 0</inkml:trace>
  <inkml:trace contextRef="#ctx0" brushRef="#br1" timeOffset="5933.712">2425 3785 11464 0 0,'-1'-3'285'0'0,"0"1"-242"0"0,1 1 0 0 0,0 0-1 0 0,-1 0 1 0 0,1 0 0 0 0,-1 0 0 0 0,1 0 0 0 0,-1 0 0 0 0,0 0 0 0 0,1 0 0 0 0,-1 0 0 0 0,0 0 0 0 0,0 0-43 0 0,-3-1 783 0 0,5 9 1054 0 0,6 13 1922 0 0,-6-16-3321 0 0,4 12-140 0 0,-1 1 1 0 0,-1-1 0 0 0,0 1 0 0 0,-1 0-1 0 0,-1 7-298 0 0,-1 30 524 0 0,-2 3-524 0 0,-1 24 283 0 0,-4 108-50 0 0,1-60-144 0 0,2-63-90 0 0,2-40-291 0 0,0-1-1 0 0,2 1 0 0 0,1 0 1 0 0,1 0-1 0 0,1 0 293 0 0,-3-23-255 0 0,1 0 0 0 0,0 0-1 0 0,0-1 1 0 0,-1 1 0 0 0,2 0-1 0 0,-1-1 1 0 0,1 2 255 0 0,4 4-5012 0 0,-5-7-796 0 0</inkml:trace>
  <inkml:trace contextRef="#ctx0" brushRef="#br1" timeOffset="6425.698">2899 3771 7256 0 0,'0'0'165'0'0,"0"0"22"0"0,0 0 7 0 0,0 0 77 0 0,0 0 276 0 0,0 0 117 0 0,0 0-268 0 0,1-1 0 0 0,0 1 1 0 0,-1 0-1 0 0,1 0 0 0 0,0-1 0 0 0,-1 1 1 0 0,1 0-1 0 0,0 0 0 0 0,-1 0 0 0 0,1 0 1 0 0,0 0-1 0 0,-1 0 0 0 0,1 0 1 0 0,0 0-397 0 0,2 3 158 0 0,0 0 0 0 0,0 0 1 0 0,0 1-1 0 0,0-1 1 0 0,-1 1-1 0 0,0 0 1 0 0,1 0-1 0 0,-1 0 1 0 0,-1 0-1 0 0,1 0 1 0 0,-1 0-1 0 0,1 1 1 0 0,-1-1-1 0 0,-1 0 0 0 0,2 5-158 0 0,-1 10 326 0 0,0 1-1 0 0,-1-1 0 0 0,-1 5-325 0 0,1 9 299 0 0,-6 229 564 0 0,4-205-833 0 0,-3 152-113 0 0,8-163-792 0 0,0-15-3380 0 0,-2-28 3513 0 0,1 20-5031 0 0</inkml:trace>
  <inkml:trace contextRef="#ctx0" brushRef="#br1" timeOffset="6902.592">3504 3796 6056 0 0,'0'0'176'0'0,"0"0"92"0"0,0 0 258 0 0,0 0 108 0 0,0 0 26 0 0,0 0 1 0 0,0-9 761 0 0,1 8 5774 0 0,2 4-7077 0 0,-1 0 0 0 0,1-1 0 0 0,-1 2 0 0 0,0-1 0 0 0,0 0-1 0 0,0 0 1 0 0,0 1 0 0 0,-1-1 0 0 0,0 1 0 0 0,1-1 0 0 0,-1 1 0 0 0,0 0-1 0 0,-1-1 1 0 0,1 4-119 0 0,1 5 176 0 0,-1 1 0 0 0,-1-1 0 0 0,0 0 0 0 0,-1 2-176 0 0,-3 28 308 0 0,1-17 16 0 0,1 19-324 0 0,-4 108 395 0 0,5-139-370 0 0,-13 187-13 0 0,12-182-116 0 0,-4 77 42 0 0,6-80-550 0 0,0-1 1 0 0,1 1 0 0 0,1-1 0 0 0,0 1 0 0 0,3 4 611 0 0,-1-4-1282 0 0</inkml:trace>
  <inkml:trace contextRef="#ctx0" brushRef="#br1" timeOffset="7353.52">4100 3826 11432 0 0,'0'0'256'0'0,"0"0"34"0"0,-6-2 304 0 0,-1-1-457 0 0,9 4 37 0 0,0 0 0 0 0,0 1 0 0 0,0-1-1 0 0,-1 0 1 0 0,1 1 0 0 0,0-1 0 0 0,0 1 0 0 0,-1-1 0 0 0,1 1 0 0 0,-1 0-1 0 0,0-1 1 0 0,1 1 0 0 0,-1 0 0 0 0,0 0 0 0 0,0 0 0 0 0,0 2-174 0 0,4 6 989 0 0,-1 1 0 0 0,2 10-989 0 0,0 0 766 0 0,-1-3-401 0 0,-2 0-1 0 0,0 0 1 0 0,-1 0-1 0 0,-1 0 1 0 0,0 0-1 0 0,-2 11-364 0 0,0-6 177 0 0,-2 61 221 0 0,-4-1-1 0 0,-4 3-397 0 0,-2 53 53 0 0,11-110-349 0 0,2 1 0 0 0,0-1 0 0 0,2 0 0 0 0,1 1 0 0 0,6 24 296 0 0,-8-51-239 0 0,-1-1 0 0 0,1 1 0 0 0,-1 0 0 0 0,1-1 0 0 0,0 1 0 0 0,0-1 0 0 0,0 1 0 0 0,0-1-1 0 0,0 0 1 0 0,1 1 0 0 0,-1-1 0 0 0,2 1 239 0 0,5 3-1306 0 0</inkml:trace>
  <inkml:trace contextRef="#ctx0" brushRef="#br1" timeOffset="7679.461">4737 3893 11144 0 0,'0'0'248'0'0,"0"0"34"0"0,0 0 22 0 0,0 0-29 0 0,0 0-147 0 0,0 0 45 0 0,7 7 953 0 0,-4-2-855 0 0,0-1 1 0 0,0 1 0 0 0,-1 0 0 0 0,1-1 0 0 0,-1 1 0 0 0,0 0-1 0 0,0 1 1 0 0,-1-1 0 0 0,0 0 0 0 0,1 0 0 0 0,-2 1-272 0 0,3 16 950 0 0,-1 0 0 0 0,-1 4-950 0 0,0-5 309 0 0,4 143 1402 0 0,-8 74-1438 0 0,6-160-153 0 0,-2-67-583 0 0,0 0 0 0 0,1 0 0 0 0,0 0 0 0 0,1 0-1 0 0,4 9 464 0 0,-1-10-4611 0 0,0-1-1437 0 0</inkml:trace>
  <inkml:trace contextRef="#ctx0" brushRef="#br1" timeOffset="8019.019">5355 3976 13200 0 0,'4'12'991'0'0,"1"1"0"0"0,-1-1 1 0 0,-1 0-1 0 0,0 1 1 0 0,-1 2-992 0 0,1 34 1160 0 0,-3 0 0 0 0,-3 29-1160 0 0,-1-36 290 0 0,-1 27 60 0 0,0 22-210 0 0,2-53-129 0 0,2-1 0 0 0,1 9-11 0 0,1-42-54 0 0,-1 6-485 0 0,1 0 0 0 0,0 0-1 0 0,1 0 1 0 0,0 0 0 0 0,1 3 539 0 0,2-7-6729 0 0</inkml:trace>
  <inkml:trace contextRef="#ctx0" brushRef="#br1" timeOffset="8318.865">5898 3937 14544 0 0,'0'0'429'0'0,"0"0"-13"0"0,0 12-75 0 0,0-10-317 0 0,-1 112 3861 0 0,-7 27-3885 0 0,-1-19 2558 0 0,5 31-2558 0 0,3-108 72 0 0,1-1-38 0 0,4 39-34 0 0,3-52-355 0 0,1-13-3376 0 0,-8-17-2990 0 0</inkml:trace>
  <inkml:trace contextRef="#ctx0" brushRef="#br1" timeOffset="8607.841">6472 4085 15632 0 0,'0'0'356'0'0,"0"8"475"0"0,0 46 371 0 0,2 1 0 0 0,8 41-1202 0 0,0-4 1000 0 0,-6-52-458 0 0,7 33-542 0 0,-2-20 181 0 0,-4-24 0 0 0,5 19-181 0 0,-1-9 11 0 0,1 5-400 0 0,2-16-5488 0 0,-8-20-515 0 0</inkml:trace>
  <inkml:trace contextRef="#ctx0" brushRef="#br1" timeOffset="8857.867">7065 4129 17047 0 0,'0'0'499'0'0,"0"0"-4"0"0,0 13-265 0 0,6 8 142 0 0,-5-18-304 0 0,1 1 0 0 0,-1-1 0 0 0,0 1 0 0 0,-1-1 0 0 0,1 1 0 0 0,0 0-68 0 0,2 33 491 0 0,2 28 74 0 0,-11 98-302 0 0,5-137-155 0 0,2 0 1 0 0,2 12-109 0 0,-2-28 28 0 0,5 39 268 0 0,1-24-1390 0 0,4-5-4082 0 0,-1-8-1121 0 0</inkml:trace>
  <inkml:trace contextRef="#ctx0" brushRef="#br1" timeOffset="9083.081">7767 4206 16687 0 0,'0'0'490'0'0,"0"0"-8"0"0,0 7-286 0 0,2 1 20 0 0,0 1 0 0 0,1 0 0 0 0,0 0 0 0 0,1 1-216 0 0,6 17 552 0 0,-4-1-16 0 0,0 1 0 0 0,-2 1-1 0 0,-1-1 1 0 0,-1 9-536 0 0,2 24 657 0 0,1 20 1008 0 0,-4 33-1665 0 0,-1-73 151 0 0,0-9-416 0 0,-1 0 0 0 0,-1 0 0 0 0,-2 0 0 0 0,-1 3 265 0 0,2-22-2101 0 0,3-2-5449 0 0</inkml:trace>
  <inkml:trace contextRef="#ctx0" brushRef="#br1" timeOffset="9765.372">1770 3874 14896 0 0,'1'-1'43'0'0,"-1"1"0"0"0,1 0 1 0 0,-1 0-1 0 0,1 0 1 0 0,0-1-1 0 0,-1 1 0 0 0,1 0 1 0 0,0 0-1 0 0,-1 0 1 0 0,1 0-1 0 0,0 0 1 0 0,-1 0-1 0 0,1 0 0 0 0,-1 0 1 0 0,1 1-1 0 0,0-1 1 0 0,-1 0-1 0 0,1 0 0 0 0,0 0 1 0 0,-1 1-1 0 0,1-1 1 0 0,-1 0-1 0 0,1 1 1 0 0,-1-1-1 0 0,1 0 0 0 0,-1 1 1 0 0,1-1-44 0 0,10 12 60 0 0,-4 3 216 0 0,1 0 0 0 0,-2 0 0 0 0,0 1 1 0 0,-1-1-1 0 0,1 8-276 0 0,1 10 465 0 0,-1-1 0 0 0,-1 9-465 0 0,-1 15 273 0 0,-2 0 0 0 0,-4 28-273 0 0,-15 111 199 0 0,14-162-186 0 0,-16 88-876 0 0,11-93-1529 0 0,7-17-3438 0 0</inkml:trace>
  <inkml:trace contextRef="#ctx0" brushRef="#br1" timeOffset="10082.681">1408 3860 16471 0 0,'0'6'802'0'0,"-1"8"-455"0"0,0 1 1 0 0,-2-1-1 0 0,0 5-347 0 0,-5 26-21 0 0,3 23 196 0 0,3-31 22 0 0,-1 0 0 0 0,-5 16-197 0 0,-5 22 238 0 0,8-39-125 0 0,-2-1 0 0 0,-3 6-113 0 0,0-5 55 0 0,-2 8 12 0 0,-2-2 1 0 0,-9 18-68 0 0,-32 79-513 0 0,36-88-949 0 0,15-36 815 0 0</inkml:trace>
  <inkml:trace contextRef="#ctx0" brushRef="#br1" timeOffset="10384.275">743 3840 18511 0 0,'0'0'422'0'0,"-3"4"566"0"0,-6 4-512 0 0,8-6-467 0 0,0-1 1 0 0,-1 0-1 0 0,1 0 0 0 0,0 0 0 0 0,0 1 0 0 0,0-1 0 0 0,0 0 0 0 0,0 1 0 0 0,0-1 1 0 0,0 1-1 0 0,1 0 0 0 0,-1-1 0 0 0,0 1 0 0 0,1-1 0 0 0,-1 1 0 0 0,1 0-9 0 0,-2 14 16 0 0,-47 275 744 0 0,34-211-679 0 0,-5 21-764 0 0,-10 23 683 0 0,14-71-835 0 0,1-1-48 0 0</inkml:trace>
  <inkml:trace contextRef="#ctx0" brushRef="#br1" timeOffset="12870.542">175 3909 8120 0 0,'0'0'182'0'0,"-2"-8"438"0"0,1 3-582 0 0,0 4 179 0 0,1 1 0 0 0,0-1 0 0 0,0 0 0 0 0,-1 0 0 0 0,1 0 0 0 0,0 1 0 0 0,-1-1 1 0 0,1 0-1 0 0,-1 0 0 0 0,1 1 0 0 0,-1-1 0 0 0,1 0 0 0 0,-1 1 0 0 0,1-1 0 0 0,-1 1 0 0 0,0-1 0 0 0,1 1 1 0 0,-1-1-1 0 0,0 1 0 0 0,1-1 0 0 0,-1 1 0 0 0,0 0-217 0 0,1-1 123 0 0,-1 1 1 0 0,1 0 0 0 0,0 0-1 0 0,-1 0 1 0 0,1 0-1 0 0,0 0 1 0 0,-1 0-1 0 0,1 0 1 0 0,0 0-1 0 0,-1 0 1 0 0,1 0 0 0 0,0 1-1 0 0,0-1 1 0 0,-1 0-1 0 0,1 0 1 0 0,0 0-1 0 0,-1 0 1 0 0,1 0-1 0 0,0 0 1 0 0,0 1 0 0 0,-1-1-1 0 0,1 0 1 0 0,0 0-1 0 0,0 1 1 0 0,-1-1-1 0 0,1 0 1 0 0,0 0-1 0 0,0 0 1 0 0,0 1 0 0 0,0-1-1 0 0,-1 0 1 0 0,1 1-1 0 0,0-1 1 0 0,0 0-1 0 0,0 0 1 0 0,0 1-1 0 0,0-1 1 0 0,0 0 0 0 0,0 1-1 0 0,0-1-123 0 0,-10 94 1837 0 0,-11 51-874 0 0,-42 181-210 0 0,56-298-801 0 0,-10 42-461 0 0,3 1 0 0 0,-4 57 509 0 0,17-104-5141 0 0,1-4-1739 0 0</inkml:trace>
  <inkml:trace contextRef="#ctx0" brushRef="#br2" timeOffset="113415.844">5285 756 4752 0 0,'0'0'101'0'0,"9"4"263"0"0,-8-5-345 0 0,10 3 76 0 0,-10-1 370 0 0,-1-1 143 0 0,0 0 28 0 0,2 0-88 0 0,0 1-1 0 0,0-1 1 0 0,0 1 0 0 0,0 0 0 0 0,0 0 0 0 0,0 0 0 0 0,-1 0-1 0 0,1 0 1 0 0,1 1-548 0 0,-3-2 87 0 0,1 1-1 0 0,-1-1 0 0 0,1 0 0 0 0,-1 1 1 0 0,1-1-1 0 0,-1 1 0 0 0,0-1 1 0 0,1 1-1 0 0,-1-1 0 0 0,0 1 1 0 0,1-1-1 0 0,-1 1 0 0 0,0-1 0 0 0,0 1 1 0 0,0-1-1 0 0,0 1 0 0 0,1 0 1 0 0,-1-1-87 0 0,0 1 337 0 0,0-1 42 0 0,0 0 5 0 0,-10 17 904 0 0,9-16-1237 0 0,0-1 0 0 0,0 1 0 0 0,0 0 0 0 0,0-1 0 0 0,0 1 0 0 0,0-1 0 0 0,0 1 0 0 0,0-1 0 0 0,0 1 0 0 0,0-1 0 0 0,0 0 0 0 0,-1 1 0 0 0,1-1 0 0 0,0 0 1 0 0,0 0-1 0 0,0 0 0 0 0,0 0 0 0 0,0 0 0 0 0,-1 0 0 0 0,1 0-51 0 0,-28-6 748 0 0,9 2-286 0 0,-18-5 130 0 0,26 5-403 0 0,1 2 1 0 0,-1-1-1 0 0,-2 1-189 0 0,-14 0 115 0 0,-119-11 557 0 0,-17 7-672 0 0,-174 14 792 0 0,286-10-509 0 0,-1-2-1 0 0,-4-3-282 0 0,-15 1 0 0 0,30 2 0 0 0,0 3 0 0 0,0 1 0 0 0,0 2 0 0 0,-14 4 0 0 0,40-4 0 0 0,-45 3 12 0 0,-14 1 40 0 0,-29 8-52 0 0,67-8 0 0 0,16-3 0 0 0,0 1 0 0 0,0 1 0 0 0,-13 5 0 0 0,3 1 16 0 0,2 1 0 0 0,-1 1 0 0 0,2 2 0 0 0,-13 9-16 0 0,15-9 18 0 0,19-11 0 0 0,0 0 1 0 0,0 0-1 0 0,1 0 1 0 0,-1 1-1 0 0,1 0 0 0 0,-1 1-18 0 0,-27 28 9 0 0,-10 9 46 0 0,21-17-65 0 0,13-16 55 0 0,0 1-1 0 0,1 1 1 0 0,0-1-1 0 0,-4 8-44 0 0,7-7 21 0 0,1-1 0 0 0,1 1 0 0 0,-1 0 0 0 0,1 5-21 0 0,-10 26-21 0 0,-26 69-202 0 0,18-29 307 0 0,-4 9-168 0 0,-9 72 84 0 0,2-6 0 0 0,-20 34 0 0 0,25-79 64 0 0,20-84-44 0 0,-9 20-20 0 0,-4 14 44 0 0,17-52-44 0 0,0-1 0 0 0,0 0 0 0 0,-3 3 0 0 0,-7 18 0 0 0,9-19 18 0 0,-1-1-1 0 0,0-1 1 0 0,-1 1-1 0 0,-6 7-17 0 0,-2 3 6 0 0,-5 9 212 0 0,-18 20-218 0 0,29-40 36 0 0,-1 1-1 0 0,0-2 1 0 0,-1 1 0 0 0,0-1-1 0 0,-11 7-35 0 0,8-7-7 0 0,11-7 19 0 0,-1 1-1 0 0,1-1 0 0 0,0 0 1 0 0,-1 0-1 0 0,1 0 0 0 0,-1-1 0 0 0,0 1 1 0 0,0-1-1 0 0,1 0 0 0 0,-1 0 1 0 0,-2 0-12 0 0,2 0 12 0 0,0-1 1 0 0,0 0 0 0 0,1 0 0 0 0,-1 0 0 0 0,0-1-1 0 0,0 1 1 0 0,0-1 0 0 0,0 0 0 0 0,1 0 0 0 0,-1 0-1 0 0,0 0 1 0 0,1-1 0 0 0,-1 0 0 0 0,1 1 0 0 0,0-1-1 0 0,-1 0 1 0 0,1-1 0 0 0,0 1 0 0 0,0-1 0 0 0,1 1-1 0 0,-1-1 1 0 0,0 0 0 0 0,1 0 0 0 0,0 0 0 0 0,-1-1-13 0 0,-26-33 64 0 0,8 4-53 0 0,15 25-11 0 0,1 0 0 0 0,0 0 0 0 0,0 0-1 0 0,1-1 1 0 0,-2-5 0 0 0,-33-97 0 0 0,-6-25 0 0 0,42 126 0 0 0,1 1 0 0 0,1-1 0 0 0,-1-8 0 0 0,-3-15 0 0 0,0 6 0 0 0,-1-23 0 0 0,-2-15 0 0 0,3 22 0 0 0,4 26 0 0 0,-2 0 0 0 0,0-4 0 0 0,-4-15 0 0 0,1-8 0 0 0,-7-33 0 0 0,-8-12 0 0 0,8 31 0 0 0,9 44 0 0 0,0-1 0 0 0,-1 1 0 0 0,-4-5 0 0 0,3 4 0 0 0,0 0 0 0 0,1 0 0 0 0,1-1 0 0 0,2 10 37 0 0,0 0 0 0 0,0 0 0 0 0,-1 0-1 0 0,-1-1-36 0 0,2 2 35 0 0,-1 0 0 0 0,1 0-1 0 0,0 0 1 0 0,1 0-1 0 0,-2-5-34 0 0,-5-14 27 0 0,7 19-17 0 0,-1 1-1 0 0,1 0 1 0 0,-1-1 0 0 0,1 0 0 0 0,0-1-10 0 0,0-2 13 0 0,0 0 0 0 0,-1 0 0 0 0,0 0 0 0 0,-1 0 1 0 0,-2-5-14 0 0,-26-47-6 0 0,-30-54 30 0 0,39 80 39 0 0,16 26-57 0 0,0 0 1 0 0,1 0-1 0 0,0-1 0 0 0,0-2-6 0 0,2 5 0 0 0,-1 0 0 0 0,1 0 0 0 0,-1 0 0 0 0,-2-1 0 0 0,-9-14 0 0 0,12 16 0 0 0,0 1 0 0 0,-1-1 0 0 0,0 1 0 0 0,0 0 0 0 0,-1 0 0 0 0,1 1 0 0 0,-3-3 0 0 0,4 4 0 0 0,-58-36 0 0 0,55 34 0 0 0,1 1 0 0 0,-1 0 0 0 0,1 1 0 0 0,-1-1 0 0 0,0 1 0 0 0,0 0 0 0 0,-4 0 0 0 0,-3-2 0 0 0,-23-7 0 0 0,-7-2 0 0 0,39 11 0 0 0,-1 1 0 0 0,1 0 0 0 0,0 0 0 0 0,-1 1 0 0 0,1-1 0 0 0,-1 1 0 0 0,-5-1 0 0 0,-1-1 0 0 0,1 0 0 0 0,-3-1 0 0 0,-1 0 0 0 0,0 1 0 0 0,0 1 0 0 0,-1 0 0 0 0,-13 1 0 0 0,11 0 0 0 0,1 0 0 0 0,-1-1 0 0 0,-13-3 0 0 0,-25-2 0 0 0,29 4 0 0 0,-90-4 0 0 0,73 5 0 0 0,0 2 0 0 0,-12 3 0 0 0,43-3 0 0 0,-42-1 0 0 0,18-2 0 0 0,35 2-152 0 0,0 0 0 0 0,0 0-1 0 0,-1 0 1 0 0,1 0 0 0 0,0 0-1 0 0,0-1 1 0 0,-1 1 0 0 0,1 0 0 0 0,0-1-1 0 0,0 1 1 0 0,0-1 0 0 0,0 1-1 0 0,-1-2 153 0 0,7-4-1036 0 0</inkml:trace>
  <inkml:trace contextRef="#ctx0" brushRef="#br2" timeOffset="114995.571">5358 787 7856 0 0,'0'0'174'0'0,"0"0"29"0"0,0 0 13 0 0,0 0 60 0 0,0 0 224 0 0,0 0 92 0 0,0 0 16 0 0,0 0-5 0 0,0 0-49 0 0,0 0-18 0 0,7-4 876 0 0,-5 4-1323 0 0,0 0-1 0 0,-1-1 0 0 0,1 1 0 0 0,0 0 1 0 0,-1 0-1 0 0,1 0 0 0 0,0 0 1 0 0,-1 0-1 0 0,1 1 0 0 0,-1-1 1 0 0,1 0-1 0 0,0 1 0 0 0,-1-1 0 0 0,1 1 1 0 0,-1 0-1 0 0,1-1 0 0 0,-1 1 1 0 0,2 1-89 0 0,0 0 87 0 0,-1 0 0 0 0,1 1 0 0 0,-1-1 1 0 0,1 1-1 0 0,-1-1 0 0 0,0 1 0 0 0,0 0 1 0 0,0 0-1 0 0,0 1-87 0 0,3 5 110 0 0,-1 1 0 0 0,0-1-1 0 0,0 1 1 0 0,-1 1 0 0 0,2 8-110 0 0,3 23 288 0 0,-2 0 0 0 0,0 18-288 0 0,20 175 1147 0 0,-13-140-645 0 0,5 90 659 0 0,-18-175-1099 0 0,2 50 102 0 0,-3 0 1 0 0,-5 28-165 0 0,2-34 216 0 0,-18 155 291 0 0,13-118-422 0 0,-3 128 51 0 0,16-89 96 0 0,-4-116-143 0 0,2-1 0 0 0,-1 0 0 0 0,2 1-1 0 0,0-1 1 0 0,0 0 0 0 0,2-1 0 0 0,0 2-89 0 0,-3-10 3 0 0,1 4-1 0 0,1 0 1 0 0,0-1 0 0 0,4 6-3 0 0,-6-11 0 0 0,0 1 0 0 0,0-1 0 0 0,0 0 0 0 0,0 0 0 0 0,0-1 0 0 0,0 1 0 0 0,1 0 0 0 0,-1-1 0 0 0,1 1 0 0 0,-1-1-1 0 0,1 0 1 0 0,-1 1 0 0 0,3-1 0 0 0,11 4 16 0 0,-10-2-19 0 0,0-1-1 0 0,1 0 1 0 0,-1 0 0 0 0,1-1-1 0 0,0 0 1 0 0,-1 0-1 0 0,1-1 1 0 0,0 1-1 0 0,0-1 1 0 0,2-1 3 0 0,9-1 10 0 0,-11 1 23 0 0,-1 1-1 0 0,1-1 1 0 0,-1 0 0 0 0,0-1 0 0 0,0 1-1 0 0,0-1 1 0 0,1-1 0 0 0,-2 1 0 0 0,1-1 0 0 0,0 0-1 0 0,1-1-32 0 0,13-11 15 0 0,-2-1 0 0 0,1-1 0 0 0,-2-1-1 0 0,0 0 1 0 0,0-3-15 0 0,-7 9 6 0 0,2-4-6 0 0,-1 0 0 0 0,0 0 0 0 0,-1-1 0 0 0,-1-1 0 0 0,-1 1 0 0 0,3-10 0 0 0,24-76 0 0 0,-14 41 0 0 0,10-20 0 0 0,-12 39 0 0 0,-4 7 0 0 0,2 0 0 0 0,1 1 0 0 0,4-4 0 0 0,3-3 0 0 0,17-39 0 0 0,6-12 0 0 0,-24 48 0 0 0,-16 28 0 0 0,1 0 0 0 0,1 0 0 0 0,12-14 0 0 0,181-224 0 0 0,-193 242 0 0 0,0 1 0 0 0,1 1 0 0 0,0 0 0 0 0,1 0 0 0 0,0 1 0 0 0,2-1 0 0 0,16-10-57 0 0,-14 10 55 0 0,0 0 0 0 0,1 0-1 0 0,17-7 3 0 0,22-13 0 0 0,-17 15 0 0 0,2 2 0 0 0,6 0 0 0 0,5 3-34 0 0,-1 1-1 0 0,46-1 35 0 0,-17 2-3 0 0,40 1 3 0 0,-24 0 0 0 0,8 5 0 0 0,-32 1 0 0 0,-12 2 0 0 0,17-1 0 0 0,59-11-25 0 0,-128 9 444 0 0,-5 2-1537 0 0,0 0-4745 0 0,-3 1-909 0 0</inkml:trace>
  <inkml:trace contextRef="#ctx0" brushRef="#br2" timeOffset="124888.203">4727 185 11312 0 0,'0'0'256'0'0,"4"-2"792"0"0,21 1-346 0 0,0 0 1 0 0,1 1-1 0 0,14 3-702 0 0,-10-1 298 0 0,148 5 596 0 0,-47-3-471 0 0,-12 4 221 0 0,-93-6-569 0 0,1 0 1 0 0,-1 2-1 0 0,0 1 0 0 0,2 2-75 0 0,7 0 15 0 0,18 1 92 0 0,-34-8 203 0 0,-12-4-1324 0 0,-7 4 844 0 0,0 0 1 0 0,0 0-1 0 0,1-1 0 0 0,-1 1 0 0 0,0 0 1 0 0,0 0-1 0 0,0-1 0 0 0,0 1 1 0 0,0 0-1 0 0,0 0 0 0 0,0-1 0 0 0,0 1 1 0 0,0 0-1 0 0,0-1 0 0 0,0 1 1 0 0,0 0-1 0 0,0 0 0 0 0,-1-1 0 0 0,1 1 1 0 0,0 0-1 0 0,0 0 0 0 0,0-1 1 0 0,0 1-1 0 0,0 0 0 0 0,-1 0 0 0 0,1-1 1 0 0,0 1-1 0 0,0 0 170 0 0,-3-4-5141 0 0</inkml:trace>
  <inkml:trace contextRef="#ctx0" brushRef="#br2" timeOffset="125264.985">5423 122 9384 0 0,'0'0'208'0'0,"0"0"33"0"0,0 0 16 0 0,7-3 433 0 0,-3 3-489 0 0,1 0 1 0 0,-1 1 0 0 0,0 0 0 0 0,0-1-1 0 0,1 1 1 0 0,-1 1 0 0 0,0-1 0 0 0,0 1-1 0 0,0-1 1 0 0,1 2-202 0 0,7 2 323 0 0,8 2 320 0 0,0 1 1 0 0,-1 1 0 0 0,1 2-644 0 0,-13-8 203 0 0,-1 1 0 0 0,0 0-1 0 0,0 1 1 0 0,0-1 0 0 0,-1 1 0 0 0,1 0 0 0 0,-1 1 0 0 0,-1-1 0 0 0,1 1-1 0 0,2 5-202 0 0,-5-9 67 0 0,-1 0 0 0 0,0 0-1 0 0,0 0 1 0 0,-1 0 0 0 0,1 1-1 0 0,0-1 1 0 0,-1 0-1 0 0,1 0 1 0 0,-1 1 0 0 0,0-1-1 0 0,1 0 1 0 0,-1 0 0 0 0,0 1-1 0 0,-1-1 1 0 0,1 0-1 0 0,0 1 1 0 0,-1-1 0 0 0,1 0-1 0 0,-1 0 1 0 0,0 1 0 0 0,0-1-1 0 0,1 0 1 0 0,-2 0-1 0 0,1 0 1 0 0,0 0 0 0 0,0 0-1 0 0,0 0 1 0 0,-1 0 0 0 0,1-1-1 0 0,-1 1 1 0 0,0 0-1 0 0,-1 0-66 0 0,-2 3-115 0 0,0-1-1 0 0,-1 0 1 0 0,1 0-1 0 0,-1-1 1 0 0,-1 1 115 0 0,-28 11-4882 0 0,14-7-1022 0 0</inkml:trace>
  <inkml:trace contextRef="#ctx0" brushRef="#br2" timeOffset="127717.901">5068 2 10768 0 0,'0'0'241'0'0,"0"0"38"0"0,0 0 13 0 0,0 0-26 0 0,5-2-171 0 0,-60 26 2620 0 0,-32 6 722 0 0,-76 38-3437 0 0,149-61 274 0 0,1 1 0 0 0,0 0 0 0 0,0 1 0 0 0,0 0 0 0 0,1 1 0 0 0,0 0 0 0 0,1 1 0 0 0,-8 10-274 0 0,17-18 28 0 0,0-1 0 0 0,0 1 0 0 0,1 0 0 0 0,-1 0 0 0 0,1-1 0 0 0,0 1 0 0 0,-1 0 0 0 0,1 0 0 0 0,1 0 0 0 0,-1 0 0 0 0,0 1 0 0 0,1-1 0 0 0,-1 0 0 0 0,1 0 0 0 0,0 0 1 0 0,0 1-29 0 0,1 1 15 0 0,-1 0 0 0 0,1-1 0 0 0,1 1 0 0 0,-1-1 0 0 0,0 0 0 0 0,1 1 1 0 0,0-1-1 0 0,0 0 0 0 0,0 0 0 0 0,3 2-15 0 0,1 4 17 0 0,2-1 0 0 0,0 0 0 0 0,0-1 0 0 0,0 0 0 0 0,1 0 0 0 0,0-1 0 0 0,1 0 0 0 0,5 3-17 0 0,15 7-1782 0 0,24 8 1782 0 0,-32-15-1064 0 0</inkml:trace>
  <inkml:trace contextRef="#ctx0" brushRef="#br2" timeOffset="134568.475">6053 3791 6848 0 0,'0'0'157'0'0,"0"0"23"0"0,0 0 11 0 0,14-10 2086 0 0,-14 9-2224 0 0,0 1-1 0 0,0 0 1 0 0,0 0 0 0 0,1-1 0 0 0,-1 1-1 0 0,0 0 1 0 0,0-1 0 0 0,0 1-1 0 0,0 0 1 0 0,0-1 0 0 0,0 1 0 0 0,0 0-1 0 0,0-1 1 0 0,0 1 0 0 0,0 0-1 0 0,0-1 1 0 0,0 1 0 0 0,0 0 0 0 0,0-1-1 0 0,0 1 1 0 0,0 0 0 0 0,0-1-1 0 0,0 1 1 0 0,0 0 0 0 0,0-1 0 0 0,-1 1-1 0 0,1 0 1 0 0,0 0 0 0 0,0-1-1 0 0,0 1 1 0 0,0 0 0 0 0,-1-1-53 0 0,-11-7 1173 0 0,9 6-1028 0 0,-1 1 0 0 0,1 0 0 0 0,-1 0 0 0 0,1 0 0 0 0,-1 0 0 0 0,1 0 0 0 0,-2 1-145 0 0,-1 0 239 0 0,-1 1 0 0 0,0 0 0 0 0,0 0 0 0 0,0 1 1 0 0,-6 2-240 0 0,-24 4 898 0 0,31-6-818 0 0,0-1 1 0 0,0 1-1 0 0,0 0 0 0 0,0 0 1 0 0,0 1-1 0 0,1 0 0 0 0,-1 0 1 0 0,1 0-1 0 0,0 0 0 0 0,0 1 1 0 0,-1 1-81 0 0,-4 3 82 0 0,1 0 1 0 0,0 1 0 0 0,1 0 0 0 0,0 0-1 0 0,-2 4-82 0 0,4-3 39 0 0,0 0 0 0 0,1 0 0 0 0,0 1 0 0 0,1 0 0 0 0,0 0 0 0 0,0 0-1 0 0,1 0-38 0 0,-19 42 75 0 0,19-43-29 0 0,-2 0 0 0 0,1 0-1 0 0,-4 4-45 0 0,3-5 40 0 0,-53 101 660 0 0,32-57-222 0 0,20-37-371 0 0,2-8-27 0 0,1 0-1 0 0,0 1 1 0 0,1-1 0 0 0,0 1 0 0 0,-1 3-80 0 0,0 21 399 0 0,0 29-399 0 0,-3 72-15 0 0,6-105 16 0 0,-1-17 38 0 0,1 1 0 0 0,0 0 0 0 0,2 7-39 0 0,0-8 9 0 0,0 4 44 0 0,1 0 0 0 0,0-1 0 0 0,2 4-53 0 0,5 21 274 0 0,-5-17-141 0 0,-5-20-134 0 0,0 0 1 0 0,1 0-1 0 0,-1-1 1 0 0,1 1-1 0 0,0 0 1 0 0,0 0-1 0 0,0-1 1 0 0,0 1-1 0 0,1 0 1 0 0,0 0 0 0 0,0 0 0 0 0,0 0 0 0 0,1 0 0 0 0,-1-1 0 0 0,1 1 0 0 0,0-1 0 0 0,0 1 0 0 0,-2-2 0 0 0,1 2 15 0 0,1 0-1 0 0,0 0 0 0 0,-1-1 0 0 0,1 1 0 0 0,0-1 1 0 0,0 1-1 0 0,0-1 0 0 0,1 0 0 0 0,-1 0 0 0 0,0-1 0 0 0,1 1 1 0 0,-1-1-1 0 0,1 1 0 0 0,0-1-14 0 0,24 3 119 0 0,-24-3-110 0 0,-1-1 1 0 0,1 1 0 0 0,-1-1 0 0 0,1 0 0 0 0,-1 0-1 0 0,1 0 1 0 0,-1 0 0 0 0,1-1 0 0 0,-1 1-1 0 0,1-1 1 0 0,-1 0 0 0 0,1 0 0 0 0,-1 0 0 0 0,0 0-1 0 0,1-1-9 0 0,24-8 64 0 0,-21 8-37 0 0,0 0 0 0 0,0-1-1 0 0,0 0 1 0 0,-1 0 0 0 0,4-2-27 0 0,10-8 69 0 0,-1-2 0 0 0,0 0 1 0 0,-1 0-1 0 0,4-7-69 0 0,-17 16 17 0 0,-1 1 1 0 0,0-1-1 0 0,-1 0 1 0 0,3-3-18 0 0,12-19 67 0 0,-13 20-40 0 0,0 0-1 0 0,0 0 1 0 0,-1-1-1 0 0,0 1 1 0 0,0-1-1 0 0,-1 0 0 0 0,-1 0 1 0 0,1 0-1 0 0,-1 0 1 0 0,0-1-27 0 0,7-28 246 0 0,-6 25-170 0 0,-1 0-1 0 0,-1 0 1 0 0,0 0-1 0 0,-1 0 1 0 0,0 0 0 0 0,-1 0-1 0 0,-1-1-75 0 0,2 13 2 0 0,-4-37 83 0 0,1 14 183 0 0,0-19-268 0 0,2 18 232 0 0,-2 0 0 0 0,-1 0 0 0 0,-1 0 0 0 0,-6-20-232 0 0,-7-32 565 0 0,11 43-517 0 0,-1 0 0 0 0,-1 1-1 0 0,-2 0 1 0 0,-2 1 0 0 0,-14-29-48 0 0,-52-100-2288 0 0,66 139 1053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54:29.8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35 383 13360 0 0,'1'-1'101'0'0,"1"-1"0"0"0,-1 0 1 0 0,1 0-1 0 0,-1 1 1 0 0,1-1-1 0 0,0 1 1 0 0,0-1-1 0 0,-1 1 1 0 0,1 0-1 0 0,0 0 0 0 0,0 0 1 0 0,1 0-1 0 0,-1 0 1 0 0,2-1-102 0 0,17-9-44 0 0,0-6 24 0 0,-6 6 142 0 0,-1 0 0 0 0,7-9-122 0 0,-17 16 28 0 0,-1 0 1 0 0,0 0-1 0 0,0 0 0 0 0,0 0 1 0 0,0 0-1 0 0,-1 0 0 0 0,1-1 1 0 0,-1 0-1 0 0,0 1 0 0 0,-1-1 1 0 0,2-3-29 0 0,-3 7 6 0 0,0 0 1 0 0,0 0-1 0 0,0 0 0 0 0,1 1 1 0 0,-1-1-1 0 0,0 0 1 0 0,0 0-1 0 0,0 0 1 0 0,-1 0-1 0 0,1 0 1 0 0,0 0-1 0 0,0 0 1 0 0,0 0-1 0 0,-1 0 1 0 0,1 1-1 0 0,0-1 1 0 0,-1 0-1 0 0,1 0 1 0 0,-1 0-1 0 0,1 1 1 0 0,-1-1-1 0 0,1 0 1 0 0,-1 0-1 0 0,0 0-6 0 0,0 0 12 0 0,-1 1 0 0 0,1-1 0 0 0,-1 0 0 0 0,1 0-1 0 0,-1 0 1 0 0,1 1 0 0 0,-1-1 0 0 0,1 1 0 0 0,-1-1 0 0 0,0 1-1 0 0,1 0 1 0 0,-1 0 0 0 0,0-1-12 0 0,-3 1 48 0 0,1 0-1 0 0,-1 0 0 0 0,0 0 1 0 0,0 1-1 0 0,1 0 0 0 0,-1 0 1 0 0,1 0-1 0 0,-1 0 1 0 0,-3 2-48 0 0,3-1 85 0 0,-1 1 0 0 0,1 0 1 0 0,0 0-1 0 0,0 1 0 0 0,0-1 1 0 0,0 1-1 0 0,0 0 0 0 0,1 1 0 0 0,0-1 1 0 0,0 1-1 0 0,0 0 0 0 0,0 0 1 0 0,1 0-1 0 0,0 0 0 0 0,-2 5-85 0 0,-2 3 192 0 0,0 1 0 0 0,1 0-1 0 0,1 0 1 0 0,0 2-192 0 0,3-9 69 0 0,0 0 0 0 0,1 0 0 0 0,0 0 0 0 0,0 0 0 0 0,1 0 0 0 0,0 0 0 0 0,0 0 0 0 0,1 0-1 0 0,-1 0 1 0 0,2 2-69 0 0,1 4 113 0 0,-3-7-63 0 0,1-1 0 0 0,1 0 0 0 0,-1 0 0 0 0,1 0 0 0 0,-1-1 0 0 0,1 1 0 0 0,1 0 0 0 0,-1-1 0 0 0,3 4-50 0 0,-1-2 51 0 0,-2-3-8 0 0,0-1-1 0 0,0 1 1 0 0,0 0 0 0 0,0 0 0 0 0,1-1 0 0 0,-1 1 0 0 0,1-1 0 0 0,0 0-1 0 0,-1 0 1 0 0,1 0 0 0 0,0 0 0 0 0,0 0 0 0 0,0 0 0 0 0,1-1-1 0 0,-1 0-42 0 0,3 1-10 0 0,0 0-1 0 0,0-1 0 0 0,0 0 0 0 0,1 0 1 0 0,-1 0-1 0 0,0-1 0 0 0,1 0 0 0 0,-1 0 0 0 0,0-1 1 0 0,1 1 10 0 0,24-7-5463 0 0,-16 3-734 0 0</inkml:trace>
  <inkml:trace contextRef="#ctx0" brushRef="#br0" timeOffset="268.88">375 38 14600 0 0,'9'-4'904'0'0,"-8"13"15"0"0,-2 2-1062 0 0,1 0 343 0 0,-1 0 1 0 0,-1-1 0 0 0,0 2-201 0 0,-3 17 735 0 0,-1 21 267 0 0,-1 0 201 0 0,3 4-1203 0 0,-2 37 440 0 0,-1 59-319 0 0,8-137 45 0 0,0-1-2996 0 0,-1-12-3601 0 0</inkml:trace>
  <inkml:trace contextRef="#ctx0" brushRef="#br0" timeOffset="544.565">325 318 11968 0 0,'0'0'349'0'0,"0"0"-1"0"0,1-2-220 0 0,9-12-73 0 0,-9 13-7 0 0,1 0 1 0 0,-1 0-1 0 0,0 0 1 0 0,1 0 0 0 0,-1 0-1 0 0,1 0 1 0 0,0 0-1 0 0,-1 1 1 0 0,1-1-1 0 0,-1 1 1 0 0,1-1 0 0 0,0 1-1 0 0,1-1-48 0 0,1 0 121 0 0,5 0-20 0 0,0-1 1 0 0,0 1-1 0 0,0 1 1 0 0,1-1-1 0 0,-1 2 1 0 0,0-1-1 0 0,7 2-101 0 0,9 0 72 0 0,-5 1-1 0 0,0 0 0 0 0,16 5-71 0 0,-19-4 3 0 0,-1 0 0 0 0,1-2 0 0 0,0 0 0 0 0,5 0-3 0 0,-11-2-246 0 0,22-1 150 0 0,-31 1-484 0 0,0-1-1 0 0,0 1 1 0 0,0-1-1 0 0,0 1 1 0 0,0-1-1 0 0,0 0 1 0 0,0 0-1 0 0,1 0 581 0 0,0-4-4118 0 0</inkml:trace>
  <inkml:trace contextRef="#ctx0" brushRef="#br0" timeOffset="797.341">622 276 8416 0 0,'-12'4'339'0'0,"0"1"1"0"0,0 0 0 0 0,1 1 0 0 0,0 0-1 0 0,0 0 1 0 0,-1 2-340 0 0,9-6 327 0 0,0 0-145 0 0,0 0 0 0 0,1 0 0 0 0,-1 0-1 0 0,1 0 1 0 0,0 1 0 0 0,0-1 0 0 0,0 1 0 0 0,0-1 0 0 0,0 1-1 0 0,0 0 1 0 0,0 0 0 0 0,1-1 0 0 0,0 1 0 0 0,0 0 0 0 0,-1 1 0 0 0,2-1-1 0 0,-1 0 1 0 0,0 0 0 0 0,1 0 0 0 0,-1 1 0 0 0,1-1 0 0 0,0 0-1 0 0,0 0 1 0 0,0 1 0 0 0,0-1 0 0 0,1 1-182 0 0,0-2 59 0 0,-1 0 0 0 0,1 1 0 0 0,0-1 0 0 0,-1 0 0 0 0,1 0 0 0 0,0 0 0 0 0,1 0 0 0 0,-1 0 0 0 0,0 0 0 0 0,1 0 0 0 0,-1 0 0 0 0,1 0 1 0 0,-1 0-1 0 0,1-1 0 0 0,0 1 0 0 0,0-1 0 0 0,0 1 0 0 0,0-1 0 0 0,0 0 0 0 0,0 1 0 0 0,0-1 0 0 0,0 0 0 0 0,0-1 0 0 0,0 1 0 0 0,1 0 0 0 0,-1-1 0 0 0,0 1 0 0 0,1-1 0 0 0,-1 0 0 0 0,1 1 0 0 0,-1-1 0 0 0,0 0 0 0 0,1-1 0 0 0,-1 1 0 0 0,2-1-59 0 0,1 1 71 0 0,-1-1-1 0 0,1 0 0 0 0,-1 0 0 0 0,1-1 0 0 0,-1 1 0 0 0,1-1 0 0 0,-1 0 0 0 0,0 0 0 0 0,0-1 0 0 0,0 1 0 0 0,0-1 0 0 0,-1 0 0 0 0,1 0 0 0 0,-1 0 0 0 0,1-1-70 0 0,3-4 37 0 0,0 0 0 0 0,-1-1 0 0 0,0 0 0 0 0,0 0 0 0 0,-1-1-1 0 0,0 0-36 0 0,-1 4 0 0 0,-4 6 0 0 0,0 0 0 0 0,0 0 0 0 0,0 0 0 0 0,0 0 0 0 0,0 0 0 0 0,0 0 0 0 0,0 0 0 0 0,0 0 0 0 0,0 0 0 0 0,1 0 0 0 0,-1 0 0 0 0,0 0 0 0 0,0 0 0 0 0,0 0 0 0 0,0 0 0 0 0,0 0 0 0 0,0 0 0 0 0,0 0 0 0 0,0 0 0 0 0,0 1 0 0 0,1-1 0 0 0,-1 0 0 0 0,0 0 0 0 0,0 0 0 0 0,0 0 0 0 0,0 0 0 0 0,0 0 0 0 0,0 0 0 0 0,0 0 0 0 0,0 0 0 0 0,0 0 0 0 0,0 0 0 0 0,0 0 0 0 0,0 0 0 0 0,0 1 0 0 0,0-1 0 0 0,0 0 0 0 0,0 0 0 0 0,0 0 0 0 0,1 0 0 0 0,-1 0 0 0 0,0 0 0 0 0,0 0 0 0 0,0 0 0 0 0,0 0 0 0 0,0 1 0 0 0,0-1 0 0 0,0 0 0 0 0,0 0 0 0 0,-1 0 0 0 0,1 0 0 0 0,0 0 0 0 0,0 0 0 0 0,0 0 0 0 0,0 0 0 0 0,0 0 0 0 0,3 12 0 0 0,-2-4 0 0 0,9 19 52 0 0,-9-20-49 0 0,2 0 0 0 0,-1 0 0 0 0,1 0 0 0 0,0-1-1 0 0,0 1 1 0 0,3 4-3 0 0,-4-10-1 0 0,-1 1-1 0 0,1 0 1 0 0,-1-1-1 0 0,1 1 0 0 0,-1-1 1 0 0,1 1-1 0 0,0-1 1 0 0,0 0-1 0 0,0 0 0 0 0,0 0 1 0 0,0 0-1 0 0,0 0 1 0 0,0 0-1 0 0,0 0 0 0 0,0-1 1 0 0,0 1-1 0 0,1-1 1 0 0,-1 0-1 0 0,0 1 0 0 0,0-1 1 0 0,1 0-1 0 0,-1 0 1 0 0,0 0-1 0 0,2-1 2 0 0,1 0-386 0 0,1 0 1 0 0,0-1-1 0 0,-1 0 1 0 0,0 0-1 0 0,2 0 386 0 0,4-4-6118 0 0</inkml:trace>
  <inkml:trace contextRef="#ctx0" brushRef="#br0" timeOffset="1097.509">927 1 15264 0 0,'-12'3'1161'0'0,"8"-1"-1119"0"0,1 0 0 0 0,0 0 1 0 0,0 1-1 0 0,0-1 0 0 0,0 1 1 0 0,0 0-1 0 0,0 0 0 0 0,1 0 0 0 0,-1 0 1 0 0,1 0-1 0 0,0 1 0 0 0,0-1 1 0 0,0 1-1 0 0,1-1 0 0 0,-1 1 1 0 0,1 0-1 0 0,-1 1-42 0 0,-2 11 214 0 0,1-1-1 0 0,0 1 1 0 0,0 11-214 0 0,1-10 304 0 0,-5 31 329 0 0,2-18-212 0 0,1 0 0 0 0,1 0 0 0 0,2 0 0 0 0,2 4-421 0 0,0-11 110 0 0,-1-10-24 0 0,1 0-1 0 0,1-1 1 0 0,1 9-86 0 0,-2-17-21 0 0,0-1-1 0 0,0 1 1 0 0,0-1 0 0 0,1 0 0 0 0,-1 1-1 0 0,1-1 1 0 0,0 0 0 0 0,0 0 0 0 0,0 0-1 0 0,0 0 1 0 0,1-1 0 0 0,-1 1 0 0 0,1 0-1 0 0,-1-1 1 0 0,1 0 21 0 0,-1 0-168 0 0,1-1 0 0 0,-1-1-1 0 0,1 1 1 0 0,-1 0 0 0 0,0 0 0 0 0,1-1 0 0 0,-1 0-1 0 0,1 1 1 0 0,0-1 0 0 0,-1 0 0 0 0,1 0 0 0 0,-1 0 0 0 0,1-1-1 0 0,-1 1 1 0 0,1 0 0 0 0,-1-1 0 0 0,0 0 0 0 0,1 0-1 0 0,-1 1 1 0 0,2-2 168 0 0,11-4-6258 0 0</inkml:trace>
  <inkml:trace contextRef="#ctx0" brushRef="#br0" timeOffset="1687.781">1154 229 14544 0 0,'0'0'330'0'0,"-3"3"440"0"0,-14 13-191 0 0,0 1 1 0 0,1 1-1 0 0,1 0 1 0 0,0 3-580 0 0,0 0 753 0 0,0 1-1 0 0,-2 8-752 0 0,13-23 97 0 0,1 0 0 0 0,-1 0 0 0 0,2 0-1 0 0,-1 0 1 0 0,1 1 0 0 0,0 0 0 0 0,0-1-1 0 0,1 1 1 0 0,0 6-97 0 0,1-12 8 0 0,0 0-1 0 0,0 0 1 0 0,0-1 0 0 0,0 1 0 0 0,0 0-1 0 0,1 0 1 0 0,-1 0 0 0 0,0-1-1 0 0,1 1 1 0 0,0 0 0 0 0,-1-1 0 0 0,1 1-1 0 0,0 0 1 0 0,0-1 0 0 0,0 1-1 0 0,0-1 1 0 0,0 1 0 0 0,0-1-1 0 0,0 0 1 0 0,2 2-8 0 0,-2-2 14 0 0,1-1 1 0 0,0 1-1 0 0,-1 0 0 0 0,1-1 0 0 0,-1 1 1 0 0,1-1-1 0 0,0 0 0 0 0,-1 1 0 0 0,1-1 1 0 0,0 0-1 0 0,0 0 0 0 0,-1 0 0 0 0,1 0 1 0 0,0 0-1 0 0,-1 0 0 0 0,1-1 0 0 0,0 1 1 0 0,0-1-1 0 0,-1 1 0 0 0,1-1 0 0 0,0 0-14 0 0,5-1 31 0 0,-1 0-1 0 0,0 0 1 0 0,0-1 0 0 0,0 0-1 0 0,0 0 1 0 0,0-1-1 0 0,-1 1 1 0 0,1-1-1 0 0,-1-1 1 0 0,0 1-1 0 0,3-5-30 0 0,-7 9 0 0 0,6-9 0 0 0,0 0 0 0 0,-1 0 0 0 0,0-1 0 0 0,0 0 0 0 0,-4 7 0 0 0,-1-1 0 0 0,0 1 0 0 0,1-1 0 0 0,-1 0 0 0 0,0 1 0 0 0,-1-1 0 0 0,1 0 0 0 0,-1 0 0 0 0,0 0 0 0 0,0 0 0 0 0,0 1 0 0 0,0-1 0 0 0,-1-2 0 0 0,1 2 0 0 0,-1 0 0 0 0,0 0 0 0 0,1 0 0 0 0,-1-1 0 0 0,0 1 0 0 0,-1 1 0 0 0,0-4 0 0 0,-2-5 0 0 0,3 7 0 0 0,-4 1 0 0 0,4-1 0 0 0,1 4-2 0 0,0 1-1 0 0,0-1 1 0 0,0 0-1 0 0,0 0 0 0 0,0 0 1 0 0,0 0-1 0 0,0 1 0 0 0,0-1 1 0 0,0 0-1 0 0,1 0 1 0 0,-1 0-1 0 0,0 1 0 0 0,1-1 1 0 0,-1 0-1 0 0,1 1 1 0 0,-1-1-1 0 0,0 0 0 0 0,1 1 1 0 0,0-1-1 0 0,-1 0 0 0 0,1 1 1 0 0,-1-1-1 0 0,1 1 1 0 0,0-1-1 0 0,-1 1 0 0 0,1-1 1 0 0,0 1-1 0 0,-1-1 1 0 0,1 1-1 0 0,0 0 0 0 0,0 0 1 0 0,0-1-1 0 0,-1 1 0 0 0,1 0 3 0 0,3-2-9 0 0,3-1-6 0 0,0 0 0 0 0,0 0 0 0 0,1 1 0 0 0,-1-1 1 0 0,1 2-1 0 0,-1-1 0 0 0,1 1 0 0 0,0 0 0 0 0,4 1 15 0 0,-7-1 0 0 0,0 2 0 0 0,0-1 0 0 0,0 0 0 0 0,-1 1 0 0 0,1 0 0 0 0,0 0 0 0 0,-1 0 0 0 0,1 1 0 0 0,-1 0 0 0 0,1-1 0 0 0,-1 1 0 0 0,0 1 0 0 0,0-1 0 0 0,0 1 0 0 0,0 0 0 0 0,1 1 0 0 0,3 3 93 0 0,0 1 0 0 0,-1 0 0 0 0,0 0 0 0 0,5 9-93 0 0,-8-12 95 0 0,-1 1 1 0 0,-1-1-1 0 0,1 1 1 0 0,-1 0-1 0 0,0 0 1 0 0,0 0-1 0 0,-1 0 1 0 0,0 0-1 0 0,0 1-95 0 0,0 1 94 0 0,-1 0 1 0 0,1 0-1 0 0,-2-1 0 0 0,1 1 1 0 0,-1 0-1 0 0,0 0 1 0 0,-1 0-1 0 0,0-1 0 0 0,-3 8-94 0 0,5-13 1 0 0,-8 10 9 0 0,7-10 43 0 0,-3-2 16 0 0,4 0-59 0 0,-1 0 0 0 0,1 0 0 0 0,0 0 0 0 0,-1 0-1 0 0,1 0 1 0 0,0 0 0 0 0,-1 0 0 0 0,1 0 0 0 0,0-1 0 0 0,-1 1-1 0 0,1 0 1 0 0,0 0 0 0 0,-1 0 0 0 0,1 0 0 0 0,0 0 0 0 0,-1-1 0 0 0,1 1-1 0 0,0 0 1 0 0,-1 0 0 0 0,1-1 0 0 0,0 1 0 0 0,0 0 0 0 0,-1 0-1 0 0,1-1 1 0 0,0 1 0 0 0,0 0 0 0 0,0-1 0 0 0,0 1 0 0 0,-1 0 0 0 0,1-1-1 0 0,0 1 1 0 0,0-1-10 0 0,-2-1-1 0 0,1-1 0 0 0,0 0 0 0 0,-1 0 0 0 0,1 0 0 0 0,0 0 0 0 0,1 0 0 0 0,-1 0 0 0 0,0 0 0 0 0,1 0 0 0 0,0-1 0 0 0,0 1 0 0 0,0 0 0 0 0,0 0 0 0 0,0 0 0 0 0,1 0 0 0 0,0-3 1 0 0,1-5-152 0 0,1-1 0 0 0,0 0 0 0 0,4-8 152 0 0,-2 10-61 0 0,0 1-1 0 0,0 0 1 0 0,1 1-1 0 0,-1-1 0 0 0,2 1 1 0 0,-1 0-1 0 0,1 1 1 0 0,1 0-1 0 0,-1 0 0 0 0,6-3 62 0 0,-10 7-21 0 0,1 0 0 0 0,0 1 0 0 0,0 0 0 0 0,1 0 0 0 0,-1 0 0 0 0,0 0-1 0 0,1 0 1 0 0,-1 1 0 0 0,1 0 0 0 0,2-1 21 0 0,-5 2-6 0 0,0 0 0 0 0,0-1-1 0 0,0 1 1 0 0,0 0 0 0 0,1 0-1 0 0,-1 1 1 0 0,0-1 0 0 0,0 0 0 0 0,0 1-1 0 0,0-1 1 0 0,0 1 0 0 0,0-1 0 0 0,0 1-1 0 0,0 0 1 0 0,-1 0 0 0 0,1 0-1 0 0,0 0 1 0 0,0 0 0 0 0,-1 1 0 0 0,1-1-1 0 0,0 0 1 0 0,-1 1 0 0 0,0-1 0 0 0,1 1-1 0 0,-1 0 7 0 0,4 4 1 0 0,-2-2 0 0 0,-1-1 1 0 0,1 1-1 0 0,0 0 0 0 0,-1 0 0 0 0,0 1 0 0 0,0-1 0 0 0,0 0 0 0 0,-1 1 0 0 0,1-1 0 0 0,-1 2-1 0 0,1 2 8 0 0,1 11 252 0 0,0 0 1 0 0,0 0 0 0 0,-2 13-261 0 0,-1-19 319 0 0,0 0 1 0 0,-1 0-1 0 0,-3 9-319 0 0,5-7 999 0 0,1-9-1912 0 0,1-8-5783 0 0,0-4-661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55:05.889"/>
    </inkml:context>
    <inkml:brush xml:id="br0">
      <inkml:brushProperty name="width" value="0.05" units="cm"/>
      <inkml:brushProperty name="height" value="0.05" units="cm"/>
      <inkml:brushProperty name="color" value="#0000FF"/>
    </inkml:brush>
    <inkml:brush xml:id="br1">
      <inkml:brushProperty name="width" value="0.05" units="cm"/>
      <inkml:brushProperty name="height" value="0.05" units="cm"/>
      <inkml:brushProperty name="color" value="#E71224"/>
    </inkml:brush>
    <inkml:brush xml:id="br2">
      <inkml:brushProperty name="width" value="0.05" units="cm"/>
      <inkml:brushProperty name="height" value="0.05" units="cm"/>
    </inkml:brush>
    <inkml:brush xml:id="br3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8552 4445 13880 0 0,'0'0'32'0'0,"0"0"-1"0"0,0 0 1 0 0,0-1 0 0 0,0 1 0 0 0,0 0 0 0 0,0 0 0 0 0,0 0 0 0 0,-1-1 0 0 0,1 1 0 0 0,0 0 0 0 0,0 0 0 0 0,0-1 0 0 0,0 1 0 0 0,0 0 0 0 0,0 0 0 0 0,0-1 0 0 0,1 1 0 0 0,-1 0 0 0 0,0 0-1 0 0,0 0 1 0 0,0-1 0 0 0,0 1 0 0 0,0 0 0 0 0,0 0 0 0 0,0-1 0 0 0,0 1 0 0 0,1 0 0 0 0,-1 0 0 0 0,0 0 0 0 0,0 0 0 0 0,0-1 0 0 0,0 1 0 0 0,1 0 0 0 0,-1 0 0 0 0,0 0 0 0 0,0 0-1 0 0,0 0 1 0 0,1-1 0 0 0,-1 1 0 0 0,0 0 0 0 0,0 0 0 0 0,0 0 0 0 0,1 0 0 0 0,-1 0 0 0 0,0 0 0 0 0,0 0 0 0 0,1 0 0 0 0,-1 0 0 0 0,0 0 0 0 0,0 0 0 0 0,1 0 0 0 0,-1 0 0 0 0,0 0 0 0 0,0 0-32 0 0,19 0 119 0 0,-14 0 169 0 0,-4 0-43 0 0,0 0-212 0 0,-1-1 1 0 0,0 1 0 0 0,1 0-1 0 0,-1-1 1 0 0,0 1-1 0 0,1 0 1 0 0,-1-1-1 0 0,0 1 1 0 0,1 0-1 0 0,-1-1 1 0 0,1 1 0 0 0,-1 0-1 0 0,1 0 1 0 0,-1-1-1 0 0,0 1 1 0 0,1 0-1 0 0,-1 0 1 0 0,1 0-1 0 0,-1 0 1 0 0,1 0 0 0 0,-1 0-1 0 0,1 0 1 0 0,-1 0-1 0 0,1 0 1 0 0,-1 0-1 0 0,1 0-33 0 0,13-1 251 0 0,-13 1-256 0 0,0 0 99 0 0,-1 0 88 0 0,0 0 40 0 0,0 0 8 0 0,0 0 6 0 0,0 0 16 0 0,0 0 4 0 0,0 0 0 0 0,0 0-9 0 0,0 0-39 0 0,0 0-15 0 0,0 0-1 0 0,1 0-32 0 0,3-1-114 0 0,-3 0 23 0 0,-1 1 19 0 0,-1 0-19 0 0,0-3-3 0 0,0 3 8 0 0,1 0 14 0 0,0 0-13 0 0,0 0-10 0 0,0 0 3 0 0,0 0 16 0 0,0 0 4 0 0,0 0 0 0 0,0 0-1 0 0,0 0-6 0 0,0 14 127 0 0,0-2-96 0 0,-2 1 0 0 0,0-1 0 0 0,0 0 0 0 0,-2 3-112 0 0,-2 10 80 0 0,-7 77 176 0 0,6-55-169 0 0,5-30-37 0 0,0 0 0 0 0,-4 11-50 0 0,4-21 11 0 0,1 1 0 0 0,0 0 0 0 0,1 0 0 0 0,0 0 1 0 0,0 0-12 0 0,-3 32-3 0 0,-5 16-85 0 0,7-43 67 0 0,1-12-91 0 0,0-1-43 0 0,0 0-957 0 0,0 0-3997 0 0,0 0-1709 0 0</inkml:trace>
  <inkml:trace contextRef="#ctx0" brushRef="#br0" timeOffset="293.888">8629 4473 12728 0 0,'0'0'289'0'0,"0"0"40"0"0,4-3 326 0 0,-3 2-637 0 0,1 0 0 0 0,-1 0 0 0 0,0 0 0 0 0,0 0 0 0 0,1 1 0 0 0,-1-1 0 0 0,0 0 1 0 0,1 1-1 0 0,-1-1 0 0 0,0 0 0 0 0,1 1 0 0 0,-1 0 0 0 0,1-1 0 0 0,-1 1 0 0 0,1 0 0 0 0,-1 0 0 0 0,1 0 0 0 0,-1 0 0 0 0,1 0 0 0 0,-1 0 1 0 0,1 0-1 0 0,0 1-18 0 0,4-1 201 0 0,-5 0 25 0 0,1 1 248 0 0,3 3-74 0 0,1-1 0 0 0,-1 1 0 0 0,0 0 1 0 0,0 1-1 0 0,-1-1 0 0 0,1 1 0 0 0,1 3-400 0 0,-4-5 129 0 0,0-1 0 0 0,-1 0-1 0 0,1 1 1 0 0,-1 0 0 0 0,0-1-1 0 0,0 1 1 0 0,0 0-1 0 0,0-1 1 0 0,0 1 0 0 0,-1 0-1 0 0,1 0 1 0 0,-1 0 0 0 0,0 0-1 0 0,1 0 1 0 0,-1 0-1 0 0,-1-1 1 0 0,1 1 0 0 0,-1 3-129 0 0,0-4 33 0 0,0 1 1 0 0,0 0-1 0 0,-1 0 1 0 0,1-1 0 0 0,-1 1-1 0 0,0-1 1 0 0,1 0-1 0 0,-1 1 1 0 0,0-1-1 0 0,0 0 1 0 0,-1 0-1 0 0,1 0 1 0 0,0 0 0 0 0,-1 0-1 0 0,1-1 1 0 0,-1 1-1 0 0,0-1 1 0 0,-1 1-34 0 0,-9 4 105 0 0,-1-1-1 0 0,1 0 1 0 0,-5 1-105 0 0,4-3-194 0 0,-1 0 0 0 0,-14 0 194 0 0,12-1-456 0 0,16-2 287 0 0,0 0 0 0 0,-1 0-1 0 0,1 0 1 0 0,-1 0-1 0 0,1 0 1 0 0,-1 0 0 0 0,1 0-1 0 0,0-1 1 0 0,-1 1-1 0 0,0-1 170 0 0,-4 0-2182 0 0,-2-1 743 0 0</inkml:trace>
  <inkml:trace contextRef="#ctx0" brushRef="#br0" timeOffset="712.6">8832 4437 13736 0 0,'0'0'400'0'0,"0"0"0"0"0,8-11 257 0 0,1 6-161 0 0,0 0-1 0 0,-1 1 1 0 0,2 0 0 0 0,-1 1 0 0 0,0-1-1 0 0,4 1-495 0 0,6-3 751 0 0,6 0-335 0 0,5 1-116 0 0,-25 4-248 0 0,1 0 0 0 0,-1 0 0 0 0,1 0 0 0 0,0 1-1 0 0,-1-1 1 0 0,1 1 0 0 0,0 1 0 0 0,-1-1 0 0 0,1 1-52 0 0,-4-1 64 0 0,-2 0 2 0 0,9 13 248 0 0,-8-11-289 0 0,-1 0 0 0 0,0 0 0 0 0,1-1 0 0 0,-1 1 0 0 0,0 0 0 0 0,0 0 0 0 0,0 0 0 0 0,-1 0 0 0 0,1 0 1 0 0,0 0-1 0 0,-1 0 0 0 0,1 0 0 0 0,-1 0 0 0 0,1 0 0 0 0,-1 0 0 0 0,0-1 0 0 0,0 1 0 0 0,0 1-25 0 0,-2 2 43 0 0,0 0 0 0 0,-1 0 0 0 0,1-1 0 0 0,-1 1 0 0 0,-3 3-43 0 0,-16 16 63 0 0,-31 29 46 0 0,41-42-63 0 0,1 0-1 0 0,1 1 0 0 0,-1 1 1 0 0,2 0-1 0 0,0 1 0 0 0,-3 6-45 0 0,12-17 40 0 0,0 0 0 0 0,0 1 0 0 0,0-1 0 0 0,0 0 0 0 0,1 1 0 0 0,-1 2-40 0 0,3 4 89 0 0,0-8-147 0 0,-1-2 39 0 0,0 1 9 0 0,0 1-1 0 0,0-1 0 0 0,0 0 0 0 0,0 0 0 0 0,0 0 1 0 0,1 0-1 0 0,-1 0 0 0 0,0-1 0 0 0,1 1 0 0 0,-1 0 1 0 0,0-1-1 0 0,1 1 0 0 0,-1-1 0 0 0,1 1 11 0 0,20 6 211 0 0,-12-6-116 0 0,0 0-1 0 0,0 0 0 0 0,1-1 0 0 0,1 0-94 0 0,-2 0 93 0 0,101-2-471 0 0,-110-3-2338 0 0,-1 4-4339 0 0</inkml:trace>
  <inkml:trace contextRef="#ctx0" brushRef="#br0" timeOffset="945.364">8811 4532 11312 0 0,'0'0'332'0'0,"0"0"-4"0"0,12-4-196 0 0,45-15 2294 0 0,-31 13-761 0 0,25-4 2039 0 0,40-4-3704 0 0,-67 16 10 0 0,7-2-2313 0 0,-29 0-4071 0 0</inkml:trace>
  <inkml:trace contextRef="#ctx0" brushRef="#br0" timeOffset="1254.209">9282 4356 14368 0 0,'0'0'330'0'0,"0"0"45"0"0,0 0 17 0 0,0 0-47 0 0,0 14 711 0 0,-7 83 3685 0 0,5 45-3283 0 0,2-136-1456 0 0,-1 1 1 0 0,1 0-1 0 0,-1 0 0 0 0,0-1 1 0 0,-1 1-1 0 0,-1 5-2 0 0,1-7-64 0 0,1-4-136 0 0,1 0-1 0 0,0 0 1 0 0,0-1-1 0 0,-1 1 1 0 0,1 0-1 0 0,-1-1 1 0 0,1 1-1 0 0,0 0 0 0 0,-1-1 1 0 0,1 1-1 0 0,-1-1 1 0 0,1 1-1 0 0,-1 0 1 0 0,0-1-1 0 0,1 1 1 0 0,-1-1-1 0 0,0 1 201 0 0,0-1-7174 0 0</inkml:trace>
  <inkml:trace contextRef="#ctx0" brushRef="#br0" timeOffset="1431.065">9167 4418 14976 0 0,'0'0'340'0'0,"0"0"50"0"0,0 0 24 0 0,0 0-55 0 0,11 2 336 0 0,31 3 2217 0 0,-18-3-2035 0 0,1-1-1 0 0,15-2-876 0 0,1 0 128 0 0,23-4 143 0 0,-19 1-6568 0 0,-22 2-556 0 0</inkml:trace>
  <inkml:trace contextRef="#ctx0" brushRef="#br1" timeOffset="-7211.789">7687 4132 5696 0 0,'0'0'132'0'0,"0"0"17"0"0,1 0 10 0 0,0 1-151 0 0,0-1 1 0 0,0 1-1 0 0,0-1 1 0 0,0 1 0 0 0,0-1-1 0 0,0 1 1 0 0,0-1-1 0 0,0 0 1 0 0,1 0-1 0 0,-1 1 1 0 0,0-1-1 0 0,0 0 1 0 0,0 0-1 0 0,0 0 1 0 0,0 0-1 0 0,0 0 1 0 0,0-1-1 0 0,1 1-8 0 0,4-1 59 0 0,82 1 4235 0 0,-80 1-3655 0 0,-8-1-537 0 0,0 0 0 0 0,0 0-1 0 0,0 0 1 0 0,0 0 0 0 0,0 0 0 0 0,0 0 0 0 0,0 0 0 0 0,0 0 0 0 0,0 0 0 0 0,0 0-1 0 0,0 1 1 0 0,0-1 0 0 0,0 0 0 0 0,0 0 0 0 0,0 0 0 0 0,0 0 0 0 0,0 0 0 0 0,0 0-1 0 0,0 0 1 0 0,0 0 0 0 0,0 0 0 0 0,0 0 0 0 0,0 0 0 0 0,0 0 0 0 0,0 0 0 0 0,0 0-1 0 0,0 1 1 0 0,0-1 0 0 0,0 0 0 0 0,0 0 0 0 0,0 0 0 0 0,0 0-102 0 0,-10 2 46 0 0,6-1-31 0 0,1 0 1 0 0,-1-1 0 0 0,0 1-1 0 0,0-1 1 0 0,0 0-1 0 0,0 0 1 0 0,0 0 0 0 0,-1 0-16 0 0,-5-1 45 0 0,-1 1 0 0 0,0 0 0 0 0,0 0 1 0 0,1 1-1 0 0,-7 2-45 0 0,-35 2 158 0 0,-5-4-50 0 0,0 0 216 0 0,-9-3-324 0 0,32-1 190 0 0,-25-2 94 0 0,42 4-214 0 0,14 1-63 0 0,-1-1 1 0 0,1 1 0 0 0,-1 0-1 0 0,1 0 1 0 0,-1 1-1 0 0,1-1 1 0 0,-1 1-8 0 0,3-1 1 0 0,1 0-1 0 0,-1 0 1 0 0,0 0 0 0 0,0 1-1 0 0,0-1 1 0 0,1 0 0 0 0,-1 0-1 0 0,0 0 1 0 0,0 0 0 0 0,0 0-1 0 0,0-1 1 0 0,1 1 0 0 0,-1 0-1 0 0,0 0 1 0 0,0 0 0 0 0,1-1 0 0 0,-1 1-1 0 0,0-1 0 0 0,0 1 0 0 0,1 0-1 0 0,0 0 1 0 0,0 0 0 0 0,0 0-1 0 0,0 0 1 0 0,0 0-1 0 0,-1 0 1 0 0,1 0-1 0 0,0 0 1 0 0,0 0 0 0 0,0 0-1 0 0,0 0 1 0 0,0 0-1 0 0,-1 0 1 0 0,1 0-1 0 0,0 0 1 0 0,0 0-1 0 0,0 0 1 0 0,0 0 0 0 0,0 0-1 0 0,-1 0 1 0 0,1 0-1 0 0,0 0 1 0 0,0 0-1 0 0,0 0 1 0 0,0 0 0 0 0,0 0-1 0 0,-1 0 1 0 0,1 0-1 0 0,0 0 1 0 0,0 0-1 0 0,0 0 1 0 0,0 1 0 0 0,0-1-1 0 0,0 0 1 0 0,0 0-1 0 0,-1 0 1 0 0,1 0-1 0 0,0 0 1 0 0,0 0 0 0 0,0 1 0 0 0,0-1-120 0 0,0 0-178 0 0,0 0-44 0 0,0 0-620 0 0,0 0-2592 0 0,0 0-1114 0 0</inkml:trace>
  <inkml:trace contextRef="#ctx0" brushRef="#br1" timeOffset="-5956.086">7594 4135 7688 0 0,'0'0'166'0'0,"2"0"29"0"0,32-1 249 0 0,-14 0-155 0 0,1 1 1 0 0,8 2-290 0 0,6 0 856 0 0,1-2 1 0 0,5-1-857 0 0,10 0 1115 0 0,-27 0-668 0 0,-17 0-287 0 0,0 1-1 0 0,0 0 0 0 0,0 0 0 0 0,0 0 1 0 0,2 2-160 0 0,5-1 172 0 0,1 0 1 0 0,-1 0-1 0 0,0-1 1 0 0,5-2-173 0 0,17 1 246 0 0,68 3 208 0 0,-91-1-325 0 0,-13 0-102 0 0,1 0 43 0 0,-1-1-6 0 0,18 3 373 0 0,-16-2-430 0 0,10-2-3 0 0,-4-2-44 0 0,-8 1 9 0 0,0 2 8 0 0,1-1-93 0 0,-1 1-10 0 0,1-1 19 0 0,3-2 102 0 0,-2 2 81 0 0,-2 1 0 0 0,0 0-6 0 0,-1 0-36 0 0,1 1-1 0 0,-1 0 1 0 0,1 0-1 0 0,-1 0 1 0 0,1 0-1 0 0,0-1 0 0 0,-1 1 1 0 0,1 0-1 0 0,0 0 1 0 0,0 0-1 0 0,0 0 1 0 0,0 0-1 0 0,-1 0 1 0 0,1 0-1 0 0,1 0 1 0 0,-1 0-1 0 0,0 0 1 0 0,0 0-34 0 0,0 4 87 0 0,-5 26 369 0 0,2 1 0 0 0,1 0 0 0 0,3 31-456 0 0,-1-14 418 0 0,0-48-405 0 0,0-1 0 0 0,0 1 0 0 0,0 0-1 0 0,0-1 1 0 0,0 1 0 0 0,0-1 0 0 0,0 1 0 0 0,0-1-1 0 0,-1 1 1 0 0,1 0 0 0 0,0-1 0 0 0,0 1 0 0 0,0-1 0 0 0,-1 1-1 0 0,1-1 1 0 0,0 1 0 0 0,-1-1 0 0 0,1 1 0 0 0,-1-1-1 0 0,1 0 1 0 0,0 1 0 0 0,-1-1 0 0 0,1 1 0 0 0,-1-1 0 0 0,1 0-1 0 0,-1 1 1 0 0,1-1 0 0 0,-1 0 0 0 0,1 0 0 0 0,-1 1-1 0 0,1-1 1 0 0,-1 0 0 0 0,1 0 0 0 0,-1 0 0 0 0,0 0 0 0 0,1 0-1 0 0,-1 0-12 0 0,-21-2 335 0 0,19 1-357 0 0,0 0 43 0 0,0 1-1 0 0,0-1 1 0 0,0 1 0 0 0,-1-1 0 0 0,1 1-1 0 0,0 0 1 0 0,0 0 0 0 0,0 1-21 0 0,-10-1 28 0 0,-36-1-28 0 0,-132 7 118 0 0,94 0-108 0 0,-84-12-10 0 0,150 6 0 0 0,0 1 0 0 0,1 0 0 0 0,-11 3 0 0 0,-4 0 0 0 0,-31 1 0 0 0,-9-4 0 0 0,63-1 0 0 0,0-1 0 0 0,0-1 0 0 0,0 0 0 0 0,-8-3 0 0 0,16 4 0 0 0,2-1 11 0 0,1 1 38 0 0,-7-1 23 0 0,7 2 8 0 0,1 0-6 0 0,-1-10 539 0 0,0 5-515 0 0,1-1 0 0 0,-1 0 0 0 0,1 0 0 0 0,0 0 0 0 0,0 0 0 0 0,1 0 0 0 0,-1 0 0 0 0,2-4-98 0 0,1-20 269 0 0,-2 17-215 0 0,1 0 0 0 0,2-12-54 0 0,0-3 20 0 0,-2 11-45 0 0,-2 11-32 0 0,1-1 0 0 0,0 1-1 0 0,0 0 1 0 0,0-1 0 0 0,1 1 0 0 0,0 0 0 0 0,1-2 57 0 0,-2 6-375 0 0,-1 1-1254 0 0,0-3-4981 0 0</inkml:trace>
  <inkml:trace contextRef="#ctx0" brushRef="#br0" timeOffset="-1643.391">7245 4493 7248 0 0,'0'0'209'0'0,"0"0"86"0"0,0 0 211 0 0,0 0 92 0 0,0 0 11 0 0,3-7 1438 0 0,-2 5-1668 0 0,0 0 1 0 0,0 1-1 0 0,0-1 1 0 0,0 1-1 0 0,1-1 1 0 0,-1 1-1 0 0,0 0 1 0 0,1-1-1 0 0,-1 1 1 0 0,1 0-1 0 0,0 0 1 0 0,-1 0-1 0 0,1 0 0 0 0,0 0 1 0 0,0 1-1 0 0,-1-1-379 0 0,1 4 101 0 0,-1-1 0 0 0,1 1-1 0 0,-1 0 1 0 0,0 0 0 0 0,0 0-1 0 0,1 3-100 0 0,-2-5 36 0 0,2 9 122 0 0,-1 0-1 0 0,0-1 0 0 0,0 1 0 0 0,-1 0 0 0 0,0 0 1 0 0,-1 4-158 0 0,0 14 224 0 0,-1 34 213 0 0,-3 1 0 0 0,-4 11-437 0 0,-19 68 777 0 0,24-127-732 0 0,3-9 86 0 0,0-1 0 0 0,0 2 0 0 0,0-1 0 0 0,0 0 0 0 0,1 4-131 0 0,10-29 209 0 0,-2-3-340 0 0,-1 0-1 0 0,0-1 0 0 0,2-20 132 0 0,7-72-694 0 0,-2 13 77 0 0,-6 42 371 0 0,-6 39 211 0 0,1 2 0 0 0,0-1 0 0 0,1 0 0 0 0,1 1-1 0 0,5-11 36 0 0,-9 28 1 0 0,2-9 12 0 0,6 30 147 0 0,-6-11-108 0 0,0 0 0 0 0,-1 1 1 0 0,0-1-1 0 0,-1 1 0 0 0,0-1 1 0 0,0 6-53 0 0,-1 57 206 0 0,0-35-153 0 0,0 0 2 0 0,-3 100 157 0 0,-1-39-28 0 0,4-43-91 0 0,-1-51-38 0 0,-1 0 17 0 0,1-2 6 0 0,1-1 2 0 0,0 0 0 0 0,-2-6 67 0 0,-1-4-193 0 0,0 0 1 0 0,1 0-1 0 0,0-1 1 0 0,1 1-1 0 0,1 0 1 0 0,-1-1-1 0 0,2-4 46 0 0,-2-21-125 0 0,-1-20 2 0 0,2-14 123 0 0,1 12-36 0 0,-1 57 37 0 0,0 0-1 0 0,0 1 1 0 0,0 0-1 0 0,0-1 1 0 0,0 1-1 0 0,0 0 0 0 0,0-1 1 0 0,0 1-1 0 0,0 0 0 0 0,0-1 1 0 0,0 1-1 0 0,0-1 1 0 0,0 1-1 0 0,0 0 0 0 0,0-1 1 0 0,0 1-1 0 0,1 0 1 0 0,-1 0-1 0 0,0-1 0 0 0,0 1 1 0 0,0 0-1 0 0,1-1 0 0 0,-1 1 1 0 0,0 0-1 0 0,0 0 1 0 0,1-1-1 0 0,-1 1 0 0 0,6 19 65 0 0,-4 12 118 0 0,-1-1-1 0 0,-3 15-182 0 0,1 3 82 0 0,-4 118 75 0 0,3-138-1088 0 0,2 0 0 0 0,2 14 931 0 0,0-35-4873 0 0,-2-5-1575 0 0</inkml:trace>
  <inkml:trace contextRef="#ctx0" brushRef="#br0" timeOffset="-672.445">8108 4404 9328 0 0,'0'0'208'0'0,"0"0"33"0"0,1-1 15 0 0,4-1 68 0 0,-4 1 259 0 0,-1 1 110 0 0,0 0 19 0 0,0 0-1 0 0,0 0-31 0 0,0 0-10 0 0,3 18 1125 0 0,-2-11-1529 0 0,1 0-1 0 0,-1 0 1 0 0,0 1 0 0 0,-1-1 0 0 0,0 0 0 0 0,0 1-1 0 0,-1-1 1 0 0,-1 8-266 0 0,0 20 487 0 0,-1 29 89 0 0,1-36-180 0 0,1 1-1 0 0,1 5-395 0 0,1-2 185 0 0,-2 0 0 0 0,-3 19-185 0 0,1-25 96 0 0,-9 65 158 0 0,7-66-147 0 0,0 9 66 0 0,3-28-163 0 0,2-1 8 0 0,0-4 64 0 0,0-1 1 0 0,0 0-7 0 0,0 0 9 0 0,-1-2 3 0 0,0-3-68 0 0,0 0 0 0 0,1 0 1 0 0,-1-1-1 0 0,1 1 0 0 0,0 0 0 0 0,0 0 0 0 0,1 0 0 0 0,-1-1 0 0 0,2-3-20 0 0,2-26-74 0 0,-1-34-804 0 0,10-50 878 0 0,-10 95-99 0 0,5-45-393 0 0,-1-54 492 0 0,-8 120-17 0 0,-1-10 60 0 0,2 13 37 0 0,-3 17 64 0 0,2 1-47 0 0,0 1-1 0 0,1-1 0 0 0,1 9-96 0 0,-1 37 71 0 0,-8 118-17 0 0,-2-102 31 0 0,10-79-32 0 0,0-1 21 0 0,0 0 32 0 0,0 0-95 0 0,-1 0-1 0 0,1 0 1 0 0,0 0 0 0 0,-1-1-1 0 0,1 1 1 0 0,-1 0-1 0 0,1 0 1 0 0,0-1-1 0 0,-1 1 1 0 0,1 0 0 0 0,-1-1-1 0 0,1 1 1 0 0,0-1-1 0 0,0 1 1 0 0,-1 0-1 0 0,1-1 1 0 0,0 1 0 0 0,0-1-1 0 0,-1 1 1 0 0,1 0-1 0 0,0-1 1 0 0,0 1-1 0 0,0-1-10 0 0,-5-14 52 0 0,5 12-40 0 0,-5-22-37 0 0,1 0 0 0 0,1-1 0 0 0,2 1 0 0 0,0-1 0 0 0,2-4 25 0 0,-1 6-106 0 0,7-164 80 0 0,-7 187-28 0 0,-1 2 46 0 0,1 1 0 0 0,0-1 0 0 0,0 1 0 0 0,-1 0 0 0 0,1-1 0 0 0,0 1-1 0 0,0-1 1 0 0,0 1 0 0 0,1 0 0 0 0,-1 1 8 0 0,1 6-43 0 0,-5 245 298 0 0,1-179-178 0 0,0-53-50 0 0,3-21 106 0 0,0-1 26 0 0,0 0-6 0 0,0 0-85 0 0,0 0-353 0 0,0 0-158 0 0,0 0-886 0 0,0-2-3589 0 0,3-7-1542 0 0</inkml:trace>
  <inkml:trace contextRef="#ctx0" brushRef="#br0" timeOffset="8635.956">6568 3918 8376 0 0,'0'0'190'0'0,"0"0"28"0"0,0 0 8 0 0,18-5 2512 0 0,-18 5-2142 0 0,0 0 4 0 0,6 13 846 0 0,-4 8-632 0 0,-1 1 0 0 0,-1-1 0 0 0,-1 1-1 0 0,-2 5-813 0 0,2-12 209 0 0,0 2 160 0 0,0 1-1 0 0,2 17-368 0 0,0-18 267 0 0,-1 0-1 0 0,-2 9-266 0 0,0 13 435 0 0,0 70-93 0 0,10-52-20 0 0,-8-52-313 0 0,2 0-22 0 0,3 9 143 0 0,0-3-109 0 0,-5-11-60 0 0,0 1 0 0 0,0-1 0 0 0,0 0 0 0 0,0 0 0 0 0,0 0 0 0 0,0 0 0 0 0,0 1 0 0 0,0-1 0 0 0,1 0 0 0 0,-1 0 0 0 0,0 0 0 0 0,0 0 0 0 0,0 0 0 0 0,0 1 0 0 0,0-1 0 0 0,0 0 0 0 0,0 0 0 0 0,0 0 0 0 0,0 0 0 0 0,1 0 0 0 0,-1 0 0 0 0,0 0 0 0 0,0 0 0 0 0,0 1 0 0 0,0-1 0 0 0,0 0 0 0 0,0 0 0 0 0,1 0 0 0 0,-1 0 0 0 0,0 0 1 0 0,0 0-1 0 0,0 0 0 0 0,0 0 0 0 0,1 0 0 0 0,-1 0 0 0 0,0 0 0 0 0,0 0 0 0 0,0 0 0 0 0,0 0 0 0 0,0 0 0 0 0,1 0 0 0 0,-1 0 0 0 0,0 0 39 0 0,4-7-807 0 0,1-10-353 0 0,-5 9 140 0 0,1 0-1 0 0,1 0 0 0 0,-1 1 0 0 0,1-1 1 0 0,4-7 1020 0 0,-5 12-70 0 0,0 0 1 0 0,0 0-1 0 0,1 0 0 0 0,-1 0 1 0 0,1 1-1 0 0,0-1 1 0 0,0 0-1 0 0,0 1 1 0 0,0 0-1 0 0,0-1 1 0 0,1 1-1 0 0,-1 0 1 0 0,1-1 69 0 0,1 1 373 0 0,4-1 1468 0 0,-8 3-1801 0 0,0 1 1 0 0,0-1-1 0 0,1 0 1 0 0,-1 0-1 0 0,0 0 1 0 0,0 0-1 0 0,0 1 0 0 0,1-1 1 0 0,-1 0-1 0 0,0 0 1 0 0,0 0-1 0 0,0 1 1 0 0,0-1-1 0 0,0 0 0 0 0,0 0 1 0 0,1 0-1 0 0,-1 1 1 0 0,0-1-1 0 0,0 0 0 0 0,0 0 1 0 0,0 1-1 0 0,0-1 1 0 0,0 0-1 0 0,0 0 1 0 0,0 1-1 0 0,0-1 0 0 0,0 0 1 0 0,0 0-1 0 0,0 1 1 0 0,0-1-1 0 0,0 0 1 0 0,0 0-41 0 0,0 16 1520 0 0,0 12-302 0 0,-3-11-862 0 0,0-1 0 0 0,-1 0 1 0 0,-1 0-1 0 0,-1-1 0 0 0,0 0 0 0 0,-1 1 0 0 0,0-2 0 0 0,-6 8-356 0 0,-12 6 344 0 0,24-27-316 0 0,0 0-1 0 0,0 0 0 0 0,0 0 1 0 0,0 0-1 0 0,0 0 0 0 0,0-1 1 0 0,0 1-1 0 0,0 0 0 0 0,0-1 1 0 0,0 1-1 0 0,0-1 0 0 0,0 1 1 0 0,-1-1-1 0 0,1 1 0 0 0,0-1 0 0 0,0 0 1 0 0,0 1-1 0 0,-1-1 0 0 0,1 0 1 0 0,0 0-1 0 0,-1 0 0 0 0,1 0 1 0 0,0 0-1 0 0,0 0 0 0 0,-1-1 1 0 0,1 1-1 0 0,0 0 0 0 0,0-1 1 0 0,-1 1-1 0 0,1-1 0 0 0,0 1 1 0 0,0-1-1 0 0,-1 0-27 0 0,-1-1 61 0 0,0 1-1 0 0,0-1 1 0 0,1-1 0 0 0,-1 1 0 0 0,0 0-1 0 0,1-1 1 0 0,-1 0 0 0 0,1 1 0 0 0,0-1-1 0 0,0 0 1 0 0,0 0 0 0 0,0 0-61 0 0,-6-12 162 0 0,5 11-141 0 0,0-1 0 0 0,1 0 0 0 0,0 1 1 0 0,-1-1-1 0 0,2 0 0 0 0,-1-2-21 0 0,-4-12 100 0 0,-1-1 0 0 0,-1 1 0 0 0,-2-2-100 0 0,-5-15-7369 0 0,14 35 903 0 0</inkml:trace>
  <inkml:trace contextRef="#ctx0" brushRef="#br0" timeOffset="8963.717">6515 3930 11952 0 0,'0'0'266'0'0,"0"0"44"0"0,-4 5 307 0 0,-20 33-193 0 0,23-37-257 0 0,-1 4 213 0 0,-1 2 1841 0 0,8-11-1167 0 0,7-13-794 0 0,-1 0 0 0 0,0-1 0 0 0,-1-1-260 0 0,6-10 243 0 0,-2 9-76 0 0,3-5 347 0 0,-16 24-429 0 0,0 0 0 0 0,0 0 0 0 0,0 0 0 0 0,1 1 0 0 0,-1-1 0 0 0,0 1 0 0 0,1-1 0 0 0,-1 1 0 0 0,0-1 0 0 0,1 1 0 0 0,-1 0 0 0 0,1-1 0 0 0,-1 1 0 0 0,0 0 0 0 0,1 0 0 0 0,-1 0 0 0 0,1 0 0 0 0,0 1-85 0 0,-2-1 69 0 0,1 0-55 0 0,0 0-1 0 0,0 0 1 0 0,-1 0-1 0 0,1 0 1 0 0,0 0-1 0 0,-1 0 1 0 0,1 1-1 0 0,0-1 1 0 0,0 0 0 0 0,-1 0-1 0 0,1 1 1 0 0,-1-1-1 0 0,1 1 1 0 0,0-1-1 0 0,-1 0 1 0 0,1 1-1 0 0,-1-1 1 0 0,1 1 0 0 0,-1 0-1 0 0,1-1 1 0 0,-1 1-1 0 0,1-1 1 0 0,-1 1-1 0 0,0 0 1 0 0,1-1-1 0 0,-1 1 1 0 0,0 0 0 0 0,1-1-1 0 0,-1 1-13 0 0,1 2 32 0 0,5 4-251 0 0,-1 0 0 0 0,1 0 0 0 0,0-1 0 0 0,0 0 0 0 0,1 0 0 0 0,0-1 0 0 0,3 2 219 0 0,-1-1-907 0 0</inkml:trace>
  <inkml:trace contextRef="#ctx0" brushRef="#br2" timeOffset="-58711.678">434 186 12496 0 0,'0'0'281'0'0,"-7"-6"794"0"0,7 4-1026 0 0,0 1 142 0 0,0 1 54 0 0,0 0 10 0 0,0 0 30 0 0,0 0 124 0 0,-2 9 537 0 0,0 15-311 0 0,1 1 0 0 0,2-1 1 0 0,0 2-636 0 0,0 43 459 0 0,-6 26-146 0 0,-4-1 0 0 0,-5 11-313 0 0,7-46 131 0 0,5-35-118 0 0,-5 18-13 0 0,4-11 2 0 0,3-23-16 0 0,-1-1 1 0 0,0 0-1 0 0,0 0 0 0 0,-2 5 14 0 0,2-9-173 0 0,0 1 0 0 0,1 0 0 0 0,-1 0 1 0 0,1-1-1 0 0,-1 1 0 0 0,1 3 173 0 0,0-5-1264 0 0,0-2-2972 0 0,0 0-1277 0 0</inkml:trace>
  <inkml:trace contextRef="#ctx0" brushRef="#br2" timeOffset="-58400.326">330 313 13704 0 0,'0'-12'1372'0'0,"0"12"-1369"0"0,0-1 1 0 0,0 1-1 0 0,0-1 1 0 0,0 1-1 0 0,0-1 1 0 0,0 1-1 0 0,0-1 1 0 0,1 1-1 0 0,-1-1 1 0 0,0 1-1 0 0,0 0 1 0 0,0-1-1 0 0,0 1 1 0 0,1-1-1 0 0,-1 1 1 0 0,0 0-1 0 0,0-1 1 0 0,1 1-1 0 0,-1-1 1 0 0,0 1-1 0 0,1 0 1 0 0,-1 0-1 0 0,0-1 1 0 0,1 1-1 0 0,-1 0 1 0 0,0-1-1 0 0,1 1 1 0 0,-1 0-1 0 0,1 0 1 0 0,-1 0-1 0 0,0-1 1 0 0,1 1-1 0 0,-1 0 1 0 0,1 0-1 0 0,-1 0 1 0 0,1 0-1 0 0,0 0-3 0 0,1-1 39 0 0,2-1 88 0 0,1 0 0 0 0,-1 0 0 0 0,0 1 1 0 0,1-1-1 0 0,-1 1 0 0 0,1 0 1 0 0,-1 1-1 0 0,1-1 0 0 0,0 1 1 0 0,2-1-128 0 0,52 4 1238 0 0,-39-2-1011 0 0,29 2 4 0 0,107 4-223 0 0,-98-3-2399 0 0,-46-4 1497 0 0</inkml:trace>
  <inkml:trace contextRef="#ctx0" brushRef="#br2" timeOffset="-58128.793">396 536 13792 0 0,'0'0'314'0'0,"0"0"46"0"0,4 4 466 0 0,11-4-814 0 0,16-2 129 0 0,0-1 0 0 0,0-2 0 0 0,0-1 0 0 0,13-5-141 0 0,47-9 324 0 0,-49 11-294 0 0,6-1-833 0 0,-16 7-3926 0 0,-23 3 119 0 0</inkml:trace>
  <inkml:trace contextRef="#ctx0" brushRef="#br2" timeOffset="-57895.695">727 591 10680 0 0,'-11'13'317'0'0,"1"1"1"0"0,1 0 0 0 0,-3 5-318 0 0,9-13 162 0 0,0-1 0 0 0,0 1 0 0 0,1 0 1 0 0,0 0-1 0 0,0 0 0 0 0,0 1 1 0 0,1-1-1 0 0,0 0 0 0 0,0 1 1 0 0,1 2-163 0 0,0-8 48 0 0,0 1 0 0 0,0-1 0 0 0,0 1 0 0 0,0-1 0 0 0,0 1 0 0 0,0-1 0 0 0,1 0 0 0 0,-1 1 0 0 0,0-1 0 0 0,1 1 0 0 0,0-1 0 0 0,-1 1 0 0 0,1-1 0 0 0,0 0 0 0 0,-1 0 0 0 0,1 1 0 0 0,0-1 0 0 0,0 0 0 0 0,0 0 0 0 0,0 0 0 0 0,1 1-48 0 0,0-1 50 0 0,-1-1 0 0 0,1 1 0 0 0,0 0 0 0 0,0 0 0 0 0,0-1 0 0 0,-1 1 0 0 0,1-1 0 0 0,0 1 0 0 0,0-1 0 0 0,0 0 0 0 0,0 0 0 0 0,0 0 0 0 0,0 0 0 0 0,1 0-50 0 0,6-1 147 0 0,0-1 0 0 0,-1 0 1 0 0,1-1-1 0 0,-1 1 0 0 0,1-2 1 0 0,4-2-148 0 0,3-1 138 0 0,0-2 1 0 0,0 0-1 0 0,-1-1 1 0 0,7-6-139 0 0,-14 9 30 0 0,1 0 1 0 0,-2-1 0 0 0,1 0 0 0 0,-1 0-1 0 0,0-1 1 0 0,-1 0 0 0 0,0 0-1 0 0,0-2-30 0 0,-4 8 20 0 0,-1 0 0 0 0,1-1 0 0 0,-1 1 0 0 0,0-1 0 0 0,0 1 0 0 0,0-1 0 0 0,0 0 0 0 0,0 1-1 0 0,-1-1 1 0 0,0 0 0 0 0,0 0 0 0 0,0 1 0 0 0,0-1 0 0 0,-1 0 0 0 0,1 1 0 0 0,-1-1-1 0 0,0 0 1 0 0,0 1 0 0 0,0-1 0 0 0,-1 1 0 0 0,1-1 0 0 0,-2-1-20 0 0,1 2-2 0 0,0 0 0 0 0,-1 1 0 0 0,1-1 0 0 0,-1 0 1 0 0,0 1-1 0 0,0 0 0 0 0,1 0 0 0 0,-2 0 0 0 0,1 0 1 0 0,0 0-1 0 0,0 1 0 0 0,0-1 0 0 0,-1 1 0 0 0,1 0 0 0 0,-1 0 1 0 0,-1-1 1 0 0,1 2-21 0 0,-1 0 0 0 0,0-1 1 0 0,1 1-1 0 0,-1 1 1 0 0,0-1-1 0 0,1 1 1 0 0,-1 0-1 0 0,1 0 1 0 0,-1 0-1 0 0,1 0 0 0 0,-1 1 1 0 0,-2 1 20 0 0,3-1-169 0 0,0 0 0 0 0,0 1 1 0 0,0-1-1 0 0,0 1 0 0 0,1-1 0 0 0,-1 1 0 0 0,1 0 1 0 0,0 1-1 0 0,0-1 0 0 0,0 0 0 0 0,0 1 1 0 0,0 0 168 0 0,0 0-568 0 0</inkml:trace>
  <inkml:trace contextRef="#ctx0" brushRef="#br2" timeOffset="-57645.837">1223 382 16991 0 0,'0'0'388'0'0,"0"0"52"0"0,-1 2 28 0 0,-1 6-356 0 0,-2 1 0 0 0,1-1-1 0 0,-1 0 1 0 0,0 0 0 0 0,-1 0-1 0 0,0 0-111 0 0,-35 48 124 0 0,32-45-24 0 0,-14 20 54 0 0,9-12-8 0 0,-2 0 0 0 0,0 0-146 0 0,-13 15-172 0 0,16-19 244 0 0,-1 0 0 0 0,-5 4-72 0 0,13-14-1101 0 0,-1-1 0 0 0,1 0-1 0 0,-1 0 1 0 0,0 0 0 0 0,-1 0 1101 0 0,-2 2-6061 0 0</inkml:trace>
  <inkml:trace contextRef="#ctx0" brushRef="#br2" timeOffset="-57361.115">1017 485 13448 0 0,'0'0'298'0'0,"0"0"46"0"0,0 0 24 0 0,2 0-37 0 0,-1 0-324 0 0,0 0-1 0 0,0-1 1 0 0,0 1 0 0 0,0 0-1 0 0,0 0 1 0 0,0 1 0 0 0,0-1-1 0 0,-1 0 1 0 0,1 0 0 0 0,0 0-1 0 0,0 1 1 0 0,0-1 0 0 0,0 0 0 0 0,0 1-1 0 0,0-1 1 0 0,-1 1 0 0 0,1-1-1 0 0,0 1 1 0 0,0-1 0 0 0,0 2-7 0 0,3 0 46 0 0,3 2 195 0 0,0 0 1 0 0,0 1-1 0 0,-1-1 0 0 0,1 1 1 0 0,-1 1-1 0 0,0-1 0 0 0,0 1 1 0 0,-1 0-1 0 0,0 0 0 0 0,1 2-241 0 0,12 17 1190 0 0,14 27-1190 0 0,-28-46 10 0 0,6 11 88 0 0,-5-7-381 0 0,0 0 0 0 0,1-1 0 0 0,1 0-1 0 0,6 8 284 0 0,-3-9-740 0 0</inkml:trace>
  <inkml:trace contextRef="#ctx0" brushRef="#br2" timeOffset="-57360.115">1391 568 17591 0 0,'8'-2'399'0'0,"-7"1"60"0"0,-1 1 22 0 0,2 0-54 0 0,166-5 919 0 0,-109 5-1232 0 0,-34 0-5742 0 0,-7 0-889 0 0</inkml:trace>
  <inkml:trace contextRef="#ctx0" brushRef="#br2" timeOffset="-56919.267">2221 183 16208 0 0,'-4'-5'786'0'0,"2"4"-728"0"0,1 0-1 0 0,0 1 1 0 0,-1 0-1 0 0,1-1 0 0 0,-1 1 1 0 0,1 0-1 0 0,-1 0 1 0 0,1-1-1 0 0,-1 1 1 0 0,1 0-1 0 0,0 1 1 0 0,-1-1-1 0 0,1 0 1 0 0,-1 0-1 0 0,1 1 1 0 0,-1-1-1 0 0,1 1 0 0 0,-1-1-57 0 0,-28 13-92 0 0,21-8 147 0 0,-6 1-90 0 0,1 2 0 0 0,1 0-1 0 0,-1 1 1 0 0,1 0 0 0 0,-8 8 35 0 0,13-9 46 0 0,-1-1 0 0 0,2 2 0 0 0,-1-1 0 0 0,1 1 0 0 0,1 0 0 0 0,-1 0 0 0 0,2 1 0 0 0,-3 4-46 0 0,6-9 2 0 0,1-1-1 0 0,0 1 0 0 0,0 0 1 0 0,0 0-1 0 0,1 0 0 0 0,0 0 0 0 0,0-1 1 0 0,0 1-1 0 0,0 0 0 0 0,1 0 0 0 0,-1 0 1 0 0,1 0-1 0 0,1 0 0 0 0,-1-1 1 0 0,1 1-1 0 0,-1 0 0 0 0,1-1 0 0 0,1 0 1 0 0,-1 1-1 0 0,1-1 0 0 0,-1 0 1 0 0,1 0-1 0 0,1 0-1 0 0,64 90 138 0 0,-65-90-82 0 0,-1-1 0 0 0,0 0 0 0 0,0 1 0 0 0,0-1 0 0 0,0 1 0 0 0,0 0 0 0 0,-1 0 0 0 0,0 0 0 0 0,0 0 0 0 0,0 0 0 0 0,0 0 0 0 0,0 0 0 0 0,-1 0-56 0 0,0-1 57 0 0,0 0 1 0 0,-1-1-1 0 0,1 1 0 0 0,-1 0 0 0 0,1 0 0 0 0,-1 0 1 0 0,0-1-1 0 0,0 1 0 0 0,0-1 0 0 0,-1 1 0 0 0,1-1 1 0 0,-1 1-1 0 0,1-1 0 0 0,-1 0 0 0 0,0 1 0 0 0,0-1 1 0 0,0 0-1 0 0,0 0 0 0 0,-1 0-57 0 0,-8 6-7 0 0,0 0-1 0 0,-1-1 1 0 0,0 0-1 0 0,0-1 1 0 0,-1-1-1 0 0,0 0 1 0 0,0 0-1 0 0,-1-1 8 0 0,9-3-199 0 0,1 1 1 0 0,-1-1-1 0 0,0-1 0 0 0,0 1 0 0 0,-1-1 199 0 0,-14 1-5144 0 0,4-1-872 0 0</inkml:trace>
  <inkml:trace contextRef="#ctx0" brushRef="#br2" timeOffset="-56280.64">2268 421 13072 0 0,'0'0'297'0'0,"-4"14"715"0"0,-11 46-729 0 0,10-35-58 0 0,3-16 185 0 0,0 0 0 0 0,1 0 0 0 0,0 0 0 0 0,0 3-410 0 0,0 5 479 0 0,0-10 339 0 0,6-20-517 0 0,0-5-863 0 0,2 0 0 0 0,0 0 0 0 0,0 1 1 0 0,8-11 561 0 0,-9 16-475 0 0,-5 9 427 0 0,0 1 0 0 0,-1 0 1 0 0,1 0-1 0 0,1-1 0 0 0,-1 1 0 0 0,0 0 0 0 0,0 0 0 0 0,1 0 0 0 0,-1 0 0 0 0,1 1 0 0 0,0-1 0 0 0,0 0 0 0 0,-1 1 0 0 0,1-1 1 0 0,0 1-1 0 0,0 0 0 0 0,0-1 0 0 0,1 1 0 0 0,-1 0 0 0 0,0 0 0 0 0,0 0 0 0 0,1 1 0 0 0,-1-1 0 0 0,0 0 0 0 0,1 1 1 0 0,-1 0-1 0 0,1 0 48 0 0,-2-1 34 0 0,1 1 0 0 0,-1 1 1 0 0,1-1-1 0 0,0 0 0 0 0,-1 0 1 0 0,1 1-1 0 0,0-1 1 0 0,-1 1-1 0 0,1-1 0 0 0,-1 1 1 0 0,1-1-1 0 0,-1 1 1 0 0,1 0-1 0 0,-1 0 0 0 0,0 0 1 0 0,1 0-1 0 0,-1 0 0 0 0,0 0 1 0 0,0 0-1 0 0,1 1 1 0 0,-1-1-1 0 0,0 0 0 0 0,0 0 1 0 0,-1 1-1 0 0,2 0-34 0 0,2 5 243 0 0,0 1 0 0 0,0 0 1 0 0,-1 0-1 0 0,1 3-243 0 0,-3-7 33 0 0,14 30 100 0 0,-12-28 12 0 0,1 1 0 0 0,-1 0 0 0 0,-1-1 0 0 0,1 1 0 0 0,-1 0 0 0 0,-1 1 0 0 0,1-1 0 0 0,-1 0 0 0 0,0 3-145 0 0,-1-9 162 0 0,0-1-30 0 0,0 0-18 0 0,0 0-2 0 0,0 0 3 0 0,0 0 10 0 0,0 0 3 0 0,0 0 0 0 0,1-2-69 0 0,11-18-1451 0 0,-1-1 0 0 0,5-12 1392 0 0,-8 14-763 0 0,1 0-1 0 0,1 1 1 0 0,1 1 0 0 0,1-2 763 0 0,20-12 645 0 0,-31 31-442 0 0,1 0 1 0 0,0 0-1 0 0,0 0 0 0 0,0 0 0 0 0,0 0 1 0 0,0 1-1 0 0,0-1 0 0 0,0 0 0 0 0,-1 1 1 0 0,1 0-1 0 0,0-1 0 0 0,0 1 0 0 0,-1 0 1 0 0,1 0-204 0 0,2 2 272 0 0,0 0 1 0 0,0 0-1 0 0,0 0 1 0 0,-1 1-1 0 0,1-1 1 0 0,-1 1-1 0 0,0 0 1 0 0,0 0-1 0 0,0 0 1 0 0,1 3-273 0 0,10 15 730 0 0,24 31-32 0 0,-10-11-414 0 0,-27-42-494 0 0,0 1 0 0 0,1-1 0 0 0,-1 0 0 0 0,0 0 0 0 0,0 0 0 0 0,1 0 1 0 0,-1 0-1 0 0,0 0 0 0 0,0 0 0 0 0,1 0 0 0 0,-1 0 0 0 0,0 0 0 0 0,0-1 0 0 0,0 1 1 0 0,1-1-1 0 0,-1 1 0 0 0,1-1 210 0 0,4-4-1325 0 0</inkml:trace>
  <inkml:trace contextRef="#ctx0" brushRef="#br2" timeOffset="-56000.732">2865 363 17135 0 0,'-3'6'1180'0'0,"4"0"-898"0"0,0 1-1 0 0,1-1 1 0 0,-1 0-1 0 0,1 0 1 0 0,0 0 0 0 0,1 0-1 0 0,-1 0 1 0 0,4 4-282 0 0,-2-1 418 0 0,0 0 1 0 0,0 0-1 0 0,0 5-418 0 0,-3-12-1 0 0,0 2-35 0 0,-1-1 0 0 0,1 0 0 0 0,1 1-1 0 0,-1-1 1 0 0,0 0 0 0 0,1 0 0 0 0,0 1-1 0 0,0-1 1 0 0,0 0 0 0 0,0-1 0 0 0,0 1 0 0 0,0 0-1 0 0,1 0 37 0 0,-2-2-5159 0 0,-1-1-1793 0 0</inkml:trace>
  <inkml:trace contextRef="#ctx0" brushRef="#br2" timeOffset="-55708.485">3145 5 17615 0 0,'0'0'34'0'0,"0"0"0"0"0,0-1-1 0 0,0 1 1 0 0,0 0-1 0 0,0 0 1 0 0,0-1 0 0 0,1 1-1 0 0,-1 0 1 0 0,0 0 0 0 0,0-1-1 0 0,0 1 1 0 0,1 0-1 0 0,-1 0 1 0 0,0 0 0 0 0,0-1-1 0 0,0 1 1 0 0,1 0-1 0 0,-1 0 1 0 0,0 0 0 0 0,0 0-1 0 0,1 0 1 0 0,-1 0-1 0 0,0-1 1 0 0,0 1 0 0 0,1 0-1 0 0,-1 0 1 0 0,0 0-1 0 0,1 0 1 0 0,-1 0 0 0 0,0 0-1 0 0,0 0 1 0 0,1 0-1 0 0,-1 0-33 0 0,10 7 584 0 0,10 17 16 0 0,-16-19-317 0 0,-1 1-153 0 0,1-1 0 0 0,-1 1 0 0 0,0 0 0 0 0,0 0 0 0 0,-1 0 1 0 0,0 0-1 0 0,0 0 0 0 0,0 1 0 0 0,-1 1-130 0 0,3 16 547 0 0,0 23-547 0 0,0-6 114 0 0,9 126 132 0 0,-11-137-636 0 0,-1-1 0 0 0,-1 9 390 0 0,-1-6-4055 0 0,1-30-2395 0 0</inkml:trace>
  <inkml:trace contextRef="#ctx0" brushRef="#br2" timeOffset="-55707.485">3154 266 16096 0 0,'0'0'365'0'0,"0"0"56"0"0,0 0 24 0 0,0 0-57 0 0,9 0-240 0 0,11 0 39 0 0,1-1 248 0 0,0 2 1 0 0,1 0 0 0 0,-1 1 0 0 0,11 3-436 0 0,44 4 476 0 0,-68-7-700 0 0,1-1-1 0 0,-1-1 1 0 0,0 1 0 0 0,1-2 0 0 0,-1 1 0 0 0,3-1 224 0 0,5-1-4159 0 0,1 2-2182 0 0</inkml:trace>
  <inkml:trace contextRef="#ctx0" brushRef="#br2" timeOffset="-55343.061">3481 17 15344 0 0,'-2'8'226'0'0,"0"0"1"0"0,0 0-1 0 0,0 0 1 0 0,1 0-1 0 0,1 0 1 0 0,-1 1-1 0 0,1-1 1 0 0,1 5-227 0 0,1 14 235 0 0,6 26-235 0 0,5 15 2016 0 0,3 1 0 0 0,7 12-2016 0 0,-22-77 101 0 0,1 0-1 0 0,0 0 1 0 0,-1 0-1 0 0,1 0 0 0 0,1-1 1 0 0,-1 1-1 0 0,0-1 1 0 0,1 1-1 0 0,0-1 0 0 0,1 1-100 0 0,-3-3 100 0 0,0-1-72 0 0,1 0 0 0 0,0 0 0 0 0,-1 0-1 0 0,1-1 1 0 0,0 1 0 0 0,-1 0 0 0 0,1-1-1 0 0,-1 1 1 0 0,1-1 0 0 0,-1 0 0 0 0,1 0 0 0 0,-1 1-1 0 0,1-1 1 0 0,-1 0 0 0 0,0 0 0 0 0,1 0-1 0 0,-1-1-27 0 0,3-2 16 0 0,-1 1-1 0 0,0-1 1 0 0,0 0-1 0 0,-1-1 1 0 0,1 1-16 0 0,4-8-55 0 0,0-5-112 0 0,-7 15 132 0 0,1 1-1 0 0,-1-1 1 0 0,1 0 0 0 0,-1 0-1 0 0,1 1 1 0 0,0-1 0 0 0,0 0 0 0 0,0 1-1 0 0,0-1 1 0 0,0 0 35 0 0,2-1-53 0 0,0-1 0 0 0,-1 1 0 0 0,1 0 0 0 0,0 0 0 0 0,0 0 0 0 0,1 1 0 0 0,-1-1 1 0 0,0 1-1 0 0,1 0 0 0 0,0 0 0 0 0,-1 0 0 0 0,1 0 0 0 0,0 1 0 0 0,0-1 0 0 0,0 1 0 0 0,0 0 0 0 0,0 0 0 0 0,0 0 0 0 0,1 1 0 0 0,-1 0 53 0 0,0 0-17 0 0,0 0 0 0 0,0 1-1 0 0,0 0 1 0 0,0 0 0 0 0,0 0 0 0 0,3 1 17 0 0,-5-1 23 0 0,-1-1 1 0 0,0 0 0 0 0,0 1 0 0 0,0-1 0 0 0,0 1-1 0 0,1 0 1 0 0,-1-1 0 0 0,0 1 0 0 0,0 0 0 0 0,0-1-1 0 0,0 1 1 0 0,-1 0 0 0 0,1 0 0 0 0,0 0 0 0 0,0 0-1 0 0,0 0 1 0 0,-1 0 0 0 0,1 0 0 0 0,0 0 0 0 0,-1 0-1 0 0,1 1-23 0 0,0 4 55 0 0,0 0 0 0 0,1-1 0 0 0,0 1 0 0 0,0-1 0 0 0,0 1 0 0 0,0-1 0 0 0,1 0 0 0 0,2 4-55 0 0,-4-7 12 0 0,1 0 0 0 0,-1 0 0 0 0,-1 1-1 0 0,1-1 1 0 0,0 0 0 0 0,0 1-1 0 0,-1-1 1 0 0,1 3-12 0 0,-1-3 6 0 0,0 0 1 0 0,1 1-1 0 0,-1-1 0 0 0,1 1 1 0 0,0-1-1 0 0,0 0 0 0 0,0 0 0 0 0,1 2-6 0 0,0 0 15 0 0,1 0-1 0 0,-1-1 0 0 0,0 1 1 0 0,-1 0-1 0 0,1 0 0 0 0,-1 0 0 0 0,1 0 1 0 0,-1 1-1 0 0,0-1 0 0 0,-1 0 1 0 0,1 1-15 0 0,0 1 18 0 0,0 0 0 0 0,1 0 1 0 0,0-1-1 0 0,0 1 1 0 0,0-1-1 0 0,1 1 0 0 0,2 4-18 0 0,7 15 98 0 0,3 2 60 0 0,-12-23-392 0 0,-1-1 1 0 0,0 1-1 0 0,0-1 1 0 0,0 1-1 0 0,0 0 1 0 0,0 0-1 0 0,-1 0 1 0 0,0 1 233 0 0,2 3-7561 0 0</inkml:trace>
  <inkml:trace contextRef="#ctx0" brushRef="#br2" timeOffset="-54652.389">3843 964 9880 0 0,'0'0'290'0'0,"-8"1"97"0"0,-17 8 327 0 0,15-4 56 0 0,-1-1 210 0 0,-1 0 1 0 0,0 0-1 0 0,0-1 1 0 0,0-1-1 0 0,-5 0-980 0 0,-110 11 2716 0 0,-74-2-720 0 0,44 1-1241 0 0,-97 6-242 0 0,-201 6 233 0 0,336-19-512 0 0,-301 9 430 0 0,224-9-473 0 0,-351 4 72 0 0,147-4-189 0 0,214 0-74 0 0,-83 4 0 0 0,154-3-865 0 0,-98 6-5446 0 0,149-4-1392 0 0</inkml:trace>
  <inkml:trace contextRef="#ctx0" brushRef="#br2" timeOffset="-47325.172">2324 2027 8496 0 0,'0'0'190'0'0,"0"0"28"0"0,7-6 212 0 0,-2 0-340 0 0,-4 5 152 0 0,-2 0-14 0 0,1 0 0 0 0,0 1 0 0 0,0-1 0 0 0,0 1 0 0 0,0-1 0 0 0,0 0 0 0 0,-1 1 0 0 0,1-1 0 0 0,0 1 0 0 0,0-1 0 0 0,-1 1 0 0 0,1-1 0 0 0,-1 1 0 0 0,1-1 0 0 0,0 1 0 0 0,-1-1 0 0 0,1 1 0 0 0,-1-1-228 0 0,1 1-297 0 0,-1-1 423 0 0,0 1 0 0 0,0 0 0 0 0,0-1 0 0 0,1 1 0 0 0,-1 0 0 0 0,0 0 0 0 0,0 0 0 0 0,0-1 0 0 0,1 1 0 0 0,-1 0 0 0 0,0 0 0 0 0,0 0 0 0 0,0 1 0 0 0,0-1 0 0 0,1 0 0 0 0,-1 0 0 0 0,0 0 0 0 0,0 0 0 0 0,0 1 0 0 0,1-1 0 0 0,-1 0 0 0 0,0 1 0 0 0,0-1 1 0 0,1 1-1 0 0,-1-1 0 0 0,0 1 0 0 0,1-1 0 0 0,-1 1 0 0 0,0-1 0 0 0,1 1 0 0 0,-1 0 0 0 0,1-1 0 0 0,-1 1 0 0 0,1 0 0 0 0,-1 0 0 0 0,1-1 0 0 0,0 1-126 0 0,-4 5 316 0 0,1 0 0 0 0,0 0 0 0 0,0 0 0 0 0,0 2-316 0 0,2-6 190 0 0,0 2-93 0 0,0-1 1 0 0,0 1-1 0 0,0 0 0 0 0,0 0 1 0 0,1-1-1 0 0,-1 1 0 0 0,1 2-97 0 0,0-5 11 0 0,0-1 0 0 0,0 1-1 0 0,0-1 1 0 0,0 1-1 0 0,0-1 1 0 0,0 1-1 0 0,0-1 1 0 0,0 1-1 0 0,-1-1 1 0 0,1 1 0 0 0,0-1-1 0 0,0 0 1 0 0,-1 1-1 0 0,1-1 1 0 0,0 1-1 0 0,0-1 1 0 0,-1 1-1 0 0,1-1 1 0 0,-1 0 0 0 0,1 1-1 0 0,0-1 1 0 0,-1 0-1 0 0,1 1-10 0 0,-1-1 16 0 0,1 0 0 0 0,0 0 0 0 0,-1 1 0 0 0,1-1-1 0 0,0 0 1 0 0,-1 1 0 0 0,1-1 0 0 0,0 0 0 0 0,-1 1-1 0 0,1-1 1 0 0,0 1 0 0 0,0-1 0 0 0,0 0 0 0 0,-1 1-1 0 0,1-1 1 0 0,0 1 0 0 0,0-1 0 0 0,0 1 0 0 0,0-1-1 0 0,0 1 1 0 0,0-1 0 0 0,0 1-16 0 0,0 0 88 0 0,0-1-7 0 0,0 0-1 0 0,0 0-2 0 0,0 0-12 0 0,0 0-2 0 0,0 0 0 0 0,0 0 2 0 0,0 0 3 0 0,0 0-25 0 0,3 0-147 0 0,1-1-1 0 0,-1 0 1 0 0,0 1-1 0 0,1-1 1 0 0,-1 0-1 0 0,0-1 1 0 0,0 1-1 0 0,1-1 104 0 0,6-2-313 0 0,-9 3 10 0 0,18-10-806 0 0,6-14-629 0 0,-2 2-609 0 0,-20 19 2120 0 0,1 0 0 0 0,-1 0 0 0 0,0-1 0 0 0,0 1 0 0 0,0-1 0 0 0,-1 0 1 0 0,0 0-1 0 0,1 1 0 0 0,-1-5 227 0 0,4-9-250 0 0,-1 0 0 0 0,1-4 250 0 0,-3-3 598 0 0,0 1 1432 0 0,-3 24-1472 0 0,0 0 2 0 0,-3-1 924 0 0,3 1-1435 0 0,-1 0-1 0 0,1 0 0 0 0,0 0 0 0 0,0 0 0 0 0,0 0 0 0 0,0 0 0 0 0,-1 0 1 0 0,1 0-1 0 0,0 0 0 0 0,0 0 0 0 0,0 0 0 0 0,-1 1 0 0 0,1-1 1 0 0,0 0-1 0 0,0 0 0 0 0,0 0 0 0 0,-1 0 0 0 0,1 0 0 0 0,0 0 0 0 0,0 0 1 0 0,0 0-1 0 0,0 1 0 0 0,0-1 0 0 0,-1 0 0 0 0,1 0 0 0 0,0 0 1 0 0,0 0-1 0 0,0 0 0 0 0,0 1 0 0 0,0-1 0 0 0,0 0 0 0 0,0 0 0 0 0,-1 0-48 0 0,-2 6 310 0 0,-4 1-104 0 0,1 2 0 0 0,1-1 0 0 0,0 1 0 0 0,0-1-206 0 0,-110 239 1567 0 0,94-190-1051 0 0,-4 25-516 0 0,-4 11 253 0 0,12-35 162 0 0,-10 58-415 0 0,24-101 41 0 0,-9 47 24 0 0,4 1 0 0 0,2 1 0 0 0,2-1 0 0 0,4 1 0 0 0,2-1 0 0 0,4 10-65 0 0,2-28 32 0 0,1-1 0 0 0,2 0 0 0 0,3-1 0 0 0,3 6-32 0 0,-11-32-177 0 0,1 1 1 0 0,0-2-1 0 0,1 1 1 0 0,1-1-1 0 0,7 10 177 0 0,-11-20-999 0 0,0-1-5148 0 0,1-1-581 0 0</inkml:trace>
  <inkml:trace contextRef="#ctx0" brushRef="#br2" timeOffset="-47085.526">2221 3133 13760 0 0,'0'0'314'0'0,"0"0"46"0"0,-15 0 478 0 0,7 2-573 0 0,0 1 0 0 0,1 0 0 0 0,-1 0 0 0 0,1 1 0 0 0,0 0 1 0 0,0 0-1 0 0,0 1 0 0 0,-1 1-265 0 0,-22 13 1318 0 0,-35 17 605 0 0,-66 25-1923 0 0,103-48 36 0 0,21-10-66 0 0,0 1 0 0 0,0-1 1 0 0,-1 0-1 0 0,1-1 0 0 0,-1 0 0 0 0,0 0 0 0 0,1 0 0 0 0,-8 0 30 0 0,14-2-1038 0 0,0-2-3690 0 0,-2-4-1577 0 0</inkml:trace>
  <inkml:trace contextRef="#ctx0" brushRef="#br2" timeOffset="-46869.329">2187 2831 16871 0 0,'-3'-13'1276'0'0,"2"12"-1252"0"0,1 0-1 0 0,-1 0 1 0 0,0 0-1 0 0,0 0 0 0 0,0 1 1 0 0,0-1-1 0 0,0 0 1 0 0,0 0-1 0 0,0 1 0 0 0,0-1 1 0 0,0 0-1 0 0,-1 1 1 0 0,1-1-1 0 0,0 1 0 0 0,0 0 1 0 0,0-1-1 0 0,-1 1 1 0 0,1 0-1 0 0,0 0 0 0 0,-1 0 1 0 0,1 0-1 0 0,0 0 1 0 0,0 0-1 0 0,-1 0 0 0 0,1 0 1 0 0,0 0-1 0 0,0 1 1 0 0,-1-1-1 0 0,1 0 0 0 0,0 1 1 0 0,-1 0-24 0 0,-7 2 54 0 0,0 0 0 0 0,0 1 1 0 0,0 1-1 0 0,0 0-54 0 0,-3 1 120 0 0,-26 12-81 0 0,-260 134 71 0 0,295-150-138 0 0,0 0-1 0 0,0-1 0 0 0,0 0 0 0 0,0 1 1 0 0,0-1-1 0 0,0 0 0 0 0,0-1 0 0 0,0 1 1 0 0,0 0 28 0 0,1-1-876 0 0,2 0-267 0 0,1-1-925 0 0,1-4-3530 0 0</inkml:trace>
  <inkml:trace contextRef="#ctx0" brushRef="#br2" timeOffset="-46616.934">2146 2596 16272 0 0,'0'0'365'0'0,"0"-1"-238"0"0,0 0 1 0 0,0-1-1 0 0,0 1 1 0 0,0 0-1 0 0,0 0 1 0 0,0 0-1 0 0,-1 0 1 0 0,1 0-1 0 0,-1 0 1 0 0,1-1-1 0 0,-1 1-127 0 0,0 0 4 0 0,-1 1 0 0 0,1 0 0 0 0,-1-1 0 0 0,1 1-1 0 0,-1 0 1 0 0,1 0 0 0 0,-1 0 0 0 0,0 0 0 0 0,1 0-1 0 0,-1 0 1 0 0,1 1 0 0 0,-1-1 0 0 0,1 1-1 0 0,-1-1 1 0 0,1 1 0 0 0,-1-1-4 0 0,-27 12 271 0 0,25-10-201 0 0,-116 54 1016 0 0,-21 19-1086 0 0,41-22 328 0 0,96-51-343 0 0,1 0 0 0 0,-1 0 0 0 0,1 0 0 0 0,-1 0 0 0 0,0-1 0 0 0,1 1 0 0 0,-1-1 0 0 0,0 0 0 0 0,0 0 0 0 0,-3 0 15 0 0,7-2-15 0 0,0 1-1 0 0,-1 0 1 0 0,1 0 0 0 0,0 0 0 0 0,0 0 0 0 0,0-1 0 0 0,0 1-1 0 0,0 0 1 0 0,0 0 0 0 0,0-1 0 0 0,0 1 0 0 0,0 0-1 0 0,0 0 1 0 0,0 0 0 0 0,0-1 0 0 0,0 1 0 0 0,0 0 0 0 0,0 0-1 0 0,0 0 1 0 0,0-1 0 0 0,0 1 0 0 0,1 0 0 0 0,-1 0 0 0 0,0 0-1 0 0,0-1 1 0 0,0 1 0 0 0,0 0 0 0 0,0 0 0 0 0,0 0 0 0 0,1 0-1 0 0,-1 0 1 0 0,0-1 0 0 0,0 1 0 0 0,0 0 0 0 0,0 0 15 0 0,6-8-287 0 0,19-19-5240 0 0,-5 11-225 0 0</inkml:trace>
  <inkml:trace contextRef="#ctx0" brushRef="#br2" timeOffset="-46320.088">2252 2271 16416 0 0,'0'0'373'0'0,"-3"-5"503"0"0,1 4-839 0 0,0 1 0 0 0,0 0 1 0 0,0-1-1 0 0,0 1 0 0 0,0 0 0 0 0,0 0 1 0 0,0 0-1 0 0,0 0 0 0 0,0 1 0 0 0,0-1 1 0 0,0 0-1 0 0,0 1 0 0 0,0-1 0 0 0,0 1 1 0 0,0 0-1 0 0,-1 0-37 0 0,-34 19-89 0 0,23-13 132 0 0,-304 170 85 0 0,302-169-121 0 0,11-5 4 0 0,0 0 1 0 0,0 0 0 0 0,0 0 0 0 0,0-1-1 0 0,-1 0 1 0 0,1 0 0 0 0,-1 0 0 0 0,0-1-1 0 0,-2 1-11 0 0,7-2-90 0 0,1-2-62 0 0,12-18-5009 0 0,-3 6-451 0 0</inkml:trace>
  <inkml:trace contextRef="#ctx0" brushRef="#br2" timeOffset="-46319.088">2243 2010 17703 0 0,'-7'-1'174'0'0,"0"-1"0"0"0,-1 2-1 0 0,1-1 1 0 0,0 1-1 0 0,-1 0 1 0 0,1 0-1 0 0,0 1 1 0 0,-3 0-174 0 0,-12 4 47 0 0,-1 0 1 0 0,1 2-48 0 0,-3 0 292 0 0,-113 35 397 0 0,36-10-918 0 0,-34 3 229 0 0,124-32-4810 0 0,2-1-1687 0 0</inkml:trace>
  <inkml:trace contextRef="#ctx0" brushRef="#br2" timeOffset="-45198.257">2827 2202 11312 0 0,'-2'1'87'0'0,"1"1"1"0"0,0 0-1 0 0,0 0 0 0 0,0 0 1 0 0,0 0-1 0 0,0 0 1 0 0,0 0-1 0 0,1 0 1 0 0,-1 0-1 0 0,0 2-87 0 0,-4 13 366 0 0,-1-2 0 0 0,1 1 1 0 0,0 1-1 0 0,-2 15-366 0 0,3-12 547 0 0,-1 0 0 0 0,-4 8-547 0 0,-77 206 2894 0 0,29-62-2147 0 0,46-143-694 0 0,8-21-30 0 0,0-1 1 0 0,1 1 0 0 0,0-1-1 0 0,0 1 1 0 0,-1 7-24 0 0,3 0 133 0 0,0 0-587 0 0,-2-5-4674 0 0,2-10-508 0 0</inkml:trace>
  <inkml:trace contextRef="#ctx0" brushRef="#br2" timeOffset="-43530.513">2724 2282 6832 0 0,'0'0'200'0'0,"14"-6"586"0"0,-12 4-502 0 0,1 0-1 0 0,0 0 0 0 0,0 1 0 0 0,0-1 0 0 0,0 1 0 0 0,0 0 0 0 0,0 0 0 0 0,0 0 0 0 0,0 0 0 0 0,2 0-283 0 0,33-3 1343 0 0,8-1 158 0 0,-16 1-993 0 0,42-2 82 0 0,31-3 249 0 0,55 6 59 0 0,93 14-898 0 0,-72-4 100 0 0,27-7-100 0 0,180-17 37 0 0,-206 7-46 0 0,-143 8 9 0 0,525-15 0 0 0,19 17 0 0 0,-377 4-526 0 0,119-2-1154 0 0,-184-5 1487 0 0,27-1-24 0 0,-13-1-3961 0 0,-157 7 4302 0 0,0-1-1 0 0,0 2 0 0 0,1-1 0 0 0,-1 0 0 0 0,0 1 0 0 0,1 0 1 0 0,-1 0-1 0 0,1 0-123 0 0,0 1 58 0 0,1-1-1 0 0,0 1 1 0 0,0 0 0 0 0,0 0 0 0 0,0 0 0 0 0,1 1 0 0 0,0-1 0 0 0,0 0-1 0 0,0 0 1 0 0,0 1 0 0 0,1-1 0 0 0,-1 1 0 0 0,1 1-58 0 0,-1 6 168 0 0,-12 102 375 0 0,-8 53 1138 0 0,-4-1 564 0 0,17-102-1975 0 0,7-43-124 0 0,-2 1-1 0 0,0 0 0 0 0,-4 9-145 0 0,2-8 92 0 0,5-19-81 0 0,0-1 0 0 0,-1 0 0 0 0,0 1 1 0 0,1-1-1 0 0,-1 0 0 0 0,-1 1 0 0 0,1-1 0 0 0,0 0 0 0 0,-2 2-11 0 0,1-2 14 0 0,0 0-1 0 0,-1-1 0 0 0,1 0 0 0 0,0 1 0 0 0,-1-1 1 0 0,0 0-1 0 0,1 0 0 0 0,-1 0 0 0 0,0 0 0 0 0,0-1 1 0 0,0 1-1 0 0,0-1 0 0 0,0 0 0 0 0,0 0 0 0 0,-1 0 0 0 0,1 0 1 0 0,-4 0-14 0 0,-7 1 44 0 0,0-1 0 0 0,0-1 0 0 0,-13-1-44 0 0,-19 2 49 0 0,-297 35 25 0 0,220-30 64 0 0,20-1 84 0 0,-247 17 312 0 0,173-12-376 0 0,-175 5 134 0 0,-412-15-244 0 0,500-6 127 0 0,-180-7 450 0 0,399 9-503 0 0,12 0 91 0 0,-1 2 0 0 0,1 1-1 0 0,-7 3-212 0 0,-44 3 16 0 0,58-3-16 0 0,19-2 0 0 0,0 0 0 0 0,1 1 0 0 0,-1 0 0 0 0,-5 1 0 0 0,8-1 0 0 0,1 0 0 0 0,-1-1 0 0 0,0 1 0 0 0,1-1 0 0 0,-1 0 0 0 0,1 0 0 0 0,-1 0 0 0 0,-2 0 0 0 0,1 0 0 0 0,-1 0 0 0 0,1 0 0 0 0,-1 1 0 0 0,1 0 0 0 0,0 0 0 0 0,-3 1 0 0 0,0 0 13 0 0,-1-1 0 0 0,1 0 0 0 0,-1 0 0 0 0,1-1 0 0 0,-1 0 0 0 0,0-1-13 0 0,-2 1 19 0 0,0 0 1 0 0,0 1-1 0 0,-1 0-19 0 0,-1 0 0 0 0,10-3 0 0 0,2 0 0 0 0,-5 1 7 0 0,0-1 1 0 0,1 0-1 0 0,-1 0 0 0 0,1-1 0 0 0,0 1 0 0 0,0-1 0 0 0,0 0 0 0 0,0-1 0 0 0,-3-2-7 0 0,-33-30 155 0 0,26 23 100 0 0,-1 1 1 0 0,0 0-1 0 0,-1 2 1 0 0,0 0-1 0 0,-1 0-255 0 0,13 8 93 0 0,2 1-58 0 0,0 0-1 0 0,1-1 1 0 0,-1 1-1 0 0,1-1 1 0 0,-1 1-1 0 0,1-1 1 0 0,0 0-1 0 0,-1 0 1 0 0,1 0-1 0 0,0 0 1 0 0,0 0-1 0 0,1 0 1 0 0,-1-1-1 0 0,0 1 1 0 0,0-1-35 0 0,2 1 59 0 0,1-1-203 0 0,0 1 1 0 0,0 0 0 0 0,0 0 0 0 0,0 0-1 0 0,1 0 1 0 0,-1 0 0 0 0,0 0-1 0 0,1 0 1 0 0,0 0 0 0 0,-1 0 0 0 0,1 0-1 0 0,0 1 1 0 0,0-1 0 0 0,0 1-1 0 0,1-1 144 0 0,-2 1-448 0 0,14-7-6815 0 0</inkml:trace>
  <inkml:trace contextRef="#ctx0" brushRef="#br2" timeOffset="-42932.93">3853 2360 16439 0 0,'-1'-2'81'0'0,"1"0"0"0"0,-1 1 0 0 0,0-1 0 0 0,0 1 0 0 0,1-1 0 0 0,-1 1 0 0 0,0-1 0 0 0,0 1 0 0 0,0 0 0 0 0,0-1 0 0 0,-1 1 0 0 0,1 0 0 0 0,0 0 0 0 0,-1 0 0 0 0,1 0 0 0 0,0 0 0 0 0,-1 0-81 0 0,-4-1 54 0 0,1 1 0 0 0,0 0 0 0 0,-1 0 0 0 0,1 0-1 0 0,-1 0 1 0 0,1 1 0 0 0,-1 0 0 0 0,-1 1-54 0 0,-12-1 0 0 0,3 2 0 0 0,10 1 91 0 0,0-1 0 0 0,0 1 0 0 0,0 0 0 0 0,1 0 0 0 0,0 0 0 0 0,-1 1 0 0 0,1 0 0 0 0,0 0-91 0 0,-36 37 965 0 0,37-36-890 0 0,-1 1 7 0 0,0 0 0 0 0,0 1 0 0 0,1 0-1 0 0,0-1 1 0 0,0 2 0 0 0,1-1-1 0 0,0 0 1 0 0,0 1 0 0 0,1-1 0 0 0,-1 1-1 0 0,2 0 1 0 0,-1 0 0 0 0,1 0-1 0 0,0 4-81 0 0,0 1 39 0 0,1-12-37 0 0,-1-1 0 0 0,1 1 0 0 0,0 0 0 0 0,0-1 0 0 0,0 1 0 0 0,0 0 1 0 0,0 0-1 0 0,-1-1 0 0 0,1 1 0 0 0,1 0 0 0 0,-1 0 0 0 0,0-1 0 0 0,0 1 0 0 0,0 0 1 0 0,0 0-1 0 0,0-1 0 0 0,1 1 0 0 0,-1 0 0 0 0,0-1 0 0 0,1 1 0 0 0,-1 0 0 0 0,0-1 1 0 0,1 1-1 0 0,-1-1 0 0 0,1 1 0 0 0,-1 0 0 0 0,1-1 0 0 0,-1 1 0 0 0,1-1-2 0 0,1 1 75 0 0,0 0-14 0 0,0 0 0 0 0,0 0 1 0 0,0-1-1 0 0,0 1 0 0 0,0-1 0 0 0,0 0 0 0 0,0 0 0 0 0,1 1-61 0 0,4-2-28 0 0,0 1 0 0 0,0-1 0 0 0,0 0 0 0 0,0-1 0 0 0,0 1 1 0 0,-1-1-1 0 0,1-1 0 0 0,5-2 28 0 0,10-3-130 0 0,-17 6 75 0 0,-1 0 0 0 0,0 0 1 0 0,0 0-1 0 0,0 0 0 0 0,0-1 0 0 0,0 0 0 0 0,0 0 55 0 0,17-12-289 0 0,-18 14 228 0 0,0-1 0 0 0,0-1 0 0 0,0 1 0 0 0,0 0 0 0 0,0-1 1 0 0,-1 1-1 0 0,2-3 61 0 0,-1 3-19 0 0,-1-1 0 0 0,1 0 0 0 0,0 1 0 0 0,0-1 0 0 0,0 1 0 0 0,0 0 0 0 0,0 0 0 0 0,0 0 1 0 0,1 0-1 0 0,-1 1 0 0 0,1-1 0 0 0,-1 1 0 0 0,1 0 0 0 0,0 0 19 0 0,8-2 43 0 0,-3 6-33 0 0,-6-1-19 0 0,-1 0 0 0 0,1 1 0 0 0,-1-1 0 0 0,0 0 0 0 0,0 1 0 0 0,0 0 0 0 0,0-1 0 0 0,-1 1 0 0 0,2 2 9 0 0,0 1 1 0 0,-1-3-1 0 0,-1 1 0 0 0,1-1 0 0 0,-1 1 0 0 0,0-1 0 0 0,-1 1-1 0 0,1 0 1 0 0,0-1 0 0 0,-1 1 0 0 0,0 1 0 0 0,3 19 17 0 0,-2-19 8 0 0,0 0 0 0 0,-1 0 0 0 0,0 0-1 0 0,0 0 1 0 0,0 0 0 0 0,0 0-1 0 0,-1 0 1 0 0,-1 4-25 0 0,-11 41 282 0 0,13-49-272 0 0,-3 6 52 0 0,0 0 0 0 0,0 0 1 0 0,-1-1-1 0 0,0 1 1 0 0,-1 1-63 0 0,1-1 132 0 0,0-1 0 0 0,0 1 0 0 0,0 0 0 0 0,-1 6-132 0 0,3-8 61 0 0,1-1 0 0 0,-1 1 0 0 0,-1-1 0 0 0,1 0 0 0 0,0 0 0 0 0,-1 0 0 0 0,0 0 0 0 0,0-1 0 0 0,0 1 0 0 0,0-1 0 0 0,-1 0 0 0 0,1 1 0 0 0,-3 0-61 0 0,-26 25 340 0 0,24-20-257 0 0,-1-1 1 0 0,0-1 0 0 0,0 1 0 0 0,-1-1-1 0 0,1-1 1 0 0,-2 0-84 0 0,8-4 21 0 0,0-1-1 0 0,-1 0 0 0 0,0 1 0 0 0,1-1 1 0 0,-1-1-1 0 0,0 1 0 0 0,1 0 1 0 0,-1-1-1 0 0,0 0 0 0 0,0 0 0 0 0,0 0 1 0 0,1 0-1 0 0,-1-1 0 0 0,0 1 1 0 0,1-1-1 0 0,-1 0 0 0 0,0 0 0 0 0,1-1 1 0 0,-1 1-1 0 0,-2-2-20 0 0,3 1-47 0 0,0 0 0 0 0,0 0 0 0 0,0-1 0 0 0,0 1 1 0 0,1-1-1 0 0,-1 0 0 0 0,1 0 0 0 0,0 1 0 0 0,0-2 0 0 0,0 1 0 0 0,0 0 0 0 0,0 0 1 0 0,0-1 46 0 0,1 1-237 0 0,0 1 0 0 0,-1-1 1 0 0,1 0-1 0 0,0 0 1 0 0,1 1-1 0 0,-1-1 1 0 0,0 0-1 0 0,1 0 0 0 0,0 0 1 0 0,-1 0-1 0 0,1 1 1 0 0,0-1-1 0 0,1 0 1 0 0,-1 0-1 0 0,0 0 0 0 0,1-2 237 0 0,5-6-1616 0 0</inkml:trace>
  <inkml:trace contextRef="#ctx0" brushRef="#br2" timeOffset="-42553.078">4184 2454 15200 0 0,'-4'-1'61'0'0,"1"0"1"0"0,0 0 0 0 0,0 0-1 0 0,0 0 1 0 0,-1 1 0 0 0,1-1 0 0 0,0 1-1 0 0,-1 0 1 0 0,1 0 0 0 0,0 0-1 0 0,-1 0 1 0 0,1 1 0 0 0,0 0 0 0 0,0-1-1 0 0,-1 1 1 0 0,1 0 0 0 0,0 0-1 0 0,0 1 1 0 0,0-1 0 0 0,0 1-1 0 0,0 0-61 0 0,-25 17 299 0 0,-7 6-46 0 0,27-19-119 0 0,1 0 0 0 0,0 0 0 0 0,1 1 0 0 0,0 0-1 0 0,0 0 1 0 0,0 1 0 0 0,1-1 0 0 0,0 1-1 0 0,-2 5-133 0 0,2-1 86 0 0,3-8-54 0 0,0 0 1 0 0,1 0-1 0 0,0 0 1 0 0,-1 0-1 0 0,1 0 1 0 0,1 0-1 0 0,-1 0 1 0 0,0 4-33 0 0,1-7 64 0 0,2-1-52 0 0,-1 1 1 0 0,1 0-1 0 0,-1-1 0 0 0,0 1 1 0 0,1-1-1 0 0,-1 1 0 0 0,1-1 1 0 0,-1 0-1 0 0,1 1 0 0 0,-1-1 1 0 0,1 0-1 0 0,0 0 1 0 0,-1 0-1 0 0,1 0 0 0 0,-1 0 1 0 0,1-1-1 0 0,-1 1 0 0 0,1 0 1 0 0,-1-1-1 0 0,1 1 1 0 0,-1-1-1 0 0,1 0 0 0 0,-1 1 1 0 0,0-1-1 0 0,1 0 0 0 0,-1 0-12 0 0,7-3 19 0 0,-1 0 0 0 0,0-1 0 0 0,-1 0 0 0 0,5-3-19 0 0,-2-1-97 0 0,-7 7 75 0 0,0 0 0 0 0,0 0-1 0 0,1 0 1 0 0,-1 0-1 0 0,1 0 1 0 0,-1 1 0 0 0,1-1-1 0 0,1 0 23 0 0,1 0-34 0 0,1-1-1 0 0,-1 0 1 0 0,0 0 0 0 0,0-1-1 0 0,3-2 35 0 0,-7 5-1 0 0,1 0 0 0 0,0 0 0 0 0,-1 0 0 0 0,1 0 0 0 0,0 1 0 0 0,-1-1 0 0 0,1 0 0 0 0,0 1 0 0 0,0-1 0 0 0,0 1 1 0 0,0-1-1 0 0,9 0 1 0 0,-7 4 16 0 0,-3-2-4 0 0,0 1-1 0 0,0-1 1 0 0,0 0 0 0 0,-1 1-1 0 0,1-1 1 0 0,0 1-1 0 0,-1-1 1 0 0,1 1-1 0 0,-1-1 1 0 0,0 1-1 0 0,1-1 1 0 0,-1 1-1 0 0,0 0 1 0 0,0-1-1 0 0,0 1 1 0 0,0 0-1 0 0,0-1 1 0 0,0 1-1 0 0,0-1 1 0 0,-1 1-1 0 0,1 0 1 0 0,-1-1-1 0 0,1 1 1 0 0,-1-1-1 0 0,0 1-11 0 0,1 0 11 0 0,-1 0 0 0 0,1 1 0 0 0,0-1 0 0 0,0 0 0 0 0,0 0 0 0 0,0 1 0 0 0,0-1 0 0 0,0 0 0 0 0,1 0 0 0 0,-1 0 0 0 0,1 1 0 0 0,-1-1 0 0 0,1 0-1 0 0,0 0 1 0 0,0 0-11 0 0,4 13 12 0 0,-5-14 12 0 0,1 0-1 0 0,-1 1 1 0 0,1-1-1 0 0,0 0 1 0 0,-1 0-1 0 0,1 0 1 0 0,0 0-1 0 0,0 0 1 0 0,0 1-1 0 0,0-2 1 0 0,0 1-1 0 0,0 0 1 0 0,0 0-1 0 0,0 0 1 0 0,0 0-1 0 0,1-1 1 0 0,-1 1-1 0 0,0 0 1 0 0,1-1-1 0 0,0 1-23 0 0,15 4-859 0 0,0-3-4219 0 0,3-4-774 0 0</inkml:trace>
  <inkml:trace contextRef="#ctx0" brushRef="#br2" timeOffset="-42263.789">4546 2357 16096 0 0,'0'0'365'0'0,"-2"1"56"0"0,-3 0-323 0 0,1 1 0 0 0,-1 0 1 0 0,1 0-1 0 0,0 0 0 0 0,-1 0 0 0 0,1 1 0 0 0,0 0 0 0 0,0 0 0 0 0,1 0 0 0 0,-4 3-98 0 0,-18 13 90 0 0,19-15-18 0 0,0 1-1 0 0,0-1 1 0 0,1 1-1 0 0,-6 5-71 0 0,5-2 52 0 0,-3 1 68 0 0,1 1 0 0 0,-6 10-120 0 0,11-16 13 0 0,1 0 0 0 0,0 0 1 0 0,0 0-1 0 0,1 0 0 0 0,-1 1 0 0 0,1-1 1 0 0,0 0-1 0 0,0 1 0 0 0,0-1 0 0 0,1 2-13 0 0,-4 13 0 0 0,3-18 3 0 0,1 1 0 0 0,-1-1-1 0 0,1 0 1 0 0,-1 1 0 0 0,1-1-1 0 0,0 0 1 0 0,0 1 0 0 0,0-1-1 0 0,0 1 1 0 0,0-1 0 0 0,0 1-1 0 0,0-1 1 0 0,0 0 0 0 0,0 1-1 0 0,1-1 1 0 0,-1 1 0 0 0,1-1-1 0 0,-1 0 1 0 0,1 0 0 0 0,-1 1-1 0 0,1-1 1 0 0,0 0 0 0 0,0 0-1 0 0,0 1-2 0 0,0-1 0 0 0,0 1 0 0 0,-1-1 0 0 0,1 1 0 0 0,0 0 0 0 0,0-1 0 0 0,-1 1 0 0 0,1 0 0 0 0,-1-1 0 0 0,0 1 0 0 0,1 0 0 0 0,-1-1 0 0 0,0 0 0 0 0,0 0 0 0 0,1 1 0 0 0,-1-1 0 0 0,1 0 0 0 0,-1 0 0 0 0,1 0 0 0 0,0 0 0 0 0,-1 0 0 0 0,1 0 0 0 0,0 0 0 0 0,0 0 0 0 0,0 0 0 0 0,0 0 0 0 0,-1 0 0 0 0,1 0 0 0 0,0 0 0 0 0,1 0 0 0 0,2 2 6 0 0,1 0-1 0 0,-1 0 0 0 0,1-1 1 0 0,0 1-1 0 0,0-1 0 0 0,0 0 1 0 0,0 0-1 0 0,0-1 0 0 0,0 0 1 0 0,0 1-1 0 0,1-2 0 0 0,-1 1 1 0 0,0-1-1 0 0,6 0-5 0 0,-11 0 13 0 0,0 0 1 0 0,0 1-1 0 0,0-1 1 0 0,-1 0-1 0 0,1 0 0 0 0,0 0 1 0 0,0 0-1 0 0,0 0 1 0 0,0 0-1 0 0,0 0 0 0 0,0 0 1 0 0,0 0-1 0 0,0 0 1 0 0,0 0-1 0 0,0 0 0 0 0,0 0 1 0 0,0 0-1 0 0,0 0 0 0 0,0 0 1 0 0,0 0-1 0 0,0 0 1 0 0,0 0-1 0 0,0 1 0 0 0,0-1 1 0 0,0 0-1 0 0,0 0 1 0 0,0 0-1 0 0,0 0 0 0 0,0 0 1 0 0,0 0-1 0 0,0 0 1 0 0,0 0-1 0 0,0 0 0 0 0,0 0 1 0 0,0 0-1 0 0,0 0 0 0 0,0 0 1 0 0,0 0-1 0 0,0 1 1 0 0,0-1-1 0 0,0 0 0 0 0,0 0 1 0 0,0 0-1 0 0,0 0 1 0 0,0 0-1 0 0,0 0 0 0 0,0 0 1 0 0,0 0-1 0 0,0 0 1 0 0,0 0-1 0 0,0 0 0 0 0,0 0 1 0 0,0 0-1 0 0,0 0 0 0 0,1 0 1 0 0,-1 0-14 0 0,-11 7 294 0 0,-15 5-165 0 0,17-8-461 0 0,-42 16 820 0 0,17-8-6461 0 0,15-6-121 0 0</inkml:trace>
  <inkml:trace contextRef="#ctx0" brushRef="#br1" timeOffset="-14280.156">8124 1955 4032 0 0,'1'-2'38'0'0,"-1"0"0"0"0,1 0 0 0 0,-1 0 0 0 0,1 0 0 0 0,-1 1 0 0 0,1-1 0 0 0,0 0 0 0 0,0 0 1 0 0,0 1-1 0 0,0-1 0 0 0,1 0-38 0 0,-1 1 326 0 0,0-1 1 0 0,0 0 0 0 0,0 1-1 0 0,0-1 1 0 0,0 0 0 0 0,-1 0-1 0 0,1 0 1 0 0,0 1-1 0 0,-1-1 1 0 0,1 0 0 0 0,-1-1-327 0 0,2-7 4359 0 0,-2 9-11 0 0,-3 3-1952 0 0,-2 2-3245 0 0,-6 5 1179 0 0,2 1 0 0 0,-1 0 0 0 0,1 0 0 0 0,-6 10-330 0 0,-16 17 236 0 0,-34 39 91 0 0,21-25 354 0 0,-15 11-681 0 0,-29 31 599 0 0,53-56-434 0 0,-13 15-40 0 0,0-1 105 0 0,31-34-109 0 0,0 2 0 0 0,-1 3-121 0 0,-176 233 480 0 0,149-191-473 0 0,22-29 58 0 0,-3-1-1 0 0,-10 10-64 0 0,-55 53 144 0 0,61-63-82 0 0,18-21-30 0 0,0 1 0 0 0,-9 5-32 0 0,13-11 2 0 0,-1 1 1 0 0,1 0 0 0 0,1 0-1 0 0,-5 7-2 0 0,-3 5-157 0 0,15-20-652 0 0,0-1-237 0 0,0 1-39 0 0,3 1-10 0 0</inkml:trace>
  <inkml:trace contextRef="#ctx0" brushRef="#br1" timeOffset="-12214.413">9313 2140 7248 0 0,'10'-19'456'0'0,"-10"19"-457"0"0,1-2 45 0 0,-1 0 0 0 0,1 0-1 0 0,0 0 1 0 0,-1 0 0 0 0,1 1-1 0 0,0-1 1 0 0,0 0 0 0 0,0 1-1 0 0,0-1 1 0 0,1 0 0 0 0,-1 1-44 0 0,2-2-1048 0 0,-2-1 3838 0 0,0 5 2412 0 0,1 4-4229 0 0,-1-2-872 0 0,0 1 1 0 0,-1-1-1 0 0,1 0 0 0 0,-1 1 1 0 0,0-1-1 0 0,0 1 0 0 0,0-1 1 0 0,0 1-1 0 0,-1-1 1 0 0,0 2-102 0 0,0 15 379 0 0,-2 28 202 0 0,-1 0 0 0 0,-3-1 0 0 0,-2 2-581 0 0,-6 41 454 0 0,-21 127 479 0 0,16-101-398 0 0,6-34-203 0 0,-11 69 43 0 0,18-102-90 0 0,6-23-845 0 0,2-27 325 0 0,0 0 0 0 0,0 0 0 0 0,0 0-1 0 0,0 0 1 0 0,0 0 0 0 0,1 0 0 0 0,-1 0 0 0 0,0 0-1 0 0,0 0 1 0 0,1 0 235 0 0,4-2-789 0 0,1-8-774 0 0</inkml:trace>
  <inkml:trace contextRef="#ctx0" brushRef="#br1" timeOffset="-11184.526">9354 2063 7568 0 0,'0'0'166'0'0,"0"0"29"0"0,0 0 14 0 0,0 0 50 0 0,0 0 158 0 0,0 0 67 0 0,0 0 18 0 0,0 0-30 0 0,0 0-135 0 0,0 0-60 0 0,0 0-11 0 0,0 0 3 0 0,0 0 23 0 0,6 3 315 0 0,6 0-167 0 0,0 0 1 0 0,0 0-1 0 0,0-1 1 0 0,0 0 0 0 0,5-1-441 0 0,66-1 694 0 0,-41-1-495 0 0,25 1-13 0 0,-63 1-143 0 0,4 2-102 0 0,-2-1 144 0 0,-1 0 0 0 0,1 0-1 0 0,-1 1 1 0 0,0-1-1 0 0,4 4-84 0 0,-7-5 50 0 0,-1 0 0 0 0,1 1 0 0 0,-1-1 0 0 0,0 1 0 0 0,0 0 0 0 0,0-1-1 0 0,0 1 1 0 0,0 0 0 0 0,0-1 0 0 0,0 1 0 0 0,0 0 0 0 0,-1 0 0 0 0,1 0 0 0 0,-1 0 0 0 0,1 0-1 0 0,-1 1-49 0 0,2 11 208 0 0,-1 0 0 0 0,-1 0 0 0 0,0 0 0 0 0,-1 0 0 0 0,-2 7-208 0 0,-1 37 344 0 0,3-26-173 0 0,-2-1 0 0 0,-2 3-171 0 0,1-3 34 0 0,-15 155 178 0 0,0-4 46 0 0,4-18-140 0 0,9-89-44 0 0,4-47-60 0 0,1-12-2 0 0,0 1 0 0 0,-2-1 0 0 0,0 1 0 0 0,0-1 0 0 0,-3 5-12 0 0,-3 18 552 0 0,7-30-461 0 0,1-8-79 0 0,1 0 0 0 0,0 0 0 0 0,0-1 0 0 0,0 1-1 0 0,-1 0 1 0 0,1 0 0 0 0,0-1 0 0 0,0 1 0 0 0,-1 0 0 0 0,1 0 0 0 0,-1-1 0 0 0,1 1-1 0 0,-1 0 1 0 0,1-1 0 0 0,-1 1 0 0 0,1-1 0 0 0,-1 1 0 0 0,0-1 0 0 0,1 1 0 0 0,-1-1-1 0 0,0 1 1 0 0,1-1-12 0 0,-4 3 27 0 0,-8-1 26 0 0,8-1-42 0 0,-21-1 106 0 0,-22-4 108 0 0,29 2-152 0 0,-160-14 245 0 0,146 15-293 0 0,9 0 17 0 0,0-1 0 0 0,0-1 0 0 0,1-1-1 0 0,-8-2-41 0 0,21 4 0 0 0,-14-4 50 0 0,21 6-161 0 0,2-1 60 0 0,0 1 0 0 0,0 0 0 0 0,0 0 0 0 0,0 0 0 0 0,-1 0 0 0 0,1-1 0 0 0,0 1 0 0 0,0 0 0 0 0,0 0 0 0 0,0 0 0 0 0,0-1 0 0 0,0 1 0 0 0,0 0 0 0 0,0 0 1 0 0,0 0-1 0 0,0-1 0 0 0,0 1 0 0 0,0 0 0 0 0,0 0 0 0 0,0 0 0 0 0,0-1 0 0 0,1 1 0 0 0,-1 0 0 0 0,0 0 0 0 0,0 0 0 0 0,0-1 0 0 0,0 1 0 0 0,0 0 0 0 0,0 0 0 0 0,0 0 0 0 0,1 0 0 0 0,-1-1 0 0 0,0 1 0 0 0,0 0 0 0 0,0 0 0 0 0,0 0 51 0 0,5-7-4759 0 0,4 1-1513 0 0</inkml:trace>
  <inkml:trace contextRef="#ctx0" brushRef="#br1" timeOffset="-10242.294">10015 1578 11856 0 0,'-7'-5'348'0'0,"5"4"-7"0"0,-5-4 586 0 0,4 11-698 0 0,0 0 1 0 0,1 0-1 0 0,0 1 1 0 0,0-1-1 0 0,1 1 1 0 0,-1-1-1 0 0,1 1 1 0 0,1 1-230 0 0,-2 2 420 0 0,1 0 1 0 0,-2 1-1 0 0,0 1-420 0 0,-3 10 455 0 0,1 0 0 0 0,1 1 1 0 0,1 0-1 0 0,0 15-455 0 0,0 5 816 0 0,-4 14-816 0 0,7-40 138 0 0,0-15-105 0 0,0 1 0 0 0,0 0 0 0 0,0-1 0 0 0,-1 1 0 0 0,1 0 0 0 0,-1 0 0 0 0,1-1-1 0 0,-1 1-32 0 0,10-12 668 0 0,7-13-568 0 0,3-28-180 0 0,34-64-200 0 0,-40 86 279 0 0,-11 21-7 0 0,1 1 1 0 0,0-1-1 0 0,0 1 0 0 0,1-1 0 0 0,-1 1 0 0 0,1 0 0 0 0,1 0 0 0 0,2-2 8 0 0,-6 7-14 0 0,0 1 0 0 0,0-1-1 0 0,0 0 1 0 0,0 1-1 0 0,1-1 1 0 0,-1 1-1 0 0,0 0 1 0 0,0-1-1 0 0,1 1 1 0 0,-1 0 0 0 0,0 0-1 0 0,2-1 15 0 0,-2 1 89 0 0,1 2 2 0 0,1 1-71 0 0,0 0 1 0 0,0 1-1 0 0,0 0 0 0 0,-1-1 0 0 0,1 1 1 0 0,-1 0-1 0 0,0 0 0 0 0,0 1 0 0 0,0-1 1 0 0,-1 0-1 0 0,1 1 0 0 0,-1-1 0 0 0,0 1 1 0 0,0-1-1 0 0,0 4-20 0 0,1 15 302 0 0,0 0 0 0 0,-2 14-302 0 0,0-27 61 0 0,-9 62 491 0 0,9-71-472 0 0,0-1 4 0 0,0 0 18 0 0,0 0 8 0 0,0 0 2 0 0,6-7 54 0 0,3-4-186 0 0,0-1 1 0 0,-1 0-1 0 0,0-1 0 0 0,1-5 20 0 0,-2 6-22 0 0,0 1 0 0 0,0-1 1 0 0,1 1-1 0 0,0 0 0 0 0,4-3 22 0 0,-11 14-139 0 0,9 0-230 0 0,-8 2 374 0 0,0 0-1 0 0,-1 0 1 0 0,1 0 0 0 0,0 0 0 0 0,-1 0 0 0 0,0 1-1 0 0,0-1 1 0 0,1 0 0 0 0,-1 0 0 0 0,0 1 0 0 0,-1-1 0 0 0,1 1-1 0 0,0-1 1 0 0,-1 1 0 0 0,0-1 0 0 0,1 1-5 0 0,0 9 65 0 0,-1 0 0 0 0,0 0 0 0 0,-1 2-65 0 0,1 21 93 0 0,13 14 0 0 0,-12-44-109 0 0,0-4-235 0 0,-1-1-1 0 0,0 0 0 0 0,1 1 1 0 0,-1-1-1 0 0,0 0 0 0 0,1 0 1 0 0,-1 1-1 0 0,0-1 0 0 0,1 0 0 0 0,-1 0 1 0 0,1 0-1 0 0,-1 0 0 0 0,0 1 1 0 0,1-1-1 0 0,-1 0 0 0 0,1 0 1 0 0,-1 0-1 0 0,1 0 0 0 0,-1 0 1 0 0,0 0-1 0 0,1 0 0 0 0,0 0 252 0 0,-1 0-558 0 0,9-3-6226 0 0</inkml:trace>
  <inkml:trace contextRef="#ctx0" brushRef="#br1" timeOffset="-9949.077">10427 1678 17479 0 0,'10'0'1750'0'0,"-10"1"-1745"0"0,0-1 1 0 0,0 1 0 0 0,0-1-1 0 0,0 1 1 0 0,0-1 0 0 0,0 1-1 0 0,0-1 1 0 0,0 1 0 0 0,0-1-1 0 0,0 1 1 0 0,0-1 0 0 0,0 1-1 0 0,0-1 1 0 0,0 1 0 0 0,0-1-1 0 0,-1 1 1 0 0,1-1 0 0 0,0 1-1 0 0,0-1 1 0 0,-1 0-1 0 0,1 1 1 0 0,0-1 0 0 0,-1 1-1 0 0,1-1 1 0 0,0 0 0 0 0,-1 1-1 0 0,1-1 1 0 0,0 0 0 0 0,-1 0-6 0 0,0 1 36 0 0,0 4 133 0 0,0 0 0 0 0,0 0 0 0 0,0 0 0 0 0,0-1 0 0 0,1 1 0 0 0,-1 0 1 0 0,1 0-1 0 0,1 0 0 0 0,0 4-169 0 0,-1-1 433 0 0,1-1 0 0 0,-2 1 0 0 0,0 7-433 0 0,1-8 135 0 0,0-1-1 0 0,0 1 1 0 0,0 0 0 0 0,1 0-1 0 0,0-1 1 0 0,2 7-135 0 0,-3-13-31 0 0,1 1 0 0 0,-1-1 0 0 0,1 1 0 0 0,-1-1 0 0 0,1 1 0 0 0,-1-1 0 0 0,1 1 0 0 0,-1-1 0 0 0,1 0 0 0 0,-1 0 0 0 0,1 1 0 0 0,0-1 0 0 0,-1 0 0 0 0,1 0 0 0 0,0 1 0 0 0,-1-1 0 0 0,1 0 0 0 0,0 0 0 0 0,-1 0 0 0 0,1 0 0 0 0,0 0 0 0 0,-1 0 0 0 0,1 0 0 0 0,0 0 0 0 0,-1 0 0 0 0,1 0 0 0 0,0-1 0 0 0,-1 1 0 0 0,1 0 31 0 0,0 0-120 0 0,0-1-29 0 0,0 1 0 0 0,0 0 0 0 0,0-1 0 0 0,0 1 0 0 0,0 0 0 0 0,0-1 0 0 0,0 1 0 0 0,0-1 0 0 0,-1 0 0 0 0,1 1 0 0 0,0-1 1 0 0,0 0-1 0 0,0 1 0 0 0,-1-1 0 0 0,1 0 149 0 0,6-9-1230 0 0</inkml:trace>
  <inkml:trace contextRef="#ctx0" brushRef="#br1" timeOffset="-9604.796">10511 1619 13824 0 0,'3'8'674'0'0,"4"11"-351"0"0,0 0 0 0 0,1-1-1 0 0,10 16-322 0 0,-8-17 606 0 0,-1 1 0 0 0,1 5-606 0 0,2 4 1508 0 0,-3-4-255 0 0,-8-21-886 0 0,2 3 1058 0 0,-5-29-1122 0 0,2 20-306 0 0,-1 0 0 0 0,1 0-1 0 0,0 0 1 0 0,0 0 0 0 0,0 0 0 0 0,0 1 0 0 0,1-1 0 0 0,-1 0 0 0 0,1 0 0 0 0,0 0 0 0 0,0 0 0 0 0,2-2 3 0 0,-2 3-29 0 0,20-36-403 0 0,-19 36 400 0 0,0 0 0 0 0,1 0 1 0 0,-1 0-1 0 0,1 0 0 0 0,0 1 0 0 0,-1-1 0 0 0,1 1 1 0 0,0 0-1 0 0,1 0 0 0 0,1-2 32 0 0,-1 2-21 0 0,-1 1-1 0 0,0-1 1 0 0,1 0-1 0 0,-1 1 1 0 0,1 0-1 0 0,-1 0 1 0 0,1 0-1 0 0,0 0 1 0 0,-1 1-1 0 0,1-1 1 0 0,0 1-1 0 0,-1 0 1 0 0,1 0-1 0 0,0 0 1 0 0,0 1-1 0 0,2 0 22 0 0,2 0-163 0 0,8 4-1373 0 0,-10-3 636 0 0</inkml:trace>
  <inkml:trace contextRef="#ctx0" brushRef="#br1" timeOffset="-9080.423">10817 1575 13248 0 0,'0'0'298'0'0,"0"0"46"0"0,0 17 450 0 0,1 11 323 0 0,2 0 1 0 0,1 0 0 0 0,3 7-1118 0 0,5 43 2066 0 0,-12-27-1266 0 0,0-50-720 0 0,0 0 86 0 0,-3 2 598 0 0,2-3-788 0 0,0-1 0 0 0,-1 0 0 0 0,1 0 0 0 0,0 0-1 0 0,0 0 1 0 0,0 0 0 0 0,0 0 0 0 0,1-1 0 0 0,-1 1 0 0 0,0 0 0 0 0,0 0 0 0 0,1-1 0 0 0,-1 1 0 0 0,1 0 0 0 0,-1-1 0 0 0,1 1 0 0 0,-1 0 0 0 0,1-1 0 0 0,0 1 0 0 0,0-1 0 0 0,0 1 0 0 0,0-1 0 0 0,0 1 0 0 0,0 0 0 0 0,0-1 0 0 0,0 1 0 0 0,1-1 0 0 0,-1 1-1 0 0,0-1 1 0 0,1 1 0 0 0,-1 0 0 0 0,1-2 24 0 0,3-7-268 0 0,-2 0-304 0 0,2 0 0 0 0,-1 0 0 0 0,1 0 0 0 0,1 1 0 0 0,0-1 0 0 0,5-7 572 0 0,-1 6-636 0 0,-1 0-1 0 0,1 1 0 0 0,1 0 0 0 0,-1 1 0 0 0,7-5 637 0 0,-10 10-360 0 0,0-1 1 0 0,1 1-1 0 0,-1 0 0 0 0,1 0 1 0 0,0 1-1 0 0,0 0 0 0 0,0 0 1 0 0,0 1-1 0 0,1 0 0 0 0,3-1 360 0 0,-9 3 52 0 0,-1 0-1 0 0,1-1 1 0 0,0 1-1 0 0,-1 0 1 0 0,1 0-1 0 0,-1 0 1 0 0,1 1-1 0 0,-1-1 0 0 0,1 0 1 0 0,0 1-1 0 0,-1-1 1 0 0,1 1-1 0 0,-1-1 1 0 0,0 1-1 0 0,1-1 1 0 0,-1 1-1 0 0,1 0 1 0 0,-1 0-1 0 0,0 0 0 0 0,0 0 1 0 0,1 0-1 0 0,-1 0 1 0 0,0 0-1 0 0,0 0 1 0 0,0 1-1 0 0,0-1 1 0 0,0 0-1 0 0,-1 0 1 0 0,1 1-1 0 0,0-1 0 0 0,-1 1 1 0 0,1-1-1 0 0,0 1 1 0 0,-1-1-1 0 0,0 1 1 0 0,1-1-1 0 0,-1 1 1 0 0,0-1-1 0 0,0 1 1 0 0,0 0-1 0 0,0-1 0 0 0,0 1 1 0 0,0-1-1 0 0,0 1 1 0 0,-1-1-1 0 0,1 1 1 0 0,-1-1-1 0 0,1 1 1 0 0,-1 0-52 0 0,-7 13 908 0 0,-1 0 0 0 0,0-1 0 0 0,-1-1 1 0 0,-12 13-909 0 0,9-10 590 0 0,0 0 1 0 0,-8 15-591 0 0,16-21 152 0 0,1-1 1 0 0,0 0-1 0 0,1 1 0 0 0,0 0 0 0 0,-1 4-152 0 0,5-14 27 0 0,0 1-1 0 0,0-1 1 0 0,0 0-1 0 0,0 0 1 0 0,0 1-1 0 0,0-1 1 0 0,0 0-1 0 0,0 0 1 0 0,0 0-1 0 0,0 0 0 0 0,0 0 1 0 0,0 0-1 0 0,1-1-26 0 0,8-5 89 0 0,1 0-1 0 0,-1-1 0 0 0,0 0 1 0 0,0-1-1 0 0,5-6-88 0 0,44-48-287 0 0,-51 52 160 0 0,2-1-69 0 0,0 0-1 0 0,1 0 0 0 0,0 1 0 0 0,1 1 0 0 0,0 0 1 0 0,3-1 196 0 0,-12 8-11 0 0,0 0 1 0 0,0 0-1 0 0,1 0 1 0 0,-1 1-1 0 0,1 0 1 0 0,-1-1 0 0 0,1 1-1 0 0,-1 1 1 0 0,1-1-1 0 0,0 0 1 0 0,-1 1-1 0 0,1 0 1 0 0,0 0-1 0 0,0 0 1 0 0,-1 0 0 0 0,1 1-1 0 0,0-1 1 0 0,-1 1-1 0 0,1 0 1 0 0,-1 0-1 0 0,1 0 1 0 0,-1 1 0 0 0,1-1-1 0 0,-1 1 1 0 0,0 0-1 0 0,1 0 1 0 0,0 1 10 0 0,2 2 56 0 0,0 1 0 0 0,-1 0 0 0 0,0 1 0 0 0,0-1 0 0 0,0 1 0 0 0,-1 0 0 0 0,0 0 1 0 0,0 0-1 0 0,1 4-56 0 0,9 16 273 0 0,10 21 274 0 0,-17-33-73 0 0,0 0 1 0 0,7 10-475 0 0,-10-19 180 0 0,-2-3 636 0 0,3-10-276 0 0,22-48 220 0 0,-13 32-664 0 0,10-13-96 0 0,-16 26-31 0 0,24-27-1847 0 0,-19 23 811 0 0</inkml:trace>
  <inkml:trace contextRef="#ctx0" brushRef="#br1" timeOffset="20261.237">2206 2584 6592 0 0,'0'0'149'0'0,"0"0"23"0"0,0 0 11 0 0,0 0-14 0 0,0 0-62 0 0,0 0-31 0 0,0 0-4 0 0,0 0-2 0 0,0 0 8 0 0,7 1 198 0 0,30 6 772 0 0,101-13 875 0 0,-107 4-1641 0 0,33-3 252 0 0,171-6-17 0 0,-205 10-480 0 0,27 2 6 0 0,80 7-43 0 0,-112-8 0 0 0,22-1 0 0 0,-1-1 0 0 0,183-7 128 0 0,5 14-128 0 0,-123-5 0 0 0,-5 1 0 0 0,-20 1 0 0 0,22-4 0 0 0,44-12 0 0 0,-88 11 0 0 0,179-7 0 0 0,-169 9 0 0 0,0-2 0 0 0,3-4 0 0 0,-17 2 0 0 0,0 3 0 0 0,0 3 0 0 0,19 4 0 0 0,33-4 0 0 0,-59-2 0 0 0,32-4-5 0 0,-44 2 234 0 0,4 1-229 0 0,-7 2 54 0 0,5-1-49 0 0,0 2 0 0 0,14 4-5 0 0,-41-4 0 0 0,-1 0 0 0 0,1-1 1 0 0,-1-1-1 0 0,7-2 0 0 0,32 0-17 0 0,23-1-76 0 0,-48 1 147 0 0,0 2 1 0 0,20 1-55 0 0,4 3-32 0 0,0-2 0 0 0,0-3 0 0 0,9-3 32 0 0,84-9 16 0 0,-110 10-25 0 0,0 2 1 0 0,6 2 8 0 0,36-2 97 0 0,97-9-196 0 0,-99 5 99 0 0,25 3 0 0 0,168 1 75 0 0,-227 0-95 0 0,6-2 20 0 0,-5 0 9 0 0,6 2-9 0 0,13 3 11 0 0,48 7-11 0 0,-38-3 0 0 0,-38-1-54 0 0,14-2 54 0 0,73-10-10 0 0,-81 4 74 0 0,-20-1-64 0 0,-17 4 0 0 0,0 0 0 0 0,0 1 0 0 0,1-1 0 0 0,-1 1 0 0 0,0 0 0 0 0,0 0 0 0 0,3 0 0 0 0,90 2 0 0 0,-93-2 0 0 0,-1 0 0 0 0,1 0 0 0 0,0 1 0 0 0,-1-1 0 0 0,1 0 0 0 0,-1 1 1 0 0,0 0-1 0 0,1 0 0 0 0,14 1-12 0 0,-9-2-31 0 0,5-1 32 0 0,1 3 12 0 0,-9-1 0 0 0,13 1 62 0 0,21-5-63 0 0,-27 1 0 0 0,-1 3 0 0 0,45-1-54 0 0,-25 0 44 0 0,-22 0 11 0 0,-7 0-4 0 0,9-2 58 0 0,26 2-44 0 0,-31 0-11 0 0,0 0 0 0 0,0-1 0 0 0,0 1 0 0 0,0-1 0 0 0,0 0 0 0 0,-1-1 0 0 0,1 1 0 0 0,0-1 0 0 0,22-5 0 0 0,-21 5 0 0 0,-5 2 0 0 0,0-1 0 0 0,0 1 0 0 0,0 0 0 0 0,0 0 0 0 0,0-1 0 0 0,0 1 0 0 0,0 1 0 0 0,0-1 0 0 0,0 0 0 0 0,0 0 0 0 0,-1 1 0 0 0,1-1 0 0 0,0 1 0 0 0,1 0 0 0 0,-2-1 0 0 0,30 3 0 0 0,-15-2 0 0 0,-13-1 0 0 0,0-1 0 0 0,0 1 0 0 0,-1 0 0 0 0,1 0 0 0 0,0 0 0 0 0,0 1 0 0 0,-1-1 0 0 0,1 1 0 0 0,0-1 0 0 0,0 1 0 0 0,21 2 0 0 0,46-8-64 0 0,-67 4 64 0 0,1 0 0 0 0,0 0 0 0 0,-1 1 0 0 0,1 0 0 0 0,0 0 0 0 0,3 0 0 0 0,1 0 0 0 0,8 0 0 0 0,-3 2 8 0 0,0-2 0 0 0,0 0 0 0 0,0 0 0 0 0,10-3-8 0 0,20 1 32 0 0,13-1-32 0 0,-37 2 0 0 0,-1 0 0 0 0,1 1 0 0 0,-1 0 0 0 0,1 2 0 0 0,-1 0 0 0 0,3 2 0 0 0,-11-3 0 0 0,0 1 0 0 0,0-2 0 0 0,0 1 0 0 0,0-1 0 0 0,4-1 0 0 0,8 0 0 0 0,246 1 269 0 0,-173 8-258 0 0,-82-7-14 0 0,-1 0 1 0 0,13 2 2 0 0,-7 0 23 0 0,0-1 1 0 0,0-1-1 0 0,2 0-23 0 0,-19-1 95 0 0,8-5 362 0 0,-6 4-4589 0 0,-3 1 55 0 0</inkml:trace>
  <inkml:trace contextRef="#ctx0" brushRef="#br1" timeOffset="21556.747">7523 2466 6208 0 0,'0'0'182'0'0,"11"-12"725"0"0,-8 10-663 0 0,0-1 0 0 0,0 1 0 0 0,-1-1 0 0 0,0 0 0 0 0,1 0 0 0 0,-1 0-1 0 0,0 0 1 0 0,0 0 0 0 0,-1 0 0 0 0,1-1 0 0 0,-1 1 0 0 0,1 0 0 0 0,-1-1 0 0 0,0 1 0 0 0,0-1 0 0 0,0-3-244 0 0,15-61 1934 0 0,-7 37-484 0 0,0-14-1450 0 0,13-146 2258 0 0,-6 33-1333 0 0,21-176 59 0 0,-28 233-730 0 0,0 34-137 0 0,-3 31 30 0 0,-1-17-147 0 0,6-66 120 0 0,-7-47 29 0 0,1 89-112 0 0,-5 76-189 0 0,0 1-312 0 0,0 0-104 0 0,0 0-1110 0 0,0 0-4411 0 0</inkml:trace>
  <inkml:trace contextRef="#ctx0" brushRef="#br1" timeOffset="22108.187">7660 1276 7520 0 0,'0'0'217'0'0,"0"0"27"0"0,0 0-35 0 0,0 0-17 0 0,-10 11 567 0 0,2 0 112 0 0,-1 0-1 0 0,2 0 1 0 0,-4 6-871 0 0,-19 27 1615 0 0,10-8-807 0 0,-30 30 128 0 0,50-65-924 0 0,0-1 0 0 0,0 1 0 0 0,-1-1 0 0 0,1 0 0 0 0,0 1 0 0 0,0-1 0 0 0,-1 1 0 0 0,1-1 0 0 0,0 0 0 0 0,-1 1 0 0 0,1-1 0 0 0,-1 0 0 0 0,1 1 0 0 0,0-1 0 0 0,-1 0 0 0 0,1 0 0 0 0,-1 1 0 0 0,1-1 0 0 0,-1 0 0 0 0,1 0 0 0 0,-1 0 1 0 0,1 0-1 0 0,-1 1-12 0 0,1-11 525 0 0,10-18-77 0 0,16-22-302 0 0,-20 36-132 0 0,0 0 0 0 0,2 1-1 0 0,-1 0 1 0 0,2 0 0 0 0,0 0 0 0 0,0 1 0 0 0,11-9-14 0 0,13-10-4 0 0,-32 31-4 0 0,0 0 0 0 0,-1 0 0 0 0,1-1 0 0 0,0 1 0 0 0,-1 0 0 0 0,1 0 0 0 0,0 0 1 0 0,-1 0-1 0 0,1 0 0 0 0,0 0 0 0 0,-1 0 0 0 0,1 0 0 0 0,0 0 0 0 0,-1 0 0 0 0,1 1 0 0 0,0-1 0 0 0,-1 0 0 0 0,1 0 1 0 0,0 0-1 0 0,-1 1 0 0 0,1-1 0 0 0,0 1 8 0 0,12 6 4 0 0,-8-1-11 0 0,1-1 0 0 0,-1 1-1 0 0,0-1 1 0 0,-1 1-1 0 0,1 1 1 0 0,-1-1 0 0 0,0 1-1 0 0,-1 0 1 0 0,2 2 7 0 0,17 32 155 0 0,75 81 164 0 0,-80-98-1445 0 0,-8-12-4507 0 0</inkml:trace>
  <inkml:trace contextRef="#ctx0" brushRef="#br1" timeOffset="26456.223">9189 2549 4344 0 0,'0'0'99'0'0,"0"0"11"0"0,0 0 10 0 0,0 0 7 0 0,0 0 1 0 0,0 0 0 0 0,0 0 0 0 0,0 0 29 0 0,0 0 124 0 0,0 0 58 0 0,0 0 12 0 0,0 0-26 0 0,0 0-110 0 0,0 0-45 0 0,0 0-8 0 0,0 0-10 0 0,0 0-35 0 0,0 0-18 0 0,0 0-3 0 0,0 0-27 0 0,0 0-113 0 0,-1 0-36 0 0,-4 0 77 0 0,4 0 74 0 0,1 0 4 0 0,0 0-3 0 0,0 0 12 0 0,0 0 50 0 0,0 0 24 0 0,0 0 2 0 0,0 0-10 0 0,0 0-38 0 0,0 0-14 0 0,-6 2 80 0 0,6-2-219 0 0,-1 0 86 0 0,-4 0 23 0 0,2 3 7 0 0,3-3-24 0 0,0 1 1 0 0,-1-1-1 0 0,1 0 0 0 0,-1 0 0 0 0,1 1 1 0 0,0-1-1 0 0,-1 0 0 0 0,1 0 1 0 0,-1 1-1 0 0,1-1 0 0 0,0 0 0 0 0,-1 0 1 0 0,1 0-1 0 0,-1 1 0 0 0,1-1 0 0 0,-1 0 1 0 0,1 0-1 0 0,-1 0 0 0 0,1 0 1 0 0,-1 0-1 0 0,1 0 0 0 0,0 0 0 0 0,-1 0 1 0 0,1 0-1 0 0,-1-1 0 0 0,1 1-51 0 0,-14-4 2075 0 0,8 2-1848 0 0,-13 0 914 0 0,18 2-1164 0 0,1 0 110 0 0,0 0 20 0 0,0 0-37 0 0,0 0-128 0 0,0 0-18 0 0,0 0 32 0 0,0 0 109 0 0,0 0 16 0 0,-15-3 361 0 0,5-1-419 0 0,-9 3 263 0 0,14 1-291 0 0,-20 0 5 0 0,-13-4 0 0 0,-46 2 64 0 0,31-2 0 0 0,-60 2 64 0 0,105 2-128 0 0,-5 0 0 0 0,1 0 0 0 0,0-1 0 0 0,-1 0 0 0 0,1 0 0 0 0,-36-7 0 0 0,11 3 0 0 0,32 5 10 0 0,4 0 44 0 0,-27-4 64 0 0,-4 2-68 0 0,25 2-50 0 0,0-3 25 0 0,-3 2 161 0 0,-1 1 0 0 0,0 0 1 0 0,-1 0-187 0 0,1 1 0 0 0,1-2-199 0 0,5 1 249 0 0,-1 0 0 0 0,1 0 0 0 0,0 1-1 0 0,0 0 1 0 0,-5 1-50 0 0,4-2 22 0 0,2 0-22 0 0,-1 0 0 0 0,1 1-8 0 0,-1 0 0 0 0,1 0 0 0 0,0-1 0 0 0,0 0 0 0 0,0 0 0 0 0,-4 0 8 0 0,-17-1-344 0 0,-37-1 768 0 0,56 2-424 0 0,3 1-24 0 0,-8 1 38 0 0,-1-3-294 0 0,-41 1 330 0 0,30 0-22 0 0,22 0 37 0 0,0 0 16 0 0,-3 0-35 0 0,-20 0-182 0 0,12 0 116 0 0,3 1-48 0 0,-34 2 72 0 0,-14-1-4 0 0,19-1 0 0 0,-11 6 0 0 0,12 1 0 0 0,-3-4 0 0 0,33-4 0 0 0,0 1 0 0 0,0 0 0 0 0,0 0 0 0 0,-5 2 0 0 0,7-2 0 0 0,-56-2 0 0 0,45 2 33 0 0,0 0 1 0 0,-7-1-34 0 0,-23 2-3 0 0,12-2 30 0 0,-3 1 10 0 0,20 2-37 0 0,-2 0 0 0 0,-1-1 0 0 0,-18 1 0 0 0,-22 5 64 0 0,12-6-64 0 0,31 0 0 0 0,1-1 0 0 0,-1-1 0 0 0,-10-1 0 0 0,-33-4 258 0 0,-45 3-258 0 0,97 2 0 0 0,-37 2 125 0 0,-35 7-125 0 0,33-4 57 0 0,22-3-27 0 0,0-2 0 0 0,-3-1-30 0 0,-7 1 57 0 0,-126-8 569 0 0,154 8-626 0 0,2 1-16 0 0,4 0-72 0 0,1-1-50 0 0,0 0-737 0 0,0 0-3015 0 0,0 0-1294 0 0</inkml:trace>
  <inkml:trace contextRef="#ctx0" brushRef="#br1" timeOffset="26785.216">6888 2474 6992 0 0,'0'0'157'0'0,"0"0"23"0"0,0 0 12 0 0,11-7 296 0 0,-10 7 3183 0 0,-9 10-3569 0 0,-1 0 0 0 0,0 0 1 0 0,0-1-1 0 0,-1 0 0 0 0,0-1 1 0 0,-1 0-1 0 0,1-1 0 0 0,-3 1-102 0 0,-17 18 192 0 0,30-25-154 0 0,-1-1 0 0 0,1 1 0 0 0,-1 0 0 0 0,1 0-1 0 0,-1 0 1 0 0,1-1 0 0 0,0 1 0 0 0,0 0 0 0 0,-1 0 0 0 0,1 0-1 0 0,0 0 1 0 0,0 0 0 0 0,0-1 0 0 0,0 1 0 0 0,0 0 0 0 0,0 0 0 0 0,0 0-1 0 0,0 0 1 0 0,0 0 0 0 0,0 0 0 0 0,1-1 0 0 0,-1 1 0 0 0,0 0-1 0 0,1 0 1 0 0,-1 0 0 0 0,0-1 0 0 0,1 1 0 0 0,-1 0 0 0 0,1 0-38 0 0,2 2 203 0 0,1 0 1 0 0,-1-1-1 0 0,1 1 1 0 0,0-1-1 0 0,0 1 1 0 0,0-1 0 0 0,0 0-1 0 0,0-1 1 0 0,4 2-204 0 0,42 8 699 0 0,-10-3-5126 0 0,-26-3-681 0 0</inkml:trace>
  <inkml:trace contextRef="#ctx0" brushRef="#br1" timeOffset="30034.684">7638 2612 6648 0 0,'0'0'149'0'0,"0"0"23"0"0,0 0 12 0 0,0 0 7 0 0,0 0 1 0 0,0 0 0 0 0,0 0 0 0 0,0 0 5 0 0,0 0 24 0 0,0 0 17 0 0,-1 27 1787 0 0,-1-17-1394 0 0,0-5-257 0 0,1 1-1 0 0,0-1 1 0 0,0 1-1 0 0,0 3-373 0 0,1-8 80 0 0,0-1-14 0 0,0 0-2 0 0,3 7 688 0 0,-3-2-739 0 0,2-7 61 0 0,-2-13 279 0 0,1 10-353 0 0,1 0-11 0 0,-1 3-32 0 0,-1-2 43 0 0,0 3 27 0 0,0 1-91 0 0,0 0-5 0 0,0 0 5 0 0,0-2 21 0 0,0 2 30 0 0,0 0-214 0 0,0 0-101 0 0,0 0-21 0 0,0 0-3 0 0</inkml:trace>
  <inkml:trace contextRef="#ctx0" brushRef="#br3" timeOffset="35964.974">7585 2643 6056 0 0,'0'0'176'0'0,"0"0"122"0"0,0 0 389 0 0,0 0 165 0 0,0 0 39 0 0,0 0-59 0 0,0 0-270 0 0,0 0-119 0 0,0 0-24 0 0,0 0-41 0 0,0 0-155 0 0,0 0-67 0 0,0 0-17 0 0,0 0 11 0 0,0 0 64 0 0,0 0 30 0 0,0 0 4 0 0,0 0 1 0 0,3 7 518 0 0,2 10-390 0 0,0 0 1 0 0,-1 0-1 0 0,-1 0 1 0 0,-1 1 0 0 0,0 8-378 0 0,5 23 149 0 0,2-1-45 0 0,-6-37-73 0 0,-1 1 1 0 0,0-1-1 0 0,-1 0 0 0 0,0 5-31 0 0,2 34 244 0 0,-2-29-119 0 0,0 0-1 0 0,-2 9-124 0 0,0 12 294 0 0,3 29-294 0 0,-1-31 345 0 0,-1-1 0 0 0,-2 2-345 0 0,2-21 48 0 0,0 0-1 0 0,1 0 1 0 0,1-1-1 0 0,1 1 1 0 0,2 2-48 0 0,-4-15 2 0 0,11 67 214 0 0,-12-35-152 0 0,2-6-64 0 0,0 33 0 0 0,-2-51 0 0 0,1 7 0 0 0,0-16 9 0 0,-1 0 0 0 0,0 0 0 0 0,0-1 0 0 0,0 1 0 0 0,-1 0 0 0 0,0 1-9 0 0,-2 34 74 0 0,1-31-74 0 0,1-1 0 0 0,0 1 0 0 0,0 0 0 0 0,1-1 0 0 0,1 1 0 0 0,0 0 0 0 0,1 5 0 0 0,-2-11 2 0 0,0 0 0 0 0,0 1 0 0 0,0-1 0 0 0,0 0-1 0 0,-1 0 1 0 0,0 3-2 0 0,0 5 56 0 0,-2-4-47 0 0,0-1 33 0 0,3-4-35 0 0,0-1-4 0 0,-5 13 8 0 0,1 8 42 0 0,4-16-53 0 0,0 1 0 0 0,3 16 64 0 0,-5-17-64 0 0,4 0 0 0 0,-2 0 0 0 0,0 1 0 0 0,0 0 0 0 0,0 0 0 0 0,0-2 0 0 0,0 2 0 0 0,0-3 0 0 0,0 1 0 0 0,0 2 0 0 0,-3-2 0 0 0,0-1 11 0 0,2-1 41 0 0,1-3-47 0 0,0-1 0 0 0,0 1 0 0 0,0-1-1 0 0,0 1 1 0 0,0-1 0 0 0,0 1 0 0 0,0-1 0 0 0,0 0 0 0 0,0 1-1 0 0,0-1 1 0 0,-1 1 0 0 0,1-1 0 0 0,0 1 0 0 0,0-1 0 0 0,0 0-1 0 0,-1 1 1 0 0,1-1 0 0 0,0 0 0 0 0,-1 1 0 0 0,1-1-1 0 0,0 0 1 0 0,-1 1 0 0 0,1-1 0 0 0,0 0 0 0 0,-1 0 0 0 0,1 1-1 0 0,0-1 1 0 0,-1 0 0 0 0,1 0-5 0 0,-5 5 13 0 0,1-2-13 0 0,-2 2 0 0 0,0 0 0 0 0,-10 7 0 0 0,10-9 0 0 0,5-3 0 0 0,1 0 0 0 0,-1 1 0 0 0,1-1 0 0 0,-1 0 0 0 0,1 0 0 0 0,-1 0 0 0 0,1 0 0 0 0,-1 0 0 0 0,1 0 0 0 0,-1 0 0 0 0,0 0 0 0 0,1 0 0 0 0,-1 0 0 0 0,1 0 0 0 0,-1 0 0 0 0,1 0 0 0 0,-1-1 0 0 0,1 1 0 0 0,-1 0 0 0 0,1 0 0 0 0,-1-1 0 0 0,1 1 0 0 0,-1 0 0 0 0,1 0 0 0 0,-1-1 0 0 0,1 1 0 0 0,-1-1 0 0 0,-7-12 0 0 0,5 7 0 0 0,2 3 0 0 0,0 0 0 0 0,0 0 0 0 0,0 0 0 0 0,0 0 0 0 0,1 1 0 0 0,-1-1 0 0 0,1-1 0 0 0,0 1 0 0 0,0 0 0 0 0,0 0 0 0 0,0 0 0 0 0,0 0 0 0 0,1 0 0 0 0,-1 0 0 0 0,1 0 0 0 0,0-2 0 0 0,0 4 0 0 0,-1-1 1 0 0,1 1-1 0 0,-1 0 0 0 0,0-1 0 0 0,0 1 0 0 0,0-1 0 0 0,0 1 0 0 0,0-1 0 0 0,0 1 0 0 0,0-1 0 0 0,0 1 0 0 0,-1-1 0 0 0,1 1 0 0 0,-1-1 0 0 0,1 1 0 0 0,-2-10-11 0 0,-1-14-43 0 0,4 22 54 0 0,-2-10 0 0 0,0 10 0 0 0,1 2 0 0 0,-1-1 0 0 0,1 0 0 0 0,0 1 0 0 0,-1-1 0 0 0,1 0 0 0 0,0 1 0 0 0,0-1 0 0 0,1 0 0 0 0,-1 0 0 0 0,0 1 0 0 0,0-1 0 0 0,1 0 0 0 0,-1 1 0 0 0,1-1 0 0 0,0 0 0 0 0,-1 1 0 0 0,2-1 0 0 0,-1-4-7 0 0,0 0 0 0 0,-1 1 0 0 0,1-1 0 0 0,-1 0 0 0 0,0 1 0 0 0,0-1 0 0 0,-1 0 0 0 0,1 1-1 0 0,-2-3 8 0 0,1 1 0 0 0,-1-1 0 0 0,1 0 0 0 0,1 1 0 0 0,0-1 0 0 0,0 0 0 0 0,0 1 0 0 0,1-1 0 0 0,1-5 0 0 0,-2-19 0 0 0,3-5 0 0 0,-3 14 0 0 0,0 21 0 0 0,-1 0 0 0 0,1 0 0 0 0,0-1 0 0 0,0 1 0 0 0,0-1 0 0 0,0 1 0 0 0,0 0 0 0 0,1-1 0 0 0,0-1 0 0 0,17-54 0 0 0,-17 46 0 0 0,0 1 0 0 0,0-1 0 0 0,-1 1 0 0 0,-1-10 0 0 0,-1-10 0 0 0,-3-49 83 0 0,3 56-27 0 0,2 17-56 0 0,-1 1-1 0 0,1-1 1 0 0,0 0-1 0 0,1 1 0 0 0,0-6 1 0 0,1-2 0 0 0,-1 1 0 0 0,0-1 0 0 0,-2-11 0 0 0,1 5 0 0 0,0-49 0 0 0,-6-22 176 0 0,6 88-176 0 0,0-15 0 0 0,0 0 0 0 0,1 0 0 0 0,1 0 0 0 0,4-13 0 0 0,4-28 80 0 0,-8 48-80 0 0,0 0 0 0 0,-1 1 0 0 0,-1-1 0 0 0,1 0 0 0 0,-2 0 0 0 0,0-6 0 0 0,0 12 28 0 0,1-1-1 0 0,0 0 0 0 0,0 0 0 0 0,0 1 1 0 0,1-1-1 0 0,0 0 0 0 0,0 1 0 0 0,1-1 1 0 0,-1 0-1 0 0,1 1 0 0 0,1-1-27 0 0,4-18-12 0 0,6-56 12 0 0,-12 53 0 0 0,1 0 11 0 0,13-50 497 0 0,-8 3-819 0 0,-7 67 311 0 0,0 6 0 0 0,0 0 0 0 0,0-1 0 0 0,-1 1 0 0 0,2 0 0 0 0,-1 0 0 0 0,0-1 0 0 0,0 1 0 0 0,0 0 0 0 0,0 0 0 0 0,1-1 0 0 0,-1 1 0 0 0,1 0 0 0 0,-1 0 0 0 0,1-1 0 0 0,24-86 18 0 0,-20 67 95 0 0,0 1 0 0 0,0-20-113 0 0,-2 18-105 0 0,0 2 278 0 0,-2 9-155 0 0,0 1 1 0 0,1-1-1 0 0,1 1 1 0 0,0-3-19 0 0,1 0-89 0 0,-1-1 1 0 0,0 1-1 0 0,0-13 89 0 0,5-3 33 0 0,-1 7 157 0 0,-6 21-176 0 0,2-15-17 0 0,0 0-1 0 0,0 0 1 0 0,-1 0-1 0 0,-1-1 4 0 0,0-9-22 0 0,0 18-28 0 0,-1-1 0 0 0,0 1 0 0 0,0-1-1 0 0,-2-3 51 0 0,1 1 0 0 0,0 1 0 0 0,1-1 0 0 0,0 1 0 0 0,1 0 0 0 0,0-1 0 0 0,0 1 0 0 0,1 0 0 0 0,1 0 0 0 0,0 0 0 0 0,0-2 0 0 0,16-63 64 0 0,-14 58-94 0 0,-1 0 0 0 0,2-16 30 0 0,0-2-68 0 0,-5 27 81 0 0,0-1 0 0 0,0 1 0 0 0,-1 0 0 0 0,-1-7-13 0 0,1 7 23 0 0,-1-1-1 0 0,2 0 0 0 0,-1 1 1 0 0,2-4-23 0 0,-1 2 14 0 0,0-1 1 0 0,-1 1-1 0 0,0 0 1 0 0,0 0-1 0 0,-1-1-14 0 0,0 1-37 0 0,0-1-1 0 0,1 0 1 0 0,1 0-1 0 0,0-1 38 0 0,4-14 81 0 0,-3 16-11 0 0,0 0 0 0 0,0 0 0 0 0,-1-8-70 0 0,0-9-71 0 0,0 20 31 0 0,-1 0 1 0 0,0 0 0 0 0,0-1-1 0 0,0 1 1 0 0,-1 0 0 0 0,0 0-1 0 0,-2-5 40 0 0,-3-30 56 0 0,5 23 38 0 0,2-9 55 0 0,0 9-460 0 0,0 12 313 0 0,-1 0 0 0 0,1 0 0 0 0,-1 0 0 0 0,-1 0 0 0 0,0 1 0 0 0,0-3-2 0 0,1 7 0 0 0,0 0 0 0 0,0 0 0 0 0,0 0 0 0 0,0 0 0 0 0,0 0 0 0 0,0 0 0 0 0,0 0 0 0 0,1 0 0 0 0,0-2 0 0 0,-1 3 0 0 0,0-6 0 0 0,0 1 0 0 0,0 1-42 0 0,0 4-177 0 0,0 1-65 0 0,0 0-11 0 0</inkml:trace>
  <inkml:trace contextRef="#ctx0" brushRef="#br3" timeOffset="37903.63">7806 1406 5472 0 0,'0'0'124'0'0,"0"0"17"0"0,0 0 10 0 0,0 0 43 0 0,0 0 184 0 0,9-7 6444 0 0,-49 75-6288 0 0,-60 89 1036 0 0,84-127-1404 0 0,4-4 578 0 0,25-32-281 0 0,-7 1-397 0 0,1-1-1 0 0,-1 1 1 0 0,-1-2-1 0 0,1 1 1 0 0,-1 0-1 0 0,0-1 0 0 0,0-1-65 0 0,30-52 73 0 0,-22 35-12 0 0,-1 2-58 0 0,7-12 58 0 0,15-23-73 0 0,-27 76-128 0 0,-6-12 138 0 0,1 0-1 0 0,-1-1 0 0 0,-1 1 0 0 0,1 0 0 0 0,-1 0 0 0 0,0 2 3 0 0,0-3 0 0 0,0 0 0 0 0,1 1 1 0 0,-1-1-1 0 0,1 0 0 0 0,0 1 0 0 0,0-1 0 0 0,2 5 0 0 0,-1-6 27 0 0,0 1 0 0 0,0-1 0 0 0,0 0 0 0 0,1 1-1 0 0,-1-1 1 0 0,1 0 0 0 0,2 2-27 0 0,-1-3 68 0 0,0 0 0 0 0,0 0 1 0 0,0 0-1 0 0,1-1 0 0 0,-1 0 0 0 0,1 0 1 0 0,0 0-1 0 0,1 0-68 0 0,3 4-298 0 0,-2-2-4272 0 0,-6-3-1055 0 0</inkml:trace>
  <inkml:trace contextRef="#ctx0" brushRef="#br3" timeOffset="41693.168">7417 408 6272 0 0,'0'0'182'0'0,"0"0"60"0"0,0 0 140 0 0,6-11 980 0 0,2 5-787 0 0,1 0 0 0 0,0 1 1 0 0,1 0-1 0 0,-1 1 0 0 0,1 0 0 0 0,0 1 1 0 0,0 0-1 0 0,0 0 0 0 0,1 1-575 0 0,15-5 340 0 0,-6 2-34 0 0,0 0 0 0 0,0 2-1 0 0,1 0 1 0 0,-1 1 0 0 0,10 1-306 0 0,-29 1 19 0 0,-1 0 0 0 0,1 0-1 0 0,0 0 1 0 0,-1 0 0 0 0,1 0-1 0 0,-1 0 1 0 0,1 0 0 0 0,0 0 0 0 0,-1 1-1 0 0,1-1 1 0 0,-1 0 0 0 0,1 0-1 0 0,0 0 1 0 0,-1 1 0 0 0,1-1 0 0 0,-1 0-1 0 0,1 1 1 0 0,-1-1 0 0 0,1 1-1 0 0,-1-1 1 0 0,1 0 0 0 0,-1 1 0 0 0,1-1-1 0 0,-1 1 1 0 0,0-1 0 0 0,1 1 0 0 0,-1-1-1 0 0,1 2-18 0 0,-1-1 12 0 0,0 0 0 0 0,0 0 0 0 0,0 1 0 0 0,0-1 0 0 0,0 0 0 0 0,0 1 0 0 0,0-1 0 0 0,0 0 0 0 0,0 1 0 0 0,0-1 0 0 0,-1 0 0 0 0,1 0 0 0 0,-1 2-12 0 0,-1 2 10 0 0,-1 1-1 0 0,0-1 1 0 0,0 1-1 0 0,0-1 1 0 0,0 0 0 0 0,-2 1-10 0 0,-20 20 47 0 0,0 0 1 0 0,-22 14-48 0 0,-20 21 115 0 0,59-53-71 0 0,0 0-1 0 0,1 0 1 0 0,1 0-1 0 0,-1 1 1 0 0,1 0-1 0 0,-2 6-43 0 0,8-15 31 0 0,0 1-1 0 0,0 0 0 0 0,0-1 1 0 0,0 1-1 0 0,0-1 0 0 0,0 1 1 0 0,0 0-1 0 0,0-1 0 0 0,0 1 1 0 0,0 0-1 0 0,0-1 0 0 0,0 1 0 0 0,1-1 1 0 0,-1 1-1 0 0,0-1 0 0 0,0 1 1 0 0,1 0-1 0 0,-1-1 0 0 0,0 1 1 0 0,1-1-1 0 0,-1 1 0 0 0,1-1 1 0 0,-1 1-1 0 0,0-1 0 0 0,1 0 0 0 0,-1 1 1 0 0,1-1-1 0 0,0 0 0 0 0,-1 1 1 0 0,1-1-1 0 0,-1 0 0 0 0,1 1 1 0 0,-1-1-1 0 0,1 0 0 0 0,0 0 1 0 0,-1 0-1 0 0,1 0 0 0 0,0 0-30 0 0,22 6 473 0 0,-22-5-478 0 0,6-1 88 0 0,1 0 1 0 0,-1 0-1 0 0,0 0 0 0 0,7-1-83 0 0,11-1 159 0 0,-9 1-95 0 0,1-1 1 0 0,4-1-65 0 0,31-2-313 0 0,-51 5-696 0 0,-1 0-3299 0 0,0 0-1414 0 0</inkml:trace>
  <inkml:trace contextRef="#ctx0" brushRef="#br3" timeOffset="41989.682">7391 508 10000 0 0,'0'0'292'0'0,"0"0"0"0"0,9-12-180 0 0,-6 10 4 0 0,-1-1 0 0 0,1 1 0 0 0,0 0 0 0 0,0 0 0 0 0,0 0 0 0 0,1 0 0 0 0,-1 1 0 0 0,0-1 0 0 0,1 1 0 0 0,-1 0 0 0 0,0 0 0 0 0,1 0 0 0 0,0 0 0 0 0,2 1-116 0 0,10-2 876 0 0,-1 0 0 0 0,13 2-876 0 0,4-1 418 0 0,-5 1-579 0 0,1 0 1 0 0,-1 2 0 0 0,11 2 160 0 0,-22-1-4993 0 0</inkml:trace>
  <inkml:trace contextRef="#ctx0" brushRef="#br3" timeOffset="42710.261">7775 549 10968 0 0,'3'-12'1197'0'0,"29"-1"-1186"0"0,27-25 677 0 0,-48 29-150 0 0,-2 3-103 0 0,-1 0 1 0 0,0-1-1 0 0,3-3-435 0 0,-9 9 16 0 0,0-1 0 0 0,-1 0 0 0 0,1 0-1 0 0,-1 0 1 0 0,1 0 0 0 0,-1 0 0 0 0,0 0 0 0 0,0 0 0 0 0,0-1 0 0 0,0 1 0 0 0,0 0 0 0 0,-1-1 0 0 0,1 1-1 0 0,-1 0 1 0 0,1-1 0 0 0,-1-1-16 0 0,0 3 2 0 0,0 0 0 0 0,0 0 0 0 0,0 0-1 0 0,0 0 1 0 0,0 0 0 0 0,-1 0 0 0 0,1 0 0 0 0,0 0 0 0 0,-1 0-1 0 0,1 0 1 0 0,-1 0 0 0 0,1 0 0 0 0,-1 0 0 0 0,1 0 0 0 0,-1 0-1 0 0,1 1 1 0 0,-1-1 0 0 0,0 0 0 0 0,0 0 0 0 0,1 1-1 0 0,-1-1 1 0 0,0 0 0 0 0,0 1 0 0 0,0-1 0 0 0,0 1 0 0 0,0-1-1 0 0,0 1 1 0 0,0-1 0 0 0,0 1 0 0 0,0 0 0 0 0,0 0-2 0 0,-1-1 1 0 0,-1 1 0 0 0,1-1 1 0 0,0 1-1 0 0,-1 0 0 0 0,1 0 0 0 0,0 0 1 0 0,-1 0-1 0 0,1 0 0 0 0,0 0 1 0 0,-1 1-1 0 0,1-1-1 0 0,-3 2 33 0 0,1-1-1 0 0,-1 1 1 0 0,0 0 0 0 0,1 0-1 0 0,0 1 1 0 0,-1-1 0 0 0,1 1-1 0 0,0 0 1 0 0,0 0 0 0 0,1 0 0 0 0,-1 1-1 0 0,1-1 1 0 0,0 1 0 0 0,-1 0-1 0 0,2 0 1 0 0,-1 0 0 0 0,0 0-1 0 0,1 1 1 0 0,0-1 0 0 0,0 1 0 0 0,0 0-33 0 0,-4 9 62 0 0,5-12-53 0 0,0 0 1 0 0,0 0-1 0 0,0 0 1 0 0,0 0-1 0 0,1 0 1 0 0,-1 0-1 0 0,1 0 1 0 0,-1 0-1 0 0,1 1 1 0 0,0-1-10 0 0,0 2 28 0 0,0-1-1 0 0,0 1 1 0 0,0 0 0 0 0,1-1-1 0 0,-1 1 1 0 0,1-1 0 0 0,0 1-1 0 0,0-1 1 0 0,0 1 0 0 0,0-1-1 0 0,1 1-27 0 0,-1-2 16 0 0,0-1-1 0 0,1 0 1 0 0,-1 1-1 0 0,0-1 0 0 0,1 0 1 0 0,-1 0-1 0 0,0 0 1 0 0,1 0-1 0 0,-1 0 0 0 0,1 0 1 0 0,-1 0-1 0 0,1-1 1 0 0,0 1-1 0 0,-1-1 0 0 0,1 1 1 0 0,0-1-1 0 0,0 1 1 0 0,-1-1-1 0 0,1 0 0 0 0,0 0 1 0 0,0 0-1 0 0,-1 0 0 0 0,2 0-15 0 0,7 0-3 0 0,1-1 0 0 0,-1 0 0 0 0,0-1-1 0 0,0 0 1 0 0,0-1 0 0 0,0 0-1 0 0,8-4 4 0 0,9-5-1165 0 0,-1-1-1 0 0,1-3 1166 0 0,13-6-1477 0 0,-36 20 1420 0 0,0 0 1 0 0,0 1 0 0 0,0-1 0 0 0,0 1 0 0 0,1 0 0 0 0,-1 0-1 0 0,0 1 1 0 0,0-1 0 0 0,1 1 56 0 0,-3 0 24 0 0,-1 0 0 0 0,1 0 0 0 0,0 0 1 0 0,0 0-1 0 0,-1 0 0 0 0,1 0 0 0 0,0 1 0 0 0,-1-1 0 0 0,1 1 0 0 0,0-1 0 0 0,-1 1 1 0 0,1 0-1 0 0,-1 0 0 0 0,1-1 0 0 0,-1 1 0 0 0,1 0 0 0 0,-1 0 0 0 0,0 1 1 0 0,1-1-1 0 0,-1 0 0 0 0,0 0 0 0 0,1 1-24 0 0,5 11 353 0 0,-1-1 0 0 0,-1 1 0 0 0,0 1 0 0 0,-1-1 0 0 0,0 0 0 0 0,-1 1 0 0 0,0 0 0 0 0,0 11-353 0 0,-2-21 3458 0 0,0-9-2635 0 0,4-13-715 0 0,17-22 159 0 0,-12 20-548 0 0,2 0 0 0 0,1 0 281 0 0,-6 10-428 0 0,1 0 0 0 0,1 0 0 0 0,0 0-1 0 0,0 1 1 0 0,3-1 428 0 0,-8 6-378 0 0,0 1-1 0 0,0 0 0 0 0,1 0 1 0 0,-1 1-1 0 0,1 0 1 0 0,-1-1-1 0 0,1 1 1 0 0,0 1-1 0 0,0-1 1 0 0,0 1-1 0 0,-1 0 0 0 0,2 0 1 0 0,-1 0-1 0 0,2 0 379 0 0,-6 2-54 0 0,0-1 0 0 0,1 0-1 0 0,-1 0 1 0 0,0 1 0 0 0,0-1-1 0 0,0 0 1 0 0,1 1 0 0 0,-1-1-1 0 0,0 1 1 0 0,0 0 0 0 0,0-1-1 0 0,0 1 1 0 0,0 0 0 0 0,0 0-1 0 0,0 0 1 0 0,0-1 0 0 0,0 1-1 0 0,-1 0 1 0 0,1 0 0 0 0,0 0-1 0 0,0 0 1 0 0,-1 1 0 0 0,1-1-1 0 0,-1 0 1 0 0,1 0 54 0 0,0 1 15 0 0,0 1-1 0 0,0-1 1 0 0,-1 0 0 0 0,1 1-1 0 0,0-1 1 0 0,-1 0-1 0 0,0 1 1 0 0,1-1 0 0 0,-1 1-1 0 0,0-1 1 0 0,0 1 0 0 0,-1 0-15 0 0,-1 12 281 0 0,0-6 231 0 0,1 1-1 0 0,-2 0 0 0 0,1-1 0 0 0,-1 1-511 0 0,-3 4 502 0 0,3-8-228 0 0,0 1 0 0 0,1-1-1 0 0,0 1 1 0 0,0-1-1 0 0,1 1 1 0 0,0-1 0 0 0,-1 7-274 0 0,1 1 347 0 0,1-11-266 0 0,0 0-1 0 0,0 0 1 0 0,0 0 0 0 0,0 0 0 0 0,0 0 0 0 0,0 0-1 0 0,1 0 1 0 0,0 0 0 0 0,-1 0 0 0 0,1 0-1 0 0,0 0-80 0 0,0-2 50 0 0,0 0-1 0 0,0 0 1 0 0,-1 0-1 0 0,1-1 0 0 0,0 1 1 0 0,0 0-1 0 0,0 0 1 0 0,0-1-1 0 0,0 1 0 0 0,0 0 1 0 0,0-1-1 0 0,0 1 0 0 0,0-1 1 0 0,0 0-1 0 0,0 1 1 0 0,0-1-1 0 0,1 0 0 0 0,-1 0 1 0 0,0 1-1 0 0,0-1 0 0 0,0 0 1 0 0,0 0-1 0 0,1 0 1 0 0,-1-1-1 0 0,0 1 0 0 0,0 0 1 0 0,0 0-1 0 0,1-1-49 0 0,5 0 148 0 0,0-1-1 0 0,0 1 1 0 0,0-2 0 0 0,3 0-148 0 0,0-3 188 0 0,-1 0 0 0 0,1 0 0 0 0,-1-1 0 0 0,-1 0 0 0 0,1 0 0 0 0,-1-1 0 0 0,0 0 0 0 0,2-5-188 0 0,-8 11 30 0 0,5-7 121 0 0,-1 0-1 0 0,0 0 1 0 0,-1-1-1 0 0,0 0 0 0 0,0 0 1 0 0,-1-1-1 0 0,-1 1 1 0 0,0-1-1 0 0,0 0 1 0 0,-1 0-1 0 0,0-2-150 0 0,-1 8 64 0 0,0 1 0 0 0,-1-1 0 0 0,1 1-1 0 0,-1-1 1 0 0,0 1 0 0 0,-1-1-64 0 0,1 4-61 0 0,0 0 0 0 0,0 0 0 0 0,-1-1-1 0 0,1 1 1 0 0,0 0 0 0 0,-1 0 0 0 0,1 0 0 0 0,-1 0-1 0 0,1 0 1 0 0,-1 0 0 0 0,1 0 0 0 0,-1 0 0 0 0,0 0-1 0 0,0 0 1 0 0,1 1 0 0 0,-1-1 0 0 0,0 0 0 0 0,0 0-1 0 0,0 1 1 0 0,0-1 0 0 0,0 0 0 0 0,0 1 0 0 0,0-1-1 0 0,0 1 1 0 0,0-1 0 0 0,0 1 61 0 0,-14-4-7486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08:03.4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317 165 8688 0 0,'0'0'256'0'0,"0"0"-7"0"0,0 0-6 0 0,0 0 550 0 0,0 0 263 0 0,-4-15 4968 0 0,1 13-5735 0 0,0 0 0 0 0,-1 1 1 0 0,1-1-1 0 0,0 1 0 0 0,0-1 1 0 0,-1 1-1 0 0,1 0 0 0 0,-1 0 1 0 0,1 1-1 0 0,-1-1 0 0 0,1 1 0 0 0,-1 0 1 0 0,0-1-1 0 0,1 2 0 0 0,-1-1 1 0 0,1 0-1 0 0,-1 1 0 0 0,0-1 1 0 0,1 1-1 0 0,-1 0 0 0 0,1 0 0 0 0,-3 2-289 0 0,-5 1 217 0 0,1 1 0 0 0,0 0 0 0 0,0 0 0 0 0,0 1 0 0 0,0 1 0 0 0,-5 5-217 0 0,-1 1 132 0 0,1 1-1 0 0,0 0 1 0 0,1 2-1 0 0,1-1 0 0 0,1 2 1 0 0,0 0-1 0 0,-4 7-131 0 0,9-8 51 0 0,-1 1 0 0 0,2-1-1 0 0,0 1 1 0 0,1 0 0 0 0,1 0-1 0 0,1 3-50 0 0,2-12 8 0 0,0 0 0 0 0,1 0 0 0 0,0 0 0 0 0,0 0 0 0 0,1 0 0 0 0,0 0 0 0 0,0 0 0 0 0,1 0 0 0 0,0 0 0 0 0,1-1 0 0 0,-1 1 0 0 0,2-1 0 0 0,-1 1 0 0 0,1-1 0 0 0,0 0 0 0 0,0 0 0 0 0,1-1 0 0 0,0 1-8 0 0,2-1 12 0 0,-1-1 0 0 0,1 0 0 0 0,0 0 0 0 0,0-1 0 0 0,1 0 0 0 0,-1 0 0 0 0,1-1 0 0 0,0 0 0 0 0,6 2-12 0 0,4 0 24 0 0,-1-1-1 0 0,1-1 1 0 0,0 0 0 0 0,2-1-24 0 0,4-1 49 0 0,-1-1 0 0 0,1-1 0 0 0,-1-2 1 0 0,0 0-1 0 0,20-5-49 0 0,-2-3-250 0 0,-1-1 1 0 0,32-15 249 0 0,-54 19-1148 0 0,-1 0 1 0 0,7-4 1147 0 0,-1-4-6716 0 0,-7 2-742 0 0</inkml:trace>
  <inkml:trace contextRef="#ctx0" brushRef="#br0" timeOffset="462.501">698 15 16815 0 0,'-9'-10'1231'0'0,"9"9"-1206"0"0,-1 1 0 0 0,1 0 0 0 0,0-1 0 0 0,-1 1 0 0 0,1 0 0 0 0,0-1-1 0 0,0 1 1 0 0,-1 0 0 0 0,1 0 0 0 0,-1-1 0 0 0,1 1 0 0 0,0 0 0 0 0,-1 0 0 0 0,1 0-1 0 0,0 0 1 0 0,-1-1 0 0 0,1 1 0 0 0,-1 0 0 0 0,1 0 0 0 0,-1 0 0 0 0,1 0-1 0 0,0 0 1 0 0,-1 0 0 0 0,1 0 0 0 0,-1 0 0 0 0,1 0 0 0 0,-1 0 0 0 0,1 0-1 0 0,0 0 1 0 0,-1 1 0 0 0,1-1 0 0 0,-1 0-25 0 0,1 0 191 0 0,-4 9 202 0 0,4-7-358 0 0,-1 0 0 0 0,0 0 0 0 0,1 0 0 0 0,0 0-1 0 0,-1 1 1 0 0,1-1 0 0 0,0 0 0 0 0,0 0 0 0 0,0 0 0 0 0,0 1 0 0 0,1-1-1 0 0,-1 0 1 0 0,1 0 0 0 0,-1 0 0 0 0,1 1 0 0 0,0-1-35 0 0,2 5 139 0 0,1 1 1 0 0,0-1-1 0 0,4 6-139 0 0,-4-7 81 0 0,-1 0 0 0 0,0 1 0 0 0,1-1 0 0 0,-1 3-81 0 0,2 8 339 0 0,-1 2 1 0 0,1 15-340 0 0,1 4 362 0 0,7 48 926 0 0,1 76-1288 0 0,-14-161 0 0 0,0 30 228 0 0,-1 0 0 0 0,-1 1 0 0 0,-2-1 0 0 0,-1 2-228 0 0,5-34 3 0 0,-1 1 0 0 0,1 0 0 0 0,0 0 0 0 0,0 0 0 0 0,0 0 0 0 0,0 0 0 0 0,0 0 0 0 0,0 0 0 0 0,0 0 0 0 0,0 0 0 0 0,0 0 0 0 0,0 0 0 0 0,0 0 0 0 0,0 0 0 0 0,0 0 0 0 0,0 0 0 0 0,0 0 0 0 0,0 0 0 0 0,0 0 0 0 0,0 0 0 0 0,0 0 0 0 0,0 0 0 0 0,0 0 0 0 0,-1 0 0 0 0,1 0 0 0 0,0 0 0 0 0,0 0 0 0 0,0 0 0 0 0,0 0 0 0 0,0 0 0 0 0,0 0 0 0 0,0 0 0 0 0,0 0 0 0 0,0 0 0 0 0,0 0 0 0 0,0 0 0 0 0,0 0 0 0 0,0 0 0 0 0,0 0 0 0 0,0 0 0 0 0,0 0 0 0 0,-1 0 0 0 0,1 0-1 0 0,0 0 1 0 0,0 0 0 0 0,0 0 0 0 0,0 0 0 0 0,0 0 0 0 0,0 0 0 0 0,0 0 0 0 0,0 0 0 0 0,0 0 0 0 0,0 0 0 0 0,0 0 0 0 0,0 0 0 0 0,0 1-3 0 0,-4-12 305 0 0,0-14 119 0 0,16-30-424 0 0,-7 36 0 0 0,2 0 0 0 0,0 0 0 0 0,1 1 0 0 0,1 0 0 0 0,1 1 0 0 0,3-4 0 0 0,-11 16 0 0 0,4-3-21 0 0,0-1 0 0 0,0 2-1 0 0,0-1 1 0 0,1 1 0 0 0,0-1-1 0 0,0 2 1 0 0,1-1 0 0 0,6-3 21 0 0,-9 7-16 0 0,-1 0 1 0 0,1 1 0 0 0,-1 0 0 0 0,1 0-1 0 0,0 0 1 0 0,-1 0 0 0 0,1 1 0 0 0,3-1 15 0 0,-5 1-5 0 0,0 1 1 0 0,-1 0 0 0 0,1 0-1 0 0,0 0 1 0 0,-1 0 0 0 0,1 0-1 0 0,0 1 1 0 0,0-1 0 0 0,-1 1 0 0 0,1 0-1 0 0,-1 0 1 0 0,1 0 0 0 0,-1 0-1 0 0,1 0 1 0 0,1 1 4 0 0,0 1-8 0 0,0 1-1 0 0,0-1 1 0 0,-1 0-1 0 0,1 1 1 0 0,-1 0 0 0 0,0-1-1 0 0,0 1 1 0 0,-1 1 0 0 0,1-1 8 0 0,20 41 0 0 0,-18-32 34 0 0,0 0 0 0 0,-1 0 0 0 0,-1 1 0 0 0,0-1 1 0 0,-1 1-1 0 0,0-1 0 0 0,-1 7-34 0 0,0 25 498 0 0,-4 28-498 0 0,0 8 10 0 0,3-80-179 0 0,0 0 0 0 0,0 0 0 0 0,0 0 0 0 0,0 0 0 0 0,0 0 0 0 0,0 0 0 0 0,0-1 0 0 0,0 1 0 0 0,0 0 1 0 0,1 0-1 0 0,-1 0 0 0 0,0 0 0 0 0,1 0 0 0 0,-1 0 0 0 0,1 0 0 0 0,-1 0 0 0 0,1-1 0 0 0,-1 1 0 0 0,1 0 0 0 0,0 0 0 0 0,-1-1 0 0 0,1 1 0 0 0,0 0 0 0 0,0-1 169 0 0,3 1-7747 0 0</inkml:trace>
  <inkml:trace contextRef="#ctx0" brushRef="#br0" timeOffset="1343.797">1296 412 11024 0 0,'0'0'248'0'0,"0"0"34"0"0,7-12 393 0 0,0 2-693 0 0,-6 9 73 0 0,0 1 1 0 0,-1-1-1 0 0,1 0 0 0 0,0 0 1 0 0,-1 1-1 0 0,1-1 1 0 0,-1 0-1 0 0,1 0 1 0 0,-1 0-1 0 0,1 0 1 0 0,-1 0-1 0 0,0 0 1 0 0,1 0-56 0 0,2-12 1509 0 0,-2 11-990 0 0,0 0 0 0 0,-1 0 0 0 0,1 0 1 0 0,-1 0-1 0 0,0 0 0 0 0,1 0 0 0 0,-1 0 0 0 0,0 0 0 0 0,0-2-519 0 0,-1 3 139 0 0,1 0-1 0 0,-1 1 0 0 0,1-1 0 0 0,0 0 0 0 0,-1 0 0 0 0,1 1 0 0 0,-1-1 1 0 0,0 0-1 0 0,1 0 0 0 0,-1 1 0 0 0,0-1 0 0 0,1 1 0 0 0,-1-1 1 0 0,0 1-1 0 0,1-1 0 0 0,-1 1 0 0 0,0-1 0 0 0,0 1 0 0 0,0 0 1 0 0,0-1-1 0 0,1 1 0 0 0,-1 0 0 0 0,0 0 0 0 0,0-1 0 0 0,-1 1-138 0 0,1 0 99 0 0,-1 0 0 0 0,1 0 0 0 0,-1 0 0 0 0,1 0 0 0 0,-1 0 0 0 0,1 1 0 0 0,-1-1-1 0 0,1 0 1 0 0,-1 1 0 0 0,1-1 0 0 0,-1 1 0 0 0,1-1 0 0 0,0 1 0 0 0,-1 0 0 0 0,1 0-1 0 0,0-1 1 0 0,0 1 0 0 0,-1 1-99 0 0,-20 18 611 0 0,21-19-612 0 0,-6 8 60 0 0,0 0 1 0 0,0 0 0 0 0,1 0 0 0 0,1 0 0 0 0,-1 1 0 0 0,2 0 0 0 0,-1 1 0 0 0,1-1-1 0 0,1 1 1 0 0,0-1 0 0 0,0 2-60 0 0,0 0 113 0 0,1 0 0 0 0,0 0 0 0 0,1 0 0 0 0,0 0 0 0 0,1 11-113 0 0,0-17-6 0 0,1 1-1 0 0,0-1 1 0 0,0 0 0 0 0,0 0-1 0 0,1 0 1 0 0,0 0-1 0 0,0 0 1 0 0,0 0 0 0 0,1 0-1 0 0,0-1 1 0 0,3 6 6 0 0,-4-9 1 0 0,0 1-1 0 0,0-1 1 0 0,1 0 0 0 0,-1 0 0 0 0,0 0-1 0 0,1 0 1 0 0,0 0 0 0 0,-1 0-1 0 0,1 0 1 0 0,0-1 0 0 0,0 0 0 0 0,0 1-1 0 0,0-1 1 0 0,0 0 0 0 0,0-1 0 0 0,0 1-1 0 0,0 0 1 0 0,1-1 0 0 0,-1 0 0 0 0,0 0-1 0 0,0 0 1 0 0,1 0 0 0 0,-1 0 0 0 0,1-1-1 0 0,3 0 6 0 0,0 0 0 0 0,0-1 0 0 0,0 0 0 0 0,0 0 0 0 0,0-1 1 0 0,0 0-1 0 0,-1 0 0 0 0,0 0 0 0 0,5-4-6 0 0,-6 3 10 0 0,0 0-1 0 0,0 0 0 0 0,0-1 1 0 0,-1 0-1 0 0,0 0 0 0 0,0 0 1 0 0,0 0-1 0 0,-1-1 0 0 0,1 0 1 0 0,-1 1-1 0 0,-1-1 0 0 0,1 0 1 0 0,-1-1-1 0 0,1-3-9 0 0,1-4 23 0 0,-1-1-1 0 0,0 0 1 0 0,-2 0 0 0 0,1 0-1 0 0,-2-10-22 0 0,0 17-23 0 0,0 0-1 0 0,-1 0 1 0 0,0 0-1 0 0,0 0 1 0 0,-1 0 23 0 0,2 5 4 0 0,-1 1 1 0 0,0 0 0 0 0,0-1 0 0 0,0 1 0 0 0,0 0-1 0 0,0 0 1 0 0,0 0 0 0 0,0 0 0 0 0,-1 0 0 0 0,1 0-1 0 0,-1 0 1 0 0,0 0 0 0 0,1 1 0 0 0,-1-1 0 0 0,0 0-1 0 0,0 1 1 0 0,-1-1-5 0 0,2 2 0 0 0,1-1 0 0 0,-1 1 0 0 0,0 0 0 0 0,1 0 0 0 0,-1 0-1 0 0,1 0 1 0 0,-1 0 0 0 0,1 0 0 0 0,-1 0 0 0 0,1 0 0 0 0,-1 0 0 0 0,1 0-1 0 0,-1 0 1 0 0,0 0 0 0 0,1 1 0 0 0,-1-1 0 0 0,1 0 0 0 0,-1 0 0 0 0,1 0-1 0 0,-1 1 1 0 0,1-1 0 0 0,-1 0 0 0 0,1 1 0 0 0,0-1 0 0 0,-1 0 0 0 0,1 1-1 0 0,-1-1 1 0 0,1 1 0 0 0,-1-1 0 0 0,-11 17-91 0 0,8-12 30 0 0,1 0 61 0 0,0 0 0 0 0,0 1 1 0 0,1-1-1 0 0,-1 1 0 0 0,1 0 0 0 0,1 0 0 0 0,-1-1 0 0 0,1 1 0 0 0,0 0 0 0 0,0 0 0 0 0,1 0 1 0 0,0 5-1 0 0,0 6-130 0 0,1 0 0 0 0,1 0 0 0 0,3 15 130 0 0,-3-24-9 0 0,0 0-1 0 0,0-1 1 0 0,1 1 0 0 0,0-1-1 0 0,0 0 1 0 0,1 0-1 0 0,-1 0 1 0 0,2 0-1 0 0,3 4 10 0 0,-6-8-16 0 0,0-1-1 0 0,0 1 1 0 0,0 0-1 0 0,1-1 1 0 0,-1 0-1 0 0,1 0 0 0 0,0 0 1 0 0,0 0-1 0 0,0 0 1 0 0,0 0-1 0 0,0-1 1 0 0,0 1-1 0 0,0-1 0 0 0,0 0 1 0 0,1 0-1 0 0,-1 0 1 0 0,1 0-1 0 0,-1-1 1 0 0,0 1-1 0 0,1-1 0 0 0,-1 0 1 0 0,2 0 16 0 0,-1-1-200 0 0,0 1 0 0 0,-1-1 0 0 0,1 0 0 0 0,-1-1 0 0 0,1 1 0 0 0,-1-1 0 0 0,1 1 0 0 0,-1-1 1 0 0,0 0-1 0 0,0 0 0 0 0,0-1 0 0 0,0 1 0 0 0,1-2 200 0 0,3-2-962 0 0,-1-1 0 0 0,-1 1 1 0 0,1-1-1 0 0,-1-1 0 0 0,0-1 962 0 0,7-9-1854 0 0</inkml:trace>
  <inkml:trace contextRef="#ctx0" brushRef="#br0" timeOffset="1728.032">1621 190 14712 0 0,'0'0'332'0'0,"0"0"50"0"0,0 0 25 0 0,0 0-48 0 0,-2 15-223 0 0,1 32 455 0 0,1-42-525 0 0,0 0 0 0 0,1 0 0 0 0,-1 0 0 0 0,1 0 0 0 0,0 0 0 0 0,0 0-1 0 0,1 4-65 0 0,5 25 283 0 0,-2 6 499 0 0,2 1-1 0 0,3 4-781 0 0,8 46 1399 0 0,-14-61-416 0 0,2 0 0 0 0,9 27-983 0 0,-10-17 1056 0 0,-4-38-832 0 0,-1-2-21 0 0,0 0-91 0 0,0 0-37 0 0,-6-17 513 0 0,0 3-302 0 0,-1-13 238 0 0,2 9-281 0 0,1 0 0 0 0,0-5-243 0 0,3 17 0 0 0,1-1 0 0 0,-1 0 0 0 0,1 0-1 0 0,1 1 1 0 0,0-1 0 0 0,0 0-1 0 0,0 1 1 0 0,1-2 0 0 0,0-1 0 0 0,1-3 0 0 0,1 0 0 0 0,4-10 0 0 0,-6 18 0 0 0,0 0 0 0 0,1 0 0 0 0,-1 1 0 0 0,0-1 0 0 0,1 1 0 0 0,0-1 0 0 0,0 1 0 0 0,0 0 0 0 0,0 0 0 0 0,2-1 0 0 0,7-6-99 0 0,1 1 0 0 0,0 0 0 0 0,1 1 0 0 0,14-6 99 0 0,-15 9-214 0 0,1 0 0 0 0,0 0 0 0 0,0 2 0 0 0,0 0 0 0 0,0 0 0 0 0,1 1 0 0 0,-1 1 0 0 0,15 0 214 0 0,13 2-4813 0 0,-32 1 3022 0 0</inkml:trace>
  <inkml:trace contextRef="#ctx0" brushRef="#br0" timeOffset="2217.03">2205 373 15896 0 0,'0'0'362'0'0,"-14"-3"871"0"0,4 3-878 0 0,0 1 0 0 0,0 0-1 0 0,0 0 1 0 0,0 1 0 0 0,0 1-1 0 0,0-1 1 0 0,0 2 0 0 0,-5 1-355 0 0,9-2 197 0 0,0 0-1 0 0,0 1 1 0 0,0-1 0 0 0,0 1 0 0 0,1 0 0 0 0,-1 1-1 0 0,1-1 1 0 0,0 1 0 0 0,1 0 0 0 0,-1 0 0 0 0,1 1-1 0 0,0 0 1 0 0,-1 1-197 0 0,-5 10 265 0 0,3-6-36 0 0,1-1 0 0 0,0 1 0 0 0,1 1-229 0 0,-2 2 26 0 0,2 0-1 0 0,0 0 0 0 0,0 0 1 0 0,1 1-1 0 0,1 0 0 0 0,1 0 1 0 0,0 0-1 0 0,1 0-25 0 0,1-12 29 0 0,0 0-1 0 0,0 1 1 0 0,1-1 0 0 0,0 0 0 0 0,0 0-1 0 0,-1 0 1 0 0,2 0 0 0 0,-1 0-1 0 0,0 0 1 0 0,1 0 0 0 0,-1 0 0 0 0,1 0-1 0 0,1 0-28 0 0,-2-2 11 0 0,0 0 1 0 0,0 0-1 0 0,0 0 0 0 0,1-1 0 0 0,-1 1 0 0 0,0 0 0 0 0,1-1 0 0 0,-1 1 0 0 0,1-1 1 0 0,-1 1-1 0 0,1-1 0 0 0,-1 0 0 0 0,1 1 0 0 0,-1-1-11 0 0,4 1 19 0 0,-1-1 1 0 0,0 1 0 0 0,0-1 0 0 0,0 0 0 0 0,0 0 0 0 0,0 0-1 0 0,0 0 1 0 0,0-1 0 0 0,0 0 0 0 0,0 0 0 0 0,0 0 0 0 0,0 0 0 0 0,-1 0 0 0 0,1-1 0 0 0,0 0 0 0 0,-1 1 0 0 0,1-1-1 0 0,-1-1 1 0 0,1 1 0 0 0,-1-1 0 0 0,0 1-20 0 0,6-6-9 0 0,0 0 0 0 0,-1 0-1 0 0,0-1 1 0 0,-1 1 0 0 0,0-2 0 0 0,3-4 9 0 0,1-4-74 0 0,-2 0 1 0 0,6-14 73 0 0,7-15-147 0 0,-16 36 130 0 0,6-14 18 0 0,-11 23-12 0 0,-1 0-1 0 0,1 0 0 0 0,0 0 1 0 0,0 0-1 0 0,0 0 0 0 0,0 0 1 0 0,0 1-1 0 0,0-1 1 0 0,0 0-1 0 0,0 1 0 0 0,1-1 12 0 0,1 21-64 0 0,4 169 152 0 0,-7-179-88 0 0,1 0 0 0 0,1 0 0 0 0,-1 0 0 0 0,2 2 0 0 0,1 0-12 0 0,4-1-245 0 0,-6-9 36 0 0,-1 0-1 0 0,1 1 1 0 0,-1-1-1 0 0,1 0 1 0 0,-1-1 0 0 0,1 1-1 0 0,0 0 1 0 0,-1 0-1 0 0,1-1 1 0 0,0 1 0 0 0,0-1-1 0 0,-1 1 1 0 0,1-1-1 0 0,0 0 1 0 0,0 0 0 0 0,0 0-1 0 0,0 0 1 0 0,-1 0-1 0 0,1 0 222 0 0,14-5-5579 0 0,-3-2-685 0 0</inkml:trace>
  <inkml:trace contextRef="#ctx0" brushRef="#br0" timeOffset="2472.087">2607 279 14512 0 0,'0'0'429'0'0,"0"0"-13"0"0,-7-10-253 0 0,6 9-22 0 0,0 1 1 0 0,0 0-1 0 0,0-1 1 0 0,0 1-1 0 0,0 0 1 0 0,0 0-1 0 0,0-1 1 0 0,0 1-1 0 0,0 0 1 0 0,0 0-1 0 0,0 0 1 0 0,0 1-1 0 0,0-1 1 0 0,0 0-1 0 0,0 0 0 0 0,0 0 1 0 0,0 1-1 0 0,0-1 1 0 0,0 1-1 0 0,0-1 1 0 0,0 1-142 0 0,-23 13 2837 0 0,16-9-3139 0 0,-15 13 735 0 0,0 0 0 0 0,1 2 0 0 0,1 0 0 0 0,1 1-1 0 0,0 1 1 0 0,1 2-433 0 0,3-1 457 0 0,0-1 0 0 0,-6 17-457 0 0,11-20 93 0 0,3-6 35 0 0,1 1 0 0 0,1 0 0 0 0,0 0 1 0 0,0 1-1 0 0,2 0 0 0 0,0 0 0 0 0,-2 11-128 0 0,6-23 19 0 0,-1-1 0 0 0,1 1 0 0 0,0-1-1 0 0,0 0 1 0 0,0 1 0 0 0,0-1 0 0 0,0 1-1 0 0,0-1 1 0 0,1 0 0 0 0,-1 1 0 0 0,1-1-1 0 0,0 0 1 0 0,0 0 0 0 0,-1 1 0 0 0,1-1 0 0 0,1 0-1 0 0,-1 0 1 0 0,0 0 0 0 0,1 0 0 0 0,-1 0-1 0 0,1 0 1 0 0,-1-1 0 0 0,1 1 0 0 0,0 0 0 0 0,0-1-1 0 0,-1 1 1 0 0,1-1 0 0 0,0 0 0 0 0,1 0-1 0 0,-1 1 1 0 0,0-1 0 0 0,0-1 0 0 0,0 1 0 0 0,1 0-1 0 0,-1-1 1 0 0,0 1 0 0 0,1-1 0 0 0,-1 1-1 0 0,1-1-18 0 0,11 1 25 0 0,0-1 0 0 0,0 0-1 0 0,0 0 1 0 0,0-2-1 0 0,0 0 1 0 0,1-1-25 0 0,-10 3 32 0 0,21-6-22 0 0,-1-1 0 0 0,11-4-10 0 0,5-2-133 0 0,-10 3-1095 0 0,-1-2 1 0 0,0-2-1 0 0,1-1 1228 0 0,-18 9-1285 0 0,15-8-6585 0 0</inkml:trace>
  <inkml:trace contextRef="#ctx0" brushRef="#br0" timeOffset="2768.316">2944 84 17479 0 0,'0'0'396'0'0,"0"0"52"0"0,0 0 31 0 0,-1 2-52 0 0,-1 10-246 0 0,-1 1 1 0 0,2-1-1 0 0,0 1 0 0 0,0-1 1 0 0,1 1-1 0 0,1-1 1 0 0,1 5-182 0 0,-2-3 286 0 0,3 17 681 0 0,6 23-967 0 0,1 16 783 0 0,5 120 1484 0 0,-8 22-2267 0 0,-7-202-112 0 0,0-4-42 0 0,1-1 0 0 0,-1 1 0 0 0,-1-1 1 0 0,1 0-1 0 0,-1 1 0 0 0,0-1 1 0 0,0 1-1 0 0,0-1 0 0 0,-1 0 1 0 0,-2 5 153 0 0,3-9-2315 0 0,-1-1-5323 0 0</inkml:trace>
  <inkml:trace contextRef="#ctx0" brushRef="#br0" timeOffset="3222.508">2719 376 17975 0 0,'0'0'530'0'0,"13"6"196"0"0,2 0-720 0 0,1 0-1 0 0,0-1 0 0 0,1 0 1 0 0,-1-2-1 0 0,13 2-5 0 0,-15-4 315 0 0,0 0-1 0 0,0-1 1 0 0,12-1-315 0 0,-7-1 319 0 0,6 0 1135 0 0,18-5-1454 0 0,-15 2 552 0 0,122-25 1163 0 0,-128 26-1616 0 0,-1-1-1 0 0,14-5-98 0 0,-27 7 56 0 0,0 0 0 0 0,0-1-1 0 0,0 0 1 0 0,0 0 0 0 0,-1-1-1 0 0,1 0 1 0 0,-1-1 0 0 0,0 0-56 0 0,-4 3 36 0 0,0 0 1 0 0,-1-1-1 0 0,1 1 1 0 0,-1-1 0 0 0,1 0-1 0 0,-1 0 1 0 0,-1 0-1 0 0,1 0 1 0 0,0 0 0 0 0,-1 0-1 0 0,0-1-36 0 0,0 0 0 0 0,2 2 0 0 0,3 1 0 0 0,-1 2-12 0 0,4 0-61 0 0,-7 0 9 0 0,-2 0-40 0 0,0 0-152 0 0,5 2-768 0 0,-4-2-2083 0 0,5 2 1387 0 0</inkml:trace>
  <inkml:trace contextRef="#ctx0" brushRef="#br0" timeOffset="5754.683">3372 526 9016 0 0,'0'0'265'0'0,"0"0"-4"0"0,-13 0 1221 0 0,11 0 5253 0 0,5 2-6509 0 0,2 0-55 0 0,0-1 1 0 0,0 1-1 0 0,0-1 1 0 0,0 0-1 0 0,0 0 1 0 0,1 0-1 0 0,-1-1 1 0 0,0 1-1 0 0,0-1 1 0 0,1-1-1 0 0,3 1-171 0 0,11-4 289 0 0,-13 3-177 0 0,0-1 0 0 0,0 1-1 0 0,-1-1 1 0 0,1 0 0 0 0,0-1-112 0 0,37-14 481 0 0,-27 11-295 0 0,0-1-1 0 0,0 0 1 0 0,4-3-186 0 0,-17 7 40 0 0,1 0 0 0 0,-1 0 1 0 0,1 0-1 0 0,-1-1 0 0 0,0 1 1 0 0,0-1-1 0 0,-1 0 0 0 0,1 0 0 0 0,-1-1 1 0 0,0 1-1 0 0,0-1 0 0 0,0 1 1 0 0,0-2-41 0 0,-2 5 18 0 0,-1 0 0 0 0,1-1 0 0 0,-1 1 0 0 0,1-1 0 0 0,-1 1 0 0 0,0-1 0 0 0,1 1 0 0 0,-1-1 1 0 0,0 1-1 0 0,0-1 0 0 0,0 1 0 0 0,0-1 0 0 0,0 1 0 0 0,0-1 0 0 0,-1 1 0 0 0,1-1 0 0 0,-1 1 0 0 0,1-1 1 0 0,-1 1-1 0 0,1-1-18 0 0,-2 0 20 0 0,1 0 0 0 0,0 0 0 0 0,-1 0 0 0 0,1 0 0 0 0,-1 0 0 0 0,0 0 0 0 0,0 1 0 0 0,0-1 0 0 0,0 0 0 0 0,0 1 0 0 0,-2-1-20 0 0,-2-2 29 0 0,0 1 0 0 0,-1 0 0 0 0,1 0 0 0 0,-1 1 0 0 0,0 0 0 0 0,0 0 0 0 0,0 1 0 0 0,-2 0-29 0 0,-4 0 15 0 0,1 1-1 0 0,-1 1 0 0 0,1 0 0 0 0,0 1 1 0 0,-5 1-15 0 0,-14 1 8 0 0,24-2-7 0 0,0 0 0 0 0,0 0-1 0 0,0 1 1 0 0,0 0 0 0 0,0 0 0 0 0,0 0-1 0 0,0 1 1 0 0,1 0 0 0 0,0 0-1 0 0,0 1 1 0 0,0 0 0 0 0,1 0 0 0 0,-1 0-1 0 0,1 1 1 0 0,-4 5-1 0 0,6-7 3 0 0,1 1 0 0 0,-1 0 0 0 0,1 0 0 0 0,0 0 0 0 0,0 0 0 0 0,1 0 0 0 0,-1 0 0 0 0,1 0 0 0 0,0 1 0 0 0,1-1 0 0 0,-1 0 0 0 0,1 1-1 0 0,0-1 1 0 0,0 1 0 0 0,1-1 0 0 0,0 0 0 0 0,0 1 0 0 0,0 1-3 0 0,1 3 0 0 0,-1-5 0 0 0,0 0 0 0 0,0 0 0 0 0,1 0 0 0 0,-1 0 0 0 0,1-1 0 0 0,0 1 0 0 0,0 0 0 0 0,1-1 0 0 0,-1 0 0 0 0,1 1 0 0 0,0-1 0 0 0,0 0 0 0 0,0 0 0 0 0,4 3 0 0 0,-1-2-3 0 0,-1-1-1 0 0,1 1 0 0 0,0-1 1 0 0,0 0-1 0 0,0-1 0 0 0,0 0 1 0 0,0 0-1 0 0,1 0 0 0 0,0 0 1 0 0,-1-1-1 0 0,1 0 0 0 0,0-1 1 0 0,0 1-1 0 0,0-1 0 0 0,0-1 1 0 0,0 1-1 0 0,0-1 0 0 0,1-1 1 0 0,-1 1-1 0 0,0-1 0 0 0,0 0 1 0 0,0-1-1 0 0,0 0 0 0 0,5-2 4 0 0,-6 2-604 0 0,-1 0-1 0 0,0-1 0 0 0,1 1 1 0 0,-1-1-1 0 0,-1-1 0 0 0,1 1 1 0 0,0-1-1 0 0,3-3 605 0 0,2-5-6802 0 0</inkml:trace>
  <inkml:trace contextRef="#ctx0" brushRef="#br0" timeOffset="8905.141">3840 431 13760 0 0,'0'0'314'0'0,"2"-9"760"0"0,-2 6-909 0 0,0 2 123 0 0,0 1 80 0 0,0 0 15 0 0,9 26 752 0 0,-8 4-291 0 0,-1 1 0 0 0,-3 26-844 0 0,-1 20 480 0 0,1 45-138 0 0,3-122-336 0 0,0 3 17 0 0,0 0-1 0 0,0-1 0 0 0,0 1 0 0 0,0-1 1 0 0,-1 1-1 0 0,1-1 0 0 0,-1 2-22 0 0,1-4 88 0 0,0 0 0 0 0,0 0 2 0 0,0 0 4 0 0,0 0 2 0 0,3-11 375 0 0,22-95 538 0 0,-3 18-955 0 0,-4 43-43 0 0,-6 15-12 0 0,-10 28 2 0 0,-1-1-1 0 0,1 0 0 0 0,0 0 1 0 0,0 0-1 0 0,0 1 0 0 0,0-1 0 0 0,0 1 0 0 0,0 0-4 0 0,-1 1-1 0 0,1-1 1 0 0,-1 0-1 0 0,0 1 0 0 0,1-1 1 0 0,-1 0-1 0 0,0 0 0 0 0,0 0 1 0 0,0 0-1 0 0,0 0 1 0 0,-1 0-1 0 0,1-1 5 0 0,-1 2 0 0 0,0 0-1 0 0,0 0 1 0 0,0 0 0 0 0,0 0-1 0 0,0 0 1 0 0,1 0 0 0 0,-1 0-1 0 0,0 1 1 0 0,1-1 0 0 0,-1 0-1 0 0,0 0 1 0 0,1 0 0 0 0,-1 0-1 0 0,1 1 1 0 0,-1-1 0 0 0,1 0 0 0 0,0 0-1 0 0,-1 1 1 0 0,1-1 0 0 0,0 0-1 0 0,-1 1 1 0 0,1-1 0 0 0,0 1-1 0 0,0-1 1 0 0,0 1 0 0 0,-1-1-1 0 0,1 1 1 0 0,0 0 0 0 0,0-1-1 0 0,0 1 1 0 0,0 0 0 0 0,0 0-1 0 0,0-1 1 0 0,5-1-15 0 0,-1 1 0 0 0,1-1 0 0 0,0 1-1 0 0,0 0 1 0 0,-1 0 0 0 0,1 1 0 0 0,4 0 15 0 0,-8 0-214 0 0,-2 0-43 0 0,3 1-6 0 0,50 19-2607 0 0,-51-19 529 0 0,-2-1-3671 0 0</inkml:trace>
  <inkml:trace contextRef="#ctx0" brushRef="#br0" timeOffset="9214.82">4129 418 16296 0 0,'0'0'365'0'0,"0"0"56"0"0,0 0 27 0 0,1 0-48 0 0,-1 0-396 0 0,1 0 0 0 0,-1 0-1 0 0,0 0 1 0 0,0 0 0 0 0,0 0 0 0 0,0 0-1 0 0,1 0 1 0 0,-1 1 0 0 0,0-1 0 0 0,0 0-1 0 0,0 0 1 0 0,0 0 0 0 0,1 0 0 0 0,-1 0-1 0 0,0 0 1 0 0,0 1 0 0 0,0-1 0 0 0,0 0 0 0 0,0 0-1 0 0,0 0 1 0 0,0 0 0 0 0,1 1 0 0 0,-1-1-1 0 0,0 0 1 0 0,0 0 0 0 0,0 0 0 0 0,0 1-1 0 0,0-1 1 0 0,0 0 0 0 0,0 0 0 0 0,0 0-1 0 0,0 0 1 0 0,0 1 0 0 0,0-1 0 0 0,0 0-1 0 0,0 0 1 0 0,0 0 0 0 0,0 1 0 0 0,0-1-1 0 0,0 0 1 0 0,-1 0 0 0 0,1 0 0 0 0,0 0-1 0 0,0 1 1 0 0,0-1-4 0 0,-5 6 28 0 0,5-5 31 0 0,-20 48 3109 0 0,8-17-1892 0 0,5-11-713 0 0,7-19-518 0 0,-1 0 0 0 0,0 0 0 0 0,1 1 0 0 0,0-1 1 0 0,-1 0-1 0 0,1 0 0 0 0,0 1 0 0 0,0-1 0 0 0,0 0 1 0 0,1 1-1 0 0,-1-1 0 0 0,0 0 0 0 0,1 0 0 0 0,0 1 1 0 0,-1-1-1 0 0,2 1-45 0 0,3 21 186 0 0,-5-22-178 0 0,0 0 1 0 0,0 0-1 0 0,0-1 0 0 0,1 1 1 0 0,-1 0-1 0 0,1 0 0 0 0,-1-1 1 0 0,1 1-1 0 0,0 0 1 0 0,-1-1-1 0 0,1 1 0 0 0,0 0 1 0 0,0-1-1 0 0,0 0 0 0 0,1 2-8 0 0,0-1 10 0 0,-1 0 0 0 0,1 0 0 0 0,-1 0 0 0 0,0 0-1 0 0,0 0 1 0 0,0 0 0 0 0,0 0 0 0 0,0 2-10 0 0,-1-4 0 0 0,4 8 50 0 0,10 0-124 0 0,-13-7-82 0 0,13-11-2221 0 0,-11 2-2999 0 0,-5-2-1677 0 0</inkml:trace>
  <inkml:trace contextRef="#ctx0" brushRef="#br0" timeOffset="9482.114">4202 232 15088 0 0,'0'-1'53'0'0,"1"0"0"0"0,-1 0 0 0 0,1-1 0 0 0,-1 1 0 0 0,0 0 0 0 0,0 0 0 0 0,1 0 0 0 0,-1-1 0 0 0,0 1 0 0 0,0 0 0 0 0,0 0 0 0 0,0 0 0 0 0,-1-1 0 0 0,1 1 0 0 0,0 0 0 0 0,0 0 0 0 0,-1 0 0 0 0,1-1 0 0 0,0 1 0 0 0,-1 0 0 0 0,0 0 1 0 0,1 0-1 0 0,-1 0 0 0 0,1 0 0 0 0,-1 0 0 0 0,0 0 0 0 0,0 0 0 0 0,0 0 0 0 0,0 0 0 0 0,0 1-53 0 0,-4-8 50 0 0,3 6 20 0 0,1 0 0 0 0,-1 0 0 0 0,0 0-1 0 0,0 0 1 0 0,0 0 0 0 0,0 0 0 0 0,0 1 0 0 0,0-1 0 0 0,-1 1 0 0 0,1-1 0 0 0,-1 1 0 0 0,1 0 0 0 0,-1 0-1 0 0,0-1-69 0 0,-1-2 867 0 0,4 4-826 0 0,0 0-1 0 0,0 0 1 0 0,0 0-1 0 0,0-1 0 0 0,0 1 1 0 0,0 0-1 0 0,0 0 0 0 0,0 0 1 0 0,0 0-1 0 0,-1 0 1 0 0,1-1-1 0 0,0 1 0 0 0,0 0 1 0 0,0 0-1 0 0,0 0 1 0 0,0 0-1 0 0,0 0 0 0 0,0 0 1 0 0,-1 0-1 0 0,1-1 1 0 0,0 1-1 0 0,0 0 0 0 0,0 0 1 0 0,0 0-1 0 0,0 0 0 0 0,-1 0 1 0 0,1 0-1 0 0,0 0 1 0 0,0 0-1 0 0,0 0 0 0 0,0 0 1 0 0,-1 0-1 0 0,1 0 1 0 0,0 0-1 0 0,0 0 0 0 0,0 0 1 0 0,0 0-41 0 0,-1 0 0 0 0,1 0 0 0 0,0 1 0 0 0,0-1 0 0 0,-1 0 0 0 0,1 0 0 0 0,0 0 0 0 0,0 1 0 0 0,-1-1 0 0 0,1 0 0 0 0,0 0-1 0 0,0 1 1 0 0,0-1 0 0 0,0 0 0 0 0,0 0 0 0 0,-1 1 0 0 0,1-1 0 0 0,0 0 0 0 0,0 1 0 0 0,0-1 0 0 0,0 0 0 0 0,0 1 0 0 0,0-1 0 0 0,0 0 0 0 0,0 1 0 0 0,0-1 0 0 0,0 0 0 0 0,0 1 0 0 0,0-1 0 0 0,0 0 0 0 0,0 0 0 0 0,0 1 0 0 0,1-1 0 0 0,-1 0 0 0 0,0 1 0 0 0,0-1 0 0 0,0 0 0 0 0,0 0 0 0 0,1 1 0 0 0,-1-1 0 0 0,0 0 0 0 0,0 0 0 0 0,0 1 0 0 0,1-1 0 0 0,-1 0 0 0 0,0 0 0 0 0,0 0 0 0 0,1 0 0 0 0,-1 1 0 0 0,0-1 0 0 0,0 0-2 0 0,7 15-65 0 0,-6-13-42 0 0,-1 0 1 0 0,1 0 0 0 0,0-1-1 0 0,-1 1 1 0 0,1 0 0 0 0,0-1-1 0 0,0 1 1 0 0,0-1 0 0 0,0 1-1 0 0,0-1 109 0 0,15 15-3182 0 0,-10-7-2663 0 0</inkml:trace>
  <inkml:trace contextRef="#ctx0" brushRef="#br0" timeOffset="9758.442">4482 234 13136 0 0,'-2'0'32'0'0,"1"0"1"0"0,-1 0 0 0 0,1 0 0 0 0,-1 0 0 0 0,1 0 0 0 0,-1 0 0 0 0,1 0-1 0 0,-1 1 1 0 0,1-1 0 0 0,-1 1 0 0 0,1-1 0 0 0,-1 1 0 0 0,1-1 0 0 0,0 1-1 0 0,-1 0 1 0 0,1 0 0 0 0,0-1 0 0 0,-1 1 0 0 0,1 0 0 0 0,0 0 0 0 0,0 0-1 0 0,0 1 1 0 0,0-1 0 0 0,0 0 0 0 0,0 0 0 0 0,0 1 0 0 0,0-1 0 0 0,0 1-33 0 0,0 0 59 0 0,0-1 1 0 0,-1 1 0 0 0,1-1-1 0 0,-1 0 1 0 0,1 1 0 0 0,-1-1 0 0 0,1 0-1 0 0,-1 0 1 0 0,0 0 0 0 0,0 0-1 0 0,0 0-59 0 0,0 0 216 0 0,-1 0-1 0 0,1 0 0 0 0,0 1 0 0 0,-1-1 0 0 0,1 1 0 0 0,0 0 1 0 0,0-1-1 0 0,0 1 0 0 0,0 0-215 0 0,-17 20 1541 0 0,13-16-1088 0 0,0 0-1 0 0,0 1 1 0 0,1 0-1 0 0,0 0 1 0 0,-3 5-453 0 0,1 0 400 0 0,6-10-317 0 0,-1 0-1 0 0,1 0 0 0 0,-1 1 1 0 0,1-1-1 0 0,0 0 0 0 0,0 1 1 0 0,0-1-1 0 0,0 1 0 0 0,1-1 1 0 0,-1 1-1 0 0,1-1 0 0 0,-1 1 1 0 0,1-1-1 0 0,0 2-82 0 0,0 1 26 0 0,1 0 0 0 0,-1 0-1 0 0,1 0 1 0 0,0 0 0 0 0,0-1 0 0 0,1 1 0 0 0,-1-1-1 0 0,1 1 1 0 0,0-1 0 0 0,0 1 0 0 0,1-1 0 0 0,-1 0 0 0 0,1 0-1 0 0,2 2-25 0 0,35 42 0 0 0,-17-18 0 0 0,-11-18 179 0 0,-1-1-1 0 0,0 1 0 0 0,1 2-178 0 0,-12-13 33 0 0,1-1 0 0 0,-1 1-1 0 0,1 0 1 0 0,-1 0 0 0 0,0-1 0 0 0,0 1 0 0 0,1 0-1 0 0,-1 0 1 0 0,0-1 0 0 0,0 1 0 0 0,0 0 0 0 0,0 0-1 0 0,0 0 1 0 0,0-1 0 0 0,0 1 0 0 0,0 0 0 0 0,0 0-1 0 0,0 0 1 0 0,0-1 0 0 0,0 1 0 0 0,-1 0 0 0 0,1 0-1 0 0,0 0 1 0 0,-1-1 0 0 0,1 1 0 0 0,0 0 0 0 0,-1-1-1 0 0,1 1 1 0 0,-1 0 0 0 0,1-1 0 0 0,-1 1 0 0 0,1-1-1 0 0,-1 1 1 0 0,0-1 0 0 0,1 1 0 0 0,-1-1 0 0 0,0 1-1 0 0,1-1 1 0 0,-1 1 0 0 0,0-1-33 0 0,-5 4 176 0 0,0-1 0 0 0,0 0 1 0 0,0 0-1 0 0,-4 1-176 0 0,5-2 14 0 0,-3 1 32 0 0,1-1 1 0 0,-1-1 0 0 0,0 1 0 0 0,1-1 0 0 0,-8 0-47 0 0,-6 1 46 0 0,16-2-45 0 0,1 0 1 0 0,-1 0 0 0 0,0 0 0 0 0,0-1 0 0 0,-4 0-2 0 0,7 1-76 0 0,1-1 1 0 0,-1 1-1 0 0,1 0 1 0 0,0 0-1 0 0,-1-1 1 0 0,1 1-1 0 0,-1-1 1 0 0,1 1-1 0 0,0-1 1 0 0,0 0-1 0 0,-1 0 1 0 0,1 1-1 0 0,0-1 1 0 0,0 0-1 0 0,0 0 0 0 0,0 0 1 0 0,0 0-1 0 0,0 0 1 0 0,0 0-1 0 0,0-1 76 0 0,0-9-3175 0 0,3 3-1779 0 0,6-3-1772 0 0</inkml:trace>
  <inkml:trace contextRef="#ctx0" brushRef="#br0" timeOffset="10080.403">4697 35 15080 0 0,'-3'-3'137'0'0,"2"2"-81"0"0,1 0 1 0 0,-1 0 0 0 0,0 0 0 0 0,0 1-1 0 0,0-1 1 0 0,0 1 0 0 0,0-1 0 0 0,0 0-1 0 0,0 1 1 0 0,0-1 0 0 0,0 1-1 0 0,0 0 1 0 0,0-1-57 0 0,6-2 613 0 0,-5 3-557 0 0,0 0-1 0 0,0 0 1 0 0,0 0-1 0 0,1-1 1 0 0,-1 1 0 0 0,0 0-1 0 0,0 0 1 0 0,0 0-1 0 0,0 0 1 0 0,0 0 0 0 0,0 0-1 0 0,0 0 1 0 0,0 0-1 0 0,0 0 1 0 0,1 0-1 0 0,-1-1 1 0 0,0 1 0 0 0,0 0-1 0 0,0 0 1 0 0,0 0-1 0 0,0 0 1 0 0,0 0 0 0 0,0 0-1 0 0,1 0 1 0 0,-1 0-1 0 0,0 0 1 0 0,0 0 0 0 0,0 0-1 0 0,0 0 1 0 0,0 0-1 0 0,0 0 1 0 0,1 0-1 0 0,-1 0 1 0 0,0 0 0 0 0,0 0-1 0 0,0 0 1 0 0,0 1-1 0 0,0-1 1 0 0,0 0 0 0 0,0 0-1 0 0,1 0 1 0 0,-1 0-1 0 0,0 0 1 0 0,0 0 0 0 0,0 0-1 0 0,0 0 1 0 0,0 0-1 0 0,0 0 1 0 0,0 0-1 0 0,0 1 1 0 0,0-1 0 0 0,0 0-1 0 0,1 0 1 0 0,-1 0-1 0 0,0 0 1 0 0,0 0 0 0 0,0 0-1 0 0,0 1 1 0 0,0-1-1 0 0,0 0 1 0 0,0 0 0 0 0,0 0-1 0 0,0 0 1 0 0,0 0-56 0 0,6 10 453 0 0,-1-1 1 0 0,0 1 0 0 0,0 0-1 0 0,-1 0 1 0 0,0 0 0 0 0,0 4-454 0 0,5 10 542 0 0,-5-12-267 0 0,-1 0-1 0 0,0 1 1 0 0,-1-1 0 0 0,0 4-275 0 0,2 12 365 0 0,0 0 340 0 0,0 21-705 0 0,-1-8 237 0 0,0 23-63 0 0,-2 0 0 0 0,-5 29-174 0 0,-6 7-29 0 0,10-97-24 0 0,-1 0 0 0 0,1 0 0 0 0,-1 0 1 0 0,0-1-1 0 0,0 1 0 0 0,-2 2 53 0 0,1 0-224 0 0,2-4-716 0 0,-1-1 357 0 0,0 0 0 0 0,1 0 0 0 0,-1-1 0 0 0,1 1 0 0 0,-1 0 0 0 0,0 0 0 0 0,1-1 0 0 0,-1 1 0 0 0,1 0 0 0 0,-1-1 1 0 0,1 1-1 0 0,-1-1 0 0 0,1 1 0 0 0,-1-1 0 0 0,1 0 583 0 0,-3-4-6873 0 0</inkml:trace>
  <inkml:trace contextRef="#ctx0" brushRef="#br0" timeOffset="10364.873">4738 373 14312 0 0,'0'0'322'0'0,"0"0"45"0"0,1-1 21 0 0,2 0-203 0 0,-1 1-162 0 0,0-1 1 0 0,-1 1-1 0 0,1 0 1 0 0,-1-1-1 0 0,1 1 1 0 0,0 0-1 0 0,-1 0 1 0 0,1 0-1 0 0,0 0 1 0 0,-1 1-1 0 0,1-1 1 0 0,-1 0 0 0 0,2 1-24 0 0,1 0 311 0 0,0 0 1 0 0,0 0-1 0 0,0 0 1 0 0,0 1-1 0 0,0-1 1 0 0,-1 1 0 0 0,1 0-1 0 0,0 0 1 0 0,-1 1-1 0 0,1-1 1 0 0,1 3-312 0 0,-2-3 212 0 0,-1 0 0 0 0,1 0 1 0 0,-1 1-1 0 0,0-1 0 0 0,0 1 0 0 0,0 0 0 0 0,0-1 1 0 0,0 1-1 0 0,0 0 0 0 0,-1 0 0 0 0,0 0 1 0 0,1 1-1 0 0,-1-1 0 0 0,0 2-212 0 0,0 0 282 0 0,0 0 0 0 0,1-1 0 0 0,0 1 0 0 0,0 0 0 0 0,0 0-282 0 0,7 16 789 0 0,2 10 186 0 0,-7-21-657 0 0,0 0 1 0 0,-1 0-1 0 0,0 1 1 0 0,0 6-319 0 0,-2-15 47 0 0,0 1 0 0 0,-1 0 0 0 0,1 0 1 0 0,0 0-1 0 0,1-1 0 0 0,-1 1 0 0 0,2 1-47 0 0,-2-1 25 0 0,1 0 1 0 0,-1 0-1 0 0,0 0 0 0 0,0 0 0 0 0,0 0 0 0 0,1 2-25 0 0,4 8 67 0 0,-6-13-63 0 0,1 1-1 0 0,0 0 1 0 0,-1 0-1 0 0,1-1 1 0 0,-1 1-1 0 0,0 0 0 0 0,1 0 1 0 0,-1 0-1 0 0,1 0 1 0 0,-1-1-1 0 0,0 1 1 0 0,0 0-1 0 0,0 0 1 0 0,1 0-1 0 0,-1 0 0 0 0,0 0 1 0 0,0 0-1 0 0,0 0 1 0 0,-1 0-1 0 0,1 0-3 0 0,0 0-19 0 0,0-1-1 0 0,0 1 1 0 0,0-1-1 0 0,-1 1 1 0 0,1 0 0 0 0,0-1-1 0 0,-1 1 1 0 0,1-1-1 0 0,0 1 1 0 0,-1-1-1 0 0,1 1 1 0 0,0-1 0 0 0,-1 1-1 0 0,1-1 1 0 0,-1 1-1 0 0,1-1 1 0 0,-1 1-1 0 0,1-1 1 0 0,-1 0-1 0 0,0 1 1 0 0,1-1 0 0 0,-1 0 19 0 0,0 1-304 0 0,4 3 66 0 0,-2-3-297 0 0,-1-1-705 0 0,0 0-304 0 0,0 0-1252 0 0,0 0-4759 0 0</inkml:trace>
  <inkml:trace contextRef="#ctx0" brushRef="#br0" timeOffset="10365.873">4953 252 19495 0 0,'2'-1'3'0'0,"8"-10"523"0"0,-10 11-488 0 0,0-1-1 0 0,0 1 1 0 0,0-1 0 0 0,0 1 0 0 0,0-1 0 0 0,0 1 0 0 0,0-1 0 0 0,0 1-1 0 0,0-1 1 0 0,0 1 0 0 0,0-1 0 0 0,0 1 0 0 0,-1-1 0 0 0,1 1-1 0 0,0-1 1 0 0,0 1 0 0 0,-1-1 0 0 0,1 1 0 0 0,0 0 0 0 0,-1-1 0 0 0,1 1-1 0 0,0-1 1 0 0,-1 1 0 0 0,1 0 0 0 0,-1-1-38 0 0,0 0 111 0 0,0-3 118 0 0,1-4 74 0 0,0 7-248 0 0,-1 0 0 0 0,0 0 0 0 0,1 0 0 0 0,-1 0 0 0 0,0 0 0 0 0,0 0 0 0 0,1 0 1 0 0,-1 0-1 0 0,0 0 0 0 0,0 0 0 0 0,0 1 0 0 0,0-1 0 0 0,0 0 0 0 0,0 1 0 0 0,0-1 0 0 0,0 1 1 0 0,-1-1-1 0 0,1 1 0 0 0,0 0 0 0 0,0-1 0 0 0,0 1 0 0 0,0 0 0 0 0,-1 0 0 0 0,1 0-55 0 0,14 11 46 0 0,-13-11-72 0 0,1 1-42 0 0,0-1 0 0 0,0 0 0 0 0,0 1 0 0 0,0-1 0 0 0,0 1 0 0 0,0 0 0 0 0,0-1 0 0 0,0 1 1 0 0,0 0-1 0 0,-1 0 0 0 0,1-1 0 0 0,0 1 0 0 0,-1 0 0 0 0,1 0 0 0 0,0 0 0 0 0,-1 0 0 0 0,1 0 0 0 0,-1 0 0 0 0,1 0 0 0 0,-1 0 1 0 0,0 0-1 0 0,1 1 68 0 0,5 7-5231 0 0,9 1-1743 0 0</inkml:trace>
  <inkml:trace contextRef="#ctx0" brushRef="#br0" timeOffset="10643.132">5265 268 18183 0 0,'-13'2'1251'0'0,"4"2"-1229"0"0,4-2 38 0 0,1 0 1 0 0,0 0-1 0 0,0 0 1 0 0,0 1-1 0 0,-3 2-60 0 0,-50 31 1395 0 0,48-28-1160 0 0,-22 16 1678 0 0,-18 20-1913 0 0,41-36 168 0 0,0 1 0 0 0,0 0 1 0 0,1 0-1 0 0,0 1 0 0 0,1-1 1 0 0,0 2-1 0 0,-4 8-168 0 0,8-14 34 0 0,1 0-1 0 0,-1-1 1 0 0,1 1 0 0 0,0 0-1 0 0,0 0 1 0 0,0 0-1 0 0,1 0 1 0 0,0 0 0 0 0,0 0-1 0 0,0 0 1 0 0,0 0-1 0 0,1 1 1 0 0,0-2 0 0 0,0 1-1 0 0,0 0 1 0 0,1 0-1 0 0,0 1-32 0 0,0-2 16 0 0,0 0 0 0 0,0 0 1 0 0,0-1-1 0 0,1 1 1 0 0,-1-1-1 0 0,1 1 1 0 0,0-1-1 0 0,0 0 0 0 0,0 0 1 0 0,0 0-1 0 0,1 0 1 0 0,-1-1-1 0 0,1 1 1 0 0,0-1-1 0 0,0 0 0 0 0,-1 0 1 0 0,1 0-1 0 0,1-1 1 0 0,-1 1-1 0 0,0-1-17 0 0,8 2-134 0 0,1 0-1 0 0,0-1 1 0 0,-1 0-1 0 0,1-1 1 0 0,0 0-1 0 0,0-1 1 0 0,0 0-1 0 0,0-1 1 0 0,-1-1 0 0 0,1 0-1 0 0,0-1 1 0 0,-1 0-1 0 0,0-1 1 0 0,5-2 134 0 0,-2 1-1446 0 0,0-4-66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19:29.2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114 111 6880 0 0,'-15'-2'157'0'0,"12"1"23"0"0,3 1 11 0 0,0 0 41 0 0,0 0 168 0 0,-13-5 568 0 0,5 2-484 0 0,7 3-50 0 0,2-1-18 0 0,12-4 388 0 0,-12 5-464 0 0,-1 0-20 0 0,0 0-6 0 0,0 0-17 0 0,0 0-62 0 0,0 0-31 0 0,0 0-4 0 0,0 0-11 0 0,0 0-44 0 0,1 1-126 0 0,0 0-1 0 0,1 1 0 0 0,-1-1 1 0 0,0 0-1 0 0,0 0 1 0 0,0 1-1 0 0,0-1 0 0 0,0 1 1 0 0,0-1-1 0 0,0 1-18 0 0,-1-1-9 0 0,-1-1-1 0 0,1 1 1 0 0,0 0-1 0 0,0-1 1 0 0,0 1 0 0 0,0 0-1 0 0,0-1 1 0 0,0 1-1 0 0,1 0 1 0 0,-1-1-1 0 0,0 1 1 0 0,0 0-1 0 0,0-1 1 0 0,1 1-1 0 0,-1 0 1 0 0,0-1 0 0 0,1 1-1 0 0,-1 0 1 0 0,0-1-1 0 0,1 1 1 0 0,-1-1-1 0 0,1 1 1 0 0,-1-1-1 0 0,1 1 10 0 0,-1-1 0 0 0,1 1 0 0 0,-1-1 0 0 0,1 0-1 0 0,-1 1 1 0 0,0-1 0 0 0,1 0-1 0 0,-1 1 1 0 0,0-1 0 0 0,1 1 0 0 0,-1-1-1 0 0,0 1 1 0 0,0-1 0 0 0,0 0-1 0 0,1 1 1 0 0,-1-1 0 0 0,0 1-1 0 0,0-1 1 0 0,0 1 0 0 0,0-1 0 0 0,0 1-1 0 0,0-1 1 0 0,0 1 0 0 0,0-1-1 0 0,0 1 1 0 0,0-1 0 0 0,0 1 0 0 0,0-1-1 0 0,0 1 1 0 0,0-1 0 0 0,-1 1-1 0 0,1-1 1 0 0,0 1 0 0 0,0-1 0 0 0,0 1-1 0 0,-1-1 1 0 0,1 0 0 0 0,0 1-1 0 0,-1-1 1 0 0,1 1 0 0 0,0-1 0 0 0,-1 0 0 0 0,1 1 14 0 0,-1 0 0 0 0,1-1 0 0 0,-1 1 0 0 0,1 0 0 0 0,-1 0 0 0 0,1-1 0 0 0,0 1 0 0 0,-1 0 0 0 0,1 0 0 0 0,0-1 0 0 0,0 1 0 0 0,0 0 0 0 0,0 0 0 0 0,-1 0 0 0 0,1 0 0 0 0,0-1 0 0 0,0 1 0 0 0,1 0 1 0 0,-1 0-1 0 0,0 0 0 0 0,0 0 0 0 0,0-1 0 0 0,0 1 0 0 0,1 0 0 0 0,-1 0 0 0 0,0 0 0 0 0,1-1 0 0 0,-1 1 0 0 0,1 0 0 0 0,-1-1 0 0 0,1 1 0 0 0,-1 0 0 0 0,1-1-14 0 0,3 5 140 0 0,0 0 0 0 0,0 0 0 0 0,1-1 0 0 0,3 2-140 0 0,4 5 121 0 0,-7-5-121 0 0,3 3 1 0 0,0 0 0 0 0,1 0 1 0 0,0-1-1 0 0,0-1 0 0 0,1 1 0 0 0,-1-2 0 0 0,2 1 0 0 0,-1-1 0 0 0,1 0-1 0 0,2-1 20 0 0,-1 2-1 0 0,-1-1 1 0 0,1 2-1 0 0,-1-1 1 0 0,-1 2 0 0 0,3 2-20 0 0,-4-5 12 0 0,-1 0 1 0 0,1-1 0 0 0,1 1 0 0 0,-1-2 0 0 0,10 4-13 0 0,82 27 117 0 0,-47-17-90 0 0,-27-10 146 0 0,26 12-173 0 0,-38-13 68 0 0,1-1-1 0 0,-1-1 1 0 0,1-1 0 0 0,0 0 0 0 0,6 0-68 0 0,72 19 0 0 0,-90-22 0 0 0,17 2 0 0 0,1-3-251 0 0,-16-4-648 0 0,-5 2 162 0 0,1 1-2628 0 0,-2 1-975 0 0</inkml:trace>
  <inkml:trace contextRef="#ctx0" brushRef="#br0" timeOffset="333.154">912 361 6448 0 0,'0'0'297'0'0,"0"-1"-9"0"0,1 0-60 0 0,-1 0 0 0 0,1 0 1 0 0,-1 0-1 0 0,1 0 0 0 0,0 0 0 0 0,-1 0 0 0 0,1 1 0 0 0,0-1 1 0 0,-1 0-1 0 0,1 1 0 0 0,0-1 0 0 0,0 0 0 0 0,0 1 0 0 0,-1-1 1 0 0,1 1-1 0 0,0-1 0 0 0,0 1 0 0 0,0-1 0 0 0,0 1 0 0 0,0 0 1 0 0,0 0-1 0 0,0-1 0 0 0,1 1-228 0 0,-1 0 93 0 0,1 1 1 0 0,-1-1-1 0 0,0 0 1 0 0,0 1-1 0 0,0-1 1 0 0,1 0-1 0 0,-1 1 1 0 0,0 0-1 0 0,0-1 1 0 0,0 1-1 0 0,0 0 1 0 0,0-1-1 0 0,0 1 1 0 0,0 0-1 0 0,0 0 1 0 0,0 0-94 0 0,3 4-61 0 0,0 0 0 0 0,-1 0 0 0 0,0 0 0 0 0,0 0 0 0 0,0 0 1 0 0,1 4 60 0 0,-2-6 184 0 0,6 17 290 0 0,0 1 0 0 0,-1 0 0 0 0,2 13-474 0 0,-6-23 87 0 0,1 14 272 0 0,-4-24-230 0 0,-16 16 430 0 0,14-15-521 0 0,0 0 1 0 0,0 0 0 0 0,0 0 0 0 0,-1 0 0 0 0,1 0 0 0 0,-1 0 0 0 0,0 0 0 0 0,1-1-1 0 0,-1 1 1 0 0,0-1 0 0 0,0 0 0 0 0,0 0 0 0 0,0 0 0 0 0,0 0 0 0 0,0 0 0 0 0,0-1-1 0 0,0 0 1 0 0,0 1-39 0 0,-14 0 56 0 0,0 0-1 0 0,0-1 1 0 0,0-1-56 0 0,-6 1 41 0 0,-32-1-210 0 0,-1 0-4924 0 0,28 1 16 0 0</inkml:trace>
  <inkml:trace contextRef="#ctx0" brushRef="#br0" timeOffset="1066.789">160 67 3680 0 0,'12'-4'282'0'0,"-11"4"-164"0"0,0 0 1 0 0,0 0-1 0 0,0 0 1 0 0,0-1-1 0 0,0 1 0 0 0,0-1 1 0 0,-1 1-1 0 0,1 0 1 0 0,0-1-1 0 0,0 0 0 0 0,0 1 1 0 0,0-1-1 0 0,0 0-118 0 0,-1 1 167 0 0,0-1 1 0 0,0 1-1 0 0,-1 0 0 0 0,1-1 0 0 0,0 1 0 0 0,0 0 1 0 0,0-1-1 0 0,0 1 0 0 0,0-1 0 0 0,0 1 0 0 0,0 0 0 0 0,0-1 1 0 0,0 1-1 0 0,1 0 0 0 0,-1-1 0 0 0,0 1 0 0 0,0-1 1 0 0,0 1-1 0 0,0 0 0 0 0,0-1 0 0 0,1 1 0 0 0,-1 0 1 0 0,0-1-1 0 0,0 1 0 0 0,0 0 0 0 0,1 0 0 0 0,-1-1 1 0 0,0 1-1 0 0,1 0 0 0 0,-1 0 0 0 0,0-1 0 0 0,1 1 1 0 0,-1 0-1 0 0,0 0 0 0 0,1 0-167 0 0,3-4-563 0 0,-3 3 773 0 0,-1 1-181 0 0,0-1 0 0 0,0 1 1 0 0,1 0-1 0 0,-1 0 0 0 0,0-1 0 0 0,0 1 1 0 0,1 0-1 0 0,-1-1 0 0 0,0 1 1 0 0,1 0-1 0 0,-1 0 0 0 0,0 0 0 0 0,1-1 1 0 0,-1 1-1 0 0,1 0 0 0 0,-1 0 1 0 0,0 0-1 0 0,1 0 0 0 0,-1 0 0 0 0,1 0 1 0 0,-1 0-1 0 0,0 0 0 0 0,1-1 1 0 0,-1 2-1 0 0,1-1 0 0 0,-1 0 0 0 0,0 0-29 0 0,16-1 579 0 0,-13 2-358 0 0,24 0 446 0 0,-16 0-353 0 0,-15 1-5 0 0,-4-1-223 0 0,7 0-31 0 0,5 0-35 0 0,10 3-3 0 0,-8 0 41 0 0,-6-4-56 0 0,0 0 0 0 0,0 0 0 0 0,0 0 0 0 0,1 0 0 0 0,-1 0 0 0 0,0 0 0 0 0,0 1 0 0 0,0-1 0 0 0,0 0 1 0 0,1 0-1 0 0,-1 0 0 0 0,0 0 0 0 0,0 0 0 0 0,0 0 0 0 0,0 0 0 0 0,1 0 0 0 0,-1 0 0 0 0,0 0 1 0 0,0 0-1 0 0,0 0 0 0 0,0 0 0 0 0,1 0 0 0 0,-1 0 0 0 0,0 0 0 0 0,0 0 0 0 0,0 0 0 0 0,0 0 0 0 0,1 0 1 0 0,-1-1-1 0 0,0 1 0 0 0,0 0 0 0 0,0 0 0 0 0,0 0 0 0 0,0 0 0 0 0,0 0 0 0 0,1 0 0 0 0,-1 0-2 0 0,0-1 5 0 0,0 1-1 0 0,0 0 0 0 0,0 0 0 0 0,0 0 1 0 0,1 0-1 0 0,-1 0 0 0 0,0 0 0 0 0,0 0 1 0 0,0-1-1 0 0,0 1 0 0 0,0 0 0 0 0,1 0 1 0 0,-1 0-1 0 0,0 0 0 0 0,0 0 0 0 0,0 0 1 0 0,0 0-1 0 0,0 0 0 0 0,1 0 0 0 0,-1 0 1 0 0,0 0-1 0 0,0 0 0 0 0,0 0 0 0 0,0 0 1 0 0,1 0-1 0 0,-1 0 0 0 0,0 0 0 0 0,0 0 1 0 0,0 0-1 0 0,0 1 0 0 0,1-1 0 0 0,-1 0 0 0 0,0 0 1 0 0,0 0-1 0 0,0 0 0 0 0,0 0-4 0 0,5 3 28 0 0,13 1 51 0 0,-45-2 396 0 0,24-2-395 0 0,0 0 0 0 0,-1 0 0 0 0,1 0 0 0 0,0 0 0 0 0,-1 1 0 0 0,1-1 0 0 0,0 1 1 0 0,-1 0-81 0 0,-22 2 295 0 0,5-6-30 0 0,0-1 0 0 0,-1-1 0 0 0,-11-4-265 0 0,11 2 358 0 0,-1 1 0 0 0,-15-1-358 0 0,30 6 0 0 0,6 1 0 0 0,-1 0 0 0 0,1 0 0 0 0,0 0 0 0 0,-1-1 0 0 0,1 1 0 0 0,0-1 0 0 0,-1 1 0 0 0,1-1 0 0 0,0 0 0 0 0,0 0 0 0 0,0 0 0 0 0,-1 0 0 0 0,3 1 0 0 0,0 0 0 0 0,0-1 0 0 0,0 1 0 0 0,0 0 0 0 0,0 0 0 0 0,0 0 0 0 0,0 0 0 0 0,0 0 0 0 0,0 0 0 0 0,0 0 0 0 0,0-1 0 0 0,0 1 0 0 0,0 0 0 0 0,0 0 0 0 0,0 0 0 0 0,0 0 0 0 0,0 0 0 0 0,0 0 0 0 0,0-1 0 0 0,0 1 0 0 0,0 0 0 0 0,0 0 0 0 0,0 0 0 0 0,0 0 0 0 0,0 0 0 0 0,0 0 0 0 0,0 0 0 0 0,0-1 0 0 0,0 1 0 0 0,0 0 0 0 0,0 0 0 0 0,0 0 0 0 0,0 0 0 0 0,0 0 0 0 0,1 0 0 0 0,-1 0 0 0 0,0 0 0 0 0,0 0 0 0 0,0-1 0 0 0,0 1 0 0 0,1-1 0 0 0,-1 0 3 0 0,1 1 0 0 0,-1 0 0 0 0,0-1 0 0 0,0 1 0 0 0,0 0 0 0 0,0 0 0 0 0,0-1-1 0 0,0 1 1 0 0,0 0 0 0 0,0-1 0 0 0,0 1 0 0 0,0 0 0 0 0,0 0 0 0 0,0-1-1 0 0,0 1 1 0 0,0 0 0 0 0,0-1 0 0 0,-1 1 0 0 0,1 0 0 0 0,0 0 0 0 0,0-1 0 0 0,0 1-1 0 0,0 0 1 0 0,0 0 0 0 0,-1-1 0 0 0,1 1 0 0 0,0 0 0 0 0,0 0 0 0 0,0 0-1 0 0,-1-1-2 0 0,-2 0 77 0 0,2 15 1572 0 0,1-8-1936 0 0,-1 0 0 0 0,1 0-1 0 0,0 1 1 0 0,1 3 287 0 0,11 54-236 0 0,-12-62 279 0 0,0 0 0 0 0,0 0 0 0 0,0 0 0 0 0,0 0-1 0 0,0 0 1 0 0,0 0 0 0 0,-1 0 0 0 0,1 0 0 0 0,-1 0 0 0 0,0 0 0 0 0,0 1-43 0 0,0-1 3 0 0,1 0 0 0 0,-1 0 0 0 0,0 0 0 0 0,1 0 0 0 0,-1 0 0 0 0,1 0 1 0 0,0 0-1 0 0,0 0 0 0 0,0 0 0 0 0,0 0 0 0 0,0 0 0 0 0,0 2-3 0 0,3 2-31 0 0,0 1 0 0 0,0-1 0 0 0,0 0 0 0 0,1 0 0 0 0,0 0 0 0 0,0-1 0 0 0,0 1-1 0 0,4 2 32 0 0,9 13-497 0 0,-9-11 647 0 0,1 0 1 0 0,0-1 0 0 0,1 0 0 0 0,0-1-1 0 0,0 0 1 0 0,2 0-151 0 0,-2-1-974 0 0,5 5-5329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19:53.33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320 110 13824 0 0,'-3'-13'629'0'0,"2"10"-12"0"0,2 1-393 0 0,4-16 251 0 0,-5 16 14 0 0,1 0 20 0 0,1 2-384 0 0,1-3 35 0 0,0-11 147 0 0,-3 11-198 0 0,1-1-1 0 0,-1 1 0 0 0,0 0 0 0 0,0 0 0 0 0,0 0 0 0 0,-1 0 1 0 0,1-1-1 0 0,-1 1 0 0 0,0 0 0 0 0,0 0 0 0 0,0 0 0 0 0,0-1-108 0 0,0 3 40 0 0,1 1-1 0 0,-1-1 1 0 0,1 0-1 0 0,-1 1 0 0 0,1-1 1 0 0,-1 0-1 0 0,1 1 1 0 0,-1-1-1 0 0,0 1 0 0 0,1-1 1 0 0,-1 1-1 0 0,0-1 0 0 0,0 1 1 0 0,1-1-1 0 0,-1 1 1 0 0,0 0-1 0 0,0-1 0 0 0,1 1 1 0 0,-1 0-40 0 0,-1 0 1 0 0,1 0 0 0 0,0 0 0 0 0,-1 0 0 0 0,1 0 1 0 0,-1 0-1 0 0,1 0 0 0 0,0 0 0 0 0,-1 1 0 0 0,1-1 1 0 0,0 1-1 0 0,-1-1 0 0 0,1 1 0 0 0,0-1 0 0 0,0 1 0 0 0,-1 0-1 0 0,-70 37 0 0 0,42-24 0 0 0,1 2 0 0 0,0 0 0 0 0,1 3 0 0 0,-15 12 0 0 0,24-16 0 0 0,16-13 0 0 0,-1 1 0 0 0,0 0 0 0 0,1 0 0 0 0,-1 0 0 0 0,1 0 0 0 0,0 1 0 0 0,0-1 0 0 0,0 1 0 0 0,0-1 0 0 0,1 1 0 0 0,0 0 0 0 0,-1 0 0 0 0,3-3 0 0 0,0 0 0 0 0,0 0 0 0 0,0-1 0 0 0,0 1 0 0 0,0 0 0 0 0,0 0 0 0 0,0 0 0 0 0,0-1 0 0 0,0 1 0 0 0,0 0 0 0 0,0 0 0 0 0,0-1 0 0 0,0 1 0 0 0,1 0 0 0 0,-1 0 0 0 0,0-1 0 0 0,1 1 0 0 0,-1 0 0 0 0,0-1 0 0 0,1 1 0 0 0,-1 0 0 0 0,1-1 0 0 0,-1 1 0 0 0,1 0 0 0 0,-1-1 0 0 0,1 1 0 0 0,0-1 0 0 0,-1 1 0 0 0,1-1 0 0 0,-1 0 0 0 0,1 1 0 0 0,0-1 0 0 0,1 2 0 0 0,5 2 0 0 0,-1 1 0 0 0,1-1 0 0 0,1-1 0 0 0,-1 1 0 0 0,0-1 0 0 0,1 0 0 0 0,0-1 0 0 0,4 1 0 0 0,1 1 0 0 0,37 11 0 0 0,-3-1 0 0 0,8 5 0 0 0,-40-13 0 0 0,-1 1 0 0 0,0 0 0 0 0,0 1 0 0 0,0 0 0 0 0,8 8 0 0 0,-17-12 0 0 0,-1 0 0 0 0,0 1 0 0 0,0-1 0 0 0,0 1 0 0 0,1 2 0 0 0,2 3 0 0 0,-6-9 56 0 0,0 0 0 0 0,-1 0 0 0 0,1 0-1 0 0,-1 0 1 0 0,1 0 0 0 0,-1 0 0 0 0,1 0-1 0 0,-1 1 1 0 0,0-1 0 0 0,0 0-1 0 0,1 0 1 0 0,-1 0 0 0 0,0 0 0 0 0,0 1-1 0 0,0-1 1 0 0,0 0 0 0 0,0 0 0 0 0,-1 0-1 0 0,1 1 1 0 0,0-1-56 0 0,-1 2 91 0 0,0 0 0 0 0,0-1 0 0 0,0 1 0 0 0,-1 0 0 0 0,1 0 0 0 0,-1-1-1 0 0,1 1 1 0 0,-2 0-91 0 0,-1 2 26 0 0,1-1 0 0 0,-1 1 0 0 0,-1-1-1 0 0,1 0 1 0 0,-1 0 0 0 0,1-1 0 0 0,-1 0-1 0 0,-1 1-25 0 0,-4 1 0 0 0,0-2 0 0 0,-1 1 0 0 0,1-1 0 0 0,0-1 0 0 0,-1 0 0 0 0,-3 0 0 0 0,-35 8 0 0 0,40-8 0 0 0,1 0 0 0 0,0-1 0 0 0,-1 0 0 0 0,-3 0 0 0 0,8-1 0 0 0,-1 0 0 0 0,1 0 0 0 0,0 0 0 0 0,0-1 0 0 0,-1 1 0 0 0,1-1 0 0 0,0 0 0 0 0,0 0 0 0 0,-2-1 0 0 0,5 1-110 0 0,1 1-1 0 0,-1 0 1 0 0,0 0-1 0 0,0-1 0 0 0,1 1 1 0 0,-1-1-1 0 0,0 1 1 0 0,1 0-1 0 0,-1-1 0 0 0,0 1 1 0 0,1-1-1 0 0,-1 0 1 0 0,1 1-1 0 0,-1-1 0 0 0,1 1 1 0 0,-1-1-1 0 0,1 0 1 0 0,-1 1-1 0 0,1-1 0 0 0,-1 0 1 0 0,1 0-1 0 0,0 1 1 0 0,0-1-1 0 0,-1 0 1 0 0,1 0-1 0 0,0 1 0 0 0,0-1 1 0 0,0 0-1 0 0,0 0 1 0 0,0 0-1 0 0,0 1 0 0 0,0-1 1 0 0,0 0-1 0 0,0 0 1 0 0,0 0-1 0 0,1 1 0 0 0,-1-1 1 0 0,0-1 110 0 0,6-8-1533 0 0</inkml:trace>
  <inkml:trace contextRef="#ctx0" brushRef="#br0" timeOffset="1">469 404 11976 0 0,'0'0'546'0'0,"1"0"-10"0"0,23 3-322 0 0,-16-2-29 0 0,-1 0 0 0 0,1-1 1 0 0,0 1-1 0 0,-1-2 1 0 0,1 1-1 0 0,-1-1 1 0 0,1 0-1 0 0,-1 0 1 0 0,0-1-1 0 0,1 0 1 0 0,2-2-186 0 0,12-15 458 0 0,-21 18-391 0 0,0 0 0 0 0,0 0 0 0 0,0-1 0 0 0,0 1 0 0 0,0-1 0 0 0,0 1-1 0 0,0 0 1 0 0,-1-1 0 0 0,1 1 0 0 0,-1-1 0 0 0,1 0 0 0 0,-1 1 0 0 0,0-1 0 0 0,0 1-1 0 0,1-1 1 0 0,-1 0 0 0 0,0 1 0 0 0,0-1 0 0 0,-1 1 0 0 0,1-1 0 0 0,0 0 0 0 0,0 1 0 0 0,-1-1-1 0 0,0 0-66 0 0,1 1 0 0 0,-1 1 0 0 0,0-1 0 0 0,0 0 0 0 0,1 0 0 0 0,-1 1 0 0 0,0-1 0 0 0,1 0 0 0 0,-1 0 0 0 0,1 0 0 0 0,-1 0 0 0 0,1 0 0 0 0,0 0 0 0 0,-1 0 0 0 0,1 0 0 0 0,0 0 0 0 0,0 0 0 0 0,-1 0 0 0 0,1 0 0 0 0,0 0 0 0 0,0 0 0 0 0,0 0 0 0 0,0-1 0 0 0,0 1 0 0 0,-1 0 0 0 0,1 0 0 0 0,-1 0 0 0 0,0 0 0 0 0,0 0 0 0 0,0 0 0 0 0,1 0 0 0 0,-1 0 0 0 0,0 0 0 0 0,0 0 0 0 0,0 0 0 0 0,-1 1 0 0 0,1-1 0 0 0,0 0 0 0 0,0 1 0 0 0,0-1 0 0 0,0 1 0 0 0,-1-1 0 0 0,-6-3 0 0 0,-1-3 0 0 0,7 5 0 0 0,0 0 0 0 0,-1 0 0 0 0,1 0 0 0 0,0 1 0 0 0,-1-1 0 0 0,1 1 0 0 0,-1 0 0 0 0,1-1 0 0 0,-1 1 0 0 0,0 0 0 0 0,1 1 0 0 0,-1-1 0 0 0,0 0 0 0 0,0 1 0 0 0,0-1 0 0 0,1 1 0 0 0,-3 0 0 0 0,2 1 67 0 0,1 0-1 0 0,-1-1 1 0 0,1 1-1 0 0,-1 0 1 0 0,1 0-1 0 0,0 1 1 0 0,0-1-1 0 0,0 0 1 0 0,0 1-1 0 0,-1-1 1 0 0,2 1-1 0 0,-1 0 1 0 0,0 0-1 0 0,-1 1-66 0 0,2-1 87 0 0,0 0-1 0 0,0 0 1 0 0,-1 1-1 0 0,2-1 1 0 0,-1 0-1 0 0,0 1 1 0 0,0-1-1 0 0,1 0 1 0 0,-1 1-1 0 0,1-1 1 0 0,0 1-1 0 0,0-1 1 0 0,0 1-1 0 0,0-1-86 0 0,1 6-54 0 0,0-1-1 0 0,0 1 0 0 0,3 6 55 0 0,1 8 70 0 0,8 7-70 0 0,-12-23-9 0 0,2 0-1 0 0,-1 0 0 0 0,1 0 1 0 0,2 3 9 0 0,8 21 481 0 0,-12-28-376 0 0,0 0 0 0 0,1 0-1 0 0,-1 0 1 0 0,0 1 0 0 0,0-1 0 0 0,1 0 0 0 0,0-1-1 0 0,-1 1 1 0 0,1 0 0 0 0,0 0 0 0 0,0-1 0 0 0,0 1-1 0 0,0-1 1 0 0,0 1 0 0 0,0-1-105 0 0,36 17 2 0 0,-29-15 29 0 0,-7-2-47 0 0,-1 0 0 0 0,1-1-1 0 0,0 1 1 0 0,0-1-1 0 0,0 0 1 0 0,0 0 0 0 0,0 1-1 0 0,0-1 1 0 0,0 0-1 0 0,0-1 1 0 0,0 1 0 0 0,0 0-1 0 0,0 0 1 0 0,0-1-1 0 0,0 0 1 0 0,0 1 0 0 0,0-1-1 0 0,-1 0 1 0 0,1 0 0 0 0,0 0-1 0 0,1 0 17 0 0,1-2-482 0 0,-1 0 0 0 0,1 0-1 0 0,-1 0 1 0 0,0 0 0 0 0,1-1-1 0 0,-1 1 1 0 0,-1-1 0 0 0,3-3 482 0 0,5-8-1533 0 0</inkml:trace>
  <inkml:trace contextRef="#ctx0" brushRef="#br0" timeOffset="2">816 63 11976 0 0,'-3'-6'1082'0'0,"2"-29"-659"0"0,1 34 661 0 0,0 1 367 0 0,1 0-1316 0 0,-1 1 1 0 0,0-1-1 0 0,1 0 1 0 0,-1 0-1 0 0,1 1 1 0 0,-1-1-1 0 0,0 0 1 0 0,1 0-1 0 0,-1 1 1 0 0,0-1-1 0 0,1 1 1 0 0,-1-1-1 0 0,0 0 1 0 0,0 1-1 0 0,1-1 1 0 0,-1 0-1 0 0,0 1 1 0 0,0-1-1 0 0,0 1 1 0 0,1-1 0 0 0,-1 1-1 0 0,0-1 1 0 0,0 1-136 0 0,4 14 264 0 0,-2-8-222 0 0,1 0-42 0 0,-1-1 0 0 0,0 0 0 0 0,0 1 0 0 0,0 0 0 0 0,-1-1 0 0 0,0 1 0 0 0,1 3 0 0 0,2 10 0 0 0,-1 1 0 0 0,-2 0 0 0 0,0 0 0 0 0,0 0 0 0 0,-2 1 0 0 0,-1 2 0 0 0,-2 12 1631 0 0,0 17-1631 0 0,3-24 385 0 0,-1-5-481 0 0,1-1 0 0 0,2 1-1 0 0,0-1 1 0 0,2 8 96 0 0,-3-31-8 0 0,4 13-582 0 0,0-8-3251 0 0,0-4 2818 0 0</inkml:trace>
  <inkml:trace contextRef="#ctx0" brushRef="#br0" timeOffset="3">993 366 13824 0 0,'0'0'314'0'0,"0"0"46"0"0,0 0 22 0 0,1 1-50 0 0,2 1-261 0 0,0 0 0 0 0,0 0 1 0 0,0 0-1 0 0,0-1 0 0 0,0 1 1 0 0,0-1-1 0 0,1 0 0 0 0,-1 0 1 0 0,0 0-1 0 0,1 0 0 0 0,-1 0 1 0 0,1-1-1 0 0,-1 0 0 0 0,1 0 1 0 0,-1 0-1 0 0,1 0 0 0 0,-1 0 1 0 0,1 0-1 0 0,2-2-71 0 0,6-1 556 0 0,-1 0 1 0 0,-1-1-1 0 0,1-1 1 0 0,-1 0 0 0 0,2-1-557 0 0,-5 3 57 0 0,-2 0-56 0 0,0 1 0 0 0,-1-1 0 0 0,0 1 0 0 0,0-1 0 0 0,0 0 0 0 0,0-1 0 0 0,0 1 0 0 0,0-1 0 0 0,-1 0 0 0 0,0 0 0 0 0,0 0 0 0 0,0 0 0 0 0,0 0 0 0 0,-1-1 0 0 0,1 1-1 0 0,-1-1 1 0 0,0-1-1 0 0,-1 5 0 0 0,-1-1 0 0 0,0 1 0 0 0,0 0 0 0 0,0 0 0 0 0,0 0 0 0 0,0-1 0 0 0,0 1 0 0 0,-1 0 0 0 0,1 0 0 0 0,0 0 0 0 0,-1 0 0 0 0,1-1 0 0 0,0 1 0 0 0,-1 0 0 0 0,0 0 0 0 0,-2-8 0 0 0,3 8 0 0 0,0 1 0 0 0,0-1 0 0 0,0 1 0 0 0,0-1 0 0 0,-1 1 0 0 0,1-1 0 0 0,0 1 0 0 0,0-1 0 0 0,0 1 0 0 0,-1-1 0 0 0,1 1 0 0 0,0-1 0 0 0,-1 1 0 0 0,1 0 0 0 0,0-1 0 0 0,-1 1 0 0 0,1-1 0 0 0,-1 1 0 0 0,1 0 0 0 0,0 0 0 0 0,-1-1 0 0 0,1 1 0 0 0,-1 0 0 0 0,1 0 0 0 0,-1-1 0 0 0,1 1 0 0 0,-1 0 0 0 0,1 0 0 0 0,-1 0 0 0 0,1 0 0 0 0,-1 0 0 0 0,0 0 0 0 0,1 0 0 0 0,-3-2 0 0 0,-18 1 0 0 0,15 1 117 0 0,-1 1-1 0 0,1 0 0 0 0,-1 1 1 0 0,1-1-1 0 0,0 1 0 0 0,0 1 1 0 0,0-1-1 0 0,-4 3-116 0 0,6-2 121 0 0,0 0-1 0 0,0 0 1 0 0,0 1 0 0 0,1-1-1 0 0,-1 1 1 0 0,1 0-1 0 0,0 0 1 0 0,0 0 0 0 0,1 1-1 0 0,-2 2-120 0 0,-2 4-29 0 0,1 0-1 0 0,0 1 0 0 0,-3 9 30 0 0,7-16 0 0 0,0-3 0 0 0,0 0 0 0 0,1 1 0 0 0,-1-1 0 0 0,1 1 0 0 0,0-1 0 0 0,0 1 0 0 0,0 0 0 0 0,0-1 0 0 0,0 1 0 0 0,1-1 0 0 0,0 3 0 0 0,-2-3 0 0 0,2 1 0 0 0,-1 0 0 0 0,0 0 0 0 0,1 0 0 0 0,-1 0 0 0 0,1 0 0 0 0,0 0 0 0 0,0-1 0 0 0,0 1 0 0 0,0 0 0 0 0,0-1 0 0 0,1 1 0 0 0,-1-1 0 0 0,1 1 0 0 0,0-1 0 0 0,-1 0 0 0 0,1 1 0 0 0,0-1 0 0 0,0 0 0 0 0,1 0 0 0 0,-1-1 0 0 0,0 1 0 0 0,1 0 0 0 0,-1-1 0 0 0,1 1 0 0 0,-1-1 0 0 0,1 0 0 0 0,2 1 0 0 0,1 0 7 0 0,-1-1 0 0 0,1 1-1 0 0,0-1 1 0 0,-1 0 0 0 0,1-1 0 0 0,0 1-1 0 0,0-1 1 0 0,-1 0 0 0 0,1 0-1 0 0,5-2-6 0 0,4-1-133 0 0,1-1-1 0 0,-1 0 0 0 0,3-3 134 0 0,15-3-1448 0 0,0-3-4817 0 0,-20 9 465 0 0</inkml:trace>
  <inkml:trace contextRef="#ctx0" brushRef="#br0" timeOffset="4">1648 232 11976 0 0,'-2'1'134'0'0,"0"-1"1"0"0,0 0-1 0 0,-1 1 1 0 0,1-1-1 0 0,0 0 1 0 0,0 0-1 0 0,0 0 1 0 0,-1-1-1 0 0,1 1 1 0 0,0-1-1 0 0,0 1 1 0 0,0-1-1 0 0,0 0 1 0 0,0 1-1 0 0,-1-2-134 0 0,0 1 504 0 0,-1 0-1 0 0,1 0 1 0 0,-1 0-1 0 0,1 0 1 0 0,-1 1-1 0 0,-3-1-503 0 0,-1 1 128 0 0,0 1 0 0 0,-1 1 0 0 0,1-1-1 0 0,0 1 1 0 0,0 1 0 0 0,0-1 0 0 0,1 1 0 0 0,-7 4-128 0 0,-3 1 462 0 0,0 2 0 0 0,1 0 0 0 0,-5 4-462 0 0,16-10 103 0 0,-1 0 0 0 0,0 1 0 0 0,1-1 0 0 0,0 1 0 0 0,0 0 0 0 0,1 1-1 0 0,-1-1 1 0 0,1 1 0 0 0,0 0 0 0 0,0 0 0 0 0,1 0 0 0 0,0 0 0 0 0,0 1-1 0 0,0 2-102 0 0,3-8 41 0 0,0 0 0 0 0,0 0 0 0 0,0 1 0 0 0,0-1 0 0 0,0 0 0 0 0,0 0 0 0 0,0 1 0 0 0,1-1 0 0 0,-1 0 0 0 0,0 0 0 0 0,1 0 0 0 0,-1 1 0 0 0,1-1-1 0 0,0 0 1 0 0,0 1-41 0 0,4 10-6 0 0,-4-9 6 0 0,0-1 0 0 0,0 1 0 0 0,0-1 0 0 0,0 0 0 0 0,1 0 0 0 0,-1 1 0 0 0,1-1 0 0 0,0 0 0 0 0,1 1 0 0 0,6 9 0 0 0,-6-8 0 0 0,0 0 0 0 0,0-1 0 0 0,1 1 0 0 0,-1-1 0 0 0,1 0 0 0 0,0 0 0 0 0,0 0 0 0 0,0-1 0 0 0,0 1 0 0 0,0-1 0 0 0,4 2 0 0 0,7 2 0 0 0,1 0 0 0 0,10 3 0 0 0,-14-7 339 0 0,-1-1-1 0 0,0 0 0 0 0,1 0 0 0 0,-1-1 0 0 0,1-1 0 0 0,5 0-338 0 0,-11 0 3 0 0,1 0-55 0 0,0 0 0 0 0,1 0 0 0 0,-1-1 1 0 0,0 0-1 0 0,0-1 0 0 0,0 1 0 0 0,-1-1 0 0 0,5-3 52 0 0,9-6-1984 0 0,0-1-1 0 0,0-1 1985 0 0,-7 5-1849 0 0,-3 1 315 0 0</inkml:trace>
  <inkml:trace contextRef="#ctx0" brushRef="#br0" timeOffset="5">1794 72 13824 0 0,'9'-8'1153'0'0,"-8"7"365"0"0,0 6-377 0 0,-1-2-986 0 0,15 120 3941 0 0,-12-109-3673 0 0,0 0 0 0 0,1 0 0 0 0,1 0 1 0 0,3 6-424 0 0,-5-13-61 0 0,12 31 61 0 0,7 10 0 0 0,-17-39-64 0 0,-4-7-273 0 0,-1-2-138 0 0,0 0-33 0 0,0 0-208 0 0,0 0-857 0 0,0 0-379 0 0,-1 0-80 0 0,-5 0-14 0 0</inkml:trace>
  <inkml:trace contextRef="#ctx0" brushRef="#br0" timeOffset="6">1741 277 13824 0 0,'14'-7'629'0'0,"-11"5"-12"0"0,24-8-367 0 0,-21 8 38 0 0,-1 0 0 0 0,1 0 0 0 0,0 0 0 0 0,5 0-288 0 0,16-5 887 0 0,-7 1-881 0 0,0 0 0 0 0,0 2 0 0 0,16-2-6 0 0,-12 3-1 0 0,-1-2 0 0 0,14-4 1 0 0,-29 7 0 0 0,0 1 0 0 0,-1 0 0 0 0,1 0 0 0 0,7 1 0 0 0,-14 0 66 0 0,1 0 0 0 0,0 0 0 0 0,-1 0 0 0 0,1 0 0 0 0,-1 1 0 0 0,1-1 0 0 0,0 0 0 0 0,-1 1 0 0 0,1 0 0 0 0,-1-1 0 0 0,0 1 0 0 0,1 0 0 0 0,-1 0 0 0 0,1 0 0 0 0,-1 0 0 0 0,0 0 0 0 0,0 0-1 0 0,0 0 1 0 0,1 0 0 0 0,-1 0 0 0 0,0 1 0 0 0,0-1 0 0 0,-1 0 0 0 0,1 1 0 0 0,0-1 0 0 0,0 1 0 0 0,-1-1 0 0 0,1 1 0 0 0,-1-1 0 0 0,1 1 0 0 0,-1 1-66 0 0,1-1 3 0 0,9 45-3 0 0,-8-37 0 0 0,-1-1 0 0 0,1 1 0 0 0,-1-1 0 0 0,-1 1 0 0 0,0-1 0 0 0,-1 3 0 0 0,1 2 0 0 0,10 18 1440 0 0,-6-17-818 0 0,-1-6-636 0 0,-1-3 86 0 0,-1-4 299 0 0,-1-2 117 0 0,0-1-449 0 0,0 1 0 0 0,0 0 0 0 0,0-1 0 0 0,0 1-1 0 0,0 0 1 0 0,0-1 0 0 0,0 1 0 0 0,0 0 0 0 0,0 0 0 0 0,0-1 0 0 0,0 1 0 0 0,0 0-1 0 0,0-1 1 0 0,0 1 0 0 0,0 0 0 0 0,0-1 0 0 0,0 1 0 0 0,0 0 0 0 0,0 0 0 0 0,1-1-1 0 0,-1 1 1 0 0,0 0 0 0 0,0-1 0 0 0,0 1 0 0 0,1 0 0 0 0,-1 0 0 0 0,0 0 0 0 0,0-1-1 0 0,1 1-38 0 0,4-7-10 0 0,-3 3-372 0 0,0 0 0 0 0,-1 0 0 0 0,1 0 0 0 0,-1 0 0 0 0,0 1 0 0 0,0-2 0 0 0,-1 1 0 0 0,1 0 0 0 0,-1 0 0 0 0,0 0 0 0 0,0-3 382 0 0,2-9-1534 0 0</inkml:trace>
  <inkml:trace contextRef="#ctx0" brushRef="#br0" timeOffset="7">2204 58 15664 0 0,'-4'-14'1187'0'0,"4"14"-1156"0"0,0-1 0 0 0,0 1 0 0 0,0 0 0 0 0,0-1-1 0 0,0 1 1 0 0,0 0 0 0 0,0-1 0 0 0,0 1-1 0 0,1 0 1 0 0,-1-1 0 0 0,0 1 0 0 0,0 0 0 0 0,0-1-1 0 0,0 1 1 0 0,0 0 0 0 0,1-1 0 0 0,-1 1-1 0 0,0 0 1 0 0,0 0 0 0 0,1-1 0 0 0,-1 1 0 0 0,0 0-1 0 0,0 0 1 0 0,1-1 0 0 0,-1 1 0 0 0,0 0-1 0 0,0 0 1 0 0,1 0 0 0 0,-1 0 0 0 0,0 0-1 0 0,1-1 1 0 0,-1 1 0 0 0,0 0 0 0 0,1 0 0 0 0,-1 0-1 0 0,0 0 1 0 0,1 0 0 0 0,-1 0-31 0 0,2 0 127 0 0,0 0 1 0 0,0 0-1 0 0,0 1 1 0 0,0-1-1 0 0,0 1 0 0 0,0-1 1 0 0,0 1-1 0 0,1 0-127 0 0,5 3 83 0 0,0 0 1 0 0,-1 0-1 0 0,5 4-83 0 0,6 6-2660 0 0,-10-7 1638 0 0</inkml:trace>
  <inkml:trace contextRef="#ctx0" brushRef="#br0" timeOffset="8">2335 315 11976 0 0,'0'0'266'0'0,"0"2"44"0"0,-3 6-76 0 0,1 1 0 0 0,1-1 1 0 0,-1 1-1 0 0,2-1 1 0 0,-1 6-235 0 0,1-13 486 0 0,0-1 24 0 0,0 0 2 0 0,0 0 0 0 0,0 0 0 0 0,0 0-1 0 0,0 0-68 0 0,6-14 1162 0 0,-1 2-1272 0 0,-1 0 0 0 0,3-10-333 0 0,-5 14-18 0 0,1 0 1 0 0,0 0 0 0 0,0 0-1 0 0,0 1 1 0 0,1-1 0 0 0,0 1-1 0 0,5-6 18 0 0,-6 9-108 0 0,4-6-256 0 0,1 1 0 0 0,0 1 0 0 0,0 0 0 0 0,0 0 0 0 0,6-3 364 0 0,-13 10 7 0 0,0 1 0 0 0,0 0 0 0 0,0-1-1 0 0,0 1 1 0 0,0 0 0 0 0,0 0 0 0 0,0 0-1 0 0,0 0 1 0 0,0 0 0 0 0,0 0 0 0 0,0 0-1 0 0,0 0 1 0 0,0 0 0 0 0,0 0-1 0 0,0 0 1 0 0,0 1 0 0 0,0-1 0 0 0,0 0-1 0 0,0 1 1 0 0,0-1 0 0 0,0 1 0 0 0,0-1-1 0 0,0 1 1 0 0,0 0 0 0 0,0-1 0 0 0,-1 1-1 0 0,1 0-6 0 0,3 2 201 0 0,-1-1-1 0 0,0 1 0 0 0,0 0 1 0 0,0 0-1 0 0,-1 0 0 0 0,2 2-200 0 0,1 5-190 0 0,0-1-1 0 0,-1 1 0 0 0,0 0 0 0 0,2 8 191 0 0,-3-9 241 0 0,0 1 1 0 0,1-1-1 0 0,0 0 0 0 0,0 0 0 0 0,4 5-241 0 0,3 7 186 0 0,-10-17-223 0 0,1-1 0 0 0,-1 0 0 0 0,1 0 0 0 0,0 0 0 0 0,0 0 0 0 0,1 2 37 0 0,-2-4-15 0 0,0 0 1 0 0,0 0-1 0 0,0-1 0 0 0,1 1 1 0 0,-1 0-1 0 0,0 0 0 0 0,0-1 1 0 0,1 1-1 0 0,-1 0 0 0 0,0-1 1 0 0,1 1-1 0 0,-1-1 0 0 0,0 0 1 0 0,1 1-1 0 0,-1-1 0 0 0,1 0 1 0 0,-1 0-1 0 0,1 0 0 0 0,-1 0 15 0 0,3 0-142 0 0,1-1-1 0 0,-1 0 0 0 0,0 1 0 0 0,0-1 0 0 0,0-1 1 0 0,0 1-1 0 0,0 0 0 0 0,-1-1 0 0 0,1 0 1 0 0,0 0-1 0 0,0-1 143 0 0,7-3-1164 0 0,2 0-333 0 0</inkml:trace>
  <inkml:trace contextRef="#ctx0" brushRef="#br0" timeOffset="9">2881 127 6912 0 0,'0'0'314'0'0,"0"0"-6"0"0,-7 1-186 0 0,2 2 544 0 0,0-1 0 0 0,0 1 1 0 0,0 0-1 0 0,0 1 0 0 0,1-1 0 0 0,-1 1 1 0 0,1 0-1 0 0,0 0 0 0 0,-3 4-666 0 0,-8 10 3910 0 0,-10 18-3910 0 0,11-16 5 0 0,-22 39 1415 0 0,34-57-1567 0 0,1 1 0 0 0,-1 0 0 0 0,1 0 0 0 0,-1 0-1 0 0,1 0 1 0 0,0 0 0 0 0,0 0 0 0 0,0 0 0 0 0,0 0-1 0 0,0 3 148 0 0,1-6 8 0 0,0 0-1 0 0,0 0 0 0 0,0 0 0 0 0,0 0 0 0 0,1 0 0 0 0,-1 0 0 0 0,0 0 0 0 0,0 0 0 0 0,0 0 1 0 0,0 1-1 0 0,0-1 0 0 0,0 0 0 0 0,0 0 0 0 0,0 0 0 0 0,0 0 0 0 0,0 0 0 0 0,0 0 0 0 0,0 0 0 0 0,0 0 1 0 0,0 0-1 0 0,0 0 0 0 0,0 0 0 0 0,1 0 0 0 0,-1 0 0 0 0,0 0 0 0 0,0 1 0 0 0,0-1 0 0 0,0 0 1 0 0,0 0-1 0 0,0 0 0 0 0,0 0 0 0 0,0 0 0 0 0,0 0 0 0 0,1 0 0 0 0,-1 0 0 0 0,0 0 0 0 0,0 0 0 0 0,0 0 1 0 0,0 0-1 0 0,0 0 0 0 0,0 0 0 0 0,0 0 0 0 0,0 0 0 0 0,0 0 0 0 0,1-1 0 0 0,-1 1 0 0 0,0 0-7 0 0,7-3 652 0 0,4-4-125 0 0,-11 7-562 0 0,11-9 95 0 0,0-1 1 0 0,-2 1-1 0 0,1-2 0 0 0,-1 1 1 0 0,0-2-1 0 0,-1 1 0 0 0,6-12-60 0 0,-9 15 0 0 0,1 0 0 0 0,0 1 0 0 0,1 0 0 0 0,-1 0 0 0 0,5-3 0 0 0,-10 9 0 0 0,-1 1 0 0 0,0 0 0 0 0,1-1 0 0 0,-1 1 0 0 0,0 0 0 0 0,1 0 0 0 0,-1-1 0 0 0,1 1 0 0 0,-1 0 0 0 0,0 0 0 0 0,1 0 0 0 0,-1-1 0 0 0,1 1 0 0 0,-1 0 0 0 0,1 0 0 0 0,-1 0 0 0 0,1 0 0 0 0,-1 0 0 0 0,0 0 0 0 0,1 0 0 0 0,-1 0 0 0 0,1 0 0 0 0,-1 0 0 0 0,1 0 0 0 0,-1 0 0 0 0,1 1 0 0 0,-1-1 0 0 0,1 0 0 0 0,-1 0 0 0 0,0 0 0 0 0,1 1 0 0 0,-1-1 0 0 0,0 0 0 0 0,1 0 0 0 0,-1 1 0 0 0,1-1 0 0 0,-1 0 0 0 0,0 1 0 0 0,0-1 0 0 0,1 0 0 0 0,-1 1 0 0 0,0-1 0 0 0,1 0 0 0 0,-1 1 0 0 0,0-1 0 0 0,0 1 0 0 0,0-1 0 0 0,0 1 0 0 0,1-1 0 0 0,-1 1 0 0 0,0 0 0 0 0,8 10 0 0 0,-5-8 0 0 0,-1 1 0 0 0,1-1 0 0 0,-1 0 0 0 0,0 1 0 0 0,0 0 0 0 0,-1-1 0 0 0,1 1 0 0 0,-1 0 0 0 0,1 2 0 0 0,30 143 586 0 0,-21-95 50 0 0,-2-15 157 0 0,1 21-793 0 0,-8-43 79 0 0,1-1 0 0 0,0 0 0 0 0,1 0 0 0 0,5 13-79 0 0,-7-24 32 0 0,-1-1 0 0 0,1 0-1 0 0,-1 1 1 0 0,-1-1 0 0 0,1 1 0 0 0,0-1-1 0 0,-1 1 1 0 0,0 0 0 0 0,0-1 0 0 0,-1 1 0 0 0,1-1-1 0 0,-2 4-31 0 0,2-6 15 0 0,0-1-1 0 0,0 1 0 0 0,0 0 1 0 0,0 0-1 0 0,0-1 0 0 0,1 1 1 0 0,-1 0-1 0 0,0 0 0 0 0,1-1 1 0 0,-1 1-1 0 0,1 0 1 0 0,0-1-1 0 0,0 1 0 0 0,-1 0 1 0 0,1-1-1 0 0,0 1 0 0 0,0-1 1 0 0,1 1-15 0 0,-2-1 5 0 0,1-1 2 0 0,-1 1 0 0 0,0-1 0 0 0,1 1-1 0 0,-1-1 1 0 0,0 1 0 0 0,0-1 0 0 0,1 1-1 0 0,-1 0 1 0 0,0-1 0 0 0,0 1-1 0 0,0-1 1 0 0,0 1 0 0 0,0 0 0 0 0,0-1-1 0 0,0 1 1 0 0,0 0 0 0 0,0-1 0 0 0,0 1-1 0 0,0-1 1 0 0,0 1 0 0 0,0 0 0 0 0,-1-1-1 0 0,1 1 1 0 0,0-1 0 0 0,0 1 0 0 0,-1-1-1 0 0,1 1 1 0 0,0-1 0 0 0,-1 1 0 0 0,1-1-1 0 0,-1 1-6 0 0,1 0 8 0 0,-1-1-1 0 0,1 0 0 0 0,0 1 1 0 0,-1-1-1 0 0,1 1 0 0 0,0 0 0 0 0,0-1 1 0 0,-1 1-1 0 0,1-1 0 0 0,0 1 1 0 0,0-1-1 0 0,0 1 0 0 0,0 0 0 0 0,-1-1 1 0 0,1 1-1 0 0,0-1 0 0 0,0 1 1 0 0,0 0-1 0 0,0-1 0 0 0,1 1 0 0 0,-1-1 1 0 0,0 1-1 0 0,0 0 0 0 0,0-1-7 0 0,4 8 120 0 0,-3-7-109 0 0,-1-1-1 0 0,0 1 0 0 0,1-1 1 0 0,-1 1-1 0 0,1 0 0 0 0,-1-1 1 0 0,0 1-1 0 0,1 0 0 0 0,-1 0 1 0 0,0-1-1 0 0,0 1 0 0 0,0 0 1 0 0,0 0-1 0 0,1-1 1 0 0,-1 1-1 0 0,0 0 0 0 0,0 0 1 0 0,0-1-1 0 0,-1 1 0 0 0,1 0 1 0 0,0 0-1 0 0,0-1 0 0 0,0 1 1 0 0,0 0-1 0 0,-1-1 0 0 0,1 1 1 0 0,0 0-1 0 0,-1-1 0 0 0,1 1 1 0 0,-1 0-1 0 0,1-1 0 0 0,-1 1 1 0 0,1 0-1 0 0,-1-1 0 0 0,1 1 1 0 0,-1-1-1 0 0,1 1-10 0 0,-3 2 28 0 0,2-2-18 0 0,0 0-1 0 0,0 0 1 0 0,0 0-1 0 0,0 0 0 0 0,0 0 1 0 0,-1-1-1 0 0,1 1 1 0 0,0 0-1 0 0,-1-1 0 0 0,1 1 1 0 0,0-1-1 0 0,-1 1 1 0 0,0 0-10 0 0,-6 0 102 0 0,1 1 1 0 0,-1-1 0 0 0,1 0 0 0 0,-1 0 0 0 0,1-1-1 0 0,-1 0 1 0 0,1 0 0 0 0,-1-1 0 0 0,-5-1-103 0 0,10 2 5 0 0,-6-1 40 0 0,0-1 0 0 0,1 1 0 0 0,0-1 1 0 0,-8-3-46 0 0,13 4 44 0 0,0-1 0 0 0,0 1 0 0 0,0-1 0 0 0,0 1 0 0 0,0-1 0 0 0,0 0 0 0 0,0-1 0 0 0,1 1 0 0 0,-1 0 0 0 0,1-1 0 0 0,0 1 0 0 0,-1-1 1 0 0,0-1-45 0 0,2 2 14 0 0,-1 0 1 0 0,0-1 0 0 0,1 1 0 0 0,-1-1 0 0 0,1 1 0 0 0,0-1 0 0 0,0 0-1 0 0,0 1 1 0 0,0-1 0 0 0,0 0 0 0 0,1 0 0 0 0,-1 0 0 0 0,1 0-1 0 0,0 1 1 0 0,-1-1 0 0 0,1 0 0 0 0,1 0 0 0 0,-1 0 0 0 0,0 0 0 0 0,1 0-1 0 0,0 1 1 0 0,-1-1 0 0 0,1 0 0 0 0,0 0 0 0 0,0 1 0 0 0,1-1 0 0 0,-1 1-1 0 0,0-1 1 0 0,1 1-15 0 0,2-3 5 0 0,-1 1-1 0 0,1-1 0 0 0,0 1 1 0 0,1 0-1 0 0,-1 1 0 0 0,1-1 1 0 0,0 1-1 0 0,0 0 0 0 0,0 0 1 0 0,0 0-1 0 0,0 1 0 0 0,1 0 1 0 0,4-2-5 0 0,12-5 7 0 0,-17 7-6 0 0,0 1 1 0 0,0-1-1 0 0,1 1 0 0 0,-1 0 0 0 0,0 1 0 0 0,0-1 0 0 0,5 1-1 0 0,12-2-82 0 0,-1 0-257 0 0,8-1-630 0 0,-8 0-5857 0 0,0 1-669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19:53.3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191 48 8288 0 0,'8'1'47'0'0,"-2"-1"234"0"0,-10-3 24 0 0,4 3-301 0 0,0 0 1 0 0,0 0-1 0 0,0 0 0 0 0,0 0 0 0 0,-1 0 1 0 0,1 0-1 0 0,0 0 0 0 0,0-1 0 0 0,0 1 1 0 0,0 0-1 0 0,0 0 0 0 0,0 0 0 0 0,0 0 1 0 0,0 0-1 0 0,0 0 0 0 0,-1 0 0 0 0,1 0 1 0 0,0 0-1 0 0,0 0 0 0 0,0 0 0 0 0,0 0 0 0 0,0 0 1 0 0,0 0-1 0 0,0-1 0 0 0,0 1 0 0 0,0 0 1 0 0,0 0-1 0 0,0 0 0 0 0,0 0 0 0 0,0 0 1 0 0,0 0-1 0 0,0 0 0 0 0,0 0 0 0 0,0-1 1 0 0,0 1-1 0 0,0 0 0 0 0,0 0 0 0 0,0 0 1 0 0,0 0-1 0 0,0 0 0 0 0,0 0 0 0 0,0 0 1 0 0,0 0-1 0 0,0 0 0 0 0,0-1 0 0 0,0 1 1 0 0,0 0-1 0 0,0 0 0 0 0,0 0 0 0 0,0 0 1 0 0,0 0-1 0 0,0 0 0 0 0,0 0 0 0 0,1 0 1 0 0,-1 0-1 0 0,0 0 0 0 0,0 0 0 0 0,0 0 1 0 0,0-1-1 0 0,0 1 0 0 0,0 0 0 0 0,0 0 1 0 0,0 0-1 0 0,0 0 0 0 0,0 0 0 0 0,1 0-4 0 0,2-4-895 0 0,-12-1 14 0 0,-5-1 1082 0 0,14 6-174 0 0,0 0-1 0 0,0 0 0 0 0,0 0 0 0 0,0 0 0 0 0,0 0 0 0 0,1 0 0 0 0,-1 0 0 0 0,0 0 0 0 0,0 0 0 0 0,0 0 0 0 0,0 0 1 0 0,0-1-1 0 0,0 1 0 0 0,0 0 0 0 0,1 0 0 0 0,-1 0 0 0 0,0 0 0 0 0,0 0 0 0 0,0 0 0 0 0,0 0 0 0 0,0-1 1 0 0,0 1-1 0 0,0 0 0 0 0,0 0 0 0 0,0 0 0 0 0,0 0 0 0 0,0 0 0 0 0,0-1 0 0 0,0 1 0 0 0,0 0 0 0 0,0 0 0 0 0,0 0 1 0 0,0 0-1 0 0,0 0 0 0 0,0-1 0 0 0,0 1 0 0 0,0 0 0 0 0,0 0 0 0 0,0 0 0 0 0,0 0 0 0 0,0 0 0 0 0,0 0 0 0 0,0-1 1 0 0,0 1-1 0 0,0 0 0 0 0,0 0 0 0 0,-1 0 0 0 0,1 0 0 0 0,0 0 0 0 0,0 0 0 0 0,0 0 0 0 0,0-1 0 0 0,0 1 1 0 0,0 0-1 0 0,0 0 0 0 0,-1 0-26 0 0,-14-3 757 0 0,13 1-209 0 0,12 2 195 0 0,-9 0-231 0 0,-1 0 0 0 0,0 0 0 0 0,3-1-70 0 0,9-2-463 0 0,3 0 746 0 0,-16 0-87 0 0,-11-1 138 0 0,11 4-264 0 0,-4 2 511 0 0,-10 3-530 0 0,11-5-478 0 0,1 1-1 0 0,0 0 0 0 0,0 0 1 0 0,-1 0-1 0 0,1 1 1 0 0,0-1-1 0 0,0 1 0 0 0,-2 2-14 0 0,2-3 29 0 0,0 0 0 0 0,1 0-1 0 0,-1 0 1 0 0,0 0-1 0 0,1 0 1 0 0,-1 0-1 0 0,0-1 1 0 0,-2 1-29 0 0,-19 5 391 0 0,24-6-350 0 0,-1 0 0 0 0,0 1 0 0 0,0-1 0 0 0,0 1 0 0 0,0-1 0 0 0,0 1 0 0 0,1-1 0 0 0,-1 1 0 0 0,0 0 0 0 0,0-1 0 0 0,1 1 0 0 0,-1 0 0 0 0,1 0 0 0 0,-1-1 0 0 0,0 1 0 0 0,1 0 0 0 0,0 0 0 0 0,-1 0 0 0 0,1 0 0 0 0,-1 0-41 0 0,0 1 53 0 0,1 0-1 0 0,-2 0 1 0 0,1-1-1 0 0,0 1 0 0 0,0 0 1 0 0,0 0-1 0 0,-1-1 1 0 0,1 1-1 0 0,-1-1 0 0 0,0 1 1 0 0,1-1-1 0 0,-3 1-52 0 0,3-1-1 0 0,-1 0-1 0 0,1 1 1 0 0,0-1 0 0 0,-1 0-1 0 0,1 0 1 0 0,0 1 0 0 0,0-1-1 0 0,-1 0 1 0 0,1 1-1 0 0,0-1 1 0 0,1 1 0 0 0,-1 0-1 0 0,0-1 1 0 0,0 1-1 0 0,0 1 2 0 0,1 1 0 0 0,-1-3 0 0 0,1 1 0 0 0,0 0 0 0 0,0-1 0 0 0,-1 1 0 0 0,1-1 0 0 0,0 1 0 0 0,-1 0 0 0 0,0-1 0 0 0,1 1 0 0 0,-1-1 0 0 0,0 0 0 0 0,0 1 0 0 0,0-1 0 0 0,0 0 0 0 0,0 1 0 0 0,0-1 0 0 0,-1 1 0 0 0,1-1 0 0 0,0 0 0 0 0,0 0 0 0 0,1 1 0 0 0,-1-1 0 0 0,0 0 0 0 0,1 0 0 0 0,-1 1 0 0 0,1-1 0 0 0,-1 0 0 0 0,1 1 0 0 0,0-1 0 0 0,-1 0 0 0 0,1 1 0 0 0,0-1 0 0 0,0 2 0 0 0,0-1 0 0 0,0 0 0 0 0,-1-1 0 0 0,1 1 0 0 0,0 0 0 0 0,-1 0 0 0 0,0 0 0 0 0,1 0 0 0 0,-1-1 0 0 0,0 1 0 0 0,0 0 0 0 0,0 0 0 0 0,-2 1 0 0 0,3-2 0 0 0,-1 0 0 0 0,0 0 0 0 0,1-1 0 0 0,-1 1 0 0 0,1 0 0 0 0,-1 0 0 0 0,1 0 0 0 0,0-1 0 0 0,-1 1 0 0 0,1 0 0 0 0,0 0 0 0 0,0 0 0 0 0,0 0 0 0 0,-1 0 0 0 0,1 0 0 0 0,0 0 0 0 0,0-1 0 0 0,0 1 0 0 0,0 0 0 0 0,0 0 0 0 0,1 0 0 0 0,-1 0 0 0 0,0 0 0 0 0,0 0 0 0 0,1 0 0 0 0,-1 0 0 0 0,0 0 0 0 0,0 5 0 0 0,-1-5 0 0 0,0 3 0 0 0,11 0 72 0 0,-8-3 299 0 0,1-1 117 0 0,13-2 8 0 0,-9 2-407 0 0,1-1 0 0 0,-1 0-1 0 0,0-1 1 0 0,0 1 0 0 0,0-1 0 0 0,0-1-1 0 0,4-1-88 0 0,16-3 0 0 0,-25 7 0 0 0,0 0 0 0 0,1-1 0 0 0,-1 1 0 0 0,1-1 0 0 0,-1 1 0 0 0,0-1 0 0 0,1 0 0 0 0,-1 0 0 0 0,0 0 0 0 0,0 0 0 0 0,0 0 0 0 0,1-1 0 0 0,-1 1 0 0 0,-1-1 0 0 0,1 1 0 0 0,0-1 0 0 0,0 1 0 0 0,0-1 0 0 0,-1 0 0 0 0,1-1 0 0 0,-1 1 0 0 0,1 1 0 0 0,-1-1 0 0 0,0 1 0 0 0,1-1 0 0 0,-1 1 0 0 0,1 0 0 0 0,-1-1 0 0 0,1 1 0 0 0,0 0 0 0 0,0 0 0 0 0,-1 0 0 0 0,1 0 0 0 0,1 0 0 0 0,-1 0 0 0 0,0 1 0 0 0,0-1 0 0 0,0 0 0 0 0,0 0 0 0 0,-1-1 0 0 0,1 1 0 0 0,0 0 0 0 0,-1-1 0 0 0,1 1 0 0 0,-1-1 0 0 0,1 1 0 0 0,-1-1 0 0 0,0 1 0 0 0,2-3 0 0 0,2-8 0 0 0,5-9 0 0 0,-10 21 0 0 0,1-1 0 0 0,-1 1 0 0 0,1-1 0 0 0,-1 1 0 0 0,0-1 0 0 0,1 1 0 0 0,-1-1 0 0 0,0 0 0 0 0,0 1 0 0 0,0-1 0 0 0,1 0 0 0 0,-1 1 0 0 0,0-1 0 0 0,0 0 0 0 0,0 1 0 0 0,0-1 0 0 0,0 0 0 0 0,0 1 0 0 0,0-1 0 0 0,0 0 0 0 0,0 1 0 0 0,-1-1 0 0 0,1 0 0 0 0,0 1 0 0 0,0-1 0 0 0,-1 0 0 0 0,1 1 0 0 0,0-1 0 0 0,-1 1 0 0 0,1-1 0 0 0,0 1 0 0 0,-1-1 0 0 0,1 0 0 0 0,-1 1 0 0 0,1 0 0 0 0,-1-1 0 0 0,1 1 0 0 0,-1-1 0 0 0,1 1 0 0 0,-1-1 0 0 0,0 0 0 0 0,-2-4 0 0 0,3 4 0 0 0,0 1 0 0 0,0 0 0 0 0,1 0 0 0 0,-1 0 0 0 0,0 0 0 0 0,0-1 0 0 0,0 1 0 0 0,0 0 0 0 0,0 0 0 0 0,0 0 0 0 0,0-1 0 0 0,0 1 0 0 0,0 0 0 0 0,0 0 0 0 0,0 0 0 0 0,0 0 0 0 0,0-1 0 0 0,0 1 0 0 0,0 0 0 0 0,0 0 0 0 0,0 0 0 0 0,0-1 0 0 0,-1 1 0 0 0,1 0 0 0 0,0 0 0 0 0,0 0 0 0 0,0 0 0 0 0,0 0 0 0 0,0-1 0 0 0,0 1 0 0 0,0 0 0 0 0,-1 0 0 0 0,1 0 0 0 0,0 0 0 0 0,0 0 0 0 0,0 0 0 0 0,0 0 0 0 0,0-1 0 0 0,-1 1 0 0 0,1 0 0 0 0,0 0 0 0 0,0 0 0 0 0,0 0 0 0 0,-1 0 0 0 0,1 0 0 0 0,0 0 0 0 0,0 0 0 0 0,0 0 0 0 0,0 0 0 0 0,-1 0 0 0 0,1 0 0 0 0,0 0 0 0 0,0 0 0 0 0,0 0 0 0 0,-1 0 0 0 0,1 0 0 0 0,0 0 0 0 0,0 0 0 0 0,0 1 0 0 0,0-1 0 0 0,-1 0 0 0 0,1 0 0 0 0,0 0 0 0 0,0 0 0 0 0,0 0 0 0 0,-1 0 0 0 0,1 1 0 0 0,0-1 0 0 0,0 0 0 0 0,-1 0 0 0 0,1 1 0 0 0,0-1 0 0 0,0 0 0 0 0,0 1 0 0 0,-1-1 0 0 0,1 0 0 0 0,0 1 0 0 0,0-1 0 0 0,0 0 0 0 0,0 0 0 0 0,0 1 0 0 0,0-1 0 0 0,-1 1 0 0 0,1-1 0 0 0,0 0 0 0 0,0 1 0 0 0,0-1 0 0 0,0 0 0 0 0,0 1 0 0 0,0-1 0 0 0,0 0 0 0 0,1 1 0 0 0,-1-1 0 0 0,0 0 0 0 0,0 1 0 0 0,0-1 0 0 0,0 0 0 0 0,0 1 0 0 0,1-1 0 0 0,-1 0 0 0 0,0 1 0 0 0,0-1 0 0 0,0 0 0 0 0,1 0 0 0 0,-1 1 0 0 0,0-1 0 0 0,0 0 0 0 0,1 0 0 0 0,-1 1 0 0 0,0-1 0 0 0,1 0 0 0 0,7 7 0 0 0,-7-6 0 0 0,0 0 0 0 0,0 0 0 0 0,0-1 0 0 0,-1 1 0 0 0,1 0 0 0 0,0 0 0 0 0,0 0 0 0 0,0 0 0 0 0,-1 0 0 0 0,1 0 0 0 0,-1 0 0 0 0,1 0 0 0 0,-1 0 0 0 0,1 0 0 0 0,-1 1 0 0 0,1-1 0 0 0,-1 0 0 0 0,0 0 0 0 0,0 0 0 0 0,0 1 0 0 0,0-1 0 0 0,1 0 0 0 0,-2 1 0 0 0,2 0 0 0 0,-1 0 0 0 0,0 0 0 0 0,1 0 0 0 0,-1-1 0 0 0,1 1 0 0 0,-1 0 0 0 0,1-1 0 0 0,0 1 0 0 0,0 0 0 0 0,0-1 0 0 0,0 0 0 0 0,-1 1 0 0 0,1-1 0 0 0,0 0 0 0 0,-1 1 0 0 0,1-1 0 0 0,-1 0 0 0 0,1 1 0 0 0,-1-1 0 0 0,0 1 0 0 0,1-1 0 0 0,-1 1 0 0 0,0-1 0 0 0,0 0 0 0 0,0 1 0 0 0,0-1 0 0 0,0 1 0 0 0,-1 0 0 0 0,1-1 0 0 0,0 0 0 0 0,-1-1-1 0 0,1 1 1 0 0,0 0 0 0 0,0-1-1 0 0,0 1 1 0 0,0 0 0 0 0,-1 0-1 0 0,1-1 1 0 0,0 1 0 0 0,0 0-1 0 0,1-1 1 0 0,-1 1 0 0 0,0 0-1 0 0,0-1 1 0 0,0 1 0 0 0,0 0-1 0 0,1-1 1 0 0,-1 1 0 0 0,0 0-1 0 0,1 0 1 0 0,6 19 79 0 0,-6-12 324 0 0,-1-7-361 0 0,0-1 0 0 0,0 1 0 0 0,1 0 0 0 0,-1-1 0 0 0,0 1 0 0 0,0-1 0 0 0,0 1 0 0 0,1 0 0 0 0,-1-1 0 0 0,0 1 0 0 0,1 0 0 0 0,-1-1 0 0 0,0 1 0 0 0,1-1 0 0 0,-1 1 0 0 0,1-1 0 0 0,-1 1-1 0 0,1-1 1 0 0,-1 0 0 0 0,1 1 0 0 0,-1-1 0 0 0,1 1 0 0 0,0-1-42 0 0,1 1 57 0 0,0 0-1 0 0,0 0 0 0 0,1 0 1 0 0,-1 0-1 0 0,0 0 1 0 0,1 0-1 0 0,-1-1 0 0 0,1 1 1 0 0,-1-1-1 0 0,1 0 1 0 0,-1 0-1 0 0,1 0-56 0 0,33-1-180 0 0,-24 0 90 0 0,-8 1-51 0 0,-1 0-116 0 0,-1 0 0 0 0,1 0-1 0 0,0-1 1 0 0,-1 1-1 0 0,1 0 1 0 0,-1-1 0 0 0,1 0-1 0 0,-1 1 1 0 0,1-1 0 0 0,-1 0-1 0 0,1 0 1 0 0,-1-1-1 0 0,0 1 1 0 0,0 0 0 0 0,2-2 257 0 0,10-3-1534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19:53.34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8 224 11920 0 0,'0'0'546'0'0,"-2"0"-10"0"0,-2-4-300 0 0,3 3 11 0 0,1 1 45 0 0,0 0 11 0 0,0 0-31 0 0,0 0-135 0 0,4 6 6 0 0,-2-3-87 0 0,0 0 1 0 0,0 0-1 0 0,0 1 1 0 0,-1-1-1 0 0,1 1 1 0 0,-1-1-1 0 0,0 1 1 0 0,1-1-1 0 0,-2 1 1 0 0,1 0-1 0 0,0 0 1 0 0,-1-1-1 0 0,0 3-56 0 0,2 3 522 0 0,0 1 0 0 0,1 0-1 0 0,-1 0 1 0 0,4 5-522 0 0,5 17 1362 0 0,5 5-754 0 0,-16-36-605 0 0,0-1 0 0 0,0 1 0 0 0,0 0 0 0 0,0-1 0 0 0,0 1 0 0 0,0-1 0 0 0,0 1 0 0 0,-1-1 0 0 0,1 1 0 0 0,0-1 0 0 0,0 1 0 0 0,0-1 0 0 0,0 1 0 0 0,-1 0 0 0 0,1-1 0 0 0,0 0-1 0 0,-1 1 1 0 0,1-1 0 0 0,0 1 0 0 0,-1-1 0 0 0,1 1 0 0 0,-1-1-3 0 0,0 1 14 0 0,1 0-8 0 0,0-1 0 0 0,0 0 0 0 0,0 1 0 0 0,1-1-1 0 0,-1 1 1 0 0,0-1 0 0 0,0 0 0 0 0,0 1 0 0 0,0-1 0 0 0,0 1 0 0 0,1-1 0 0 0,-1 0 0 0 0,0 1-1 0 0,0-1 1 0 0,0 0 0 0 0,1 1 0 0 0,-1-1 0 0 0,0 0 0 0 0,1 0 0 0 0,-1 1 0 0 0,0-1-1 0 0,1 0 1 0 0,-1 0 0 0 0,0 1 0 0 0,1-1 0 0 0,-1 0-6 0 0,8 6 52 0 0,-8-6-52 0 0,1 0 0 0 0,-1 1 0 0 0,0-1 0 0 0,0 0 0 0 0,0 0 0 0 0,1 0 0 0 0,-1 0 0 0 0,0 1-1 0 0,0-1 1 0 0,0 0 0 0 0,1 0 0 0 0,-1 0 0 0 0,0 0 0 0 0,1 0 0 0 0,-1 1 0 0 0,0-1 0 0 0,0 0 0 0 0,1 0-1 0 0,-1 0 1 0 0,0 0 0 0 0,0 0 0 0 0,1 0 0 0 0,-1 0 0 0 0,0 0 0 0 0,1 0 0 0 0,-1 0 0 0 0,0 0 0 0 0,0 0-1 0 0,1 0 1 0 0,-1-1 0 0 0,0 1 0 0 0,1 0 0 0 0,-1 0 0 0 0,0 0 0 0 0,0 0 0 0 0,1 0 0 0 0,-1-1 0 0 0,0 1-1 0 0,0 0 1 0 0,0 0 0 0 0,1 0 0 0 0,-1-1 0 0 0,0 1 0 0 0,0 0 0 0 0,0 0 0 0 0,3-16 559 0 0,-1 1-362 0 0,18-62-183 0 0,-17 56-138 0 0,-3 18 102 0 0,0 0-1 0 0,1 0 0 0 0,-1 0 0 0 0,1 0 1 0 0,0 0-1 0 0,0 0 0 0 0,0 0 0 0 0,1-1 23 0 0,6-19-171 0 0,-4 9 122 0 0,-4 13 45 0 0,1 0 0 0 0,0 0 0 0 0,-1 0-1 0 0,1 0 1 0 0,0 0 0 0 0,0 0-1 0 0,0 0 1 0 0,0 0 0 0 0,0 0 0 0 0,0 0-1 0 0,0 0 1 0 0,0 1 0 0 0,0-1-1 0 0,0 0 1 0 0,0 1 0 0 0,0-1 0 0 0,1 1-1 0 0,-1-1 1 0 0,0 1 0 0 0,0 0-1 0 0,1-1 1 0 0,-1 1 0 0 0,0 0 4 0 0,33-2-131 0 0,-28 2 79 0 0,-3 0 42 0 0,0 1 0 0 0,0-1 1 0 0,-1 1-1 0 0,1-1 0 0 0,0 1 0 0 0,-1 0 0 0 0,1 0 0 0 0,-1 0 1 0 0,1 0-1 0 0,-1 0 0 0 0,1 1 0 0 0,-1-1 0 0 0,0 1 0 0 0,0 0 1 0 0,0 0-1 0 0,0 0 0 0 0,1 0 10 0 0,5 7-32 0 0,-1 0 1 0 0,0 0-1 0 0,3 7 32 0 0,-4-8-1 0 0,-1 2-18 0 0,0-1-1 0 0,-1 1 0 0 0,2 5 20 0 0,1 1-1 0 0,10 37 55 0 0,-16-53-54 0 0,-1 1 0 0 0,0-1 1 0 0,0 1-1 0 0,0-1 0 0 0,0 1 1 0 0,0-1-1 0 0,0 1 0 0 0,0-1 1 0 0,0 1-1 0 0,0-1 0 0 0,0 1 1 0 0,0-1-1 0 0,0 1 0 0 0,0-1 0 0 0,0 0 1 0 0,0 1-1 0 0,-1-1 0 0 0,1 1 1 0 0,0-1-1 0 0,0 1 0 0 0,0-1 1 0 0,-1 1-1 0 0,1-1 0 0 0,-1 1 4 0 0,1 0-1 0 0,-1 0 1 0 0,1 0-1 0 0,0-1 1 0 0,-1 1-1 0 0,1 0 1 0 0,0 0-1 0 0,0 0 1 0 0,0 0-1 0 0,-1 0 1 0 0,1 0 0 0 0,0 0-1 0 0,0 0 1 0 0,0 0-1 0 0,1 0 1 0 0,-1 0-1 0 0,0 0 1 0 0,0 0-1 0 0,0 0 1 0 0,1 0 0 0 0,-1-1-1 0 0,1 2-3 0 0,-1-1 381 0 0,0-1 110 0 0,0 0 18 0 0,0 0-99 0 0,0 0-416 0 0,0 0-118 0 0,-1-1 127 0 0,1 0-1 0 0,-1 0 0 0 0,1 0 0 0 0,0 0 1 0 0,0 0-1 0 0,0 0 0 0 0,-1 0 0 0 0,1 0 1 0 0,0 0-1 0 0,0 0 0 0 0,0 0 0 0 0,0 0 1 0 0,1 0-1 0 0,-1 0-2 0 0,0-4 55 0 0,0-2-24 0 0,0 1 0 0 0,1-1 0 0 0,-1 0 0 0 0,1 1 0 0 0,1-1 0 0 0,-1 1 0 0 0,2-2-31 0 0,2-15 86 0 0,-4 21-80 0 0,0 0 1 0 0,-1 0-1 0 0,1 0 1 0 0,0 0 0 0 0,0 0-1 0 0,0 0 1 0 0,0 1-1 0 0,0-1 1 0 0,1 0-7 0 0,-1 0 11 0 0,0 1 0 0 0,0-1 1 0 0,0 1-1 0 0,0-1 0 0 0,0 1 0 0 0,0-1 0 0 0,-1 0 0 0 0,1 1 1 0 0,0-2-12 0 0,-1 0 4 0 0,0 2-7 0 0,0 0 1 0 0,0 1-1 0 0,0-1 1 0 0,0 0-1 0 0,0 0 1 0 0,1 0-1 0 0,-1 0 1 0 0,0 0-1 0 0,0 0 1 0 0,1 0-1 0 0,-1 1 1 0 0,1-1-1 0 0,-1 0 1 0 0,0 0-1 0 0,1 1 1 0 0,0-1-1 0 0,-1 0 1 0 0,1 0-1 0 0,-1 1 1 0 0,1-1-1 0 0,0 1 1 0 0,-1-1-1 0 0,1 0 1 0 0,0 1-1 0 0,0-1 1 0 0,0 1-1 0 0,-1 0 1 0 0,1-1-1 0 0,0 1 1 0 0,0 0-1 0 0,0-1 1 0 0,0 1-1 0 0,0 0 3 0 0,10-4-56 0 0,-8 2 54 0 0,0 1 0 0 0,-1 0 0 0 0,1 0 0 0 0,0 0-1 0 0,0 0 1 0 0,0 0 0 0 0,0 1 0 0 0,0 0-1 0 0,0-1 1 0 0,0 1 0 0 0,0 0 0 0 0,0 0 0 0 0,0 1-1 0 0,3-1 3 0 0,-2 1 0 0 0,0 0 0 0 0,-1 0 0 0 0,1 0 0 0 0,0 1 0 0 0,0-1 0 0 0,-1 1 0 0 0,1 0 0 0 0,-1 0 0 0 0,0 0 0 0 0,1 0 0 0 0,-1 1 0 0 0,0 0 0 0 0,0-1 0 0 0,-1 1 0 0 0,1 0 0 0 0,0 0 0 0 0,-1 0 0 0 0,0 1 0 0 0,0-1 0 0 0,0 0 0 0 0,0 1 0 0 0,0 1 0 0 0,5 9 1 0 0,-5-8-19 0 0,1 0 0 0 0,0-1 0 0 0,0 1 0 0 0,0-1 0 0 0,1 1 0 0 0,0-1 0 0 0,2 3 18 0 0,-5-8-9 0 0,0 1 0 0 0,0 0-1 0 0,0-1 1 0 0,0 1 0 0 0,0 0 0 0 0,0 0 0 0 0,0 0 0 0 0,-1 0-1 0 0,1 0 1 0 0,0 0 0 0 0,-1 0 0 0 0,1 0 0 0 0,-1 0 0 0 0,1 0-1 0 0,-1 0 1 0 0,1 0 0 0 0,-1 1 0 0 0,0-1 0 0 0,0 0-1 0 0,0 0 1 0 0,1 0 0 0 0,-1 1 0 0 0,0-1 0 0 0,0 0 0 0 0,-1 0-1 0 0,1 0 10 0 0,0 0-28 0 0,1 0-1 0 0,-1-1 1 0 0,0 1-1 0 0,0-1 0 0 0,1 1 1 0 0,-1-1-1 0 0,0 1 1 0 0,1-1-1 0 0,-1 1 1 0 0,1-1-1 0 0,-1 1 0 0 0,1-1 1 0 0,-1 1-1 0 0,1-1 1 0 0,-1 1-1 0 0,1-1 1 0 0,-1 0-1 0 0,1 0 0 0 0,-1 1 1 0 0,1-1-1 0 0,-1 0 1 0 0,1 0-1 0 0,0 1 1 0 0,-1-1-1 0 0,1 0 29 0 0,19 5-3438 0 0,-16-4 1477 0 0,13 2-4513 0 0</inkml:trace>
  <inkml:trace contextRef="#ctx0" brushRef="#br0" timeOffset="1">891 211 14280 0 0,'-16'0'1528'0'0,"11"2"-1354"0"0,-1 0 0 0 0,1 1 0 0 0,0 0 0 0 0,0-1 0 0 0,0 2 0 0 0,1-1 0 0 0,-1 0 0 0 0,1 1 0 0 0,-4 3-174 0 0,2-1 101 0 0,0-1-1 0 0,-1 0 0 0 0,1 0 0 0 0,-1-1-100 0 0,-3 2 116 0 0,1 0-1 0 0,0 0 1 0 0,0 1-1 0 0,0 0 1 0 0,1 0-1 0 0,0 1 1 0 0,1 0-1 0 0,0 1 1 0 0,0-1-1 0 0,1 1 1 0 0,0 1-1 0 0,0-1 1 0 0,1 2-116 0 0,4-10 7 0 0,1 0-1 0 0,-1 1 1 0 0,1-1 0 0 0,0 0 0 0 0,-1 1 0 0 0,1-1 0 0 0,0 1-1 0 0,0-1 1 0 0,0 1 0 0 0,0-1 0 0 0,0 1 0 0 0,0-1-1 0 0,0 0 1 0 0,1 1 0 0 0,-1-1 0 0 0,0 1 0 0 0,1-1 0 0 0,-1 0-1 0 0,1 1 1 0 0,0-1 0 0 0,-1 0 0 0 0,1 1 0 0 0,1 0-7 0 0,2 7 92 0 0,-3-8-79 0 0,0 0 1 0 0,1 0-1 0 0,-1 1 0 0 0,0-1 1 0 0,1 0-1 0 0,-1 0 0 0 0,1-1 1 0 0,-1 1-1 0 0,1 0 0 0 0,-1 0 1 0 0,1-1-1 0 0,-1 1 0 0 0,3 0-13 0 0,-1 0 28 0 0,3 2-38 0 0,1 0 0 0 0,-1-1 0 0 0,0 0 0 0 0,1 0 0 0 0,-1-1 0 0 0,1 0 0 0 0,-1 0 0 0 0,1 0 0 0 0,0-1 0 0 0,-1 0 0 0 0,1-1 0 0 0,0 1 10 0 0,51-8 640 0 0,-58 8-630 0 0,1 0 0 0 0,-1 0 0 0 0,0 0 0 0 0,1 0 0 0 0,-1 0-1 0 0,0 0 1 0 0,1-1 0 0 0,-1 1 0 0 0,0 0 0 0 0,1 0 0 0 0,-1 0-1 0 0,0 0 1 0 0,1 0 0 0 0,-1-1 0 0 0,0 1 0 0 0,1 0 0 0 0,-1 0-1 0 0,0-1 1 0 0,0 1 0 0 0,1 0 0 0 0,-1 0 0 0 0,0-1 0 0 0,0 1-1 0 0,0 0 1 0 0,1 0 0 0 0,-1-1 0 0 0,0 1 0 0 0,0 0 0 0 0,0-1-1 0 0,0 1 1 0 0,0 0 0 0 0,0-1 0 0 0,0 1 0 0 0,0-1-10 0 0,1 1 6 0 0,-1-1-1 0 0,0 1 1 0 0,0 0 0 0 0,0-1 0 0 0,0 1-1 0 0,0-1 1 0 0,0 1 0 0 0,1-1 0 0 0,-1 1-1 0 0,0 0 1 0 0,0-1 0 0 0,1 1 0 0 0,-1 0 0 0 0,0-1-1 0 0,1 1 1 0 0,-1 0 0 0 0,0-1 0 0 0,1 1-1 0 0,-1 0 1 0 0,0-1 0 0 0,1 1 0 0 0,-1 0 0 0 0,0 0-1 0 0,1 0 1 0 0,-1-1-6 0 0,4 0 12 0 0,7-7 94 0 0,-11 7-99 0 0,0 0 1 0 0,0 1-1 0 0,0-1 0 0 0,0 1 0 0 0,0-1 1 0 0,0 1-1 0 0,0-1 0 0 0,0 0 0 0 0,0 1 0 0 0,-1-1 1 0 0,1 1-1 0 0,0-1 0 0 0,0 1 0 0 0,-1-1 0 0 0,1 1 1 0 0,0-1-1 0 0,-1 1 0 0 0,1-1 0 0 0,0 1 0 0 0,-1 0 1 0 0,1-1-1 0 0,-1 1 0 0 0,1-1-7 0 0,-1 1 6 0 0,1 0 0 0 0,0-1 0 0 0,0 1 0 0 0,-1 0 0 0 0,1 0 0 0 0,0-1 0 0 0,0 1 0 0 0,0 0 0 0 0,0-1 0 0 0,0 1 0 0 0,-1 0 0 0 0,1-1 0 0 0,0 1 0 0 0,0 0 0 0 0,0-1 0 0 0,0 1 0 0 0,0-1 0 0 0,0 1 0 0 0,0 0 0 0 0,0-1 0 0 0,0 1 0 0 0,0 0 0 0 0,0-1 0 0 0,0 1 0 0 0,1 0 0 0 0,-1-1 0 0 0,0 1 0 0 0,0 0 0 0 0,0-1 0 0 0,0 1-6 0 0,9-10 148 0 0,-8 9-141 0 0,0 1 0 0 0,0-1 0 0 0,0 0 0 0 0,0 0 0 0 0,0 0 0 0 0,-1 1-1 0 0,1-1 1 0 0,0 0 0 0 0,-1 0 0 0 0,1 0 0 0 0,-1 0 0 0 0,1-1 0 0 0,-1 1 0 0 0,1 0 0 0 0,-1 0 0 0 0,1-1-7 0 0,-2 0-12 0 0,1 0 0 0 0,0 0 0 0 0,-1 0 0 0 0,1 0 0 0 0,-1 0 0 0 0,0 0 0 0 0,0 0 0 0 0,0 0 1 0 0,0 0-1 0 0,0 0 0 0 0,0 1 0 0 0,0-1 0 0 0,0 0 0 0 0,-1 1 0 0 0,1-1 0 0 0,-1 0 12 0 0,-3-2-5 0 0,1 0-1 0 0,-1 0 1 0 0,0 0 0 0 0,0 1-1 0 0,-1-1 6 0 0,-2 0-58 0 0,-1 1 0 0 0,0 0 0 0 0,0 0 0 0 0,1 0 0 0 0,-2 1 0 0 0,1 1 0 0 0,0-1 0 0 0,0 1 0 0 0,0 1 0 0 0,-1 0 0 0 0,1 0 58 0 0,8 0-348 0 0,-1 1 217 0 0,-8 6-3371 0 0,22-5 756 0 0,-7-1 2797 0 0,21 0-2048 0 0</inkml:trace>
  <inkml:trace contextRef="#ctx0" brushRef="#br0" timeOffset="2">1202 244 14600 0 0,'-1'0'63'0'0,"1"-1"0"0"0,-1 1 0 0 0,0 0 0 0 0,0-1 0 0 0,0 1 0 0 0,1 0 0 0 0,-1 0 0 0 0,0 0 0 0 0,0 0 0 0 0,0 0 0 0 0,0 0 0 0 0,0 0 0 0 0,1 0 0 0 0,-1 0 0 0 0,0 0 0 0 0,0 0 0 0 0,0 1 0 0 0,1-1 0 0 0,-1 0 0 0 0,0 1 0 0 0,0-1 0 0 0,0 0 0 0 0,1 1 0 0 0,-1-1 0 0 0,0 1 0 0 0,1-1 0 0 0,-1 1 0 0 0,0-1-63 0 0,-7 6-180 0 0,-37 25 233 0 0,41-29-51 0 0,0 1 0 0 0,1-1 0 0 0,-1 1 0 0 0,1 0 0 0 0,0 1 0 0 0,-1-1 0 0 0,2 0 0 0 0,-1 1 0 0 0,0 0 0 0 0,1 0 0 0 0,-1-1 0 0 0,1 1 0 0 0,0 1 0 0 0,1-1 0 0 0,-1 0 0 0 0,-1 4-2 0 0,-4 11 80 0 0,4-12-22 0 0,1-2 8 0 0,0 0-1 0 0,0 0 1 0 0,0 0-1 0 0,1 0 1 0 0,-1 4-66 0 0,2-7 19 0 0,0 0 1 0 0,0 0-1 0 0,0-1 0 0 0,0 1 1 0 0,0 0-1 0 0,0 0 1 0 0,1-1-1 0 0,-1 1 0 0 0,0 0 1 0 0,1-1-1 0 0,0 1 1 0 0,-1 0-1 0 0,1-1 0 0 0,0 1 1 0 0,0-1-1 0 0,0 1 1 0 0,0-1-1 0 0,0 1 0 0 0,1 0-19 0 0,0 0 40 0 0,0 0 0 0 0,0 0-1 0 0,1 0 1 0 0,-1-1-1 0 0,0 1 1 0 0,1 0-1 0 0,-1-1 1 0 0,1 0-1 0 0,0 0 1 0 0,-1 1-1 0 0,1-2 1 0 0,0 1-1 0 0,0 0 1 0 0,-1 0-1 0 0,1-1 1 0 0,0 0 0 0 0,0 1-1 0 0,0-1 1 0 0,0 0-1 0 0,0-1 1 0 0,0 1-1 0 0,-1 0 1 0 0,1-1-1 0 0,0 0-39 0 0,9-2 123 0 0,0-1-1 0 0,-1 0 0 0 0,1-1 0 0 0,-1 0 1 0 0,2-3-123 0 0,7-1 103 0 0,-15 6-74 0 0,1 0-1 0 0,-1 0 0 0 0,1-1 0 0 0,-1 1 0 0 0,0-1 0 0 0,-1 0 1 0 0,1-1-1 0 0,-1 1 0 0 0,1-1 0 0 0,-1 0 0 0 0,-1 0 0 0 0,1 0 1 0 0,-1 0-1 0 0,0-1 0 0 0,0 0 0 0 0,0 1 0 0 0,-1-1 1 0 0,0 0-1 0 0,0 0 0 0 0,0 0 0 0 0,-1 0 0 0 0,0-1 0 0 0,0-1-28 0 0,-1 7 0 0 0,4-38 0 0 0,-2 0 0 0 0,-2 0 0 0 0,-3-25 0 0 0,1 51 0 0 0,0 0 0 0 0,0 0 0 0 0,-1 0 0 0 0,-1 0 0 0 0,0 0 0 0 0,-1 1 0 0 0,-1-1 0 0 0,-1-1 0 0 0,4 12 0 0 0,0 4 0 0 0,1 0 3 0 0,0 0 0 0 0,1 1 0 0 0,-1-1 0 0 0,1 0 0 0 0,-1 0 0 0 0,1 1 0 0 0,0-1 0 0 0,0 0 0 0 0,0 1 0 0 0,1-1 0 0 0,-1 1 0 0 0,0 0-3 0 0,-3 33 183 0 0,3-19-82 0 0,1-11-78 0 0,0 1 0 0 0,0-1 0 0 0,1 1 0 0 0,0-1 0 0 0,1 1 0 0 0,0 2-23 0 0,4 29 30 0 0,-4-15-32 0 0,1-1-1 0 0,1 1 0 0 0,1-1 1 0 0,6 21 2 0 0,-6-33 48 0 0,-1 0 1 0 0,2 0 0 0 0,-1 0 0 0 0,1 0-1 0 0,0-1 1 0 0,1 0 0 0 0,0 0 0 0 0,1-1-1 0 0,6 6-48 0 0,-11-11 35 0 0,0-1-1 0 0,1 0 1 0 0,-1 0-1 0 0,0 0 1 0 0,1 0 0 0 0,-1 0-1 0 0,1-1 1 0 0,-1 1-1 0 0,1-1 1 0 0,0 0-1 0 0,0 0 1 0 0,-1-1-1 0 0,1 1 1 0 0,0-1-1 0 0,0 0 1 0 0,3 0-35 0 0,8-1 165 0 0,-1 0 0 0 0,0-2 0 0 0,13-3-165 0 0,-23 5 27 0 0,10-3 6 0 0,0 0 0 0 0,0-1 1 0 0,-1-1-1 0 0,1-1 0 0 0,-2 0 0 0 0,1 0 0 0 0,-1-1 0 0 0,0-1-33 0 0,12-9-189 0 0,-2 0 0 0 0,0-2-1 0 0,9-13 190 0 0,-22 24-131 0 0,-1-2 0 0 0,-1 1 0 0 0,5-9 131 0 0,-9 15-55 0 0,0-1 1 0 0,-1 0-1 0 0,0 1 1 0 0,0-1-1 0 0,0 0 1 0 0,0-1-1 0 0,-1 1 1 0 0,0 0-1 0 0,0 0 1 0 0,0-2 54 0 0,-1 5-7 0 0,0 1 0 0 0,0 0 1 0 0,0-1-1 0 0,0 1 1 0 0,-1 0-1 0 0,1 0 0 0 0,0-1 1 0 0,-1 1-1 0 0,1 0 0 0 0,-1 0 1 0 0,1 0-1 0 0,-1 0 0 0 0,1 0 1 0 0,-1-1-1 0 0,0 1 0 0 0,0 0 1 0 0,1 0-1 0 0,-1 0 1 0 0,0 1-1 0 0,0-1 0 0 0,0 0 1 0 0,0 0-1 0 0,0 0 7 0 0,-2 0 7 0 0,1 0 0 0 0,-1 0 0 0 0,1 0 1 0 0,-1 0-1 0 0,1 0 0 0 0,-1 1 0 0 0,0-1 0 0 0,1 1 0 0 0,-1-1 0 0 0,0 1 1 0 0,1 0-8 0 0,-8 0 44 0 0,0 1 0 0 0,0 0 0 0 0,1 0 0 0 0,-1 1 0 0 0,-7 3-44 0 0,11-3 14 0 0,0 0 0 0 0,1 0 0 0 0,-1 1 0 0 0,1 0 0 0 0,0 0 0 0 0,-1 0 0 0 0,1 1 0 0 0,1 0 0 0 0,-1 0 0 0 0,1 0 0 0 0,-1 0 0 0 0,1 1 0 0 0,1 0 0 0 0,-1-1 0 0 0,0 1 0 0 0,1 1 0 0 0,0-1 0 0 0,0 2-14 0 0,-1 1 2 0 0,1 1 0 0 0,-1 0 0 0 0,2 1-1 0 0,-1-1 1 0 0,1 0 0 0 0,1 1 0 0 0,0-1 0 0 0,0 1 0 0 0,1 0 0 0 0,0-1-1 0 0,1 2-1 0 0,-1-6 31 0 0,1 0 0 0 0,0 0 0 0 0,0 0 0 0 0,0-1 0 0 0,0 1 0 0 0,1 0 0 0 0,0 0 0 0 0,0-1 0 0 0,1 1 0 0 0,-1-1 0 0 0,1 0 0 0 0,0 0 0 0 0,0 0 0 0 0,0 0 0 0 0,0 0 0 0 0,1-1 0 0 0,0 1 0 0 0,-1-1 0 0 0,5 2-31 0 0,-2-1 30 0 0,0 0-1 0 0,1 0 1 0 0,0-1 0 0 0,0 0-1 0 0,0-1 1 0 0,0 1-1 0 0,0-1 1 0 0,1-1 0 0 0,-1 0-1 0 0,0 0 1 0 0,1 0-1 0 0,6 0-29 0 0,37 3 632 0 0,-39-2-401 0 0,0-1 1 0 0,0 0-1 0 0,0 0 1 0 0,5-2-232 0 0,-1 0-426 0 0,4-1-1624 0 0,-6 0-2574 0 0,1-1-2257 0 0</inkml:trace>
  <inkml:trace contextRef="#ctx0" brushRef="#br0" timeOffset="3">2164 181 17215 0 0,'7'-12'396'0'0,"-7"12"-365"0"0,0-1 0 0 0,0 1 0 0 0,0 0 0 0 0,0-1-1 0 0,0 1 1 0 0,0 0 0 0 0,0-1 0 0 0,-1 1 0 0 0,1 0-1 0 0,0 0 1 0 0,0-1 0 0 0,0 1 0 0 0,-1 0 0 0 0,1-1-1 0 0,0 1 1 0 0,0 0 0 0 0,-1 0 0 0 0,1 0 0 0 0,0-1-1 0 0,-1 1 1 0 0,1 0 0 0 0,0 0 0 0 0,-1 0 0 0 0,1 0-1 0 0,0-1 1 0 0,-1 1 0 0 0,1 0 0 0 0,0 0 0 0 0,-1 0-1 0 0,1 0-30 0 0,-6-1 59 0 0,1 0 0 0 0,-1 1 0 0 0,0-1 0 0 0,1 1 0 0 0,-1 0 0 0 0,1 1 0 0 0,-1-1 0 0 0,0 1 0 0 0,1 0 0 0 0,-2 1-59 0 0,4-1 8 0 0,0 0 0 0 0,1 0 0 0 0,-1 0 0 0 0,0 1 0 0 0,0-1 1 0 0,1 1-1 0 0,-1-1 0 0 0,1 1 0 0 0,-1 0 0 0 0,1 0 0 0 0,0 0 1 0 0,0 1-1 0 0,0-1 0 0 0,0 0 0 0 0,0 1 0 0 0,1-1 0 0 0,-1 1 0 0 0,1 0 1 0 0,-1 0-1 0 0,1-1 0 0 0,0 1 0 0 0,0 0 0 0 0,0 0 0 0 0,0 0 0 0 0,1 0 1 0 0,-1 0-1 0 0,1 0 0 0 0,0 0 0 0 0,0 0 0 0 0,0 0 0 0 0,0 0 0 0 0,1 0 1 0 0,-1 0-1 0 0,1 0 0 0 0,0 0 0 0 0,0 3-8 0 0,3 3 2 0 0,0-1 0 0 0,0 1-1 0 0,1-1 1 0 0,0 1 0 0 0,0-1-1 0 0,1-1 1 0 0,0 1 0 0 0,1-1 0 0 0,-1 0-1 0 0,1-1 1 0 0,1 1 0 0 0,-1-1-1 0 0,1-1 1 0 0,0 1-2 0 0,8 3 37 0 0,-4-1-33 0 0,1 0 0 0 0,-1 1 0 0 0,-1 0 0 0 0,3 3-4 0 0,-9-8-70 0 0,-2-1 227 0 0,0 0-1 0 0,0 0 1 0 0,0 0-1 0 0,0 0 1 0 0,1 4-157 0 0,-3-7 21 0 0,-1 1 0 0 0,0-1 0 0 0,0 0 1 0 0,1 1-1 0 0,-1-1 0 0 0,0 1 0 0 0,0-1 1 0 0,0 1-1 0 0,0-1 0 0 0,0 1 1 0 0,1-1-1 0 0,-1 1 0 0 0,0-1 0 0 0,0 1 1 0 0,0-1-1 0 0,0 1 0 0 0,0-1 0 0 0,-1 1 1 0 0,1-1-1 0 0,0 1 0 0 0,0-1 1 0 0,0 1-1 0 0,0-1 0 0 0,0 1 0 0 0,-1-1 1 0 0,1 1-1 0 0,0-1 0 0 0,-1 1 0 0 0,1-1 1 0 0,0 1-1 0 0,-1-1 0 0 0,1 0 1 0 0,0 1-1 0 0,-1-1 0 0 0,1 0 0 0 0,0 1 1 0 0,-1-1-1 0 0,1 0 0 0 0,-1 0 0 0 0,1 1 1 0 0,-1-1-1 0 0,1 0 0 0 0,-1 0 1 0 0,1 0-1 0 0,-1 0 0 0 0,1 1 0 0 0,-1-1-21 0 0,-7 2 200 0 0,0 0-1 0 0,-1-1 0 0 0,1 1 0 0 0,-1-2 0 0 0,1 1 1 0 0,-1-1-1 0 0,-3 0-199 0 0,-26 0 400 0 0,23 0-318 0 0,1 0 0 0 0,-1-1-1 0 0,-12-3-81 0 0,-21-1-692 0 0,26 4 224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19:53.3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1051 314 15664 0 0,'0'0'356'0'0,"0"0"49"0"0,0 0 21 0 0,0 0-42 0 0,0 0-180 0 0,-14 5 1172 0 0,-22 16 2208 0 0,-24 17-3584 0 0,52-31 225 0 0,1-1-1 0 0,0 1 1 0 0,1 1-1 0 0,-1-1 0 0 0,-2 6-224 0 0,-17 18-2 0 0,22-27 2 0 0,1 0 0 0 0,0 1 0 0 0,0-1 0 0 0,0 1 0 0 0,1-1 0 0 0,0 1 0 0 0,-1 0 0 0 0,2 0 0 0 0,-2 3 0 0 0,0 2 0 0 0,4 0 0 0 0,0-9 0 0 0,0-1 0 0 0,0 1 0 0 0,0 0 0 0 0,0-1 0 0 0,0 1 0 0 0,1 0 0 0 0,-1-1 0 0 0,0 1 0 0 0,0-1 0 0 0,0 0 0 0 0,1 1 0 0 0,-1-1 0 0 0,0 0 0 0 0,0 0 0 0 0,0 0 0 0 0,1 0 0 0 0,20 0 0 0 0,-17-2 0 0 0,0 0 0 0 0,0 0 0 0 0,0 0 0 0 0,0-1 0 0 0,-1 0 0 0 0,1 0 0 0 0,-1 0 0 0 0,0 0 0 0 0,0-1 0 0 0,0 0 0 0 0,0 1 0 0 0,2-4 0 0 0,7-10 0 0 0,-1 0 0 0 0,7-12 0 0 0,-4 5 0 0 0,16-12 0 0 0,-31 36 0 0 0,0 0 0 0 0,1 0 0 0 0,-1-1 0 0 0,0 1 0 0 0,0 0 0 0 0,1 0 0 0 0,-1 0 0 0 0,0-1 0 0 0,0 1 0 0 0,1 0 0 0 0,-1 0 0 0 0,0 0 0 0 0,1 0 0 0 0,-1 0 0 0 0,0-1 0 0 0,1 1 0 0 0,-1 0 0 0 0,0 0 0 0 0,1 0 0 0 0,-1 0 0 0 0,0 0 0 0 0,1 0 0 0 0,-1 0 0 0 0,0 0 0 0 0,0 0 0 0 0,1 0 0 0 0,-1 1 0 0 0,0-1 0 0 0,1 0 0 0 0,-1 0 0 0 0,0 0 0 0 0,1 0 0 0 0,-1 0 0 0 0,0 1 0 0 0,0-1 0 0 0,1 0 0 0 0,-1 0 0 0 0,0 0 0 0 0,0 1 0 0 0,1-1 0 0 0,-1 0 0 0 0,0 0 0 0 0,0 1 0 0 0,0-1 0 0 0,0 0 0 0 0,1 0 0 0 0,-1 1 0 0 0,0-1 0 0 0,40 32 0 0 0,-38-29 0 0 0,0 0 0 0 0,0 0 0 0 0,1 0 0 0 0,-2 0 0 0 0,1 0 0 0 0,0 0 0 0 0,-1 0 0 0 0,1 1 0 0 0,-1-1 0 0 0,0 2 0 0 0,6 12 0 0 0,3 6 0 0 0,-1 1 0 0 0,2 10 0 0 0,0 1 0 0 0,31 108 443 0 0,-30-113 458 0 0,8 23-197 0 0,-19-48-704 0 0,1 1 0 0 0,-1 0 0 0 0,0 0 0 0 0,0 0 0 0 0,-1-1 0 0 0,0 1 0 0 0,0 0 0 0 0,0 1 0 0 0,-1-5 2 0 0,1 1-1 0 0,-1-1 1 0 0,1 1-1 0 0,-1-1 1 0 0,0 0-1 0 0,0 1 1 0 0,0-1-1 0 0,0 0 1 0 0,0 0 0 0 0,0 1-1 0 0,0-1 1 0 0,-1 0-1 0 0,1 0 1 0 0,-1 0-1 0 0,0-1 1 0 0,0 1-1 0 0,-1 1-1 0 0,-1-1-6 0 0,1 0 0 0 0,0 0 1 0 0,-1 0-1 0 0,1-1 0 0 0,-1 1 0 0 0,1-1 0 0 0,-1 0 0 0 0,0 0 0 0 0,1 0 0 0 0,-1-1 0 0 0,0 1 6 0 0,-10-1 81 0 0,1 0-1 0 0,-1 0 0 0 0,1-1 0 0 0,-1-1 1 0 0,1 0-1 0 0,-1-1-80 0 0,-4-2 267 0 0,0 0 1 0 0,0-1 0 0 0,0-1-1 0 0,1 0 1 0 0,0-1-1 0 0,-5-4-267 0 0,15 8-277 0 0,-1-1 1 0 0,0 0-1 0 0,1 0 0 0 0,0-1 0 0 0,-5-4 277 0 0,6 5-442 0 0,6 5 434 0 0,0 0 1 0 0,-1 0 0 0 0,1-1 0 0 0,-1 1 0 0 0,1 0 0 0 0,0 0 0 0 0,-1-1 0 0 0,1 1 0 0 0,0 0 0 0 0,-1-1 0 0 0,1 1 0 0 0,0 0 0 0 0,0-1 0 0 0,-1 1 0 0 0,1-1 0 0 0,0 1 0 0 0,0-1 0 0 0,0 1-1 0 0,0 0 1 0 0,0-1 0 0 0,-1 1 0 0 0,1-1 0 0 0,0 1 0 0 0,0-1 0 0 0,0 1 7 0 0,2-4 11 0 0,1-11-569 0 0,0 0-1699 0 0,6 5-3088 0 0,5 0-2174 0 0</inkml:trace>
  <inkml:trace contextRef="#ctx0" brushRef="#br0" timeOffset="1">1343 355 17503 0 0,'0'0'399'0'0,"0"0"60"0"0,0 0 21 0 0,0 0-59 0 0,10 8-260 0 0,-7-6 118 0 0,-1 0 0 0 0,0 0-1 0 0,0 0 1 0 0,0 0 0 0 0,0 0 0 0 0,-1 0-1 0 0,1 1 1 0 0,-1-1 0 0 0,1 1-1 0 0,-1-1 1 0 0,0 1 0 0 0,0 0-1 0 0,0-1 1 0 0,0 1 0 0 0,0 0-1 0 0,-1 0 1 0 0,1 2-279 0 0,8 21 1234 0 0,-8-23-1217 0 0,1 0 1 0 0,-1 0-1 0 0,0 0 0 0 0,0 1 0 0 0,0-1 0 0 0,-1 0 1 0 0,1 1-1 0 0,-1-1 0 0 0,0 0 0 0 0,1 1-17 0 0,-1-2 0 0 0,0 0 0 0 0,0-1 0 0 0,0 1 0 0 0,1 0 0 0 0,-1 0 0 0 0,1-1 0 0 0,-1 1 0 0 0,1-1 0 0 0,0 1 0 0 0,0 0 0 0 0,0-1 0 0 0,-1 1 0 0 0,1 0 0 0 0,-1-1 0 0 0,1 1 0 0 0,-1 0 0 0 0,0 0 0 0 0,1-1 0 0 0,-1 2 0 0 0,0 6 0 0 0,0-8 0 0 0,-1 0 0 0 0,1-1 0 0 0,0 1 0 0 0,0 0 0 0 0,0-1 0 0 0,0 1 0 0 0,0 0 0 0 0,0-1 0 0 0,1 1 0 0 0,-1 0 0 0 0,0-1 0 0 0,0 1 0 0 0,0 0 0 0 0,1-1 0 0 0,-1 1 0 0 0,0-1 0 0 0,0 1 0 0 0,1 0 0 0 0,-1-1 0 0 0,1 1 0 0 0,-1-1 0 0 0,0 1 0 0 0,1-1 0 0 0,-1 1 0 0 0,1-1 0 0 0,0 0 0 0 0,-1 1 0 0 0,0-1 0 0 0,0 0 0 0 0,0 0 0 0 0,0 0 0 0 0,1 0 0 0 0,-1 0 0 0 0,0 0 0 0 0,0 1 0 0 0,0-1 0 0 0,0 0 0 0 0,0 0 0 0 0,1 0 0 0 0,-1 1 0 0 0,0-1 0 0 0,0 0 0 0 0,0 0 0 0 0,0 0 0 0 0,0 0 0 0 0,0 1 0 0 0,0-1 0 0 0,0 0 0 0 0,0 0 0 0 0,0 1 0 0 0,0-1 0 0 0,0 0 0 0 0,0 0 0 0 0,0 0 0 0 0,0 1 0 0 0,0-1 0 0 0,0 0 0 0 0,0 0 0 0 0,0 0 0 0 0,0 1 0 0 0,0-1 0 0 0,0 0 0 0 0,0 0 0 0 0,-4 8 0 0 0,2-11-280 0 0,0-1-1 0 0,1 0 1 0 0,0 1-1 0 0,0-1 0 0 0,0 0 1 0 0,0 0-1 0 0,0-1 281 0 0,1 2-287 0 0,0 1 0 0 0,0-1 0 0 0,0 0 0 0 0,0 0-1 0 0,-1 0 1 0 0,1 0 0 0 0,-1 1 0 0 0,0-1 0 0 0,0 0-1 0 0,0 0 1 0 0,-2-2 287 0 0,2 2-235 0 0,0 0 0 0 0,-1 0 0 0 0,1 0 0 0 0,0 0 0 0 0,1 0 0 0 0,-1 0 0 0 0,0-1-1 0 0,1-2 236 0 0,-1 2-169 0 0,1 0-1 0 0,-1 0 1 0 0,0-1-1 0 0,0 1 1 0 0,0 0-1 0 0,-2-3 170 0 0,2 3-19 0 0,-1 0 0 0 0,1 0 0 0 0,0 0 0 0 0,0 0 0 0 0,1-1-1 0 0,-1-2 20 0 0,1 5 87 0 0,-1-1-1 0 0,1 1 1 0 0,-1-1-1 0 0,1 1 0 0 0,-1 0 1 0 0,0-1-1 0 0,0 1 0 0 0,0 0 1 0 0,-1-2-87 0 0,1 2 133 0 0,0 0 0 0 0,0 0 0 0 0,0 0 1 0 0,0 0-1 0 0,1-1 0 0 0,-1 1 0 0 0,1 0 0 0 0,-1-1 0 0 0,1-1-133 0 0,2-3 16 0 0,7-15 915 0 0,-9 21-422 0 0,3-2 416 0 0,3-4-4454 0 0,-5 6-3290 0 0</inkml:trace>
  <inkml:trace contextRef="#ctx0" brushRef="#br0" timeOffset="2">1599 0 15344 0 0,'0'0'704'0'0,"0"0"-15"0"0,4 14 783 0 0,1 36 1021 0 0,-1 9-2493 0 0,-2-11 2564 0 0,5 20-2564 0 0,2-17 206 0 0,2 18-167 0 0,-3 3-39 0 0,-7-55 0 0 0,-1-7 0 0 0,1 0 0 0 0,0 0 0 0 0,1 1 0 0 0,0-1 0 0 0,-1 1 492 0 0,-2-5-1375 0 0,1 5-4075 0 0,0-11-1836 0 0</inkml:trace>
  <inkml:trace contextRef="#ctx0" brushRef="#br0" timeOffset="3">1484 393 17591 0 0,'0'0'399'0'0,"0"0"60"0"0,0 0 22 0 0,0 0-54 0 0,16 4-265 0 0,21-7-195 0 0,-14 0 120 0 0,-6 3 127 0 0,0-2 1 0 0,0 0 0 0 0,-1 0-1 0 0,1-2 1 0 0,1-1-215 0 0,29-9 440 0 0,4-4-440 0 0,1-1-63 0 0,1-1-17 0 0,-38 16-372 0 0,-15 4 442 0 0,0 0 1 0 0,0 0-1 0 0,1 0 1 0 0,-1 0-1 0 0,0 0 1 0 0,0 0-1 0 0,1 0 1 0 0,-1 0-1 0 0,0 0 1 0 0,0 0-1 0 0,0 0 1 0 0,1 0-1 0 0,-1 0 1 0 0,0 0-1 0 0,0 1 1 0 0,0-1-1 0 0,1 0 1 0 0,-1 0 0 0 0,0 0-1 0 0,0 0 1 0 0,0 0-1 0 0,0 1 1 0 0,1-1-1 0 0,-1 0 1 0 0,0 0-1 0 0,0 0 1 0 0,0 0-1 0 0,0 1 1 0 0,0-1-1 0 0,0 0 1 0 0,0 0-1 0 0,1 0 1 0 0,-1 1-1 0 0,0-1 1 0 0,0 0-1 0 0,0 0 1 0 0,0 1-1 0 0,0-1 1 0 0,0 0-1 0 0,0 0 1 0 0,0 0-1 0 0,0 1 1 0 0,0-1-1 0 0,0 0 1 0 0,0 0-1 0 0,0 1 1 0 0,-1-1-1 0 0,1 0 1 0 0,0 0-1 0 0,0 0 1 0 0,0 1-1 0 0,0-1 1 0 0,0 0-1 0 0,0 0 1 0 0,0 0-1 0 0,-1 0 1 0 0,1 1-1 0 0,0-1 1 0 0,0 0-1 0 0,0 0 1 0 0,0 0-1 0 0,-1 0 1 0 0,1 0 9 0 0,-9 25 1500 0 0,3-8-1422 0 0,-1 13-78 0 0,2-7 0 0 0,4-21 0 0 0,1 0 0 0 0,0 0 0 0 0,-1 0 0 0 0,1 0 0 0 0,0 0 0 0 0,0 0 0 0 0,1 0 0 0 0,-1 0 0 0 0,0 0 0 0 0,1 0 0 0 0,-1 0 0 0 0,1 0 0 0 0,-1 0 0 0 0,2 1 0 0 0,-1 0 0 0 0,0 0 0 0 0,-1-1 0 0 0,1 1 0 0 0,0 0 0 0 0,-1 0 0 0 0,0 2 0 0 0,0 1 104 0 0,1 0-1 0 0,-1-1 1 0 0,1 1-1 0 0,-1-1 0 0 0,1 0 1 0 0,1 1-1 0 0,-1-1 1 0 0,1 0-1 0 0,0 1-103 0 0,3 10 724 0 0,0 1-775 0 0,-5-16 8 0 0,1-1 1 0 0,-1 1-1 0 0,0 0 0 0 0,1-1 0 0 0,-1 1 1 0 0,1-1-1 0 0,-1 1 0 0 0,1-1 0 0 0,-1 1 0 0 0,1-1 1 0 0,-1 1-1 0 0,1-1 0 0 0,0 0 0 0 0,-1 1 0 0 0,1-1 1 0 0,-1 0-1 0 0,1 0 0 0 0,0 1 0 0 0,-1-1 1 0 0,1 0-1 0 0,0 0 0 0 0,0 0 43 0 0,12 2-358 0 0,-10-1 458 0 0,-1 0 0 0 0,1-1 0 0 0,0 0-1 0 0,-1 1 1 0 0,1-1 0 0 0,0 0 0 0 0,0 0 0 0 0,-1-1 0 0 0,1 1 0 0 0,0 0-1 0 0,-1-1 1 0 0,1 0 0 0 0,-1 0 0 0 0,1 0-100 0 0,8-4 56 0 0,0-1 0 0 0,0 0 0 0 0,-1 0 0 0 0,0-1 0 0 0,0-1 0 0 0,4-4-56 0 0,14-14-648 0 0,9-14 648 0 0,-29 31-157 0 0,6-8-365 0 0,-10 11 436 0 0,0 1 0 0 0,0 1 1 0 0,1-1-1 0 0,0 0 0 0 0,-1 1 1 0 0,4-2 85 0 0,-7 5 41 0 0,-1 1-100 0 0,0 0-9 0 0,8 17 407 0 0,8 12 425 0 0,-5-11-365 0 0,-1 1 1 0 0,6 17-400 0 0,-14-31 114 0 0,0-1 0 0 0,1 1 1 0 0,0 0-1 0 0,0-1 0 0 0,1 0 0 0 0,-1 0 1 0 0,2 1-115 0 0,7 9 496 0 0,-10-11-474 0 0,1 0 0 0 0,-1-1 0 0 0,1 1 0 0 0,0-1 1 0 0,0 1-1 0 0,0-1 0 0 0,0 0 0 0 0,0-1 0 0 0,1 1 1 0 0,-1 0-1 0 0,1-1 0 0 0,-1 0 0 0 0,1 0 0 0 0,-1 0 0 0 0,1 0 1 0 0,0 0-1 0 0,-1-1 0 0 0,1 1 0 0 0,0-1 0 0 0,-1 0 1 0 0,1-1-1 0 0,0 1 0 0 0,-1 0 0 0 0,1-1 0 0 0,0 0 1 0 0,-1 0-1 0 0,1 0 0 0 0,-1 0 0 0 0,1-1 0 0 0,-1 1 1 0 0,0-1-1 0 0,1 0 0 0 0,-1 0 0 0 0,0-1-22 0 0,0 1-344 0 0,1 0 0 0 0,-2-1 1 0 0,1 1-1 0 0,0-1 0 0 0,0 0 0 0 0,-1 0 0 0 0,0 0 0 0 0,1 0 0 0 0,-1-1 0 0 0,0 1 1 0 0,-1 0-1 0 0,1-2 344 0 0,4-6-7849 0 0</inkml:trace>
  <inkml:trace contextRef="#ctx0" brushRef="#br0" timeOffset="4">1296 61 19351 0 0,'0'0'886'0'0,"0"0"-21"0"0,-2-2-480 0 0,2 1 33 0 0,0 1 78 0 0,0 0 14 0 0,0 0-67 0 0,1 0-483 0 0,-1 1-1 0 0,1-1 1 0 0,0 1 0 0 0,0-1-1 0 0,-1 0 1 0 0,1 1 0 0 0,0-1-1 0 0,0 0 1 0 0,0 0 0 0 0,0 1-1 0 0,-1-1 1 0 0,1 0 0 0 0,0 0-1 0 0,0 0 1 0 0,1 0 40 0 0,-1 0-106 0 0,8 2-402 0 0,0 3-4 0 0</inkml:trace>
  <inkml:trace contextRef="#ctx0" brushRef="#br0" timeOffset="5">2594 389 11976 0 0,'25'-15'1301'0'0,"-22"11"-1220"0"0,-3 3 285 0 0,-18-6 1779 0 0,8 3-859 0 0,6 3-1115 0 0,0 0-1 0 0,1 0 1 0 0,-1 0-1 0 0,0 1 1 0 0,0 0-1 0 0,0-1 1 0 0,0 1-1 0 0,0 1 0 0 0,0-1 1 0 0,0 1-1 0 0,0-1 1 0 0,0 1-1 0 0,0 0-170 0 0,-21 4 486 0 0,20-5-371 0 0,1 2 0 0 0,-1-1 0 0 0,1 0 0 0 0,0 1 0 0 0,-1 0 0 0 0,1 0 0 0 0,0 0 0 0 0,0 0 0 0 0,0 1 1 0 0,1 0-1 0 0,-1-1 0 0 0,1 1 0 0 0,-1 1 0 0 0,1-1 0 0 0,0 0 0 0 0,-1 2-115 0 0,-1 1 201 0 0,1 0-1 0 0,-1 0 1 0 0,1 1-1 0 0,0 0 1 0 0,1-1 0 0 0,0 1-1 0 0,0 1 1 0 0,0-1-1 0 0,0 2-200 0 0,2-2 1 0 0,0-1 0 0 0,0 1 0 0 0,1-1 0 0 0,-1 0 0 0 0,2 1 0 0 0,-1-1 0 0 0,1 1 0 0 0,0-1 0 0 0,0 1 0 0 0,0-1 0 0 0,1 0 0 0 0,0 0 0 0 0,0 1-1 0 0,1-2 1 0 0,0 1 0 0 0,0 0 0 0 0,3 4-1 0 0,-3-7 0 0 0,-1 0 0 0 0,1 0 0 0 0,0 0 0 0 0,0 0 0 0 0,3 2 0 0 0,8 9 0 0 0,-12-12 0 0 0,0 0 0 0 0,0 0 0 0 0,0-1 0 0 0,0 1 0 0 0,0 0 0 0 0,0-1 0 0 0,0 1 0 0 0,1-1 0 0 0,-1 1 0 0 0,1-1 0 0 0,-1 0 0 0 0,1 0 0 0 0,-1 0 0 0 0,1-1 0 0 0,-1 1 0 0 0,1-1 0 0 0,0 1 0 0 0,-1-1 0 0 0,2 0 0 0 0,1 0 0 0 0,-1 0 0 0 0,1-1 0 0 0,0 0 0 0 0,-1 0 0 0 0,0 0 0 0 0,1-1 0 0 0,-1 1 0 0 0,0-1 0 0 0,1 0 0 0 0,2-2 0 0 0,12-6 0 0 0,-13 7 0 0 0,0 0 0 0 0,-1 0 0 0 0,1 0 0 0 0,-1-1 0 0 0,0 1 0 0 0,1-1 0 0 0,-2-1 0 0 0,1 1 0 0 0,-1-1 0 0 0,1 0 0 0 0,1-2 0 0 0,-1-1 0 0 0,1 0 0 0 0,-1-1 0 0 0,-1 0 0 0 0,0 0 0 0 0,0 0 0 0 0,0 0 0 0 0,-1-1 0 0 0,-1 1 0 0 0,0-1 0 0 0,0 0 0 0 0,0-3 0 0 0,3-64 0 0 0,-4 0 0 0 0,-3 0 0 0 0,-7-23 0 0 0,9 99 0 0 0,0 0 0 0 0,-1 0 0 0 0,1 0 0 0 0,0 0 0 0 0,-1 0 0 0 0,1 0 0 0 0,0 0 0 0 0,-1 0 0 0 0,0 1 0 0 0,1-1 0 0 0,-1 0 0 0 0,1 0 0 0 0,-1 0 0 0 0,0 0 0 0 0,1 1 0 0 0,-1-1 0 0 0,0 0 0 0 0,0 1 0 0 0,0-1 0 0 0,0 1 0 0 0,0-1 0 0 0,0 1 0 0 0,1-1 0 0 0,-1 1 0 0 0,-3-3 0 0 0,3 3 0 0 0,1 0 0 0 0,0 1 0 0 0,0-1 0 0 0,-1 0 0 0 0,1 0 0 0 0,0 0 0 0 0,0 0 0 0 0,-1 0 0 0 0,1 0 0 0 0,0 0 0 0 0,0 0 0 0 0,-1 1 0 0 0,1-1 0 0 0,0 0 0 0 0,0 0 0 0 0,-1 0 0 0 0,1 0 0 0 0,0 1 0 0 0,0-1 0 0 0,0 0 0 0 0,0 0 0 0 0,-1 1 0 0 0,1-1 0 0 0,0 0 0 0 0,0 0 0 0 0,0 1 0 0 0,0-1 0 0 0,0 0 0 0 0,0 0 0 0 0,0 1 0 0 0,0-1 0 0 0,0 0 0 0 0,-1 1 0 0 0,1-1 0 0 0,0 0 0 0 0,0 0 0 0 0,1 1 0 0 0,-1-1 0 0 0,0 0 0 0 0,0 0 0 0 0,0 1 0 0 0,0-1 0 0 0,-2 31 0 0 0,2-1 0 0 0,1 0 0 0 0,1 0 0 0 0,5 19 0 0 0,-3-20 0 0 0,0-4 0 0 0,1 0 0 0 0,6 13 0 0 0,0 5 0 0 0,-8-31 0 0 0,1 0 0 0 0,0 0 0 0 0,0 0 0 0 0,3 3 0 0 0,-5-11 0 0 0,0 1 0 0 0,1-1 0 0 0,0 0 0 0 0,0 0 0 0 0,0 0 0 0 0,0-1 0 0 0,1 1 0 0 0,-1-1 0 0 0,1 0 0 0 0,0 0 0 0 0,0 0 0 0 0,2 1 0 0 0,3 2-142 0 0,-5-4 343 0 0,-1 1 0 0 0,0-2 1 0 0,1 1-1 0 0,-1 0 0 0 0,1-1 1 0 0,-1 1-1 0 0,2-1-201 0 0,-4 0-36 0 0,0-1 0 0 0,0 0 0 0 0,0 0 0 0 0,0 0 0 0 0,0 0 0 0 0,0 0 0 0 0,0 0 0 0 0,0 0 0 0 0,0-1-1 0 0,0 1 1 0 0,0 0 0 0 0,0-1 0 0 0,0 1 0 0 0,0 0 0 0 0,0-1 0 0 0,0 1 0 0 0,0-1 0 0 0,0 0 0 0 0,0 1 0 0 0,0-1 0 0 0,0 0 0 0 0,0 1 0 0 0,-1-1 0 0 0,1 0 0 0 0,0 0 0 0 0,-1 0 0 0 0,1 0 0 0 0,0 1 0 0 0,-1-1 36 0 0,9-16-673 0 0,0 0 0 0 0,-1 0 1 0 0,-1-1-1 0 0,0 0 0 0 0,-2 0 0 0 0,3-14 673 0 0,7-24-2399 0 0,-14 54 2345 0 0,1 0-5 0 0,-1 0 1 0 0,0 0-1 0 0,0 0 0 0 0,0 0 1 0 0,-1 0-1 0 0,1 0 1 0 0,0 0-1 0 0,-1 0 0 0 0,0-1 1 0 0,1 1 58 0 0,-1 1 213 0 0,0 1 68 0 0,0 0 9 0 0,1 1 6 0 0,4 6 93 0 0,0 0-1 0 0,0 1 1 0 0,1 4-389 0 0,-3-6 226 0 0,1 0 0 0 0,-1 0-1 0 0,1-1 1 0 0,0 1 0 0 0,0-1 0 0 0,1 0-1 0 0,2 2-225 0 0,2 2 381 0 0,0 1 0 0 0,-1-1 0 0 0,0 2-1 0 0,0 1-380 0 0,-1-2 209 0 0,2 2 71 0 0,-9-10-241 0 0,1 0-1 0 0,0 0 1 0 0,0-1-1 0 0,1 1 1 0 0,-1 0-1 0 0,0-1 1 0 0,0 1-1 0 0,1-1 1 0 0,-1 1-1 0 0,1-1 1 0 0,0 1-1 0 0,-1-1 1 0 0,1 0-1 0 0,0 0 1 0 0,0 0-1 0 0,1 0-38 0 0,-1 0 124 0 0,-2 0-118 0 0,1-1-1 0 0,-1 1 1 0 0,1-1-1 0 0,-1 0 1 0 0,1 1 0 0 0,-1-1-1 0 0,1 0 1 0 0,-1 1-1 0 0,1-1 1 0 0,-1 0-1 0 0,1 0 1 0 0,-1 0-1 0 0,1 1 1 0 0,-1-1 0 0 0,1 0-1 0 0,0 0 1 0 0,-1 0-1 0 0,1 0 1 0 0,-1 0-1 0 0,1 0 1 0 0,0 0-1 0 0,-1 0 1 0 0,1 0-1 0 0,-1-1 1 0 0,1 1 0 0 0,-1 0-1 0 0,1 0 1 0 0,-1 0-1 0 0,1-1 1 0 0,0 1-1 0 0,-1 0-5 0 0,1-1-37 0 0,-1 1-1 0 0,1 0 0 0 0,-1 0 1 0 0,1-1-1 0 0,-1 1 1 0 0,1 0-1 0 0,-1-1 1 0 0,1 1-1 0 0,-1 0 0 0 0,0-1 1 0 0,1 1-1 0 0,-1-1 1 0 0,0 1-1 0 0,1 0 0 0 0,-1-1 1 0 0,0 1-1 0 0,0-1 1 0 0,1 1-1 0 0,-1-1 0 0 0,0 1 1 0 0,0-1-1 0 0,0 0 1 0 0,0 1-1 0 0,1-1 0 0 0,-1 1 1 0 0,0-1-1 0 0,0 1 1 0 0,0-1-1 0 0,0 1 0 0 0,0-1 1 0 0,-1 1-1 0 0,1-2 38 0 0,0 1-386 0 0,2-7-1289 0 0</inkml:trace>
  <inkml:trace contextRef="#ctx0" brushRef="#br0" timeOffset="6">3026 247 18511 0 0,'0'0'422'0'0,"0"0"56"0"0,0 0 32 0 0,0 0-61 0 0,5 6-286 0 0,67 65-2325 0 0,-65-63-4449 0 0</inkml:trace>
  <inkml:trace contextRef="#ctx0" brushRef="#br0" timeOffset="7">3231 430 10592 0 0,'2'6'1104'0'0,"-2"7"-1037"0"0,1 20 3179 0 0,0-26-2704 0 0,-1 0 0 0 0,1-1 0 0 0,-1 1-1 0 0,-1 0 1 0 0,1 0 0 0 0,-1-1 0 0 0,-2 6-542 0 0,4-5 948 0 0,-1-7-854 0 0,1 1 1 0 0,-1-1-1 0 0,0 1 0 0 0,0-1 0 0 0,0 1 0 0 0,0-1 1 0 0,1 1-1 0 0,-1-1 0 0 0,0 0 0 0 0,0 1 1 0 0,0-1-1 0 0,0 1 0 0 0,0-1 0 0 0,0 1 1 0 0,0-1-1 0 0,-1 1 0 0 0,1-1 0 0 0,0 1 1 0 0,0-1-1 0 0,0 0 0 0 0,0 1 0 0 0,0-1 0 0 0,-1 1 1 0 0,1-1-1 0 0,0 0 0 0 0,0 1 0 0 0,-1-1 1 0 0,1 1-95 0 0,0-1 514 0 0,0 0-112 0 0,0 0-445 0 0,0 0-116 0 0,7-10 218 0 0,-1-8-6 0 0,1 1 0 0 0,0 0 0 0 0,2 0 0 0 0,8-13-53 0 0,-4 8-141 0 0,-10 16 92 0 0,0 1 0 0 0,1-1 0 0 0,-1 1 0 0 0,1 0 0 0 0,0 0-1 0 0,5-4 50 0 0,-7 7-8 0 0,0 1 0 0 0,-1 0 0 0 0,1 0-1 0 0,0 0 1 0 0,0 0 0 0 0,0 0 0 0 0,1 0-1 0 0,-1 0 1 0 0,0 1 0 0 0,0-1 0 0 0,0 1-1 0 0,0-1 1 0 0,1 1 0 0 0,-1 0 0 0 0,0 0-1 0 0,0 0 1 0 0,1 0 0 0 0,-1 0-1 0 0,0 1 1 0 0,0-1 0 0 0,1 1 0 0 0,0 0 8 0 0,8 3 47 0 0,0 0 0 0 0,-1 2 0 0 0,1-1 1 0 0,-1 1-1 0 0,0 0 0 0 0,0 1 1 0 0,-1 0-1 0 0,0 1 0 0 0,5 6-47 0 0,3 0 305 0 0,17 13-305 0 0,-21-16-141 0 0,-12-9 71 0 0,0-1-1 0 0,1 1 1 0 0,-1-1-1 0 0,0 0 1 0 0,1 0 0 0 0,0 1-1 0 0,-1-1 1 0 0,1 0-1 0 0,-1 0 1 0 0,2 0 70 0 0,5 2-544 0 0,0-1-1 0 0,0 0 1 0 0,0-1 0 0 0,0 0-1 0 0,1 0 1 0 0,-1 0 0 0 0,0-1-1 0 0,1-1 545 0 0,6-1-1808 0 0</inkml:trace>
  <inkml:trace contextRef="#ctx0" brushRef="#br0" timeOffset="8">3893 407 5064 0 0,'0'0'12'0'0,"0"0"0"0"0,0 0 0 0 0,0 0 1 0 0,0 0-1 0 0,1 0 0 0 0,-1 0 0 0 0,0 0 0 0 0,0-1 0 0 0,0 1 1 0 0,0 0-1 0 0,0 0 0 0 0,0 0 0 0 0,0 0 0 0 0,1 0 1 0 0,-1 0-1 0 0,0-1 0 0 0,0 1 0 0 0,0 0 0 0 0,0 0 0 0 0,0 0 1 0 0,0 0-1 0 0,0-1 0 0 0,0 1 0 0 0,0 0 0 0 0,0 0 1 0 0,0 0-1 0 0,0 0 0 0 0,0-1 0 0 0,0 1 0 0 0,0 0 0 0 0,0 0 1 0 0,0 0-1 0 0,0 0 0 0 0,0-1 0 0 0,0 1 0 0 0,0 0 0 0 0,-1 0-12 0 0,-7-22 2318 0 0,7 22-1970 0 0,1-1 3 0 0,0 1 0 0 0,0-1 0 0 0,-1 1 0 0 0,1-1 0 0 0,0 0 0 0 0,-1 1 0 0 0,1-1 0 0 0,-1 1 0 0 0,1 0 0 0 0,0-1-1 0 0,-1 1 1 0 0,1-1 0 0 0,-1 1 0 0 0,1 0 0 0 0,-1-1 0 0 0,0 1 0 0 0,1 0 0 0 0,-1-1 0 0 0,1 1 0 0 0,-1 0 0 0 0,0 0 0 0 0,1 0 0 0 0,-1 0 0 0 0,0-1-351 0 0,0 1 364 0 0,-1 0 0 0 0,0 0 0 0 0,0 0 0 0 0,0 1 0 0 0,1-1-1 0 0,-1 0 1 0 0,0 1 0 0 0,0-1 0 0 0,0 1-364 0 0,-3 1 372 0 0,-1 0 0 0 0,1 1 0 0 0,-1 0 0 0 0,-3 3-372 0 0,0 0 270 0 0,0 1-1 0 0,1 0 1 0 0,0 0-1 0 0,1 1 1 0 0,0 0-1 0 0,0 0 1 0 0,1 1-1 0 0,-4 5-269 0 0,7-9 30 0 0,0 1-1 0 0,0-1 1 0 0,1 1-1 0 0,-1 0 1 0 0,1 0-1 0 0,0-1 1 0 0,1 2-1 0 0,-1-1 1 0 0,1 0-1 0 0,0 0 1 0 0,1 0-1 0 0,0 0 1 0 0,0 1-1 0 0,0-1 1 0 0,1 2-30 0 0,2 0 10 0 0,3-2-10 0 0,1-5-12 0 0,-3-2-4 0 0,0 1 0 0 0,0-1 1 0 0,-1 0-1 0 0,1 1 0 0 0,0-2 0 0 0,-1 1 0 0 0,1 0 0 0 0,-1-1 0 0 0,1 0 0 0 0,-1 1 0 0 0,1-1 1 0 0,-1-1-1 0 0,0 1 0 0 0,0 0 0 0 0,0-1 0 0 0,-1 1 0 0 0,1-1 0 0 0,0 0 0 0 0,0-1 16 0 0,6-9-169 0 0,1 0 0 0 0,-2-1 0 0 0,0 0 0 0 0,0-1 169 0 0,-4 8-234 0 0,-2 2 87 0 0,-1 4 134 0 0,-1-1 1 0 0,1 1 0 0 0,0-1-1 0 0,0 1 1 0 0,-1 0 0 0 0,1 0-1 0 0,0-1 1 0 0,0 1-1 0 0,0 0 1 0 0,0 0 0 0 0,0 0-1 0 0,0 0 1 0 0,0 0-1 0 0,1 0 1 0 0,-1 1 0 0 0,0-1-1 0 0,1 0 1 0 0,-1 0-1 0 0,0 1 1 0 0,1-1 0 0 0,-1 1-1 0 0,2-1 13 0 0,-3 1 0 0 0,1 0 0 0 0,-1 0 0 0 0,1 0-1 0 0,-1-1 1 0 0,1 1 0 0 0,-1 0 0 0 0,1 0-1 0 0,-1 0 1 0 0,1 0 0 0 0,-1 0 0 0 0,1 0-1 0 0,-1 0 1 0 0,1 0 0 0 0,-1 0 0 0 0,1 0-1 0 0,-1 1 1 0 0,1-1 0 0 0,-1 0 0 0 0,0 0-1 0 0,1 0 1 0 0,-1 1 0 0 0,1-1 0 0 0,-1 0-1 0 0,1 0 1 0 0,-1 1 0 0 0,0-1 0 0 0,1 0-1 0 0,-1 1 1 0 0,0-1 0 0 0,1 1 0 0 0,-1-1-1 0 0,0 0 1 0 0,1 1 0 0 0,-1-1 0 0 0,0 1-1 0 0,0-1 1 0 0,0 1 0 0 0,1-1 0 0 0,-1 1-1 0 0,0-1 1 0 0,0 0 0 0 0,0 1 0 0 0,0-1-1 0 0,0 1 1 0 0,0-1 0 0 0,0 1-1 0 0,8 21 1 0 0,-6-15 36 0 0,1 0 0 0 0,0 0 0 0 0,0-1 0 0 0,0 1-36 0 0,6 10 63 0 0,-3-6 69 0 0,0 0 1 0 0,1-1-1 0 0,3 4-132 0 0,-8-11 37 0 0,0-1-1 0 0,0 1 1 0 0,1-1-1 0 0,-1 0 1 0 0,0 0 0 0 0,1 0-1 0 0,-1 0 1 0 0,1-1 0 0 0,0 1-1 0 0,0-1 1 0 0,-1 1 0 0 0,1-1-1 0 0,0 0 1 0 0,0 0 0 0 0,2 0-37 0 0,15 2-16 0 0,0 0 0 0 0,0-2 0 0 0,3 0 16 0 0,-17-1 85 0 0,1-1 1 0 0,-1 1-1 0 0,0-1 1 0 0,0 0-1 0 0,0 0 0 0 0,0-1 1 0 0,0 0-1 0 0,0 0 1 0 0,0 0-1 0 0,-1 0 1 0 0,1-1-1 0 0,1-1-85 0 0,-1 0 280 0 0,0 0-249 0 0,-1 0 1 0 0,1 0 0 0 0,-1-1 0 0 0,1 1-1 0 0,-1-1 1 0 0,-1 0 0 0 0,1 0 0 0 0,-1-1-1 0 0,1 1 1 0 0,1-5-32 0 0,11-20-120 0 0,-10 19 259 0 0,-1-1 0 0 0,0 1 1 0 0,2-6-140 0 0,7-25-464 0 0,-2-1 1 0 0,-1-2 463 0 0,-7 26-140 0 0,-2-1 1 0 0,0 1 0 0 0,-2-1-1 0 0,0 0 1 0 0,-2-18 139 0 0,0 31-9 0 0,0-1 0 0 0,0 1 0 0 0,-1 0 0 0 0,0 0 1 0 0,0 0-1 0 0,-1 0 0 0 0,0 0 0 0 0,0 0 0 0 0,-1 1 0 0 0,0-1 1 0 0,0 1-1 0 0,0 0 0 0 0,-6-5 9 0 0,9 10 42 0 0,0 0 0 0 0,0 0 1 0 0,0 0-1 0 0,0 0 0 0 0,0 0 0 0 0,0 1 0 0 0,0-1 1 0 0,-1 0-1 0 0,1 1 0 0 0,0-1 0 0 0,-1 1 0 0 0,1-1 1 0 0,0 1-1 0 0,-1-1 0 0 0,1 1 0 0 0,-1 0 0 0 0,1 0 1 0 0,0 0-1 0 0,-1 0 0 0 0,1 0 0 0 0,-1 0 1 0 0,1 0-1 0 0,0 0 0 0 0,-1 1 0 0 0,1-1 0 0 0,-1 0 1 0 0,1 1-1 0 0,-1 0-42 0 0,-1 0 63 0 0,0 0 0 0 0,1 1 0 0 0,-1-1 0 0 0,0 1 0 0 0,1 0-1 0 0,-1 0 1 0 0,1 0 0 0 0,-1 0 0 0 0,1 0 0 0 0,0 0 0 0 0,0 1 0 0 0,-1 0-63 0 0,0 3 0 0 0,-1 0 0 0 0,1 0 0 0 0,0 0 0 0 0,1 0 0 0 0,0 0 0 0 0,0 1 0 0 0,0-1 0 0 0,1 1 0 0 0,-1-1 0 0 0,2 1 0 0 0,-1 0 0 0 0,1 2 0 0 0,0 13 0 0 0,2 0 0 0 0,0 0 0 0 0,2 2 0 0 0,1 6 0 0 0,1 0 15 0 0,1-1-1 0 0,2-1 1 0 0,0 0-1 0 0,2 0 1 0 0,8 11-15 0 0,0 6 39 0 0,-7-17 471 0 0,1-1 0 0 0,16 24-510 0 0,-21-38 158 0 0,1-1 0 0 0,0 0 0 0 0,1-1 0 0 0,0 0 0 0 0,1 0 0 0 0,10 7-158 0 0,-14-14 0 0 0,-1-1 0 0 0,1 1 0 0 0,0-1 0 0 0,1 0 0 0 0,-1-1 0 0 0,0 0 0 0 0,1 0 0 0 0,0-1 0 0 0,1 0 0 0 0,3 2 0 0 0,3-1-134 0 0,1 0 0 0 0,-1-1 0 0 0,3 0 134 0 0,-17-1-345 0 0,-1 0 0 0 0,1 0 1 0 0,0 0-1 0 0,0-1 1 0 0,-1 1-1 0 0,1 0 1 0 0,0 0-1 0 0,0 0 1 0 0,-1-1-1 0 0,1 1 0 0 0,0 0 1 0 0,-1-1-1 0 0,1 1 1 0 0,0 0-1 0 0,-1-1 345 0 0,4-1-2533 0 0,12-3-5858 0 0</inkml:trace>
  <inkml:trace contextRef="#ctx0" brushRef="#br0" timeOffset="9">39 89 8288 0 0,'0'0'190'0'0,"0"0"28"0"0,0 0 7 0 0,-1 0-33 0 0,-20-4-146 0 0,12 4-53 0 0,1-2 7 0 0,9 0 0 0 0,9-3 0 0 0,-8 4 0 0 0,1 0 127 0 0,0 0 0 0 0,-1 0 0 0 0,1 0 0 0 0,-1 0 0 0 0,1 0-1 0 0,-1-1 1 0 0,1 0 0 0 0,-1 1 0 0 0,0-1 0 0 0,1 0-127 0 0,-3 1 56 0 0,1 1 0 0 0,-1 0 0 0 0,0-1-1 0 0,1 1 1 0 0,-1 0 0 0 0,1-1 0 0 0,-1 1-1 0 0,1 0 1 0 0,-1 0 0 0 0,0-1-1 0 0,1 1 1 0 0,-1 0 0 0 0,1 0 0 0 0,0 0-1 0 0,-1 0 1 0 0,1 0 0 0 0,-1 0 0 0 0,1-1-1 0 0,-1 1 1 0 0,1 0 0 0 0,-1 1 0 0 0,1-1-56 0 0,4-4 1350 0 0,-5 4-1245 0 0,0-1-1 0 0,1 1 1 0 0,-1 0 0 0 0,0 0 0 0 0,0-1-1 0 0,1 1 1 0 0,-1 0 0 0 0,0 0-1 0 0,0-1 1 0 0,1 1 0 0 0,-1 0-1 0 0,0 0 1 0 0,0 0 0 0 0,1-1 0 0 0,-1 1-1 0 0,0 0 1 0 0,1 0 0 0 0,-1 0-1 0 0,0 0 1 0 0,1 0 0 0 0,-1 0 0 0 0,0 0-1 0 0,1 0 1 0 0,-1 0 0 0 0,0 0-1 0 0,1 0 1 0 0,-1 0 0 0 0,0 0 0 0 0,1 0-1 0 0,-1 0 1 0 0,0 0 0 0 0,1 0-1 0 0,-1 0 1 0 0,0 0 0 0 0,1 0-1 0 0,-1 1-104 0 0,13 5 557 0 0,-13-6-555 0 0,1 0 0 0 0,0 0-1 0 0,-1 0 1 0 0,1 0-1 0 0,-1 0 1 0 0,1 1-1 0 0,-1-1 1 0 0,1 0-1 0 0,0 0 1 0 0,-1 1-1 0 0,1-1 1 0 0,-1 0 0 0 0,1 1-1 0 0,-1-1 1 0 0,0 1-1 0 0,1-1 1 0 0,-1 1-1 0 0,1-1 1 0 0,-1 1-1 0 0,0-1 1 0 0,1 1-1 0 0,-1-1 1 0 0,0 1 0 0 0,1-1-1 0 0,-1 1 1 0 0,0-1-1 0 0,0 1 1 0 0,0 0-1 0 0,0-1 1 0 0,1 1-1 0 0,-1-1 1 0 0,0 1 0 0 0,0 0-3 0 0,0 0 10 0 0,0-1-1 0 0,0 1 0 0 0,0-1 0 0 0,0 1 0 0 0,0-1 0 0 0,0 1 0 0 0,1-1 0 0 0,-1 0 0 0 0,0 1 0 0 0,0-1 0 0 0,1 1 0 0 0,-1-1 0 0 0,0 1 0 0 0,1-1 0 0 0,-1 0 0 0 0,0 1 0 0 0,1-1 0 0 0,-1 0 0 0 0,0 1 0 0 0,1-1 0 0 0,-1 0 0 0 0,1 1-8 0 0,0-1 25 0 0,-1 0 1 0 0,0 0-1 0 0,1 0 0 0 0,-1 1 0 0 0,0-1 0 0 0,1 0 0 0 0,-1 1 0 0 0,0-1 0 0 0,1 0 1 0 0,-1 1-1 0 0,0-1 0 0 0,1 0 0 0 0,-1 1 0 0 0,0-1 0 0 0,0 0 0 0 0,0 1 0 0 0,1-1 1 0 0,-1 1-1 0 0,0-1 0 0 0,0 0 0 0 0,0 1 0 0 0,0-1 0 0 0,0 1 0 0 0,0-1 0 0 0,0 1 1 0 0,0-1-1 0 0,0 0 0 0 0,0 1 0 0 0,0-1 0 0 0,0 1-25 0 0,-1 8 281 0 0,0 0-1 0 0,0 0 1 0 0,1 0-1 0 0,1 6-280 0 0,-1 5-5 0 0,0-18 5 0 0,0 0 0 0 0,-1 1 0 0 0,1-1 0 0 0,-1 0 0 0 0,0 0 0 0 0,1 0 0 0 0,-1 0 0 0 0,0 0 0 0 0,-1 1 0 0 0,1-1 0 0 0,0 0 0 0 0,1-1 0 0 0,-1 1 0 0 0,0 0 0 0 0,0 0 0 0 0,1 0 0 0 0,0 1 0 0 0,-1-1 0 0 0,1 0 0 0 0,0 0 0 0 0,0 1 0 0 0,1 8 2 0 0,0-7-43 0 0,-1 0 1 0 0,1 0 0 0 0,-1 0 0 0 0,0 0-1 0 0,0 1 1 0 0,-1-1 0 0 0,1 0 0 0 0,-1 0-1 0 0,0 0 1 0 0,-1 2 40 0 0,0 0-116 0 0,1-1 1 0 0,-1 1-1 0 0,1 0 1 0 0,0-1-1 0 0,1 1 1 0 0,-1 0-1 0 0,1 0 0 0 0,0 0 1 0 0,1 0-1 0 0,0 3 116 0 0,-3 18 721 0 0,1-24-653 0 0,1 0 1 0 0,0-1-1 0 0,-1 1 0 0 0,1 0 1 0 0,0 0-1 0 0,0 0 1 0 0,0 0-1 0 0,1 0 0 0 0,-1 0 1 0 0,1-1-1 0 0,0 1 0 0 0,0 0-68 0 0,0 0 3 0 0,-1 0-1 0 0,1 0 1 0 0,0 0-1 0 0,-1 0 1 0 0,1 0-1 0 0,-1 0 1 0 0,0 0-3 0 0,0 0 0 0 0,0 0 0 0 0,0 0-1 0 0,1 0 1 0 0,-1 0 0 0 0,1 0 0 0 0,0 0 0 0 0,-1-1-1 0 0,2 3 1 0 0,1 9 0 0 0,-3-13 0 0 0,0 0 0 0 0,0 0 0 0 0,1 0 0 0 0,-1 0 0 0 0,0 1 0 0 0,0-1 0 0 0,1 0 0 0 0,-1 0 0 0 0,1 0 0 0 0,-1 0 0 0 0,1 0 0 0 0,-1 0 0 0 0,1 0 0 0 0,0 0 0 0 0,-1 0 0 0 0,1-1 0 0 0,-1 1 0 0 0,1-1 0 0 0,-1 1 0 0 0,0-1 0 0 0,1 1 0 0 0,-1-1 0 0 0,0 1 0 0 0,1-1 0 0 0,-1 1 0 0 0,0-1 0 0 0,1 1 0 0 0,-1-1 0 0 0,0 1 0 0 0,0-1 0 0 0,0 1 0 0 0,0 0 0 0 0,0-1 0 0 0,0 1 0 0 0,0-1 0 0 0,0 1 0 0 0,0 0 0 0 0,0-1 0 0 0,0 1 0 0 0,0-1 0 0 0,0 1 0 0 0,0-1 0 0 0,0 1 0 0 0,0 0 0 0 0,-1-1 0 0 0,1 1 0 0 0,0-1 0 0 0,-1 1 0 0 0,1-1 0 0 0,-1 1 0 0 0,-6 5 0 0 0,13-3 0 0 0,-3-3-209 0 0,1 1 0 0 0,0-1 0 0 0,0 1 0 0 0,0-1 0 0 0,-1 0 0 0 0,1 0 0 0 0,0-1 0 0 0,0 1-1 0 0,-1-1 1 0 0,1 0 0 0 0,0 0 0 0 0,0 0 209 0 0,3-4-6138 0 0</inkml:trace>
  <inkml:trace contextRef="#ctx0" brushRef="#br0" timeOffset="10">295 372 10136 0 0,'0'0'464'0'0,"0"0"-10"0"0,-7 11-204 0 0,6-10-185 0 0,-1 1 114 0 0,0 1 0 0 0,1-1 0 0 0,-1 0 0 0 0,0 1 0 0 0,1-1 0 0 0,0 0 0 0 0,-1 1 0 0 0,1 0 0 0 0,0-1 0 0 0,0 1 0 0 0,1 0 0 0 0,-1 0 0 0 0,0 0-179 0 0,-7 16 770 0 0,7-16-684 0 0,0-1 0 0 0,-1 0 0 0 0,1 1 0 0 0,0-1 1 0 0,0 1-1 0 0,1 0 0 0 0,-1-1 0 0 0,0 1 0 0 0,1-1 1 0 0,0 2-87 0 0,-1-1 0 0 0,1 0 0 0 0,0 0 0 0 0,-1-1 0 0 0,1 1 0 0 0,-1 0 0 0 0,0-1 0 0 0,0 1 0 0 0,0-1 0 0 0,0 1 0 0 0,-1 1 0 0 0,-1 3 0 0 0,6 0 0 0 0,-2-5 24 0 0,0-1 1 0 0,0 1 0 0 0,1-1-1 0 0,-1 0 1 0 0,0 1 0 0 0,1-1-1 0 0,-1 0 1 0 0,1 0 0 0 0,0 0-1 0 0,-1 0 1 0 0,1 0 0 0 0,0 0-1 0 0,-1-1 1 0 0,1 1 0 0 0,0 0-1 0 0,0-1 1 0 0,0 0 0 0 0,0 1-1 0 0,0-1 1 0 0,0 0 0 0 0,-1 0-1 0 0,1 0 1 0 0,0 0 0 0 0,0 0-25 0 0,4-1 121 0 0,-1 0 0 0 0,1 0 0 0 0,-1 0 0 0 0,0-1 0 0 0,1 1 0 0 0,-1-1 0 0 0,2-2-121 0 0,-4 3 95 0 0,12-6 185 0 0,-1 0 0 0 0,8-7-280 0 0,-18 12-4 0 0,-1-1 0 0 0,0 1 0 0 0,1-1 0 0 0,-1 0 0 0 0,0 0 1 0 0,0 0-1 0 0,-1-1 0 0 0,1 1 0 0 0,-1 0 0 0 0,0-1 0 0 0,0 0 0 0 0,1 0 4 0 0,3-8 0 0 0,-3 8 0 0 0,-1 0 0 0 0,0 0 0 0 0,0 0 0 0 0,0 0 0 0 0,0-4 0 0 0,-2 7 0 0 0,1 0 0 0 0,-1 1 0 0 0,0-1 0 0 0,0 0 0 0 0,0 0 0 0 0,0 0 0 0 0,0 1 0 0 0,0-1 0 0 0,0 0 0 0 0,0 0 0 0 0,0 0 0 0 0,0 1 0 0 0,-1-1 0 0 0,1 0 0 0 0,0 0 0 0 0,-1 1 0 0 0,1-1 0 0 0,0 0 0 0 0,-1 0 0 0 0,1 1 0 0 0,-1-1 0 0 0,1 0 0 0 0,-1 1 0 0 0,1-1 0 0 0,-1 1 0 0 0,1-1 0 0 0,-1 1 0 0 0,0-1 0 0 0,1 1 0 0 0,-1-1 0 0 0,0 1 0 0 0,1-1 0 0 0,-1 1 0 0 0,-3-2 0 0 0,1 1 0 0 0,-1-1 0 0 0,0 1 0 0 0,0 0 0 0 0,1 0 0 0 0,-1 0 0 0 0,0 1 0 0 0,0-1 0 0 0,0 1 0 0 0,0 0 0 0 0,0 0 0 0 0,0 0 0 0 0,0 1 0 0 0,0-1 0 0 0,1 1 0 0 0,-1 0 0 0 0,0 0 0 0 0,0 0 0 0 0,1 1 0 0 0,-1-1 0 0 0,0 1 0 0 0,1 0 0 0 0,0 0 0 0 0,-1 0 0 0 0,-2 3 0 0 0,-11 2 12 0 0,16-6-42 0 0,-1-1 1 0 0,0 1-1 0 0,1-1 1 0 0,-1 1-1 0 0,0 0 1 0 0,1 0-1 0 0,-1 0 1 0 0,1 0-1 0 0,0 0 1 0 0,-1 0 0 0 0,1 0-1 0 0,0 0 1 0 0,-1 0-1 0 0,0 1 30 0 0,1 0-317 0 0,0 0 0 0 0,0 0 0 0 0,-1 0 0 0 0,1 0 0 0 0,-1-1 0 0 0,1 1 0 0 0,-1-1 0 0 0,0 1 0 0 0,1-1 0 0 0,-1 0 0 0 0,0 0 0 0 0,0 1 0 0 0,0-1 0 0 0,-1 0 317 0 0,3-1-1024 0 0</inkml:trace>
  <inkml:trace contextRef="#ctx0" brushRef="#br0" timeOffset="11">504 385 8288 0 0,'0'0'13'0'0,"0"1"-1"0"0,0-1 1 0 0,0 0 0 0 0,0 0 0 0 0,0 0 0 0 0,1 0 0 0 0,-1 0 0 0 0,0 0 0 0 0,0 0 0 0 0,0 0-1 0 0,0 0 1 0 0,0 0 0 0 0,0 0 0 0 0,0 0 0 0 0,0 0 0 0 0,0 0 0 0 0,0 0 0 0 0,0 0-1 0 0,0 0 1 0 0,0 0 0 0 0,1 0 0 0 0,-1 0 0 0 0,0 0 0 0 0,0 0 0 0 0,0 0 0 0 0,0 0-1 0 0,0 0 1 0 0,0 0 0 0 0,0 0 0 0 0,0 0 0 0 0,0-1 0 0 0,0 1 0 0 0,0 0 0 0 0,0 0-1 0 0,0 0 1 0 0,0 0 0 0 0,0 0 0 0 0,0 0 0 0 0,0 0 0 0 0,1 0 0 0 0,-1 0 0 0 0,0 0-1 0 0,0 0 1 0 0,0 0 0 0 0,0 0 0 0 0,0 0 0 0 0,0 0 0 0 0,0-1 0 0 0,0 1 0 0 0,0 0-1 0 0,0 0 1 0 0,0 0 0 0 0,0 0 0 0 0,0 0 0 0 0,0 0 0 0 0,0 0 0 0 0,0 0 0 0 0,0 0-1 0 0,0 0 1 0 0,0 0 0 0 0,0 0 0 0 0,0 0 0 0 0,0-1 0 0 0,-1 1 0 0 0,1 0 0 0 0,0 0-1 0 0,0 0 1 0 0,0 0 0 0 0,0 0 0 0 0,0 0-13 0 0,12 0 1877 0 0,-11 0-1871 0 0,-1 0-1 0 0,1 0 1 0 0,-1 0-1 0 0,1 0 1 0 0,-1 0-1 0 0,0 0 1 0 0,1 0-1 0 0,-1 0 1 0 0,1 0-1 0 0,-1 0 1 0 0,1 0-1 0 0,-1 0 1 0 0,1 0-1 0 0,-1 0 1 0 0,0 0-1 0 0,1 1 1 0 0,-1-1-1 0 0,1 0 1 0 0,-1 0-1 0 0,0 1 0 0 0,1-1 1 0 0,-1 0-1 0 0,0 0 1 0 0,1 1-1 0 0,-1-1 1 0 0,0 0-1 0 0,1 1 1 0 0,-1-1-1 0 0,0 0 1 0 0,0 1-1 0 0,1-1 1 0 0,-1 1-1 0 0,0-1 1 0 0,0 1-1 0 0,0-1-5 0 0,1 2 46 0 0,5 7 249 0 0,-4-7-145 0 0,0 0 0 0 0,-1 0-1 0 0,1 0 1 0 0,-1 1 0 0 0,0-1 0 0 0,0 1-1 0 0,0-1 1 0 0,0 1 0 0 0,0-1 0 0 0,0 1-1 0 0,0 0 1 0 0,-1-1 0 0 0,0 1 0 0 0,1 0-150 0 0,-1-1 81 0 0,0 0 1 0 0,0 0 0 0 0,1 0 0 0 0,-1 0 0 0 0,1 0 0 0 0,0 0 0 0 0,-1 0 0 0 0,1-1 0 0 0,0 1-1 0 0,1 1-81 0 0,-1-1 43 0 0,0-1 0 0 0,-1 0 0 0 0,1 0 0 0 0,0 1-1 0 0,-1-1 1 0 0,1 0 0 0 0,-1 1 0 0 0,1-1 0 0 0,-1 0-1 0 0,0 1 1 0 0,0-1 0 0 0,0 1 0 0 0,0-1 0 0 0,0 0-1 0 0,0 1 1 0 0,0-1 0 0 0,0 1 0 0 0,0-1 0 0 0,0 1-43 0 0,-1-1 0 0 0,0 0 0 0 0,1 0 0 0 0,0 1 0 0 0,-1-1 0 0 0,1 0 0 0 0,0 1 0 0 0,-1-1 0 0 0,1 1 0 0 0,0-1 0 0 0,0 0 0 0 0,0 1 0 0 0,0-1 0 0 0,1 0 0 0 0,-1 1 0 0 0,0-1 0 0 0,0 0 0 0 0,1 1 0 0 0,-1-1 0 0 0,2 2-13 0 0,-2-3 8 0 0,-9 20 95 0 0,8-18 280 0 0,-3-2 478 0 0,3-1-96 0 0,0-6-747 0 0,0 5-5 0 0,1 1 0 0 0,-1 0 0 0 0,1-1 0 0 0,0 1 0 0 0,-1 0 0 0 0,1-1 0 0 0,0 1 0 0 0,0-1 0 0 0,0 1 0 0 0,0-1 0 0 0,0 1 0 0 0,0 0 0 0 0,0-1 0 0 0,0 1 0 0 0,1-1 0 0 0,-1 1 0 0 0,0-1 0 0 0,1 1 0 0 0,-1 0 0 0 0,1-1 0 0 0,0 1 0 0 0,8-26 0 0 0,-7 18 0 0 0,1-1 0 0 0,1 1 0 0 0,0 0 0 0 0,0 0 0 0 0,1 0 0 0 0,1-4 0 0 0,-6 11 0 0 0,1-1 0 0 0,0 1 0 0 0,0 0 0 0 0,0 0 0 0 0,0 0 0 0 0,0 1 0 0 0,0-1 0 0 0,0 0 0 0 0,1 0 0 0 0,-1 1 0 0 0,1-1 0 0 0,-1 0 0 0 0,1 1 0 0 0,0 0 0 0 0,-1-1 0 0 0,1 1 0 0 0,1-1 0 0 0,4-1 0 0 0,-7 3 0 0 0,1-1 0 0 0,-1 1 0 0 0,1 0 0 0 0,-1-1 0 0 0,1 1 0 0 0,-1 0 0 0 0,1 0 0 0 0,0-1 0 0 0,-1 1 0 0 0,1 0 0 0 0,-1 0 0 0 0,1 0 0 0 0,0 0 0 0 0,-1 0 0 0 0,1 0 0 0 0,-1 0 0 0 0,1 0 0 0 0,-1 0 0 0 0,1 0 0 0 0,0 0 0 0 0,-1 0 0 0 0,1 0 0 0 0,-1 0 0 0 0,1 1 0 0 0,0-1 0 0 0,-1 0 0 0 0,1 0 0 0 0,-1 1 0 0 0,2 0 0 0 0,21 8 21 0 0,-22-9-39 0 0,0 0 0 0 0,0 1-1 0 0,-1 0 1 0 0,1-1 0 0 0,0 1-1 0 0,-1-1 1 0 0,1 1 0 0 0,0 0-1 0 0,-1-1 1 0 0,1 1-1 0 0,-1 0 1 0 0,1 0 0 0 0,-1 0-1 0 0,1-1 1 0 0,-1 1 0 0 0,0 0-1 0 0,1 0 1 0 0,-1 0 0 0 0,0 0-1 0 0,0 0 1 0 0,0 0 0 0 0,0 0-1 0 0,0 0 19 0 0,1 2-102 0 0,0 0 0 0 0,0 0 1 0 0,0 0-1 0 0,0-1 0 0 0,0 1 0 0 0,0 0 0 0 0,1-1 0 0 0,-1 1 0 0 0,1-1 0 0 0,0 0 1 0 0,0 1-1 0 0,0-1 0 0 0,1 1 102 0 0,8 11 619 0 0,19 47 559 0 0,-30-59-1152 0 0,1-1-1 0 0,-1 1 0 0 0,1-1 0 0 0,-1 1 0 0 0,1 0 0 0 0,-1-1 1 0 0,0 1-1 0 0,0-1 0 0 0,0 1 0 0 0,0 0 0 0 0,0-1-25 0 0,1 8-4042 0 0,-1-7-1816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19:53.3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19 267 8552 0 0,'28'0'389'0'0,"-22"0"-6"0"0,-11-3-227 0 0,-12 0 1440 0 0,17 4-1534 0 0,0 0 1 0 0,0 0-1 0 0,0 0 1 0 0,0 0-1 0 0,0 0 1 0 0,-1 0-1 0 0,1 0 1 0 0,0 0 0 0 0,-1 0-1 0 0,1 0 1 0 0,-1 0-1 0 0,1 0 1 0 0,-1 1-63 0 0,-1 1 208 0 0,-4 15 712 0 0,0 1 1 0 0,0 4-921 0 0,2-9 374 0 0,3-10-313 0 0,1 0 1 0 0,-1 0-1 0 0,1 0 1 0 0,0 0-1 0 0,0 0 1 0 0,0 0-1 0 0,0 0 1 0 0,1 0-1 0 0,-1 0 1 0 0,1 0-1 0 0,0 0 1 0 0,0 0-1 0 0,1-1 1 0 0,-1 1-1 0 0,1 0 1 0 0,0 0-62 0 0,0 0 0 0 0,-1 0 0 0 0,1 1 0 0 0,-1-1 0 0 0,0 0 0 0 0,0 1 0 0 0,-1-1 0 0 0,1 1 0 0 0,-1-1 0 0 0,0 1 0 0 0,0-1 0 0 0,-1 1 0 0 0,1-1 0 0 0,-1 2 0 0 0,0-5 10 0 0,1 2-33 0 0,1 7 192 0 0,2-7 208 0 0,1 0-1274 0 0,-3-3-2627 0 0,-6 2-1372 0 0</inkml:trace>
  <inkml:trace contextRef="#ctx0" brushRef="#br0" timeOffset="1">31 156 8288 0 0,'0'0'638'0'0,"2"-1"-204"0"0,13-6 4966 0 0,-13 7-5490 0 0,-2 0-4 0 0,0 0-2 0 0,0 0 0 0 0,0 0-155 0 0,1 1-650 0 0,7 4-283 0 0</inkml:trace>
  <inkml:trace contextRef="#ctx0" brushRef="#br0" timeOffset="2">240 275 8376 0 0,'-10'5'141'0'0,"-17"11"181"0"0,27-16-311 0 0,-1 1-1 0 0,1-1 1 0 0,-1 1-1 0 0,0-1 1 0 0,1 0-1 0 0,-1 1 1 0 0,1-1-1 0 0,0 1 1 0 0,-1-1-1 0 0,1 1 1 0 0,-1 0 0 0 0,1-1-1 0 0,0 1 1 0 0,-1-1-1 0 0,1 1 1 0 0,0 0-1 0 0,0-1 1 0 0,-1 1-1 0 0,1-1 1 0 0,0 1-1 0 0,0 0 1 0 0,0-1-1 0 0,0 1 1 0 0,0 0-1 0 0,0 0 1 0 0,0-1-1 0 0,0 1 1 0 0,0 0 0 0 0,0-1-1 0 0,0 1 1 0 0,1 0-1 0 0,-1-1 1 0 0,0 1-1 0 0,0-1 1 0 0,1 1-11 0 0,8 10 46 0 0,-7-10-46 0 0,-1 0-1 0 0,0 0 1 0 0,1 1-1 0 0,-1-1 1 0 0,0 0-1 0 0,0 1 1 0 0,0-1 0 0 0,0 1-1 0 0,0 0 1 0 0,0-1-1 0 0,0 1 1 0 0,-1 0 0 0 0,1-1-1 0 0,-1 1 1 0 0,1 1 0 0 0,0 0 60 0 0,0 0 0 0 0,0 0 0 0 0,0 0 0 0 0,0 0 1 0 0,0 0-1 0 0,1 0 0 0 0,-1 0 0 0 0,1-1-60 0 0,-1 0 47 0 0,0-1-1 0 0,0 1 1 0 0,0-1 0 0 0,0 1-1 0 0,0 0 1 0 0,0-1 0 0 0,-1 1-1 0 0,1 0 1 0 0,-1 0 0 0 0,1 0-1 0 0,-1-1 1 0 0,0 1 0 0 0,1 0-1 0 0,-1 0 1 0 0,0 0 0 0 0,0 0-1 0 0,-1 0 1 0 0,1-1 0 0 0,0 1-1 0 0,0 0 1 0 0,-1 0 0 0 0,1 0-1 0 0,-1 0-46 0 0,-6 10 101 0 0,0 1 573 0 0,7-12-629 0 0,-1-1 1 0 0,1 1 0 0 0,0-1-1 0 0,0 1 1 0 0,0 0 0 0 0,0-1-1 0 0,0 1 1 0 0,0-1-1 0 0,0 1 1 0 0,0-1 0 0 0,1 1-1 0 0,-1-1 1 0 0,0 1-1 0 0,0 0 1 0 0,0-1 0 0 0,1 1-1 0 0,-1-1 1 0 0,0 1 0 0 0,0-1-1 0 0,1 1 1 0 0,-1-1-1 0 0,1 0 1 0 0,-1 1 0 0 0,1 0-46 0 0,-5 5 1166 0 0,9 0-646 0 0,-5-6-508 0 0,-1 0 1 0 0,1 1 0 0 0,0-1-1 0 0,0 0 1 0 0,-1 0 0 0 0,1 0-1 0 0,0 1 1 0 0,-1-1 0 0 0,1 0 0 0 0,0 0-1 0 0,-1 0 1 0 0,1 0 0 0 0,0 0-1 0 0,-1 1 1 0 0,1-1 0 0 0,-1 0-1 0 0,1 0 1 0 0,0 0 0 0 0,-1 0-1 0 0,1 0 1 0 0,-1 0 0 0 0,1 0 0 0 0,0 0-1 0 0,-1-1-12 0 0,0 1 82 0 0,4-3 82 0 0,-3 2-161 0 0,1 1 1 0 0,-1 0-1 0 0,0 0 0 0 0,0 0 1 0 0,0 0-1 0 0,0 0 0 0 0,1 0 1 0 0,-1 0-1 0 0,0 0 0 0 0,0-1 1 0 0,0 1-1 0 0,0 0 0 0 0,0 0 1 0 0,0 0-1 0 0,1 0 0 0 0,-1-1 1 0 0,0 1-1 0 0,0 0 0 0 0,0 0 1 0 0,0 0-1 0 0,0 0 0 0 0,0-1 1 0 0,0 1-1 0 0,0 0 0 0 0,0 0 1 0 0,0 0-1 0 0,0-1 0 0 0,0 1 1 0 0,0 0-1 0 0,0 0 0 0 0,0 0 1 0 0,0 0-1 0 0,0-1 0 0 0,0 1 1 0 0,0 0-1 0 0,0 0 0 0 0,0 0 1 0 0,0-1-1 0 0,0 1 1 0 0,-1 0-1 0 0,1 0 0 0 0,0 0 1 0 0,0 0-1 0 0,0-1 0 0 0,0 1 1 0 0,0 0-1 0 0,0 0 0 0 0,-1 0 1 0 0,1 0-4 0 0,0-1 8 0 0,-1 1 1 0 0,0-1 0 0 0,1 1 0 0 0,-1-1 0 0 0,1 1 0 0 0,-1-1 0 0 0,1 0 0 0 0,-1 1 0 0 0,1-1-1 0 0,0 0 1 0 0,-1 1 0 0 0,1-1 0 0 0,0 0 0 0 0,-1 0 0 0 0,1 1 0 0 0,0-1 0 0 0,0 0 0 0 0,0 0-9 0 0,0 0 8 0 0,1 0 0 0 0,-1-1 0 0 0,1 1 0 0 0,-1 0 0 0 0,1 0 0 0 0,-1 0 0 0 0,1 0 0 0 0,0-1 0 0 0,0 1 0 0 0,-1 0 0 0 0,1 0 0 0 0,1 0-8 0 0,2-4-62 0 0,-1 0 0 0 0,0 0 0 0 0,0 0 0 0 0,-1 0 0 0 0,2-4 62 0 0,-1 3-114 0 0,-1 1 1 0 0,1 0 0 0 0,0 0 0 0 0,0-1 0 0 0,3-2 113 0 0,-6 8-7 0 0,2-2-78 0 0,0 0 0 0 0,0 0 0 0 0,-1 0 0 0 0,1 0 0 0 0,-1 0-1 0 0,0 0 1 0 0,1-1 0 0 0,-1 1 0 0 0,0 0 0 0 0,0-1 0 0 0,0 1-1 0 0,-1-1 1 0 0,1-1 85 0 0,-1 4-1 0 0,1-1 1 0 0,-1 0-1 0 0,0 1 0 0 0,0-1 0 0 0,1 0 1 0 0,-1 1-1 0 0,0-1 0 0 0,1 1 0 0 0,-1-1 0 0 0,0 1 1 0 0,1-1-1 0 0,-1 1 0 0 0,1-1 0 0 0,-1 1 1 0 0,1-1-1 0 0,-1 1 0 0 0,1 0 0 0 0,-1-1 0 0 0,1 1 1 0 0,0 0-1 0 0,-1-1 0 0 0,1 1 0 0 0,-1 0 1 0 0,1 0 0 0 0,0-1-1 0 0,-1 1 0 0 0,1 0 1 0 0,-1 0-1 0 0,1 0 0 0 0,-1-1 1 0 0,1 1-1 0 0,-1 0 0 0 0,1-1 1 0 0,-1 1-1 0 0,0 0 0 0 0,1-1 1 0 0,-1 1-1 0 0,1 0 0 0 0,-1-1 1 0 0,0 1-1 0 0,1-1 0 0 0,-1 1 1 0 0,0-1-1 0 0,0 1 0 0 0,1-1 1 0 0,-1 1-1 0 0,0-1 1 0 0,1 0-5 0 0,-1 0 1 0 0,1 1-1 0 0,-1-1 0 0 0,1 0 1 0 0,0 1-1 0 0,-1-1 0 0 0,1 0 1 0 0,0 1-1 0 0,-1-1 0 0 0,1 1 1 0 0,0-1-1 0 0,0 1 0 0 0,0-1 1 0 0,0 1-1 0 0,0 0 0 0 0,-1-1 1 0 0,1 1-1 0 0,0 0 0 0 0,0 0 1 0 0,0 0-1 0 0,0-1 0 0 0,0 1 1 0 0,0 0-1 0 0,0 0 0 0 0,0 1 1 0 0,0-1-1 0 0,0 0 0 0 0,0 0 5 0 0,2 0-6 0 0,13 0 6 0 0,2 7-1 0 0,-13-4 12 0 0,-5-3-10 0 0,1 1 1 0 0,-1-1-1 0 0,0 0 0 0 0,1 0 0 0 0,-1 0 0 0 0,1 1 0 0 0,-1-1 1 0 0,0 0-1 0 0,1 0 0 0 0,-1 1 0 0 0,0-1 0 0 0,1 0 0 0 0,-1 1 1 0 0,0-1-1 0 0,0 0 0 0 0,1 1 0 0 0,-1-1 0 0 0,0 0 0 0 0,0 1 1 0 0,0-1-1 0 0,1 1 0 0 0,-1-1 0 0 0,0 0 0 0 0,0 1 0 0 0,0-1 1 0 0,0 1-1 0 0,0-1 0 0 0,0 0 0 0 0,0 1 0 0 0,0 0-1 0 0,-6 11 103 0 0,5-11-65 0 0,0 0 1 0 0,0-1 0 0 0,1 1 0 0 0,-1 0-1 0 0,1 0 1 0 0,-1 0 0 0 0,1 0-1 0 0,-1 0 1 0 0,1 1 0 0 0,-1-1 0 0 0,1 0-1 0 0,0 0 1 0 0,-1 0 0 0 0,1 0 0 0 0,0 0-1 0 0,0 0 1 0 0,0 1 0 0 0,0-1-1 0 0,0 0 1 0 0,0 0 0 0 0,1 1-39 0 0,3 7 294 0 0,-4-8-255 0 0,1 0 0 0 0,0 0 0 0 0,-1 0 0 0 0,1 0 0 0 0,-1 0 0 0 0,0 0 0 0 0,1 1 0 0 0,-1-1 0 0 0,0 0 0 0 0,1 0 0 0 0,-1 1 0 0 0,0-1 1 0 0,0 0-1 0 0,0 0 0 0 0,0 1 0 0 0,-1-1 0 0 0,1 0 0 0 0,0 0 0 0 0,-1 2-39 0 0,1-2 6 0 0,0 0 1 0 0,0 1-1 0 0,0-1 1 0 0,-1 0-1 0 0,1 0 0 0 0,1 1 1 0 0,-1-1-1 0 0,0 0 1 0 0,0 1-1 0 0,0-1 0 0 0,1 0 1 0 0,-1 0-1 0 0,0 1 1 0 0,1-1-1 0 0,-1 0 1 0 0,1 1-7 0 0,0-1 4 0 0,-1 0 0 0 0,1 0 0 0 0,-1 0 1 0 0,1 1-1 0 0,-1-1 0 0 0,1 0 0 0 0,-1 0 1 0 0,0 1-1 0 0,0-1 0 0 0,0 0 0 0 0,0 1 1 0 0,0-1-1 0 0,0 0 0 0 0,0 0 0 0 0,0 1 1 0 0,-1-1-5 0 0,-1 18-3 0 0,2-16 16 0 0,0-1 0 0 0,0 1 0 0 0,-1-1 0 0 0,1 1 0 0 0,-1-1 0 0 0,1 1 0 0 0,-2 1-13 0 0,2-3-18 0 0,0-1 0 0 0,0 1 1 0 0,0-1-1 0 0,0 1 0 0 0,0 0 1 0 0,0-1-1 0 0,0 1 1 0 0,0-1-1 0 0,1 1 0 0 0,-1-1 1 0 0,0 1-1 0 0,0-1 1 0 0,0 1-1 0 0,1-1 0 0 0,-1 1 1 0 0,0-1-1 0 0,0 1 1 0 0,1-1-1 0 0,-1 1 0 0 0,0-1 1 0 0,1 1-1 0 0,-1-1 0 0 0,1 0 1 0 0,-1 1-1 0 0,1-1 1 0 0,-1 0-1 0 0,1 1 0 0 0,-1-1 1 0 0,1 0-1 0 0,-1 0 1 0 0,1 1-1 0 0,-1-1 18 0 0,3 2-1408 0 0,-9-1 50 0 0,4-1 48 0 0</inkml:trace>
  <inkml:trace contextRef="#ctx0" brushRef="#br0" timeOffset="3">525 172 6736 0 0,'0'0'26'0'0,"0"-1"1"0"0,0 1-1 0 0,0 0 1 0 0,0-1-1 0 0,0 1 0 0 0,0 0 1 0 0,0-1-1 0 0,0 1 1 0 0,0 0-1 0 0,0-1 1 0 0,1 1-1 0 0,-1 0 0 0 0,0-1 1 0 0,0 1-1 0 0,0 0 1 0 0,1-1-1 0 0,-1 1 1 0 0,0 0-1 0 0,0 0 0 0 0,1-1 1 0 0,-1 1-1 0 0,0 0 1 0 0,1-1-27 0 0,6-4 95 0 0,-5 4-93 0 0,-1 0 1 0 0,1 0-1 0 0,-1 0 1 0 0,1 0-1 0 0,-1-1 1 0 0,1 1-1 0 0,-1 0 1 0 0,0-1-1 0 0,0 1 1 0 0,1-2-3 0 0,0-1 121 0 0,0 1-1 0 0,1-1 1 0 0,-1 0 0 0 0,1 1 0 0 0,0-1 0 0 0,0 1-1 0 0,0 0 1 0 0,1 0 0 0 0,-1 0 0 0 0,2-1-121 0 0,-4 4 20 0 0,-1 0 0 0 0,0 0 0 0 0,1-1 0 0 0,-1 1-1 0 0,1 0 1 0 0,-1 0 0 0 0,0-1 0 0 0,1 1 0 0 0,-1 0 0 0 0,0-1 0 0 0,0 1 0 0 0,1-1 0 0 0,-1 1 0 0 0,0 0 0 0 0,0-1 0 0 0,1 1 0 0 0,-1-1 0 0 0,0 1 0 0 0,0-1 0 0 0,0 1 0 0 0,0 0-1 0 0,0-1 1 0 0,0 1 0 0 0,0-1 0 0 0,0 1 0 0 0,0-1 0 0 0,0 1 0 0 0,0-1 0 0 0,0 1-20 0 0,-8-11 703 0 0,0 0-78 0 0,8 11-612 0 0,0-1-1 0 0,0 1 1 0 0,0-1 0 0 0,0 1 0 0 0,0-1 0 0 0,0 1 0 0 0,0 0 0 0 0,0-1-1 0 0,0 1 1 0 0,0-1 0 0 0,0 1 0 0 0,1-1 0 0 0,-1 1 0 0 0,0 0-1 0 0,0-1 1 0 0,0 1 0 0 0,1-1 0 0 0,-1 1 0 0 0,0 0 0 0 0,0-1 0 0 0,1 1-1 0 0,-1 0 1 0 0,0-1 0 0 0,0 1 0 0 0,1 0 0 0 0,-1-1 0 0 0,1 1-1 0 0,-1 0 1 0 0,1-1-13 0 0,0 1-7 0 0,5-6 252 0 0,-8 2 447 0 0,-3-4 100 0 0,4 7-276 0 0,1 1 17 0 0,0 0 10 0 0,1 0 1 0 0,33 0 1511 0 0,-35 0-2049 0 0,1 0-1 0 0,-1 0 1 0 0,0 0-1 0 0,1-1 1 0 0,-1 1-1 0 0,1 1 1 0 0,-1-1-1 0 0,1 0 1 0 0,-1 0-1 0 0,1 0 1 0 0,-1 0-1 0 0,1 0 1 0 0,-1 0-1 0 0,1 0 1 0 0,-1 1-1 0 0,1-1 1 0 0,-1 0-1 0 0,1 1 1 0 0,-1-1-1 0 0,1 0 1 0 0,-1 1-1 0 0,1-1 1 0 0,0 0-1 0 0,-1 1 1 0 0,1-1-1 0 0,0 0 1 0 0,-1 1-1 0 0,1-1 1 0 0,0 1-1 0 0,-1-1 1 0 0,1 1-1 0 0,0-1 1 0 0,0 1-1 0 0,0-1 1 0 0,-1 1-1 0 0,1-1 1 0 0,0 1-6 0 0,0 2 4 0 0,0-1 0 0 0,1 1 1 0 0,-1-1-1 0 0,1 1 1 0 0,-1-1-1 0 0,1 0 0 0 0,1 3-4 0 0,1 10 9 0 0,-3-13-4 0 0,-1 0 0 0 0,1-1-1 0 0,-1 1 1 0 0,0 0 0 0 0,1-1-1 0 0,-1 1 1 0 0,0-1 0 0 0,0 1-1 0 0,0-1 1 0 0,0 1 0 0 0,0-1-5 0 0,0 0 4 0 0,0 0 0 0 0,0 0 0 0 0,0 0 0 0 0,0 0 0 0 0,1 0 0 0 0,-1 1 0 0 0,1-1 0 0 0,-1 0 1 0 0,1 0-1 0 0,-1 0 0 0 0,1 1 0 0 0,-1-1 0 0 0,1 0 0 0 0,0 0 0 0 0,0 1 0 0 0,0-1 0 0 0,0 0 0 0 0,0 0 0 0 0,0 1 0 0 0,0 0-4 0 0,4 8 22 0 0,-3-9-13 0 0,-1 0 0 0 0,1 0 1 0 0,-1 0-1 0 0,1 0 0 0 0,-1 1 1 0 0,0-1-1 0 0,1 0 0 0 0,-1 0 1 0 0,0 0-1 0 0,0 0 0 0 0,0 1 1 0 0,0-1-1 0 0,0 0 0 0 0,0 0 1 0 0,0 0-1 0 0,0 1-9 0 0,-6 10 266 0 0,5-10-207 0 0,0-1-1 0 0,0 1 0 0 0,0 0 0 0 0,0-1 0 0 0,0 1 0 0 0,1 0 0 0 0,-1-1 0 0 0,1 1 0 0 0,-1 0 0 0 0,1 0 0 0 0,-1 1-58 0 0,2 6 273 0 0,1 0 0 0 0,-1 1 0 0 0,4 7-273 0 0,0 6-557 0 0,-2-5 179 0 0,-2 1 0 0 0,0-1 0 0 0,-1 16 378 0 0,-1-6 199 0 0,3-9 152 0 0,-1-16-306 0 0,-1-1 0 0 0,0 1 1 0 0,1-1-1 0 0,-1 1 0 0 0,0-1 0 0 0,0 1 0 0 0,-1 0 1 0 0,1-1-1 0 0,-1 1 0 0 0,1-1 0 0 0,-1 1 0 0 0,0 0-45 0 0,1-2 5 0 0,0 0 0 0 0,-1 1 0 0 0,1-1 0 0 0,0 0 0 0 0,0 0 0 0 0,0 0 0 0 0,0 0 0 0 0,0 1 0 0 0,0-1 0 0 0,1 0 0 0 0,-1 0 0 0 0,0 0-1 0 0,1 0 1 0 0,-1 0 0 0 0,1 0 0 0 0,-1 0 0 0 0,1 0 0 0 0,-1 0 0 0 0,1 0 0 0 0,0 0-5 0 0,0 1 12 0 0,-1 0 1 0 0,1-1 0 0 0,0 1-1 0 0,0 0 1 0 0,-1-1-1 0 0,1 1 1 0 0,-1 0-1 0 0,1 0 1 0 0,-1 0-1 0 0,0 0-12 0 0,0-1 75 0 0,1 1-16 0 0,-1-2-59 0 0,0 1 0 0 0,0-1 1 0 0,0 1-1 0 0,0-1 0 0 0,0 1 1 0 0,0-1-1 0 0,0 1 0 0 0,1-1 1 0 0,-1 1-1 0 0,0-1 0 0 0,0 1 1 0 0,1-1-1 0 0,-1 0 0 0 0,0 1 1 0 0,1-1-1 0 0,-1 1 0 0 0,0-1 1 0 0,1 0-1 0 0,-1 1 0 0 0,0-1 1 0 0,1 0-1 0 0,-1 1 0 0 0,1-1 1 0 0,-1 0-1 0 0,1 0 0 0 0,-1 1 1 0 0,1-1-1 0 0,-1 0 0 0 0,1 0 1 0 0,-1 0-1 0 0,2 1 0 0 0,-1 1-5 0 0,-6 0 19 0 0,-5-1-212 0 0,4-2-783 0 0,5 0-329 0 0</inkml:trace>
  <inkml:trace contextRef="#ctx0" brushRef="#br0" timeOffset="4">428 350 13504 0 0,'0'0'306'0'0,"0"0"46"0"0,0 0 22 0 0,0 0-49 0 0,1 0-214 0 0,7-1-151 0 0,-1 0-1 0 0,0-1 1 0 0,0 1 0 0 0,0-1 0 0 0,3-2 40 0 0,11-2-35 0 0,-3 1 37 0 0,7-1 210 0 0,-1 0-1 0 0,0-3 1 0 0,22-9-212 0 0,-12 3 171 0 0,17-6-171 0 0,-50 21 0 0 0,4-2 0 0 0,0 0 0 0 0,1 1 0 0 0,-1-1 0 0 0,1 1 0 0 0,0 0 0 0 0,-1 1 0 0 0,1-1 0 0 0,-1 1 0 0 0,1 0 0 0 0,0 1 0 0 0,-1-1 0 0 0,2 1 0 0 0,-4 0 0 0 0,1 0 0 0 0,-1 0 0 0 0,1 0 0 0 0,-1 0 0 0 0,0 0 0 0 0,1 1 0 0 0,-1 0 0 0 0,0-1 0 0 0,0 1 0 0 0,0 0 0 0 0,0 1 0 0 0,0-1 0 0 0,-1 0 0 0 0,1 1 0 0 0,-1 0 0 0 0,0-1 0 0 0,1 1 0 0 0,-1 0 0 0 0,0 0 0 0 0,1 3 0 0 0,-2-4 0 0 0,1 1 0 0 0,0-1 0 0 0,0 1 0 0 0,0-1 0 0 0,1 1 0 0 0,-1-1 0 0 0,1 0 0 0 0,-1 0 0 0 0,1 0 0 0 0,-1-1 0 0 0,1 1 0 0 0,2 1 0 0 0,-1-2 0 0 0,-1 1 0 0 0,0 0 0 0 0,0 0 0 0 0,0 0 0 0 0,0 0 0 0 0,0 1 0 0 0,-1-1 0 0 0,1 1 0 0 0,-1 0 0 0 0,2 1 0 0 0,-1 1-10 0 0,8 12-41 0 0,-10-17 48 0 0,-1 1 0 0 0,0-1 1 0 0,1 1-1 0 0,-1-1 0 0 0,0 1 0 0 0,0-1 0 0 0,1 1 1 0 0,-1-1-1 0 0,0 1 0 0 0,0-1 0 0 0,0 1 0 0 0,0-1 1 0 0,0 1-1 0 0,0-1 0 0 0,0 1 0 0 0,0 0 0 0 0,0-1 0 0 0,0 1 1 0 0,0-1-1 0 0,0 1 0 0 0,0-1 0 0 0,0 1 0 0 0,0-1 1 0 0,-1 1-1 0 0,1-1 3 0 0,-15 10 190 0 0,13-9-151 0 0,0-1-1 0 0,1 1 1 0 0,-1 0-1 0 0,0 0 1 0 0,1 0-1 0 0,-1 0 1 0 0,1 0-1 0 0,-1 0 1 0 0,1 0-1 0 0,0 1 1 0 0,-1-1-1 0 0,1 0 1 0 0,0 1-1 0 0,-1 1-38 0 0,15 9 319 0 0,-14-12-293 0 0,-10 2 108 0 0,10-2-132 0 0,1 0 1 0 0,-1 0-1 0 0,1 0 0 0 0,-1 0 1 0 0,1 0-1 0 0,-1 0 1 0 0,1 0-1 0 0,-1 0 1 0 0,1-1-1 0 0,-1 1 0 0 0,1 0 1 0 0,0 0-1 0 0,-1 0 1 0 0,1-1-1 0 0,-1 1 0 0 0,1 0 1 0 0,-1 0-1 0 0,1-1 1 0 0,0 1-1 0 0,-1 0 0 0 0,1-1 1 0 0,0 1-1 0 0,-1-1 1 0 0,1 1-1 0 0,0 0 1 0 0,-1-1-1 0 0,1 1 0 0 0,0-1 1 0 0,0 1-1 0 0,0-1 1 0 0,-1 1-1 0 0,1-1 0 0 0,0 1 1 0 0,0-1-1 0 0,0 1 1 0 0,0-1-1 0 0,0 1 0 0 0,0-1 1 0 0,0 1-1 0 0,0-1 1 0 0,0 1-1 0 0,0-1-2 0 0,1-1-22 0 0,0 1 1 0 0,0-1-1 0 0,1 0 1 0 0,-1 1-1 0 0,0-1 0 0 0,1 1 1 0 0,-1-1-1 0 0,1 1 0 0 0,-1 0 1 0 0,1 0-1 0 0,-1 0 22 0 0,1 0-25 0 0,-1 0 1 0 0,0 0-1 0 0,1 0 0 0 0,-1 0 1 0 0,0 0-1 0 0,0 0 1 0 0,0 0-1 0 0,0 0 0 0 0,0-1 1 0 0,0 1-1 0 0,0 0 0 0 0,0-1 1 0 0,0 1-1 0 0,-1 0 1 0 0,1-1-1 0 0,-1 1 0 0 0,1-1 1 0 0,-1 1-1 0 0,1-1 0 0 0,-1 1 1 0 0,0-1-1 0 0,0 0 25 0 0,0-2-51 0 0,0 1 0 0 0,1-1 0 0 0,-1 0 0 0 0,1 0 0 0 0,-1 0 0 0 0,1 1-1 0 0,0-1 1 0 0,1 0 0 0 0,-1 1 0 0 0,1-1 0 0 0,-1 1 0 0 0,1 0 0 0 0,0-1 0 0 0,0 1 0 0 0,0 0-1 0 0,1 0 1 0 0,-1 0 0 0 0,1 0 0 0 0,0 1 0 0 0,0-1 0 0 0,0 1 0 0 0,0 0 0 0 0,0 0 0 0 0,1-1 51 0 0,30-17-269 0 0,1 2 0 0 0,30-12 269 0 0,-62 29-8 0 0,0 0 4 0 0,2-2-7 0 0,0 1-1 0 0,0 0 1 0 0,0 1-1 0 0,0-1 1 0 0,1 1-1 0 0,-1 0 1 0 0,1 0-1 0 0,-1 1 1 0 0,0-1 0 0 0,4 2 11 0 0,-8-1 19 0 0,0 0 1 0 0,0 0-1 0 0,-1 0 1 0 0,1 0-1 0 0,0 1 1 0 0,0-1-1 0 0,-1 0 1 0 0,1 1-1 0 0,0-1 1 0 0,-1 1-1 0 0,1-1 1 0 0,0 0 0 0 0,-1 1-1 0 0,1-1 1 0 0,-1 1-1 0 0,1 0 1 0 0,-1-1-1 0 0,1 1 1 0 0,-1-1-1 0 0,1 1 1 0 0,-1 0-1 0 0,0 0 1 0 0,1-1-1 0 0,-1 1 1 0 0,0 0-20 0 0,5 16 317 0 0,-5-13-265 0 0,0-1 1 0 0,-1 0-1 0 0,1 0 1 0 0,-1 0-1 0 0,1 0 1 0 0,-1 0-1 0 0,0 0 1 0 0,0 0-1 0 0,-1 0 1 0 0,1 0-1 0 0,-1-1 1 0 0,1 1-1 0 0,-2 0-52 0 0,-4 12 157 0 0,-49 101 211 0 0,56-114-368 0 0,-1 1 0 0 0,0-1 0 0 0,0 0 0 0 0,1 0 0 0 0,0 0 0 0 0,-1 1 0 0 0,1-1 0 0 0,0 0 0 0 0,0 1 0 0 0,0-1 0 0 0,0 2 0 0 0,1 13 16 0 0,-1-16-7 0 0,0-1 0 0 0,0 0 0 0 0,1 1 0 0 0,-1-1 1 0 0,0 1-1 0 0,0-1 0 0 0,1 0 0 0 0,-1 1 1 0 0,0-1-1 0 0,1 0 0 0 0,-1 1 0 0 0,0-1 0 0 0,1 0 1 0 0,-1 0-1 0 0,1 1 0 0 0,-1-1 0 0 0,0 0 0 0 0,1 0 1 0 0,-1 0-1 0 0,1 0 0 0 0,-1 0 0 0 0,1 1 1 0 0,-1-1-1 0 0,1 0 0 0 0,-1 0 0 0 0,1 0 0 0 0,-1 0 1 0 0,0 0-1 0 0,1 0 0 0 0,-1 0 0 0 0,1-1 1 0 0,-1 1-1 0 0,1 0-9 0 0,16-2 192 0 0,-16 2-183 0 0,9-2 69 0 0,-1-1-1 0 0,1 0 1 0 0,-1 0 0 0 0,1-1-1 0 0,-1 0 1 0 0,0-1 0 0 0,-1 0-1 0 0,1 0 1 0 0,-1-1 0 0 0,0 0-78 0 0,-3 2 50 0 0,1-1 0 0 0,-1 1 1 0 0,-1-1-1 0 0,1 0 0 0 0,-1 0 0 0 0,1-1 1 0 0,-2 1-1 0 0,1-1 0 0 0,-1 0 0 0 0,1 0 0 0 0,-2 0 1 0 0,1-1-1 0 0,-1 1 0 0 0,0-1 0 0 0,0 0-50 0 0,-1 5 46 0 0,-1 0-1 0 0,0 0 0 0 0,0 0 0 0 0,-1 0 0 0 0,1 0 0 0 0,0 0 0 0 0,0 0 0 0 0,-1 0 1 0 0,1 0-1 0 0,-1 1 0 0 0,0-1 0 0 0,0 0 0 0 0,1 0 0 0 0,-1 1 0 0 0,0-1 0 0 0,-1 0 0 0 0,1 1 1 0 0,0-1-1 0 0,0 1 0 0 0,-1-1 0 0 0,1 1-45 0 0,-2-2-130 0 0,0 1 0 0 0,1 0 0 0 0,-1 0 0 0 0,0 0 0 0 0,0 0 1 0 0,0 0-1 0 0,0 0 0 0 0,-1 1 0 0 0,1 0 0 0 0,0-1 0 0 0,-2 1 130 0 0,-6-2-309 0 0,1 1 0 0 0,-1 1 0 0 0,1 0 0 0 0,-1 0 0 0 0,0 1 0 0 0,-5 0 309 0 0,-6 8-3102 0 0,18-5 1968 0 0</inkml:trace>
  <inkml:trace contextRef="#ctx0" brushRef="#br0" timeOffset="5">1732 148 13824 0 0,'-20'7'1179'0'0,"16"-6"-1123"0"0,1 0-1 0 0,-1 0 0 0 0,1 1 1 0 0,-1-1-1 0 0,1 1 1 0 0,-1-1-56 0 0,-12 11-66 0 0,0 1 0 0 0,0 0 0 0 0,1 1 66 0 0,-24 21-138 0 0,22-22 121 0 0,-4 3 211 0 0,-12 14-194 0 0,27-25 110 0 0,0 1-1 0 0,1 0 1 0 0,0 1-1 0 0,1-1 1 0 0,-1 1-1 0 0,1 0 1 0 0,-3 6-110 0 0,7-12 31 0 0,-1 0 0 0 0,1 1 1 0 0,-1-1-1 0 0,1 0 1 0 0,0 0-1 0 0,-1 1 1 0 0,1-1-1 0 0,0 0 1 0 0,0 1-1 0 0,0-1 0 0 0,0 0 1 0 0,0 0-1 0 0,0 1 1 0 0,0-1-1 0 0,0 0 1 0 0,1 1-1 0 0,-1-1 0 0 0,0 0 1 0 0,1 0-1 0 0,-1 1 1 0 0,1-1-1 0 0,0 0 1 0 0,-1 0-32 0 0,2 1 33 0 0,-1 0 0 0 0,1-1 0 0 0,-1 0 1 0 0,1 1-1 0 0,-1-1 0 0 0,1 0 0 0 0,0 1 1 0 0,0-1-1 0 0,0 0 0 0 0,0-1 0 0 0,0 1 0 0 0,-1 0 1 0 0,3 0-34 0 0,2 1 45 0 0,-1-1 1 0 0,1 0-1 0 0,-1 0 1 0 0,1-1-1 0 0,-1 1 1 0 0,1-1-1 0 0,0-1 1 0 0,-1 1-1 0 0,1-1 1 0 0,-1 0-1 0 0,1 0-45 0 0,4-2 123 0 0,0 0 0 0 0,0-1 0 0 0,-1 0 0 0 0,0-1 0 0 0,1 0 0 0 0,-1 0 0 0 0,1-2-123 0 0,-4 3-73 0 0,-2-1 0 0 0,1 1 0 0 0,0-1 0 0 0,-1 0 0 0 0,0 0 0 0 0,0 0 0 0 0,0 0 0 0 0,-1-1 0 0 0,1 0 0 0 0,-1 0 0 0 0,-1 0-1 0 0,1-1 74 0 0,0-2-51 0 0,0 0 0 0 0,-1-1-1 0 0,0 1 1 0 0,0-1 0 0 0,-1 0-1 0 0,0 0 1 0 0,-1 1 0 0 0,0-1-1 0 0,-1 0 1 0 0,0 0 0 0 0,0 0-1 0 0,-1 1 1 0 0,0-1 0 0 0,-2-2 51 0 0,-3-14-254 0 0,-1 1 1 0 0,-2-1 253 0 0,3 8-293 0 0,4 9 244 0 0,-1 1 0 0 0,1-1 0 0 0,-1 1 0 0 0,-1 0 0 0 0,0 0 0 0 0,0 0 0 0 0,-2-2 49 0 0,6 9 384 0 0,1 1 31 0 0,0 0-26 0 0,0 0-140 0 0,0 0-66 0 0,0 0-14 0 0,0 0 41 0 0,1 10 638 0 0,6 43-435 0 0,-3-13-290 0 0,10 33-123 0 0,-7-46-313 0 0,0 0-1 0 0,2-1 1 0 0,5 9 313 0 0,-10-26 54 0 0,1-1-1 0 0,-1 1 1 0 0,2-1-1 0 0,-1 0 1 0 0,1 0-1 0 0,0-1 1 0 0,1 0 0 0 0,-1 0-1 0 0,2 0 1 0 0,-1-1-1 0 0,5 3-53 0 0,-8-7 100 0 0,0 1 0 0 0,1-1 0 0 0,-1 0-1 0 0,1 0 1 0 0,0 0 0 0 0,0-1 0 0 0,2 1-100 0 0,-6-2 5 0 0,0 0 0 0 0,0 0 0 0 0,0 1 0 0 0,-1-1 0 0 0,1 0-1 0 0,0 0 1 0 0,0 0 0 0 0,0 0 0 0 0,0 0 0 0 0,-1-1 0 0 0,1 1 0 0 0,0 0 0 0 0,0 0 0 0 0,0 0 0 0 0,-1-1 0 0 0,1 1 0 0 0,0 0 0 0 0,0-1 0 0 0,-1 1 0 0 0,1-1 0 0 0,0 1 0 0 0,-1-1 0 0 0,1 1 0 0 0,0-1-5 0 0,2-1 51 0 0,0 0-35 0 0,-1 1-1 0 0,1-1 1 0 0,-1 0-1 0 0,0 0 1 0 0,1 0-1 0 0,-1 0 1 0 0,0 0-1 0 0,0 0 0 0 0,-1 0 1 0 0,1-1-1 0 0,0 1 1 0 0,-1-1-1 0 0,2-1-15 0 0,1-5-99 0 0,0-1 1 0 0,-1 1-1 0 0,1-5 99 0 0,7-17 250 0 0,-1 8-21 0 0,-4 10-183 0 0,0 0-1 0 0,-1-1 0 0 0,2-8-45 0 0,-5 13-15 0 0,1 0 1 0 0,0 1-1 0 0,1 0 0 0 0,-1 0 0 0 0,3-3 15 0 0,3 19-134 0 0,-5 0 128 0 0,-1-1 0 0 0,-1 1-1 0 0,1-1 1 0 0,-2 1 0 0 0,1 0-1 0 0,-1 0 1 0 0,0 1 6 0 0,1 1-77 0 0,0 0 0 0 0,0 0 0 0 0,0 0 0 0 0,2 3 77 0 0,4 8-93 0 0,-5-14 92 0 0,-1 0-1 0 0,1 0 1 0 0,0 0 0 0 0,1 0-1 0 0,0 0 1 0 0,0-1 0 0 0,0 1-1 0 0,2 0 2 0 0,1 1-45 0 0,-3-3 100 0 0,0-1 1 0 0,0 0 0 0 0,0 0-1 0 0,1 0 1 0 0,0-1-56 0 0,-4-2 47 0 0,0 0-1 0 0,1 0 1 0 0,-1 0 0 0 0,1-1 0 0 0,-1 1-1 0 0,0-1 1 0 0,1 1 0 0 0,-1-1 0 0 0,1 0-1 0 0,-1 1 1 0 0,1-1 0 0 0,-1 0 0 0 0,1 0 0 0 0,0 0-1 0 0,-1 0 1 0 0,1 0 0 0 0,-1-1 0 0 0,1 1-1 0 0,-1 0 1 0 0,1-1 0 0 0,-1 1-47 0 0,1-1 31 0 0,0 0 0 0 0,0 0 0 0 0,0 0 0 0 0,0 0 0 0 0,0 0 0 0 0,-1 0 0 0 0,1-1 0 0 0,-1 1 1 0 0,1 0-1 0 0,-1-1 0 0 0,1 1 0 0 0,-1-1 0 0 0,0 0 0 0 0,0 1 0 0 0,1-1 0 0 0,-1 0 0 0 0,-1 0 0 0 0,1 0 0 0 0,0 0 0 0 0,0 0 0 0 0,-1 0 0 0 0,1 0 0 0 0,-1 0 0 0 0,1 0-31 0 0,6-31 0 0 0,-2 0 0 0 0,1-21 0 0 0,-3 24 0 0 0,-3 14-18 0 0,-1 13 4 0 0,1 0 0 0 0,0 0 1 0 0,0-1-1 0 0,0 1 1 0 0,1 0-1 0 0,-1 0 0 0 0,1-1 1 0 0,0 1-1 0 0,0-1 14 0 0,-1 3-41 0 0,0 1 102 0 0,7 17-26 0 0,1 9-308 0 0,1 1 0 0 0,7 12 273 0 0,-11-29 40 0 0,0 0 0 0 0,0-1 0 0 0,1 0 0 0 0,0 0 0 0 0,1-1 0 0 0,0 0 0 0 0,0 0 0 0 0,1 1-40 0 0,-2-5 37 0 0,0 0-1 0 0,0-1 1 0 0,0 1-1 0 0,1-1 1 0 0,-1 0-1 0 0,1-1 0 0 0,0 0 1 0 0,0 0-1 0 0,3 1-36 0 0,-4-3-352 0 0,0 1 0 0 0,0-1 0 0 0,0 0 0 0 0,0 0 0 0 0,0 0 0 0 0,0-1 0 0 0,4-1 352 0 0,-7 2-208 0 0,16-4-1304 0 0</inkml:trace>
  <inkml:trace contextRef="#ctx0" brushRef="#br0" timeOffset="6">2580 61 5984 0 0,'0'0'464'0'0,"0"0"-44"0"0,0 0 953 0 0,0 0 451 0 0,0 0 89 0 0,0 0-274 0 0,0 0-1235 0 0,0 0-541 0 0,0 0-109 0 0,-4 14 653 0 0,-2 2 104 0 0,-1-1-1 0 0,0-1 1 0 0,-1 0 0 0 0,-2 2-511 0 0,-19 35 918 0 0,17-29-708 0 0,9-16-109 0 0,-1 0 1 0 0,1 0 0 0 0,0 1-1 0 0,1-1 1 0 0,-1 1 0 0 0,1-1-1 0 0,0 5-101 0 0,1-3 177 0 0,0 0-1 0 0,0 0 0 0 0,1 0 0 0 0,0 0 0 0 0,1 0 0 0 0,0 5-176 0 0,0-11 21 0 0,-1 1-1 0 0,1-1 1 0 0,-1 0 0 0 0,1 0 0 0 0,0 1 0 0 0,0-1 0 0 0,0 0 0 0 0,0 0-1 0 0,0 0 1 0 0,1 0 0 0 0,-1 0 0 0 0,1 0 0 0 0,-1 0 0 0 0,1 0 0 0 0,0-1-1 0 0,-1 1 1 0 0,1-1 0 0 0,0 1 0 0 0,0-1 0 0 0,0 0 0 0 0,0 1 0 0 0,0-1-1 0 0,2 0-20 0 0,1 1 0 0 0,0-1 0 0 0,0 1 0 0 0,0-1 0 0 0,0 0 0 0 0,0-1 0 0 0,0 1 0 0 0,0-1 0 0 0,0 0 0 0 0,0 0 0 0 0,0-1 0 0 0,0 0 0 0 0,0 0 0 0 0,-1 0 0 0 0,1 0 0 0 0,2-1 0 0 0,14-4 3 0 0,-12 4 13 0 0,1-1 0 0 0,-1 0 0 0 0,0 0 0 0 0,4-3-16 0 0,5-4 496 0 0,0-1 0 0 0,-1 0 0 0 0,-1-1-1 0 0,4-5-495 0 0,4-4-713 0 0,-2-2 0 0 0,9-10 713 0 0,-28 30-48 0 0,-1 0-1 0 0,1-1 0 0 0,0 1 0 0 0,-1-1 0 0 0,0 1 0 0 0,0-1 0 0 0,0 0 0 0 0,0 0 0 0 0,-1 0 1 0 0,1 0-1 0 0,-1-1 0 0 0,1-3 49 0 0,-2 8 19 0 0,0-1 0 0 0,0 1 1 0 0,0-1-1 0 0,0 0 0 0 0,0 1 0 0 0,-1-1 1 0 0,1 1-1 0 0,0-1 0 0 0,0 1 0 0 0,0-1 1 0 0,0 1-1 0 0,-1-1 0 0 0,1 1 1 0 0,0-1-1 0 0,-1 1 0 0 0,1 0 0 0 0,0-1 1 0 0,-1 1-1 0 0,1-1 0 0 0,0 1 0 0 0,-1 0 1 0 0,1-1-1 0 0,-1 1 0 0 0,1 0 1 0 0,-1-1-1 0 0,1 1-19 0 0,-2-1-6 0 0,1 1-1 0 0,0 0 1 0 0,-1-1 0 0 0,1 1 0 0 0,0 0-1 0 0,-1 0 1 0 0,1 0 0 0 0,0 0 0 0 0,-1 0-1 0 0,1 0 1 0 0,-1 0 6 0 0,-3 1-73 0 0,0 0-1 0 0,0 0 1 0 0,0 0-1 0 0,0 1 1 0 0,-2 1 73 0 0,2-1 47 0 0,1 0 1 0 0,-1 1-1 0 0,0 0 0 0 0,1 0 1 0 0,0 0-1 0 0,-1 1 0 0 0,1-1 1 0 0,1 1-1 0 0,-1 0 0 0 0,-2 3-47 0 0,-9 11 92 0 0,9-11-213 0 0,0 0 0 0 0,0 0 0 0 0,1 1 0 0 0,0 0 0 0 0,-1 4 121 0 0,4-9-9 0 0,-2 4 15 0 0,1 1 1 0 0,-1 0-1 0 0,1 1 1 0 0,1-1-1 0 0,-2 8-6 0 0,4-13 50 0 0,-1 0-1 0 0,1-1 1 0 0,0 1 0 0 0,0 0 0 0 0,1 0-1 0 0,-1-1 1 0 0,0 1 0 0 0,1 0 0 0 0,0-1 0 0 0,0 1-1 0 0,-1-1 1 0 0,2 1 0 0 0,-1-1 0 0 0,0 1-1 0 0,0-1 1 0 0,1 1 0 0 0,-1-1 0 0 0,1 0-1 0 0,0 0 1 0 0,0 0 0 0 0,0 1-50 0 0,2 0 59 0 0,-1 0-1 0 0,0-1 1 0 0,1 1-1 0 0,0-1 0 0 0,-1 0 1 0 0,1 0-1 0 0,0 0 1 0 0,0 0-1 0 0,1 0 1 0 0,-1-1-1 0 0,0 0 1 0 0,0 0-1 0 0,1 0 1 0 0,0 0-59 0 0,11 0 27 0 0,-1-1 1 0 0,1 0 0 0 0,8-1-28 0 0,15-1 287 0 0,-26 2-238 0 0,0-1 1 0 0,-1-1-1 0 0,1 0 0 0 0,-1 0 0 0 0,0-1 0 0 0,0-1 0 0 0,10-4-49 0 0,5 2-46 0 0,-23 6-3 0 0,0-1 0 0 0,-1 1 0 0 0,1-1 0 0 0,-1 0 0 0 0,1 0 1 0 0,-1 0-1 0 0,0-1 0 0 0,1 1 0 0 0,-1-1 0 0 0,0 1 0 0 0,1-2 49 0 0,-2 2-298 0 0,-1 0-1 0 0,1 0 1 0 0,0 0-1 0 0,0 0 1 0 0,0 1-1 0 0,-1-1 0 0 0,1 1 1 0 0,0-1-1 0 0,0 1 1 0 0,2 0 298 0 0,-1-1-1393 0 0,3-1-4972 0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19:53.3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26 8752 0 0,'2'-1'121'0'0,"0"1"1"0"0,0-1-1 0 0,0 0 1 0 0,0 0-1 0 0,0-1 1 0 0,-1 1 0 0 0,1 0-1 0 0,0-1-121 0 0,-1 2 54 0 0,-1 0 1 0 0,0-1-1 0 0,0 1 1 0 0,1 0-1 0 0,-1-1 0 0 0,0 1 1 0 0,0 0-1 0 0,0-1 0 0 0,0 1 1 0 0,1-1-1 0 0,-1 1 1 0 0,0 0-1 0 0,0-1 0 0 0,0 1 1 0 0,0-1-1 0 0,0 1 0 0 0,0 0 1 0 0,0-1-1 0 0,0 1 1 0 0,0-1-1 0 0,0 1 0 0 0,0 0 1 0 0,-1-1-1 0 0,1 1 0 0 0,0 0 1 0 0,0-1-1 0 0,0 1 1 0 0,0-1-1 0 0,0 1 0 0 0,-1 0 1 0 0,1-1-1 0 0,0 1 0 0 0,0 0 1 0 0,-1 0-1 0 0,1-1 1 0 0,0 1-1 0 0,-1 0 0 0 0,1 0 1 0 0,0-1-1 0 0,-1 1 0 0 0,1 0 1 0 0,0 0-1 0 0,-1 0 0 0 0,1-1 1 0 0,0 1-1 0 0,-1 0 1 0 0,1 0-55 0 0,-1 0 854 0 0,1 0-306 0 0,0 0-130 0 0,0 0-30 0 0,0 0 14 0 0,0 0 78 0 0,0 0 31 0 0,0 0 8 0 0,0 0-46 0 0,0 2-196 0 0,-7 71 604 0 0,3-21-556 0 0,1-26-190 0 0,1 0 1 0 0,1 1-1 0 0,1-1 1 0 0,5 25-136 0 0,-3-34 14 0 0,2 9 241 0 0,6 19-255 0 0,-8-37 86 0 0,1 0-1 0 0,0 0 1 0 0,0-1 0 0 0,1 1 0 0 0,0 0 0 0 0,1-1-1 0 0,1 3-85 0 0,-3-7 29 0 0,0 0 0 0 0,1 1 0 0 0,-1-1-1 0 0,1 0 1 0 0,-1 0 0 0 0,1-1-1 0 0,0 1 1 0 0,0-1 0 0 0,0 0-1 0 0,1 0 1 0 0,-1 0 0 0 0,0-1 0 0 0,1 1-1 0 0,-1-1 1 0 0,1 0 0 0 0,-1 0-1 0 0,1-1 1 0 0,0 1 0 0 0,2-1-29 0 0,3 0 145 0 0,0 0-1 0 0,0-1 1 0 0,0 0 0 0 0,-1-1 0 0 0,1 0 0 0 0,0 0 0 0 0,-1-1-1 0 0,7-3-144 0 0,-7 1 0 0 0,-1 0 0 0 0,0 0 0 0 0,0-1 0 0 0,0-1 0 0 0,0 1 0 0 0,-1-1 0 0 0,0 0 0 0 0,1-3 0 0 0,8-7 0 0 0,-14 16-47 0 0,-1 0 1 0 0,0-1-1 0 0,0 0 0 0 0,0 1 0 0 0,0-1 0 0 0,0 0 0 0 0,0 1 0 0 0,0-1 1 0 0,-1 0-1 0 0,1 0 0 0 0,-1 0 0 0 0,1 1 0 0 0,-1-1 0 0 0,1-1 47 0 0,-1 2-249 0 0,0 1-7 0 0,0 0-7 0 0,0 0-1 0 0,-4 5 0 0 0,1 0 293 0 0,0-1-1 0 0,0 1 1 0 0,0 0 0 0 0,1 0-1 0 0,0 0 1 0 0,0 0-1 0 0,0 1 1 0 0,0-1-1 0 0,1 0 1 0 0,0 1-1 0 0,0-1 1 0 0,0 1-1 0 0,1-1 1 0 0,0 1-1 0 0,0 0 1 0 0,0-1-1 0 0,1 1 1 0 0,0-1 0 0 0,0 1-1 0 0,1 2-28 0 0,-1-5 8 0 0,0 1 0 0 0,1-1 0 0 0,-1 0 0 0 0,1 0 0 0 0,-1 1 0 0 0,1-1 0 0 0,0 0 0 0 0,0-1 0 0 0,0 1 1 0 0,1 0-1 0 0,-1-1 0 0 0,1 1 0 0 0,-1-1 0 0 0,1 0 0 0 0,0 0 0 0 0,0 0 0 0 0,0 0-8 0 0,-1-1 15 0 0,1 0 1 0 0,-1 0 0 0 0,0 0-1 0 0,0-1 1 0 0,0 1-1 0 0,1-1 1 0 0,-1 0 0 0 0,0 1-1 0 0,0-1 1 0 0,1 0-1 0 0,-1 0 1 0 0,0-1 0 0 0,0 1-1 0 0,1 0 1 0 0,-1-1-1 0 0,0 1 1 0 0,0-1-1 0 0,1 0 1 0 0,-1 0 0 0 0,0 0-1 0 0,0 0 1 0 0,0 0-1 0 0,0 0 1 0 0,0 0 0 0 0,-1-1-1 0 0,1 1 1 0 0,0-1-1 0 0,-1 1-15 0 0,7-5 37 0 0,-2 0-1 0 0,1-1 1 0 0,-1 0-1 0 0,0 0 0 0 0,0 0 1 0 0,-1 0-1 0 0,0-1 1 0 0,0 0-1 0 0,-1 0 0 0 0,1-4-36 0 0,-2 6 7 0 0,-1 1 0 0 0,-1-1 0 0 0,1 1 0 0 0,-1-1 0 0 0,0 0 0 0 0,0 0 0 0 0,-1 1 0 0 0,1-1 0 0 0,-1 0 0 0 0,-1 0 0 0 0,1 0 0 0 0,-1-3-7 0 0,0 6 19 0 0,-1 0-1 0 0,1 0 1 0 0,0 0-1 0 0,-1 0 0 0 0,1 0 1 0 0,-1 1-1 0 0,0-1 1 0 0,0 0-1 0 0,0 1 0 0 0,0-1 1 0 0,0 1-1 0 0,-1 0 1 0 0,1 0-1 0 0,-1 0 0 0 0,0 0 1 0 0,1 0-1 0 0,-1 0 1 0 0,0 1-1 0 0,0-1 0 0 0,-2 0-18 0 0,0 2-61 0 0,-2 2-418 0 0,6-1-7820 0 0,1-1 2843 0 0</inkml:trace>
  <inkml:trace contextRef="#ctx0" brushRef="#br0" timeOffset="1">723 176 10136 0 0,'0'0'464'0'0,"0"0"-10"0"0,-1-1-385 0 0,0-1 0 0 0,0 1 0 0 0,0 0 0 0 0,0 0 0 0 0,-1 0 0 0 0,1 0 0 0 0,0 0-1 0 0,0 0 1 0 0,-1 0-69 0 0,-2 0 250 0 0,0 1-1 0 0,0 0 1 0 0,0 1-1 0 0,0-1 1 0 0,0 1-1 0 0,0-1 1 0 0,0 1-1 0 0,1 0 1 0 0,-1 0 0 0 0,-2 2-250 0 0,-1 0 301 0 0,0 0 0 0 0,-1 0 0 0 0,1 1 0 0 0,-4 3-301 0 0,8-4 52 0 0,0 0-1 0 0,0 0 1 0 0,0 0-1 0 0,1 1 0 0 0,-1-1 1 0 0,1 0-1 0 0,0 1 1 0 0,0 0-1 0 0,0-1 1 0 0,0 1-1 0 0,1 0 1 0 0,-1 0-1 0 0,1 0 1 0 0,0 0-1 0 0,0 0 0 0 0,1 0 1 0 0,-1 1-52 0 0,0 2 36 0 0,1 0 0 0 0,-1 0 0 0 0,1 0 0 0 0,1 0 0 0 0,-1 0 0 0 0,1 0 0 0 0,1 0 0 0 0,-1 0 0 0 0,3 6-36 0 0,-2-8 24 0 0,1 0 1 0 0,0 0 0 0 0,0 0-1 0 0,0-1 1 0 0,0 1-25 0 0,11 15 135 0 0,-8-10-68 0 0,0 0-1 0 0,1-1 0 0 0,0 0 0 0 0,1 0-66 0 0,13 16 11 0 0,-18-22 27 0 0,-2-1-18 0 0,0-1 1 0 0,0 1 0 0 0,1 0-1 0 0,-2 0 1 0 0,1 0-1 0 0,0 0 1 0 0,0 0 0 0 0,-1 0-1 0 0,1 0 1 0 0,-1 0-1 0 0,1 2-20 0 0,-1-3 31 0 0,0 0-1 0 0,0 0 0 0 0,0 0 0 0 0,0 0 0 0 0,0 0 1 0 0,0 0-1 0 0,0 0 0 0 0,0 0 0 0 0,0 0 0 0 0,-1 0 1 0 0,1 0-1 0 0,0 0 0 0 0,-1 0 0 0 0,1 0 0 0 0,-1 0 1 0 0,1 0-1 0 0,-1 0 0 0 0,1 0 0 0 0,-1 0 0 0 0,0-1 1 0 0,1 1-1 0 0,-1 0 0 0 0,0-1 0 0 0,0 1 0 0 0,1 0 1 0 0,-1-1-1 0 0,0 1 0 0 0,0-1 0 0 0,0 1 0 0 0,0-1 1 0 0,0 1-31 0 0,-3 1 151 0 0,0-1 0 0 0,0 1 0 0 0,0-1 0 0 0,0 1 0 0 0,0-1 0 0 0,-3 0-151 0 0,-4 1 86 0 0,9-1-81 0 0,0-1 0 0 0,1 0 0 0 0,-1 1 0 0 0,1-1 0 0 0,-1 0 0 0 0,0 0-1 0 0,1 0 1 0 0,-1 0 0 0 0,0 0 0 0 0,1-1 0 0 0,-1 1 0 0 0,0 0 0 0 0,1-1-1 0 0,-1 1 1 0 0,1-1 0 0 0,-2 0-5 0 0,3 1-84 0 0,0 0-1 0 0,-1 0 1 0 0,1-1 0 0 0,0 1-1 0 0,0 0 1 0 0,0 0 0 0 0,0 0-1 0 0,0 0 1 0 0,0 0 0 0 0,0-1-1 0 0,0 1 1 0 0,0 0 0 0 0,-1 0-1 0 0,1 0 1 0 0,0 0 0 0 0,0 0-1 0 0,0-1 1 0 0,0 1-1 0 0,0 0 1 0 0,0 0 0 0 0,0 0-1 0 0,0 0 1 0 0,0-1 0 0 0,0 1-1 0 0,0 0 1 0 0,0 0 0 0 0,0 0-1 0 0,0 0 1 0 0,1-1 0 0 0,-1 1-1 0 0,0 0 1 0 0,0 0 0 0 0,0 0-1 0 0,0 0 1 0 0,0 0 0 0 0,0-1-1 0 0,0 1 1 0 0,0 0 0 0 0,0 0-1 0 0,1 0 1 0 0,-1 0 0 0 0,0 0 84 0 0,6-11-2023 0 0,9 2-22 0 0</inkml:trace>
  <inkml:trace contextRef="#ctx0" brushRef="#br0" timeOffset="2">986 242 6912 0 0,'0'0'314'0'0,"-2"-2"-232"0"0,1 0 0 0 0,0 0-1 0 0,-1 1 1 0 0,1-1 0 0 0,-1 1-1 0 0,1-1 1 0 0,-1 1 0 0 0,0 0-82 0 0,-23 5 5288 0 0,18-1-4848 0 0,0 0 1 0 0,1 0 0 0 0,-1 1-1 0 0,-3 1-440 0 0,8-3 39 0 0,0-1-1 0 0,0 1 0 0 0,0 0 0 0 0,0 0 1 0 0,1 0-1 0 0,-1 0 0 0 0,0 0 1 0 0,1 0-1 0 0,-1 0 0 0 0,1 1 1 0 0,0-1-1 0 0,0 1 0 0 0,0-1 1 0 0,0 1-1 0 0,0-1 0 0 0,0 1 1 0 0,1-1-1 0 0,-1 1 0 0 0,1-1 1 0 0,0 2-39 0 0,0 3 179 0 0,0 0-1 0 0,0-1 1 0 0,0 1 0 0 0,1 0 0 0 0,0-1 0 0 0,1 1 0 0 0,1 4-179 0 0,11 21 223 0 0,-10-26-166 0 0,-1 1-1 0 0,0-1 1 0 0,-1 1-1 0 0,0 0 1 0 0,0-1-1 0 0,1 5-56 0 0,-1 5 146 0 0,-1-14-91 0 0,0 1-1 0 0,-1-1 0 0 0,1 1 0 0 0,-1 0 0 0 0,0-1 0 0 0,1 1 0 0 0,-1-1 1 0 0,-1 1-1 0 0,1 0 0 0 0,0-1 0 0 0,-1 1 0 0 0,1 0 0 0 0,-1-1 0 0 0,0 2-54 0 0,-1 0 133 0 0,1-2-91 0 0,0 0 1 0 0,1 0-1 0 0,-1 0 0 0 0,0-1 0 0 0,0 1 1 0 0,0 0-1 0 0,0-1 0 0 0,-1 1 0 0 0,1-1 0 0 0,0 1 1 0 0,-1-1-1 0 0,1 0 0 0 0,-1 0 0 0 0,1 1 1 0 0,-1-1-1 0 0,1 0 0 0 0,-1 0 0 0 0,0-1 1 0 0,0 1-1 0 0,-1 1-42 0 0,-12 4 22 0 0,12-4-23 0 0,0-1-1 0 0,0 0 1 0 0,0 1-1 0 0,0-1 1 0 0,0-1 0 0 0,-1 1-1 0 0,1 0 1 0 0,0-1-1 0 0,-1 1 1 0 0,1-1-1 0 0,-3 0 2 0 0,5 0-78 0 0,1 0-10 0 0,0 0-252 0 0,0-2-1084 0 0,0-4-461 0 0</inkml:trace>
  <inkml:trace contextRef="#ctx0" brushRef="#br0" timeOffset="3">1123 381 6912 0 0,'-43'5'1921'0'0,"42"-5"-594"0"0,1 0 66 0 0,0 0-174 0 0,1 1-798 0 0,2 2-387 0 0,0-1 0 0 0,0 0-1 0 0,0 0 1 0 0,1 0 0 0 0,-1 0 0 0 0,0 0-1 0 0,1-1 1 0 0,-1 1 0 0 0,1-1 0 0 0,-1 0 0 0 0,1 0-1 0 0,0-1 1 0 0,-1 1 0 0 0,1-1-34 0 0,7 1 313 0 0,0 0 1 0 0,0-1-1 0 0,0-1 1 0 0,5-1-314 0 0,-7 1 50 0 0,-1-1 1 0 0,0 0-1 0 0,0-1 1 0 0,-1 1-1 0 0,1-2 1 0 0,0 1 0 0 0,-1-1-1 0 0,0 0 1 0 0,4-3-51 0 0,-8 5 50 0 0,0 0 0 0 0,1 0 0 0 0,-1-1 0 0 0,0 1 1 0 0,-1-1-1 0 0,1 0 0 0 0,0 0 0 0 0,-1 0 0 0 0,1 0 0 0 0,-1 0 1 0 0,0-1-1 0 0,0 1 0 0 0,-1-1 0 0 0,1 1 0 0 0,-1-1 0 0 0,1 0 1 0 0,-1 0-1 0 0,0 1 0 0 0,-1-1 0 0 0,1-4-50 0 0,-1 8 11 0 0,0-1 0 0 0,0 0 0 0 0,0 1 0 0 0,0-1 0 0 0,-1 0 0 0 0,1 1 0 0 0,0-1 0 0 0,-1 1 0 0 0,1-1 0 0 0,0 0 0 0 0,-1 1 0 0 0,1-1 0 0 0,-1 1 0 0 0,1-1 0 0 0,-1 1 0 0 0,1-1 0 0 0,-1 1 0 0 0,1-1 0 0 0,-1 1 0 0 0,1 0 0 0 0,-1-1 0 0 0,0 1 0 0 0,1 0 0 0 0,-1 0 0 0 0,0-1 0 0 0,1 1 0 0 0,-1 0 0 0 0,0 0 0 0 0,1 0 0 0 0,-1 0 0 0 0,0 0 0 0 0,1 0 0 0 0,-1 0 0 0 0,0 0 0 0 0,1 0 0 0 0,-1 0 0 0 0,0 0-11 0 0,-29 4 324 0 0,28-4-315 0 0,-14 5 24 0 0,-1 0 0 0 0,1 2 1 0 0,0-1-1 0 0,0 2 0 0 0,1 0 0 0 0,0 1 0 0 0,1 1 0 0 0,-10 7-33 0 0,19-13 0 0 0,0 0 0 0 0,1 0 0 0 0,0 1 0 0 0,0-1 0 0 0,0 1 0 0 0,0 0 0 0 0,0 1 0 0 0,3-4 0 0 0,-1 1 0 0 0,1-1 0 0 0,0 1 0 0 0,0 0 0 0 0,0-1 0 0 0,0 1 0 0 0,0 0 0 0 0,0 0 0 0 0,1 0 0 0 0,0 0 0 0 0,-1-1 0 0 0,1 1 0 0 0,0 0 0 0 0,0 0 0 0 0,1 2 0 0 0,-1-4 28 0 0,1 0-1 0 0,-1 1 0 0 0,1-1 1 0 0,-1 0-1 0 0,1 1 0 0 0,0-1 0 0 0,0 0 1 0 0,0 0-1 0 0,0 1 0 0 0,0-1 1 0 0,0 0-1 0 0,0 0 0 0 0,0 0 0 0 0,0 0 1 0 0,0 0-1 0 0,1-1 0 0 0,-1 1 1 0 0,0 0-1 0 0,2 0-27 0 0,28 11 1198 0 0,-23-9-1040 0 0,8 1-137 0 0,0-1-1 0 0,-1-1 1 0 0,1 0 0 0 0,0-1-1 0 0,0 0 1 0 0,0-2 0 0 0,0 0-1 0 0,11-2-20 0 0,22-7-131 0 0,-18-1-5081 0 0,-12 1-836 0 0</inkml:trace>
  <inkml:trace contextRef="#ctx0" brushRef="#br0" timeOffset="4">1896 239 4144 0 0,'4'0'223'0'0,"0"-1"1"0"0,0 0 0 0 0,0 0-1 0 0,0 0 1 0 0,0 0-1 0 0,0 0 1 0 0,0-1-1 0 0,-1 0 1 0 0,2-1-224 0 0,-4 2 869 0 0,-1 1-42 0 0,0 0-218 0 0,0 0-97 0 0,-7-3 441 0 0,-15-5 749 0 0,9 7-1320 0 0,0 0 1 0 0,1 0 0 0 0,-1 1 0 0 0,0 1 0 0 0,0 0 0 0 0,1 1-1 0 0,-1 0 1 0 0,-7 3-383 0 0,1-1 81 0 0,0 2 0 0 0,0 0 0 0 0,1 1 0 0 0,0 1 1 0 0,-9 5-82 0 0,18-9 36 0 0,0 0 1 0 0,0-1 0 0 0,-9 2-37 0 0,10-3 48 0 0,0 0 0 0 0,1 1 1 0 0,-1 0-1 0 0,1 0 0 0 0,0 0 1 0 0,-1 1-49 0 0,-16 6 137 0 0,22-9-121 0 0,-1-1 0 0 0,1 1 0 0 0,0 0 0 0 0,-1 0-1 0 0,1 0 1 0 0,0 0 0 0 0,0 0 0 0 0,0 0 0 0 0,0 1 0 0 0,0-1 0 0 0,0 1 0 0 0,0-1 0 0 0,0 1 0 0 0,0 0-16 0 0,0 0 58 0 0,0 0-1 0 0,0-1 1 0 0,0 1 0 0 0,0-1 0 0 0,0 1 0 0 0,0-1 0 0 0,0 0 0 0 0,-1 0 0 0 0,1 0 0 0 0,0 0 0 0 0,-1 0-58 0 0,-17 8 740 0 0,21-8-792 0 0,0 0 0 0 0,0 1 0 0 0,0-1 0 0 0,0 0 1 0 0,0 0-1 0 0,1 0 0 0 0,-1 0 0 0 0,0 0 0 0 0,1 0 52 0 0,22 14 123 0 0,-30 1 331 0 0,7-13-454 0 0,-1 0 0 0 0,1-1 0 0 0,-1 1 0 0 0,1 0 0 0 0,0-1 0 0 0,0 1 0 0 0,0-1 0 0 0,1 1 0 0 0,-1-1 0 0 0,0 1 0 0 0,1-1 0 0 0,0 0 0 0 0,-1 0 0 0 0,1 0 0 0 0,1 1 0 0 0,9 13 0 0 0,-9-12 0 0 0,0-1 0 0 0,0 0 0 0 0,0 0 0 0 0,0 0 0 0 0,0 0 0 0 0,1 0 0 0 0,0 0 0 0 0,-1-1 0 0 0,0 0 0 0 0,0 0 0 0 0,-1 0 0 0 0,1 1 0 0 0,-1 0 0 0 0,1-1 0 0 0,-1 1 0 0 0,0 0 0 0 0,0 0 0 0 0,0 0 0 0 0,1 3 0 0 0,13 17 0 0 0,-10-19 0 0 0,-14-2 0 0 0,-9-2 0 0 0,-67-5-1105 0 0,63 5 571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17T05:19:53.377"/>
    </inkml:context>
    <inkml:brush xml:id="br0">
      <inkml:brushProperty name="width" value="0.05" units="cm"/>
      <inkml:brushProperty name="height" value="0.05" units="cm"/>
      <inkml:brushProperty name="ignorePressure" value="1"/>
    </inkml:brush>
    <inkml:context xml:id="ctx1">
      <inkml:inkSource xml:id="inkSrc1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1" timeString="2018-10-17T05:19:53.378"/>
    </inkml:context>
    <inkml:brush xml:id="br1">
      <inkml:brushProperty name="width" value="0.05" units="cm"/>
      <inkml:brushProperty name="height" value="0.05" units="cm"/>
    </inkml:brush>
  </inkml:definitions>
  <inkml:trace contextRef="#ctx0" brushRef="#br0">901 603</inkml:trace>
  <inkml:trace contextRef="#ctx1" brushRef="#br1">443 15 7512 0 0,'0'0'581'0'0,"0"0"-354"0"0,0 0-58 0 0,1 0-98 0 0,-1 0-1 0 0,1 0 1 0 0,-1-1-1 0 0,0 1 1 0 0,1 0 0 0 0,-1-1-1 0 0,0 1 1 0 0,0 0 0 0 0,1-1-1 0 0,-1 1 1 0 0,0 0-1 0 0,0-1 1 0 0,1 1 0 0 0,-1 0-1 0 0,0-1 1 0 0,0 1-1 0 0,0-1 1 0 0,0 1 0 0 0,0-1-1 0 0,1 1 1 0 0,-1 0-1 0 0,0-1-70 0 0,-24-4 3170 0 0,14 4-3128 0 0,1 1 0 0 0,0 0 0 0 0,-1 1-1 0 0,-4 1-41 0 0,9-2 255 0 0,-87 9 127 0 0,38-5 1322 0 0,46-3-1424 0 0,7-1-3 0 0,1 0-11 0 0,0 0-2 0 0,-4 17 107 0 0,3-15-394 0 0,1 0 0 0 0,0 0 0 0 0,0 0 0 0 0,0 1-1 0 0,0-1 1 0 0,0 0 0 0 0,0 0 0 0 0,0 0 0 0 0,1 0 0 0 0,-1 0 0 0 0,1 0 0 0 0,-1 0-1 0 0,2 2 24 0 0,14 28 26 0 0,-3-6-22 0 0,21 49 131 0 0,-21-48-15 0 0,-5-10 100 0 0,-1 1-1 0 0,-1-1 1 0 0,0 1-1 0 0,-1 0 1 0 0,-1 0-1 0 0,-1 1 1 0 0,-1-1 0 0 0,0 1-1 0 0,-1 11-219 0 0,-1-24-71 0 0,0 22-324 0 0,-1 1 1 0 0,-1-1 0 0 0,-1 0 0 0 0,-4 13 394 0 0,-14 81 1001 0 0,21-119-1004 0 0,0 0 0 0 0,0 0 0 0 0,1 0 0 0 0,-1 0-1 0 0,1 0 1 0 0,0 0 0 0 0,0 0 0 0 0,0-1 0 0 0,0 1-1 0 0,1 1 4 0 0,-2-3-897 0 0,-2 0-329 0 0,-10 3-72 0 0,-1-1-12 0 0</inkml:trace>
  <inkml:trace contextRef="#ctx1" brushRef="#br1" timeOffset="1">1 509 15664 0 0,'0'0'356'0'0,"0"0"49"0"0,0 0 21 0 0,0-1-42 0 0,0 0-404 0 0,0 0-1 0 0,0 0 0 0 0,1 0 0 0 0,-1 0 0 0 0,0 0 0 0 0,1 0 1 0 0,-1 0-1 0 0,0 0 0 0 0,1 0 0 0 0,0 0 0 0 0,-1 1 0 0 0,1-1 1 0 0,-1 0-1 0 0,1 0 0 0 0,0 1 0 0 0,0-1 0 0 0,-1 0 0 0 0,1 1 0 0 0,0-1 1 0 0,0 1-1 0 0,0-1 0 0 0,0 1 0 0 0,0-1 21 0 0,19-6-1207 0 0,-8 5 1147 0 0,0 0-1 0 0,0 1 1 0 0,9 0 60 0 0,-10 1 4 0 0,0 0 0 0 0,0-1 0 0 0,-1-1 0 0 0,8-1-4 0 0,-2-1 5 0 0,0 2 1 0 0,11-2-6 0 0,-13 3 95 0 0,0-1 0 0 0,0 0 0 0 0,0-1 1 0 0,0-1-96 0 0,2-1-28 0 0,1 1 0 0 0,0 1 0 0 0,0 1 28 0 0,2-1-150 0 0,-1 0 0 0 0,12-5 150 0 0,-11 3 0 0 0,0 1 0 0 0,5 0 0 0 0,11-2 0 0 0,-7 2 2 0 0,-23 4 51 0 0,1 0-1 0 0,-1-1 0 0 0,1 1 0 0 0,-1-1 0 0 0,0-1 0 0 0,0 1 0 0 0,0-1 0 0 0,1 0 1 0 0,1-1-53 0 0,-22 10 1053 0 0,12-6-1042 0 0,0 0 1 0 0,0 1-1 0 0,0-1 1 0 0,0 1 0 0 0,1 0-1 0 0,-1 0 1 0 0,0-1-1 0 0,1 2 1 0 0,-1-1-1 0 0,1 0 1 0 0,-1 0-1 0 0,1 1 1 0 0,0 0 0 0 0,0-1-1 0 0,0 1-11 0 0,-14 25 228 0 0,10-18-177 0 0,1 0 0 0 0,-1 1 0 0 0,-1 6-51 0 0,6-14 149 0 0,0 0 0 0 0,0 0 0 0 0,0 0 0 0 0,1 1 0 0 0,-1-1 0 0 0,1 0 0 0 0,0 0 0 0 0,0 0 0 0 0,0 0 0 0 0,0 1 0 0 0,0-1-1 0 0,1 0 1 0 0,0 3-149 0 0,0-4-107 0 0,0 1 1 0 0,0 0-1 0 0,0 0 0 0 0,0 0 0 0 0,1-1 0 0 0,-1 1 0 0 0,1-1 0 0 0,-1 1 0 0 0,1-1 0 0 0,0 1 0 0 0,0-1 0 0 0,0 0 0 0 0,0 0 0 0 0,1 0 0 0 0,0 0 107 0 0,1 1-65 0 0,1-1-1 0 0,-1 0 1 0 0,1 0-1 0 0,-1-1 1 0 0,1 1 0 0 0,-1-1-1 0 0,2 0 66 0 0,13 5 86 0 0,-14-5-83 0 0,0 1 0 0 0,0-1 0 0 0,0-1 0 0 0,0 1 0 0 0,0-1-1 0 0,0 1 1 0 0,0-2 0 0 0,0 1 0 0 0,3-1-3 0 0,16 0 518 0 0,-17 0-562 0 0,-1 0-1 0 0,0 0 0 0 0,1-1 1 0 0,5-2 44 0 0,4 0-276 0 0,-14 3 279 0 0,0 0 1 0 0,0 0-1 0 0,-1 0 1 0 0,1 0-1 0 0,0 0 1 0 0,0 0-1 0 0,0 0 1 0 0,-1-1-1 0 0,1 1 1 0 0,-1-1-1 0 0,2 0-3 0 0,-4 1 35 0 0,1 1 0 0 0,-1-1-1 0 0,1 1 1 0 0,-1-1-1 0 0,1 1 1 0 0,-1-1-1 0 0,1 0 1 0 0,0 1-1 0 0,-1-1 1 0 0,1 0 0 0 0,0 1-1 0 0,-1-1 1 0 0,1 0-1 0 0,0 1 1 0 0,0-1-1 0 0,0 0 1 0 0,-1 1-1 0 0,1-1 1 0 0,0 0 0 0 0,0 1-1 0 0,0-1 1 0 0,0 0-1 0 0,0 0 1 0 0,1 1-1 0 0,-1-1 1 0 0,0 0-1 0 0,0 1 1 0 0,0-1-1 0 0,1 0 1 0 0,-1 1 0 0 0,0-1-1 0 0,0 0 1 0 0,1 1-1 0 0,-1-1 1 0 0,1 0-35 0 0,-9-8 202 0 0,8 9-201 0 0,0-1 0 0 0,-1 1 0 0 0,1-1 0 0 0,0 1 0 0 0,-1-1 0 0 0,1 0 0 0 0,0 1 0 0 0,0-1 0 0 0,0 1 0 0 0,0-1 0 0 0,-1 0 0 0 0,1 1 0 0 0,0-1 0 0 0,0 1 0 0 0,0-1 0 0 0,0 0 0 0 0,0 1-1 0 0,1-1 0 0 0,-1 0 3 0 0,0 1 0 0 0,0-1 0 0 0,0 1 0 0 0,0-1 0 0 0,0 0 0 0 0,0 1-1 0 0,-1-1 1 0 0,1 0 0 0 0,0 1 0 0 0,0-1 0 0 0,0 1 0 0 0,0-1-1 0 0,-1 0 1 0 0,1 1 0 0 0,0-1 0 0 0,-1 1 0 0 0,1-1-3 0 0,-2-1 7 0 0,-1-2-6 0 0,0 1-1 0 0,1-1 1 0 0,-1 1-1 0 0,1-1 1 0 0,0 0-1 0 0,-1-3 0 0 0,2-1 64 0 0,1 0 0 0 0,0 0 0 0 0,0 0 0 0 0,1 0 0 0 0,0 0 0 0 0,1-2-64 0 0,-1 8 1 0 0,0 1-1 0 0,0-1 0 0 0,0 0 0 0 0,0 1 0 0 0,0-1 0 0 0,0 1 0 0 0,0-1 0 0 0,1 1 1 0 0,-1 0-1 0 0,1-1 0 0 0,-1 1 0 0 0,1 0 0 0 0,-1 0 0 0 0,1 0 0 0 0,25-14-23 0 0,-23 14-35 0 0,1 1 0 0 0,-1-1 1 0 0,0 1-1 0 0,1-1 0 0 0,-1 1 0 0 0,1 1 0 0 0,-1-1 0 0 0,1 1 58 0 0,11-1-126 0 0,0 0 96 0 0,0 1 30 0 0,-12 1 0 0 0,-1 1 0 0 0,13 2-23 0 0,-13-4 18 0 0,0-1 0 0 0,0 1 0 0 0,-1 0 0 0 0,1 0 0 0 0,0 1 0 0 0,0-1 0 0 0,-1 0 0 0 0,1 1 0 0 0,-1 0 0 0 0,1 0 0 0 0,-1-1 0 0 0,0 1 0 0 0,1 1 5 0 0,2 2-1 0 0,0 0 0 0 0,0-1 0 0 0,1 1-1 0 0,0-1 1 0 0,1 0 1 0 0,-2-1 14 0 0,1 1 0 0 0,-1-1 0 0 0,-1 1 0 0 0,1 0-1 0 0,0 0 1 0 0,-1 1 0 0 0,2 3-14 0 0,15 14 74 0 0,-17-18-74 0 0,0 0-1 0 0,0-1 1 0 0,-1 2-1 0 0,0-1 0 0 0,0 0 1 0 0,0 0-1 0 0,0 1 0 0 0,1 3 1 0 0,-4-8 0 0 0,0 1 0 0 0,0-1 0 0 0,0 1 0 0 0,0 0 0 0 0,0-1 0 0 0,0 1 0 0 0,0-1 0 0 0,0 1 0 0 0,0 0 0 0 0,0-1 0 0 0,0 1 0 0 0,-1-1-1 0 0,1 1 1 0 0,0-1 0 0 0,0 1 0 0 0,-1-1 0 0 0,1 1 0 0 0,0-1 0 0 0,-1 1 0 0 0,1-1 0 0 0,0 1 0 0 0,-1-1 0 0 0,1 1 0 0 0,-1-1 0 0 0,1 0-1 0 0,-1 1 1 0 0,1-1 0 0 0,-1 0 0 0 0,1 1 0 0 0,-1-1 1 0 0,1 0 0 0 0,0 0 0 0 0,-1 0 0 0 0,1 1 1 0 0,0-1-1 0 0,-1 0 0 0 0,1 0 0 0 0,0 0 0 0 0,0 1 0 0 0,-1-1 0 0 0,1 0 0 0 0,0 1 0 0 0,0-1 0 0 0,-1 0 0 0 0,1 0 0 0 0,0 1 0 0 0,0-1 0 0 0,0 0 0 0 0,-1 1 0 0 0,1-1 0 0 0,0 1 0 0 0,0-1 0 0 0,0 0 0 0 0,0 1 0 0 0,0-1 0 0 0,0 0 1 0 0,0 1-1 0 0,0-1 0 0 0,0 1 0 0 0,0-1 0 0 0,0 0 0 0 0,0 1 0 0 0,0-1 0 0 0,0 0 0 0 0,0 1 0 0 0,0-1 0 0 0,0 1 0 0 0,1-1 0 0 0,-1 0 0 0 0,0 1 0 0 0,0-1 0 0 0,0 0 0 0 0,1 1 0 0 0,-1-1 0 0 0,0 0 0 0 0,0 0 0 0 0,1 1 1 0 0,-1-1-1 0 0,0 0 0 0 0,1 0 0 0 0,-1 1 0 0 0,0-1 0 0 0,1 0-1 0 0,-1 1 4 0 0,0-1 1 0 0,1 1-1 0 0,-1-1 1 0 0,1 1-1 0 0,-1-1 1 0 0,0 1-1 0 0,0-1 1 0 0,1 1-1 0 0,-1-1 1 0 0,0 1-1 0 0,0 0 1 0 0,0-1-1 0 0,0 1 1 0 0,1-1-1 0 0,-1 1 1 0 0,0 0-1 0 0,0-1 1 0 0,0 1-1 0 0,-1 0 1 0 0,1-1-1 0 0,0 1 1 0 0,0-1-1 0 0,0 1 1 0 0,0 0-1 0 0,0-1 1 0 0,-1 1-1 0 0,1-1 0 0 0,0 1 1 0 0,-1-1-1 0 0,1 1 1 0 0,0-1-1 0 0,-1 1 1 0 0,1-1-1 0 0,0 1 1 0 0,-1-1-1 0 0,1 1 1 0 0,-1-1-5 0 0,0 2 20 0 0,-1-1 1 0 0,0 1-1 0 0,1-1 0 0 0,-1 1 1 0 0,0-1-1 0 0,0 0 0 0 0,0 0 0 0 0,0 0 1 0 0,0 0-1 0 0,0 0 0 0 0,0 0 1 0 0,0 0-1 0 0,0-1 0 0 0,-1 1-20 0 0,2-1 3 0 0,0 1 0 0 0,0-1 0 0 0,0 0 0 0 0,0 0 0 0 0,1 1 0 0 0,-1-1 0 0 0,0 0 0 0 0,0 0 0 0 0,0 0 0 0 0,0 0 0 0 0,0 0 0 0 0,0 0 0 0 0,1 0 0 0 0,-1-1 0 0 0,0 1 0 0 0,0 0 0 0 0,0 0 0 0 0,0-1 0 0 0,1 1 0 0 0,-1 0 0 0 0,0-1 0 0 0,0 1 0 0 0,1-1 0 0 0,-1 1 0 0 0,0-1 0 0 0,0 1 0 0 0,1-1 0 0 0,-1 0 0 0 0,1 1 0 0 0,-1-1 0 0 0,1 0 0 0 0,-1 0-3 0 0,0 0 7 0 0,1 1 0 0 0,-1-1-1 0 0,1 0 1 0 0,-1 0-1 0 0,1 0 1 0 0,-1 1 0 0 0,0-1-1 0 0,1 0 1 0 0,-1 1 0 0 0,0-1-1 0 0,0 1 1 0 0,1-1-1 0 0,-1 0 1 0 0,0 1 0 0 0,0 0-1 0 0,0-1-6 0 0,0 1 6 0 0,1 0 0 0 0,-1 0 0 0 0,1 0 0 0 0,-1-1 0 0 0,1 1 0 0 0,-1 0-1 0 0,1 0 1 0 0,-1-1 0 0 0,1 1 0 0 0,-1 0 0 0 0,1-1 0 0 0,-1 1 0 0 0,1 0 0 0 0,0-1-1 0 0,-1 1 1 0 0,1-1 0 0 0,0 1 0 0 0,-1 0 0 0 0,1-1 0 0 0,0 1 0 0 0,-1-1 0 0 0,1 1-1 0 0,0-1 1 0 0,0 1 0 0 0,0-1 0 0 0,-1 0 0 0 0,1 1 0 0 0,0-1 0 0 0,0 1 0 0 0,0-1-1 0 0,0 1 1 0 0,0-1 0 0 0,0 1 0 0 0,0-1 0 0 0,0 0 0 0 0,0 1 0 0 0,0-1 0 0 0,1 1 0 0 0,-1-1-1 0 0,0 1 1 0 0,0-1 0 0 0,0 1 0 0 0,1-1-6 0 0,5-13 32 0 0,0-1 0 0 0,0 0 0 0 0,-2 0-1 0 0,0 0 1 0 0,0-5-32 0 0,0 2-76 0 0,-1 8 53 0 0,0 1 1 0 0,1-1 0 0 0,0 0-1 0 0,0 1 1 0 0,1 0-1 0 0,0 0 1 0 0,0 0 0 0 0,1 1-1 0 0,0-1 1 0 0,1 2-1 0 0,0-1 1 0 0,0 1 0 0 0,1 0-1 0 0,0 0 1 0 0,0 1 0 0 0,0 0-1 0 0,1 0 1 0 0,0 1-1 0 0,2-1 23 0 0,19-8-191 0 0,28-8 191 0 0,1 5-3290 0 0,-46 16 2084 0 0</inkml:trace>
  <inkml:trace contextRef="#ctx1" brushRef="#br1" timeOffset="2">831 396 4608 0 0,'0'0'353'0'0,"-7"3"479"0"0,3-1 3361 0 0,3-1-4075 0 0,-1-1 0 0 0,1 1-1 0 0,-1-1 1 0 0,0 1-1 0 0,1-1 1 0 0,-1 0 0 0 0,0 0-1 0 0,1 0 1 0 0,-1 0 0 0 0,0 0-1 0 0,1 0 1 0 0,-3-1-118 0 0,-15 2 1930 0 0,16 0-1716 0 0,0 1 1 0 0,1-1 0 0 0,-1 1-1 0 0,0-1 1 0 0,1 1 0 0 0,0 0 0 0 0,-1 0-215 0 0,-4 4 271 0 0,2-3-121 0 0,-1 1 0 0 0,1-1 1 0 0,0 0-1 0 0,-1 0 0 0 0,0-1 0 0 0,0 0 0 0 0,0 0 0 0 0,1 0 0 0 0,-2-1 0 0 0,1 1 0 0 0,0-2 0 0 0,-2 1-150 0 0,4-2 21 0 0,2 1-15 0 0,1 0-1 0 0,0 0 1 0 0,0 0 0 0 0,0 0-1 0 0,-1-1 1 0 0,1 2 0 0 0,0-1-1 0 0,0 0 1 0 0,0 0 0 0 0,-1 0 0 0 0,1 1-1 0 0,0-1 1 0 0,0 0 0 0 0,0 1-1 0 0,0-1 1 0 0,0 1 0 0 0,-1 0-6 0 0,2-1 1 0 0,-1 0 0 0 0,0 1-1 0 0,0-1 1 0 0,0 1 0 0 0,1-1 0 0 0,-1 1 0 0 0,0-1 0 0 0,1 1 0 0 0,-1 0 0 0 0,0-1-1 0 0,1 1 1 0 0,-1 0 0 0 0,0 0-1 0 0,-6 7-1 0 0,5-6 1 0 0,1-1-1 0 0,-1 1 0 0 0,1 0 0 0 0,-1 0 1 0 0,1 0-1 0 0,0 0 0 0 0,0 1 0 0 0,-1 1 1 0 0,-4 6-99 0 0,3-7 12 0 0,3-3 64 0 0,-1 0 0 0 0,1 1 0 0 0,0-1 0 0 0,-1 0 0 0 0,1 0 0 0 0,0 1 0 0 0,0-1 0 0 0,-1 0 0 0 0,1 0 0 0 0,0 1 0 0 0,0-1 0 0 0,-1 0 1 0 0,1 1-1 0 0,0-1 0 0 0,0 0 0 0 0,0 1 0 0 0,0-1 0 0 0,-1 0 0 0 0,1 1 0 0 0,0-1 0 0 0,0 0 0 0 0,0 1 0 0 0,0-1 0 0 0,0 1 0 0 0,0-1 0 0 0,0 0 0 0 0,0 1 0 0 0,0-1 0 0 0,0 0 0 0 0,0 1 0 0 0,0-1 0 0 0,0 1 0 0 0,1-1 0 0 0,-1 0 0 0 0,0 1 1 0 0,0-1-1 0 0,0 0 0 0 0,0 1 0 0 0,1-1 0 0 0,-1 0 0 0 0,0 1 0 0 0,0-1 0 0 0,1 0 0 0 0,-1 1 23 0 0,0-1-89 0 0,0 0 1 0 0,1 1-1 0 0,-1-1 0 0 0,0 1 1 0 0,0-1-1 0 0,0 1 0 0 0,0-1 1 0 0,0 1-1 0 0,1-1 0 0 0,-1 1 1 0 0,0-1-1 0 0,0 1 0 0 0,-1-1 1 0 0,1 1-1 0 0,0-1 0 0 0,0 1 1 0 0,0-1-1 0 0,0 1 1 0 0,0-1-1 0 0,0 1 0 0 0,-1-1 1 0 0,1 1-1 0 0,0-1 0 0 0,0 1 1 0 0,-1-1-1 0 0,1 0 0 0 0,0 1 1 0 0,-1-1 88 0 0,1 1-447 0 0,-1 1-4381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19:53.3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85 208 11920 0 0,'-17'-2'425'0'0,"1"0"-1"0"0,0-1 1 0 0,-13-3-425 0 0,24 5 87 0 0,4 1 249 0 0,6 0-234 0 0,0 0-1 0 0,-1 1 1 0 0,1 0-1 0 0,0 0 1 0 0,0 0-1 0 0,0 1 1 0 0,0-1 0 0 0,-1 1-1 0 0,1 0 1 0 0,-1 1-1 0 0,0-1 1 0 0,1 1 0 0 0,-1 0-1 0 0,0 0 1 0 0,0 0-1 0 0,-1 0 1 0 0,1 1 0 0 0,-1-1-1 0 0,0 1 1 0 0,1 0-1 0 0,-2 0 1 0 0,1 1 0 0 0,0-1-1 0 0,1 4-101 0 0,3 7 195 0 0,0 1 0 0 0,-2 0-1 0 0,1 0 1 0 0,-2 1 0 0 0,0-1-1 0 0,1 12-194 0 0,-4-4 107 0 0,-1-24-106 0 0,0 1 0 0 0,-1 0 1 0 0,1 0-1 0 0,0-1 1 0 0,0 1-1 0 0,0 0 0 0 0,-1-1 1 0 0,1 1-1 0 0,0 0 1 0 0,-1-1-1 0 0,1 1 0 0 0,0 0 1 0 0,-1-1-1 0 0,1 1 1 0 0,-1-1-1 0 0,1 1 0 0 0,-1-1 1 0 0,0 1-1 0 0,1-1 1 0 0,-1 1-1 0 0,1-1 0 0 0,-1 0 1 0 0,0 1-1 0 0,1-1 1 0 0,-1 0-1 0 0,0 1 0 0 0,0-1-1 0 0,10-27 0 0 0,0-7-295 0 0,-4 14 757 0 0,1 1 0 0 0,7-17-462 0 0,-11 31-12 0 0,0 1 0 0 0,1-1 0 0 0,0 0 1 0 0,0 1-1 0 0,0-1 0 0 0,0 1 0 0 0,1 0 0 0 0,-1 0 1 0 0,1 0-1 0 0,0 0 0 0 0,1 1 0 0 0,2-2 12 0 0,-6 4-469 0 0,13 1 291 0 0,-10 1 185 0 0,-1 0 0 0 0,1 0 0 0 0,0 0 0 0 0,-1 0 0 0 0,1 1 0 0 0,-1-1 0 0 0,1 1 0 0 0,-1 0 0 0 0,1 0 0 0 0,-1 0 0 0 0,0 1 0 0 0,0-1 0 0 0,0 1 0 0 0,2 2-7 0 0,7 8 21 0 0,0 1-1 0 0,6 11-20 0 0,-2-4-11 0 0,-1 3-4 0 0,-12-19 163 0 0,1 0 1 0 0,-1 0 0 0 0,1 0 0 0 0,0 0-1 0 0,3 3-148 0 0,-5-7 376 0 0,-2-1-32 0 0,0 0-134 0 0,0 0-61 0 0,0 0-12 0 0,0 0-13 0 0,0 0-37 0 0,0-3 133 0 0,0-3-189 0 0,0 0 0 0 0,0 1 0 0 0,1-1 0 0 0,0 0 0 0 0,1 1 1 0 0,-1-1-1 0 0,1 1 0 0 0,0-1 0 0 0,0 1 0 0 0,1 0 0 0 0,-1 0 0 0 0,1 0 0 0 0,1-1-31 0 0,3-3-56 0 0,-6 7 51 0 0,-1 1 0 0 0,1-1 0 0 0,0 1 0 0 0,0-1-1 0 0,1 1 1 0 0,-1 0 0 0 0,0 0 0 0 0,0-1 0 0 0,1 1 0 0 0,-1 0 0 0 0,0 0-1 0 0,1 0 1 0 0,-1 0 0 0 0,1 1 0 0 0,0-1 0 0 0,-1 0 0 0 0,1 0-1 0 0,-1 1 1 0 0,1-1 0 0 0,0 1 0 0 0,0 0 0 0 0,-1 0 0 0 0,1-1-1 0 0,0 1 1 0 0,0 0 0 0 0,-1 0 0 0 0,1 0 0 0 0,0 1 0 0 0,0-1-1 0 0,1 1 6 0 0,0-1-8 0 0,1 1-1 0 0,0 0 0 0 0,-1 0 1 0 0,1 1-1 0 0,-1-1 0 0 0,1 1 1 0 0,-1 0-1 0 0,0 0 0 0 0,1 0 0 0 0,-1 0 9 0 0,30 27 12 0 0,-18-16-27 0 0,18 23-39 0 0,-29-33 54 0 0,-1 1 0 0 0,0-1 0 0 0,1 1 0 0 0,-1 0 0 0 0,-1 0 0 0 0,1 0 0 0 0,-1 0 0 0 0,3 4 0 0 0,-4-6 2 0 0,1 0-1 0 0,0 1 0 0 0,-1-1 0 0 0,1 0 1 0 0,1 0-1 0 0,-1 0 0 0 0,0 0 0 0 0,0 0 1 0 0,1 0-1 0 0,-1-1 0 0 0,1 1 0 0 0,1 0-1 0 0,16 11-551 0 0,-18-11 208 0 0,1 0 0 0 0,-1 0-1 0 0,1 0 1 0 0,-1-1-1 0 0,1 1 1 0 0,0-1-1 0 0,1 1 344 0 0,7 1-6139 0 0</inkml:trace>
  <inkml:trace contextRef="#ctx0" brushRef="#br0" timeOffset="1">802 333 15200 0 0,'0'0'696'0'0,"0"0"-14"0"0,-3 4-413 0 0,-18 25-84 0 0,17-24-152 0 0,1-1 1 0 0,-1 0-1 0 0,1 1 0 0 0,0 0 1 0 0,1 0-1 0 0,-1 0 1 0 0,1 0-1 0 0,0 0 1 0 0,0 0-1 0 0,0 1 0 0 0,0 4-33 0 0,1-5 65 0 0,1 0-1 0 0,0-1 1 0 0,0 1-1 0 0,1 0 0 0 0,-1-1 1 0 0,1 1-1 0 0,0-1 0 0 0,0 1 1 0 0,0 0-1 0 0,1-1 0 0 0,0 0 1 0 0,0 1-1 0 0,0-1 1 0 0,0 0-1 0 0,0 0 0 0 0,1 0 1 0 0,0-1-1 0 0,0 1 0 0 0,0 0 1 0 0,0-1-1 0 0,1 0 0 0 0,-1 1-64 0 0,1-2 55 0 0,-1 0-1 0 0,1 0 0 0 0,0-1 0 0 0,-1 1 1 0 0,1-1-1 0 0,0 0 0 0 0,0 1 0 0 0,0-2 1 0 0,0 1-1 0 0,0 0 0 0 0,0-1 0 0 0,1 0-54 0 0,4 1-8 0 0,-1-1-1 0 0,1-1 1 0 0,-1 0-1 0 0,1 0 0 0 0,1-1 9 0 0,-6 1-31 0 0,0-1 0 0 0,-1 1 0 0 0,1-1-1 0 0,-1 0 1 0 0,1 0 0 0 0,-1-1-1 0 0,0 1 1 0 0,0-1 0 0 0,0 0-1 0 0,0 0 1 0 0,0 0 0 0 0,-1 0-1 0 0,1 0 1 0 0,-1 0 0 0 0,0-1 0 0 0,0 1-1 0 0,0-1 1 0 0,0 1 0 0 0,-1-1-1 0 0,0 0 1 0 0,1 0 0 0 0,-1 0-1 0 0,0-2 32 0 0,2-12 22 0 0,-2 16-7 0 0,0-1-1 0 0,-1 1 1 0 0,1-1 0 0 0,-1 1 0 0 0,0-1 0 0 0,1 1 0 0 0,-1-1 0 0 0,-1 1 0 0 0,1-1 0 0 0,0 1 0 0 0,0-1 0 0 0,-1 1 0 0 0,0-1 0 0 0,1 1 0 0 0,-1-1-15 0 0,-6-16 223 0 0,6 15-224 0 0,0 0 1 0 0,-1 0-1 0 0,0 0 1 0 0,1 0-1 0 0,-1 0 0 0 0,0 0 1 0 0,-1 0-1 0 0,1 1 1 0 0,-1-1-1 0 0,0 1 1 0 0,0-1-47 0 0,-1 0 1 0 0,0 1-1 0 0,0 0 1 0 0,0-1-1 0 0,0 2 0 0 0,0-1 1 0 0,-1 0-1 0 0,1 1 1 0 0,-1 0-1 0 0,1 0 0 0 0,-1 0 1 0 0,0 0-1 0 0,0 1 1 0 0,0 0-1 0 0,0 0 0 0 0,0 0 1 0 0,0 1-1 0 0,0 0 1 0 0,0 0-1 0 0,0 0 0 0 0,-1 0 1 0 0,-1 1 46 0 0,5 0-245 0 0,1-1 0 0 0,-1 0 1 0 0,0 1-1 0 0,0-1 0 0 0,1 1 0 0 0,-1 0 1 0 0,0-1-1 0 0,1 1 0 0 0,-1 0 0 0 0,1 0 0 0 0,-1 0 1 0 0,1 0-1 0 0,-1 1 0 0 0,0 0 245 0 0,1-1-1316 0 0,1-1-10 0 0</inkml:trace>
  <inkml:trace contextRef="#ctx0" brushRef="#br0" timeOffset="2">1245 328 13824 0 0,'0'0'314'0'0,"0"0"-255"0"0,0-1-1 0 0,0 1 1 0 0,0 0 0 0 0,1 0-1 0 0,-1 0 1 0 0,0 0 0 0 0,0 0-1 0 0,1 0 1 0 0,-1 0-1 0 0,0 0 1 0 0,0 0 0 0 0,0 0-1 0 0,1 0 1 0 0,-1 0-1 0 0,0 0 1 0 0,0 0 0 0 0,1 0-1 0 0,-1 1 1 0 0,0-1 0 0 0,0 0-1 0 0,0 0 1 0 0,1 0-1 0 0,-1 0 1 0 0,0 0 0 0 0,0 0-1 0 0,0 1-58 0 0,-18 10 656 0 0,15-10-566 0 0,0 1-1 0 0,0-1 1 0 0,0 1-1 0 0,0 0 1 0 0,0 1-1 0 0,0-1 1 0 0,-1 2-90 0 0,-1 1 73 0 0,0-1 0 0 0,0 0 1 0 0,-1 0-1 0 0,1-1 0 0 0,-5 2-73 0 0,5-2 48 0 0,0 0 0 0 0,0 1 0 0 0,-1-1 0 0 0,2 1 0 0 0,-1 0 0 0 0,-3 3-48 0 0,-22 25 235 0 0,29-32-231 0 0,1 1 0 0 0,-1 0-1 0 0,0 0 1 0 0,0 0 0 0 0,1 0-1 0 0,-1 0 1 0 0,0 0 0 0 0,1 0 0 0 0,-1 0-1 0 0,1 0 1 0 0,0 0 0 0 0,-1 0-1 0 0,1 0 1 0 0,0 0 0 0 0,-1 1-4 0 0,1-1 3 0 0,0-1 0 0 0,0 1 0 0 0,0 0 0 0 0,-1 0 0 0 0,1 0 0 0 0,0 0 0 0 0,-1 0 0 0 0,1-1 0 0 0,-1 1 0 0 0,1 0 0 0 0,-1 0 0 0 0,1-1 0 0 0,-1 1 0 0 0,0 0 0 0 0,1-1 0 0 0,-1 1 0 0 0,0 0-3 0 0,1-1 1 0 0,0 0 1 0 0,-1 0-1 0 0,1 0 0 0 0,0 0 1 0 0,0 1-1 0 0,0-1 1 0 0,-1 0-1 0 0,1 0 0 0 0,0 1 1 0 0,0-1-1 0 0,-1 0 0 0 0,1 0 1 0 0,0 0-1 0 0,0 1 1 0 0,0-1-1 0 0,0 0 0 0 0,0 1 1 0 0,0-1-1 0 0,-1 0 1 0 0,1 0-1 0 0,0 1 0 0 0,0-1 1 0 0,0 0-1 0 0,0 1 1 0 0,0-1-1 0 0,0 0 0 0 0,0 0 1 0 0,0 1-1 0 0,0-1 1 0 0,0 0-1 0 0,0 1 0 0 0,0-1 1 0 0,0 0-1 0 0,1 1 1 0 0,-1-1-1 0 0,0 0 0 0 0,0 0 1 0 0,0 1-1 0 0,0-1 0 0 0,0 0 1 0 0,1 0-1 0 0,-1 1 1 0 0,0-1-1 0 0,0 0 0 0 0,0 0 1 0 0,1 0-1 0 0,-1 1 1 0 0,0-1-1 0 0,0 0 0 0 0,1 0 1 0 0,-1 0-1 0 0,0 0 1 0 0,0 0-1 0 0,1 1 0 0 0,-1-1 1 0 0,0 0-1 0 0,1 0 1 0 0,-1 0-1 0 0,0 0-1 0 0,2 1 43 0 0,0 0 0 0 0,0-1 0 0 0,0 1 0 0 0,1 0 0 0 0,-1-1 0 0 0,0 1 0 0 0,0-1 0 0 0,1 0-43 0 0,3 0 77 0 0,1-1-1 0 0,-1 0 0 0 0,0 0 0 0 0,0 0 0 0 0,0-1 0 0 0,0 0 0 0 0,0 0 0 0 0,0-1 1 0 0,0 1-1 0 0,-1-1 0 0 0,1 0 0 0 0,1-2-76 0 0,1-1-14 0 0,0 0 1 0 0,-1 0-1 0 0,0-1 1 0 0,0 1-1 0 0,-1-2 1 0 0,0 1-1 0 0,0-1 1 0 0,0 0 13 0 0,-4 3 14 0 0,1 0 0 0 0,0-1 0 0 0,-1 1 0 0 0,2-6-14 0 0,4-12 29 0 0,-2 8-9 0 0,-1 0 0 0 0,-1-1 0 0 0,0 1 0 0 0,-1-1 0 0 0,-1 0-1 0 0,0-9-19 0 0,3-15 9 0 0,-1 10 18 0 0,-1-1-1 0 0,-1-5-26 0 0,-3 31 0 0 0,1 0-1 0 0,-1-1 0 0 0,0 1 0 0 0,0-1 0 0 0,-2-2 1 0 0,2 4 15 0 0,0-1-1 0 0,0 0 1 0 0,0 0-1 0 0,0 0 0 0 0,1-1-14 0 0,0 4 8 0 0,0 1-1 0 0,0 0 0 0 0,0 0 1 0 0,0 0-1 0 0,0-1 0 0 0,-1 1 0 0 0,1 0 1 0 0,0 0-1 0 0,-1 0 0 0 0,1 0 1 0 0,0 0-1 0 0,-1-1 0 0 0,0 1 1 0 0,1 0-1 0 0,-1 0 0 0 0,1 0 0 0 0,-1 0 1 0 0,0 1-1 0 0,0-1 0 0 0,0 0 1 0 0,1 0-1 0 0,-1 0 0 0 0,-1 0-7 0 0,2 1-6 0 0,-1 0 0 0 0,0 0 0 0 0,0 0 0 0 0,1-1 0 0 0,-1 1 0 0 0,0 0 0 0 0,0 0 0 0 0,0 0 0 0 0,1 0 0 0 0,-1 1 0 0 0,0-1 0 0 0,0 0 0 0 0,1 0 0 0 0,-1 0 0 0 0,0 1 0 0 0,1-1 0 0 0,-1 0 0 0 0,0 1 0 0 0,0-1 0 0 0,1 0 0 0 0,-1 1 0 0 0,1-1 0 0 0,-1 1 0 0 0,0-1 0 0 0,1 1 0 0 0,-1-1 0 0 0,1 1 0 0 0,-1 0 0 0 0,1-1 0 0 0,0 1 0 0 0,-1 0 0 0 0,1-1 0 0 0,-1 1 0 0 0,1 0 6 0 0,-3 5 45 0 0,0-1 0 0 0,1 1 0 0 0,0 0 0 0 0,0 0-1 0 0,0 0 1 0 0,1 1 0 0 0,0-1 0 0 0,0 0 0 0 0,0 1-1 0 0,1-1 1 0 0,0 1-45 0 0,0 13-127 0 0,1 0 0 0 0,4 18 127 0 0,11 64-207 0 0,-14-96 207 0 0,-1 0 0 0 0,1-1 0 0 0,1 1 0 0 0,-1-1 0 0 0,1 0 0 0 0,0 1 0 0 0,0-1 0 0 0,0 0 0 0 0,2 1 0 0 0,0 1 0 0 0,0 0 0 0 0,-1 1 0 0 0,4 6 0 0 0,-6-9 25 0 0,1 0-1 0 0,0 0 0 0 0,1 0 0 0 0,-1-1 0 0 0,1 1 0 0 0,0-1 1 0 0,0 0-1 0 0,0 0 0 0 0,0 0 0 0 0,1-1 0 0 0,-1 0 0 0 0,1 0 1 0 0,0 0-1 0 0,0 0 0 0 0,0-1 0 0 0,1 0-24 0 0,-1 0 144 0 0,0 0 1 0 0,0-1-1 0 0,0 1 0 0 0,0-1 1 0 0,0-1-1 0 0,1 1 0 0 0,-1-1 0 0 0,0 0 1 0 0,4 0-145 0 0,5-1-66 0 0,-1 0 1 0 0,0-1 0 0 0,5-2 65 0 0,-10 2 3 0 0,0 0 0 0 0,0 0 0 0 0,0-1 1 0 0,0 0-1 0 0,0 0 0 0 0,-1-1 0 0 0,0 0 0 0 0,1 0 1 0 0,-2-1-1 0 0,1 0 0 0 0,0 0 0 0 0,4-6-3 0 0,-2 2-36 0 0,-1 0-1 0 0,0-1 1 0 0,0 0 0 0 0,-1-1-1 0 0,2-3 37 0 0,-6 8-63 0 0,0 0 1 0 0,0 0-1 0 0,-1-1 1 0 0,1 1-1 0 0,-1-1 1 0 0,-1 1-1 0 0,1-1 1 0 0,-1 0-1 0 0,0 1 0 0 0,-1-5 63 0 0,0 9-13 0 0,0 1 0 0 0,0-1 0 0 0,0 0 0 0 0,0 0 0 0 0,-1 1 0 0 0,1-1 0 0 0,-1 0 0 0 0,1 1 0 0 0,-1-1 0 0 0,0 1 0 0 0,1-1 0 0 0,-1 0 0 0 0,0 1 0 0 0,0-1 0 0 0,0 1 0 0 0,0 0 0 0 0,0-1 0 0 0,-1 1 0 0 0,1 0 0 0 0,0 0 0 0 0,-1 0 0 0 0,1 0 0 0 0,-2-1 13 0 0,2 2-5 0 0,0-1-1 0 0,0 1 1 0 0,0-1-1 0 0,-1 1 1 0 0,1-1-1 0 0,0 1 1 0 0,-1 0-1 0 0,1 0 1 0 0,0 0-1 0 0,-1 0 1 0 0,1 0-1 0 0,0 0 1 0 0,-1 0-1 0 0,1 0 1 0 0,0 1-1 0 0,-1-1 1 0 0,1 0-1 0 0,0 1 1 0 0,0-1-1 0 0,-1 1 1 0 0,1-1-1 0 0,0 1 1 0 0,0 0-1 0 0,0-1 1 0 0,0 1-1 0 0,0 0 1 0 0,0 0-1 0 0,0 0 1 0 0,0 0-1 0 0,0 0 6 0 0,-6 7-24 0 0,1-1-1 0 0,0 1 1 0 0,0 1-1 0 0,1-1 1 0 0,0 1 0 0 0,1 0-1 0 0,0 0 1 0 0,0 0-1 0 0,1 1 1 0 0,0-1-1 0 0,1 1 1 0 0,-1 5 24 0 0,2-7 55 0 0,0 0 1 0 0,1 0-1 0 0,-1-1 1 0 0,2 1 0 0 0,-1 0-1 0 0,1 0 1 0 0,0-1 0 0 0,1 1-1 0 0,-1-1 1 0 0,2 1-1 0 0,-1-1 1 0 0,1 1 0 0 0,0-1-1 0 0,0 0 1 0 0,1-1-1 0 0,1 3-55 0 0,-2-6 99 0 0,-1-1 0 0 0,1 1 0 0 0,-1-1 0 0 0,1 1 0 0 0,0-1-1 0 0,0 0 1 0 0,0 0 0 0 0,0 0 0 0 0,0 0 0 0 0,1 0 0 0 0,-1-1-1 0 0,2 1-97 0 0,10 3-44 0 0,1-1 1 0 0,5 1 42 0 0,0 0 182 0 0,-11-2-317 0 0,-1-1-1 0 0,1 0 1 0 0,-1-1-1 0 0,1 0 1 0 0,0 0-1 0 0,-1-1 0 0 0,1 0 1 0 0,0-1-1 0 0,0 0 136 0 0,17-7-780 0 0</inkml:trace>
  <inkml:trace contextRef="#ctx0" brushRef="#br0" timeOffset="3">2157 288 15632 0 0,'0'0'718'0'0,"-8"-1"231"0"0,0 0-888 0 0,0 0-1 0 0,0 1 1 0 0,0 0-1 0 0,0 1 1 0 0,0 0-1 0 0,-6 2-60 0 0,11-3 16 0 0,-1 1 0 0 0,1 0 0 0 0,-1 0 0 0 0,1 0 0 0 0,-1 0 0 0 0,1 1-1 0 0,0 0 1 0 0,-1-1 0 0 0,1 1 0 0 0,0 0 0 0 0,0 1 0 0 0,1-1 0 0 0,-1 0 0 0 0,0 1 0 0 0,-1 2-16 0 0,3-3 19 0 0,0-1 1 0 0,0 1 0 0 0,0 0-1 0 0,0 0 1 0 0,1 0-1 0 0,-1 0 1 0 0,0 0 0 0 0,1 0-1 0 0,0 0 1 0 0,-1 1 0 0 0,1-1-1 0 0,0 0 1 0 0,0 0-1 0 0,1 0 1 0 0,-1 0 0 0 0,0 0-1 0 0,0 0 1 0 0,1 0-1 0 0,0 0 1 0 0,-1 0 0 0 0,1 0-1 0 0,0 0 1 0 0,0 0-1 0 0,0 0 1 0 0,1 1-20 0 0,3 5 111 0 0,1 0 0 0 0,0-1 0 0 0,0 1-1 0 0,1-1 1 0 0,0 0-111 0 0,-5-5-47 0 0,35 28 202 0 0,-27-23-127 0 0,-1 1-1 0 0,0 0 1 0 0,-1 0-1 0 0,3 3-27 0 0,1 4 12 0 0,-12-15-11 0 0,1 0 0 0 0,-1 0 0 0 0,0 0 0 0 0,0 0 0 0 0,0 0 0 0 0,1 1 0 0 0,-1-1-1 0 0,0 0 1 0 0,0 0 0 0 0,0 0 0 0 0,0 1 0 0 0,1-1 0 0 0,-1 0 0 0 0,0 0 0 0 0,0 0-1 0 0,0 1 1 0 0,0-1 0 0 0,0 0 0 0 0,0 0 0 0 0,0 1 0 0 0,0-1 0 0 0,0 0 0 0 0,0 0-1 0 0,0 1 1 0 0,0-1 0 0 0,0 0 0 0 0,0 0 0 0 0,0 1 0 0 0,0-1 0 0 0,0 0 0 0 0,0 0-1 0 0,0 0 1 0 0,0 1 0 0 0,0-1 0 0 0,0 0 0 0 0,-1 0 0 0 0,1 1 0 0 0,0-1 0 0 0,0 0-1 0 0,0 0 1 0 0,0 0 0 0 0,0 1 0 0 0,-1-1 0 0 0,1 0 0 0 0,0 0 0 0 0,0 0 0 0 0,0 0-1 0 0,-1 0 1 0 0,1 1 0 0 0,0-1 0 0 0,0 0 0 0 0,0 0 0 0 0,-1 0 0 0 0,1 0 0 0 0,0 0-1 0 0,0 0 1 0 0,-1 0 0 0 0,1 0 0 0 0,0 0 0 0 0,0 0 0 0 0,-1 0-1 0 0,-4 3 34 0 0,-1 0 1 0 0,1-1-1 0 0,-1 1 1 0 0,0-1-1 0 0,0-1 0 0 0,0 1 1 0 0,-6 0-35 0 0,-46 4 60 0 0,40-5-209 0 0,-47 5-1655 0 0,28-4-4541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19:53.3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22 405 10136 0 0,'0'0'36'0'0,"-1"-1"1"0"0,1 1-1 0 0,-1-1 1 0 0,1 1 0 0 0,0-1-1 0 0,-1 1 1 0 0,1-1-1 0 0,0 1 1 0 0,-1-1 0 0 0,1 0-1 0 0,0 1 1 0 0,0-1-1 0 0,-1 0 1 0 0,1 1 0 0 0,0-1-1 0 0,0 0 1 0 0,0 1-1 0 0,0-1 1 0 0,0 0-1 0 0,0 1 1 0 0,0-1 0 0 0,0 0-1 0 0,0 0-36 0 0,0-5 215 0 0,0 6-215 0 0,0-1 0 0 0,0 1 0 0 0,-1 0 0 0 0,1-1 0 0 0,0 1 0 0 0,0 0 0 0 0,0-1 0 0 0,0 1 0 0 0,0 0 0 0 0,0-1 0 0 0,0 1 0 0 0,0 0 0 0 0,0-1 0 0 0,0 1 0 0 0,0 0 0 0 0,1-1 0 0 0,-1 1 0 0 0,0 0 0 0 0,0-1 0 0 0,0 1 0 0 0,0 0 0 0 0,0-1 0 0 0,1 1 0 0 0,-1 0 0 0 0,0-1 0 0 0,0 1 0 0 0,1 0 0 0 0,-1 0 0 0 0,0-1 0 0 0,0 1 0 0 0,0 0 0 0 0,0 0 0 0 0,1 0 0 0 0,-1 0 0 0 0,0-1 0 0 0,0 1 0 0 0,0 0 0 0 0,0 0 0 0 0,0 0 0 0 0,0-1 0 0 0,0 1 0 0 0,0 0 0 0 0,0 0 0 0 0,0-1 0 0 0,1 1 0 0 0,-1 0 0 0 0,0 0 0 0 0,0 0 0 0 0,0-1 0 0 0,-1 1 0 0 0,1 0 0 0 0,0 0 0 0 0,0-1 0 0 0,0 1 0 0 0,0 0 0 0 0,0 0 0 0 0,0 0 0 0 0,0-1 0 0 0,0 1 0 0 0,0 0 0 0 0,0 0 0 0 0,-1 0 0 0 0,1-1 0 0 0,0 1 0 0 0,0-1 71 0 0,-1 0-1 0 0,1 0 1 0 0,0-1 0 0 0,0 1 0 0 0,0 0 0 0 0,0 0 0 0 0,0-1 0 0 0,0 1 0 0 0,0 0-1 0 0,0 0 1 0 0,1-1 0 0 0,-1 1 0 0 0,0 0 0 0 0,1 0 0 0 0,0-1-71 0 0,2-12 1198 0 0,-3 13-1170 0 0,0 1 0 0 0,0-1 0 0 0,-1 1 0 0 0,1-1 0 0 0,0 1 0 0 0,0-1-1 0 0,0 1 1 0 0,0 0 0 0 0,0-1 0 0 0,0 1 0 0 0,-1-1 0 0 0,1 1 0 0 0,0-1 0 0 0,0 1 0 0 0,-1 0 0 0 0,1-1 0 0 0,0 1 0 0 0,0 0 0 0 0,-1-1 0 0 0,1 1 0 0 0,-1 0 0 0 0,1 0 0 0 0,0-1 0 0 0,-1 1 0 0 0,1 0 0 0 0,0 0 0 0 0,-1-1-28 0 0,-7-2 182 0 0,-1-2 520 0 0,9 5-678 0 0,0-1 1 0 0,0 1-1 0 0,1-1 0 0 0,-1 1 0 0 0,0-1 0 0 0,0 1 0 0 0,0 0 0 0 0,1-1 0 0 0,-1 1 0 0 0,0 0 1 0 0,1-1-1 0 0,-1 1 0 0 0,0 0 0 0 0,1-1 0 0 0,-1 1 0 0 0,0 0 0 0 0,1-1 0 0 0,-1 1 1 0 0,1 0-1 0 0,-1 0 0 0 0,1 0 0 0 0,-1-1 0 0 0,0 1 0 0 0,1 0 0 0 0,-1 0 0 0 0,1 0 1 0 0,-1 0-25 0 0,10-8 461 0 0,5-6 765 0 0,-14 13-839 0 0,-1 1 101 0 0,0 0 21 0 0,0 0-66 0 0,1 32-278 0 0,0-8-165 0 0,1-1 0 0 0,-2-10 0 0 0,1 0 0 0 0,0 0 0 0 0,1 1 0 0 0,1-2 0 0 0,3 12 0 0 0,-5-19 0 0 0,5 12 0 0 0,-5-13 0 0 0,1 1 0 0 0,-1-1 0 0 0,0 1 0 0 0,0-1 0 0 0,-1 1 0 0 0,1 3 0 0 0,-1-6 0 0 0,1 0 0 0 0,-1 0 0 0 0,1 1 0 0 0,0-1 0 0 0,-1 0 0 0 0,1-1 0 0 0,0 1 0 0 0,0 0 0 0 0,0 0 0 0 0,0 0 0 0 0,0 0 0 0 0,1-1 0 0 0,-1 1 0 0 0,1-1 0 0 0,-1 1 0 0 0,1-1 0 0 0,-1 1 0 0 0,1-1 0 0 0,0 0 0 0 0,1 1 0 0 0,4 2 0 0 0,-1 0 0 0 0,1 0 0 0 0,0-1 0 0 0,0 0 0 0 0,2 0 0 0 0,-5-2 0 0 0,0 0 0 0 0,-1-1 0 0 0,1 1 0 0 0,0-1 0 0 0,-1 0 0 0 0,1 0 0 0 0,0 0 0 0 0,0 0 0 0 0,-1-1 0 0 0,1 0 0 0 0,2 0 0 0 0,3-2 0 0 0,1 0 0 0 0,-1 0 0 0 0,7-4 0 0 0,-14 5 0 0 0,1 1 0 0 0,-1-1 0 0 0,0 0 0 0 0,1 1 0 0 0,-1-1 0 0 0,0 0 0 0 0,0-1 0 0 0,0 1 0 0 0,1-2 0 0 0,8-9 443 0 0,-8 10-296 0 0,-1 0-1 0 0,0 0 1 0 0,0 0 0 0 0,0-1 0 0 0,0 1-1 0 0,0-1 1 0 0,-1 0 0 0 0,1 1 0 0 0,0-4-147 0 0,7-16-601 0 0,-6 17 278 0 0,-1 2 236 0 0,0 1 0 0 0,0-1 0 0 0,0 0-1 0 0,-1 0 1 0 0,1 0 0 0 0,-1 0 0 0 0,0 0 0 0 0,0 0 0 0 0,0-3 87 0 0,1-1 0 0 0,-2 7 0 0 0,1 0 0 0 0,-1 1 0 0 0,0-1 0 0 0,1 0 0 0 0,-1 0 0 0 0,0 0 0 0 0,0 0 0 0 0,0 0 0 0 0,0 0 0 0 0,0 0 0 0 0,0 0 0 0 0,0 0 0 0 0,0 0 0 0 0,0 0 0 0 0,-1 0 0 0 0,1 0 0 0 0,0 0 0 0 0,0 0 0 0 0,-1 0 0 0 0,1 0 0 0 0,-1 0 0 0 0,1 0 0 0 0,-1 0 0 0 0,20 58 0 0 0,-16-52 0 0 0,7 16 0 0 0,11 18 0 0 0,-17-34 0 0 0,-1 0 0 0 0,1-1 0 0 0,0 0 0 0 0,4 3 0 0 0,10 13 0 0 0,-11-16 0 0 0,-6-4 0 0 0,0-1 0 0 0,0 1 0 0 0,1 0 0 0 0,-1-1 0 0 0,0 1 0 0 0,0-1 0 0 0,0 1 0 0 0,0-1 0 0 0,1 0 0 0 0,-1 1 0 0 0,0-1 0 0 0,0 0 0 0 0,0 0 0 0 0,-1 0 0 0 0,1 0 0 0 0,0 0 0 0 0,0 0 0 0 0,0 0 0 0 0,-1 0 0 0 0,1-1 0 0 0,13-24 0 0 0,-13 22 0 0 0,6-11-82 0 0,-5 9-135 0 0,0 0 1 0 0,1 0-1 0 0,0 0 0 0 0,0 1 1 0 0,1-1-1 0 0,-1 1 1 0 0,1 0-1 0 0,0 0 0 0 0,4-4 217 0 0,10-10-17 0 0,-15 15 17 0 0,0 1 0 0 0,0-1 1 0 0,0 1-1 0 0,0 0 0 0 0,0 0 0 0 0,1 1 0 0 0,0-1 0 0 0,0 0 0 0 0,12-8 0 0 0,-14 11 0 0 0,-1 0 0 0 0,1 0 0 0 0,0 0 0 0 0,0 0 0 0 0,0 0 0 0 0,0 0 0 0 0,-1 1 0 0 0,1-1-1 0 0,0 1 1 0 0,0-1 0 0 0,-1 1 0 0 0,1 0 0 0 0,0-1 0 0 0,-1 1 0 0 0,1 0 0 0 0,-1 0 0 0 0,1 0-1 0 0,-1 0 1 0 0,2 2 0 0 0,2 2 3 0 0,0 0 0 0 0,0 1 0 0 0,-1 0 0 0 0,2 3-3 0 0,5 6 54 0 0,-5-7 230 0 0,-1 0 0 0 0,0 0 0 0 0,-1 1 0 0 0,0 0 0 0 0,0 0 0 0 0,-1 0 0 0 0,1 3-284 0 0,4 10-60 0 0,8 36 60 0 0,-15-52 0 0 0,13-40 0 0 0,-9 11 0 0 0,1 1 0 0 0,1-1 0 0 0,1 1 0 0 0,11-21 0 0 0,-15 37 0 0 0,-1 0 0 0 0,2 0 0 0 0,-1 0 0 0 0,1 0 0 0 0,-1 0 0 0 0,1 1 0 0 0,4-2 0 0 0,-7 5 0 0 0,0 0 0 0 0,0 0 0 0 0,0 1 0 0 0,1-1 0 0 0,-1 1 0 0 0,0 0 0 0 0,1-1 0 0 0,0 1 0 0 0,-1 0 0 0 0,1 1 0 0 0,-1-1 0 0 0,1 0 0 0 0,0 1 0 0 0,0 0 0 0 0,-1-1 0 0 0,1 1 0 0 0,0 0 0 0 0,0 0 0 0 0,0 1 0 0 0,1-1 0 0 0,-2 0 0 0 0,2 1 0 0 0,5 11 0 0 0,4 7 0 0 0,-8-14 0 0 0,-1 1 0 0 0,0-1 0 0 0,-1 1 0 0 0,0 0 0 0 0,0 0 0 0 0,0 1 0 0 0,0-1 0 0 0,0 3 0 0 0,2 18 0 0 0,-3-16 0 0 0,0-1 0 0 0,1 0 0 0 0,1 2 0 0 0,5 28 0 0 0,-8-34 0 0 0,-1-6-47 0 0,-1 1 0 0 0,1-1 0 0 0,0 1 0 0 0,0-1 0 0 0,0 0 0 0 0,0 1 0 0 0,0-1 0 0 0,1 1 0 0 0,-1-1 0 0 0,0 0 0 0 0,0 1 0 0 0,0-1 0 0 0,0 1-1 0 0,0-1 1 0 0,1 0 0 0 0,-1 1 0 0 0,0-1 0 0 0,0 0 0 0 0,0 1 0 0 0,1-1 0 0 0,-1 0 0 0 0,0 1 0 0 0,1-1 0 0 0,-1 0 0 0 0,0 0 0 0 0,1 1 47 0 0,-1-1-450 0 0,1 1-1464 0 0,3-2-109 0 0,17-6-22 0 0</inkml:trace>
  <inkml:trace contextRef="#ctx0" brushRef="#br0" timeOffset="1">1120 309 10136 0 0,'0'0'464'0'0,"0"0"-10"0"0,0 0-222 0 0,0 0 156 0 0,0 0 100 0 0,0 0 22 0 0,0 0-68 0 0,10 12-204 0 0,-9-9-119 0 0,4 10 809 0 0,-1 0 0 0 0,0 0 1 0 0,1 13-929 0 0,8 27 1135 0 0,-2-6-1151 0 0,-10-41 101 0 0,0 1 0 0 0,1-1-1 0 0,0 0 1 0 0,0 0-1 0 0,0 1 1 0 0,1-1 0 0 0,0-1-1 0 0,0 1 1 0 0,0 0 0 0 0,1-1-1 0 0,2 4-84 0 0,9 10 683 0 0,-15-19-1134 0 0,0 0-49 0 0,1 0 547 0 0,0 0-1 0 0,0 0 1 0 0,0 0-1 0 0,-1-1 1 0 0,1 1-1 0 0,0 0 1 0 0,0 0-1 0 0,0-1 1 0 0,-1 1-1 0 0,1 0 1 0 0,0-1-1 0 0,0 1 1 0 0,-1-1-1 0 0,1 1 1 0 0,0-1-1 0 0,0 1-46 0 0,0-1 35 0 0,2-3 38 0 0,0 0 0 0 0,0 0 1 0 0,-1-1-1 0 0,1 1 0 0 0,-1-1 1 0 0,0 1-1 0 0,-1-1 0 0 0,1 0 0 0 0,0-4-73 0 0,7-44-53 0 0,-8 29 53 0 0,-1 18 0 0 0,0 0 0 0 0,0-1 0 0 0,1 1 0 0 0,0 0 0 0 0,0 0 0 0 0,2-5 0 0 0,0 11 0 0 0,2 5 0 0 0,3 6 0 0 0,-3 0 0 0 0,0-1 0 0 0,1-1 0 0 0,0 1 0 0 0,1-1 0 0 0,0 0 0 0 0,0-1 0 0 0,1 1 0 0 0,0-2 0 0 0,1 1 0 0 0,0-1 0 0 0,3 2 0 0 0,-11-8 0 0 0,5 3-1 0 0,1 0-1 0 0,-1-1 1 0 0,1 1-1 0 0,0-1 1 0 0,0 0 1 0 0,-5-3-15 0 0,1 1 0 0 0,-1-1 0 0 0,0 1 0 0 0,0-1 1 0 0,0 0-1 0 0,0 0 0 0 0,1 0 0 0 0,-1 0 0 0 0,0 0 0 0 0,0 0 1 0 0,0-1-1 0 0,0 1 0 0 0,0-1 0 0 0,1 1 0 0 0,-1-1 1 0 0,0 0-1 0 0,0 0 0 0 0,-1 0 0 0 0,3-1 15 0 0,-1 0 22 0 0,1 0 1 0 0,-1-1-1 0 0,0 1 0 0 0,0-1 0 0 0,0 0 1 0 0,0 0-1 0 0,0 0 0 0 0,-1-1 0 0 0,1 1 1 0 0,-1-1-1 0 0,0 1 0 0 0,0-1 0 0 0,1-3-22 0 0,0 0 1 0 0,-1 0 1 0 0,-1 0-1 0 0,1 0 0 0 0,-1 0 0 0 0,0 0 0 0 0,-1 0 0 0 0,0-6-1 0 0,7-86 0 0 0,-7 97-2 0 0,0 0-1 0 0,0-1 1 0 0,1 1-1 0 0,-1 0 1 0 0,0-1-1 0 0,1 1 1 0 0,0 0 0 0 0,-1 0-1 0 0,1-1 1 0 0,0 1-1 0 0,0 0 1 0 0,1 0-1 0 0,-1 0 1 0 0,0 0-1 0 0,1 0 3 0 0,0-2-463 0 0,3 1 147 0 0,-4 2 157 0 0,0 1 0 0 0,0 0-1 0 0,0 0 1 0 0,0-1 0 0 0,0 1-1 0 0,0 0 1 0 0,1 0-1 0 0,-1 0 1 0 0,0 0 0 0 0,0 0-1 0 0,0 1 1 0 0,0-1 0 0 0,1 0-1 0 0,-1 0 160 0 0,1 1-318 0 0,10-1-900 0 0</inkml:trace>
  <inkml:trace contextRef="#ctx0" brushRef="#br0" timeOffset="2">1994 298 11976 0 0,'-2'-2'81'0'0,"0"1"1"0"0,0-1 0 0 0,0 1 0 0 0,0 0-1 0 0,0-1 1 0 0,0 1 0 0 0,0 0-1 0 0,-1 0 1 0 0,1 0 0 0 0,0 1 0 0 0,-1-1-1 0 0,1 0 1 0 0,0 1 0 0 0,-1 0-1 0 0,1-1 1 0 0,-1 1 0 0 0,-1 0-82 0 0,-6 1 124 0 0,1 0 0 0 0,0 1-1 0 0,0-1 1 0 0,-2 2-124 0 0,-11 2 860 0 0,6-2-676 0 0,1 1 1 0 0,0 0-1 0 0,1 1 1 0 0,-1 0-1 0 0,1 2 1 0 0,0-1-1 0 0,1 2 1 0 0,0 0 0 0 0,0 0-1 0 0,0 1 1 0 0,1 1-1 0 0,-8 8-184 0 0,17-15 67 0 0,1 0-1 0 0,-1 0 1 0 0,1 0 0 0 0,-1 1-1 0 0,1-1 1 0 0,0 1-1 0 0,0-1 1 0 0,1 1 0 0 0,-1 0-1 0 0,1 0 1 0 0,-1-1 0 0 0,1 1-1 0 0,1 0 1 0 0,-1 0-1 0 0,0 1 1 0 0,1-1 0 0 0,0 0-1 0 0,0 0 1 0 0,0 0 0 0 0,0 0-1 0 0,1 0 1 0 0,0 0-1 0 0,0 0 1 0 0,0 0 0 0 0,0 0-1 0 0,0 0 1 0 0,1-1 0 0 0,0 1-1 0 0,0 0 1 0 0,0-1-1 0 0,2 4-66 0 0,-2-5 28 0 0,0 0 1 0 0,0 0-1 0 0,0-1 0 0 0,0 1 0 0 0,1-1 0 0 0,-1 1 0 0 0,0-1 0 0 0,1 0 0 0 0,-1 1 0 0 0,1-1 0 0 0,0-1 0 0 0,-1 1 0 0 0,1 0 0 0 0,0-1 0 0 0,0 1-28 0 0,0 0-2 0 0,1-1 0 0 0,0 1 0 0 0,-1-1 0 0 0,1 0 0 0 0,0 0 0 0 0,0 0 0 0 0,-1-1 0 0 0,1 1 0 0 0,0-1-1 0 0,2-1 3 0 0,11-4-8 0 0,-14 6-3 0 0,1-1 0 0 0,-1 0 0 0 0,0 0-1 0 0,0-1 1 0 0,0 1 0 0 0,0-1-1 0 0,0 0 1 0 0,0 1 0 0 0,-1-1 0 0 0,1 0-1 0 0,0-1 1 0 0,-1 1 0 0 0,0 0-1 0 0,1-1 1 0 0,-1 0 11 0 0,3-3-36 0 0,3-5-97 0 0,0 1 0 0 0,-1-1 0 0 0,0-1 0 0 0,2-4 133 0 0,-4 4-205 0 0,-1 6 43 0 0,-2 0 1 0 0,1 0-1 0 0,-1 0 1 0 0,0 0-1 0 0,0 0 0 0 0,0-5 162 0 0,1 3 3 0 0,-3 8-1 0 0,1-1 0 0 0,-1 0 0 0 0,1 1 0 0 0,-1-1-1 0 0,0 0 1 0 0,1 0 0 0 0,-1 1 0 0 0,0-1 0 0 0,1 0 0 0 0,-1 0 0 0 0,0 0 0 0 0,0 1-1 0 0,0-1 1 0 0,0 0 0 0 0,0 0 0 0 0,0 0 0 0 0,0 0 0 0 0,0 1 0 0 0,0-1-1 0 0,0 0 1 0 0,-1 0 0 0 0,1 0 0 0 0,0 1 0 0 0,0-1 0 0 0,-1 0 0 0 0,1 0 0 0 0,-1 1-1 0 0,1-1 1 0 0,0 0 0 0 0,-1 0-2 0 0,0 1 315 0 0,1 0 147 0 0,0 0 40 0 0,0 0-61 0 0,1 16-276 0 0,8 55-177 0 0,-8-68-21 0 0,0 0 0 0 0,1 0 0 0 0,-1 0 0 0 0,1-1 0 0 0,0 1 0 0 0,0 0 0 0 0,0-1-1 0 0,0 0 1 0 0,0 1 0 0 0,1-1 33 0 0,8 11-2 0 0,-10-12-2 0 0,0 1 0 0 0,0-1 0 0 0,0 0 0 0 0,0 0 0 0 0,0 0 0 0 0,0 0 0 0 0,0 0 1 0 0,0 0-1 0 0,0-1 0 0 0,0 1 0 0 0,0 0 0 0 0,1 0 0 0 0,-1-1 0 0 0,0 1 0 0 0,1-1 0 0 0,-1 1 0 0 0,0-1 0 0 0,1 0 0 0 0,-1 1 0 0 0,1-1 0 0 0,-1 0 0 0 0,0 0 0 0 0,1 0 0 0 0,-1 0 0 0 0,1 0 0 0 0,-1 0 1 0 0,1-1-1 0 0,-1 1 0 0 0,0 0 0 0 0,1-1 0 0 0,-1 1 0 0 0,0-1 0 0 0,1 1 0 0 0,-1-1 0 0 0,0 0 4 0 0,7-3-1159 0 0,-1 0-1 0 0,0-1 1 0 0,-1 1-1 0 0,1-2 1 0 0,3-3 1159 0 0,-6 6-1607 0 0,5-5-3369 0 0</inkml:trace>
  <inkml:trace contextRef="#ctx0" brushRef="#br0" timeOffset="3">2129 328 10880 0 0,'0'0'248'0'0,"0"0"34"0"0,0 0 20 0 0,0 1-38 0 0,1 1-216 0 0,0 0-1 0 0,0 0 1 0 0,0 0 0 0 0,0 0 0 0 0,0 0 0 0 0,1-1 0 0 0,-1 1 0 0 0,0 0-1 0 0,1-1 1 0 0,0 1 0 0 0,-1-1 0 0 0,2 1-48 0 0,-2-1 100 0 0,0 0-1 0 0,0 0 1 0 0,0 0-1 0 0,0 0 1 0 0,0 0-1 0 0,0 0 1 0 0,0 0-1 0 0,0 0 1 0 0,-1 0-1 0 0,1 1 1 0 0,0-1 0 0 0,-1 0-1 0 0,1 1 1 0 0,0 0-100 0 0,13 34 1801 0 0,-10-25-1260 0 0,0 0 0 0 0,0 0-1 0 0,1 6-540 0 0,-1-2 446 0 0,1 7 86 0 0,1 9 129 0 0,-6-30-524 0 0,0-1-1 0 0,1 1-22 0 0,-1-1-114 0 0,0 0 0 0 0,0 1 1 0 0,0-1-1 0 0,0 0 1 0 0,0 0-1 0 0,0 0 0 0 0,0 0 1 0 0,0 0-1 0 0,0 0 0 0 0,0 0 1 0 0,1 0-1 0 0,-1 0 1 0 0,0 0-1 0 0,0 0 0 0 0,0 0 1 0 0,0 0-1 0 0,0 0 0 0 0,0 0 1 0 0,0 0-1 0 0,0 0 1 0 0,1 0-1 0 0,-1 0 0 0 0,0 0 1 0 0,0 0-1 0 0,0 0 0 0 0,0 0 1 0 0,0 0-1 0 0,0 0 1 0 0,0 0-1 0 0,0 0 0 0 0,1 0 1 0 0,-1 0-1 0 0,0 0 0 0 0,0 0 1 0 0,0 0-1 0 0,0 0 1 0 0,0 0-1 0 0,0 0 0 0 0,0 0 1 0 0,0 0-1 0 0,0 0 0 0 0,0-1 1 0 0,0 1-1 0 0,0 0 1 0 0,1 0-1 0 0,-1 0 0 0 0,0 0 1 0 0,0 0-1 0 0,0 0 0 0 0,0 0 1 0 0,0 0-1 0 0,0 0 1 0 0,0-1-1 0 0,0 1 0 0 0,0 0 1 0 0,0 0-1 0 0,0 0 0 0 0,0 0 1 0 0,0 0-1 0 0,0 0 0 0 0,0 0 1 0 0,0 0-1 0 0,0-1 1 0 0,0 1-1 0 0,0 0 0 0 0,0 0 0 0 0,1-7-2 0 0,1-22 2 0 0,-2 20 0 0 0,1 0 0 0 0,0 0 0 0 0,0 0 0 0 0,1 0 0 0 0,2-6 0 0 0,-2 8 0 0 0,1 0 0 0 0,0 0 0 0 0,0 0 0 0 0,1 0 0 0 0,2-3 0 0 0,-5 8 0 0 0,1 0 0 0 0,-1 0 0 0 0,0 1 0 0 0,1-1 0 0 0,-1 0 0 0 0,1 1 0 0 0,0-1 0 0 0,-1 1 0 0 0,1 0 0 0 0,0 0 0 0 0,0 0 0 0 0,0-1 0 0 0,0 2 0 0 0,0-1 0 0 0,0 0 0 0 0,0 0 0 0 0,0 1 0 0 0,0-1 0 0 0,0 1 0 0 0,1-1 0 0 0,-1 1 0 0 0,9-1 2 0 0,6 1-5 0 0,-14 2 5 0 0,0-1 1 0 0,0 0 0 0 0,0 1 0 0 0,0-1 0 0 0,-1 1 0 0 0,1 0 0 0 0,0 0 0 0 0,0 1-3 0 0,1 1 58 0 0,0 1 0 0 0,0-1 0 0 0,-1 1 0 0 0,0 0 0 0 0,0 0 0 0 0,0 0 0 0 0,2 5-58 0 0,9 16-125 0 0,12 24 144 0 0,-24-47-6 0 0,0 0 0 0 0,0 0 1 0 0,0 0-1 0 0,0 0 0 0 0,1 0 1 0 0,0 0-1 0 0,-1 0 0 0 0,1-1 1 0 0,0 1-1 0 0,0-1 0 0 0,0 0 1 0 0,1 0-1 0 0,-1 0 0 0 0,1-1 1 0 0,-1 1-1 0 0,2 0-13 0 0,3-1-1588 0 0,-1-3-4998 0 0</inkml:trace>
  <inkml:trace contextRef="#ctx0" brushRef="#br0" timeOffset="4">2608 139 15088 0 0,'0'0'693'0'0,"0"0"-21"0"0,0 0-382 0 0,5 7 654 0 0,3 28-345 0 0,-5-28-513 0 0,-1 1-1 0 0,0-1 1 0 0,-1 1 0 0 0,1 2-86 0 0,-1-1 177 0 0,0-1 0 0 0,1 0-1 0 0,3 7-176 0 0,11 42 1307 0 0,-2-6-318 0 0,-5-11-972 0 0,-2-7-18 0 0,-5-26 1 0 0,-2 1 0 0 0,1-1 0 0 0,-1 1 0 0 0,0-1 0 0 0,0 0 0 0 0,-1 1 0 0 0,0-1 0 0 0,-1 5 0 0 0,1-6 0 0 0,1-5-111 0 0,0 1-1 0 0,-1-1 0 0 0,1 1 0 0 0,-1-1 0 0 0,1 1 0 0 0,-1-1 0 0 0,1 0 1 0 0,-1 1-1 0 0,0-1 0 0 0,0 0 0 0 0,0 1 0 0 0,0-1 0 0 0,0 0 1 0 0,0 0-1 0 0,0 0 0 0 0,0 0 0 0 0,0 0 0 0 0,0 0 0 0 0,-1 0 1 0 0,1 0-1 0 0,0 0 0 0 0,-1 0 0 0 0,1-1 0 0 0,0 1 0 0 0,-1-1 1 0 0,1 1-1 0 0,-2-1 112 0 0,3 1-167 0 0,-7 2-999 0 0</inkml:trace>
  <inkml:trace contextRef="#ctx0" brushRef="#br0" timeOffset="5">2577 358 15664 0 0,'8'3'761'0'0,"0"-2"-436"0"0,0 0 1 0 0,1-1-1 0 0,7 0-325 0 0,10 0-18 0 0,137 9 1358 0 0,-134-9-1021 0 0,-1-2-1 0 0,6-1-318 0 0,18-1 55 0 0,-29 3-15 0 0,0-2 0 0 0,0 0 0 0 0,-1-2 0 0 0,5-2-40 0 0,-21 5-11 0 0,-1 0 0 0 0,1-1-1 0 0,-1 0 1 0 0,0 0-1 0 0,0 0 1 0 0,0 0-1 0 0,1-2 12 0 0,-5 5-1 0 0,-1-1 0 0 0,1 1-1 0 0,-1 0 1 0 0,1-1 0 0 0,-1 1-1 0 0,1-1 1 0 0,-1 1 0 0 0,0-1 0 0 0,1 1-1 0 0,-1-1 1 0 0,0 1 0 0 0,0-1-1 0 0,1 1 1 0 0,-1-1 0 0 0,0 0-1 0 0,0 1 1 0 0,0-1 0 0 0,0 1-1 0 0,1-1 1 0 0,-1 0 0 0 0,0 1-1 0 0,0-1 1 0 0,0 1 0 0 0,0-1-1 0 0,-1 0 1 0 0,1 1 0 0 0,0-1-1 0 0,0 1 1 0 0,0-1 0 0 0,0 1 0 0 0,-1-1-1 0 0,1 0 1 0 0,0 1 0 0 0,0-1-1 0 0,-1 1 1 0 0,1-1 0 0 0,0 1-1 0 0,-1-1 2 0 0,-2-2-18 0 0,1 1 1 0 0,-1-1-1 0 0,0 1 0 0 0,0-1 0 0 0,-1 1 0 0 0,1 0 18 0 0,-9-7-19 0 0,10 8 19 0 0,1 0-1 0 0,-1 0 0 0 0,1 0 0 0 0,-1 0 1 0 0,0 1-1 0 0,1-1 0 0 0,-1 1 0 0 0,0-1 1 0 0,0 1-1 0 0,1-1 0 0 0,-1 1 0 0 0,0 0 1 0 0,0 0-1 0 0,-1 0 1 0 0,-27 2 152 0 0,23-1-94 0 0,0 1 0 0 0,0 0 0 0 0,1 0 0 0 0,-1 0 0 0 0,0 1 0 0 0,1 0 0 0 0,0 0 0 0 0,0 1 0 0 0,-4 2-58 0 0,-8 4 110 0 0,15-9-91 0 0,0 0 1 0 0,0 1 0 0 0,0 0-1 0 0,0-1 1 0 0,1 1-1 0 0,-3 2-19 0 0,4-3 25 0 0,1 0 0 0 0,-1 0-1 0 0,0 0 1 0 0,0 0-1 0 0,0 0 1 0 0,1 1-1 0 0,-1-1 1 0 0,0 0 0 0 0,1 0-1 0 0,-1 1 1 0 0,1-1-1 0 0,0 0 1 0 0,-1 1-1 0 0,1-1 1 0 0,0 1 0 0 0,0-1-1 0 0,0 1 1 0 0,0-1-25 0 0,0 21 588 0 0,-1-15-576 0 0,0-1 0 0 0,1 1 0 0 0,0-1 0 0 0,1 1 0 0 0,-1-1 0 0 0,1 0 0 0 0,1 1 0 0 0,-1-1 0 0 0,1 0 1 0 0,0 0-1 0 0,0 0 0 0 0,1 0 0 0 0,0 0 0 0 0,2 3-12 0 0,-2-4-75 0 0,0-1 1 0 0,0 0-1 0 0,1 0 1 0 0,-1 0-1 0 0,1-1 1 0 0,0 1-1 0 0,0-1 1 0 0,0 0-1 0 0,1 0 0 0 0,-1 0 1 0 0,1-1-1 0 0,3 2 75 0 0,0-1-526 0 0,0-1-1 0 0,0 0 0 0 0,1 0 1 0 0,-1 0-1 0 0,0-1 0 0 0,0-1 1 0 0,1 0-1 0 0,5 0 527 0 0,38-2-1878 0 0,-11-4-10 0 0</inkml:trace>
  <inkml:trace contextRef="#ctx0" brushRef="#br0" timeOffset="6">3455 289 10592 0 0,'0'0'175'0'0,"8"-5"-7"0"0,-7 3 303 0 0,-8 1 1036 0 0,5 1-182 0 0,-2 1-1110 0 0,0 1-1 0 0,1-1 0 0 0,-1 1 1 0 0,0-1-1 0 0,1 1 0 0 0,-1 0 1 0 0,1 0-1 0 0,0 1 0 0 0,0-1 1 0 0,0 1-1 0 0,0 0 0 0 0,0-1 1 0 0,0 1-1 0 0,1 0 0 0 0,-1 1 1 0 0,1-1-1 0 0,0 0 1 0 0,0 1-1 0 0,0-1 0 0 0,0 2-214 0 0,-6 13 170 0 0,1 0-1 0 0,1 1 1 0 0,-4 13-170 0 0,6-15-129 0 0,1-9 126 0 0,1 1 1 0 0,0-1-1 0 0,1 1 1 0 0,0-1-1 0 0,0 1 1 0 0,1-1-1 0 0,0 1 0 0 0,1 0 1 0 0,0-1-1 0 0,0 3 3 0 0,-1-10 11 0 0,1 0-1 0 0,-1 0 0 0 0,0 0 0 0 0,0 0 0 0 0,1 0 0 0 0,-1 0 0 0 0,1 0 1 0 0,-1 0-1 0 0,1 0 0 0 0,-1-1 0 0 0,1 1 0 0 0,-1 0 0 0 0,1 0 0 0 0,0-1 0 0 0,-1 1 1 0 0,1 0-1 0 0,0-1 0 0 0,0 1 0 0 0,-1 0 0 0 0,1-1 0 0 0,0 1 0 0 0,0-1 1 0 0,0 0-1 0 0,0 1 0 0 0,0-1 0 0 0,0 0 0 0 0,0 1 0 0 0,0-1 0 0 0,0 0 0 0 0,0 0 1 0 0,0 0-1 0 0,0 0 0 0 0,0 0 0 0 0,0 0-10 0 0,1 0 13 0 0,0-1 0 0 0,0 0 0 0 0,-1 1 0 0 0,1-1 0 0 0,0 0-1 0 0,-1 1 1 0 0,1-1 0 0 0,0 0 0 0 0,-1 0 0 0 0,1-1 0 0 0,-1 1 0 0 0,0 0 0 0 0,1 0 0 0 0,-1-1 0 0 0,0 1-1 0 0,0-1 1 0 0,1-1-13 0 0,8-14 127 0 0,0 0-1 0 0,-1-1 0 0 0,-1 0 1 0 0,0-5-127 0 0,0 1-212 0 0,-1 6 166 0 0,-1 0-1 0 0,-1-1 0 0 0,0 0 0 0 0,-2 0 0 0 0,1-4 47 0 0,-3 12-40 0 0,1-1 0 0 0,1 1 0 0 0,2-7 40 0 0,6-23-256 0 0,3-43-412 0 0,-12 69 473 0 0,-1 1-1 0 0,0 0 0 0 0,-1 0 0 0 0,-1-12 196 0 0,1 9 355 0 0,-1 1 1 0 0,2 0-1 0 0,1-9-355 0 0,-2 22 25 0 0,0 1-1 0 0,1-1 1 0 0,-1 1 0 0 0,0-1-1 0 0,0 1 1 0 0,0-1-1 0 0,0 1 1 0 0,0-1 0 0 0,0 1-1 0 0,0-1 1 0 0,0 1-1 0 0,-1-1 1 0 0,1 1 0 0 0,0-1-1 0 0,0 1 1 0 0,0-1-1 0 0,0 1 1 0 0,-1-1 0 0 0,1 1-1 0 0,0-1 1 0 0,0 1-1 0 0,-1-1-24 0 0,1 1 4 0 0,-1 0-1 0 0,1 1 1 0 0,0-1-1 0 0,-1 0 0 0 0,1 0 1 0 0,0 0-1 0 0,-1 0 1 0 0,1 0-1 0 0,0 1 0 0 0,0-1 1 0 0,-1 0-1 0 0,1 0 1 0 0,0 1-1 0 0,0-1 1 0 0,-1 0-1 0 0,1 0 0 0 0,0 1 1 0 0,0-1-1 0 0,0 0 1 0 0,-1 1-1 0 0,1-1 0 0 0,0 0 1 0 0,0 1-1 0 0,0-1 1 0 0,0 0-1 0 0,0 1 1 0 0,0-1-1 0 0,-1 0 0 0 0,1 1 1 0 0,0-1-1 0 0,0 0 1 0 0,0 1-1 0 0,0-1 0 0 0,1 1-3 0 0,-4 11 0 0 0,0 1 0 0 0,1 0 0 0 0,1 0 0 0 0,0 9 0 0 0,-2 14 0 0 0,1-29 0 0 0,1 0 0 0 0,1 0 0 0 0,0 0 0 0 0,0 0 0 0 0,0 6 0 0 0,2 38 0 0 0,0-3 0 0 0,0-20 0 0 0,-1 17 0 0 0,1 14 0 0 0,0-36 0 0 0,-2-13 0 0 0,1 1 0 0 0,0-1 0 0 0,0 1 0 0 0,1-1 0 0 0,1 0 0 0 0,2 7 0 0 0,-2-6 0 0 0,-2-2 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08:20.4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327 49 12552 0 0,'13'-6'568'0'0,"0"0"1"0"0,0-1-1 0 0,7-6-568 0 0,-13 9 0 0 0,-2 2 458 0 0,7-3-138 0 0,-8 1 2926 0 0,-26 4-2480 0 0,-53-1 75 0 0,-81 2-526 0 0,135 0-145 0 0,0 2-1 0 0,0 0 0 0 0,-17 6-169 0 0,35-8 15 0 0,1-1-1 0 0,0 1 1 0 0,0 0 0 0 0,0 0-1 0 0,0 0 1 0 0,0 1-1 0 0,1-1 1 0 0,-1 0-1 0 0,0 1 1 0 0,0-1-1 0 0,1 1 1 0 0,-1 0 0 0 0,1-1-1 0 0,-1 1 1 0 0,1 0-1 0 0,0 0 1 0 0,0 0-1 0 0,0 0 1 0 0,0 0-1 0 0,0 0 1 0 0,0 0 0 0 0,1 0-15 0 0,-3 7 7 0 0,1 0 0 0 0,1-1 1 0 0,0 1-1 0 0,0 0 0 0 0,1 0-7 0 0,-2 9-5 0 0,0 14 5 0 0,2 19 0 0 0,0-21 0 0 0,-3 28 0 0 0,-4 59 144 0 0,5-89 321 0 0,1 25-465 0 0,2-44 177 0 0,-1-1 0 0 0,1 0-1 0 0,1 0 1 0 0,-1 1 0 0 0,1-1 0 0 0,1 0-1 0 0,0 0 1 0 0,3 5-177 0 0,-5-10 60 0 0,1 0 0 0 0,1 0 0 0 0,-1-1 0 0 0,0 1 0 0 0,1-1 0 0 0,-1 1 0 0 0,1-1 0 0 0,-1 0 0 0 0,1 0 0 0 0,0 0 0 0 0,0-1 0 0 0,0 1 0 0 0,0-1 0 0 0,0 0 0 0 0,1 1 0 0 0,-1-1 0 0 0,0-1 0 0 0,0 1 0 0 0,2 0-60 0 0,10 1 169 0 0,0 0 0 0 0,0-1 0 0 0,12-1-169 0 0,-19 0 42 0 0,51-3 430 0 0,47-8-472 0 0,-62 6 51 0 0,-23 2 49 0 0,-1 0 1 0 0,15-5-101 0 0,-28 6-402 0 0,1-1 0 0 0,-1 1 0 0 0,0-1-1 0 0,0-1 1 0 0,0 1 0 0 0,0-1 0 0 0,0 0 0 0 0,3-4 402 0 0,-3 0-5561 0 0,-1-1-1648 0 0</inkml:trace>
  <inkml:trace contextRef="#ctx0" brushRef="#br0" timeOffset="896.988">42 264 17335 0 0,'0'0'396'0'0,"0"0"52"0"0,2 0 28 0 0,29-7 100 0 0,42-2-647 0 0,-31 4 62 0 0,141-15 233 0 0,-157 18-141 0 0,-1 0 0 0 0,0 2-1 0 0,11 2-82 0 0,-33-2 6 0 0,0 0-1 0 0,0 0 1 0 0,0 1-1 0 0,0-1 1 0 0,0 1-1 0 0,0 0 0 0 0,0 0 1 0 0,0 0-1 0 0,-1 0 1 0 0,1 0-1 0 0,0 0 1 0 0,-1 1-1 0 0,1 0 0 0 0,-1-1 1 0 0,1 1-1 0 0,-1 0 1 0 0,0 0-1 0 0,1 0 1 0 0,-1 0-1 0 0,-1 1 0 0 0,1-1 1 0 0,0 1-1 0 0,0-1 1 0 0,-1 1-1 0 0,1-1 1 0 0,-1 1-1 0 0,0 0-5 0 0,1 4 25 0 0,-1 0 0 0 0,0 1-1 0 0,0-1 1 0 0,-1 0 0 0 0,0 1 0 0 0,0-1 0 0 0,-1 1-1 0 0,0-1 1 0 0,-1 4-25 0 0,-1 3 110 0 0,0-1-1 0 0,-1 0 1 0 0,-1-1-1 0 0,-5 12-109 0 0,-11 31 250 0 0,20-53-179 0 0,-1 0 1 0 0,1 0 0 0 0,1 0 0 0 0,-1 1-1 0 0,0-1 1 0 0,0 0 0 0 0,1 0 0 0 0,-1 1 0 0 0,1-1-1 0 0,0 1 1 0 0,0 0-72 0 0,15-12 264 0 0,-5 2-197 0 0,-1 0-1 0 0,0 0 1 0 0,0-1 0 0 0,-1 0-1 0 0,2-3-66 0 0,-9 10 0 0 0,22-25 47 0 0,-10 11-16 0 0,0 1 0 0 0,6-4-31 0 0,-15 14 1 0 0,1 0-1 0 0,0 1 1 0 0,0 0-1 0 0,0-1 1 0 0,1 2-1 0 0,-1-1 1 0 0,1 1-1 0 0,-1-1 1 0 0,4 1-1 0 0,-6 1-13 0 0,0 0 1 0 0,0 0 0 0 0,0 1-1 0 0,0-1 1 0 0,1 1 0 0 0,-1 0 0 0 0,0 0-1 0 0,0 0 1 0 0,0 0 0 0 0,0 1-1 0 0,0-1 1 0 0,0 1 0 0 0,1 0 0 0 0,-1 0-1 0 0,-1 0 1 0 0,1 0 0 0 0,0 0-1 0 0,1 2 13 0 0,0 0-13 0 0,1 1 0 0 0,-1 1 0 0 0,0-1 0 0 0,0 0 0 0 0,-1 1 0 0 0,1 0 0 0 0,-1 0 0 0 0,0 0 1 0 0,0 0-1 0 0,1 6 13 0 0,11 16-7 0 0,-13-25 9 0 0,0 1-1 0 0,-1 0 0 0 0,1 0 1 0 0,-1 0-1 0 0,0 0 0 0 0,0 0 1 0 0,0 1-1 0 0,0-1 0 0 0,0 1-1 0 0,2 6 352 0 0,-3-10-345 0 0,0 0-1 0 0,0 0 1 0 0,0 0 0 0 0,0 0 0 0 0,1 0 0 0 0,-1 0 0 0 0,0 0 0 0 0,0 0 0 0 0,0 0-1 0 0,0 0 1 0 0,0 0 0 0 0,1 0 0 0 0,-1 0 0 0 0,0 0 0 0 0,0 0 0 0 0,0 0 0 0 0,0 0 0 0 0,1 0-1 0 0,-1 0 1 0 0,0 0 0 0 0,0-1 0 0 0,0 1 0 0 0,0 0 0 0 0,0 0 0 0 0,0 0 0 0 0,0 0-1 0 0,1 0 1 0 0,-1 0 0 0 0,0 0 0 0 0,0-1 0 0 0,0 1 0 0 0,0 0 0 0 0,0 0 0 0 0,0 0-1 0 0,0 0 1 0 0,0 0 0 0 0,0-1 0 0 0,0 1 0 0 0,0 0 0 0 0,0 0 0 0 0,0 0 0 0 0,0 0-1 0 0,0-1 1 0 0,0 1 0 0 0,0 0 0 0 0,0 0 0 0 0,0 0 0 0 0,0 0 0 0 0,0 0 0 0 0,0-1 0 0 0,0 1-1 0 0,0 0 1 0 0,0 0-7 0 0,11-46 80 0 0,-10 40-94 0 0,0 0-1 0 0,1 0 1 0 0,0 0-1 0 0,1 1 1 0 0,-1-1-1 0 0,1 0 1 0 0,0 1-1 0 0,0-1 1 0 0,1 1-1 0 0,0 0 1 0 0,0 0-1 0 0,0 1 1 0 0,0-1-1 0 0,1 1 1 0 0,0 0-1 0 0,2-2 15 0 0,-4 4-4 0 0,-1 1 0 0 0,1 0 0 0 0,-1 0-1 0 0,1 0 1 0 0,0 0 0 0 0,0 0 0 0 0,0 0 0 0 0,0 1-1 0 0,-1-1 1 0 0,1 1 0 0 0,0 0 0 0 0,0 0-1 0 0,0 0 1 0 0,0 0 0 0 0,0 1 0 0 0,0-1 0 0 0,0 1-1 0 0,0-1 1 0 0,-1 1 0 0 0,1 0 0 0 0,0 0-1 0 0,-1 0 1 0 0,1 1 0 0 0,1 0 4 0 0,11 7 52 0 0,0 2 1 0 0,-1-1-1 0 0,2 4-52 0 0,-10-9 19 0 0,-1 0 0 0 0,0 0 0 0 0,-1 1 0 0 0,1 0 0 0 0,-1 0 0 0 0,0 0 0 0 0,0 0 0 0 0,2 7-19 0 0,19 37 488 0 0,-27-55-424 0 0,-1-1 0 0 0,2 1 0 0 0,-1-1 0 0 0,0 0 0 0 0,1 0-1 0 0,0 1 1 0 0,0-1 0 0 0,1 0 0 0 0,0-4-64 0 0,0 4-80 0 0,1-1-20 0 0,-1 1 0 0 0,1-1 0 0 0,0 0 0 0 0,0 0-1 0 0,1 1 1 0 0,0-1 0 0 0,0 1 0 0 0,1-1 0 0 0,0 1 0 0 0,1-3 100 0 0,1 1-89 0 0,1-3-43 0 0,1 0-1 0 0,1 0 1 0 0,0 0 0 0 0,0 0 132 0 0,-6 9-15 0 0,1-1 0 0 0,-1 1 0 0 0,1 0 0 0 0,-1 0 0 0 0,1 0 0 0 0,0 0 0 0 0,-1 0 0 0 0,1 0 0 0 0,0 1 0 0 0,0-1 0 0 0,0 1 0 0 0,1 0 0 0 0,-1 0 0 0 0,0 0 0 0 0,0 1 0 0 0,1-1 0 0 0,-1 1 0 0 0,2-1 15 0 0,-3 2-10 0 0,0-1 0 0 0,-1 0 0 0 0,1 1 0 0 0,0-1 0 0 0,0 1 0 0 0,0 0 0 0 0,0 0 0 0 0,-1-1 0 0 0,1 1 0 0 0,0 1 0 0 0,-1-1 0 0 0,1 0 0 0 0,0 0 0 0 0,-1 0 0 0 0,0 1 0 0 0,1-1 0 0 0,-1 1 10 0 0,24 30-117 0 0,-15-17 102 0 0,51 72-57 0 0,-35-46 133 0 0,-9-12-1390 0 0,-11-23-595 0 0,0 0-4707 0 0</inkml:trace>
  <inkml:trace contextRef="#ctx0" brushRef="#br0" timeOffset="1194.105">1485 343 19343 0 0,'0'0'566'0'0,"0"0"-5"0"0,0 14-225 0 0,0 1 27 0 0,1 1 1 0 0,0 0-1 0 0,2 0 1 0 0,2 11-364 0 0,-2-18 248 0 0,0 0 1 0 0,0 0 0 0 0,1 0 0 0 0,0 0 0 0 0,0-1-1 0 0,1 1 1 0 0,0-1 0 0 0,3 3-249 0 0,-4-6 61 0 0,9 10-261 0 0,-13-15 64 0 0,1 0 0 0 0,-1 1 0 0 0,1-1-1 0 0,0 1 1 0 0,-1-1 0 0 0,1 0-1 0 0,0 0 1 0 0,0 1 0 0 0,-1-1-1 0 0,1 0 1 0 0,0 0 0 0 0,-1 0-1 0 0,1 0 1 0 0,0 0 0 0 0,0 0-1 0 0,-1 0 1 0 0,1 0 0 0 0,0 0-1 0 0,0 0 1 0 0,-1 0 0 0 0,1-1-1 0 0,0 1 1 0 0,-1 0 0 0 0,1 0-1 0 0,0-1 137 0 0,5-3-1616 0 0</inkml:trace>
  <inkml:trace contextRef="#ctx0" brushRef="#br0" timeOffset="1496.458">1644 130 16336 0 0,'0'0'463'0'0,"-4"-6"97"0"0,4 6-448 0 0,0 0-112 0 0,0 0 0 0 0,0 0 0 0 0,0 0 0 0 0,0 0-128 0 0,0 0 24 0 0,0 0-4503 0 0,0 0-905 0 0</inkml:trace>
  <inkml:trace contextRef="#ctx0" brushRef="#br0" timeOffset="1684.788">2046 146 19871 0 0,'-3'-2'142'0'0,"0"1"0"0"0,-1-1 0 0 0,1 1 0 0 0,-1 0 0 0 0,0 1 0 0 0,1-1 0 0 0,-1 0 0 0 0,0 1 0 0 0,1 0 0 0 0,-1 0 0 0 0,0 0 0 0 0,1 0 0 0 0,-1 1 0 0 0,0-1-1 0 0,0 1-141 0 0,-11 3 0 0 0,1 0 0 0 0,0 1-1 0 0,-3 2 1 0 0,0 0 48 0 0,7-3-49 0 0,-1 0 0 0 0,1 1-1 0 0,0 0 1 0 0,1 1 0 0 0,-1 0-1 0 0,1 1 2 0 0,5-4 7 0 0,0 0 0 0 0,1 0-1 0 0,0 0 1 0 0,0 1 0 0 0,0-1-1 0 0,0 1 1 0 0,0 0 0 0 0,0 0-1 0 0,1 0 1 0 0,0 0 0 0 0,0 0-1 0 0,0 0 1 0 0,1 1 0 0 0,-1-1-1 0 0,0 4-6 0 0,2-5 9 0 0,0 1-1 0 0,0-1 0 0 0,0 0 0 0 0,0 0 0 0 0,1 0 1 0 0,-1 1-1 0 0,1-1 0 0 0,0 0 0 0 0,0 0 1 0 0,0 0-1 0 0,0 0 0 0 0,0 0 0 0 0,2 1-8 0 0,0 2 9 0 0,0 0 0 0 0,1-1 0 0 0,0 0 0 0 0,0 0 0 0 0,4 4-9 0 0,42 37 100 0 0,-27-26 48 0 0,19 22-148 0 0,-41-42 12 0 0,-1 1 0 0 0,1-1 0 0 0,-1 1 0 0 0,0-1 0 0 0,1 1 0 0 0,-1-1 0 0 0,0 1 0 0 0,0-1 0 0 0,1 1 0 0 0,-1-1 0 0 0,0 1 0 0 0,0-1 0 0 0,0 1 0 0 0,1-1 0 0 0,-1 1 0 0 0,0 0 0 0 0,0-1-1 0 0,0 1 1 0 0,0-1 0 0 0,0 1 0 0 0,0-1 0 0 0,0 1 0 0 0,0 0 0 0 0,-1-1 0 0 0,1 1 0 0 0,0 0-12 0 0,-1 0 19 0 0,1 0 1 0 0,-1 0-1 0 0,0 0 1 0 0,0 0-1 0 0,1 0 0 0 0,-1 0 1 0 0,0 0-1 0 0,0-1 0 0 0,0 1 1 0 0,0 0-1 0 0,0 0 0 0 0,-1 0-19 0 0,-2 1 64 0 0,-1 0-1 0 0,1 0 1 0 0,-1 0-1 0 0,0-1 1 0 0,1 0-1 0 0,-4 1-63 0 0,-31 3-144 0 0,0-3 0 0 0,-29-1 144 0 0,58-1-278 0 0,-24 0-373 0 0,32 0 428 0 0,-1-1 0 0 0,1 1 0 0 0,0 0 0 0 0,-1-1 0 0 0,1 1 0 0 0,0-1 0 0 0,0 0 0 0 0,-1 0 0 0 0,1 0 0 0 0,0 0 0 0 0,0-1 223 0 0,-2-3-1503 0 0,4-1-52 0 0</inkml:trace>
  <inkml:trace contextRef="#ctx0" brushRef="#br0" timeOffset="1913.969">2215 165 17935 0 0,'0'0'407'0'0,"0"0"60"0"0,0 0 23 0 0,0 0-51 0 0,-11 6-55 0 0,7-4-347 0 0,0 0 0 0 0,-1 0 1 0 0,1 1-1 0 0,1 0 0 0 0,-1 0 0 0 0,0 0 1 0 0,1 0-1 0 0,-1 0 0 0 0,1 1 0 0 0,0-1 0 0 0,0 1 1 0 0,1 0-1 0 0,-1 0 0 0 0,1 0 0 0 0,0 0 1 0 0,0 1-1 0 0,0-1 0 0 0,0 0 0 0 0,1 1 0 0 0,-1 0 1 0 0,1-1-1 0 0,1 1 0 0 0,-1 3-37 0 0,1-1 9 0 0,1 0-1 0 0,0 0 0 0 0,0 0 1 0 0,1 0-1 0 0,0-1 1 0 0,0 1-1 0 0,0-1 1 0 0,1 1-1 0 0,0-1 1 0 0,1 1-9 0 0,9 15 118 0 0,0-1 0 0 0,5 3-118 0 0,-6-7 179 0 0,-9-13-205 0 0,1 2 209 0 0,1 0-1 0 0,-1 0 0 0 0,-1 0 1 0 0,0 1-1 0 0,1-1 0 0 0,0 6-182 0 0,-4-11 35 0 0,1 0 0 0 0,-1 1 0 0 0,0-1 1 0 0,1 0-1 0 0,-1 1 0 0 0,0-1 0 0 0,0 0 0 0 0,0 1 0 0 0,0-1 0 0 0,-1 1 0 0 0,1-1 0 0 0,0 0 0 0 0,0 1 0 0 0,-1-1 0 0 0,1 0 0 0 0,-1 1 0 0 0,1-1 0 0 0,-1 0 0 0 0,0 0 0 0 0,1 0 0 0 0,-1 0 0 0 0,0 1 0 0 0,0-1 0 0 0,0 0 0 0 0,0 0 0 0 0,0 0 0 0 0,0 0 1 0 0,0-1-1 0 0,0 1 0 0 0,0 0 0 0 0,0 0 0 0 0,-1-1 0 0 0,1 1 0 0 0,0-1 0 0 0,0 1 0 0 0,-1-1 0 0 0,1 1 0 0 0,-1-1-35 0 0,-15 6 123 0 0,-1-1-1 0 0,0-1 1 0 0,-1-1 0 0 0,1 0-1 0 0,-3-1-122 0 0,-94 1-2621 0 0,105-3 1976 0 0,-4-1-1783 0 0,5-1-2092 0 0,0-1-1661 0 0</inkml:trace>
  <inkml:trace contextRef="#ctx0" brushRef="#br0" timeOffset="2668.605">2458 298 18223 0 0,'0'0'414'0'0,"0"0"56"0"0,0 0 32 0 0,0 0-60 0 0,-6 13-34 0 0,5-8-169 0 0,1 0-1 0 0,0 0 1 0 0,0 0-1 0 0,0 0 1 0 0,1 0-1 0 0,0 0 1 0 0,0 0-1 0 0,0-1 1 0 0,1 1-1 0 0,0 2-238 0 0,0-1 162 0 0,-1-4-167 0 0,0 1 0 0 0,1-1 0 0 0,-1 1 0 0 0,1-1 0 0 0,0 0 1 0 0,0 1-1 0 0,0-1 0 0 0,0 0 0 0 0,0 0 0 0 0,0-1 0 0 0,0 1 0 0 0,1 0 0 0 0,-1-1 0 0 0,1 1 0 0 0,-1-1 1 0 0,1 0-1 0 0,-1 0 0 0 0,1 0 0 0 0,0 0 0 0 0,0 0 0 0 0,-1-1 0 0 0,1 1 0 0 0,0-1 0 0 0,0 0 0 0 0,0 0 0 0 0,0 0 1 0 0,-1 0-1 0 0,1 0 0 0 0,0 0 0 0 0,0-1 0 0 0,2 0 5 0 0,16-7-770 0 0,-11 5 201 0 0,-1 0 0 0 0,1-1 0 0 0,-1 0-1 0 0,0-1 1 0 0,1-1 569 0 0,4-3-1042 0 0,-1 0-1 0 0,0-1 1 0 0,0 0-1 0 0,-1-1 1 0 0,-1-1-1 0 0,0 0 1 0 0,5-7 1042 0 0,-16 19 138 0 0,1-1 1 0 0,-1 1-1 0 0,1-1 1 0 0,-1 1-1 0 0,0-1 1 0 0,1 1-1 0 0,-1-1 1 0 0,0 1-1 0 0,1-1 1 0 0,-1 0-1 0 0,0 1 1 0 0,0-1-1 0 0,0 0 1 0 0,0 1-1 0 0,0-1 1 0 0,1 0-1 0 0,-1 1 1 0 0,0-1-1 0 0,-1 1 1 0 0,1-1-139 0 0,0 1 93 0 0,0-1 1 0 0,0 1 0 0 0,-1 0 0 0 0,1 0 0 0 0,0 0 0 0 0,-1-1 0 0 0,1 1 0 0 0,0 0 0 0 0,0 0 0 0 0,-1 0 0 0 0,1 0 0 0 0,0 0 0 0 0,-1 0 0 0 0,1 0 0 0 0,0 0 0 0 0,-1 0 0 0 0,1 0 0 0 0,0 0 0 0 0,-1 0 0 0 0,1 0 0 0 0,-1 0 0 0 0,1 0 0 0 0,0 0-1 0 0,0 0 1 0 0,-1 0 0 0 0,1 0-94 0 0,-28 12 1886 0 0,21-9-1634 0 0,-2 2-86 0 0,1-1-1 0 0,0 1 0 0 0,0 0 1 0 0,1 1-1 0 0,-2 1-165 0 0,-13 11 292 0 0,14-12-114 0 0,0 1 0 0 0,1-1-1 0 0,-4 5-177 0 0,4-3 147 0 0,-19 25 202 0 0,24-30-294 0 0,0-1 1 0 0,1 1-1 0 0,-1 0 0 0 0,1 0 1 0 0,0 0-1 0 0,0 0 1 0 0,0 0-1 0 0,0 0 0 0 0,1 0 1 0 0,-1 0-1 0 0,1 0 0 0 0,-1 0-55 0 0,1-2 156 0 0,5 6 256 0 0,1-7-382 0 0,-1 1 0 0 0,0 0 0 0 0,1-1 1 0 0,-1 0-1 0 0,1 0 0 0 0,-1-1 0 0 0,0 0 0 0 0,1 0 0 0 0,-1 0 0 0 0,0 0 0 0 0,0-1 0 0 0,0 0 0 0 0,0 0 0 0 0,0 0 0 0 0,2-2-30 0 0,13-7 188 0 0,-1-1-1 0 0,0-2 0 0 0,2-1-187 0 0,5-5 67 0 0,-17 14-67 0 0,0 1 0 0 0,0-1 0 0 0,1 2 0 0 0,0-1 0 0 0,-1 1 0 0 0,2 1 0 0 0,-1 0 0 0 0,0 0 0 0 0,1 1 0 0 0,7-1 0 0 0,-16 3-1 0 0,0 0 0 0 0,0 0 0 0 0,1 0 0 0 0,-1 0 0 0 0,0 1-1 0 0,0-1 1 0 0,1 1 0 0 0,-1-1 0 0 0,0 1 0 0 0,0 0 0 0 0,0 0 0 0 0,0 0-1 0 0,0 0 1 0 0,0 0 0 0 0,0 0 0 0 0,0 0 0 0 0,0 1 1 0 0,1 1-4 0 0,0 0-1 0 0,0 0 1 0 0,0 0 0 0 0,-1 0-1 0 0,1 1 1 0 0,-1-1 0 0 0,0 1-1 0 0,0-1 1 0 0,0 2 4 0 0,2 4-3 0 0,-1 0 1 0 0,0 0-1 0 0,-1-1 1 0 0,0 2-1 0 0,0-1 1 0 0,-1 0-1 0 0,0 0 1 0 0,0 3 2 0 0,-1-7 77 0 0,0 0 1 0 0,-1 0-1 0 0,1 1 1 0 0,-1-1-1 0 0,0 0 1 0 0,0 0-1 0 0,-1 2-77 0 0,2-7 12 0 0,0 1-1 0 0,0-1 1 0 0,0 0 0 0 0,0 0-1 0 0,0 1 1 0 0,0-1-1 0 0,0 0 1 0 0,0 0 0 0 0,0 0-1 0 0,-1 1 1 0 0,1-1-1 0 0,0 0 1 0 0,0 0 0 0 0,0 0-1 0 0,0 1 1 0 0,-1-1-1 0 0,1 0 1 0 0,0 0 0 0 0,0 0-1 0 0,0 0 1 0 0,-1 1-1 0 0,1-1 1 0 0,0 0 0 0 0,0 0-1 0 0,0 0 1 0 0,-1 0-1 0 0,1 0 1 0 0,0 0 0 0 0,0 0-1 0 0,-1 0 1 0 0,1 0-1 0 0,0 0 1 0 0,0 0 0 0 0,-1 0-1 0 0,1 0 1 0 0,0 0-1 0 0,0 0 1 0 0,-1 0-1 0 0,1 0 1 0 0,0 0 0 0 0,0 0-1 0 0,-1 0 1 0 0,1 0-1 0 0,0 0 1 0 0,0 0 0 0 0,0 0-1 0 0,-1 0 1 0 0,1-1-1 0 0,0 1 1 0 0,0 0 0 0 0,0 0-1 0 0,-1 0 1 0 0,1 0-1 0 0,0-1 1 0 0,0 1 0 0 0,0 0-1 0 0,0 0 1 0 0,-1 0-1 0 0,1-1-11 0 0,0 0 21 0 0,-1 1-1 0 0,1-1 0 0 0,-1 0 0 0 0,1 0 1 0 0,-1 0-1 0 0,1 0 0 0 0,-1 0 0 0 0,1 1 1 0 0,0-1-1 0 0,0 0 0 0 0,-1 0 0 0 0,1 0 1 0 0,0 0-1 0 0,0 0 0 0 0,0 0 0 0 0,0-1-20 0 0,2-6 20 0 0,1-1-1 0 0,0 1 1 0 0,0 0-1 0 0,1 0 1 0 0,0 0 0 0 0,0 1-1 0 0,1-1 1 0 0,0 1-1 0 0,0 0 1 0 0,0 1-1 0 0,1-1 1 0 0,0 1-1 0 0,1 0 1 0 0,5-4-20 0 0,-1 1 6 0 0,2 1-1 0 0,-1 0 1 0 0,1 0 0 0 0,0 2 0 0 0,0 0 0 0 0,0 0-1 0 0,1 1 1 0 0,9-2-6 0 0,-19 6 7 0 0,0 0 0 0 0,-1 0 0 0 0,1 1-1 0 0,0-1 1 0 0,-1 1 0 0 0,1 0 0 0 0,0 0 0 0 0,0 0-1 0 0,-1 1 1 0 0,1-1 0 0 0,0 1 0 0 0,0 0-1 0 0,-1 0 1 0 0,1 0 0 0 0,-1 0 0 0 0,1 1 0 0 0,-1 0-1 0 0,0-1 1 0 0,1 1 0 0 0,-1 0 0 0 0,0 0 0 0 0,0 1-1 0 0,0-1 1 0 0,-1 1 0 0 0,1 0 0 0 0,-1-1-1 0 0,1 1 1 0 0,-1 0 0 0 0,0 0 0 0 0,0 1 0 0 0,0-1-1 0 0,0 0 1 0 0,-1 1-7 0 0,5 10 11 0 0,0 1 0 0 0,-1-1-1 0 0,-1 1 1 0 0,-1 0 0 0 0,0 0-1 0 0,-1 1 1 0 0,0-1 0 0 0,-1 0-1 0 0,-1 1 1 0 0,-1-1 0 0 0,-2 14-11 0 0,3-25-146 0 0,-1-1 1 0 0,1 0 0 0 0,-1 0 0 0 0,0 0 0 0 0,0 0 0 0 0,-1-1-1 0 0,1 1 1 0 0,-1 0 0 0 0,1 0 0 0 0,-1-1 0 0 0,0 1-1 0 0,0-1 1 0 0,0 0 0 0 0,0 1 0 0 0,0-1 0 0 0,-1 0 0 0 0,0 0 145 0 0,-3 1-1202 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32:40.651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  <inkml:brushProperty name="color" value="#0000FF"/>
    </inkml:brush>
    <inkml:brush xml:id="br2">
      <inkml:brushProperty name="width" value="0.05" units="cm"/>
      <inkml:brushProperty name="height" value="0.05" units="cm"/>
      <inkml:brushProperty name="color" value="#009900"/>
    </inkml:brush>
    <inkml:brush xml:id="br3">
      <inkml:brushProperty name="width" value="0.05" units="cm"/>
      <inkml:brushProperty name="height" value="0.05" units="cm"/>
    </inkml:brush>
  </inkml:definitions>
  <inkml:trace contextRef="#ctx0" brushRef="#br0">6014 1293 11360 0 0,'0'-12'98'0'0,"0"3"25"0"0,0 0 1 0 0,-1 0-1 0 0,1 0 1 0 0,-2-2-124 0 0,2-21 2649 0 0,2 24 567 0 0,-1 24-2526 0 0,0 5-529 0 0,1-1 0 0 0,3 14-161 0 0,-2-13 201 0 0,0 1 0 0 0,-1 12-201 0 0,7 55 244 0 0,-9 18-362 0 0,0-106-716 0 0,0-1-264 0 0,0 0-55 0 0</inkml:trace>
  <inkml:trace contextRef="#ctx0" brushRef="#br0" timeOffset="713.63">6186 1301 9648 0 0,'0'0'216'0'0,"0"0"32"0"0,0 0 12 0 0,0 1-31 0 0,2 11-184 0 0,-2-5 37 0 0,0-3 202 0 0,0 1 1 0 0,-1-1 0 0 0,2 0 0 0 0,-1 1-1 0 0,0-1 1 0 0,1 0 0 0 0,0 0 0 0 0,0 1-1 0 0,0-1 1 0 0,1 1-285 0 0,0 1 414 0 0,-1 0 0 0 0,0 1-1 0 0,0-1 1 0 0,1 6-414 0 0,0 6 645 0 0,-1-16-587 0 0,-1 0 1 0 0,1 0-1 0 0,-1 0 1 0 0,1 0-1 0 0,-1 1 1 0 0,0-1-1 0 0,0 0 1 0 0,0 0-1 0 0,0 0 1 0 0,-1 0-1 0 0,1 2-58 0 0,-4 28 424 0 0,4-31-352 0 0,0-1 7 0 0,0 0-13 0 0,0 0 6 0 0,-1 0-38 0 0,1-1 0 0 0,-1 1 0 0 0,1-1 0 0 0,0 0-1 0 0,-1 1 1 0 0,1-1 0 0 0,0 0 0 0 0,0 1-1 0 0,0-1 1 0 0,-1 0 0 0 0,1 1 0 0 0,0-1-1 0 0,0 0 1 0 0,0 0 0 0 0,0 1 0 0 0,0-1-1 0 0,0 0 1 0 0,1 1 0 0 0,-1-1 0 0 0,0 0-1 0 0,0 0-33 0 0,3-17 51 0 0,2 4-51 0 0,0 0 0 0 0,1 0 0 0 0,1 0 0 0 0,1-3 0 0 0,-5 13 1 0 0,-1-1 1 0 0,1 1-1 0 0,0 0 0 0 0,0 0 0 0 0,0 1 0 0 0,1-2-1 0 0,-3 4-4 0 0,0 0 0 0 0,0-1 0 0 0,1 1 0 0 0,-1 0 0 0 0,0 0 0 0 0,1 0 0 0 0,-1 0 0 0 0,1 0 1 0 0,-1 1-1 0 0,1-1 0 0 0,-1 0 0 0 0,1 1 0 0 0,-1-1 0 0 0,1 1 0 0 0,0-1 0 0 0,-1 1 0 0 0,1 0 0 0 0,0 0 0 0 0,-1 0 0 0 0,2 0 4 0 0,-2 0-2 0 0,1 1-1 0 0,-1-1 0 0 0,1 1 0 0 0,-1 0 0 0 0,0 0 0 0 0,1-1 0 0 0,-1 1 0 0 0,0 0 0 0 0,0 0 0 0 0,0 0 0 0 0,1 0 0 0 0,-1 1 0 0 0,0-1 0 0 0,0 0 0 0 0,-1 0 0 0 0,1 1 0 0 0,0-1 0 0 0,0 0 1 0 0,-1 1-1 0 0,1-1 0 0 0,-1 1 0 0 0,1-1 0 0 0,-1 1 0 0 0,1-1 0 0 0,-1 1 0 0 0,0 0 3 0 0,2 7 32 0 0,-1 0-1 0 0,-1 0 1 0 0,1 1-1 0 0,-1-1-31 0 0,-1-4 46 0 0,1 7 106 0 0,-1-1 0 0 0,-1 1-1 0 0,0-1 1 0 0,-1 3-152 0 0,-1 4 193 0 0,3-9-84 0 0,-4 13 590 0 0,8-39-525 0 0,1 7-130 0 0,0 1 1 0 0,0 0-1 0 0,0-4-44 0 0,-2 5 13 0 0,0 1 0 0 0,1-1 0 0 0,0 1 0 0 0,1 0 0 0 0,-1 0-1 0 0,2-1-12 0 0,6-12 2 0 0,-8 15-17 0 0,-1 0 1 0 0,1 1-1 0 0,0 0 1 0 0,0-1-1 0 0,0 1 1 0 0,3-2 14 0 0,-1 3-64 0 0,-4 4 58 0 0,0-1 0 0 0,0 1 0 0 0,-1 0 0 0 0,1 0 0 0 0,0 0 0 0 0,0 0 0 0 0,0-1 0 0 0,0 1 0 0 0,-1 0-1 0 0,1 0 1 0 0,0 1 6 0 0,1 2-1 0 0,0 0 0 0 0,-1 0 0 0 0,1 1 0 0 0,-1-1 0 0 0,0 1 0 0 0,0-1 0 0 0,0 2 1 0 0,4 16 98 0 0,5 16 89 0 0,-8-32-40 0 0,0 1-571 0 0,-1 3-4888 0 0,-1-10-912 0 0</inkml:trace>
  <inkml:trace contextRef="#ctx0" brushRef="#br0" timeOffset="1179.756">6475 1345 10712 0 0,'0'0'241'0'0,"0"0"38"0"0,0 0 11 0 0,0 0-28 0 0,1 1-97 0 0,2 2 236 0 0,0 1 0 0 0,0 0 1 0 0,-1 0-1 0 0,0 0 0 0 0,1 0 1 0 0,-1 0-1 0 0,-1 1 0 0 0,1-1 0 0 0,-1 0 1 0 0,1 1-1 0 0,-1 2-401 0 0,5 12 1036 0 0,-3-7-465 0 0,-3-10-476 0 0,0 0 0 0 0,1-1 0 0 0,-1 1-1 0 0,1 0 1 0 0,-1-1 0 0 0,1 1 0 0 0,-1-1 0 0 0,1 1-1 0 0,1 1-94 0 0,-5 17 832 0 0,3-20-828 0 0,0 0 0 0 0,0 0 0 0 0,0 0 0 0 0,-1 1 0 0 0,1-1 0 0 0,0 0 0 0 0,0 0-1 0 0,0 0 1 0 0,0 0 0 0 0,0 0 0 0 0,0 0 0 0 0,0 0 0 0 0,-1 0 0 0 0,1 0 0 0 0,0 0-1 0 0,0 0 1 0 0,0 0 0 0 0,0 0 0 0 0,0 0 0 0 0,-1 0 0 0 0,1 0 0 0 0,0 0 0 0 0,0 0-1 0 0,0 0 1 0 0,0 0 0 0 0,-1 0 0 0 0,1 0 0 0 0,0 0 0 0 0,0 0 0 0 0,0 0 0 0 0,0 0-1 0 0,0 0 1 0 0,0 0 0 0 0,-1 0 0 0 0,1 0 0 0 0,0 0 0 0 0,0 0 0 0 0,0 0 0 0 0,0-1-1 0 0,0 1 1 0 0,0 0 0 0 0,0 0 0 0 0,-1 0 0 0 0,1 0 0 0 0,0 0 0 0 0,0 0 0 0 0,0-1-1 0 0,0 1 1 0 0,0 0 0 0 0,0 0 0 0 0,0 0 0 0 0,0 0 0 0 0,0 0 0 0 0,0 0 0 0 0,0-1 0 0 0,0 1-1 0 0,0 0 1 0 0,0 0 0 0 0,0 0-4 0 0,-4-8 113 0 0,4 5-112 0 0,-1 0 0 0 0,1 0 0 0 0,0 1 1 0 0,0-1-1 0 0,0 0 0 0 0,0 1 0 0 0,0-1 0 0 0,0 0 1 0 0,1 0-1 0 0,0 1 0 0 0,0-2-1 0 0,11-31-54 0 0,-3 12-33 0 0,-8 19 74 0 0,0 2 3 0 0,-1 0 1 0 0,1 0-1 0 0,0 0 0 0 0,0 0 0 0 0,0 0 0 0 0,1 0 0 0 0,-1 1 0 0 0,0-1 0 0 0,1 0 1 0 0,-1 0-1 0 0,1 1 0 0 0,0-1 0 0 0,-1 1 0 0 0,1-1 10 0 0,1-1-49 0 0,-2 3 45 0 0,-1-1 0 0 0,1 1-1 0 0,-1-1 1 0 0,0 1 0 0 0,1 0 0 0 0,0-1-1 0 0,-1 1 1 0 0,1-1 0 0 0,-1 1 0 0 0,1 0 0 0 0,-1 0-1 0 0,1-1 1 0 0,0 1 0 0 0,-1 0 0 0 0,1 0 0 0 0,0 0-1 0 0,-1 0 1 0 0,1 0 0 0 0,-1 0 0 0 0,1 0-1 0 0,0 0 1 0 0,-1 0 0 0 0,1 0 0 0 0,0 0 0 0 0,-1 0-1 0 0,1 0 5 0 0,0 1-6 0 0,1-1-1 0 0,-1 0 0 0 0,0 1 0 0 0,1-1 0 0 0,-1 1 0 0 0,0-1 0 0 0,0 1 0 0 0,0-1 0 0 0,1 1 1 0 0,-1 0-1 0 0,0 0 0 0 0,0 0 0 0 0,0-1 0 0 0,0 1 0 0 0,0 0 0 0 0,0 0 0 0 0,0 1 1 0 0,0 0 6 0 0,11 20-29 0 0,2 27 93 0 0,-13-46-28 0 0,-1 1 0 0 0,0-1-1 0 0,0 1 1 0 0,0-1-1 0 0,0 1 1 0 0,0 0 0 0 0,-1-1-1 0 0,0 3-35 0 0,-1 14 301 0 0,2-19-227 0 0,0-1 14 0 0,-2 4 79 0 0,0-1 264 0 0,3-10-191 0 0,3-13-217 0 0,1 0 1 0 0,3-5-24 0 0,-6 18 6 0 0,1 0 0 0 0,0 1-1 0 0,0-1 1 0 0,1 0 0 0 0,0 1 0 0 0,0 0 0 0 0,5-6-6 0 0,-8 11-17 0 0,0 0 0 0 0,0 0 0 0 0,0 0 1 0 0,0 0-1 0 0,1 0 0 0 0,-1 0 1 0 0,0 0-1 0 0,0 0 0 0 0,1 1 0 0 0,-1-1 1 0 0,1 0-1 0 0,-1 1 0 0 0,0-1 0 0 0,1 1 1 0 0,-1 0-1 0 0,1-1 0 0 0,-1 1 0 0 0,1 0 17 0 0,-1 0 0 0 0,0 0 0 0 0,0 0-1 0 0,-1 0 1 0 0,1 0-1 0 0,0 0 1 0 0,0 0 0 0 0,-1 0-1 0 0,1 1 1 0 0,0-1-1 0 0,-1 0 1 0 0,1 0 0 0 0,0 1-1 0 0,-1-1 1 0 0,1 1-1 0 0,-1-1 1 0 0,1 0 0 0 0,0 1-1 0 0,-1-1 1 0 0,1 1-1 0 0,-1-1 1 0 0,1 1 0 0 0,-1-1-1 0 0,1 1 1 0 0,-1 0-1 0 0,0-1 1 0 0,1 1 0 0 0,-1 0-1 0 0,0 0 1 0 0,2 1-1 0 0,0 1 9 0 0,1 0-1 0 0,-1 1 1 0 0,0-1 0 0 0,-1 0-1 0 0,1 1 1 0 0,0-1-1 0 0,-1 1 1 0 0,0-1-1 0 0,1 5-7 0 0,6 35-435 0 0,-6-25-800 0 0,-1-8-5658 0 0</inkml:trace>
  <inkml:trace contextRef="#ctx0" brushRef="#br0" timeOffset="-8110.019">2073 2171 5784 0 0,'0'0'132'0'0,"0"0"17"0"0,0 0 10 0 0,0-1 27 0 0,0 0 112 0 0,-6 4 1468 0 0,6-3-1733 0 0,0 0 0 0 0,0 0 0 0 0,0 1 0 0 0,0-1 0 0 0,0 0 0 0 0,0 0-1 0 0,-1 0 1 0 0,1 1 0 0 0,0-1 0 0 0,0 0 0 0 0,0 0 0 0 0,0 1-1 0 0,0-1 1 0 0,1 0 0 0 0,-1 0 0 0 0,0 1 0 0 0,0-1 0 0 0,0 0 0 0 0,0 0-1 0 0,0 1 1 0 0,0-1 0 0 0,0 0 0 0 0,0 0 0 0 0,0 0 0 0 0,1 1-1 0 0,-1-1 1 0 0,0 0 0 0 0,0 0 0 0 0,0 0 0 0 0,0 0 0 0 0,1 1 0 0 0,-1-1-1 0 0,0 0 1 0 0,0 0 0 0 0,0 0 0 0 0,1 0 0 0 0,-1 0 0 0 0,0 0 0 0 0,0 0-1 0 0,1 1 1 0 0,-1-1 0 0 0,0 0 0 0 0,0 0 0 0 0,1 0 0 0 0,-1 0-1 0 0,0 0 1 0 0,0 0 0 0 0,0 0 0 0 0,1 0 0 0 0,-1 0 0 0 0,0 0-33 0 0,2 0 58 0 0,-1 0 183 0 0,0 0-210 0 0,0 1 0 0 0,0-1 0 0 0,0 1 0 0 0,0 0 0 0 0,0-1 0 0 0,0 1-1 0 0,0-1 1 0 0,0 0 0 0 0,0 1 0 0 0,0-1 0 0 0,0 0 0 0 0,0 0 0 0 0,0 0 0 0 0,1 0 0 0 0,-1 0 0 0 0,1 0-31 0 0,21 1 550 0 0,-17 0-346 0 0,1 0 0 0 0,0-1-1 0 0,0 0 1 0 0,-1-1-1 0 0,1 0 1 0 0,0 0 0 0 0,5-1-204 0 0,-3 0 149 0 0,-1 1 1 0 0,1 0-1 0 0,0 0 1 0 0,0 1 0 0 0,0 0-1 0 0,0 1 1 0 0,0 0 0 0 0,0 0-150 0 0,13 1 179 0 0,104 11 661 0 0,-114-12-737 0 0,0-1 0 0 0,0-1 1 0 0,2 0-104 0 0,6-1 106 0 0,99-12 366 0 0,-82 11-232 0 0,0 2 0 0 0,30 3-240 0 0,74 12 219 0 0,-88-8-135 0 0,13-2 4 0 0,0-3-1 0 0,13-3-87 0 0,80 1 237 0 0,-95 1 147 0 0,10-3-384 0 0,22 0 218 0 0,-69 3-184 0 0,13 0 230 0 0,27 4-264 0 0,-1 3 128 0 0,17 7-128 0 0,-59-10-38 0 0,0-1-1 0 0,9 0 39 0 0,-4-1-3 0 0,8-1 138 0 0,28-2-135 0 0,-25 0 297 0 0,9 2-297 0 0,110 2 428 0 0,-128-3-342 0 0,116-6 254 0 0,40 3-8 0 0,-104 3-243 0 0,0-3 0 0 0,6-5-89 0 0,-67 5-1 0 0,18-2 40 0 0,0 1-1 0 0,2 2-38 0 0,-26 1-64 0 0,17 1 165 0 0,-31 0-194 0 0,-1 0 0 0 0,1 1 0 0 0,0-1 0 0 0,0 0 0 0 0,0 1 0 0 0,-1-1-1 0 0,1 1 1 0 0,0 0 0 0 0,-1-1 0 0 0,1 1 0 0 0,0 0 0 0 0,-1 0 0 0 0,1 0 0 0 0,0 1 93 0 0,-1-2-1339 0 0,-1 1-3014 0 0,2 3-1288 0 0</inkml:trace>
  <inkml:trace contextRef="#ctx0" brushRef="#br0" timeOffset="-6785.041">2195 3045 6736 0 0,'0'0'149'0'0,"0"0"23"0"0,0 0 12 0 0,-1 0-25 0 0,-2 0-127 0 0,-1 0 57 0 0,3 0 368 0 0,1 0 134 0 0,0 0 17 0 0,0 0 0 0 0,0 0-25 0 0,-8-3 1608 0 0,10 2-576 0 0,4 2-1175 0 0,6 2-205 0 0,1-1-1 0 0,0-1 1 0 0,-1 0-1 0 0,1 0 1 0 0,0-1-1 0 0,0-1 1 0 0,0 0-1 0 0,7-2-234 0 0,44-2 645 0 0,-26 3 40 0 0,20-3-685 0 0,-20 1 393 0 0,19 1-393 0 0,56-3 354 0 0,42 0-162 0 0,103-3-133 0 0,-2 0 74 0 0,-152 6-133 0 0,-50 5 0 0 0,9-2 64 0 0,-27 1-64 0 0,89-5 0 0 0,146-4 128 0 0,-182 9-64 0 0,-57-2-13 0 0,-23 2-46 0 0,0-2-1 0 0,0 1 0 0 0,8-2-4 0 0,12-2 22 0 0,-1 2-1 0 0,17 0-21 0 0,7 0 96 0 0,67-12 425 0 0,-12 1-245 0 0,-75 12-94 0 0,13 1-182 0 0,-5 1 2 0 0,131 8 190 0 0,-126-8-199 0 0,-9 0 69 0 0,0-2 1 0 0,15-3-63 0 0,25-1 256 0 0,-55 2 62 0 0,1 1 0 0 0,11 0-318 0 0,-32 2 158 0 0,2 0 2 0 0,51-2-320 0 0,17-4 160 0 0,-69 5-76 0 0,-1 1 0 0 0,1-1-1 0 0,-1 1 1 0 0,1-1-1 0 0,-1 0 1 0 0,1 0 0 0 0,-1 0-1 0 0,1 0 1 0 0,-1 0 0 0 0,0 0-1 0 0,1 0 1 0 0,0-1 76 0 0,6-11-3778 0 0,-4 5-2567 0 0</inkml:trace>
  <inkml:trace contextRef="#ctx0" brushRef="#br0" timeOffset="-5533.038">5159 2222 6592 0 0,'0'0'149'0'0,"0"0"23"0"0,0 0 11 0 0,0 0 42 0 0,0 0 174 0 0,0 0 75 0 0,0 0 20 0 0,0 0-13 0 0,0 0-62 0 0,0 0-31 0 0,1 16 1066 0 0,4 5-411 0 0,-5-20-828 0 0,0-1 10 0 0,4 10 411 0 0,5 31 323 0 0,-7-37-941 0 0,-1-3-17 0 0,-1 0-1 0 0,1-1 1 0 0,-1 1-1 0 0,0 0 1 0 0,1 0-1 0 0,-1-1 1 0 0,0 1-1 0 0,0 0 1 0 0,0 0 0 0 0,0 0-1 0 0,1 0 1 0 0,-1-1-1 0 0,0 1 1 0 0,-1 0-1 0 0,1 0 1 0 0,0 0-1 0 0,0-1 1 0 0,0 1 0 0 0,0 0-1 0 0,-1 0 1 0 0,1 0-1 0 0,0 0 0 0 0,0 2 43 0 0,5 19 50 0 0,-5-20-37 0 0,1-1 24 0 0,3 4 26 0 0,-1-1 19 0 0,0-1 0 0 0,1 0 0 0 0,0 0 0 0 0,-1 0 0 0 0,1 0 0 0 0,0-1 0 0 0,0 1 0 0 0,0-1 0 0 0,1 0 0 0 0,-1 0 0 0 0,1-1 0 0 0,-1 1 0 0 0,1-1 0 0 0,-1 0 0 0 0,2 0-125 0 0,11 4 295 0 0,-10-4-189 0 0,0 0 0 0 0,0 0 0 0 0,0 0 0 0 0,0-1-1 0 0,2 0-105 0 0,-7 0 90 0 0,34 6 399 0 0,-33-6-444 0 0,0 1 0 0 0,-1-1-1 0 0,1 1 1 0 0,-1-1 0 0 0,1 1 0 0 0,-1 0 0 0 0,1 0-1 0 0,-1 0-44 0 0,0 0 39 0 0,1 0 0 0 0,-1 0 0 0 0,0 0-1 0 0,0-1 1 0 0,1 1 0 0 0,-1-1-1 0 0,3 1-38 0 0,32 1 118 0 0,30 4 356 0 0,-4-3-52 0 0,-36 1-281 0 0,-23-4-131 0 0,12 1 73 0 0,90 13 237 0 0,-86-9-257 0 0,31 3 2 0 0,-20-4-1 0 0,-26-3-66 0 0,19 4 140 0 0,-14-4-125 0 0,-1 1-1 0 0,1-1 1 0 0,0-1-1 0 0,0 0 1 0 0,0 0-1 0 0,4-1-12 0 0,-1 0 56 0 0,1 0 0 0 0,-1 1 0 0 0,5 1-56 0 0,-14 0 7 0 0,1-1 1 0 0,-1 0-1 0 0,1 0 0 0 0,-1 0 0 0 0,0 0 1 0 0,1-1-1 0 0,2-1-7 0 0,14-1 2 0 0,-7 1 33 0 0,0 1 0 0 0,1 1 0 0 0,1 0-35 0 0,-9 0 13 0 0,129-3 447 0 0,-130 3-338 0 0,7 0 56 0 0,-1-1 0 0 0,14-1-178 0 0,-14-3 3 0 0,-12 5-5 0 0,0-1 0 0 0,1 1 1 0 0,-1 0-1 0 0,1-1 0 0 0,0 1 1 0 0,-1 0-1 0 0,1-1 0 0 0,-1 1 0 0 0,1 0 1 0 0,-1 0-1 0 0,1 0 0 0 0,0 0 1 0 0,-1 0-1 0 0,1 0 0 0 0,-1 0 1 0 0,1 0-1 0 0,0 0 0 0 0,-1 0 0 0 0,1 0 1 0 0,-1 0-1 0 0,1 0 2 0 0,2-2 426 0 0,-3 1-2411 0 0,0 1-4857 0 0,0 0 965 0 0</inkml:trace>
  <inkml:trace contextRef="#ctx0" brushRef="#br0" timeOffset="-3967.427">5275 2973 6392 0 0,'0'0'141'0'0,"0"0"23"0"0,0 0 12 0 0,0 0 39 0 0,0 0 135 0 0,0 0 60 0 0,-15 4 1326 0 0,14-4-1714 0 0,-2 1 110 0 0,-1-1 1 0 0,1 2-1 0 0,-1-1 0 0 0,1 0 0 0 0,-1 1 0 0 0,1-1 0 0 0,0 1 1 0 0,-2 1-133 0 0,-9 0 160 0 0,5 1 17 0 0,8-3-130 0 0,0 0 0 0 0,-1 0 0 0 0,1 0 0 0 0,0-1 0 0 0,-1 1 0 0 0,1-1 1 0 0,-1 1-1 0 0,1-1 0 0 0,-1 0 0 0 0,-1 1-47 0 0,0 0 87 0 0,0-1 781 0 0,4-6-151 0 0,0 2-585 0 0,1-1 0 0 0,1 1 0 0 0,-1-1 1 0 0,0 1-1 0 0,1 0 0 0 0,0 0 1 0 0,0 0-1 0 0,2-1-132 0 0,30-30 950 0 0,57-42 356 0 0,-68 60-1020 0 0,-19 14-235 0 0,-1 1 0 0 0,1-2 1 0 0,-1 1-1 0 0,0 0 1 0 0,3-4-52 0 0,-1 2 77 0 0,-1 0 0 0 0,1 0 1 0 0,0 0-1 0 0,1 1 0 0 0,0 0-77 0 0,22-17 352 0 0,-23 15-323 0 0,0 1 0 0 0,0 0 0 0 0,1 1 0 0 0,0 0 0 0 0,0 0-1 0 0,0 0 1 0 0,0 1 0 0 0,6-2-29 0 0,18-11 64 0 0,-26 11-5 0 0,-4 5-52 0 0,-1-1 1 0 0,1 0 0 0 0,0 0-1 0 0,-1 1 1 0 0,1-1 0 0 0,0 1 0 0 0,0-1-1 0 0,0 1 1 0 0,0-1 0 0 0,0 1-1 0 0,0-1 1 0 0,-1 1 0 0 0,1 0-1 0 0,0 0 1 0 0,1-1-8 0 0,17-5 71 0 0,11-5-71 0 0,-7 4-5 0 0,-11 4 23 0 0,-1 0 1 0 0,0-2-1 0 0,0 1-18 0 0,12-2-74 0 0,40-10 138 0 0,-2-1-48 0 0,-52 14-16 0 0,0 1 0 0 0,1 0 0 0 0,-1 0 0 0 0,3 1 0 0 0,24-6 0 0 0,1 1 0 0 0,5-4 0 0 0,-8 3 0 0 0,-24 3 0 0 0,20-2 0 0 0,-5 5 0 0 0,-20 0 0 0 0,17 0 0 0 0,4 1 0 0 0,-1 0 0 0 0,-16-2 0 0 0,0 4 0 0 0,6-2 0 0 0,-12 0 0 0 0,-3 0 0 0 0,1 0 0 0 0,0 1 0 0 0,-1-1 0 0 0,1 0 0 0 0,-1 0 0 0 0,1 0 0 0 0,-1 0 0 0 0,1 0 0 0 0,0 0 0 0 0,-1 0 0 0 0,1 0 0 0 0,-1 0 0 0 0,1-1 0 0 0,-1 1 0 0 0,1 0 0 0 0,-1 0 0 0 0,1 0 0 0 0,-1-1 0 0 0,1 1 0 0 0,-1 0 0 0 0,1 0 0 0 0,0-1 0 0 0,9-5 0 0 0,6 2 0 0 0,-8 4 0 0 0,-3-3 0 0 0,-4 2 0 0 0,-1 1 0 0 0,1 0 0 0 0,-1-1 0 0 0,0 1 0 0 0,1 0 0 0 0,-1 0 0 0 0,1 0 0 0 0,-1-1 0 0 0,1 1 0 0 0,-1 0 0 0 0,1 0 0 0 0,-1 0 0 0 0,1 0 0 0 0,-1 0 0 0 0,1 0 0 0 0,-1 0 0 0 0,1 0 0 0 0,-1 0 0 0 0,0 0 0 0 0,1 0 0 0 0,-1 0 0 0 0,1 0 0 0 0,-1 0 0 0 0,1 1 0 0 0,-1-1 0 0 0,1 0 0 0 0,-1 0 0 0 0,2 1 0 0 0,54 3 0 0 0,-47-6 0 0 0,-8 2 0 0 0,0 0 0 0 0,-1-1 0 0 0,1 1 0 0 0,0 0 0 0 0,-1-1 0 0 0,1 1 0 0 0,0 0 0 0 0,0 0 0 0 0,-1 0 0 0 0,1 0 0 0 0,0 0 0 0 0,0 0 0 0 0,-1 0 0 0 0,1 0 0 0 0,0 0 0 0 0,0 0 0 0 0,0 0 0 0 0,0 0 0 0 0,0 0 0 0 0,1 0 0 0 0,-1 0 0 0 0,0-1 0 0 0,0 1 0 0 0,0 0 0 0 0,1 0 0 0 0,-1-1 0 0 0,0 1 0 0 0,0-1 0 0 0,0 1 0 0 0,0-1 0 0 0,1 0 0 0 0,-1 0 0 0 0,0 1 0 0 0,0-1 0 0 0,0 1 0 0 0,0-1 0 0 0,0 1 0 0 0,0 0 0 0 0,0-1 0 0 0,0 1 0 0 0,0 0 0 0 0,0 0 0 0 0,0 0 0 0 0,0 0 0 0 0,1 0 0 0 0,-1 0 0 0 0,0 0 0 0 0,0 0 0 0 0,0 0 0 0 0,0 0 0 0 0,0 1 0 0 0,0-1 0 0 0,0 0 0 0 0,0 1 0 0 0,0 0 0 0 0,18-1 0 0 0,-9-1 1 0 0,4 4-66 0 0,-13-3-260 0 0,-1 0-86 0 0,0 0-1083 0 0,0 0-4315 0 0</inkml:trace>
  <inkml:trace contextRef="#ctx0" brushRef="#br0" timeOffset="-3426.216">6407 2505 9648 0 0,'0'0'216'0'0,"0"0"32"0"0,0 0 12 0 0,0 0 54 0 0,0 0 169 0 0,0 0 77 0 0,0 0 15 0 0,-22 7 1207 0 0,-3 2-1620 0 0,22-4-1806 0 0,3-5 1604 0 0,0 0 1 0 0,0 0 0 0 0,0 0 0 0 0,0 0 0 0 0,0 0 0 0 0,0 0 0 0 0,0 0-1 0 0,0 0 1 0 0,0 0 0 0 0,0 0 0 0 0,0 0 0 0 0,0 0 0 0 0,0 0 0 0 0,0 0-1 0 0,0 0 1 0 0,0 0 0 0 0,0 0 0 0 0,1 0 0 0 0,-1 0 0 0 0,0 0 0 0 0,0 0 0 0 0,0 0-1 0 0,0 0 1 0 0,0 0 0 0 0,0 0 0 0 0,0 0 0 0 0,0 0 0 0 0,0 0 0 0 0,0 0-1 0 0,0 0 1 0 0,0 0 0 0 0,0 0 0 0 0,0 0 0 0 0,0 0 0 0 0,0 0 0 0 0,0 0-1 0 0,0 1 1 0 0,1-1 0 0 0,-1 0 0 0 0,0 0 0 0 0,0 0 0 0 0,0 0 39 0 0,0-1-1 0 0,0 1-1 0 0,0 0 1 0 0,0-1 0 0 0,0 1 0 0 0,-1 0 0 0 0,1-1 0 0 0,0 1 0 0 0,0 0 0 0 0,0-1-1 0 0,0 1 1 0 0,0 0 0 0 0,-1-1 0 0 0,1 1 0 0 0,0 0 0 0 0,0-1 0 0 0,0 1 0 0 0,-1 0-1 0 0,1 0 1 0 0,0-1 0 0 0,0 1 0 0 0,-1 0 0 0 0,1 0 0 0 0,0-1 0 0 0,-1 1 0 0 0,1 0-1 0 0,0 0 1 0 0,-1 0 0 0 0,1 0 0 0 0,0-1 0 0 0,-1 1 0 0 0,1 0 0 0 0,-1 0 1 0 0,-15-5-36 0 0,14 4 36 0 0,-1 0-25 0 0,3 1 24 0 0,-1 0-1 0 0,1 0 1 0 0,0 0-1 0 0,0 0 1 0 0,0 0-1 0 0,0 0 1 0 0,0 0-1 0 0,-1 0 1 0 0,1 0-1 0 0,0 0 0 0 0,0 0 1 0 0,0 0-1 0 0,0-1 1 0 0,0 1-1 0 0,-1 0 1 0 0,1 0-1 0 0,0 0 1 0 0,0 0-1 0 0,0 0 1 0 0,0 0-1 0 0,0-1 1 0 0,0 1-1 0 0,0 0 1 0 0,0 0-1 0 0,-1 0 1 0 0,1 0-1 0 0,0 0 1 0 0,0-1-1 0 0,0 1 1 0 0,0 0-1 0 0,0 0 1 0 0,0 0-1 0 0,0 0 2 0 0,0-1 69 0 0,0 1 21 0 0,0 0-16 0 0,0 0-8 0 0,0 0 8 0 0,0 0 44 0 0,0 0 11 0 0,17-2 398 0 0,-15 1-483 0 0,11-1 146 0 0,2 3-167 0 0,-12 1-29 0 0,-2 0-1 0 0,1-2-55 0 0,-2 0-16 0 0</inkml:trace>
  <inkml:trace contextRef="#ctx0" brushRef="#br0" timeOffset="-1445.427">6147 2152 7456 0 0,'-1'-8'147'0'0,"0"0"0"0"0,0 0 0 0 0,0 0 0 0 0,1 0 0 0 0,0-3-147 0 0,-2-27 1075 0 0,-3-22 2792 0 0,4 54-3302 0 0,1 5-506 0 0,1 0 1 0 0,-2 1 0 0 0,1-1 0 0 0,0 0-1 0 0,0 1 1 0 0,0-1 0 0 0,0 1 0 0 0,0-1 0 0 0,0 0-1 0 0,-1 1 1 0 0,1-1 0 0 0,0 1 0 0 0,0-1 0 0 0,-1 1-1 0 0,1-1 1 0 0,0 1 0 0 0,-1-1 0 0 0,1 1-1 0 0,-1-1 1 0 0,1 1 0 0 0,-1 0 0 0 0,1-1-60 0 0,-1 1 377 0 0,1 0-7 0 0,0 0-5 0 0,0 0-12 0 0,0 0-8 0 0,-13 11 954 0 0,4 63-1062 0 0,8-10-93 0 0,1-49-128 0 0,-1-9-16 0 0,1 0 0 0 0,0 0 0 0 0,1 0 0 0 0,0 5 0 0 0,3 24 0 0 0,-4-28 0 0 0,1 1 0 0 0,0-1 0 0 0,0 0 0 0 0,0 0 0 0 0,1 1 0 0 0,0-1 0 0 0,2 9 0 0 0,-4-13 1 0 0,0-1 0 0 0,0 0 1 0 0,1 0-1 0 0,-1 0 0 0 0,1 1 0 0 0,0-1 1 0 0,0 0-1 0 0,0 0 0 0 0,0 0-1 0 0,4 6-314 0 0,-5-7 276 0 0,0-1-1 0 0,0 0 1 0 0,0 0-1 0 0,0 0 1 0 0,0 0-1 0 0,0 0 1 0 0,0 0 0 0 0,0 0-1 0 0,0 0 1 0 0,0 1-1 0 0,0-1 1 0 0,0 0-1 0 0,0 0 1 0 0,0 0-1 0 0,0 0 1 0 0,0 0 0 0 0,0 0-1 0 0,0 0 1 0 0,0 0-1 0 0,0 0 1 0 0,0 0-1 0 0,0 1 1 0 0,0-1-1 0 0,0 0 1 0 0,0 0 0 0 0,1 0-1 0 0,-1 0 1 0 0,0 0-1 0 0,0 0 1 0 0,0 0-1 0 0,0 0 1 0 0,0 0-1 0 0,0 0 1 0 0,0 0 0 0 0,0 0-1 0 0,0 0 1 0 0,0 0-1 0 0,1 0 1 0 0,-1 0-1 0 0,0 0 1 0 0,0 0-1 0 0,0 0 1 0 0,0 0 0 0 0,0 0-1 0 0,0 0 1 0 0,0 0-1 0 0,0 0 1 0 0,0 0-1 0 0,1 0 1 0 0,-1 0-1 0 0,0 0 1 0 0,0 0 0 0 0,0 0-1 0 0,0 0 1 0 0,0 0-1 0 0,0 0 1 0 0,0 0-1 0 0,0 0 39 0 0,4-2 83 0 0,-2 0-452 0 0,0 0-1 0 0,1 0 1 0 0,-1 0 0 0 0,0 0 0 0 0,0-1 0 0 0,0 1 0 0 0,-1 0-1 0 0,1-1 1 0 0,-1 0 0 0 0,1 1 0 0 0,-1-1 0 0 0,0 0-1 0 0,0 1 1 0 0,1-4 369 0 0,4-7-1675 0 0,-4 9 1281 0 0,6-11-1019 0 0,-1 0-1 0 0,0-1 1 0 0,0 0-1 0 0,-2-1 1414 0 0,-4 16 615 0 0,-1 1 66 0 0,0 0 69 0 0,0 0 231 0 0,0 0 105 0 0,0 0 24 0 0,0 0-64 0 0,0 0-274 0 0,0 0-120 0 0,0 2-435 0 0,0-1 0 0 0,0 1-1 0 0,0 0 1 0 0,0 0 0 0 0,-1 0-1 0 0,1 0 1 0 0,-1 0 0 0 0,0 2-217 0 0,-9 38 1692 0 0,5-22-877 0 0,0-1 0 0 0,-3 3-815 0 0,4 2 459 0 0,4-22-315 0 0,0 1 0 0 0,0-1-1 0 0,-1 0 1 0 0,1 1 0 0 0,0-1 0 0 0,-1 0 0 0 0,0 1-1 0 0,1-1 1 0 0,-1 0 0 0 0,0 0 0 0 0,0 0-1 0 0,0 0 1 0 0,-1 0 0 0 0,1 0 0 0 0,0 0-1 0 0,-1 0 1 0 0,1 0 0 0 0,-1-1 0 0 0,0 1-144 0 0,2-1 330 0 0,-12-7 581 0 0,9 4-837 0 0,-1 0 0 0 0,1 0-1 0 0,0-1 1 0 0,0 1 0 0 0,0-1 0 0 0,0 0-1 0 0,0 1 1 0 0,1-1 0 0 0,0-1 0 0 0,-1 1 0 0 0,1 0-1 0 0,0 0 1 0 0,0-1 0 0 0,1 1 0 0 0,-1-2-74 0 0,-8-19 45 0 0,8 20-38 0 0,0 0 0 0 0,0 0 0 0 0,0 0 0 0 0,1 0-1 0 0,0 0 1 0 0,-1-3-7 0 0,0-6-35 0 0,1 11-130 0 0,0 1 0 0 0,1-1 0 0 0,-1 0 0 0 0,1 0 0 0 0,0 0 0 0 0,0 0 0 0 0,-1 0 0 0 0,1 1 0 0 0,0-1 0 0 0,1 0 0 0 0,-1 0 0 0 0,0 0 0 0 0,1 0 0 0 0,-1 0 0 0 0,1-1 165 0 0,-1 2-6889 0 0</inkml:trace>
  <inkml:trace contextRef="#ctx0" brushRef="#br0" timeOffset="-1025.192">6067 2627 10896 0 0,'0'0'317'0'0,"0"-1"2"0"0,3-1-146 0 0,-3 1 155 0 0,0 1 89 0 0,0 20 1042 0 0,1-3-91 0 0,-1-10-1012 0 0,0 1-1 0 0,0-1 1 0 0,0 1 0 0 0,-1-1 0 0 0,0 0-1 0 0,-2 5-355 0 0,-1 7 425 0 0,0 0 0 0 0,0 0 0 0 0,2 0 0 0 0,0 13-425 0 0,-3 20 368 0 0,4-16-274 0 0,2-27-81 0 0,-1 0-1 0 0,-1-1 1 0 0,0 1-1 0 0,0 1-12 0 0,0-8-118 0 0,1 0-1 0 0,0 1 1 0 0,0-1 0 0 0,0 1-1 0 0,0-1 1 0 0,0 0-1 0 0,0 1 1 0 0,1 1 118 0 0,-1-4-75 0 0,0 1 0 0 0,0-1 1 0 0,0 0-1 0 0,0 0 1 0 0,0 0-1 0 0,0 0 0 0 0,0 0 1 0 0,0 0-1 0 0,0 1 0 0 0,0-1 1 0 0,0 0-1 0 0,0 0 1 0 0,0 0-1 0 0,0 0 0 0 0,1 0 1 0 0,-1 0-1 0 0,0 1 1 0 0,0-1-1 0 0,0 0 0 0 0,0 0 1 0 0,0 0-1 0 0,0 0 1 0 0,0 0-1 0 0,0 0 0 0 0,1 0 1 0 0,-1 0-1 0 0,0 0 0 0 0,0 0 1 0 0,0 0-1 0 0,0 0 1 0 0,0 0-1 0 0,1 0 0 0 0,-1 1 1 0 0,0-1-1 0 0,0 0 1 0 0,0 0-1 0 0,0 0 0 0 0,0-1 1 0 0,1 1-1 0 0,-1 0 0 0 0,0 0 1 0 0,0 0-1 0 0,0 0 75 0 0,8-11-4686 0 0,-4 4 489 0 0</inkml:trace>
  <inkml:trace contextRef="#ctx0" brushRef="#br0" timeOffset="-681.892">6045 2698 9960 0 0,'0'0'61'0'0,"0"0"0"0"0,-1 0 0 0 0,1 0 0 0 0,0 0 0 0 0,0 0 0 0 0,0 1 1 0 0,0-1-1 0 0,0 0 0 0 0,0 0 0 0 0,0 0 0 0 0,-1 0 0 0 0,1 0 0 0 0,0 0 0 0 0,0 0 0 0 0,0 0 1 0 0,0 0-1 0 0,0 0 0 0 0,0 0 0 0 0,0 0 0 0 0,0 1 0 0 0,0-1 0 0 0,0 0 0 0 0,-1 0 1 0 0,1 0-1 0 0,0 0 0 0 0,0 0 0 0 0,0 0 0 0 0,0 0 0 0 0,0 1 0 0 0,0-1 0 0 0,0 0 1 0 0,0 0-1 0 0,0 0 0 0 0,0 0 0 0 0,0 0 0 0 0,0 0 0 0 0,0 0 0 0 0,0 1 0 0 0,0-1 0 0 0,0 0 1 0 0,0 0-1 0 0,0 0 0 0 0,0 0-61 0 0,0 12 893 0 0,0 10-206 0 0,-2-12-254 0 0,0 0 0 0 0,1 0 0 0 0,1 5-433 0 0,-1-5 241 0 0,1 0 0 0 0,-2-1 0 0 0,1 1 1 0 0,-2 5-242 0 0,-9 28 594 0 0,11-42-511 0 0,1-1 50 0 0,0 0 24 0 0,-3-31 467 0 0,21-40-256 0 0,-16 64-368 0 0,-1 0 0 0 0,1 0 0 0 0,0 1 0 0 0,1-1 0 0 0,-1 1 0 0 0,1 0 0 0 0,0 0 0 0 0,1 0 0 0 0,0 0 0 0 0,0 0 0 0 0,0 1 0 0 0,0 0 0 0 0,1-1 0 0 0,0 2 0 0 0,4-4 0 0 0,-1 0 0 0 0,-7 7 2 0 0,0 0 0 0 0,0 0 0 0 0,0 1 0 0 0,1-1 0 0 0,-1 0 0 0 0,0 0 0 0 0,0 1 0 0 0,0-1 0 0 0,1 1 0 0 0,-1-1 0 0 0,0 1 0 0 0,0-1 0 0 0,1 1 0 0 0,-1 0 0 0 0,0 0 0 0 0,1 0 0 0 0,-1-1 0 0 0,0 1 0 0 0,1 1 0 0 0,-1-1 0 0 0,1 0 0 0 0,-1 0 0 0 0,0 0 0 0 0,1 1 0 0 0,-1-1 0 0 0,1 1-2 0 0,0 0 40 0 0,0-1-29 0 0,0 1 0 0 0,0 0 0 0 0,0-1 0 0 0,0 1 0 0 0,0 0 0 0 0,0 0 0 0 0,-1 1 0 0 0,1-1 0 0 0,0 0 0 0 0,-1 0 0 0 0,1 1 0 0 0,-1-1 0 0 0,1 1 0 0 0,-1 0 0 0 0,0-1 0 0 0,1 1 0 0 0,-1 0 0 0 0,0 0 0 0 0,0 0 0 0 0,0 1-11 0 0,11 15 110 0 0,-10-14-163 0 0,1 1 1 0 0,-1 0 0 0 0,0 0 0 0 0,-1 0-1 0 0,1 0 1 0 0,-1 0 0 0 0,0 0-1 0 0,0 0 1 0 0,0 4 52 0 0,-1-9-383 0 0</inkml:trace>
  <inkml:trace contextRef="#ctx0" brushRef="#br1" timeOffset="190789.811">4638 4326 11864 0 0,'-7'7'1285'0'0,"5"-1"-1229"0"0,2-6 13 0 0,0 1 1 0 0,0 0-1 0 0,0-1 0 0 0,1 1 1 0 0,-1-1-1 0 0,0 1 1 0 0,0 0-1 0 0,0-1 0 0 0,0 1 1 0 0,1-1-1 0 0,-1 1 1 0 0,0-1-1 0 0,0 1 0 0 0,1-1 1 0 0,-1 1-1 0 0,0-1 0 0 0,1 1 1 0 0,-1-1-1 0 0,1 1 1 0 0,-1-1-1 0 0,1 0 0 0 0,-1 1 1 0 0,1-1-1 0 0,-1 1 1 0 0,1-1-70 0 0,12 8 802 0 0,-13-8-748 0 0,2 1 42 0 0,0-1 0 0 0,1 1 0 0 0,-1 0 1 0 0,0-1-1 0 0,1 0 0 0 0,-1 1 1 0 0,0-1-1 0 0,0 0 0 0 0,1 0 1 0 0,-1-1-1 0 0,0 1 0 0 0,1 0 1 0 0,-1-1-1 0 0,0 1 0 0 0,0-1 1 0 0,1 0-1 0 0,-1 0 0 0 0,0 0 1 0 0,0 0-1 0 0,0 0-96 0 0,3-1 135 0 0,-1-1 0 0 0,0 1-1 0 0,0-1 1 0 0,0 0 0 0 0,-1 0 0 0 0,1-1 0 0 0,0 1 0 0 0,-1-1-1 0 0,1-1-134 0 0,3-4 170 0 0,-4 6-45 0 0,-1-1 0 0 0,1 0 0 0 0,-1 1-1 0 0,1-1 1 0 0,-1 0 0 0 0,0-2-125 0 0,-1 4-5 0 0,-1 0 1 0 0,1 0-1 0 0,-1 0 1 0 0,0 0-1 0 0,1 0 1 0 0,-1 1-1 0 0,0-1 1 0 0,-1 0-1 0 0,1 0 1 0 0,0 0-1 0 0,0 0 1 0 0,-1 0-1 0 0,1 0 1 0 0,-1 1-1 0 0,0-1 1 0 0,1 0-1 0 0,-1 0 1 0 0,0 0 4 0 0,0 1 11 0 0,0 0 1 0 0,0-1 0 0 0,0 1-1 0 0,-1 0 1 0 0,1 0 0 0 0,0 0-1 0 0,-1-1 1 0 0,1 1-1 0 0,0 1 1 0 0,-1-1 0 0 0,1 0-1 0 0,-1 0 1 0 0,1 0 0 0 0,-1 1-1 0 0,0-1 1 0 0,1 1 0 0 0,-1-1-1 0 0,0 1 1 0 0,1 0 0 0 0,-1 0-1 0 0,0 0 1 0 0,1 0-1 0 0,-1 0 1 0 0,0 0 0 0 0,0 0-1 0 0,1 0 1 0 0,-1 1 0 0 0,0-1-1 0 0,0 1-11 0 0,-2 0 23 0 0,0 0-1 0 0,0 0 1 0 0,0 0-1 0 0,0 1 1 0 0,0-1-1 0 0,1 1 1 0 0,-1 0 0 0 0,0 0-1 0 0,1 1 1 0 0,0-1-1 0 0,-1 1 1 0 0,1 0-23 0 0,-1 2 20 0 0,0-1 0 0 0,1 1 0 0 0,0 0 0 0 0,0 0 0 0 0,1 1-1 0 0,-1-1 1 0 0,1 0 0 0 0,0 1 0 0 0,1-1 0 0 0,-1 1 0 0 0,1 0 0 0 0,0 1-20 0 0,-1 5 48 0 0,1 0 0 0 0,1 0 0 0 0,0 0 0 0 0,1 0-1 0 0,1 7-47 0 0,-1-15 18 0 0,0 0-1 0 0,0 0 0 0 0,0 0 1 0 0,1-1-1 0 0,-1 1 0 0 0,1 0 1 0 0,0-1-1 0 0,0 1 0 0 0,0-1 1 0 0,1 0-1 0 0,-1 0 0 0 0,1 0 1 0 0,0 0-1 0 0,0 0 0 0 0,0 0 1 0 0,0-1-1 0 0,0 1 0 0 0,1-1 1 0 0,1 1-18 0 0,-1-1-49 0 0,0 0-1 0 0,1-1 1 0 0,-1 1 0 0 0,1-1 0 0 0,-1 0 0 0 0,1 0 0 0 0,-1 0 0 0 0,1-1 0 0 0,0 1 0 0 0,0-1-1 0 0,-1-1 1 0 0,1 1 0 0 0,0 0 0 0 0,-1-1 0 0 0,1 0 0 0 0,0 0 0 0 0,-1-1 0 0 0,1 1-1 0 0,-1-1 1 0 0,0 0 0 0 0,0 0 0 0 0,1 0 0 0 0,-1-1 0 0 0,-1 1 0 0 0,1-1 0 0 0,0 0 0 0 0,-1 0-1 0 0,1-1 1 0 0,-1 1 0 0 0,0-1 0 0 0,2-2 49 0 0,8-11-1361 0 0,1-2-57 0 0</inkml:trace>
  <inkml:trace contextRef="#ctx0" brushRef="#br1" timeOffset="191039.81">4969 4019 13856 0 0,'0'0'406'0'0,"0"0"-4"0"0,-1 0-362 0 0,0 0 1 0 0,1 0 0 0 0,-1 0 0 0 0,0 0 0 0 0,1 0 0 0 0,-1 1 0 0 0,0-1 0 0 0,1 0-1 0 0,-1 0 1 0 0,0 1 0 0 0,1-1 0 0 0,-1 1 0 0 0,1-1 0 0 0,-1 0 0 0 0,1 1-1 0 0,-1-1 1 0 0,1 1 0 0 0,-1-1 0 0 0,1 1 0 0 0,0-1 0 0 0,-1 1 0 0 0,1 0 0 0 0,0-1-1 0 0,-1 1 1 0 0,1-1 0 0 0,0 1-41 0 0,-5 16 1421 0 0,5-16-1319 0 0,-4 34 1726 0 0,1 0 1 0 0,1 4-1829 0 0,0 3 1611 0 0,-3 11-1611 0 0,0-14 398 0 0,2-1 1 0 0,1 8-399 0 0,-6 56 16 0 0,6-67-789 0 0,1-20-3699 0 0,1-15-2245 0 0</inkml:trace>
  <inkml:trace contextRef="#ctx0" brushRef="#br1" timeOffset="191499.81">4822 4238 11256 0 0,'0'0'256'0'0,"0"0"34"0"0,0 0 21 0 0,0 0-35 0 0,7-6-73 0 0,8 0 1633 0 0,0 0-1 0 0,0 1 1 0 0,16-4-1836 0 0,48-6-757 0 0,-69 14-3463 0 0,2-1-1422 0 0</inkml:trace>
  <inkml:trace contextRef="#ctx0" brushRef="#br1" timeOffset="191939.811">5103 4171 12608 0 0,'0'0'289'0'0,"-2"1"40"0"0,-17 18 425 0 0,6-5-742 0 0,5-6 468 0 0,1 1 0 0 0,0 0 0 0 0,1 0 0 0 0,0 1 0 0 0,1 0 0 0 0,-1 0 1 0 0,2 1-1 0 0,-1 1-480 0 0,3-7 34 0 0,1 1 0 0 0,0-1 0 0 0,0 0 0 0 0,0 1 0 0 0,1-1 0 0 0,0 1 0 0 0,0-1 0 0 0,0 0 0 0 0,0 1 0 0 0,1-1 0 0 0,0 1 0 0 0,0-1 0 0 0,1 0 0 0 0,0 0 0 0 0,1 3-34 0 0,-3-7 6 0 0,0 0-1 0 0,1 0 0 0 0,-1 0 1 0 0,1-1-1 0 0,-1 1 0 0 0,1 0 1 0 0,-1 0-1 0 0,1-1 0 0 0,0 1 1 0 0,-1-1-1 0 0,1 1 0 0 0,0 0 1 0 0,-1-1-1 0 0,1 1 0 0 0,0-1 1 0 0,0 0-1 0 0,0 1 0 0 0,-1-1 0 0 0,1 1 1 0 0,0-1-1 0 0,0 0 0 0 0,0 0 1 0 0,0 0-1 0 0,0 1 0 0 0,0-1 1 0 0,-1 0-1 0 0,1 0 0 0 0,0 0 1 0 0,0 0-1 0 0,0-1 0 0 0,0 1 1 0 0,0 0-6 0 0,1-1 21 0 0,0 1-1 0 0,1-1 1 0 0,-1 0 0 0 0,0 0 0 0 0,0 0 0 0 0,0 0 0 0 0,0-1 0 0 0,0 1 0 0 0,-1 0 0 0 0,1-1-1 0 0,1-1-20 0 0,1-1 14 0 0,0 0-1 0 0,-1 0 0 0 0,0 0 0 0 0,1-1 0 0 0,-1 0 0 0 0,-1 0 0 0 0,1 0 0 0 0,-1 0 0 0 0,0 0 0 0 0,0 0 0 0 0,1-5-13 0 0,6-6 0 0 0,3-6 0 0 0,-12 16 106 0 0,3 4 36 0 0,-2 1-128 0 0,-2 2 12 0 0,1 0 0 0 0,0 0 1 0 0,0-1-1 0 0,0 1 0 0 0,0 0 0 0 0,0-1 1 0 0,0 1-1 0 0,0 0 0 0 0,0 0 1 0 0,0-1-1 0 0,0 1 0 0 0,1 0 0 0 0,-1 0 1 0 0,0-1-1 0 0,0 1 0 0 0,1 0 1 0 0,-1-1-1 0 0,0 1 0 0 0,1-1 0 0 0,-1 1-26 0 0,4 12 213 0 0,-4-4-147 0 0,1 0 0 0 0,0 0-1 0 0,1 0 1 0 0,0 0-1 0 0,0-1 1 0 0,1 1 0 0 0,0 0-1 0 0,0-1 1 0 0,1 0-1 0 0,1 2-65 0 0,4 2 0 0 0,-7-11 0 0 0,-2-1 0 0 0,1 1 0 0 0,-1-1-1 0 0,1 1 1 0 0,-1-1 0 0 0,1 1 0 0 0,-1-1-1 0 0,1 0 1 0 0,-1 1 0 0 0,1-1-1 0 0,0 0 1 0 0,-1 0 0 0 0,1 0 0 0 0,-1 1-1 0 0,1-1 1 0 0,-1 0 0 0 0,1 0-1 0 0,0 0 1 0 0,-1 0 0 0 0,1 0 0 0 0,0 0-1 0 0,-1 0 1 0 0,1 0 0 0 0,-1 0-1 0 0,1 0 1 0 0,0 0 0 0 0,-1 0-1 0 0,1-1 1 0 0,-1 1 0 0 0,1 0 0 0 0,0-1 0 0 0,0 1-6 0 0,2-1-182 0 0,0-1 0 0 0,0 1 1 0 0,0-1-1 0 0,-1 0 0 0 0,1 0 1 0 0,-1 0-1 0 0,1 0 0 0 0,-1 0 1 0 0,1-1-1 0 0,-1 1 0 0 0,0-1 0 0 0,0 1 1 0 0,1-3 187 0 0,-2 3-288 0 0,9-11-1161 0 0</inkml:trace>
  <inkml:trace contextRef="#ctx0" brushRef="#br1" timeOffset="192219.811">5361 3985 15408 0 0,'-2'14'1163'0'0,"-4"31"-560"0"0,-10 60 2037 0 0,10-71-1370 0 0,0 31-1270 0 0,2-20 203 0 0,3-34-146 0 0,1 0 0 0 0,-1 0 0 0 0,2 8-57 0 0,-1-17-71 0 0,0 0 1 0 0,0 0-1 0 0,1 0 0 0 0,-1 0 1 0 0,1 0-1 0 0,-1 0 0 0 0,1 0 1 0 0,0 0-1 0 0,-1 0 0 0 0,1 0 1 0 0,0 0-1 0 0,0 0 0 0 0,0 0 1 0 0,1-1-1 0 0,-1 1 0 0 0,0 0 1 0 0,1-1-1 0 0,-1 1 0 0 0,1-1 1 0 0,-1 0-1 0 0,1 1 0 0 0,1 0 71 0 0,-2-2-204 0 0,0 0 0 0 0,0 0-1 0 0,0 1 1 0 0,1-1-1 0 0,-1 0 1 0 0,0 0-1 0 0,0 0 1 0 0,0 0-1 0 0,1 0 1 0 0,-1-1 0 0 0,0 1-1 0 0,0 0 1 0 0,0-1-1 0 0,0 1 1 0 0,0 0-1 0 0,0-1 1 0 0,0 1 0 0 0,1-1 204 0 0,7-7-1744 0 0</inkml:trace>
  <inkml:trace contextRef="#ctx0" brushRef="#br1" timeOffset="192749.811">5531 4133 11016 0 0,'0'0'324'0'0,"0"0"-4"0"0,-5 3-48 0 0,2-1 166 0 0,0 0 0 0 0,0 1 0 0 0,1 0 1 0 0,-1 0-1 0 0,1 0 0 0 0,-1 0 1 0 0,1 0-1 0 0,0 0 0 0 0,-2 3-438 0 0,-16 38 1612 0 0,12-25-1063 0 0,3-8-414 0 0,1 0-1 0 0,0 0 1 0 0,1 0 0 0 0,0 0 0 0 0,1 1-1 0 0,0-1 1 0 0,1 1 0 0 0,0 0 0 0 0,1-1 0 0 0,0 1-1 0 0,1 1-134 0 0,3-1-1 0 0,3 3 20 0 0,-6-15 1 0 0,0 0 1 0 0,0 1 0 0 0,1-1 0 0 0,-1 0-1 0 0,0 0 1 0 0,1 0 0 0 0,-1 0-1 0 0,0 0 1 0 0,1 0 0 0 0,-1 0 0 0 0,1-1-21 0 0,-2 1 10 0 0,2 0 13 0 0,1-1 0 0 0,-1 0 0 0 0,0 0 0 0 0,0 0 0 0 0,0 0-1 0 0,1 0 1 0 0,-1 0 0 0 0,0 0 0 0 0,-1-1 0 0 0,1 1 0 0 0,0-1-1 0 0,0 0 1 0 0,-1 1 0 0 0,2-2-23 0 0,19-27 152 0 0,-22 30-152 0 0,19-31 109 0 0,-2-1-1 0 0,2-8-108 0 0,7-12 34 0 0,-23 47-23 0 0,-1 0-1 0 0,1 0 1 0 0,1 0 0 0 0,-1 0-1 0 0,2 0-10 0 0,4-1 0 0 0,-1 0-12 0 0,-7 6 7 0 0,0 0 0 0 0,0-1-1 0 0,0 1 1 0 0,0 0-1 0 0,0-1 1 0 0,-1 1-1 0 0,1 0 1 0 0,0 0 0 0 0,0 0-1 0 0,0 0 1 0 0,0 0-1 0 0,0 0 1 0 0,0 0 0 0 0,0 0-1 0 0,0 0 1 0 0,0 0-1 0 0,0 0 1 0 0,-1 1-1 0 0,1-1 1 0 0,0 0 0 0 0,0 1-1 0 0,0-1 1 0 0,0 1-1 0 0,0-1 1 0 0,-1 1 0 0 0,1-1-1 0 0,0 1 1 0 0,-1-1-1 0 0,1 1 1 0 0,0 0 5 0 0,0 0-7 0 0,5 5 13 0 0,-1 1-1 0 0,1-1 1 0 0,-1 1 0 0 0,-1 0-1 0 0,1 1 1 0 0,-1-1-1 0 0,-1 1 1 0 0,3 7-6 0 0,4 10 180 0 0,-2 1 0 0 0,-1 3-180 0 0,-8-17 87 0 0,-1-5 5 0 0,2-6-16 0 0,0-1-11 0 0,0 0 1 0 0,0 0 4 0 0,0 0 2 0 0,0 0 0 0 0,-1-1-54 0 0,1 0 0 0 0,-1 0-1 0 0,0 0 1 0 0,1-1-1 0 0,-1 1 1 0 0,0 0 0 0 0,1-1-1 0 0,0 1 1 0 0,-1 0-1 0 0,1-1 1 0 0,0 1 0 0 0,0-1-1 0 0,-1 1 1 0 0,1-1-1 0 0,0 0-17 0 0,0 1 6 0 0,1-1 0 0 0,-1 1 0 0 0,0-1 0 0 0,0 1 0 0 0,1-1-1 0 0,-1 1 1 0 0,1-1 0 0 0,-1 1 0 0 0,1-1 0 0 0,0 0-6 0 0,4-12-55 0 0,-3 4-20 0 0,0 0-1 0 0,1 0 0 0 0,0 0 0 0 0,0 1 1 0 0,1-1-1 0 0,0 1 0 0 0,1 0 1 0 0,0-1 75 0 0,-1 4-37 0 0,0 0 0 0 0,0 0 1 0 0,1 0-1 0 0,0 1 0 0 0,0-1 0 0 0,0 1 1 0 0,1 0-1 0 0,-1 1 0 0 0,1-1 1 0 0,0 1-1 0 0,5-2 37 0 0,-8 5-4 0 0,-1 0 1 0 0,1 0-1 0 0,-1 1 0 0 0,1-1 0 0 0,0 1 0 0 0,-1 0 1 0 0,1 0-1 0 0,0 0 0 0 0,-1 0 0 0 0,1 0 1 0 0,0 1-1 0 0,-1-1 0 0 0,1 1 0 0 0,-1-1 1 0 0,1 1-1 0 0,0 0 0 0 0,-1 0 0 0 0,0 0 0 0 0,2 2 4 0 0,1-1 55 0 0,0 1 0 0 0,0 0-1 0 0,0 0 1 0 0,0 1 0 0 0,-1 0-1 0 0,0 0 1 0 0,0 0-1 0 0,3 2-54 0 0,5 8 227 0 0,-9-10-137 0 0,0 0 0 0 0,1 0 0 0 0,-1 0-1 0 0,-1 0 1 0 0,1 0 0 0 0,-1 0 0 0 0,1 1 0 0 0,-1 1-90 0 0,8 16 507 0 0,-8-18-406 0 0,1 0 1 0 0,-2 0 0 0 0,1 0-1 0 0,-1 0 1 0 0,1 0-1 0 0,-1 0 1 0 0,0 1-1 0 0,0-1 1 0 0,-1 0-1 0 0,1 2-101 0 0,-2 4 65 0 0,0-1 1 0 0,0 0-1 0 0,0 0 0 0 0,-1 0 0 0 0,-1 0 0 0 0,1 0-65 0 0,-2 4-365 0 0,0 0-230 0 0,2 0-40 0 0</inkml:trace>
  <inkml:trace contextRef="#ctx0" brushRef="#br0" timeOffset="92414.335">12100 4853 6648 0 0,'0'0'149'0'0,"0"0"23"0"0,0 0 12 0 0,0 0 32 0 0,0 0 108 0 0,0 0 48 0 0,0 0 11 0 0,0 0-1 0 0,0 0-4 0 0,0 0-2 0 0,0 0 0 0 0,0 0-3 0 0,0 0-10 0 0,0 0-3 0 0,0 0 0 0 0,0 0-35 0 0,0 0-146 0 0,9 1 293 0 0,-4 0-402 0 0,-1 1 0 0 0,1 0 1 0 0,0 0-1 0 0,-1 0 1 0 0,1 1-1 0 0,-1-1 1 0 0,0 1-1 0 0,0 0 0 0 0,0 1 1 0 0,0-1-1 0 0,-1 1 1 0 0,1-1-1 0 0,-1 1 0 0 0,3 4-70 0 0,-1 0 71 0 0,0-1 0 0 0,-1 1 0 0 0,0 0 0 0 0,0 0-1 0 0,-1 1 1 0 0,0-1 0 0 0,0 1 0 0 0,0 1-71 0 0,15 53 338 0 0,1 5-20 0 0,-13-41-165 0 0,1 0 34 0 0,-1 1 0 0 0,-2 0 0 0 0,-1 0 0 0 0,-1 0 0 0 0,-1 25-187 0 0,-18 99 56 0 0,10-109 89 0 0,-8 18-145 0 0,3-12 71 0 0,2-10 104 0 0,-6 11-175 0 0,7-22 97 0 0,-19 41-914 0 0,11-28-2690 0 0,1 1-1601 0 0</inkml:trace>
  <inkml:trace contextRef="#ctx0" brushRef="#br2" timeOffset="56633.313">507 8248 6448 0 0,'0'0'141'0'0,"0"0"23"0"0,0 0 13 0 0,20 0 13 0 0,63-6 1099 0 0,-19-1-630 0 0,-23 2-441 0 0,0 1-1 0 0,0 3 1 0 0,0 1-1 0 0,18 3-217 0 0,2 2 125 0 0,-1-2 0 0 0,0-4-1 0 0,1-1 1 0 0,12-5-125 0 0,-14 3 387 0 0,46 3-387 0 0,-1 0 357 0 0,246 1 302 0 0,-153 2-395 0 0,39-10-338 0 0,-111 11 107 0 0,54 0 56 0 0,-52-4-56 0 0,13 8-33 0 0,116-1 31 0 0,-150-5-31 0 0,35 7 0 0 0,61 1 0 0 0,208 0 272 0 0,-311-12-163 0 0,-48 0 45 0 0,0 3 0 0 0,19 3-154 0 0,15 3 383 0 0,0-3 1 0 0,35-6-384 0 0,-59 3 212 0 0,-1 2 1 0 0,1 2-213 0 0,41 3 108 0 0,132-3-33 0 0,-168 0-1299 0 0,-66-4 784 0 0</inkml:trace>
  <inkml:trace contextRef="#ctx0" brushRef="#br2" timeOffset="57650.376">432 8595 5296 0 0,'0'0'116'0'0,"0"0"17"0"0,0 0 12 0 0,0 0 34 0 0,0 0 92 0 0,0 0 38 0 0,1-7 840 0 0,1 5-1095 0 0,-1 0-1 0 0,1 1 0 0 0,0-1 0 0 0,-1 1 0 0 0,1 0 0 0 0,0 0 0 0 0,0-1 1 0 0,0 1-1 0 0,0 0 0 0 0,0 1 0 0 0,1-1 0 0 0,-1 0 0 0 0,2 0-53 0 0,35-6 242 0 0,-23 4 35 0 0,8 0 94 0 0,0 1 0 0 0,13 1-371 0 0,-3 0 258 0 0,479-14 1998 0 0,686 18-1336 0 0,-816 11-906 0 0,-349-12-12 0 0,253 10-2 0 0,-229-11 2 0 0,403 0 68 0 0,-318-1 60 0 0,107-6-196 0 0,152-16 1148 0 0,-177 9-394 0 0,-128 8-570 0 0,95 1 95 0 0,-163 4-266 0 0,0 1 113 0 0,0 2 0 0 0,0 1-60 0 0,18 2-1946 0 0,-34-6-2892 0 0</inkml:trace>
  <inkml:trace contextRef="#ctx0" brushRef="#br1" timeOffset="58416.817">5924 7910 6592 0 0,'0'0'149'0'0,"0"0"23"0"0,0 0 11 0 0,0 0 19 0 0,0 0 80 0 0,-8 10 690 0 0,-7 11 401 0 0,1 1 0 0 0,-8 17-1373 0 0,7-12 656 0 0,-14 18-656 0 0,2-9 184 0 0,-10 16 294 0 0,-12 9-478 0 0,20-31 128 0 0,0 0 0 0 0,-3-2 0 0 0,0-2 0 0 0,-5 2-128 0 0,-144 91 397 0 0,137-91-402 0 0,3-5-50 0 0,-26 12 55 0 0,-9 3 319 0 0,-64 34-439 0 0,27-20 54 0 0,-2-5 1 0 0,-36 7 65 0 0,131-49-345 0 0,1 1-27 0 0</inkml:trace>
  <inkml:trace contextRef="#ctx0" brushRef="#br1" timeOffset="59096.526">5945 7946 6000 0 0,'0'0'174'0'0,"0"0"77"0"0,0 0 213 0 0,0 0 89 0 0,0 0 21 0 0,0 0-30 0 0,0 0-135 0 0,0 0-60 0 0,0 0-11 0 0,0 0-18 0 0,0 2-67 0 0,0 2-118 0 0,1 1 0 0 0,-1 0 0 0 0,1 0 0 0 0,1 0 0 0 0,-1-1 0 0 0,1 1 0 0 0,0-1 0 0 0,0 1 0 0 0,0-1 0 0 0,1 0 0 0 0,2 4-135 0 0,8 10 272 0 0,0-1 0 0 0,4 2-272 0 0,0 2-45 0 0,15 10 155 0 0,-24-24-80 0 0,0 0 0 0 0,0 1 0 0 0,2 4-30 0 0,3 4-254 0 0,19 26 741 0 0,-12-12-4059 0 0,-10-16-310 0 0</inkml:trace>
  <inkml:trace contextRef="#ctx0" brushRef="#br1" timeOffset="59409.062">5664 8234 10224 0 0,'0'0'230'0'0,"0"0"30"0"0,0 0 19 0 0,0 0-30 0 0,2 1-158 0 0,26 24 309 0 0,1-2 0 0 0,1 0 0 0 0,21 10-400 0 0,10 7 720 0 0,-19-11-4621 0 0,-32-23-115 0 0</inkml:trace>
  <inkml:trace contextRef="#ctx0" brushRef="#br1" timeOffset="59718.184">5372 8455 8808 0 0,'-3'3'30'0'0,"0"-1"-1"0"0,0 1 1 0 0,1-1 0 0 0,0 1 0 0 0,-1 0 0 0 0,1 0 0 0 0,0 0-1 0 0,0 0 1 0 0,1 0 0 0 0,-1 0 0 0 0,1 1 0 0 0,-1-1 0 0 0,1 1 0 0 0,0-1-1 0 0,0 1 1 0 0,1-1 0 0 0,-1 1 0 0 0,1 0 0 0 0,0-1 0 0 0,0 1-1 0 0,0-1 1 0 0,0 1 0 0 0,0 0 0 0 0,1-1 0 0 0,0 1 0 0 0,0 0-30 0 0,2 6 23 0 0,0-1-1 0 0,1 1 1 0 0,0-1 0 0 0,0 0 0 0 0,1 0 0 0 0,0 0 0 0 0,1-1-1 0 0,5 8-22 0 0,19 29 180 0 0,-22-27-790 0 0,-7-17-2710 0 0</inkml:trace>
  <inkml:trace contextRef="#ctx0" brushRef="#br1" timeOffset="59719.184">5109 8703 7800 0 0,'0'0'174'0'0,"0"9"245"0"0,0 4-269 0 0,0 21 595 0 0,3 18-745 0 0,0-24 405 0 0,2 0 1 0 0,2 0 0 0 0,3 7-406 0 0,2 3-2739 0 0,-9-26-595 0 0</inkml:trace>
  <inkml:trace contextRef="#ctx0" brushRef="#br2" timeOffset="65197.214">8 8074 7512 0 0,'0'0'166'0'0,"0"0"29"0"0,-1-1 13 0 0,0-2-40 0 0,0 1 1 0 0,0-1-1 0 0,0 1 1 0 0,1 0-1 0 0,-1-1 0 0 0,0 0 1 0 0,1 1-1 0 0,0-1 0 0 0,0 1 1 0 0,0-1-1 0 0,0 1 0 0 0,0-1 1 0 0,0 0-1 0 0,1-2-168 0 0,-1 2 331 0 0,3-11 657 0 0,0 1-1 0 0,1-1 1 0 0,1-2-988 0 0,-1 4 377 0 0,31-82 1085 0 0,-14 39-1119 0 0,53-160 329 0 0,-73 213-668 0 0,9-26 50 0 0,12-20-54 0 0,-18 39-1 0 0,1 1 1 0 0,0 0-1 0 0,0 0 0 0 0,1 1 1 0 0,0-1-1 0 0,0 1 0 0 0,5-3 1 0 0,-10 9-2 0 0,-1 1 0 0 0,1-1 0 0 0,-1 1-1 0 0,1 0 1 0 0,-1-1 0 0 0,1 1 0 0 0,-1 0-1 0 0,1-1 1 0 0,0 1 0 0 0,-1 0 0 0 0,1 0-1 0 0,0 0 1 0 0,-1 0 0 0 0,1-1 0 0 0,0 1-1 0 0,-1 0 1 0 0,1 0 0 0 0,0 0-1 0 0,-1 0 1 0 0,1 1 0 0 0,0-1 0 0 0,-1 0-1 0 0,1 0 1 0 0,-1 0 0 0 0,1 0 0 0 0,0 1-1 0 0,-1-1 1 0 0,1 0 0 0 0,-1 1 0 0 0,1-1-1 0 0,0 0 1 0 0,-1 1 0 0 0,1-1 0 0 0,-1 1-1 0 0,1-1 1 0 0,-1 1 0 0 0,0-1-1 0 0,1 1 1 0 0,-1-1 0 0 0,1 1 2 0 0,2 4-13 0 0,1 0 1 0 0,-1 0-1 0 0,0 1 1 0 0,1 3 12 0 0,2 2-4 0 0,3 6 46 0 0,-1 0-1 0 0,-1 1 0 0 0,0 1 0 0 0,-1-1 0 0 0,-1 1 0 0 0,2 18-41 0 0,0-5 207 0 0,9 26-207 0 0,-6-31 56 0 0,6 20 173 0 0,5 23-229 0 0,-20-66 18 0 0,0 1 1 0 0,-1-1-1 0 0,1 1 0 0 0,-1-1 0 0 0,0 1 1 0 0,0-1-1 0 0,0 0 0 0 0,0 1 0 0 0,-1-1 1 0 0,-1 4-19 0 0,2-6-603 0 0,-1 1 1 0 0,0-1-1 0 0,0 0 1 0 0,0 0-1 0 0,-1 0 1 0 0,1 0-1 0 0,0 0 1 0 0,-1 1 602 0 0,-7 6-5405 0 0</inkml:trace>
  <inkml:trace contextRef="#ctx0" brushRef="#br2" timeOffset="65468.649">67 7798 9616 0 0,'2'-7'387'0'0,"-2"5"-336"0"0,0 1 1 0 0,1-1 0 0 0,-1 1 0 0 0,1-1-1 0 0,0 0 1 0 0,-1 1 0 0 0,1-1-1 0 0,0 1 1 0 0,0-1 0 0 0,0 1-1 0 0,0 0 1 0 0,0-1 0 0 0,0 1 0 0 0,0 0-1 0 0,0 0 1 0 0,1 0 0 0 0,-1 0-1 0 0,0 0 1 0 0,1 0 0 0 0,-1 0 0 0 0,1 0-1 0 0,-1 0 1 0 0,1 1 0 0 0,0-1-52 0 0,8-2 396 0 0,0 0 0 0 0,-1 1 0 0 0,1 0 0 0 0,0 1 0 0 0,0 0 0 0 0,0 1 0 0 0,9 0-396 0 0,100 9 1000 0 0,-100-8-917 0 0,-12-1-122 0 0,0 1 0 0 0,-1-1 1 0 0,1 0-1 0 0,0-1 0 0 0,4 0 39 0 0,27-7-2705 0 0,-28 5 1257 0 0</inkml:trace>
  <inkml:trace contextRef="#ctx0" brushRef="#br2" timeOffset="65732.705">482 7687 8896 0 0,'0'0'200'0'0,"0"0"33"0"0,-2 9 220 0 0,-8 52 743 0 0,7 11 1328 0 0,4-38-1588 0 0,1-10-176 0 0,0 3 464 0 0,-2-27-1031 0 0,0 0-1 0 0,0 0 7 0 0,0 0 28 0 0,0 0 11 0 0,7-18 242 0 0,-2-14-480 0 0,4-26 0 0 0,10-34 0 0 0,-18 89-18 0 0,3-10 38 0 0,0 0 0 0 0,0 0-1 0 0,1 0 1 0 0,2-1-20 0 0,-6 11-35 0 0,1 1 1 0 0,-1-1-1 0 0,1 0 1 0 0,0 1-1 0 0,-1-1 1 0 0,1 1-1 0 0,0 0 0 0 0,0 0 1 0 0,1 0-1 0 0,-1 0 1 0 0,0 0-1 0 0,1 0 1 0 0,-1 1-1 0 0,1-1 0 0 0,0 1 1 0 0,-1-1-1 0 0,1 1 1 0 0,0 0-1 0 0,0 0 1 0 0,0 1-1 0 0,1-1 35 0 0,-2 1-153 0 0,-1-1 1 0 0,1 2-1 0 0,0-1 0 0 0,0 0 1 0 0,0 0-1 0 0,0 0 0 0 0,-1 1 0 0 0,1-1 1 0 0,0 1-1 0 0,0-1 0 0 0,-1 1 1 0 0,1 0-1 0 0,0 0 0 0 0,-1 0 1 0 0,2 0 152 0 0,6 5-1100 0 0</inkml:trace>
  <inkml:trace contextRef="#ctx0" brushRef="#br1" timeOffset="78345.692">5827 5067 5936 0 0,'0'0'169'0'0,"0"0"68"0"0,0 0 139 0 0,0 0 59 0 0,0 0 12 0 0,0 0-38 0 0,0 0-162 0 0,0 0-73 0 0,0 0-12 0 0,0 0 23 0 0,0 0 106 0 0,0 0 42 0 0,0 0 10 0 0,0 0-15 0 0,0 0-68 0 0,0 0-32 0 0,0 0-4 0 0,0 0-10 0 0,0 0-38 0 0,0 0-16 0 0,0 0-6 0 0,0 0-2 0 0,0 0 0 0 0,0 0 0 0 0,0 0 0 0 0,0 0-3 0 0,0 0-10 0 0,1 1-3 0 0,3 7-2 0 0,0 0 1 0 0,-1 1-1 0 0,0-1 1 0 0,0 1-1 0 0,-1 0 1 0 0,0-1-1 0 0,-1 1 1 0 0,0 0-1 0 0,0 0 1 0 0,-1 0 0 0 0,0 9-135 0 0,-1-11 43 0 0,1 0 1 0 0,1-1 0 0 0,-1 1 0 0 0,1 0 0 0 0,0 0-1 0 0,1 1-43 0 0,2 14 18 0 0,-3-15-13 0 0,0-1 4 0 0,-1 0-1 0 0,1 0 0 0 0,-1 0 1 0 0,-1 0-1 0 0,1 0 0 0 0,-1 0 1 0 0,0 1-9 0 0,-1-1 66 0 0,2-2 14 0 0,0 10-24 0 0,0-13-260 0 0,0-1-110 0 0,0 0-592 0 0,0 0-2344 0 0,0 0-1006 0 0</inkml:trace>
  <inkml:trace contextRef="#ctx0" brushRef="#br1" timeOffset="78715.261">5886 4995 6592 0 0,'0'0'149'0'0,"0"0"23"0"0,6-5 164 0 0,2 1-425 0 0,-4 2 248 0 0,0-1 0 0 0,0 1 1 0 0,0 0-1 0 0,0 1 1 0 0,0-1-1 0 0,0 1 0 0 0,1 0 1 0 0,-1 0-1 0 0,0 0 1 0 0,1 1-1 0 0,-1-1 0 0 0,1 1 1 0 0,1 0-160 0 0,1 2 200 0 0,0-1 0 0 0,-1 1 0 0 0,1 0 0 0 0,0 0 1 0 0,-1 1-1 0 0,1 0 0 0 0,-1 0 0 0 0,0 0 0 0 0,0 1 1 0 0,0 0-1 0 0,0 0 0 0 0,-1 1 0 0 0,0 0 0 0 0,1 0-200 0 0,14 22 229 0 0,-12-15-100 0 0,-5-8-62 0 0,-1 1 0 0 0,1-1 0 0 0,-1 1 0 0 0,0-1 1 0 0,0 1-1 0 0,-1 0 0 0 0,1 0 0 0 0,-1 0 0 0 0,0 0 1 0 0,-1 1-68 0 0,0-1 69 0 0,-1 1 0 0 0,0 0 0 0 0,0 0 0 0 0,0-1-1 0 0,-1 1 1 0 0,1-1 0 0 0,-2 1 0 0 0,1-1 0 0 0,0 0 0 0 0,-1 0 0 0 0,0 0 0 0 0,0 0 0 0 0,-1 0 0 0 0,1-1 0 0 0,-1 1 0 0 0,0-1 0 0 0,-5 3-69 0 0,-8 9 83 0 0,-2-2-1 0 0,0 0 1 0 0,-18 9-83 0 0,17-11 84 0 0,6-3-149 0 0,-1-1 1 0 0,0 0 0 0 0,0 0-1 0 0,-1-2 1 0 0,-14 5 64 0 0,25-11-2150 0 0,2-2-2274 0 0</inkml:trace>
  <inkml:trace contextRef="#ctx0" brushRef="#br1" timeOffset="79448.406">6157 5031 9760 0 0,'0'0'222'0'0,"0"0"30"0"0,0 0 18 0 0,0 0-16 0 0,-3 8 82 0 0,-15 36 914 0 0,12-28-724 0 0,5-13-393 0 0,0 1-1 0 0,0 0 1 0 0,0-1-1 0 0,0 1 1 0 0,0 0-1 0 0,1 0 1 0 0,-1-1-1 0 0,1 2-132 0 0,0-2 20 0 0,0-1 0 0 0,0 0-1 0 0,1 1 1 0 0,-1-1 0 0 0,1 1 0 0 0,-1-1-1 0 0,1 0 1 0 0,0 1 0 0 0,0-1 0 0 0,0 0-1 0 0,0 0 1 0 0,0 0 0 0 0,0 1 0 0 0,1-1-20 0 0,-2-1 17 0 0,1 0 0 0 0,0 0 0 0 0,0 0 0 0 0,1 0 0 0 0,-1-1 0 0 0,0 1 0 0 0,0 0 0 0 0,0 0 0 0 0,0-1 0 0 0,1 1 0 0 0,-1-1 0 0 0,0 1 0 0 0,1-1 0 0 0,-1 0 0 0 0,0 1 0 0 0,1-1 0 0 0,-1 0 0 0 0,1 0 0 0 0,-1 0 0 0 0,0 0 0 0 0,1 0 0 0 0,-1 0 0 0 0,0 0 0 0 0,1 0 0 0 0,0-1-17 0 0,3-1 30 0 0,0 1 0 0 0,0-1 1 0 0,0 0-1 0 0,-1 0 0 0 0,1-1 1 0 0,-1 0-1 0 0,1 1 0 0 0,-1-1 1 0 0,0-1-1 0 0,0 1 0 0 0,-1-1 1 0 0,1 1-1 0 0,2-4-30 0 0,1-3-89 0 0,1 0 0 0 0,-1 0 0 0 0,-1-1 0 0 0,0 0 0 0 0,0-1 89 0 0,9-19-251 0 0,-9 21 161 0 0,-5 9 7 0 0,-1 1-12 0 0,0 1-7 0 0,7 19 143 0 0,-2 0 1 0 0,0 0 0 0 0,-1 0 0 0 0,-2 0 0 0 0,1 12-42 0 0,1 4 392 0 0,-3-20-225 0 0,-1 0 0 0 0,0-1 0 0 0,-1 1 1 0 0,-1-1-1 0 0,0 1 0 0 0,-1-1 0 0 0,-1 0 0 0 0,-1 0 1 0 0,0 0-1 0 0,-5 11-167 0 0,6-19 31 0 0,0 0 0 0 0,0 0 0 0 0,-1 0 0 0 0,1-1-1 0 0,-1 0 1 0 0,-1 0 0 0 0,1 0 0 0 0,-3 1-31 0 0,6-5 21 0 0,-1 0-1 0 0,1 0 0 0 0,-1 0 1 0 0,1 0-1 0 0,-1 0 1 0 0,0 0-1 0 0,0-1 1 0 0,0 0-1 0 0,0 1 0 0 0,0-1 1 0 0,0 0-1 0 0,0 0 1 0 0,-1-1-1 0 0,1 1 0 0 0,0-1 1 0 0,0 0-1 0 0,-1 1 1 0 0,1-1-1 0 0,0-1 0 0 0,0 1 1 0 0,-2-1-21 0 0,3 1 3 0 0,1-1 0 0 0,0 1-1 0 0,-1-1 1 0 0,1 0 0 0 0,0 0 0 0 0,0 1 0 0 0,0-1 0 0 0,-1 0-1 0 0,1 0 1 0 0,0 0 0 0 0,0 0 0 0 0,0 0 0 0 0,0-1 0 0 0,1 1-1 0 0,-1 0 1 0 0,0 0 0 0 0,0-1 0 0 0,1 1 0 0 0,-1 0 0 0 0,1-1 0 0 0,-1 1-1 0 0,1-1 1 0 0,-1 1 0 0 0,1 0 0 0 0,0-1 0 0 0,0 1 0 0 0,0-1-1 0 0,0 1 1 0 0,0-1 0 0 0,0 1 0 0 0,0-1 0 0 0,1 0-3 0 0,-1-6-26 0 0,2 0 1 0 0,-1 0 0 0 0,1 0-1 0 0,1 0 1 0 0,-1-1 25 0 0,5-7-116 0 0,-1 0 1 0 0,2 0-1 0 0,0 1 1 0 0,1 0-1 0 0,9-11 116 0 0,2 0-473 0 0,0 2 0 0 0,17-16 473 0 0,11-7-415 0 0,-29 28 115 0 0,-14 13 173 0 0,0 1 0 0 0,1 0 0 0 0,-1 0 1 0 0,1 1-1 0 0,0-1 0 0 0,1 1 127 0 0,-3 1-79 0 0,0 0 0 0 0,0-1 0 0 0,-1 1-1 0 0,0 0 1 0 0,1-1 0 0 0,-1-1 79 0 0,-3 5-73 0 0,6-8-164 0 0,3-3 114 0 0,-9 9 80 0 0,0-1 43 0 0,0 3 19 0 0,0 0-139 0 0,0-9-4428 0 0,0 8 1467 0 0</inkml:trace>
  <inkml:trace contextRef="#ctx0" brushRef="#br1" timeOffset="79823.303">6469 4997 7200 0 0,'0'0'165'0'0,"0"0"22"0"0,0 0 6 0 0,1 1-28 0 0,1 0-101 0 0,-1 0 0 0 0,1 0 0 0 0,0-1 0 0 0,-1 1-1 0 0,1 0 1 0 0,0-1 0 0 0,0 0 0 0 0,-1 1-1 0 0,1-1 1 0 0,0 0 0 0 0,0 0 0 0 0,0 0 0 0 0,-1 0-1 0 0,1 0 1 0 0,0 0 0 0 0,0 0 0 0 0,0-1-1 0 0,1 0-63 0 0,7 0 654 0 0,-9 1-286 0 0,18-12 604 0 0,-16 10-873 0 0,3-1-16 0 0,0 0 0 0 0,0-1 0 0 0,0 0-1 0 0,-1 0 1 0 0,0-1 0 0 0,0 1 0 0 0,0-1 0 0 0,0 0-1 0 0,-1 0 1 0 0,0-1 0 0 0,0 1 0 0 0,0-1-1 0 0,-1 0 1 0 0,1 0 0 0 0,-1-2-83 0 0,-3 8 14 0 0,1-1-1 0 0,-1 1 1 0 0,0 0 0 0 0,0-1 0 0 0,0 1-1 0 0,0-1 1 0 0,1 1 0 0 0,-1-1-1 0 0,0 1 1 0 0,0 0 0 0 0,0-1 0 0 0,0 1-1 0 0,0-1 1 0 0,0 1 0 0 0,0-1-1 0 0,0 1 1 0 0,0-1 0 0 0,-1 1 0 0 0,1-1-1 0 0,0 1 1 0 0,0 0 0 0 0,0-1-1 0 0,0 1 1 0 0,-1-1 0 0 0,1 1 0 0 0,0 0-1 0 0,0-1 1 0 0,-1 1 0 0 0,1-1 0 0 0,0 1-1 0 0,-1 0 1 0 0,1-1 0 0 0,0 1-1 0 0,-1 0 1 0 0,1 0 0 0 0,0-1 0 0 0,-1 1-1 0 0,1 0 1 0 0,-1 0 0 0 0,1 0-1 0 0,-1-1 1 0 0,1 1 0 0 0,0 0 0 0 0,-1 0-1 0 0,1 0 1 0 0,-1 0 0 0 0,1 0-1 0 0,-1 0 1 0 0,1 0 0 0 0,-1 0 0 0 0,1 0-14 0 0,-29 2 287 0 0,24-2-299 0 0,1 1 56 0 0,0 0 0 0 0,0 1 1 0 0,0-1-1 0 0,0 1 0 0 0,0-1 1 0 0,0 1-1 0 0,1 1 0 0 0,-1-1 1 0 0,1 0-1 0 0,-1 1 0 0 0,1 0 1 0 0,0-1-1 0 0,0 1 0 0 0,0 1 1 0 0,0-1-1 0 0,0 0 0 0 0,0 2-44 0 0,-1 1 88 0 0,0 0 0 0 0,0 0 0 0 0,1 0 0 0 0,0 1-1 0 0,0-1 1 0 0,1 1 0 0 0,-1 0 0 0 0,1 0 0 0 0,1 0 0 0 0,-1 0-88 0 0,2-4 40 0 0,0 0 1 0 0,0 0-1 0 0,0 0 1 0 0,0 0-1 0 0,1 0 1 0 0,-1 0 0 0 0,1 0-1 0 0,-1 0 1 0 0,1-1-1 0 0,0 1 1 0 0,0 0 0 0 0,0 0-1 0 0,1-1 1 0 0,-1 1-1 0 0,1-1 1 0 0,-1 1-1 0 0,1-1 1 0 0,0 0 0 0 0,0 1-1 0 0,0-1 1 0 0,1 0-41 0 0,0 1 32 0 0,0-1-1 0 0,0 1 1 0 0,0-1 0 0 0,0 0 0 0 0,1 0 0 0 0,-1-1-1 0 0,0 1 1 0 0,1-1 0 0 0,0 1 0 0 0,-1-1 0 0 0,1 0-1 0 0,0-1 1 0 0,0 1 0 0 0,-1 0 0 0 0,5-1-32 0 0,39-1 51 0 0,0-2 1 0 0,18-4-52 0 0,-37 4-3956 0 0,0-3-1400 0 0</inkml:trace>
  <inkml:trace contextRef="#ctx0" brushRef="#br0" timeOffset="88373.077">7206 6343 7616 0 0,'0'0'222'0'0,"0"-9"28"0"0,0-24 702 0 0,0 33-748 0 0,0 0 1 0 0,0-1-1 0 0,-1 1 1 0 0,1 0-1 0 0,0-1 1 0 0,0 1-1 0 0,0 0 1 0 0,0-1-1 0 0,0 1 1 0 0,0-1-1 0 0,0 1 1 0 0,0 0-1 0 0,1-1 1 0 0,-1 1-1 0 0,0 0 1 0 0,0-1-1 0 0,0 1 1 0 0,0 0-1 0 0,0-1 1 0 0,1 1-1 0 0,-1 0 1 0 0,0-1-1 0 0,0 1 1 0 0,0 0-1 0 0,1-1 1 0 0,-1 1-1 0 0,0 0 1 0 0,1 0-1 0 0,-1-1-204 0 0,7 8 1102 0 0,4 19-1294 0 0,-9-19 266 0 0,7 45 582 0 0,3 44-656 0 0,-8-48 120 0 0,1 34 101 0 0,-5-37-117 0 0,-2-1 0 0 0,-2 0 0 0 0,-2 0 0 0 0,-1 0-104 0 0,4-32 30 0 0,-8 35 298 0 0,-5 13-328 0 0,10-44 103 0 0,1-1 0 0 0,-2 1 0 0 0,0-2 0 0 0,-1 1-1 0 0,-7 9-102 0 0,-20 24 54 0 0,-1-2-1 0 0,-2-2 0 0 0,-8 4-53 0 0,39-40-184 0 0</inkml:trace>
  <inkml:trace contextRef="#ctx0" brushRef="#br0" timeOffset="90801.681">3146 4928 7312 0 0,'0'0'165'0'0,"0"-7"394"0"0,0 6-534 0 0,0 1-21 0 0,0-1 0 0 0,0 1 0 0 0,0-1 1 0 0,0 1-1 0 0,0 0 0 0 0,-1-1 0 0 0,2 1 0 0 0,-1-1 0 0 0,0 1 0 0 0,0-1 0 0 0,0 1 0 0 0,0 0 0 0 0,0-1 0 0 0,0 1 0 0 0,0-1 0 0 0,1 1 0 0 0,-1 0 0 0 0,0-1 0 0 0,0 1 0 0 0,0-1 0 0 0,1 1 0 0 0,-1 0 0 0 0,0-1 0 0 0,1 1 0 0 0,-1 0-4 0 0,1-1 466 0 0,-1 1 140 0 0,0 0 24 0 0,0 0-32 0 0,0 0-139 0 0,0 0-62 0 0,0 0-11 0 0,0 0-28 0 0,0 0-106 0 0,-1 1-201 0 0,1 1 0 0 0,0-1 0 0 0,-1 1-1 0 0,0-1 1 0 0,1 1 0 0 0,-1-1 0 0 0,0 0 0 0 0,1 1-1 0 0,-1-1 1 0 0,-1 1-51 0 0,0 1 98 0 0,-92 183 2737 0 0,78-148-2339 0 0,1 1-1 0 0,2 0 1 0 0,-8 41-496 0 0,11-31 209 0 0,0-6 121 0 0,-2 38-330 0 0,11-67 55 0 0,0 0 0 0 0,1 0 0 0 0,0 0 1 0 0,2 0-1 0 0,-1 0 0 0 0,2-1 0 0 0,3 14-55 0 0,-3-17 19 0 0,1-1 0 0 0,0 0-1 0 0,0 1 1 0 0,1-1 0 0 0,0-1-1 0 0,0 1 1 0 0,1-1 0 0 0,0 0-1 0 0,1 0 1 0 0,0-1 0 0 0,0 0-1 0 0,6 5-18 0 0,-4-4-192 0 0,1-1-1 0 0,0 0 1 0 0,4 2 192 0 0,18 8-4409 0 0,-2-3-1340 0 0</inkml:trace>
  <inkml:trace contextRef="#ctx0" brushRef="#br0" timeOffset="93391.024">7059 7266 7248 0 0,'0'0'209'0'0,"1"0"-5"0"0,0 0-115 0 0,0 0 0 0 0,0-1-1 0 0,0 1 1 0 0,-1 0 0 0 0,1-1 0 0 0,0 1 0 0 0,-1-1-1 0 0,1 1 1 0 0,0-1 0 0 0,-1 0 0 0 0,1 1 0 0 0,-1-1-1 0 0,1 0 1 0 0,-1 1 0 0 0,1-2-89 0 0,0 1 1265 0 0,0 0-880 0 0,1 0 0 0 0,0 0-1 0 0,-1 0 1 0 0,1 0 0 0 0,0 0-1 0 0,0 0 1 0 0,0 0 0 0 0,1 0-385 0 0,-1 1 386 0 0,16 2-139 0 0,0 4-50 0 0,-4-2-132 0 0,1 0 1 0 0,-1 2-1 0 0,0 0 0 0 0,0 0 1 0 0,1 2-66 0 0,8 1-628 0 0,-22-8-2701 0 0,-1-1-1183 0 0</inkml:trace>
  <inkml:trace contextRef="#ctx0" brushRef="#br0" timeOffset="93587.759">7131 7034 7792 0 0,'2'-4'444'0'0,"-1"3"-328"0"0,1 0 1 0 0,-1 1-1 0 0,0-1 1 0 0,0 0-1 0 0,0 0 1 0 0,0 1-1 0 0,1-1 1 0 0,-1 0-1 0 0,0 1 1 0 0,1-1 0 0 0,-1 1-1 0 0,0 0 1 0 0,1-1-1 0 0,-1 1 1 0 0,1 0-1 0 0,-1 0 1 0 0,0 0-1 0 0,1 0 1 0 0,-1 0-1 0 0,1 0 1 0 0,-1 1-1 0 0,0-1 1 0 0,1 0-1 0 0,-1 1 1 0 0,1-1-117 0 0,3 2 474 0 0,-1 0 1 0 0,1 0-1 0 0,0 1 0 0 0,-1-1 0 0 0,3 3-474 0 0,-4-3-40 0 0,2 2 359 0 0,-5-3-307 0 0,1 0 1 0 0,-1 0 0 0 0,1-1 0 0 0,0 1 0 0 0,-1 0-1 0 0,1-1 1 0 0,0 1 0 0 0,0 0 0 0 0,-1-1 0 0 0,1 1 0 0 0,0-1-1 0 0,0 0 1 0 0,0 1 0 0 0,0-1 0 0 0,0 1 0 0 0,0-1-13 0 0,7 3 63 0 0,-6-2-50 0 0,0 0 1 0 0,0 0 0 0 0,1 0 0 0 0,-1 0 0 0 0,0 0-1 0 0,0 1 1 0 0,0-1 0 0 0,-1 1 0 0 0,1-1-1 0 0,0 1 1 0 0,0 0-14 0 0,-1-1-565 0 0,0-1-2703 0 0,5 0-1181 0 0</inkml:trace>
  <inkml:trace contextRef="#ctx0" brushRef="#br0" timeOffset="93827.603">7274 6847 11720 0 0,'0'0'264'0'0,"0"0"34"0"0,0 0 22 0 0,0 0-32 0 0,13 3-125 0 0,-7-1 41 0 0,1 0 0 0 0,0-1 1 0 0,0 0-1 0 0,0 0 0 0 0,0 0 1 0 0,0-1-1 0 0,0 0 0 0 0,0 0 0 0 0,-1-1 1 0 0,4-1-205 0 0,8-2 518 0 0,-4 1-1434 0 0,-6 1-2524 0 0,-2 0-1394 0 0</inkml:trace>
  <inkml:trace contextRef="#ctx0" brushRef="#br0" timeOffset="94036.442">7292 6598 10080 0 0,'0'0'230'0'0,"0"0"30"0"0,0 0 18 0 0,2-1-45 0 0,-2 0-231 0 0,1 1 1 0 0,-1-1-1 0 0,1 0 0 0 0,0 1 0 0 0,-1-1 1 0 0,1 1-1 0 0,0 0 0 0 0,-1-1 0 0 0,1 1 1 0 0,0 0-1 0 0,0-1 0 0 0,-1 1 0 0 0,1 0 1 0 0,0 0-1 0 0,0-1 0 0 0,0 1 0 0 0,-1 0 1 0 0,1 0-1 0 0,0 0 0 0 0,0 0-2 0 0,5-1 70 0 0,66-19 2595 0 0,-32 10-1556 0 0,4-3 111 0 0,-11 4-6044 0 0,-26 6-62 0 0</inkml:trace>
  <inkml:trace contextRef="#ctx0" brushRef="#br0" timeOffset="94237.847">7383 6420 10720 0 0,'0'0'314'0'0,"0"0"-6"0"0,7-8-144 0 0,-5 6-43 0 0,1 0-1 0 0,-1 1 1 0 0,1 0-1 0 0,0 0 1 0 0,-1 0-1 0 0,1 0 1 0 0,0 0-1 0 0,-1 0 0 0 0,1 0 1 0 0,0 1-1 0 0,0 0 1 0 0,0-1-121 0 0,39 0 1210 0 0,-32 1-999 0 0,8 1-251 0 0,1 1 1 0 0,-1 0-1 0 0,0 1 0 0 0,9 4 40 0 0,-8-2-5062 0 0</inkml:trace>
  <inkml:trace contextRef="#ctx0" brushRef="#br0" timeOffset="94986.404">2972 5672 7568 0 0,'0'0'166'0'0,"0"0"29"0"0,0 0 14 0 0,0 0 63 0 0,0 0 216 0 0,-13 5 1314 0 0,-40 5 1087 0 0,5 1-1790 0 0,-47 4-1099 0 0,88-14-551 0 0,-1-1 1 0 0,1 0 0 0 0,-1 0-1 0 0,-5-1 551 0 0,2-2-4566 0 0</inkml:trace>
  <inkml:trace contextRef="#ctx0" brushRef="#br0" timeOffset="95206.979">2919 5463 13200 0 0,'0'0'388'0'0,"-7"-1"128"0"0,2 1-500 0 0,0 1 0 0 0,0 0 1 0 0,1 0-1 0 0,-1 0 0 0 0,1 1 1 0 0,-1 0-1 0 0,-2 1-16 0 0,-12 4 206 0 0,-87 34-81 0 0,104-40-271 0 0,0 0 1 0 0,0 0-1 0 0,-1-1 1 0 0,1 1-1 0 0,0-1 0 0 0,-1 0 1 0 0,1 0-1 0 0,-1 0 1 0 0,1 0-1 0 0,0 0 1 0 0,-1 0-1 0 0,1-1 0 0 0,0 1 1 0 0,-1-1-1 0 0,1 0 1 0 0,-1 0 145 0 0,0-4-852 0 0</inkml:trace>
  <inkml:trace contextRef="#ctx0" brushRef="#br0" timeOffset="95507.691">2921 5283 12728 0 0,'-1'-1'79'0'0,"-1"0"0"0"0,1 0 0 0 0,-1 0 0 0 0,0 0 0 0 0,0 1 0 0 0,1-1 0 0 0,-1 0 0 0 0,0 1 0 0 0,0-1 0 0 0,0 1 0 0 0,0 0 0 0 0,0 0 0 0 0,0 0 0 0 0,1 0 0 0 0,-1 0 0 0 0,0 0 1 0 0,0 0-1 0 0,0 0 0 0 0,0 1-79 0 0,-40 9-63 0 0,39-9 162 0 0,-192 59 292 0 0,160-52-541 0 0,32-7 72 0 0,1-1-1 0 0,-1 1 1 0 0,1-1-1 0 0,-1 0 1 0 0,1 0-1 0 0,-1 0 1 0 0,1 0-1 0 0,-1 0 0 0 0,1 0 1 0 0,-1-1-1 0 0,1 1 1 0 0,-1-1 78 0 0,2-2-1272 0 0,1-5-3213 0 0</inkml:trace>
  <inkml:trace contextRef="#ctx0" brushRef="#br0" timeOffset="95802.079">2938 4997 13128 0 0,'5'-13'288'0'0,"-5"7"56"0"0,0-2 8 0 0,0 2 32 0 0,0 6-312 0 0,0 0-72 0 0,0-2 0 0 0,0 2 0 0 0,0 0 320 0 0,-5-4 40 0 0,-5 4 16 0 0,3 4 0 0 0,2-2-312 0 0,-5 7-64 0 0,1-1 0 0 0,0 0-4296 0 0,2 0-848 0 0</inkml:trace>
  <inkml:trace contextRef="#ctx0" brushRef="#br0" timeOffset="99050.318">7208 6578 4576 0 0,'0'0'101'0'0,"0"0"22"0"0,0 0 5 0 0,0 0 16 0 0,0 0 69 0 0,0 0 38 0 0,0 0 5 0 0,0 0 21 0 0,2 1 90 0 0,9 5 1426 0 0,-11-6-1750 0 0,0 0 0 0 0,0 1 0 0 0,0-1 0 0 0,0 0 0 0 0,1 0 0 0 0,-1 1 0 0 0,0-1 0 0 0,0 0 0 0 0,0 1 0 0 0,0-1 0 0 0,0 0 0 0 0,0 1 0 0 0,0-1 0 0 0,0 0 0 0 0,0 1 0 0 0,-1-1 1 0 0,1 0-1 0 0,0 1 0 0 0,0-1 0 0 0,0 0 0 0 0,0 0 0 0 0,0 1 0 0 0,0-1 0 0 0,-1 0 0 0 0,1 0 0 0 0,0 1 0 0 0,0-1 0 0 0,0 0 0 0 0,-1 0 0 0 0,1 1 0 0 0,0-1 0 0 0,0 0 0 0 0,-1 0 0 0 0,1 0 0 0 0,0 0 0 0 0,0 1 0 0 0,-1-1 0 0 0,1 0 1 0 0,0 0-1 0 0,-1 0 0 0 0,1 0 0 0 0,0 0 0 0 0,0 0-43 0 0,-3 1 30 0 0,0 0 0 0 0,0 0 1 0 0,1-1-1 0 0,-1 1 0 0 0,0-1 0 0 0,0 1 1 0 0,1-1-1 0 0,-1 0 0 0 0,0 0 0 0 0,0 0 1 0 0,0-1-1 0 0,0 1-30 0 0,-11-1 181 0 0,2 0-46 0 0,0 0 1 0 0,-12-3-136 0 0,11 2 101 0 0,0 0-1 0 0,0 1 1 0 0,0 0-101 0 0,-13 1-61 0 0,-26-5 61 0 0,35 3-16 0 0,0 0-31 0 0,0-1-1 0 0,0 0 1 0 0,0-1-1 0 0,1-1 0 0 0,-1 0 48 0 0,11 3 47 0 0,1 0 0 0 0,-1 1-1 0 0,1 0 1 0 0,-1 0 0 0 0,1 0-1 0 0,-5 1-46 0 0,-22-4 112 0 0,9-1 89 0 0,0 1-1 0 0,-10 0-200 0 0,-32-5 269 0 0,55 7-266 0 0,-19-4 111 0 0,-20-8-114 0 0,37 11 4 0 0,0 0 0 0 0,0 1-1 0 0,-3 0-3 0 0,-26-5 0 0 0,-17-4 0 0 0,-26-6 0 0 0,3-3 0 0 0,26 7 0 0 0,28 7-165 0 0,-20-2 165 0 0,26 5-147 0 0,-63-11-163 0 0,58 10 269 0 0,0 0 1 0 0,0-2-1 0 0,-11-5 41 0 0,-43-7-710 0 0,-17-11 700 0 0,78 24-181 0 0,1 1 1 0 0,-15-1 190 0 0,15 2-75 0 0,-3-1-17 0 0,1-1 0 0 0,-1-2 92 0 0,-39-8-27 0 0,29 7-10 0 0,-12-5 37 0 0,-20-6-424 0 0,59 17 362 0 0,-1 1 1 0 0,1 0 0 0 0,0 0 0 0 0,-1 0-1 0 0,1 1 1 0 0,-2-1 61 0 0,-18-2-172 0 0,5-2 142 0 0,0 0 0 0 0,-15 0 30 0 0,26 4 0 0 0,-1-1 0 0 0,0 0 0 0 0,1 0 0 0 0,-4-2 0 0 0,-7-2 0 0 0,-96-31-235 0 0,84 28 83 0 0,23 7 55 0 0,0 0 0 0 0,0-1 0 0 0,1 1 0 0 0,-7-4 97 0 0,-3-2-78 0 0,-1 0-1 0 0,-3 0 79 0 0,-28-12-92 0 0,19 7 92 0 0,18 8 0 0 0,0-1 0 0 0,1 0 0 0 0,-9-6 0 0 0,5 3 0 0 0,0 0 0 0 0,-17-7 0 0 0,9 5 0 0 0,9 3 0 0 0,-1 0 0 0 0,2-2 0 0 0,-4-2 0 0 0,14 9 0 0 0,-37-21 0 0 0,-17-14 318 0 0,36 26-212 0 0,-92-66-2 0 0,89 62 104 0 0,0 2 0 0 0,-1 1 0 0 0,-10-4-208 0 0,-2-1 133 0 0,-95-46 662 0 0,75 38-110 0 0,-18-12-685 0 0,5-6 19 0 0,42 25 271 0 0,-1 1-1 0 0,0 2 1 0 0,-5-1-290 0 0,12 7 30 0 0,7 3 4 0 0,-1 1 1 0 0,-5-1-35 0 0,7 2 21 0 0,0-1 0 0 0,0 0 1 0 0,-7-5-22 0 0,11 4-5 0 0,-5-2 31 0 0,-13-4 241 0 0,20 9-277 0 0,0 0 0 0 0,0 1 0 0 0,0 0 0 0 0,-4-1 10 0 0,3 1-14 0 0,0 0 0 0 0,1 0 0 0 0,-1-1 0 0 0,-3-3 14 0 0,-15-6-8 0 0,17 10 8 0 0,1-1 0 0 0,0-1 0 0 0,0 0 0 0 0,0 0 0 0 0,1-1 0 0 0,-3-2 0 0 0,8 6 0 0 0,0 0 0 0 0,0 0 0 0 0,-1 1 0 0 0,1-1 0 0 0,0 1 0 0 0,-1-1 0 0 0,-3 0 0 0 0,-11-5 0 0 0,4 0 29 0 0,-1 1 1 0 0,-11-3-30 0 0,14 6 29 0 0,0-2 0 0 0,0 1-1 0 0,1-1 1 0 0,-6-4-29 0 0,-11-5-17 0 0,22 11-4 0 0,0 1 0 0 0,0-1 0 0 0,0-1 0 0 0,1 1 1 0 0,-1-1-1 0 0,-3-3 21 0 0,-1-2 21 0 0,-1 0 0 0 0,0 1 1 0 0,-9-4-22 0 0,-68-41 72 0 0,77 46-72 0 0,8 5-2 0 0,1 0 0 0 0,0 1 1 0 0,-1-1-1 0 0,1 1 0 0 0,0 0 0 0 0,-1 0 1 0 0,0-1 1 0 0,-2 2-583 0 0,4 0-2205 0 0,1 0-933 0 0</inkml:trace>
  <inkml:trace contextRef="#ctx0" brushRef="#br0" timeOffset="101332.484">6906 7247 6896 0 0,'0'0'200'0'0,"1"0"-8"0"0,0-2-54 0 0,0 0 1 0 0,0 1-1 0 0,0-1 1 0 0,-1 0-1 0 0,1 0 1 0 0,0 0-1 0 0,-1 0 1 0 0,0 0 0 0 0,1 0-1 0 0,-1-2-138 0 0,-1 1 155 0 0,1-1 1 0 0,-1 1-1 0 0,-1-1 0 0 0,1 1 1 0 0,0 0-1 0 0,-1-1 0 0 0,0 1 1 0 0,-1-2-156 0 0,-2-14 1834 0 0,3 16-1679 0 0,-1-1 0 0 0,1 1 0 0 0,-1-1 0 0 0,0 1 0 0 0,-1 0-1 0 0,1 0 1 0 0,-1 0-155 0 0,-50-49 291 0 0,35 33-194 0 0,13 13 25 0 0,-1 0 1 0 0,1 0-1 0 0,-1 1 1 0 0,0 0-123 0 0,-33-29-170 0 0,-20-19 124 0 0,36 33 284 0 0,-16-15-238 0 0,24 19 33 0 0,-2 0 0 0 0,0 2 0 0 0,0 0 0 0 0,-5-1-33 0 0,-10-10 80 0 0,25 18-102 0 0,1 1 0 0 0,-2 0 0 0 0,-6-4 22 0 0,-56-33 0 0 0,39 22 0 0 0,-23-11 0 0 0,43 25-3 0 0,1 0 0 0 0,-9-7 3 0 0,-21-14 71 0 0,-34-16 72 0 0,47 29-146 0 0,9 4 12 0 0,0 1 1 0 0,-18-6-10 0 0,-21-5 205 0 0,1-3 0 0 0,-22-14-205 0 0,60 28 38 0 0,-1 2 0 0 0,-10-3-38 0 0,-24-11 42 0 0,23 12-13 0 0,25 8-20 0 0,-1 0-1 0 0,1 0 1 0 0,0-1 0 0 0,-2 0-9 0 0,-2-2 0 0 0,0 1 0 0 0,-1 1 0 0 0,0 0 0 0 0,-4-1 0 0 0,-24-7 0 0 0,28 8 0 0 0,1 0 0 0 0,-1 1 0 0 0,0 0 0 0 0,0 0 0 0 0,0 1 0 0 0,0 1 0 0 0,-1 0 0 0 0,-10 1 0 0 0,4 0 0 0 0,0-2 0 0 0,0 1 0 0 0,-9-3 0 0 0,-32-2 0 0 0,-75-3 0 0 0,117 7 0 0 0,1-1 0 0 0,-1 0 0 0 0,1-1 0 0 0,-3-2 0 0 0,-6 0 0 0 0,-46-5 0 0 0,41 4 0 0 0,1-1 0 0 0,0-1 0 0 0,-3-3 0 0 0,-15-3 25 0 0,33 10-12 0 0,0 0 0 0 0,-1-1 0 0 0,-3-2-13 0 0,-9-4 0 0 0,1 1 0 0 0,-13-1 0 0 0,35 10 0 0 0,-20-6 0 0 0,-78-25 0 0 0,-61-36-24 0 0,121 49 24 0 0,-70-36-64 0 0,49 22 50 0 0,-68-28-164 0 0,97 41 16 0 0,23 13 125 0 0,-1 0 0 0 0,0 1 1 0 0,-10-4 36 0 0,-21-10 0 0 0,-36-13-128 0 0,68 28 108 0 0,-1-1 1 0 0,2 0-1 0 0,-9-6 20 0 0,-13-7-96 0 0,7 5 25 0 0,10 5 10 0 0,0 1 1 0 0,-14-4 60 0 0,-28-10 35 0 0,-60-12-35 0 0,64 21-503 0 0,8 2 1030 0 0,-13-1-527 0 0,-87-13 88 0 0,130 23-129 0 0,-30-5 4 0 0,1 2 0 0 0,-13 2 37 0 0,22 6 72 0 0,23 0-165 0 0</inkml:trace>
  <inkml:trace contextRef="#ctx0" brushRef="#br0" timeOffset="103471.36">3066 5502 5096 0 0,'0'0'108'0'0,"0"0"17"0"0,0 0 14 0 0,1 1-10 0 0,32 8 581 0 0,-17-4-226 0 0,0-1 0 0 0,0 0 1 0 0,0-1-1 0 0,1-1-484 0 0,58 0 1632 0 0,67-7-1632 0 0,-1 0 654 0 0,-97 4-612 0 0,-12 0 2 0 0,20 3-44 0 0,177 15 10 0 0,7-10-10 0 0,-129-5 24 0 0,-8 0 6 0 0,14-6-30 0 0,-7 1 102 0 0,0 5 0 0 0,50 8-102 0 0,-6-2 86 0 0,-13-2 64 0 0,17 0-155 0 0,9-6 5 0 0,104 2 323 0 0,12 0 555 0 0,-147-4-578 0 0,283 5 484 0 0,-225 2-418 0 0,-168-4-276 0 0,96 1-436 0 0,86 7 620 0 0,-4 4-442 0 0,-40-7 372 0 0,48 2-210 0 0,-182-7 71 0 0,31 4-48 0 0,-27-2-54 0 0,-1-1 1 0 0,18-2 36 0 0,19 1-133 0 0,-10 2 170 0 0,366 13 44 0 0,-302-10-76 0 0,-34 0-64 0 0,163 10 17 0 0,-209-14 42 0 0,10 1 0 0 0,4 3 0 0 0,102 7 0 0 0,65 5 22 0 0,-180-15 33 0 0,8 1 17 0 0,-20-1-77 0 0,17 0 5 0 0,182 0-64 0 0,-100-9 64 0 0,32-2 0 0 0,-24 7 1 0 0,148 3-13 0 0,-174 5-17 0 0,49 1 5 0 0,76 6 119 0 0,-156-8-54 0 0,-46-4 36 0 0,160 10 182 0 0,-83-3-42 0 0,-15-1-194 0 0,305-4 435 0 0,-234-6-340 0 0,74-5 138 0 0,-194 5-214 0 0,26 0-4286 0 0,-34 2-506 0 0</inkml:trace>
  <inkml:trace contextRef="#ctx0" brushRef="#br0" timeOffset="105084.836">3168 5114 5208 0 0,'2'0'116'0'0,"7"3"-43"0"0,1-2 1 0 0,0 0-1 0 0,0 0 1 0 0,0 0-1 0 0,0-1 1 0 0,2-1-74 0 0,6 1 23 0 0,36 3 658 0 0,-35-2-327 0 0,-1 0-1 0 0,20-1-353 0 0,14-4 326 0 0,79-8 301 0 0,147-8 1047 0 0,-225 18-1381 0 0,353-6 326 0 0,-57 2-457 0 0,-111 0-239 0 0,44 1 135 0 0,-75 2-44 0 0,167 3 24 0 0,-155 2-74 0 0,-64 1 114 0 0,61 0 36 0 0,-105-2-33 0 0,34 7-81 0 0,33 2 37 0 0,678 28 91 0 0,-635-31 0 0 0,8 1-56 0 0,38-2-136 0 0,19 2 64 0 0,-99 0 0 0 0,7 0 0 0 0,40-2 272 0 0,-39 1-125 0 0,-1 0-433 0 0,-21 0 542 0 0,-52-1-245 0 0,-6 0-11 0 0,66 0-15 0 0,34 1 228 0 0,-150-4 29 0 0,295 1 251 0 0,-251-4-274 0 0,134 8-27 0 0,-40-2-128 0 0,-103-4 408 0 0,-12 6 49 0 0,-64-7-450 0 0,19-1 86 0 0,-24-1-154 0 0,-1 1 0 0 0,1 1 1 0 0,2 1-4 0 0,-5-1 1 0 0,63 9-23 0 0,-57-6-84 0 0</inkml:trace>
  <inkml:trace contextRef="#ctx0" brushRef="#br0" timeOffset="105598.383">11751 5238 13016 0 0,'0'0'288'0'0,"9"0"56"0"0,-9 0 8 0 0,0 0 16 0 0</inkml:trace>
  <inkml:trace contextRef="#ctx0" brushRef="#br0" timeOffset="106517.63">12206 4818 7400 0 0,'-9'1'165'0'0,"7"0"22"0"0,2-1 10 0 0,0 0-16 0 0,1 1-157 0 0,-1 0-1 0 0,0-1 0 0 0,1 1 0 0 0,-1-1 0 0 0,0 0 0 0 0,1 1 0 0 0,-1-1 0 0 0,1 1 0 0 0,-1-1 0 0 0,1 1 0 0 0,-1-1 1 0 0,1 0-1 0 0,-1 1 0 0 0,1-1 0 0 0,-1 0 0 0 0,1 0 0 0 0,-1 0 0 0 0,1 1 0 0 0,0-1 0 0 0,-1 0 0 0 0,1 0-23 0 0,0 0 35 0 0,-1 0-1 0 0,0 0 1 0 0,1 0-1 0 0,-1 0 1 0 0,0 1-1 0 0,1-1 1 0 0,-1 0-1 0 0,0 0 0 0 0,1 0 1 0 0,-1 0-1 0 0,0 1 1 0 0,1-1-1 0 0,-1 0 1 0 0,0 0-1 0 0,0 0 1 0 0,1 1-1 0 0,-1-1 0 0 0,0 0 1 0 0,0 0-1 0 0,0 1 1 0 0,1-1-1 0 0,-1 0 1 0 0,0 1-1 0 0,0-1 1 0 0,0 0-1 0 0,0 1 0 0 0,0-1 1 0 0,1 0-1 0 0,-1 1 1 0 0,0-1-1 0 0,0 0 1 0 0,0 1-1 0 0,0-1 1 0 0,0 0-1 0 0,0 1-34 0 0,1 1 129 0 0,0 1-1 0 0,1-1 1 0 0,-1 1 0 0 0,1-1-1 0 0,0 0 1 0 0,-1 0 0 0 0,1 0-1 0 0,0 0 1 0 0,1 0 0 0 0,-1 0-1 0 0,0 0 1 0 0,0-1 0 0 0,1 1-1 0 0,-1-1 1 0 0,1 0 0 0 0,1 1-129 0 0,-4-1 16 0 0,1-1 0 0 0,-1 0 0 0 0,0 0 0 0 0,0 0 0 0 0,1 0 0 0 0,-1 1 0 0 0,0-1 0 0 0,0 0 0 0 0,0 0 0 0 0,1 1 1 0 0,-1-1-1 0 0,0 0 0 0 0,0 0 0 0 0,0 1 0 0 0,0-1 0 0 0,0 0 0 0 0,0 0 0 0 0,1 1 0 0 0,-1-1 0 0 0,0 0 0 0 0,0 1 0 0 0,0-1 1 0 0,0 0-1 0 0,0 0 0 0 0,0 1 0 0 0,0-1 0 0 0,0 0 0 0 0,0 1 0 0 0,0-1 0 0 0,-1 0-16 0 0,1 1 16 0 0,0 0 0 0 0,0-1 0 0 0,0 1 0 0 0,0-1-1 0 0,0 1 1 0 0,0-1 0 0 0,0 1 0 0 0,0 0 0 0 0,1-1 0 0 0,-1 1 0 0 0,0-1 0 0 0,0 1-1 0 0,0-1 1 0 0,1 1 0 0 0,-1-1 0 0 0,0 1 0 0 0,0-1 0 0 0,1 1 0 0 0,-1-1-16 0 0,5 5 114 0 0,-4-4-87 0 0,0-1 0 0 0,-1 1 0 0 0,1 0 0 0 0,0 0 0 0 0,0-1 1 0 0,-1 1-1 0 0,1 0 0 0 0,-1 0 0 0 0,1 0 0 0 0,-1 0 0 0 0,1 0 0 0 0,-1 0 0 0 0,1 0 0 0 0,-1 0 1 0 0,0 0-1 0 0,0 0 0 0 0,1 0 0 0 0,-1 0 0 0 0,0 0 0 0 0,0 0 0 0 0,0 0 0 0 0,0 0-27 0 0,0 1 30 0 0,1 0 1 0 0,-1-1-1 0 0,1 1 0 0 0,-1-1 0 0 0,1 1 0 0 0,0-1 1 0 0,-1 1-1 0 0,1-1 0 0 0,0 0 0 0 0,0 1 0 0 0,0-1 0 0 0,1 1-30 0 0,5 10 201 0 0,-6-9-150 0 0,0 0 0 0 0,0 0-1 0 0,-1 0 1 0 0,1 0 0 0 0,-1 0 0 0 0,0 0 0 0 0,0 0 0 0 0,0 1-51 0 0,0-2 38 0 0,0 1 0 0 0,0 0 1 0 0,0 0-1 0 0,1-1 0 0 0,-1 1 1 0 0,1-1-1 0 0,-1 1 1 0 0,1 0-1 0 0,0-1-38 0 0,0 1 18 0 0,1-1-1 0 0,-1 1 1 0 0,0-1 0 0 0,0 1 0 0 0,-1-1 0 0 0,1 1 0 0 0,0 0-1 0 0,-1 0 1 0 0,0-1 0 0 0,1 1 0 0 0,-1 0 0 0 0,0 0-1 0 0,-1-1 1 0 0,1 1 0 0 0,0 0 0 0 0,-1 0 0 0 0,0 0-18 0 0,1 0 25 0 0,-1 1 0 0 0,1-1 1 0 0,-1 1-1 0 0,1-1 0 0 0,0 1 1 0 0,0 0-1 0 0,1-1 0 0 0,-1 3-25 0 0,1-2 29 0 0,-1 0 0 0 0,1 0 0 0 0,-1 0 0 0 0,0 0 0 0 0,-1 1 0 0 0,1-1-29 0 0,-2 9 122 0 0,0 0 1 0 0,1 0 0 0 0,1 10-123 0 0,0-20 16 0 0,0-1-6 0 0,0 0 0 0 0,0 0 1 0 0,-1 1-1 0 0,1-1 1 0 0,-1 0-1 0 0,0 0 0 0 0,1 0 1 0 0,-1 0-1 0 0,0 1-10 0 0,0-2 0 0 0,0 1 1 0 0,0-1-1 0 0,1 1 0 0 0,-1 0 0 0 0,1-1 0 0 0,-1 1 0 0 0,1 0 1 0 0,0-1-1 0 0,-1 1 0 0 0,1 0 0 0 0,0 0 0 0 0,0-1 1 0 0,1 3-1 0 0,0 5-2 0 0,0-5 14 0 0,0 0 1 0 0,0 0 0 0 0,-1 0 0 0 0,1 0 0 0 0,-1 0-1 0 0,0 1 1 0 0,-1-1 0 0 0,1 0 0 0 0,-1 3-13 0 0,0-5 15 0 0,0 1 7 0 0,0 0-1 0 0,0 0 1 0 0,1 0-1 0 0,-1-1 1 0 0,1 1-1 0 0,0 0 1 0 0,0 0-1 0 0,0 0 0 0 0,0 0 1 0 0,0 0-1 0 0,0 0 1 0 0,1 0-1 0 0,0-1 1 0 0,-1 1-1 0 0,1 0 0 0 0,1 2-20 0 0,1 1 34 0 0,-1-5-22 0 0,-1 1 1 0 0,0 0 0 0 0,0 0-1 0 0,0 0 1 0 0,-1-1 0 0 0,1 1-1 0 0,0 0 1 0 0,-1 0 0 0 0,1 0-1 0 0,-1 0 1 0 0,0 0 0 0 0,0 1-1 0 0,1-1 1 0 0,-1 0 0 0 0,-1 1-14 0 0,-2 9 64 0 0,3-9-46 0 0,-1 0 1 0 0,0-1-1 0 0,1 1 1 0 0,-1 0-1 0 0,1 0 1 0 0,0 0-1 0 0,0 0 1 0 0,0-1-1 0 0,0 3-18 0 0,1 0 14 0 0,0 0 0 0 0,0 1 0 0 0,0-1 0 0 0,-1 0 0 0 0,0 0 0 0 0,0 0 0 0 0,-1 1 0 0 0,1-1 0 0 0,-1 0 0 0 0,0 0-1 0 0,-1 2-13 0 0,0 1 32 0 0,1 1-1 0 0,-1-1 0 0 0,2 1 0 0 0,-1 1-31 0 0,1-1 23 0 0,-1 0 1 0 0,0-1-1 0 0,-1 1 0 0 0,0 1-23 0 0,-9 23 47 0 0,5-14 3 0 0,0 0 1 0 0,0 7-51 0 0,3-13 17 0 0,0-1 1 0 0,-1-1-1 0 0,-1 1 0 0 0,-1 1-17 0 0,0 1 40 0 0,0 0 0 0 0,-1 10-40 0 0,-2 5 94 0 0,-7 15-94 0 0,-3 10 70 0 0,-9 35 317 0 0,26-83-301 0 0,0-1-1 0 0,-1 0 1 0 0,1 1 0 0 0,-3 2-86 0 0,-6 15 287 0 0,7-16-146 0 0,0 0-1 0 0,0-1 1 0 0,0 1-1 0 0,-1-1 0 0 0,0 0 1 0 0,0 0-1 0 0,-3 1-140 0 0,-1 3 339 0 0,-8 10-301 0 0,-8 14-38 0 0,12-21 84 0 0,8-10-21 0 0,-4 4 139 0 0,9-7-200 0 0,0 1 1 0 0,-1-1 0 0 0,1 0-1 0 0,0 1 1 0 0,-1-1 0 0 0,1 1 0 0 0,-1-1-1 0 0,1 0 1 0 0,-1 1 0 0 0,1-1 0 0 0,-1 0-1 0 0,1 0 1 0 0,-1 0 0 0 0,1 1-1 0 0,-1-1 1 0 0,1 0 0 0 0,-1 0 0 0 0,1 0-1 0 0,-1 0 1 0 0,0 0-3 0 0,0 0-101 0 0,1 0 1 0 0,0 0-32 0 0,0 0-178 0 0,11-3-1266 0 0,3-2-2907 0 0,-4-3-1409 0 0</inkml:trace>
  <inkml:trace contextRef="#ctx0" brushRef="#br0" timeOffset="106897.237">12506 5813 10000 0 0,'0'0'292'0'0,"0"0"0"0"0,-12 6-100 0 0,0 0 590 0 0,0 0 1 0 0,0-1-1 0 0,-1 0 1 0 0,-9 2-783 0 0,-7 3 1142 0 0,11-4-739 0 0,1 1 0 0 0,0 1 1 0 0,0 1-1 0 0,-11 8-403 0 0,-2 0 109 0 0,22-13-76 0 0,-1 1 0 0 0,1 0 0 0 0,0 0 0 0 0,1 1 0 0 0,-1 0-33 0 0,-14 11 94 0 0,17-14-76 0 0,-2-2-6 0 0,6-1-4694 0 0,1 0-623 0 0</inkml:trace>
  <inkml:trace contextRef="#ctx0" brushRef="#br0" timeOffset="107196.845">12578 5425 12960 0 0,'0'0'381'0'0,"-7"2"127"0"0,3 0-502 0 0,-1 1-1 0 0,1-1 1 0 0,-1 0 0 0 0,1 1 0 0 0,0 0 0 0 0,0 0-1 0 0,-2 3-5 0 0,0-2 26 0 0,0 1-1 0 0,1-1 1 0 0,-2 0 0 0 0,1-1-26 0 0,-7 4 35 0 0,1 1 0 0 0,0 0 1 0 0,1 0-1 0 0,-3 3-35 0 0,1-2 27 0 0,1-1-1 0 0,-2 0 1 0 0,1-1-1 0 0,-1 0 1 0 0,-3-1-27 0 0,-23 13 80 0 0,36-17-77 0 0,-6 3 24 0 0,0 0 0 0 0,-1-1 0 0 0,0 0 0 0 0,-5 1-27 0 0,11-3 122 0 0,4-2-4035 0 0,12-2-665 0 0</inkml:trace>
  <inkml:trace contextRef="#ctx0" brushRef="#br0" timeOffset="107464.65">12513 5272 11600 0 0,'-5'5'562'0'0,"-35"14"148"0"0,-46 23 44 0 0,70-34-328 0 0,0 0-1 0 0,-10 2-425 0 0,8-3 89 0 0,1 0-1 0 0,-3 3-88 0 0,14-6 22 0 0,1-1-27 0 0,1 0 0 0 0,-1-1-1 0 0,0 1 1 0 0,0-1 0 0 0,0 0 0 0 0,-1-1 0 0 0,1 1 0 0 0,0-1 0 0 0,-1 0 0 0 0,1 0 5 0 0,4-1-26 0 0,1 0-1 0 0,0 0 1 0 0,0 0 0 0 0,0 0-1 0 0,0 0 1 0 0,0-1 0 0 0,-1 1 0 0 0,1 0-1 0 0,0 0 1 0 0,0 0 0 0 0,0 0-1 0 0,0 0 1 0 0,0 0 0 0 0,0 0 0 0 0,0 0-1 0 0,0-1 1 0 0,-1 1 0 0 0,1 0-1 0 0,0 0 1 0 0,0 0 0 0 0,0 0 0 0 0,0 0-1 0 0,0-1 1 0 0,0 1 0 0 0,0 0-1 0 0,0 0 1 0 0,0 0 0 0 0,0 0-1 0 0,0 0 1 0 0,0-1 0 0 0,0 1 0 0 0,0 0-1 0 0,0 0 1 0 0,0 0 0 0 0,0 0-1 0 0,0-1 1 0 0,0 1 0 0 0,0 0 0 0 0,0 0-1 0 0,0 0 1 0 0,1 0 0 0 0,-1 0-1 0 0,0 0 1 0 0,0-1 0 0 0,0 1 0 0 0,0 0 26 0 0,5-7-4824 0 0</inkml:trace>
  <inkml:trace contextRef="#ctx0" brushRef="#br0" timeOffset="107749.752">12563 4884 13136 0 0,'-9'3'114'0'0,"0"-1"0"0"0,1 1 0 0 0,-1 0 1 0 0,1 1-1 0 0,0 0 0 0 0,0 0 0 0 0,0 1 1 0 0,-3 2-115 0 0,-19 11 30 0 0,6-5 116 0 0,1 2 1 0 0,0 0 0 0 0,0 2-147 0 0,3-2 99 0 0,-2-1 1 0 0,-4 1-100 0 0,-30 19 94 0 0,52-31-122 0 0,0-1-1 0 0,0 0 1 0 0,0 0-1 0 0,0 0 1 0 0,-1 0 0 0 0,0 0 28 0 0,-7 2-166 0 0,12-4 145 0 0,-1 0 1 0 0,1 0-1 0 0,0 0 1 0 0,0 0-1 0 0,-1 0 1 0 0,1 0-1 0 0,0 0 1 0 0,0 0-1 0 0,-1 0 1 0 0,1 0-1 0 0,0 0 0 0 0,0 0 1 0 0,0 0-1 0 0,-1-1 1 0 0,1 1-1 0 0,0 0 1 0 0,0 0-1 0 0,0 0 1 0 0,-1 0-1 0 0,1 0 1 0 0,0 0-1 0 0,0-1 1 0 0,0 1-1 0 0,0 0 1 0 0,-1 0-1 0 0,1 0 0 0 0,0-1 1 0 0,0 1-1 0 0,0 0 1 0 0,0 0-1 0 0,0 0 1 0 0,0-1-1 0 0,0 1 1 0 0,-1 0-1 0 0,1 0 1 0 0,0 0-1 0 0,0-1 1 0 0,0 1-1 0 0,0 0 0 0 0,0 0 1 0 0,0-1-1 0 0,0 1 21 0 0,0-10-3510 0 0,6-1-842 0 0</inkml:trace>
  <inkml:trace contextRef="#ctx0" brushRef="#br0" timeOffset="107750.752">12475 4668 14336 0 0,'-2'1'330'0'0,"-7"4"47"0"0,-1 0 0 0 0,0-1 0 0 0,-6 3-377 0 0,7-4 23 0 0,0 0 0 0 0,1 1 0 0 0,-1 0 0 0 0,1 1 0 0 0,-2 1-23 0 0,-89 59 205 0 0,18-12 200 0 0,54-36-310 0 0,-1-2 0 0 0,0-1 0 0 0,-5 1-95 0 0,28-12-60 0 0,-1-1 0 0 0,1 0-1 0 0,0 0 1 0 0,-1 0 0 0 0,1-1-1 0 0,-1 0 1 0 0,1 0 0 0 0,-5 0 60 0 0,9-1-317 0 0</inkml:trace>
  <inkml:trace contextRef="#ctx0" brushRef="#br3" timeOffset="111594.311">7274 6351 8120 0 0,'0'0'182'0'0,"0"0"29"0"0,3-3 198 0 0,-2 3-391 0 0,0-1-1 0 0,-1 0 0 0 0,1 1 0 0 0,-1-1 1 0 0,0 0-1 0 0,1 0 0 0 0,-1 1 0 0 0,1-1 1 0 0,-1 0-1 0 0,0 0 0 0 0,0 1 0 0 0,1-1 1 0 0,-1 0-1 0 0,0 0 0 0 0,0 0 0 0 0,0 1 1 0 0,0-1-1 0 0,0 0 0 0 0,0 0 1 0 0,0 0-18 0 0,0-2 170 0 0,3-9 1576 0 0,2-7 139 0 0,-6 9 3629 0 0,-6 25-5088 0 0,5-12-373 0 0,-22 52 628 0 0,2 2-1 0 0,-1 9-680 0 0,-4 42 498 0 0,23-88-477 0 0,-9 48 471 0 0,8-39-352 0 0,-1 1 0 0 0,-1-2 0 0 0,-1 1 0 0 0,-10 20-140 0 0,-28 55 511 0 0,43-98-468 0 0,-1 0 0 0 0,1 0 1 0 0,-1-1-1 0 0,0 1 0 0 0,-1-1 0 0 0,-2 3-43 0 0,2-3 32 0 0,1 0-1 0 0,-1 1 1 0 0,1-1-1 0 0,1 1 1 0 0,-3 3-32 0 0,3-2 63 0 0,-1 0 0 0 0,-1 0-1 0 0,-3 4-62 0 0,-6 8 209 0 0,-21 26 59 0 0,23-31-24 0 0,1 0-1 0 0,-3 6-243 0 0,6-9-18 0 0,0-1 1 0 0,-1 0-1 0 0,0 0 1 0 0,-1-1-1 0 0,-4 3 18 0 0,-11 9-33 0 0,0-1-1 0 0,-9 5 34 0 0,18-13 42 0 0,12-8-24 0 0,-1 0-1 0 0,0-1 0 0 0,0 0 0 0 0,0 0 0 0 0,-3 1-17 0 0,6-1-1 0 0,1-3-4 0 0,1 1 0 0 0,0-1 0 0 0,-1 1 0 0 0,1-1 0 0 0,-1 1 0 0 0,1-1 0 0 0,-1 1 0 0 0,1-1 0 0 0,-1 0 0 0 0,1 1 0 0 0,-1-1 0 0 0,1 0-1 0 0,-1 0 1 0 0,1 1 0 0 0,-1-1 0 0 0,1 0 0 0 0,-1 0 0 0 0,1 0 0 0 0,-1 0 0 0 0,0 0 0 0 0,1 0 0 0 0,-1 0 0 0 0,0 0 5 0 0,-3 3-193 0 0,1-1-5249 0 0,3-2-1325 0 0</inkml:trace>
  <inkml:trace contextRef="#ctx0" brushRef="#br3" timeOffset="112012.784">6910 7144 12728 0 0,'0'0'289'0'0,"0"0"40"0"0,0 0 21 0 0,0 0-45 0 0,-4 15 1742 0 0,4-11-1835 0 0,1-1 1 0 0,-1 0 0 0 0,1 0 0 0 0,0 0 0 0 0,0 0 0 0 0,0 0 0 0 0,0 0 0 0 0,0 0-1 0 0,1 0 1 0 0,-1 0 0 0 0,1-1 0 0 0,1 3-213 0 0,28 31 1529 0 0,-15-19-983 0 0,-5-4-389 0 0,0 0 0 0 0,1-1 1 0 0,0 0-1 0 0,1-1 0 0 0,1 0 1 0 0,-1-1-1 0 0,2-1 0 0 0,-1 0 1 0 0,1-1-1 0 0,1-1 0 0 0,-1 0 1 0 0,1-1-1 0 0,3 0-157 0 0,-18-6-72 0 0,-1 0-1 0 0,0 0 1 0 0,1 1 0 0 0,-1-1-1 0 0,1 0 1 0 0,-1 0 0 0 0,0 0-1 0 0,1 0 1 0 0,-1 0 0 0 0,0 0-1 0 0,1 0 1 0 0,-1-1 0 0 0,1 1-1 0 0,-1 0 1 0 0,0 0 0 0 0,1 0-1 0 0,-1 0 1 0 0,0 0-1 0 0,1 0 1 0 0,-1-1 0 0 0,0 1-1 0 0,1 0 1 0 0,-1 0 0 0 0,0-1-1 0 0,0 1 1 0 0,1 0 72 0 0,2-6-5371 0 0,-3-4-1291 0 0</inkml:trace>
  <inkml:trace contextRef="#ctx0" brushRef="#br3" timeOffset="112292.031">7034 6989 14912 0 0,'-19'-19'1639'0'0,"31"22"487"0"0,69 58 2812 0 0,13 18-4938 0 0,-79-65 305 0 0,-1 0 0 0 0,-1 1-305 0 0,15 15-1664 0 0,-32-38-1980 0 0,1-2-3369 0 0</inkml:trace>
  <inkml:trace contextRef="#ctx0" brushRef="#br3" timeOffset="112584.593">7177 6894 11728 0 0,'-7'-22'759'0'0,"3"12"-544"0"0,4 9 567 0 0,0 1 267 0 0,0 0 51 0 0,0 0-74 0 0,5 1-659 0 0,1 0 0 0 0,0 0 0 0 0,0 1 0 0 0,0 0 0 0 0,-1 0 0 0 0,1 1 0 0 0,-1 0 0 0 0,0-1-1 0 0,0 2 1 0 0,0-1 0 0 0,3 3-367 0 0,11 6 798 0 0,1 0-205 0 0,19 11 404 0 0,-28-15-820 0 0,1-1-1 0 0,0 0 0 0 0,0-1 0 0 0,1-1 0 0 0,0 0 1 0 0,7 2-177 0 0,-4-4-1397 0 0,-14-7-3271 0 0,-2 2 3365 0 0,-3-6-5910 0 0</inkml:trace>
  <inkml:trace contextRef="#ctx0" brushRef="#br3" timeOffset="112871.872">7314 6722 16671 0 0,'0'0'382'0'0,"0"0"54"0"0,0 0 20 0 0,0 0-55 0 0,13 9-244 0 0,-3-3 249 0 0,0 1 0 0 0,0-1 0 0 0,1-1 0 0 0,0 0 0 0 0,0 0 0 0 0,0-1 0 0 0,0 0 0 0 0,1-1 0 0 0,0-1 0 0 0,-1 0 0 0 0,13 1-406 0 0,-18-3 48 0 0,0 0 0 0 0,0 0 0 0 0,0-1 0 0 0,0 0 0 0 0,-1 0 1 0 0,1 0-1 0 0,0-1 0 0 0,5-2-48 0 0,-11 4-93 0 0,1 0-1 0 0,-1-1 1 0 0,0 1 0 0 0,1-1 0 0 0,-1 1-1 0 0,0-1 1 0 0,0 1 0 0 0,1-1 0 0 0,-1 1 0 0 0,0-1-1 0 0,0 1 1 0 0,0-1 0 0 0,0 1 0 0 0,0-1-1 0 0,0 1 1 0 0,0-1 0 0 0,0 0 0 0 0,0 1-1 0 0,0-1 1 0 0,0 1 0 0 0,0-1 0 0 0,0 1-1 0 0,0-1 1 0 0,0 1 0 0 0,0-1 0 0 0,-1 1-1 0 0,1-1 1 0 0,0 1 0 0 0,0-1 0 0 0,-1 1-1 0 0,1-1 94 0 0,-4-8-1552 0 0</inkml:trace>
  <inkml:trace contextRef="#ctx0" brushRef="#br3" timeOffset="112872.872">7303 6525 16471 0 0,'0'0'374'0'0,"0"0"54"0"0,0 0 21 0 0,0 0-49 0 0,7-2-243 0 0,3 0 139 0 0,-1 1-1 0 0,1 0 0 0 0,0 1 0 0 0,3 0-295 0 0,18-1 903 0 0,51-3 3484 0 0,71 7-4387 0 0,-20 1 308 0 0,-108-3-2285 0 0,-16 0 759 0 0</inkml:trace>
  <inkml:trace contextRef="#ctx0" brushRef="#br3" timeOffset="113630.88">2890 5757 6736 0 0,'0'0'149'0'0,"0"0"23"0"0,0 0 12 0 0,4-8 55 0 0,-1 4 187 0 0,-1 0 1 0 0,1 1-1 0 0,-1 0 1 0 0,1 0-1 0 0,0 0 1 0 0,0 0-1 0 0,1 0 1 0 0,-1 0-427 0 0,-2 2 589 0 0,-1 1 10 0 0,0-1 5608 0 0,-2 2-6551 0 0,-20 8 577 0 0,1-1 0 0 0,-2-1 0 0 0,1-1 0 0 0,-1-1 0 0 0,0-1 0 0 0,0-1 0 0 0,0-1 0 0 0,0-1-1 0 0,-24-2-232 0 0,33-1 55 0 0,-1 1 0 0 0,0-2 0 0 0,1 0 0 0 0,-1-1 0 0 0,1 0 0 0 0,0-1-1 0 0,0-1-54 0 0,12 5-18 0 0,0 0 0 0 0,1 0 0 0 0,-1 0 0 0 0,1 0 0 0 0,-1-1 0 0 0,1 1 0 0 0,0 0 0 0 0,-1-1 0 0 0,1 1 0 0 0,0-1-1 0 0,0 1 1 0 0,0-1 0 0 0,0 0 0 0 0,0 1 0 0 0,0-1 0 0 0,0 0 18 0 0,2 0-143 0 0,-1 1 0 0 0,1 0 0 0 0,-1 0 0 0 0,1 0 0 0 0,-1 0 0 0 0,1 0 0 0 0,0 0-1 0 0,-1 0 1 0 0,1 0 0 0 0,0 0 0 0 0,0 0 0 0 0,0 1 0 0 0,0-2 143 0 0,1 0-537 0 0,4-4-713 0 0</inkml:trace>
  <inkml:trace contextRef="#ctx0" brushRef="#br3" timeOffset="113917.85">2921 5508 15824 0 0,'0'0'464'0'0,"0"0"-9"0"0,-6 0-232 0 0,-4 1 18 0 0,1 1-1 0 0,-1-1 1 0 0,1 2-1 0 0,0-1 1 0 0,-8 4-241 0 0,-6 2 98 0 0,-18 1 168 0 0,-40 5-266 0 0,75-13 26 0 0,-87 9-234 0 0,78-10-32 0 0,15 0 206 0 0,0 0 1 0 0,-1 0-1 0 0,1 0 0 0 0,0 0 0 0 0,0 0 1 0 0,0 0-1 0 0,-1 0 0 0 0,1 0 1 0 0,0 0-1 0 0,0 0 0 0 0,0 0 0 0 0,0 0 1 0 0,-1 0-1 0 0,1-1 0 0 0,0 1 1 0 0,0 0-1 0 0,0 0 0 0 0,0 0 1 0 0,-1 0-1 0 0,1 0 0 0 0,0 0 0 0 0,0-1 1 0 0,0 1-1 0 0,0 0 0 0 0,0 0 1 0 0,0 0-1 0 0,0 0 0 0 0,-1-1 0 0 0,1 1 1 0 0,0 0-1 0 0,0 0 0 0 0,0 0 1 0 0,0-1-1 0 0,0 1 0 0 0,0 0 1 0 0,0 0-1 0 0,0 0 0 0 0,0-1 0 0 0,0 1 1 0 0,0 0-1 0 0,0 0 0 0 0,0 0 1 0 0,0-1-1 0 0,0 1 0 0 0,0 0 0 0 0,1 0 1 0 0,-1 0-1 0 0,0 0 0 0 0,0-1 1 0 0,0 1-1 0 0,0 0 0 0 0,0 0 34 0 0,4-6-646 0 0</inkml:trace>
  <inkml:trace contextRef="#ctx0" brushRef="#br3" timeOffset="114205.742">2963 5372 14480 0 0,'0'0'330'0'0,"0"0"45"0"0,0 0 20 0 0,0 0-39 0 0,-11-5-144 0 0,4 5 43 0 0,0 0 0 0 0,0 1 0 0 0,0-1 1 0 0,0 2-1 0 0,0-1 0 0 0,0 1 0 0 0,0 0 1 0 0,-3 2-256 0 0,-5 0 140 0 0,-144 47 167 0 0,55-16-313 0 0,92-31 21 0 0,1-1 0 0 0,-1 0 0 0 0,0-1 0 0 0,0 0 0 0 0,-8 0-15 0 0,11-4 40 0 0,11-3-132 0 0,7-5-356 0 0,-8 10 371 0 0,4-5-121 0 0,2-2-1722 0 0,1 0 0 0 0,0 1 1 0 0,5-3 1919 0 0,8-3-5244 0 0</inkml:trace>
  <inkml:trace contextRef="#ctx0" brushRef="#br3" timeOffset="114544.699">3022 5153 12896 0 0,'4'-2'6'0'0,"-2"1"155"0"0,0 0 0 0 0,-1-1 0 0 0,1 1 1 0 0,0 0-1 0 0,0-1 0 0 0,0 1 0 0 0,-1-1 1 0 0,2-1-162 0 0,-2 2 257 0 0,-6 1 1563 0 0,-38 14 1169 0 0,-22 11-2989 0 0,13-5 107 0 0,3-1-98 0 0,-49 16 68 0 0,95-33-64 0 0,-12-1 13 0 0,14-1-147 0 0,1-1 26 0 0,0 0 0 0 0,1 0 0 0 0,-1 0 1 0 0,0 0-1 0 0,1 0 0 0 0,-1 0 0 0 0,1 0 0 0 0,-1 0 1 0 0,1 0-1 0 0,0 0 0 0 0,-1 0 0 0 0,1 0 1 0 0,0 1-1 0 0,0-1 0 0 0,0 0 0 0 0,-1 0 0 0 0,1 1 1 0 0,1-1 94 0 0,22-15-2444 0 0,-7 5 121 0 0,1-2-2653 0 0</inkml:trace>
  <inkml:trace contextRef="#ctx0" brushRef="#br3" timeOffset="114545.699">3091 4936 13016 0 0,'5'-3'97'0'0,"-4"2"-4"0"0,1 0 0 0 0,-1 0-1 0 0,1 0 1 0 0,-1 0 0 0 0,1 0-1 0 0,-1 0 1 0 0,0 0 0 0 0,1-1-1 0 0,-1 1 1 0 0,0-1 0 0 0,0 1 0 0 0,0-1-1 0 0,1-1-92 0 0,-2 3 30 0 0,0 0 0 0 0,0 0 0 0 0,0-1 0 0 0,0 1 0 0 0,0 0 0 0 0,0-1 0 0 0,0 1 1 0 0,0 0-1 0 0,0 0 0 0 0,0-1 0 0 0,0 1 0 0 0,0 0 0 0 0,0-1 0 0 0,0 1 0 0 0,-1 0 0 0 0,1 0 0 0 0,0-1 0 0 0,0 1 0 0 0,0 0 0 0 0,0 0 0 0 0,0-1 0 0 0,-1 1 0 0 0,1 0 0 0 0,0 0 0 0 0,0-1 0 0 0,0 1 0 0 0,-1 0 0 0 0,1 0 0 0 0,0 0 0 0 0,0 0 0 0 0,-1-1 0 0 0,1 1 0 0 0,0 0 0 0 0,0 0 0 0 0,-1 0 0 0 0,1 0 0 0 0,0 0 1 0 0,0 0-1 0 0,-1 0 0 0 0,1 0 0 0 0,0 0 0 0 0,-1 0 0 0 0,1 0 0 0 0,0 0 0 0 0,0 0 0 0 0,-1 0 0 0 0,1 0 0 0 0,0 0 0 0 0,-1 0-30 0 0,0 0 487 0 0,-7-1-29 0 0,0 0-1 0 0,-1 1 1 0 0,1 1 0 0 0,0-1-1 0 0,0 1 1 0 0,-1 0 0 0 0,1 1 0 0 0,-7 2-458 0 0,-15 3 463 0 0,-55 5 661 0 0,-16-2-1124 0 0,22-8-5929 0 0,63-2-772 0 0</inkml:trace>
  <inkml:trace contextRef="#ctx0" brushRef="#br3" timeOffset="115472.127">12394 4798 4984 0 0,'0'0'143'0'0,"1"-1"-3"0"0,-1-1 232 0 0,1 0 0 0 0,-1 0 0 0 0,1 1 0 0 0,0-1 0 0 0,0 0 0 0 0,0 1 0 0 0,0-1 0 0 0,0 0 0 0 0,0 1 0 0 0,1-1-372 0 0,5-3 4768 0 0,-7 5-4755 0 0,1 0 641 0 0,-1 0-12 0 0,0 0-34 0 0,0 0-136 0 0,-10 11 707 0 0,-3 3-723 0 0,-2-1 0 0 0,0-1-1 0 0,-8 5-455 0 0,-13 11 133 0 0,1 1 27 0 0,-11 14-160 0 0,33-30 40 0 0,1 0 0 0 0,0 2 0 0 0,1-1 0 0 0,-8 16-40 0 0,18-28-34 0 0,0 0 0 0 0,1-1 0 0 0,-1 1 0 0 0,0 0 0 0 0,1 0 0 0 0,-1 0 0 0 0,1 0 0 0 0,0 0 0 0 0,0 0 0 0 0,0 0 0 0 0,0 1 34 0 0,0-2-314 0 0,0-1-7 0 0,1 0-132 0 0,4 0-41 0 0,0 0 0 0 0,-1 0 0 0 0,1-1-1 0 0,0 0 1 0 0,-1 0 0 0 0,1 0 0 0 0,1-1 494 0 0,12-5-1270 0 0</inkml:trace>
  <inkml:trace contextRef="#ctx0" brushRef="#br3" timeOffset="115746.095">12643 4809 14224 0 0,'-20'23'3843'0'0,"-22"19"-3843"0"0,-72 53 364 0 0,105-86-334 0 0,-1 0 0 0 0,1 0 0 0 0,-1 2-30 0 0,3-2 19 0 0,-1-1 0 0 0,0 0 0 0 0,-7 4-19 0 0,-54 44 68 0 0,66-54-49 0 0,-9 10 105 0 0,7-5-258 0 0,12-7-267 0 0,0-1 346 0 0,6-2-673 0 0,0 0 0 0 0,0-1-1 0 0,4-2 729 0 0,18-9-4653 0 0,-11 4-252 0 0</inkml:trace>
  <inkml:trace contextRef="#ctx0" brushRef="#br3" timeOffset="115952.302">12612 4931 9728 0 0,'0'0'284'0'0,"0"0"1"0"0,-4 6-8 0 0,-22 23 3592 0 0,16-16-3287 0 0,-1 0-1 0 0,-1-1 1 0 0,0 0 0 0 0,-1-1-1 0 0,0-1 1 0 0,-8 5-582 0 0,19-14 14 0 0,-18 11 270 0 0,0 1 0 0 0,-7 7-284 0 0,-11 4 159 0 0,30-20-140 0 0,1-1-1 0 0,0 2 1 0 0,0-1-1 0 0,1 1 1 0 0,0 0-1 0 0,-1 0 0 0 0,-3 6-18 0 0,6-7 9 0 0,0 0 0 0 0,0 0-1 0 0,-1 0 1 0 0,1 0-1 0 0,-1-1 1 0 0,0 0-1 0 0,-2 1-8 0 0,3-1 17 0 0,0 7-292 0 0,-1-5-2025 0 0,16-1 947 0 0</inkml:trace>
  <inkml:trace contextRef="#ctx0" brushRef="#br3" timeOffset="116212.591">12590 5305 15264 0 0,'-2'3'127'0'0,"-1"-1"0"0"0,1 1 1 0 0,0-1-1 0 0,0 1 0 0 0,0 0 1 0 0,0 0-1 0 0,0 0 0 0 0,0 0 1 0 0,1 0-1 0 0,0 0 0 0 0,-1 0 0 0 0,1 2-127 0 0,-2 3 32 0 0,0-1 0 0 0,-1 0-1 0 0,0 1 1 0 0,0-1-1 0 0,-5 6-31 0 0,-6 10 381 0 0,7-11-28 0 0,-1 1 0 0 0,-1-1 0 0 0,0-1-1 0 0,-3 3-352 0 0,4-5 129 0 0,1-2-70 0 0,1 0 1 0 0,-1-1-1 0 0,-1 0 0 0 0,1 0 0 0 0,-2 0-59 0 0,-1 0 46 0 0,0 1 1 0 0,1 1-1 0 0,0 0-46 0 0,9-7 6 0 0,-1 0 1 0 0,1 1-1 0 0,-1-1 1 0 0,0 0-1 0 0,1 0 1 0 0,-1 0-1 0 0,0 0 1 0 0,0-1-1 0 0,0 1 1 0 0,-1 0-7 0 0,-1 1 18 0 0,0-1 1 0 0,0 1 0 0 0,-1 0 0 0 0,1 0-1 0 0,-1 2-18 0 0,5-4-30 0 0,-1 0 0 0 0,1 0-1 0 0,0 0 1 0 0,0 0-1 0 0,0 0 1 0 0,0 0 0 0 0,-1 0-1 0 0,1 0 1 0 0,0 0 0 0 0,0 0-1 0 0,0 0 1 0 0,0 0-1 0 0,-1 0 1 0 0,1 0 0 0 0,0 1-1 0 0,0-1 1 0 0,0 0-1 0 0,0 0 1 0 0,0 0 0 0 0,0 0-1 0 0,-1 0 1 0 0,1 0 0 0 0,0 1-1 0 0,0-1 1 0 0,0 0-1 0 0,0 0 1 0 0,0 0 0 0 0,0 0-1 0 0,0 1 1 0 0,0-1 0 0 0,0 0-1 0 0,0 0 1 0 0,0 0-1 0 0,0 0 1 0 0,0 1 0 0 0,0-1-1 0 0,0 0 1 0 0,0 0-1 0 0,0 0 1 0 0,0 0 0 0 0,0 1-1 0 0,0-1 1 0 0,0 0 0 0 0,0 0-1 0 0,0 0 1 0 0,0 0-1 0 0,0 0 1 0 0,0 1 0 0 0,0-1-1 0 0,1 0 31 0 0,6 3-3775 0 0,-6-3 3011 0 0,11 3-5009 0 0</inkml:trace>
  <inkml:trace contextRef="#ctx0" brushRef="#br3" timeOffset="116526.655">12563 5652 13416 0 0,'-4'2'54'0'0,"3"-2"10"0"0,-1 1 1 0 0,1-1-1 0 0,0 1 0 0 0,-1 0 1 0 0,1-1-1 0 0,0 1 0 0 0,0 0 1 0 0,-1 0-1 0 0,1 0 0 0 0,0 0 1 0 0,0 0-1 0 0,0 0 0 0 0,0 0 1 0 0,0 0-1 0 0,1 1 1 0 0,-1-1-1 0 0,0 0 0 0 0,0 0 1 0 0,1 1-1 0 0,-1 0-64 0 0,-7 11 314 0 0,0-1-1 0 0,-1 0 1 0 0,-1 0 0 0 0,0-1-1 0 0,-1 0 1 0 0,0-1 0 0 0,-6 5-314 0 0,1 0 564 0 0,4-4-286 0 0,0 0 1 0 0,0-1-1 0 0,-1-1 0 0 0,-6 4-278 0 0,-26 17 385 0 0,33-21-283 0 0,-1-1 1 0 0,0 0-1 0 0,-10 4-102 0 0,-19 13 73 0 0,63-23-1215 0 0,1-7-1417 0 0,-5 3-3207 0 0</inkml:trace>
  <inkml:trace contextRef="#ctx0" brushRef="#br3" timeOffset="116527.655">12515 5919 14312 0 0,'-7'5'413'0'0,"0"1"0"0"0,0 0 0 0 0,0 0 1 0 0,-3 5-414 0 0,4-5 345 0 0,0 1 1 0 0,-1-1 0 0 0,0 0-1 0 0,0-1 1 0 0,-3 2-346 0 0,-21 12 1475 0 0,11-6-340 0 0,-1-1 0 0 0,-19 8-1135 0 0,-99 44 1065 0 0,80-39-1011 0 0,57-25-781 0 0,12 0-1353 0 0,2-3 993 0 0</inkml:trace>
  <inkml:trace contextRef="#ctx0" brushRef="#br3" timeOffset="132609.125">12927 5125 2672 0 0,'0'0'107'0'0,"0"0"-21"0"0,7 0 1 0 0,16 2 20 0 0,-20-2-53 0 0,-1 1 114 0 0,-2-1 7 0 0,0 0 25 0 0,10 0 445 0 0,-8 0 6371 0 0,-16 11-4853 0 0,13-11-1967 0 0,1 0-32 0 0,0 0-4 0 0,0 0-10 0 0,0 0-38 0 0,0 0-16 0 0,0 0-6 0 0,1 1-17 0 0,14 3-57 0 0,-1 1 1 0 0,1-2-1 0 0,0 0 1 0 0,-1-1-1 0 0,2 0 1 0 0,-1-1 0 0 0,0-1-1 0 0,2 0-16 0 0,8 0 43 0 0,22 4-43 0 0,-29-3 0 0 0,0 0 0 0 0,4-1 0 0 0,26 0 0 0 0,91 5 187 0 0,-29-3-54 0 0,146 13 123 0 0,-139-10-271 0 0,53 3-58 0 0,-115-7 63 0 0,-32-1-108 0 0,0 1 0 0 0,13 2 118 0 0,-12 0 52 0 0,1-2-1 0 0,-1 0 0 0 0,0-2 1 0 0,1 0-52 0 0,43 1 74 0 0,9-2 136 0 0,12-2 202 0 0,-50 2-564 0 0,21 3 152 0 0,-19-1 104 0 0,6-1-104 0 0,24 3 112 0 0,-51 2 88 0 0,-5 0-2480 0 0,-15-4-2744 0 0</inkml:trace>
  <inkml:trace contextRef="#ctx0" brushRef="#br3" timeOffset="133265.987">12806 5741 7656 0 0,'-5'1'74'0'0,"-7"-2"606"0"0,9-2-642 0 0,4 3 26 0 0,-1 0 261 0 0,0 0 87 0 0,7-2 421 0 0,4 0-357 0 0,53-6 2302 0 0,54 1-2778 0 0,206-2 2280 0 0,57 7-1707 0 0,-195-3-429 0 0,-158 4-150 0 0,64-6 2 0 0,-39 3 303 0 0,47 1-299 0 0,6 6 511 0 0,81 5 351 0 0,18 3-610 0 0,-142-13-177 0 0,-56 2-104 0 0,-1-1 1 0 0,0 1-1 0 0,0-1 1 0 0,0 0-1 0 0,2-1 29 0 0,5-5-5309 0 0,-9 1-233 0 0</inkml:trace>
  <inkml:trace contextRef="#ctx0" brushRef="#br3" timeOffset="133918.174">14746 5009 9728 0 0,'-3'-3'78'0'0,"-1"-1"109"0"0,0 1 1 0 0,-1-1-1 0 0,1 1 1 0 0,-1 0 0 0 0,-4-2-188 0 0,-9-9 1792 0 0,17 14-1416 0 0,1 0 0 0 0,0 0-16 0 0,0 0-68 0 0,0 0-32 0 0,0 0-4 0 0,0 0-16 0 0,0 0-70 0 0,0 0-36 0 0,0 0-113 0 0,0 1 1 0 0,0-1 0 0 0,0 1 0 0 0,0-1 0 0 0,0 1-1 0 0,0-1 1 0 0,0 1 0 0 0,0-1 0 0 0,0 1 0 0 0,0-1 0 0 0,0 1-1 0 0,0-1 1 0 0,0 1 0 0 0,0 0 0 0 0,0-1 0 0 0,0 0-1 0 0,1 1 1 0 0,-1-1 0 0 0,0 1 0 0 0,0-1 0 0 0,1 1-1 0 0,-1-1 1 0 0,0 1-22 0 0,9 12 403 0 0,-8-11-291 0 0,14 20 282 0 0,1-2 0 0 0,0 0 1 0 0,17 15-395 0 0,60 50 417 0 0,-62-58-82 0 0,78 62-129 0 0,-22-21 255 0 0,1 2-181 0 0,-79-63-263 0 0,0-1 37 0 0,0 0 0 0 0,0 1 0 0 0,-1 1 0 0 0,0-1 0 0 0,0 1 0 0 0,-1 1 0 0 0,0 0 0 0 0,3 5-54 0 0,-6-8 54 0 0,-1-2 30 0 0,0 1 0 0 0,-1 0 1 0 0,1 0-1 0 0,-1 1 0 0 0,0-1 0 0 0,0 0 1 0 0,0 1-1 0 0,-1-1 0 0 0,1 3-84 0 0,-1 6 226 0 0,0-4-17 0 0,0-1 0 0 0,0 1 0 0 0,-1 5-209 0 0,-1-12 70 0 0,1 1 1 0 0,-1-1 0 0 0,1 1 0 0 0,-1-1 0 0 0,0 1 0 0 0,0-1 0 0 0,-1 0 0 0 0,1 1 0 0 0,-1-1-1 0 0,1 0 1 0 0,-3 2-71 0 0,-4 6 191 0 0,0-1 0 0 0,-1 0 0 0 0,0-1 0 0 0,-1 0 0 0 0,0-1 0 0 0,-11 8-191 0 0,-13 6 1010 0 0,-22 10-1010 0 0,-13 7 308 0 0,-43 25-225 0 0,89-52-30 0 0,-24 8-53 0 0,-5 1-66 0 0,-114 69 511 0 0,95-49-2003 0 0,-1-3-4640 0 0,26-16-1120 0 0</inkml:trace>
  <inkml:trace contextRef="#ctx0" brushRef="#br1" timeOffset="188779.81">4860 4812 7248 0 0,'0'0'209'0'0,"9"-5"1238"0"0,-5 5 5253 0 0,-3 6-6464 0 0,0 0 1 0 0,-1 0 0 0 0,1 0-1 0 0,-1-1 1 0 0,0 1 0 0 0,0 0-1 0 0,-1 0 1 0 0,0 0 0 0 0,0 0 0 0 0,0-1-1 0 0,-2 4-236 0 0,-5 14 323 0 0,0 0 0 0 0,-4 5-323 0 0,-1 1 258 0 0,-22 43 184 0 0,8-16-76 0 0,13-28-25 0 0,-1-2 0 0 0,-9 11-341 0 0,-14 27 293 0 0,-8 8 90 0 0,27-39-205 0 0,13-22 8 0 0,0-1 1 0 0,0 1-1 0 0,-2 7-186 0 0,-17 43-257 0 0,11-25 530 0 0,10-25-282 0 0,1 0 1 0 0,-1 0-1 0 0,-1-1 0 0 0,0 1 9 0 0,-1 0 12 0 0,1 0 0 0 0,1 1 0 0 0,-1 3-12 0 0,1-2-6 0 0,2-3 85 0 0,0-1 0 0 0,-1 0 0 0 0,-1 0 0 0 0,-3 8-79 0 0,5-16-235 0 0,1 3 348 0 0,1 7-7895 0 0,0-11 1561 0 0</inkml:trace>
  <inkml:trace contextRef="#ctx0" brushRef="#br1" timeOffset="189979.811">4863 4831 8120 0 0,'0'0'182'0'0,"0"0"29"0"0,0 0 12 0 0,0 0 65 0 0,0 0 269 0 0,0 0 120 0 0,0 0 25 0 0,0 0-8 0 0,0 0-38 0 0,0 0-14 0 0,0 0-2 0 0,0 0-24 0 0,0 0-102 0 0,0 0-46 0 0,0 0-10 0 0,0 0-41 0 0,0 0-161 0 0,0 0-68 0 0,17 0 566 0 0,-8 1-571 0 0,1 1-1 0 0,-1-1 1 0 0,1 1-1 0 0,-1 1 1 0 0,8 3-183 0 0,17 4 131 0 0,-16-6-87 0 0,0 2-1 0 0,0 0 0 0 0,14 8-43 0 0,0 3 74 0 0,-18-5-20 0 0,-11-8-39 0 0,-3-2-10 0 0,1-1 0 0 0,0 0 0 0 0,-1 0 0 0 0,1 1 0 0 0,0-1 0 0 0,0 0 0 0 0,0 0-1 0 0,0 0 1 0 0,0 0 0 0 0,0 0 0 0 0,0 0 0 0 0,1 0-5 0 0,8 8 120 0 0,-9-9-105 0 0,-1 0-1 0 0,0 0 1 0 0,0 1 0 0 0,1-1-1 0 0,-1 0 1 0 0,0 0-1 0 0,1 0 1 0 0,-1 1 0 0 0,0-1-1 0 0,0 0 1 0 0,1 1-1 0 0,-1-1 1 0 0,0 0 0 0 0,0 0-1 0 0,0 1 1 0 0,0-1-1 0 0,1 0 1 0 0,-1 1 0 0 0,0-1-1 0 0,0 1 1 0 0,0-1-1 0 0,0 0 1 0 0,0 1-1 0 0,0-1 1 0 0,0 0 0 0 0,0 1-1 0 0,0-1 1 0 0,0 0-1 0 0,0 1 1 0 0,0-1 0 0 0,0 1-15 0 0,0 1-13 0 0,0 1 68 0 0,0-2-37 0 0,0 1 1 0 0,0-1-1 0 0,0 0 1 0 0,0 0 0 0 0,-1 1-1 0 0,1-1 1 0 0,0 0 0 0 0,-1 0-1 0 0,1 1 1 0 0,-1-1-1 0 0,1 0 1 0 0,-1 0 0 0 0,1 0-1 0 0,-1 0 1 0 0,0 0-19 0 0,-21 46 280 0 0,17-43-259 0 0,-4 11 69 0 0,8-11-60 0 0,-4 12 60 0 0,5-14-81 0 0,-1 0 0 0 0,1 0 0 0 0,0-1 0 0 0,-1 1 0 0 0,1 0 0 0 0,-1 0 0 0 0,0-1 0 0 0,0 1 0 0 0,0-1 0 0 0,1 1 0 0 0,-2 0-9 0 0,-2 4 35 0 0,1 0-1 0 0,-1 0 1 0 0,1 0-1 0 0,0 1 0 0 0,1-1 1 0 0,-1 1-1 0 0,0 4-34 0 0,1-2 6 0 0,-2 0 0 0 0,1 0 0 0 0,-4 6-6 0 0,-42 93 128 0 0,17-31-3 0 0,17-43-92 0 0,-8 26-33 0 0,-1 5 31 0 0,14-45-31 0 0,-1 0 0 0 0,-11 16 0 0 0,-13 23 0 0 0,26-42 0 0 0,-16 33 0 0 0,12-22 0 0 0,0-8 0 0 0,-11 23 0 0 0,21-40 11 0 0,-28 27 53 0 0,30-29-21 0 0,-23 5 223 0 0,11-24 86 0 0,-16-21 80 0 0,26 35-385 0 0,0 1 0 0 0,0 0 0 0 0,0-1 0 0 0,-1 1 0 0 0,1 1 0 0 0,-1-1 0 0 0,0 0 0 0 0,-4-1-47 0 0,-10-6 304 0 0,-3 0-213 0 0,-22-1 90 0 0,15 5-97 0 0,19 3-49 0 0,1 2 0 0 0,-1-1 0 0 0,1 1 0 0 0,-5 0-35 0 0,3 0-1134 0 0,-2-1-940 0 0,12 2 578 0 0</inkml:trace>
  <inkml:trace contextRef="#ctx0" brushRef="#br1" timeOffset="196149.811">7451 4881 10080 0 0,'0'0'230'0'0,"0"0"30"0"0,0 0 18 0 0,0 0 50 0 0,0 0 201 0 0,0 0 88 0 0,0 0 21 0 0,0 0-62 0 0,0 0-267 0 0,0 0-110 0 0,0 0-27 0 0,0 0 2 0 0,0 0 29 0 0,0 0 12 0 0,7 14 498 0 0,-5-7-460 0 0,0 0-1 0 0,-1 0 1 0 0,0 0 0 0 0,0 0 0 0 0,0 1-1 0 0,-1-1 1 0 0,-1 0 0 0 0,1 3-253 0 0,-1 10 279 0 0,0 234 1898 0 0,3-209-1919 0 0,4 24-258 0 0,-5-44 139 0 0,-1 1 0 0 0,0 0 0 0 0,-5 22-139 0 0,2-12 309 0 0,1 10-309 0 0,1-35 64 0 0,0 0 0 0 0,0-1 0 0 0,-3 7-64 0 0,-1 17 291 0 0,0-2 163 0 0,3-22-409 0 0,1 1 0 0 0,0-1 0 0 0,0 3-45 0 0,-3 18 0 0 0,3-25 0 0 0,0-1 0 0 0,0 1 0 0 0,0 0 0 0 0,1-1 0 0 0,0 1 0 0 0,0 0 0 0 0,0-1 0 0 0,1 1 0 0 0,0 0 0 0 0,1 2 0 0 0,-1 6 0 0 0,-1-13-10 0 0,0 0 1 0 0,0 0-1 0 0,0 0 1 0 0,0 1-1 0 0,0-1 1 0 0,0 0-1 0 0,0 0 1 0 0,0 0-1 0 0,0 0 1 0 0,1 0-1 0 0,-1 0 1 0 0,0 0-1 0 0,1 0 0 0 0,-1 0 1 0 0,1 0-1 0 0,-1-1 1 0 0,1 1-1 0 0,0 1 10 0 0,-1-2 59 0 0,1 4 349 0 0,0-4-656 0 0,-1 0 1 0 0,0 0-1 0 0,1 0 0 0 0,-1 1 1 0 0,0-1-1 0 0,0 0 0 0 0,1 0 1 0 0,-1 0-1 0 0,0 0 0 0 0,1 0 1 0 0,-1 0-1 0 0,0 0 0 0 0,0 0 1 0 0,1 0-1 0 0,-1 0 0 0 0,0 0 1 0 0,1 0-1 0 0,-1 0 0 0 0,0 0 1 0 0,0-1-1 0 0,1 1 1 0 0,-1 0-1 0 0,0 0 0 0 0,1 0 248 0 0,-1-1-6094 0 0</inkml:trace>
  <inkml:trace contextRef="#ctx0" brushRef="#br1" timeOffset="198319.811">7415 4856 7400 0 0,'0'0'165'0'0,"0"0"22"0"0,0 0 10 0 0,0 0 47 0 0,0 0 112 0 0,0 0 48 0 0,0 0 11 0 0,0 0-27 0 0,0 0-118 0 0,0 0-50 0 0,0 0-10 0 0,0 0-16 0 0,0 0-56 0 0,0 0-30 0 0,0 0-4 0 0,0 0 6 0 0,0 0 29 0 0,0 0 12 0 0,0 0 1 0 0,0 0 13 0 0,0 0 58 0 0,0 0 29 0 0,0 0 4 0 0,0 0 0 0 0,0 0 0 0 0,0 0 0 0 0,0 0 0 0 0,0 0-19 0 0,0 0-77 0 0,0 0-31 0 0,0 0-7 0 0,0 0-1 0 0,0 0 6 0 0,0 0 1 0 0,0 0 0 0 0,0 0-8 0 0,0 0-34 0 0,0 0-12 0 0,0 0-2 0 0,0 0 6 0 0,0 0 29 0 0,0 0 12 0 0,0 0 1 0 0,7 3 1007 0 0,-5-2-1080 0 0,0-1 0 0 0,0 0 0 0 0,0 0-1 0 0,0 0 1 0 0,0 0 0 0 0,0 0-1 0 0,0 0 1 0 0,0-1 0 0 0,0 1-1 0 0,0-1 1 0 0,0 1 0 0 0,0-1-47 0 0,17-3 639 0 0,-18 4-501 0 0,-1 0-53 0 0,1 0 7 0 0,6 0-26 0 0,1-1 1 0 0,-1 0-1 0 0,0-1 0 0 0,5-1-66 0 0,-3 1 39 0 0,0 0 1 0 0,-1 0-1 0 0,1 1 0 0 0,0 0 0 0 0,0 0-39 0 0,36-2 118 0 0,-13 3-108 0 0,5 0-10 0 0,7-2-3 0 0,-30 0 54 0 0,0 2 1 0 0,1 0 0 0 0,-1 1-1 0 0,12 1-51 0 0,-2 2 5 0 0,0-1-1 0 0,0-2 0 0 0,21 0-4 0 0,20 2 0 0 0,-60-3 0 0 0,19 3 0 0 0,18 0 0 0 0,6 0 0 0 0,32 4 0 0 0,-51-4 0 0 0,-20-2-1 0 0,1 0-1 0 0,0-1 0 0 0,7 0 2 0 0,-7-1 23 0 0,0 1 0 0 0,0 0 0 0 0,6 2-23 0 0,-7-2-63 0 0,2 1-79 0 0,-8 2-6572 0 0,-17 1 4234 0 0,9-4 5312 0 0,0-4-2320 0 0,5 3-393 0 0,0 1 0 0 0,-1-1 0 0 0,1 1 0 0 0,0-1 0 0 0,-1 1 0 0 0,1 0 0 0 0,-1-1 0 0 0,1 1 0 0 0,-1 0 0 0 0,1-1 0 0 0,-1 1 0 0 0,1 0 0 0 0,-1 0 0 0 0,1-1 0 0 0,-1 1 0 0 0,1 0 0 0 0,-1 0 0 0 0,0 0 0 0 0,0 0-119 0 0,0 0 385 0 0,1 0-7 0 0,0 0-22 0 0,0 0-86 0 0,0 0-41 0 0,0 0-5 0 0,0 0-6 0 0,0 0-30 0 0,0 0-18 0 0,0 0-2 0 0,0 0-6 0 0,0 0-30 0 0,0 0-18 0 0,0 0-2 0 0,0 0-1 0 0,19 5 996 0 0,-10 1-988 0 0,0 0 1 0 0,-1 0-1 0 0,1 0 1 0 0,-2 1-1 0 0,1 1 1 0 0,-1-1-1 0 0,7 9-119 0 0,-4-4-14 0 0,-8-10 24 0 0,0-1-1 0 0,-1 1 1 0 0,0 0-1 0 0,1 0 1 0 0,-1 0 0 0 0,0 0-1 0 0,0 0 1 0 0,0 0-1 0 0,0 0 1 0 0,-1 0-1 0 0,1 0 1 0 0,0 0-1 0 0,-1 1 1 0 0,0 0-10 0 0,4 11 121 0 0,11 41 190 0 0,-12-45-239 0 0,0-1 1 0 0,-1 0 0 0 0,0 1-1 0 0,0 6-72 0 0,2-2 36 0 0,0 5 3 0 0,-4-16-28 0 0,0 0 0 0 0,1 0 0 0 0,-1 0 0 0 0,1 0 0 0 0,0-1 0 0 0,0 1 0 0 0,0 0 0 0 0,1 1-11 0 0,2 7 23 0 0,0-1-35 0 0,0-1 0 0 0,0-1 0 0 0,3 4 12 0 0,-3-6 87 0 0,-1-1 0 0 0,0 1 1 0 0,0 1-1 0 0,-1-1 0 0 0,1 0 1 0 0,-1 1-1 0 0,-1-1 0 0 0,1 3-87 0 0,7 20-324 0 0,-7-19 380 0 0,1 1-1 0 0,0-1 1 0 0,3 9-56 0 0,-5-17 45 0 0,10 24 117 0 0,-7-19-171 0 0,-1 0 1 0 0,0 0-1 0 0,0 0 1 0 0,-1 1-1 0 0,1 5 9 0 0,9 23 15 0 0,-10-29-18 0 0,0 1 1 0 0,0-1-1 0 0,1 0 1 0 0,3 6 2 0 0,4 9 63 0 0,15 35-50 0 0,-16-37-13 0 0,3 3 0 0 0,-5-1 0 0 0,24 47 192 0 0,-28-63-192 0 0,-1-4 0 0 0,-1 0 0 0 0,0 0 0 0 0,0 0 0 0 0,0 0 0 0 0,0 1 0 0 0,0-1 0 0 0,-1 0 0 0 0,1 0 0 0 0,0 3 0 0 0,-1-3 0 0 0,1 0 0 0 0,-1 0 0 0 0,1 1 0 0 0,0-1 0 0 0,-1 0 0 0 0,1 0 0 0 0,0 0 0 0 0,0 0 0 0 0,2 1 0 0 0,22 54 0 0 0,-16-41 0 0 0,3 13 11 0 0,-11-24 42 0 0,-1-5-53 0 0,0 1 0 0 0,0-1 0 0 0,1 1 0 0 0,-1-1 0 0 0,0 1 0 0 0,0-1 0 0 0,0 1 0 0 0,1-1 0 0 0,-1 0 0 0 0,0 1 0 0 0,0-1 0 0 0,1 1 0 0 0,-1-1 0 0 0,0 0 0 0 0,1 1 0 0 0,-1-1 0 0 0,0 0 0 0 0,1 1 0 0 0,-1-1 0 0 0,1 0 0 0 0,-1 1 0 0 0,1-1 0 0 0,-1 0 0 0 0,1 0 0 0 0,-1 0 0 0 0,1 1 0 0 0,3 3-281 0 0,4 1 171 0 0,-1-9-4257 0 0,-4-1 2830 0 0</inkml:trace>
  <inkml:trace contextRef="#ctx0" brushRef="#br1" timeOffset="199429.81">8569 4887 6688 0 0,'1'-1'241'0'0,"0"1"0"0"0,0-1 0 0 0,0 1 0 0 0,-1-1 0 0 0,1 1 0 0 0,0-1 1 0 0,0 0-1 0 0,0 1 0 0 0,0-1 0 0 0,-1 0 0 0 0,1 0 0 0 0,0 0 0 0 0,-1 1 0 0 0,1-1 1 0 0,-1 0-1 0 0,1 0 0 0 0,-1 0-241 0 0,5-6 5715 0 0,-4 7-5685 0 0,-1 0-1 0 0,0 0 1 0 0,0 0 0 0 0,1 0-1 0 0,-1 0 1 0 0,0 0 0 0 0,1 0-1 0 0,-1 0 1 0 0,0 0 0 0 0,1 0-1 0 0,-1 0 1 0 0,0 1-1 0 0,1-1 1 0 0,-1 0 0 0 0,0 0-1 0 0,1 0 1 0 0,-1 0 0 0 0,0 1-1 0 0,0-1 1 0 0,1 0 0 0 0,-1 0-1 0 0,0 0 1 0 0,0 1-1 0 0,0-1 1 0 0,1 0 0 0 0,-1 1-1 0 0,0-1 1 0 0,0 0 0 0 0,0 0-1 0 0,0 1 1 0 0,1-1 0 0 0,-1 0-30 0 0,7 11 631 0 0,-7-10-710 0 0,3 4 140 0 0,-1-1-1 0 0,0 0 1 0 0,0 1-1 0 0,0 0 1 0 0,-1 0-1 0 0,1 1-60 0 0,3 10 244 0 0,13 37 305 0 0,14 46 203 0 0,-23-66-513 0 0,0 0 386 0 0,2 12-625 0 0,-9-36 66 0 0,1-1 0 0 0,0 0 0 0 0,1-1-1 0 0,0 1 1 0 0,0-1 0 0 0,3 4-66 0 0,2 4 117 0 0,23 42 642 0 0,-27-47-771 0 0,-1-1 37 0 0,1 0 0 0 0,1-1 1 0 0,-1 1-1 0 0,3 2-25 0 0,-2-3 25 0 0,0 0-1 0 0,-1 0 0 0 0,0 0 0 0 0,3 9-24 0 0,-6-13 7 0 0,10 15 28 0 0,-9-14-18 0 0,0-1-1 0 0,0 1 1 0 0,0 0-1 0 0,-1 0 1 0 0,1 1-17 0 0,30 61 200 0 0,-32-65-199 0 0,0 0 4 0 0,0 0 1 0 0,0 0-1 0 0,0 0 0 0 0,0 0 0 0 0,0 0 1 0 0,-1 0-1 0 0,1 0 0 0 0,-1 0 0 0 0,0 1 1 0 0,0-1-1 0 0,1 0 0 0 0,-1 0 0 0 0,-1 0 1 0 0,1 1-1 0 0,0-1 0 0 0,-1 0-5 0 0,1 0 11 0 0,0-1-1 0 0,0 0 1 0 0,1 1-1 0 0,-1-1 1 0 0,0 1-1 0 0,0-1 1 0 0,1 0-1 0 0,-1 1 1 0 0,0-1-1 0 0,1 1-10 0 0,2 8 66 0 0,-3-8-62 0 0,0-1 1 0 0,0 1-1 0 0,0-1 1 0 0,0 1-1 0 0,1-1 1 0 0,-1 1 0 0 0,1-1-1 0 0,-1 0 1 0 0,1 1-1 0 0,-1-1 1 0 0,1 0-1 0 0,0 1 1 0 0,-1-1-5 0 0,4 6 15 0 0,-4-4-15 0 0,1-1 0 0 0,-1 0 0 0 0,1 1 0 0 0,0-1 0 0 0,0 0 0 0 0,0 0 0 0 0,0 0 0 0 0,0 1 0 0 0,1-1 0 0 0,-1 0 0 0 0,1 0 0 0 0,-1-1 0 0 0,0 0 0 0 0,0 1 0 0 0,0-1 0 0 0,0 0 0 0 0,-1 0 0 0 0,1 1 0 0 0,-1-1 0 0 0,1 0 0 0 0,-1 1 0 0 0,1 0 0 0 0,1 6 32 0 0,0-1 0 0 0,0 1 0 0 0,1-1 0 0 0,2 5-32 0 0,8 24 78 0 0,-11-23-75 0 0,0 0 1 0 0,-1 0-1 0 0,0 12-3 0 0,-1-25 0 0 0,0 1 0 0 0,0-1 0 0 0,0 1 0 0 0,0-1 0 0 0,0 1 0 0 0,0-1 0 0 0,0 1 0 0 0,0 0 0 0 0,0-1 0 0 0,0 1 0 0 0,0-1 0 0 0,0 1 0 0 0,0-1 0 0 0,1 1 0 0 0,-1-1 0 0 0,0 1 0 0 0,0-1 0 0 0,1 1 0 0 0,-1-1 0 0 0,1 1 0 0 0,-1 0 0 0 0,1-1 0 0 0,-1 1 0 0 0,1 0 0 0 0,-1 0 0 0 0,0 0 0 0 0,1-1 0 0 0,-1 1 0 0 0,0 0 0 0 0,1 0 0 0 0,-1 0 0 0 0,0 0 0 0 0,0 0 0 0 0,0 0 0 0 0,0 0 0 0 0,3 13 0 0 0,1-4 12 0 0,-2-8 10 0 0,4 13 12 0 0,-6-14 22 0 0,0-1-138 0 0,0 0-150 0 0,0 0-26 0 0,0 0-958 0 0,1-1-4030 0 0,1-6-1723 0 0</inkml:trace>
  <inkml:trace contextRef="#ctx0" brushRef="#br1" timeOffset="201249.81">8741 4931 6072 0 0,'0'0'133'0'0,"0"0"23"0"0,0 0 12 0 0,-1 0-23 0 0,-4-1-115 0 0,-1 0 44 0 0,5 0 308 0 0,10 1 6296 0 0,9 0-3334 0 0,27 3-3040 0 0,58 23 337 0 0,-53-10-561 0 0,5-2 37 0 0,11 2-98 0 0,-37-10-19 0 0,-21-3 0 0 0,1-2 0 0 0,-1 1 0 0 0,0-1 0 0 0,8 0 0 0 0,14 0 0 0 0,-18 0 26 0 0,-1-1-1 0 0,1 0 1 0 0,0-1 0 0 0,0 0-1 0 0,3-1-25 0 0,6-2 32 0 0,1 1-1 0 0,6 0-31 0 0,-1 1 1 0 0,22-2 191 0 0,22 2-192 0 0,-70 2 1 0 0,14 1-3 0 0,1 4 14 0 0,-8-4 19 0 0,18 4 2 0 0,-22-4-28 0 0,0 0-1 0 0,0-1 1 0 0,-1 1 0 0 0,1-1-1 0 0,0 0 1 0 0,0 0 0 0 0,0 0-1 0 0,0 0 1 0 0,0-1 0 0 0,0 1-1 0 0,0-1-4 0 0,0 0 14 0 0,-1 1 34 0 0,32-4 18 0 0,-25 3-45 0 0,-1 0 22 0 0,1 1-22 0 0,-1 0 22 0 0,-8 0-41 0 0,1 0 0 0 0,0-1-1 0 0,0 1 1 0 0,0 0 0 0 0,-1-1-1 0 0,1 1 1 0 0,0-1-1 0 0,0 1 1 0 0,0-1-1 0 0,0 0 1 0 0,0 0-2 0 0,7-4 67 0 0,-8 5-12 0 0,-1 0 17 0 0,0 0 6 0 0,0 0 2 0 0,0 0 0 0 0,0 0 0 0 0,0 0 4 0 0,0 0 18 0 0,0 0 8 0 0,0 2 49 0 0,4-1-140 0 0,4 10 161 0 0,-6-6-156 0 0,0 0 1 0 0,0 1 0 0 0,0-1-1 0 0,-1 1 1 0 0,1 0-1 0 0,-1-1 1 0 0,0 1 0 0 0,-1 0-1 0 0,0 0 1 0 0,0 4-25 0 0,-1 11 96 0 0,-2 0 0 0 0,-1 7-96 0 0,-1 3-41 0 0,-8 38 158 0 0,1-8-59 0 0,-3 17 76 0 0,-5-1-134 0 0,19-70 14 0 0,0-1-1 0 0,0 1 0 0 0,0-1 1 0 0,1 4-14 0 0,0-4 4 0 0,0 1 0 0 0,-1-1 1 0 0,0 0-1 0 0,0 1 0 0 0,-1 0-4 0 0,1-2 12 0 0,0 1-1 0 0,0 0 1 0 0,0-1-1 0 0,1 1 1 0 0,0 1-12 0 0,0-2-1 0 0,0 1 0 0 0,-1-1 0 0 0,0 1 0 0 0,1-1 0 0 0,-3 6 1 0 0,0 0-1 0 0,0 0 0 0 0,0 1 0 0 0,1-1 0 0 0,1 1 0 0 0,0 0 1 0 0,-7 51 59 0 0,-2 3 15 0 0,9-55-74 0 0,1-10 0 0 0,0 1 0 0 0,0-1 0 0 0,0 0 0 0 0,0 0 0 0 0,0 0 0 0 0,0 0 0 0 0,0 0 0 0 0,-1 0 0 0 0,1 0 0 0 0,0 0 0 0 0,-1 0 0 0 0,0 1 0 0 0,0-1 3 0 0,0 1-1 0 0,1-1 0 0 0,-1 1 1 0 0,0-1-1 0 0,0 1 0 0 0,1-1 1 0 0,-1 1-1 0 0,1-1 0 0 0,0 1 1 0 0,-1 0-1 0 0,1 1-2 0 0,-7 33 38 0 0,6-32-38 0 0,0-2 7 0 0,0 0 0 0 0,0-1 0 0 0,0 0-1 0 0,-1 1 1 0 0,1-1 0 0 0,0 0-1 0 0,-1 1 1 0 0,1-1 0 0 0,-1 0 0 0 0,1 0-1 0 0,-1 0 1 0 0,1 0 0 0 0,-1 0-7 0 0,-1 1 40 0 0,2-2-40 0 0,0 0 0 0 0,0 1 0 0 0,0-1 0 0 0,1 0 0 0 0,-1 1 0 0 0,0-1 0 0 0,0 0 0 0 0,0 0 0 0 0,0 0 0 0 0,0 0 0 0 0,0 0 0 0 0,0 0 0 0 0,0 0 0 0 0,0 0 0 0 0,1 0 0 0 0,-2 0 0 0 0,-4-3 0 0 0,-29-5 2 0 0,29 6 4 0 0,0 0 0 0 0,0 1-1 0 0,0 0 1 0 0,0 0 0 0 0,-1 1-1 0 0,1-1 1 0 0,0 1-1 0 0,0 1 1 0 0,-1-1 0 0 0,1 1-1 0 0,-1 0-5 0 0,-27 4 0 0 0,16-2 26 0 0,0 0 82 0 0,-1-2 1 0 0,1 0 0 0 0,-16-2-109 0 0,16 1 106 0 0,-1 0 1 0 0,1 1-1 0 0,-16 2-106 0 0,12-1 208 0 0,18-2-184 0 0,1 0 0 0 0,-1 0-1 0 0,0 1 1 0 0,0-1 0 0 0,0 1 0 0 0,1 0 0 0 0,-2 0-24 0 0,0 1 16 0 0,-1-1 1 0 0,1 0 0 0 0,0 0 0 0 0,-1-1 0 0 0,1 1 0 0 0,-1-1-1 0 0,1-1 1 0 0,-1 1 0 0 0,0-1-17 0 0,-16 0 59 0 0,18 1-48 0 0,0-1 0 0 0,0 1 0 0 0,1-1 0 0 0,-1 0 0 0 0,0 0 0 0 0,1 0 0 0 0,-1 0 0 0 0,1-1 0 0 0,-1 0 0 0 0,1 1-1 0 0,0-1 1 0 0,0 0 0 0 0,-1-1-11 0 0,-28-15 58 0 0,17 7-74 0 0,14 11-73 0 0,1 0-55 0 0,0 0-15 0 0,0 0-179 0 0,0 0-752 0 0,0 0-330 0 0,0 0-68 0 0</inkml:trace>
  <inkml:trace contextRef="#ctx0" brushRef="#br1" timeOffset="202119.811">8682 5935 6624 0 0,'0'0'192'0'0,"0"0"110"0"0,0 0 338 0 0,0 0 140 0 0,0 0 27 0 0,0 0-16 0 0,0 0-101 0 0,0 0-46 0 0,0 0-10 0 0,0 0-24 0 0,-21 0 1705 0 0,-53-8 962 0 0,46 5-2804 0 0,23 2-314 0 0,0 0 1 0 0,-1 0-1 0 0,1 1 1 0 0,0 0-1 0 0,-1 0 0 0 0,-2 1-159 0 0,-4-1 246 0 0,1 1 0 0 0,0-1 0 0 0,0-1 0 0 0,-5 0-246 0 0,1-1 243 0 0,1 2 1 0 0,-12 0-244 0 0,11 0 131 0 0,0 0 1 0 0,-1-1-1 0 0,1-1 1 0 0,-5-1-132 0 0,-27-3 355 0 0,-43-8 228 0 0,34 7-378 0 0,-1 3-1 0 0,-20 1-204 0 0,-8-5 88 0 0,74 8-77 0 0,0-1 0 0 0,0-1-1 0 0,0 0 1 0 0,0 0 0 0 0,0-1-1 0 0,-7-4-10 0 0,10 5 9 0 0,0 0 0 0 0,1 1 0 0 0,-1 0-1 0 0,-7 0-8 0 0,6 0 10 0 0,0 0 0 0 0,0-1-1 0 0,-5-1-9 0 0,3 1 0 0 0,0 1 0 0 0,0 0 0 0 0,0 0 0 0 0,0 1 0 0 0,-2 1 0 0 0,0-1 0 0 0,-75-6-13 0 0,11 6 130 0 0,23-6-397 0 0,-41 6 1112 0 0,94 0-730 0 0,-1 0-380 0 0,-8-1 590 0 0,6 2-3236 0 0,4-1 1784 0 0</inkml:trace>
  <inkml:trace contextRef="#ctx0" brushRef="#br1" timeOffset="207569.811">7378 5741 9760 0 0,'0'0'222'0'0,"0"0"30"0"0,0 0 18 0 0,0 0 50 0 0,0 0 201 0 0,0 0 88 0 0,-4 7 622 0 0,-2-1-736 0 0,4-5-365 0 0,1 0-1 0 0,0 0 1 0 0,-1 1 0 0 0,1-1 0 0 0,0 1-1 0 0,0-1 1 0 0,0 1 0 0 0,0 0 0 0 0,0 0-130 0 0,-5 6 352 0 0,0 1 1 0 0,-1-1 0 0 0,0-1 0 0 0,0 1-1 0 0,-7 5-352 0 0,10-10 39 0 0,3-1-33 0 0,-1-1-1 0 0,1 0 1 0 0,0 0 0 0 0,0 0 0 0 0,-1 1-1 0 0,1-1 1 0 0,-1-1 0 0 0,1 1-1 0 0,-1 0 1 0 0,1 0 0 0 0,-2 0-6 0 0,9-18-461 0 0,-3 8 261 0 0,1 1 1 0 0,0 0-1 0 0,1-1 1 0 0,3-4 199 0 0,2-4-190 0 0,21-32-266 0 0,-28 44 417 0 0,0 0 1 0 0,1 1 0 0 0,-1-1 0 0 0,1 1 0 0 0,3-3 38 0 0,13-18-1 0 0,-14 17 14 0 0,-5 7 51 0 0,-1 1 8 0 0,0 0 13 0 0,0 0 17 0 0,-3 1 0 0 0,1-1 0 0 0,-1 1 0 0 0,0 0 0 0 0,1 0 1 0 0,-1 0-1 0 0,1 1 0 0 0,0-1 0 0 0,-1 0 0 0 0,1 1 1 0 0,0-1-1 0 0,0 1 0 0 0,-1 1-102 0 0,-7 4 84 0 0,-3 2-10 0 0,0 1 0 0 0,-6 6-74 0 0,3-3 55 0 0,1-1-1 0 0,-14 8-54 0 0,29-20-1 0 0,0 0-1 0 0,0 0 0 0 0,0 0 0 0 0,0 0 1 0 0,0 0-1 0 0,0 0 0 0 0,0 0 0 0 0,0 0 0 0 0,0 0 1 0 0,0-1-1 0 0,0 1 0 0 0,0 0 0 0 0,0 0 0 0 0,0 0 1 0 0,0 0-1 0 0,0 0 0 0 0,0 0 0 0 0,0 0 0 0 0,0 0 1 0 0,0 0-1 0 0,0 0 0 0 0,0 0 0 0 0,0 0 0 0 0,0 0 1 0 0,0 0-1 0 0,0 0 0 0 0,0 0 0 0 0,0-1 0 0 0,0 1 1 0 0,-1 0-1 0 0,1 0 0 0 0,0 0 0 0 0,0 0 0 0 0,0 0 1 0 0,0 0-1 0 0,0 0 0 0 0,0 0 0 0 0,0 0 0 0 0,0 0 1 0 0,0 0-1 0 0,0 0 0 0 0,0 0 0 0 0,0 0 0 0 0,0 0 1 0 0,0 0-1 0 0,-1 0 0 0 0,1 0 0 0 0,0 0 0 0 0,0 0 1 0 0,0 0-1 0 0,0 0 0 0 0,0 0 0 0 0,0 0 0 0 0,0 0 1 0 0,0 0-1 0 0,0 0 0 0 0,0 0 0 0 0,0 0 0 0 0,0 0 1 0 0,0 1-1 0 0,0-1 0 0 0,0 0 0 0 0,-1 0 0 0 0,1 0 1 0 0,0 0-1 0 0,0 0 0 0 0,0 0 0 0 0,0 0 2 0 0,4-9-118 0 0,6-12-153 0 0,-9 20 223 0 0,8-13-158 0 0,0 1 1 0 0,1 0 0 0 0,2-2 205 0 0,8-11-214 0 0,-1 3-163 0 0,15-14 377 0 0,-3 3-81 0 0,-26 30 127 0 0,-4 3 190 0 0,-1 1 59 0 0,0 0 8 0 0,0 0-26 0 0,-15 8 110 0 0,-63 48-166 0 0,67-48-209 0 0,9-7-43 0 0,1 0-1 0 0,-1 1 0 0 0,1-1 1 0 0,-1 0-1 0 0,0 0 1 0 0,0 0-1 0 0,1 0 1 0 0,-1 0-1 0 0,0 0 0 0 0,0-1 1 0 0,0 1-1 0 0,0-1 1 0 0,0 1-1 0 0,0-1 1 0 0,-1 0 31 0 0,6-13-371 0 0,3-3 109 0 0,0 2 0 0 0,2-1 0 0 0,0 1 0 0 0,9-13 262 0 0,-6 11-42 0 0,-1 0 0 0 0,-1-1 1 0 0,1-3 41 0 0,5-3 31 0 0,-13 20-3 0 0,1 0 0 0 0,-1-1 0 0 0,0 1 0 0 0,0-1 0 0 0,0 1 1 0 0,1-4-29 0 0,-3 6 54 0 0,0 0 1 0 0,1 1 0 0 0,-1-1 0 0 0,0 0-1 0 0,0 0 1 0 0,1 1 0 0 0,-1-1 0 0 0,0 0 0 0 0,0 0-1 0 0,0 1 1 0 0,0-1 0 0 0,0 0 0 0 0,0 0 0 0 0,0 0-1 0 0,0 1 1 0 0,0-1 0 0 0,-1 0 0 0 0,1 0-55 0 0,-10 5 1694 0 0,-1 2-1877 0 0,7-4 201 0 0,-1 1 0 0 0,1 0 0 0 0,-1 0 0 0 0,1 0 0 0 0,0 1 1 0 0,-1 0-19 0 0,-18 15 1 0 0,11-10 0 0 0,10-7-3 0 0,0 0 1 0 0,0 0-1 0 0,0-1 1 0 0,0 1-1 0 0,0-1 1 0 0,-1 0-1 0 0,1 0 1 0 0,0 0-1 0 0,-2 1 2 0 0,10-22-267 0 0,9-10-367 0 0,7-10 634 0 0,37-53-397 0 0,-48 79 383 0 0,-7 10 2 0 0,-1 0 0 0 0,0 0 1 0 0,0 0-1 0 0,0-1 0 0 0,0 1 0 0 0,-1-1 1 0 0,0 0-1 0 0,0 1 0 0 0,0-1 0 0 0,0 0 0 0 0,-1 0 1 0 0,0 0-1 0 0,1-4 12 0 0,-2 8-28 0 0,-5 2 94 0 0,-1-1 1 0 0,1 1 0 0 0,0 1-1 0 0,0-1 1 0 0,0 1-1 0 0,1 0 1 0 0,-1 0 0 0 0,0 1-1 0 0,1-1 1 0 0,-1 1-1 0 0,1 0 1 0 0,0 0 0 0 0,0 0-1 0 0,-3 4-66 0 0,1-2-4 0 0,0-1 0 0 0,0 1-1 0 0,-1-1 1 0 0,1 0 0 0 0,-1-1-1 0 0,0 1 5 0 0,7-4-2 0 0,-1 0 0 0 0,1 0 0 0 0,0 0 0 0 0,0 0-1 0 0,0 0 1 0 0,0 0 0 0 0,0 0 0 0 0,-1 0-1 0 0,1 0 1 0 0,0 0 0 0 0,0 0 0 0 0,0 0-1 0 0,0 0 1 0 0,-1 0 0 0 0,1 0 0 0 0,0 0-1 0 0,0 0 1 0 0,0 0 0 0 0,0 0 0 0 0,-1 0-1 0 0,1 0 1 0 0,0 0 0 0 0,0 0 0 0 0,0 0 0 0 0,0 0-1 0 0,0 0 1 0 0,-1-1 0 0 0,1 1 0 0 0,0 0-1 0 0,0 0 1 0 0,0 0 0 0 0,0 0 0 0 0,0 0-1 0 0,0 0 1 0 0,0-1 0 0 0,0 1 0 0 0,0 0-1 0 0,-1 0 1 0 0,1 0 0 0 0,0 0 0 0 0,0 0-1 0 0,0-1 1 0 0,0 1 0 0 0,0 0 0 0 0,0 0 0 0 0,0 0-1 0 0,0 0 1 0 0,0-1 0 0 0,0 1 0 0 0,0 0-1 0 0,0 0 1 0 0,0 0 0 0 0,0 0 0 0 0,0-1-1 0 0,0 1 1 0 0,1 0 0 0 0,-1 0 0 0 0,0 0-1 0 0,0 0 1 0 0,0 0 2 0 0,2-9-88 0 0,8-7-152 0 0,0 1 0 0 0,4-5 240 0 0,2-1-105 0 0,23-26 33 0 0,-25 27 69 0 0,-9 14 24 0 0,-1 1 0 0 0,-1-1 0 0 0,1 0-1 0 0,-1 0 1 0 0,0 0 0 0 0,-1 0 0 0 0,1 0 0 0 0,0-4-21 0 0,-3 7 88 0 0,0 2-52 0 0,0 1 1 0 0,0 0 0 0 0,0-1 0 0 0,0 1-1 0 0,-1 0 1 0 0,1-1 0 0 0,0 1 0 0 0,0 0-1 0 0,0 0 1 0 0,-1-1 0 0 0,1 1 0 0 0,0 0 0 0 0,0 0-1 0 0,-1-1 1 0 0,1 1 0 0 0,0 0 0 0 0,-1 0-1 0 0,1 0 1 0 0,0 0 0 0 0,-1 0 0 0 0,1-1 0 0 0,0 1-1 0 0,-1 0 1 0 0,1 0 0 0 0,0 0 0 0 0,-1 0-1 0 0,1 0 1 0 0,0 0 0 0 0,-1 0 0 0 0,1 0 0 0 0,0 0-1 0 0,-1 0 1 0 0,1 0 0 0 0,0 0 0 0 0,-1 1-1 0 0,1-1-36 0 0,-18 3 196 0 0,15-2-14 0 0,-5 1-150 0 0,6-1-25 0 0,0 0 0 0 0,0-1 0 0 0,0 1 0 0 0,0-1 0 0 0,0 0 0 0 0,0 1 0 0 0,-1-1 0 0 0,1 0-1 0 0,-1 0-6 0 0,-2-1 0 0 0,1-1 0 0 0,3 2 2 0 0,1-1 0 0 0,-1 0 0 0 0,1 0 0 0 0,-1 0 0 0 0,1 1 0 0 0,-1-1 0 0 0,1 0 0 0 0,0 0 0 0 0,-1 0 0 0 0,1 0 0 0 0,0 0 1 0 0,0 0-1 0 0,0 1 0 0 0,0-1 0 0 0,0 0 0 0 0,0 0 0 0 0,0 0 0 0 0,0 0 0 0 0,0 0 0 0 0,0 0 0 0 0,0 0 0 0 0,1 0-2 0 0,6-19 71 0 0,-5 16-48 0 0,23-50-6 0 0,-14 32-89 0 0,-1 1 0 0 0,-1-1 0 0 0,4-19 72 0 0,-12 40 24 0 0,-1 1 0 0 0,0-1 0 0 0,0 1 0 0 0,0-1 0 0 0,0 0 0 0 0,0 1 0 0 0,0-1 0 0 0,1 1 0 0 0,-1-1 0 0 0,0 1 0 0 0,0-1 0 0 0,-1 0 0 0 0,1 1 0 0 0,0-1 0 0 0,0 1 0 0 0,0-1 0 0 0,0 1 0 0 0,0-1 0 0 0,-1 1 0 0 0,1-1-1 0 0,0 1 1 0 0,0-1 0 0 0,-1 1 0 0 0,1-1-24 0 0,-1 1 40 0 0,1 0 0 0 0,-1-1-1 0 0,1 1 1 0 0,-1 0 0 0 0,1 0 0 0 0,-1 0-1 0 0,1 0 1 0 0,-1 0 0 0 0,1-1-1 0 0,-1 1 1 0 0,0 0 0 0 0,1 0 0 0 0,-1 1-1 0 0,1-1 1 0 0,-1 0 0 0 0,1 0-1 0 0,-1 0 1 0 0,1 0 0 0 0,-1 0-40 0 0,-26 13 923 0 0,26-12-948 0 0,-27 20-60 0 0,10-6-1950 0 0,10-9-4404 0 0</inkml:trace>
  <inkml:trace contextRef="#ctx0" brushRef="#br1" timeOffset="208799.81">9561 5765 11000 0 0,'0'0'248'0'0,"0"0"34"0"0,0 0 21 0 0,0 0-34 0 0,-9 13 997 0 0,6-9-894 0 0,3-3-322 0 0,0 0-1 0 0,-1 0 1 0 0,1 0-1 0 0,0 0 1 0 0,-1 0-1 0 0,1 0 1 0 0,-1-1-1 0 0,0 1 1 0 0,1 0 0 0 0,-1 0-1 0 0,0 0 1 0 0,1-1-1 0 0,-1 1 1 0 0,0 0-1 0 0,0-1 1 0 0,1 1-1 0 0,-1-1 1 0 0,0 1-1 0 0,0-1 1 0 0,0 1-1 0 0,0-1 1 0 0,0 0 0 0 0,0 1-50 0 0,-8 5 387 0 0,8-6-378 0 0,1 0 0 0 0,0 1 0 0 0,0-1 0 0 0,0 0 0 0 0,0 0-1 0 0,0 0 1 0 0,-1 1 0 0 0,1-1 0 0 0,0 0 0 0 0,0 0 0 0 0,0 0 0 0 0,0 0-1 0 0,-1 0 1 0 0,1 0 0 0 0,0 0 0 0 0,0 1 0 0 0,0-1 0 0 0,-1 0 0 0 0,1 0 0 0 0,0 0-1 0 0,0 0 1 0 0,-1 0 0 0 0,1 0 0 0 0,0 0 0 0 0,0 0 0 0 0,0 0 0 0 0,-1 0 0 0 0,1 0-1 0 0,0 0 1 0 0,0 0 0 0 0,-1 0 0 0 0,1 0 0 0 0,0-1 0 0 0,0 1 0 0 0,0 0-1 0 0,-1 0 1 0 0,1 0 0 0 0,0 0 0 0 0,0 0 0 0 0,0 0 0 0 0,0 0 0 0 0,-1-1 0 0 0,1 1-1 0 0,0 0 1 0 0,0 0 0 0 0,0 0 0 0 0,0-1 0 0 0,0 1 0 0 0,-1 0 0 0 0,1 0 0 0 0,0 0-9 0 0,1-4 13 0 0,0 1 1 0 0,0 0 0 0 0,0 0 0 0 0,1 0 0 0 0,-1 0-1 0 0,1 0 1 0 0,-1 0 0 0 0,1 0 0 0 0,0 1 0 0 0,0-1-1 0 0,1 1-13 0 0,0-3 37 0 0,16-19-77 0 0,2 0 0 0 0,4-2 40 0 0,-21 21-15 0 0,68-62-156 0 0,-71 66-32 0 0,6-6 917 0 0,-7 6 75 0 0,-3 4-304 0 0,-41 23 1153 0 0,-1 2-1328 0 0,-2-1-310 0 0,39-23 0 0 0,-9 6 0 0 0,14-6 11 0 0,9-15 47 0 0,6-10-63 0 0,24-20-19 0 0,-9 11-84 0 0,14-22 108 0 0,-18 21-24 0 0,-10 15-31 0 0,-1-1 1 0 0,-1-1-1 0 0,7-13 55 0 0,-14 23 32 0 0,-1 4-37 0 0,-1 0 0 0 0,0 0 1 0 0,0 0-1 0 0,-1 0 1 0 0,1 0-1 0 0,-1-1 5 0 0,-1 5 8 0 0,0 0 0 0 0,0 0-1 0 0,0-1 1 0 0,0 1 0 0 0,0 0 0 0 0,0-1-1 0 0,0 1 1 0 0,0 0 0 0 0,0 0 0 0 0,0-1-1 0 0,0 1 1 0 0,0 0 0 0 0,0 0 0 0 0,0-1-1 0 0,0 1 1 0 0,0 0 0 0 0,-1-1-1 0 0,1 1 1 0 0,0 0 0 0 0,0 0 0 0 0,0-1-1 0 0,0 1 1 0 0,0 0 0 0 0,-1 0 0 0 0,1 0-1 0 0,0-1 1 0 0,0 1 0 0 0,-1 0 0 0 0,1 0-1 0 0,0 0 1 0 0,0 0 0 0 0,0 0 0 0 0,-1-1-8 0 0,0 1 51 0 0,0 0 1 0 0,0 0 0 0 0,-1 0 0 0 0,1 0 0 0 0,0 0 0 0 0,0 1 0 0 0,-1-1-1 0 0,1 0 1 0 0,0 0 0 0 0,0 1 0 0 0,0-1 0 0 0,0 1 0 0 0,-1 0-52 0 0,-20 9 193 0 0,2 1 0 0 0,-8 5-193 0 0,10-5-5 0 0,0-1 0 0 0,0-1-1 0 0,-9 3 6 0 0,17-11-16 0 0,7-4-42 0 0,8-9-65 0 0,-4 10 112 0 0,11-19-63 0 0,0 0-1 0 0,2 1 1 0 0,1-2 74 0 0,15-21-70 0 0,-18 24 75 0 0,0 2 27 0 0,-1-2 0 0 0,4-8-32 0 0,-12 21 9 0 0,-1-1 0 0 0,1 0 0 0 0,-1 0-1 0 0,0 0 1 0 0,-1 0 0 0 0,1 0 0 0 0,-1-1-1 0 0,-1 1 1 0 0,0-1-9 0 0,0 7 12 0 0,0 1 0 0 0,0-1-1 0 0,0 1 1 0 0,0-1 0 0 0,-1 1-1 0 0,1-1 1 0 0,0 1 0 0 0,0-1 0 0 0,-1 1-1 0 0,1-1 1 0 0,0 1 0 0 0,-1-1 0 0 0,1 1-1 0 0,0 0 1 0 0,-1-1 0 0 0,1 1-1 0 0,-1-1 1 0 0,1 1 0 0 0,-1 0 0 0 0,1 0-1 0 0,-1-1 1 0 0,1 1 0 0 0,-1 0 0 0 0,1 0-1 0 0,-1-1 1 0 0,1 1 0 0 0,-1 0-1 0 0,0 0 1 0 0,1 0 0 0 0,-1 0 0 0 0,1 0-1 0 0,-1 0 1 0 0,1 0 0 0 0,-1 0 0 0 0,1 0-1 0 0,-1 0 1 0 0,0 0 0 0 0,0 1-12 0 0,-25 3 523 0 0,23-3-501 0 0,-17 4 54 0 0,15-3-22 0 0,1 0-1 0 0,-1-1 1 0 0,0 0-1 0 0,0 0 0 0 0,0 0 1 0 0,0-1-1 0 0,0 1 1 0 0,0-1-1 0 0,0 0 0 0 0,0-1-53 0 0,4 1 20 0 0,1 0 0 0 0,-1 0 0 0 0,0 0 0 0 0,0 0 0 0 0,0-1 0 0 0,0 1 0 0 0,0 0 0 0 0,1-1 0 0 0,-1 1 0 0 0,0-1 0 0 0,0 1-1 0 0,1 0 1 0 0,-1-1 0 0 0,0 0 0 0 0,0 1 0 0 0,1-1 0 0 0,-1 1 0 0 0,1-1 0 0 0,-1 0 0 0 0,1 0 0 0 0,-1 1 0 0 0,1-1 0 0 0,-1 0 0 0 0,1 0-1 0 0,-1 1 1 0 0,1-1 0 0 0,0 0 0 0 0,0 0 0 0 0,-1 0 0 0 0,1 0 0 0 0,0 0 0 0 0,0 1 0 0 0,0-1 0 0 0,0 0 0 0 0,0 0 0 0 0,0 0 0 0 0,0 0 0 0 0,0 0-1 0 0,0 0 1 0 0,1 1 0 0 0,-1-1 0 0 0,0 0 0 0 0,0 0 0 0 0,1 0 0 0 0,-1 0 0 0 0,1 0-20 0 0,1-4 42 0 0,1 0 0 0 0,-1 0 0 0 0,1 0 0 0 0,0 1-1 0 0,0-1 1 0 0,2-1-42 0 0,1-1-3 0 0,1 1 0 0 0,0-1 0 0 0,6-3 3 0 0,4-5-240 0 0,-15 13-214 0 0,3-4 402 0 0,-3 3-6756 0 0,-2 3 228 0 0</inkml:trace>
  <inkml:trace contextRef="#ctx0" brushRef="#br1" timeOffset="-208466.92">9673 4681 5496 0 0,'0'0'124'0'0,"0"0"17"0"0,1 0 11 0 0,6 0-20 0 0,12-2 385 0 0,-18 2 18 0 0,13 0 2905 0 0,-7 1 3902 0 0,-16 2-7155 0 0,6-1-133 0 0,-1 0 1 0 0,1-1-1 0 0,-1 0 1 0 0,1 0-1 0 0,-1 0 0 0 0,1 0 1 0 0,-1-1-1 0 0,0 1 0 0 0,0-1-54 0 0,-56-2 427 0 0,31 1-94 0 0,0 0 1 0 0,-29 4-334 0 0,29 0 320 0 0,-28-3-320 0 0,37 0 29 0 0,9 1 51 0 0,8 0-60 0 0,0-1 0 0 0,0 0 0 0 0,0 0-1 0 0,0 0 1 0 0,0 0 0 0 0,0 0 0 0 0,0-1-1 0 0,0 1 1 0 0,0-1 0 0 0,0 0-1 0 0,-2-1-19 0 0,2 0-37 0 0,2 2-150 0 0,20-19-1134 0 0,-10 12 824 0 0,-1 1-1 0 0,1 1 1 0 0,1 0-1 0 0,-1 0 1 0 0,10-3 497 0 0,8-4-365 0 0,-21 9 355 0 0,-1 1 42 0 0,-3 2 133 0 0,-2 0 55 0 0,0 0 10 0 0,0 0-3 0 0,0 0-23 0 0,0 0-11 0 0,-14 5-20 0 0,0 0-1 0 0,0 1 1 0 0,1 0-1 0 0,-8 6-172 0 0,3-2 94 0 0,-4 0-108 0 0,15-7 96 0 0,-1 1 1 0 0,1-1-1 0 0,0 1 0 0 0,0 1 1 0 0,1-1-1 0 0,-4 4-82 0 0,9-8 80 0 0,-6 7 235 0 0,5-2-246 0 0,2 1-5 0 0,1-4-52 0 0,-1-1 0 0 0,0 1 0 0 0,0-1 0 0 0,1 0 0 0 0,-1 1 0 0 0,1-1 0 0 0,-1 1 0 0 0,1-1 0 0 0,0 0-1 0 0,0 1 1 0 0,-1-1 0 0 0,1 0 0 0 0,0 0 0 0 0,0 1 0 0 0,0-1 0 0 0,0 0 0 0 0,0 0 0 0 0,1 0-12 0 0,3 4 97 0 0,-1-1-17 0 0,0 0 0 0 0,0-1 0 0 0,0 1 0 0 0,1-1-1 0 0,0 1 1 0 0,0-1 0 0 0,1 0-80 0 0,15 10 209 0 0,-13-8-180 0 0,0-1-1 0 0,0 0 1 0 0,1-1-1 0 0,-1 1 0 0 0,4-1-28 0 0,22 10-995 0 0,-32-12-181 0 0,3 1-51 0 0</inkml:trace>
  <inkml:trace contextRef="#ctx0" brushRef="#br1" timeOffset="-208056.92">9736 4632 10512 0 0,'0'0'306'0'0,"0"0"-4"0"0,0 0-141 0 0,-5-9 536 0 0,5 7 5044 0 0,3 5-5700 0 0,1 0-1 0 0,0 0 0 0 0,0-1 1 0 0,1 0-1 0 0,-1 0 1 0 0,0 0-1 0 0,1 0 0 0 0,-1-1-40 0 0,3 2 41 0 0,-1-1-1 0 0,0 1 1 0 0,0 0 0 0 0,2 2-41 0 0,1 0 14 0 0,-5-3 53 0 0,0 0 0 0 0,0 1 0 0 0,-1-1 0 0 0,1 1-1 0 0,2 2-66 0 0,-6-4 15 0 0,1-1 0 0 0,-1 1 0 0 0,1-1 0 0 0,-1 1-1 0 0,1-1 1 0 0,-1 1 0 0 0,0-1 0 0 0,1 1-1 0 0,-1 0 1 0 0,0-1 0 0 0,1 1 0 0 0,-1 0 0 0 0,0-1-1 0 0,0 1 1 0 0,0 0 0 0 0,0-1 0 0 0,0 1 0 0 0,0 0-1 0 0,1-1 1 0 0,-1 1 0 0 0,-1 0 0 0 0,1 0 0 0 0,0-1-1 0 0,0 1 1 0 0,0 0 0 0 0,0-1 0 0 0,0 1 0 0 0,-1 0-1 0 0,1-1 1 0 0,0 1 0 0 0,-1 0 0 0 0,1-1-1 0 0,0 1 1 0 0,-1-1 0 0 0,1 1 0 0 0,-1-1 0 0 0,1 1-1 0 0,-1-1-14 0 0,-7 9 150 0 0,0-1 0 0 0,0-1 0 0 0,-1 1 0 0 0,0-1-1 0 0,-1-1 1 0 0,0 0 0 0 0,0 0 0 0 0,0-1-1 0 0,-1 0-149 0 0,4-2 43 0 0,3-1-56 0 0,1 0-1 0 0,-1-1 0 0 0,0 1 0 0 0,1-1 1 0 0,-1 0-1 0 0,0 0 0 0 0,0-1 1 0 0,-1 1 13 0 0,4-1-150 0 0</inkml:trace>
  <inkml:trace contextRef="#ctx0" brushRef="#br1" timeOffset="-204096.92">5099 4632 7112 0 0,'0'0'157'0'0,"0"0"23"0"0,0 0 13 0 0,-1-9 13 0 0,-2 7-116 0 0,2 1 376 0 0,1 1 140 0 0,-4-11 2970 0 0,8 20 160 0 0,-2-4-3549 0 0,0-1-1 0 0,-1 1 1 0 0,0-1-1 0 0,0 1 1 0 0,0 0-1 0 0,0-1 1 0 0,-1 1-1 0 0,0 2-186 0 0,0-4 42 0 0,0-1 0 0 0,-1 0 1 0 0,1 1-1 0 0,0-1 0 0 0,0 0 0 0 0,0 1 0 0 0,1-1 0 0 0,-1 0 1 0 0,1 1-1 0 0,-1-1 0 0 0,1 0 0 0 0,0 0 0 0 0,0 2-42 0 0,17 29 505 0 0,-15-28-415 0 0,1 0-1 0 0,-1 0 1 0 0,-1 1 0 0 0,1-1 0 0 0,-1 1 0 0 0,0 0-1 0 0,1 3-89 0 0,-1-1 100 0 0,-1-7-48 0 0,-1 0 0 0 0,0 0 0 0 0,1 0 1 0 0,-1 0-1 0 0,0 0 0 0 0,0 1 0 0 0,0-1 0 0 0,0 0 1 0 0,0 0-1 0 0,0 0 0 0 0,0 0 0 0 0,0 0 0 0 0,-1 1 1 0 0,1-1-1 0 0,0 0 0 0 0,-1 1-52 0 0,-5-17 444 0 0,-12-89-263 0 0,17 95-179 0 0,2 2-17 0 0,-1 6 6 0 0,0 0-1 0 0,0 1 1 0 0,1-1 0 0 0,-1 0-1 0 0,0 1 1 0 0,1-1-1 0 0,-1 0 1 0 0,1 1 0 0 0,-1-1-1 0 0,1 1 1 0 0,-1-1 0 0 0,1 1-1 0 0,-1-1 1 0 0,1 1-1 0 0,-1-1 1 0 0,1 1 0 0 0,0-1-1 0 0,-1 1 1 0 0,1 0-1 0 0,0-1 1 0 0,-1 1 0 0 0,1 0-1 0 0,0 0 1 0 0,-1-1 0 0 0,1 1-1 0 0,0 0 1 0 0,0 0-1 0 0,-1 0 1 0 0,1 0 0 0 0,0 0-1 0 0,0 0 10 0 0,-1 0-80 0 0,0 0 0 0 0,0 0 0 0 0,0 0-12 0 0,0 0-49 0 0,5 12-374 0 0,-4-7 406 0 0,-1 5-3867 0 0,0-3-1750 0 0</inkml:trace>
  <inkml:trace contextRef="#ctx0" brushRef="#br1" timeOffset="-200796.92">5355 3527 7312 0 0,'-6'-8'548'0'0,"5"5"-516"0"0,-1-1 271 0 0,1 0 1 0 0,-1 0-1 0 0,0 1 0 0 0,0-1 0 0 0,0 1 1 0 0,-1-1-304 0 0,3 2 680 0 0,-1 0 44 0 0,0 0 1 0 0,0 0 0 0 0,0 0 0 0 0,1 0 0 0 0,-1 0 0 0 0,1 0-1 0 0,0 0 1 0 0,0-1-725 0 0,1 2 89 0 0,0 0-1 0 0,0 1 0 0 0,0-1 1 0 0,0 0-1 0 0,1 1 0 0 0,-1-1 1 0 0,0 1-1 0 0,0-1 0 0 0,1 1 1 0 0,-1 0-1 0 0,0 0 0 0 0,1 0 1 0 0,-1-1-1 0 0,0 1 0 0 0,1 0 1 0 0,-1 1-1 0 0,0-1 0 0 0,1 0 1 0 0,-1 0-1 0 0,0 1 0 0 0,1-1 1 0 0,-1 0-1 0 0,0 1-88 0 0,37 14 351 0 0,-17-6 189 0 0,-3-3-256 0 0,0 1 0 0 0,-1 0 1 0 0,1 1-1 0 0,-1 1 1 0 0,-1 1-1 0 0,0 0 0 0 0,1 2-284 0 0,-8-5 105 0 0,12 9 323 0 0,-2 0-1 0 0,14 15-427 0 0,-1 5-38 0 0,12 20 38 0 0,-40-51 12 0 0,0 2 22 0 0,0 0 0 0 0,0 0 0 0 0,0 0 0 0 0,0 4-34 0 0,7 13 132 0 0,-9-21-120 0 0,-1-1 0 0 0,0 1 0 0 0,0-1 0 0 0,0 1 0 0 0,0 0 0 0 0,0-1 0 0 0,0 2-12 0 0,0 32 241 0 0,-1-28-153 0 0,0-7-171 0 0,0-1 1 0 0,0 0-21 0 0,0 0-121 0 0,6-19-1188 0 0,0 2-113 0 0,0 1 1 0 0,1 1-1 0 0,0-1 0 0 0,1 1 0 0 0,2-1 1525 0 0,-8 12-157 0 0,0 1 552 0 0,-3 5 604 0 0,0 0-689 0 0,0 1 1 0 0,0 0-1 0 0,0 0 0 0 0,1 0 1 0 0,-1 0-1 0 0,0 0 1 0 0,1 0-312 0 0,0 1 124 0 0,1 30 440 0 0,0-32-504 0 0,-1 1 0 0 0,0-1 1 0 0,1 0-1 0 0,-1 0 0 0 0,1 1 0 0 0,0-1 0 0 0,0 0 0 0 0,0 0 1 0 0,0 0-1 0 0,0 0 0 0 0,0 0 0 0 0,0 0 0 0 0,1 0-59 0 0,-2 19 1121 0 0,-1-20-1073 0 0,1 0 0 0 0,0 1 0 0 0,-1-1 0 0 0,1 0 0 0 0,-1 1 0 0 0,1-1 0 0 0,-1 0 0 0 0,0 0 0 0 0,1 0 0 0 0,-1 0-1 0 0,0 0 1 0 0,0 1 0 0 0,0-1 0 0 0,0-1 0 0 0,0 1 0 0 0,-1 1-48 0 0,-20 13 597 0 0,13-12-389 0 0,-1 0-1 0 0,1-1 0 0 0,-1 0 1 0 0,0-1-1 0 0,1 0 0 0 0,-1 0 1 0 0,0-1-1 0 0,0 0 0 0 0,0-1-207 0 0,-34 2 288 0 0,21 1 48 0 0,0-2 0 0 0,0 0 1 0 0,0-1-1 0 0,-9-3-336 0 0,23 2 8 0 0,6 1-100 0 0,0 1 1 0 0,-1-1 0 0 0,1 1 0 0 0,0-1-1 0 0,-1 1 1 0 0,-2 0 91 0 0,10-11-6935 0 0,2 6-188 0 0</inkml:trace>
  <inkml:trace contextRef="#ctx0" brushRef="#br1" timeOffset="-200236.919">5542 3350 7712 0 0,'0'0'174'0'0,"0"0"29"0"0,0 0 12 0 0,0 0 86 0 0,0 0 359 0 0,0 0 157 0 0,0 0 30 0 0,0 0 2 0 0,0 0-21 0 0,0 0-10 0 0,0 0-2 0 0,0 0-50 0 0,0 0-206 0 0,0 0-89 0 0,-6-7 759 0 0,2 6-1115 0 0,1 0 0 0 0,-1 1-1 0 0,1 0 1 0 0,-1-1-1 0 0,0 1 1 0 0,1 1-1 0 0,-1-1 1 0 0,0 1-1 0 0,1-1 1 0 0,-1 1-1 0 0,-3 1-114 0 0,-48 9 784 0 0,7 2-82 0 0,13 0-141 0 0,27-11-497 0 0,0 0 0 0 0,0 1 1 0 0,0 1-1 0 0,0-1 0 0 0,1 1 0 0 0,0 0 0 0 0,-1 1 0 0 0,2 0 0 0 0,-2 1-64 0 0,-18 16 354 0 0,19-17-276 0 0,0 1-1 0 0,0 1 1 0 0,0-1-1 0 0,1 1 0 0 0,0 0 1 0 0,1 1-1 0 0,-3 3-77 0 0,-13 26 16 0 0,21-37-7 0 0,0 0-1 0 0,0 1 0 0 0,-1-1 0 0 0,1 1 0 0 0,0-1 1 0 0,0 0-1 0 0,0 1 0 0 0,0-1 0 0 0,0 1 1 0 0,0-1-1 0 0,0 1 0 0 0,0-1 0 0 0,1 0 0 0 0,-1 1 1 0 0,0-1-1 0 0,0 1 0 0 0,0-1 0 0 0,0 0 1 0 0,0 1-1 0 0,1-1 0 0 0,-1 0 0 0 0,0 1 0 0 0,0-1 1 0 0,1 0-1 0 0,-1 1 0 0 0,1-1-8 0 0,9 10 58 0 0,-7-7-134 0 0,15 8-6115 0 0,-5-3-717 0 0</inkml:trace>
  <inkml:trace contextRef="#ctx0" brushRef="#br1" timeOffset="-197076.919">11477 4981 6880 0 0,'0'0'157'0'0,"0"0"23"0"0,0 0 11 0 0,0 0 69 0 0,0 0 285 0 0,0 0 126 0 0,0 0 29 0 0,0 0-31 0 0,0 0-145 0 0,0 0-63 0 0,0 0-11 0 0,0 0-28 0 0,23-8 1526 0 0,-19 6-1708 0 0,-1 0 0 0 0,2 0-1 0 0,-1 1 1 0 0,0 0 0 0 0,0 0-1 0 0,0 0 1 0 0,1 0 0 0 0,-1 1 0 0 0,1 0-240 0 0,5-3 236 0 0,-5 3 2335 0 0,-11 8-1595 0 0,0-1-960 0 0,-2-1 0 0 0,1 1 1 0 0,-1-1-1 0 0,0-1 0 0 0,-1 2-16 0 0,0-2 73 0 0,1 1 0 0 0,0 0 0 0 0,0 1 1 0 0,-3 3-74 0 0,-8 7 144 0 0,16-15-121 0 0,0 0 1 0 0,0 0-1 0 0,1 0 0 0 0,-1 1 1 0 0,1-1-1 0 0,-1 1 0 0 0,1-1 0 0 0,0 1 1 0 0,0 0-1 0 0,0 0 0 0 0,1 0 1 0 0,-2 3-24 0 0,1-3 12 0 0,0-1 1 0 0,0 0-1 0 0,0 1 0 0 0,0-1 1 0 0,0 0-1 0 0,0 0 1 0 0,-1 0-1 0 0,1 0 0 0 0,-1 0 1 0 0,1-1-1 0 0,-1 1 1 0 0,0-1-1 0 0,-1 1-12 0 0,-11 6 9 0 0,-10 11 95 0 0,1 0 0 0 0,-5 8-104 0 0,-27 21 132 0 0,38-33-21 0 0,1 1 0 0 0,-3 4-111 0 0,-22 21 424 0 0,-43 37-754 0 0,43-37 330 0 0,25-24 0 0 0,0-1 0 0 0,-6 4 0 0 0,-2 0 63 0 0,2 1 0 0 0,0 2-63 0 0,0-1 142 0 0,-21 17-142 0 0,26-24-5 0 0,-16 18 5 0 0,17-17 97 0 0,1 0-1 0 0,-5 1-96 0 0,14-10 0 0 0,-1 0 0 0 0,1 0 0 0 0,0 1 0 0 0,0 0 0 0 0,-23 24 0 0 0,-2-2 1 0 0,17-15-157 0 0,-2-1-1 0 0,-3 3 157 0 0,-61 49-16 0 0,76-63-281 0 0,5-4-1764 0 0,9-7-3147 0 0,0 0-905 0 0</inkml:trace>
  <inkml:trace contextRef="#ctx0" brushRef="#br1" timeOffset="-195446.919">11392 4981 7776 0 0,'0'0'174'0'0,"0"0"29"0"0,0 0 12 0 0,14-8 2347 0 0,-3 7-579 0 0,-11 0-1888 0 0,1 1 0 0 0,0 0 0 0 0,0 0 0 0 0,0 0 0 0 0,-1-1 0 0 0,1 1 0 0 0,0 0 0 0 0,0 0 1 0 0,0 0-1 0 0,0 0 0 0 0,-1 1 0 0 0,1-1 0 0 0,0 0 0 0 0,0 0 0 0 0,0 0 0 0 0,-1 1 0 0 0,1-1 0 0 0,0 0 1 0 0,0 1-96 0 0,3 1 199 0 0,-1 0 1 0 0,1 0 0 0 0,-1 0 0 0 0,1 0 0 0 0,-1 1 0 0 0,0-1 0 0 0,0 1-1 0 0,0 0-199 0 0,-2-2 34 0 0,27 28 645 0 0,-27-28-611 0 0,8 12 590 0 0,-4-2-485 0 0,-4-10-96 0 0,-1-1 2 0 0,0 0-6 0 0,0 0-1 0 0,0 0 0 0 0,6 9 774 0 0,-8-5-756 0 0,-23 33 228 0 0,23-34-292 0 0,-1-1 1 0 0,1 1 0 0 0,0-1-1 0 0,-1 1 1 0 0,1-1 0 0 0,-1 0-1 0 0,0 0 1 0 0,0 0 0 0 0,0 0-27 0 0,-38 31 264 0 0,24-21-221 0 0,0 1 1 0 0,0 0-1 0 0,1 1-43 0 0,0 1 20 0 0,-21 20 117 0 0,24-22-135 0 0,-1 0-1 0 0,-7 6-1 0 0,-5 1 0 0 0,-12 15 0 0 0,5-5 0 0 0,-16 15 0 0 0,24-17 0 0 0,-38 28 64 0 0,-71 43-64 0 0,120-88 0 0 0,6-5 0 0 0,0 0 0 0 0,1 1 0 0 0,0 0 0 0 0,-6 6 0 0 0,9-9 0 0 0,0 0 0 0 0,0 0 0 0 0,0 0 0 0 0,-1-1 0 0 0,0 1 0 0 0,-18 17 0 0 0,16-14 0 0 0,0 0 0 0 0,0-1 0 0 0,0 0 0 0 0,-3 2 0 0 0,2-3 0 0 0,1 1 0 0 0,0 0 0 0 0,0 1 0 0 0,-1 1 0 0 0,-7 9 32 0 0,0-2 0 0 0,-8 6-32 0 0,8-10 0 0 0,12-9 0 0 0,1 0 0 0 0,-1 0 0 0 0,0 0 0 0 0,0 1 0 0 0,1-1 0 0 0,-2 3 0 0 0,-27 25 0 0 0,12-11 0 0 0,9-9 0 0 0,9-10 0 0 0,0 0 0 0 0,1 1 0 0 0,-1-1 0 0 0,0 1 0 0 0,0-1 0 0 0,1 1 0 0 0,-1-1 0 0 0,0 1 0 0 0,1 0 0 0 0,-1-1 0 0 0,0 1 0 0 0,1 0 0 0 0,-1 0 0 0 0,1-1 0 0 0,-1 2 0 0 0,-17 14 0 0 0,17-15 0 0 0,-8 8 0 0 0,2 0 0 0 0,3-5 10 0 0,0 0 0 0 0,0 0-1 0 0,0-1 1 0 0,-1 1 0 0 0,0-1-1 0 0,1 0 1 0 0,-1-1 0 0 0,-2 2-10 0 0,3-3 67 0 0,-4 6 12 0 0,-7 0 172 0 0,11-4-212 0 0,2-2 20 0 0,0 1 0 0 0,0 0 0 0 0,0-1 0 0 0,-1 0 1 0 0,1 1-1 0 0,-1-1 0 0 0,1 0 0 0 0,-3 1-59 0 0,4-2 191 0 0,1 0 7 0 0,0 0-42 0 0,-10 12-545 0 0,-13 8 718 0 0,17-17-242 0 0,5-3-162 0 0,-17 18 195 0 0,-1-3 42 0 0,19-14-205 0 0,-3-1 43 0 0,4 0 56 0 0,6-5 120 0 0,-9-2-433 0 0,13-10-3394 0 0,-9 11 1106 0 0,1 3-3316 0 0</inkml:trace>
  <inkml:trace contextRef="#ctx0" brushRef="#br1" timeOffset="-193956.919">10844 3722 11256 0 0,'0'-8'546'0'0,"-2"-34"-91"0"0,0 17 1230 0 0,2 8 2747 0 0,11 10-1775 0 0,-8 9-2558 0 0,-1 0-1 0 0,1 0 1 0 0,-1 0-1 0 0,0 0 1 0 0,1 1-1 0 0,-1-1 1 0 0,0 1-1 0 0,0 0 1 0 0,-1 0-1 0 0,1-1 1 0 0,-1 1-1 0 0,1 0 1 0 0,-1 0-1 0 0,0 0 1 0 0,0 1-1 0 0,0-1 1 0 0,0 2-99 0 0,0 3 115 0 0,0 1-1 0 0,0-1 1 0 0,-1 0 0 0 0,0 1-1 0 0,0-1 1 0 0,-2 5-115 0 0,-1 42 96 0 0,-6 8 40 0 0,7-41 34 0 0,1-1 1 0 0,1 2-171 0 0,0-23 0 0 0,9 48 160 0 0,-7-38-160 0 0,-1 0 0 0 0,1-1 12 0 0,-1-7 47 0 0,-1-1-47 0 0,0 0 0 0 0,0 0 0 0 0,1-1 1 0 0,-1 1-1 0 0,0 0 0 0 0,1 0 0 0 0,-1 0 0 0 0,0 0 1 0 0,1-1-1 0 0,-1 1 0 0 0,1 0 0 0 0,0-1 0 0 0,-1 1 0 0 0,1 0 1 0 0,0 0-13 0 0,6 6 10 0 0,6 5-46 0 0,-13-12 25 0 0,16 7-11 0 0,-13-4 37 0 0,14 2 155 0 0,-6-2-158 0 0,-2 0-40 0 0,-2-3 530 0 0,-3 0-2682 0 0,0 0-4865 0 0,4 2 245 0 0</inkml:trace>
  <inkml:trace contextRef="#ctx0" brushRef="#br1" timeOffset="-193256.919">11153 3849 10336 0 0,'0'0'233'0'0,"0"0"39"0"0,0 0 15 0 0,0 0 85 0 0,0 0 353 0 0,0 0 156 0 0,-10 14 2178 0 0,5-4-2566 0 0,0 0 1 0 0,0 1 0 0 0,1-1-1 0 0,0 1 1 0 0,1 0-1 0 0,1 0 1 0 0,-1 0 0 0 0,2 1-1 0 0,0-1 1 0 0,0 3-494 0 0,3 1 18 0 0,-1-12-18 0 0,-1-2 21 0 0,0-1-1 0 0,1 1 0 0 0,-1 0 0 0 0,0 0 0 0 0,1 0 0 0 0,-1 0 0 0 0,1 0 1 0 0,-1 0-1 0 0,1-1 0 0 0,-1 1 0 0 0,1 0 0 0 0,0-1 0 0 0,-1 1 1 0 0,1 0-1 0 0,0-1 0 0 0,0 1 0 0 0,-1 0 0 0 0,1-1 0 0 0,0 1 0 0 0,0-1 1 0 0,0 0-1 0 0,0 1 0 0 0,0-1 0 0 0,-1 0 0 0 0,1 1 0 0 0,0-1 1 0 0,0 0-1 0 0,0 0 0 0 0,0 0 0 0 0,0 0-20 0 0,2 0 40 0 0,-1 0 1 0 0,0 0-1 0 0,1-1 1 0 0,-1 1-1 0 0,0-1 1 0 0,1 1-1 0 0,-1-1 0 0 0,1 0-40 0 0,4-3-128 0 0,-1 0 0 0 0,0 0 0 0 0,0-1 0 0 0,0 1 0 0 0,0-1 0 0 0,-1 0 0 0 0,0-1 0 0 0,0 1 0 0 0,0-1 0 0 0,-1 0 0 0 0,0-1 0 0 0,0 1 0 0 0,0-1 0 0 0,1-4 128 0 0,4-4-251 0 0,-8 13 239 0 0,0 1 0 0 0,0 0 0 0 0,0-1 0 0 0,0 1 0 0 0,0-1 0 0 0,0 1 0 0 0,-1-1 0 0 0,1 1 0 0 0,-1-1 0 0 0,1 1 0 0 0,-1-1 0 0 0,0 0-1 0 0,0 1 1 0 0,1-1 0 0 0,-1 0 12 0 0,-9 31 168 0 0,4-3 233 0 0,-12 61 230 0 0,10-56-160 0 0,0-1-265 0 0,-2 0 1 0 0,0 0 0 0 0,-2-1 0 0 0,-5 9-207 0 0,12-32 53 0 0,0 1 0 0 0,0-1-1 0 0,0-1 1 0 0,-1 1 0 0 0,0 0 0 0 0,0-1 0 0 0,0 0 0 0 0,0 0 0 0 0,-7 3-53 0 0,9-5 23 0 0,0-1 0 0 0,-1 0-1 0 0,1 0 1 0 0,-1 0 0 0 0,0-1 0 0 0,0 1 0 0 0,1-1-1 0 0,-1 0 1 0 0,0 0 0 0 0,0-1 0 0 0,0 1 0 0 0,0-1-1 0 0,0 1 1 0 0,0-1 0 0 0,0-1 0 0 0,0 1 0 0 0,0 0-1 0 0,-4-2-22 0 0,1 0-50 0 0,2 1-255 0 0,-1 0 0 0 0,1-1 0 0 0,-1 0 0 0 0,1 0 0 0 0,0 0 0 0 0,-5-4 305 0 0,8 6-72 0 0,1-1 0 0 0,0 0 0 0 0,0 0-1 0 0,0 0 1 0 0,0 0 0 0 0,0 0 0 0 0,0 0-1 0 0,0-1 1 0 0,1 1 0 0 0,-1 0-1 0 0,0 0 1 0 0,1-1 0 0 0,-1 1 0 0 0,1 0-1 0 0,-1-1 1 0 0,1 1 0 0 0,-1 0 0 0 0,1-1-1 0 0,0 1 1 0 0,0-1 0 0 0,0 1 0 0 0,0 0-1 0 0,0-1 1 0 0,0 1 0 0 0,0-1 0 0 0,0 1-1 0 0,1 0 1 0 0,-1-1 0 0 0,0 1 0 0 0,1 0-1 0 0,0-1 73 0 0,5-21-4090 0 0,3 10-1603 0 0</inkml:trace>
  <inkml:trace contextRef="#ctx0" brushRef="#br1" timeOffset="-192886.919">11286 3882 11432 0 0,'0'0'333'0'0,"0"0"0"0"0,0 7 229 0 0,-2-2-276 0 0,1-1 0 0 0,-1 0 0 0 0,0 0 0 0 0,0 0 0 0 0,0 0 0 0 0,0 0 0 0 0,-3 2-286 0 0,2-2 329 0 0,1 0 0 0 0,-1 1-1 0 0,0 0 1 0 0,1 0 0 0 0,-1 3-329 0 0,-6 12 791 0 0,7-17-704 0 0,1-1 0 0 0,0 1 1 0 0,0 0-1 0 0,0-1 0 0 0,0 1 0 0 0,0 0 1 0 0,0-1-1 0 0,1 1 0 0 0,-1 2-87 0 0,1 1 114 0 0,0-4-74 0 0,0-1 1 0 0,0 1 0 0 0,0-1 0 0 0,0 1-1 0 0,0-1 1 0 0,1 1 0 0 0,-1-1 0 0 0,0 1-1 0 0,1-1 1 0 0,-1 0 0 0 0,1 1-1 0 0,-1-1 1 0 0,1 1 0 0 0,0-1 0 0 0,-1 0-1 0 0,2 1-40 0 0,-2-1 99 0 0,19 7 173 0 0,-16-9-195 0 0,5 0-13 0 0,0-1 0 0 0,0 0 0 0 0,0 0 0 0 0,-1-1 0 0 0,1 0-1 0 0,-1-1 1 0 0,1 0 0 0 0,-1 0 0 0 0,0 0 0 0 0,-1-1 0 0 0,1 0-1 0 0,-1 0 1 0 0,0 0 0 0 0,0-1 0 0 0,0 0 0 0 0,3-5-64 0 0,-8 8 22 0 0,0 1 0 0 0,0-1-1 0 0,0 1 1 0 0,0-1 0 0 0,-1 0 0 0 0,1 1 0 0 0,-1-1 0 0 0,0 0 0 0 0,1 1 0 0 0,-1-1 0 0 0,0 0 0 0 0,-1-2-22 0 0,1 3 14 0 0,0 1 0 0 0,0-1 0 0 0,0 1 1 0 0,0 0-1 0 0,-1-1 0 0 0,1 1 0 0 0,-1-1 1 0 0,1 1-1 0 0,-1 0 0 0 0,1-1 0 0 0,-1 1 1 0 0,0 0-1 0 0,1 0 0 0 0,-1-1 0 0 0,0 1 1 0 0,0 0-1 0 0,0 0 0 0 0,0 0 0 0 0,0 0 1 0 0,0 0-1 0 0,-1 0 0 0 0,1 0 0 0 0,0 1 1 0 0,0-1-1 0 0,-1 0 0 0 0,1 0-14 0 0,-10-2 32 0 0,7 1-44 0 0,0 1 0 0 0,0 0 0 0 0,0 0 0 0 0,0 0 0 0 0,0 0 0 0 0,0 0 0 0 0,0 1 0 0 0,0 0 0 0 0,-1 0 0 0 0,1 0 0 0 0,0 0 0 0 0,0 1 0 0 0,0-1 0 0 0,-1 1 12 0 0,-5 1-181 0 0,0 0-1129 0 0,7 1-3823 0 0,3-3 3535 0 0</inkml:trace>
  <inkml:trace contextRef="#ctx0" brushRef="#br1" timeOffset="-192586.92">11548 3778 11864 0 0,'0'0'266'0'0,"0"0"44"0"0,0 0 12 0 0,0 0-34 0 0,-2 8-178 0 0,-6 18 1115 0 0,1 1 0 0 0,2 0 0 0 0,0 0 0 0 0,2 6-1225 0 0,-3 13 882 0 0,0 31-321 0 0,5-70-846 0 0,-1 12 464 0 0,-2-8-5470 0 0,3-9-783 0 0</inkml:trace>
  <inkml:trace contextRef="#ctx0" brushRef="#br1" timeOffset="-192316.92">11495 3888 11056 0 0,'0'0'240'0'0,"0"0"48"0"0,10 0 16 0 0,0 3 16 0 0,-5-3-256 0 0,8 0-64 0 0,-4 0 0 0 0,7 3 0 0 0,-4-1 312 0 0,1-2 48 0 0,-1 4 16 0 0,4-2 0 0 0,-4-2-280 0 0,1 4-96 0 0,-1-4 0 0 0,4 2 72 0 0,-6 0-144 0 0</inkml:trace>
  <inkml:trace contextRef="#ctx0" brushRef="#br1" timeOffset="-191206.919">12126 3642 10392 0 0,'0'0'233'0'0,"0"0"39"0"0,0 0 15 0 0,0 0-37 0 0,0 0-68 0 0,-4 8 924 0 0,-2 31 1314 0 0,-3 6-626 0 0,6-30-1064 0 0,0-1-1 0 0,-3 11-729 0 0,1-10 515 0 0,1 1-1 0 0,0 9-514 0 0,1-11 302 0 0,0 1 1 0 0,0-1-1 0 0,-3 4-302 0 0,0 1 166 0 0,1-1 0 0 0,0 1 0 0 0,2 1-166 0 0,-3 9 45 0 0,6-26-290 0 0,-3 11 554 0 0,2-9-6549 0 0,1-5-82 0 0</inkml:trace>
  <inkml:trace contextRef="#ctx0" brushRef="#br1" timeOffset="-190886.919">12042 3738 13016 0 0,'0'0'297'0'0,"14"0"818"0"0,24-8 1902 0 0,0 1 0 0 0,30 0-3017 0 0,-39 3 494 0 0,-19 2-515 0 0,1 1 0 0 0,-1 0-1 0 0,0 0 1 0 0,0 1 0 0 0,1 0 0 0 0,1 1 21 0 0,-2 5-826 0 0,-9-4-4673 0 0,-8 7-749 0 0</inkml:trace>
  <inkml:trace contextRef="#ctx0" brushRef="#br1" timeOffset="-190656.92">11988 3831 10208 0 0,'2'-1'298'0'0,"24"-2"116"0"0,-6-1 557 0 0,0 0 0 0 0,10-4-971 0 0,-6 1 1161 0 0,0 2 0 0 0,17-2-1161 0 0,-27 5-149 0 0,-10 1-437 0 0,0 0-1 0 0,0 1 1 0 0,1-1 0 0 0,-1 1 0 0 0,4 1 586 0 0,-2 0-2583 0 0,-10 2 316 0 0,1-2 2799 0 0,2 0-469 0 0,1-1 81 0 0,-3 13 15 0 0,-5-2 939 0 0,0 0 1 0 0,-7 7-1099 0 0,10-11 903 0 0,0 0 1 0 0,0 0-1 0 0,1 1 1 0 0,-1 0-1 0 0,2 0 1 0 0,-1 0-1 0 0,1 0 1 0 0,-1 5-904 0 0,-5 13 1382 0 0,4-5-158 0 0,4-20-905 0 0,1-1-34 0 0,3 9 103 0 0,0-5-286 0 0,0-1-13 0 0,-2-3-169 0 0,-1 0 1 0 0,1 0-1 0 0,0 0 0 0 0,0 0 1 0 0,0 0-1 0 0,0 0 0 0 0,0 0 1 0 0,0 0-1 0 0,-1 0 0 0 0,1 0 1 0 0,0-1-1 0 0,0 1 0 0 0,0 0 0 0 0,-1 0 1 0 0,1-1-1 0 0,0 1 0 0 0,0-1 80 0 0,6-4-812 0 0</inkml:trace>
  <inkml:trace contextRef="#ctx0" brushRef="#br1" timeOffset="-190456.92">12394 3653 15952 0 0,'0'0'362'0'0,"0"0"47"0"0,0 0 29 0 0,0 0-50 0 0,0 0-159 0 0,0 0 255 0 0,0 0 136 0 0,0 0 27 0 0,0 0-54 0 0,0 0-254 0 0,0 0-109 0 0,0 0-26 0 0,0 0-49 0 0,4 4-1816 0 0,5 2-5296 0 0</inkml:trace>
  <inkml:trace contextRef="#ctx0" brushRef="#br1" timeOffset="-190216.92">12503 3642 13416 0 0,'2'8'642'0'0,"-3"3"-375"0"0,0 1-1 0 0,0-1 0 0 0,-2 3-266 0 0,-3 24 699 0 0,2-13 406 0 0,0-1 1 0 0,-2 0 0 0 0,-1 0 0 0 0,0-1 0 0 0,-5 7-1106 0 0,-36 76 1137 0 0,33-77-1094 0 0,-18 29-1334 0 0,32-57-140 0 0,1-1-3428 0 0,0 0-1473 0 0</inkml:trace>
  <inkml:trace contextRef="#ctx0" brushRef="#br1" timeOffset="-189806.919">12568 3756 5296 0 0,'0'0'116'0'0,"0"0"17"0"0,-1 7 143 0 0,-3-2-248 0 0,3-4-28 0 0,1 0 0 0 0,-1-1-1 0 0,1 1 1 0 0,-1-1 0 0 0,1 1 0 0 0,-1 0 0 0 0,1-1 0 0 0,-1 1 0 0 0,1 0 0 0 0,-1 0 0 0 0,1-1 0 0 0,0 1 0 0 0,-1 0 0 0 0,1 0 0 0 0,0-1 0 0 0,0 1 0 0 0,0 0 0 0 0,-1 0 0 0 0,1 0 0 0 0,0 0 0 0 0,-3 7 15 0 0,2 6 87 0 0,2-13 49 0 0,-1 0 0 0 0,1 0 0 0 0,0 0 0 0 0,0-1 0 0 0,-1 1 1 0 0,1 0-1 0 0,0-1 0 0 0,0 1 0 0 0,0 0 0 0 0,0-1 0 0 0,0 1 0 0 0,0-1 0 0 0,0 0 0 0 0,0 1 0 0 0,0-1 0 0 0,0 0 0 0 0,0 1 0 0 0,1-1 0 0 0,-1 0 1 0 0,0 0-1 0 0,0 0 0 0 0,0 0 0 0 0,0 0-151 0 0,0 0 640 0 0,18-12 1224 0 0,-11 6-1625 0 0,5-6 1282 0 0,-13 11-1413 0 0,1 0 1 0 0,-1 1-1 0 0,1-1 1 0 0,-1 1-1 0 0,0-1 1 0 0,1 1-1 0 0,-1 0 0 0 0,1-1 1 0 0,-1 1-1 0 0,1-1 1 0 0,-1 1-1 0 0,1 0 1 0 0,-1-1-1 0 0,1 1 1 0 0,0 0-1 0 0,-1 0 1 0 0,1-1-109 0 0,-1 1 64 0 0,0 0 1 0 0,1 0 0 0 0,-1 0-1 0 0,0 0 1 0 0,0 0-1 0 0,0 1 1 0 0,0-1-1 0 0,1 0 1 0 0,-1 0 0 0 0,0 0-1 0 0,0 0 1 0 0,0 0-1 0 0,1 0 1 0 0,-1 0 0 0 0,0 0-1 0 0,0 0 1 0 0,0 0-1 0 0,0 1 1 0 0,0-1-1 0 0,1 0 1 0 0,-1 0 0 0 0,0 0-1 0 0,0 0 1 0 0,0 0-1 0 0,0 1 1 0 0,0-1-1 0 0,0 0 1 0 0,0 0 0 0 0,0 0-1 0 0,0 1 1 0 0,0-1-1 0 0,1 0 1 0 0,-1 0 0 0 0,0 0-1 0 0,0 0 1 0 0,0 1-1 0 0,0-1 1 0 0,0 0-1 0 0,0 0 1 0 0,0 0 0 0 0,-1 1-1 0 0,1-1 1 0 0,0 0-1 0 0,0 0 1 0 0,0 0-1 0 0,0 0 1 0 0,0 1 0 0 0,0-1-1 0 0,0 0 1 0 0,0 0-65 0 0,-3 14 626 0 0,-1 0 0 0 0,-1 0 0 0 0,-5 12-626 0 0,7-19 128 0 0,-13 46 520 0 0,-8 10-373 0 0,12-15-222 0 0,8-36-1047 0 0,4-11-33 0 0,0-1-1130 0 0,0 0-4336 0 0</inkml:trace>
  <inkml:trace contextRef="#ctx0" brushRef="#br1" timeOffset="-189386.919">12587 3853 11864 0 0,'0'0'266'0'0,"0"0"44"0"0,7 14 399 0 0,17 29 1355 0 0,-23-42-1980 0 0,1 2 200 0 0,0 0 0 0 0,0 0 0 0 0,0 0-1 0 0,1-1 1 0 0,-1 1 0 0 0,2 1-284 0 0,-3-4 76 0 0,0 1 0 0 0,1 0 0 0 0,-1 0 1 0 0,0-1-1 0 0,1 1 0 0 0,-1-1 0 0 0,1 1 0 0 0,-1-1 1 0 0,0 0-1 0 0,1 1 0 0 0,-1-1 0 0 0,1 0 1 0 0,-1 0-1 0 0,1 0 0 0 0,-1 0 0 0 0,1 0 0 0 0,0-1-76 0 0,13-1 232 0 0,1-2-1 0 0,-1 0 0 0 0,0-1 0 0 0,-1-1 0 0 0,1 0 0 0 0,7-5-231 0 0,-17 9-22 0 0,0-1-1 0 0,-1 1 1 0 0,1-1-1 0 0,-1 0 0 0 0,0 0 1 0 0,0-1-1 0 0,0 1 1 0 0,0-1-1 0 0,-1 0 1 0 0,1 0-1 0 0,-1 0 1 0 0,0-1-1 0 0,0 1 1 0 0,-1-1-1 0 0,1 0 1 0 0,-1 1-1 0 0,0-1 1 0 0,0-2 22 0 0,-2 6-23 0 0,0 1-1 0 0,0-1 1 0 0,0 0 0 0 0,0 0 0 0 0,0 1 0 0 0,0-1-1 0 0,0 0 1 0 0,0 0 0 0 0,0 0 0 0 0,0 1 0 0 0,0-1-1 0 0,-1 0 1 0 0,1 0 0 0 0,0 1 0 0 0,-1-1 0 0 0,1 0 0 0 0,0 1-1 0 0,-1-1 1 0 0,1 0 0 0 0,-1 1 0 0 0,1-1 0 0 0,-1 1-1 0 0,1-1 1 0 0,-1 1 0 0 0,1-1 0 0 0,-1 1 0 0 0,0-1-1 0 0,1 1 1 0 0,-1-1 0 0 0,0 1 0 0 0,1 0 0 0 0,-1-1 0 0 0,0 1-1 0 0,0 0 1 0 0,1 0 0 0 0,-1 0 0 0 0,0-1 0 0 0,0 1-1 0 0,0 0 1 0 0,1 0 0 0 0,-2 0 23 0 0,0 0-46 0 0,-1 0 0 0 0,1 0 0 0 0,-1 0 0 0 0,1 0 0 0 0,-1 0 0 0 0,1 0 0 0 0,0 0 0 0 0,-1 1 0 0 0,1 0 0 0 0,-1-1 0 0 0,1 1-1 0 0,0 0 1 0 0,-1 0 46 0 0,-10 7-96 0 0,7-4 146 0 0,0-1-1 0 0,0 1 1 0 0,0 0 0 0 0,1 1 0 0 0,-1-1 0 0 0,1 1 0 0 0,0 0 0 0 0,0 1-1 0 0,-3 5-49 0 0,3-3 166 0 0,0 0-1 0 0,1 1 0 0 0,0-1 0 0 0,0 1 0 0 0,-1 6-165 0 0,4-13 55 0 0,1 0-1 0 0,-1 1 1 0 0,0-1-1 0 0,1 0 0 0 0,0 0 1 0 0,-1 1-1 0 0,1-1 0 0 0,0 0 1 0 0,0 1-1 0 0,0-1 1 0 0,1 0-1 0 0,-1 0 0 0 0,0 1 1 0 0,1-1-1 0 0,0 0 1 0 0,-1 0-1 0 0,1 1 0 0 0,0-1 1 0 0,0 0-1 0 0,0 0 0 0 0,0 0 1 0 0,1 0-1 0 0,-1 0 1 0 0,1-1-1 0 0,-1 1 0 0 0,1 0-54 0 0,1 0 129 0 0,0-1 0 0 0,0 1-1 0 0,0-1 1 0 0,1 1 0 0 0,-1-1-1 0 0,0 0 1 0 0,1 0 0 0 0,-1-1-1 0 0,1 1 1 0 0,-1-1 0 0 0,1 1-1 0 0,1-1-128 0 0,47-2 1345 0 0,-47 2-1210 0 0,17-3 113 0 0,0-1-1 0 0,20-6-247 0 0,-18 5-22 0 0,-1 0 0 0 0,5 0 22 0 0,-13 3-3393 0 0,-10 1 159 0 0,4 0-4141 0 0</inkml:trace>
  <inkml:trace contextRef="#ctx0" brushRef="#br1" timeOffset="-170986.919">7733 10067 4520 0 0,'12'-8'331'0'0,"60"-52"2503"0"0,19-10-2834 0 0,-47 33 324 0 0,-29 23-151 0 0,1 1-1 0 0,4-2-172 0 0,5-3 579 0 0,12-12-579 0 0,-2 1 387 0 0,3-3 446 0 0,10-12-833 0 0,2-3 309 0 0,-25 24-250 0 0,1 0 54 0 0,26-19-113 0 0,176-103 1052 0 0,-210 134-930 0 0,104-69 116 0 0,5-12-238 0 0,-2 2 58 0 0,48-19-58 0 0,-124 80 10 0 0,23-11 116 0 0,29-9-126 0 0,-52 26 6 0 0,93-41 228 0 0,-90 40-213 0 0,47-30-21 0 0,-49 26 195 0 0,50-21-195 0 0,-44 29 21 0 0,1 2 0 0 0,39-6-21 0 0,9-2 112 0 0,27-2 6 0 0,-78 16 118 0 0,27-2-236 0 0,-30 7 52 0 0,28-2-5 0 0,-39 6-30 0 0,24 1-17 0 0,-23 2 0 0 0,179-4 0 0 0,-105 8 526 0 0,84 15-526 0 0,89 22-454 0 0,-108-10 743 0 0,-87-14-178 0 0,-53-8-97 0 0,0 1 1 0 0,36 16-15 0 0,-25-8 43 0 0,19 2-43 0 0,300 80 708 0 0,-359-97-680 0 0,149 47 420 0 0,-97-28 262 0 0,48 23-710 0 0,-28-10-73 0 0,5 5-160 0 0,-21-8 229 0 0,42 21 105 0 0,50 35-101 0 0,-130-71 65 0 0,205 119 521 0 0,-139-87-589 0 0,-48-26 68 0 0,-1 2 1 0 0,12 11-66 0 0,-20-10 86 0 0,1 0 120 0 0,-1 2 0 0 0,25 24-206 0 0,-40-32 7 0 0,0-2-1 0 0,17 10-6 0 0,2 1 0 0 0,-8-3 26 0 0,79 54 87 0 0,-57-44 127 0 0,-1 3 0 0 0,46 43-240 0 0,-23-23 128 0 0,-50-36 43 0 0,28 16-171 0 0,10 8 204 0 0,71 61 157 0 0,-56-44-176 0 0,-62-48-59 0 0,1 0 0 0 0,1-1-1 0 0,0 0 1 0 0,4 0-126 0 0,71 40 448 0 0,-2 0-107 0 0,-4 1-54 0 0,-52-31-176 0 0,68 36 229 0 0,-100-56-264 0 0,-5-4-10 0 0,0-1-12 0 0,3 2-33 0 0,-3-2 32 0 0,-1 0-175 0 0,0 0-776 0 0,0 0-304 0 0,0 0-57 0 0,0 0-11 0 0</inkml:trace>
  <inkml:trace contextRef="#ctx0" brushRef="#br1" timeOffset="-159176.919">8903 10517 5040 0 0,'2'0'228'0'0,"0"1"0"0"0,1-1 0 0 0,-1 0 0 0 0,0 1 0 0 0,0-1 0 0 0,1 0 0 0 0,-1-1 0 0 0,0 1 0 0 0,0 0 0 0 0,2-1-228 0 0,-1 1-16 0 0,-1 0 280 0 0,-2 0-35 0 0,0 0-18 0 0,2-2-3 0 0,28-12 133 0 0,-23 11-188 0 0,-1 1 0 0 0,1-2 0 0 0,0 1 0 0 0,2-3-153 0 0,-1 1 260 0 0,-2 0-131 0 0,1 0-1 0 0,-1 0 1 0 0,0 0-1 0 0,0 0 1 0 0,0-1-129 0 0,46-44 741 0 0,8-11 142 0 0,-12 14-480 0 0,-33 33-359 0 0,0-1 0 0 0,-2 0 1 0 0,3-3-45 0 0,16-18 7 0 0,-23 26 38 0 0,1-1 1 0 0,-2 0 0 0 0,7-10-46 0 0,6-10 29 0 0,0 0 0 0 0,2 1 1 0 0,14-13-30 0 0,-24 28 2 0 0,-1-1 0 0 0,5-8-2 0 0,17-23-20 0 0,-14 19 4 0 0,0-1 1 0 0,-2 0 0 0 0,-1-2-1 0 0,8-20 16 0 0,5-8-18 0 0,3-9 18 0 0,-20 38 0 0 0,1 2 0 0 0,1 0 0 0 0,8-7 0 0 0,12-15 91 0 0,69-100-238 0 0,30-42 139 0 0,-120 174 8 0 0,116-141 0 0 0,-8 15 137 0 0,-104 122-122 0 0,-7 9-15 0 0,0 0 0 0 0,11-8 0 0 0,-1 0 0 0 0,-14 14 0 0 0,1 0 0 0 0,-1 0 0 0 0,4-1 0 0 0,47-38-124 0 0,-40 31 347 0 0,0 0 0 0 0,1 2 0 0 0,0 0 0 0 0,18-8-223 0 0,-24 15 49 0 0,1 0 1 0 0,0 1 0 0 0,1 0 0 0 0,-1 1 0 0 0,1 1 0 0 0,0 0 0 0 0,0 1-1 0 0,0 0 1 0 0,0 1 0 0 0,0 1 0 0 0,0 1 0 0 0,0 0 0 0 0,3 1-50 0 0,-10 0 32 0 0,0 1 1 0 0,0-1-1 0 0,-1 1 1 0 0,1 0 0 0 0,-1 1-1 0 0,1 0 1 0 0,-1 0-1 0 0,0 1 1 0 0,3 3-33 0 0,3 2 109 0 0,-1 1-1 0 0,0 1 1 0 0,0 0 0 0 0,2 6-109 0 0,-1 0 44 0 0,-1 1 1 0 0,-1 0 0 0 0,-1 1-1 0 0,7 21-44 0 0,-6-14 14 0 0,17 39-33 0 0,-15-31-4 0 0,2 0 1 0 0,10 14 22 0 0,3 2 11 0 0,8 22-11 0 0,-26-49 27 0 0,0 0-1 0 0,-2 1 1 0 0,-1 0-1 0 0,1 9-26 0 0,19 76 128 0 0,13 162 403 0 0,11 37-307 0 0,-38-231-158 0 0,15 70-175 0 0,-12-73 208 0 0,11 39 145 0 0,-25-109-218 0 0,-1-1 1 0 0,0 1 0 0 0,0 0 0 0 0,-1-1 0 0 0,1 1-1 0 0,-1 0 1 0 0,0 0 0 0 0,0 0-27 0 0,-6 13-4438 0 0,3-10-630 0 0</inkml:trace>
  <inkml:trace contextRef="#ctx0" brushRef="#br1" timeOffset="-154886.919">9892 10549 7520 0 0,'0'0'217'0'0,"13"6"1392"0"0,-11-5-1134 0 0,1 1 0 0 0,0-1 0 0 0,0 0-1 0 0,0 0 1 0 0,0-1 0 0 0,0 1 0 0 0,0-1 0 0 0,0 1-1 0 0,0-1 1 0 0,0 0 0 0 0,0 0 0 0 0,1 0-475 0 0,41-6 410 0 0,-26 3 345 0 0,-14 2-661 0 0,1 0 0 0 0,-1 0 1 0 0,0-1-1 0 0,1 0 0 0 0,-1 0 0 0 0,0-1 0 0 0,0 1 1 0 0,0-1-1 0 0,-1 0 0 0 0,1-1 0 0 0,-1 1 1 0 0,1-1-1 0 0,-1 0 0 0 0,3-4-94 0 0,8-8 66 0 0,-2-1-1 0 0,-1-1 1 0 0,4-6-66 0 0,-2 2 85 0 0,1-4 195 0 0,12-26-280 0 0,-16 31 68 0 0,-1-5 141 0 0,0 0 0 0 0,-1-1 0 0 0,3-24-209 0 0,-8 36 62 0 0,29-148 515 0 0,-8 29-6 0 0,-10 45-838 0 0,-11 56 250 0 0,2 0 0 0 0,9-28 17 0 0,-11 45 114 0 0,-1 0 0 0 0,1-6-114 0 0,7-29 109 0 0,11-50-233 0 0,-13 64-32 0 0,0 0 0 0 0,-2-6 156 0 0,-1 11 12 0 0,3-31-12 0 0,5-22 0 0 0,22-97 0 0 0,-33 163 0 0 0,0 0 0 0 0,-1-12 0 0 0,3-20 0 0 0,1-20 296 0 0,-3 18-394 0 0,0-3-230 0 0,0-2 253 0 0,0 17 66 0 0,-3 28-13 0 0,1 0 0 0 0,1 0 0 0 0,1-9 22 0 0,-3 18 0 0 0,0 0 6 0 0,7-10-140 0 0,-6 13 65 0 0,-1 1-18 0 0,0 0 11 0 0,4 2 35 0 0,-1 0 0 0 0,1 0 0 0 0,0 1 0 0 0,-1 0 0 0 0,3 2 41 0 0,-6-5 5 0 0,3 2-11 0 0,-1 1-1 0 0,0 0 0 0 0,1 0 0 0 0,-1 0 0 0 0,0 0 0 0 0,-1 0 0 0 0,1 0 1 0 0,-1 0-1 0 0,1 1 0 0 0,-1 0 7 0 0,10 38 7 0 0,-5-14-20 0 0,-3-13 1 0 0,-1 1-1 0 0,-1 0 1 0 0,0 0 0 0 0,-2 12 12 0 0,1-7-5 0 0,-1 6 5 0 0,-4 19 0 0 0,1 5 169 0 0,2 5-169 0 0,-2 33 207 0 0,-6-17-107 0 0,7-40 52 0 0,-6 21-152 0 0,4-22 250 0 0,-1 25-250 0 0,-2 31 246 0 0,3-34 30 0 0,1 20-276 0 0,-2 42 234 0 0,3-79-122 0 0,1 1 1 0 0,2 0 0 0 0,1 0-1 0 0,3 12-112 0 0,9 70 107 0 0,-4-27-66 0 0,3 61 439 0 0,-9-105-115 0 0,-3 11-365 0 0,0-36 41 0 0,4 196 449 0 0,-8-85-11 0 0,4-132-457 0 0,0 0 1 0 0,1 0-1 0 0,-1 0 0 0 0,1 0 1 0 0,-1 0-1 0 0,1 0 0 0 0,-1-1 1 0 0,1 1-1 0 0,0 0 1 0 0,0 0-1 0 0,0 0 0 0 0,0-1 1 0 0,0 1-1 0 0,0-1 0 0 0,0 1 1 0 0,1-1-1 0 0,-1 1 0 0 0,1-1 1 0 0,-1 0-1 0 0,1 1 1 0 0,-1-1-1 0 0,1 0-22 0 0,0 0-591 0 0,-1 0 0 0 0,1-1 1 0 0,-1 1-1 0 0,1-1 0 0 0,-1 1 0 0 0,1-1 1 0 0,0 1-1 0 0,-1-1 0 0 0,1 0 0 0 0,-1 0 1 0 0,1 0 589 0 0,8 0-7190 0 0</inkml:trace>
  <inkml:trace contextRef="#ctx0" brushRef="#br1" timeOffset="-144976.919">2650 4934 5640 0 0,'0'0'124'0'0,"0"0"17"0"0,0 0 12 0 0,0 0 70 0 0,0 0 242 0 0,0 0 102 0 0,0 0 17 0 0,0 0 9 0 0,-1-3-113 0 0,0 1 394 0 0,1 3 4490 0 0,0 2-5289 0 0,1 1 1 0 0,-1-1 0 0 0,0 0 0 0 0,1 0 0 0 0,-2 1 0 0 0,1-1 0 0 0,0 0 0 0 0,0 0-1 0 0,-1 1 1 0 0,0-1 0 0 0,0 1-76 0 0,-1 3 163 0 0,-1 0-1 0 0,1 0 1 0 0,-1-1 0 0 0,-3 6-163 0 0,4-9 37 0 0,1 0 0 0 0,0-1 0 0 0,0 1 0 0 0,0 1 0 0 0,0-1 0 0 0,1 0 0 0 0,-1 0 0 0 0,1 0-37 0 0,0 0 42 0 0,-1 1 0 0 0,1-1 0 0 0,-1 0 0 0 0,0 0 0 0 0,0 1 0 0 0,-1 0-42 0 0,-1 3 89 0 0,1-1-1 0 0,0 1 1 0 0,0 0 0 0 0,1 0-1 0 0,-1 0 1 0 0,1 0-89 0 0,-4 21 234 0 0,1-12 24 0 0,2 0 1 0 0,0 0-1 0 0,0 11-258 0 0,1-13 181 0 0,0-1 0 0 0,0 1 0 0 0,-2 0 0 0 0,0-1 0 0 0,-1 5-181 0 0,-8 13 532 0 0,3 1 0 0 0,-7 33-532 0 0,1 68 856 0 0,16-118-743 0 0,0-14-95 0 0,-1 1 0 0 0,0 0-1 0 0,0 0 1 0 0,1 0 0 0 0,-1 0-1 0 0,0-1 1 0 0,-1 1 0 0 0,1 0-1 0 0,0 1-17 0 0,-2 4 43 0 0,1-5-17 0 0,0 1-1 0 0,0-1 1 0 0,1 1 0 0 0,-1-1-1 0 0,1 1 1 0 0,0-1-1 0 0,0 1 1 0 0,0-1 0 0 0,0 1-26 0 0,0 3 46 0 0,-1 0 0 0 0,1 0 1 0 0,-1 0-1 0 0,0 0 0 0 0,-1 0 0 0 0,1-1 1 0 0,-1 1-1 0 0,-2 3-46 0 0,0 2 19 0 0,0 2 119 0 0,4-12-127 0 0,0 1 1 0 0,0-1-1 0 0,-1 1 0 0 0,1-1 0 0 0,-1 1 0 0 0,0-1 0 0 0,1 0 0 0 0,-1 0 0 0 0,0 1 0 0 0,0-1 0 0 0,0 0 1 0 0,0 0-1 0 0,0 0-11 0 0,1 0-21 0 0,0 0 0 0 0,-1-1 1 0 0,1 1-1 0 0,-1-1 0 0 0,0 1 1 0 0,1-1-1 0 0,-1 1 0 0 0,1-1 1 0 0,-1 0-1 0 0,0 1 0 0 0,1-1 1 0 0,-1 0-1 0 0,0 1 0 0 0,1-1 1 0 0,-1 0-1 0 0,0 0 0 0 0,1 0 1 0 0,-1 1-1 0 0,0-1 0 0 0,0 0 1 0 0,1 0-1 0 0,-1 0 0 0 0,0 0 21 0 0,-7-7-3564 0 0,7 5 2664 0 0,-5-3-5745 0 0</inkml:trace>
  <inkml:trace contextRef="#ctx0" brushRef="#br1" timeOffset="-143326.919">2607 4962 6792 0 0,'0'0'149'0'0,"0"0"23"0"0,0 0 13 0 0,0 0 43 0 0,0 0 131 0 0,0 0 52 0 0,0 0 6 0 0,0 0 15 0 0,0 0 39 0 0,0 0 10 0 0,0 0 6 0 0,0 0-18 0 0,0 0-78 0 0,14-9 2075 0 0,-11 6 3930 0 0,-61-16-5745 0 0,52 17-600 0 0,0 0 0 0 0,-1 1 0 0 0,1 0 0 0 0,0 0 0 0 0,-3 1-51 0 0,-7-2 102 0 0,-19-6 207 0 0,9 5-197 0 0,-19-2-16 0 0,-27 0-32 0 0,38 2 0 0 0,13 0-64 0 0,16 2 0 0 0,2 1 0 0 0,-21 1 0 0 0,22 0 0 0 0,0 0 0 0 0,-18-4 0 0 0,13 1 0 0 0,2 0 11 0 0,3 1 32 0 0,-3-1-22 0 0,5 2-19 0 0,-1 0 0 0 0,1 0 0 0 0,-1 0 0 0 0,1-1 0 0 0,0 1 0 0 0,-1 0 0 0 0,1 0 0 0 0,0 0 0 0 0,-1-1 0 0 0,1 1 0 0 0,0 0 0 0 0,0 0 0 0 0,-1-1 0 0 0,1 1 0 0 0,0 0 0 0 0,0-1 0 0 0,-1 1 0 0 0,1 0 0 0 0,0-1 0 0 0,0 1 0 0 0,0 0-2 0 0,-1-1 15 0 0,1 0-1 0 0,0 1 1 0 0,-1-1 0 0 0,1 1 0 0 0,-1-1-1 0 0,1 1 1 0 0,0-1 0 0 0,-1 1 0 0 0,0-1-1 0 0,1 1 1 0 0,-1 0 0 0 0,1-1 0 0 0,-1 1-1 0 0,1-1 1 0 0,-1 1 0 0 0,0 0 0 0 0,1 0-1 0 0,-1-1 1 0 0,0 1 0 0 0,1 0 0 0 0,-1 0 0 0 0,0 0-1 0 0,0 0-14 0 0,0 0 54 0 0,-2 0-54 0 0,2 0-2 0 0,1 1 0 0 0,-1-1 0 0 0,1 0 0 0 0,0 1 0 0 0,-1-1 0 0 0,1 1 0 0 0,0-1 0 0 0,-1 0 1 0 0,1 1-1 0 0,0-1 0 0 0,0 1 0 0 0,-1-1 0 0 0,1 1 0 0 0,0-1 0 0 0,0 1 0 0 0,0 0 0 0 0,0-1 0 0 0,0 1 0 0 0,-1-1 1 0 0,1 1-1 0 0,0-1 0 0 0,0 1 0 0 0,1-1 0 0 0,-1 1 0 0 0,0-1 0 0 0,0 1 0 0 0,0-1 0 0 0,0 1 2 0 0,2 16 0 0 0,-1-15 0 0 0,-1-1 0 0 0,0 0 0 0 0,0 1 0 0 0,0-1 0 0 0,0 1 0 0 0,0-1 0 0 0,0 1 0 0 0,0-1 0 0 0,0 1 0 0 0,0-1 0 0 0,-1 0 0 0 0,1 1 0 0 0,-1-1 0 0 0,1 1 0 0 0,-1 1 0 0 0,0 0 0 0 0,0 0 0 0 0,0 0 0 0 0,0 0 0 0 0,0-1 0 0 0,0 1 0 0 0,-2 1 0 0 0,3-3 0 0 0,-1 0 0 0 0,0 0 0 0 0,1 0 0 0 0,-1 0 0 0 0,0 0 0 0 0,1 1 0 0 0,0-1 0 0 0,-1 0 0 0 0,1 0 0 0 0,0 0 0 0 0,-1 1 0 0 0,1-1 0 0 0,0 0 0 0 0,0 0 0 0 0,0 1 0 0 0,-1 5 0 0 0,0-5 0 0 0,0 0 0 0 0,0 0 0 0 0,1 0 0 0 0,-1 0 0 0 0,1 0 0 0 0,0 0 0 0 0,-1 0 0 0 0,1 0 0 0 0,0 0 0 0 0,-4 27 0 0 0,4-12 1 0 0,0-15 6 0 0,0 0-1 0 0,0-1 0 0 0,0 1 0 0 0,0 0 0 0 0,0 0 0 0 0,0 0 0 0 0,0-1 0 0 0,-1 1 1 0 0,1 0-1 0 0,0 0 0 0 0,-1-1 0 0 0,0 2-6 0 0,1-3 1 0 0,-2 3 5 0 0,0 0 1 0 0,1-1-1 0 0,-1 1 1 0 0,1 0 0 0 0,0 0-1 0 0,0 0 1 0 0,0 0-1 0 0,0 0-6 0 0,1-2 0 0 0,0 0 0 0 0,0 0 0 0 0,0-1 0 0 0,-1 1 0 0 0,1 0 0 0 0,0-1 0 0 0,0 1 0 0 0,0 0 0 0 0,-1-1 0 0 0,1 1 0 0 0,0 0 0 0 0,-1-1 0 0 0,1 1 0 0 0,-1-1 0 0 0,1 1 0 0 0,-2 2 0 0 0,1-2 0 0 0,1-1 0 0 0,-1 0 0 0 0,1 1 0 0 0,0-1 0 0 0,-1 0 0 0 0,1 1 0 0 0,0-1 0 0 0,-1 1 0 0 0,1-1 0 0 0,0 1 0 0 0,0-1 0 0 0,0 1 0 0 0,-1-1 0 0 0,1 1 0 0 0,0-1 0 0 0,0 1 0 0 0,0-1 0 0 0,0 1 0 0 0,0-1 0 0 0,0 1 0 0 0,0 0 0 0 0,0-1 0 0 0,0 1 0 0 0,0-1 0 0 0,0 1 0 0 0,0-1 0 0 0,0 1 0 0 0,1 1 0 0 0,-3 21 21 0 0,1-19-13 0 0,1 1-1 0 0,0 0 0 0 0,-1 0 0 0 0,0-1 0 0 0,0 1 0 0 0,-2 3-7 0 0,-5 29 0 0 0,7-28 0 0 0,-1 6 20 0 0,2-13-14 0 0,0 1 0 0 0,-1-1 1 0 0,1 1-1 0 0,0-1 1 0 0,-1 0-1 0 0,0 1 0 0 0,0 1-6 0 0,-3 4 2 0 0,0-1-1 0 0,1 1 1 0 0,0 0-1 0 0,0 1 1 0 0,1-1-1 0 0,0 0 1 0 0,0 4-2 0 0,2-1 32 0 0,-1-1 1 0 0,-1 1-1 0 0,-1 3-32 0 0,-1 6 20 0 0,-1 16-20 0 0,3-13 32 0 0,-2 0 0 0 0,-1-1 0 0 0,-1 0 0 0 0,-2 5-32 0 0,2-8 23 0 0,-3 9 18 0 0,7-25-37 0 0,1 1 0 0 0,-1 0-1 0 0,1 0 1 0 0,0 0 0 0 0,1 0-1 0 0,-1 0 1 0 0,1-1 0 0 0,-1 1-1 0 0,1 1-3 0 0,0-2 4 0 0,0 1 0 0 0,0 0 0 0 0,-1 0 0 0 0,1-1 0 0 0,-1 1 0 0 0,0-1-1 0 0,0 1 1 0 0,-2 3-4 0 0,1-2 4 0 0,0 0 0 0 0,1 0 0 0 0,0 0 0 0 0,0 0-1 0 0,0 0 1 0 0,0 0 0 0 0,1 3-4 0 0,-4 18 27 0 0,-5 13 47 0 0,5-17-12 0 0,3-19 21 0 0,-6 7-25 0 0,6-9-3 0 0,2-2 15 0 0,3-1 2 0 0,0 1-27 0 0,-2 2-25 0 0,12-7-13 0 0,2 1 28 0 0,-1 0-1 0 0,1 1 1 0 0,-1 1-1 0 0,1 0 0 0 0,0 1 1 0 0,15 0-35 0 0,-25 2 11 0 0,75-3-43 0 0,-71 2 52 0 0,1 1 0 0 0,-1 0 0 0 0,0 1 0 0 0,5 1-20 0 0,5 1 126 0 0,48 1-566 0 0,3-2 440 0 0,-52-4 0 0 0,-3 1-416 0 0,-16-16-4658 0 0,0 15 2595 0 0,0-4-4255 0 0</inkml:trace>
  <inkml:trace contextRef="#ctx0" brushRef="#br1" timeOffset="-142486.919">2316 4050 9072 0 0,'2'-23'744'0'0,"2"1"-552"0"0,-3 16-166 0 0,4-9 410 0 0,-5 15-257 0 0,0-1 0 0 0,0 0-1 0 0,0 1 1 0 0,0-1-1 0 0,1 1 1 0 0,-1-1 0 0 0,0 0-1 0 0,0 1 1 0 0,-1-1-1 0 0,1 1 1 0 0,0-1 0 0 0,0 0-1 0 0,0 1 1 0 0,0-1-1 0 0,0 1 1 0 0,-1-1 0 0 0,1 0-179 0 0,0 1 19 0 0,0 0 1 0 0,0 0-1 0 0,0 0 1 0 0,0 0 0 0 0,0-1-1 0 0,0 1 1 0 0,0 0-1 0 0,-1 0 1 0 0,1 0 0 0 0,0 0-1 0 0,0 0 1 0 0,0 0 0 0 0,0-1-1 0 0,0 1 1 0 0,0 0-1 0 0,-1 0 1 0 0,1 0 0 0 0,0 0-1 0 0,0 0 1 0 0,0 0-1 0 0,0 0 1 0 0,0 0 0 0 0,-1 0-1 0 0,1 0 1 0 0,0 0-1 0 0,0 0 1 0 0,0 0 0 0 0,0 0-1 0 0,-1 0 1 0 0,1 0-1 0 0,0 0 1 0 0,0 0 0 0 0,0 0-1 0 0,0 0 1 0 0,-1 0-1 0 0,1 0 1 0 0,0 0 0 0 0,0 0-1 0 0,0 0 1 0 0,0 0 0 0 0,-1 0-1 0 0,1 0 1 0 0,0 0-1 0 0,0 0 1 0 0,0 0 0 0 0,0 1-1 0 0,0-1 1 0 0,0 0-1 0 0,-1 0 1 0 0,1 0 0 0 0,0 0-1 0 0,0 0 1 0 0,0 0-1 0 0,0 1 1 0 0,0-1 0 0 0,0 0-1 0 0,0 0 1 0 0,0 0-1 0 0,0 0 1 0 0,0 1 0 0 0,0-1-1 0 0,0 0 1 0 0,0 0 0 0 0,0 0-1 0 0,0 0 1 0 0,0 1-1 0 0,0-1 1 0 0,0 0 0 0 0,0 0-20 0 0,-2 3 75 0 0,1 0 0 0 0,0 0 0 0 0,1 0 0 0 0,-1 0 0 0 0,0 0 0 0 0,1 0 0 0 0,0 0 0 0 0,0 0 1 0 0,0 0-1 0 0,0 0 0 0 0,0 2-75 0 0,0 21 320 0 0,-3-5 57 0 0,2 0 0 0 0,0 17-377 0 0,1-36 14 0 0,-5 58 443 0 0,2-23-283 0 0,1-26-140 0 0,0 0 0 0 0,0 0 0 0 0,-3 7-34 0 0,-5 23 164 0 0,9-33-111 0 0,-1 0-1 0 0,0 0 1 0 0,-1-1-1 0 0,1 1 0 0 0,-2 0 1 0 0,-1 3-53 0 0,2-5-3 0 0,3-5 3 0 0,-1 1 0 0 0,1-1 0 0 0,0 1 0 0 0,-1-1 0 0 0,1 1 0 0 0,0-1 0 0 0,0 1 0 0 0,0-1 0 0 0,0 1 0 0 0,0 0 0 0 0,0-1 0 0 0,0 0 1 0 0,1 0 0 0 0,-1 1 0 0 0,-1-1 0 0 0,1 0 0 0 0,0 0-1 0 0,0 0 1 0 0,0 1 0 0 0,0-1 0 0 0,-1 0 0 0 0,1 0-1 0 0,-1 0 1 0 0,1 0 0 0 0,-1 1-1 0 0,-4 5 36 0 0,4-7-30 0 0,0 1 0 0 0,1 0 0 0 0,-1-1 0 0 0,0 1 0 0 0,1 0 1 0 0,-1-1-1 0 0,1 1 0 0 0,0 0 0 0 0,-1 0 0 0 0,1-1 0 0 0,-1 1 0 0 0,1 0 0 0 0,0 0 1 0 0,0 0-1 0 0,-1 0 0 0 0,1-1 0 0 0,0 1 0 0 0,0 0 0 0 0,0 0 0 0 0,0 0 0 0 0,0 0 1 0 0,0 0-1 0 0,0 0 0 0 0,0-1 0 0 0,1 1 0 0 0,-1 0 0 0 0,0 0 0 0 0,0 0 0 0 0,1 0-6 0 0,0 2-274 0 0,-3-7-151 0 0,2 3 371 0 0,0 1 0 0 0,-1-1 0 0 0,1 0 0 0 0,0 0 0 0 0,0 0 0 0 0,0 0 1 0 0,0 0-1 0 0,0 0 0 0 0,0 0 0 0 0,0 0 0 0 0,0 0 0 0 0,0 1 0 0 0,0-2 54 0 0,4-7-561 0 0,-1-1-1 0 0,0 1 0 0 0,-1-1 0 0 0,0 1 0 0 0,1-8 562 0 0,2-22-1867 0 0,-3 20 571 0 0,0-1-1 0 0,0-4 1297 0 0,-1 15-270 0 0,0 0-1 0 0,0 0 0 0 0,1 0 0 0 0,1 0 1 0 0,0 0-1 0 0,0 1 0 0 0,2-5 271 0 0,6-15-290 0 0,-6 14 741 0 0,0 0 1 0 0,1 1-1 0 0,0-1 0 0 0,1 1 0 0 0,1 0 0 0 0,0 1 1 0 0,9-11-452 0 0,-16 22 129 0 0,1-1 0 0 0,-1 1-1 0 0,1 0 1 0 0,-1-1 0 0 0,1 1 0 0 0,-1 0 0 0 0,1 0 0 0 0,0 0 0 0 0,0 0 0 0 0,-1 1 0 0 0,1-1 0 0 0,0 0 0 0 0,0 1 0 0 0,0-1 0 0 0,0 1 0 0 0,0 0 0 0 0,0-1 0 0 0,0 1-1 0 0,0 0 1 0 0,0 0 0 0 0,0 0 0 0 0,0 1 0 0 0,-1-1 0 0 0,1 0 0 0 0,0 1 0 0 0,0-1 0 0 0,0 1 0 0 0,0 0 0 0 0,0 0-129 0 0,5 2 208 0 0,-1 0 0 0 0,1 1 1 0 0,-1 0-1 0 0,0 1 0 0 0,0-1 1 0 0,-1 1-1 0 0,1 1-208 0 0,-3-3 100 0 0,0 0 1 0 0,0 0-1 0 0,0 0 0 0 0,0 1 1 0 0,-1-1-1 0 0,0 1 0 0 0,1 0 1 0 0,-1 0-1 0 0,-1 0 0 0 0,1 0 1 0 0,0 0-1 0 0,-1 0 0 0 0,0 0 1 0 0,0 0-1 0 0,0 0 0 0 0,-1 1 1 0 0,1-1-1 0 0,-1 0 0 0 0,0 1-100 0 0,-1-4 40 0 0,1 1 0 0 0,-1 0 0 0 0,1-1 0 0 0,-1 1 0 0 0,0-1 0 0 0,0 1-1 0 0,0-1 1 0 0,0 0 0 0 0,0 1 0 0 0,0-1 0 0 0,0 0 0 0 0,0 1 0 0 0,0-1 0 0 0,-1 0-1 0 0,1 0 1 0 0,0 0 0 0 0,-1 0-40 0 0,-29 16 387 0 0,18-11-260 0 0,-8 4-37 0 0,0 0-1 0 0,-1-2 0 0 0,-20 5-89 0 0,12-7-804 0 0,29-6 488 0 0,1 0-353 0 0,0 0-157 0 0,-1-1-34 0 0,-1-3-4 0 0</inkml:trace>
  <inkml:trace contextRef="#ctx0" brushRef="#br1" timeOffset="-142016.92">2594 4007 12528 0 0,'0'0'281'0'0,"9"-5"806"0"0,1 1-679 0 0,-1 0 0 0 0,1 1 0 0 0,0 0 0 0 0,-1 0 0 0 0,1 1 0 0 0,0 1-1 0 0,1-1 1 0 0,6 1-408 0 0,-16 1 352 0 0,-1 0-45 0 0,9 3-182 0 0,-2-1-125 0 0,-1 5 0 0 0,-6-4 14 0 0,1-1 0 0 0,-1 0 0 0 0,0 1-1 0 0,0-1 1 0 0,1 0 0 0 0,-2 1 0 0 0,1-1-1 0 0,0 0 1 0 0,0 1 0 0 0,-1-1 0 0 0,1 0-1 0 0,-1 1 1 0 0,0-1 0 0 0,1 0-1 0 0,-1 0 1 0 0,0 0 0 0 0,-1 2-14 0 0,-1 1 8 0 0,0 1 0 0 0,0-1 1 0 0,-1 0-1 0 0,1 0 0 0 0,-1 0 0 0 0,-2 1-8 0 0,-42 45-56 0 0,34-39 97 0 0,4-2-38 0 0,0-1 0 0 0,-1 0 0 0 0,-1 0 0 0 0,-6 3-3 0 0,17-12 0 0 0,1 0 1 0 0,-1 1-1 0 0,0-1 0 0 0,1 1 0 0 0,-1-1 0 0 0,0 1 0 0 0,1 0 0 0 0,-1-1 0 0 0,1 1 0 0 0,-1 0 0 0 0,0-1 0 0 0,1 1 0 0 0,0 0 0 0 0,-1 0 0 0 0,1 0 0 0 0,-13 15 74 0 0,12-15-13 0 0,1-1 41 0 0,0 0-87 0 0,0 1 1 0 0,1-1 0 0 0,-1 1-1 0 0,0-1 1 0 0,0 1 0 0 0,0-1-1 0 0,0 1 1 0 0,0-1-1 0 0,1 1 1 0 0,-1-1 0 0 0,0 1-1 0 0,0-1 1 0 0,1 1 0 0 0,-1-1-1 0 0,0 0 1 0 0,1 1-1 0 0,-1-1 1 0 0,1 1 0 0 0,-1-1-1 0 0,0 0 1 0 0,1 1 0 0 0,-1-1-1 0 0,1 0 1 0 0,-1 0 0 0 0,1 0-1 0 0,-1 1-15 0 0,14 5 418 0 0,-14-6-406 0 0,11 4 169 0 0,1-1-1 0 0,-1 0 1 0 0,1 0 0 0 0,0-2 0 0 0,0 1 0 0 0,0-1 0 0 0,0-1-1 0 0,6-1-180 0 0,81 1 276 0 0,-98 0-341 0 0,-1 0-75 0 0,0 0-180 0 0,0 0-80 0 0,-3-5-5481 0 0,-3 2-236 0 0</inkml:trace>
  <inkml:trace contextRef="#ctx0" brushRef="#br1" timeOffset="-141756.919">2663 4202 11256 0 0,'0'0'256'0'0,"0"0"34"0"0,0 0 21 0 0,0 0-35 0 0,-1 0-180 0 0,-4 0 17 0 0,4 0 421 0 0,1 0 184 0 0,0 0 33 0 0,0 0-44 0 0,0 0-218 0 0,0 0-97 0 0,0 0-22 0 0,8 2 300 0 0,7-1-253 0 0,1-1 0 0 0,0 0 1 0 0,0-1-1 0 0,13-2-417 0 0,16-2-5301 0 0,-24 5-544 0 0</inkml:trace>
  <inkml:trace contextRef="#ctx0" brushRef="#br1" timeOffset="-141466.919">3093 3991 16184 0 0,'0'0'365'0'0,"0"0"56"0"0,0 0 24 0 0,-5 8 83 0 0,2-4-534 0 0,1 1-1 0 0,0-1 0 0 0,0 1 0 0 0,0 0 0 0 0,1 0 0 0 0,0 0 1 0 0,0 0-1 0 0,0 0 0 0 0,0 5 7 0 0,-5 23 813 0 0,0-13-19 0 0,2 1-1 0 0,0 1-793 0 0,-7 32 509 0 0,-6 2-262 0 0,7-27-242 0 0,2 0 1 0 0,-2 15-6 0 0,9-38 29 0 0,0-4-7206 0 0,1-2 1188 0 0</inkml:trace>
  <inkml:trace contextRef="#ctx0" brushRef="#br1" timeOffset="-141196.919">2906 3944 14368 0 0,'-15'-8'1633'0'0,"14"8"-1254"0"0,1 0 107 0 0,0 0 23 0 0,2-1-418 0 0,-1 1-1 0 0,0 0 0 0 0,1 0 0 0 0,-1 0 0 0 0,1 0 0 0 0,-1 0 0 0 0,0 0 1 0 0,1 0-1 0 0,-1 1 0 0 0,1-1 0 0 0,-1 0 0 0 0,0 1 0 0 0,1-1 0 0 0,-1 1 1 0 0,0 0-91 0 0,6 1 245 0 0,18 2 173 0 0,0-1 1 0 0,0-2-1 0 0,0 0 1 0 0,0-2-1 0 0,0-1 1 0 0,14-2-419 0 0,42-3 83 0 0,-52 7-83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13:11.25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320 110 13824 0 0,'-3'-13'629'0'0,"2"10"-12"0"0,2 1-393 0 0,4-16 251 0 0,-5 16 14 0 0,1 0 20 0 0,1 2-384 0 0,1-3 35 0 0,0-11 147 0 0,-3 11-198 0 0,1-1-1 0 0,-1 1 0 0 0,0 0 0 0 0,0 0 0 0 0,0 0 0 0 0,-1 0 1 0 0,1-1-1 0 0,-1 1 0 0 0,0 0 0 0 0,0 0 0 0 0,0 0 0 0 0,0-1-108 0 0,0 3 40 0 0,1 1-1 0 0,-1-1 1 0 0,1 0-1 0 0,-1 1 0 0 0,1-1 1 0 0,-1 0-1 0 0,1 1 1 0 0,-1-1-1 0 0,0 1 0 0 0,1-1 1 0 0,-1 1-1 0 0,0-1 0 0 0,0 1 1 0 0,1-1-1 0 0,-1 1 1 0 0,0 0-1 0 0,0-1 0 0 0,1 1 1 0 0,-1 0-40 0 0,-1 0 1 0 0,1 0 0 0 0,0 0 0 0 0,-1 0 0 0 0,1 0 1 0 0,-1 0-1 0 0,1 0 0 0 0,0 0 0 0 0,-1 1 0 0 0,1-1 1 0 0,0 1-1 0 0,-1-1 0 0 0,1 1 0 0 0,0-1 0 0 0,0 1 0 0 0,-1 0-1 0 0,-70 37 0 0 0,42-24 0 0 0,1 2 0 0 0,0 0 0 0 0,1 3 0 0 0,-15 12 0 0 0,24-16 0 0 0,16-13 0 0 0,-1 1 0 0 0,0 0 0 0 0,1 0 0 0 0,-1 0 0 0 0,1 0 0 0 0,0 1 0 0 0,0-1 0 0 0,0 1 0 0 0,0-1 0 0 0,1 1 0 0 0,0 0 0 0 0,-1 0 0 0 0,3-3 0 0 0,0 0 0 0 0,0 0 0 0 0,0-1 0 0 0,0 1 0 0 0,0 0 0 0 0,0 0 0 0 0,0 0 0 0 0,0-1 0 0 0,0 1 0 0 0,0 0 0 0 0,0 0 0 0 0,0-1 0 0 0,0 1 0 0 0,1 0 0 0 0,-1 0 0 0 0,0-1 0 0 0,1 1 0 0 0,-1 0 0 0 0,0-1 0 0 0,1 1 0 0 0,-1 0 0 0 0,1-1 0 0 0,-1 1 0 0 0,1 0 0 0 0,-1-1 0 0 0,1 1 0 0 0,0-1 0 0 0,-1 1 0 0 0,1-1 0 0 0,-1 0 0 0 0,1 1 0 0 0,0-1 0 0 0,1 2 0 0 0,5 2 0 0 0,-1 1 0 0 0,1-1 0 0 0,1-1 0 0 0,-1 1 0 0 0,0-1 0 0 0,1 0 0 0 0,0-1 0 0 0,4 1 0 0 0,1 1 0 0 0,37 11 0 0 0,-3-1 0 0 0,8 5 0 0 0,-40-13 0 0 0,-1 1 0 0 0,0 0 0 0 0,0 1 0 0 0,0 0 0 0 0,8 8 0 0 0,-17-12 0 0 0,-1 0 0 0 0,0 1 0 0 0,0-1 0 0 0,0 1 0 0 0,1 2 0 0 0,2 3 0 0 0,-6-9 56 0 0,0 0 0 0 0,-1 0 0 0 0,1 0-1 0 0,-1 0 1 0 0,1 0 0 0 0,-1 0 0 0 0,1 0-1 0 0,-1 1 1 0 0,0-1 0 0 0,0 0-1 0 0,1 0 1 0 0,-1 0 0 0 0,0 0 0 0 0,0 1-1 0 0,0-1 1 0 0,0 0 0 0 0,0 0 0 0 0,-1 0-1 0 0,1 1 1 0 0,0-1-56 0 0,-1 2 91 0 0,0 0 0 0 0,0-1 0 0 0,0 1 0 0 0,-1 0 0 0 0,1 0 0 0 0,-1-1-1 0 0,1 1 1 0 0,-2 0-91 0 0,-1 2 26 0 0,1-1 0 0 0,-1 1 0 0 0,-1-1-1 0 0,1 0 1 0 0,-1 0 0 0 0,1-1 0 0 0,-1 0-1 0 0,-1 1-25 0 0,-4 1 0 0 0,0-2 0 0 0,-1 1 0 0 0,1-1 0 0 0,0-1 0 0 0,-1 0 0 0 0,-3 0 0 0 0,-35 8 0 0 0,40-8 0 0 0,1 0 0 0 0,0-1 0 0 0,-1 0 0 0 0,-3 0 0 0 0,8-1 0 0 0,-1 0 0 0 0,1 0 0 0 0,0 0 0 0 0,0-1 0 0 0,-1 1 0 0 0,1-1 0 0 0,0 0 0 0 0,0 0 0 0 0,-2-1 0 0 0,5 1-110 0 0,1 1-1 0 0,-1 0 1 0 0,0 0-1 0 0,0-1 0 0 0,1 1 1 0 0,-1-1-1 0 0,0 1 1 0 0,1 0-1 0 0,-1-1 0 0 0,0 1 1 0 0,1-1-1 0 0,-1 0 1 0 0,1 1-1 0 0,-1-1 0 0 0,1 1 1 0 0,-1-1-1 0 0,1 0 1 0 0,-1 1-1 0 0,1-1 0 0 0,-1 0 1 0 0,1 0-1 0 0,0 1 1 0 0,0-1-1 0 0,-1 0 1 0 0,1 0-1 0 0,0 1 0 0 0,0-1 1 0 0,0 0-1 0 0,0 0 1 0 0,0 0-1 0 0,0 1 0 0 0,0-1 1 0 0,0 0-1 0 0,0 0 1 0 0,0 0-1 0 0,1 1 0 0 0,-1-1 1 0 0,0-1 110 0 0,6-8-1533 0 0</inkml:trace>
  <inkml:trace contextRef="#ctx0" brushRef="#br0" timeOffset="390.7">469 404 11976 0 0,'0'0'546'0'0,"1"0"-10"0"0,23 3-322 0 0,-16-2-29 0 0,-1 0 0 0 0,1-1 1 0 0,0 1-1 0 0,-1-2 1 0 0,1 1-1 0 0,-1-1 1 0 0,1 0-1 0 0,-1 0 1 0 0,0-1-1 0 0,1 0 1 0 0,2-2-186 0 0,12-15 458 0 0,-21 18-391 0 0,0 0 0 0 0,0 0 0 0 0,0-1 0 0 0,0 1 0 0 0,0-1 0 0 0,0 1-1 0 0,0 0 1 0 0,-1-1 0 0 0,1 1 0 0 0,-1-1 0 0 0,1 0 0 0 0,-1 1 0 0 0,0-1 0 0 0,0 1-1 0 0,1-1 1 0 0,-1 0 0 0 0,0 1 0 0 0,0-1 0 0 0,-1 1 0 0 0,1-1 0 0 0,0 0 0 0 0,0 1 0 0 0,-1-1-1 0 0,0 0-66 0 0,1 1 0 0 0,-1 1 0 0 0,0-1 0 0 0,0 0 0 0 0,1 0 0 0 0,-1 1 0 0 0,0-1 0 0 0,1 0 0 0 0,-1 0 0 0 0,1 0 0 0 0,-1 0 0 0 0,1 0 0 0 0,0 0 0 0 0,-1 0 0 0 0,1 0 0 0 0,0 0 0 0 0,0 0 0 0 0,-1 0 0 0 0,1 0 0 0 0,0 0 0 0 0,0 0 0 0 0,0 0 0 0 0,0-1 0 0 0,0 1 0 0 0,-1 0 0 0 0,1 0 0 0 0,-1 0 0 0 0,0 0 0 0 0,0 0 0 0 0,0 0 0 0 0,1 0 0 0 0,-1 0 0 0 0,0 0 0 0 0,0 0 0 0 0,0 0 0 0 0,-1 1 0 0 0,1-1 0 0 0,0 0 0 0 0,0 1 0 0 0,0-1 0 0 0,0 1 0 0 0,-1-1 0 0 0,-6-3 0 0 0,-1-3 0 0 0,7 5 0 0 0,0 0 0 0 0,-1 0 0 0 0,1 0 0 0 0,0 1 0 0 0,-1-1 0 0 0,1 1 0 0 0,-1 0 0 0 0,1-1 0 0 0,-1 1 0 0 0,0 0 0 0 0,1 1 0 0 0,-1-1 0 0 0,0 0 0 0 0,0 1 0 0 0,0-1 0 0 0,1 1 0 0 0,-3 0 0 0 0,2 1 67 0 0,1 0-1 0 0,-1-1 1 0 0,1 1-1 0 0,-1 0 1 0 0,1 0-1 0 0,0 1 1 0 0,0-1-1 0 0,0 0 1 0 0,0 1-1 0 0,-1-1 1 0 0,2 1-1 0 0,-1 0 1 0 0,0 0-1 0 0,-1 1-66 0 0,2-1 87 0 0,0 0-1 0 0,0 0 1 0 0,-1 1-1 0 0,2-1 1 0 0,-1 0-1 0 0,0 1 1 0 0,0-1-1 0 0,1 0 1 0 0,-1 1-1 0 0,1-1 1 0 0,0 1-1 0 0,0-1 1 0 0,0 1-1 0 0,0-1-86 0 0,1 6-54 0 0,0-1-1 0 0,0 1 0 0 0,3 6 55 0 0,1 8 70 0 0,8 7-70 0 0,-12-23-9 0 0,2 0-1 0 0,-1 0 0 0 0,1 0 1 0 0,2 3 9 0 0,8 21 481 0 0,-12-28-376 0 0,0 0 0 0 0,1 0-1 0 0,-1 0 1 0 0,0 1 0 0 0,0-1 0 0 0,1 0 0 0 0,0-1-1 0 0,-1 1 1 0 0,1 0 0 0 0,0 0 0 0 0,0-1 0 0 0,0 1-1 0 0,0-1 1 0 0,0 1 0 0 0,0-1-105 0 0,36 17 2 0 0,-29-15 29 0 0,-7-2-47 0 0,-1 0 0 0 0,1-1-1 0 0,0 1 1 0 0,0-1-1 0 0,0 0 1 0 0,0 0 0 0 0,0 1-1 0 0,0-1 1 0 0,0 0-1 0 0,0-1 1 0 0,0 1 0 0 0,0 0-1 0 0,0 0 1 0 0,0-1-1 0 0,0 0 1 0 0,0 1 0 0 0,0-1-1 0 0,-1 0 1 0 0,1 0 0 0 0,0 0-1 0 0,1 0 17 0 0,1-2-482 0 0,-1 0 0 0 0,1 0-1 0 0,-1 0 1 0 0,0 0 0 0 0,1-1-1 0 0,-1 1 1 0 0,-1-1 0 0 0,3-3 482 0 0,5-8-1533 0 0</inkml:trace>
  <inkml:trace contextRef="#ctx0" brushRef="#br0" timeOffset="663.684">816 63 11976 0 0,'-3'-6'1082'0'0,"2"-29"-659"0"0,1 34 661 0 0,0 1 367 0 0,1 0-1316 0 0,-1 1 1 0 0,0-1-1 0 0,1 0 1 0 0,-1 0-1 0 0,1 1 1 0 0,-1-1-1 0 0,0 0 1 0 0,1 0-1 0 0,-1 1 1 0 0,0-1-1 0 0,1 1 1 0 0,-1-1-1 0 0,0 0 1 0 0,0 1-1 0 0,1-1 1 0 0,-1 0-1 0 0,0 1 1 0 0,0-1-1 0 0,0 1 1 0 0,1-1 0 0 0,-1 1-1 0 0,0-1 1 0 0,0 1-136 0 0,4 14 264 0 0,-2-8-222 0 0,1 0-42 0 0,-1-1 0 0 0,0 0 0 0 0,0 1 0 0 0,0 0 0 0 0,-1-1 0 0 0,0 1 0 0 0,1 3 0 0 0,2 10 0 0 0,-1 1 0 0 0,-2 0 0 0 0,0 0 0 0 0,0 0 0 0 0,-2 1 0 0 0,-1 2 0 0 0,-2 12 1631 0 0,0 17-1631 0 0,3-24 385 0 0,-1-5-481 0 0,1-1 0 0 0,2 1-1 0 0,0-1 1 0 0,2 8 96 0 0,-3-31-8 0 0,4 13-582 0 0,0-8-3251 0 0,0-4 2818 0 0</inkml:trace>
  <inkml:trace contextRef="#ctx0" brushRef="#br0" timeOffset="1043.072">993 366 13824 0 0,'0'0'314'0'0,"0"0"46"0"0,0 0 22 0 0,1 1-50 0 0,2 1-261 0 0,0 0 0 0 0,0 0 1 0 0,0 0-1 0 0,0-1 0 0 0,0 1 1 0 0,0-1-1 0 0,1 0 0 0 0,-1 0 1 0 0,0 0-1 0 0,1 0 0 0 0,-1 0 1 0 0,1-1-1 0 0,-1 0 0 0 0,1 0 1 0 0,-1 0-1 0 0,1 0 0 0 0,-1 0 1 0 0,1 0-1 0 0,2-2-71 0 0,6-1 556 0 0,-1 0 1 0 0,-1-1-1 0 0,1-1 1 0 0,-1 0 0 0 0,2-1-557 0 0,-5 3 57 0 0,-2 0-56 0 0,0 1 0 0 0,-1-1 0 0 0,0 1 0 0 0,0-1 0 0 0,0 0 0 0 0,0-1 0 0 0,0 1 0 0 0,0-1 0 0 0,-1 0 0 0 0,0 0 0 0 0,0 0 0 0 0,0 0 0 0 0,0 0 0 0 0,-1-1 0 0 0,1 1-1 0 0,-1-1 1 0 0,0-1-1 0 0,-1 5 0 0 0,-1-1 0 0 0,0 1 0 0 0,0 0 0 0 0,0 0 0 0 0,0 0 0 0 0,0-1 0 0 0,0 1 0 0 0,-1 0 0 0 0,1 0 0 0 0,0 0 0 0 0,-1 0 0 0 0,1-1 0 0 0,0 1 0 0 0,-1 0 0 0 0,0 0 0 0 0,-2-8 0 0 0,3 8 0 0 0,0 1 0 0 0,0-1 0 0 0,0 1 0 0 0,0-1 0 0 0,-1 1 0 0 0,1-1 0 0 0,0 1 0 0 0,0-1 0 0 0,0 1 0 0 0,-1-1 0 0 0,1 1 0 0 0,0-1 0 0 0,-1 1 0 0 0,1 0 0 0 0,0-1 0 0 0,-1 1 0 0 0,1-1 0 0 0,-1 1 0 0 0,1 0 0 0 0,0 0 0 0 0,-1-1 0 0 0,1 1 0 0 0,-1 0 0 0 0,1 0 0 0 0,-1-1 0 0 0,1 1 0 0 0,-1 0 0 0 0,1 0 0 0 0,-1 0 0 0 0,1 0 0 0 0,-1 0 0 0 0,0 0 0 0 0,1 0 0 0 0,-3-2 0 0 0,-18 1 0 0 0,15 1 117 0 0,-1 1-1 0 0,1 0 0 0 0,-1 1 1 0 0,1-1-1 0 0,0 1 0 0 0,0 1 1 0 0,0-1-1 0 0,-4 3-116 0 0,6-2 121 0 0,0 0-1 0 0,0 0 1 0 0,0 1 0 0 0,1-1-1 0 0,-1 1 1 0 0,1 0-1 0 0,0 0 1 0 0,0 0 0 0 0,1 1-1 0 0,-2 2-120 0 0,-2 4-29 0 0,1 0-1 0 0,0 1 0 0 0,-3 9 30 0 0,7-16 0 0 0,0-3 0 0 0,0 0 0 0 0,1 1 0 0 0,-1-1 0 0 0,1 1 0 0 0,0-1 0 0 0,0 1 0 0 0,0 0 0 0 0,0-1 0 0 0,0 1 0 0 0,1-1 0 0 0,0 3 0 0 0,-2-3 0 0 0,2 1 0 0 0,-1 0 0 0 0,0 0 0 0 0,1 0 0 0 0,-1 0 0 0 0,1 0 0 0 0,0 0 0 0 0,0-1 0 0 0,0 1 0 0 0,0 0 0 0 0,0-1 0 0 0,1 1 0 0 0,-1-1 0 0 0,1 1 0 0 0,0-1 0 0 0,-1 0 0 0 0,1 1 0 0 0,0-1 0 0 0,0 0 0 0 0,1 0 0 0 0,-1-1 0 0 0,0 1 0 0 0,1 0 0 0 0,-1-1 0 0 0,1 1 0 0 0,-1-1 0 0 0,1 0 0 0 0,2 1 0 0 0,1 0 7 0 0,-1-1 0 0 0,1 1-1 0 0,0-1 1 0 0,-1 0 0 0 0,1-1 0 0 0,0 1-1 0 0,0-1 1 0 0,-1 0 0 0 0,1 0-1 0 0,5-2-6 0 0,4-1-133 0 0,1-1-1 0 0,-1 0 0 0 0,3-3 134 0 0,15-3-1448 0 0,0-3-4817 0 0,-20 9 465 0 0</inkml:trace>
  <inkml:trace contextRef="#ctx0" brushRef="#br0" timeOffset="1550.489">1648 232 11976 0 0,'-2'1'134'0'0,"0"-1"1"0"0,0 0-1 0 0,-1 1 1 0 0,1-1-1 0 0,0 0 1 0 0,0 0-1 0 0,0 0 1 0 0,-1-1-1 0 0,1 1 1 0 0,0-1-1 0 0,0 1 1 0 0,0-1-1 0 0,0 0 1 0 0,0 1-1 0 0,-1-2-134 0 0,0 1 504 0 0,-1 0-1 0 0,1 0 1 0 0,-1 0-1 0 0,1 0 1 0 0,-1 1-1 0 0,-3-1-503 0 0,-1 1 128 0 0,0 1 0 0 0,-1 1 0 0 0,1-1-1 0 0,0 1 1 0 0,0 1 0 0 0,0-1 0 0 0,1 1 0 0 0,-7 4-128 0 0,-3 1 462 0 0,0 2 0 0 0,1 0 0 0 0,-5 4-462 0 0,16-10 103 0 0,-1 0 0 0 0,0 1 0 0 0,1-1 0 0 0,0 1 0 0 0,0 0 0 0 0,1 1-1 0 0,-1-1 1 0 0,1 1 0 0 0,0 0 0 0 0,0 0 0 0 0,1 0 0 0 0,0 0 0 0 0,0 1-1 0 0,0 2-102 0 0,3-8 41 0 0,0 0 0 0 0,0 0 0 0 0,0 1 0 0 0,0-1 0 0 0,0 0 0 0 0,0 0 0 0 0,0 1 0 0 0,1-1 0 0 0,-1 0 0 0 0,0 0 0 0 0,1 0 0 0 0,-1 1 0 0 0,1-1-1 0 0,0 0 1 0 0,0 1-41 0 0,4 10-6 0 0,-4-9 6 0 0,0-1 0 0 0,0 1 0 0 0,0-1 0 0 0,0 0 0 0 0,1 0 0 0 0,-1 1 0 0 0,1-1 0 0 0,0 0 0 0 0,1 1 0 0 0,6 9 0 0 0,-6-8 0 0 0,0 0 0 0 0,0-1 0 0 0,1 1 0 0 0,-1-1 0 0 0,1 0 0 0 0,0 0 0 0 0,0 0 0 0 0,0-1 0 0 0,0 1 0 0 0,0-1 0 0 0,4 2 0 0 0,7 2 0 0 0,1 0 0 0 0,10 3 0 0 0,-14-7 339 0 0,-1-1-1 0 0,0 0 0 0 0,1 0 0 0 0,-1-1 0 0 0,1-1 0 0 0,5 0-338 0 0,-11 0 3 0 0,1 0-55 0 0,0 0 0 0 0,1 0 0 0 0,-1-1 1 0 0,0 0-1 0 0,0-1 0 0 0,0 1 0 0 0,-1-1 0 0 0,5-3 52 0 0,9-6-1984 0 0,0-1-1 0 0,0-1 1985 0 0,-7 5-1849 0 0,-3 1 315 0 0</inkml:trace>
  <inkml:trace contextRef="#ctx0" brushRef="#br0" timeOffset="1859.521">1794 72 13824 0 0,'9'-8'1153'0'0,"-8"7"365"0"0,0 6-377 0 0,-1-2-986 0 0,15 120 3941 0 0,-12-109-3673 0 0,0 0 0 0 0,1 0 0 0 0,1 0 1 0 0,3 6-424 0 0,-5-13-61 0 0,12 31 61 0 0,7 10 0 0 0,-17-39-64 0 0,-4-7-273 0 0,-1-2-138 0 0,0 0-33 0 0,0 0-208 0 0,0 0-857 0 0,0 0-379 0 0,-1 0-80 0 0,-5 0-14 0 0</inkml:trace>
  <inkml:trace contextRef="#ctx0" brushRef="#br0" timeOffset="2251.419">1741 277 13824 0 0,'14'-7'629'0'0,"-11"5"-12"0"0,24-8-367 0 0,-21 8 38 0 0,-1 0 0 0 0,1 0 0 0 0,0 0 0 0 0,5 0-288 0 0,16-5 887 0 0,-7 1-881 0 0,0 0 0 0 0,0 2 0 0 0,16-2-6 0 0,-12 3-1 0 0,-1-2 0 0 0,14-4 1 0 0,-29 7 0 0 0,0 1 0 0 0,-1 0 0 0 0,1 0 0 0 0,7 1 0 0 0,-14 0 66 0 0,1 0 0 0 0,0 0 0 0 0,-1 0 0 0 0,1 0 0 0 0,-1 1 0 0 0,1-1 0 0 0,0 0 0 0 0,-1 1 0 0 0,1 0 0 0 0,-1-1 0 0 0,0 1 0 0 0,1 0 0 0 0,-1 0 0 0 0,1 0 0 0 0,-1 0 0 0 0,0 0 0 0 0,0 0-1 0 0,0 0 1 0 0,1 0 0 0 0,-1 0 0 0 0,0 1 0 0 0,0-1 0 0 0,-1 0 0 0 0,1 1 0 0 0,0-1 0 0 0,0 1 0 0 0,-1-1 0 0 0,1 1 0 0 0,-1-1 0 0 0,1 1 0 0 0,-1 1-66 0 0,1-1 3 0 0,9 45-3 0 0,-8-37 0 0 0,-1-1 0 0 0,1 1 0 0 0,-1-1 0 0 0,-1 1 0 0 0,0-1 0 0 0,-1 3 0 0 0,1 2 0 0 0,10 18 1440 0 0,-6-17-818 0 0,-1-6-636 0 0,-1-3 86 0 0,-1-4 299 0 0,-1-2 117 0 0,0-1-449 0 0,0 1 0 0 0,0 0 0 0 0,0-1 0 0 0,0 1-1 0 0,0 0 1 0 0,0-1 0 0 0,0 1 0 0 0,0 0 0 0 0,0 0 0 0 0,0-1 0 0 0,0 1 0 0 0,0 0-1 0 0,0-1 1 0 0,0 1 0 0 0,0 0 0 0 0,0-1 0 0 0,0 1 0 0 0,0 0 0 0 0,0 0 0 0 0,1-1-1 0 0,-1 1 1 0 0,0 0 0 0 0,0-1 0 0 0,0 1 0 0 0,1 0 0 0 0,-1 0 0 0 0,0 0 0 0 0,0-1-1 0 0,1 1-38 0 0,4-7-10 0 0,-3 3-372 0 0,0 0 0 0 0,-1 0 0 0 0,1 0 0 0 0,-1 0 0 0 0,0 1 0 0 0,0-2 0 0 0,-1 1 0 0 0,1 0 0 0 0,-1 0 0 0 0,0 0 0 0 0,0-3 382 0 0,2-9-1534 0 0</inkml:trace>
  <inkml:trace contextRef="#ctx0" brushRef="#br0" timeOffset="2443.797">2204 58 15664 0 0,'-4'-14'1187'0'0,"4"14"-1156"0"0,0-1 0 0 0,0 1 0 0 0,0 0 0 0 0,0-1-1 0 0,0 1 1 0 0,0 0 0 0 0,0-1 0 0 0,0 1-1 0 0,1 0 1 0 0,-1-1 0 0 0,0 1 0 0 0,0 0 0 0 0,0-1-1 0 0,0 1 1 0 0,0 0 0 0 0,1-1 0 0 0,-1 1-1 0 0,0 0 1 0 0,0 0 0 0 0,1-1 0 0 0,-1 1 0 0 0,0 0-1 0 0,0 0 1 0 0,1-1 0 0 0,-1 1 0 0 0,0 0-1 0 0,0 0 1 0 0,1 0 0 0 0,-1 0 0 0 0,0 0-1 0 0,1-1 1 0 0,-1 1 0 0 0,0 0 0 0 0,1 0 0 0 0,-1 0-1 0 0,0 0 1 0 0,1 0 0 0 0,-1 0-31 0 0,2 0 127 0 0,0 0 1 0 0,0 0-1 0 0,0 1 1 0 0,0-1-1 0 0,0 1 0 0 0,0-1 1 0 0,0 1-1 0 0,1 0-127 0 0,5 3 83 0 0,0 0 1 0 0,-1 0-1 0 0,5 4-83 0 0,6 6-2660 0 0,-10-7 1638 0 0</inkml:trace>
  <inkml:trace contextRef="#ctx0" brushRef="#br0" timeOffset="2780.972">2335 315 11976 0 0,'0'0'266'0'0,"0"2"44"0"0,-3 6-76 0 0,1 1 0 0 0,1-1 1 0 0,-1 1-1 0 0,2-1 1 0 0,-1 6-235 0 0,1-13 486 0 0,0-1 24 0 0,0 0 2 0 0,0 0 0 0 0,0 0 0 0 0,0 0-1 0 0,0 0-68 0 0,6-14 1162 0 0,-1 2-1272 0 0,-1 0 0 0 0,3-10-333 0 0,-5 14-18 0 0,1 0 1 0 0,0 0 0 0 0,0 0-1 0 0,0 1 1 0 0,1-1 0 0 0,0 1-1 0 0,5-6 18 0 0,-6 9-108 0 0,4-6-256 0 0,1 1 0 0 0,0 1 0 0 0,0 0 0 0 0,0 0 0 0 0,6-3 364 0 0,-13 10 7 0 0,0 1 0 0 0,0 0 0 0 0,0-1-1 0 0,0 1 1 0 0,0 0 0 0 0,0 0 0 0 0,0 0-1 0 0,0 0 1 0 0,0 0 0 0 0,0 0 0 0 0,0 0-1 0 0,0 0 1 0 0,0 0 0 0 0,0 0-1 0 0,0 0 1 0 0,0 1 0 0 0,0-1 0 0 0,0 0-1 0 0,0 1 1 0 0,0-1 0 0 0,0 1 0 0 0,0-1-1 0 0,0 1 1 0 0,0 0 0 0 0,0-1 0 0 0,-1 1-1 0 0,1 0-6 0 0,3 2 201 0 0,-1-1-1 0 0,0 1 0 0 0,0 0 1 0 0,0 0-1 0 0,-1 0 0 0 0,2 2-200 0 0,1 5-190 0 0,0-1-1 0 0,-1 1 0 0 0,0 0 0 0 0,2 8 191 0 0,-3-9 241 0 0,0 1 1 0 0,1-1-1 0 0,0 0 0 0 0,0 0 0 0 0,4 5-241 0 0,3 7 186 0 0,-10-17-223 0 0,1-1 0 0 0,-1 0 0 0 0,1 0 0 0 0,0 0 0 0 0,0 0 0 0 0,1 2 37 0 0,-2-4-15 0 0,0 0 1 0 0,0 0-1 0 0,0-1 0 0 0,1 1 1 0 0,-1 0-1 0 0,0 0 0 0 0,0-1 1 0 0,1 1-1 0 0,-1 0 0 0 0,0-1 1 0 0,1 1-1 0 0,-1-1 0 0 0,0 0 1 0 0,1 1-1 0 0,-1-1 0 0 0,1 0 1 0 0,-1 0-1 0 0,1 0 0 0 0,-1 0 15 0 0,3 0-142 0 0,1-1-1 0 0,-1 0 0 0 0,0 1 0 0 0,0-1 0 0 0,0-1 1 0 0,0 1-1 0 0,0 0 0 0 0,-1-1 0 0 0,1 0 1 0 0,0 0-1 0 0,0-1 143 0 0,7-3-1164 0 0,2 0-333 0 0</inkml:trace>
  <inkml:trace contextRef="#ctx0" brushRef="#br0" timeOffset="3336.077">2881 127 6912 0 0,'0'0'314'0'0,"0"0"-6"0"0,-7 1-186 0 0,2 2 544 0 0,0-1 0 0 0,0 1 1 0 0,0 0-1 0 0,0 1 0 0 0,1-1 0 0 0,-1 1 1 0 0,1 0-1 0 0,0 0 0 0 0,-3 4-666 0 0,-8 10 3910 0 0,-10 18-3910 0 0,11-16 5 0 0,-22 39 1415 0 0,34-57-1567 0 0,1 1 0 0 0,-1 0 0 0 0,1 0 0 0 0,-1 0-1 0 0,1 0 1 0 0,0 0 0 0 0,0 0 0 0 0,0 0 0 0 0,0 0-1 0 0,0 3 148 0 0,1-6 8 0 0,0 0-1 0 0,0 0 0 0 0,0 0 0 0 0,0 0 0 0 0,1 0 0 0 0,-1 0 0 0 0,0 0 0 0 0,0 0 0 0 0,0 0 1 0 0,0 1-1 0 0,0-1 0 0 0,0 0 0 0 0,0 0 0 0 0,0 0 0 0 0,0 0 0 0 0,0 0 0 0 0,0 0 0 0 0,0 0 0 0 0,0 0 1 0 0,0 0-1 0 0,0 0 0 0 0,0 0 0 0 0,1 0 0 0 0,-1 0 0 0 0,0 0 0 0 0,0 1 0 0 0,0-1 0 0 0,0 0 1 0 0,0 0-1 0 0,0 0 0 0 0,0 0 0 0 0,0 0 0 0 0,0 0 0 0 0,1 0 0 0 0,-1 0 0 0 0,0 0 0 0 0,0 0 0 0 0,0 0 1 0 0,0 0-1 0 0,0 0 0 0 0,0 0 0 0 0,0 0 0 0 0,0 0 0 0 0,0 0 0 0 0,1-1 0 0 0,-1 1 0 0 0,0 0-7 0 0,7-3 652 0 0,4-4-125 0 0,-11 7-562 0 0,11-9 95 0 0,0-1 1 0 0,-2 1-1 0 0,1-2 0 0 0,-1 1 1 0 0,0-2-1 0 0,-1 1 0 0 0,6-12-60 0 0,-9 15 0 0 0,1 0 0 0 0,0 1 0 0 0,1 0 0 0 0,-1 0 0 0 0,5-3 0 0 0,-10 9 0 0 0,-1 1 0 0 0,0 0 0 0 0,1-1 0 0 0,-1 1 0 0 0,0 0 0 0 0,1 0 0 0 0,-1-1 0 0 0,1 1 0 0 0,-1 0 0 0 0,0 0 0 0 0,1 0 0 0 0,-1-1 0 0 0,1 1 0 0 0,-1 0 0 0 0,1 0 0 0 0,-1 0 0 0 0,1 0 0 0 0,-1 0 0 0 0,0 0 0 0 0,1 0 0 0 0,-1 0 0 0 0,1 0 0 0 0,-1 0 0 0 0,1 0 0 0 0,-1 0 0 0 0,1 1 0 0 0,-1-1 0 0 0,1 0 0 0 0,-1 0 0 0 0,0 0 0 0 0,1 1 0 0 0,-1-1 0 0 0,0 0 0 0 0,1 0 0 0 0,-1 1 0 0 0,1-1 0 0 0,-1 0 0 0 0,0 1 0 0 0,0-1 0 0 0,1 0 0 0 0,-1 1 0 0 0,0-1 0 0 0,1 0 0 0 0,-1 1 0 0 0,0-1 0 0 0,0 1 0 0 0,0-1 0 0 0,0 1 0 0 0,1-1 0 0 0,-1 1 0 0 0,0 0 0 0 0,8 10 0 0 0,-5-8 0 0 0,-1 1 0 0 0,1-1 0 0 0,-1 0 0 0 0,0 1 0 0 0,0 0 0 0 0,-1-1 0 0 0,1 1 0 0 0,-1 0 0 0 0,1 2 0 0 0,30 143 586 0 0,-21-95 50 0 0,-2-15 157 0 0,1 21-793 0 0,-8-43 79 0 0,1-1 0 0 0,0 0 0 0 0,1 0 0 0 0,5 13-79 0 0,-7-24 32 0 0,-1-1 0 0 0,1 0-1 0 0,-1 1 1 0 0,-1-1 0 0 0,1 1 0 0 0,0-1-1 0 0,-1 1 1 0 0,0 0 0 0 0,0-1 0 0 0,-1 1 0 0 0,1-1-1 0 0,-2 4-31 0 0,2-6 15 0 0,0-1-1 0 0,0 1 0 0 0,0 0 1 0 0,0 0-1 0 0,0-1 0 0 0,1 1 1 0 0,-1 0-1 0 0,0 0 0 0 0,1-1 1 0 0,-1 1-1 0 0,1 0 1 0 0,0-1-1 0 0,0 1 0 0 0,-1 0 1 0 0,1-1-1 0 0,0 1 0 0 0,0-1 1 0 0,1 1-15 0 0,-2-1 5 0 0,1-1 2 0 0,-1 1 0 0 0,0-1 0 0 0,1 1-1 0 0,-1-1 1 0 0,0 1 0 0 0,0-1 0 0 0,1 1-1 0 0,-1 0 1 0 0,0-1 0 0 0,0 1-1 0 0,0-1 1 0 0,0 1 0 0 0,0 0 0 0 0,0-1-1 0 0,0 1 1 0 0,0 0 0 0 0,0-1 0 0 0,0 1-1 0 0,0-1 1 0 0,0 1 0 0 0,0 0 0 0 0,-1-1-1 0 0,1 1 1 0 0,0-1 0 0 0,0 1 0 0 0,-1-1-1 0 0,1 1 1 0 0,0-1 0 0 0,-1 1 0 0 0,1-1-1 0 0,-1 1-6 0 0,1 0 8 0 0,-1-1-1 0 0,1 0 0 0 0,0 1 1 0 0,-1-1-1 0 0,1 1 0 0 0,0 0 0 0 0,0-1 1 0 0,-1 1-1 0 0,1-1 0 0 0,0 1 1 0 0,0-1-1 0 0,0 1 0 0 0,0 0 0 0 0,-1-1 1 0 0,1 1-1 0 0,0-1 0 0 0,0 1 1 0 0,0 0-1 0 0,0-1 0 0 0,1 1 0 0 0,-1-1 1 0 0,0 1-1 0 0,0 0 0 0 0,0-1-7 0 0,4 8 120 0 0,-3-7-109 0 0,-1-1-1 0 0,0 1 0 0 0,1-1 1 0 0,-1 1-1 0 0,1 0 0 0 0,-1-1 1 0 0,0 1-1 0 0,1 0 0 0 0,-1 0 1 0 0,0-1-1 0 0,0 1 0 0 0,0 0 1 0 0,0 0-1 0 0,1-1 1 0 0,-1 1-1 0 0,0 0 0 0 0,0 0 1 0 0,0-1-1 0 0,-1 1 0 0 0,1 0 1 0 0,0 0-1 0 0,0-1 0 0 0,0 1 1 0 0,0 0-1 0 0,-1-1 0 0 0,1 1 1 0 0,0 0-1 0 0,-1-1 0 0 0,1 1 1 0 0,-1 0-1 0 0,1-1 0 0 0,-1 1 1 0 0,1 0-1 0 0,-1-1 0 0 0,1 1 1 0 0,-1-1-1 0 0,1 1-10 0 0,-3 2 28 0 0,2-2-18 0 0,0 0-1 0 0,0 0 1 0 0,0 0-1 0 0,0 0 0 0 0,0 0 1 0 0,-1-1-1 0 0,1 1 1 0 0,0 0-1 0 0,-1-1 0 0 0,1 1 1 0 0,0-1-1 0 0,-1 1 1 0 0,0 0-10 0 0,-6 0 102 0 0,1 1 1 0 0,-1-1 0 0 0,1 0 0 0 0,-1 0 0 0 0,1-1-1 0 0,-1 0 1 0 0,1 0 0 0 0,-1-1 0 0 0,-5-1-103 0 0,10 2 5 0 0,-6-1 40 0 0,0-1 0 0 0,1 1 0 0 0,0-1 1 0 0,-8-3-46 0 0,13 4 44 0 0,0-1 0 0 0,0 1 0 0 0,0-1 0 0 0,0 1 0 0 0,0-1 0 0 0,0 0 0 0 0,0-1 0 0 0,1 1 0 0 0,-1 0 0 0 0,1-1 0 0 0,0 1 0 0 0,-1-1 1 0 0,0-1-45 0 0,2 2 14 0 0,-1 0 1 0 0,0-1 0 0 0,1 1 0 0 0,-1-1 0 0 0,1 1 0 0 0,0-1 0 0 0,0 0-1 0 0,0 1 1 0 0,0-1 0 0 0,0 0 0 0 0,1 0 0 0 0,-1 0 0 0 0,1 0-1 0 0,0 1 1 0 0,-1-1 0 0 0,1 0 0 0 0,1 0 0 0 0,-1 0 0 0 0,0 0 0 0 0,1 0-1 0 0,0 1 1 0 0,-1-1 0 0 0,1 0 0 0 0,0 0 0 0 0,0 1 0 0 0,1-1 0 0 0,-1 1-1 0 0,0-1 1 0 0,1 1-15 0 0,2-3 5 0 0,-1 1-1 0 0,1-1 0 0 0,0 1 1 0 0,1 0-1 0 0,-1 1 0 0 0,1-1 1 0 0,0 1-1 0 0,0 0 0 0 0,0 0 1 0 0,0 0-1 0 0,0 1 0 0 0,1 0 1 0 0,4-2-5 0 0,12-5 7 0 0,-17 7-6 0 0,0 1 1 0 0,0-1-1 0 0,1 1 0 0 0,-1 0 0 0 0,0 1 0 0 0,0-1 0 0 0,5 1-1 0 0,12-2-82 0 0,-1 0-257 0 0,8-1-630 0 0,-8 0-5857 0 0,0 1-669 0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13:17.30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191 48 8288 0 0,'8'1'47'0'0,"-2"-1"234"0"0,-10-3 24 0 0,4 3-301 0 0,0 0 1 0 0,0 0-1 0 0,0 0 0 0 0,0 0 0 0 0,-1 0 1 0 0,1 0-1 0 0,0 0 0 0 0,0-1 0 0 0,0 1 1 0 0,0 0-1 0 0,0 0 0 0 0,0 0 0 0 0,0 0 1 0 0,0 0-1 0 0,0 0 0 0 0,-1 0 0 0 0,1 0 1 0 0,0 0-1 0 0,0 0 0 0 0,0 0 0 0 0,0 0 0 0 0,0 0 1 0 0,0 0-1 0 0,0-1 0 0 0,0 1 0 0 0,0 0 1 0 0,0 0-1 0 0,0 0 0 0 0,0 0 0 0 0,0 0 1 0 0,0 0-1 0 0,0 0 0 0 0,0 0 0 0 0,0-1 1 0 0,0 1-1 0 0,0 0 0 0 0,0 0 0 0 0,0 0 1 0 0,0 0-1 0 0,0 0 0 0 0,0 0 0 0 0,0 0 1 0 0,0 0-1 0 0,0 0 0 0 0,0-1 0 0 0,0 1 1 0 0,0 0-1 0 0,0 0 0 0 0,0 0 0 0 0,0 0 1 0 0,0 0-1 0 0,0 0 0 0 0,0 0 0 0 0,1 0 1 0 0,-1 0-1 0 0,0 0 0 0 0,0 0 0 0 0,0 0 1 0 0,0-1-1 0 0,0 1 0 0 0,0 0 0 0 0,0 0 1 0 0,0 0-1 0 0,0 0 0 0 0,0 0 0 0 0,1 0-4 0 0,2-4-895 0 0,-12-1 14 0 0,-5-1 1082 0 0,14 6-174 0 0,0 0-1 0 0,0 0 0 0 0,0 0 0 0 0,0 0 0 0 0,0 0 0 0 0,1 0 0 0 0,-1 0 0 0 0,0 0 0 0 0,0 0 0 0 0,0 0 0 0 0,0 0 1 0 0,0-1-1 0 0,0 1 0 0 0,0 0 0 0 0,1 0 0 0 0,-1 0 0 0 0,0 0 0 0 0,0 0 0 0 0,0 0 0 0 0,0 0 0 0 0,0-1 1 0 0,0 1-1 0 0,0 0 0 0 0,0 0 0 0 0,0 0 0 0 0,0 0 0 0 0,0 0 0 0 0,0-1 0 0 0,0 1 0 0 0,0 0 0 0 0,0 0 0 0 0,0 0 1 0 0,0 0-1 0 0,0 0 0 0 0,0-1 0 0 0,0 1 0 0 0,0 0 0 0 0,0 0 0 0 0,0 0 0 0 0,0 0 0 0 0,0 0 0 0 0,0 0 0 0 0,0-1 1 0 0,0 1-1 0 0,0 0 0 0 0,0 0 0 0 0,-1 0 0 0 0,1 0 0 0 0,0 0 0 0 0,0 0 0 0 0,0 0 0 0 0,0-1 0 0 0,0 1 1 0 0,0 0-1 0 0,0 0 0 0 0,-1 0-26 0 0,-14-3 757 0 0,13 1-209 0 0,12 2 195 0 0,-9 0-231 0 0,-1 0 0 0 0,0 0 0 0 0,3-1-70 0 0,9-2-463 0 0,3 0 746 0 0,-16 0-87 0 0,-11-1 138 0 0,11 4-264 0 0,-4 2 511 0 0,-10 3-530 0 0,11-5-478 0 0,1 1-1 0 0,0 0 0 0 0,0 0 1 0 0,-1 0-1 0 0,1 1 1 0 0,0-1-1 0 0,0 1 0 0 0,-2 2-14 0 0,2-3 29 0 0,0 0 0 0 0,1 0-1 0 0,-1 0 1 0 0,0 0-1 0 0,1 0 1 0 0,-1 0-1 0 0,0-1 1 0 0,-2 1-29 0 0,-19 5 391 0 0,24-6-350 0 0,-1 0 0 0 0,0 1 0 0 0,0-1 0 0 0,0 1 0 0 0,0-1 0 0 0,0 1 0 0 0,1-1 0 0 0,-1 1 0 0 0,0 0 0 0 0,0-1 0 0 0,1 1 0 0 0,-1 0 0 0 0,1 0 0 0 0,-1-1 0 0 0,0 1 0 0 0,1 0 0 0 0,0 0 0 0 0,-1 0 0 0 0,1 0 0 0 0,-1 0-41 0 0,0 1 53 0 0,1 0-1 0 0,-2 0 1 0 0,1-1-1 0 0,0 1 0 0 0,0 0 1 0 0,0 0-1 0 0,-1-1 1 0 0,1 1-1 0 0,-1-1 0 0 0,0 1 1 0 0,1-1-1 0 0,-3 1-52 0 0,3-1-1 0 0,-1 0-1 0 0,1 1 1 0 0,0-1 0 0 0,-1 0-1 0 0,1 0 1 0 0,0 1 0 0 0,0-1-1 0 0,-1 0 1 0 0,1 1-1 0 0,0-1 1 0 0,1 1 0 0 0,-1 0-1 0 0,0-1 1 0 0,0 1-1 0 0,0 1 2 0 0,1 1 0 0 0,-1-3 0 0 0,1 1 0 0 0,0 0 0 0 0,0-1 0 0 0,-1 1 0 0 0,1-1 0 0 0,0 1 0 0 0,-1 0 0 0 0,0-1 0 0 0,1 1 0 0 0,-1-1 0 0 0,0 0 0 0 0,0 1 0 0 0,0-1 0 0 0,0 0 0 0 0,0 1 0 0 0,0-1 0 0 0,-1 1 0 0 0,1-1 0 0 0,0 0 0 0 0,0 0 0 0 0,1 1 0 0 0,-1-1 0 0 0,0 0 0 0 0,1 0 0 0 0,-1 1 0 0 0,1-1 0 0 0,-1 0 0 0 0,1 1 0 0 0,0-1 0 0 0,-1 0 0 0 0,1 1 0 0 0,0-1 0 0 0,0 2 0 0 0,0-1 0 0 0,0 0 0 0 0,-1-1 0 0 0,1 1 0 0 0,0 0 0 0 0,-1 0 0 0 0,0 0 0 0 0,1 0 0 0 0,-1-1 0 0 0,0 1 0 0 0,0 0 0 0 0,0 0 0 0 0,-2 1 0 0 0,3-2 0 0 0,-1 0 0 0 0,0 0 0 0 0,1-1 0 0 0,-1 1 0 0 0,1 0 0 0 0,-1 0 0 0 0,1 0 0 0 0,0-1 0 0 0,-1 1 0 0 0,1 0 0 0 0,0 0 0 0 0,0 0 0 0 0,0 0 0 0 0,-1 0 0 0 0,1 0 0 0 0,0 0 0 0 0,0-1 0 0 0,0 1 0 0 0,0 0 0 0 0,0 0 0 0 0,1 0 0 0 0,-1 0 0 0 0,0 0 0 0 0,0 0 0 0 0,1 0 0 0 0,-1 0 0 0 0,0 0 0 0 0,0 5 0 0 0,-1-5 0 0 0,0 3 0 0 0,11 0 72 0 0,-8-3 299 0 0,1-1 117 0 0,13-2 8 0 0,-9 2-407 0 0,1-1 0 0 0,-1 0-1 0 0,0-1 1 0 0,0 1 0 0 0,0-1 0 0 0,0-1-1 0 0,4-1-88 0 0,16-3 0 0 0,-25 7 0 0 0,0 0 0 0 0,1-1 0 0 0,-1 1 0 0 0,1-1 0 0 0,-1 1 0 0 0,0-1 0 0 0,1 0 0 0 0,-1 0 0 0 0,0 0 0 0 0,0 0 0 0 0,0 0 0 0 0,1-1 0 0 0,-1 1 0 0 0,-1-1 0 0 0,1 1 0 0 0,0-1 0 0 0,0 1 0 0 0,0-1 0 0 0,-1 0 0 0 0,1-1 0 0 0,-1 1 0 0 0,1 1 0 0 0,-1-1 0 0 0,0 1 0 0 0,1-1 0 0 0,-1 1 0 0 0,1 0 0 0 0,-1-1 0 0 0,1 1 0 0 0,0 0 0 0 0,0 0 0 0 0,-1 0 0 0 0,1 0 0 0 0,1 0 0 0 0,-1 0 0 0 0,0 1 0 0 0,0-1 0 0 0,0 0 0 0 0,0 0 0 0 0,-1-1 0 0 0,1 1 0 0 0,0 0 0 0 0,-1-1 0 0 0,1 1 0 0 0,-1-1 0 0 0,1 1 0 0 0,-1-1 0 0 0,0 1 0 0 0,2-3 0 0 0,2-8 0 0 0,5-9 0 0 0,-10 21 0 0 0,1-1 0 0 0,-1 1 0 0 0,1-1 0 0 0,-1 1 0 0 0,0-1 0 0 0,1 1 0 0 0,-1-1 0 0 0,0 0 0 0 0,0 1 0 0 0,0-1 0 0 0,1 0 0 0 0,-1 1 0 0 0,0-1 0 0 0,0 0 0 0 0,0 1 0 0 0,0-1 0 0 0,0 0 0 0 0,0 1 0 0 0,0-1 0 0 0,0 0 0 0 0,0 1 0 0 0,-1-1 0 0 0,1 0 0 0 0,0 1 0 0 0,0-1 0 0 0,-1 0 0 0 0,1 1 0 0 0,0-1 0 0 0,-1 1 0 0 0,1-1 0 0 0,0 1 0 0 0,-1-1 0 0 0,1 0 0 0 0,-1 1 0 0 0,1 0 0 0 0,-1-1 0 0 0,1 1 0 0 0,-1-1 0 0 0,1 1 0 0 0,-1-1 0 0 0,0 0 0 0 0,-2-4 0 0 0,3 4 0 0 0,0 1 0 0 0,0 0 0 0 0,1 0 0 0 0,-1 0 0 0 0,0 0 0 0 0,0-1 0 0 0,0 1 0 0 0,0 0 0 0 0,0 0 0 0 0,0 0 0 0 0,0-1 0 0 0,0 1 0 0 0,0 0 0 0 0,0 0 0 0 0,0 0 0 0 0,0 0 0 0 0,0-1 0 0 0,0 1 0 0 0,0 0 0 0 0,0 0 0 0 0,0 0 0 0 0,0-1 0 0 0,-1 1 0 0 0,1 0 0 0 0,0 0 0 0 0,0 0 0 0 0,0 0 0 0 0,0 0 0 0 0,0-1 0 0 0,0 1 0 0 0,0 0 0 0 0,-1 0 0 0 0,1 0 0 0 0,0 0 0 0 0,0 0 0 0 0,0 0 0 0 0,0 0 0 0 0,0-1 0 0 0,-1 1 0 0 0,1 0 0 0 0,0 0 0 0 0,0 0 0 0 0,0 0 0 0 0,-1 0 0 0 0,1 0 0 0 0,0 0 0 0 0,0 0 0 0 0,0 0 0 0 0,0 0 0 0 0,-1 0 0 0 0,1 0 0 0 0,0 0 0 0 0,0 0 0 0 0,0 0 0 0 0,-1 0 0 0 0,1 0 0 0 0,0 0 0 0 0,0 0 0 0 0,0 1 0 0 0,0-1 0 0 0,-1 0 0 0 0,1 0 0 0 0,0 0 0 0 0,0 0 0 0 0,0 0 0 0 0,-1 0 0 0 0,1 1 0 0 0,0-1 0 0 0,0 0 0 0 0,-1 0 0 0 0,1 1 0 0 0,0-1 0 0 0,0 0 0 0 0,0 1 0 0 0,-1-1 0 0 0,1 0 0 0 0,0 1 0 0 0,0-1 0 0 0,0 0 0 0 0,0 0 0 0 0,0 1 0 0 0,0-1 0 0 0,-1 1 0 0 0,1-1 0 0 0,0 0 0 0 0,0 1 0 0 0,0-1 0 0 0,0 0 0 0 0,0 1 0 0 0,0-1 0 0 0,0 0 0 0 0,1 1 0 0 0,-1-1 0 0 0,0 0 0 0 0,0 1 0 0 0,0-1 0 0 0,0 0 0 0 0,0 1 0 0 0,1-1 0 0 0,-1 0 0 0 0,0 1 0 0 0,0-1 0 0 0,0 0 0 0 0,1 0 0 0 0,-1 1 0 0 0,0-1 0 0 0,0 0 0 0 0,1 0 0 0 0,-1 1 0 0 0,0-1 0 0 0,1 0 0 0 0,7 7 0 0 0,-7-6 0 0 0,0 0 0 0 0,0 0 0 0 0,0-1 0 0 0,-1 1 0 0 0,1 0 0 0 0,0 0 0 0 0,0 0 0 0 0,0 0 0 0 0,-1 0 0 0 0,1 0 0 0 0,-1 0 0 0 0,1 0 0 0 0,-1 0 0 0 0,1 0 0 0 0,-1 1 0 0 0,1-1 0 0 0,-1 0 0 0 0,0 0 0 0 0,0 0 0 0 0,0 1 0 0 0,0-1 0 0 0,1 0 0 0 0,-2 1 0 0 0,2 0 0 0 0,-1 0 0 0 0,0 0 0 0 0,1 0 0 0 0,-1-1 0 0 0,1 1 0 0 0,-1 0 0 0 0,1-1 0 0 0,0 1 0 0 0,0 0 0 0 0,0-1 0 0 0,0 0 0 0 0,-1 1 0 0 0,1-1 0 0 0,0 0 0 0 0,-1 1 0 0 0,1-1 0 0 0,-1 0 0 0 0,1 1 0 0 0,-1-1 0 0 0,0 1 0 0 0,1-1 0 0 0,-1 1 0 0 0,0-1 0 0 0,0 0 0 0 0,0 1 0 0 0,0-1 0 0 0,0 1 0 0 0,-1 0 0 0 0,1-1 0 0 0,0 0 0 0 0,-1-1-1 0 0,1 1 1 0 0,0 0 0 0 0,0-1-1 0 0,0 1 1 0 0,0 0 0 0 0,-1 0-1 0 0,1-1 1 0 0,0 1 0 0 0,0 0-1 0 0,1-1 1 0 0,-1 1 0 0 0,0 0-1 0 0,0-1 1 0 0,0 1 0 0 0,0 0-1 0 0,1-1 1 0 0,-1 1 0 0 0,0 0-1 0 0,1 0 1 0 0,6 19 79 0 0,-6-12 324 0 0,-1-7-361 0 0,0-1 0 0 0,0 1 0 0 0,1 0 0 0 0,-1-1 0 0 0,0 1 0 0 0,0-1 0 0 0,0 1 0 0 0,1 0 0 0 0,-1-1 0 0 0,0 1 0 0 0,1 0 0 0 0,-1-1 0 0 0,0 1 0 0 0,1-1 0 0 0,-1 1 0 0 0,1-1 0 0 0,-1 1-1 0 0,1-1 1 0 0,-1 0 0 0 0,1 1 0 0 0,-1-1 0 0 0,1 1 0 0 0,0-1-42 0 0,1 1 57 0 0,0 0-1 0 0,0 0 0 0 0,1 0 1 0 0,-1 0-1 0 0,0 0 1 0 0,1 0-1 0 0,-1-1 0 0 0,1 1 1 0 0,-1-1-1 0 0,1 0 1 0 0,-1 0-1 0 0,1 0-56 0 0,33-1-180 0 0,-24 0 90 0 0,-8 1-51 0 0,-1 0-116 0 0,-1 0 0 0 0,1 0-1 0 0,0-1 1 0 0,-1 1-1 0 0,1 0 1 0 0,-1-1 0 0 0,1 0-1 0 0,-1 1 1 0 0,1-1 0 0 0,-1 0-1 0 0,1 0 1 0 0,-1-1-1 0 0,0 1 1 0 0,0 0 0 0 0,2-2 257 0 0,10-3-1534 0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13:26.05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8 224 11920 0 0,'0'0'546'0'0,"-2"0"-10"0"0,-2-4-300 0 0,3 3 11 0 0,1 1 45 0 0,0 0 11 0 0,0 0-31 0 0,0 0-135 0 0,4 6 6 0 0,-2-3-87 0 0,0 0 1 0 0,0 0-1 0 0,0 1 1 0 0,-1-1-1 0 0,1 1 1 0 0,-1-1-1 0 0,0 1 1 0 0,1-1-1 0 0,-2 1 1 0 0,1 0-1 0 0,0 0 1 0 0,-1-1-1 0 0,0 3-56 0 0,2 3 522 0 0,0 1 0 0 0,1 0-1 0 0,-1 0 1 0 0,4 5-522 0 0,5 17 1362 0 0,5 5-754 0 0,-16-36-605 0 0,0-1 0 0 0,0 1 0 0 0,0 0 0 0 0,0-1 0 0 0,0 1 0 0 0,0-1 0 0 0,0 1 0 0 0,-1-1 0 0 0,1 1 0 0 0,0-1 0 0 0,0 1 0 0 0,0-1 0 0 0,0 1 0 0 0,-1 0 0 0 0,1-1 0 0 0,0 0-1 0 0,-1 1 1 0 0,1-1 0 0 0,0 1 0 0 0,-1-1 0 0 0,1 1 0 0 0,-1-1-3 0 0,0 1 14 0 0,1 0-8 0 0,0-1 0 0 0,0 0 0 0 0,0 1 0 0 0,1-1-1 0 0,-1 1 1 0 0,0-1 0 0 0,0 0 0 0 0,0 1 0 0 0,0-1 0 0 0,0 1 0 0 0,1-1 0 0 0,-1 0 0 0 0,0 1-1 0 0,0-1 1 0 0,0 0 0 0 0,1 1 0 0 0,-1-1 0 0 0,0 0 0 0 0,1 0 0 0 0,-1 1 0 0 0,0-1-1 0 0,1 0 1 0 0,-1 0 0 0 0,0 1 0 0 0,1-1 0 0 0,-1 0-6 0 0,8 6 52 0 0,-8-6-52 0 0,1 0 0 0 0,-1 1 0 0 0,0-1 0 0 0,0 0 0 0 0,0 0 0 0 0,1 0 0 0 0,-1 0 0 0 0,0 1-1 0 0,0-1 1 0 0,0 0 0 0 0,1 0 0 0 0,-1 0 0 0 0,0 0 0 0 0,1 0 0 0 0,-1 1 0 0 0,0-1 0 0 0,0 0 0 0 0,1 0-1 0 0,-1 0 1 0 0,0 0 0 0 0,0 0 0 0 0,1 0 0 0 0,-1 0 0 0 0,0 0 0 0 0,1 0 0 0 0,-1 0 0 0 0,0 0 0 0 0,0 0-1 0 0,1 0 1 0 0,-1-1 0 0 0,0 1 0 0 0,1 0 0 0 0,-1 0 0 0 0,0 0 0 0 0,0 0 0 0 0,1 0 0 0 0,-1-1 0 0 0,0 1-1 0 0,0 0 1 0 0,0 0 0 0 0,1 0 0 0 0,-1-1 0 0 0,0 1 0 0 0,0 0 0 0 0,0 0 0 0 0,3-16 559 0 0,-1 1-362 0 0,18-62-183 0 0,-17 56-138 0 0,-3 18 102 0 0,0 0-1 0 0,1 0 0 0 0,-1 0 0 0 0,1 0 1 0 0,0 0-1 0 0,0 0 0 0 0,0 0 0 0 0,1-1 23 0 0,6-19-171 0 0,-4 9 122 0 0,-4 13 45 0 0,1 0 0 0 0,0 0 0 0 0,-1 0-1 0 0,1 0 1 0 0,0 0 0 0 0,0 0-1 0 0,0 0 1 0 0,0 0 0 0 0,0 0 0 0 0,0 0-1 0 0,0 0 1 0 0,0 1 0 0 0,0-1-1 0 0,0 0 1 0 0,0 1 0 0 0,0-1 0 0 0,1 1-1 0 0,-1-1 1 0 0,0 1 0 0 0,0 0-1 0 0,1-1 1 0 0,-1 1 0 0 0,0 0 4 0 0,33-2-131 0 0,-28 2 79 0 0,-3 0 42 0 0,0 1 0 0 0,0-1 1 0 0,-1 1-1 0 0,1-1 0 0 0,0 1 0 0 0,-1 0 0 0 0,1 0 0 0 0,-1 0 1 0 0,1 0-1 0 0,-1 0 0 0 0,1 1 0 0 0,-1-1 0 0 0,0 1 0 0 0,0 0 1 0 0,0 0-1 0 0,0 0 0 0 0,1 0 10 0 0,5 7-32 0 0,-1 0 1 0 0,0 0-1 0 0,3 7 32 0 0,-4-8-1 0 0,-1 2-18 0 0,0-1-1 0 0,-1 1 0 0 0,2 5 20 0 0,1 1-1 0 0,10 37 55 0 0,-16-53-54 0 0,-1 1 0 0 0,0-1 1 0 0,0 1-1 0 0,0-1 0 0 0,0 1 1 0 0,0-1-1 0 0,0 1 0 0 0,0-1 1 0 0,0 1-1 0 0,0-1 0 0 0,0 1 1 0 0,0-1-1 0 0,0 1 0 0 0,0-1 0 0 0,0 0 1 0 0,0 1-1 0 0,-1-1 0 0 0,1 1 1 0 0,0-1-1 0 0,0 1 0 0 0,0-1 1 0 0,-1 1-1 0 0,1-1 0 0 0,-1 1 4 0 0,1 0-1 0 0,-1 0 1 0 0,1 0-1 0 0,0-1 1 0 0,-1 1-1 0 0,1 0 1 0 0,0 0-1 0 0,0 0 1 0 0,0 0-1 0 0,-1 0 1 0 0,1 0 0 0 0,0 0-1 0 0,0 0 1 0 0,0 0-1 0 0,1 0 1 0 0,-1 0-1 0 0,0 0 1 0 0,0 0-1 0 0,0 0 1 0 0,1 0 0 0 0,-1-1-1 0 0,1 2-3 0 0,-1-1 381 0 0,0-1 110 0 0,0 0 18 0 0,0 0-99 0 0,0 0-416 0 0,0 0-118 0 0,-1-1 127 0 0,1 0-1 0 0,-1 0 0 0 0,1 0 0 0 0,0 0 1 0 0,0 0-1 0 0,0 0 0 0 0,-1 0 0 0 0,1 0 1 0 0,0 0-1 0 0,0 0 0 0 0,0 0 0 0 0,0 0 1 0 0,1 0-1 0 0,-1 0-2 0 0,0-4 55 0 0,0-2-24 0 0,0 1 0 0 0,1-1 0 0 0,-1 0 0 0 0,1 1 0 0 0,1-1 0 0 0,-1 1 0 0 0,2-2-31 0 0,2-15 86 0 0,-4 21-80 0 0,0 0 1 0 0,-1 0-1 0 0,1 0 1 0 0,0 0 0 0 0,0 0-1 0 0,0 0 1 0 0,0 1-1 0 0,0-1 1 0 0,1 0-7 0 0,-1 0 11 0 0,0 1 0 0 0,0-1 1 0 0,0 1-1 0 0,0-1 0 0 0,0 1 0 0 0,0-1 0 0 0,-1 0 0 0 0,1 1 1 0 0,0-2-12 0 0,-1 0 4 0 0,0 2-7 0 0,0 0 1 0 0,0 1-1 0 0,0-1 1 0 0,0 0-1 0 0,0 0 1 0 0,1 0-1 0 0,-1 0 1 0 0,0 0-1 0 0,0 0 1 0 0,1 0-1 0 0,-1 1 1 0 0,1-1-1 0 0,-1 0 1 0 0,0 0-1 0 0,1 1 1 0 0,0-1-1 0 0,-1 0 1 0 0,1 0-1 0 0,-1 1 1 0 0,1-1-1 0 0,0 1 1 0 0,-1-1-1 0 0,1 0 1 0 0,0 1-1 0 0,0-1 1 0 0,0 1-1 0 0,-1 0 1 0 0,1-1-1 0 0,0 1 1 0 0,0 0-1 0 0,0-1 1 0 0,0 1-1 0 0,0 0 3 0 0,10-4-56 0 0,-8 2 54 0 0,0 1 0 0 0,-1 0 0 0 0,1 0 0 0 0,0 0-1 0 0,0 0 1 0 0,0 0 0 0 0,0 1 0 0 0,0 0-1 0 0,0-1 1 0 0,0 1 0 0 0,0 0 0 0 0,0 0 0 0 0,0 1-1 0 0,3-1 3 0 0,-2 1 0 0 0,0 0 0 0 0,-1 0 0 0 0,1 0 0 0 0,0 1 0 0 0,0-1 0 0 0,-1 1 0 0 0,1 0 0 0 0,-1 0 0 0 0,0 0 0 0 0,1 0 0 0 0,-1 1 0 0 0,0 0 0 0 0,0-1 0 0 0,-1 1 0 0 0,1 0 0 0 0,0 0 0 0 0,-1 0 0 0 0,0 1 0 0 0,0-1 0 0 0,0 0 0 0 0,0 1 0 0 0,0 1 0 0 0,5 9 1 0 0,-5-8-19 0 0,1 0 0 0 0,0-1 0 0 0,0 1 0 0 0,0-1 0 0 0,1 1 0 0 0,0-1 0 0 0,2 3 18 0 0,-5-8-9 0 0,0 1 0 0 0,0 0-1 0 0,0-1 1 0 0,0 1 0 0 0,0 0 0 0 0,0 0 0 0 0,0 0 0 0 0,-1 0-1 0 0,1 0 1 0 0,0 0 0 0 0,-1 0 0 0 0,1 0 0 0 0,-1 0 0 0 0,1 0-1 0 0,-1 0 1 0 0,1 0 0 0 0,-1 1 0 0 0,0-1 0 0 0,0 0-1 0 0,0 0 1 0 0,1 0 0 0 0,-1 1 0 0 0,0-1 0 0 0,0 0 0 0 0,-1 0-1 0 0,1 0 10 0 0,0 0-28 0 0,1 0-1 0 0,-1-1 1 0 0,0 1-1 0 0,0-1 0 0 0,1 1 1 0 0,-1-1-1 0 0,0 1 1 0 0,1-1-1 0 0,-1 1 1 0 0,1-1-1 0 0,-1 1 0 0 0,1-1 1 0 0,-1 1-1 0 0,1-1 1 0 0,-1 1-1 0 0,1-1 1 0 0,-1 0-1 0 0,1 0 0 0 0,-1 1 1 0 0,1-1-1 0 0,-1 0 1 0 0,1 0-1 0 0,0 1 1 0 0,-1-1-1 0 0,1 0 29 0 0,19 5-3438 0 0,-16-4 1477 0 0,13 2-4513 0 0</inkml:trace>
  <inkml:trace contextRef="#ctx0" brushRef="#br0" timeOffset="344.701">891 211 14280 0 0,'-16'0'1528'0'0,"11"2"-1354"0"0,-1 0 0 0 0,1 1 0 0 0,0 0 0 0 0,0-1 0 0 0,0 2 0 0 0,1-1 0 0 0,-1 0 0 0 0,1 1 0 0 0,-4 3-174 0 0,2-1 101 0 0,0-1-1 0 0,-1 0 0 0 0,1 0 0 0 0,-1-1-100 0 0,-3 2 116 0 0,1 0-1 0 0,0 0 1 0 0,0 1-1 0 0,0 0 1 0 0,1 0-1 0 0,0 1 1 0 0,1 0-1 0 0,0 1 1 0 0,0-1-1 0 0,1 1 1 0 0,0 1-1 0 0,0-1 1 0 0,1 2-116 0 0,4-10 7 0 0,1 0-1 0 0,-1 1 1 0 0,1-1 0 0 0,0 0 0 0 0,-1 1 0 0 0,1-1 0 0 0,0 1-1 0 0,0-1 1 0 0,0 1 0 0 0,0-1 0 0 0,0 1 0 0 0,0-1-1 0 0,0 0 1 0 0,1 1 0 0 0,-1-1 0 0 0,0 1 0 0 0,1-1 0 0 0,-1 0-1 0 0,1 1 1 0 0,0-1 0 0 0,-1 0 0 0 0,1 1 0 0 0,1 0-7 0 0,2 7 92 0 0,-3-8-79 0 0,0 0 1 0 0,1 0-1 0 0,-1 1 0 0 0,0-1 1 0 0,1 0-1 0 0,-1 0 0 0 0,1-1 1 0 0,-1 1-1 0 0,1 0 0 0 0,-1 0 1 0 0,1-1-1 0 0,-1 1 0 0 0,3 0-13 0 0,-1 0 28 0 0,3 2-38 0 0,1 0 0 0 0,-1-1 0 0 0,0 0 0 0 0,1 0 0 0 0,-1-1 0 0 0,1 0 0 0 0,-1 0 0 0 0,1 0 0 0 0,0-1 0 0 0,-1 0 0 0 0,1-1 0 0 0,0 1 10 0 0,51-8 640 0 0,-58 8-630 0 0,1 0 0 0 0,-1 0 0 0 0,0 0 0 0 0,1 0 0 0 0,-1 0-1 0 0,0 0 1 0 0,1-1 0 0 0,-1 1 0 0 0,0 0 0 0 0,1 0 0 0 0,-1 0-1 0 0,0 0 1 0 0,1 0 0 0 0,-1-1 0 0 0,0 1 0 0 0,1 0 0 0 0,-1 0-1 0 0,0-1 1 0 0,0 1 0 0 0,1 0 0 0 0,-1 0 0 0 0,0-1 0 0 0,0 1-1 0 0,0 0 1 0 0,1 0 0 0 0,-1-1 0 0 0,0 1 0 0 0,0 0 0 0 0,0-1-1 0 0,0 1 1 0 0,0 0 0 0 0,0-1 0 0 0,0 1 0 0 0,0-1-10 0 0,1 1 6 0 0,-1-1-1 0 0,0 1 1 0 0,0 0 0 0 0,0-1 0 0 0,0 1-1 0 0,0-1 1 0 0,0 1 0 0 0,1-1 0 0 0,-1 1-1 0 0,0 0 1 0 0,0-1 0 0 0,1 1 0 0 0,-1 0 0 0 0,0-1-1 0 0,1 1 1 0 0,-1 0 0 0 0,0-1 0 0 0,1 1-1 0 0,-1 0 1 0 0,0-1 0 0 0,1 1 0 0 0,-1 0 0 0 0,0 0-1 0 0,1 0 1 0 0,-1-1-6 0 0,4 0 12 0 0,7-7 94 0 0,-11 7-99 0 0,0 0 1 0 0,0 1-1 0 0,0-1 0 0 0,0 1 0 0 0,0-1 1 0 0,0 1-1 0 0,0-1 0 0 0,0 0 0 0 0,0 1 0 0 0,-1-1 1 0 0,1 1-1 0 0,0-1 0 0 0,0 1 0 0 0,-1-1 0 0 0,1 1 1 0 0,0-1-1 0 0,-1 1 0 0 0,1-1 0 0 0,0 1 0 0 0,-1 0 1 0 0,1-1-1 0 0,-1 1 0 0 0,1-1-7 0 0,-1 1 6 0 0,1 0 0 0 0,0-1 0 0 0,0 1 0 0 0,-1 0 0 0 0,1 0 0 0 0,0-1 0 0 0,0 1 0 0 0,0 0 0 0 0,0-1 0 0 0,0 1 0 0 0,-1 0 0 0 0,1-1 0 0 0,0 1 0 0 0,0 0 0 0 0,0-1 0 0 0,0 1 0 0 0,0-1 0 0 0,0 1 0 0 0,0 0 0 0 0,0-1 0 0 0,0 1 0 0 0,0 0 0 0 0,0-1 0 0 0,0 1 0 0 0,1 0 0 0 0,-1-1 0 0 0,0 1 0 0 0,0 0 0 0 0,0-1 0 0 0,0 1-6 0 0,9-10 148 0 0,-8 9-141 0 0,0 1 0 0 0,0-1 0 0 0,0 0 0 0 0,0 0 0 0 0,0 0 0 0 0,-1 1-1 0 0,1-1 1 0 0,0 0 0 0 0,-1 0 0 0 0,1 0 0 0 0,-1 0 0 0 0,1-1 0 0 0,-1 1 0 0 0,1 0 0 0 0,-1 0 0 0 0,1-1-7 0 0,-2 0-12 0 0,1 0 0 0 0,0 0 0 0 0,-1 0 0 0 0,1 0 0 0 0,-1 0 0 0 0,0 0 0 0 0,0 0 0 0 0,0 0 1 0 0,0 0-1 0 0,0 0 0 0 0,0 1 0 0 0,0-1 0 0 0,0 0 0 0 0,-1 1 0 0 0,1-1 0 0 0,-1 0 12 0 0,-3-2-5 0 0,1 0-1 0 0,-1 0 1 0 0,0 0 0 0 0,0 1-1 0 0,-1-1 6 0 0,-2 0-58 0 0,-1 1 0 0 0,0 0 0 0 0,0 0 0 0 0,1 0 0 0 0,-2 1 0 0 0,1 1 0 0 0,0-1 0 0 0,0 1 0 0 0,0 1 0 0 0,-1 0 0 0 0,1 0 58 0 0,8 0-348 0 0,-1 1 217 0 0,-8 6-3371 0 0,22-5 756 0 0,-7-1 2797 0 0,21 0-2048 0 0</inkml:trace>
  <inkml:trace contextRef="#ctx0" brushRef="#br0" timeOffset="1047.344">1202 244 14600 0 0,'-1'0'63'0'0,"1"-1"0"0"0,-1 1 0 0 0,0 0 0 0 0,0-1 0 0 0,0 1 0 0 0,1 0 0 0 0,-1 0 0 0 0,0 0 0 0 0,0 0 0 0 0,0 0 0 0 0,0 0 0 0 0,0 0 0 0 0,1 0 0 0 0,-1 0 0 0 0,0 0 0 0 0,0 0 0 0 0,0 1 0 0 0,1-1 0 0 0,-1 0 0 0 0,0 1 0 0 0,0-1 0 0 0,0 0 0 0 0,1 1 0 0 0,-1-1 0 0 0,0 1 0 0 0,1-1 0 0 0,-1 1 0 0 0,0-1-63 0 0,-7 6-180 0 0,-37 25 233 0 0,41-29-51 0 0,0 1 0 0 0,1-1 0 0 0,-1 1 0 0 0,1 0 0 0 0,0 1 0 0 0,-1-1 0 0 0,2 0 0 0 0,-1 1 0 0 0,0 0 0 0 0,1 0 0 0 0,-1-1 0 0 0,1 1 0 0 0,0 1 0 0 0,1-1 0 0 0,-1 0 0 0 0,-1 4-2 0 0,-4 11 80 0 0,4-12-22 0 0,1-2 8 0 0,0 0-1 0 0,0 0 1 0 0,0 0-1 0 0,1 0 1 0 0,-1 4-66 0 0,2-7 19 0 0,0 0 1 0 0,0 0-1 0 0,0-1 0 0 0,0 1 1 0 0,0 0-1 0 0,0 0 1 0 0,1-1-1 0 0,-1 1 0 0 0,0 0 1 0 0,1-1-1 0 0,0 1 1 0 0,-1 0-1 0 0,1-1 0 0 0,0 1 1 0 0,0-1-1 0 0,0 1 1 0 0,0-1-1 0 0,0 1 0 0 0,1 0-19 0 0,0 0 40 0 0,0 0 0 0 0,0 0-1 0 0,1 0 1 0 0,-1-1-1 0 0,0 1 1 0 0,1 0-1 0 0,-1-1 1 0 0,1 0-1 0 0,0 0 1 0 0,-1 1-1 0 0,1-2 1 0 0,0 1-1 0 0,0 0 1 0 0,-1 0-1 0 0,1-1 1 0 0,0 0 0 0 0,0 1-1 0 0,0-1 1 0 0,0 0-1 0 0,0-1 1 0 0,0 1-1 0 0,-1 0 1 0 0,1-1-1 0 0,0 0-39 0 0,9-2 123 0 0,0-1-1 0 0,-1 0 0 0 0,1-1 0 0 0,-1 0 1 0 0,2-3-123 0 0,7-1 103 0 0,-15 6-74 0 0,1 0-1 0 0,-1 0 0 0 0,1-1 0 0 0,-1 1 0 0 0,0-1 0 0 0,-1 0 1 0 0,1-1-1 0 0,-1 1 0 0 0,1-1 0 0 0,-1 0 0 0 0,-1 0 0 0 0,1 0 1 0 0,-1 0-1 0 0,0-1 0 0 0,0 0 0 0 0,0 1 0 0 0,-1-1 1 0 0,0 0-1 0 0,0 0 0 0 0,0 0 0 0 0,-1 0 0 0 0,0-1 0 0 0,0-1-28 0 0,-1 7 0 0 0,4-38 0 0 0,-2 0 0 0 0,-2 0 0 0 0,-3-25 0 0 0,1 51 0 0 0,0 0 0 0 0,0 0 0 0 0,-1 0 0 0 0,-1 0 0 0 0,0 0 0 0 0,-1 1 0 0 0,-1-1 0 0 0,-1-1 0 0 0,4 12 0 0 0,0 4 0 0 0,1 0 3 0 0,0 0 0 0 0,1 1 0 0 0,-1-1 0 0 0,1 0 0 0 0,-1 0 0 0 0,1 1 0 0 0,0-1 0 0 0,0 0 0 0 0,0 1 0 0 0,1-1 0 0 0,-1 1 0 0 0,0 0-3 0 0,-3 33 183 0 0,3-19-82 0 0,1-11-78 0 0,0 1 0 0 0,0-1 0 0 0,1 1 0 0 0,0-1 0 0 0,1 1 0 0 0,0 2-23 0 0,4 29 30 0 0,-4-15-32 0 0,1-1-1 0 0,1 1 0 0 0,1-1 1 0 0,6 21 2 0 0,-6-33 48 0 0,-1 0 1 0 0,2 0 0 0 0,-1 0 0 0 0,1 0-1 0 0,0-1 1 0 0,1 0 0 0 0,0 0 0 0 0,1-1-1 0 0,6 6-48 0 0,-11-11 35 0 0,0-1-1 0 0,1 0 1 0 0,-1 0-1 0 0,0 0 1 0 0,1 0 0 0 0,-1 0-1 0 0,1-1 1 0 0,-1 1-1 0 0,1-1 1 0 0,0 0-1 0 0,0 0 1 0 0,-1-1-1 0 0,1 1 1 0 0,0-1-1 0 0,0 0 1 0 0,3 0-35 0 0,8-1 165 0 0,-1 0 0 0 0,0-2 0 0 0,13-3-165 0 0,-23 5 27 0 0,10-3 6 0 0,0 0 0 0 0,0-1 1 0 0,-1-1-1 0 0,1-1 0 0 0,-2 0 0 0 0,1 0 0 0 0,-1-1 0 0 0,0-1-33 0 0,12-9-189 0 0,-2 0 0 0 0,0-2-1 0 0,9-13 190 0 0,-22 24-131 0 0,-1-2 0 0 0,-1 1 0 0 0,5-9 131 0 0,-9 15-55 0 0,0-1 1 0 0,-1 0-1 0 0,0 1 1 0 0,0-1-1 0 0,0 0 1 0 0,0-1-1 0 0,-1 1 1 0 0,0 0-1 0 0,0 0 1 0 0,0-2 54 0 0,-1 5-7 0 0,0 1 0 0 0,0 0 1 0 0,0-1-1 0 0,0 1 1 0 0,-1 0-1 0 0,1 0 0 0 0,0-1 1 0 0,-1 1-1 0 0,1 0 0 0 0,-1 0 1 0 0,1 0-1 0 0,-1 0 0 0 0,1 0 1 0 0,-1-1-1 0 0,0 1 0 0 0,0 0 1 0 0,1 0-1 0 0,-1 0 1 0 0,0 1-1 0 0,0-1 0 0 0,0 0 1 0 0,0 0-1 0 0,0 0 7 0 0,-2 0 7 0 0,1 0 0 0 0,-1 0 0 0 0,1 0 1 0 0,-1 0-1 0 0,1 0 0 0 0,-1 1 0 0 0,0-1 0 0 0,1 1 0 0 0,-1-1 0 0 0,0 1 1 0 0,1 0-8 0 0,-8 0 44 0 0,0 1 0 0 0,0 0 0 0 0,1 0 0 0 0,-1 1 0 0 0,-7 3-44 0 0,11-3 14 0 0,0 0 0 0 0,1 0 0 0 0,-1 1 0 0 0,1 0 0 0 0,0 0 0 0 0,-1 0 0 0 0,1 1 0 0 0,1 0 0 0 0,-1 0 0 0 0,1 0 0 0 0,-1 0 0 0 0,1 1 0 0 0,1 0 0 0 0,-1-1 0 0 0,0 1 0 0 0,1 1 0 0 0,0-1 0 0 0,0 2-14 0 0,-1 1 2 0 0,1 1 0 0 0,-1 0 0 0 0,2 1-1 0 0,-1-1 1 0 0,1 0 0 0 0,1 1 0 0 0,0-1 0 0 0,0 1 0 0 0,1 0 0 0 0,0-1-1 0 0,1 2-1 0 0,-1-6 31 0 0,1 0 0 0 0,0 0 0 0 0,0 0 0 0 0,0-1 0 0 0,0 1 0 0 0,1 0 0 0 0,0 0 0 0 0,0-1 0 0 0,1 1 0 0 0,-1-1 0 0 0,1 0 0 0 0,0 0 0 0 0,0 0 0 0 0,0 0 0 0 0,0 0 0 0 0,1-1 0 0 0,0 1 0 0 0,-1-1 0 0 0,5 2-31 0 0,-2-1 30 0 0,0 0-1 0 0,1 0 1 0 0,0-1 0 0 0,0 0-1 0 0,0-1 1 0 0,0 1-1 0 0,0-1 1 0 0,1-1 0 0 0,-1 0-1 0 0,0 0 1 0 0,1 0-1 0 0,6 0-29 0 0,37 3 632 0 0,-39-2-401 0 0,0-1 1 0 0,0 0-1 0 0,0 0 1 0 0,5-2-232 0 0,-1 0-426 0 0,4-1-1624 0 0,-6 0-2574 0 0,1-1-2257 0 0</inkml:trace>
  <inkml:trace contextRef="#ctx0" brushRef="#br0" timeOffset="1393.865">2164 181 17215 0 0,'7'-12'396'0'0,"-7"12"-365"0"0,0-1 0 0 0,0 1 0 0 0,0 0 0 0 0,0-1-1 0 0,0 1 1 0 0,0 0 0 0 0,0-1 0 0 0,-1 1 0 0 0,1 0-1 0 0,0 0 1 0 0,0-1 0 0 0,0 1 0 0 0,-1 0 0 0 0,1-1-1 0 0,0 1 1 0 0,0 0 0 0 0,-1 0 0 0 0,1 0 0 0 0,0-1-1 0 0,-1 1 1 0 0,1 0 0 0 0,0 0 0 0 0,-1 0 0 0 0,1 0-1 0 0,0-1 1 0 0,-1 1 0 0 0,1 0 0 0 0,0 0 0 0 0,-1 0-1 0 0,1 0-30 0 0,-6-1 59 0 0,1 0 0 0 0,-1 1 0 0 0,0-1 0 0 0,1 1 0 0 0,-1 0 0 0 0,1 1 0 0 0,-1-1 0 0 0,0 1 0 0 0,1 0 0 0 0,-2 1-59 0 0,4-1 8 0 0,0 0 0 0 0,1 0 0 0 0,-1 0 0 0 0,0 1 0 0 0,0-1 1 0 0,1 1-1 0 0,-1-1 0 0 0,1 1 0 0 0,-1 0 0 0 0,1 0 0 0 0,0 0 1 0 0,0 1-1 0 0,0-1 0 0 0,0 0 0 0 0,0 1 0 0 0,1-1 0 0 0,-1 1 0 0 0,1 0 1 0 0,-1 0-1 0 0,1-1 0 0 0,0 1 0 0 0,0 0 0 0 0,0 0 0 0 0,0 0 0 0 0,1 0 1 0 0,-1 0-1 0 0,1 0 0 0 0,0 0 0 0 0,0 0 0 0 0,0 0 0 0 0,0 0 0 0 0,1 0 1 0 0,-1 0-1 0 0,1 0 0 0 0,0 0 0 0 0,0 3-8 0 0,3 3 2 0 0,0-1 0 0 0,0 1-1 0 0,1-1 1 0 0,0 1 0 0 0,0-1-1 0 0,1-1 1 0 0,0 1 0 0 0,1-1 0 0 0,-1 0-1 0 0,1-1 1 0 0,1 1 0 0 0,-1-1-1 0 0,1-1 1 0 0,0 1-2 0 0,8 3 37 0 0,-4-1-33 0 0,1 0 0 0 0,-1 1 0 0 0,-1 0 0 0 0,3 3-4 0 0,-9-8-70 0 0,-2-1 227 0 0,0 0-1 0 0,0 0 1 0 0,0 0-1 0 0,0 0 1 0 0,1 4-157 0 0,-3-7 21 0 0,-1 1 0 0 0,0-1 0 0 0,0 0 1 0 0,1 1-1 0 0,-1-1 0 0 0,0 1 0 0 0,0-1 1 0 0,0 1-1 0 0,0-1 0 0 0,0 1 1 0 0,1-1-1 0 0,-1 1 0 0 0,0-1 0 0 0,0 1 1 0 0,0-1-1 0 0,0 1 0 0 0,0-1 0 0 0,-1 1 1 0 0,1-1-1 0 0,0 1 0 0 0,0-1 1 0 0,0 1-1 0 0,0-1 0 0 0,0 1 0 0 0,-1-1 1 0 0,1 1-1 0 0,0-1 0 0 0,-1 1 0 0 0,1-1 1 0 0,0 1-1 0 0,-1-1 0 0 0,1 0 1 0 0,0 1-1 0 0,-1-1 0 0 0,1 0 0 0 0,0 1 1 0 0,-1-1-1 0 0,1 0 0 0 0,-1 0 0 0 0,1 1 1 0 0,-1-1-1 0 0,1 0 0 0 0,-1 0 1 0 0,1 0-1 0 0,-1 0 0 0 0,1 1 0 0 0,-1-1-21 0 0,-7 2 200 0 0,0 0-1 0 0,-1-1 0 0 0,1 1 0 0 0,-1-2 0 0 0,1 1 1 0 0,-1-1-1 0 0,-3 0-199 0 0,-26 0 400 0 0,23 0-318 0 0,1 0 0 0 0,-1-1-1 0 0,-12-3-81 0 0,-21-1-692 0 0,26 4 224 0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13:19.2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1051 314 15664 0 0,'0'0'356'0'0,"0"0"49"0"0,0 0 21 0 0,0 0-42 0 0,0 0-180 0 0,-14 5 1172 0 0,-22 16 2208 0 0,-24 17-3584 0 0,52-31 225 0 0,1-1-1 0 0,0 1 1 0 0,1 1-1 0 0,-1-1 0 0 0,-2 6-224 0 0,-17 18-2 0 0,22-27 2 0 0,1 0 0 0 0,0 1 0 0 0,0-1 0 0 0,0 1 0 0 0,1-1 0 0 0,0 1 0 0 0,-1 0 0 0 0,2 0 0 0 0,-2 3 0 0 0,0 2 0 0 0,4 0 0 0 0,0-9 0 0 0,0-1 0 0 0,0 1 0 0 0,0 0 0 0 0,0-1 0 0 0,0 1 0 0 0,1 0 0 0 0,-1-1 0 0 0,0 1 0 0 0,0-1 0 0 0,0 0 0 0 0,1 1 0 0 0,-1-1 0 0 0,0 0 0 0 0,0 0 0 0 0,0 0 0 0 0,1 0 0 0 0,20 0 0 0 0,-17-2 0 0 0,0 0 0 0 0,0 0 0 0 0,0 0 0 0 0,0-1 0 0 0,-1 0 0 0 0,1 0 0 0 0,-1 0 0 0 0,0 0 0 0 0,0-1 0 0 0,0 0 0 0 0,0 1 0 0 0,2-4 0 0 0,7-10 0 0 0,-1 0 0 0 0,7-12 0 0 0,-4 5 0 0 0,16-12 0 0 0,-31 36 0 0 0,0 0 0 0 0,1 0 0 0 0,-1-1 0 0 0,0 1 0 0 0,0 0 0 0 0,1 0 0 0 0,-1 0 0 0 0,0-1 0 0 0,0 1 0 0 0,1 0 0 0 0,-1 0 0 0 0,0 0 0 0 0,1 0 0 0 0,-1 0 0 0 0,0-1 0 0 0,1 1 0 0 0,-1 0 0 0 0,0 0 0 0 0,1 0 0 0 0,-1 0 0 0 0,0 0 0 0 0,1 0 0 0 0,-1 0 0 0 0,0 0 0 0 0,0 0 0 0 0,1 0 0 0 0,-1 1 0 0 0,0-1 0 0 0,1 0 0 0 0,-1 0 0 0 0,0 0 0 0 0,1 0 0 0 0,-1 0 0 0 0,0 1 0 0 0,0-1 0 0 0,1 0 0 0 0,-1 0 0 0 0,0 0 0 0 0,0 1 0 0 0,1-1 0 0 0,-1 0 0 0 0,0 0 0 0 0,0 1 0 0 0,0-1 0 0 0,0 0 0 0 0,1 0 0 0 0,-1 1 0 0 0,0-1 0 0 0,40 32 0 0 0,-38-29 0 0 0,0 0 0 0 0,0 0 0 0 0,1 0 0 0 0,-2 0 0 0 0,1 0 0 0 0,0 0 0 0 0,-1 0 0 0 0,1 1 0 0 0,-1-1 0 0 0,0 2 0 0 0,6 12 0 0 0,3 6 0 0 0,-1 1 0 0 0,2 10 0 0 0,0 1 0 0 0,31 108 443 0 0,-30-113 458 0 0,8 23-197 0 0,-19-48-704 0 0,1 1 0 0 0,-1 0 0 0 0,0 0 0 0 0,0 0 0 0 0,-1-1 0 0 0,0 1 0 0 0,0 0 0 0 0,0 1 0 0 0,-1-5 2 0 0,1 1-1 0 0,-1-1 1 0 0,1 1-1 0 0,-1-1 1 0 0,0 0-1 0 0,0 1 1 0 0,0-1-1 0 0,0 0 1 0 0,0 0 0 0 0,0 1-1 0 0,0-1 1 0 0,-1 0-1 0 0,1 0 1 0 0,-1 0-1 0 0,0-1 1 0 0,0 1-1 0 0,-1 1-1 0 0,-1-1-6 0 0,1 0 0 0 0,0 0 1 0 0,-1 0-1 0 0,1-1 0 0 0,-1 1 0 0 0,1-1 0 0 0,-1 0 0 0 0,0 0 0 0 0,1 0 0 0 0,-1-1 0 0 0,0 1 6 0 0,-10-1 81 0 0,1 0-1 0 0,-1 0 0 0 0,1-1 0 0 0,-1-1 1 0 0,1 0-1 0 0,-1-1-80 0 0,-4-2 267 0 0,0 0 1 0 0,0-1 0 0 0,0-1-1 0 0,1 0 1 0 0,0-1-1 0 0,-5-4-267 0 0,15 8-277 0 0,-1-1 1 0 0,0 0-1 0 0,1 0 0 0 0,0-1 0 0 0,-5-4 277 0 0,6 5-442 0 0,6 5 434 0 0,0 0 1 0 0,-1 0 0 0 0,1-1 0 0 0,-1 1 0 0 0,1 0 0 0 0,0 0 0 0 0,-1-1 0 0 0,1 1 0 0 0,0 0 0 0 0,-1-1 0 0 0,1 1 0 0 0,0 0 0 0 0,0-1 0 0 0,-1 1 0 0 0,1-1 0 0 0,0 1 0 0 0,0-1 0 0 0,0 1-1 0 0,0 0 1 0 0,0-1 0 0 0,-1 1 0 0 0,1-1 0 0 0,0 1 0 0 0,0-1 0 0 0,0 1 7 0 0,2-4 11 0 0,1-11-569 0 0,0 0-1699 0 0,6 5-3088 0 0,5 0-2174 0 0</inkml:trace>
  <inkml:trace contextRef="#ctx0" brushRef="#br0" timeOffset="438.806">1343 355 17503 0 0,'0'0'399'0'0,"0"0"60"0"0,0 0 21 0 0,0 0-59 0 0,10 8-260 0 0,-7-6 118 0 0,-1 0 0 0 0,0 0-1 0 0,0 0 1 0 0,0 0 0 0 0,0 0 0 0 0,-1 0-1 0 0,1 1 1 0 0,-1-1 0 0 0,1 1-1 0 0,-1-1 1 0 0,0 1 0 0 0,0 0-1 0 0,0-1 1 0 0,0 1 0 0 0,0 0-1 0 0,-1 0 1 0 0,1 2-279 0 0,8 21 1234 0 0,-8-23-1217 0 0,1 0 1 0 0,-1 0-1 0 0,0 0 0 0 0,0 1 0 0 0,0-1 0 0 0,-1 0 1 0 0,1 1-1 0 0,-1-1 0 0 0,0 0 0 0 0,1 1-17 0 0,-1-2 0 0 0,0 0 0 0 0,0-1 0 0 0,0 1 0 0 0,1 0 0 0 0,-1 0 0 0 0,1-1 0 0 0,-1 1 0 0 0,1-1 0 0 0,0 1 0 0 0,0 0 0 0 0,0-1 0 0 0,-1 1 0 0 0,1 0 0 0 0,-1-1 0 0 0,1 1 0 0 0,-1 0 0 0 0,0 0 0 0 0,1-1 0 0 0,-1 2 0 0 0,0 6 0 0 0,0-8 0 0 0,-1 0 0 0 0,1-1 0 0 0,0 1 0 0 0,0 0 0 0 0,0-1 0 0 0,0 1 0 0 0,0 0 0 0 0,0-1 0 0 0,1 1 0 0 0,-1 0 0 0 0,0-1 0 0 0,0 1 0 0 0,0 0 0 0 0,1-1 0 0 0,-1 1 0 0 0,0-1 0 0 0,0 1 0 0 0,1 0 0 0 0,-1-1 0 0 0,1 1 0 0 0,-1-1 0 0 0,0 1 0 0 0,1-1 0 0 0,-1 1 0 0 0,1-1 0 0 0,0 0 0 0 0,-1 1 0 0 0,0-1 0 0 0,0 0 0 0 0,0 0 0 0 0,0 0 0 0 0,1 0 0 0 0,-1 0 0 0 0,0 0 0 0 0,0 1 0 0 0,0-1 0 0 0,0 0 0 0 0,0 0 0 0 0,1 0 0 0 0,-1 1 0 0 0,0-1 0 0 0,0 0 0 0 0,0 0 0 0 0,0 0 0 0 0,0 0 0 0 0,0 1 0 0 0,0-1 0 0 0,0 0 0 0 0,0 0 0 0 0,0 1 0 0 0,0-1 0 0 0,0 0 0 0 0,0 0 0 0 0,0 0 0 0 0,0 1 0 0 0,0-1 0 0 0,0 0 0 0 0,0 0 0 0 0,0 0 0 0 0,0 1 0 0 0,0-1 0 0 0,0 0 0 0 0,0 0 0 0 0,-4 8 0 0 0,2-11-280 0 0,0-1-1 0 0,1 0 1 0 0,0 1-1 0 0,0-1 0 0 0,0 0 1 0 0,0 0-1 0 0,0-1 281 0 0,1 2-287 0 0,0 1 0 0 0,0-1 0 0 0,0 0 0 0 0,0 0-1 0 0,-1 0 1 0 0,1 0 0 0 0,-1 1 0 0 0,0-1 0 0 0,0 0-1 0 0,0 0 1 0 0,-2-2 287 0 0,2 2-235 0 0,0 0 0 0 0,-1 0 0 0 0,1 0 0 0 0,0 0 0 0 0,1 0 0 0 0,-1 0 0 0 0,0-1-1 0 0,1-2 236 0 0,-1 2-169 0 0,1 0-1 0 0,-1 0 1 0 0,0-1-1 0 0,0 1 1 0 0,0 0-1 0 0,-2-3 170 0 0,2 3-19 0 0,-1 0 0 0 0,1 0 0 0 0,0 0 0 0 0,0 0 0 0 0,1-1-1 0 0,-1-2 20 0 0,1 5 87 0 0,-1-1-1 0 0,1 1 1 0 0,-1-1-1 0 0,1 1 0 0 0,-1 0 1 0 0,0-1-1 0 0,0 1 0 0 0,0 0 1 0 0,-1-2-87 0 0,1 2 133 0 0,0 0 0 0 0,0 0 0 0 0,0 0 1 0 0,0 0-1 0 0,1-1 0 0 0,-1 1 0 0 0,1 0 0 0 0,-1-1 0 0 0,1-1-133 0 0,2-3 16 0 0,7-15 915 0 0,-9 21-422 0 0,3-2 416 0 0,3-4-4454 0 0,-5 6-3290 0 0</inkml:trace>
  <inkml:trace contextRef="#ctx0" brushRef="#br0" timeOffset="740.129">1599 0 15344 0 0,'0'0'704'0'0,"0"0"-15"0"0,4 14 783 0 0,1 36 1021 0 0,-1 9-2493 0 0,-2-11 2564 0 0,5 20-2564 0 0,2-17 206 0 0,2 18-167 0 0,-3 3-39 0 0,-7-55 0 0 0,-1-7 0 0 0,1 0 0 0 0,0 0 0 0 0,1 1 0 0 0,0-1 0 0 0,-1 1 492 0 0,-2-5-1375 0 0,1 5-4075 0 0,0-11-1836 0 0</inkml:trace>
  <inkml:trace contextRef="#ctx0" brushRef="#br0" timeOffset="1260.911">1484 393 17591 0 0,'0'0'399'0'0,"0"0"60"0"0,0 0 22 0 0,0 0-54 0 0,16 4-265 0 0,21-7-195 0 0,-14 0 120 0 0,-6 3 127 0 0,0-2 1 0 0,0 0 0 0 0,-1 0-1 0 0,1-2 1 0 0,1-1-215 0 0,29-9 440 0 0,4-4-440 0 0,1-1-63 0 0,1-1-17 0 0,-38 16-372 0 0,-15 4 442 0 0,0 0 1 0 0,0 0-1 0 0,1 0 1 0 0,-1 0-1 0 0,0 0 1 0 0,0 0-1 0 0,1 0 1 0 0,-1 0-1 0 0,0 0 1 0 0,0 0-1 0 0,0 0 1 0 0,1 0-1 0 0,-1 0 1 0 0,0 0-1 0 0,0 1 1 0 0,0-1-1 0 0,1 0 1 0 0,-1 0 0 0 0,0 0-1 0 0,0 0 1 0 0,0 0-1 0 0,0 1 1 0 0,1-1-1 0 0,-1 0 1 0 0,0 0-1 0 0,0 0 1 0 0,0 0-1 0 0,0 1 1 0 0,0-1-1 0 0,0 0 1 0 0,0 0-1 0 0,1 0 1 0 0,-1 1-1 0 0,0-1 1 0 0,0 0-1 0 0,0 0 1 0 0,0 1-1 0 0,0-1 1 0 0,0 0-1 0 0,0 0 1 0 0,0 0-1 0 0,0 1 1 0 0,0-1-1 0 0,0 0 1 0 0,0 0-1 0 0,0 1 1 0 0,-1-1-1 0 0,1 0 1 0 0,0 0-1 0 0,0 0 1 0 0,0 1-1 0 0,0-1 1 0 0,0 0-1 0 0,0 0 1 0 0,0 0-1 0 0,-1 0 1 0 0,1 1-1 0 0,0-1 1 0 0,0 0-1 0 0,0 0 1 0 0,0 0-1 0 0,-1 0 1 0 0,1 0 9 0 0,-9 25 1500 0 0,3-8-1422 0 0,-1 13-78 0 0,2-7 0 0 0,4-21 0 0 0,1 0 0 0 0,0 0 0 0 0,-1 0 0 0 0,1 0 0 0 0,0 0 0 0 0,0 0 0 0 0,1 0 0 0 0,-1 0 0 0 0,0 0 0 0 0,1 0 0 0 0,-1 0 0 0 0,1 0 0 0 0,-1 0 0 0 0,2 1 0 0 0,-1 0 0 0 0,0 0 0 0 0,-1-1 0 0 0,1 1 0 0 0,0 0 0 0 0,-1 0 0 0 0,0 2 0 0 0,0 1 104 0 0,1 0-1 0 0,-1-1 1 0 0,1 1-1 0 0,-1-1 0 0 0,1 0 1 0 0,1 1-1 0 0,-1-1 1 0 0,1 0-1 0 0,0 1-103 0 0,3 10 724 0 0,0 1-775 0 0,-5-16 8 0 0,1-1 1 0 0,-1 1-1 0 0,0 0 0 0 0,1-1 0 0 0,-1 1 1 0 0,1-1-1 0 0,-1 1 0 0 0,1-1 0 0 0,-1 1 0 0 0,1-1 1 0 0,-1 1-1 0 0,1-1 0 0 0,0 0 0 0 0,-1 1 0 0 0,1-1 1 0 0,-1 0-1 0 0,1 0 0 0 0,0 1 0 0 0,-1-1 1 0 0,1 0-1 0 0,0 0 0 0 0,0 0 43 0 0,12 2-358 0 0,-10-1 458 0 0,-1 0 0 0 0,1-1 0 0 0,0 0-1 0 0,-1 1 1 0 0,1-1 0 0 0,0 0 0 0 0,0 0 0 0 0,-1-1 0 0 0,1 1 0 0 0,0 0-1 0 0,-1-1 1 0 0,1 0 0 0 0,-1 0 0 0 0,1 0-100 0 0,8-4 56 0 0,0-1 0 0 0,0 0 0 0 0,-1 0 0 0 0,0-1 0 0 0,0-1 0 0 0,4-4-56 0 0,14-14-648 0 0,9-14 648 0 0,-29 31-157 0 0,6-8-365 0 0,-10 11 436 0 0,0 1 0 0 0,0 1 1 0 0,1-1-1 0 0,0 0 0 0 0,-1 1 1 0 0,4-2 85 0 0,-7 5 41 0 0,-1 1-100 0 0,0 0-9 0 0,8 17 407 0 0,8 12 425 0 0,-5-11-365 0 0,-1 1 1 0 0,6 17-400 0 0,-14-31 114 0 0,0-1 0 0 0,1 1 1 0 0,0 0-1 0 0,0-1 0 0 0,1 0 0 0 0,-1 0 1 0 0,2 1-115 0 0,7 9 496 0 0,-10-11-474 0 0,1 0 0 0 0,-1-1 0 0 0,1 1 0 0 0,0-1 1 0 0,0 1-1 0 0,0-1 0 0 0,0 0 0 0 0,0-1 0 0 0,1 1 1 0 0,-1 0-1 0 0,1-1 0 0 0,-1 0 0 0 0,1 0 0 0 0,-1 0 0 0 0,1 0 1 0 0,0 0-1 0 0,-1-1 0 0 0,1 1 0 0 0,0-1 0 0 0,-1 0 1 0 0,1-1-1 0 0,0 1 0 0 0,-1 0 0 0 0,1-1 0 0 0,0 0 1 0 0,-1 0-1 0 0,1 0 0 0 0,-1 0 0 0 0,1-1 0 0 0,-1 1 1 0 0,0-1-1 0 0,1 0 0 0 0,-1 0 0 0 0,0-1-22 0 0,0 1-344 0 0,1 0 0 0 0,-2-1 1 0 0,1 1-1 0 0,0-1 0 0 0,0 0 0 0 0,-1 0 0 0 0,0 0 0 0 0,1 0 0 0 0,-1-1 0 0 0,0 1 1 0 0,-1 0-1 0 0,1-2 344 0 0,4-6-7849 0 0</inkml:trace>
  <inkml:trace contextRef="#ctx0" brushRef="#br0" timeOffset="1561.429">1296 61 19351 0 0,'0'0'886'0'0,"0"0"-21"0"0,-2-2-480 0 0,2 1 33 0 0,0 1 78 0 0,0 0 14 0 0,0 0-67 0 0,1 0-483 0 0,-1 1-1 0 0,1-1 1 0 0,0 1 0 0 0,0-1-1 0 0,-1 0 1 0 0,1 1 0 0 0,0-1-1 0 0,0 0 1 0 0,0 0 0 0 0,0 1-1 0 0,-1-1 1 0 0,1 0 0 0 0,0 0-1 0 0,0 0 1 0 0,1 0 40 0 0,-1 0-106 0 0,8 2-402 0 0,0 3-4 0 0</inkml:trace>
  <inkml:trace contextRef="#ctx0" brushRef="#br0" timeOffset="4404.847">2594 389 11976 0 0,'25'-15'1301'0'0,"-22"11"-1220"0"0,-3 3 285 0 0,-18-6 1779 0 0,8 3-859 0 0,6 3-1115 0 0,0 0-1 0 0,1 0 1 0 0,-1 0-1 0 0,0 1 1 0 0,0 0-1 0 0,0-1 1 0 0,0 1-1 0 0,0 1 0 0 0,0-1 1 0 0,0 1-1 0 0,0-1 1 0 0,0 1-1 0 0,0 0-170 0 0,-21 4 486 0 0,20-5-371 0 0,1 2 0 0 0,-1-1 0 0 0,1 0 0 0 0,0 1 0 0 0,-1 0 0 0 0,1 0 0 0 0,0 0 0 0 0,0 0 0 0 0,0 1 1 0 0,1 0-1 0 0,-1-1 0 0 0,1 1 0 0 0,-1 1 0 0 0,1-1 0 0 0,0 0 0 0 0,-1 2-115 0 0,-1 1 201 0 0,1 0-1 0 0,-1 0 1 0 0,1 1-1 0 0,0 0 1 0 0,1-1 0 0 0,0 1-1 0 0,0 1 1 0 0,0-1-1 0 0,0 2-200 0 0,2-2 1 0 0,0-1 0 0 0,0 1 0 0 0,1-1 0 0 0,-1 0 0 0 0,2 1 0 0 0,-1-1 0 0 0,1 1 0 0 0,0-1 0 0 0,0 1 0 0 0,0-1 0 0 0,1 0 0 0 0,0 0 0 0 0,0 1-1 0 0,1-2 1 0 0,0 1 0 0 0,0 0 0 0 0,3 4-1 0 0,-3-7 0 0 0,-1 0 0 0 0,1 0 0 0 0,0 0 0 0 0,0 0 0 0 0,3 2 0 0 0,8 9 0 0 0,-12-12 0 0 0,0 0 0 0 0,0 0 0 0 0,0-1 0 0 0,0 1 0 0 0,0 0 0 0 0,0-1 0 0 0,0 1 0 0 0,1-1 0 0 0,-1 1 0 0 0,1-1 0 0 0,-1 0 0 0 0,1 0 0 0 0,-1 0 0 0 0,1-1 0 0 0,-1 1 0 0 0,1-1 0 0 0,0 1 0 0 0,-1-1 0 0 0,2 0 0 0 0,1 0 0 0 0,-1 0 0 0 0,1-1 0 0 0,0 0 0 0 0,-1 0 0 0 0,0 0 0 0 0,1-1 0 0 0,-1 1 0 0 0,0-1 0 0 0,1 0 0 0 0,2-2 0 0 0,12-6 0 0 0,-13 7 0 0 0,0 0 0 0 0,-1 0 0 0 0,1 0 0 0 0,-1-1 0 0 0,0 1 0 0 0,1-1 0 0 0,-2-1 0 0 0,1 1 0 0 0,-1-1 0 0 0,1 0 0 0 0,1-2 0 0 0,-1-1 0 0 0,1 0 0 0 0,-1-1 0 0 0,-1 0 0 0 0,0 0 0 0 0,0 0 0 0 0,0 0 0 0 0,-1-1 0 0 0,-1 1 0 0 0,0-1 0 0 0,0 0 0 0 0,0-3 0 0 0,3-64 0 0 0,-4 0 0 0 0,-3 0 0 0 0,-7-23 0 0 0,9 99 0 0 0,0 0 0 0 0,-1 0 0 0 0,1 0 0 0 0,0 0 0 0 0,-1 0 0 0 0,1 0 0 0 0,0 0 0 0 0,-1 0 0 0 0,0 1 0 0 0,1-1 0 0 0,-1 0 0 0 0,1 0 0 0 0,-1 0 0 0 0,0 0 0 0 0,1 1 0 0 0,-1-1 0 0 0,0 0 0 0 0,0 1 0 0 0,0-1 0 0 0,0 1 0 0 0,0-1 0 0 0,0 1 0 0 0,1-1 0 0 0,-1 1 0 0 0,-3-3 0 0 0,3 3 0 0 0,1 0 0 0 0,0 1 0 0 0,0-1 0 0 0,-1 0 0 0 0,1 0 0 0 0,0 0 0 0 0,0 0 0 0 0,-1 0 0 0 0,1 0 0 0 0,0 0 0 0 0,0 0 0 0 0,-1 1 0 0 0,1-1 0 0 0,0 0 0 0 0,0 0 0 0 0,-1 0 0 0 0,1 0 0 0 0,0 1 0 0 0,0-1 0 0 0,0 0 0 0 0,0 0 0 0 0,-1 1 0 0 0,1-1 0 0 0,0 0 0 0 0,0 0 0 0 0,0 1 0 0 0,0-1 0 0 0,0 0 0 0 0,0 0 0 0 0,0 1 0 0 0,0-1 0 0 0,0 0 0 0 0,-1 1 0 0 0,1-1 0 0 0,0 0 0 0 0,0 0 0 0 0,1 1 0 0 0,-1-1 0 0 0,0 0 0 0 0,0 0 0 0 0,0 1 0 0 0,0-1 0 0 0,-2 31 0 0 0,2-1 0 0 0,1 0 0 0 0,1 0 0 0 0,5 19 0 0 0,-3-20 0 0 0,0-4 0 0 0,1 0 0 0 0,6 13 0 0 0,0 5 0 0 0,-8-31 0 0 0,1 0 0 0 0,0 0 0 0 0,0 0 0 0 0,3 3 0 0 0,-5-11 0 0 0,0 1 0 0 0,1-1 0 0 0,0 0 0 0 0,0 0 0 0 0,0 0 0 0 0,0-1 0 0 0,1 1 0 0 0,-1-1 0 0 0,1 0 0 0 0,0 0 0 0 0,0 0 0 0 0,2 1 0 0 0,3 2-142 0 0,-5-4 343 0 0,-1 1 0 0 0,0-2 1 0 0,1 1-1 0 0,-1 0 0 0 0,1-1 1 0 0,-1 1-1 0 0,2-1-201 0 0,-4 0-36 0 0,0-1 0 0 0,0 0 0 0 0,0 0 0 0 0,0 0 0 0 0,0 0 0 0 0,0 0 0 0 0,0 0 0 0 0,0 0 0 0 0,0-1-1 0 0,0 1 1 0 0,0 0 0 0 0,0-1 0 0 0,0 1 0 0 0,0 0 0 0 0,0-1 0 0 0,0 1 0 0 0,0-1 0 0 0,0 0 0 0 0,0 1 0 0 0,0-1 0 0 0,0 0 0 0 0,0 1 0 0 0,-1-1 0 0 0,1 0 0 0 0,0 0 0 0 0,-1 0 0 0 0,1 0 0 0 0,0 1 0 0 0,-1-1 36 0 0,9-16-673 0 0,0 0 0 0 0,-1 0 1 0 0,-1-1-1 0 0,0 0 0 0 0,-2 0 0 0 0,3-14 673 0 0,7-24-2399 0 0,-14 54 2345 0 0,1 0-5 0 0,-1 0 1 0 0,0 0-1 0 0,0 0 0 0 0,0 0 1 0 0,-1 0-1 0 0,1 0 1 0 0,0 0-1 0 0,-1 0 0 0 0,0-1 1 0 0,1 1 58 0 0,-1 1 213 0 0,0 1 68 0 0,0 0 9 0 0,1 1 6 0 0,4 6 93 0 0,0 0-1 0 0,0 1 1 0 0,1 4-389 0 0,-3-6 226 0 0,1 0 0 0 0,-1 0-1 0 0,1-1 1 0 0,0 1 0 0 0,0-1 0 0 0,1 0-1 0 0,2 2-225 0 0,2 2 381 0 0,0 1 0 0 0,-1-1 0 0 0,0 2-1 0 0,0 1-380 0 0,-1-2 209 0 0,2 2 71 0 0,-9-10-241 0 0,1 0-1 0 0,0 0 1 0 0,0-1-1 0 0,1 1 1 0 0,-1 0-1 0 0,0-1 1 0 0,0 1-1 0 0,1-1 1 0 0,-1 1-1 0 0,1-1 1 0 0,0 1-1 0 0,-1-1 1 0 0,1 0-1 0 0,0 0 1 0 0,0 0-1 0 0,1 0-38 0 0,-1 0 124 0 0,-2 0-118 0 0,1-1-1 0 0,-1 1 1 0 0,1-1-1 0 0,-1 0 1 0 0,1 1 0 0 0,-1-1-1 0 0,1 0 1 0 0,-1 1-1 0 0,1-1 1 0 0,-1 0-1 0 0,1 0 1 0 0,-1 0-1 0 0,1 1 1 0 0,-1-1 0 0 0,1 0-1 0 0,0 0 1 0 0,-1 0-1 0 0,1 0 1 0 0,-1 0-1 0 0,1 0 1 0 0,0 0-1 0 0,-1 0 1 0 0,1 0-1 0 0,-1-1 1 0 0,1 1 0 0 0,-1 0-1 0 0,1 0 1 0 0,-1 0-1 0 0,1-1 1 0 0,0 1-1 0 0,-1 0-5 0 0,1-1-37 0 0,-1 1-1 0 0,1 0 0 0 0,-1 0 1 0 0,1-1-1 0 0,-1 1 1 0 0,1 0-1 0 0,-1-1 1 0 0,1 1-1 0 0,-1 0 0 0 0,0-1 1 0 0,1 1-1 0 0,-1-1 1 0 0,0 1-1 0 0,1 0 0 0 0,-1-1 1 0 0,0 1-1 0 0,0-1 1 0 0,1 1-1 0 0,-1-1 0 0 0,0 1 1 0 0,0-1-1 0 0,0 0 1 0 0,0 1-1 0 0,1-1 0 0 0,-1 1 1 0 0,0-1-1 0 0,0 1 1 0 0,0-1-1 0 0,0 1 0 0 0,0-1 1 0 0,-1 1-1 0 0,1-2 38 0 0,0 1-386 0 0,2-7-1289 0 0</inkml:trace>
  <inkml:trace contextRef="#ctx0" brushRef="#br0" timeOffset="4674.971">3026 247 18511 0 0,'0'0'422'0'0,"0"0"56"0"0,0 0 32 0 0,0 0-61 0 0,5 6-286 0 0,67 65-2325 0 0,-65-63-4449 0 0</inkml:trace>
  <inkml:trace contextRef="#ctx0" brushRef="#br0" timeOffset="4940.755">3231 430 10592 0 0,'2'6'1104'0'0,"-2"7"-1037"0"0,1 20 3179 0 0,0-26-2704 0 0,-1 0 0 0 0,1-1 0 0 0,-1 1-1 0 0,-1 0 1 0 0,1 0 0 0 0,-1-1 0 0 0,-2 6-542 0 0,4-5 948 0 0,-1-7-854 0 0,1 1 1 0 0,-1-1-1 0 0,0 1 0 0 0,0-1 0 0 0,0 1 0 0 0,0-1 1 0 0,1 1-1 0 0,-1-1 0 0 0,0 0 0 0 0,0 1 1 0 0,0-1-1 0 0,0 1 0 0 0,0-1 0 0 0,0 1 1 0 0,0-1-1 0 0,-1 1 0 0 0,1-1 0 0 0,0 1 1 0 0,0-1-1 0 0,0 0 0 0 0,0 1 0 0 0,0-1 0 0 0,-1 1 1 0 0,1-1-1 0 0,0 0 0 0 0,0 1 0 0 0,-1-1 1 0 0,1 1-95 0 0,0-1 514 0 0,0 0-112 0 0,0 0-445 0 0,0 0-116 0 0,7-10 218 0 0,-1-8-6 0 0,1 1 0 0 0,0 0 0 0 0,2 0 0 0 0,8-13-53 0 0,-4 8-141 0 0,-10 16 92 0 0,0 1 0 0 0,1-1 0 0 0,-1 1 0 0 0,1 0 0 0 0,0 0-1 0 0,5-4 50 0 0,-7 7-8 0 0,0 1 0 0 0,-1 0 0 0 0,1 0-1 0 0,0 0 1 0 0,0 0 0 0 0,0 0 0 0 0,1 0-1 0 0,-1 0 1 0 0,0 1 0 0 0,0-1 0 0 0,0 1-1 0 0,0-1 1 0 0,1 1 0 0 0,-1 0 0 0 0,0 0-1 0 0,0 0 1 0 0,1 0 0 0 0,-1 0-1 0 0,0 1 1 0 0,0-1 0 0 0,1 1 0 0 0,0 0 8 0 0,8 3 47 0 0,0 0 0 0 0,-1 2 0 0 0,1-1 1 0 0,-1 1-1 0 0,0 0 0 0 0,0 1 1 0 0,-1 0-1 0 0,0 1 0 0 0,5 6-47 0 0,3 0 305 0 0,17 13-305 0 0,-21-16-141 0 0,-12-9 71 0 0,0-1-1 0 0,1 1 1 0 0,-1-1-1 0 0,0 0 1 0 0,1 0 0 0 0,0 1-1 0 0,-1-1 1 0 0,1 0-1 0 0,-1 0 1 0 0,2 0 70 0 0,5 2-544 0 0,0-1-1 0 0,0 0 1 0 0,0-1 0 0 0,0 0-1 0 0,1 0 1 0 0,-1 0 0 0 0,0-1-1 0 0,1-1 545 0 0,6-1-1808 0 0</inkml:trace>
  <inkml:trace contextRef="#ctx0" brushRef="#br0" timeOffset="5552.099">3893 407 5064 0 0,'0'0'12'0'0,"0"0"0"0"0,0 0 0 0 0,0 0 1 0 0,0 0-1 0 0,1 0 0 0 0,-1 0 0 0 0,0 0 0 0 0,0-1 0 0 0,0 1 1 0 0,0 0-1 0 0,0 0 0 0 0,0 0 0 0 0,0 0 0 0 0,1 0 1 0 0,-1 0-1 0 0,0-1 0 0 0,0 1 0 0 0,0 0 0 0 0,0 0 0 0 0,0 0 1 0 0,0 0-1 0 0,0-1 0 0 0,0 1 0 0 0,0 0 0 0 0,0 0 1 0 0,0 0-1 0 0,0 0 0 0 0,0-1 0 0 0,0 1 0 0 0,0 0 0 0 0,0 0 1 0 0,0 0-1 0 0,0 0 0 0 0,0-1 0 0 0,0 1 0 0 0,0 0 0 0 0,-1 0-12 0 0,-7-22 2318 0 0,7 22-1970 0 0,1-1 3 0 0,0 1 0 0 0,0-1 0 0 0,-1 1 0 0 0,1-1 0 0 0,0 0 0 0 0,-1 1 0 0 0,1-1 0 0 0,-1 1 0 0 0,1 0 0 0 0,0-1-1 0 0,-1 1 1 0 0,1-1 0 0 0,-1 1 0 0 0,1 0 0 0 0,-1-1 0 0 0,0 1 0 0 0,1 0 0 0 0,-1-1 0 0 0,1 1 0 0 0,-1 0 0 0 0,0 0 0 0 0,1 0 0 0 0,-1 0 0 0 0,0-1-351 0 0,0 1 364 0 0,-1 0 0 0 0,0 0 0 0 0,0 0 0 0 0,0 1 0 0 0,1-1-1 0 0,-1 0 1 0 0,0 1 0 0 0,0-1 0 0 0,0 1-364 0 0,-3 1 372 0 0,-1 0 0 0 0,1 1 0 0 0,-1 0 0 0 0,-3 3-372 0 0,0 0 270 0 0,0 1-1 0 0,1 0 1 0 0,0 0-1 0 0,1 1 1 0 0,0 0-1 0 0,0 0 1 0 0,1 1-1 0 0,-4 5-269 0 0,7-9 30 0 0,0 1-1 0 0,0-1 1 0 0,1 1-1 0 0,-1 0 1 0 0,1 0-1 0 0,0-1 1 0 0,1 2-1 0 0,-1-1 1 0 0,1 0-1 0 0,0 0 1 0 0,1 0-1 0 0,0 0 1 0 0,0 1-1 0 0,0-1 1 0 0,1 2-30 0 0,2 0 10 0 0,3-2-10 0 0,1-5-12 0 0,-3-2-4 0 0,0 1 0 0 0,0-1 1 0 0,-1 0-1 0 0,1 1 0 0 0,0-2 0 0 0,-1 1 0 0 0,1 0 0 0 0,-1-1 0 0 0,1 0 0 0 0,-1 1 0 0 0,1-1 1 0 0,-1-1-1 0 0,0 1 0 0 0,0 0 0 0 0,0-1 0 0 0,-1 1 0 0 0,1-1 0 0 0,0 0 0 0 0,0-1 16 0 0,6-9-169 0 0,1 0 0 0 0,-2-1 0 0 0,0 0 0 0 0,0-1 169 0 0,-4 8-234 0 0,-2 2 87 0 0,-1 4 134 0 0,-1-1 1 0 0,1 1 0 0 0,0-1-1 0 0,0 1 1 0 0,-1 0 0 0 0,1 0-1 0 0,0-1 1 0 0,0 1-1 0 0,0 0 1 0 0,0 0 0 0 0,0 0-1 0 0,0 0 1 0 0,0 0-1 0 0,1 0 1 0 0,-1 1 0 0 0,0-1-1 0 0,1 0 1 0 0,-1 0-1 0 0,0 1 1 0 0,1-1 0 0 0,-1 1-1 0 0,2-1 13 0 0,-3 1 0 0 0,1 0 0 0 0,-1 0 0 0 0,1 0-1 0 0,-1-1 1 0 0,1 1 0 0 0,-1 0 0 0 0,1 0-1 0 0,-1 0 1 0 0,1 0 0 0 0,-1 0 0 0 0,1 0-1 0 0,-1 0 1 0 0,1 0 0 0 0,-1 0 0 0 0,1 0-1 0 0,-1 1 1 0 0,1-1 0 0 0,-1 0 0 0 0,0 0-1 0 0,1 0 1 0 0,-1 1 0 0 0,1-1 0 0 0,-1 0-1 0 0,1 0 1 0 0,-1 1 0 0 0,0-1 0 0 0,1 0-1 0 0,-1 1 1 0 0,0-1 0 0 0,1 1 0 0 0,-1-1-1 0 0,0 0 1 0 0,1 1 0 0 0,-1-1 0 0 0,0 1-1 0 0,0-1 1 0 0,0 1 0 0 0,1-1 0 0 0,-1 1-1 0 0,0-1 1 0 0,0 0 0 0 0,0 1 0 0 0,0-1-1 0 0,0 1 1 0 0,0-1 0 0 0,0 1-1 0 0,8 21 1 0 0,-6-15 36 0 0,1 0 0 0 0,0 0 0 0 0,0-1 0 0 0,0 1-36 0 0,6 10 63 0 0,-3-6 69 0 0,0 0 1 0 0,1-1-1 0 0,3 4-132 0 0,-8-11 37 0 0,0-1-1 0 0,0 1 1 0 0,1-1-1 0 0,-1 0 1 0 0,0 0 0 0 0,1 0-1 0 0,-1 0 1 0 0,1-1 0 0 0,0 1-1 0 0,0-1 1 0 0,-1 1 0 0 0,1-1-1 0 0,0 0 1 0 0,0 0 0 0 0,2 0-37 0 0,15 2-16 0 0,0 0 0 0 0,0-2 0 0 0,3 0 16 0 0,-17-1 85 0 0,1-1 1 0 0,-1 1-1 0 0,0-1 1 0 0,0 0-1 0 0,0 0 0 0 0,0-1 1 0 0,0 0-1 0 0,0 0 1 0 0,0 0-1 0 0,-1 0 1 0 0,1-1-1 0 0,1-1-85 0 0,-1 0 280 0 0,0 0-249 0 0,-1 0 1 0 0,1 0 0 0 0,-1-1 0 0 0,1 1-1 0 0,-1-1 1 0 0,-1 0 0 0 0,1 0 0 0 0,-1-1-1 0 0,1 1 1 0 0,1-5-32 0 0,11-20-120 0 0,-10 19 259 0 0,-1-1 0 0 0,0 1 1 0 0,2-6-140 0 0,7-25-464 0 0,-2-1 1 0 0,-1-2 463 0 0,-7 26-140 0 0,-2-1 1 0 0,0 1 0 0 0,-2-1-1 0 0,0 0 1 0 0,-2-18 139 0 0,0 31-9 0 0,0-1 0 0 0,0 1 0 0 0,-1 0 0 0 0,0 0 1 0 0,0 0-1 0 0,-1 0 0 0 0,0 0 0 0 0,0 0 0 0 0,-1 1 0 0 0,0-1 1 0 0,0 1-1 0 0,0 0 0 0 0,-6-5 9 0 0,9 10 42 0 0,0 0 0 0 0,0 0 1 0 0,0 0-1 0 0,0 0 0 0 0,0 0 0 0 0,0 1 0 0 0,0-1 1 0 0,-1 0-1 0 0,1 1 0 0 0,0-1 0 0 0,-1 1 0 0 0,1-1 1 0 0,0 1-1 0 0,-1-1 0 0 0,1 1 0 0 0,-1 0 0 0 0,1 0 1 0 0,0 0-1 0 0,-1 0 0 0 0,1 0 0 0 0,-1 0 1 0 0,1 0-1 0 0,0 0 0 0 0,-1 1 0 0 0,1-1 0 0 0,-1 0 1 0 0,1 1-1 0 0,-1 0-42 0 0,-1 0 63 0 0,0 0 0 0 0,1 1 0 0 0,-1-1 0 0 0,0 1 0 0 0,1 0-1 0 0,-1 0 1 0 0,1 0 0 0 0,-1 0 0 0 0,1 0 0 0 0,0 0 0 0 0,0 1 0 0 0,-1 0-63 0 0,0 3 0 0 0,-1 0 0 0 0,1 0 0 0 0,0 0 0 0 0,1 0 0 0 0,0 0 0 0 0,0 1 0 0 0,0-1 0 0 0,1 1 0 0 0,-1-1 0 0 0,2 1 0 0 0,-1 0 0 0 0,1 2 0 0 0,0 13 0 0 0,2 0 0 0 0,0 0 0 0 0,2 2 0 0 0,1 6 0 0 0,1 0 15 0 0,1-1-1 0 0,2-1 1 0 0,0 0-1 0 0,2 0 1 0 0,8 11-15 0 0,0 6 39 0 0,-7-17 471 0 0,1-1 0 0 0,16 24-510 0 0,-21-38 158 0 0,1-1 0 0 0,0 0 0 0 0,1-1 0 0 0,0 0 0 0 0,1 0 0 0 0,10 7-158 0 0,-14-14 0 0 0,-1-1 0 0 0,1 1 0 0 0,0-1 0 0 0,1 0 0 0 0,-1-1 0 0 0,0 0 0 0 0,1 0 0 0 0,0-1 0 0 0,1 0 0 0 0,3 2 0 0 0,3-1-134 0 0,1 0 0 0 0,-1-1 0 0 0,3 0 134 0 0,-17-1-345 0 0,-1 0 0 0 0,1 0 1 0 0,0 0-1 0 0,0-1 1 0 0,-1 1-1 0 0,1 0 1 0 0,0 0-1 0 0,0 0 1 0 0,-1-1-1 0 0,1 1 0 0 0,0 0 1 0 0,-1-1-1 0 0,1 1 1 0 0,0 0-1 0 0,-1-1 345 0 0,4-1-2533 0 0,12-3-5858 0 0</inkml:trace>
  <inkml:trace contextRef="#ctx0" brushRef="#br0" timeOffset="34285.641">39 89 8288 0 0,'0'0'190'0'0,"0"0"28"0"0,0 0 7 0 0,-1 0-33 0 0,-20-4-146 0 0,12 4-53 0 0,1-2 7 0 0,9 0 0 0 0,9-3 0 0 0,-8 4 0 0 0,1 0 127 0 0,0 0 0 0 0,-1 0 0 0 0,1 0 0 0 0,-1 0 0 0 0,1 0-1 0 0,-1-1 1 0 0,1 0 0 0 0,-1 1 0 0 0,0-1 0 0 0,1 0-127 0 0,-3 1 56 0 0,1 1 0 0 0,-1 0 0 0 0,0-1-1 0 0,1 1 1 0 0,-1 0 0 0 0,1-1 0 0 0,-1 1-1 0 0,1 0 1 0 0,-1 0 0 0 0,0-1-1 0 0,1 1 1 0 0,-1 0 0 0 0,1 0 0 0 0,0 0-1 0 0,-1 0 1 0 0,1 0 0 0 0,-1 0 0 0 0,1-1-1 0 0,-1 1 1 0 0,1 0 0 0 0,-1 1 0 0 0,1-1-56 0 0,4-4 1350 0 0,-5 4-1245 0 0,0-1-1 0 0,1 1 1 0 0,-1 0 0 0 0,0 0 0 0 0,0-1-1 0 0,1 1 1 0 0,-1 0 0 0 0,0 0-1 0 0,0-1 1 0 0,1 1 0 0 0,-1 0-1 0 0,0 0 1 0 0,0 0 0 0 0,1-1 0 0 0,-1 1-1 0 0,0 0 1 0 0,1 0 0 0 0,-1 0-1 0 0,0 0 1 0 0,1 0 0 0 0,-1 0 0 0 0,0 0-1 0 0,1 0 1 0 0,-1 0 0 0 0,0 0-1 0 0,1 0 1 0 0,-1 0 0 0 0,0 0 0 0 0,1 0-1 0 0,-1 0 1 0 0,0 0 0 0 0,1 0-1 0 0,-1 0 1 0 0,0 0 0 0 0,1 0-1 0 0,-1 1-104 0 0,13 5 557 0 0,-13-6-555 0 0,1 0 0 0 0,0 0-1 0 0,-1 0 1 0 0,1 0-1 0 0,-1 0 1 0 0,1 1-1 0 0,-1-1 1 0 0,1 0-1 0 0,0 0 1 0 0,-1 1-1 0 0,1-1 1 0 0,-1 0 0 0 0,1 1-1 0 0,-1-1 1 0 0,0 1-1 0 0,1-1 1 0 0,-1 1-1 0 0,1-1 1 0 0,-1 1-1 0 0,0-1 1 0 0,1 1-1 0 0,-1-1 1 0 0,0 1 0 0 0,1-1-1 0 0,-1 1 1 0 0,0-1-1 0 0,0 1 1 0 0,0 0-1 0 0,0-1 1 0 0,1 1-1 0 0,-1-1 1 0 0,0 1 0 0 0,0 0-3 0 0,0 0 10 0 0,0-1-1 0 0,0 1 0 0 0,0-1 0 0 0,0 1 0 0 0,0-1 0 0 0,0 1 0 0 0,1-1 0 0 0,-1 0 0 0 0,0 1 0 0 0,0-1 0 0 0,1 1 0 0 0,-1-1 0 0 0,0 1 0 0 0,1-1 0 0 0,-1 0 0 0 0,0 1 0 0 0,1-1 0 0 0,-1 0 0 0 0,0 1 0 0 0,1-1 0 0 0,-1 0 0 0 0,1 1-8 0 0,0-1 25 0 0,-1 0 1 0 0,0 0-1 0 0,1 0 0 0 0,-1 1 0 0 0,0-1 0 0 0,1 0 0 0 0,-1 1 0 0 0,0-1 0 0 0,1 0 1 0 0,-1 1-1 0 0,0-1 0 0 0,1 0 0 0 0,-1 1 0 0 0,0-1 0 0 0,0 0 0 0 0,0 1 0 0 0,1-1 1 0 0,-1 1-1 0 0,0-1 0 0 0,0 0 0 0 0,0 1 0 0 0,0-1 0 0 0,0 1 0 0 0,0-1 0 0 0,0 1 1 0 0,0-1-1 0 0,0 0 0 0 0,0 1 0 0 0,0-1 0 0 0,0 1-25 0 0,-1 8 281 0 0,0 0-1 0 0,0 0 1 0 0,1 0-1 0 0,1 6-280 0 0,-1 5-5 0 0,0-18 5 0 0,0 0 0 0 0,-1 1 0 0 0,1-1 0 0 0,-1 0 0 0 0,0 0 0 0 0,1 0 0 0 0,-1 0 0 0 0,0 0 0 0 0,-1 1 0 0 0,1-1 0 0 0,0 0 0 0 0,1-1 0 0 0,-1 1 0 0 0,0 0 0 0 0,0 0 0 0 0,1 0 0 0 0,0 1 0 0 0,-1-1 0 0 0,1 0 0 0 0,0 0 0 0 0,0 1 0 0 0,1 8 2 0 0,0-7-43 0 0,-1 0 1 0 0,1 0 0 0 0,-1 0 0 0 0,0 0-1 0 0,0 1 1 0 0,-1-1 0 0 0,1 0 0 0 0,-1 0-1 0 0,0 0 1 0 0,-1 2 40 0 0,0 0-116 0 0,1-1 1 0 0,-1 1-1 0 0,1 0 1 0 0,0-1-1 0 0,1 1 1 0 0,-1 0-1 0 0,1 0 0 0 0,0 0 1 0 0,1 0-1 0 0,0 3 116 0 0,-3 18 721 0 0,1-24-653 0 0,1 0 1 0 0,0-1-1 0 0,-1 1 0 0 0,1 0 1 0 0,0 0-1 0 0,0 0 1 0 0,0 0-1 0 0,1 0 0 0 0,-1 0 1 0 0,1-1-1 0 0,0 1 0 0 0,0 0-68 0 0,0 0 3 0 0,-1 0-1 0 0,1 0 1 0 0,0 0-1 0 0,-1 0 1 0 0,1 0-1 0 0,-1 0 1 0 0,0 0-3 0 0,0 0 0 0 0,0 0 0 0 0,0 0-1 0 0,1 0 1 0 0,-1 0 0 0 0,1 0 0 0 0,0 0 0 0 0,-1-1-1 0 0,2 3 1 0 0,1 9 0 0 0,-3-13 0 0 0,0 0 0 0 0,0 0 0 0 0,1 0 0 0 0,-1 0 0 0 0,0 1 0 0 0,0-1 0 0 0,1 0 0 0 0,-1 0 0 0 0,1 0 0 0 0,-1 0 0 0 0,1 0 0 0 0,-1 0 0 0 0,1 0 0 0 0,0 0 0 0 0,-1 0 0 0 0,1-1 0 0 0,-1 1 0 0 0,1-1 0 0 0,-1 1 0 0 0,0-1 0 0 0,1 1 0 0 0,-1-1 0 0 0,0 1 0 0 0,1-1 0 0 0,-1 1 0 0 0,0-1 0 0 0,1 1 0 0 0,-1-1 0 0 0,0 1 0 0 0,0-1 0 0 0,0 1 0 0 0,0 0 0 0 0,0-1 0 0 0,0 1 0 0 0,0-1 0 0 0,0 1 0 0 0,0 0 0 0 0,0-1 0 0 0,0 1 0 0 0,0-1 0 0 0,0 1 0 0 0,0-1 0 0 0,0 1 0 0 0,0 0 0 0 0,-1-1 0 0 0,1 1 0 0 0,0-1 0 0 0,-1 1 0 0 0,1-1 0 0 0,-1 1 0 0 0,-6 5 0 0 0,13-3 0 0 0,-3-3-209 0 0,1 1 0 0 0,0-1 0 0 0,0 1 0 0 0,0-1 0 0 0,-1 0 0 0 0,1 0 0 0 0,0-1 0 0 0,0 1-1 0 0,-1-1 1 0 0,1 0 0 0 0,0 0 0 0 0,0 0 209 0 0,3-4-6138 0 0</inkml:trace>
  <inkml:trace contextRef="#ctx0" brushRef="#br0" timeOffset="34621.672">295 372 10136 0 0,'0'0'464'0'0,"0"0"-10"0"0,-7 11-204 0 0,6-10-185 0 0,-1 1 114 0 0,0 1 0 0 0,1-1 0 0 0,-1 0 0 0 0,0 1 0 0 0,1-1 0 0 0,0 0 0 0 0,-1 1 0 0 0,1 0 0 0 0,0-1 0 0 0,0 1 0 0 0,1 0 0 0 0,-1 0 0 0 0,0 0-179 0 0,-7 16 770 0 0,7-16-684 0 0,0-1 0 0 0,-1 0 0 0 0,1 1 0 0 0,0-1 1 0 0,0 1-1 0 0,1 0 0 0 0,-1-1 0 0 0,0 1 0 0 0,1-1 1 0 0,0 2-87 0 0,-1-1 0 0 0,1 0 0 0 0,0 0 0 0 0,-1-1 0 0 0,1 1 0 0 0,-1 0 0 0 0,0-1 0 0 0,0 1 0 0 0,0-1 0 0 0,0 1 0 0 0,-1 1 0 0 0,-1 3 0 0 0,6 0 0 0 0,-2-5 24 0 0,0-1 1 0 0,0 1 0 0 0,1-1-1 0 0,-1 0 1 0 0,0 1 0 0 0,1-1-1 0 0,-1 0 1 0 0,1 0 0 0 0,0 0-1 0 0,-1 0 1 0 0,1 0 0 0 0,0 0-1 0 0,-1-1 1 0 0,1 1 0 0 0,0 0-1 0 0,0-1 1 0 0,0 0 0 0 0,0 1-1 0 0,0-1 1 0 0,0 0 0 0 0,-1 0-1 0 0,1 0 1 0 0,0 0 0 0 0,0 0-25 0 0,4-1 121 0 0,-1 0 0 0 0,1 0 0 0 0,-1 0 0 0 0,0-1 0 0 0,1 1 0 0 0,-1-1 0 0 0,2-2-121 0 0,-4 3 95 0 0,12-6 185 0 0,-1 0 0 0 0,8-7-280 0 0,-18 12-4 0 0,-1-1 0 0 0,0 1 0 0 0,1-1 0 0 0,-1 0 0 0 0,0 0 1 0 0,0 0-1 0 0,-1-1 0 0 0,1 1 0 0 0,-1 0 0 0 0,0-1 0 0 0,0 0 0 0 0,1 0 4 0 0,3-8 0 0 0,-3 8 0 0 0,-1 0 0 0 0,0 0 0 0 0,0 0 0 0 0,0 0 0 0 0,0-4 0 0 0,-2 7 0 0 0,1 0 0 0 0,-1 1 0 0 0,0-1 0 0 0,0 0 0 0 0,0 0 0 0 0,0 0 0 0 0,0 1 0 0 0,0-1 0 0 0,0 0 0 0 0,0 0 0 0 0,0 0 0 0 0,0 1 0 0 0,-1-1 0 0 0,1 0 0 0 0,0 0 0 0 0,-1 1 0 0 0,1-1 0 0 0,0 0 0 0 0,-1 0 0 0 0,1 1 0 0 0,-1-1 0 0 0,1 0 0 0 0,-1 1 0 0 0,1-1 0 0 0,-1 1 0 0 0,1-1 0 0 0,-1 1 0 0 0,0-1 0 0 0,1 1 0 0 0,-1-1 0 0 0,0 1 0 0 0,1-1 0 0 0,-1 1 0 0 0,-3-2 0 0 0,1 1 0 0 0,-1-1 0 0 0,0 1 0 0 0,0 0 0 0 0,1 0 0 0 0,-1 0 0 0 0,0 1 0 0 0,0-1 0 0 0,0 1 0 0 0,0 0 0 0 0,0 0 0 0 0,0 0 0 0 0,0 1 0 0 0,0-1 0 0 0,1 1 0 0 0,-1 0 0 0 0,0 0 0 0 0,0 0 0 0 0,1 1 0 0 0,-1-1 0 0 0,0 1 0 0 0,1 0 0 0 0,0 0 0 0 0,-1 0 0 0 0,-2 3 0 0 0,-11 2 12 0 0,16-6-42 0 0,-1-1 1 0 0,0 1-1 0 0,1-1 1 0 0,-1 1-1 0 0,0 0 1 0 0,1 0-1 0 0,-1 0 1 0 0,1 0-1 0 0,0 0 1 0 0,-1 0 0 0 0,1 0-1 0 0,0 0 1 0 0,-1 0-1 0 0,0 1 30 0 0,1 0-317 0 0,0 0 0 0 0,0 0 0 0 0,-1 0 0 0 0,1 0 0 0 0,-1-1 0 0 0,1 1 0 0 0,-1-1 0 0 0,0 1 0 0 0,1-1 0 0 0,-1 0 0 0 0,0 0 0 0 0,0 1 0 0 0,0-1 0 0 0,-1 0 317 0 0,3-1-1024 0 0</inkml:trace>
  <inkml:trace contextRef="#ctx0" brushRef="#br0" timeOffset="35217.782">504 385 8288 0 0,'0'0'13'0'0,"0"1"-1"0"0,0-1 1 0 0,0 0 0 0 0,0 0 0 0 0,0 0 0 0 0,1 0 0 0 0,-1 0 0 0 0,0 0 0 0 0,0 0 0 0 0,0 0-1 0 0,0 0 1 0 0,0 0 0 0 0,0 0 0 0 0,0 0 0 0 0,0 0 0 0 0,0 0 0 0 0,0 0 0 0 0,0 0-1 0 0,0 0 1 0 0,0 0 0 0 0,1 0 0 0 0,-1 0 0 0 0,0 0 0 0 0,0 0 0 0 0,0 0 0 0 0,0 0-1 0 0,0 0 1 0 0,0 0 0 0 0,0 0 0 0 0,0 0 0 0 0,0-1 0 0 0,0 1 0 0 0,0 0 0 0 0,0 0-1 0 0,0 0 1 0 0,0 0 0 0 0,0 0 0 0 0,0 0 0 0 0,0 0 0 0 0,1 0 0 0 0,-1 0 0 0 0,0 0-1 0 0,0 0 1 0 0,0 0 0 0 0,0 0 0 0 0,0 0 0 0 0,0 0 0 0 0,0-1 0 0 0,0 1 0 0 0,0 0-1 0 0,0 0 1 0 0,0 0 0 0 0,0 0 0 0 0,0 0 0 0 0,0 0 0 0 0,0 0 0 0 0,0 0 0 0 0,0 0-1 0 0,0 0 1 0 0,0 0 0 0 0,0 0 0 0 0,0 0 0 0 0,0-1 0 0 0,-1 1 0 0 0,1 0 0 0 0,0 0-1 0 0,0 0 1 0 0,0 0 0 0 0,0 0 0 0 0,0 0-13 0 0,12 0 1877 0 0,-11 0-1871 0 0,-1 0-1 0 0,1 0 1 0 0,-1 0-1 0 0,1 0 1 0 0,-1 0-1 0 0,0 0 1 0 0,1 0-1 0 0,-1 0 1 0 0,1 0-1 0 0,-1 0 1 0 0,1 0-1 0 0,-1 0 1 0 0,1 0-1 0 0,-1 0 1 0 0,0 0-1 0 0,1 1 1 0 0,-1-1-1 0 0,1 0 1 0 0,-1 0-1 0 0,0 1 0 0 0,1-1 1 0 0,-1 0-1 0 0,0 0 1 0 0,1 1-1 0 0,-1-1 1 0 0,0 0-1 0 0,1 1 1 0 0,-1-1-1 0 0,0 0 1 0 0,0 1-1 0 0,1-1 1 0 0,-1 1-1 0 0,0-1 1 0 0,0 1-1 0 0,0-1-5 0 0,1 2 46 0 0,5 7 249 0 0,-4-7-145 0 0,0 0 0 0 0,-1 0-1 0 0,1 0 1 0 0,-1 1 0 0 0,0-1 0 0 0,0 1-1 0 0,0-1 1 0 0,0 1 0 0 0,0-1 0 0 0,0 1-1 0 0,0 0 1 0 0,-1-1 0 0 0,0 1 0 0 0,1 0-150 0 0,-1-1 81 0 0,0 0 1 0 0,0 0 0 0 0,1 0 0 0 0,-1 0 0 0 0,1 0 0 0 0,0 0 0 0 0,-1 0 0 0 0,1-1 0 0 0,0 1-1 0 0,1 1-81 0 0,-1-1 43 0 0,0-1 0 0 0,-1 0 0 0 0,1 0 0 0 0,0 1-1 0 0,-1-1 1 0 0,1 0 0 0 0,-1 1 0 0 0,1-1 0 0 0,-1 0-1 0 0,0 1 1 0 0,0-1 0 0 0,0 1 0 0 0,0-1 0 0 0,0 0-1 0 0,0 1 1 0 0,0-1 0 0 0,0 1 0 0 0,0-1 0 0 0,0 1-43 0 0,-1-1 0 0 0,0 0 0 0 0,1 0 0 0 0,0 1 0 0 0,-1-1 0 0 0,1 0 0 0 0,0 1 0 0 0,-1-1 0 0 0,1 1 0 0 0,0-1 0 0 0,0 0 0 0 0,0 1 0 0 0,0-1 0 0 0,1 0 0 0 0,-1 1 0 0 0,0-1 0 0 0,0 0 0 0 0,1 1 0 0 0,-1-1 0 0 0,2 2-13 0 0,-2-3 8 0 0,-9 20 95 0 0,8-18 280 0 0,-3-2 478 0 0,3-1-96 0 0,0-6-747 0 0,0 5-5 0 0,1 1 0 0 0,-1 0 0 0 0,1-1 0 0 0,0 1 0 0 0,-1 0 0 0 0,1-1 0 0 0,0 1 0 0 0,0-1 0 0 0,0 1 0 0 0,0-1 0 0 0,0 1 0 0 0,0 0 0 0 0,0-1 0 0 0,0 1 0 0 0,1-1 0 0 0,-1 1 0 0 0,0-1 0 0 0,1 1 0 0 0,-1 0 0 0 0,1-1 0 0 0,0 1 0 0 0,8-26 0 0 0,-7 18 0 0 0,1-1 0 0 0,1 1 0 0 0,0 0 0 0 0,0 0 0 0 0,1 0 0 0 0,1-4 0 0 0,-6 11 0 0 0,1-1 0 0 0,0 1 0 0 0,0 0 0 0 0,0 0 0 0 0,0 0 0 0 0,0 1 0 0 0,0-1 0 0 0,0 0 0 0 0,1 0 0 0 0,-1 1 0 0 0,1-1 0 0 0,-1 0 0 0 0,1 1 0 0 0,0 0 0 0 0,-1-1 0 0 0,1 1 0 0 0,1-1 0 0 0,4-1 0 0 0,-7 3 0 0 0,1-1 0 0 0,-1 1 0 0 0,1 0 0 0 0,-1-1 0 0 0,1 1 0 0 0,-1 0 0 0 0,1 0 0 0 0,0-1 0 0 0,-1 1 0 0 0,1 0 0 0 0,-1 0 0 0 0,1 0 0 0 0,0 0 0 0 0,-1 0 0 0 0,1 0 0 0 0,-1 0 0 0 0,1 0 0 0 0,-1 0 0 0 0,1 0 0 0 0,0 0 0 0 0,-1 0 0 0 0,1 0 0 0 0,-1 0 0 0 0,1 1 0 0 0,0-1 0 0 0,-1 0 0 0 0,1 0 0 0 0,-1 1 0 0 0,2 0 0 0 0,21 8 21 0 0,-22-9-39 0 0,0 0 0 0 0,0 1-1 0 0,-1 0 1 0 0,1-1 0 0 0,0 1-1 0 0,-1-1 1 0 0,1 1 0 0 0,0 0-1 0 0,-1-1 1 0 0,1 1-1 0 0,-1 0 1 0 0,1 0 0 0 0,-1 0-1 0 0,1-1 1 0 0,-1 1 0 0 0,0 0-1 0 0,1 0 1 0 0,-1 0 0 0 0,0 0-1 0 0,0 0 1 0 0,0 0 0 0 0,0 0-1 0 0,0 0 19 0 0,1 2-102 0 0,0 0 0 0 0,0 0 1 0 0,0 0-1 0 0,0-1 0 0 0,0 1 0 0 0,0 0 0 0 0,1-1 0 0 0,-1 1 0 0 0,1-1 0 0 0,0 0 1 0 0,0 1-1 0 0,0-1 0 0 0,1 1 102 0 0,8 11 619 0 0,19 47 559 0 0,-30-59-1152 0 0,1-1-1 0 0,-1 1 0 0 0,1-1 0 0 0,-1 1 0 0 0,1 0 0 0 0,-1-1 1 0 0,0 1-1 0 0,0-1 0 0 0,0 1 0 0 0,0 0 0 0 0,0-1-25 0 0,1 8-4042 0 0,-1-7-1816 0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13:56.0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19 267 8552 0 0,'28'0'389'0'0,"-22"0"-6"0"0,-11-3-227 0 0,-12 0 1440 0 0,17 4-1534 0 0,0 0 1 0 0,0 0-1 0 0,0 0 1 0 0,0 0-1 0 0,0 0 1 0 0,-1 0-1 0 0,1 0 1 0 0,0 0 0 0 0,-1 0-1 0 0,1 0 1 0 0,-1 0-1 0 0,1 0 1 0 0,-1 1-63 0 0,-1 1 208 0 0,-4 15 712 0 0,0 1 1 0 0,0 4-921 0 0,2-9 374 0 0,3-10-313 0 0,1 0 1 0 0,-1 0-1 0 0,1 0 1 0 0,0 0-1 0 0,0 0 1 0 0,0 0-1 0 0,0 0 1 0 0,1 0-1 0 0,-1 0 1 0 0,1 0-1 0 0,0 0 1 0 0,0 0-1 0 0,1-1 1 0 0,-1 1-1 0 0,1 0 1 0 0,0 0-62 0 0,0 0 0 0 0,-1 0 0 0 0,1 1 0 0 0,-1-1 0 0 0,0 0 0 0 0,0 1 0 0 0,-1-1 0 0 0,1 1 0 0 0,-1-1 0 0 0,0 1 0 0 0,0-1 0 0 0,-1 1 0 0 0,1-1 0 0 0,-1 2 0 0 0,0-5 10 0 0,1 2-33 0 0,1 7 192 0 0,2-7 208 0 0,1 0-1274 0 0,-3-3-2627 0 0,-6 2-1372 0 0</inkml:trace>
  <inkml:trace contextRef="#ctx0" brushRef="#br0" timeOffset="1">31 156 8288 0 0,'0'0'638'0'0,"2"-1"-204"0"0,13-6 4966 0 0,-13 7-5490 0 0,-2 0-4 0 0,0 0-2 0 0,0 0 0 0 0,0 0-155 0 0,1 1-650 0 0,7 4-283 0 0</inkml:trace>
  <inkml:trace contextRef="#ctx0" brushRef="#br0" timeOffset="2">240 275 8376 0 0,'-10'5'141'0'0,"-17"11"181"0"0,27-16-311 0 0,-1 1-1 0 0,1-1 1 0 0,-1 1-1 0 0,0-1 1 0 0,1 0-1 0 0,-1 1 1 0 0,1-1-1 0 0,0 1 1 0 0,-1-1-1 0 0,1 1 1 0 0,-1 0 0 0 0,1-1-1 0 0,0 1 1 0 0,-1-1-1 0 0,1 1 1 0 0,0 0-1 0 0,0-1 1 0 0,-1 1-1 0 0,1-1 1 0 0,0 1-1 0 0,0 0 1 0 0,0-1-1 0 0,0 1 1 0 0,0 0-1 0 0,0 0 1 0 0,0-1-1 0 0,0 1 1 0 0,0 0 0 0 0,0-1-1 0 0,0 1 1 0 0,1 0-1 0 0,-1-1 1 0 0,0 1-1 0 0,0-1 1 0 0,1 1-11 0 0,8 10 46 0 0,-7-10-46 0 0,-1 0-1 0 0,0 0 1 0 0,1 1-1 0 0,-1-1 1 0 0,0 0-1 0 0,0 1 1 0 0,0-1 0 0 0,0 1-1 0 0,0 0 1 0 0,0-1-1 0 0,0 1 1 0 0,-1 0 0 0 0,1-1-1 0 0,-1 1 1 0 0,1 1 0 0 0,0 0 60 0 0,0 0 0 0 0,0 0 0 0 0,0 0 0 0 0,0 0 1 0 0,0 0-1 0 0,1 0 0 0 0,-1 0 0 0 0,1-1-60 0 0,-1 0 47 0 0,0-1-1 0 0,0 1 1 0 0,0-1 0 0 0,0 1-1 0 0,0 0 1 0 0,0-1 0 0 0,-1 1-1 0 0,1 0 1 0 0,-1 0 0 0 0,1 0-1 0 0,-1-1 1 0 0,0 1 0 0 0,1 0-1 0 0,-1 0 1 0 0,0 0 0 0 0,0 0-1 0 0,-1 0 1 0 0,1-1 0 0 0,0 1-1 0 0,0 0 1 0 0,-1 0 0 0 0,1 0-1 0 0,-1 0-46 0 0,-6 10 101 0 0,0 1 573 0 0,7-12-629 0 0,-1-1 1 0 0,1 1 0 0 0,0-1-1 0 0,0 1 1 0 0,0 0 0 0 0,0-1-1 0 0,0 1 1 0 0,0-1-1 0 0,0 1 1 0 0,0-1 0 0 0,1 1-1 0 0,-1-1 1 0 0,0 1-1 0 0,0 0 1 0 0,0-1 0 0 0,1 1-1 0 0,-1-1 1 0 0,0 1 0 0 0,0-1-1 0 0,1 1 1 0 0,-1-1-1 0 0,1 0 1 0 0,-1 1 0 0 0,1 0-46 0 0,-5 5 1166 0 0,9 0-646 0 0,-5-6-508 0 0,-1 0 1 0 0,1 1 0 0 0,0-1-1 0 0,0 0 1 0 0,-1 0 0 0 0,1 0-1 0 0,0 1 1 0 0,-1-1 0 0 0,1 0 0 0 0,0 0-1 0 0,-1 0 1 0 0,1 0 0 0 0,0 0-1 0 0,-1 1 1 0 0,1-1 0 0 0,-1 0-1 0 0,1 0 1 0 0,0 0 0 0 0,-1 0-1 0 0,1 0 1 0 0,-1 0 0 0 0,1 0 0 0 0,0 0-1 0 0,-1-1-12 0 0,0 1 82 0 0,4-3 82 0 0,-3 2-161 0 0,1 1 1 0 0,-1 0-1 0 0,0 0 0 0 0,0 0 1 0 0,0 0-1 0 0,0 0 0 0 0,1 0 1 0 0,-1 0-1 0 0,0 0 0 0 0,0-1 1 0 0,0 1-1 0 0,0 0 0 0 0,0 0 1 0 0,0 0-1 0 0,1 0 0 0 0,-1-1 1 0 0,0 1-1 0 0,0 0 0 0 0,0 0 1 0 0,0 0-1 0 0,0 0 0 0 0,0-1 1 0 0,0 1-1 0 0,0 0 0 0 0,0 0 1 0 0,0 0-1 0 0,0-1 0 0 0,0 1 1 0 0,0 0-1 0 0,0 0 0 0 0,0 0 1 0 0,0 0-1 0 0,0-1 0 0 0,0 1 1 0 0,0 0-1 0 0,0 0 0 0 0,0 0 1 0 0,0-1-1 0 0,0 1 1 0 0,-1 0-1 0 0,1 0 0 0 0,0 0 1 0 0,0 0-1 0 0,0-1 0 0 0,0 1 1 0 0,0 0-1 0 0,0 0 0 0 0,-1 0 1 0 0,1 0-4 0 0,0-1 8 0 0,-1 1 1 0 0,0-1 0 0 0,1 1 0 0 0,-1-1 0 0 0,1 1 0 0 0,-1-1 0 0 0,1 0 0 0 0,-1 1 0 0 0,1-1-1 0 0,0 0 1 0 0,-1 1 0 0 0,1-1 0 0 0,0 0 0 0 0,-1 0 0 0 0,1 1 0 0 0,0-1 0 0 0,0 0 0 0 0,0 0-9 0 0,0 0 8 0 0,1 0 0 0 0,-1-1 0 0 0,1 1 0 0 0,-1 0 0 0 0,1 0 0 0 0,-1 0 0 0 0,1 0 0 0 0,0-1 0 0 0,0 1 0 0 0,-1 0 0 0 0,1 0 0 0 0,1 0-8 0 0,2-4-62 0 0,-1 0 0 0 0,0 0 0 0 0,0 0 0 0 0,-1 0 0 0 0,2-4 62 0 0,-1 3-114 0 0,-1 1 1 0 0,1 0 0 0 0,0 0 0 0 0,0-1 0 0 0,3-2 113 0 0,-6 8-7 0 0,2-2-78 0 0,0 0 0 0 0,0 0 0 0 0,-1 0 0 0 0,1 0 0 0 0,-1 0-1 0 0,0 0 1 0 0,1-1 0 0 0,-1 1 0 0 0,0 0 0 0 0,0-1 0 0 0,0 1-1 0 0,-1-1 1 0 0,1-1 85 0 0,-1 4-1 0 0,1-1 1 0 0,-1 0-1 0 0,0 1 0 0 0,0-1 0 0 0,1 0 1 0 0,-1 1-1 0 0,0-1 0 0 0,1 1 0 0 0,-1-1 0 0 0,0 1 1 0 0,1-1-1 0 0,-1 1 0 0 0,1-1 0 0 0,-1 1 1 0 0,1-1-1 0 0,-1 1 0 0 0,1 0 0 0 0,-1-1 0 0 0,1 1 1 0 0,0 0-1 0 0,-1-1 0 0 0,1 1 0 0 0,-1 0 1 0 0,1 0 0 0 0,0-1-1 0 0,-1 1 0 0 0,1 0 1 0 0,-1 0-1 0 0,1 0 0 0 0,-1-1 1 0 0,1 1-1 0 0,-1 0 0 0 0,1-1 1 0 0,-1 1-1 0 0,0 0 0 0 0,1-1 1 0 0,-1 1-1 0 0,1 0 0 0 0,-1-1 1 0 0,0 1-1 0 0,1-1 0 0 0,-1 1 1 0 0,0-1-1 0 0,0 1 0 0 0,1-1 1 0 0,-1 1-1 0 0,0-1 1 0 0,1 0-5 0 0,-1 0 1 0 0,1 1-1 0 0,-1-1 0 0 0,1 0 1 0 0,0 1-1 0 0,-1-1 0 0 0,1 0 1 0 0,0 1-1 0 0,-1-1 0 0 0,1 1 1 0 0,0-1-1 0 0,0 1 0 0 0,0-1 1 0 0,0 1-1 0 0,0 0 0 0 0,-1-1 1 0 0,1 1-1 0 0,0 0 0 0 0,0 0 1 0 0,0 0-1 0 0,0-1 0 0 0,0 1 1 0 0,0 0-1 0 0,0 0 0 0 0,0 1 1 0 0,0-1-1 0 0,0 0 0 0 0,0 0 5 0 0,2 0-6 0 0,13 0 6 0 0,2 7-1 0 0,-13-4 12 0 0,-5-3-10 0 0,1 1 1 0 0,-1-1-1 0 0,0 0 0 0 0,1 0 0 0 0,-1 0 0 0 0,1 1 0 0 0,-1-1 1 0 0,0 0-1 0 0,1 0 0 0 0,-1 1 0 0 0,0-1 0 0 0,1 0 0 0 0,-1 1 1 0 0,0-1-1 0 0,0 0 0 0 0,1 1 0 0 0,-1-1 0 0 0,0 0 0 0 0,0 1 1 0 0,0-1-1 0 0,1 1 0 0 0,-1-1 0 0 0,0 0 0 0 0,0 1 0 0 0,0-1 1 0 0,0 1-1 0 0,0-1 0 0 0,0 0 0 0 0,0 1 0 0 0,0 0-1 0 0,-6 11 103 0 0,5-11-65 0 0,0 0 1 0 0,0-1 0 0 0,1 1 0 0 0,-1 0-1 0 0,1 0 1 0 0,-1 0 0 0 0,1 0-1 0 0,-1 0 1 0 0,1 1 0 0 0,-1-1 0 0 0,1 0-1 0 0,0 0 1 0 0,-1 0 0 0 0,1 0 0 0 0,0 0-1 0 0,0 0 1 0 0,0 1 0 0 0,0-1-1 0 0,0 0 1 0 0,0 0 0 0 0,1 1-39 0 0,3 7 294 0 0,-4-8-255 0 0,1 0 0 0 0,0 0 0 0 0,-1 0 0 0 0,1 0 0 0 0,-1 0 0 0 0,0 0 0 0 0,1 1 0 0 0,-1-1 0 0 0,0 0 0 0 0,1 0 0 0 0,-1 1 0 0 0,0-1 1 0 0,0 0-1 0 0,0 0 0 0 0,0 1 0 0 0,-1-1 0 0 0,1 0 0 0 0,0 0 0 0 0,-1 2-39 0 0,1-2 6 0 0,0 0 1 0 0,0 1-1 0 0,0-1 1 0 0,-1 0-1 0 0,1 0 0 0 0,1 1 1 0 0,-1-1-1 0 0,0 0 1 0 0,0 1-1 0 0,0-1 0 0 0,1 0 1 0 0,-1 0-1 0 0,0 1 1 0 0,1-1-1 0 0,-1 0 1 0 0,1 1-7 0 0,0-1 4 0 0,-1 0 0 0 0,1 0 0 0 0,-1 0 1 0 0,1 1-1 0 0,-1-1 0 0 0,1 0 0 0 0,-1 0 1 0 0,0 1-1 0 0,0-1 0 0 0,0 0 0 0 0,0 1 1 0 0,0-1-1 0 0,0 0 0 0 0,0 0 0 0 0,0 1 1 0 0,-1-1-5 0 0,-1 18-3 0 0,2-16 16 0 0,0-1 0 0 0,0 1 0 0 0,-1-1 0 0 0,1 1 0 0 0,-1-1 0 0 0,1 1 0 0 0,-2 1-13 0 0,2-3-18 0 0,0-1 0 0 0,0 1 1 0 0,0-1-1 0 0,0 1 0 0 0,0 0 1 0 0,0-1-1 0 0,0 1 1 0 0,0-1-1 0 0,1 1 0 0 0,-1-1 1 0 0,0 1-1 0 0,0-1 1 0 0,0 1-1 0 0,1-1 0 0 0,-1 1 1 0 0,0-1-1 0 0,0 1 1 0 0,1-1-1 0 0,-1 1 0 0 0,0-1 1 0 0,1 1-1 0 0,-1-1 0 0 0,1 0 1 0 0,-1 1-1 0 0,1-1 1 0 0,-1 0-1 0 0,1 1 0 0 0,-1-1 1 0 0,1 0-1 0 0,-1 0 1 0 0,1 1-1 0 0,-1-1 18 0 0,3 2-1408 0 0,-9-1 50 0 0,4-1 48 0 0</inkml:trace>
  <inkml:trace contextRef="#ctx0" brushRef="#br0" timeOffset="3">525 172 6736 0 0,'0'0'26'0'0,"0"-1"1"0"0,0 1-1 0 0,0 0 1 0 0,0-1-1 0 0,0 1 0 0 0,0 0 1 0 0,0-1-1 0 0,0 1 1 0 0,0 0-1 0 0,0-1 1 0 0,1 1-1 0 0,-1 0 0 0 0,0-1 1 0 0,0 1-1 0 0,0 0 1 0 0,1-1-1 0 0,-1 1 1 0 0,0 0-1 0 0,0 0 0 0 0,1-1 1 0 0,-1 1-1 0 0,0 0 1 0 0,1-1-27 0 0,6-4 95 0 0,-5 4-93 0 0,-1 0 1 0 0,1 0-1 0 0,-1 0 1 0 0,1 0-1 0 0,-1-1 1 0 0,1 1-1 0 0,-1 0 1 0 0,0-1-1 0 0,0 1 1 0 0,1-2-3 0 0,0-1 121 0 0,0 1-1 0 0,1-1 1 0 0,-1 0 0 0 0,1 1 0 0 0,0-1 0 0 0,0 1-1 0 0,0 0 1 0 0,1 0 0 0 0,-1 0 0 0 0,2-1-121 0 0,-4 4 20 0 0,-1 0 0 0 0,0 0 0 0 0,1-1 0 0 0,-1 1-1 0 0,1 0 1 0 0,-1 0 0 0 0,0-1 0 0 0,1 1 0 0 0,-1 0 0 0 0,0-1 0 0 0,0 1 0 0 0,1-1 0 0 0,-1 1 0 0 0,0 0 0 0 0,0-1 0 0 0,1 1 0 0 0,-1-1 0 0 0,0 1 0 0 0,0-1 0 0 0,0 1 0 0 0,0 0-1 0 0,0-1 1 0 0,0 1 0 0 0,0-1 0 0 0,0 1 0 0 0,0-1 0 0 0,0 1 0 0 0,0-1 0 0 0,0 1-20 0 0,-8-11 703 0 0,0 0-78 0 0,8 11-612 0 0,0-1-1 0 0,0 1 1 0 0,0-1 0 0 0,0 1 0 0 0,0-1 0 0 0,0 1 0 0 0,0 0 0 0 0,0-1-1 0 0,0 1 1 0 0,0-1 0 0 0,0 1 0 0 0,1-1 0 0 0,-1 1 0 0 0,0 0-1 0 0,0-1 1 0 0,0 1 0 0 0,1-1 0 0 0,-1 1 0 0 0,0 0 0 0 0,0-1 0 0 0,1 1-1 0 0,-1 0 1 0 0,0-1 0 0 0,0 1 0 0 0,1 0 0 0 0,-1-1 0 0 0,1 1-1 0 0,-1 0 1 0 0,1-1-13 0 0,0 1-7 0 0,5-6 252 0 0,-8 2 447 0 0,-3-4 100 0 0,4 7-276 0 0,1 1 17 0 0,0 0 10 0 0,1 0 1 0 0,33 0 1511 0 0,-35 0-2049 0 0,1 0-1 0 0,-1 0 1 0 0,0 0-1 0 0,1-1 1 0 0,-1 1-1 0 0,1 1 1 0 0,-1-1-1 0 0,1 0 1 0 0,-1 0-1 0 0,1 0 1 0 0,-1 0-1 0 0,1 0 1 0 0,-1 0-1 0 0,1 0 1 0 0,-1 1-1 0 0,1-1 1 0 0,-1 0-1 0 0,1 1 1 0 0,-1-1-1 0 0,1 0 1 0 0,-1 1-1 0 0,1-1 1 0 0,0 0-1 0 0,-1 1 1 0 0,1-1-1 0 0,0 0 1 0 0,-1 1-1 0 0,1-1 1 0 0,0 1-1 0 0,-1-1 1 0 0,1 1-1 0 0,0-1 1 0 0,0 1-1 0 0,0-1 1 0 0,-1 1-1 0 0,1-1 1 0 0,0 1-6 0 0,0 2 4 0 0,0-1 0 0 0,1 1 1 0 0,-1-1-1 0 0,1 1 1 0 0,-1-1-1 0 0,1 0 0 0 0,1 3-4 0 0,1 10 9 0 0,-3-13-4 0 0,-1 0 0 0 0,1-1-1 0 0,-1 1 1 0 0,0 0 0 0 0,1-1-1 0 0,-1 1 1 0 0,0-1 0 0 0,0 1-1 0 0,0-1 1 0 0,0 1 0 0 0,0-1-5 0 0,0 0 4 0 0,0 0 0 0 0,0 0 0 0 0,0 0 0 0 0,0 0 0 0 0,1 0 0 0 0,-1 1 0 0 0,1-1 0 0 0,-1 0 1 0 0,1 0-1 0 0,-1 0 0 0 0,1 1 0 0 0,-1-1 0 0 0,1 0 0 0 0,0 0 0 0 0,0 1 0 0 0,0-1 0 0 0,0 0 0 0 0,0 0 0 0 0,0 1 0 0 0,0 0-4 0 0,4 8 22 0 0,-3-9-13 0 0,-1 0 0 0 0,1 0 1 0 0,-1 0-1 0 0,1 0 0 0 0,-1 1 1 0 0,0-1-1 0 0,1 0 0 0 0,-1 0 1 0 0,0 0-1 0 0,0 0 0 0 0,0 1 1 0 0,0-1-1 0 0,0 0 0 0 0,0 0 1 0 0,0 0-1 0 0,0 1-9 0 0,-6 10 266 0 0,5-10-207 0 0,0-1-1 0 0,0 1 0 0 0,0 0 0 0 0,0-1 0 0 0,0 1 0 0 0,1 0 0 0 0,-1-1 0 0 0,1 1 0 0 0,-1 0 0 0 0,1 0 0 0 0,-1 1-58 0 0,2 6 273 0 0,1 0 0 0 0,-1 1 0 0 0,4 7-273 0 0,0 6-557 0 0,-2-5 179 0 0,-2 1 0 0 0,0-1 0 0 0,-1 16 378 0 0,-1-6 199 0 0,3-9 152 0 0,-1-16-306 0 0,-1-1 0 0 0,0 1 1 0 0,1-1-1 0 0,-1 1 0 0 0,0-1 0 0 0,0 1 0 0 0,-1 0 1 0 0,1-1-1 0 0,-1 1 0 0 0,1-1 0 0 0,-1 1 0 0 0,0 0-45 0 0,1-2 5 0 0,0 0 0 0 0,-1 1 0 0 0,1-1 0 0 0,0 0 0 0 0,0 0 0 0 0,0 0 0 0 0,0 0 0 0 0,0 1 0 0 0,0-1 0 0 0,1 0 0 0 0,-1 0 0 0 0,0 0-1 0 0,1 0 1 0 0,-1 0 0 0 0,1 0 0 0 0,-1 0 0 0 0,1 0 0 0 0,-1 0 0 0 0,1 0 0 0 0,0 0-5 0 0,0 1 12 0 0,-1 0 1 0 0,1-1 0 0 0,0 1-1 0 0,0 0 1 0 0,-1-1-1 0 0,1 1 1 0 0,-1 0-1 0 0,1 0 1 0 0,-1 0-1 0 0,0 0-12 0 0,0-1 75 0 0,1 1-16 0 0,-1-2-59 0 0,0 1 0 0 0,0-1 1 0 0,0 1-1 0 0,0-1 0 0 0,0 1 1 0 0,0-1-1 0 0,0 1 0 0 0,1-1 1 0 0,-1 1-1 0 0,0-1 0 0 0,0 1 1 0 0,1-1-1 0 0,-1 0 0 0 0,0 1 1 0 0,1-1-1 0 0,-1 1 0 0 0,0-1 1 0 0,1 0-1 0 0,-1 1 0 0 0,0-1 1 0 0,1 0-1 0 0,-1 1 0 0 0,1-1 1 0 0,-1 0-1 0 0,1 0 0 0 0,-1 1 1 0 0,1-1-1 0 0,-1 0 0 0 0,1 0 1 0 0,-1 0-1 0 0,2 1 0 0 0,-1 1-5 0 0,-6 0 19 0 0,-5-1-212 0 0,4-2-783 0 0,5 0-329 0 0</inkml:trace>
  <inkml:trace contextRef="#ctx0" brushRef="#br0" timeOffset="4">428 350 13504 0 0,'0'0'306'0'0,"0"0"46"0"0,0 0 22 0 0,0 0-49 0 0,1 0-214 0 0,7-1-151 0 0,-1 0-1 0 0,0-1 1 0 0,0 1 0 0 0,0-1 0 0 0,3-2 40 0 0,11-2-35 0 0,-3 1 37 0 0,7-1 210 0 0,-1 0-1 0 0,0-3 1 0 0,22-9-212 0 0,-12 3 171 0 0,17-6-171 0 0,-50 21 0 0 0,4-2 0 0 0,0 0 0 0 0,1 1 0 0 0,-1-1 0 0 0,1 1 0 0 0,0 0 0 0 0,-1 1 0 0 0,1-1 0 0 0,-1 1 0 0 0,1 0 0 0 0,0 1 0 0 0,-1-1 0 0 0,2 1 0 0 0,-4 0 0 0 0,1 0 0 0 0,-1 0 0 0 0,1 0 0 0 0,-1 0 0 0 0,0 0 0 0 0,1 1 0 0 0,-1 0 0 0 0,0-1 0 0 0,0 1 0 0 0,0 0 0 0 0,0 1 0 0 0,0-1 0 0 0,-1 0 0 0 0,1 1 0 0 0,-1 0 0 0 0,0-1 0 0 0,1 1 0 0 0,-1 0 0 0 0,0 0 0 0 0,1 3 0 0 0,-2-4 0 0 0,1 1 0 0 0,0-1 0 0 0,0 1 0 0 0,0-1 0 0 0,1 1 0 0 0,-1-1 0 0 0,1 0 0 0 0,-1 0 0 0 0,1 0 0 0 0,-1-1 0 0 0,1 1 0 0 0,2 1 0 0 0,-1-2 0 0 0,-1 1 0 0 0,0 0 0 0 0,0 0 0 0 0,0 0 0 0 0,0 0 0 0 0,0 1 0 0 0,-1-1 0 0 0,1 1 0 0 0,-1 0 0 0 0,2 1 0 0 0,-1 1-10 0 0,8 12-41 0 0,-10-17 48 0 0,-1 1 0 0 0,0-1 1 0 0,1 1-1 0 0,-1-1 0 0 0,0 1 0 0 0,0-1 0 0 0,1 1 1 0 0,-1-1-1 0 0,0 1 0 0 0,0-1 0 0 0,0 1 0 0 0,0-1 1 0 0,0 1-1 0 0,0-1 0 0 0,0 1 0 0 0,0 0 0 0 0,0-1 0 0 0,0 1 1 0 0,0-1-1 0 0,0 1 0 0 0,0-1 0 0 0,0 1 0 0 0,0-1 1 0 0,-1 1-1 0 0,1-1 3 0 0,-15 10 190 0 0,13-9-151 0 0,0-1-1 0 0,1 1 1 0 0,-1 0-1 0 0,0 0 1 0 0,1 0-1 0 0,-1 0 1 0 0,1 0-1 0 0,-1 0 1 0 0,1 0-1 0 0,0 1 1 0 0,-1-1-1 0 0,1 0 1 0 0,0 1-1 0 0,-1 1-38 0 0,15 9 319 0 0,-14-12-293 0 0,-10 2 108 0 0,10-2-132 0 0,1 0 1 0 0,-1 0-1 0 0,1 0 0 0 0,-1 0 1 0 0,1 0-1 0 0,-1 0 1 0 0,1 0-1 0 0,-1 0 1 0 0,1-1-1 0 0,-1 1 0 0 0,1 0 1 0 0,0 0-1 0 0,-1 0 1 0 0,1-1-1 0 0,-1 1 0 0 0,1 0 1 0 0,-1 0-1 0 0,1-1 1 0 0,0 1-1 0 0,-1 0 0 0 0,1-1 1 0 0,0 1-1 0 0,-1-1 1 0 0,1 1-1 0 0,0 0 1 0 0,-1-1-1 0 0,1 1 0 0 0,0-1 1 0 0,0 1-1 0 0,0-1 1 0 0,-1 1-1 0 0,1-1 0 0 0,0 1 1 0 0,0-1-1 0 0,0 1 1 0 0,0-1-1 0 0,0 1 0 0 0,0-1 1 0 0,0 1-1 0 0,0-1 1 0 0,0 1-1 0 0,0-1-2 0 0,1-1-22 0 0,0 1 1 0 0,0-1-1 0 0,1 0 1 0 0,-1 1-1 0 0,0-1 0 0 0,1 1 1 0 0,-1-1-1 0 0,1 1 0 0 0,-1 0 1 0 0,1 0-1 0 0,-1 0 22 0 0,1 0-25 0 0,-1 0 1 0 0,0 0-1 0 0,1 0 0 0 0,-1 0 1 0 0,0 0-1 0 0,0 0 1 0 0,0 0-1 0 0,0 0 0 0 0,0-1 1 0 0,0 1-1 0 0,0 0 0 0 0,0-1 1 0 0,0 1-1 0 0,-1 0 1 0 0,1-1-1 0 0,-1 1 0 0 0,1-1 1 0 0,-1 1-1 0 0,1-1 0 0 0,-1 1 1 0 0,0-1-1 0 0,0 0 25 0 0,0-2-51 0 0,0 1 0 0 0,1-1 0 0 0,-1 0 0 0 0,1 0 0 0 0,-1 0 0 0 0,1 1-1 0 0,0-1 1 0 0,1 0 0 0 0,-1 1 0 0 0,1-1 0 0 0,-1 1 0 0 0,1 0 0 0 0,0-1 0 0 0,0 1 0 0 0,0 0-1 0 0,1 0 1 0 0,-1 0 0 0 0,1 0 0 0 0,0 1 0 0 0,0-1 0 0 0,0 1 0 0 0,0 0 0 0 0,0 0 0 0 0,1-1 51 0 0,30-17-269 0 0,1 2 0 0 0,30-12 269 0 0,-62 29-8 0 0,0 0 4 0 0,2-2-7 0 0,0 1-1 0 0,0 0 1 0 0,0 1-1 0 0,0-1 1 0 0,1 1-1 0 0,-1 0 1 0 0,1 0-1 0 0,-1 1 1 0 0,0-1 0 0 0,4 2 11 0 0,-8-1 19 0 0,0 0 1 0 0,0 0-1 0 0,-1 0 1 0 0,1 0-1 0 0,0 1 1 0 0,0-1-1 0 0,-1 0 1 0 0,1 1-1 0 0,0-1 1 0 0,-1 1-1 0 0,1-1 1 0 0,0 0 0 0 0,-1 1-1 0 0,1-1 1 0 0,-1 1-1 0 0,1 0 1 0 0,-1-1-1 0 0,1 1 1 0 0,-1-1-1 0 0,1 1 1 0 0,-1 0-1 0 0,0 0 1 0 0,1-1-1 0 0,-1 1 1 0 0,0 0-20 0 0,5 16 317 0 0,-5-13-265 0 0,0-1 1 0 0,-1 0-1 0 0,1 0 1 0 0,-1 0-1 0 0,1 0 1 0 0,-1 0-1 0 0,0 0 1 0 0,0 0-1 0 0,-1 0 1 0 0,1 0-1 0 0,-1-1 1 0 0,1 1-1 0 0,-2 0-52 0 0,-4 12 157 0 0,-49 101 211 0 0,56-114-368 0 0,-1 1 0 0 0,0-1 0 0 0,0 0 0 0 0,1 0 0 0 0,0 0 0 0 0,-1 1 0 0 0,1-1 0 0 0,0 0 0 0 0,0 1 0 0 0,0-1 0 0 0,0 2 0 0 0,1 13 16 0 0,-1-16-7 0 0,0-1 0 0 0,0 0 0 0 0,1 1 0 0 0,-1-1 1 0 0,0 1-1 0 0,0-1 0 0 0,1 0 0 0 0,-1 1 1 0 0,0-1-1 0 0,1 0 0 0 0,-1 1 0 0 0,0-1 0 0 0,1 0 1 0 0,-1 0-1 0 0,1 1 0 0 0,-1-1 0 0 0,0 0 0 0 0,1 0 1 0 0,-1 0-1 0 0,1 0 0 0 0,-1 0 0 0 0,1 1 1 0 0,-1-1-1 0 0,1 0 0 0 0,-1 0 0 0 0,1 0 0 0 0,-1 0 1 0 0,0 0-1 0 0,1 0 0 0 0,-1 0 0 0 0,1-1 1 0 0,-1 1-1 0 0,1 0-9 0 0,16-2 192 0 0,-16 2-183 0 0,9-2 69 0 0,-1-1-1 0 0,1 0 1 0 0,-1 0 0 0 0,1-1-1 0 0,-1 0 1 0 0,0-1 0 0 0,-1 0-1 0 0,1 0 1 0 0,-1-1 0 0 0,0 0-78 0 0,-3 2 50 0 0,1-1 0 0 0,-1 1 1 0 0,-1-1-1 0 0,1 0 0 0 0,-1 0 0 0 0,1-1 1 0 0,-2 1-1 0 0,1-1 0 0 0,-1 0 0 0 0,1 0 0 0 0,-2 0 1 0 0,1-1-1 0 0,-1 1 0 0 0,0-1 0 0 0,0 0-50 0 0,-1 5 46 0 0,-1 0-1 0 0,0 0 0 0 0,0 0 0 0 0,-1 0 0 0 0,1 0 0 0 0,0 0 0 0 0,0 0 0 0 0,-1 0 1 0 0,1 0-1 0 0,-1 1 0 0 0,0-1 0 0 0,0 0 0 0 0,1 0 0 0 0,-1 1 0 0 0,0-1 0 0 0,-1 0 0 0 0,1 1 1 0 0,0-1-1 0 0,0 1 0 0 0,-1-1 0 0 0,1 1-45 0 0,-2-2-130 0 0,0 1 0 0 0,1 0 0 0 0,-1 0 0 0 0,0 0 0 0 0,0 0 1 0 0,0 0-1 0 0,0 0 0 0 0,-1 1 0 0 0,1 0 0 0 0,0-1 0 0 0,-2 1 130 0 0,-6-2-309 0 0,1 1 0 0 0,-1 1 0 0 0,1 0 0 0 0,-1 0 0 0 0,0 1 0 0 0,-5 0 309 0 0,-6 8-3102 0 0,18-5 1968 0 0</inkml:trace>
  <inkml:trace contextRef="#ctx0" brushRef="#br0" timeOffset="5">1732 148 13824 0 0,'-20'7'1179'0'0,"16"-6"-1123"0"0,1 0-1 0 0,-1 0 0 0 0,1 1 1 0 0,-1-1-1 0 0,1 1 1 0 0,-1-1-56 0 0,-12 11-66 0 0,0 1 0 0 0,0 0 0 0 0,1 1 66 0 0,-24 21-138 0 0,22-22 121 0 0,-4 3 211 0 0,-12 14-194 0 0,27-25 110 0 0,0 1-1 0 0,1 0 1 0 0,0 1-1 0 0,1-1 1 0 0,-1 1-1 0 0,1 0 1 0 0,-3 6-110 0 0,7-12 31 0 0,-1 0 0 0 0,1 1 1 0 0,-1-1-1 0 0,1 0 1 0 0,0 0-1 0 0,-1 1 1 0 0,1-1-1 0 0,0 0 1 0 0,0 1-1 0 0,0-1 0 0 0,0 0 1 0 0,0 0-1 0 0,0 1 1 0 0,0-1-1 0 0,0 0 1 0 0,1 1-1 0 0,-1-1 0 0 0,0 0 1 0 0,1 0-1 0 0,-1 1 1 0 0,1-1-1 0 0,0 0 1 0 0,-1 0-32 0 0,2 1 33 0 0,-1 0 0 0 0,1-1 0 0 0,-1 0 1 0 0,1 1-1 0 0,-1-1 0 0 0,1 0 0 0 0,0 1 1 0 0,0-1-1 0 0,0 0 0 0 0,0-1 0 0 0,0 1 0 0 0,-1 0 1 0 0,3 0-34 0 0,2 1 45 0 0,-1-1 1 0 0,1 0-1 0 0,-1 0 1 0 0,1-1-1 0 0,-1 1 1 0 0,1-1-1 0 0,0-1 1 0 0,-1 1-1 0 0,1-1 1 0 0,-1 0-1 0 0,1 0-45 0 0,4-2 123 0 0,0 0 0 0 0,0-1 0 0 0,-1 0 0 0 0,0-1 0 0 0,1 0 0 0 0,-1 0 0 0 0,1-2-123 0 0,-4 3-73 0 0,-2-1 0 0 0,1 1 0 0 0,0-1 0 0 0,-1 0 0 0 0,0 0 0 0 0,0 0 0 0 0,0 0 0 0 0,-1-1 0 0 0,1 0 0 0 0,-1 0 0 0 0,-1 0-1 0 0,1-1 74 0 0,0-2-51 0 0,0 0 0 0 0,-1-1-1 0 0,0 1 1 0 0,0-1 0 0 0,-1 0-1 0 0,0 0 1 0 0,-1 1 0 0 0,0-1-1 0 0,-1 0 1 0 0,0 0 0 0 0,0 0-1 0 0,-1 1 1 0 0,0-1 0 0 0,-2-2 51 0 0,-3-14-254 0 0,-1 1 1 0 0,-2-1 253 0 0,3 8-293 0 0,4 9 244 0 0,-1 1 0 0 0,1-1 0 0 0,-1 1 0 0 0,-1 0 0 0 0,0 0 0 0 0,0 0 0 0 0,-2-2 49 0 0,6 9 384 0 0,1 1 31 0 0,0 0-26 0 0,0 0-140 0 0,0 0-66 0 0,0 0-14 0 0,0 0 41 0 0,1 10 638 0 0,6 43-435 0 0,-3-13-290 0 0,10 33-123 0 0,-7-46-313 0 0,0 0-1 0 0,2-1 1 0 0,5 9 313 0 0,-10-26 54 0 0,1-1-1 0 0,-1 1 1 0 0,2-1-1 0 0,-1 0 1 0 0,1 0-1 0 0,0-1 1 0 0,1 0 0 0 0,-1 0-1 0 0,2 0 1 0 0,-1-1-1 0 0,5 3-53 0 0,-8-7 100 0 0,0 1 0 0 0,1-1 0 0 0,-1 0-1 0 0,1 0 1 0 0,0 0 0 0 0,0-1 0 0 0,2 1-100 0 0,-6-2 5 0 0,0 0 0 0 0,0 0 0 0 0,0 1 0 0 0,-1-1 0 0 0,1 0-1 0 0,0 0 1 0 0,0 0 0 0 0,0 0 0 0 0,0 0 0 0 0,-1-1 0 0 0,1 1 0 0 0,0 0 0 0 0,0 0 0 0 0,0 0 0 0 0,-1-1 0 0 0,1 1 0 0 0,0 0 0 0 0,0-1 0 0 0,-1 1 0 0 0,1-1 0 0 0,0 1 0 0 0,-1-1 0 0 0,1 1 0 0 0,0-1-5 0 0,2-1 51 0 0,0 0-35 0 0,-1 1-1 0 0,1-1 1 0 0,-1 0-1 0 0,0 0 1 0 0,1 0-1 0 0,-1 0 1 0 0,0 0-1 0 0,0 0 0 0 0,-1 0 1 0 0,1-1-1 0 0,0 1 1 0 0,-1-1-1 0 0,2-1-15 0 0,1-5-99 0 0,0-1 1 0 0,-1 1-1 0 0,1-5 99 0 0,7-17 250 0 0,-1 8-21 0 0,-4 10-183 0 0,0 0-1 0 0,-1-1 0 0 0,2-8-45 0 0,-5 13-15 0 0,1 0 1 0 0,0 1-1 0 0,1 0 0 0 0,-1 0 0 0 0,3-3 15 0 0,3 19-134 0 0,-5 0 128 0 0,-1-1 0 0 0,-1 1-1 0 0,1-1 1 0 0,-2 1 0 0 0,1 0-1 0 0,-1 0 1 0 0,0 1 6 0 0,1 1-77 0 0,0 0 0 0 0,0 0 0 0 0,0 0 0 0 0,2 3 77 0 0,4 8-93 0 0,-5-14 92 0 0,-1 0-1 0 0,1 0 1 0 0,0 0 0 0 0,1 0-1 0 0,0 0 1 0 0,0-1 0 0 0,0 1-1 0 0,2 0 2 0 0,1 1-45 0 0,-3-3 100 0 0,0-1 1 0 0,0 0 0 0 0,0 0-1 0 0,1 0 1 0 0,0-1-56 0 0,-4-2 47 0 0,0 0-1 0 0,1 0 1 0 0,-1 0 0 0 0,1-1 0 0 0,-1 1-1 0 0,0-1 1 0 0,1 1 0 0 0,-1-1 0 0 0,1 0-1 0 0,-1 1 1 0 0,1-1 0 0 0,-1 0 0 0 0,1 0 0 0 0,0 0-1 0 0,-1 0 1 0 0,1 0 0 0 0,-1-1 0 0 0,1 1-1 0 0,-1 0 1 0 0,1-1 0 0 0,-1 1-47 0 0,1-1 31 0 0,0 0 0 0 0,0 0 0 0 0,0 0 0 0 0,0 0 0 0 0,0 0 0 0 0,-1 0 0 0 0,1-1 0 0 0,-1 1 1 0 0,1 0-1 0 0,-1-1 0 0 0,1 1 0 0 0,-1-1 0 0 0,0 0 0 0 0,0 1 0 0 0,1-1 0 0 0,-1 0 0 0 0,-1 0 0 0 0,1 0 0 0 0,0 0 0 0 0,0 0 0 0 0,-1 0 0 0 0,1 0 0 0 0,-1 0 0 0 0,1 0-31 0 0,6-31 0 0 0,-2 0 0 0 0,1-21 0 0 0,-3 24 0 0 0,-3 14-18 0 0,-1 13 4 0 0,1 0 0 0 0,0 0 1 0 0,0-1-1 0 0,0 1 1 0 0,1 0-1 0 0,-1 0 0 0 0,1-1 1 0 0,0 1-1 0 0,0-1 14 0 0,-1 3-41 0 0,0 1 102 0 0,7 17-26 0 0,1 9-308 0 0,1 1 0 0 0,7 12 273 0 0,-11-29 40 0 0,0 0 0 0 0,0-1 0 0 0,1 0 0 0 0,0 0 0 0 0,1-1 0 0 0,0 0 0 0 0,0 0 0 0 0,1 1-40 0 0,-2-5 37 0 0,0 0-1 0 0,0-1 1 0 0,0 1-1 0 0,1-1 1 0 0,-1 0-1 0 0,1-1 0 0 0,0 0 1 0 0,0 0-1 0 0,3 1-36 0 0,-4-3-352 0 0,0 1 0 0 0,0-1 0 0 0,0 0 0 0 0,0 0 0 0 0,0 0 0 0 0,0-1 0 0 0,4-1 352 0 0,-7 2-208 0 0,16-4-1304 0 0</inkml:trace>
  <inkml:trace contextRef="#ctx0" brushRef="#br0" timeOffset="6">2580 61 5984 0 0,'0'0'464'0'0,"0"0"-44"0"0,0 0 953 0 0,0 0 451 0 0,0 0 89 0 0,0 0-274 0 0,0 0-1235 0 0,0 0-541 0 0,0 0-109 0 0,-4 14 653 0 0,-2 2 104 0 0,-1-1-1 0 0,0-1 1 0 0,-1 0 0 0 0,-2 2-511 0 0,-19 35 918 0 0,17-29-708 0 0,9-16-109 0 0,-1 0 1 0 0,1 0 0 0 0,0 1-1 0 0,1-1 1 0 0,-1 1 0 0 0,1-1-1 0 0,0 5-101 0 0,1-3 177 0 0,0 0-1 0 0,0 0 0 0 0,1 0 0 0 0,0 0 0 0 0,1 0 0 0 0,0 5-176 0 0,0-11 21 0 0,-1 1-1 0 0,1-1 1 0 0,-1 0 0 0 0,1 0 0 0 0,0 1 0 0 0,0-1 0 0 0,0 0 0 0 0,0 0-1 0 0,0 0 1 0 0,1 0 0 0 0,-1 0 0 0 0,1 0 0 0 0,-1 0 0 0 0,1 0 0 0 0,0-1-1 0 0,-1 1 1 0 0,1-1 0 0 0,0 1 0 0 0,0-1 0 0 0,0 0 0 0 0,0 1 0 0 0,0-1-1 0 0,2 0-20 0 0,1 1 0 0 0,0-1 0 0 0,0 1 0 0 0,0-1 0 0 0,0 0 0 0 0,0-1 0 0 0,0 1 0 0 0,0-1 0 0 0,0 0 0 0 0,0 0 0 0 0,0-1 0 0 0,0 0 0 0 0,0 0 0 0 0,-1 0 0 0 0,1 0 0 0 0,2-1 0 0 0,14-4 3 0 0,-12 4 13 0 0,1-1 0 0 0,-1 0 0 0 0,0 0 0 0 0,4-3-16 0 0,5-4 496 0 0,0-1 0 0 0,-1 0 0 0 0,-1-1-1 0 0,4-5-495 0 0,4-4-713 0 0,-2-2 0 0 0,9-10 713 0 0,-28 30-48 0 0,-1 0-1 0 0,1-1 0 0 0,0 1 0 0 0,-1-1 0 0 0,0 1 0 0 0,0-1 0 0 0,0 0 0 0 0,0 0 0 0 0,-1 0 1 0 0,1 0-1 0 0,-1-1 0 0 0,1-3 49 0 0,-2 8 19 0 0,0-1 0 0 0,0 1 1 0 0,0-1-1 0 0,0 0 0 0 0,0 1 0 0 0,-1-1 1 0 0,1 1-1 0 0,0-1 0 0 0,0 1 0 0 0,0-1 1 0 0,0 1-1 0 0,-1-1 0 0 0,1 1 1 0 0,0-1-1 0 0,-1 1 0 0 0,1 0 0 0 0,0-1 1 0 0,-1 1-1 0 0,1-1 0 0 0,0 1 0 0 0,-1 0 1 0 0,1-1-1 0 0,-1 1 0 0 0,1 0 1 0 0,-1-1-1 0 0,1 1-19 0 0,-2-1-6 0 0,1 1-1 0 0,0 0 1 0 0,-1-1 0 0 0,1 1 0 0 0,0 0-1 0 0,-1 0 1 0 0,1 0 0 0 0,0 0 0 0 0,-1 0-1 0 0,1 0 1 0 0,-1 0 6 0 0,-3 1-73 0 0,0 0-1 0 0,0 0 1 0 0,0 0-1 0 0,0 1 1 0 0,-2 1 73 0 0,2-1 47 0 0,1 0 1 0 0,-1 1-1 0 0,0 0 0 0 0,1 0 1 0 0,0 0-1 0 0,-1 1 0 0 0,1-1 1 0 0,1 1-1 0 0,-1 0 0 0 0,-2 3-47 0 0,-9 11 92 0 0,9-11-213 0 0,0 0 0 0 0,0 0 0 0 0,1 1 0 0 0,0 0 0 0 0,-1 4 121 0 0,4-9-9 0 0,-2 4 15 0 0,1 1 1 0 0,-1 0-1 0 0,1 1 1 0 0,1-1-1 0 0,-2 8-6 0 0,4-13 50 0 0,-1 0-1 0 0,1-1 1 0 0,0 1 0 0 0,0 0 0 0 0,1 0-1 0 0,-1-1 1 0 0,0 1 0 0 0,1 0 0 0 0,0-1 0 0 0,0 1-1 0 0,-1-1 1 0 0,2 1 0 0 0,-1-1 0 0 0,0 1-1 0 0,0-1 1 0 0,1 1 0 0 0,-1-1 0 0 0,1 0-1 0 0,0 0 1 0 0,0 0 0 0 0,0 1-50 0 0,2 0 59 0 0,-1 0-1 0 0,0-1 1 0 0,1 1-1 0 0,0-1 0 0 0,-1 0 1 0 0,1 0-1 0 0,0 0 1 0 0,0 0-1 0 0,1 0 1 0 0,-1-1-1 0 0,0 0 1 0 0,0 0-1 0 0,1 0 1 0 0,0 0-59 0 0,11 0 27 0 0,-1-1 1 0 0,1 0 0 0 0,8-1-28 0 0,15-1 287 0 0,-26 2-238 0 0,0-1 1 0 0,-1-1-1 0 0,1 0 0 0 0,-1 0 0 0 0,0-1 0 0 0,0-1 0 0 0,10-4-49 0 0,5 2-46 0 0,-23 6-3 0 0,0-1 0 0 0,-1 1 0 0 0,1-1 0 0 0,-1 0 0 0 0,1 0 1 0 0,-1 0-1 0 0,0-1 0 0 0,1 1 0 0 0,-1-1 0 0 0,0 1 0 0 0,1-2 49 0 0,-2 2-298 0 0,-1 0-1 0 0,1 0 1 0 0,0 0-1 0 0,0 0 1 0 0,0 1-1 0 0,-1-1 0 0 0,1 1 1 0 0,0-1-1 0 0,0 1 1 0 0,2 0 298 0 0,-1-1-1393 0 0,3-1-4972 0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13:56.0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26 8752 0 0,'2'-1'121'0'0,"0"1"1"0"0,0-1-1 0 0,0 0 1 0 0,0 0-1 0 0,0-1 1 0 0,-1 1 0 0 0,1 0-1 0 0,0-1-121 0 0,-1 2 54 0 0,-1 0 1 0 0,0-1-1 0 0,0 1 1 0 0,1 0-1 0 0,-1-1 0 0 0,0 1 1 0 0,0 0-1 0 0,0-1 0 0 0,0 1 1 0 0,1-1-1 0 0,-1 1 1 0 0,0 0-1 0 0,0-1 0 0 0,0 1 1 0 0,0-1-1 0 0,0 1 0 0 0,0 0 1 0 0,0-1-1 0 0,0 1 1 0 0,0-1-1 0 0,0 1 0 0 0,0 0 1 0 0,-1-1-1 0 0,1 1 0 0 0,0 0 1 0 0,0-1-1 0 0,0 1 1 0 0,0-1-1 0 0,0 1 0 0 0,-1 0 1 0 0,1-1-1 0 0,0 1 0 0 0,0 0 1 0 0,-1 0-1 0 0,1-1 1 0 0,0 1-1 0 0,-1 0 0 0 0,1 0 1 0 0,0-1-1 0 0,-1 1 0 0 0,1 0 1 0 0,0 0-1 0 0,-1 0 0 0 0,1-1 1 0 0,0 1-1 0 0,-1 0 1 0 0,1 0-55 0 0,-1 0 854 0 0,1 0-306 0 0,0 0-130 0 0,0 0-30 0 0,0 0 14 0 0,0 0 78 0 0,0 0 31 0 0,0 0 8 0 0,0 0-46 0 0,0 2-196 0 0,-7 71 604 0 0,3-21-556 0 0,1-26-190 0 0,1 0 1 0 0,1 1-1 0 0,1-1 1 0 0,5 25-136 0 0,-3-34 14 0 0,2 9 241 0 0,6 19-255 0 0,-8-37 86 0 0,1 0-1 0 0,0 0 1 0 0,0-1 0 0 0,1 1 0 0 0,0 0 0 0 0,1-1-1 0 0,1 3-85 0 0,-3-7 29 0 0,0 0 0 0 0,1 1 0 0 0,-1-1-1 0 0,1 0 1 0 0,-1 0 0 0 0,1-1-1 0 0,0 1 1 0 0,0-1 0 0 0,0 0-1 0 0,1 0 1 0 0,-1 0 0 0 0,0-1 0 0 0,1 1-1 0 0,-1-1 1 0 0,1 0 0 0 0,-1 0-1 0 0,1-1 1 0 0,0 1 0 0 0,2-1-29 0 0,3 0 145 0 0,0 0-1 0 0,0-1 1 0 0,0 0 0 0 0,-1-1 0 0 0,1 0 0 0 0,0 0 0 0 0,-1-1-1 0 0,7-3-144 0 0,-7 1 0 0 0,-1 0 0 0 0,0 0 0 0 0,0-1 0 0 0,0-1 0 0 0,0 1 0 0 0,-1-1 0 0 0,0 0 0 0 0,1-3 0 0 0,8-7 0 0 0,-14 16-47 0 0,-1 0 1 0 0,0-1-1 0 0,0 0 0 0 0,0 1 0 0 0,0-1 0 0 0,0 0 0 0 0,0 1 0 0 0,0-1 1 0 0,-1 0-1 0 0,1 0 0 0 0,-1 0 0 0 0,1 1 0 0 0,-1-1 0 0 0,1-1 47 0 0,-1 2-249 0 0,0 1-7 0 0,0 0-7 0 0,0 0-1 0 0,-4 5 0 0 0,1 0 293 0 0,0-1-1 0 0,0 1 1 0 0,0 0 0 0 0,1 0-1 0 0,0 0 1 0 0,0 0-1 0 0,0 1 1 0 0,0-1-1 0 0,1 0 1 0 0,0 1-1 0 0,0-1 1 0 0,0 1-1 0 0,1-1 1 0 0,0 1-1 0 0,0 0 1 0 0,0-1-1 0 0,1 1 1 0 0,0-1 0 0 0,0 1-1 0 0,1 2-28 0 0,-1-5 8 0 0,0 1 0 0 0,1-1 0 0 0,-1 0 0 0 0,1 0 0 0 0,-1 1 0 0 0,1-1 0 0 0,0 0 0 0 0,0-1 0 0 0,0 1 1 0 0,1 0-1 0 0,-1-1 0 0 0,1 1 0 0 0,-1-1 0 0 0,1 0 0 0 0,0 0 0 0 0,0 0 0 0 0,0 0-8 0 0,-1-1 15 0 0,1 0 1 0 0,-1 0 0 0 0,0 0-1 0 0,0-1 1 0 0,0 1-1 0 0,1-1 1 0 0,-1 0 0 0 0,0 1-1 0 0,0-1 1 0 0,1 0-1 0 0,-1 0 1 0 0,0-1 0 0 0,0 1-1 0 0,1 0 1 0 0,-1-1-1 0 0,0 1 1 0 0,0-1-1 0 0,1 0 1 0 0,-1 0 0 0 0,0 0-1 0 0,0 0 1 0 0,0 0-1 0 0,0 0 1 0 0,0 0 0 0 0,-1-1-1 0 0,1 1 1 0 0,0-1-1 0 0,-1 1-15 0 0,7-5 37 0 0,-2 0-1 0 0,1-1 1 0 0,-1 0-1 0 0,0 0 0 0 0,0 0 1 0 0,-1 0-1 0 0,0-1 1 0 0,0 0-1 0 0,-1 0 0 0 0,1-4-36 0 0,-2 6 7 0 0,-1 1 0 0 0,-1-1 0 0 0,1 1 0 0 0,-1-1 0 0 0,0 0 0 0 0,0 0 0 0 0,-1 1 0 0 0,1-1 0 0 0,-1 0 0 0 0,-1 0 0 0 0,1 0 0 0 0,-1-3-7 0 0,0 6 19 0 0,-1 0-1 0 0,1 0 1 0 0,0 0-1 0 0,-1 0 0 0 0,1 0 1 0 0,-1 1-1 0 0,0-1 1 0 0,0 0-1 0 0,0 1 0 0 0,0-1 1 0 0,0 1-1 0 0,-1 0 1 0 0,1 0-1 0 0,-1 0 0 0 0,0 0 1 0 0,1 0-1 0 0,-1 0 1 0 0,0 1-1 0 0,0-1 0 0 0,-2 0-18 0 0,0 2-61 0 0,-2 2-418 0 0,6-1-7820 0 0,1-1 2843 0 0</inkml:trace>
  <inkml:trace contextRef="#ctx0" brushRef="#br0" timeOffset="1">723 176 10136 0 0,'0'0'464'0'0,"0"0"-10"0"0,-1-1-385 0 0,0-1 0 0 0,0 1 0 0 0,0 0 0 0 0,0 0 0 0 0,-1 0 0 0 0,1 0 0 0 0,0 0-1 0 0,0 0 1 0 0,-1 0-69 0 0,-2 0 250 0 0,0 1-1 0 0,0 0 1 0 0,0 1-1 0 0,0-1 1 0 0,0 1-1 0 0,0-1 1 0 0,0 1-1 0 0,1 0 1 0 0,-1 0 0 0 0,-2 2-250 0 0,-1 0 301 0 0,0 0 0 0 0,-1 0 0 0 0,1 1 0 0 0,-4 3-301 0 0,8-4 52 0 0,0 0-1 0 0,0 0 1 0 0,0 0-1 0 0,1 1 0 0 0,-1-1 1 0 0,1 0-1 0 0,0 1 1 0 0,0 0-1 0 0,0-1 1 0 0,0 1-1 0 0,1 0 1 0 0,-1 0-1 0 0,1 0 1 0 0,0 0-1 0 0,0 0 0 0 0,1 0 1 0 0,-1 1-52 0 0,0 2 36 0 0,1 0 0 0 0,-1 0 0 0 0,1 0 0 0 0,1 0 0 0 0,-1 0 0 0 0,1 0 0 0 0,1 0 0 0 0,-1 0 0 0 0,3 6-36 0 0,-2-8 24 0 0,1 0 1 0 0,0 0 0 0 0,0 0-1 0 0,0-1 1 0 0,0 1-25 0 0,11 15 135 0 0,-8-10-68 0 0,0 0-1 0 0,1-1 0 0 0,0 0 0 0 0,1 0-66 0 0,13 16 11 0 0,-18-22 27 0 0,-2-1-18 0 0,0-1 1 0 0,0 1 0 0 0,1 0-1 0 0,-2 0 1 0 0,1 0-1 0 0,0 0 1 0 0,0 0 0 0 0,-1 0-1 0 0,1 0 1 0 0,-1 0-1 0 0,1 2-20 0 0,-1-3 31 0 0,0 0-1 0 0,0 0 0 0 0,0 0 0 0 0,0 0 0 0 0,0 0 1 0 0,0 0-1 0 0,0 0 0 0 0,0 0 0 0 0,0 0 0 0 0,-1 0 1 0 0,1 0-1 0 0,0 0 0 0 0,-1 0 0 0 0,1 0 0 0 0,-1 0 1 0 0,1 0-1 0 0,-1 0 0 0 0,1 0 0 0 0,-1 0 0 0 0,0-1 1 0 0,1 1-1 0 0,-1 0 0 0 0,0-1 0 0 0,0 1 0 0 0,1 0 1 0 0,-1-1-1 0 0,0 1 0 0 0,0-1 0 0 0,0 1 0 0 0,0-1 1 0 0,0 1-31 0 0,-3 1 151 0 0,0-1 0 0 0,0 1 0 0 0,0-1 0 0 0,0 1 0 0 0,0-1 0 0 0,-3 0-151 0 0,-4 1 86 0 0,9-1-81 0 0,0-1 0 0 0,1 0 0 0 0,-1 1 0 0 0,1-1 0 0 0,-1 0 0 0 0,0 0-1 0 0,1 0 1 0 0,-1 0 0 0 0,0 0 0 0 0,1-1 0 0 0,-1 1 0 0 0,0 0 0 0 0,1-1-1 0 0,-1 1 1 0 0,1-1 0 0 0,-2 0-5 0 0,3 1-84 0 0,0 0-1 0 0,-1 0 1 0 0,1-1 0 0 0,0 1-1 0 0,0 0 1 0 0,0 0 0 0 0,0 0-1 0 0,0 0 1 0 0,0 0 0 0 0,0-1-1 0 0,0 1 1 0 0,0 0 0 0 0,-1 0-1 0 0,1 0 1 0 0,0 0 0 0 0,0 0-1 0 0,0-1 1 0 0,0 1-1 0 0,0 0 1 0 0,0 0 0 0 0,0 0-1 0 0,0 0 1 0 0,0-1 0 0 0,0 1-1 0 0,0 0 1 0 0,0 0 0 0 0,0 0-1 0 0,0 0 1 0 0,1-1 0 0 0,-1 1-1 0 0,0 0 1 0 0,0 0 0 0 0,0 0-1 0 0,0 0 1 0 0,0 0 0 0 0,0-1-1 0 0,0 1 1 0 0,0 0 0 0 0,0 0-1 0 0,1 0 1 0 0,-1 0 0 0 0,0 0 84 0 0,6-11-2023 0 0,9 2-22 0 0</inkml:trace>
  <inkml:trace contextRef="#ctx0" brushRef="#br0" timeOffset="2">986 242 6912 0 0,'0'0'314'0'0,"-2"-2"-232"0"0,1 0 0 0 0,0 0-1 0 0,-1 1 1 0 0,1-1 0 0 0,-1 1-1 0 0,1-1 1 0 0,-1 1 0 0 0,0 0-82 0 0,-23 5 5288 0 0,18-1-4848 0 0,0 0 1 0 0,1 0 0 0 0,-1 1-1 0 0,-3 1-440 0 0,8-3 39 0 0,0-1-1 0 0,0 1 0 0 0,0 0 0 0 0,0 0 1 0 0,1 0-1 0 0,-1 0 0 0 0,0 0 1 0 0,1 0-1 0 0,-1 0 0 0 0,1 1 1 0 0,0-1-1 0 0,0 1 0 0 0,0-1 1 0 0,0 1-1 0 0,0-1 0 0 0,0 1 1 0 0,1-1-1 0 0,-1 1 0 0 0,1-1 1 0 0,0 2-39 0 0,0 3 179 0 0,0 0-1 0 0,0-1 1 0 0,0 1 0 0 0,1 0 0 0 0,0-1 0 0 0,1 1 0 0 0,1 4-179 0 0,11 21 223 0 0,-10-26-166 0 0,-1 1-1 0 0,0-1 1 0 0,-1 1-1 0 0,0 0 1 0 0,0-1-1 0 0,1 5-56 0 0,-1 5 146 0 0,-1-14-91 0 0,0 1-1 0 0,-1-1 0 0 0,1 1 0 0 0,-1 0 0 0 0,0-1 0 0 0,1 1 0 0 0,-1-1 1 0 0,-1 1-1 0 0,1 0 0 0 0,0-1 0 0 0,-1 1 0 0 0,1 0 0 0 0,-1-1 0 0 0,0 2-54 0 0,-1 0 133 0 0,1-2-91 0 0,0 0 1 0 0,1 0-1 0 0,-1 0 0 0 0,0-1 0 0 0,0 1 1 0 0,0 0-1 0 0,0-1 0 0 0,-1 1 0 0 0,1-1 0 0 0,0 1 1 0 0,-1-1-1 0 0,1 0 0 0 0,-1 0 0 0 0,1 1 1 0 0,-1-1-1 0 0,1 0 0 0 0,-1 0 0 0 0,0-1 1 0 0,0 1-1 0 0,-1 1-42 0 0,-12 4 22 0 0,12-4-23 0 0,0-1-1 0 0,0 0 1 0 0,0 1-1 0 0,0-1 1 0 0,0-1 0 0 0,-1 1-1 0 0,1 0 1 0 0,0-1-1 0 0,-1 1 1 0 0,1-1-1 0 0,-3 0 2 0 0,5 0-78 0 0,1 0-10 0 0,0 0-252 0 0,0-2-1084 0 0,0-4-461 0 0</inkml:trace>
  <inkml:trace contextRef="#ctx0" brushRef="#br0" timeOffset="3">1123 381 6912 0 0,'-43'5'1921'0'0,"42"-5"-594"0"0,1 0 66 0 0,0 0-174 0 0,1 1-798 0 0,2 2-387 0 0,0-1 0 0 0,0 0-1 0 0,0 0 1 0 0,1 0 0 0 0,-1 0 0 0 0,0 0-1 0 0,1-1 1 0 0,-1 1 0 0 0,1-1 0 0 0,-1 0 0 0 0,1 0-1 0 0,0-1 1 0 0,-1 1 0 0 0,1-1-34 0 0,7 1 313 0 0,0 0 1 0 0,0-1-1 0 0,0-1 1 0 0,5-1-314 0 0,-7 1 50 0 0,-1-1 1 0 0,0 0-1 0 0,0-1 1 0 0,-1 1-1 0 0,1-2 1 0 0,0 1 0 0 0,-1-1-1 0 0,0 0 1 0 0,4-3-51 0 0,-8 5 50 0 0,0 0 0 0 0,1 0 0 0 0,-1-1 0 0 0,0 1 1 0 0,-1-1-1 0 0,1 0 0 0 0,0 0 0 0 0,-1 0 0 0 0,1 0 0 0 0,-1 0 1 0 0,0-1-1 0 0,0 1 0 0 0,-1-1 0 0 0,1 1 0 0 0,-1-1 0 0 0,1 0 1 0 0,-1 0-1 0 0,0 1 0 0 0,-1-1 0 0 0,1-4-50 0 0,-1 8 11 0 0,0-1 0 0 0,0 0 0 0 0,0 1 0 0 0,0-1 0 0 0,-1 0 0 0 0,1 1 0 0 0,0-1 0 0 0,-1 1 0 0 0,1-1 0 0 0,0 0 0 0 0,-1 1 0 0 0,1-1 0 0 0,-1 1 0 0 0,1-1 0 0 0,-1 1 0 0 0,1-1 0 0 0,-1 1 0 0 0,1-1 0 0 0,-1 1 0 0 0,1 0 0 0 0,-1-1 0 0 0,0 1 0 0 0,1 0 0 0 0,-1 0 0 0 0,0-1 0 0 0,1 1 0 0 0,-1 0 0 0 0,0 0 0 0 0,1 0 0 0 0,-1 0 0 0 0,0 0 0 0 0,1 0 0 0 0,-1 0 0 0 0,0 0 0 0 0,1 0 0 0 0,-1 0 0 0 0,0 0-11 0 0,-29 4 324 0 0,28-4-315 0 0,-14 5 24 0 0,-1 0 0 0 0,1 2 1 0 0,0-1-1 0 0,0 2 0 0 0,1 0 0 0 0,0 1 0 0 0,1 1 0 0 0,-10 7-33 0 0,19-13 0 0 0,0 0 0 0 0,1 0 0 0 0,0 1 0 0 0,0-1 0 0 0,0 1 0 0 0,0 0 0 0 0,0 1 0 0 0,3-4 0 0 0,-1 1 0 0 0,1-1 0 0 0,0 1 0 0 0,0 0 0 0 0,0-1 0 0 0,0 1 0 0 0,0 0 0 0 0,0 0 0 0 0,1 0 0 0 0,0 0 0 0 0,-1-1 0 0 0,1 1 0 0 0,0 0 0 0 0,0 0 0 0 0,1 2 0 0 0,-1-4 28 0 0,1 0-1 0 0,-1 1 0 0 0,1-1 1 0 0,-1 0-1 0 0,1 1 0 0 0,0-1 0 0 0,0 0 1 0 0,0 0-1 0 0,0 1 0 0 0,0-1 1 0 0,0 0-1 0 0,0 0 0 0 0,0 0 0 0 0,0 0 1 0 0,0 0-1 0 0,1-1 0 0 0,-1 1 1 0 0,0 0-1 0 0,2 0-27 0 0,28 11 1198 0 0,-23-9-1040 0 0,8 1-137 0 0,0-1-1 0 0,-1-1 1 0 0,1 0 0 0 0,0-1-1 0 0,0 0 1 0 0,0-2 0 0 0,0 0-1 0 0,11-2-20 0 0,22-7-131 0 0,-18-1-5081 0 0,-12 1-836 0 0</inkml:trace>
  <inkml:trace contextRef="#ctx0" brushRef="#br0" timeOffset="4">1896 239 4144 0 0,'4'0'223'0'0,"0"-1"1"0"0,0 0 0 0 0,0 0-1 0 0,0 0 1 0 0,0 0-1 0 0,0 0 1 0 0,0-1-1 0 0,-1 0 1 0 0,2-1-224 0 0,-4 2 869 0 0,-1 1-42 0 0,0 0-218 0 0,0 0-97 0 0,-7-3 441 0 0,-15-5 749 0 0,9 7-1320 0 0,0 0 1 0 0,1 0 0 0 0,-1 1 0 0 0,0 1 0 0 0,0 0 0 0 0,1 1-1 0 0,-1 0 1 0 0,-7 3-383 0 0,1-1 81 0 0,0 2 0 0 0,0 0 0 0 0,1 1 0 0 0,0 1 1 0 0,-9 5-82 0 0,18-9 36 0 0,0 0 1 0 0,0-1 0 0 0,-9 2-37 0 0,10-3 48 0 0,0 0 0 0 0,1 1 1 0 0,-1 0-1 0 0,1 0 0 0 0,0 0 1 0 0,-1 1-49 0 0,-16 6 137 0 0,22-9-121 0 0,-1-1 0 0 0,1 1 0 0 0,0 0 0 0 0,-1 0-1 0 0,1 0 1 0 0,0 0 0 0 0,0 0 0 0 0,0 0 0 0 0,0 1 0 0 0,0-1 0 0 0,0 1 0 0 0,0-1 0 0 0,0 1 0 0 0,0 0-16 0 0,0 0 58 0 0,0 0-1 0 0,0-1 1 0 0,0 1 0 0 0,0-1 0 0 0,0 1 0 0 0,0-1 0 0 0,0 0 0 0 0,-1 0 0 0 0,1 0 0 0 0,0 0 0 0 0,-1 0-58 0 0,-17 8 740 0 0,21-8-792 0 0,0 0 0 0 0,0 1 0 0 0,0-1 0 0 0,0 0 1 0 0,0 0-1 0 0,1 0 0 0 0,-1 0 0 0 0,0 0 0 0 0,1 0 52 0 0,22 14 123 0 0,-30 1 331 0 0,7-13-454 0 0,-1 0 0 0 0,1-1 0 0 0,-1 1 0 0 0,1 0 0 0 0,0-1 0 0 0,0 1 0 0 0,0-1 0 0 0,1 1 0 0 0,-1-1 0 0 0,0 1 0 0 0,1-1 0 0 0,0 0 0 0 0,-1 0 0 0 0,1 0 0 0 0,1 1 0 0 0,9 13 0 0 0,-9-12 0 0 0,0-1 0 0 0,0 0 0 0 0,0 0 0 0 0,0 0 0 0 0,0 0 0 0 0,1 0 0 0 0,0 0 0 0 0,-1-1 0 0 0,0 0 0 0 0,0 0 0 0 0,-1 0 0 0 0,1 1 0 0 0,-1 0 0 0 0,1-1 0 0 0,-1 1 0 0 0,0 0 0 0 0,0 0 0 0 0,0 0 0 0 0,1 3 0 0 0,13 17 0 0 0,-10-19 0 0 0,-14-2 0 0 0,-9-2 0 0 0,-67-5-1105 0 0,63 5 571 0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17T05:13:56.061"/>
    </inkml:context>
    <inkml:brush xml:id="br0">
      <inkml:brushProperty name="width" value="0.05" units="cm"/>
      <inkml:brushProperty name="height" value="0.05" units="cm"/>
      <inkml:brushProperty name="ignorePressure" value="1"/>
    </inkml:brush>
    <inkml:context xml:id="ctx1">
      <inkml:inkSource xml:id="inkSrc1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1" timeString="2018-10-17T05:13:56.062"/>
    </inkml:context>
    <inkml:brush xml:id="br1">
      <inkml:brushProperty name="width" value="0.05" units="cm"/>
      <inkml:brushProperty name="height" value="0.05" units="cm"/>
    </inkml:brush>
  </inkml:definitions>
  <inkml:trace contextRef="#ctx0" brushRef="#br0">901 603</inkml:trace>
  <inkml:trace contextRef="#ctx1" brushRef="#br1">443 15 7512 0 0,'0'0'581'0'0,"0"0"-354"0"0,0 0-58 0 0,1 0-98 0 0,-1 0-1 0 0,1 0 1 0 0,-1-1-1 0 0,0 1 1 0 0,1 0 0 0 0,-1-1-1 0 0,0 1 1 0 0,0 0 0 0 0,1-1-1 0 0,-1 1 1 0 0,0 0-1 0 0,0-1 1 0 0,1 1 0 0 0,-1 0-1 0 0,0-1 1 0 0,0 1-1 0 0,0-1 1 0 0,0 1 0 0 0,0-1-1 0 0,1 1 1 0 0,-1 0-1 0 0,0-1-70 0 0,-24-4 3170 0 0,14 4-3128 0 0,1 1 0 0 0,0 0 0 0 0,-1 1-1 0 0,-4 1-41 0 0,9-2 255 0 0,-87 9 127 0 0,38-5 1322 0 0,46-3-1424 0 0,7-1-3 0 0,1 0-11 0 0,0 0-2 0 0,-4 17 107 0 0,3-15-394 0 0,1 0 0 0 0,0 0 0 0 0,0 0 0 0 0,0 1-1 0 0,0-1 1 0 0,0 0 0 0 0,0 0 0 0 0,0 0 0 0 0,1 0 0 0 0,-1 0 0 0 0,1 0 0 0 0,-1 0-1 0 0,2 2 24 0 0,14 28 26 0 0,-3-6-22 0 0,21 49 131 0 0,-21-48-15 0 0,-5-10 100 0 0,-1 1-1 0 0,-1-1 1 0 0,0 1-1 0 0,-1 0 1 0 0,-1 0-1 0 0,-1 1 1 0 0,-1-1 0 0 0,0 1-1 0 0,-1 11-219 0 0,-1-24-71 0 0,0 22-324 0 0,-1 1 1 0 0,-1-1 0 0 0,-1 0 0 0 0,-4 13 394 0 0,-14 81 1001 0 0,21-119-1004 0 0,0 0 0 0 0,0 0 0 0 0,1 0 0 0 0,-1 0-1 0 0,1 0 1 0 0,0 0 0 0 0,0 0 0 0 0,0-1 0 0 0,0 1-1 0 0,1 1 4 0 0,-2-3-897 0 0,-2 0-329 0 0,-10 3-72 0 0,-1-1-12 0 0</inkml:trace>
  <inkml:trace contextRef="#ctx1" brushRef="#br1" timeOffset="1">1 509 15664 0 0,'0'0'356'0'0,"0"0"49"0"0,0 0 21 0 0,0-1-42 0 0,0 0-404 0 0,0 0-1 0 0,0 0 0 0 0,1 0 0 0 0,-1 0 0 0 0,0 0 0 0 0,1 0 1 0 0,-1 0-1 0 0,0 0 0 0 0,1 0 0 0 0,0 0 0 0 0,-1 1 0 0 0,1-1 1 0 0,-1 0-1 0 0,1 0 0 0 0,0 1 0 0 0,0-1 0 0 0,-1 0 0 0 0,1 1 0 0 0,0-1 1 0 0,0 1-1 0 0,0-1 0 0 0,0 1 0 0 0,0-1 21 0 0,19-6-1207 0 0,-8 5 1147 0 0,0 0-1 0 0,0 1 1 0 0,9 0 60 0 0,-10 1 4 0 0,0 0 0 0 0,0-1 0 0 0,-1-1 0 0 0,8-1-4 0 0,-2-1 5 0 0,0 2 1 0 0,11-2-6 0 0,-13 3 95 0 0,0-1 0 0 0,0 0 0 0 0,0-1 1 0 0,0-1-96 0 0,2-1-28 0 0,1 1 0 0 0,0 1 0 0 0,0 1 28 0 0,2-1-150 0 0,-1 0 0 0 0,12-5 150 0 0,-11 3 0 0 0,0 1 0 0 0,5 0 0 0 0,11-2 0 0 0,-7 2 2 0 0,-23 4 51 0 0,1 0-1 0 0,-1-1 0 0 0,1 1 0 0 0,-1-1 0 0 0,0-1 0 0 0,0 1 0 0 0,0-1 0 0 0,1 0 1 0 0,1-1-53 0 0,-22 10 1053 0 0,12-6-1042 0 0,0 0 1 0 0,0 1-1 0 0,0-1 1 0 0,0 1 0 0 0,1 0-1 0 0,-1 0 1 0 0,0-1-1 0 0,1 2 1 0 0,-1-1-1 0 0,1 0 1 0 0,-1 0-1 0 0,1 1 1 0 0,0 0 0 0 0,0-1-1 0 0,0 1-11 0 0,-14 25 228 0 0,10-18-177 0 0,1 0 0 0 0,-1 1 0 0 0,-1 6-51 0 0,6-14 149 0 0,0 0 0 0 0,0 0 0 0 0,0 0 0 0 0,1 1 0 0 0,-1-1 0 0 0,1 0 0 0 0,0 0 0 0 0,0 0 0 0 0,0 0 0 0 0,0 1 0 0 0,0-1-1 0 0,1 0 1 0 0,0 3-149 0 0,0-4-107 0 0,0 1 1 0 0,0 0-1 0 0,0 0 0 0 0,0 0 0 0 0,1-1 0 0 0,-1 1 0 0 0,1-1 0 0 0,-1 1 0 0 0,1-1 0 0 0,0 1 0 0 0,0-1 0 0 0,0 0 0 0 0,0 0 0 0 0,1 0 0 0 0,0 0 107 0 0,1 1-65 0 0,1-1-1 0 0,-1 0 1 0 0,1 0-1 0 0,-1-1 1 0 0,1 1 0 0 0,-1-1-1 0 0,2 0 66 0 0,13 5 86 0 0,-14-5-83 0 0,0 1 0 0 0,0-1 0 0 0,0-1 0 0 0,0 1 0 0 0,0-1-1 0 0,0 1 1 0 0,0-2 0 0 0,0 1 0 0 0,3-1-3 0 0,16 0 518 0 0,-17 0-562 0 0,-1 0-1 0 0,0 0 0 0 0,1-1 1 0 0,5-2 44 0 0,4 0-276 0 0,-14 3 279 0 0,0 0 1 0 0,0 0-1 0 0,-1 0 1 0 0,1 0-1 0 0,0 0 1 0 0,0 0-1 0 0,0 0 1 0 0,-1-1-1 0 0,1 1 1 0 0,-1-1-1 0 0,2 0-3 0 0,-4 1 35 0 0,1 1 0 0 0,-1-1-1 0 0,1 1 1 0 0,-1-1-1 0 0,1 1 1 0 0,-1-1-1 0 0,1 0 1 0 0,0 1-1 0 0,-1-1 1 0 0,1 0 0 0 0,0 1-1 0 0,-1-1 1 0 0,1 0-1 0 0,0 1 1 0 0,0-1-1 0 0,0 0 1 0 0,-1 1-1 0 0,1-1 1 0 0,0 0 0 0 0,0 1-1 0 0,0-1 1 0 0,0 0-1 0 0,0 0 1 0 0,1 1-1 0 0,-1-1 1 0 0,0 0-1 0 0,0 1 1 0 0,0-1-1 0 0,1 0 1 0 0,-1 1 0 0 0,0-1-1 0 0,0 0 1 0 0,1 1-1 0 0,-1-1 1 0 0,1 0-35 0 0,-9-8 202 0 0,8 9-201 0 0,0-1 0 0 0,-1 1 0 0 0,1-1 0 0 0,0 1 0 0 0,-1-1 0 0 0,1 0 0 0 0,0 1 0 0 0,0-1 0 0 0,0 1 0 0 0,0-1 0 0 0,-1 0 0 0 0,1 1 0 0 0,0-1 0 0 0,0 1 0 0 0,0-1 0 0 0,0 0 0 0 0,0 1-1 0 0,1-1 0 0 0,-1 0 3 0 0,0 1 0 0 0,0-1 0 0 0,0 1 0 0 0,0-1 0 0 0,0 0 0 0 0,0 1-1 0 0,-1-1 1 0 0,1 0 0 0 0,0 1 0 0 0,0-1 0 0 0,0 1 0 0 0,0-1-1 0 0,-1 0 1 0 0,1 1 0 0 0,0-1 0 0 0,-1 1 0 0 0,1-1-3 0 0,-2-1 7 0 0,-1-2-6 0 0,0 1-1 0 0,1-1 1 0 0,-1 1-1 0 0,1-1 1 0 0,0 0-1 0 0,-1-3 0 0 0,2-1 64 0 0,1 0 0 0 0,0 0 0 0 0,0 0 0 0 0,1 0 0 0 0,0 0 0 0 0,1-2-64 0 0,-1 8 1 0 0,0 1-1 0 0,0-1 0 0 0,0 0 0 0 0,0 1 0 0 0,0-1 0 0 0,0 1 0 0 0,0-1 0 0 0,1 1 1 0 0,-1 0-1 0 0,1-1 0 0 0,-1 1 0 0 0,1 0 0 0 0,-1 0 0 0 0,1 0 0 0 0,25-14-23 0 0,-23 14-35 0 0,1 1 0 0 0,-1-1 1 0 0,0 1-1 0 0,1-1 0 0 0,-1 1 0 0 0,1 1 0 0 0,-1-1 0 0 0,1 1 58 0 0,11-1-126 0 0,0 0 96 0 0,0 1 30 0 0,-12 1 0 0 0,-1 1 0 0 0,13 2-23 0 0,-13-4 18 0 0,0-1 0 0 0,0 1 0 0 0,-1 0 0 0 0,1 0 0 0 0,0 1 0 0 0,0-1 0 0 0,-1 0 0 0 0,1 1 0 0 0,-1 0 0 0 0,1 0 0 0 0,-1-1 0 0 0,0 1 0 0 0,1 1 5 0 0,2 2-1 0 0,0 0 0 0 0,0-1 0 0 0,1 1-1 0 0,0-1 1 0 0,1 0 1 0 0,-2-1 14 0 0,1 1 0 0 0,-1-1 0 0 0,-1 1 0 0 0,1 0-1 0 0,0 0 1 0 0,-1 1 0 0 0,2 3-14 0 0,15 14 74 0 0,-17-18-74 0 0,0 0-1 0 0,0-1 1 0 0,-1 2-1 0 0,0-1 0 0 0,0 0 1 0 0,0 0-1 0 0,0 1 0 0 0,1 3 1 0 0,-4-8 0 0 0,0 1 0 0 0,0-1 0 0 0,0 1 0 0 0,0 0 0 0 0,0-1 0 0 0,0 1 0 0 0,0-1 0 0 0,0 1 0 0 0,0 0 0 0 0,0-1 0 0 0,0 1 0 0 0,-1-1-1 0 0,1 1 1 0 0,0-1 0 0 0,0 1 0 0 0,-1-1 0 0 0,1 1 0 0 0,0-1 0 0 0,-1 1 0 0 0,1-1 0 0 0,0 1 0 0 0,-1-1 0 0 0,1 1 0 0 0,-1-1 0 0 0,1 0-1 0 0,-1 1 1 0 0,1-1 0 0 0,-1 0 0 0 0,1 1 0 0 0,-1-1 1 0 0,1 0 0 0 0,0 0 0 0 0,-1 0 0 0 0,1 1 1 0 0,0-1-1 0 0,-1 0 0 0 0,1 0 0 0 0,0 0 0 0 0,0 1 0 0 0,-1-1 0 0 0,1 0 0 0 0,0 1 0 0 0,0-1 0 0 0,-1 0 0 0 0,1 0 0 0 0,0 1 0 0 0,0-1 0 0 0,0 0 0 0 0,-1 1 0 0 0,1-1 0 0 0,0 1 0 0 0,0-1 0 0 0,0 0 0 0 0,0 1 0 0 0,0-1 0 0 0,0 0 1 0 0,0 1-1 0 0,0-1 0 0 0,0 1 0 0 0,0-1 0 0 0,0 0 0 0 0,0 1 0 0 0,0-1 0 0 0,0 0 0 0 0,0 1 0 0 0,0-1 0 0 0,0 1 0 0 0,1-1 0 0 0,-1 0 0 0 0,0 1 0 0 0,0-1 0 0 0,0 0 0 0 0,1 1 0 0 0,-1-1 0 0 0,0 0 0 0 0,0 0 0 0 0,1 1 1 0 0,-1-1-1 0 0,0 0 0 0 0,1 0 0 0 0,-1 1 0 0 0,0-1 0 0 0,1 0-1 0 0,-1 1 4 0 0,0-1 1 0 0,1 1-1 0 0,-1-1 1 0 0,1 1-1 0 0,-1-1 1 0 0,0 1-1 0 0,0-1 1 0 0,1 1-1 0 0,-1-1 1 0 0,0 1-1 0 0,0 0 1 0 0,0-1-1 0 0,0 1 1 0 0,1-1-1 0 0,-1 1 1 0 0,0 0-1 0 0,0-1 1 0 0,0 1-1 0 0,-1 0 1 0 0,1-1-1 0 0,0 1 1 0 0,0-1-1 0 0,0 1 1 0 0,0 0-1 0 0,0-1 1 0 0,-1 1-1 0 0,1-1 0 0 0,0 1 1 0 0,-1-1-1 0 0,1 1 1 0 0,0-1-1 0 0,-1 1 1 0 0,1-1-1 0 0,0 1 1 0 0,-1-1-1 0 0,1 1 1 0 0,-1-1-5 0 0,0 2 20 0 0,-1-1 1 0 0,0 1-1 0 0,1-1 0 0 0,-1 1 1 0 0,0-1-1 0 0,0 0 0 0 0,0 0 0 0 0,0 0 1 0 0,0 0-1 0 0,0 0 0 0 0,0 0 1 0 0,0 0-1 0 0,0-1 0 0 0,-1 1-20 0 0,2-1 3 0 0,0 1 0 0 0,0-1 0 0 0,0 0 0 0 0,0 0 0 0 0,1 1 0 0 0,-1-1 0 0 0,0 0 0 0 0,0 0 0 0 0,0 0 0 0 0,0 0 0 0 0,0 0 0 0 0,0 0 0 0 0,1 0 0 0 0,-1-1 0 0 0,0 1 0 0 0,0 0 0 0 0,0 0 0 0 0,0-1 0 0 0,1 1 0 0 0,-1 0 0 0 0,0-1 0 0 0,0 1 0 0 0,1-1 0 0 0,-1 1 0 0 0,0-1 0 0 0,0 1 0 0 0,1-1 0 0 0,-1 0 0 0 0,1 1 0 0 0,-1-1 0 0 0,1 0 0 0 0,-1 0-3 0 0,0 0 7 0 0,1 1 0 0 0,-1-1-1 0 0,1 0 1 0 0,-1 0-1 0 0,1 0 1 0 0,-1 1 0 0 0,0-1-1 0 0,1 0 1 0 0,-1 1 0 0 0,0-1-1 0 0,0 1 1 0 0,1-1-1 0 0,-1 0 1 0 0,0 1 0 0 0,0 0-1 0 0,0-1-6 0 0,0 1 6 0 0,1 0 0 0 0,-1 0 0 0 0,1 0 0 0 0,-1-1 0 0 0,1 1 0 0 0,-1 0-1 0 0,1 0 1 0 0,-1-1 0 0 0,1 1 0 0 0,-1 0 0 0 0,1-1 0 0 0,-1 1 0 0 0,1 0 0 0 0,0-1-1 0 0,-1 1 1 0 0,1-1 0 0 0,0 1 0 0 0,-1 0 0 0 0,1-1 0 0 0,0 1 0 0 0,-1-1 0 0 0,1 1-1 0 0,0-1 1 0 0,0 1 0 0 0,0-1 0 0 0,-1 0 0 0 0,1 1 0 0 0,0-1 0 0 0,0 1 0 0 0,0-1-1 0 0,0 1 1 0 0,0-1 0 0 0,0 1 0 0 0,0-1 0 0 0,0 0 0 0 0,0 1 0 0 0,0-1 0 0 0,1 1 0 0 0,-1-1-1 0 0,0 1 1 0 0,0-1 0 0 0,0 1 0 0 0,1-1-6 0 0,5-13 32 0 0,0-1 0 0 0,0 0 0 0 0,-2 0-1 0 0,0 0 1 0 0,0-5-32 0 0,0 2-76 0 0,-1 8 53 0 0,0 1 1 0 0,1-1 0 0 0,0 0-1 0 0,0 1 1 0 0,1 0-1 0 0,0 0 1 0 0,0 0 0 0 0,1 1-1 0 0,0-1 1 0 0,1 2-1 0 0,0-1 1 0 0,0 1 0 0 0,1 0-1 0 0,0 0 1 0 0,0 1 0 0 0,0 0-1 0 0,1 0 1 0 0,0 1-1 0 0,2-1 23 0 0,19-8-191 0 0,28-8 191 0 0,1 5-3290 0 0,-46 16 2084 0 0</inkml:trace>
  <inkml:trace contextRef="#ctx1" brushRef="#br1" timeOffset="2">831 396 4608 0 0,'0'0'353'0'0,"-7"3"479"0"0,3-1 3361 0 0,3-1-4075 0 0,-1-1 0 0 0,1 1-1 0 0,-1-1 1 0 0,0 1-1 0 0,1-1 1 0 0,-1 0 0 0 0,0 0-1 0 0,1 0 1 0 0,-1 0 0 0 0,0 0-1 0 0,1 0 1 0 0,-3-1-118 0 0,-15 2 1930 0 0,16 0-1716 0 0,0 1 1 0 0,1-1 0 0 0,-1 1-1 0 0,0-1 1 0 0,1 1 0 0 0,0 0 0 0 0,-1 0-215 0 0,-4 4 271 0 0,2-3-121 0 0,-1 1 0 0 0,1-1 1 0 0,0 0-1 0 0,-1 0 0 0 0,0-1 0 0 0,0 0 0 0 0,0 0 0 0 0,1 0 0 0 0,-2-1 0 0 0,1 1 0 0 0,0-2 0 0 0,-2 1-150 0 0,4-2 21 0 0,2 1-15 0 0,1 0-1 0 0,0 0 1 0 0,0 0 0 0 0,0 0-1 0 0,-1-1 1 0 0,1 2 0 0 0,0-1-1 0 0,0 0 1 0 0,0 0 0 0 0,-1 0 0 0 0,1 1-1 0 0,0-1 1 0 0,0 0 0 0 0,0 1-1 0 0,0-1 1 0 0,0 1 0 0 0,-1 0-6 0 0,2-1 1 0 0,-1 0 0 0 0,0 1-1 0 0,0-1 1 0 0,0 1 0 0 0,1-1 0 0 0,-1 1 0 0 0,0-1 0 0 0,1 1 0 0 0,-1 0 0 0 0,0-1-1 0 0,1 1 1 0 0,-1 0 0 0 0,0 0-1 0 0,-6 7-1 0 0,5-6 1 0 0,1-1-1 0 0,-1 1 0 0 0,1 0 0 0 0,-1 0 1 0 0,1 0-1 0 0,0 0 0 0 0,0 1 0 0 0,-1 1 1 0 0,-4 6-99 0 0,3-7 12 0 0,3-3 64 0 0,-1 0 0 0 0,1 1 0 0 0,0-1 0 0 0,-1 0 0 0 0,1 0 0 0 0,0 1 0 0 0,0-1 0 0 0,-1 0 0 0 0,1 0 0 0 0,0 1 0 0 0,0-1 0 0 0,-1 0 1 0 0,1 1-1 0 0,0-1 0 0 0,0 0 0 0 0,0 1 0 0 0,0-1 0 0 0,-1 0 0 0 0,1 1 0 0 0,0-1 0 0 0,0 0 0 0 0,0 1 0 0 0,0-1 0 0 0,0 1 0 0 0,0-1 0 0 0,0 0 0 0 0,0 1 0 0 0,0-1 0 0 0,0 0 0 0 0,0 1 0 0 0,0-1 0 0 0,0 1 0 0 0,1-1 0 0 0,-1 0 0 0 0,0 1 1 0 0,0-1-1 0 0,0 0 0 0 0,0 1 0 0 0,1-1 0 0 0,-1 0 0 0 0,0 1 0 0 0,0-1 0 0 0,1 0 0 0 0,-1 1 23 0 0,0-1-89 0 0,0 0 1 0 0,1 1-1 0 0,-1-1 0 0 0,0 1 1 0 0,0-1-1 0 0,0 1 0 0 0,0-1 1 0 0,0 1-1 0 0,1-1 0 0 0,-1 1 1 0 0,0-1-1 0 0,0 1 0 0 0,-1-1 1 0 0,1 1-1 0 0,0-1 0 0 0,0 1 1 0 0,0-1-1 0 0,0 1 1 0 0,0-1-1 0 0,0 1 0 0 0,-1-1 1 0 0,1 1-1 0 0,0-1 0 0 0,0 1 1 0 0,-1-1-1 0 0,1 0 0 0 0,0 1 1 0 0,-1-1 88 0 0,1 1-447 0 0,-1 1-4381 0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14:36.7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85 208 11920 0 0,'-17'-2'425'0'0,"1"0"-1"0"0,0-1 1 0 0,-13-3-425 0 0,24 5 87 0 0,4 1 249 0 0,6 0-234 0 0,0 0-1 0 0,-1 1 1 0 0,1 0-1 0 0,0 0 1 0 0,0 0-1 0 0,0 1 1 0 0,0-1 0 0 0,-1 1-1 0 0,1 0 1 0 0,-1 1-1 0 0,0-1 1 0 0,1 1 0 0 0,-1 0-1 0 0,0 0 1 0 0,0 0-1 0 0,-1 0 1 0 0,1 1 0 0 0,-1-1-1 0 0,0 1 1 0 0,1 0-1 0 0,-2 0 1 0 0,1 1 0 0 0,0-1-1 0 0,1 4-101 0 0,3 7 195 0 0,0 1 0 0 0,-2 0-1 0 0,1 0 1 0 0,-2 1 0 0 0,0-1-1 0 0,1 12-194 0 0,-4-4 107 0 0,-1-24-106 0 0,0 1 0 0 0,-1 0 1 0 0,1 0-1 0 0,0-1 1 0 0,0 1-1 0 0,0 0 0 0 0,-1-1 1 0 0,1 1-1 0 0,0 0 1 0 0,-1-1-1 0 0,1 1 0 0 0,0 0 1 0 0,-1-1-1 0 0,1 1 1 0 0,-1-1-1 0 0,1 1 0 0 0,-1-1 1 0 0,0 1-1 0 0,1-1 1 0 0,-1 1-1 0 0,1-1 0 0 0,-1 0 1 0 0,0 1-1 0 0,1-1 1 0 0,-1 0-1 0 0,0 1 0 0 0,0-1-1 0 0,10-27 0 0 0,0-7-295 0 0,-4 14 757 0 0,1 1 0 0 0,7-17-462 0 0,-11 31-12 0 0,0 1 0 0 0,1-1 0 0 0,0 0 1 0 0,0 1-1 0 0,0-1 0 0 0,0 1 0 0 0,1 0 0 0 0,-1 0 1 0 0,1 0-1 0 0,0 0 0 0 0,1 1 0 0 0,2-2 12 0 0,-6 4-469 0 0,13 1 291 0 0,-10 1 185 0 0,-1 0 0 0 0,1 0 0 0 0,0 0 0 0 0,-1 0 0 0 0,1 1 0 0 0,-1-1 0 0 0,1 1 0 0 0,-1 0 0 0 0,1 0 0 0 0,-1 0 0 0 0,0 1 0 0 0,0-1 0 0 0,0 1 0 0 0,2 2-7 0 0,7 8 21 0 0,0 1-1 0 0,6 11-20 0 0,-2-4-11 0 0,-1 3-4 0 0,-12-19 163 0 0,1 0 1 0 0,-1 0 0 0 0,1 0 0 0 0,0 0-1 0 0,3 3-148 0 0,-5-7 376 0 0,-2-1-32 0 0,0 0-134 0 0,0 0-61 0 0,0 0-12 0 0,0 0-13 0 0,0 0-37 0 0,0-3 133 0 0,0-3-189 0 0,0 0 0 0 0,0 1 0 0 0,1-1 0 0 0,0 0 0 0 0,1 1 1 0 0,-1-1-1 0 0,1 1 0 0 0,0-1 0 0 0,0 1 0 0 0,1 0 0 0 0,-1 0 0 0 0,1 0 0 0 0,1-1-31 0 0,3-3-56 0 0,-6 7 51 0 0,-1 1 0 0 0,1-1 0 0 0,0 1 0 0 0,0-1-1 0 0,1 1 1 0 0,-1 0 0 0 0,0 0 0 0 0,0-1 0 0 0,1 1 0 0 0,-1 0 0 0 0,0 0-1 0 0,1 0 1 0 0,-1 0 0 0 0,1 1 0 0 0,0-1 0 0 0,-1 0 0 0 0,1 0-1 0 0,-1 1 1 0 0,1-1 0 0 0,0 1 0 0 0,0 0 0 0 0,-1 0 0 0 0,1-1-1 0 0,0 1 1 0 0,0 0 0 0 0,-1 0 0 0 0,1 0 0 0 0,0 1 0 0 0,0-1-1 0 0,1 1 6 0 0,0-1-8 0 0,1 1-1 0 0,0 0 0 0 0,-1 0 1 0 0,1 1-1 0 0,-1-1 0 0 0,1 1 1 0 0,-1 0-1 0 0,0 0 0 0 0,1 0 0 0 0,-1 0 9 0 0,30 27 12 0 0,-18-16-27 0 0,18 23-39 0 0,-29-33 54 0 0,-1 1 0 0 0,0-1 0 0 0,1 1 0 0 0,-1 0 0 0 0,-1 0 0 0 0,1 0 0 0 0,-1 0 0 0 0,3 4 0 0 0,-4-6 2 0 0,1 0-1 0 0,0 1 0 0 0,-1-1 0 0 0,1 0 1 0 0,1 0-1 0 0,-1 0 0 0 0,0 0 0 0 0,0 0 1 0 0,1 0-1 0 0,-1-1 0 0 0,1 1 0 0 0,1 0-1 0 0,16 11-551 0 0,-18-11 208 0 0,1 0 0 0 0,-1 0-1 0 0,1 0 1 0 0,-1-1-1 0 0,1 1 1 0 0,0-1-1 0 0,1 1 344 0 0,7 1-6139 0 0</inkml:trace>
  <inkml:trace contextRef="#ctx0" brushRef="#br0" timeOffset="341.285">802 333 15200 0 0,'0'0'696'0'0,"0"0"-14"0"0,-3 4-413 0 0,-18 25-84 0 0,17-24-152 0 0,1-1 1 0 0,-1 0-1 0 0,1 1 0 0 0,0 0 1 0 0,1 0-1 0 0,-1 0 1 0 0,1 0-1 0 0,0 0 1 0 0,0 0-1 0 0,0 1 0 0 0,0 4-33 0 0,1-5 65 0 0,1 0-1 0 0,0-1 1 0 0,0 1-1 0 0,1 0 0 0 0,-1-1 1 0 0,1 1-1 0 0,0-1 0 0 0,0 1 1 0 0,0 0-1 0 0,1-1 0 0 0,0 0 1 0 0,0 1-1 0 0,0-1 1 0 0,0 0-1 0 0,0 0 0 0 0,1 0 1 0 0,0-1-1 0 0,0 1 0 0 0,0 0 1 0 0,0-1-1 0 0,1 0 0 0 0,-1 1-64 0 0,1-2 55 0 0,-1 0-1 0 0,1 0 0 0 0,0-1 0 0 0,-1 1 1 0 0,1-1-1 0 0,0 0 0 0 0,0 1 0 0 0,0-2 1 0 0,0 1-1 0 0,0 0 0 0 0,0-1 0 0 0,1 0-54 0 0,4 1-8 0 0,-1-1-1 0 0,1-1 1 0 0,-1 0-1 0 0,1 0 0 0 0,1-1 9 0 0,-6 1-31 0 0,0-1 0 0 0,-1 1 0 0 0,1-1-1 0 0,-1 0 1 0 0,1 0 0 0 0,-1-1-1 0 0,0 1 1 0 0,0-1 0 0 0,0 0-1 0 0,0 0 1 0 0,0 0 0 0 0,-1 0-1 0 0,1 0 1 0 0,-1 0 0 0 0,0-1 0 0 0,0 1-1 0 0,0-1 1 0 0,0 1 0 0 0,-1-1-1 0 0,0 0 1 0 0,1 0 0 0 0,-1 0-1 0 0,0-2 32 0 0,2-12 22 0 0,-2 16-7 0 0,0-1-1 0 0,-1 1 1 0 0,1-1 0 0 0,-1 1 0 0 0,0-1 0 0 0,1 1 0 0 0,-1-1 0 0 0,-1 1 0 0 0,1-1 0 0 0,0 1 0 0 0,0-1 0 0 0,-1 1 0 0 0,0-1 0 0 0,1 1 0 0 0,-1-1-15 0 0,-6-16 223 0 0,6 15-224 0 0,0 0 1 0 0,-1 0-1 0 0,0 0 1 0 0,1 0-1 0 0,-1 0 0 0 0,0 0 1 0 0,-1 0-1 0 0,1 1 1 0 0,-1-1-1 0 0,0 1 1 0 0,0-1-47 0 0,-1 0 1 0 0,0 1-1 0 0,0 0 1 0 0,0-1-1 0 0,0 2 0 0 0,0-1 1 0 0,-1 0-1 0 0,1 1 1 0 0,-1 0-1 0 0,1 0 0 0 0,-1 0 1 0 0,0 0-1 0 0,0 1 1 0 0,0 0-1 0 0,0 0 0 0 0,0 0 1 0 0,0 1-1 0 0,0 0 1 0 0,0 0-1 0 0,0 0 0 0 0,-1 0 1 0 0,-1 1 46 0 0,5 0-245 0 0,1-1 0 0 0,-1 0 1 0 0,0 1-1 0 0,0-1 0 0 0,1 1 0 0 0,-1 0 1 0 0,0-1-1 0 0,1 1 0 0 0,-1 0 0 0 0,1 0 0 0 0,-1 0 1 0 0,1 0-1 0 0,-1 1 0 0 0,0 0 245 0 0,1-1-1316 0 0,1-1-10 0 0</inkml:trace>
  <inkml:trace contextRef="#ctx0" brushRef="#br0" timeOffset="1002.786">1245 328 13824 0 0,'0'0'314'0'0,"0"0"-255"0"0,0-1-1 0 0,0 1 1 0 0,0 0 0 0 0,1 0-1 0 0,-1 0 1 0 0,0 0 0 0 0,0 0-1 0 0,1 0 1 0 0,-1 0-1 0 0,0 0 1 0 0,0 0 0 0 0,0 0-1 0 0,1 0 1 0 0,-1 0-1 0 0,0 0 1 0 0,0 0 0 0 0,1 0-1 0 0,-1 1 1 0 0,0-1 0 0 0,0 0-1 0 0,0 0 1 0 0,1 0-1 0 0,-1 0 1 0 0,0 0 0 0 0,0 0-1 0 0,0 1-58 0 0,-18 10 656 0 0,15-10-566 0 0,0 1-1 0 0,0-1 1 0 0,0 1-1 0 0,0 0 1 0 0,0 1-1 0 0,0-1 1 0 0,-1 2-90 0 0,-1 1 73 0 0,0-1 0 0 0,0 0 1 0 0,-1 0-1 0 0,1-1 0 0 0,-5 2-73 0 0,5-2 48 0 0,0 0 0 0 0,0 1 0 0 0,-1-1 0 0 0,2 1 0 0 0,-1 0 0 0 0,-3 3-48 0 0,-22 25 235 0 0,29-32-231 0 0,1 1 0 0 0,-1 0-1 0 0,0 0 1 0 0,0 0 0 0 0,1 0-1 0 0,-1 0 1 0 0,0 0 0 0 0,1 0 0 0 0,-1 0-1 0 0,1 0 1 0 0,0 0 0 0 0,-1 0-1 0 0,1 0 1 0 0,0 0 0 0 0,-1 1-4 0 0,1-1 3 0 0,0-1 0 0 0,0 1 0 0 0,0 0 0 0 0,-1 0 0 0 0,1 0 0 0 0,0 0 0 0 0,-1 0 0 0 0,1-1 0 0 0,-1 1 0 0 0,1 0 0 0 0,-1 0 0 0 0,1-1 0 0 0,-1 1 0 0 0,0 0 0 0 0,1-1 0 0 0,-1 1 0 0 0,0 0-3 0 0,1-1 1 0 0,0 0 1 0 0,-1 0-1 0 0,1 0 0 0 0,0 0 1 0 0,0 1-1 0 0,0-1 1 0 0,-1 0-1 0 0,1 0 0 0 0,0 1 1 0 0,0-1-1 0 0,-1 0 0 0 0,1 0 1 0 0,0 0-1 0 0,0 1 1 0 0,0-1-1 0 0,0 0 0 0 0,0 1 1 0 0,0-1-1 0 0,-1 0 1 0 0,1 0-1 0 0,0 1 0 0 0,0-1 1 0 0,0 0-1 0 0,0 1 1 0 0,0-1-1 0 0,0 0 0 0 0,0 0 1 0 0,0 1-1 0 0,0-1 1 0 0,0 0-1 0 0,0 1 0 0 0,0-1 1 0 0,0 0-1 0 0,1 1 1 0 0,-1-1-1 0 0,0 0 0 0 0,0 0 1 0 0,0 1-1 0 0,0-1 0 0 0,0 0 1 0 0,1 0-1 0 0,-1 1 1 0 0,0-1-1 0 0,0 0 0 0 0,0 0 1 0 0,1 0-1 0 0,-1 1 1 0 0,0-1-1 0 0,0 0 0 0 0,1 0 1 0 0,-1 0-1 0 0,0 0 1 0 0,0 0-1 0 0,1 1 0 0 0,-1-1 1 0 0,0 0-1 0 0,1 0 1 0 0,-1 0-1 0 0,0 0-1 0 0,2 1 43 0 0,0 0 0 0 0,0-1 0 0 0,0 1 0 0 0,1 0 0 0 0,-1-1 0 0 0,0 1 0 0 0,0-1 0 0 0,1 0-43 0 0,3 0 77 0 0,1-1-1 0 0,-1 0 0 0 0,0 0 0 0 0,0 0 0 0 0,0-1 0 0 0,0 0 0 0 0,0 0 0 0 0,0-1 1 0 0,0 1-1 0 0,-1-1 0 0 0,1 0 0 0 0,1-2-76 0 0,1-1-14 0 0,0 0 1 0 0,-1 0-1 0 0,0-1 1 0 0,0 1-1 0 0,-1-2 1 0 0,0 1-1 0 0,0-1 1 0 0,0 0 13 0 0,-4 3 14 0 0,1 0 0 0 0,0-1 0 0 0,-1 1 0 0 0,2-6-14 0 0,4-12 29 0 0,-2 8-9 0 0,-1 0 0 0 0,-1-1 0 0 0,0 1 0 0 0,-1-1 0 0 0,-1 0-1 0 0,0-9-19 0 0,3-15 9 0 0,-1 10 18 0 0,-1-1-1 0 0,-1-5-26 0 0,-3 31 0 0 0,1 0-1 0 0,-1-1 0 0 0,0 1 0 0 0,0-1 0 0 0,-2-2 1 0 0,2 4 15 0 0,0-1-1 0 0,0 0 1 0 0,0 0-1 0 0,0 0 0 0 0,1-1-14 0 0,0 4 8 0 0,0 1-1 0 0,0 0 0 0 0,0 0 1 0 0,0 0-1 0 0,0-1 0 0 0,-1 1 0 0 0,1 0 1 0 0,0 0-1 0 0,-1 0 0 0 0,1 0 1 0 0,0 0-1 0 0,-1-1 0 0 0,0 1 1 0 0,1 0-1 0 0,-1 0 0 0 0,1 0 0 0 0,-1 0 1 0 0,0 1-1 0 0,0-1 0 0 0,0 0 1 0 0,1 0-1 0 0,-1 0 0 0 0,-1 0-7 0 0,2 1-6 0 0,-1 0 0 0 0,0 0 0 0 0,0 0 0 0 0,1-1 0 0 0,-1 1 0 0 0,0 0 0 0 0,0 0 0 0 0,0 0 0 0 0,1 0 0 0 0,-1 1 0 0 0,0-1 0 0 0,0 0 0 0 0,1 0 0 0 0,-1 0 0 0 0,0 1 0 0 0,1-1 0 0 0,-1 0 0 0 0,0 1 0 0 0,0-1 0 0 0,1 0 0 0 0,-1 1 0 0 0,1-1 0 0 0,-1 1 0 0 0,0-1 0 0 0,1 1 0 0 0,-1-1 0 0 0,1 1 0 0 0,-1 0 0 0 0,1-1 0 0 0,0 1 0 0 0,-1 0 0 0 0,1-1 0 0 0,-1 1 0 0 0,1 0 6 0 0,-3 5 45 0 0,0-1 0 0 0,1 1 0 0 0,0 0 0 0 0,0 0-1 0 0,0 0 1 0 0,1 1 0 0 0,0-1 0 0 0,0 0 0 0 0,0 1-1 0 0,1-1 1 0 0,0 1-45 0 0,0 13-127 0 0,1 0 0 0 0,4 18 127 0 0,11 64-207 0 0,-14-96 207 0 0,-1 0 0 0 0,1-1 0 0 0,1 1 0 0 0,-1-1 0 0 0,1 0 0 0 0,0 1 0 0 0,0-1 0 0 0,0 0 0 0 0,2 1 0 0 0,0 1 0 0 0,0 0 0 0 0,-1 1 0 0 0,4 6 0 0 0,-6-9 25 0 0,1 0-1 0 0,0 0 0 0 0,1 0 0 0 0,-1-1 0 0 0,1 1 0 0 0,0-1 1 0 0,0 0-1 0 0,0 0 0 0 0,0 0 0 0 0,1-1 0 0 0,-1 0 0 0 0,1 0 1 0 0,0 0-1 0 0,0 0 0 0 0,0-1 0 0 0,1 0-24 0 0,-1 0 144 0 0,0 0 1 0 0,0-1-1 0 0,0 1 0 0 0,0-1 1 0 0,0-1-1 0 0,1 1 0 0 0,-1-1 0 0 0,0 0 1 0 0,4 0-145 0 0,5-1-66 0 0,-1 0 1 0 0,0-1 0 0 0,5-2 65 0 0,-10 2 3 0 0,0 0 0 0 0,0 0 0 0 0,0-1 1 0 0,0 0-1 0 0,0 0 0 0 0,-1-1 0 0 0,0 0 0 0 0,1 0 1 0 0,-2-1-1 0 0,1 0 0 0 0,0 0 0 0 0,4-6-3 0 0,-2 2-36 0 0,-1 0-1 0 0,0-1 1 0 0,0 0 0 0 0,-1-1-1 0 0,2-3 37 0 0,-6 8-63 0 0,0 0 1 0 0,0 0-1 0 0,-1-1 1 0 0,1 1-1 0 0,-1-1 1 0 0,-1 1-1 0 0,1-1 1 0 0,-1 0-1 0 0,0 1 0 0 0,-1-5 63 0 0,0 9-13 0 0,0 1 0 0 0,0-1 0 0 0,0 0 0 0 0,0 0 0 0 0,-1 1 0 0 0,1-1 0 0 0,-1 0 0 0 0,1 1 0 0 0,-1-1 0 0 0,0 1 0 0 0,1-1 0 0 0,-1 0 0 0 0,0 1 0 0 0,0-1 0 0 0,0 1 0 0 0,0 0 0 0 0,0-1 0 0 0,-1 1 0 0 0,1 0 0 0 0,0 0 0 0 0,-1 0 0 0 0,1 0 0 0 0,-2-1 13 0 0,2 2-5 0 0,0-1-1 0 0,0 1 1 0 0,0-1-1 0 0,-1 1 1 0 0,1-1-1 0 0,0 1 1 0 0,-1 0-1 0 0,1 0 1 0 0,0 0-1 0 0,-1 0 1 0 0,1 0-1 0 0,0 0 1 0 0,-1 0-1 0 0,1 0 1 0 0,0 1-1 0 0,-1-1 1 0 0,1 0-1 0 0,0 1 1 0 0,0-1-1 0 0,-1 1 1 0 0,1-1-1 0 0,0 1 1 0 0,0 0-1 0 0,0-1 1 0 0,0 1-1 0 0,0 0 1 0 0,0 0-1 0 0,0 0 1 0 0,0 0-1 0 0,0 0 6 0 0,-6 7-24 0 0,1-1-1 0 0,0 1 1 0 0,0 1-1 0 0,1-1 1 0 0,0 1 0 0 0,1 0-1 0 0,0 0 1 0 0,0 0-1 0 0,1 1 1 0 0,0-1-1 0 0,1 1 1 0 0,-1 5 24 0 0,2-7 55 0 0,0 0 1 0 0,1 0-1 0 0,-1-1 1 0 0,2 1 0 0 0,-1 0-1 0 0,1 0 1 0 0,0-1 0 0 0,1 1-1 0 0,-1-1 1 0 0,2 1-1 0 0,-1-1 1 0 0,1 1 0 0 0,0-1-1 0 0,0 0 1 0 0,1-1-1 0 0,1 3-55 0 0,-2-6 99 0 0,-1-1 0 0 0,1 1 0 0 0,-1-1 0 0 0,1 1 0 0 0,0-1-1 0 0,0 0 1 0 0,0 0 0 0 0,0 0 0 0 0,0 0 0 0 0,1 0 0 0 0,-1-1-1 0 0,2 1-97 0 0,10 3-44 0 0,1-1 1 0 0,5 1 42 0 0,0 0 182 0 0,-11-2-317 0 0,-1-1-1 0 0,1 0 1 0 0,-1-1-1 0 0,1 0 1 0 0,0 0-1 0 0,-1-1 0 0 0,1 0 1 0 0,0-1-1 0 0,0 0 136 0 0,17-7-780 0 0</inkml:trace>
  <inkml:trace contextRef="#ctx0" brushRef="#br0" timeOffset="1359.113">2157 288 15632 0 0,'0'0'718'0'0,"-8"-1"231"0"0,0 0-888 0 0,0 0-1 0 0,0 1 1 0 0,0 0-1 0 0,0 1 1 0 0,0 0-1 0 0,-6 2-60 0 0,11-3 16 0 0,-1 1 0 0 0,1 0 0 0 0,-1 0 0 0 0,1 0 0 0 0,-1 0 0 0 0,1 1-1 0 0,0 0 1 0 0,-1-1 0 0 0,1 1 0 0 0,0 0 0 0 0,0 1 0 0 0,1-1 0 0 0,-1 0 0 0 0,0 1 0 0 0,-1 2-16 0 0,3-3 19 0 0,0-1 1 0 0,0 1 0 0 0,0 0-1 0 0,0 0 1 0 0,1 0-1 0 0,-1 0 1 0 0,0 0 0 0 0,1 0-1 0 0,0 0 1 0 0,-1 1 0 0 0,1-1-1 0 0,0 0 1 0 0,0 0-1 0 0,1 0 1 0 0,-1 0 0 0 0,0 0-1 0 0,0 0 1 0 0,1 0-1 0 0,0 0 1 0 0,-1 0 0 0 0,1 0-1 0 0,0 0 1 0 0,0 0-1 0 0,0 0 1 0 0,1 1-20 0 0,3 5 111 0 0,1 0 0 0 0,0-1 0 0 0,0 1-1 0 0,1-1 1 0 0,0 0-111 0 0,-5-5-47 0 0,35 28 202 0 0,-27-23-127 0 0,-1 1-1 0 0,0 0 1 0 0,-1 0-1 0 0,3 3-27 0 0,1 4 12 0 0,-12-15-11 0 0,1 0 0 0 0,-1 0 0 0 0,0 0 0 0 0,0 0 0 0 0,0 0 0 0 0,1 1 0 0 0,-1-1-1 0 0,0 0 1 0 0,0 0 0 0 0,0 0 0 0 0,0 1 0 0 0,1-1 0 0 0,-1 0 0 0 0,0 0 0 0 0,0 0-1 0 0,0 1 1 0 0,0-1 0 0 0,0 0 0 0 0,0 0 0 0 0,0 1 0 0 0,0-1 0 0 0,0 0 0 0 0,0 0-1 0 0,0 1 1 0 0,0-1 0 0 0,0 0 0 0 0,0 0 0 0 0,0 1 0 0 0,0-1 0 0 0,0 0 0 0 0,0 0-1 0 0,0 0 1 0 0,0 1 0 0 0,0-1 0 0 0,0 0 0 0 0,-1 0 0 0 0,1 1 0 0 0,0-1 0 0 0,0 0-1 0 0,0 0 1 0 0,0 0 0 0 0,0 1 0 0 0,-1-1 0 0 0,1 0 0 0 0,0 0 0 0 0,0 0 0 0 0,0 0-1 0 0,-1 0 1 0 0,1 1 0 0 0,0-1 0 0 0,0 0 0 0 0,0 0 0 0 0,-1 0 0 0 0,1 0 0 0 0,0 0-1 0 0,0 0 1 0 0,-1 0 0 0 0,1 0 0 0 0,0 0 0 0 0,0 0 0 0 0,-1 0-1 0 0,-4 3 34 0 0,-1 0 1 0 0,1-1-1 0 0,-1 1 1 0 0,0-1-1 0 0,0-1 0 0 0,0 1 1 0 0,-6 0-35 0 0,-46 4 60 0 0,40-5-209 0 0,-47 5-1655 0 0,28-4-4541 0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14:33.3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22 405 10136 0 0,'0'0'36'0'0,"-1"-1"1"0"0,1 1-1 0 0,-1-1 1 0 0,1 1 0 0 0,0-1-1 0 0,-1 1 1 0 0,1-1-1 0 0,0 1 1 0 0,-1-1 0 0 0,1 0-1 0 0,0 1 1 0 0,0-1-1 0 0,-1 0 1 0 0,1 1 0 0 0,0-1-1 0 0,0 0 1 0 0,0 1-1 0 0,0-1 1 0 0,0 0-1 0 0,0 1 1 0 0,0-1 0 0 0,0 0-1 0 0,0 0-36 0 0,0-5 215 0 0,0 6-215 0 0,0-1 0 0 0,0 1 0 0 0,-1 0 0 0 0,1-1 0 0 0,0 1 0 0 0,0 0 0 0 0,0-1 0 0 0,0 1 0 0 0,0 0 0 0 0,0-1 0 0 0,0 1 0 0 0,0 0 0 0 0,0-1 0 0 0,0 1 0 0 0,0 0 0 0 0,1-1 0 0 0,-1 1 0 0 0,0 0 0 0 0,0-1 0 0 0,0 1 0 0 0,0 0 0 0 0,0-1 0 0 0,1 1 0 0 0,-1 0 0 0 0,0-1 0 0 0,0 1 0 0 0,1 0 0 0 0,-1 0 0 0 0,0-1 0 0 0,0 1 0 0 0,0 0 0 0 0,0 0 0 0 0,1 0 0 0 0,-1 0 0 0 0,0-1 0 0 0,0 1 0 0 0,0 0 0 0 0,0 0 0 0 0,0 0 0 0 0,0-1 0 0 0,0 1 0 0 0,0 0 0 0 0,0 0 0 0 0,0-1 0 0 0,1 1 0 0 0,-1 0 0 0 0,0 0 0 0 0,0 0 0 0 0,0-1 0 0 0,-1 1 0 0 0,1 0 0 0 0,0 0 0 0 0,0-1 0 0 0,0 1 0 0 0,0 0 0 0 0,0 0 0 0 0,0 0 0 0 0,0-1 0 0 0,0 1 0 0 0,0 0 0 0 0,0 0 0 0 0,-1 0 0 0 0,1-1 0 0 0,0 1 0 0 0,0-1 71 0 0,-1 0-1 0 0,1 0 1 0 0,0-1 0 0 0,0 1 0 0 0,0 0 0 0 0,0 0 0 0 0,0-1 0 0 0,0 1 0 0 0,0 0-1 0 0,0 0 1 0 0,1-1 0 0 0,-1 1 0 0 0,0 0 0 0 0,1 0 0 0 0,0-1-71 0 0,2-12 1198 0 0,-3 13-1170 0 0,0 1 0 0 0,0-1 0 0 0,-1 1 0 0 0,1-1 0 0 0,0 1 0 0 0,0-1-1 0 0,0 1 1 0 0,0 0 0 0 0,0-1 0 0 0,0 1 0 0 0,-1-1 0 0 0,1 1 0 0 0,0-1 0 0 0,0 1 0 0 0,-1 0 0 0 0,1-1 0 0 0,0 1 0 0 0,0 0 0 0 0,-1-1 0 0 0,1 1 0 0 0,-1 0 0 0 0,1 0 0 0 0,0-1 0 0 0,-1 1 0 0 0,1 0 0 0 0,0 0 0 0 0,-1-1-28 0 0,-7-2 182 0 0,-1-2 520 0 0,9 5-678 0 0,0-1 1 0 0,0 1-1 0 0,1-1 0 0 0,-1 1 0 0 0,0-1 0 0 0,0 1 0 0 0,0 0 0 0 0,1-1 0 0 0,-1 1 0 0 0,0 0 1 0 0,1-1-1 0 0,-1 1 0 0 0,0 0 0 0 0,1-1 0 0 0,-1 1 0 0 0,0 0 0 0 0,1-1 0 0 0,-1 1 1 0 0,1 0-1 0 0,-1 0 0 0 0,1 0 0 0 0,-1-1 0 0 0,0 1 0 0 0,1 0 0 0 0,-1 0 0 0 0,1 0 1 0 0,-1 0-25 0 0,10-8 461 0 0,5-6 765 0 0,-14 13-839 0 0,-1 1 101 0 0,0 0 21 0 0,0 0-66 0 0,1 32-278 0 0,0-8-165 0 0,1-1 0 0 0,-2-10 0 0 0,1 0 0 0 0,0 0 0 0 0,1 1 0 0 0,1-2 0 0 0,3 12 0 0 0,-5-19 0 0 0,5 12 0 0 0,-5-13 0 0 0,1 1 0 0 0,-1-1 0 0 0,0 1 0 0 0,0-1 0 0 0,-1 1 0 0 0,1 3 0 0 0,-1-6 0 0 0,1 0 0 0 0,-1 0 0 0 0,1 1 0 0 0,0-1 0 0 0,-1 0 0 0 0,1-1 0 0 0,0 1 0 0 0,0 0 0 0 0,0 0 0 0 0,0 0 0 0 0,0 0 0 0 0,1-1 0 0 0,-1 1 0 0 0,1-1 0 0 0,-1 1 0 0 0,1-1 0 0 0,-1 1 0 0 0,1-1 0 0 0,0 0 0 0 0,1 1 0 0 0,4 2 0 0 0,-1 0 0 0 0,1 0 0 0 0,0-1 0 0 0,0 0 0 0 0,2 0 0 0 0,-5-2 0 0 0,0 0 0 0 0,-1-1 0 0 0,1 1 0 0 0,0-1 0 0 0,-1 0 0 0 0,1 0 0 0 0,0 0 0 0 0,0 0 0 0 0,-1-1 0 0 0,1 0 0 0 0,2 0 0 0 0,3-2 0 0 0,1 0 0 0 0,-1 0 0 0 0,7-4 0 0 0,-14 5 0 0 0,1 1 0 0 0,-1-1 0 0 0,0 0 0 0 0,1 1 0 0 0,-1-1 0 0 0,0 0 0 0 0,0-1 0 0 0,0 1 0 0 0,1-2 0 0 0,8-9 443 0 0,-8 10-296 0 0,-1 0-1 0 0,0 0 1 0 0,0 0 0 0 0,0-1 0 0 0,0 1-1 0 0,0-1 1 0 0,-1 0 0 0 0,1 1 0 0 0,0-4-147 0 0,7-16-601 0 0,-6 17 278 0 0,-1 2 236 0 0,0 1 0 0 0,0-1 0 0 0,0 0-1 0 0,-1 0 1 0 0,1 0 0 0 0,-1 0 0 0 0,0 0 0 0 0,0 0 0 0 0,0-3 87 0 0,1-1 0 0 0,-2 7 0 0 0,1 0 0 0 0,-1 1 0 0 0,0-1 0 0 0,1 0 0 0 0,-1 0 0 0 0,0 0 0 0 0,0 0 0 0 0,0 0 0 0 0,0 0 0 0 0,0 0 0 0 0,0 0 0 0 0,0 0 0 0 0,0 0 0 0 0,0 0 0 0 0,-1 0 0 0 0,1 0 0 0 0,0 0 0 0 0,0 0 0 0 0,-1 0 0 0 0,1 0 0 0 0,-1 0 0 0 0,1 0 0 0 0,-1 0 0 0 0,20 58 0 0 0,-16-52 0 0 0,7 16 0 0 0,11 18 0 0 0,-17-34 0 0 0,-1 0 0 0 0,1-1 0 0 0,0 0 0 0 0,4 3 0 0 0,10 13 0 0 0,-11-16 0 0 0,-6-4 0 0 0,0-1 0 0 0,0 1 0 0 0,1 0 0 0 0,-1-1 0 0 0,0 1 0 0 0,0-1 0 0 0,0 1 0 0 0,0-1 0 0 0,1 0 0 0 0,-1 1 0 0 0,0-1 0 0 0,0 0 0 0 0,0 0 0 0 0,-1 0 0 0 0,1 0 0 0 0,0 0 0 0 0,0 0 0 0 0,0 0 0 0 0,-1 0 0 0 0,1-1 0 0 0,13-24 0 0 0,-13 22 0 0 0,6-11-82 0 0,-5 9-135 0 0,0 0 1 0 0,1 0-1 0 0,0 0 0 0 0,0 1 1 0 0,1-1-1 0 0,-1 1 1 0 0,1 0-1 0 0,0 0 0 0 0,4-4 217 0 0,10-10-17 0 0,-15 15 17 0 0,0 1 0 0 0,0-1 1 0 0,0 1-1 0 0,0 0 0 0 0,0 0 0 0 0,1 1 0 0 0,0-1 0 0 0,0 0 0 0 0,12-8 0 0 0,-14 11 0 0 0,-1 0 0 0 0,1 0 0 0 0,0 0 0 0 0,0 0 0 0 0,0 0 0 0 0,0 0 0 0 0,-1 1 0 0 0,1-1-1 0 0,0 1 1 0 0,0-1 0 0 0,-1 1 0 0 0,1 0 0 0 0,0-1 0 0 0,-1 1 0 0 0,1 0 0 0 0,-1 0 0 0 0,1 0-1 0 0,-1 0 1 0 0,2 2 0 0 0,2 2 3 0 0,0 0 0 0 0,0 1 0 0 0,-1 0 0 0 0,2 3-3 0 0,5 6 54 0 0,-5-7 230 0 0,-1 0 0 0 0,0 0 0 0 0,-1 1 0 0 0,0 0 0 0 0,0 0 0 0 0,-1 0 0 0 0,1 3-284 0 0,4 10-60 0 0,8 36 60 0 0,-15-52 0 0 0,13-40 0 0 0,-9 11 0 0 0,1 1 0 0 0,1-1 0 0 0,1 1 0 0 0,11-21 0 0 0,-15 37 0 0 0,-1 0 0 0 0,2 0 0 0 0,-1 0 0 0 0,1 0 0 0 0,-1 0 0 0 0,1 1 0 0 0,4-2 0 0 0,-7 5 0 0 0,0 0 0 0 0,0 0 0 0 0,0 1 0 0 0,1-1 0 0 0,-1 1 0 0 0,0 0 0 0 0,1-1 0 0 0,0 1 0 0 0,-1 0 0 0 0,1 1 0 0 0,-1-1 0 0 0,1 0 0 0 0,0 1 0 0 0,0 0 0 0 0,-1-1 0 0 0,1 1 0 0 0,0 0 0 0 0,0 0 0 0 0,0 1 0 0 0,1-1 0 0 0,-2 0 0 0 0,2 1 0 0 0,5 11 0 0 0,4 7 0 0 0,-8-14 0 0 0,-1 1 0 0 0,0-1 0 0 0,-1 1 0 0 0,0 0 0 0 0,0 0 0 0 0,0 1 0 0 0,0-1 0 0 0,0 3 0 0 0,2 18 0 0 0,-3-16 0 0 0,0-1 0 0 0,1 0 0 0 0,1 2 0 0 0,5 28 0 0 0,-8-34 0 0 0,-1-6-47 0 0,-1 1 0 0 0,1-1 0 0 0,0 1 0 0 0,0-1 0 0 0,0 0 0 0 0,0 1 0 0 0,0-1 0 0 0,1 1 0 0 0,-1-1 0 0 0,0 0 0 0 0,0 1 0 0 0,0-1 0 0 0,0 1-1 0 0,0-1 1 0 0,1 0 0 0 0,-1 1 0 0 0,0-1 0 0 0,0 0 0 0 0,0 1 0 0 0,1-1 0 0 0,-1 0 0 0 0,0 1 0 0 0,1-1 0 0 0,-1 0 0 0 0,0 0 0 0 0,1 1 47 0 0,-1-1-450 0 0,1 1-1464 0 0,3-2-109 0 0,17-6-22 0 0</inkml:trace>
  <inkml:trace contextRef="#ctx0" brushRef="#br0" timeOffset="592.415">1120 309 10136 0 0,'0'0'464'0'0,"0"0"-10"0"0,0 0-222 0 0,0 0 156 0 0,0 0 100 0 0,0 0 22 0 0,0 0-68 0 0,10 12-204 0 0,-9-9-119 0 0,4 10 809 0 0,-1 0 0 0 0,0 0 1 0 0,1 13-929 0 0,8 27 1135 0 0,-2-6-1151 0 0,-10-41 101 0 0,0 1 0 0 0,1-1-1 0 0,0 0 1 0 0,0 0-1 0 0,0 1 1 0 0,1-1 0 0 0,0-1-1 0 0,0 1 1 0 0,0 0 0 0 0,1-1-1 0 0,2 4-84 0 0,9 10 683 0 0,-15-19-1134 0 0,0 0-49 0 0,1 0 547 0 0,0 0-1 0 0,0 0 1 0 0,0 0-1 0 0,-1-1 1 0 0,1 1-1 0 0,0 0 1 0 0,0 0-1 0 0,0-1 1 0 0,-1 1-1 0 0,1 0 1 0 0,0-1-1 0 0,0 1 1 0 0,-1-1-1 0 0,1 1 1 0 0,0-1-1 0 0,0 1-46 0 0,0-1 35 0 0,2-3 38 0 0,0 0 0 0 0,0 0 1 0 0,-1-1-1 0 0,1 1 0 0 0,-1-1 1 0 0,0 1-1 0 0,-1-1 0 0 0,1 0 0 0 0,0-4-73 0 0,7-44-53 0 0,-8 29 53 0 0,-1 18 0 0 0,0 0 0 0 0,0-1 0 0 0,1 1 0 0 0,0 0 0 0 0,0 0 0 0 0,2-5 0 0 0,0 11 0 0 0,2 5 0 0 0,3 6 0 0 0,-3 0 0 0 0,0-1 0 0 0,1-1 0 0 0,0 1 0 0 0,1-1 0 0 0,0 0 0 0 0,0-1 0 0 0,1 1 0 0 0,0-2 0 0 0,1 1 0 0 0,0-1 0 0 0,3 2 0 0 0,-11-8 0 0 0,5 3-1 0 0,1 0-1 0 0,-1-1 1 0 0,1 1-1 0 0,0-1 1 0 0,0 0 1 0 0,-5-3-15 0 0,1 1 0 0 0,-1-1 0 0 0,0 1 0 0 0,0-1 1 0 0,0 0-1 0 0,0 0 0 0 0,1 0 0 0 0,-1 0 0 0 0,0 0 0 0 0,0 0 1 0 0,0-1-1 0 0,0 1 0 0 0,0-1 0 0 0,1 1 0 0 0,-1-1 1 0 0,0 0-1 0 0,0 0 0 0 0,-1 0 0 0 0,3-1 15 0 0,-1 0 22 0 0,1 0 1 0 0,-1-1-1 0 0,0 1 0 0 0,0-1 0 0 0,0 0 1 0 0,0 0-1 0 0,0 0 0 0 0,-1-1 0 0 0,1 1 1 0 0,-1-1-1 0 0,0 1 0 0 0,0-1 0 0 0,1-3-22 0 0,0 0 1 0 0,-1 0 1 0 0,-1 0-1 0 0,1 0 0 0 0,-1 0 0 0 0,0 0 0 0 0,-1 0 0 0 0,0-6-1 0 0,7-86 0 0 0,-7 97-2 0 0,0 0-1 0 0,0-1 1 0 0,1 1-1 0 0,-1 0 1 0 0,0-1-1 0 0,1 1 1 0 0,0 0 0 0 0,-1 0-1 0 0,1-1 1 0 0,0 1-1 0 0,0 0 1 0 0,1 0-1 0 0,-1 0 1 0 0,0 0-1 0 0,1 0 3 0 0,0-2-463 0 0,3 1 147 0 0,-4 2 157 0 0,0 1 0 0 0,0 0-1 0 0,0 0 1 0 0,0-1 0 0 0,0 1-1 0 0,0 0 1 0 0,1 0-1 0 0,-1 0 1 0 0,0 0 0 0 0,0 0-1 0 0,0 1 1 0 0,0-1 0 0 0,1 0-1 0 0,-1 0 160 0 0,1 1-318 0 0,10-1-900 0 0</inkml:trace>
  <inkml:trace contextRef="#ctx0" brushRef="#br0" timeOffset="1048.621">1994 298 11976 0 0,'-2'-2'81'0'0,"0"1"1"0"0,0-1 0 0 0,0 1 0 0 0,0 0-1 0 0,0-1 1 0 0,0 1 0 0 0,0 0-1 0 0,-1 0 1 0 0,1 0 0 0 0,0 1 0 0 0,-1-1-1 0 0,1 0 1 0 0,0 1 0 0 0,-1 0-1 0 0,1-1 1 0 0,-1 1 0 0 0,-1 0-82 0 0,-6 1 124 0 0,1 0 0 0 0,0 1-1 0 0,0-1 1 0 0,-2 2-124 0 0,-11 2 860 0 0,6-2-676 0 0,1 1 1 0 0,0 0-1 0 0,1 1 1 0 0,-1 0-1 0 0,1 2 1 0 0,0-1-1 0 0,1 2 1 0 0,0 0 0 0 0,0 0-1 0 0,0 1 1 0 0,1 1-1 0 0,-8 8-184 0 0,17-15 67 0 0,1 0-1 0 0,-1 0 1 0 0,1 0 0 0 0,-1 1-1 0 0,1-1 1 0 0,0 1-1 0 0,0-1 1 0 0,1 1 0 0 0,-1 0-1 0 0,1 0 1 0 0,-1-1 0 0 0,1 1-1 0 0,1 0 1 0 0,-1 0-1 0 0,0 1 1 0 0,1-1 0 0 0,0 0-1 0 0,0 0 1 0 0,0 0 0 0 0,0 0-1 0 0,1 0 1 0 0,0 0-1 0 0,0 0 1 0 0,0 0 0 0 0,0 0-1 0 0,0 0 1 0 0,1-1 0 0 0,0 1-1 0 0,0 0 1 0 0,0-1-1 0 0,2 4-66 0 0,-2-5 28 0 0,0 0 1 0 0,0 0-1 0 0,0-1 0 0 0,0 1 0 0 0,1-1 0 0 0,-1 1 0 0 0,0-1 0 0 0,1 0 0 0 0,-1 1 0 0 0,1-1 0 0 0,0-1 0 0 0,-1 1 0 0 0,1 0 0 0 0,0-1 0 0 0,0 1-28 0 0,0 0-2 0 0,1-1 0 0 0,0 1 0 0 0,-1-1 0 0 0,1 0 0 0 0,0 0 0 0 0,0 0 0 0 0,-1-1 0 0 0,1 1 0 0 0,0-1-1 0 0,2-1 3 0 0,11-4-8 0 0,-14 6-3 0 0,1-1 0 0 0,-1 0 0 0 0,0 0-1 0 0,0-1 1 0 0,0 1 0 0 0,0-1-1 0 0,0 0 1 0 0,0 1 0 0 0,-1-1 0 0 0,1 0-1 0 0,0-1 1 0 0,-1 1 0 0 0,0 0-1 0 0,1-1 1 0 0,-1 0 11 0 0,3-3-36 0 0,3-5-97 0 0,0 1 0 0 0,-1-1 0 0 0,0-1 0 0 0,2-4 133 0 0,-4 4-205 0 0,-1 6 43 0 0,-2 0 1 0 0,1 0-1 0 0,-1 0 1 0 0,0 0-1 0 0,0 0 0 0 0,0-5 162 0 0,1 3 3 0 0,-3 8-1 0 0,1-1 0 0 0,-1 0 0 0 0,1 1 0 0 0,-1-1-1 0 0,0 0 1 0 0,1 0 0 0 0,-1 1 0 0 0,0-1 0 0 0,1 0 0 0 0,-1 0 0 0 0,0 0 0 0 0,0 1-1 0 0,0-1 1 0 0,0 0 0 0 0,0 0 0 0 0,0 0 0 0 0,0 0 0 0 0,0 1 0 0 0,0-1-1 0 0,0 0 1 0 0,-1 0 0 0 0,1 0 0 0 0,0 1 0 0 0,0-1 0 0 0,-1 0 0 0 0,1 0 0 0 0,-1 1-1 0 0,1-1 1 0 0,0 0 0 0 0,-1 0-2 0 0,0 1 315 0 0,1 0 147 0 0,0 0 40 0 0,0 0-61 0 0,1 16-276 0 0,8 55-177 0 0,-8-68-21 0 0,0 0 0 0 0,1 0 0 0 0,-1 0 0 0 0,1-1 0 0 0,0 1 0 0 0,0 0 0 0 0,0-1-1 0 0,0 0 1 0 0,0 1 0 0 0,1-1 33 0 0,8 11-2 0 0,-10-12-2 0 0,0 1 0 0 0,0-1 0 0 0,0 0 0 0 0,0 0 0 0 0,0 0 0 0 0,0 0 0 0 0,0 0 1 0 0,0 0-1 0 0,0-1 0 0 0,0 1 0 0 0,0 0 0 0 0,1 0 0 0 0,-1-1 0 0 0,0 1 0 0 0,1-1 0 0 0,-1 1 0 0 0,0-1 0 0 0,1 0 0 0 0,-1 1 0 0 0,1-1 0 0 0,-1 0 0 0 0,0 0 0 0 0,1 0 0 0 0,-1 0 0 0 0,1 0 0 0 0,-1 0 1 0 0,1-1-1 0 0,-1 1 0 0 0,0 0 0 0 0,1-1 0 0 0,-1 1 0 0 0,0-1 0 0 0,1 1 0 0 0,-1-1 0 0 0,0 0 4 0 0,7-3-1159 0 0,-1 0-1 0 0,0-1 1 0 0,-1 1-1 0 0,1-2 1 0 0,3-3 1159 0 0,-6 6-1607 0 0,5-5-3369 0 0</inkml:trace>
  <inkml:trace contextRef="#ctx0" brushRef="#br0" timeOffset="1392.96">2129 328 10880 0 0,'0'0'248'0'0,"0"0"34"0"0,0 0 20 0 0,0 1-38 0 0,1 1-216 0 0,0 0-1 0 0,0 0 1 0 0,0 0 0 0 0,0 0 0 0 0,0 0 0 0 0,1-1 0 0 0,-1 1 0 0 0,0 0-1 0 0,1-1 1 0 0,0 1 0 0 0,-1-1 0 0 0,2 1-48 0 0,-2-1 100 0 0,0 0-1 0 0,0 0 1 0 0,0 0-1 0 0,0 0 1 0 0,0 0-1 0 0,0 0 1 0 0,0 0-1 0 0,0 0 1 0 0,-1 0-1 0 0,1 1 1 0 0,0-1 0 0 0,-1 0-1 0 0,1 1 1 0 0,0 0-100 0 0,13 34 1801 0 0,-10-25-1260 0 0,0 0 0 0 0,0 0-1 0 0,1 6-540 0 0,-1-2 446 0 0,1 7 86 0 0,1 9 129 0 0,-6-30-524 0 0,0-1-1 0 0,1 1-22 0 0,-1-1-114 0 0,0 0 0 0 0,0 1 1 0 0,0-1-1 0 0,0 0 1 0 0,0 0-1 0 0,0 0 0 0 0,0 0 1 0 0,0 0-1 0 0,0 0 0 0 0,0 0 1 0 0,1 0-1 0 0,-1 0 1 0 0,0 0-1 0 0,0 0 0 0 0,0 0 1 0 0,0 0-1 0 0,0 0 0 0 0,0 0 1 0 0,0 0-1 0 0,0 0 1 0 0,1 0-1 0 0,-1 0 0 0 0,0 0 1 0 0,0 0-1 0 0,0 0 0 0 0,0 0 1 0 0,0 0-1 0 0,0 0 1 0 0,0 0-1 0 0,0 0 0 0 0,1 0 1 0 0,-1 0-1 0 0,0 0 0 0 0,0 0 1 0 0,0 0-1 0 0,0 0 1 0 0,0 0-1 0 0,0 0 0 0 0,0 0 1 0 0,0 0-1 0 0,0 0 0 0 0,0-1 1 0 0,0 1-1 0 0,0 0 1 0 0,1 0-1 0 0,-1 0 0 0 0,0 0 1 0 0,0 0-1 0 0,0 0 0 0 0,0 0 1 0 0,0 0-1 0 0,0 0 1 0 0,0-1-1 0 0,0 1 0 0 0,0 0 1 0 0,0 0-1 0 0,0 0 0 0 0,0 0 1 0 0,0 0-1 0 0,0 0 0 0 0,0 0 1 0 0,0 0-1 0 0,0-1 1 0 0,0 1-1 0 0,0 0 0 0 0,0 0 0 0 0,1-7-2 0 0,1-22 2 0 0,-2 20 0 0 0,1 0 0 0 0,0 0 0 0 0,0 0 0 0 0,1 0 0 0 0,2-6 0 0 0,-2 8 0 0 0,1 0 0 0 0,0 0 0 0 0,0 0 0 0 0,1 0 0 0 0,2-3 0 0 0,-5 8 0 0 0,1 0 0 0 0,-1 0 0 0 0,0 1 0 0 0,1-1 0 0 0,-1 0 0 0 0,1 1 0 0 0,0-1 0 0 0,-1 1 0 0 0,1 0 0 0 0,0 0 0 0 0,0 0 0 0 0,0-1 0 0 0,0 2 0 0 0,0-1 0 0 0,0 0 0 0 0,0 0 0 0 0,0 1 0 0 0,0-1 0 0 0,0 1 0 0 0,1-1 0 0 0,-1 1 0 0 0,9-1 2 0 0,6 1-5 0 0,-14 2 5 0 0,0-1 1 0 0,0 0 0 0 0,0 1 0 0 0,0-1 0 0 0,-1 1 0 0 0,1 0 0 0 0,0 0 0 0 0,0 1-3 0 0,1 1 58 0 0,0 1 0 0 0,0-1 0 0 0,-1 1 0 0 0,0 0 0 0 0,0 0 0 0 0,0 0 0 0 0,2 5-58 0 0,9 16-125 0 0,12 24 144 0 0,-24-47-6 0 0,0 0 0 0 0,0 0 1 0 0,0 0-1 0 0,0 0 0 0 0,1 0 1 0 0,0 0-1 0 0,-1 0 0 0 0,1-1 1 0 0,0 1-1 0 0,0-1 0 0 0,0 0 1 0 0,1 0-1 0 0,-1 0 0 0 0,1-1 1 0 0,-1 1-1 0 0,2 0-13 0 0,3-1-1588 0 0,-1-3-4998 0 0</inkml:trace>
  <inkml:trace contextRef="#ctx0" brushRef="#br0" timeOffset="1727.26">2608 139 15088 0 0,'0'0'693'0'0,"0"0"-21"0"0,0 0-382 0 0,5 7 654 0 0,3 28-345 0 0,-5-28-513 0 0,-1 1-1 0 0,0-1 1 0 0,-1 1 0 0 0,1 2-86 0 0,-1-1 177 0 0,0-1 0 0 0,1 0-1 0 0,3 7-176 0 0,11 42 1307 0 0,-2-6-318 0 0,-5-11-972 0 0,-2-7-18 0 0,-5-26 1 0 0,-2 1 0 0 0,1-1 0 0 0,-1 1 0 0 0,0-1 0 0 0,0 0 0 0 0,-1 1 0 0 0,0-1 0 0 0,-1 5 0 0 0,1-6 0 0 0,1-5-111 0 0,0 1-1 0 0,-1-1 0 0 0,1 1 0 0 0,-1-1 0 0 0,1 1 0 0 0,-1-1 0 0 0,1 0 1 0 0,-1 1-1 0 0,0-1 0 0 0,0 0 0 0 0,0 1 0 0 0,0-1 0 0 0,0 0 1 0 0,0 0-1 0 0,0 0 0 0 0,0 0 0 0 0,0 0 0 0 0,0 0 0 0 0,-1 0 1 0 0,1 0-1 0 0,0 0 0 0 0,-1 0 0 0 0,1-1 0 0 0,0 1 0 0 0,-1-1 1 0 0,1 1-1 0 0,-2-1 112 0 0,3 1-167 0 0,-7 2-999 0 0</inkml:trace>
  <inkml:trace contextRef="#ctx0" brushRef="#br0" timeOffset="1985.506">2577 358 15664 0 0,'8'3'761'0'0,"0"-2"-436"0"0,0 0 1 0 0,1-1-1 0 0,7 0-325 0 0,10 0-18 0 0,137 9 1358 0 0,-134-9-1021 0 0,-1-2-1 0 0,6-1-318 0 0,18-1 55 0 0,-29 3-15 0 0,0-2 0 0 0,0 0 0 0 0,-1-2 0 0 0,5-2-40 0 0,-21 5-11 0 0,-1 0 0 0 0,1-1-1 0 0,-1 0 1 0 0,0 0-1 0 0,0 0 1 0 0,0 0-1 0 0,1-2 12 0 0,-5 5-1 0 0,-1-1 0 0 0,1 1-1 0 0,-1 0 1 0 0,1-1 0 0 0,-1 1-1 0 0,1-1 1 0 0,-1 1 0 0 0,0-1 0 0 0,1 1-1 0 0,-1-1 1 0 0,0 1 0 0 0,0-1-1 0 0,1 1 1 0 0,-1-1 0 0 0,0 0-1 0 0,0 1 1 0 0,0-1 0 0 0,0 1-1 0 0,1-1 1 0 0,-1 0 0 0 0,0 1-1 0 0,0-1 1 0 0,0 1 0 0 0,0-1-1 0 0,-1 0 1 0 0,1 1 0 0 0,0-1-1 0 0,0 1 1 0 0,0-1 0 0 0,0 1 0 0 0,-1-1-1 0 0,1 0 1 0 0,0 1 0 0 0,0-1-1 0 0,-1 1 1 0 0,1-1 0 0 0,0 1-1 0 0,-1-1 2 0 0,-2-2-18 0 0,1 1 1 0 0,-1-1-1 0 0,0 1 0 0 0,0-1 0 0 0,-1 1 0 0 0,1 0 18 0 0,-9-7-19 0 0,10 8 19 0 0,1 0-1 0 0,-1 0 0 0 0,1 0 0 0 0,-1 0 1 0 0,0 1-1 0 0,1-1 0 0 0,-1 1 0 0 0,0-1 1 0 0,0 1-1 0 0,1-1 0 0 0,-1 1 0 0 0,0 0 1 0 0,0 0-1 0 0,-1 0 1 0 0,-27 2 152 0 0,23-1-94 0 0,0 1 0 0 0,0 0 0 0 0,1 0 0 0 0,-1 0 0 0 0,0 1 0 0 0,1 0 0 0 0,0 0 0 0 0,0 1 0 0 0,-4 2-58 0 0,-8 4 110 0 0,15-9-91 0 0,0 0 1 0 0,0 1 0 0 0,0 0-1 0 0,0-1 1 0 0,1 1-1 0 0,-3 2-19 0 0,4-3 25 0 0,1 0 0 0 0,-1 0-1 0 0,0 0 1 0 0,0 0-1 0 0,0 0 1 0 0,1 1-1 0 0,-1-1 1 0 0,0 0 0 0 0,1 0-1 0 0,-1 1 1 0 0,1-1-1 0 0,0 0 1 0 0,-1 1-1 0 0,1-1 1 0 0,0 1 0 0 0,0-1-1 0 0,0 1 1 0 0,0-1-25 0 0,0 21 588 0 0,-1-15-576 0 0,0-1 0 0 0,1 1 0 0 0,0-1 0 0 0,1 1 0 0 0,-1-1 0 0 0,1 0 0 0 0,1 1 0 0 0,-1-1 0 0 0,1 0 1 0 0,0 0-1 0 0,0 0 0 0 0,1 0 0 0 0,0 0 0 0 0,2 3-12 0 0,-2-4-75 0 0,0-1 1 0 0,0 0-1 0 0,1 0 1 0 0,-1 0-1 0 0,1-1 1 0 0,0 1-1 0 0,0-1 1 0 0,0 0-1 0 0,1 0 0 0 0,-1 0 1 0 0,1-1-1 0 0,3 2 75 0 0,0-1-526 0 0,0-1-1 0 0,0 0 0 0 0,1 0 1 0 0,-1 0-1 0 0,0-1 0 0 0,0-1 1 0 0,1 0-1 0 0,5 0 527 0 0,38-2-1878 0 0,-11-4-10 0 0</inkml:trace>
  <inkml:trace contextRef="#ctx0" brushRef="#br0" timeOffset="2401.059">3455 289 10592 0 0,'0'0'175'0'0,"8"-5"-7"0"0,-7 3 303 0 0,-8 1 1036 0 0,5 1-182 0 0,-2 1-1110 0 0,0 1-1 0 0,1-1 0 0 0,-1 1 1 0 0,0-1-1 0 0,1 1 0 0 0,-1 0 1 0 0,1 0-1 0 0,0 1 0 0 0,0-1 1 0 0,0 1-1 0 0,0 0 0 0 0,0-1 1 0 0,0 1-1 0 0,1 0 0 0 0,-1 1 1 0 0,1-1-1 0 0,0 0 1 0 0,0 1-1 0 0,0-1 0 0 0,0 2-214 0 0,-6 13 170 0 0,1 0-1 0 0,1 1 1 0 0,-4 13-170 0 0,6-15-129 0 0,1-9 126 0 0,1 1 1 0 0,0-1-1 0 0,1 1 1 0 0,0-1-1 0 0,0 1 1 0 0,1-1-1 0 0,0 1 0 0 0,1 0 1 0 0,0-1-1 0 0,0 3 3 0 0,-1-10 11 0 0,1 0-1 0 0,-1 0 0 0 0,0 0 0 0 0,0 0 0 0 0,1 0 0 0 0,-1 0 0 0 0,1 0 1 0 0,-1 0-1 0 0,1 0 0 0 0,-1-1 0 0 0,1 1 0 0 0,-1 0 0 0 0,1 0 0 0 0,0-1 0 0 0,-1 1 1 0 0,1 0-1 0 0,0-1 0 0 0,0 1 0 0 0,-1 0 0 0 0,1-1 0 0 0,0 1 0 0 0,0-1 1 0 0,0 0-1 0 0,0 1 0 0 0,0-1 0 0 0,0 0 0 0 0,0 1 0 0 0,0-1 0 0 0,0 0 0 0 0,0 0 1 0 0,0 0-1 0 0,0 0 0 0 0,0 0 0 0 0,0 0-10 0 0,1 0 13 0 0,0-1 0 0 0,0 0 0 0 0,-1 1 0 0 0,1-1 0 0 0,0 0-1 0 0,-1 1 1 0 0,1-1 0 0 0,0 0 0 0 0,-1 0 0 0 0,1-1 0 0 0,-1 1 0 0 0,0 0 0 0 0,1 0 0 0 0,-1-1 0 0 0,0 1-1 0 0,0-1 1 0 0,1-1-13 0 0,8-14 127 0 0,0 0-1 0 0,-1-1 0 0 0,-1 0 1 0 0,0-5-127 0 0,0 1-212 0 0,-1 6 166 0 0,-1 0-1 0 0,-1-1 0 0 0,0 0 0 0 0,-2 0 0 0 0,1-4 47 0 0,-3 12-40 0 0,1-1 0 0 0,1 1 0 0 0,2-7 40 0 0,6-23-256 0 0,3-43-412 0 0,-12 69 473 0 0,-1 1-1 0 0,0 0 0 0 0,-1 0 0 0 0,-1-12 196 0 0,1 9 355 0 0,-1 1 1 0 0,2 0-1 0 0,1-9-355 0 0,-2 22 25 0 0,0 1-1 0 0,1-1 1 0 0,-1 1 0 0 0,0-1-1 0 0,0 1 1 0 0,0-1-1 0 0,0 1 1 0 0,0-1 0 0 0,0 1-1 0 0,0-1 1 0 0,0 1-1 0 0,-1-1 1 0 0,1 1 0 0 0,0-1-1 0 0,0 1 1 0 0,0-1-1 0 0,0 1 1 0 0,-1-1 0 0 0,1 1-1 0 0,0-1 1 0 0,0 1-1 0 0,-1-1-24 0 0,1 1 4 0 0,-1 0-1 0 0,1 1 1 0 0,0-1-1 0 0,-1 0 0 0 0,1 0 1 0 0,0 0-1 0 0,-1 0 1 0 0,1 0-1 0 0,0 1 0 0 0,0-1 1 0 0,-1 0-1 0 0,1 0 1 0 0,0 1-1 0 0,0-1 1 0 0,-1 0-1 0 0,1 0 0 0 0,0 1 1 0 0,0-1-1 0 0,0 0 1 0 0,-1 1-1 0 0,1-1 0 0 0,0 0 1 0 0,0 1-1 0 0,0-1 1 0 0,0 0-1 0 0,0 1 1 0 0,0-1-1 0 0,-1 0 0 0 0,1 1 1 0 0,0-1-1 0 0,0 0 1 0 0,0 1-1 0 0,0-1 0 0 0,1 1-3 0 0,-4 11 0 0 0,0 1 0 0 0,1 0 0 0 0,1 0 0 0 0,0 9 0 0 0,-2 14 0 0 0,1-29 0 0 0,1 0 0 0 0,1 0 0 0 0,0 0 0 0 0,0 0 0 0 0,0 6 0 0 0,2 38 0 0 0,0-3 0 0 0,0-20 0 0 0,-1 17 0 0 0,1 14 0 0 0,0-36 0 0 0,-2-13 0 0 0,1 1 0 0 0,0-1 0 0 0,0 1 0 0 0,1-1 0 0 0,1 0 0 0 0,2 7 0 0 0,-2-6 0 0 0,-2-2 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08:38.90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116 440 13328 0 0,'0'0'298'0'0,"0"0"46"0"0,-7 5 466 0 0,6-4-792 0 0,-1 1 1 0 0,0 0 0 0 0,0-1 0 0 0,1 1 0 0 0,-1 0 0 0 0,1 0-1 0 0,0 0 1 0 0,-1 0 0 0 0,1 0 0 0 0,0 0 0 0 0,0 1 0 0 0,0 0-19 0 0,-1 3 192 0 0,0-1 0 0 0,0 1 0 0 0,1-1 0 0 0,0 1-1 0 0,0-1 1 0 0,1 1 0 0 0,-1 1-192 0 0,0 9 370 0 0,-3 53 782 0 0,4-61-988 0 0,0 0 0 0 0,1 0 0 0 0,0 0-1 0 0,0 3-163 0 0,3 23 345 0 0,-5-8-55 0 0,1-8-151 0 0,0-1 0 0 0,0 0 0 0 0,2 0 0 0 0,0 0-1 0 0,3 11-138 0 0,-4-26 114 0 0,1-39 474 0 0,1 0 0 0 0,4-12-588 0 0,3-19 124 0 0,30-232-114 0 0,-34 257-10 0 0,-5 28 0 0 0,1 0 0 0 0,1-1 0 0 0,1 1 0 0 0,2-6 0 0 0,1 2-2 0 0,-4 6 122 0 0,2 0 0 0 0,0 0 0 0 0,1 0 0 0 0,0 1 0 0 0,0 0 0 0 0,2 0 0 0 0,-1 0 0 0 0,2 1-120 0 0,-4 6 22 0 0,3 6 26 0 0,-5 0-44 0 0,-1 0 0 0 0,1 1 0 0 0,-1-1 0 0 0,0 1 0 0 0,1 0 0 0 0,-1 0 0 0 0,0 0 0 0 0,0 0 0 0 0,0 0 0 0 0,0 1 0 0 0,-1-1 0 0 0,1 1 0 0 0,0 0-4 0 0,16 38 34 0 0,-10-23-44 0 0,-1 4 13 0 0,0 0 0 0 0,-1 0 0 0 0,-2 1 0 0 0,0 1-3 0 0,2 7 42 0 0,3 25-31 0 0,-3 3-11 0 0,7 39-1 0 0,-6-31 2 0 0,-5-42 9 0 0,1 49 183 0 0,3-86-7 0 0,-2 5-184 0 0,0-6-2 0 0,0-1 0 0 0,-1 0 0 0 0,-1 0 0 0 0,0-4 0 0 0,4-23 0 0 0,26-131-169 0 0,-24 132 78 0 0,-3 13-32 0 0,1 0 1 0 0,7-16 122 0 0,-2 9-14 0 0,-6 16 14 0 0,2 0 0 0 0,-1 1 0 0 0,2 0-1 0 0,8-13 1 0 0,-9 18-4 0 0,-3 6 6 0 0,-1 0 0 0 0,1 0 0 0 0,0 1 0 0 0,2-1-2 0 0,-5 4-6 0 0,1 0 0 0 0,0 1 0 0 0,0-1 0 0 0,0 1 0 0 0,0-1 0 0 0,0 1 0 0 0,0 0 0 0 0,0 0 0 0 0,0 0 0 0 0,1 0 0 0 0,-1 0 0 0 0,0 1 0 0 0,3-1 6 0 0,-5 1 8 0 0,1-1 1 0 0,-1 1 0 0 0,1 0 0 0 0,-1 0 0 0 0,1 0-1 0 0,-1 0 1 0 0,1 0 0 0 0,-1 0 0 0 0,1 0 0 0 0,0 0-1 0 0,-1 0 1 0 0,1 0 0 0 0,-1 1 0 0 0,1-1-1 0 0,-1 0 1 0 0,1 0 0 0 0,-1 0 0 0 0,1 1 0 0 0,-1-1-1 0 0,1 0 1 0 0,-1 1 0 0 0,0-1 0 0 0,1 0 0 0 0,-1 1-1 0 0,1-1 1 0 0,-1 0 0 0 0,0 1 0 0 0,1-1-1 0 0,-1 1 1 0 0,0-1 0 0 0,0 1 0 0 0,1-1 0 0 0,-1 1-1 0 0,0-1 1 0 0,0 1 0 0 0,0-1 0 0 0,1 1-9 0 0,1 4-21 0 0,2 3 56 0 0,-1 1 1 0 0,0 0 0 0 0,-1 0 0 0 0,0 0 0 0 0,0 0 0 0 0,-1 0 0 0 0,-1 1-1 0 0,1-1 1 0 0,-1 4-36 0 0,0-1 40 0 0,0 20 115 0 0,-2 18-155 0 0,-1 18 131 0 0,-4 95 33 0 0,0 3-30 0 0,9-100-70 0 0,-1-55-148 0 0,0 0 1 0 0,1 0-1 0 0,2 7 84 0 0,-3-13-215 0 0,4 7-438 0 0,-5-12 465 0 0,0 1-1 0 0,0-1 1 0 0,1 1-1 0 0,-1-1 1 0 0,0 0-1 0 0,1 1 1 0 0,-1-1 0 0 0,1 1-1 0 0,-1-1 1 0 0,0 0-1 0 0,1 1 1 0 0,-1-1-1 0 0,1 0 1 0 0,-1 1-1 0 0,1-1 1 0 0,-1 0-1 0 0,1 0 1 0 0,-1 0 0 0 0,1 1-1 0 0,-1-1 1 0 0,1 0-1 0 0,0 0 1 0 0,-1 0-1 0 0,1 0 1 0 0,-1 0-1 0 0,1 0 1 0 0,-1 0-1 0 0,1 0 189 0 0,6-3-6435 0 0</inkml:trace>
  <inkml:trace contextRef="#ctx0" brushRef="#br0" timeOffset="430.615">881 421 14544 0 0,'0'0'330'0'0,"0"0"45"0"0,0 0 20 0 0,0 0-39 0 0,-1 9-220 0 0,-10 59 928 0 0,3-22 1105 0 0,1 8-2169 0 0,6-39 292 0 0,0 1 1 0 0,2-1-1 0 0,-1 0 0 0 0,2 0 0 0 0,2 10-292 0 0,-3-19 25 0 0,1-1-1 0 0,0 1 1 0 0,0 0-1 0 0,0-1 1 0 0,1 1-1 0 0,0-1 1 0 0,0 0 0 0 0,0 0-1 0 0,4 4-24 0 0,-6-8 26 0 0,0 1 1 0 0,0-1-1 0 0,0 0 0 0 0,0 0 1 0 0,0 0-1 0 0,1 1 0 0 0,-1-1 1 0 0,0 0-1 0 0,1-1 0 0 0,-1 1 1 0 0,1 0-1 0 0,-1 0 0 0 0,1-1 0 0 0,-1 1 1 0 0,1-1-1 0 0,0 1 0 0 0,-1-1 1 0 0,1 0-1 0 0,0 1 0 0 0,-1-1 1 0 0,1 0-1 0 0,0 0 0 0 0,-1 0 1 0 0,1-1-1 0 0,0 1 0 0 0,-1 0 1 0 0,1-1-1 0 0,0 1 0 0 0,-1-1 0 0 0,1 1 1 0 0,-1-1-1 0 0,1 1 0 0 0,-1-1 1 0 0,1 0-1 0 0,-1 0 0 0 0,0 0 1 0 0,1-1-27 0 0,9-6-61 0 0,0-1 0 0 0,0 0 0 0 0,-1-1 0 0 0,-1 0 0 0 0,0-1 0 0 0,0 0 0 0 0,-1-1 1 0 0,-1 1-1 0 0,0-1 0 0 0,0-1 0 0 0,-1 1 0 0 0,-1-1 0 0 0,0 0 0 0 0,-1-1 0 0 0,2-6 61 0 0,1-11-145 0 0,-3 16 130 0 0,0-1 0 0 0,-1 1 1 0 0,-1-1-1 0 0,0-9 15 0 0,-1 24 13 0 0,-5-7 104 0 0,4 7 85 0 0,-1 2-146 0 0,0 0 0 0 0,0 0 0 0 0,0 0 0 0 0,1 1-1 0 0,-1-1 1 0 0,0 0 0 0 0,1 0 0 0 0,-1 0 0 0 0,1 0 0 0 0,-1 1-1 0 0,1-1 1 0 0,0 0 0 0 0,-1 2-56 0 0,1-2 32 0 0,-8 24 177 0 0,1 1 1 0 0,2 0 0 0 0,-3 27-210 0 0,7-38 83 0 0,0 0 0 0 0,1 1 0 0 0,1-1 0 0 0,1 1 0 0 0,0-1 0 0 0,1 0 0 0 0,3 9-83 0 0,0-11-17 0 0,-1-12-20 0 0,-3 0 18 0 0,0 0 30 0 0,0-1-1 0 0,0 1 1 0 0,0 0-1 0 0,1-1 1 0 0,-1 1-1 0 0,0-1 1 0 0,0 0 0 0 0,1 1-1 0 0,-1-1 1 0 0,0 0-1 0 0,0-1 1 0 0,1 1 0 0 0,-1 0-1 0 0,0-1 1 0 0,0 1-1 0 0,1-1 1 0 0,-1 1-11 0 0,2-2-39 0 0,1 0 0 0 0,-1 0-1 0 0,0-1 1 0 0,0 1 0 0 0,0-1 0 0 0,0 0 0 0 0,0 0-1 0 0,1-1 40 0 0,3-4-771 0 0,-1 0 0 0 0,0-1 0 0 0,0 1 0 0 0,-1-2 0 0 0,0 1-1 0 0,0 0 1 0 0,0-2 771 0 0,3-8-6546 0 0</inkml:trace>
  <inkml:trace contextRef="#ctx0" brushRef="#br0" timeOffset="808.654">1305 85 14752 0 0,'0'0'432'0'0,"0"0"-6"0"0,-1 0-276 0 0,0 0-61 0 0,0 0-11 0 0,1 1 0 0 0,0-1 1 0 0,-1 0-1 0 0,1 0 0 0 0,-1 0 0 0 0,1 1 1 0 0,-1-1-1 0 0,1 0 0 0 0,0 1 0 0 0,-1-1 0 0 0,1 0 1 0 0,0 1-1 0 0,-1-1 0 0 0,1 0 0 0 0,0 1 1 0 0,-1-1-1 0 0,1 1 0 0 0,0-1 0 0 0,0 0 1 0 0,0 1-1 0 0,-1-1 0 0 0,1 1 0 0 0,0-1 1 0 0,0 1-1 0 0,0-1 0 0 0,0 1 0 0 0,0-1 1 0 0,0 1-1 0 0,0-1 0 0 0,0 1 0 0 0,0-1 0 0 0,0 1-78 0 0,0 21 584 0 0,1-15-207 0 0,-1 76 3736 0 0,12 83-4113 0 0,-4-87 619 0 0,-4 0-1 0 0,-3 2-618 0 0,-5 8 124 0 0,-1 38-1857 0 0,12-136-1476 0 0,-2 4 1829 0 0,-2-5-422 0 0</inkml:trace>
  <inkml:trace contextRef="#ctx0" brushRef="#br0" timeOffset="1117.433">1583 261 14336 0 0,'0'0'330'0'0,"0"0"45"0"0,0 0 17 0 0,0 0-47 0 0,0 0-145 0 0,0 0 228 0 0,3 8 703 0 0,3 8 110 0 0,-1 1 1 0 0,-1-1 0 0 0,2 14-1242 0 0,-2-9 693 0 0,27 133 1381 0 0,-27-125-2083 0 0,-2 0-1 0 0,-1 1 1 0 0,-1-1 0 0 0,-1 0 0 0 0,-2 3 9 0 0,0-12 73 0 0,-1 0 0 0 0,-3 14-73 0 0,-1-2 166 0 0,7-26-362 0 0,0-1-1 0 0,-1 1 0 0 0,0-1 0 0 0,0 0 1 0 0,-1 1-1 0 0,1-1 0 0 0,-1 0 0 0 0,0 0 1 0 0,-2 1 196 0 0,5-5-137 0 0,0-1 0 0 0,-1 0 1 0 0,1 1-1 0 0,0-1 0 0 0,-1 0 1 0 0,1 1-1 0 0,-1-1 0 0 0,1 0 1 0 0,0 0-1 0 0,-1 0 0 0 0,1 0 1 0 0,-1 1-1 0 0,1-1 0 0 0,-1 0 1 0 0,1 0-1 0 0,0 0 0 0 0,-1 0 1 0 0,1 0-1 0 0,-1 0 1 0 0,1 0-1 0 0,-1 0 0 0 0,1 0 1 0 0,-1 0 136 0 0,-2 0-4220 0 0,0 0-2318 0 0</inkml:trace>
  <inkml:trace contextRef="#ctx0" brushRef="#br0" timeOffset="1484.562">1480 565 15136 0 0,'0'0'441'0'0,"0"0"-1"0"0,0 0-268 0 0,0 0-83 0 0,13 1 190 0 0,-8-1-93 0 0,1 0 0 0 0,-1 0 0 0 0,1 0 0 0 0,0-1 0 0 0,-1 1 0 0 0,1-1 0 0 0,-1-1 0 0 0,0 1 0 0 0,3-1-186 0 0,-2 0 8 0 0,30-9 683 0 0,27-14-691 0 0,-11 5 115 0 0,-30 13-658 0 0,0 0 1 0 0,19-3 542 0 0,-27 8-1419 0 0,0 0 1 0 0,1 1 0 0 0,1 1 1418 0 0,-15 0 29 0 0,0 1 0 0 0,-1-1 0 0 0,1 1 1 0 0,-1-1-1 0 0,1 1 0 0 0,-1-1 0 0 0,1 1 0 0 0,-1 0 1 0 0,1-1-1 0 0,-1 1 0 0 0,1 0 0 0 0,-1 0 0 0 0,0-1 1 0 0,0 1-1 0 0,1 0 0 0 0,-1 0 0 0 0,0 0 0 0 0,0-1 0 0 0,0 2-29 0 0,4 17 1191 0 0,-4-17-1120 0 0,1 2 238 0 0,-1 1 1 0 0,0 0-1 0 0,-1-1 0 0 0,1 1 1 0 0,-1 0-1 0 0,0-1 1 0 0,0 2-310 0 0,-2 12 1080 0 0,-1 22 3640 0 0,2 29-4720 0 0,-1 24 1516 0 0,2-91-1457 0 0,-1 3-23 0 0,1-3-129 0 0,1-2-75 0 0,0 0-22 0 0,0 0 103 0 0,0 0-1 0 0,0 0 0 0 0,0 0 0 0 0,0 0 1 0 0,0 1-1 0 0,0-1 0 0 0,-1 0 0 0 0,1 0 1 0 0,0 0-1 0 0,0 0 0 0 0,0 0 0 0 0,0 0 1 0 0,-1 0-1 0 0,1 0 0 0 0,0 0 0 0 0,0 1 1 0 0,0-1-1 0 0,0 0 0 0 0,-1 0 0 0 0,1 0 1 0 0,0 0-1 0 0,0 0 0 0 0,0 0 1 0 0,0 0-1 0 0,-1 0 0 0 0,1 0 0 0 0,0 0 1 0 0,0 0-1 0 0,0 0 0 0 0,-1 0 0 0 0,1-1 1 0 0,0 1-1 0 0,0 0 0 0 0,0 0 0 0 0,0 0 1 0 0,-1 0 87 0 0,-4-5-1634 0 0</inkml:trace>
  <inkml:trace contextRef="#ctx0" brushRef="#br0" timeOffset="1785.979">1771 227 16032 0 0,'0'0'43'0'0,"-1"0"1"0"0,1 0-1 0 0,0 0 1 0 0,0 0-1 0 0,0 0 1 0 0,0 0-1 0 0,0 0 1 0 0,0 0-1 0 0,0 0 1 0 0,-1 0-1 0 0,1 0 1 0 0,0 0-1 0 0,0 0 1 0 0,0 0-1 0 0,0 0 1 0 0,0 0-1 0 0,0 0 1 0 0,0 0-1 0 0,-1 0 1 0 0,1 0-1 0 0,0 0 1 0 0,0 0-1 0 0,0 0 1 0 0,0 0-1 0 0,0 0 1 0 0,0 0-1 0 0,0 0 1 0 0,0 0-1 0 0,-1 0 1 0 0,1 0-1 0 0,0 0 1 0 0,0 0-1 0 0,0 0 1 0 0,0 0-1 0 0,0 0 1 0 0,0 1-1 0 0,0-1 1 0 0,0 0-1 0 0,0 0 1 0 0,0 0-1 0 0,0 0 1 0 0,0 0-1 0 0,0 0 1 0 0,-1 0-1 0 0,1 0 1 0 0,0 1-1 0 0,0-1 1 0 0,0 0-1 0 0,0 0 1 0 0,0 0-1 0 0,0 0 1 0 0,0 0-1 0 0,0 0 1 0 0,0 0-1 0 0,0 1 1 0 0,0-1-1 0 0,0 0 1 0 0,0 0-1 0 0,1 0 1 0 0,-1 0-44 0 0,4 12 417 0 0,11 12-893 0 0,-3-5-1216 0 0,-6-10 705 0 0</inkml:trace>
  <inkml:trace contextRef="#ctx0" brushRef="#br0" timeOffset="2219.711">2025 521 14112 0 0,'-2'9'689'0'0,"-3"54"4659"0"0,3 45-5348 0 0,2-108 36 0 0,0 0 0 0 0,0 0 1 0 0,0 0-1 0 0,1 0 0 0 0,-1 0 0 0 0,0 0 1 0 0,0 0-1 0 0,0 0 0 0 0,0 0 0 0 0,0 0 1 0 0,0 0-1 0 0,0 0 0 0 0,0-1 1 0 0,0 1-1 0 0,1 0 0 0 0,-1 0 0 0 0,0 0 1 0 0,0 0-1 0 0,0 0 0 0 0,0 0 0 0 0,0 0 1 0 0,0 0-1 0 0,0 0 0 0 0,1 0 0 0 0,-1 0 1 0 0,0 0-1 0 0,0 0 0 0 0,0 0 1 0 0,0 0-1 0 0,0 0 0 0 0,0 1 0 0 0,0-1 1 0 0,0 0-1 0 0,1 0 0 0 0,-1 0 0 0 0,0 0 1 0 0,0 0-1 0 0,0 0 0 0 0,0 0 1 0 0,0 0-1 0 0,0 0 0 0 0,0 0 0 0 0,0 0 1 0 0,0 0-1 0 0,0 1 0 0 0,0-1 0 0 0,0 0 1 0 0,0 0-1 0 0,1 0 0 0 0,-1 0 1 0 0,0 0-1 0 0,0 0 0 0 0,0 0 0 0 0,0 0 1 0 0,0 1-1 0 0,0-1 0 0 0,0 0 0 0 0,0 0 1 0 0,0 0-1 0 0,0 0 0 0 0,0 0 0 0 0,0 0 1 0 0,0 0-1 0 0,0 0 0 0 0,0 1 1 0 0,-1-1-1 0 0,1 0 0 0 0,0 0 0 0 0,0 0-36 0 0,10-11 443 0 0,6-17-538 0 0,3-7 114 0 0,-4 7-308 0 0,10-14 289 0 0,-19 32-41 0 0,1 1-1 0 0,0 0 0 0 0,1 1 1 0 0,0 0-1 0 0,0 0 0 0 0,3-1 42 0 0,-8 6-1 0 0,-1 2-6 0 0,0-1 0 0 0,0 0 0 0 0,0 1 0 0 0,0-1 1 0 0,1 1-1 0 0,-1 0 0 0 0,0-1 0 0 0,1 1 0 0 0,-1 1 0 0 0,1-1 0 0 0,-1 0 0 0 0,3 0 7 0 0,8 2-62 0 0,-9 3 68 0 0,-3-3-10 0 0,5 4 22 0 0,0 1 0 0 0,0 0 0 0 0,-1 0 0 0 0,0 0 0 0 0,0 1 0 0 0,0 0 0 0 0,-1 0-1 0 0,0 0 1 0 0,0 0 0 0 0,-1 1 0 0 0,0-1 0 0 0,0 3-18 0 0,1 2 83 0 0,-2-5-33 0 0,0-1-1 0 0,0 0 1 0 0,-1 1 0 0 0,0-1 0 0 0,0 1 0 0 0,-1-1-1 0 0,1 1 1 0 0,-2 2-50 0 0,-5 27 118 0 0,6-35 72 0 0,0-1-172 0 0,-1 0 0 0 0,1 0 0 0 0,-1 0 0 0 0,0 0 0 0 0,1 0 0 0 0,-1 0 0 0 0,1 0 0 0 0,-1 0 0 0 0,1-1 0 0 0,-1 1 0 0 0,1 0 0 0 0,0 0 0 0 0,-1 0 0 0 0,1-1 0 0 0,-1 1 0 0 0,1 0 0 0 0,-1 0 0 0 0,1-1 0 0 0,0 1 0 0 0,-1 0 0 0 0,1-1 0 0 0,-1 1 0 0 0,1-1 0 0 0,0 1 0 0 0,-1 0 0 0 0,1-1 0 0 0,0 1 0 0 0,0-1 1 0 0,0 1-1 0 0,-1-1 0 0 0,1 1 0 0 0,0-1 0 0 0,0 1 0 0 0,0-1 0 0 0,0 1 0 0 0,0-1 0 0 0,0 1 0 0 0,0-1 0 0 0,0 1 0 0 0,0-1-18 0 0,-3-9 3 0 0,2 6-90 0 0,0-1-1 0 0,0 1 0 0 0,1-1 0 0 0,-1 0 1 0 0,1 0-1 0 0,0 1 0 0 0,1-1 0 0 0,-1 0 1 0 0,1 1-1 0 0,0-2 88 0 0,13-48-296 0 0,-13 52 279 0 0,1-5-28 0 0,0-1-1 0 0,0 1 1 0 0,1 0-1 0 0,0 0 1 0 0,0 0-1 0 0,1 0 1 0 0,0 1-1 0 0,0 0 1 0 0,0-1-1 0 0,1 1 1 0 0,0 1-1 0 0,0-1 1 0 0,3-1 45 0 0,-7 7-3 0 0,-1 0 0 0 0,1 0 0 0 0,0 0 0 0 0,-1 0 0 0 0,1 0 0 0 0,0 0 0 0 0,-1 1 0 0 0,1-1 0 0 0,0 0 0 0 0,-1 0 0 0 0,1 1-1 0 0,-1-1 1 0 0,1 0 0 0 0,-1 1 0 0 0,1-1 0 0 0,0 0 0 0 0,-1 1 0 0 0,1 0 3 0 0,-1-1-1 0 0,5 3 30 0 0,-1 0-1 0 0,0 0 1 0 0,0 1 0 0 0,-1-1 0 0 0,1 1-1 0 0,-1 0 1 0 0,0 0 0 0 0,0 0 0 0 0,0 0-1 0 0,0 1 1 0 0,-1-1 0 0 0,2 4-29 0 0,2 6 28 0 0,-1 1 1 0 0,-1 1-1 0 0,1 5-28 0 0,9 29 15 0 0,-10-30-1061 0 0,-4-18-130 0 0,0 0-1152 0 0,5 4-4385 0 0</inkml:trace>
  <inkml:trace contextRef="#ctx0" brushRef="#br0" timeOffset="2638.891">2821 369 17391 0 0,'0'0'396'0'0,"-2"1"52"0"0,-8 5-194 0 0,0 0 0 0 0,0 1-1 0 0,1 1 1 0 0,-1-1-1 0 0,2 1 1 0 0,-1 1-1 0 0,-5 7-253 0 0,-12 17 1908 0 0,-12 20-1908 0 0,23-31 340 0 0,1 0 0 0 0,-2 8-340 0 0,11-19 84 0 0,0-1 0 0 0,1 1 0 0 0,0 0 1 0 0,1 0-1 0 0,1 1 0 0 0,-1 4-84 0 0,2-14 9 0 0,1 0-1 0 0,0 0 0 0 0,0 1 1 0 0,0-1-1 0 0,0 0 0 0 0,0 0 1 0 0,0 1-1 0 0,1-1 0 0 0,-1 0 1 0 0,1 0-1 0 0,-1 0 0 0 0,1 1 1 0 0,0-1-1 0 0,0 0 1 0 0,0 0-1 0 0,0 0 0 0 0,0 0 1 0 0,1-1-1 0 0,-1 1 0 0 0,0 0 1 0 0,1 0-1 0 0,0-1 0 0 0,0 1-8 0 0,1 0 12 0 0,-1 0 0 0 0,1 0 0 0 0,0-1 0 0 0,0 0 0 0 0,0 1 0 0 0,0-1 0 0 0,0 0 0 0 0,0-1 0 0 0,0 1 0 0 0,0 0 0 0 0,0-1 0 0 0,0 0 0 0 0,0 1 0 0 0,0-1 0 0 0,1-1 0 0 0,0 1-12 0 0,6-1 42 0 0,0-1 0 0 0,0 0 0 0 0,0-1 0 0 0,0 0 0 0 0,-1 0 0 0 0,1-1 0 0 0,-1-1 0 0 0,3-1-42 0 0,9-6 156 0 0,0-2 0 0 0,16-13-156 0 0,-32 22 6 0 0,0 0-1 0 0,0 0 0 0 0,0-1 1 0 0,-1 0-1 0 0,0 0 1 0 0,0 0-1 0 0,2-5-5 0 0,-2 5 26 0 0,-2 3-16 0 0,-1-1-1 0 0,1 1 1 0 0,0-1-1 0 0,-1 0 1 0 0,0 1 0 0 0,0-1-1 0 0,0 0 1 0 0,0 0-1 0 0,-1 0 1 0 0,1 0-1 0 0,-1 0 1 0 0,0 0 0 0 0,0 1-1 0 0,-1-1 1 0 0,1 0-1 0 0,-1 0 1 0 0,0 0-1 0 0,0 0 1 0 0,0 0-1 0 0,0 1 1 0 0,-1-1 0 0 0,1 0-10 0 0,-2 0-13 0 0,1 0 1 0 0,-1-1-1 0 0,0 1 1 0 0,0 0-1 0 0,0 1 1 0 0,-1-1-1 0 0,1 0 1 0 0,-1 1 0 0 0,0 0-1 0 0,0 0 1 0 0,0 0-1 0 0,0 0 1 0 0,-1 1-1 0 0,1 0 1 0 0,-1 0-1 0 0,1 0 1 0 0,-1 0 12 0 0,-5-1-127 0 0,0 0-1 0 0,0 1 1 0 0,0 0 0 0 0,0 1-1 0 0,0 0 1 0 0,0 0 0 0 0,-1 1-1 0 0,1 1 1 0 0,0 0 0 0 0,0 0-1 0 0,0 1 1 0 0,-2 0 127 0 0,9-1-485 0 0,0 1 1 0 0,-1-1-1 0 0,1 0 0 0 0,1 1 1 0 0,-1 0-1 0 0,0 0 0 0 0,0 0 1 0 0,1 0-1 0 0,-1 0 0 0 0,0 0 485 0 0,0 1-1535 0 0</inkml:trace>
  <inkml:trace contextRef="#ctx0" brushRef="#br0" timeOffset="3384.175">3261 327 15616 0 0,'-6'3'911'0'0,"-4"0"-828"0"0,1 1-1 0 0,0 0 0 0 0,0 1 0 0 0,0 0 0 0 0,1 1 0 0 0,-1-1 0 0 0,1 1 1 0 0,1 1-1 0 0,-1 0 0 0 0,1 0-82 0 0,-11 12 494 0 0,1 1-1 0 0,0 0 1 0 0,-3 8-494 0 0,10-13 360 0 0,1 0 0 0 0,0 1 0 0 0,1 0 0 0 0,1 0 0 0 0,-2 5-360 0 0,6-12 105 0 0,1 0 0 0 0,-1-1 0 0 0,2 1 1 0 0,-1 0-1 0 0,1 0 0 0 0,0 0 0 0 0,1 0 1 0 0,0 0-1 0 0,1 1 0 0 0,0-1 0 0 0,0 2-105 0 0,0-8 15 0 0,0 0-1 0 0,0 0 1 0 0,0 1-1 0 0,0-1 1 0 0,0 0-1 0 0,1 0 1 0 0,-1-1-1 0 0,1 1 1 0 0,0 0-1 0 0,0 0 1 0 0,0-1-1 0 0,0 1 1 0 0,0-1 0 0 0,1 0-1 0 0,-1 1 1 0 0,1-1-1 0 0,-1 0 1 0 0,1-1-1 0 0,0 1 1 0 0,0 0-1 0 0,0-1 1 0 0,0 1-1 0 0,0-1 1 0 0,0 0-1 0 0,0 0 1 0 0,0-1-1 0 0,0 1 1 0 0,1 0-1 0 0,-1-1 1 0 0,0 0-1 0 0,1 0 1 0 0,-1 0-1 0 0,0 0 1 0 0,0 0-1 0 0,3-1-14 0 0,5-2 36 0 0,0-1 0 0 0,0 0 0 0 0,-1-1 0 0 0,1 0 0 0 0,-1 0 0 0 0,0-1 0 0 0,-1 0 0 0 0,1-1 0 0 0,-1 0 0 0 0,-1-1 0 0 0,1 0 0 0 0,6-8-36 0 0,-4 2 0 0 0,-1 0 0 0 0,-1 0 0 0 0,0-1 0 0 0,0 0 0 0 0,-1-1 0 0 0,-1-1 9 0 0,0-1 0 0 0,-1 1 0 0 0,-1-1 0 0 0,1-7-9 0 0,11-74-254 0 0,-15 84 192 0 0,2-13-11 0 0,4-15-97 0 0,-3 0 0 0 0,-2-1 1 0 0,-1 0-1 0 0,-2 0 170 0 0,0 43 0 0 0,-1-14 122 0 0,-1 0 0 0 0,0 0 0 0 0,-1 0 0 0 0,-2-9-122 0 0,4 23 8 0 0,1 0-1 0 0,0 0 0 0 0,0 0 1 0 0,-1 0-1 0 0,1 0 1 0 0,0 0-1 0 0,-1 0 0 0 0,1 0 1 0 0,-1 1-1 0 0,1-1 1 0 0,-1 0-1 0 0,0 0 0 0 0,1 0 1 0 0,-1 1-1 0 0,0-1 0 0 0,1 0 1 0 0,-1 1-1 0 0,0-1 1 0 0,0 0-1 0 0,0 1 0 0 0,0-1 1 0 0,1 1-1 0 0,-1-1 1 0 0,-1 1-8 0 0,1 0 13 0 0,0 0 0 0 0,0 0 1 0 0,0 1-1 0 0,0-1 0 0 0,1 0 1 0 0,-1 1-1 0 0,0-1 1 0 0,0 1-1 0 0,0-1 0 0 0,1 1 1 0 0,-1-1-1 0 0,0 1 0 0 0,0 0 1 0 0,1-1-1 0 0,-1 1 0 0 0,1 0 1 0 0,-1 0-1 0 0,0-1 1 0 0,1 1-1 0 0,0 0 0 0 0,-1 0-13 0 0,-3 6 75 0 0,0 1 0 0 0,1-1 0 0 0,0 1 0 0 0,0 0-1 0 0,-1 5-74 0 0,-4 32 0 0 0,1 1 0 0 0,3-1 0 0 0,1 4 0 0 0,2-30 2 0 0,-4 101 53 0 0,6-95-35 0 0,0 0 1 0 0,2-1-1 0 0,4 21-20 0 0,-5-36 45 0 0,0 0 1 0 0,1-1 0 0 0,0 1 0 0 0,0 0 0 0 0,1-1-1 0 0,0 0 1 0 0,1 0 0 0 0,3 5-46 0 0,-6-10 34 0 0,1 0 0 0 0,-1 0 1 0 0,0-1-1 0 0,1 1 0 0 0,0-1 0 0 0,0 0 1 0 0,0 1-1 0 0,0-1 0 0 0,0 0 0 0 0,0-1 0 0 0,0 1 1 0 0,1-1-1 0 0,-1 1 0 0 0,0-1 0 0 0,1 0 0 0 0,-1 0 1 0 0,1-1-1 0 0,0 1 0 0 0,-1-1 0 0 0,1 0 0 0 0,0 1 1 0 0,-1-2-1 0 0,1 1-34 0 0,4-1 27 0 0,0 0 1 0 0,0-1-1 0 0,-1 0 0 0 0,1 0 0 0 0,0-1 1 0 0,-1 0-1 0 0,0 0 0 0 0,1-1 1 0 0,-1 0-1 0 0,-1 0 0 0 0,1 0 1 0 0,-1-1-1 0 0,1 0 0 0 0,-2-1 0 0 0,1 1 1 0 0,0-1-1 0 0,-1 0 0 0 0,0 0 1 0 0,-1-1-1 0 0,1 0 0 0 0,-1 0 1 0 0,0 0-1 0 0,0-1-27 0 0,3-7-109 0 0,-1 0 0 0 0,0 0 1 0 0,-1 0-1 0 0,-1-1 0 0 0,0 1 0 0 0,-1-1 1 0 0,-1 0-1 0 0,0 0 0 0 0,-1-5 109 0 0,-1 12-101 0 0,1 5 76 0 0,-1 0 0 0 0,0 0 0 0 0,0 0 0 0 0,-1 0 0 0 0,1 0 1 0 0,-1 0-1 0 0,0 0 0 0 0,0 0 0 0 0,0 0 0 0 0,0 1 0 0 0,-1-1 0 0 0,0 0 25 0 0,-1-3-102 0 0,-4-2 396 0 0,6 9-280 0 0,1 0 1 0 0,-1 0 0 0 0,1 0 0 0 0,-1 0 0 0 0,1 0-1 0 0,-1 0 1 0 0,1 0 0 0 0,-1 0 0 0 0,1 0 0 0 0,-1 0-1 0 0,1 0 1 0 0,-1 0 0 0 0,1 0 0 0 0,-1 1 0 0 0,1-1-1 0 0,-1 0 1 0 0,1 0 0 0 0,-1 1 0 0 0,1-1 0 0 0,0 0 0 0 0,-1 0-1 0 0,1 1 1 0 0,-1-1 0 0 0,1 1-15 0 0,-6 4 4 0 0,1 1-1 0 0,0 0 1 0 0,0 0 0 0 0,1 1-1 0 0,-1-1 1 0 0,1 1 0 0 0,1 0-1 0 0,-3 6-3 0 0,3-5 17 0 0,0 1-1 0 0,0-1 0 0 0,1 1 1 0 0,1-1-1 0 0,-1 1 1 0 0,1-1-1 0 0,1 1 0 0 0,0 0 1 0 0,0-1-1 0 0,0 1 0 0 0,1 0 1 0 0,1-1-1 0 0,-1 1 1 0 0,1-1-1 0 0,1 1 0 0 0,0-1 1 0 0,0 0-1 0 0,0 0 0 0 0,1 0 1 0 0,0 0-1 0 0,4 4-16 0 0,-3-5 35 0 0,1-1 0 0 0,-1 0-1 0 0,1 0 1 0 0,1 0 0 0 0,-1 0-1 0 0,1-1 1 0 0,0 0 0 0 0,0-1-1 0 0,0 1 1 0 0,1-1 0 0 0,0-1-1 0 0,0 0 1 0 0,0 0 0 0 0,0 0-35 0 0,6 1 30 0 0,-1-1 1 0 0,0-1 0 0 0,1 0-1 0 0,-1 0 1 0 0,1-2 0 0 0,-1 0-1 0 0,1 0 1 0 0,5-2-31 0 0,-1 2-37 0 0,-2-1-1498 0 0,-4-1-4033 0 0,-2-3-2190 0 0</inkml:trace>
  <inkml:trace contextRef="#ctx0" brushRef="#br0" timeOffset="5771.85">4507 8 14600 0 0,'0'0'330'0'0,"-1"-1"-210"0"0,1 1-1 0 0,0-1 0 0 0,-1 1 1 0 0,1-1-1 0 0,0 1 0 0 0,-1-1 1 0 0,1 1-1 0 0,-1 0 0 0 0,1-1 1 0 0,-1 1-1 0 0,1-1 0 0 0,-1 1 0 0 0,1 0 1 0 0,-1 0-1 0 0,1-1 0 0 0,-1 1-119 0 0,-1 2 114 0 0,0 1-1 0 0,1-1 0 0 0,-1 1 0 0 0,1-1 0 0 0,-1 1 0 0 0,1 0 0 0 0,0-1 0 0 0,0 1 0 0 0,1 0 0 0 0,-1 2-113 0 0,-6 31 786 0 0,7-35-767 0 0,-2 35 577 0 0,2 1-1 0 0,1-1 0 0 0,2 0 1 0 0,5 23-596 0 0,-6-38 118 0 0,27 177 1246 0 0,-25-166-1139 0 0,-4-22-154 0 0,2 0 0 0 0,-1-1 0 0 0,1 1 0 0 0,0-1 0 0 0,1 0 0 0 0,1 3-71 0 0,6 17 98 0 0,2 7 73 0 0,-5-23-124 0 0,-2-3 80 0 0,0 1-1 0 0,1-1 0 0 0,1 0-126 0 0,-5-7 14 0 0,0 0 0 0 0,1 0-1 0 0,-1 0 1 0 0,1-1-1 0 0,0 1 1 0 0,-1-1 0 0 0,1 0-1 0 0,0 0 1 0 0,0 0 0 0 0,1 0-1 0 0,2 1-13 0 0,2 0-11 0 0,0-1 1 0 0,1 0-1 0 0,-1 0 0 0 0,0-1 0 0 0,1 0 0 0 0,-1-1 1 0 0,1 0-1 0 0,-1 0 0 0 0,1-1 0 0 0,-1 0 0 0 0,1 0 0 0 0,-1-1 1 0 0,0 0-1 0 0,0-1 0 0 0,0 1 0 0 0,0-2 0 0 0,1 0 11 0 0,15-7-686 0 0,0-2-1 0 0,-1-1 0 0 0,0 0 1 0 0,17-16 686 0 0,-31 22-486 0 0,0 0 1 0 0,6-9 485 0 0,10-9-907 0 0,-13 15 317 0 0,-1-1-1 0 0,6-9 591 0 0,4-3-320 0 0,-16 17 368 0 0,-1-1 0 0 0,0 1 0 0 0,0-1 0 0 0,0 0 0 0 0,-1 1 0 0 0,0-2 0 0 0,0 1 0 0 0,-1 0 0 0 0,0 0 0 0 0,0-6-48 0 0,-1 13 75 0 0,-1-1 0 0 0,0 1-1 0 0,0-1 1 0 0,1 1 0 0 0,-1-1 0 0 0,0 1-1 0 0,0-1 1 0 0,0 1 0 0 0,-1-1 0 0 0,1 1-1 0 0,0-1 1 0 0,-1 1 0 0 0,1-1 0 0 0,0 1 0 0 0,-1 0-1 0 0,0-1 1 0 0,1 1 0 0 0,-1 0 0 0 0,0-1-1 0 0,0 1 1 0 0,0 0 0 0 0,0 0 0 0 0,0-1-1 0 0,0 1 1 0 0,0 0 0 0 0,0 0 0 0 0,0 0-1 0 0,0 0 1 0 0,0 1 0 0 0,-1-1 0 0 0,1 0-1 0 0,0 0 1 0 0,-1 1 0 0 0,1-1 0 0 0,-1 1 0 0 0,1-1-1 0 0,-1 1 1 0 0,1 0 0 0 0,-1-1-75 0 0,-3 1 112 0 0,0-1 1 0 0,0 0-1 0 0,0 1 0 0 0,0 0 1 0 0,0 0-1 0 0,1 0 0 0 0,-1 1 1 0 0,0 0-1 0 0,0 0 1 0 0,0 0-1 0 0,-1 1-112 0 0,-4 2 63 0 0,0 0 0 0 0,1 1 1 0 0,-1 1-1 0 0,1-1 0 0 0,0 2 0 0 0,1-1 1 0 0,-1 1-1 0 0,1 0 0 0 0,1 1 0 0 0,-1 0 1 0 0,1 0-1 0 0,1 1 0 0 0,-1 0 0 0 0,2 0 1 0 0,-1 0-1 0 0,1 1 0 0 0,0 0 0 0 0,1 0 1 0 0,1 0-1 0 0,-1 0 0 0 0,1 1 0 0 0,1-1 1 0 0,0 5-64 0 0,1-10-4 0 0,1-1-1 0 0,1 1 1 0 0,-1 0 0 0 0,1-1 0 0 0,-1 1 0 0 0,1-1 0 0 0,1 0 0 0 0,-1 1 0 0 0,0-1 0 0 0,1 0 0 0 0,0 0 0 0 0,0 0 0 0 0,1 0 0 0 0,-1 0 0 0 0,1 0 0 0 0,-1-1 0 0 0,4 4 4 0 0,-4-5 17 0 0,0 0 1 0 0,0 0 0 0 0,-1 0-1 0 0,2 0 1 0 0,-1 0 0 0 0,0-1 0 0 0,0 1-1 0 0,0-1 1 0 0,1 0 0 0 0,-1 1 0 0 0,1-1-1 0 0,-1 0 1 0 0,1 0 0 0 0,0-1-1 0 0,-1 1 1 0 0,1-1 0 0 0,0 1 0 0 0,-1-1-1 0 0,1 0 1 0 0,0 0 0 0 0,-1 0-1 0 0,1 0 1 0 0,0 0 0 0 0,0-1 0 0 0,-1 1-1 0 0,1-1 1 0 0,-1 1 0 0 0,1-1 0 0 0,0 0-1 0 0,1-1-17 0 0,4-2 12 0 0,0 0 0 0 0,-1-1 0 0 0,1 0 0 0 0,-1 0 0 0 0,0-1 0 0 0,0 0 0 0 0,0 0 0 0 0,-1 0 0 0 0,0-1 0 0 0,0 0 0 0 0,-1 0 0 0 0,3-6-12 0 0,-3 5-9 0 0,0-1 0 0 0,-1 0 1 0 0,0 0-1 0 0,0 0 0 0 0,-1 0 0 0 0,0 0 0 0 0,-1-1 0 0 0,0 0 0 0 0,1-8 9 0 0,-3-5 23 0 0,0-20-72 0 0,-1 40 81 0 0,1-1-1 0 0,-1 1 1 0 0,0-1 0 0 0,0 1-1 0 0,0 0 1 0 0,-1-1 0 0 0,1 1 0 0 0,-1 0-1 0 0,0 0 1 0 0,-2-3-32 0 0,4 6 0 0 0,0 0 0 0 0,0 0 1 0 0,0 0-1 0 0,0 0 0 0 0,0 0 1 0 0,0-1-1 0 0,-1 1 0 0 0,1 0 0 0 0,0 0 1 0 0,0 0-1 0 0,0 0 0 0 0,0 0 0 0 0,0 0 1 0 0,0 0-1 0 0,0 0 0 0 0,0 0 0 0 0,-1 0 1 0 0,1 0-1 0 0,0 0 0 0 0,0 0 1 0 0,0 0-1 0 0,0 0 0 0 0,0 0 0 0 0,0 0 1 0 0,0 0-1 0 0,0 0 0 0 0,-1 0 0 0 0,1 0 1 0 0,0 1-1 0 0,0-1 0 0 0,0 0 0 0 0,0 0 1 0 0,0 0-1 0 0,0 0 0 0 0,0 0 0 0 0,0 0 1 0 0,0 0-1 0 0,0 0 0 0 0,-1 0 1 0 0,1 0-1 0 0,0 0 0 0 0,0 0 0 0 0,0 1 1 0 0,0-1-1 0 0,0 0 0 0 0,0 0 0 0 0,0 0 1 0 0,0 0-1 0 0,0 0 0 0 0,0 0 0 0 0,-4 10 4 0 0,-1 10-8 0 0,4-7 4 0 0,2 0 0 0 0,-1 0 0 0 0,2 0 0 0 0,-1 1 0 0 0,2-2 0 0 0,0 1 0 0 0,1 0 0 0 0,0 0 0 0 0,0-1 0 0 0,1 0 0 0 0,4 5 0 0 0,-6-11 13 0 0,1-1-1 0 0,-1 0 1 0 0,1 0 0 0 0,0 0-1 0 0,1 0 1 0 0,-1-1-1 0 0,1 0 1 0 0,0 0-1 0 0,0 0 1 0 0,0 0 0 0 0,0-1-1 0 0,1 0 1 0 0,-1 0-1 0 0,3 0-12 0 0,-3 0-105 0 0,1-2 0 0 0,-1 1 0 0 0,0 0 0 0 0,1-1 0 0 0,0 0 0 0 0,-1-1 0 0 0,1 1 0 0 0,0-1 0 0 0,-1 0 0 0 0,1 0 0 0 0,0-1 0 0 0,-1 0 0 0 0,1 0 0 0 0,-1 0 0 0 0,1 0 0 0 0,-1-1 0 0 0,1 0 0 0 0,-1 0 0 0 0,4-3 105 0 0,0 0-437 0 0,0 0 1 0 0,0-1-1 0 0,0-1 0 0 0,-1 1 1 0 0,0-1-1 0 0,0-1 1 0 0,-1 1-1 0 0,0-1 1 0 0,0-1-1 0 0,0-1 437 0 0,7-9-6918 0 0</inkml:trace>
  <inkml:trace contextRef="#ctx0" brushRef="#br0" timeOffset="6398.282">5427 219 14712 0 0,'0'0'332'0'0,"0"0"50"0"0,-13 6 506 0 0,11-5-789 0 0,0 0 0 0 0,0 0-1 0 0,0 0 1 0 0,0 1-1 0 0,0-1 1 0 0,0 1 0 0 0,1-1-1 0 0,-1 1 1 0 0,0 0 0 0 0,1-1-1 0 0,-1 1 1 0 0,1 0 0 0 0,0 0-1 0 0,0 0 1 0 0,0 0 0 0 0,0 1-1 0 0,0-1 1 0 0,0 0 0 0 0,0 0-99 0 0,0 4 181 0 0,0 0 1 0 0,0 0 0 0 0,0 0-1 0 0,1 0 1 0 0,-1 6-182 0 0,1-11 244 0 0,0-1 48 0 0,1 7 545 0 0,-1-6-709 0 0,0-1-83 0 0,0 1-1 0 0,0-1 1 0 0,0 1-1 0 0,0-1 0 0 0,0 0 1 0 0,1 1-1 0 0,-1-1 1 0 0,0 0-1 0 0,0 1 1 0 0,0-1-1 0 0,0 0 1 0 0,1 1-1 0 0,-1-1 1 0 0,0 0-1 0 0,0 0 0 0 0,0 1 1 0 0,1-1-1 0 0,-1 0 1 0 0,0 0-1 0 0,1 1 1 0 0,-1-1-1 0 0,0 0 1 0 0,1 0-1 0 0,-1 0 1 0 0,0 1-1 0 0,1-1-44 0 0,-1 0 57 0 0,0 0 23 0 0,0 0-12 0 0,0 0-4 0 0,0 0 0 0 0,0 0 0 0 0,0 0 0 0 0,0 0 0 0 0,5-3-143 0 0,-5 3 82 0 0,1 0-1 0 0,-1 0 1 0 0,1 0-1 0 0,0-1 1 0 0,-1 1-1 0 0,1 0 1 0 0,-1-1-1 0 0,1 1 1 0 0,-1 0-1 0 0,1-1 1 0 0,-1 1-1 0 0,1 0 0 0 0,-1-1 1 0 0,0 1-1 0 0,1-1 1 0 0,-1 1-1 0 0,0-1 1 0 0,1 1-1 0 0,-1-1 1 0 0,0 1-1 0 0,1-1 1 0 0,-1 0-1 0 0,0 1 1 0 0,0-1-1 0 0,0 0-2 0 0,2-4 160 0 0,-1 4 549 0 0,-6 5-381 0 0,1 0-320 0 0,0 0 0 0 0,1 1 0 0 0,-1-1 0 0 0,1 1 0 0 0,0-1-1 0 0,1 1 1 0 0,-1 0 0 0 0,1 0 0 0 0,0 1 0 0 0,0-1 0 0 0,0 0 0 0 0,1 1-1 0 0,0-1 1 0 0,0 1 0 0 0,0-1 0 0 0,1 1 0 0 0,0-1 0 0 0,0 1 0 0 0,0-1 0 0 0,0 1-1 0 0,1-1 1 0 0,0 1 0 0 0,1-1 0 0 0,-1 1 0 0 0,1-1 0 0 0,0 0 0 0 0,0 0-1 0 0,0 0 1 0 0,4 5-8 0 0,-2-4 0 0 0,0 0 0 0 0,1 0 0 0 0,0 0 0 0 0,1-1 0 0 0,-1 1 0 0 0,1-1 0 0 0,0-1 0 0 0,0 1 0 0 0,1-1 0 0 0,-1 0 0 0 0,1 0 0 0 0,4 1 0 0 0,82 39 0 0 0,-91-43 3 0 0,-1 0 0 0 0,1 1-1 0 0,-1-1 1 0 0,1 0 0 0 0,-1 0-1 0 0,0 1 1 0 0,1-1 0 0 0,-1 1-1 0 0,0-1 1 0 0,1 2-3 0 0,-2-2 133 0 0,0-1 26 0 0,0 1-111 0 0,0 1 0 0 0,0-1 0 0 0,0 0 0 0 0,0 1 0 0 0,0-1 0 0 0,-1 0 0 0 0,1 1 0 0 0,-1-1 0 0 0,1 0 0 0 0,-1 1 1 0 0,1-1-49 0 0,0-1 8 0 0,-2 2 25 0 0,0 0 0 0 0,0 0 0 0 0,0 0 0 0 0,0 0 0 0 0,0 0 0 0 0,0 0 0 0 0,0-1 0 0 0,0 1-1 0 0,-1-1 1 0 0,1 1 0 0 0,-1-1-33 0 0,-32 14 288 0 0,25-11-223 0 0,-8 2-35 0 0,0-1 0 0 0,0 0 0 0 0,-4-1-30 0 0,-8 2-21 0 0,20-4-104 0 0,0-1-1 0 0,0 0 1 0 0,-8 0 125 0 0,-12 0-568 0 0,27-1 431 0 0,1 1 0 0 0,0-1 0 0 0,-1-1-1 0 0,1 1 1 0 0,0 0 0 0 0,-1 0 0 0 0,1-1-1 0 0,0 0 1 0 0,0 1 0 0 0,0-1 0 0 0,-1 0-1 0 0,1 0 1 0 0,0 0 0 0 0,0 0 137 0 0,-8-9-6597 0 0,7 2-236 0 0</inkml:trace>
  <inkml:trace contextRef="#ctx0" brushRef="#br0" timeOffset="7084.805">5592 533 14224 0 0,'0'0'322'0'0,"7"2"432"0"0,11 4-278 0 0,-13-4-460 0 0,1 0 0 0 0,-1 0 0 0 0,0-1 0 0 0,1 0 0 0 0,2 1-16 0 0,2-1 336 0 0,1-1 0 0 0,0 0 1 0 0,0-1-1 0 0,0 0 0 0 0,-1 0 1 0 0,1-1-1 0 0,-1-1 0 0 0,1 0 1 0 0,-1 0-1 0 0,0-1 0 0 0,0 0 1 0 0,7-4-337 0 0,-12 5 55 0 0,0 0 0 0 0,0-1 0 0 0,-1 1 0 0 0,1-1 0 0 0,-1 0 0 0 0,0 0 0 0 0,0 0 0 0 0,0 0 0 0 0,0-1 0 0 0,-1 0 0 0 0,1 0 0 0 0,-1 0 0 0 0,-1 0 0 0 0,1 0 0 0 0,-1-1 0 0 0,0 1 0 0 0,0-1 0 0 0,0 1 1 0 0,-1-1-1 0 0,0 0 0 0 0,0 0 0 0 0,0 1 0 0 0,-1-1 0 0 0,0-1-55 0 0,0-1 76 0 0,0 0 0 0 0,-1 1 1 0 0,0-1-1 0 0,0 0 1 0 0,-1-2-77 0 0,1 8 17 0 0,0-1 1 0 0,1 1 0 0 0,-1 0-1 0 0,0-1 1 0 0,0 1 0 0 0,0 0-1 0 0,-1 0 1 0 0,1 0 0 0 0,-1 0-1 0 0,1 0 1 0 0,-1 0 0 0 0,1 1-1 0 0,-1-1 1 0 0,0 0 0 0 0,0 1-1 0 0,0 0 1 0 0,0-1 0 0 0,-1 0-18 0 0,1 2-10 0 0,1-1-1 0 0,-1 0 1 0 0,0 1 0 0 0,0-1 0 0 0,0 1 0 0 0,0 0 0 0 0,1 0-1 0 0,-1-1 1 0 0,0 1 0 0 0,0 0 0 0 0,0 1 0 0 0,0-1 0 0 0,1 0-1 0 0,-1 0 1 0 0,-2 1 10 0 0,0 1 5 0 0,0-1-1 0 0,0 1 1 0 0,0 0-1 0 0,0 0 1 0 0,0 0-1 0 0,0 1 0 0 0,0 0-4 0 0,-2 1 18 0 0,1 1-1 0 0,0-1 0 0 0,0 1 0 0 0,0 0 0 0 0,1 0 0 0 0,-1 1 1 0 0,1 0-1 0 0,1-1 0 0 0,-1 2-17 0 0,-6 12 35 0 0,2 1 0 0 0,1-1 1 0 0,0 1-36 0 0,5-13 3 0 0,0 0 0 0 0,1-1 0 0 0,0 1 1 0 0,0 0-1 0 0,1 0 0 0 0,0 0 0 0 0,0 0 1 0 0,0-1-1 0 0,1 1 0 0 0,0 0 0 0 0,1 1-3 0 0,-2-5 12 0 0,1 0 1 0 0,-1-1-1 0 0,1 1 0 0 0,0-1 0 0 0,0 1 0 0 0,1-1 0 0 0,-1 1 0 0 0,0-1 0 0 0,1 1 0 0 0,-1-1 0 0 0,1 0 0 0 0,0 0 1 0 0,0 0-1 0 0,0 0 0 0 0,0 0 0 0 0,0 0 0 0 0,0-1 0 0 0,0 1 0 0 0,1-1 0 0 0,-1 1 0 0 0,1-1 0 0 0,-1 0 0 0 0,1 0 1 0 0,-1 0-1 0 0,1 0 0 0 0,0-1 0 0 0,-1 1 0 0 0,1 0 0 0 0,0-1-12 0 0,2 1 26 0 0,0-1 0 0 0,0 0 0 0 0,-1 1 0 0 0,1-2 0 0 0,0 1 0 0 0,0 0 0 0 0,0-1-1 0 0,0 0 1 0 0,0 0 0 0 0,-1-1 0 0 0,1 1 0 0 0,0-1 0 0 0,-1 0 0 0 0,0 0 0 0 0,1-1 0 0 0,-1 1 0 0 0,0-1 0 0 0,0 0 0 0 0,0 0-26 0 0,9-8-165 0 0,0 0-1 0 0,-1-1 1 0 0,-1-1 0 0 0,10-12 165 0 0,4-5-903 0 0,2 1 1 0 0,11-10 902 0 0,-37 39-8 0 0,0-1 1 0 0,0 0 0 0 0,0 0 0 0 0,0 0 0 0 0,-1 1-1 0 0,1-1 1 0 0,0 1 0 0 0,0-1 0 0 0,0 0 0 0 0,0 1-1 0 0,0 0 1 0 0,1-1 0 0 0,-1 1 0 0 0,0 0-1 0 0,0-1 1 0 0,0 1 0 0 0,0 0 0 0 0,0 0 0 0 0,0 0-1 0 0,1 0 1 0 0,-1 0 0 0 0,0 0 0 0 0,0 0 0 0 0,0 1-1 0 0,0-1 1 0 0,0 0 0 0 0,0 0 0 0 0,0 1-1 0 0,0-1 1 0 0,0 1 0 0 0,0-1 0 0 0,0 1 0 0 0,0 0-1 0 0,0-1 1 0 0,0 1 0 0 0,0 0 0 0 0,0-1-1 0 0,0 1 1 0 0,-1 0 0 0 0,1 0 0 0 0,0 0 0 0 0,0 0-1 0 0,-1 0 8 0 0,5 6-9 0 0,0 1 0 0 0,-1-1-1 0 0,0 1 1 0 0,0 0-1 0 0,1 4 10 0 0,-3-7 16 0 0,10 28 281 0 0,-1 1 0 0 0,2 17-297 0 0,-2-6 474 0 0,-6-30-234 0 0,-3-10-41 0 0,-1 0-1 0 0,1 1 1 0 0,-1-1 0 0 0,0 0 0 0 0,0 3-199 0 0,-1-7 278 0 0,0-1 2 0 0,0 0 0 0 0,0 0 2 0 0,0 0 6 0 0,0 0-252 0 0,1 0 1 0 0,-1 0 0 0 0,1-1-1 0 0,-1 1 1 0 0,1 0 0 0 0,-1-1-1 0 0,1 1 1 0 0,-1 0 0 0 0,0-1-1 0 0,1 1 1 0 0,-1 0 0 0 0,1-1-1 0 0,-1 1 1 0 0,0-1 0 0 0,0 1-1 0 0,1-1 1 0 0,-1 1 0 0 0,0-1-1 0 0,0 1 1 0 0,1-1 0 0 0,-1 1-1 0 0,0-1 1 0 0,0 1 0 0 0,0-1-1 0 0,0 0 1 0 0,0 1 0 0 0,0-1-1 0 0,0 1 1 0 0,0-1-37 0 0,1-20 420 0 0,-1 19-329 0 0,0-26 82 0 0,2 0 0 0 0,0 0 0 0 0,4-9-173 0 0,-4 23-123 0 0,2 1 1 0 0,-1 0-1 0 0,2 0 1 0 0,0 1-1 0 0,0-1 1 0 0,1 1-1 0 0,1 0 1 0 0,0 0 122 0 0,-2 5-438 0 0,0 1 1 0 0,1 0 0 0 0,0 0-1 0 0,0 0 1 0 0,0 1-1 0 0,1-1 1 0 0,-1 1-1 0 0,1 1 1 0 0,6-3 437 0 0,3-2-1538 0 0</inkml:trace>
  <inkml:trace contextRef="#ctx0" brushRef="#br0" timeOffset="9389.451">9538 182 11488 0 0,'0'0'264'0'0,"7"-16"725"0"0,-7 14-850 0 0,1 0 0 0 0,-1 0 0 0 0,0 0 0 0 0,0 0 0 0 0,0 0 0 0 0,0 0 0 0 0,0 0 1 0 0,0 0-1 0 0,0 0 0 0 0,0 0 0 0 0,-1 0 0 0 0,1 0 0 0 0,-1 1 0 0 0,0-1 0 0 0,1 0 0 0 0,-1 0 0 0 0,0 0 0 0 0,0 1 0 0 0,0-1 0 0 0,0 0 0 0 0,-1 1 0 0 0,1-1 1 0 0,0 1-1 0 0,0-1 0 0 0,-1 1 0 0 0,1 0 0 0 0,-2-1-139 0 0,1 0 251 0 0,-1 1-1 0 0,0-1 1 0 0,1 1 0 0 0,-1 0 0 0 0,0 0 0 0 0,0 0-1 0 0,0 0 1 0 0,0 0 0 0 0,0 1 0 0 0,0-1 0 0 0,0 1-1 0 0,0 0 1 0 0,0 0 0 0 0,0 0 0 0 0,0 0 0 0 0,0 0-1 0 0,-2 1-250 0 0,-9 3 279 0 0,0 0 0 0 0,1 0 0 0 0,-1 2 0 0 0,1 0 0 0 0,0 0 0 0 0,1 1 0 0 0,-1 1-279 0 0,-14 10 336 0 0,2 1-1 0 0,-17 16-335 0 0,32-25 110 0 0,-1 0 1 0 0,1 2-1 0 0,1-1 0 0 0,0 1 0 0 0,1 0 1 0 0,0 1-1 0 0,1 0 0 0 0,0 0 0 0 0,1 1 0 0 0,1 0 1 0 0,-2 6-111 0 0,4-10 26 0 0,0 1 0 0 0,1-1 0 0 0,0 1 0 0 0,1-1 1 0 0,0 1-1 0 0,0 0 0 0 0,1 0 0 0 0,1 0 0 0 0,0-1 1 0 0,0 1-1 0 0,1 0 0 0 0,0-1 0 0 0,1 1 0 0 0,0-1 1 0 0,5 9-27 0 0,-4-11 18 0 0,1-1 0 0 0,-1 0 0 0 0,2 0 0 0 0,-1 0 0 0 0,1-1 0 0 0,0 0 0 0 0,0 0 1 0 0,1 0-1 0 0,0-1 0 0 0,0 0 0 0 0,0 0 0 0 0,0-1 0 0 0,1 0 0 0 0,4 2-18 0 0,9 2 31 0 0,-1 0-1 0 0,1-1 0 0 0,1-1 1 0 0,-1-1-1 0 0,3-1-30 0 0,-2-1 40 0 0,0-1 1 0 0,0-2-1 0 0,12-1-40 0 0,2 1 56 0 0,-28 0-247 0 0,0 0 1 0 0,0-1-1 0 0,0 0 0 0 0,0 0 0 0 0,0 0 1 0 0,-1-1-1 0 0,1-1 0 0 0,0 1 0 0 0,-1-1 1 0 0,0 0-1 0 0,1-1 0 0 0,4-3 191 0 0,-10 5-808 0 0,0 1 0 0 0,0-1 0 0 0,-1 0-1 0 0,1 0 1 0 0,-1 0 0 0 0,1 0 0 0 0,-1 0 0 0 0,0 0 0 0 0,0 0 808 0 0,6-10-6913 0 0</inkml:trace>
  <inkml:trace contextRef="#ctx0" brushRef="#br0" timeOffset="9675">9507 435 14976 0 0,'0'0'340'0'0,"0"0"50"0"0,0 0 24 0 0,0 0-55 0 0,2-1-180 0 0,1 1-31 0 0,1-1 0 0 0,-1 1 0 0 0,1 0 1 0 0,0 0-1 0 0,-1 0 0 0 0,1 1 0 0 0,-1-1 0 0 0,1 1 0 0 0,-1 0 0 0 0,1 0 0 0 0,-1 0 0 0 0,2 1-148 0 0,44 22 1204 0 0,-25-12-612 0 0,-15-7-362 0 0,-1 0 0 0 0,1 1-1 0 0,-1 0 1 0 0,0 0 0 0 0,0 0-1 0 0,2 4-229 0 0,9 9 1334 0 0,11 16-1334 0 0,-28-32 54 0 0,0-1-1 0 0,0 1 1 0 0,0-1 0 0 0,-1 1-1 0 0,1 0 1 0 0,-1 0-1 0 0,0 0 1 0 0,1-1-1 0 0,-1 1 1 0 0,-1 0-1 0 0,1 0 1 0 0,0 1 0 0 0,-1-1-1 0 0,1 0 1 0 0,-1 0-1 0 0,0 0 1 0 0,0 2-54 0 0,-1-1 48 0 0,0 0 1 0 0,0 0-1 0 0,0 0 1 0 0,0 0-1 0 0,-1 0 0 0 0,0 0 1 0 0,1 0-1 0 0,-2 0 1 0 0,1-1-1 0 0,0 1 1 0 0,-3 2-49 0 0,-6 6 82 0 0,-1 0 0 0 0,0 0 0 0 0,-1-1 0 0 0,0-1 0 0 0,-13 8-82 0 0,-14 11 45 0 0,10-6-2574 0 0,10-10-4343 0 0,11-7 207 0 0</inkml:trace>
  <inkml:trace contextRef="#ctx0" brushRef="#br0" timeOffset="10512.878">10079 499 13216 0 0,'0'0'298'0'0,"0"0"46"0"0,0 0 22 0 0,6-11 74 0 0,-3 6-359 0 0,-3 4 340 0 0,0-1-7 0 0,0 1-304 0 0,0 0 0 0 0,1 1-1 0 0,-1-1 1 0 0,0 1 0 0 0,0-1-1 0 0,0 0 1 0 0,0 1 0 0 0,0-1-1 0 0,-1 0 1 0 0,1 1 0 0 0,0-1-1 0 0,0 1 1 0 0,0-1 0 0 0,-1 1-1 0 0,1-1 1 0 0,0 0 0 0 0,0 1-1 0 0,-1-1 1 0 0,1 1 0 0 0,0-1-1 0 0,-1 1 1 0 0,1-1 0 0 0,-1 1-1 0 0,1 0 1 0 0,-1-1-1 0 0,1 1 1 0 0,-1-1 0 0 0,1 1-1 0 0,-1 0 1 0 0,1-1 0 0 0,-1 1-1 0 0,1 0 1 0 0,-1 0 0 0 0,0 0-110 0 0,-2-1 185 0 0,-1 0 0 0 0,0 0 1 0 0,0 1-1 0 0,1 0 0 0 0,-1 0 0 0 0,0 0 1 0 0,0 0-1 0 0,0 1 0 0 0,1 0 0 0 0,-1-1 1 0 0,0 1-1 0 0,1 0 0 0 0,-1 1 1 0 0,1-1-1 0 0,-1 1 0 0 0,1-1 0 0 0,-1 2-185 0 0,-7 3 193 0 0,0 1 0 0 0,0 0-1 0 0,1 1 1 0 0,-5 4-193 0 0,-9 12 432 0 0,0 0 0 0 0,-6 11-432 0 0,26-30 55 0 0,1 0 0 0 0,0 0 0 0 0,0 0 0 0 0,0 0 0 0 0,-2 6-55 0 0,4-9 14 0 0,0 1-1 0 0,0 0 1 0 0,1-1-1 0 0,-1 1 1 0 0,0 0-1 0 0,1-1 1 0 0,0 1-1 0 0,-1 0 0 0 0,1-1 1 0 0,0 1-1 0 0,1 0 1 0 0,-1 2-14 0 0,2-2 56 0 0,2 0-37 0 0,1 0 1 0 0,-1-1-1 0 0,1 1 0 0 0,-1-1 1 0 0,1 0-1 0 0,0 0 1 0 0,0-1-1 0 0,0 0 0 0 0,0 1 1 0 0,0-2-1 0 0,0 1 1 0 0,0 0-1 0 0,0-1 0 0 0,0 0 1 0 0,0 0-1 0 0,1-1 1 0 0,-1 1-1 0 0,0-1 0 0 0,0 0 1 0 0,0-1-1 0 0,0 1 0 0 0,-1-1 1 0 0,1 0-1 0 0,0 0 1 0 0,-1-1-1 0 0,1 1 0 0 0,-1-1 1 0 0,0 0-1 0 0,0 0 1 0 0,4-4-20 0 0,2-2-10 0 0,-2-1 0 0 0,1 0 1 0 0,-1 0-1 0 0,0-1 0 0 0,-1 0 1 0 0,0-1-1 0 0,-1 0 1 0 0,-1 0-1 0 0,0 0 0 0 0,3-11 10 0 0,-2-9-128 0 0,-6 30 121 0 0,0 0-1 0 0,0 0 1 0 0,0 0 0 0 0,0 0-1 0 0,0 0 1 0 0,0 0 0 0 0,0 0-1 0 0,-1 0 1 0 0,1 0-1 0 0,-1 0 1 0 0,0 0 0 0 0,1 0-1 0 0,-2-1 8 0 0,2 2-1 0 0,-1 1 0 0 0,1 0 0 0 0,0 0 0 0 0,-1-1 0 0 0,1 1 0 0 0,0 0 0 0 0,-1 0 0 0 0,1 0 0 0 0,0 0 0 0 0,-1-1 0 0 0,1 1 0 0 0,0 0 0 0 0,-1 0 0 0 0,1 0 0 0 0,0 0-1 0 0,-1 0 1 0 0,1 0 0 0 0,0 0 0 0 0,-1 0 0 0 0,1 0 0 0 0,-1 0 0 0 0,1 0 0 0 0,0 0 0 0 0,-1 0 0 0 0,1 0 0 0 0,0 0 0 0 0,-1 1 0 0 0,1-1 0 0 0,0 0 0 0 0,-1 0 0 0 0,1 0 0 0 0,0 0 0 0 0,-1 1 0 0 0,1-1 0 0 0,0 0 0 0 0,0 0-1 0 0,-1 1 1 0 0,1-1 0 0 0,0 0 0 0 0,0 1 0 0 0,-1-1 0 0 0,1 0 1 0 0,-8 12-68 0 0,6-8 57 0 0,0 0 0 0 0,1-1 0 0 0,-1 1 0 0 0,1 0 0 0 0,0 0 0 0 0,0 0 0 0 0,0 0 0 0 0,0 0 0 0 0,1 1 0 0 0,0-1 0 0 0,0 0 0 0 0,0 0 0 0 0,0 0 0 0 0,1 0 0 0 0,0 0 0 0 0,0 1 11 0 0,1 1 12 0 0,0-1-1 0 0,0 1 0 0 0,1-1 0 0 0,0 0 1 0 0,0 0-1 0 0,1 0 0 0 0,-1 0 1 0 0,1 0-1 0 0,0-1 0 0 0,0 0 0 0 0,1 0 1 0 0,-1 0-1 0 0,1 0 0 0 0,0-1 1 0 0,0 1-1 0 0,0-1 0 0 0,3 1-11 0 0,-4-2 1 0 0,-1-1-1 0 0,1 1 0 0 0,-1-1 0 0 0,1 0 1 0 0,0 0-1 0 0,-1 0 0 0 0,1 0 0 0 0,0 0 1 0 0,0-1-1 0 0,0 0 0 0 0,0 0 0 0 0,-1 0 1 0 0,1 0-1 0 0,0-1 0 0 0,0 1 0 0 0,0-1 1 0 0,-1 0-1 0 0,1 0 0 0 0,0-1 1 0 0,2 0-1 0 0,37-18-2396 0 0,-33 14-3119 0 0,0-5-1739 0 0</inkml:trace>
  <inkml:trace contextRef="#ctx0" brushRef="#br0" timeOffset="10807.624">10400 430 15840 0 0,'0'0'362'0'0,"0"0"47"0"0,0 0 27 0 0,0 0-54 0 0,3 15-157 0 0,0-7 396 0 0,-1 1-1 0 0,0 0 0 0 0,0 0 1 0 0,-1 4-621 0 0,1 1 639 0 0,1 5 239 0 0,4 21 492 0 0,5 4-18 0 0,-2-14-631 0 0,-9-24-676 0 0,1-1 1 0 0,-1 0-1 0 0,1 0 0 0 0,0 0 0 0 0,1 0 0 0 0,-1 0 0 0 0,1 0 1 0 0,0-1-1 0 0,0 1 0 0 0,0-1 0 0 0,0 0 0 0 0,1 0 0 0 0,0 0 1 0 0,2 2-46 0 0,-4-5-120 0 0,-2-2-39 0 0,1 1 1 0 0,0 0-1 0 0,0 0 1 0 0,0 0 0 0 0,0-1-1 0 0,0 1 1 0 0,-1 0-1 0 0,1-1 1 0 0,0 1 0 0 0,0-1-1 0 0,-1 1 1 0 0,1-1 0 0 0,0 1-1 0 0,-1-1 1 0 0,1 0-1 0 0,0 1 1 0 0,-1-1 0 0 0,1 0-1 0 0,-1 1 1 0 0,1-1-1 0 0,-1 0 1 0 0,1 0 0 0 0,-1 0-1 0 0,0 1 1 0 0,1-1 0 0 0,-1 0-1 0 0,0 0 1 0 0,0 0-1 0 0,0 0 1 0 0,1 0 158 0 0,-1-1-488 0 0,4-9-7025 0 0</inkml:trace>
  <inkml:trace contextRef="#ctx0" brushRef="#br0" timeOffset="11072.009">10387 213 17767 0 0,'0'0'399'0'0,"0"0"60"0"0,-3-3 462 0 0,-2-1-734 0 0,4 3 21 0 0,1 1 42 0 0,0 0 6 0 0,0 0-29 0 0,0 0-118 0 0,0 14-29 0 0,2-9-322 0 0,0-1-1 0 0,0 0 0 0 0,0 0 0 0 0,0-1 0 0 0,0 1 1 0 0,3 2 242 0 0,0 2-1869 0 0,1-2-4549 0 0</inkml:trace>
  <inkml:trace contextRef="#ctx0" brushRef="#br0" timeOffset="11379.735">10634 387 12096 0 0,'1'2'273'0'0,"2"4"-156"0"0,0 0 0 0 0,-1 0 0 0 0,0 0-1 0 0,0 0 1 0 0,0 1 0 0 0,-1-1 0 0 0,1 3-117 0 0,4 18 229 0 0,6 20 782 0 0,5 12 763 0 0,-6-24-471 0 0,-3-12 533 0 0,0-1-1 0 0,6 11-1835 0 0,1-14 1220 0 0,-15-18-957 0 0,0-1-51 0 0,0 0-11 0 0,0 0-11 0 0,0 0-45 0 0,0 0-17 0 0,6-12 273 0 0,-4 5-324 0 0,-1-1 0 0 0,-1 1 0 0 0,1 0 1 0 0,-2 0-1 0 0,1-1 0 0 0,-1-1-77 0 0,1 1 69 0 0,-1 1 0 0 0,1-1 0 0 0,0 0 0 0 0,1 0 0 0 0,0-2-69 0 0,2-2-46 0 0,-1 0-1 0 0,2 0 0 0 0,0 0 1 0 0,0 1-1 0 0,1-1 1 0 0,3-4 46 0 0,-6 12-16 0 0,1 0-1 0 0,-1 1 1 0 0,1-1 0 0 0,0 1 0 0 0,0 0 0 0 0,0-1 0 0 0,0 2 0 0 0,0-1 0 0 0,1 0 0 0 0,-1 1 0 0 0,1-1 0 0 0,0 1 0 0 0,0 0-1 0 0,0 0 1 0 0,0 1 0 0 0,0-1 0 0 0,0 1 0 0 0,0 0 0 0 0,1 0 0 0 0,0 0 16 0 0,-2 1-20 0 0,1 0 0 0 0,-1 0 0 0 0,1 0 1 0 0,-1 1-1 0 0,1 0 0 0 0,0-1 0 0 0,-1 1 0 0 0,0 0 0 0 0,1 1 0 0 0,-1-1 1 0 0,0 1-1 0 0,1-1 0 0 0,-1 2 20 0 0,4 1-36 0 0,0 0 1 0 0,-1 0-1 0 0,0 1 1 0 0,0 0-1 0 0,4 4 36 0 0,0 2 58 0 0,0 1 1 0 0,-1 0-1 0 0,0 0 1 0 0,-1 1-1 0 0,-1 0 0 0 0,0 0 1 0 0,0 1-1 0 0,-1 0 1 0 0,-1 0-1 0 0,-1 0 1 0 0,4 15-59 0 0,-7-3 52 0 0,-4-18-7555 0 0,3-8 229 0 0</inkml:trace>
  <inkml:trace contextRef="#ctx0" brushRef="#br0" timeOffset="8254.449">7158 430 11920 0 0,'0'0'266'0'0,"-6"-17"772"0"0,2 8-1105 0 0,3 7 295 0 0,1 1 0 0 0,-1-1 1 0 0,0 0-1 0 0,1 0 0 0 0,-1 1 0 0 0,0-1 1 0 0,0 1-1 0 0,-1-1 0 0 0,1 1 1 0 0,0-1-1 0 0,0 1 0 0 0,-1 0 0 0 0,1 0 1 0 0,0-1-1 0 0,-2 1-228 0 0,-11-6 1602 0 0,11 5-1373 0 0,0 0 1 0 0,-1 0-1 0 0,1 1 0 0 0,0-1 1 0 0,-1 1-1 0 0,1 0 1 0 0,-1 0-1 0 0,1 0 0 0 0,-1 1 1 0 0,1-1-1 0 0,-1 1 0 0 0,0 0 1 0 0,1 0-1 0 0,-1 0 0 0 0,0 0 1 0 0,-1 1-230 0 0,-4 2 212 0 0,0 0 0 0 0,0 0 0 0 0,0 1 0 0 0,1 0 1 0 0,-1 1-1 0 0,1 0 0 0 0,0 0 0 0 0,1 1 0 0 0,-1 0 0 0 0,1 0 1 0 0,-5 6-213 0 0,3-3 66 0 0,1 1 1 0 0,1-1-1 0 0,0 1 1 0 0,0 1 0 0 0,1-1-1 0 0,0 1 1 0 0,1 0-1 0 0,0 1 1 0 0,0 0-67 0 0,1 0 36 0 0,1-1 0 0 0,1 1 0 0 0,-1 5-36 0 0,2-13 0 0 0,1 0 1 0 0,-1 0 0 0 0,1 0 0 0 0,0-1-1 0 0,0 1 1 0 0,1 0 0 0 0,-1 0 0 0 0,1-1-1 0 0,0 1 1 0 0,0 0 0 0 0,0-1 0 0 0,0 1-1 0 0,1 0 0 0 0,-1-2 7 0 0,0 0 0 0 0,0 0 1 0 0,1-1-1 0 0,-1 1 0 0 0,0 0 0 0 0,1 0 0 0 0,0-1 0 0 0,-1 1 0 0 0,1-1 0 0 0,0 0 0 0 0,-1 1 1 0 0,1-1-1 0 0,0 0 0 0 0,0 0 0 0 0,0 0 0 0 0,0 0 0 0 0,0 0 0 0 0,1-1 0 0 0,-1 1 0 0 0,0-1 1 0 0,0 1-1 0 0,0-1 0 0 0,0 0 0 0 0,1 0 0 0 0,-1 0 0 0 0,0 0 0 0 0,2 0-7 0 0,10-3 51 0 0,-11 2-36 0 0,0 1-1 0 0,0-1 0 0 0,1 0 0 0 0,-1 0 0 0 0,0 0 0 0 0,0 0 0 0 0,0-1 0 0 0,0 1 0 0 0,-1-1 0 0 0,3-1-14 0 0,8-7-13 0 0,-1 0 0 0 0,0 0-1 0 0,-1-2 1 0 0,0 1 0 0 0,9-13 13 0 0,39-69-165 0 0,-53 83 163 0 0,-6 9-78 0 0,0 1 7 0 0,3 18-77 0 0,8 33-105 0 0,-10-39 249 0 0,2 0-1 0 0,-1 0 1 0 0,1 0-1 0 0,1-1 0 0 0,1 3 7 0 0,-1-7 0 0 0,2 8 0 0 0,1-2 0 0 0,4 7 0 0 0,-9-17 0 0 0,1 1 0 0 0,0-1 0 0 0,-1 1 0 0 0,1-1 0 0 0,0 0 0 0 0,0 0 0 0 0,1 0 0 0 0,-1 0 0 0 0,1-1 0 0 0,-1 1 0 0 0,2-1 0 0 0,-3-1 11 0 0,0-1 0 0 0,0 1 0 0 0,0-1 1 0 0,1 1-1 0 0,-1-1 0 0 0,0 0 0 0 0,0 0 0 0 0,0 0 0 0 0,1 0 0 0 0,-1 0 0 0 0,0 0 0 0 0,0-1 0 0 0,1 1 0 0 0,-1-1 0 0 0,0 0 0 0 0,0 1 0 0 0,0-1 0 0 0,0 0 1 0 0,0 0-1 0 0,0 0 0 0 0,0-1 0 0 0,0 1 0 0 0,1-2-11 0 0,3-1 26 0 0,0-1 1 0 0,-1 0-1 0 0,0 0 1 0 0,0-1-1 0 0,0 1 1 0 0,0-1-1 0 0,-1 0-26 0 0,26-43-143 0 0,2-10 143 0 0,4-7-401 0 0,-34 63 378 0 0,0 0 0 0 0,0 0 0 0 0,0 1 0 0 0,1-1 0 0 0,-1 0 0 0 0,0 1 0 0 0,1-1 0 0 0,2 0 23 0 0,-5 2-10 0 0,1 1 0 0 0,0-1-1 0 0,0 1 1 0 0,0-1 0 0 0,0 1-1 0 0,-1-1 1 0 0,1 1 0 0 0,0 0-1 0 0,0-1 1 0 0,0 1 0 0 0,0 0-1 0 0,0 0 1 0 0,0 0 0 0 0,0 0 0 0 0,0 0-1 0 0,0 0 1 0 0,0 0 0 0 0,0 0-1 0 0,0 0 1 0 0,0 0 0 0 0,0 0-1 0 0,0 1 1 0 0,0-1 0 0 0,-1 0-1 0 0,1 1 1 0 0,0-1 0 0 0,0 1-1 0 0,0-1 1 0 0,0 1 0 0 0,0-1-1 0 0,0 1 11 0 0,5 6-41 0 0,0 1 0 0 0,0-1 0 0 0,0 1 0 0 0,-1 1 0 0 0,0-1 0 0 0,-1 0 0 0 0,0 1 0 0 0,0 0 0 0 0,0 5 41 0 0,7 12-36 0 0,1 1 48 0 0,-7-13 21 0 0,1 0 1 0 0,0-1-1 0 0,1 0 0 0 0,1 0 1 0 0,0 0-1 0 0,1-1 0 0 0,1 2-33 0 0,-9-14 14 0 0,0 1 0 0 0,-1-1 0 0 0,1 1 0 0 0,0-1 0 0 0,-1 1 0 0 0,1-1 0 0 0,0 1 0 0 0,0-1 0 0 0,0 0 0 0 0,-1 1 0 0 0,1-1 0 0 0,0 0 0 0 0,0 0 0 0 0,0 1 0 0 0,0-1 0 0 0,-1 0 0 0 0,1 0 0 0 0,0 0 0 0 0,0 0 0 0 0,0 0 0 0 0,0-1 0 0 0,0 1 0 0 0,0 0 0 0 0,-1 0 0 0 0,1 0 0 0 0,0-1 0 0 0,0 1 0 0 0,0 0-1 0 0,-1-1 1 0 0,1 1 0 0 0,0-1 0 0 0,0 0-14 0 0,1 0 25 0 0,-1 1 0 0 0,1-1 0 0 0,-1 0 0 0 0,0-1 0 0 0,0 1 0 0 0,0 0 0 0 0,0 0 0 0 0,0 0 0 0 0,0-1 0 0 0,0 1 0 0 0,0 0 0 0 0,0-1 0 0 0,-1 1 0 0 0,1-2-25 0 0,10-24 226 0 0,-7 14-165 0 0,-1 5-50 0 0,0 1 0 0 0,0 0 0 0 0,0-1 0 0 0,1 1 0 0 0,0 1 0 0 0,1-1 0 0 0,-1 1 0 0 0,1-1 0 0 0,1 1 0 0 0,3-3-11 0 0,-6 5-74 0 0,-2 3 69 0 0,-1 1-1 0 0,0 0 1 0 0,1 0-1 0 0,-1 0 1 0 0,0-1-1 0 0,1 1 0 0 0,-1 0 1 0 0,1 0-1 0 0,-1 0 1 0 0,0 0-1 0 0,1 0 1 0 0,-1-1-1 0 0,1 1 1 0 0,-1 0-1 0 0,1 0 0 0 0,-1 0 1 0 0,1 0-1 0 0,-1 1 1 0 0,0-1-1 0 0,1 0 1 0 0,-1 0-1 0 0,1 0 1 0 0,-1 0-1 0 0,1 0 1 0 0,-1 0-1 0 0,0 1 0 0 0,1-1 1 0 0,-1 0-1 0 0,0 0 1 0 0,1 1-1 0 0,-1-1 6 0 0,15 9-87 0 0,-14-8 90 0 0,7 6-45 0 0,-1-1-1 0 0,0 2 0 0 0,0-1 0 0 0,-1 1 1 0 0,0 0-1 0 0,2 3 43 0 0,18 23-64 0 0,-19-27 60 0 0,1 1 1 0 0,-1-1-1 0 0,1 0 0 0 0,1 0 0 0 0,-1-1 0 0 0,1-1 0 0 0,0 1 1 0 0,1-1-1 0 0,3 1 4 0 0,-5-3-437 0 0,0-1-1 0 0,-1 1 1 0 0,1-2 0 0 0,1 1 0 0 0,-1-1-1 0 0,0 0 1 0 0,0-1 0 0 0,0 0 0 0 0,0 0 0 0 0,1 0-1 0 0,-1-1 1 0 0,3-1 437 0 0,10-3-2160 0 0,1 0-14 0 0</inkml:trace>
  <inkml:trace contextRef="#ctx0" brushRef="#br0" timeOffset="8726.349">8260 413 18367 0 0,'-2'0'422'0'0,"-4"0"-187"0"0,0 1 1 0 0,0 0-1 0 0,0 0 1 0 0,0 1 0 0 0,1 0-1 0 0,-1 0 1 0 0,-5 2-236 0 0,-38 22 149 0 0,32-15 104 0 0,1-1-1 0 0,0 2 1 0 0,1 0-1 0 0,0 1 1 0 0,-8 11-253 0 0,17-18 60 0 0,0 1 1 0 0,1 0 0 0 0,-1 0 0 0 0,2 0-1 0 0,-1 1 1 0 0,1-1 0 0 0,0 1 0 0 0,0 0-1 0 0,1 1 1 0 0,1-1 0 0 0,-1 0 0 0 0,1 1-1 0 0,-1 7-60 0 0,3-13 15 0 0,0 0 0 0 0,0 0-1 0 0,0 0 1 0 0,0 0 0 0 0,0 0-1 0 0,1 0 1 0 0,-1 0-1 0 0,1 0 1 0 0,0 0 0 0 0,0 0-1 0 0,0 0 1 0 0,0 0 0 0 0,0-1-1 0 0,1 1 1 0 0,-1 0 0 0 0,1-1-1 0 0,0 1 1 0 0,-1-1 0 0 0,1 0-1 0 0,1 1 1 0 0,-1-1 0 0 0,0 0-1 0 0,0 0 1 0 0,1 0-15 0 0,0 0 16 0 0,1-1 0 0 0,-1 1 1 0 0,0-1-1 0 0,1 1 0 0 0,-1-1 1 0 0,1 0-1 0 0,-1 0 0 0 0,1-1 1 0 0,-1 1-1 0 0,1-1 0 0 0,0 0 0 0 0,-1 0 1 0 0,1 0-1 0 0,0 0 0 0 0,-1-1 1 0 0,1 1-1 0 0,-1-1 0 0 0,1 0 1 0 0,2-1-17 0 0,3-1 21 0 0,-1-1 0 0 0,1 0 0 0 0,-1 0 0 0 0,0-1 0 0 0,0 0 0 0 0,-1 0 0 0 0,0-1 0 0 0,1 0 0 0 0,-2-1 0 0 0,1 1 0 0 0,-1-1 0 0 0,0 0 0 0 0,-1-1 0 0 0,1 1 0 0 0,-2-1 0 0 0,1 0 0 0 0,0-3-21 0 0,9-20-260 0 0,-2 1 1 0 0,-2-2 0 0 0,-1 1 0 0 0,1-8 259 0 0,-6 20-224 0 0,6-21-494 0 0,-2-1 1 0 0,0-12 717 0 0,-6 33-94 0 0,-1-1 1 0 0,-1 0 0 0 0,-1 0 0 0 0,0 0-1 0 0,-4-10 94 0 0,5 27 111 0 0,-1-1 1 0 0,0 1-1 0 0,0 0 0 0 0,-1 0 0 0 0,1 0 0 0 0,-1-1 0 0 0,0 1 0 0 0,0 1 0 0 0,-1-1 0 0 0,1 0 0 0 0,-1 1 0 0 0,1-1 0 0 0,-3-1-111 0 0,4 5 30 0 0,0 0-1 0 0,0 0 0 0 0,1 1 0 0 0,-1-1 0 0 0,0 1 1 0 0,0-1-1 0 0,1 0 0 0 0,-1 1 0 0 0,0 0 0 0 0,1-1 1 0 0,-1 1-1 0 0,1-1 0 0 0,-1 2-29 0 0,1-2 18 0 0,-3 3-17 0 0,1-1 1 0 0,-1 2 0 0 0,1-1 0 0 0,0 0-1 0 0,0 0 1 0 0,1 1 0 0 0,-1-1 0 0 0,1 1 0 0 0,-1-1-1 0 0,1 1 1 0 0,0 0 0 0 0,1-1 0 0 0,-1 1-1 0 0,0 4-1 0 0,0 8-1 0 0,1 0 0 0 0,0 14 1 0 0,1-28 0 0 0,4 66 299 0 0,3 0 1 0 0,2-1-1 0 0,16 46-299 0 0,-17-74 504 0 0,8 28 232 0 0,3-1 1 0 0,12 25-737 0 0,-29-86 148 0 0,-1 0-1434 0 0,-1-3-4883 0 0,-1-2-1542 0 0</inkml:trace>
  <inkml:trace contextRef="#ctx0" brushRef="#br0" timeOffset="12622.883">12063 252 12840 0 0,'-10'-6'970'0'0,"9"5"-939"0"0,0 1 0 0 0,0-1 0 0 0,1 0 0 0 0,-1 0 0 0 0,0 0 0 0 0,0 0 0 0 0,1 0 0 0 0,-1 0 0 0 0,0 0 0 0 0,1 0 0 0 0,-1 0 0 0 0,1 0 0 0 0,0 0 0 0 0,-1-2-31 0 0,1 2 32 0 0,-1 0-1 0 0,1 0 1 0 0,-1-1-1 0 0,1 1 1 0 0,-1 0 0 0 0,0 0-1 0 0,1 0 1 0 0,-1 0-1 0 0,0 0 1 0 0,0 0 0 0 0,0-1-32 0 0,-16-15 1113 0 0,16 15-894 0 0,-1 0-1 0 0,0 0 1 0 0,0-1-1 0 0,0 1 1 0 0,0 1 0 0 0,0-1-1 0 0,-1 0 1 0 0,1 0-1 0 0,0 1 1 0 0,-1-1-1 0 0,1 1 1 0 0,-1 0-1 0 0,0 0 1 0 0,1 0 0 0 0,-1 0-1 0 0,-1 0-218 0 0,-16-2 1140 0 0,15 2-981 0 0,-1 0-1 0 0,1 0 1 0 0,-1 1-1 0 0,1 0 1 0 0,-1 0-1 0 0,1 0 1 0 0,-1 0-1 0 0,1 1 1 0 0,-1 0-1 0 0,1 0 1 0 0,-5 2-159 0 0,-9 5 301 0 0,0 0 1 0 0,1 1-1 0 0,-17 11-301 0 0,26-14 58 0 0,-1 0-1 0 0,2 1 1 0 0,-1 0-1 0 0,1 1 1 0 0,0 0-1 0 0,0 0 1 0 0,1 0-1 0 0,0 2-57 0 0,-14 19 93 0 0,7-10-13 0 0,1 1-1 0 0,-1 3-79 0 0,11-16 6 0 0,-1 0-1 0 0,1 0 0 0 0,1 0 0 0 0,-1 1 0 0 0,1-1 0 0 0,0 1 0 0 0,1-1 0 0 0,-1 6-5 0 0,1-6 9 0 0,1 0-1 0 0,-1 0 1 0 0,1 0-1 0 0,1 0 1 0 0,-1 0-1 0 0,1 0 1 0 0,0 0-1 0 0,1 0 1 0 0,-1-1-1 0 0,1 1 1 0 0,1 0-1 0 0,-1-1 1 0 0,1 1-1 0 0,0-1 1 0 0,1 0-1 0 0,3 5-8 0 0,-1-3 0 0 0,-3-3 0 0 0,1-1 0 0 0,-1 1 0 0 0,1-1 0 0 0,0 0 0 0 0,0 0 0 0 0,1 0 0 0 0,3 2 0 0 0,-2-1-103 0 0,1-1 0 0 0,1 1 0 0 0,-1-2 0 0 0,0 1 0 0 0,1-1 0 0 0,0 0 0 0 0,0-1-1 0 0,0 1 1 0 0,0-2 0 0 0,0 1 0 0 0,0-1 0 0 0,0 0 0 0 0,1-1 0 0 0,-1 0 0 0 0,8-1 103 0 0,6-2-772 0 0,28-4-1388 0 0,-17-1-2999 0 0,-2-4-987 0 0</inkml:trace>
  <inkml:trace contextRef="#ctx0" brushRef="#br0" timeOffset="13756.332">12247 419 12304 0 0,'-26'0'362'0'0,"20"0"-11"0"0,5 0-223 0 0,-11 7 40 0 0,0-1 0 0 0,0-1 0 0 0,-5 1-168 0 0,-28 13 1712 0 0,32-13-1187 0 0,0 1 0 0 0,0 0-1 0 0,0 1 1 0 0,1 1 0 0 0,0-1 0 0 0,1 2 0 0 0,0 0-1 0 0,-3 4-524 0 0,12-11 70 0 0,0 0 0 0 0,1 0-1 0 0,-1 0 1 0 0,1 0-1 0 0,0 0 1 0 0,0 0 0 0 0,0 0-1 0 0,0 1 1 0 0,0-1 0 0 0,1 0-1 0 0,0 1 1 0 0,-1-1-1 0 0,1 0 1 0 0,1 3-70 0 0,-1-5 16 0 0,0 0 1 0 0,0-1-1 0 0,0 1 0 0 0,0 0 1 0 0,1-1-1 0 0,-1 1 0 0 0,0-1 1 0 0,0 1-1 0 0,1 0 0 0 0,-1-1 1 0 0,1 1-1 0 0,-1-1 0 0 0,0 1 1 0 0,1-1-1 0 0,-1 1 0 0 0,1-1 1 0 0,-1 1-1 0 0,1-1 0 0 0,-1 0 0 0 0,1 1 1 0 0,0-1-1 0 0,-1 0 0 0 0,1 1-16 0 0,16 6 163 0 0,-12-6-52 0 0,-1 0-75 0 0,0 0-1 0 0,-1-1 1 0 0,1 0 0 0 0,-1 0-1 0 0,1 0 1 0 0,0 0-1 0 0,-1-1 1 0 0,1 0-1 0 0,1 0-35 0 0,7-1 88 0 0,1 0-37 0 0,-1-1-1 0 0,0-1 0 0 0,0 0 0 0 0,-1 0 0 0 0,1-2 0 0 0,-1 1 0 0 0,0-1 1 0 0,1-2-51 0 0,-3 2 33 0 0,-1-1 0 0 0,1 0 0 0 0,-1-1 1 0 0,-1 0-1 0 0,5-5-33 0 0,10-12 67 0 0,-20 23-57 0 0,1-1 0 0 0,-1 0 0 0 0,0 0 0 0 0,0 0 0 0 0,0-1 1 0 0,-1 1-1 0 0,1 0 0 0 0,-1-1 0 0 0,1 1 0 0 0,-1-3-10 0 0,7-37 163 0 0,-5 24 2 0 0,6-39 491 0 0,1 31-200 0 0,-10 26-376 0 0,5-15 66 0 0,-4 15-216 0 0,0 0 13 0 0,4 0 36 0 0,-3 0-22 0 0,3-2 22 0 0,-5 3 19 0 0,1 0 0 0 0,0 0 0 0 0,0 0 0 0 0,-1 0 0 0 0,1 0 1 0 0,0 0-1 0 0,-1 0 0 0 0,1 1 0 0 0,0-1 0 0 0,-1 0 1 0 0,1 0-1 0 0,0 1 0 0 0,-1-1 0 0 0,1 0 0 0 0,0 1 0 0 0,-1-1 1 0 0,1 0-1 0 0,-1 1 0 0 0,1 0 2 0 0,4 3-19 0 0,24 19 19 0 0,-8 2 0 0 0,-21-25 0 0 0,1 0 0 0 0,-1 1 0 0 0,1-1 0 0 0,-1 1 0 0 0,0-1 0 0 0,1 0 0 0 0,-1 1 0 0 0,0-1 0 0 0,1 1 0 0 0,-1-1 0 0 0,0 1 0 0 0,0-1 0 0 0,0 1 0 0 0,1-1 0 0 0,-1 1 0 0 0,0-1 0 0 0,0 1 0 0 0,0 0 0 0 0,0-1 0 0 0,0 1 0 0 0,0-1 0 0 0,0 1 0 0 0,7 10 0 0 0,-3-8 9 0 0,-2 1-1 0 0,1 0 0 0 0,0 0 1 0 0,-1 0-1 0 0,0 0 0 0 0,0 0 1 0 0,0 1-1 0 0,0-1 0 0 0,-1 1 1 0 0,0-1-1 0 0,0 1 0 0 0,1 3-8 0 0,3 14 18 0 0,-4-17-2 0 0,0 0 1 0 0,0 1-1 0 0,-1-1 0 0 0,0 1 1 0 0,0-1-1 0 0,0 1 1 0 0,-1-1-1 0 0,0 1 1 0 0,-1 3-17 0 0,-1 4 83 0 0,-2 1 0 0 0,1 0 0 0 0,-2-1-83 0 0,5-6 39 0 0,1-6-30 0 0,0 0-1 0 0,0 0 1 0 0,0-1-1 0 0,0 1 1 0 0,-1 0 0 0 0,1 0-1 0 0,0-1 1 0 0,0 1-1 0 0,0 0 1 0 0,-1-1-1 0 0,1 1 1 0 0,0 0-1 0 0,-1-1 1 0 0,1 1-1 0 0,-1-1 1 0 0,1 1-1 0 0,0 0 1 0 0,-1-1-1 0 0,0 1 1 0 0,1-1-1 0 0,-1 1 1 0 0,0-1-9 0 0,1 1 80 0 0,-3-4 45 0 0,2 2-105 0 0,0 0-1 0 0,0 0 1 0 0,0 0-1 0 0,0 0 1 0 0,1 0 0 0 0,-1 0-1 0 0,0 0 1 0 0,1 0 0 0 0,-1 0-1 0 0,1 0 1 0 0,-1 0-1 0 0,1 0 1 0 0,0 0 0 0 0,-1-1-20 0 0,0-3 7 0 0,0 0 1 0 0,0 0-1 0 0,1 0 1 0 0,-1 0-1 0 0,1 0 1 0 0,0 0-1 0 0,1 0 1 0 0,-1 0-1 0 0,2-5-7 0 0,0 1-64 0 0,0 1 0 0 0,0-1 0 0 0,1 1-1 0 0,0 0 1 0 0,2-3 64 0 0,1-1-82 0 0,-2 3 28 0 0,0 0 0 0 0,1 1 0 0 0,0-1 0 0 0,1 1 1 0 0,5-7 53 0 0,-9 13-11 0 0,-1 1 0 0 0,1-1 1 0 0,-1 1-1 0 0,1 0 1 0 0,0-1-1 0 0,-1 1 0 0 0,1 0 1 0 0,0 0-1 0 0,0 0 1 0 0,0 0-1 0 0,0 0 1 0 0,0 1-1 0 0,0-1 0 0 0,0 1 1 0 0,0-1-1 0 0,0 1 1 0 0,0 0-1 0 0,0-1 0 0 0,1 1 1 0 0,-1 0-1 0 0,0 1 1 0 0,0-1-1 0 0,0 0 1 0 0,0 1-1 0 0,0-1 0 0 0,0 1 1 0 0,0-1-1 0 0,0 1 1 0 0,1 0 10 0 0,1 1-20 0 0,0 0 1 0 0,-1 1 0 0 0,1-1-1 0 0,0 1 1 0 0,-1 0-1 0 0,1 0 1 0 0,-1 0 0 0 0,0 1-1 0 0,0-1 1 0 0,0 1 0 0 0,-1-1-1 0 0,1 1 1 0 0,-1 0-1 0 0,0 0 1 0 0,0 0 0 0 0,1 2 19 0 0,1 2-23 0 0,1 1 1 0 0,0-1-1 0 0,3 4 23 0 0,-4-7 32 0 0,0 0 0 0 0,-1 1 0 0 0,0-1 0 0 0,0 1 0 0 0,0 0 0 0 0,-1 0 0 0 0,0 0 0 0 0,0 0 0 0 0,-1 0 0 0 0,1 0 0 0 0,-1 0 0 0 0,-1 1 0 0 0,1-1 0 0 0,-1 0 0 0 0,0 1 0 0 0,-1-1 0 0 0,0 2-32 0 0,1-6 38 0 0,0 0 0 0 0,-1-1 0 0 0,1 1 0 0 0,-1 0 1 0 0,1-1-1 0 0,-1 1 0 0 0,0-1 0 0 0,0 1 0 0 0,0-1 0 0 0,0 1 0 0 0,0-1 0 0 0,0 0 0 0 0,0 1 0 0 0,0-1 0 0 0,-1 1-38 0 0,2-2 11 0 0,-1 0 0 0 0,1 0 0 0 0,-1 1 0 0 0,0-1-1 0 0,1 0 1 0 0,-1 0 0 0 0,0 0 0 0 0,1 0 0 0 0,-1 0 0 0 0,0 0 0 0 0,1 0 0 0 0,-1 0-1 0 0,0 0 1 0 0,1 0 0 0 0,-1 0 0 0 0,0 0 0 0 0,1 0 0 0 0,-1 0 0 0 0,1-1-1 0 0,-1 1 1 0 0,0 0 0 0 0,1 0 0 0 0,-1-1 0 0 0,1 1 0 0 0,-1 0 0 0 0,1-1 0 0 0,-1 1-1 0 0,1-1 1 0 0,-1 1 0 0 0,1-1 0 0 0,-1 1 0 0 0,1-1 0 0 0,-1 1 0 0 0,1-1-1 0 0,0 1 1 0 0,-1-1 0 0 0,1 1 0 0 0,0-1 0 0 0,0 0-11 0 0,-3-6-73 0 0,1 1 0 0 0,-1-1 1 0 0,2 0-1 0 0,-1 0 0 0 0,1 0 0 0 0,0 0 1 0 0,1 0-1 0 0,-1 0 0 0 0,2-6 73 0 0,-1 7-87 0 0,1 0 1 0 0,-1 0-1 0 0,1 0 0 0 0,1 0 0 0 0,-1 0 0 0 0,1 1 1 0 0,0-1-1 0 0,1-2 87 0 0,24-42-572 0 0,-17 34 440 0 0,-9 14 122 0 0,0 1 1 0 0,-1 0-1 0 0,1-1 0 0 0,0 1 1 0 0,0 0-1 0 0,0 0 1 0 0,1 0-1 0 0,-1 0 1 0 0,0 0-1 0 0,0 0 1 0 0,0 0-1 0 0,1 0 0 0 0,-1 0 1 0 0,1 0-1 0 0,-1 1 1 0 0,0-1-1 0 0,1 1 1 0 0,0-1 9 0 0,7 0-26 0 0,-7 0 22 0 0,0 1 0 0 0,0 0 0 0 0,0 1-1 0 0,0-1 1 0 0,0 0 0 0 0,0 0 0 0 0,-1 1 0 0 0,1-1-1 0 0,0 1 1 0 0,0 0 0 0 0,-1-1 0 0 0,1 1-1 0 0,1 1 5 0 0,0 0-5 0 0,1 0 21 0 0,-1-1 0 0 0,1 2 0 0 0,-1-1 1 0 0,0 0-1 0 0,0 1 0 0 0,0-1 0 0 0,0 1 0 0 0,-1 0 0 0 0,1 0 0 0 0,-1 0 0 0 0,0 0 0 0 0,0 1 0 0 0,1-1-16 0 0,3 9 140 0 0,0 1-1 0 0,-1-1 1 0 0,0 1-140 0 0,-4-9 36 0 0,14 52 156 0 0,-10-28-138 0 0,-4-27-75 0 0,-1 1-51 0 0,1-1 0 0 0,0 1 0 0 0,0-1 0 0 0,-1 1 0 0 0,1-1 0 0 0,0 1 0 0 0,0-1 0 0 0,0 1 0 0 0,0-1 0 0 0,1 0 0 0 0,-1 0 0 0 0,0 0 0 0 0,1 0 0 0 0,-1 0 0 0 0,0 0 0 0 0,1 0 0 0 0,-1 0 0 0 0,1 0 1 0 0,-1-1-1 0 0,1 1 0 0 0,0 0 0 0 0,0-1 72 0 0,0 0-1450 0 0,-2 0-70 0 0</inkml:trace>
  <inkml:trace contextRef="#ctx0" brushRef="#br0" timeOffset="14052.408">12998 338 14976 0 0,'0'0'340'0'0,"0"0"50"0"0,0 0 24 0 0,0 0-55 0 0,0 2-236 0 0,2 33 685 0 0,1-1 0 0 0,2 5-808 0 0,5 51 1485 0 0,1-23-533 0 0,-1 35 115 0 0,0 6-407 0 0,-6-68-477 0 0,1 0 0 0 0,2 0-183 0 0,2 12 155 0 0,-6-39 440 0 0,-1-4-1959 0 0,-1-3-4336 0 0,-1-6-1366 0 0</inkml:trace>
  <inkml:trace contextRef="#ctx0" brushRef="#br0" timeOffset="14344.362">12989 529 14048 0 0,'2'-1'322'0'0,"5"-4"-30"0"0,1 1-1 0 0,0 0 0 0 0,0 0 1 0 0,1 1-1 0 0,-1 0 0 0 0,1 0 1 0 0,0 1-1 0 0,0 0 0 0 0,0 1 0 0 0,-1 0 1 0 0,2 0-1 0 0,-1 1 0 0 0,0 0 1 0 0,0 0-1 0 0,0 1 0 0 0,8 2-291 0 0,-16-3 8 0 0,11 2 472 0 0,0 1 0 0 0,0 1 1 0 0,-1 0-1 0 0,10 4-480 0 0,-19-7 74 0 0,1 0 0 0 0,-1 0 0 0 0,0 0 0 0 0,1 1 0 0 0,-1-1-1 0 0,0 1 1 0 0,0 0 0 0 0,0-1 0 0 0,0 1 0 0 0,0 0 0 0 0,-1 0 0 0 0,1 0 0 0 0,0 0 0 0 0,-1 1-1 0 0,1-1 1 0 0,-1 0 0 0 0,0 1 0 0 0,0-1 0 0 0,0 1 0 0 0,0-1 0 0 0,-1 1 0 0 0,1-1 0 0 0,0 1-1 0 0,-1-1 1 0 0,0 3-74 0 0,0-3 49 0 0,-1 0 0 0 0,1 0 0 0 0,-1 0 0 0 0,0 0 0 0 0,0 0-1 0 0,0 0 1 0 0,0 0 0 0 0,0-1 0 0 0,0 1 0 0 0,-1 0 0 0 0,1-1-1 0 0,-1 1 1 0 0,1-1 0 0 0,-1 1 0 0 0,1-1 0 0 0,-1 0 0 0 0,0 1-1 0 0,0-1 1 0 0,1 0 0 0 0,-1 0 0 0 0,-1 0-49 0 0,-7 4 116 0 0,-1 0 1 0 0,1 0-1 0 0,-5 0-116 0 0,-7 3-179 0 0,0-2 0 0 0,-1 0 0 0 0,0-1 0 0 0,0-1-1 0 0,-1-1 1 0 0,-23-1 179 0 0,31-2-823 0 0,0-1 0 0 0,-1 0-1 0 0,1-2 1 0 0,-5-1 823 0 0,-11-1-3112 0 0,16-1 1522 0 0</inkml:trace>
  <inkml:trace contextRef="#ctx0" brushRef="#br0" timeOffset="14728.254">13336 663 16671 0 0,'16'-1'355'0'0,"-1"0"0"0"0,0-1 0 0 0,0 0-1 0 0,0-1 1 0 0,0-1 0 0 0,3-2-355 0 0,18-7 1258 0 0,32-17-1258 0 0,-59 26 75 0 0,1-1-1 0 0,-1 0 1 0 0,0-1 0 0 0,0 0-1 0 0,0-1 1 0 0,-1 0 0 0 0,0 0-1 0 0,-1 0 1 0 0,1-1 0 0 0,-1 0-1 0 0,-1-1 1 0 0,3-3-75 0 0,-5 4 40 0 0,0 0-1 0 0,0 0 1 0 0,0 0-1 0 0,-1 0 1 0 0,-1-1-1 0 0,1 1 1 0 0,0-6-40 0 0,-3 11 35 0 0,0 0 0 0 0,0 0 0 0 0,0-1 0 0 0,0 1 0 0 0,0 0 0 0 0,-1 0 0 0 0,1 0 0 0 0,-1 0 0 0 0,0-1 0 0 0,0 1 0 0 0,0 0 0 0 0,0 0 0 0 0,-1 1 0 0 0,1-1 0 0 0,-1 0 0 0 0,1 0 0 0 0,-1 1 0 0 0,0-1 0 0 0,0 1 0 0 0,-1-1 0 0 0,1 1 0 0 0,-2-2-35 0 0,1 2 56 0 0,0 0-1 0 0,0 0 1 0 0,-1 0 0 0 0,1 0 0 0 0,0 0 0 0 0,-1 1 0 0 0,1 0-1 0 0,-1-1 1 0 0,1 1 0 0 0,-1 1 0 0 0,0-1 0 0 0,1 0 0 0 0,-1 1 0 0 0,0 0-1 0 0,1 0 1 0 0,-1 0 0 0 0,0 0 0 0 0,0 1 0 0 0,1-1 0 0 0,-1 1 0 0 0,0 0-1 0 0,1 0 1 0 0,-3 1-56 0 0,-1 1 11 0 0,1-1-1 0 0,-1 2 0 0 0,1-1 1 0 0,-1 1-1 0 0,1 0 0 0 0,0 0 1 0 0,1 0-1 0 0,-1 1 1 0 0,1 0-1 0 0,0 0 0 0 0,-4 4-10 0 0,3 1-7 0 0,-1-1-1 0 0,1 1 0 0 0,1 0 1 0 0,-1 1-1 0 0,2-1 0 0 0,-1 1 0 0 0,2 0 1 0 0,-1 0-1 0 0,1 1 8 0 0,2-6 62 0 0,0 0 0 0 0,0 1 0 0 0,0-1-1 0 0,0 0 1 0 0,1 1 0 0 0,0-1 0 0 0,1 1 0 0 0,-1-1-1 0 0,1 0 1 0 0,1 0 0 0 0,-1 1 0 0 0,1-1 0 0 0,0 0 0 0 0,0 0-1 0 0,1 0 1 0 0,3 5-62 0 0,-5-9 32 0 0,0 0 9 0 0,0 0 0 0 0,1 0 0 0 0,-1 0 1 0 0,1 0-1 0 0,-1 0 0 0 0,1 0 1 0 0,0 0-1 0 0,0 0 0 0 0,-1-1 0 0 0,1 1 1 0 0,0-1-1 0 0,1 1 0 0 0,1 0-41 0 0,6 3 85 0 0,0-1 0 0 0,0 0 0 0 0,1-1 0 0 0,0 0 0 0 0,0 0 0 0 0,7 0-85 0 0,-9-2-167 0 0,-1 0 1 0 0,0-1 0 0 0,1 0 0 0 0,-1-1-1 0 0,0 1 1 0 0,0-1 0 0 0,0-1 0 0 0,0 0-1 0 0,0 0 1 0 0,0-1 0 0 0,0 0 0 0 0,0 0-1 0 0,-1 0 1 0 0,1-1 0 0 0,-1-1 0 0 0,3-1 166 0 0,2-5-1298 0 0</inkml:trace>
  <inkml:trace contextRef="#ctx0" brushRef="#br0" timeOffset="15011.765">13929 83 17647 0 0,'0'0'399'0'0,"0"0"60"0"0,0 0 23 0 0,0 0-50 0 0,-1 2-284 0 0,-2 13 29 0 0,0 1-1 0 0,1 0 1 0 0,1 0-1 0 0,0 0 1 0 0,1 0-1 0 0,1 7-176 0 0,0 10 621 0 0,6 145 1800 0 0,1 0-1399 0 0,-12-133-386 0 0,-2-22-1792 0 0,-3-4-5504 0 0,2-13-874 0 0</inkml:trace>
  <inkml:trace contextRef="#ctx0" brushRef="#br0" timeOffset="15308.5">13825 446 12960 0 0,'7'-3'633'0'0,"4"-1"-478"0"0,1 0 0 0 0,-1 1 0 0 0,0 0 1 0 0,1 1-1 0 0,3 0-155 0 0,16-4 103 0 0,149-24 1642 0 0,-64 12 132 0 0,-88 12-1061 0 0,1 0 0 0 0,7-5-816 0 0,-33 11 35 0 0,-1-1-1 0 0,0 0 1 0 0,0 0-1 0 0,0 0 1 0 0,0-1-1 0 0,0 1 1 0 0,0 0-1 0 0,0-1 0 0 0,0 1 1 0 0,0-1-1 0 0,-1 0 1 0 0,1 1-1 0 0,0-1 1 0 0,-1 0-1 0 0,0 0 1 0 0,1 0-1 0 0,-1 0 1 0 0,0 0-1 0 0,0 0 1 0 0,0-1-1 0 0,-1 1 1 0 0,1 0-1 0 0,0-1-34 0 0,-1 2 19 0 0,0 1 0 0 0,0-1-1 0 0,0 0 1 0 0,0 0 0 0 0,0 0-1 0 0,-1 0 1 0 0,1 0 0 0 0,0 1-1 0 0,0-1 1 0 0,-1 0 0 0 0,1 0-1 0 0,0 1 1 0 0,-1-1 0 0 0,1 0-1 0 0,-1 0 1 0 0,1 1 0 0 0,-1-1-1 0 0,1 0 1 0 0,-1 1 0 0 0,1-1-1 0 0,-1 1 1 0 0,0-1 0 0 0,1 1-1 0 0,-1-1 1 0 0,0 1 0 0 0,1-1-1 0 0,-1 1 1 0 0,0-1 0 0 0,0 1-1 0 0,0 0 1 0 0,1 0 0 0 0,-1-1-1 0 0,-1 1-18 0 0,-3-2 90 0 0,0 1 0 0 0,1 0-1 0 0,-1 0 1 0 0,-1 0-1 0 0,0 1-89 0 0,-7-1 58 0 0,0 1 0 0 0,1 1 0 0 0,-1 0 0 0 0,0 1 0 0 0,0 0-1 0 0,1 1 1 0 0,0 1 0 0 0,-1 0 0 0 0,1 0 0 0 0,1 1 0 0 0,-6 3-58 0 0,3 0 40 0 0,1 0 0 0 0,-1 1 1 0 0,2 0-1 0 0,-1 1 1 0 0,1 0-1 0 0,1 1 0 0 0,0 0 1 0 0,0 1-1 0 0,0 2-40 0 0,8-10 42 0 0,0 0 0 0 0,0 1 0 0 0,0-1 0 0 0,1 1 0 0 0,0-1 0 0 0,0 1 0 0 0,0 0 0 0 0,0 0-1 0 0,1 0 1 0 0,0 0 0 0 0,0 0 0 0 0,0 0 0 0 0,1 0 0 0 0,-1 0 0 0 0,1 2-42 0 0,1-3 54 0 0,-1 0 0 0 0,1 1 1 0 0,0-1-1 0 0,0 1 0 0 0,1-1 1 0 0,-1 0-1 0 0,1 0 0 0 0,0 0 1 0 0,0 0-1 0 0,0 0 0 0 0,1 0 1 0 0,-1-1-1 0 0,1 1 0 0 0,0-1 1 0 0,0 1-1 0 0,0-1 0 0 0,2 1-54 0 0,2 1 65 0 0,0 1 1 0 0,1-1-1 0 0,0 0 0 0 0,0-1 0 0 0,0 0 0 0 0,1 0 0 0 0,-1-1 0 0 0,1 0 0 0 0,5 1-65 0 0,10 1 117 0 0,1 0 0 0 0,23 0-117 0 0,-34-4-129 0 0,-1-1-1 0 0,0-1 1 0 0,0 0 0 0 0,0-1-1 0 0,8-2 130 0 0,14-6-6849 0 0,-16 2-658 0 0</inkml:trace>
  <inkml:trace contextRef="#ctx0" brushRef="#br0" timeOffset="15626.752">14531 150 16471 0 0,'0'0'374'0'0,"0"0"54"0"0,0 0 21 0 0,0 0-49 0 0,-4 8-243 0 0,3-4-46 0 0,1-1-1 0 0,-1 1 0 0 0,1 0 0 0 0,-1 0 0 0 0,1-1 0 0 0,0 1 0 0 0,1 0 0 0 0,-1 0 0 0 0,1 3-110 0 0,9 33 1736 0 0,23 87 1203 0 0,-9-28-1909 0 0,-13-57-751 0 0,-1 0 0 0 0,-1 13-279 0 0,-8-51-7 0 0,-1 0 1 0 0,0 0 0 0 0,0 1-1 0 0,0-1 1 0 0,0 0 0 0 0,-1 0 0 0 0,0 0-1 0 0,0 0 1 0 0,0 0 0 0 0,0 0 6 0 0,0-3-83 0 0,1 0 0 0 0,0 0 0 0 0,-1 0 0 0 0,1-1 0 0 0,-1 1 0 0 0,0 0 0 0 0,1 0 0 0 0,-1-1 0 0 0,1 1 0 0 0,-1 0 0 0 0,0-1 0 0 0,0 1 0 0 0,1 0 0 0 0,-1-1 0 0 0,0 1 0 0 0,0-1 0 0 0,0 1 0 0 0,0-1 83 0 0,0 0-211 0 0,-1 1 0 0 0,1-1 0 0 0,0 0 1 0 0,0 0-1 0 0,0 0 0 0 0,-1 0 1 0 0,1 0-1 0 0,0-1 0 0 0,0 1 1 0 0,0 0-1 0 0,0-1 0 0 0,-1 1 1 0 0,1 0-1 0 0,0-1 0 0 0,0 0 1 0 0,0 1-1 0 0,0-1 0 0 0,0 1 1 0 0,0-1 210 0 0,-11-7-1750 0 0</inkml:trace>
  <inkml:trace contextRef="#ctx0" brushRef="#br0" timeOffset="15914.546">14562 304 14656 0 0,'0'0'332'0'0,"9"0"456"0"0,1 0-434 0 0,1 1-1 0 0,-1 0 1 0 0,1 0 0 0 0,-1 1 0 0 0,4 1-354 0 0,-10-2 253 0 0,-1 0-1 0 0,1 1 1 0 0,0-1-1 0 0,-1 1 0 0 0,0-1 1 0 0,1 1-1 0 0,-1 0 0 0 0,0 0 1 0 0,0 1-1 0 0,0-1 0 0 0,0 1 1 0 0,0-1-1 0 0,-1 1 1 0 0,1 0-1 0 0,-1 0 0 0 0,1 2-252 0 0,7 10 747 0 0,-3-3-226 0 0,1 1 0 0 0,-2-1 0 0 0,0 1-1 0 0,0 0 1 0 0,-1 1 0 0 0,0 2-521 0 0,5 30 1482 0 0,-2 3-1482 0 0,-7-43 54 0 0,1 8 29 0 0,0-6-62 0 0,-1-1 0 0 0,0 1 0 0 0,-1-1 0 0 0,0 5-21 0 0,0-11-193 0 0,0-1-95 0 0,0 0-22 0 0,0 0-171 0 0,0 0-712 0 0,0 0-314 0 0,0-2-58 0 0,0-6-17 0 0</inkml:trace>
  <inkml:trace contextRef="#ctx0" brushRef="#br0" timeOffset="16244.804">14874 124 17735 0 0,'0'0'399'0'0,"0"0"60"0"0,0 0 25 0 0,-1 0-47 0 0,-4-1-277 0 0,4 0-91 0 0,1 1 1 0 0,-3 19-80 0 0,13 3-712 0 0,-4-12-3301 0 0,-6-9 2826 0 0,6 7-4760 0 0</inkml:trace>
  <inkml:trace contextRef="#ctx0" brushRef="#br0" timeOffset="16704.632">15111 266 12600 0 0,'-6'6'733'0'0,"-12"13"-584"0"0,-17 20 565 0 0,23-28 160 0 0,2 1 1 0 0,0 0-1 0 0,-8 11-874 0 0,-7 10 1034 0 0,15-19-474 0 0,1 0 0 0 0,0 0-1 0 0,0 3-559 0 0,-3 5 467 0 0,9-16-210 0 0,0 1-1 0 0,1-1 0 0 0,-1 1 1 0 0,2 0-1 0 0,-1 1-256 0 0,0 1 432 0 0,5 12 182 0 0,-3-20-439 0 0,9 13 210 0 0,-7-12-336 0 0,1-1-1 0 0,0 1 1 0 0,0 0 0 0 0,-1-1-1 0 0,1 0 1 0 0,0 1-1 0 0,0-1 1 0 0,1 0-1 0 0,-1-1 1 0 0,0 1 0 0 0,0-1-1 0 0,0 1 1 0 0,0-1-1 0 0,1 0 1 0 0,0 0-49 0 0,9-1 124 0 0,-1 0-1 0 0,0-1 1 0 0,6-2-124 0 0,2-1 156 0 0,-8 3-86 0 0,-1-1-1 0 0,-1-1 0 0 0,1 0 1 0 0,0 0-1 0 0,-1-1 1 0 0,7-5-70 0 0,16-10 257 0 0,10-9-257 0 0,-10 5 76 0 0,-23 17-61 0 0,1 0 0 0 0,1 1 0 0 0,8-4-15 0 0,-16 8 2 0 0,0 1 1 0 0,1-1-1 0 0,-1 1 1 0 0,1 0-1 0 0,-1 0 1 0 0,1 0-1 0 0,0 1 0 0 0,-1 0 1 0 0,1-1-1 0 0,0 2 1 0 0,-1-1-1 0 0,1 1-2 0 0,-4-1 0 0 0,0 0 1 0 0,0 0-1 0 0,0 0 0 0 0,0 1 0 0 0,0-1 0 0 0,0 1 0 0 0,0-1 0 0 0,-1 0 0 0 0,1 1 1 0 0,0 0-1 0 0,0-1 0 0 0,-1 1 0 0 0,1-1 0 0 0,0 1 0 0 0,0 0 0 0 0,-1-1 0 0 0,1 1 1 0 0,-1 0-1 0 0,1 0 0 0 0,-1 0 0 0 0,1 0 0 0 0,-1-1 0 0 0,1 2 0 0 0,-1 0 8 0 0,6 8-2 0 0,-1 1 1 0 0,-1 0-1 0 0,0 0 1 0 0,0 0-1 0 0,-1 0 0 0 0,-1 1 1 0 0,1 0-1 0 0,-2 0-6 0 0,3 22 40 0 0,-2 0 0 0 0,-2 4-40 0 0,0-32 66 0 0,0-6-55 0 0,0 0-1 0 0,0 0 1 0 0,0 0-1 0 0,0 0 1 0 0,0 0 0 0 0,0 0-1 0 0,0 0 1 0 0,0 1-1 0 0,0-1 1 0 0,0 0-1 0 0,0 0 1 0 0,0 0 0 0 0,0 0-1 0 0,0 0 1 0 0,0 0-1 0 0,0 0 1 0 0,0 0-1 0 0,0 0 1 0 0,0 0-1 0 0,0 1 1 0 0,0-1 0 0 0,0 0-1 0 0,0 0 1 0 0,0 0-1 0 0,0 0 1 0 0,0 0-1 0 0,0 0 1 0 0,0 0 0 0 0,0 0-1 0 0,0 0 1 0 0,0 0-1 0 0,0 0 1 0 0,0 1-1 0 0,0-1 1 0 0,0 0-1 0 0,0 0 1 0 0,-1 0 0 0 0,1 0-1 0 0,0 0 1 0 0,0 0-1 0 0,0 0 1 0 0,0 0-1 0 0,0 0 1 0 0,0 0 0 0 0,0 0-1 0 0,0 0 1 0 0,0 0-1 0 0,0 0 1 0 0,0 0-1 0 0,-1 0 1 0 0,1 0-1 0 0,0 0 1 0 0,0 0 0 0 0,0 0-1 0 0,0 0 1 0 0,0 0-1 0 0,0 0 1 0 0,0 0-1 0 0,0 0 1 0 0,0 0-11 0 0,-6-7 299 0 0,-10-19-161 0 0,9 15 9 0 0,5 6-153 0 0,0 1 1 0 0,0 0 0 0 0,0-1-1 0 0,0 0 1 0 0,1 1 0 0 0,0-1 0 0 0,0 0-1 0 0,0 0 1 0 0,1 0 0 0 0,0 1 0 0 0,0-5 5 0 0,0 1-59 0 0,0 1 0 0 0,1-1 0 0 0,0 0 0 0 0,1 1 1 0 0,0 0-1 0 0,0-1 0 0 0,1-2 59 0 0,3-4-188 0 0,0 1-1 0 0,1-1 1 0 0,0 1-1 0 0,3-3 189 0 0,-6 11-37 0 0,0 0-1 0 0,0 0 0 0 0,1 0 0 0 0,0 0 1 0 0,0 1-1 0 0,0 0 0 0 0,0 0 0 0 0,1 0 0 0 0,-1 0 1 0 0,1 1-1 0 0,0 0 38 0 0,-3 1-2 0 0,0 1 0 0 0,0-1 0 0 0,0 1 0 0 0,0 0 0 0 0,0 0 0 0 0,0 0 0 0 0,0 1 0 0 0,0-1 0 0 0,0 1 0 0 0,0 0 0 0 0,0-1 0 0 0,1 1 0 0 0,-1 1 0 0 0,0-1 0 0 0,0 0 0 0 0,0 1 0 0 0,0 0 0 0 0,0-1 0 0 0,0 1 0 0 0,0 0 1 0 0,0 1-1 0 0,0-1 0 0 0,2 2 2 0 0,2 1 61 0 0,-1 0 0 0 0,0 1 0 0 0,0 0 1 0 0,0 0-1 0 0,-1 1 0 0 0,0-1 1 0 0,4 6-62 0 0,4 8 299 0 0,11 19-299 0 0,-14-21 110 0 0,0-1 0 0 0,1 0 0 0 0,3 2-110 0 0,-12-16 1 0 0,3 3-2 0 0,-1 1 1 0 0,0 0-1 0 0,1 0 1 0 0,-2 0-1 0 0,1 0 1 0 0,-1 0 0 0 0,1 2 0 0 0,1-1-104 0 0,-1-3-1020 0 0,-4 0-2584 0 0,0-4-3977 0 0</inkml:trace>
  <inkml:trace contextRef="#ctx0" brushRef="#br0" timeOffset="17373.309">15198 458 6392 0 0,'0'0'141'0'0,"-9"-7"351"0"0,1 4 118 0 0,0-1-1 0 0,1 0 1 0 0,-1-1-1 0 0,1 1 1 0 0,0-2-1 0 0,0 1 1 0 0,1-1-1 0 0,0 0 1 0 0,-5-5-610 0 0,8 8 377 0 0,1 0 133 0 0,0 1 1 0 0,-1 0 0 0 0,1 0 0 0 0,-1 0 0 0 0,1 0 0 0 0,-1 1 0 0 0,-1-2-511 0 0,3 3 431 0 0,-9-8 1165 0 0,-4 2-275 0 0,10 3-117 0 0,10 5-965 0 0,26 8 111 0 0,-26-9-299 0 0,0 0 0 0 0,-1 1 0 0 0,0-1 0 0 0,1 1 0 0 0,-1 1 0 0 0,2 0-51 0 0,37 22 379 0 0,-3-2 442 0 0,14 12-821 0 0,-15-2 632 0 0,-39-32-504 0 0,4 12 208 0 0,-5-10-299 0 0,-1-1 0 0 0,0 1 0 0 0,0-1 0 0 0,0 1 0 0 0,0-1 0 0 0,0 1 0 0 0,0-1 0 0 0,-1 0 0 0 0,1 0 0 0 0,-1 1 0 0 0,0-1 0 0 0,1 0 0 0 0,-1 0 0 0 0,0-1 0 0 0,0 1-1 0 0,0 0 1 0 0,-1-1 0 0 0,1 1 0 0 0,0-1 0 0 0,0 1 0 0 0,-2-1-37 0 0,-9 4-829 0 0,4-2-5782 0 0,3-3-932 0 0</inkml:trace>
  <inkml:trace contextRef="#ctx0" brushRef="#br0" timeOffset="45487.4">76 1143 5296 0 0,'-12'-3'394'0'0,"-4"7"-232"0"0,14-3-161 0 0,-1 0-1 0 0,0 0 1 0 0,1 0-1 0 0,-1 0 1 0 0,1 0 0 0 0,-1 0-1 0 0,1 1 1 0 0,0-1-1 0 0,-1 1 1 0 0,1-1-1 0 0,0 1 0 0 0,0 1 39 0 0,1-2-29 0 0,1-1 1 0 0,-1 1-1 0 0,0 0 1 0 0,1 0 0 0 0,-1-1-1 0 0,0 1 1 0 0,1 0-1 0 0,-1-1 1 0 0,0 1-1 0 0,0 0 1 0 0,0-1-1 0 0,0 1 1 0 0,0-1-1 0 0,0 0 1 0 0,0 1-1 0 0,0-1 1 0 0,0 0-1 0 0,0 1-10 0 0,1-1 299 0 0,0 0 53 0 0,0 0 7 0 0,0 0 27 0 0,13-9 1220 0 0,-9 7-1413 0 0,-1 0 1 0 0,1 0-1 0 0,0 1 1 0 0,0-1 0 0 0,0 1-1 0 0,0-1 1 0 0,0 1-1 0 0,0 1 1 0 0,1-1-194 0 0,41-4 594 0 0,-44 5-578 0 0,122-5 361 0 0,-75 5-178 0 0,-32 1-45 0 0,0-2 0 0 0,6 0-154 0 0,21-1 460 0 0,0 1 1 0 0,1 3-461 0 0,19-1 284 0 0,135-9 301 0 0,-14 1-382 0 0,-75 1 368 0 0,1 5-571 0 0,160 12 992 0 0,-117 0-1011 0 0,-63-5-140 0 0,32-4 159 0 0,15 1 111 0 0,183-2 38 0 0,-254 0-40 0 0,10 1 68 0 0,-47-3-45 0 0,14 3-132 0 0,21 0 102 0 0,116-3 21 0 0,1-2 14 0 0,-29 1-40 0 0,-33 2-97 0 0,-10 0 0 0 0,38-3 0 0 0,-115 2 1 0 0,31 4-1 0 0,7 0-1 0 0,25 2 3 0 0,-56-2 34 0 0,-1-1 1 0 0,19-3-37 0 0,70-2 117 0 0,-61 2-94 0 0,24 3-23 0 0,3 0 41 0 0,-45 0 0 0 0,-29-1-24 0 0,1 0 0 0 0,16-3-17 0 0,68-3 64 0 0,-36 3-7 0 0,-48 2-59 0 0,1-1 0 0 0,18-2 2 0 0,37-7 172 0 0,34 2-172 0 0,-95 7-1 0 0,51-3 45 0 0,140-11 29 0 0,-48-4 45 0 0,4 2-108 0 0,209-14 118 0 0,76 27 61 0 0,-314 5-186 0 0,119 2-3 0 0,43 3 0 0 0,-21 2 0 0 0,-248-6 0 0 0,24 3 0 0 0,-1-3 0 0 0,10-2 0 0 0,67 0 0 0 0,3-2 51 0 0,-23 1-38 0 0,333-7-13 0 0,-234-2 6 0 0,0 0 116 0 0,-69 9-122 0 0,38 4 0 0 0,-22-1 0 0 0,83 4 0 0 0,-125-5 0 0 0,35 1 0 0 0,-29 1 0 0 0,26-7 0 0 0,87 2 0 0 0,261 7 0 0 0,-312-6 0 0 0,221 1 128 0 0,-172-4-128 0 0,-65 9 0 0 0,-55-1 0 0 0,48-6 0 0 0,-80 0 119 0 0,56 6-119 0 0,-122-3 9 0 0,109 7-9 0 0,-81-6 38 0 0,80 3-12 0 0,41-6-26 0 0,-108 3-1 0 0,-11 0 13 0 0,159 4 180 0 0,-107-7-80 0 0,85 1-107 0 0,-106 1-5 0 0,-12 3 152 0 0,35-2-152 0 0,6-1 51 0 0,10 3 30 0 0,95 7 9 0 0,-105-7-7 0 0,-52-3 40 0 0,10 3-123 0 0,113 10 242 0 0,28-4-157 0 0,-69-3 17 0 0,13 0 57 0 0,-13-1 134 0 0,-42-3-175 0 0,-51-3-23 0 0,12-1-95 0 0,9-1 34 0 0,204 5 144 0 0,115-3 120 0 0,-230-4 121 0 0,-99 3-296 0 0,-1-3-1 0 0,0-1 1 0 0,0-2 0 0 0,10-5-123 0 0,111-22 506 0 0,-110 21-296 0 0,-15 4 12 0 0,22-2-222 0 0,44-9 75 0 0,38-5 32 0 0,-115 21-105 0 0,1 1 1 0 0,-1 2 0 0 0,1 1-1 0 0,14 3-2 0 0,16-1 0 0 0,-45-3 0 0 0,0 2 0 0 0,1 0 0 0 0,-1 1 0 0 0,15 4 0 0 0,24 2 0 0 0,-54-7-367 0 0,0 0-1 0 0,0 1 1 0 0,0-1-1 0 0,0 0 1 0 0,0 1-1 0 0,0 0 1 0 0,0 0-1 0 0,2 2 368 0 0,5 2-3667 0 0,-9-5-3413 0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14:43.3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 16 3224 0 0,'7'-13'224'0'0,"-4"11"5896"0"0,2 8-5830 0 0,-1 0 1 0 0,0 0-1 0 0,0 0 1 0 0,-1 1-1 0 0,0 0 1 0 0,0-1-1 0 0,2 7-290 0 0,11 54 1657 0 0,-4-18-877 0 0,-5-17-403 0 0,0 0-1 0 0,-3 0 1 0 0,2 28-377 0 0,-2-17 176 0 0,-2-24-38 0 0,-1 0 0 0 0,0 0 0 0 0,-1 0 0 0 0,-2 5-138 0 0,-5 1 71 0 0,5-22-46 0 0,1-1 0 0 0,0 1 0 0 0,0 0 0 0 0,0 0 0 0 0,0 1 0 0 0,1-1 0 0 0,-1 0 1 0 0,1 1-26 0 0,-1-2 56 0 0,1 0 1 0 0,-1 0 0 0 0,1 0-1 0 0,-1 0 1 0 0,0 0 0 0 0,0-1-1 0 0,0 1 1 0 0,0 0 0 0 0,0 0-1 0 0,0-1 1 0 0,-1 1 0 0 0,0 1-57 0 0,-10 6-614 0 0,11-8 391 0 0,1-1-1 0 0,-1 0 0 0 0,1 0 0 0 0,-1 0 1 0 0,0 1-1 0 0,1-1 0 0 0,-1 0 1 0 0,1 0-1 0 0,-1 0 0 0 0,0 0 0 0 0,1 0 1 0 0,-1 0-1 0 0,1 0 0 0 0,-1 0 1 0 0,0 0-1 0 0,1 0 0 0 0,-1 0 0 0 0,1 0 1 0 0,-1-1 223 0 0,-6-4-5144 0 0</inkml:trace>
  <inkml:trace contextRef="#ctx0" brushRef="#br0" timeOffset="366.593">16 74 7656 0 0,'3'-2'112'0'0,"8"-9"594"0"0,-9 9-695 0 0,0 1-1 0 0,1 0 1 0 0,-1-1-1 0 0,1 1 1 0 0,-1 0-1 0 0,1 0 1 0 0,-1 0-1 0 0,1 1 1 0 0,0-1-1 0 0,-1 0 1 0 0,1 1-1 0 0,0 0 1 0 0,0 0-1 0 0,1 0-10 0 0,11-2 80 0 0,-7 0-11 0 0,0 1 1 0 0,-1 0-1 0 0,1 1 0 0 0,0 0 1 0 0,0 0-1 0 0,0 1 0 0 0,0 0 1 0 0,0 1-1 0 0,-1-1 0 0 0,1 1 1 0 0,0 1-1 0 0,-1-1 0 0 0,0 1 1 0 0,0 1-1 0 0,0-1 0 0 0,0 1 1 0 0,0 1-1 0 0,-1-1 0 0 0,1 1 1 0 0,-1 0-1 0 0,0 0 0 0 0,-1 1 1 0 0,4 3-70 0 0,6 9 293 0 0,-1 0 1 0 0,0 1 0 0 0,-1 0 0 0 0,3 10-294 0 0,-11-19 126 0 0,0 0 0 0 0,-1 1 0 0 0,0-1 0 0 0,-1 1-1 0 0,0 0 1 0 0,-1 0 0 0 0,0 0 0 0 0,0 1 0 0 0,-2-1 0 0 0,1 2-126 0 0,-2-7 119 0 0,0 1 0 0 0,0 0 0 0 0,0-1 0 0 0,-1 1 0 0 0,0-1 0 0 0,0 0 0 0 0,0 1 0 0 0,-1-1 0 0 0,0 0 1 0 0,0 0-1 0 0,-1-1 0 0 0,-2 4-119 0 0,-5 6 317 0 0,-2 0 1 0 0,0 0 0 0 0,-10 8-318 0 0,-4 2 355 0 0,-1-2 0 0 0,-23 15-355 0 0,44-34 19 0 0,1 0-1 0 0,0-1 0 0 0,-1 0 1 0 0,0-1-1 0 0,0 0 0 0 0,1 0 1 0 0,-1 0-1 0 0,-1-1 0 0 0,1 1 1 0 0,0-2-1 0 0,0 1 0 0 0,-7-1-18 0 0,13 0-56 0 0,-14-8-4530 0 0,11 2-318 0 0</inkml:trace>
  <inkml:trace contextRef="#ctx0" brushRef="#br0" timeOffset="1177.302">562 272 5984 0 0,'0'-1'121'0'0,"0"1"1"0"0,0 0-1 0 0,0 0 1 0 0,0 0-1 0 0,0 0 1 0 0,-1 0-1 0 0,1 0 1 0 0,0 0 0 0 0,0 0-1 0 0,0 0 1 0 0,0-1-1 0 0,-1 1 1 0 0,1 0-1 0 0,0 0 1 0 0,0 0-1 0 0,0 0 1 0 0,0 0-1 0 0,-1 0 1 0 0,1 0-1 0 0,0 0 1 0 0,0 0-1 0 0,0 0 1 0 0,0 0-1 0 0,-1 0 1 0 0,1 0-1 0 0,0 0 1 0 0,0 0-1 0 0,0 1 1 0 0,0-1 0 0 0,-1 0-1 0 0,1 0 1 0 0,0 0-1 0 0,0 0 1 0 0,0 0-1 0 0,0 0 1 0 0,0 0-1 0 0,-1 0 1 0 0,1 1-1 0 0,0-1 1 0 0,0 0-1 0 0,0 0 1 0 0,0 0-1 0 0,0 0 1 0 0,0 0-1 0 0,0 1 1 0 0,0-1-1 0 0,0 0 1 0 0,-1 0-1 0 0,1 0 1 0 0,0 0 0 0 0,0 1-122 0 0,-1 12 679 0 0,0 2-220 0 0,0-11-358 0 0,0 0 1 0 0,0-1 0 0 0,0 1 0 0 0,0 0 0 0 0,1 0-1 0 0,0 0 1 0 0,0-1 0 0 0,0 1 0 0 0,0 0 0 0 0,0 0 0 0 0,1 1-102 0 0,-3 12 301 0 0,1-15-282 0 0,1-1-1 0 0,-1 0 1 0 0,1 1-1 0 0,0-1 0 0 0,-1 0 1 0 0,1 1-1 0 0,0-1 1 0 0,0 1-1 0 0,0-1 1 0 0,0 0-1 0 0,0 1 1 0 0,1-1-1 0 0,-1 1 1 0 0,0 0-19 0 0,9 13 172 0 0,-7-14-155 0 0,-1 1 1 0 0,1 0-1 0 0,-1 0 1 0 0,0 0-1 0 0,0 0 1 0 0,0 0-1 0 0,0 0 1 0 0,0 1-1 0 0,-1-1 1 0 0,1 0-1 0 0,0 0 1 0 0,-1 0 0 0 0,0 1-18 0 0,0-1 1 0 0,0-1 0 0 0,0 1 0 0 0,1 0 0 0 0,-1-1 0 0 0,0 1 1 0 0,1 0-1 0 0,-1-1 0 0 0,1 1 0 0 0,0 0 0 0 0,-1-1 1 0 0,1 1-1 0 0,0-1 0 0 0,0 1 0 0 0,0-1 0 0 0,0 0 1 0 0,0 1-1 0 0,0-1 0 0 0,0 0 0 0 0,1 0 0 0 0,-1 1 0 0 0,0-1 1 0 0,1 0-1 0 0,-1 0 0 0 0,1-1 0 0 0,-1 1 0 0 0,1 0 1 0 0,0 0-2 0 0,0-1 0 0 0,-1 1 0 0 0,1-1 0 0 0,-1 0 0 0 0,1 0 0 0 0,-1 0 0 0 0,1 0 0 0 0,-1 0 0 0 0,1 0 0 0 0,-1-1 0 0 0,1 1 0 0 0,-1 0 0 0 0,0-1 0 0 0,1 1 0 0 0,-1-1 0 0 0,1 0 0 0 0,-1 1 0 0 0,0-1 0 0 0,1-1 0 0 0,1-1 70 0 0,-1 0 0 0 0,0 0 0 0 0,1 0 1 0 0,-1-1-1 0 0,-1 1 0 0 0,1 0 0 0 0,0-1 1 0 0,-1 0-1 0 0,0 0-70 0 0,5-11 705 0 0,-1 4-582 0 0,-1-1 0 0 0,-1 1 1 0 0,0-1-1 0 0,-1 0 0 0 0,1-6-123 0 0,5-27-10 0 0,-4 36 10 0 0,-4 9 0 0 0,0 0 0 0 0,0 0 0 0 0,0 0 0 0 0,0 0 0 0 0,0 0 0 0 0,0 0 0 0 0,0 0 0 0 0,0-1 0 0 0,0 1 0 0 0,0 0 0 0 0,0 0 0 0 0,0 0 0 0 0,0 0 0 0 0,0 0 0 0 0,0 0 0 0 0,0 0 0 0 0,0 0 0 0 0,0 0 0 0 0,1 0 0 0 0,-1 0 0 0 0,0 0 0 0 0,0-1 0 0 0,0 1 0 0 0,0 0 0 0 0,0 0 0 0 0,0 0 0 0 0,0 0 0 0 0,0 0 0 0 0,0 0 0 0 0,0 0 0 0 0,1 0 0 0 0,-1 0 0 0 0,0 0 0 0 0,0 0 0 0 0,0 0 0 0 0,0 0 0 0 0,0 0 0 0 0,0 0 0 0 0,0 0 0 0 0,0 0 0 0 0,1 0 0 0 0,-1 0 0 0 0,0 0 0 0 0,0 0 0 0 0,0 1 0 0 0,0-1 0 0 0,0 0 0 0 0,0 0 0 0 0,0 0 0 0 0,0 0 0 0 0,5 6 0 0 0,2 8 0 0 0,12 57 0 0 0,-8-29 0 0 0,-2 1 0 0 0,-2 0 0 0 0,-2 1 0 0 0,-1 0 0 0 0,-3 27 0 0 0,-4 45 0 0 0,2-105 0 0 0,-1-1 0 0 0,0 0 0 0 0,-1 0 0 0 0,0 0 0 0 0,-3 4 0 0 0,1 2 0 0 0,3-12 66 0 0,0 0 0 0 0,0-1 0 0 0,0 1 0 0 0,0 0 0 0 0,-1-1 0 0 0,0 1 0 0 0,1-1 0 0 0,-1 0 0 0 0,0 0 0 0 0,-1 0 0 0 0,1 0 0 0 0,0 0 0 0 0,-1-1 0 0 0,0 1 0 0 0,1-1 0 0 0,-1 0 0 0 0,0-1 0 0 0,0 1 0 0 0,0 0 0 0 0,-3 0-66 0 0,-2 0 154 0 0,0 0 1 0 0,0 0 0 0 0,0-1 0 0 0,-1 0-1 0 0,1 0 1 0 0,0-1 0 0 0,-1 0 0 0 0,1-1-1 0 0,-1 0-154 0 0,9 1 33 0 0,-6-1 91 0 0,-1 0 1 0 0,1 0-1 0 0,0-1 0 0 0,-1 0 0 0 0,1 0 1 0 0,0-1-1 0 0,-3-2-124 0 0,-1 0 50 0 0,8 4-45 0 0,1 0 0 0 0,0 0 0 0 0,0 0 0 0 0,0 0 0 0 0,0-1 0 0 0,0 1 0 0 0,0-1 0 0 0,0 1 0 0 0,0-1-1 0 0,0 1 1 0 0,1-1 0 0 0,-1 0 0 0 0,1 0 0 0 0,-1 0 0 0 0,0-2-5 0 0,0 1-130 0 0,0-1-214 0 0,0 1 0 0 0,1-1 0 0 0,-1 1 1 0 0,1-1-1 0 0,-1-3 344 0 0,-1-6-6921 0 0</inkml:trace>
  <inkml:trace contextRef="#ctx0" brushRef="#br0" timeOffset="1609.79">864 327 10136 0 0,'0'0'230'0'0,"0"0"30"0"0,0 0 19 0 0,2 0-40 0 0,-1 0-237 0 0,0 0 0 0 0,-1 0 1 0 0,1 0-1 0 0,0 0 0 0 0,-1 0 1 0 0,1 0-1 0 0,0 0 1 0 0,0 0-1 0 0,-1 0 0 0 0,1 0 1 0 0,0 0-1 0 0,-1 0 0 0 0,1-1 1 0 0,0 1-1 0 0,-1 0 1 0 0,1-1-1 0 0,0 1 0 0 0,-1 0 1 0 0,1-1-1 0 0,-1 1 0 0 0,1-1 1 0 0,-1 1-1 0 0,1-1 0 0 0,0 0-2 0 0,3-2-8 0 0,0 1 8 0 0,-1 0 0 0 0,1 0 0 0 0,-1 0 0 0 0,1 0 0 0 0,-1 0 0 0 0,0-1 0 0 0,0 0 0 0 0,0 0 0 0 0,0 0 0 0 0,0 0 0 0 0,0-1 0 0 0,6-8 0 0 0,-1-1 0 0 0,3-7 0 0 0,-4 8 0 0 0,-5 9 0 0 0,-1 1 0 0 0,0-1 0 0 0,0 1 0 0 0,-1-1 0 0 0,1 1 0 0 0,0-1 0 0 0,-1 0 0 0 0,0 0 0 0 0,0 1 0 0 0,0-1 0 0 0,0 0 0 0 0,0 0 0 0 0,0 1 0 0 0,0 1 10 0 0,0 0 0 0 0,0 0 0 0 0,0 0 0 0 0,0 0 0 0 0,0 0 0 0 0,0 0 0 0 0,0-1 0 0 0,0 1 1 0 0,-1 0-1 0 0,1 0 0 0 0,0 0 0 0 0,-1 0 0 0 0,1 0 0 0 0,-1 0 0 0 0,1 0 0 0 0,-1 0 0 0 0,0 0 0 0 0,1 0 0 0 0,-1 1 1 0 0,0-1-1 0 0,0 0 0 0 0,0 0 0 0 0,1 0 0 0 0,-1 1 0 0 0,0-1 0 0 0,0 1 0 0 0,0-1 0 0 0,-1 0-10 0 0,-2-1 188 0 0,3 1-108 0 0,0 0 0 0 0,0 1 0 0 0,0-1 0 0 0,0 1 0 0 0,0-1-1 0 0,0 1 1 0 0,-1-1 0 0 0,1 1 0 0 0,0 0 0 0 0,0 0 0 0 0,0 0-1 0 0,-1 0 1 0 0,1 0 0 0 0,0 0 0 0 0,0 0 0 0 0,-1 0 0 0 0,1 0 0 0 0,0 0-1 0 0,0 0 1 0 0,0 1 0 0 0,-1-1 0 0 0,1 1 0 0 0,0-1 0 0 0,0 1 0 0 0,0-1-1 0 0,0 1 1 0 0,-1 0-80 0 0,-3 2 269 0 0,0 0 0 0 0,0 1 0 0 0,0-1-1 0 0,0 1 1 0 0,0 1-269 0 0,-1 0 28 0 0,1 0-1 0 0,0 0 1 0 0,0 1-1 0 0,0-1 1 0 0,1 1 0 0 0,-3 6-28 0 0,3-5 55 0 0,0 1 0 0 0,0-1 1 0 0,1 1-1 0 0,0 0 0 0 0,1 0 1 0 0,-1 0-1 0 0,2 0 0 0 0,-2 7-55 0 0,3-14 58 0 0,-1 15 330 0 0,0 0 0 0 0,1 0 0 0 0,1 0 0 0 0,2 16-388 0 0,-2-27 54 0 0,0 0 1 0 0,1 0-1 0 0,-1 0 1 0 0,1 0-1 0 0,0-1 1 0 0,1 1-1 0 0,-1-1 1 0 0,1 1-1 0 0,0-1 1 0 0,0 0-1 0 0,0 0 1 0 0,1 0-1 0 0,-1 0 1 0 0,1-1-1 0 0,0 1 1 0 0,0-1-1 0 0,3 2-54 0 0,-2-2-6 0 0,1 0 0 0 0,0-1-1 0 0,0 1 1 0 0,0-1 0 0 0,0 0 0 0 0,1-1-1 0 0,-1 1 1 0 0,0-1 0 0 0,1-1 0 0 0,-1 1-1 0 0,1-1 1 0 0,-1 0 0 0 0,3-1 6 0 0,13 0-524 0 0,0-2 1 0 0,1-1-1 0 0,4-2 524 0 0,0 0-4037 0 0,-2-2-1380 0 0</inkml:trace>
  <inkml:trace contextRef="#ctx0" brushRef="#br0" timeOffset="2821.059">1 1197 5064 0 0,'1'-3'87'0'0,"0"0"0"0"0,0 0 0 0 0,-1-1 1 0 0,1 1-1 0 0,-1-1 0 0 0,0 1 0 0 0,0-1 0 0 0,0 1 1 0 0,0 0-1 0 0,0-1 0 0 0,-1 0-87 0 0,0-1 418 0 0,1 1 0 0 0,0-1 0 0 0,0 1 0 0 0,0-1 0 0 0,1-3-418 0 0,0-13 1727 0 0,-1 18-1492 0 0,0 0-1 0 0,1-1 1 0 0,-1 1-1 0 0,1 0 1 0 0,-1-1 0 0 0,1 1-1 0 0,0-1-234 0 0,0 2 542 0 0,-1 2 2 0 0,0 0-20 0 0,0 0-83 0 0,0 0-32 0 0,12 9 473 0 0,-8-4-863 0 0,-1 0 0 0 0,0 0 0 0 0,0 1 0 0 0,0-1 1 0 0,-1 1-1 0 0,0-1 0 0 0,0 1 0 0 0,0 0 1 0 0,0 1-20 0 0,1 11 198 0 0,0 0 1 0 0,-1 7-199 0 0,5 26 454 0 0,-6-43-382 0 0,-1 0 1 0 0,1 0-1 0 0,-1 0 1 0 0,0 0-1 0 0,-2 3-72 0 0,1 28 157 0 0,2-19 458 0 0,-1 0-1 0 0,-2 4-614 0 0,1 20 1339 0 0,0-31-1127 0 0,1-4-137 0 0,0 0 1 0 0,0 0-1 0 0,1 0 1 0 0,0 0-1 0 0,1-1 0 0 0,1 6-75 0 0,0 6-672 0 0,-3-18 656 0 0,0-1-1 0 0,0 0 1 0 0,0 1-1 0 0,1-1 1 0 0,-1 0-1 0 0,0 1 1 0 0,0-1-1 0 0,1 0 1 0 0,-1 0-1 0 0,1 1 1 0 0,-1-1-1 0 0,1 0 1 0 0,0 0 0 0 0,-1 0-1 0 0,1 0 1 0 0,0 0-1 0 0,0 0 1 0 0,0 0-1 0 0,0 0 1 0 0,0 0-1 0 0,0 0 1 0 0,0 0 16 0 0,0 0 15 0 0,1 0 0 0 0,-1 0 1 0 0,1 0-1 0 0,0-1 0 0 0,-1 1 1 0 0,1 0-1 0 0,0-1 0 0 0,0 1 1 0 0,-1-1-1 0 0,1 0 0 0 0,0 1 1 0 0,0-1-1 0 0,1 0-15 0 0,28-3 139 0 0,-15 2-43 0 0,-7-1-72 0 0,-1 1 0 0 0,0-1 0 0 0,0-1 0 0 0,0 1 0 0 0,-1-1 0 0 0,3-1-24 0 0,0-1 10 0 0,1 1-1 0 0,0 1 0 0 0,5-2-9 0 0,-8 3-77 0 0,0-1 0 0 0,0 0 0 0 0,-1 0 0 0 0,1-1 1 0 0,-1 0-1 0 0,0 0 0 0 0,4-3 77 0 0,24-13-1535 0 0,-26 14 640 0 0,0 0-1 0 0,0 0 1 0 0,-1 0 0 0 0,1-1-1 0 0,-2-1 1 0 0,1 1-1 0 0,-1-1 1 0 0,0 0 0 0 0,2-4 895 0 0,12-9-2044 0 0,-18 19 1825 0 0,0 0 1 0 0,0 0-1 0 0,-1 0 1 0 0,1-1-1 0 0,-1 1 0 0 0,0-1 1 0 0,0 0-1 0 0,0 0 1 0 0,0 1-1 0 0,0-1 1 0 0,0 0-1 0 0,-1-1 0 0 0,0 1 1 0 0,1 0 218 0 0,10-30 229 0 0,-11 32 7 0 0,-1-1 0 0 0,0 1 1 0 0,1 0-1 0 0,-1 0 0 0 0,0-1 0 0 0,0 1 0 0 0,0 0 0 0 0,0 0 0 0 0,0 0 0 0 0,0-1 1 0 0,-1 1-1 0 0,1 0 0 0 0,0 0 0 0 0,-1 0 0 0 0,1-1 0 0 0,0 1 0 0 0,-1 0 0 0 0,1 0 1 0 0,-1 0-1 0 0,0-1-236 0 0,0 1 896 0 0,1 1-235 0 0,0 0-571 0 0,-1 0 0 0 0,0 0 0 0 0,0-1-1 0 0,0 1 1 0 0,1 0 0 0 0,-1 0 0 0 0,0 0 0 0 0,0 0 0 0 0,1 0 0 0 0,-1 0-1 0 0,0 0 1 0 0,0 0 0 0 0,0 1 0 0 0,1-1 0 0 0,-1 0 0 0 0,0 0-1 0 0,0 1 1 0 0,0-1-90 0 0,-3 3 257 0 0,-13 9 737 0 0,1 0 1 0 0,-2 3-995 0 0,13-10 152 0 0,0 0 1 0 0,0 0-1 0 0,1 1 1 0 0,0-1-1 0 0,0 1 1 0 0,0 0-1 0 0,0 1 1 0 0,1 0-153 0 0,0 0 138 0 0,-2 1 43 0 0,1 1 0 0 0,0 0 0 0 0,1 1 0 0 0,0-1 0 0 0,0 0 0 0 0,1 1 0 0 0,0 0 0 0 0,1-1 0 0 0,0 4-181 0 0,1-4 144 0 0,-1-7-116 0 0,1 1-1 0 0,0 0 1 0 0,0 0 0 0 0,0 0-1 0 0,0 0 1 0 0,0 0-1 0 0,1 0 1 0 0,0 0 0 0 0,-1 0-1 0 0,1-1 1 0 0,0 1 0 0 0,0 0-1 0 0,1-1 1 0 0,-1 1-1 0 0,0 0 1 0 0,1-1 0 0 0,0 1-1 0 0,-1-1 1 0 0,1 0-1 0 0,0 0-27 0 0,0-1 16 0 0,-1-1 0 0 0,0 0-1 0 0,1 1 1 0 0,-1-1-1 0 0,0 0 1 0 0,1 0-1 0 0,-1 0 1 0 0,0 0-1 0 0,1 0 1 0 0,-1 0 0 0 0,1-1-1 0 0,-1 1 1 0 0,0 0-1 0 0,0-1 1 0 0,1 1-1 0 0,-1-1 1 0 0,0 1-1 0 0,1-1-15 0 0,1-2 33 0 0,1 0-1 0 0,-1 0 0 0 0,0 0 1 0 0,0-1-1 0 0,-1 1 0 0 0,1-1 0 0 0,0 1 1 0 0,0-4-33 0 0,1 2 29 0 0,0-3 8 0 0,-1 1-1 0 0,1-1 1 0 0,-1 0-1 0 0,-1 0 1 0 0,1 0-1 0 0,0-8-36 0 0,1 0 79 0 0,0 0-15 0 0,0 4-27 0 0,-1 0 0 0 0,0 0 0 0 0,-1 0 0 0 0,-1 0 0 0 0,0 0 0 0 0,0-13-37 0 0,1-1-169 0 0,-2 25 89 0 0,0 1 3 0 0,9 19-102 0 0,5 8 84 0 0,-13-22 96 0 0,1 0 1 0 0,0 0-1 0 0,1-1 1 0 0,-1 1-1 0 0,1-1 0 0 0,1 1-1 0 0,4 6 2 0 0,-4-7 5 0 0,-1 1-1 0 0,0-1 0 0 0,1 0 0 0 0,0 0 0 0 0,0 0 0 0 0,0-1 1 0 0,1 1-1 0 0,-1-1 0 0 0,1 0 0 0 0,0 0 0 0 0,0-1 0 0 0,0 1-6 0 0,0-1 8 0 0,0-1-1 0 0,1 0 0 0 0,-1 0 0 0 0,0 0 0 0 0,0-1 0 0 0,0 0 0 0 0,0 0 0 0 0,1 0 1 0 0,-1-1-1 0 0,0 1 0 0 0,0-1 0 0 0,3-1-7 0 0,-5 1-766 0 0,1 0 0 0 0,-1 0 0 0 0,0-1 0 0 0,0 1 0 0 0,0-1 1 0 0,0 1-1 0 0,1-2 766 0 0,7-7-5744 0 0</inkml:trace>
  <inkml:trace contextRef="#ctx0" brushRef="#br0" timeOffset="3113.027">740 1197 11720 0 0,'-1'-2'1485'0'0,"4"4"-645"0"0,6 10-478 0 0,11 18-565 0 0,-16-23 230 0 0,1 0 0 0 0,0 0 0 0 0,0-1 0 0 0,1 1 0 0 0,3 2-27 0 0,17 23 165 0 0,4 7 32 0 0,-21-29-97 0 0,-1 0 1 0 0,0 1 0 0 0,-1 0 0 0 0,2 4-101 0 0,-6-10 82 0 0,-1 0-1 0 0,0 0 1 0 0,0 1 0 0 0,0-1 0 0 0,-1 0 0 0 0,0 1-82 0 0,0-4 38 0 0,-1-1-1 0 0,0 1 1 0 0,0 0-1 0 0,0 0 1 0 0,0 0-1 0 0,0-1 1 0 0,0 1-1 0 0,-1 0 1 0 0,1 0-1 0 0,0 0 1 0 0,-1-1-1 0 0,0 1 1 0 0,1 0-1 0 0,-1-1 0 0 0,0 1 1 0 0,0 0-1 0 0,0-1 1 0 0,0 1-1 0 0,0-1 1 0 0,-1 1-38 0 0,-6 5 225 0 0,0 0 0 0 0,0-1 0 0 0,-1 1 0 0 0,0-2 1 0 0,0 0-1 0 0,-1 0 0 0 0,0 0 0 0 0,-2 0-225 0 0,4-2 47 0 0,0-1 0 0 0,-1 1 0 0 0,1-1-1 0 0,-1 0 1 0 0,0-1 0 0 0,0 0 0 0 0,1-1 0 0 0,-1 0-1 0 0,-6 0-46 0 0,-27-8 75 0 0,42 8-84 0 0,-1 0 0 0 0,1 0-1 0 0,-1 0 1 0 0,1 0 0 0 0,-1 0 0 0 0,1-1 0 0 0,0 1-1 0 0,-1 0 1 0 0,1 0 0 0 0,-1 0 0 0 0,1-1-1 0 0,0 1 1 0 0,-1 0 0 0 0,1-1 0 0 0,0 1 0 0 0,-1 0-1 0 0,1 0 1 0 0,0-1 0 0 0,-1 1 0 0 0,1-1 0 0 0,0 1-1 0 0,0 0 1 0 0,0-1 0 0 0,-1 1 0 0 0,1 0-1 0 0,0-1 1 0 0,0 1 0 0 0,0-1 0 0 0,0 1 0 0 0,0-1-1 0 0,0 1 1 0 0,0-1 0 0 0,0 1 0 0 0,0 0-1 0 0,0-1 1 0 0,0 0 9 0 0,2-15-1335 0 0,2 9 65 0 0,5 1-59 0 0</inkml:trace>
  <inkml:trace contextRef="#ctx0" brushRef="#br0" timeOffset="3705.13">928 1430 10800 0 0,'0'0'241'0'0,"0"0"38"0"0,0 0 13 0 0,15-1 80 0 0,44-23 856 0 0,-56 23-1140 0 0,13-7 517 0 0,0 0 1 0 0,0-1 0 0 0,8-7-606 0 0,-18 13 19 0 0,0-2 0 0 0,0 1 0 0 0,-1-1 0 0 0,0 1 1 0 0,0-2-1 0 0,0 1 0 0 0,0 0 0 0 0,-1-1 0 0 0,0 0 0 0 0,0 0 1 0 0,0-2-20 0 0,-2 5 10 0 0,0-1 1 0 0,-1 0-1 0 0,0 0 1 0 0,0 0-1 0 0,0 0 1 0 0,0 0-1 0 0,-1-1 1 0 0,1 1-1 0 0,-1 0 1 0 0,0-3-11 0 0,0 6 12 0 0,0-1 0 0 0,0 0 0 0 0,-1 1 0 0 0,1-1 0 0 0,0 1 0 0 0,-1-1 0 0 0,1 0 0 0 0,-1 1 0 0 0,1-1 0 0 0,-1 1 0 0 0,0-1 0 0 0,0 1 0 0 0,0 0 1 0 0,0-1-1 0 0,0 1 0 0 0,0 0 0 0 0,0 0 0 0 0,0-1 0 0 0,0 1 0 0 0,0 0 0 0 0,-1 0 0 0 0,1 0 0 0 0,0 1 0 0 0,-1-1 0 0 0,1 0 0 0 0,-1 0 0 0 0,1 1 0 0 0,-2-1-12 0 0,-2-1 75 0 0,0 1-1 0 0,0 0 1 0 0,0 0-1 0 0,0 1 0 0 0,0 0 1 0 0,-1-1-1 0 0,1 2 1 0 0,0-1-1 0 0,0 0 1 0 0,0 1-1 0 0,0 0 0 0 0,0 1 1 0 0,0-1-1 0 0,0 1 1 0 0,0 0-1 0 0,0 0 1 0 0,0 0-1 0 0,1 1 1 0 0,-1-1-1 0 0,1 1 0 0 0,0 0 1 0 0,0 1-1 0 0,0-1 1 0 0,-1 2-75 0 0,2-2 49 0 0,0 0-1 0 0,0 0 1 0 0,0 1 0 0 0,0-1 0 0 0,1 1-1 0 0,-1 0 1 0 0,1 0 0 0 0,0 0 0 0 0,0 0 0 0 0,1 0-1 0 0,-1 0 1 0 0,1 1-49 0 0,-1 3 4 0 0,1 0 1 0 0,-1 0-1 0 0,2 0 1 0 0,-1 0-1 0 0,1 0 0 0 0,1 2-4 0 0,-1-6 7 0 0,1 1 0 0 0,-1-1 0 0 0,1 0 0 0 0,1 0-1 0 0,-1 0 1 0 0,0 0 0 0 0,1 0 0 0 0,0 0 0 0 0,0 0-1 0 0,0-1 1 0 0,1 1 0 0 0,1 1-7 0 0,1 1-1 0 0,0 0-1 0 0,0 0 1 0 0,1-1 0 0 0,-1 0 0 0 0,2 0-1 0 0,3 3 2 0 0,-7-6-48 0 0,1 0-1 0 0,-1-1 1 0 0,0 1 0 0 0,1-1-1 0 0,-1 1 1 0 0,1-1 0 0 0,-1 0-1 0 0,1 0 1 0 0,0-1-1 0 0,0 1 1 0 0,-1-1 0 0 0,1 0-1 0 0,0 1 1 0 0,1-2 48 0 0,17-1 466 0 0,-16 2-359 0 0,0 0 0 0 0,0 0 0 0 0,0-1 0 0 0,0 0 0 0 0,-1 0 0 0 0,1-1 1 0 0,0 0-1 0 0,0 0 0 0 0,-1 0 0 0 0,1 0 0 0 0,-1-1 0 0 0,0 0 0 0 0,0 0-107 0 0,13-13-16 0 0,0 0 0 0 0,-2-1 0 0 0,0 0 0 0 0,1-3 16 0 0,45-58-1912 0 0,-54 67 1896 0 0,-7 10 16 0 0,-1-1 0 0 0,1 1 0 0 0,0-1 0 0 0,0 1 0 0 0,0 0 0 0 0,1 0 0 0 0,-1-1 0 0 0,0 1 0 0 0,0 0 0 0 0,1 0 0 0 0,-1 0 0 0 0,0 0 0 0 0,2 0 0 0 0,-3 1 0 0 0,1 0 0 0 0,-1 0 0 0 0,1 0 0 0 0,0 0 0 0 0,-1 0 0 0 0,1 0 0 0 0,-1 0 0 0 0,1 0 0 0 0,0 0 0 0 0,-1 0 0 0 0,1 0 0 0 0,-1 0 0 0 0,1 0 0 0 0,0 1 0 0 0,-1-1 0 0 0,1 0 0 0 0,-1 0 0 0 0,1 1 0 0 0,-1-1 0 0 0,1 0 0 0 0,-1 1 0 0 0,1-1 0 0 0,-1 0 0 0 0,1 1 0 0 0,-1-1 0 0 0,0 1 0 0 0,1-1 0 0 0,-1 1 0 0 0,1-1 0 0 0,-1 1 0 0 0,0-1 0 0 0,0 1 0 0 0,1 0 0 0 0,-1-1 0 0 0,0 1 0 0 0,0-1 0 0 0,0 1 0 0 0,0-1 0 0 0,5 8-236 0 0,-2 0-1 0 0,1 0 0 0 0,-1 0 1 0 0,-1 0-1 0 0,1 1 0 0 0,-2-1 1 0 0,1 1-1 0 0,-1-1 0 0 0,0 5 237 0 0,4 17 147 0 0,-5-24 18 0 0,1-1 0 0 0,-1 0 0 0 0,0 1 0 0 0,0-1 0 0 0,0 0 0 0 0,-1 1-1 0 0,0-1 1 0 0,-1 4-165 0 0,-1 14 561 0 0,3-19-550 0 0,0-1 0 0 0,-1 0 0 0 0,1 1 0 0 0,-1-1-1 0 0,0 0 1 0 0,0 0 0 0 0,0 0 0 0 0,0 0 0 0 0,-1 0 0 0 0,1 0-1 0 0,-2 2-10 0 0,2-4 371 0 0,0 0-300 0 0,0-1 0 0 0,1 0 1 0 0,-1 0-1 0 0,0 0 0 0 0,0-1 0 0 0,0 1 0 0 0,0 0 0 0 0,0 0 0 0 0,0 0 0 0 0,0-1 1 0 0,1 1-1 0 0,-1 0 0 0 0,0-1 0 0 0,0 1 0 0 0,0-1 0 0 0,1 1 0 0 0,-1-1 1 0 0,0 1-1 0 0,1-1 0 0 0,-1 1 0 0 0,0-1-71 0 0,-1-1 31 0 0,1 0 0 0 0,0 0 1 0 0,-1 0-1 0 0,1 0 0 0 0,0 0 0 0 0,0 0 1 0 0,0-1-1 0 0,0-1-31 0 0,-1-4-52 0 0,-1-1 0 0 0,2 0 1 0 0,-1-9 51 0 0,2 17 16 0 0,0-14-16 0 0,0 0 0 0 0,2-1 0 0 0,0 1 0 0 0,0 0 0 0 0,2 0 0 0 0,1-5 0 0 0,0 1 0 0 0,1-1 0 0 0,0 1 0 0 0,1 0 0 0 0,2 1 0 0 0,0 0 0 0 0,0 0 0 0 0,2 1 0 0 0,0 0 0 0 0,1 0 0 0 0,1 2 0 0 0,0 0 0 0 0,1 0 0 0 0,1 1 0 0 0,10-8 0 0 0,-9 10-7 0 0,-5 3-289 0 0,1 0 0 0 0,0 1 0 0 0,0 0 1 0 0,1 1-1 0 0,0 0 0 0 0,7-2 296 0 0,-1 4-1011 0 0,-3 1-11 0 0</inkml:trace>
  <inkml:trace contextRef="#ctx0" brushRef="#br0" timeOffset="4138.796">743 1233 2304 0 0,'2'-3'16'0'0,"-1"1"2937"0"0,-2 3 5910 0 0,-3 4-8563 0 0,0 0 1 0 0,0 0 0 0 0,0 1-1 0 0,0-1 1 0 0,1 1-1 0 0,-1 2-300 0 0,-9 15 619 0 0,-4 13 93 0 0,1 0-335 0 0,11-28-324 0 0,1 0 0 0 0,0 0 0 0 0,1 0 0 0 0,0 1 0 0 0,0-1 0 0 0,1 1 0 0 0,0 0 0 0 0,1 0-1 0 0,-1 6-52 0 0,2-14-886 0 0,0-1-3301 0 0,0 0-1415 0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17:06.540"/>
    </inkml:context>
    <inkml:brush xml:id="br0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1 24 6048 0 0,'7'0'692'0'0,"-4"-1"2325"0"0,-4 1 1962 0 0,9-2-4059 0 0,7 0-511 0 0,-9 2-244 0 0,-5 0-12 0 0,0 0-13 0 0,17-2 199 0 0,1 0-1 0 0,3 1-338 0 0,41-4 279 0 0,-5-3 1973 0 0,-45 9-2612 0 0,-5 1-3145 0 0,-5 0-2393 0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17:06.977"/>
    </inkml:context>
    <inkml:brush xml:id="br0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15 44 5984 0 0,'-1'-1'78'0'0,"0"0"0"0"0,0 0 1 0 0,0 0-1 0 0,0 1 0 0 0,0-1 1 0 0,0 0-1 0 0,0-1 0 0 0,0 1 1 0 0,1 0-1 0 0,-1 0 0 0 0,0 0 1 0 0,1 0-1 0 0,-1-1 0 0 0,1 1 1 0 0,-1 0-1 0 0,1 0 0 0 0,-1-1 1 0 0,1 1-1 0 0,0 0 0 0 0,0-1 0 0 0,0 1 1 0 0,0 0-1 0 0,0-2-78 0 0,2 1 1565 0 0,5-5-94 0 0,-5 5-549 0 0,-3 1 427 0 0,27-1 938 0 0,-26 2-2259 0 0,1 0 0 0 0,0-1 0 0 0,-1 1 0 0 0,1 0 0 0 0,0 0 0 0 0,-1 0 0 0 0,1 0-1 0 0,0 0 1 0 0,-1 0 0 0 0,1 1 0 0 0,0-1 0 0 0,-1 0 0 0 0,1 0 0 0 0,0 0 0 0 0,-1 1-1 0 0,1-1 1 0 0,0 0 0 0 0,-1 1 0 0 0,1-1 0 0 0,-1 0 0 0 0,1 1 0 0 0,-1-1 0 0 0,1 1-1 0 0,-1-1 1 0 0,1 1 0 0 0,-1-1 0 0 0,1 1 0 0 0,-1-1 0 0 0,1 1 0 0 0,-1 0 0 0 0,0-1-1 0 0,1 2-26 0 0,-1-2 8 0 0,0 1 0 0 0,0 0 0 0 0,0-1 0 0 0,0 1 0 0 0,1 0 0 0 0,-1-1 0 0 0,0 1 0 0 0,0 0 0 0 0,1-1 0 0 0,-1 1 0 0 0,0-1 0 0 0,1 1 0 0 0,-1 0 0 0 0,1-1 0 0 0,-1 1 0 0 0,1-1-9 0 0,0 1 4 0 0,-1-1-1 0 0,1 1 1 0 0,-1-1-1 0 0,0 1 0 0 0,1 0 1 0 0,-1-1-1 0 0,1 1 1 0 0,-1-1-1 0 0,0 1 1 0 0,0 0-1 0 0,1-1 0 0 0,-1 1 1 0 0,0 0-1 0 0,0-1 1 0 0,0 1-1 0 0,0 0 1 0 0,1-1-1 0 0,-1 1 0 0 0,0 0 1 0 0,0 0-4 0 0,1 20 212 0 0,0-19-190 0 0,-1-1 1 0 0,1 1-1 0 0,-1 0 1 0 0,0 0-1 0 0,0 0 1 0 0,0 0-1 0 0,0-1 0 0 0,0 1 1 0 0,0 0-1 0 0,0 0 1 0 0,-1 0-1 0 0,1 0 1 0 0,-1 1-23 0 0,0-1 19 0 0,0 0 1 0 0,0 0 0 0 0,1 0-1 0 0,-1 0 1 0 0,1 0 0 0 0,-1 0-1 0 0,1 0 1 0 0,0 0-1 0 0,0 0 1 0 0,0 0 0 0 0,0 0-1 0 0,0 0 1 0 0,0 0-1 0 0,1 1-19 0 0,-2 41 528 0 0,-1-22-370 0 0,2-21-158 0 0,0 1 0 0 0,-1 0-1 0 0,1-1 1 0 0,0 1 0 0 0,0 0-1 0 0,0 0 1 0 0,0-1 0 0 0,0 1-1 0 0,0 0 1 0 0,0-1 0 0 0,1 1 0 0 0,-1 0-1 0 0,1-1 1 0 0,-1 1 0 0 0,1-1-1 0 0,0 1 1 0 0,-1 0 0 0 0,1-1-1 0 0,1 1 1 0 0,-2-1 4 0 0,1 0-1 0 0,0 0 0 0 0,0 1 1 0 0,0-1-1 0 0,-1 0 0 0 0,1 0 1 0 0,0 1-1 0 0,-1-1 0 0 0,1 0 1 0 0,-1 1-1 0 0,0-1 0 0 0,1 0 1 0 0,-1 1-1 0 0,0-1 0 0 0,0 0 1 0 0,0 1-1 0 0,0-1 0 0 0,0 1 1 0 0,0-1-1 0 0,-1 2-3 0 0,1-2 5 0 0,0 0-1 0 0,0 0 1 0 0,0 0-1 0 0,1 0 1 0 0,-1 0-1 0 0,0 0 1 0 0,0 1-1 0 0,1-1 1 0 0,-1 0-1 0 0,0 0 1 0 0,1 0-1 0 0,-1 0 1 0 0,1 0-1 0 0,-1 0 1 0 0,2 1-5 0 0,3 12 20 0 0,-4-12-1 0 0,0 1-1 0 0,0 0 1 0 0,0-1 0 0 0,0 1-1 0 0,0-1 1 0 0,0 1 0 0 0,1-1-1 0 0,-1 0 1 0 0,1 1 0 0 0,-1-1-1 0 0,1 0 1 0 0,0 0 0 0 0,0 0-1 0 0,0 0 1 0 0,0-1 0 0 0,0 1-1 0 0,1 0 1 0 0,-1-1 0 0 0,3 2-19 0 0,5 4 50 0 0,-8-6-49 0 0,1 0-1 0 0,-1 0 1 0 0,0-1-1 0 0,0 1 1 0 0,1 0-1 0 0,-1-1 0 0 0,0 0 1 0 0,1 1-1 0 0,-1-1 1 0 0,1 0-1 0 0,1-1 0 0 0,14 0-1370 0 0,-3-1-3526 0 0,-3-1-378 0 0</inkml:trace>
  <inkml:trace contextRef="#ctx0" brushRef="#br0" timeOffset="401.648">381 153 7368 0 0,'0'-7'786'0'0,"0"7"-655"0"0,0 0 0 0 0,0 0 0 0 0,0 0-1 0 0,0 0 1 0 0,0-1 0 0 0,0 1-1 0 0,0 0 1 0 0,0 0 0 0 0,0 0 0 0 0,0 0-1 0 0,-1 0 1 0 0,1 0 0 0 0,0 0 0 0 0,0 0-1 0 0,0 0 1 0 0,0 0 0 0 0,0-1-1 0 0,0 1 1 0 0,0 0 0 0 0,0 0 0 0 0,0 0-1 0 0,0 0 1 0 0,-1 0 0 0 0,1 0-1 0 0,0 0 1 0 0,0 0 0 0 0,0 0 0 0 0,0 0-1 0 0,0 0 1 0 0,0 0 0 0 0,0 0 0 0 0,-1 0-1 0 0,1 0 1 0 0,0 0 0 0 0,0 0-1 0 0,0 0 1 0 0,0 0 0 0 0,0 0 0 0 0,0 0-1 0 0,0 0 1 0 0,0 0 0 0 0,-1 0-131 0 0,-7 3 1999 0 0,-6 5-1835 0 0,5 0-92 0 0,1 1 1 0 0,0 0 0 0 0,1 1-1 0 0,0-1 1 0 0,1 1 0 0 0,0 0-1 0 0,0 1 1 0 0,1 0-1 0 0,1 0 1 0 0,0 0 0 0 0,0 0-1 0 0,-1 9-72 0 0,3 9 226 0 0,2-23-185 0 0,0-5 14 0 0,0-1 15 0 0,2 0-24 0 0,1-1-1 0 0,0 1 1 0 0,-1 0-1 0 0,1-1 1 0 0,-1 0-1 0 0,1 1 1 0 0,-1-1-1 0 0,1 0 1 0 0,-1 0-1 0 0,0 0 1 0 0,0-1-1 0 0,1 1 1 0 0,-1-1-1 0 0,0 1 1 0 0,0-1-1 0 0,0 0 1 0 0,0 1-1 0 0,-1-1 1 0 0,1 0-1 0 0,0-1-45 0 0,5-6 81 0 0,-1-1 0 0 0,0 0 0 0 0,-1 0 0 0 0,2-4-81 0 0,7-14-10 0 0,-14 28 13 0 0,0 0 0 0 0,0 0 0 0 0,0 0-1 0 0,0 0 1 0 0,1 0 0 0 0,-1 0-1 0 0,0 0 1 0 0,0 0 0 0 0,0 0 0 0 0,0 0-1 0 0,0 0 1 0 0,1 0 0 0 0,-1 0-1 0 0,0 0 1 0 0,0 0 0 0 0,0 0-1 0 0,0 0 1 0 0,0 0 0 0 0,1 0 0 0 0,-1 0-1 0 0,0 0 1 0 0,0 0 0 0 0,0 0-1 0 0,0 0 1 0 0,0 0 0 0 0,0 1-1 0 0,1-1 1 0 0,-1 0 0 0 0,0 0 0 0 0,0 0-1 0 0,0 0 1 0 0,0 0 0 0 0,0 0-1 0 0,0 0 1 0 0,0 0 0 0 0,0 1 0 0 0,0-1-1 0 0,0 0 1 0 0,1 0 0 0 0,-1 0-1 0 0,0 0 1 0 0,0 0 0 0 0,0 1-1 0 0,0-1 1 0 0,0 0 0 0 0,0 0 0 0 0,0 0-1 0 0,0 0 1 0 0,0 0 0 0 0,0 0-1 0 0,0 1 1 0 0,0-1 0 0 0,0 0-3 0 0,2 8 128 0 0,4 25 319 0 0,-6-30-404 0 0,0 1 0 0 0,1-1 1 0 0,-1 1-1 0 0,1-1 0 0 0,0 1 0 0 0,0-1 0 0 0,0 0 0 0 0,1 1 1 0 0,-1-1-1 0 0,1 0 0 0 0,-1 0 0 0 0,1 0 0 0 0,0 0 0 0 0,0 0 1 0 0,1 0-1 0 0,-1-1 0 0 0,1 1-43 0 0,-2-1-60 0 0,1-1 1 0 0,-1 0-1 0 0,1 0 0 0 0,-1 0 0 0 0,1 0 1 0 0,-1 0-1 0 0,1 0 0 0 0,0 0 1 0 0,0-1-1 0 0,-1 1 0 0 0,1-1 1 0 0,0 1-1 0 0,0-1 0 0 0,0 1 1 0 0,-1-1-1 0 0,1 0 0 0 0,0 0 1 0 0,0 0-1 0 0,0 0 0 0 0,0 0 1 0 0,0-1-1 0 0,-1 1 0 0 0,1 0 1 0 0,0-1-1 0 0,0 0 0 0 0,-1 1 1 0 0,1-1-1 0 0,0 0 0 0 0,-1 0 0 0 0,1 0 1 0 0,0 0-1 0 0,0 0 60 0 0,6-5-4400 0 0,0 0-1382 0 0</inkml:trace>
  <inkml:trace contextRef="#ctx0" brushRef="#br0" timeOffset="959.981">639 129 8376 0 0,'0'0'190'0'0,"0"0"28"0"0,0 0 8 0 0,0 0 78 0 0,0 0 282 0 0,0 0 118 0 0,0 0 28 0 0,0 0-27 0 0,-15 10 2236 0 0,12-9-2764 0 0,3-1-105 0 0,0 0 1 0 0,-1 0-1 0 0,1 0 0 0 0,0 0 0 0 0,-1 0 0 0 0,1 0 1 0 0,-1 0-1 0 0,1 0 0 0 0,0 1 0 0 0,-1-1 0 0 0,1 0 1 0 0,0 0-1 0 0,-1 0 0 0 0,1 0 0 0 0,0 1 0 0 0,-1-1 1 0 0,1 0-1 0 0,0 0 0 0 0,-1 1 0 0 0,1-1 0 0 0,0 0 1 0 0,0 0-1 0 0,-1 1 0 0 0,1-1 0 0 0,0 0 0 0 0,0 1 1 0 0,0-1-1 0 0,-1 1-72 0 0,2-1 416 0 0,-1 0 93 0 0,0 0 16 0 0,0 0-67 0 0,0 0-289 0 0,0 0-93 0 0,0 0-79 0 0,0 0-286 0 0,0 0-126 0 0,0 0-29 0 0,0 0 102 0 0,0 0 418 0 0,0 0 94 0 0,0 0-12 0 0,0 0-45 0 0,-2 2-84 0 0,1 0 1 0 0,-1 0-1 0 0,1 0 1 0 0,0 0-1 0 0,-1 0 0 0 0,1 1 1 0 0,0-1-1 0 0,0 0 0 0 0,0 2-29 0 0,1-3 9 0 0,-6 24-9 0 0,6-24 0 0 0,0 0 0 0 0,0-1 0 0 0,0 1 0 0 0,0 0 0 0 0,0 0 0 0 0,0 0 0 0 0,0 0 0 0 0,0 0 0 0 0,0 0 0 0 0,0 0 0 0 0,0 0 0 0 0,1 0 0 0 0,-1-1 0 0 0,0 1 0 0 0,1 0 0 0 0,-1 0 0 0 0,1 0 0 0 0,-1 0 0 0 0,1-1 0 0 0,-1 1 0 0 0,1 1 0 0 0,16 18-41 0 0,-12-15 10 0 0,1 1 31 0 0,0 1 0 0 0,1-1 0 0 0,0-1-1 0 0,0 0 1 0 0,3 2 0 0 0,-2-2 4 0 0,0 1 1 0 0,-1-1-1 0 0,1 2 0 0 0,0 1-4 0 0,-7-7 23 0 0,-1-1-1 0 0,1 0 1 0 0,-1 1-1 0 0,1-1 1 0 0,-1 1-1 0 0,0-1 0 0 0,1 0 1 0 0,-1 1-1 0 0,0-1 1 0 0,0 1-1 0 0,1-1 1 0 0,-1 1-1 0 0,0-1 0 0 0,0 1 1 0 0,0-1-1 0 0,1 1 1 0 0,-1-1-1 0 0,0 1 1 0 0,0 0-1 0 0,0-1 0 0 0,0 1 1 0 0,0-1-1 0 0,0 1 1 0 0,0-1-1 0 0,0 1 0 0 0,0-1 1 0 0,-1 1-1 0 0,1 0 1 0 0,0-1-1 0 0,0 1 1 0 0,0-1-1 0 0,-1 1-22 0 0,0 0 49 0 0,0 0 1 0 0,0 0-1 0 0,0 0 0 0 0,0-1 0 0 0,0 1 1 0 0,0 0-1 0 0,0 0 0 0 0,-1-1 0 0 0,1 1 0 0 0,0-1 1 0 0,-1 1-1 0 0,1-1 0 0 0,0 1-49 0 0,-8 1 215 0 0,0 0 0 0 0,1-1 0 0 0,-8 1-215 0 0,0-1-123 0 0,8 0-567 0 0,0 0 0 0 0,0-1 0 0 0,0 0 0 0 0,-4 0 690 0 0,4-2-1431 0 0</inkml:trace>
  <inkml:trace contextRef="#ctx0" brushRef="#br0" timeOffset="1371.739">730 278 8752 0 0,'4'0'305'0'0,"0"-1"0"0"0,-1 0 1 0 0,1 1-1 0 0,0 0 0 0 0,0 0 1 0 0,0 0-1 0 0,0 0 0 0 0,0 1 1 0 0,-1-1-1 0 0,5 2-305 0 0,16 1 1587 0 0,-17-3-1276 0 0,1-1 0 0 0,0 0 1 0 0,-1-1-1 0 0,1 1 0 0 0,-1-1 1 0 0,0-1-1 0 0,1 1 0 0 0,-1-1 1 0 0,0-1-1 0 0,-1 1 0 0 0,1-1 0 0 0,0 0 1 0 0,-1-1-1 0 0,0 0 0 0 0,0 0 1 0 0,0-1-312 0 0,-4 5 22 0 0,-1-1 1 0 0,0 0-1 0 0,0 0 1 0 0,0 0 0 0 0,0 0-1 0 0,0 0 1 0 0,0 0-1 0 0,-1 0 1 0 0,1 0-1 0 0,-1 0 1 0 0,1 0-1 0 0,-1 0 1 0 0,0-1-1 0 0,1 1 1 0 0,-1 0 0 0 0,-1 0-1 0 0,1 0 1 0 0,0 0-1 0 0,0-1-22 0 0,-1 1 0 0 0,1 1 0 0 0,0 0 0 0 0,-1-1 0 0 0,1 1 0 0 0,-1 0 0 0 0,0-1 0 0 0,1 1 0 0 0,-1 0 0 0 0,0 0 0 0 0,0 0 0 0 0,0-1 0 0 0,1 1 0 0 0,-1 0-1 0 0,0 0 1 0 0,-1 0 0 0 0,1 1 0 0 0,0-1 0 0 0,0 0 0 0 0,0 0 0 0 0,0 0 0 0 0,-1 1 0 0 0,1-1 0 0 0,0 1 0 0 0,-1-1 0 0 0,1 1 0 0 0,0 0 0 0 0,-1-1 0 0 0,1 1 0 0 0,-1 0 0 0 0,1 0 0 0 0,0 0-1 0 0,-1 0 1 0 0,1 0 0 0 0,-4 0-9 0 0,1 1 0 0 0,-1-1-1 0 0,1 1 1 0 0,-1 1 0 0 0,1-1-1 0 0,-1 0 1 0 0,1 1 0 0 0,0 0-1 0 0,0 0 1 0 0,0 0-1 0 0,0 1 1 0 0,0-1 0 0 0,0 1-1 0 0,1 0 1 0 0,-1 0 0 0 0,1 0-1 0 0,0 1 1 0 0,0-1 0 0 0,0 1-1 0 0,0 0 10 0 0,1-1 27 0 0,0-1-1 0 0,0 2 0 0 0,0-1 0 0 0,1 0 1 0 0,-1 0-1 0 0,1 0 0 0 0,-1 1 0 0 0,1-1 1 0 0,0 1-1 0 0,1-1 0 0 0,-1 1 0 0 0,0-1 1 0 0,1 1-1 0 0,0-1 0 0 0,0 1 0 0 0,0 0 1 0 0,0-1-1 0 0,1 1 0 0 0,-1-1 0 0 0,1 1 1 0 0,0-1-1 0 0,0 1 0 0 0,0-1 0 0 0,0 0 1 0 0,2 3-27 0 0,-2-5 18 0 0,0 1 0 0 0,0 0 0 0 0,0-1 0 0 0,1 1 1 0 0,-1-1-1 0 0,0 0 0 0 0,1 1 0 0 0,-1-1 0 0 0,1 0 1 0 0,0 0-1 0 0,-1 0 0 0 0,1 0 0 0 0,0 0 0 0 0,-1 0 1 0 0,1-1-1 0 0,0 1 0 0 0,0 0 0 0 0,0-1 0 0 0,0 0 0 0 0,0 1 1 0 0,0-1-1 0 0,0 0 0 0 0,1 0-18 0 0,5 0 53 0 0,0-1 1 0 0,0 0-1 0 0,0 0 1 0 0,0-1-1 0 0,2-1-53 0 0,-2 1-43 0 0,4-1-691 0 0,-1-2-1 0 0,0 1 0 0 0,0-2 0 0 0,-1 1 0 0 0,0-1 0 0 0,0-1 1 0 0,7-6 734 0 0,1 1-3259 0 0,-5 4 910 0 0</inkml:trace>
  <inkml:trace contextRef="#ctx0" brushRef="#br0" timeOffset="1641.85">1094 210 7856 0 0,'0'0'362'0'0,"0"0"-11"0"0,0 0-86 0 0,8 10 2406 0 0,-6-8-2399 0 0,0 0 0 0 0,-1 0-1 0 0,1 1 1 0 0,-1-1 0 0 0,1 0 0 0 0,-1 1 0 0 0,0-1-1 0 0,0 1 1 0 0,0-1 0 0 0,-1 1 0 0 0,1 0-272 0 0,5 33 1390 0 0,-3-12-520 0 0,2 18 502 0 0,-5-41-1140 0 0,0-1-1 0 0,0 0-6 0 0,0 0-1 0 0,0 0 0 0 0,0 0 24 0 0,0 0 100 0 0,-5-19 1487 0 0,5 9-1808 0 0,1 1 0 0 0,0-1 0 0 0,0 0 0 0 0,0 1 0 0 0,1-1 0 0 0,1 1 1 0 0,0 0-1 0 0,0 0 0 0 0,1 0 0 0 0,0 0 0 0 0,0 0 0 0 0,1 1 0 0 0,0 0 0 0 0,1 0 0 0 0,-1 0 0 0 0,2 1 0 0 0,-1 0 0 0 0,1 0 0 0 0,0 0 0 0 0,0 1 1 0 0,1 0-1 0 0,0 0 0 0 0,3-1-27 0 0,6-1-1118 0 0,-4 4-4323 0 0,-3 1-1341 0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17:10.574"/>
    </inkml:context>
    <inkml:brush xml:id="br0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657 106 13104 0 0,'0'0'29'0'0,"1"1"0"0"0,-1-1 1 0 0,1 0-1 0 0,-1 0 0 0 0,0 1 1 0 0,1-1-1 0 0,-1 0 1 0 0,1 0-1 0 0,-1 1 0 0 0,0-1 1 0 0,1 0-1 0 0,-1 1 0 0 0,0-1 1 0 0,0 0-1 0 0,1 1 0 0 0,-1-1 1 0 0,0 1-1 0 0,0-1 1 0 0,1 1-1 0 0,-1-1 0 0 0,0 0 1 0 0,0 1-1 0 0,0-1 0 0 0,0 1 1 0 0,0-1-1 0 0,0 1 1 0 0,0-1-1 0 0,0 1 0 0 0,0-1 1 0 0,0 1-1 0 0,0-1 0 0 0,0 1 1 0 0,0-1-1 0 0,0 0 0 0 0,0 1 1 0 0,0-1-1 0 0,-1 1 1 0 0,1-1-1 0 0,0 1 0 0 0,0-1 1 0 0,0 0-1 0 0,-1 1 0 0 0,1-1-29 0 0,-1 2 13 0 0,1-1 0 0 0,0 0 0 0 0,-1 0 0 0 0,1 1 0 0 0,0-1 0 0 0,0 0 0 0 0,0 0 0 0 0,0 1 1 0 0,0-1-1 0 0,0 0 0 0 0,0 1 0 0 0,0-1 0 0 0,1 0-13 0 0,-1 1 10 0 0,1 0 1 0 0,-1 0-1 0 0,0 0 1 0 0,1 0-1 0 0,-1 0 1 0 0,0 0-1 0 0,0 0 1 0 0,0 0-1 0 0,-1 0 1 0 0,1 0-1 0 0,0 1-10 0 0,-1-1 40 0 0,1-1 0 0 0,-1 1-1 0 0,1 0 1 0 0,0 0 0 0 0,0 0-1 0 0,0 0 1 0 0,0 0 0 0 0,1-1-1 0 0,-1 1 1 0 0,0 0 0 0 0,1 2-40 0 0,3 15 759 0 0,-4-17-621 0 0,0 0-1 0 0,1 0 1 0 0,-1-1 0 0 0,0 1 0 0 0,1 0-1 0 0,-1 0 1 0 0,1 0 0 0 0,0-1-1 0 0,-1 1 1 0 0,1 0 0 0 0,0 0-1 0 0,0-1-137 0 0,-4 3 952 0 0,0 1-244 0 0,3-7-258 0 0,1-24-52 0 0,-1 12-541 0 0,0 12 85 0 0,0 0 0 0 0,0 0-1 0 0,0 1 1 0 0,0-1-1 0 0,0 0 1 0 0,0 0 0 0 0,1 1-1 0 0,-1-1 1 0 0,1 0-1 0 0,-1 0 1 0 0,1 0 58 0 0,4-8-390 0 0,-3 4 259 0 0,1 0 1 0 0,0 0-1 0 0,0 1 0 0 0,1-1 0 0 0,0 1 131 0 0,-3 3-38 0 0,0 1 1 0 0,1 0-1 0 0,-1-1 0 0 0,0 1 0 0 0,1 0 1 0 0,-1 0-1 0 0,1 0 0 0 0,-1 0 0 0 0,1 0 1 0 0,0 0-1 0 0,-1 0 0 0 0,1 1 1 0 0,0-1-1 0 0,-1 1 0 0 0,1-1 0 0 0,0 1 1 0 0,0-1-1 0 0,0 1 0 0 0,0 0 0 0 0,0 0 38 0 0,-2 0-13 0 0,1 1 0 0 0,0-1 0 0 0,-1 0-1 0 0,1 0 1 0 0,0 1 0 0 0,-1-1-1 0 0,1 1 1 0 0,-1-1 0 0 0,1 1-1 0 0,0-1 1 0 0,-1 1 0 0 0,1-1-1 0 0,-1 1 1 0 0,1-1 0 0 0,-1 1-1 0 0,0-1 1 0 0,1 1 0 0 0,-1 0 0 0 0,1 0 13 0 0,7 16 5 0 0,-7-14-14 0 0,4 7 7 0 0,-4-8 24 0 0,1 0 0 0 0,-1 1-1 0 0,0-1 1 0 0,0 0-1 0 0,0 1 1 0 0,-1 0 0 0 0,1-1-1 0 0,-1 1-21 0 0,1 1 79 0 0,0 0 0 0 0,1 0-1 0 0,-1 0 1 0 0,1 0 0 0 0,2 4-79 0 0,4 12 595 0 0,-8-19-433 0 0,0-1 4 0 0,0 0 2 0 0,0 0-9 0 0,0 0-40 0 0,0 0-21 0 0,0 0-2 0 0,0 0 11 0 0,1-1-43 0 0,-1-1 0 0 0,1 1 1 0 0,0 0-1 0 0,-1-1 0 0 0,1 1 0 0 0,-1-1 1 0 0,1 1-1 0 0,-1-1 0 0 0,0 1 0 0 0,0 0 0 0 0,1-2-64 0 0,3-13 91 0 0,2-7-73 0 0,-6 21-18 0 0,0-1 0 0 0,1 1 0 0 0,-1 0-1 0 0,1-1 1 0 0,0 1 0 0 0,0 0 0 0 0,0-1 0 0 0,0 1 0 0 0,0 0 0 0 0,0 0-1 0 0,1-1 1 0 0,1-1 18 0 0,11-12-153 0 0,-13 15 123 0 0,-1 1 1 0 0,1 0 0 0 0,-1-1-1 0 0,1 1 1 0 0,-1 0 0 0 0,1-1-1 0 0,0 1 1 0 0,-1 0 0 0 0,1 0-1 0 0,-1 0 1 0 0,1-1 0 0 0,0 1-1 0 0,-1 0 1 0 0,1 0 0 0 0,-1 0-1 0 0,1 0 1 0 0,0 0 0 0 0,-1 0 0 0 0,1 0-1 0 0,0 0 1 0 0,-1 0 0 0 0,1 1-1 0 0,-1-1 1 0 0,1 0 0 0 0,0 0-1 0 0,-1 0 1 0 0,1 1 0 0 0,-1-1-1 0 0,1 0 1 0 0,-1 1 0 0 0,1-1-1 0 0,-1 1 12 0 0,4 3 8 0 0,-1 0-1 0 0,0 1 0 0 0,0-1 1 0 0,0 1-1 0 0,-1 0 0 0 0,0 0 1 0 0,0 0-1 0 0,0 0 0 0 0,0 1 1 0 0,-1 1-8 0 0,3 4 105 0 0,-3-7-26 0 0,1 1-1 0 0,0-1 0 0 0,-1 0 1 0 0,2 0-1 0 0,-1 0 1 0 0,0 0-1 0 0,3 2-78 0 0,-4-5-52 0 0,-1 0 0 0 0,1 0 0 0 0,0-1 0 0 0,0 1 0 0 0,-1 0 0 0 0,1-1 0 0 0,0 1 0 0 0,0 0 0 0 0,0-1 0 0 0,0 1-1 0 0,0-1 1 0 0,0 1 0 0 0,0-1 0 0 0,0 0 0 0 0,0 0 0 0 0,0 1 0 0 0,0-1 0 0 0,0 0 0 0 0,0 0 0 0 0,0 0 0 0 0,0 0 0 0 0,0 0 0 0 0,0 0 0 0 0,0 0-1 0 0,1 0 1 0 0,-1-1 0 0 0,0 1 0 0 0,0 0 0 0 0,0 0 0 0 0,0-1 0 0 0,0 1 0 0 0,0-1 0 0 0,-1 1 0 0 0,1-1 0 0 0,1 0 52 0 0,3-2-1098 0 0</inkml:trace>
  <inkml:trace contextRef="#ctx0" brushRef="#br0" timeOffset="238.705">1009 22 11520 0 0,'0'0'886'0'0,"4"12"-478"0"0,1 15 360 0 0,0 1 0 0 0,-2-1-1 0 0,-1 1 1 0 0,-1-1-1 0 0,-2 2-767 0 0,1 7 858 0 0,1-1-1 0 0,5 25-857 0 0,-3-45 110 0 0,-1-1 38 0 0,0-1-1 0 0,4 10-147 0 0,-6-20 33 0 0,1 0 0 0 0,0 0 0 0 0,1 0-1 0 0,-1 0 1 0 0,0-1 0 0 0,1 1 0 0 0,0 0 0 0 0,-1-1-1 0 0,1 1 1 0 0,0-1 0 0 0,0 1 0 0 0,1-1 0 0 0,-1 0-1 0 0,1 1-32 0 0,-3-3 72 0 0,9-10-1806 0 0,-6 3 700 0 0</inkml:trace>
  <inkml:trace contextRef="#ctx0" brushRef="#br0" timeOffset="531.905">1053 92 7368 0 0,'3'-12'794'0'0,"0"8"4030"0"0,1 6-4511 0 0,1-1-1 0 0,0 1 1 0 0,-1-1-1 0 0,1 1 1 0 0,-1 1-1 0 0,0-1 1 0 0,0 1-1 0 0,0-1 1 0 0,0 1-1 0 0,0 0 0 0 0,1 2-312 0 0,3 2 297 0 0,-1 0 0 0 0,0 0-1 0 0,0 1 1 0 0,0 0-1 0 0,-1 2-296 0 0,-4-9 57 0 0,-1 1 0 0 0,1 0 0 0 0,-1 0-1 0 0,0 0 1 0 0,0 0 0 0 0,0 0 0 0 0,0 1 0 0 0,0-1-1 0 0,-1 0 1 0 0,1 0 0 0 0,0 0 0 0 0,-1 1-1 0 0,0-1 1 0 0,0 0 0 0 0,1 1 0 0 0,-1-1 0 0 0,-1 0-1 0 0,1 1 1 0 0,0-1 0 0 0,0 0 0 0 0,-1 1 0 0 0,0-1-1 0 0,1 0 1 0 0,-1 0 0 0 0,-1 2-57 0 0,1-2 41 0 0,-1 0-1 0 0,-1 0 1 0 0,1 0-1 0 0,0 0 1 0 0,0 0-1 0 0,-1-1 1 0 0,1 1-1 0 0,0-1 1 0 0,-1 0-1 0 0,0 1 1 0 0,1-1-1 0 0,-2 0-40 0 0,-34 9-1122 0 0,23-7-3419 0 0,-2 0-1536 0 0</inkml:trace>
  <inkml:trace contextRef="#ctx0" brushRef="#br0" timeOffset="-1271.972">1 123 6912 0 0,'1'-12'736'0'0,"-1"11"-656"0"0,1 0 1 0 0,-1 0 0 0 0,1 0-1 0 0,-1 1 1 0 0,1-1 0 0 0,-1 0-1 0 0,1 0 1 0 0,-1 1-1 0 0,1-1 1 0 0,0 0 0 0 0,0 1-1 0 0,0-1-80 0 0,0 0 74 0 0,-1 1 0 0 0,1 0 0 0 0,-1-1 0 0 0,0 1 0 0 0,1 0 0 0 0,-1-1 0 0 0,1 1 0 0 0,-1-1 0 0 0,0 1 0 0 0,1-1 0 0 0,-1 1 0 0 0,0-1 0 0 0,1 1 0 0 0,-1-1 0 0 0,0 1 0 0 0,0-1 0 0 0,0 1 0 0 0,1-1 0 0 0,-1 1 0 0 0,0-1 0 0 0,0 1 0 0 0,0-1 0 0 0,0 1 0 0 0,0-1 0 0 0,0 0 0 0 0,0 1 0 0 0,0-1 0 0 0,0 1 0 0 0,0-1-74 0 0,0 0 194 0 0,-1-1-1 0 0,1 1 1 0 0,1-1-1 0 0,-1 1 1 0 0,0-1-1 0 0,0 1 1 0 0,0 0-1 0 0,1-1 1 0 0,-1 1-1 0 0,1-1 1 0 0,-1 1-194 0 0,4-15 2388 0 0,-3 10-704 0 0,1 6-388 0 0,-2 0-1283 0 0,1 0 297 0 0,-1 2-297 0 0,0-1 0 0 0,0 0 0 0 0,0 0 1 0 0,1 1-1 0 0,-1-1 0 0 0,0 0 0 0 0,1 0 0 0 0,-1 0 1 0 0,1 0-1 0 0,0 1 0 0 0,-1-1 0 0 0,1 0 1 0 0,0 0-15 0 0,0 1 28 0 0,4 16-14 0 0,-4-13-13 0 0,0-1 0 0 0,0 0 0 0 0,1 0 0 0 0,-1 1-1 0 0,3 2 1 0 0,-2-4 5 0 0,-1 0-1 0 0,1 0 1 0 0,-1 0-1 0 0,1 0 1 0 0,-1 1-1 0 0,0-1 1 0 0,0 0-1 0 0,-1 1 0 0 0,1-1 1 0 0,-1 1-1 0 0,1-1 1 0 0,-1 3-5 0 0,0-1 2 0 0,1 0 0 0 0,0 0 0 0 0,0 0-1 0 0,0 0 1 0 0,0 0 0 0 0,3 4-2 0 0,-2-4 0 0 0,0-1 0 0 0,-1 1 0 0 0,0 0 0 0 0,0 0 0 0 0,0 0-1 0 0,0 5 1 0 0,2 17 45 0 0,-2-23-33 0 0,-1 1 0 0 0,1-1 0 0 0,-1 1 0 0 0,0-1 1 0 0,0 1-1 0 0,-1 2-12 0 0,1-6 5 0 0,0 1 0 0 0,0-1 0 0 0,0 1 0 0 0,0 0 0 0 0,0-1 0 0 0,1 1 0 0 0,-1-1 0 0 0,0 1 0 0 0,1-1 0 0 0,-1 1-5 0 0,1-1 10 0 0,-1 1-1 0 0,1-1 1 0 0,-1 0 0 0 0,0 1-1 0 0,0-1 1 0 0,0 0-1 0 0,0 1 1 0 0,0-1-1 0 0,0 0 1 0 0,0 1 0 0 0,0-1-1 0 0,0 1-9 0 0,0-1 12 0 0,-1 0-1 0 0,1 1 1 0 0,0-1-1 0 0,0 0 1 0 0,0 0-1 0 0,0 1 1 0 0,1-1-1 0 0,-1 0 1 0 0,0 0-1 0 0,0 1 1 0 0,1-1-1 0 0,-1 0 1 0 0,1 1-12 0 0,-1-2 7 0 0,1 1 1 0 0,-1 0-1 0 0,0-1 1 0 0,0 1 0 0 0,1 0-1 0 0,-1 0 1 0 0,0-1-1 0 0,0 1 1 0 0,0 0 0 0 0,0-1-1 0 0,0 1 1 0 0,0 0-1 0 0,0 0 1 0 0,0-1 0 0 0,0 1-1 0 0,0 0 1 0 0,-1 0 0 0 0,1-1-1 0 0,0 1 1 0 0,0 0-1 0 0,-1 0-7 0 0,5 1-110 0 0,1 1-368 0 0,-5-2-194 0 0,-4-1-450 0 0,2 0-5071 0 0</inkml:trace>
  <inkml:trace contextRef="#ctx0" brushRef="#br0" timeOffset="-974.081">84 55 10224 0 0,'-1'0'51'0'0,"0"-1"-1"0"0,0 0 1 0 0,0 1 0 0 0,1-1 0 0 0,-1 0 0 0 0,0 0 0 0 0,1 0 0 0 0,-1 0 0 0 0,0 1-1 0 0,1-1 1 0 0,-1 0 0 0 0,1 0 0 0 0,0 0 0 0 0,-1 0 0 0 0,1 0 0 0 0,0 0 0 0 0,0-1-1 0 0,-1 1 1 0 0,1 0 0 0 0,0 0 0 0 0,0 0 0 0 0,0 0 0 0 0,0 0 0 0 0,0 0-1 0 0,1 0 1 0 0,-1 0 0 0 0,0 0 0 0 0,0 0 0 0 0,1 0 0 0 0,-1 0 0 0 0,1 0 0 0 0,-1 0-1 0 0,1 0 1 0 0,-1 0 0 0 0,1 0 0 0 0,-1 0 0 0 0,1 0 0 0 0,0 1 0 0 0,-1-1 0 0 0,1 0-1 0 0,0 0 1 0 0,0 1 0 0 0,0-1 0 0 0,0 0 0 0 0,0 0-51 0 0,3-1 219 0 0,0 1-1 0 0,-1-1 1 0 0,1 0 0 0 0,0 1 0 0 0,0 0-1 0 0,0 0 1 0 0,0 0 0 0 0,0 0 0 0 0,0 1-1 0 0,0-1 1 0 0,0 1 0 0 0,0 0 0 0 0,1 1-1 0 0,-1-1 1 0 0,0 0 0 0 0,0 1 0 0 0,1 1-219 0 0,2-1 48 0 0,0 1 0 0 0,-1 0 0 0 0,1 0 0 0 0,-1 1 0 0 0,0 0 0 0 0,0 0 0 0 0,0 0 0 0 0,0 1 0 0 0,0 0-1 0 0,-1 0-47 0 0,0 0 45 0 0,-1 0 0 0 0,0 1 0 0 0,0-1 0 0 0,0 1 0 0 0,0 0 0 0 0,-1 0 0 0 0,2 3-45 0 0,-4-7 18 0 0,-1 1 0 0 0,1-1 0 0 0,-1 1 1 0 0,0-1-1 0 0,1 1 0 0 0,-1 0 0 0 0,0-1 0 0 0,0 1 0 0 0,0-1 0 0 0,0 1 0 0 0,0 0 1 0 0,-1-1-1 0 0,1 1 0 0 0,0-1 0 0 0,-1 1 0 0 0,1 0 0 0 0,-1-1 0 0 0,1 1-18 0 0,-17 23 408 0 0,13-18-289 0 0,-2-1 6 0 0,-1 1-1 0 0,1-1 0 0 0,-1 0 0 0 0,0-1 0 0 0,-1 0 0 0 0,1 0 0 0 0,-1 0 1 0 0,0-1-1 0 0,0 0 0 0 0,-4 1-124 0 0,-14 8 196 0 0,21-11-300 0 0,0-1 1 0 0,1 1 0 0 0,-1-1 0 0 0,0 0-1 0 0,1 0 1 0 0,-1-1 0 0 0,0 1 0 0 0,0-1-1 0 0,-4-1 104 0 0,8 1-608 0 0,1 0-1074 0 0,0 0-4191 0 0</inkml:trace>
  <inkml:trace contextRef="#ctx0" brushRef="#br0" timeOffset="3589.816">446 106 3224 0 0,'-13'-2'458'0'0,"17"2"59"0"0,-3 0 229 0 0,8-3 1757 0 0,-9 3-1449 0 0,0 2 5127 0 0,-6 7-5992 0 0,11 2 171 0 0,-7-5-277 0 0,2-6-77 0 0,-1 1 0 0 0,1-1 1 0 0,0 1-1 0 0,-1 0 1 0 0,1-1-1 0 0,0 1 0 0 0,0 0 1 0 0,0-1-1 0 0,0 1 1 0 0,0 0-1 0 0,0-1 0 0 0,0 1 1 0 0,0 0-1 0 0,0 0 1 0 0,0-1-1 0 0,0 1 1 0 0,0 0-1 0 0,0-1 0 0 0,1 1 1 0 0,-1 0-1 0 0,0-1 1 0 0,1 1-7 0 0,-1 0 3 0 0,0 0 0 0 0,0 1 0 0 0,0-1 0 0 0,-1 0 0 0 0,1 0 0 0 0,0 0 0 0 0,0 0 0 0 0,0 0 0 0 0,-1 0 0 0 0,1 0 0 0 0,-1 0 0 0 0,1 0 0 0 0,-1 0 0 0 0,1 0 1 0 0,-1 0-1 0 0,1 0 0 0 0,-1-1 0 0 0,0 1 0 0 0,1 0-3 0 0,-8 15 66 0 0,0 1 26 0 0,7-15-74 0 0,0 0-1 0 0,0 0 0 0 0,0 0 0 0 0,0 0 1 0 0,0 0-1 0 0,1 0 0 0 0,-1 0 0 0 0,0 2-17 0 0,-4 9 131 0 0,4-12-121 0 0,1 0 0 0 0,-1-1 0 0 0,1 1 0 0 0,0 0 0 0 0,-1-1-1 0 0,1 1 1 0 0,0 0 0 0 0,-1 0 0 0 0,1 0 0 0 0,0-1 0 0 0,0 1 0 0 0,0 0 0 0 0,0 0 0 0 0,-1 0 0 0 0,1-1 0 0 0,0 1 0 0 0,1 0 0 0 0,-1 0 0 0 0,0 0 0 0 0,0-1 0 0 0,0 1 0 0 0,0 0 0 0 0,1 0 0 0 0,-1 0 0 0 0,0-1-1 0 0,1 2-8 0 0,1 3 86 0 0,-1-4-71 0 0,-1 0 1 0 0,1 0-1 0 0,-1 0 1 0 0,1 0-1 0 0,-1 0 1 0 0,1-1-1 0 0,-1 1 1 0 0,1 0-1 0 0,0 0 1 0 0,-1 0-1 0 0,1-1 1 0 0,0 1-1 0 0,0 0 1 0 0,0-1-1 0 0,-1 1 1 0 0,1-1-1 0 0,0 1 1 0 0,0 0-18 0 0,6 6 1515 0 0,-6-7-1475 0 0,0 1 0 0 0,0-1 0 0 0,-1 0 0 0 0,1 0 0 0 0,0 0 0 0 0,0 0 0 0 0,0 0 0 0 0,-1 0 0 0 0,1 0 0 0 0,0 0 0 0 0,0 0 0 0 0,0 0 0 0 0,0 0 0 0 0,-1 0 0 0 0,1 0 0 0 0,0-1 0 0 0,0 1 0 0 0,-1 0 1 0 0,1-1-1 0 0,0 1 0 0 0,0-1 0 0 0,-1 1 0 0 0,1-1 0 0 0,0 1 0 0 0,-1-1 0 0 0,1 1 0 0 0,0-1-39 0 0,1-1-160 0 0,0 0 0 0 0,0 0 0 0 0,-1-1 0 0 0,1 1 0 0 0,-1 0 0 0 0,1-1 0 0 0,-1 1 0 0 0,1-2 160 0 0,-1 2 5 0 0,-1 1-1 0 0,1 0 0 0 0,0 0 0 0 0,0 0 0 0 0,0-1 0 0 0,0 1 0 0 0,0 0 0 0 0,0 0 0 0 0,1 0 0 0 0,-1 1 1 0 0,0-1-1 0 0,0 0 0 0 0,2 0-4 0 0,-2 0 1 0 0,0 1 0 0 0,0-1 1 0 0,0 0-1 0 0,0 1 0 0 0,0-1 0 0 0,0 0 1 0 0,0 0-1 0 0,0 0 0 0 0,0 0 0 0 0,0 0 1 0 0,0 0-1 0 0,-1 0 0 0 0,1 0 0 0 0,0 0 1 0 0,-1 0-1 0 0,1 0 0 0 0,0-1-1 0 0,5-11 55 0 0,-6 12-55 0 0,1 1 0 0 0,0-1 0 0 0,-1 0 0 0 0,1 0 0 0 0,-1 0 0 0 0,1 0 0 0 0,-1 0 0 0 0,0 0 0 0 0,1 0-1 0 0,-1 0 1 0 0,0 0 0 0 0,0 0 0 0 0,1 0 0 0 0,-1 0 0 0 0,0 0 0 0 0,0 0 0 0 0,0 0 0 0 0,0 0 0 0 0,-1 0 0 0 0,1 0-1 0 0,0-1 1 0 0,0 1 0 0 0,-1 1 0 0 0,1-1 0 0 0,0 0 0 0 0,0 0 0 0 0,0 1 0 0 0,0-1 0 0 0,0 0 0 0 0,-1 0 0 0 0,2 1 0 0 0,-1-1 0 0 0,0 0 0 0 0,0 0 0 0 0,0 1 0 0 0,0-1 0 0 0,0 0 0 0 0,1 0 0 0 0,-1 1 0 0 0,0-1 0 0 0,0 0 0 0 0,1 1 0 0 0,-1-1 0 0 0,1 0 0 0 0,-1 1 0 0 0,1-1 0 0 0,-1 1-1 0 0,0-1-1 0 0,0 1 0 0 0,0 0 0 0 0,1-1 0 0 0,-1 1 0 0 0,0 0 0 0 0,0-1 0 0 0,0 1 0 0 0,0-1 0 0 0,0 1 0 0 0,0 0 1 0 0,0-1-1 0 0,0 1 0 0 0,0 0 0 0 0,0-1 0 0 0,0 1 0 0 0,0 0 0 0 0,0-1 0 0 0,0 1 0 0 0,0 0 0 0 0,0-1 0 0 0,0 1 1 0 0,-1 0-1 0 0,1-1 2 0 0,0 1-3 0 0,0-1 1 0 0,0 1-1 0 0,-1-1 1 0 0,1 1-1 0 0,0 0 1 0 0,0-1-1 0 0,0 1 1 0 0,0-1-1 0 0,0 1 1 0 0,0-1 0 0 0,0 1-1 0 0,0 0 1 0 0,0-1-1 0 0,0 1 1 0 0,0-1-1 0 0,0 1 1 0 0,0 0-1 0 0,0-1 1 0 0,1 1-1 0 0,-1-1 1 0 0,0 1-1 0 0,0 0 1 0 0,0-1-1 0 0,1 1 1 0 0,-1-1 0 0 0,0 1-1 0 0,0 0 1 0 0,1 0-1 0 0,-1-1 3 0 0,1-5-10 0 0,-1 5 9 0 0,0 1 0 0 0,-1 0-1 0 0,1-1 1 0 0,0 1 0 0 0,0 0-1 0 0,0-1 1 0 0,0 1 0 0 0,0 0 0 0 0,0-1-1 0 0,0 1 1 0 0,0 0 0 0 0,0-1-1 0 0,0 1 1 0 0,0 0 0 0 0,0-1 0 0 0,1 1-1 0 0,-1 0 1 0 0,0-1 0 0 0,0 1-1 0 0,0 0 1 0 0,0-1 0 0 0,0 1 0 0 0,1 0-1 0 0,-1 0 1 0 0,0-1 0 0 0,0 1-1 0 0,1 0 1 0 0,-1 0 0 0 0,0-1 0 0 0,0 1-1 0 0,1 0 1 0 0,-1 0 0 0 0,0 0-1 0 0,1-1 1 0 0,-1 1 0 0 0,0 0 0 0 0,1 0-1 0 0,-1 0 1 0 0,0 0 0 0 0,1 0-1 0 0,-1 0 1 0 0,0 0 1 0 0,1-1 5 0 0,-1 1 1 0 0,1 0-1 0 0,-1 0 0 0 0,1-1 0 0 0,-1 1 0 0 0,1 0 1 0 0,-1 0-1 0 0,1 0 0 0 0,-1 0 0 0 0,1 0 0 0 0,-1 0 1 0 0,1 0-1 0 0,-1 0 0 0 0,1 0 0 0 0,-1 0 0 0 0,1 0 1 0 0,-1 0-1 0 0,1 0 0 0 0,-1 0 0 0 0,1 0 1 0 0,-1 0-1 0 0,1 1 0 0 0,0-1-5 0 0,2 1-17 0 0,-3-1-95 0 0,0 1 166 0 0,0 0 0 0 0,-1 0 0 0 0,1-1 1 0 0,0 1-1 0 0,0 0 0 0 0,0 0 0 0 0,-1 0 1 0 0,1 0-1 0 0,0 0 0 0 0,0-1 0 0 0,0 1 0 0 0,0 0 1 0 0,1 0-1 0 0,-1 0 0 0 0,0 0 0 0 0,0-1 1 0 0,1 2-55 0 0,-1 4 655 0 0,-1 2-515 0 0,-5 13-481 0 0,5-19 168 0 0,1 1 0 0 0,0-1 0 0 0,-1 1 1 0 0,1-1-1 0 0,0 1 0 0 0,1-1 0 0 0,-1 1 1 0 0,0 1 172 0 0,1 7-44 0 0,2-4 57 0 0,-3-7-12 0 0,0 0 1 0 0,1 0-1 0 0,-1 0 0 0 0,0 0 1 0 0,0 0-1 0 0,0 1 0 0 0,0-1 1 0 0,0 0-1 0 0,0 0 0 0 0,1 0 1 0 0,-1 0-1 0 0,0 0 0 0 0,0 1 1 0 0,0-1-1 0 0,0 0 0 0 0,0 0 0 0 0,0 0 1 0 0,0 1-1 0 0,0-1 0 0 0,0 0 1 0 0,0 0-1 0 0,0 0 0 0 0,0 0 1 0 0,0 1-1 0 0,0-1 0 0 0,0 0 1 0 0,0 0-1 0 0,0 0 0 0 0,0 1 1 0 0,0-1-1 0 0,0 0 0 0 0,0 0 1 0 0,0 0-1 0 0,0 0 0 0 0,-1 1 1 0 0,1-1-1 0 0,0 0 0 0 0,0 0 0 0 0,0 0-1 0 0,-1 2 0 0 0,1-2 0 0 0,3 9 0 0 0,-7 5-498 0 0,3-14-244 0 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15:57.488"/>
    </inkml:context>
    <inkml:brush xml:id="br0">
      <inkml:brushProperty name="width" value="0.05" units="cm"/>
      <inkml:brushProperty name="height" value="0.05" units="cm"/>
      <inkml:brushProperty name="color" value="#FFC114"/>
    </inkml:brush>
    <inkml:brush xml:id="br1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1675 451 5064 0 0,'0'0'71'0'0,"-1"0"0"0"0,1 0-1 0 0,0-1 1 0 0,-1 1 0 0 0,1 0 0 0 0,0 0 0 0 0,0-1 0 0 0,-1 1 0 0 0,1 0 0 0 0,0 0-1 0 0,0-1 1 0 0,-1 1 0 0 0,1 0 0 0 0,0-1 0 0 0,0 1 0 0 0,0 0 0 0 0,-1-1 0 0 0,1 1-1 0 0,0-1 1 0 0,0 1 0 0 0,0 0 0 0 0,0-1 0 0 0,0 1 0 0 0,0-1 0 0 0,0 1 0 0 0,0 0-1 0 0,0-1 1 0 0,0 1 0 0 0,0-1 0 0 0,0 1 0 0 0,0 0 0 0 0,0-1 0 0 0,0 1 0 0 0,0 0-1 0 0,1-1 1 0 0,-1 1 0 0 0,0 0 0 0 0,0-1 0 0 0,0 1 0 0 0,1 0 0 0 0,-1-1 0 0 0,0 1-71 0 0,0 0 108 0 0,1-1 1 0 0,-1 1 0 0 0,0 0 0 0 0,0 0 0 0 0,0-1 0 0 0,0 1 0 0 0,0 0 0 0 0,1 0-1 0 0,-1-1 1 0 0,0 1 0 0 0,0 0 0 0 0,0 0 0 0 0,0-1 0 0 0,0 1 0 0 0,0 0 0 0 0,0-1-1 0 0,0 1 1 0 0,0 0 0 0 0,0-1 0 0 0,0 1 0 0 0,0 0 0 0 0,0 0 0 0 0,0-1 0 0 0,0 1-1 0 0,0 0 1 0 0,-1 0 0 0 0,1-1 0 0 0,0 1 0 0 0,0 0 0 0 0,0 0 0 0 0,0-1-109 0 0,0-12 5361 0 0,-5 12-2017 0 0,4 0-3439 0 0,1 1 1 0 0,-1 0-1 0 0,1 0 0 0 0,-1 1 1 0 0,1-1-1 0 0,-1 0 1 0 0,1 0-1 0 0,-1 0 0 0 0,1 0 1 0 0,-1 0-1 0 0,1 1 1 0 0,-1-1-1 0 0,1 0 0 0 0,-1 0 1 0 0,1 1-1 0 0,-1-1 1 0 0,1 0-1 0 0,0 1 0 0 0,-1-1 1 0 0,1 0 94 0 0,-1 1 66 0 0,-15 15 318 0 0,-13 9-65 0 0,1 2 0 0 0,-5 8-319 0 0,28-30 129 0 0,-123 139 440 0 0,-10 19-289 0 0,37-51-90 0 0,100-112-137 0 0,1 0-54 0 0,-1 0-121 0 0,9-8-6427 0 0,-2 3 579 0 0</inkml:trace>
  <inkml:trace contextRef="#ctx0" brushRef="#br0" timeOffset="690.245">1681 404 6448 0 0,'0'0'498'0'0,"0"0"-267"0"0,0 0 97 0 0,-13 12 3459 0 0,1-3-3069 0 0,1-1 0 0 0,0 2 0 0 0,0 0 1 0 0,1 0-1 0 0,1 0 0 0 0,-1 2 0 0 0,1 0-718 0 0,-24 27 1038 0 0,19-24-117 0 0,-145 163 960 0 0,51-40-1173 0 0,84-115-850 0 0,13-17-2354 0 0,11-6 1705 0 0,0 0-1003 0 0,2-2-3954 0 0</inkml:trace>
  <inkml:trace contextRef="#ctx0" brushRef="#br0" timeOffset="2474.045">1668 449 6192 0 0,'-7'2'857'0'0,"5"-2"4859"0"0,-17 25 1860 0 0,-11 10-10226 0 0,-11 22 3934 0 0,26-36-1372 0 0,-1-1 494 0 0,-1-1-1 0 0,0 0 0 0 0,-9 5-405 0 0,-12 12 171 0 0,-23 26-54 0 0,-24 22 18 0 0,39-37 50 0 0,24-27-187 0 0,15-15 34 0 0,1 1 1 0 0,-1 0 0 0 0,2 0-1 0 0,-5 6-32 0 0,-3 5 64 0 0,-6 14-296 0 0,18-30 219 0 0,1-1-51 0 0,0 0-3 0 0,0 0 1 0 0,0 0-12 0 0,0 0 1 0 0,0 0 70 0 0,0-1 0 0 0,0 0 0 0 0,0 1 0 0 0,0-1-1 0 0,0 0 1 0 0,0 1 0 0 0,1-1 0 0 0,-1 0 0 0 0,0 1 0 0 0,0-1 0 0 0,1 0-1 0 0,-1 1 1 0 0,0-1 0 0 0,1 1 0 0 0,-1-1 0 0 0,0 1 0 0 0,1-1 0 0 0,-1 1 0 0 0,1-1-1 0 0,-1 1 1 0 0,1-1 0 0 0,0 1 7 0 0,13-13-13 0 0,-13 12-17 0 0,107-72 219 0 0,-103 68-191 0 0,0-1-1 0 0,0 1 1 0 0,0-1-1 0 0,0 0 1 0 0,-1 0-1 0 0,0 0 1 0 0,1-3 2 0 0,0 1 4 0 0,0 0 0 0 0,0 0 1 0 0,1 0-1 0 0,1 0-4 0 0,55-63-396 0 0,-31 34 317 0 0,44-46 34 0 0,-46 50 130 0 0,-19 21-133 0 0,1 0 0 0 0,0 1 1 0 0,1-1 47 0 0,12-10-54 0 0,15-5-10 0 0,-28 10 64 0 0,-2 9 2 0 0,-8 8-3 0 0,-1 0 1 0 0,0-1-1 0 0,0 1 0 0 0,0 0 1 0 0,1-1-1 0 0,-1 1 1 0 0,0 0-1 0 0,0 0 0 0 0,0-1 1 0 0,1 1-1 0 0,-1 0 0 0 0,0-1 1 0 0,0 1-1 0 0,0 0 0 0 0,0-1 1 0 0,0 1-1 0 0,0-1 1 0 0,0 1-1 0 0,0 0 0 0 0,0-1 1 0 0,0 1-1 0 0,0 0 0 0 0,0-1 1 0 0,0 1-1 0 0,0 0 1 0 0,0-1-1 0 0,0 1 0 0 0,0 0 1 0 0,-1-1-1 0 0,1 1 1 0 0,0-1-80 0 0,1-4-1574 0 0,-3 2-3724 0 0,2 3 3924 0 0</inkml:trace>
  <inkml:trace contextRef="#ctx0" brushRef="#br1" timeOffset="-49544.958">1324 1795 3680 0 0,'0'0'167'0'0,"0"0"113"0"0,0 0 370 0 0,0 0 159 0 0,0 0 30 0 0,0 0-44 0 0,0 0-218 0 0,0 0-97 0 0,0 0-21 0 0,3-7 1037 0 0,8-3-743 0 0,-10 10-3409 0 0,-1 0-921 0 0</inkml:trace>
  <inkml:trace contextRef="#ctx0" brushRef="#br1" timeOffset="39359.836">927 2630 3224 0 0,'0'0'143'0'0,"0"0"98"0"0,0 0 308 0 0,0 0 129 0 0,0 0 24 0 0,4 0 4911 0 0,11-2-4089 0 0,-10 1-1281 0 0,-1 0-1 0 0,1 0 1 0 0,-1 0-1 0 0,1 0 1 0 0,-1 1-1 0 0,1-1 1 0 0,0 1-1 0 0,-1 1 1 0 0,4-1-243 0 0,3 0 20 0 0,28 2 121 0 0,-26-1-131 0 0,0 0 0 0 0,0-1 0 0 0,0 0 0 0 0,0-2 0 0 0,1 1-10 0 0,24-1 312 0 0,-29 3-169 0 0,1-1 0 0 0,0-1 0 0 0,0 0 0 0 0,2-1-143 0 0,-2 1-1 0 0,-1 0 0 0 0,0 0 0 0 0,1 1 0 0 0,0 0 1 0 0,-3 0 36 0 0,19 1-104 0 0,27-2 90 0 0,-38 2 236 0 0,-13 0-266 0 0,1-1-1 0 0,-1 0 1 0 0,1 0-1 0 0,-1 0 1 0 0,1 0-1 0 0,-1 0 1 0 0,1 0-1 0 0,-1-1 1 0 0,2 1 8 0 0,1-3-210 0 0,-5 3 108 0 0</inkml:trace>
  <inkml:trace contextRef="#ctx0" brushRef="#br1" timeOffset="45873.539">882 2956 2760 0 0,'0'0'297'0'0,"0"-1"1476"0"0,1-3-654 0 0,2-6-764 0 0,-1 9-261 0 0,0-1 1 0 0,-1 0-1 0 0,1 0 0 0 0,-1 0 1 0 0,0-1-1 0 0,0 1 0 0 0,0 0 1 0 0,0 0-1 0 0,0-1 1 0 0,0 1-95 0 0,5-11 501 0 0,-1 2 15 0 0,0 1-1 0 0,-1-1 1 0 0,-1 0-1 0 0,0 0 1 0 0,0 0-1 0 0,-1-1 1 0 0,0 1-1 0 0,-1-1 1 0 0,-1 0-516 0 0,9-48 788 0 0,1 10 434 0 0,-5 22 629 0 0,9-28-1851 0 0,19-74 1789 0 0,-19 79-928 0 0,-9 26-608 0 0,2 1 0 0 0,1 0 0 0 0,1 0-1 0 0,4-5-252 0 0,-2 4 183 0 0,0 0-1 0 0,-2-1 0 0 0,4-17-182 0 0,-1 0 164 0 0,40-159 40 0 0,-47 179-158 0 0,2-13-39 0 0,5-14-7 0 0,-6 31-12 0 0,1 1 24 0 0,-2-1 1 0 0,0 1 0 0 0,-2-1 0 0 0,0 1 0 0 0,-1-1-1 0 0,0-1-12 0 0,-1-6-2 0 0,1 0 1 0 0,1 1-1 0 0,1-1 0 0 0,4-10 2 0 0,9-22-2554 0 0,-15 50-4092 0 0</inkml:trace>
  <inkml:trace contextRef="#ctx0" brushRef="#br1" timeOffset="47897.051">1380 2611 4752 0 0,'0'0'216'0'0,"0"0"23"0"0,0 0-31 0 0,0 0-15 0 0,0 0-1 0 0,-2-23 4880 0 0,2 21-4835 0 0,0 0 1 0 0,0 0-1 0 0,0 0 1 0 0,0 0 0 0 0,0 0-1 0 0,-1 0 1 0 0,1 0-1 0 0,0 0 1 0 0,-1 0 0 0 0,0-2-238 0 0,0 2 133 0 0,0 0 1 0 0,1-1 0 0 0,-1 1 0 0 0,1 0-1 0 0,0-1 1 0 0,0 1 0 0 0,0 0 0 0 0,0-1 0 0 0,0 0-134 0 0,3-19 905 0 0,-2-1 1 0 0,0-12-906 0 0,0 0 194 0 0,-1-99 548 0 0,0 79 9 0 0,2-105 1016 0 0,6 79-1637 0 0,-6 0-7 0 0,0 13 358 0 0,3-5-481 0 0,-2 30 204 0 0,-3-1 0 0 0,-3-34-204 0 0,0 27 394 0 0,4-41-394 0 0,15-63 74 0 0,-13 100-1 0 0,1-17-18 0 0,4-13-55 0 0,-5 59-26 0 0,-2 1 0 0 0,-1-1 0 0 0,-1-5 26 0 0,0 0-194 0 0,2-27 194 0 0,10-17-41 0 0,-5 35 18 0 0,5-33-237 0 0,-10 66 41 0 0,1-2-16 0 0,-2 3-7252 0 0,0 6 1913 0 0</inkml:trace>
  <inkml:trace contextRef="#ctx0" brushRef="#br1" timeOffset="48695.542">1213 1607 3224 0 0,'6'-23'1168'0'0,"-5"18"-641"0"0,0-1 1 0 0,0 1-1 0 0,0-1 0 0 0,1 1 0 0 0,0 0 0 0 0,0 0 0 0 0,1 0 0 0 0,-1 0 1 0 0,1 0-1 0 0,3-4-527 0 0,5-7-776 0 0,-10 15 576 0 0</inkml:trace>
  <inkml:trace contextRef="#ctx0" brushRef="#br1" timeOffset="49455.032">1255 1513 7112 0 0,'0'0'324'0'0,"0"0"-4"0"0,0 0-146 0 0,0 0 161 0 0,0 0 90 0 0,0 0 21 0 0,0 0-17 0 0,0 0-77 0 0,0 0-31 0 0,0 0-7 0 0,5-20 2819 0 0,-2 3-2026 0 0,-1 0 0 0 0,1-17-1107 0 0,-1 4 381 0 0,6-29 484 0 0,16-52-865 0 0,-9 42 196 0 0,-6 35 966 0 0,5-12-1162 0 0,-12 40 594 0 0,9-32-422 0 0,-6 17-186 0 0,9-18 14 0 0,-10 26 0 0 0,0 0 0 0 0,0-1 0 0 0,-2 1 0 0 0,1-1 0 0 0,-1-5 0 0 0,-1 12-76 0 0,0-1-1 0 0,1 1 0 0 0,0 0 1 0 0,1 0-1 0 0,-1-1 0 0 0,4-4 77 0 0,2-13-1073 0 0,-2 6 1878 0 0,1-28 1 0 0,-1 30-4378 0 0,-4 12-2237 0 0</inkml:trace>
  <inkml:trace contextRef="#ctx0" brushRef="#br1" timeOffset="52923.94">1424 736 6448 0 0,'0'0'141'0'0,"0"0"23"0"0,0 0 13 0 0,0 0 55 0 0,0 0 182 0 0,0 0 76 0 0,0 0 20 0 0,0 0-68 0 0,0 0-220 0 0,0 0 164 0 0,0 0 102 0 0,0 0 22 0 0,0 0-68 0 0,-1 0-292 0 0,1 1-134 0 0,0-1-2 0 0,0 0 1 0 0,0 0 0 0 0,0 0-1 0 0,0 0 1 0 0,0 0-1 0 0,0 0 1 0 0,0 0 0 0 0,0 0-1 0 0,0 0 1 0 0,0 0 0 0 0,0 0-1 0 0,0 0 1 0 0,0-1-1 0 0,0 1 1 0 0,0 0 0 0 0,0 0-1 0 0,0 0 1 0 0,0 0 0 0 0,0 0-1 0 0,0 0 1 0 0,0 0-1 0 0,0 0 1 0 0,0 0 0 0 0,0 0-1 0 0,0 0 1 0 0,0 0 0 0 0,0-1-1 0 0,0 1 1 0 0,0 0 0 0 0,0 0-1 0 0,0 0 1 0 0,0 0-1 0 0,0 0 1 0 0,0 0 0 0 0,0 0-1 0 0,0 0 1 0 0,-1 0 0 0 0,1 0-1 0 0,0 0 1 0 0,0 0-1 0 0,0 0 1 0 0,0 0 0 0 0,0 0-1 0 0,0 0 1 0 0,0 0 0 0 0,0 0-1 0 0,0-1 1 0 0,0 1-1 0 0,0 0 1 0 0,0 0 0 0 0,0 0-1 0 0,-1 0 1 0 0,1 0 0 0 0,0 0-1 0 0,0 0 1 0 0,0 0-1 0 0,0 0 1 0 0,0 0 0 0 0,0 0-1 0 0,0 0 1 0 0,0 1 0 0 0,0-1-1 0 0,0 0 1 0 0,0 0 0 0 0,0 0-1 0 0,-1 0 1 0 0,1 0-1 0 0,0 0 1 0 0,0 0 0 0 0,0 0-15 0 0,1-3 1024 0 0,0-20-207 0 0,2-6 414 0 0,0 11-873 0 0,0 0 1 0 0,-1 0-1 0 0,-1 1 1 0 0,-1-5-359 0 0,2-32 613 0 0,9-35-557 0 0,17-64-56 0 0,-9 68 0 0 0,-14 57 0 0 0,-4 21 0 0 0,-1 1 0 0 0,2-1 0 0 0,-1 1 0 0 0,1-1 0 0 0,0 0 0 0 0,6-41 0 0 0,7 2 0 0 0,-13 27 1638 0 0,-1 5-1422 0 0,2 6-2871 0 0,-1 5 1633 0 0</inkml:trace>
  <inkml:trace contextRef="#ctx0" brushRef="#br1" timeOffset="54382.135">1442 695 8288 0 0,'0'0'190'0'0,"0"0"28"0"0,-3-12 1199 0 0,1 6-742 0 0,1 0-1 0 0,0 1 1 0 0,1-1-1 0 0,0 0 1 0 0,0 0-1 0 0,0 0 1 0 0,1-3-675 0 0,-1-22 1423 0 0,-3-1 152 0 0,-2 1-1 0 0,-1 0-1574 0 0,-2-8 44 0 0,2-1 0 0 0,2-1-44 0 0,-8-53 1874 0 0,7 61-1772 0 0,2 8-102 0 0,0 1 0 0 0,2-9 0 0 0,-1-20 0 0 0,0 26 0 0 0,3-8 0 0 0,-4-1 0 0 0,5 22-27 0 0,-1 10-1799 0 0,-1 0-3292 0 0,0 2-1126 0 0</inkml:trace>
  <inkml:trace contextRef="#ctx0" brushRef="#br0" timeOffset="86803.475">274 1001 6992 0 0,'0'0'322'0'0,"1"0"-7"0"0,-1 0-309 0 0,0 0-1 0 0,1 0 1 0 0,-1 0-1 0 0,1-1 1 0 0,-1 1 0 0 0,0 0-1 0 0,1 0 1 0 0,-1 0-1 0 0,0-1 1 0 0,0 1 0 0 0,1 0-1 0 0,-1 0 1 0 0,0-1-1 0 0,0 1 1 0 0,1 0 0 0 0,-1 0-1 0 0,0-1 1 0 0,0 1-1 0 0,1 0 1 0 0,-1-1 0 0 0,0 1-1 0 0,0 0 1 0 0,0-1-1 0 0,0 1-5 0 0,1-1 90 0 0,-1 0 433 0 0,0 1 170 0 0,0 0 38 0 0,0 0-30 0 0,0 0-145 0 0,0 0-63 0 0,0 0-11 0 0,0 0-49 0 0,0 0-196 0 0,0 18 423 0 0,-1-1-108 0 0,-1-1-1 0 0,-1 0 1 0 0,0 0-1 0 0,-4 9-551 0 0,0 5 405 0 0,-23 77 733 0 0,30-106-1057 0 0,0 0-1 0 0,0-1 0 0 0,0 1 0 0 0,0-1 1 0 0,-1 1-1 0 0,1-1 0 0 0,0 1 0 0 0,0-1 1 0 0,-1 1-1 0 0,1-1 0 0 0,0 1 0 0 0,-1-1 1 0 0,1 1-1 0 0,0-1 0 0 0,-1 0 0 0 0,1 1 0 0 0,-1-1 1 0 0,1 1-1 0 0,0-1 0 0 0,-1 0 0 0 0,1 0 1 0 0,-1 1-1 0 0,1-1 0 0 0,-1 0 0 0 0,0 0 1 0 0,1 1-1 0 0,-1-1 0 0 0,1 0-80 0 0,-2 1-132 0 0,1-1-313 0 0,-18-14 633 0 0,13 8-104 0 0,0 0-1 0 0,-1 1 1 0 0,1 0 0 0 0,-1 0 0 0 0,0 0 0 0 0,-5-2-84 0 0,9 6-2 0 0,-1-1 0 0 0,1 1 0 0 0,-1 0 0 0 0,1 0 0 0 0,-1 0 1 0 0,1 0-1 0 0,-1 1 0 0 0,0-1 0 0 0,1 1 0 0 0,-1 0 0 0 0,1 0 0 0 0,-1 0 1 0 0,0 1-1 0 0,1-1 0 0 0,-1 1 0 0 0,-1 1 2 0 0,-1-1-12 0 0,1 2 0 0 0,-1-1 0 0 0,1 1-1 0 0,-1-1 1 0 0,1 1 0 0 0,0 1 0 0 0,0-1 0 0 0,0 1 0 0 0,1 0 0 0 0,-1 0-1 0 0,1 0 1 0 0,-1 2 12 0 0,3-4-3 0 0,0 1 1 0 0,1-1-1 0 0,-1 1 0 0 0,0-1 0 0 0,1 1 0 0 0,0-1 1 0 0,-1 1-1 0 0,1 0 0 0 0,0 0 0 0 0,1 0 0 0 0,-1 0 1 0 0,0 0-1 0 0,1 0 0 0 0,0-1 0 0 0,-1 1 0 0 0,1 0 1 0 0,0 0-1 0 0,1 0 0 0 0,-1 0 0 0 0,0 0 0 0 0,1 0 1 0 0,0 0-1 0 0,0 0 0 0 0,0 0 0 0 0,1 2 3 0 0,-1-2 14 0 0,1 0 1 0 0,0-1-1 0 0,-1 1 1 0 0,1-1-1 0 0,0 0 0 0 0,0 1 1 0 0,1-1-1 0 0,-1 0 0 0 0,0 0 1 0 0,1-1-1 0 0,-1 1 1 0 0,1 0-1 0 0,0-1 0 0 0,-1 1 1 0 0,1-1-1 0 0,0 0 0 0 0,0 0 1 0 0,0 0-1 0 0,0 0 1 0 0,0-1-1 0 0,0 1 0 0 0,0-1 1 0 0,3 0-15 0 0,5 1-431 0 0,0-1 0 0 0,0-1-1 0 0,0 0 1 0 0,0-1 0 0 0,0 0 0 0 0,0-1 431 0 0,4 0-1250 0 0</inkml:trace>
  <inkml:trace contextRef="#ctx0" brushRef="#br0" timeOffset="87417.762">363 1169 5984 0 0,'0'-1'464'0'0,"-2"0"-162"0"0,2 1 460 0 0,0 0 227 0 0,0 0 47 0 0,0 0-52 0 0,-6 15 1515 0 0,0 3-1200 0 0,0 1 0 0 0,0 1-1 0 0,2-1 1 0 0,-2 16-1299 0 0,6-33 66 0 0,0 0-35 0 0,-1 0 1 0 0,1 0 0 0 0,0 0 0 0 0,-1 0 0 0 0,1 0-1 0 0,0 1 1 0 0,1-1 0 0 0,-1 0 0 0 0,0 0 0 0 0,1 0-1 0 0,-1 0 1 0 0,1 0 0 0 0,-1 1 0 0 0,1-1 0 0 0,0 0 0 0 0,0-1-1 0 0,0 1 1 0 0,0 0 0 0 0,0 0 0 0 0,2 1-32 0 0,-2-2 13 0 0,-1 0 1 0 0,1-1 0 0 0,0 1-1 0 0,0-1 1 0 0,-1 0 0 0 0,1 1 0 0 0,0-1-1 0 0,0 1 1 0 0,0-1 0 0 0,0 0-1 0 0,0 0 1 0 0,0 0 0 0 0,-1 1-1 0 0,1-1 1 0 0,0 0 0 0 0,0 0-1 0 0,0 0 1 0 0,0 0 0 0 0,0 0-1 0 0,0-1 1 0 0,0 1 0 0 0,0 0-1 0 0,-1 0 1 0 0,1-1 0 0 0,0 1-1 0 0,0 0 1 0 0,0-1 0 0 0,0 1-1 0 0,0-1-13 0 0,25-16 244 0 0,-20 13-191 0 0,1-2-145 0 0,0 0-1 0 0,-1-1 0 0 0,0 1 1 0 0,0-1-1 0 0,-1 0 1 0 0,5-8 92 0 0,5-5-452 0 0,-10 10 715 0 0,-4 8-164 0 0,0 0 1 0 0,1 0-1 0 0,-1 0 1 0 0,0 1-1 0 0,1-1 0 0 0,-1 0 1 0 0,1 1-1 0 0,0-1 1 0 0,-1 0-1 0 0,1 1 0 0 0,2-2-99 0 0,-4 4 0 0 0,0-1 0 0 0,0 0 0 0 0,0 0 0 0 0,1 0 0 0 0,-1 0 0 0 0,0 0 0 0 0,0 0 0 0 0,0 0 0 0 0,0 0 0 0 0,0 0 0 0 0,0 0 0 0 0,1 0 0 0 0,-1 1 0 0 0,0-1 0 0 0,0 0 0 0 0,0 0 0 0 0,0 0 0 0 0,0 0 0 0 0,0 0 0 0 0,0 1 0 0 0,0-1 0 0 0,0 0 0 0 0,0 0 0 0 0,0 0 0 0 0,0 0 0 0 0,0 0 0 0 0,0 1 0 0 0,0-1 0 0 0,0 0 0 0 0,0 0 0 0 0,0 0 0 0 0,0 0 0 0 0,0 0 0 0 0,0 1 0 0 0,0-1 0 0 0,0 0 0 0 0,0 0 0 0 0,0 0 0 0 0,0 0 0 0 0,0 0 0 0 0,0 1 0 0 0,0-1 0 0 0,-1 7 0 0 0,-31 119-1524 0 0,25-103 1686 0 0,-2 0 0 0 0,-1 0 0 0 0,-4 6-162 0 0,9-20 55 0 0,0 0 0 0 0,0 0 0 0 0,-1-1 0 0 0,-1 0 0 0 0,1 0 0 0 0,-1-1-1 0 0,-1 0 1 0 0,1 0 0 0 0,-4 2-55 0 0,9-8-2 0 0,0 1-1 0 0,0-1 0 0 0,-1 0 0 0 0,1 0 0 0 0,-1 1 1 0 0,1-2-1 0 0,-1 1 0 0 0,1 0 0 0 0,-1 0 0 0 0,0-1 1 0 0,1 1-1 0 0,-1-1 0 0 0,0 0 0 0 0,0 0 0 0 0,1 0 1 0 0,-1 0-1 0 0,0-1 0 0 0,1 1 0 0 0,-1-1 0 0 0,-2 0 3 0 0,4 1-354 0 0,0-11-3141 0 0,1 5 2193 0 0</inkml:trace>
  <inkml:trace contextRef="#ctx0" brushRef="#br0" timeOffset="87851.782">638 1251 11720 0 0,'0'0'532'0'0,"0"0"-4"0"0,-11 21 805 0 0,11-21-1045 0 0,0 0 7 0 0,0 0 13 0 0,0 1-170 0 0,0-1 0 0 0,1 0 0 0 0,-1 1 0 0 0,0-1 0 0 0,1 0 0 0 0,-1 0 0 0 0,0 1 0 0 0,1-1 0 0 0,-1 0 0 0 0,1 0 0 0 0,-1 0 0 0 0,1 1 0 0 0,-1-1 0 0 0,0 0 0 0 0,1 0 0 0 0,-1 0 1 0 0,1 0-1 0 0,-1 0 0 0 0,1 0 0 0 0,-1 0 0 0 0,1 0 0 0 0,-1 0-138 0 0,3-1 40 0 0,-1-1 0 0 0,0 1 0 0 0,0-1 0 0 0,1 0 0 0 0,-1 1-1 0 0,0-1 1 0 0,-1 0 0 0 0,1 0 0 0 0,0 0 0 0 0,0 0 0 0 0,-1-1 0 0 0,0 1 0 0 0,1 0 0 0 0,-1-1-40 0 0,7-9 215 0 0,-5 7-194 0 0,1-1-1 0 0,-1 1 0 0 0,0-1 0 0 0,-1 0 1 0 0,0 0-1 0 0,0 0 0 0 0,0 0 0 0 0,0-1 0 0 0,-1 1 1 0 0,0 0-1 0 0,-1-1 0 0 0,1 1-20 0 0,-1 5-3 0 0,0 1 0 0 0,0-1 0 0 0,0 1 0 0 0,0-1 0 0 0,0 1 0 0 0,0-1 0 0 0,0 1-1 0 0,0-1 1 0 0,0 1 0 0 0,0-1 0 0 0,-1 1 0 0 0,1-1 0 0 0,0 1 0 0 0,0-1 0 0 0,0 1 0 0 0,-1-1 0 0 0,1 1 0 0 0,0-1 0 0 0,-1 1-1 0 0,1 0 1 0 0,0-1 0 0 0,-1 1 0 0 0,1-1 0 0 0,0 1 0 0 0,-1 0 0 0 0,1-1 0 0 0,-1 1 3 0 0,0 0-7 0 0,0 0-1 0 0,0 0 1 0 0,1 0-1 0 0,-1-1 1 0 0,0 1 0 0 0,0 1-1 0 0,0-1 1 0 0,1 0 0 0 0,-1 0-1 0 0,0 0 1 0 0,0 0 0 0 0,0 1-1 0 0,1-1 1 0 0,-1 0 0 0 0,0 0-1 0 0,0 1 8 0 0,-2 1-9 0 0,0-1 1 0 0,0 1-1 0 0,0 0 0 0 0,0 1 0 0 0,0-1 0 0 0,0 1 0 0 0,-1 1 9 0 0,-2 3 21 0 0,0 1-1 0 0,0 0 0 0 0,1 0 1 0 0,0 1-1 0 0,1-1 0 0 0,0 1 0 0 0,0 0 1 0 0,1 0-1 0 0,0 1 0 0 0,1-1 1 0 0,0 0-1 0 0,0 1 0 0 0,1 0 0 0 0,0 6-20 0 0,0-10 22 0 0,2-1 0 0 0,-1 1-1 0 0,0-1 1 0 0,1 1-1 0 0,0-1 1 0 0,0 1 0 0 0,1 1-22 0 0,-1-5 27 0 0,0-1 1 0 0,0 1 0 0 0,0 0-1 0 0,0 0 1 0 0,0-1 0 0 0,0 1-1 0 0,1-1 1 0 0,-1 1 0 0 0,0-1-1 0 0,1 0 1 0 0,-1 1 0 0 0,1-1-1 0 0,0 0 1 0 0,-1 0 0 0 0,1 0-1 0 0,0 0 1 0 0,0 0 0 0 0,-1 0-1 0 0,1-1 1 0 0,0 1 0 0 0,0-1-1 0 0,0 1-27 0 0,8 0 35 0 0,-1 0-1 0 0,0 0 1 0 0,1-1-1 0 0,-1 0 1 0 0,1-1-1 0 0,-1 0 1 0 0,1 0-1 0 0,-1-1 1 0 0,1-1-35 0 0,1 1 1 0 0,12-3-1 0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17:31.969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58 173 4608 0 0,'0'0'101'0'0,"0"0"22"0"0,0 0 5 0 0,0 0 51 0 0,0 0 212 0 0,0 0 97 0 0,-4 2 464 0 0,3-2-944 0 0,1 1 0 0 0,-1 0 0 0 0,0-1 0 0 0,0 1 0 0 0,0 0 0 0 0,0 0 0 0 0,0-1 0 0 0,1 1 0 0 0,-1 0 0 0 0,0 0 0 0 0,1 0 0 0 0,-1 0 0 0 0,1 0 0 0 0,-1 0 0 0 0,1 0 0 0 0,-1 0 0 0 0,1 0 0 0 0,0 0 0 0 0,0 0 0 0 0,-1 0 0 0 0,1 1-8 0 0,-4 8-2 0 0,-4 5 2 0 0,7-14 0 0 0,1 0 0 0 0,0-1 0 0 0,0 1 0 0 0,-1 0 0 0 0,1-1 0 0 0,0 1 0 0 0,-1-1 0 0 0,1 1 0 0 0,-1-1 0 0 0,1 1 0 0 0,-1-1 0 0 0,1 1 0 0 0,-1-1 0 0 0,1 1 0 0 0,-1-1 0 0 0,1 1 0 0 0,-1-1 0 0 0,0 0 0 0 0,1 1 0 0 0,-1-1 0 0 0,1 0 0 0 0,-1 0 0 0 0,0 1 0 0 0,0-1 0 0 0,-1 1 0 0 0,2-1 0 0 0,-1 1 0 0 0,0-1 0 0 0,1 0 0 0 0,-1 1 0 0 0,1-1 0 0 0,-1 0 0 0 0,1 0 0 0 0,-1 0 0 0 0,0 1 0 0 0,1-1 0 0 0,-1 0 0 0 0,1 0 0 0 0,-1 0 0 0 0,0 0 0 0 0,1 0 0 0 0,-1 0 0 0 0,1 0 0 0 0,-1 0 0 0 0,0 0 0 0 0,1-1 0 0 0,-1 1 0 0 0,5-1 0 0 0,0 1 0 0 0,0-1 0 0 0,0-1 0 0 0,0 1 0 0 0,2-2 0 0 0,10-2 0 0 0,19-3 0 0 0,10-1 0 0 0,14-2 0 0 0,-34 6 36 0 0,0 1 0 0 0,22 1-36 0 0,-21 3 1810 0 0,-35 6-1625 0 0,-10 0-268 0 0,-24-2-1237 0 0,33-2 808 0 0</inkml:trace>
  <inkml:trace contextRef="#ctx0" brushRef="#br0" timeOffset="4678.297">144 151 4608 0 0,'3'0'37'0'0,"-2"0"-14"0"0,0 1 0 0 0,0-1 1 0 0,0 0-1 0 0,0 0 0 0 0,0 0 1 0 0,0 1-1 0 0,0-1 0 0 0,0 0 1 0 0,0 1-1 0 0,0-1 0 0 0,0 1 1 0 0,0-1-1 0 0,0 1 0 0 0,-1 0 1 0 0,1-1-1 0 0,0 1 0 0 0,0 0 1 0 0,-1-1-1 0 0,2 2-23 0 0,-2-2 41 0 0,-1 1 0 0 0,1-1 0 0 0,0 1 0 0 0,0-1 0 0 0,0 1 0 0 0,0-1 0 0 0,-1 1 0 0 0,1-1-1 0 0,0 1 1 0 0,0-1 0 0 0,-1 1 0 0 0,1-1 0 0 0,0 0 0 0 0,-1 1 0 0 0,1-1 0 0 0,0 0 0 0 0,-1 1 0 0 0,1-1 0 0 0,-1 0 0 0 0,1 1 0 0 0,-1-1 0 0 0,1 0 0 0 0,-1 0 0 0 0,1 1 0 0 0,-1-1-41 0 0,-13 8 1024 0 0,7-6-1024 0 0,1-1 0 0 0,-1 0 0 0 0,1-1 0 0 0,0 0 0 0 0,-1 0 0 0 0,1 0 0 0 0,-1-1 0 0 0,1 0 0 0 0,-3 0 0 0 0,-8-1 0 0 0,-16-8 0 0 0,33 10 0 0 0,0 0 0 0 0,0 0 0 0 0,0 0 0 0 0,0 0 0 0 0,0 0 0 0 0,0-1 0 0 0,0 1 0 0 0,0 0 0 0 0,0 0 0 0 0,0 0 0 0 0,0 0 0 0 0,0 0 0 0 0,1-1 0 0 0,-1 1 0 0 0,0 0 0 0 0,0 0 0 0 0,0 0 0 0 0,0 0 0 0 0,0 0 0 0 0,0 0 0 0 0,0-1 0 0 0,0 1 0 0 0,0 0 0 0 0,1 0 0 0 0,-1 0 0 0 0,0 0 0 0 0,0 0 0 0 0,0 0 0 0 0,0 0 0 0 0,0 0 0 0 0,0 0 0 0 0,1 0 0 0 0,-1 0 0 0 0,0 0 0 0 0,0-1 0 0 0,0 1 0 0 0,0 0 0 0 0,0 0 0 0 0,1 0 0 0 0,-1 0 0 0 0,0 0 0 0 0,0 0 0 0 0,0 0 0 0 0,0 0 0 0 0,0 1 0 0 0,1-1 0 0 0,10-4 0 0 0,32 2 783 0 0,-23 1 482 0 0,20 0-1265 0 0,-37 2 0 0 0,13-1 0 0 0,0 0 0 0 0,15-2 0 0 0,-29 2 0 0 0,115-3 2048 0 0,-180 9-2048 0 0,29-3 0 0 0,0-1 0 0 0,-14-1 0 0 0,22-2 0 0 0,14 1 0 0 0,0 0 0 0 0,-1-1 0 0 0,1-1 0 0 0,0 0 0 0 0,-3-1 0 0 0,15 3 0 0 0,0 0 1 0 0,0 0-1 0 0,-1 0 1 0 0,1 0-1 0 0,0 0 1 0 0,0 0-1 0 0,0 0 1 0 0,0 0-1 0 0,0 0 1 0 0,0 0 0 0 0,0 0-1 0 0,-1 0 1 0 0,1 0-1 0 0,0 0 1 0 0,0 0-1 0 0,0 0 1 0 0,0 0-1 0 0,0 0 1 0 0,0 0-1 0 0,0 0 1 0 0,-1 0-1 0 0,1 0 1 0 0,0 0 0 0 0,0-1-1 0 0,0 1 1 0 0,0 0-1 0 0,0 0 1 0 0,0 0-1 0 0,0 0 1 0 0,0 0-1 0 0,0 0 1 0 0,0 0-1 0 0,0 0 1 0 0,0-1-1 0 0,0 1 1 0 0,-1 0-1 0 0,1 0 1 0 0,0 0 0 0 0,0 0-1 0 0,0 0 1 0 0,0 0-1 0 0,0-1 1 0 0,0 1-1 0 0,0 0 1 0 0,0 0-1 0 0,0 0 1 0 0,0 0-1 0 0,1 0 0 0 0,5-4 80 0 0,12 1 257 0 0,40 4 1380 0 0,54-2-3386 0 0,-105 1 1929 0 0,0 0-1 0 0,0 1 1 0 0,1 0 0 0 0,-1 0-1 0 0,0 0 1 0 0,5 2-260 0 0,-12-3 0 0 0,0 1 0 0 0,0-1 0 0 0,0 0 0 0 0,0 0 0 0 0,0 0 0 0 0,0 0 0 0 0,0 0 0 0 0,0 0 0 0 0,0 0 0 0 0,0 0 0 0 0,0 0 0 0 0,0 0 0 0 0,0 0 0 0 0,0 1 0 0 0,0-1 0 0 0,0 0 0 0 0,0 0 0 0 0,0 0 0 0 0,0 0 0 0 0,0 0 0 0 0,0 0 0 0 0,0 0 0 0 0,0 0 0 0 0,0 0 0 0 0,0 0 0 0 0,0 1 0 0 0,0-1 0 0 0,0 0 0 0 0,0 0 0 0 0,0 0 0 0 0,0 0 0 0 0,0 0 0 0 0,0 0 0 0 0,0 0 0 0 0,0 0 0 0 0,-1 0 0 0 0,1 0 0 0 0,0 0 0 0 0,0 0 0 0 0,0 0 0 0 0,0 0 0 0 0,0 0 0 0 0,0 0 0 0 0,0 1 0 0 0,0-1 0 0 0,0 0 0 0 0,0 0 0 0 0,0 0 0 0 0,-1 0 0 0 0,1 0 0 0 0,0 0 0 0 0,0 0 0 0 0,0 0 0 0 0,0 0 0 0 0,0 0 0 0 0,0 0 0 0 0,0 0 0 0 0,-6 2 0 0 0,5-1 0 0 0,-21 5-332 0 0,-1 0 0 0 0,0-2 0 0 0,-22 2 332 0 0,35-5-100 0 0,0-1 0 0 0,0 0 1 0 0,-1 0-1 0 0,1-1 1 0 0,0-1-1 0 0,0 1 0 0 0,0-2 1 0 0,0 0-1 0 0,0 0 1 0 0,0-1 99 0 0,9 4 3 0 0,1 0 1 0 0,-1 0 0 0 0,1 0 0 0 0,0 0-1 0 0,-1 0 1 0 0,1 0 0 0 0,0-1 0 0 0,0 1-1 0 0,-1 0 1 0 0,1 0 0 0 0,0 0 0 0 0,-1-1-1 0 0,1 1 1 0 0,0 0 0 0 0,0 0 0 0 0,-1-1-1 0 0,1 1 1 0 0,0 0 0 0 0,0-1 0 0 0,0 1-1 0 0,0 0 1 0 0,-1-1 0 0 0,1 1 0 0 0,0 0-4 0 0,4-5 223 0 0,8 0 340 0 0,-2 3-424 0 0,1 0 1 0 0,-1 0-1 0 0,1 1 1 0 0,0 1-1 0 0,0 0 1 0 0,-1 0-1 0 0,1 1 1 0 0,2 0-140 0 0,18 2 0 0 0,50 5 0 0 0,14-4 0 0 0,20-10 28 0 0,0 0 0 0 0,154-2 1357 0 0,-158 3-778 0 0,115-10-607 0 0,-143 4 0 0 0,-45 5 0 0 0,12 1 0 0 0,36 2 0 0 0,28-2 0 0 0,-97 4 0 0 0,3-1 0 0 0,0 0 0 0 0,0 2 0 0 0,3 1 0 0 0,26-2 0 0 0,-39 1 0 0 0,0 0 0 0 0,0-1 0 0 0,6 0 0 0 0,16-2 0 0 0,-21 3 0 0 0,-1-1 0 0 0,0-1 0 0 0,2 0 0 0 0,30-3 0 0 0,21-4 0 0 0,-60 9-3 0 0,21 0-570 0 0,25-3 573 0 0,-40 3 0 0 0,0-1 0 0 0,0 2 0 0 0,4 0 0 0 0,12 0 0 0 0,-19-1 0 0 0,27 0 0 0 0,0 1 0 0 0,3 2 0 0 0,-30-2 0 0 0,0-1 0 0 0,0-1 0 0 0,0 1 0 0 0,0-1 0 0 0,4-1 0 0 0,20-1 0 0 0,42 2 57 0 0,8-4-57 0 0,-57 1 542 0 0,-18 3-620 0 0,0 0 1 0 0,-1 0-1 0 0,1 0 1 0 0,0 1 0 0 0,0 0-1 0 0,0 0 1 0 0,0 0 77 0 0,-5 0 4 0 0,9-1 465 0 0,-8-3-597 0 0,-6 2-160 0 0,-8 0-49 0 0,12 2 384 0 0,-10-1-46 0 0,1 1 0 0 0,-1 0 0 0 0,0 1 1 0 0,-4 1-2 0 0,2 0-20 0 0,0-1 1 0 0,1-1-1 0 0,-1 0 20 0 0,-18-1 23 0 0,0 2 0 0 0,-10 3-23 0 0,-37 0 736 0 0,-10-6-938 0 0,28 0-450 0 0,-52 6 652 0 0,56-2-520 0 0,0-2 0 0 0,-25-4 520 0 0,25 1-74 0 0,-54-7 74 0 0,22 2 0 0 0,48 5 0 0 0,0 1 0 0 0,0 3 0 0 0,-14 2 0 0 0,-100 11 0 0 0,120-12 0 0 0,21-2 0 0 0,0 1 0 0 0,-10 2 0 0 0,-37 7 0 0 0,-33-1 0 0 0,-3 1 0 0 0,-14 8 0 0 0,-32 1 0 0 0,-60-4 0 0 0,178-12 0 0 0,-32 1 0 0 0,14-3 0 0 0,-28 6 0 0 0,47-4 0 0 0,1-1 0 0 0,-1 0 0 0 0,0-2 0 0 0,-15-2 0 0 0,46-4-24 0 0,8 0 449 0 0,68-12 370 0 0,1 4 1 0 0,6 2-796 0 0,-22 6 0 0 0,126-11 0 0 0,162-4 0 0 0,-294 15 0 0 0,-16 2 0 0 0,9 2 0 0 0,20 1 0 0 0,31 1 0 0 0,53 8 0 0 0,-117-5 0 0 0,1-2 0 0 0,35-4 0 0 0,-51 3 0 0 0,25 2 0 0 0,6 1 0 0 0,-28-2 0 0 0,28-2 0 0 0,19-4 0 0 0,42-3 0 0 0,-16-5 36 0 0,8-1 88 0 0,4 12-199 0 0,-92 2 62 0 0,-8 1 13 0 0,-13 0 0 0 0,1-1 0 0 0,-1 0 0 0 0,0 1 0 0 0,0-1 0 0 0,0-1 0 0 0,0 1 0 0 0,0 0 0 0 0,0-1 0 0 0,0 0 0 0 0,12-2 121 0 0,-14 3 40 0 0,-17-2-413 0 0,-138 27 639 0 0,-10-6-387 0 0,-73-2-425 0 0,117-8 425 0 0,44-4 0 0 0,-27 7 0 0 0,-34 3 0 0 0,55-7 0 0 0,32-4 0 0 0,-135 6 0 0 0,87-7 0 0 0,-8-4 0 0 0,72 0 0 0 0,0 0 0 0 0,0 3 0 0 0,-23 3 0 0 0,-56 11 0 0 0,-83-1 0 0 0,75-9 0 0 0,82-4 0 0 0,-15 3 0 0 0,21-2 0 0 0,-41 7 0 0 0,48-6 0 0 0,22-2 0 0 0,17-1 0 0 0,35-6 0 0 0,-28 2 0 0 0,32-4-224 0 0,290-30 2431 0 0,-138 21-2207 0 0,159-5 0 0 0,-191 13 0 0 0,0 1 0 0 0,-40 0 0 0 0,-52 2 0 0 0,129-2 72 0 0,-142 4 1311 0 0,125-11-3070 0 0,-11 5 1740 0 0,-82 5 1740 0 0,-65 0-3020 0 0,-25 3 1161 0 0,0-1 0 0 0,0 2 0 0 0,0-1 0 0 0,0 1-1 0 0,8 2 67 0 0,-11-2 0 0 0,1 0 0 0 0,-1 0 0 0 0,0 0 0 0 0,0-1 0 0 0,0 0 0 0 0,4-1 0 0 0,-8 2 0 0 0,2-2 0 0 0,0 1 0 0 0,1-1 0 0 0,-4-5 0 0 0,-2 6 0 0 0,0-1-11 0 0,0 1 0 0 0,0 0 0 0 0,-1-1-1 0 0,1 1 1 0 0,0 0 0 0 0,-1 0-1 0 0,1 0 1 0 0,-1 0 0 0 0,1 0-1 0 0,-1 0 1 0 0,1 0 0 0 0,-1 1-1 0 0,0-1 1 0 0,1 0 0 0 0,-1 1-1 0 0,0 0 1 0 0,0-1 0 0 0,1 1 0 0 0,-1 0-1 0 0,0 0 1 0 0,-1 0 11 0 0,-7-1-23 0 0,0 1 0 0 0,0 0 0 0 0,-4 1 23 0 0,-128 18 1275 0 0,11-1-2338 0 0,-182 6 1101 0 0,271-21-38 0 0,-38 8 0 0 0,36-5 0 0 0,-31 2 0 0 0,7-3 0 0 0,40-2 0 0 0,0-1 0 0 0,-27-2 0 0 0,21-1 0 0 0,-25 3 0 0 0,0 0 0 0 0,34-1 0 0 0,0 2 0 0 0,-15 2 0 0 0,15-1 0 0 0,0-1 0 0 0,-15 0 0 0 0,27-3 0 0 0,-24 0 0 0 0,0 1 0 0 0,-19 4 0 0 0,18-1 0 0 0,29-4 0 0 0,0 0 0 0 0,1 1 0 0 0,-1 1 0 0 0,1-1 0 0 0,-1 1 0 0 0,1 1 0 0 0,-1 0 0 0 0,2 0-126 0 0,-1 2-1131 0 0,8-5 745 0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17:46.720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157 136 11976 0 0,'-1'0'61'0'0,"0"0"0"0"0,1 0 0 0 0,-1 1 1 0 0,0-1-1 0 0,1 0 0 0 0,-1 1 0 0 0,1-1 1 0 0,-1 1-1 0 0,1-1 0 0 0,-1 1 0 0 0,0-1 0 0 0,1 1 1 0 0,0-1-1 0 0,-1 1 0 0 0,1 0 0 0 0,-1-1 1 0 0,1 1-1 0 0,0 0 0 0 0,-1-1 0 0 0,1 1 1 0 0,0 0-1 0 0,0-1 0 0 0,-1 1-61 0 0,-1 20 453 0 0,1-10 430 0 0,0-4-798 0 0,1 0 1 0 0,1 0-1 0 0,-1 0 1 0 0,1 0 0 0 0,2 7-86 0 0,-2-8 30 0 0,0 1 0 0 0,0 0 0 0 0,0-1 0 0 0,-1 1 0 0 0,0 0 0 0 0,-1 2-30 0 0,-2 58 1882 0 0,-1-6-1717 0 0,-2-13-165 0 0,6-42-122 0 0,-1-3 188 0 0,1 0-1 0 0,-1 0 1 0 0,1 0 0 0 0,-1 0 0 0 0,0 0 0 0 0,0 0 0 0 0,-1 2-66 0 0,2-5 58 0 0,-1 1 0 0 0,1 0 1 0 0,-1-1-1 0 0,0 1 1 0 0,1 0-1 0 0,-1-1 1 0 0,0 1-1 0 0,1-1 0 0 0,-1 1 1 0 0,0 0-1 0 0,1-1 1 0 0,-1 0-1 0 0,0 1 0 0 0,0-1 1 0 0,0 0-1 0 0,0 1 1 0 0,1-1-1 0 0,-1 0 0 0 0,0 0 1 0 0,0 0-1 0 0,0 1 1 0 0,0-1-1 0 0,0 0 0 0 0,0 0 1 0 0,0-1-1 0 0,1 1 1 0 0,-1 0-1 0 0,0 0 0 0 0,0 0-58 0 0,-4-1 2 0 0,0 0-1 0 0,0 0 1 0 0,0-1-1 0 0,0 1 1 0 0,0-1-1 0 0,0 0 1 0 0,1 0-1 0 0,-1-1 0 0 0,1 0 1 0 0,0 1-1 0 0,-1-1-1 0 0,1-1-51 0 0,0 1-1 0 0,1-1 0 0 0,-1 0 0 0 0,1 0 1 0 0,0 0-1 0 0,0 0 0 0 0,0 0 1 0 0,0-1-1 0 0,1 1 0 0 0,-1-1 0 0 0,1 0 1 0 0,0-2 51 0 0,-6-21-5790 0 0,6 16 177 0 0</inkml:trace>
  <inkml:trace contextRef="#ctx0" brushRef="#br0" timeOffset="295.75">102 44 15664 0 0,'0'0'356'0'0,"0"0"49"0"0,0 0 21 0 0,-1-1-42 0 0,1 1-370 0 0,0 0 0 0 0,0 0 0 0 0,0 0-1 0 0,0 0 1 0 0,0 0 0 0 0,0 0-1 0 0,0 0 1 0 0,0 0 0 0 0,0 0-1 0 0,0 0 1 0 0,0 0 0 0 0,0 0-1 0 0,0 0 1 0 0,0 0 0 0 0,0 0-1 0 0,0 0 1 0 0,0 0 0 0 0,0 0 0 0 0,0 0-1 0 0,0 0 1 0 0,0 0 0 0 0,0 0-1 0 0,0 0 1 0 0,0 0 0 0 0,0 0-1 0 0,0 0 1 0 0,0 0 0 0 0,0 0-1 0 0,0 0 1 0 0,0 0 0 0 0,0 0-1 0 0,0 0-13 0 0,2-1-1404 0 0,0 1-3329 0 0,2-2-235 0 0</inkml:trace>
  <inkml:trace contextRef="#ctx0" brushRef="#br0" timeOffset="775.187">321 209 6912 0 0,'0'0'157'0'0,"0"0"23"0"0,0 0 11 0 0,0 0 22 0 0,0 0 90 0 0,0 0 38 0 0,0 0 10 0 0,-2-15 2083 0 0,17 5-1587 0 0,37-26 512 0 0,-49 33-1357 0 0,-2 3-1 0 0,0-1 0 0 0,0 1 1 0 0,-1-1-1 0 0,1 0 0 0 0,0 0 1 0 0,0 1-1 0 0,0-1 0 0 0,-1 0 1 0 0,1 0-1 0 0,0 0 0 0 0,-1 0 0 0 0,1 0 1 0 0,-1 0-1 0 0,1 0 0 0 0,-1 0 1 0 0,1 0-1 0 0,-1 0 0 0 0,0 0 0 0 0,1 0 1 0 0,-1 0-1 0 0,0 0 0 0 0,0 0 1 0 0,0-1-2 0 0,0 1 165 0 0,0 1-129 0 0,1 0 1 0 0,-1 0-1 0 0,0 0 1 0 0,1-1-1 0 0,-1 1 0 0 0,0 0 1 0 0,1 0-1 0 0,-1-1 1 0 0,0 1-1 0 0,0 0 0 0 0,1-1 1 0 0,-1 1-1 0 0,0 0 1 0 0,0-1-1 0 0,0 1 0 0 0,0 0 1 0 0,1-1-1 0 0,-1 1 1 0 0,0 0-1 0 0,0-1 0 0 0,0 1 1 0 0,0-1-1 0 0,0 1 1 0 0,0 0-1 0 0,0-1 0 0 0,0 1 1 0 0,0-1-1 0 0,0 1 1 0 0,0 0-1 0 0,0-1 1 0 0,0 1-1 0 0,0-1 0 0 0,-1 1 1 0 0,1 0-1 0 0,0-1 1 0 0,0 1-37 0 0,-1-1 138 0 0,-19 0 576 0 0,17 1-657 0 0,1-1 1 0 0,-1 1-1 0 0,0 0 0 0 0,1 0 1 0 0,-1 0-1 0 0,0 0 1 0 0,1 0-1 0 0,-1 1 1 0 0,1-1-1 0 0,-1 1 1 0 0,1 0-1 0 0,-1 0 1 0 0,1 0-1 0 0,-1 0 1 0 0,1 0-1 0 0,0 0 1 0 0,-1 1-1 0 0,1-1 1 0 0,0 1-1 0 0,0-1 1 0 0,0 1-1 0 0,0 0 1 0 0,0 0-1 0 0,1 0 1 0 0,-1 0-1 0 0,1 0 1 0 0,-1 0-1 0 0,1 1 1 0 0,0-1-1 0 0,-1 0 1 0 0,1 1-1 0 0,0-1 1 0 0,0 2-58 0 0,-7 25 610 0 0,2-9-431 0 0,5-17-153 0 0,0 0 0 0 0,0-1 0 0 0,0 1 0 0 0,1 0 0 0 0,-1 0 0 0 0,1 0 0 0 0,-1 0 0 0 0,1 0-1 0 0,0 2-25 0 0,1 1 108 0 0,-1 0-1 0 0,1-1 0 0 0,0 1 0 0 0,1-1 0 0 0,-1 1 0 0 0,3 4-107 0 0,-3-8-5 0 0,1 1-1 0 0,-1-1 1 0 0,1 0 0 0 0,0 0-1 0 0,0 0 1 0 0,-1 0-1 0 0,1 0 1 0 0,0-1-1 0 0,0 1 1 0 0,1-1 0 0 0,-1 1-1 0 0,0-1 1 0 0,1 0-1 0 0,-1 0 1 0 0,0 1-1 0 0,1-1 6 0 0,3 1 82 0 0,1 0-1 0 0,-1-1 0 0 0,1 1 1 0 0,-1-1-1 0 0,1 0 0 0 0,0-1 1 0 0,-1 1-1 0 0,1-2 0 0 0,1 1-81 0 0,26-4-829 0 0,-2-3-4295 0 0,-20 4-850 0 0</inkml:trace>
  <inkml:trace contextRef="#ctx0" brushRef="#br0" timeOffset="1038.015">672 0 13824 0 0,'0'0'629'0'0,"0"0"-12"0"0,-2 15-342 0 0,3 27 401 0 0,-1-38-628 0 0,0 0 1 0 0,0 0-1 0 0,-1 0 0 0 0,0 0 1 0 0,1-1-1 0 0,-2 1 1 0 0,1 0-1 0 0,-1 2-48 0 0,-5 23 647 0 0,6-18-552 0 0,1 1 0 0 0,0 0-1 0 0,1 0 1 0 0,0 0-95 0 0,0-6 80 0 0,0 0 0 0 0,0 0 0 0 0,1-1 1 0 0,-1 1-1 0 0,2 0 0 0 0,-1-1 0 0 0,0 0 0 0 0,1 1 0 0 0,0-1-80 0 0,-1-3 85 0 0,0 1-1 0 0,-1-1 0 0 0,1 0 0 0 0,0 0 1 0 0,0 0-1 0 0,1-1 0 0 0,-1 1 0 0 0,0 0 0 0 0,1-1 1 0 0,-1 1-1 0 0,0-1 0 0 0,1 0 0 0 0,2 1-84 0 0,4 0 35 0 0,-1 1-1 0 0,1-1 1 0 0,6 0-35 0 0,-6-1 24 0 0,-7-1-40 0 0,0 0-1 0 0,-1 0 0 0 0,1 0 1 0 0,0 0-1 0 0,-1 0 1 0 0,1-1-1 0 0,-1 1 1 0 0,1-1-1 0 0,0 1 1 0 0,-1-1-1 0 0,1 1 0 0 0,-1-1 1 0 0,1 0-1 0 0,-1 0 1 0 0,0 0-1 0 0,1 0 1 0 0,-1 0-1 0 0,0 0 1 0 0,1-1 16 0 0,-1 1-281 0 0,1-1 0 0 0,-1 1 0 0 0,0-1 0 0 0,0 1 0 0 0,0-1 0 0 0,0 1 0 0 0,0-1 0 0 0,-1 1 0 0 0,1-1 0 0 0,0 0 0 0 0,0-1 281 0 0,-1-5-1261 0 0</inkml:trace>
  <inkml:trace contextRef="#ctx0" brushRef="#br0" timeOffset="1373.273">575 102 8288 0 0,'0'0'638'0'0,"0"1"-414"0"0,-1 1 48 0 0,0-1 1007 0 0,1-1 436 0 0,0 0 79 0 0,0 0-192 0 0,2 1-1437 0 0,0-1 1 0 0,0 1 0 0 0,0 0 0 0 0,0-1 0 0 0,0 0 0 0 0,0 1 0 0 0,0-1 0 0 0,0 0 0 0 0,2 0-166 0 0,80 4 1000 0 0,-59-4-650 0 0,1-1 0 0 0,7-2-350 0 0,17-1-284 0 0,-24 3-1035 0 0,-3 0-4915 0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17:44.974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76 32 11976 0 0,'0'0'266'0'0,"0"0"44"0"0,0 0 15 0 0,-3-9 86 0 0,-1 4 310 0 0,3 4-665 0 0,1 1 1 0 0,0 0-1 0 0,0 0 0 0 0,0 0 0 0 0,0 0 1 0 0,0-1-1 0 0,0 1 0 0 0,0 0 1 0 0,-1 0-1 0 0,1 0 0 0 0,0 0 0 0 0,0 0 1 0 0,0 0-1 0 0,0-1 0 0 0,-1 1 1 0 0,1 0-1 0 0,0 0 0 0 0,0 0 1 0 0,0 0-1 0 0,-1 0 0 0 0,1 0 0 0 0,0 0 1 0 0,0 0-1 0 0,0 0 0 0 0,-1 0 1 0 0,1 0-1 0 0,0 0 0 0 0,0 0 1 0 0,0 0-1 0 0,-1 0 0 0 0,1 0 0 0 0,0 0 1 0 0,0 0-1 0 0,0 0 0 0 0,-1 0 1 0 0,1 0-1 0 0,0 0 0 0 0,0 0 0 0 0,0 1 1 0 0,0-1-1 0 0,-1 0 0 0 0,1 0 1 0 0,0 0-1 0 0,0 0 0 0 0,0 0 1 0 0,0 1-1 0 0,-1-1 0 0 0,1 0 0 0 0,0 0-56 0 0,0 0 36 0 0,-1 1 0 0 0,0-1-1 0 0,1 0 1 0 0,-1 1-1 0 0,1-1 1 0 0,-1 1 0 0 0,1-1-1 0 0,-1 0 1 0 0,1 1-1 0 0,-1-1 1 0 0,1 1 0 0 0,-1-1-1 0 0,1 1 1 0 0,0 0-1 0 0,-1-1 1 0 0,1 1 0 0 0,0-1-1 0 0,0 1-35 0 0,-8 9-33 0 0,7-10 33 0 0,1 0 0 0 0,-1 1 0 0 0,0-1 0 0 0,1 1 0 0 0,-1-1 0 0 0,0 1 0 0 0,1-1 0 0 0,-1 1 0 0 0,0-1 0 0 0,1 1 0 0 0,-1-1 0 0 0,1 1 0 0 0,-1 0 0 0 0,1 0 0 0 0,0-1 0 0 0,-1 1 0 0 0,1 0 0 0 0,0-1 0 0 0,-1 1 0 0 0,1 0 0 0 0,0 0 0 0 0,0 0 0 0 0,0-1 0 0 0,-1 1 0 0 0,1 0 0 0 0,0 0 0 0 0,0 0 0 0 0,0-1 0 0 0,1 1 0 0 0,-1 0 0 0 0,0 0 0 0 0,0 0 0 0 0,0 0 0 0 0,0 0 0 0 0,1 0 0 0 0,-1 1 0 0 0,0-1 0 0 0,-1 0 0 0 0,1 1 0 0 0,0-1 0 0 0,0 0 0 0 0,0 1 0 0 0,-1-1 0 0 0,1 0 0 0 0,-1 0 0 0 0,1 1 0 0 0,-1 0 0 0 0,0-1 0 0 0,1 0 0 0 0,-1 0 0 0 0,1 0 0 0 0,-1 1 0 0 0,1-1 0 0 0,-1 0 0 0 0,1 1 0 0 0,0-1 0 0 0,0 0 0 0 0,0 1 0 0 0,0-1 0 0 0,0 0 0 0 0,0 1 0 0 0,0-1 0 0 0,1 1 0 0 0,0 2 0 0 0,-1 0 0 0 0,1 0 0 0 0,0 0 0 0 0,-1 0 0 0 0,0 0 0 0 0,0 0 0 0 0,0 0 0 0 0,-1 0 0 0 0,1 0 0 0 0,0-2 0 0 0,0-1 0 0 0,0 1 0 0 0,0-1 0 0 0,0 1 0 0 0,0-1 0 0 0,0 1 0 0 0,0-1 0 0 0,1 1 0 0 0,-1-1 0 0 0,1 1 0 0 0,-1-1 0 0 0,0 0 0 0 0,1 0 0 0 0,-1 0 0 0 0,0 0 0 0 0,0 0 0 0 0,0 0 0 0 0,1 0 0 0 0,-1 0 0 0 0,0 0 0 0 0,0 0 0 0 0,-1 0 0 0 0,1 0 0 0 0,0 0 0 0 0,0 0 0 0 0,0 0 0 0 0,-1 0 0 0 0,1 0 0 0 0,0-1 0 0 0,-1 1 0 0 0,1 0 0 0 0,-1 1 0 0 0,0 1 0 0 0,-1 0 0 0 0,1-1 0 0 0,0 1 0 0 0,0 0 0 0 0,1 1 0 0 0,-1-1 0 0 0,1 0 0 0 0,-1 1 0 0 0,-2 13 0 0 0,3-12 0 0 0,2-1 0 0 0,-7-2-64 0 0,3-1-273 0 0,9-8-1931 0 0,-7 7 2083 0 0,1 0 1 0 0,0-1-1 0 0,0 1 0 0 0,-1-1 0 0 0,1 1 1 0 0,0-1-1 0 0,-1 1 0 0 0,1-1 0 0 0,0 0 1 0 0,-1 1-1 0 0,1-1 0 0 0,-1 0 1 0 0,1 1-1 0 0,-1-1 0 0 0,1 0 0 0 0,-1 0 185 0 0,3-12-2032 0 0,3-1-14 0 0</inkml:trace>
  <inkml:trace contextRef="#ctx0" brushRef="#br0" timeOffset="337.678">44 23 10136 0 0,'-3'1'584'0'0,"10"-10"-112"0"0,-7 9-473 0 0,0 0 0 0 0,0-1 1 0 0,0 1-1 0 0,0 0 1 0 0,0 0-1 0 0,0-1 0 0 0,1 1 1 0 0,-1 0-1 0 0,0 0 1 0 0,0 0-1 0 0,0-1 0 0 0,0 1 1 0 0,1 0-1 0 0,-1 0 1 0 0,0 0-1 0 0,0 0 0 0 0,1-1 1 0 0,-1 1-1 0 0,0 0 1 0 0,0 0-1 0 0,1 0 0 0 0,-1 0 1 0 0,0 0-1 0 0,0 0 1 0 0,1 0-1 0 0,-1 0 0 0 0,0 0 1 0 0,0 0-1 0 0,1 0 1 0 0,13-4 95 0 0,-10 2 19 0 0,-2 1-38 0 0,-1 0 0 0 0,1 1 0 0 0,0-1-1 0 0,-1 1 1 0 0,1 0 0 0 0,0-1 0 0 0,-1 1 0 0 0,1 0 0 0 0,0 0 0 0 0,0 0-1 0 0,-1 0 1 0 0,1 0 0 0 0,0 0 0 0 0,0 1 0 0 0,-1-1 0 0 0,1 0 0 0 0,0 1 0 0 0,-1-1-1 0 0,1 1 1 0 0,-1 0 0 0 0,1 0 0 0 0,-1 0 0 0 0,1-1 0 0 0,-1 1 0 0 0,2 1-76 0 0,2 2 29 0 0,-1 0 0 0 0,1 0 0 0 0,-1 0 0 0 0,0 0 0 0 0,0 1 0 0 0,0-1 0 0 0,0 1 0 0 0,-1 0 0 0 0,0 0 0 0 0,0 0 0 0 0,1 3-29 0 0,3 4 123 0 0,-7-10-71 0 0,1 0-1 0 0,0 0 0 0 0,-1-1 0 0 0,1 1 1 0 0,-1 0-1 0 0,1 0 0 0 0,-1 0 1 0 0,0 0-1 0 0,0 0 0 0 0,0 0 0 0 0,0 0 1 0 0,0 0-1 0 0,0 0 0 0 0,0 0 1 0 0,-1 0-1 0 0,1 0-51 0 0,-12 30 755 0 0,10-27-725 0 0,-1 1 140 0 0,0-1 1 0 0,0 0 0 0 0,-1 0-1 0 0,0-1 1 0 0,0 1 0 0 0,0-1-1 0 0,0 0 1 0 0,-1 0-1 0 0,1 0 1 0 0,-1 0 0 0 0,0-1-1 0 0,0 0-170 0 0,-2 4 0 0 0,-4 3 0 0 0,-22 4 0 0 0,19-10 0 0 0,-4-2 0 0 0,9-2 0 0 0,8 0-24 0 0,0 1-1 0 0,0-1 0 0 0,1-1 0 0 0,-1 1 1 0 0,0 0-1 0 0,0 0 0 0 0,0 0 0 0 0,1 0 1 0 0,-1-1-1 0 0,0 1 0 0 0,1 0 0 0 0,-1 0 1 0 0,0-1-1 0 0,0 1 0 0 0,1-1 0 0 0,-1 1 25 0 0,1-1-40 0 0,0 1 0 0 0,0 0-1 0 0,-1 0 1 0 0,1 0 0 0 0,0 0-1 0 0,0-1 1 0 0,0 1 0 0 0,0 0-1 0 0,0 0 1 0 0,0 0 0 0 0,0-1-1 0 0,0 1 1 0 0,0 0 0 0 0,0 0-1 0 0,0 0 1 0 0,0-1-1 0 0,0 1 1 0 0,0 0 0 0 0,0 0-1 0 0,0 0 1 0 0,0-1 0 0 0,1 1-1 0 0,-1 0 1 0 0,0 0 0 0 0,0 0-1 0 0,0 0 1 0 0,0-1 0 0 0,0 1-1 0 0,0 0 1 0 0,0 0 0 0 0,1 0-1 0 0,-1 0 1 0 0,0 0-1 0 0,0-1 1 0 0,0 1 0 0 0,0 0-1 0 0,1 0 1 0 0,-1 0 0 0 0,0 0-1 0 0,0 0 1 0 0,0 0 0 0 0,0 0-1 0 0,1 0 1 0 0,-1 0 0 0 0,0 0-1 0 0,0 0 1 0 0,0 0 0 0 0,1 0-1 0 0,-1 0 41 0 0,7-4-5458 0 0</inkml:trace>
  <inkml:trace contextRef="#ctx0" brushRef="#br0" timeOffset="873.118">309 72 13824 0 0,'0'0'34'0'0,"0"0"1"0"0,1 0 0 0 0,-1 0-1 0 0,0 0 1 0 0,0 0 0 0 0,0 0-1 0 0,1 0 1 0 0,-1 0 0 0 0,0 0-1 0 0,0 0 1 0 0,0 0 0 0 0,0 1-1 0 0,1-1 1 0 0,-1 0 0 0 0,0 0-1 0 0,0 0 1 0 0,0 0 0 0 0,0 0-1 0 0,1 0 1 0 0,-1 0 0 0 0,0 1-1 0 0,0-1 1 0 0,0 0 0 0 0,0 0-1 0 0,0 0 1 0 0,1 0 0 0 0,-1 0-1 0 0,0 1 1 0 0,0-1 0 0 0,0 0-1 0 0,0 0 1 0 0,0 0 0 0 0,0 1-1 0 0,0-1 1 0 0,0 0-35 0 0,-2 10 424 0 0,-11 15-642 0 0,7-13 311 0 0,0-1-93 0 0,4-8 0 0 0,1-1 0 0 0,0 1 0 0 0,0 0 0 0 0,0-1 0 0 0,0 1 0 0 0,0 0 0 0 0,0 0 0 0 0,1 0 0 0 0,-1 2 0 0 0,1 0 0 0 0,1-4 1 0 0,-1-1 1 0 0,0 0-1 0 0,1 1 1 0 0,-1-1-1 0 0,1 0 1 0 0,-1 0-1 0 0,1 1 1 0 0,-1-1 0 0 0,0 0-1 0 0,1 0 1 0 0,-1 0-1 0 0,1 1 1 0 0,-1-1-1 0 0,1 0 1 0 0,-1 0 0 0 0,1 0-1 0 0,-1 0 1 0 0,1 0-1 0 0,-1 0 1 0 0,1 0-1 0 0,-1 0 1 0 0,1 0-1 0 0,-1 0 1 0 0,1 0 0 0 0,-1-1-1 0 0,1 1 1 0 0,-1 0-1 0 0,1 0 1 0 0,-1 0-1 0 0,1-1-1 0 0,-1 1 24 0 0,7-2 150 0 0,-1-1 1 0 0,0 0-1 0 0,-1 0 0 0 0,1-1 0 0 0,0 0 0 0 0,-1 0 0 0 0,0 0 1 0 0,0 0-1 0 0,0-1 0 0 0,-1 0 0 0 0,1 0 0 0 0,2-4-174 0 0,0 0-501 0 0,2 1-1 0 0,-1 0 1 0 0,3-2 501 0 0,-11 9-17 0 0,0 1 1 0 0,1 0-1 0 0,-1 0 1 0 0,0-1-1 0 0,0 1 1 0 0,0 0-1 0 0,0 0 1 0 0,0-1 0 0 0,1 1-1 0 0,-1 0 1 0 0,0 0-1 0 0,0 0 1 0 0,0-1-1 0 0,1 1 1 0 0,-1 0 0 0 0,0 0-1 0 0,0 0 1 0 0,0 0-1 0 0,1 0 1 0 0,-1 0-1 0 0,0-1 1 0 0,0 1 0 0 0,1 0-1 0 0,-1 0 1 0 0,0 0-1 0 0,1 0 1 0 0,-1 0-1 0 0,0 0 1 0 0,0 0 0 0 0,1 0-1 0 0,-1 0 1 0 0,0 0-1 0 0,0 0 1 0 0,1 0-1 0 0,-1 0 1 0 0,0 0 0 0 0,0 1 16 0 0,1-1 0 0 0,-1 0 0 0 0,1 0 0 0 0,-1 0 0 0 0,0 0 0 0 0,1 0 0 0 0,-1 0 0 0 0,1 0 0 0 0,-1 0 0 0 0,0 0 0 0 0,1 1 0 0 0,-1-1 0 0 0,0 0 0 0 0,1 0 0 0 0,-1 1 0 0 0,0-1 0 0 0,1 0 0 0 0,-1 0 0 0 0,0 1 0 0 0,0-1 0 0 0,1 0 0 0 0,-1 1 0 0 0,0-1 0 0 0,0 0 0 0 0,0 1 0 0 0,1-1 0 0 0,-1 0 0 0 0,0 1 0 0 0,0-1 0 0 0,0 0 0 0 0,0 1 0 0 0,0-1 0 0 0,0 1 0 0 0,0-1 0 0 0,0 0 0 0 0,4 7 192 0 0,0 1 0 0 0,0-1 0 0 0,-1 0 1 0 0,-1 1-1 0 0,1 0 0 0 0,-1-1 1 0 0,0 1-1 0 0,-1 4-192 0 0,2 9 227 0 0,-1 0-1 0 0,-2 13-226 0 0,0-26 136 0 0,0 1 0 0 0,-1-1 0 0 0,0 0 0 0 0,-1 0 0 0 0,1 0 0 0 0,-1 0 0 0 0,-1 0 0 0 0,0 0 0 0 0,-1 1-135 0 0,2-5 50 0 0,0 0 0 0 0,0 0 1 0 0,-1 0-1 0 0,0 0 1 0 0,0 0-1 0 0,0-1 1 0 0,0 1-1 0 0,0-1 1 0 0,-1 0-1 0 0,0 0 1 0 0,1 0-1 0 0,-1 0 1 0 0,0-1-1 0 0,-1 0 1 0 0,1 1-1 0 0,-2-1-51 0 0,-1 1 0 0 0,0 0 0 0 0,-1-1 0 0 0,1 0 0 0 0,-1 0 0 0 0,-3-1 0 0 0,8 0 0 0 0,-1-1 0 0 0,0 0 0 0 0,0 0 0 0 0,1-1 0 0 0,-1 1 0 0 0,0-1 0 0 0,1 1 0 0 0,-1-1 0 0 0,0 0 0 0 0,1-1 0 0 0,-1 1 0 0 0,0-1 0 0 0,4 2-71 0 0,-1-1-1 0 0,0 1 1 0 0,0-1-1 0 0,1 1 0 0 0,-1-1 1 0 0,1 1-1 0 0,-1-1 0 0 0,0 0 1 0 0,1 1-1 0 0,-1-1 1 0 0,1 0-1 0 0,0 0 0 0 0,-1 1 1 0 0,1-1-1 0 0,-1 0 0 0 0,1 0 1 0 0,0 0-1 0 0,0 1 1 0 0,-1-1-1 0 0,1 0 0 0 0,0 0 1 0 0,0 0-1 0 0,0 0 1 0 0,0 0-1 0 0,0 1 0 0 0,0-1 1 0 0,0 0-1 0 0,0 0 0 0 0,1 0 1 0 0,-1 0-1 0 0,0 1 1 0 0,0-1-1 0 0,1 0 0 0 0,-1 0 1 0 0,0 0-1 0 0,1 1 0 0 0,-1-1 1 0 0,1 0-1 0 0,0 0 72 0 0,4-7-1022 0 0</inkml:trace>
  <inkml:trace contextRef="#ctx0" brushRef="#br0" timeOffset="1273.228">541 124 11976 0 0,'0'0'266'0'0,"0"0"44"0"0,0 0 15 0 0,0 0-26 0 0,17 10-187 0 0,-14-9-112 0 0,0-1 0 0 0,0 1 0 0 0,0-1 0 0 0,0 0 0 0 0,0 0 0 0 0,0 0 0 0 0,0 0 0 0 0,0-1 0 0 0,0 1 0 0 0,0-1 0 0 0,0 0 0 0 0,0 0 0 0 0,0 0 0 0 0,0 0 0 0 0,-1 0 0 0 0,1 0 0 0 0,0-1 0 0 0,-1 1 0 0 0,1-1 0 0 0,0-1 0 0 0,5-2 0 0 0,-1-1 0 0 0,1-1 0 0 0,-1 1 0 0 0,-1-1 0 0 0,6-6 0 0 0,-10 10 0 0 0,1 0 0 0 0,-1 0 0 0 0,1 0 0 0 0,-1 0 0 0 0,0 0 0 0 0,0-1 0 0 0,0 1 0 0 0,0-1 0 0 0,0 1 0 0 0,-1-1 0 0 0,0 0 0 0 0,0 0 0 0 0,0 1 0 0 0,0-1 0 0 0,0-1 0 0 0,-1 5 23 0 0,0-1 0 0 0,0 0 0 0 0,-1 1 0 0 0,1-1 0 0 0,0 1 0 0 0,0-1 0 0 0,0 0 0 0 0,-1 1 0 0 0,1-1 0 0 0,0 1 0 0 0,-1-1 0 0 0,1 1 0 0 0,0-1 1 0 0,-1 1-1 0 0,1 0 0 0 0,-1-1 0 0 0,1 1 0 0 0,-1-1 0 0 0,1 1 0 0 0,-1 0 0 0 0,1-1 0 0 0,-1 1 0 0 0,1 0 0 0 0,-1 0 0 0 0,1-1 0 0 0,-1 1 0 0 0,0 0 0 0 0,1 0 1 0 0,-1 0-1 0 0,1 0 0 0 0,-1 0 0 0 0,0 0 0 0 0,1 0 0 0 0,-1 0 0 0 0,1 0 0 0 0,-1 0 0 0 0,0 0 0 0 0,1 0 0 0 0,-1 0 0 0 0,0 0-23 0 0,-4 1 160 0 0,-1 0 0 0 0,0 1 0 0 0,0-1 0 0 0,1 1-1 0 0,-1 0 1 0 0,1 1 0 0 0,-1-1 0 0 0,1 1 0 0 0,0 0 0 0 0,0 0-1 0 0,0 1 1 0 0,1-1 0 0 0,-1 1 0 0 0,1 0 0 0 0,0 1-1 0 0,-1 0-159 0 0,-6 7 511 0 0,8-9-497 0 0,0 0 0 0 0,0 0 0 0 0,1 0 0 0 0,0 0 0 0 0,-1 1 0 0 0,1-1-1 0 0,-1 4-13 0 0,0-1-13 0 0,1 0 0 0 0,-1 0 0 0 0,2 0 0 0 0,-1 1 0 0 0,1-1 0 0 0,0 0 0 0 0,-1 7 13 0 0,2-11 73 0 0,1 0 0 0 0,-1 0 0 0 0,0 0 1 0 0,0 0-1 0 0,1 0 0 0 0,-1 0 0 0 0,1 0 0 0 0,0-1 0 0 0,0 1 0 0 0,0 0 0 0 0,0 0 0 0 0,0 0 1 0 0,0-1-1 0 0,0 1 0 0 0,0-1 0 0 0,1 1 0 0 0,-1-1 0 0 0,0 1 0 0 0,1-1 0 0 0,-1 0 0 0 0,1 1 1 0 0,0-1-1 0 0,-1 0 0 0 0,1 0 0 0 0,0 0 0 0 0,0-1 0 0 0,0 1-73 0 0,3 1 30 0 0,1 0 0 0 0,-1 0 0 0 0,1-1-1 0 0,-1 0 1 0 0,1 0 0 0 0,0 0 0 0 0,-1-1 0 0 0,1 0-1 0 0,0 0 1 0 0,3-1-30 0 0,11-1-976 0 0,-1-2 0 0 0,9-2 976 0 0,-21 4-690 0 0,9-1-5448 0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18:15.6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2418 192 6992 0 0,'3'-1'31'0'0,"-1"-1"-1"0"0,0 1 1 0 0,0 0 0 0 0,0-1 0 0 0,0 0 0 0 0,0 1-1 0 0,0-1 1 0 0,-1 0 0 0 0,1 0 0 0 0,-1 0 0 0 0,1 0-1 0 0,-1 0 1 0 0,0 0 0 0 0,1-1 0 0 0,-1 1 0 0 0,0 0-1 0 0,0-1 1 0 0,-1 0-31 0 0,13-21 174 0 0,-11 20-127 0 0,1 0 0 0 0,-1 0 0 0 0,0 0 0 0 0,0 0 0 0 0,0-1 0 0 0,-1 1 1 0 0,1 0-1 0 0,-1-1 0 0 0,0-1-47 0 0,2 0 268 0 0,-1 1 1 0 0,1-1 0 0 0,0 1-1 0 0,0-1 1 0 0,0 1-1 0 0,1 0 1 0 0,0 1 0 0 0,0-2-269 0 0,1 1 563 0 0,-3 2-323 0 0,0 0 65 0 0,0 0 1 0 0,0 0 0 0 0,1 1 0 0 0,-1-1 0 0 0,1 1 0 0 0,-1-1-1 0 0,1 1 1 0 0,0 0 0 0 0,0 0 0 0 0,0 0 0 0 0,2-1-306 0 0,-3 2 356 0 0,-2 1-4 0 0,0 0-8 0 0,0 0-35 0 0,0 0-18 0 0,-11 10 391 0 0,8-8-551 0 0,-5 11 237 0 0,-2 1-76 0 0,5-10-237 0 0,3-3-28 0 0,-1 1 0 0 0,1 0 1 0 0,0 0-1 0 0,0 0 0 0 0,0 0 1 0 0,0 0-1 0 0,0 1 0 0 0,0-1 1 0 0,1 0-1 0 0,-1 1 0 0 0,1 0 0 0 0,-1 1-27 0 0,-2 4 62 0 0,0 0 0 0 0,-1 0 0 0 0,1 0 0 0 0,-2 1-62 0 0,-15 25 118 0 0,18-27-97 0 0,-1 0-1 0 0,0 0 1 0 0,-1 0 0 0 0,1 0 0 0 0,-7 5-21 0 0,10-10 8 0 0,0 0 1 0 0,-1 0-1 0 0,1 0 1 0 0,0 0-1 0 0,0 0 1 0 0,0 0-1 0 0,0 0 1 0 0,1 0-1 0 0,-1 1 1 0 0,1-1-1 0 0,-1 2-8 0 0,0-1 6 0 0,1-1 0 0 0,-1 0 0 0 0,1 1 0 0 0,-1-1 0 0 0,0 1 0 0 0,0-1 0 0 0,0 0-1 0 0,0 0 1 0 0,-2 2-6 0 0,-14 16 101 0 0,12-15-69 0 0,1 0-1 0 0,0 0 0 0 0,0 1 0 0 0,0-1 0 0 0,0 1 0 0 0,1 0-31 0 0,1-3 17 0 0,0 1-1 0 0,0-1 0 0 0,0 0 1 0 0,-1 0-1 0 0,1 0 0 0 0,-1 0 1 0 0,0 0-1 0 0,0 0-16 0 0,0-1 7 0 0,1 0 1 0 0,0 0-1 0 0,0 1 0 0 0,-1-1 1 0 0,2 1-1 0 0,-1-1 0 0 0,0 1 1 0 0,0 0-1 0 0,1 0 0 0 0,-1 0-7 0 0,-5 9 16 0 0,7-12-13 0 0,-1 1 0 0 0,1-1 0 0 0,-1 1 0 0 0,1-1-1 0 0,-1 1 1 0 0,1-1 0 0 0,0 1 0 0 0,-1 0 0 0 0,1-1 0 0 0,0 1 0 0 0,-1-1-1 0 0,1 1 1 0 0,0 0 0 0 0,0-1 0 0 0,0 1 0 0 0,0 0 0 0 0,0 0-1 0 0,0-1 1 0 0,-1 1 0 0 0,2 0 0 0 0,-1-1 0 0 0,0 1 0 0 0,0 0-1 0 0,0 0-2 0 0,0 0 6 0 0,0 0-1 0 0,1-1 0 0 0,-1 1 1 0 0,0 0-1 0 0,0 0 0 0 0,1 0 1 0 0,-1-1-1 0 0,0 1 0 0 0,1 0 1 0 0,-1 0-1 0 0,1-1 0 0 0,-1 1 0 0 0,1 0 1 0 0,-1-1-1 0 0,1 1 0 0 0,0-1 1 0 0,-1 1-1 0 0,1-1 0 0 0,0 1 1 0 0,-1-1-1 0 0,1 1 0 0 0,0-1 1 0 0,0 0-1 0 0,0 1 0 0 0,-1-1 0 0 0,1 0 1 0 0,1 1-6 0 0,11 4-1674 0 0,-8-2-4659 0 0</inkml:trace>
  <inkml:trace contextRef="#ctx0" brushRef="#br0" timeOffset="456.069">2493 312 4608 0 0,'17'0'353'0'0,"-15"-1"-231"0"0,-4-1 144 0 0,2 1 1049 0 0,0 1 454 0 0,-2 1-1410 0 0,0-1 0 0 0,0 1 0 0 0,0-1 0 0 0,0 1 0 0 0,0 0 0 0 0,0 0 1 0 0,1 0-1 0 0,-1 0 0 0 0,0 0 0 0 0,1 0 0 0 0,-1 0 0 0 0,0 1 0 0 0,1-1 0 0 0,0 0 0 0 0,-1 1 0 0 0,1 0 0 0 0,0-1 0 0 0,-1 2-359 0 0,1-2 42 0 0,0 0 0 0 0,0 0-1 0 0,1 0 1 0 0,-1 0-1 0 0,0 0 1 0 0,1 1 0 0 0,-1-1-1 0 0,1 0 1 0 0,-1 0 0 0 0,1 0-1 0 0,0 1 1 0 0,0-1-1 0 0,-1 0 1 0 0,1 0 0 0 0,0 1-1 0 0,0-1 1 0 0,0 0 0 0 0,0 1-1 0 0,0-1 1 0 0,0 0-1 0 0,1 0 1 0 0,-1 1 0 0 0,0-1-1 0 0,1 0 1 0 0,-1 0 0 0 0,1 0-1 0 0,-1 1 1 0 0,1-1 0 0 0,0 1-42 0 0,0-2 11 0 0,-1 1 1 0 0,1-1 0 0 0,-1 1 0 0 0,1-1 0 0 0,-1 1 0 0 0,1 0 0 0 0,-1-1 0 0 0,0 1 0 0 0,1 0 0 0 0,-1-1 0 0 0,0 1 0 0 0,0 0 0 0 0,1 0 0 0 0,-1-1 0 0 0,0 1 0 0 0,0 0 0 0 0,0 0 0 0 0,0-1 0 0 0,0 1 0 0 0,0 0 0 0 0,0 0 0 0 0,0-1 0 0 0,0 1 0 0 0,0 0 0 0 0,-1 0 0 0 0,1-1 0 0 0,0 1 0 0 0,0 0 0 0 0,-1-1-12 0 0,1 2 11 0 0,0-1 6 0 0,0 1-1 0 0,1 0 1 0 0,-1-1 0 0 0,1 1-1 0 0,-1-1 1 0 0,1 1 0 0 0,-1-1-1 0 0,1 1 1 0 0,0-1-1 0 0,0 1 1 0 0,0-1 0 0 0,0 0-1 0 0,0 1-16 0 0,1 1 17 0 0,-1-2 7 0 0,0 0-1 0 0,0-1 0 0 0,0 0 0 0 0,1 1 0 0 0,-1-1 0 0 0,0 0 0 0 0,0 1 0 0 0,0-1 1 0 0,0 0-1 0 0,0 0 0 0 0,0 0 0 0 0,0 0 0 0 0,0 0 0 0 0,1 0 0 0 0,-1 0 0 0 0,0 0 0 0 0,0 0 1 0 0,0-1-24 0 0,0 1-25 0 0,13-2 124 0 0,-10-1-87 0 0,-2 1 3 0 0,32-20 56 0 0,-23 15-76 0 0,-1 0-1 0 0,12-5 6 0 0,-13 8-70 0 0,-6 2 13 0 0,5 1 34 0 0,-6 0-37 0 0,0 9-92 0 0,-1-4 143 0 0,-1-1 0 0 0,-1 0 0 0 0,1 0 0 0 0,0 0 0 0 0,-1 0 0 0 0,0 1 0 0 0,1-1 0 0 0,-1 0 0 0 0,-1 2 9 0 0,-2 9 1 0 0,3-10-1 0 0,-1 0 0 0 0,1 1 0 0 0,-1-1 0 0 0,0 0 0 0 0,0 0 0 0 0,-3 4 0 0 0,2-4 10 0 0,0 1 1 0 0,1-1 0 0 0,0 1 0 0 0,0 0 0 0 0,-1 2-11 0 0,-5 18 161 0 0,-1-1 0 0 0,-2-1 1 0 0,-3 7-162 0 0,5-12 349 0 0,4-10-18 0 0,1-1 0 0 0,-1 0 0 0 0,-1 1-1 0 0,-4 3-330 0 0,-9 14 156 0 0,13-18-206 0 0,0 0 1 0 0,0-1 0 0 0,-1 0 0 0 0,1 0-1 0 0,-1 0 1 0 0,0-1 0 0 0,-1 0 0 0 0,0 0-1 0 0,1-1 1 0 0,-1 1 0 0 0,-1-2 0 0 0,1 1-1 0 0,-1-2 1 0 0,1 1 0 0 0,-1-1 0 0 0,0 0-1 0 0,-4 0 50 0 0,0 0 126 0 0,10-1-116 0 0,0-1-1 0 0,0 1 1 0 0,0-1 0 0 0,0 0 0 0 0,0 0 0 0 0,0 0 0 0 0,0-1 0 0 0,0 1 0 0 0,0-1-1 0 0,-2 0-9 0 0,4 1 9 0 0,1 0-1 0 0,-1 0 0 0 0,0-1 0 0 0,0 1 0 0 0,1 0 0 0 0,-1 0 0 0 0,0 0 1 0 0,1-1-1 0 0,-1 1 0 0 0,0 0 0 0 0,0-1 0 0 0,1 1 0 0 0,-1-1 0 0 0,1 1 1 0 0,-1 0-1 0 0,0-1 0 0 0,1 0 0 0 0,-1 1 0 0 0,1-1 0 0 0,-1 1 0 0 0,1-1 1 0 0,-1 0-1 0 0,1 1 0 0 0,0-1 0 0 0,-1 0 0 0 0,1 0-8 0 0,0-1-22 0 0,0 1 0 0 0,-1-1-1 0 0,1 1 1 0 0,1-1 0 0 0,-1 0-1 0 0,0 1 1 0 0,0-1 0 0 0,1 0-1 0 0,-1-1 23 0 0,2-7-1068 0 0,2 2-3209 0 0,7 2-1420 0 0</inkml:trace>
  <inkml:trace contextRef="#ctx0" brushRef="#br0" timeOffset="819.431">2834 411 10016 0 0,'-24'3'230'0'0,"20"-3"30"0"0,4 0 18 0 0,-2 1-45 0 0,0 0-229 0 0,0 1 1 0 0,0-1-1 0 0,0 0 0 0 0,1 1 1 0 0,-1 0-1 0 0,0-1 0 0 0,1 1 0 0 0,-1 0 1 0 0,1 0-1 0 0,0 0 0 0 0,0 0 1 0 0,0 0-1 0 0,-1 0-4 0 0,-9 15 164 0 0,8-13-80 0 0,0 0 1 0 0,0 1-1 0 0,0-1 1 0 0,1 1-1 0 0,-2 3-84 0 0,-3 6 306 0 0,-9 7 123 0 0,13-18-352 0 0,1-1-1 0 0,0 1 1 0 0,0-1-1 0 0,0 1 1 0 0,0 0-1 0 0,1 0 1 0 0,-1-1-1 0 0,1 1 1 0 0,-1 1-1 0 0,1-1 1 0 0,0 0-77 0 0,0 1 117 0 0,0-1 0 0 0,0 1 1 0 0,0-1-1 0 0,0 1 1 0 0,-1-1-1 0 0,1 0 1 0 0,-1 0-1 0 0,0 0 0 0 0,0 1 1 0 0,0-2-1 0 0,0 1 1 0 0,-1 0-1 0 0,-2 2-117 0 0,4-3 53 0 0,-1 0 0 0 0,0-1 1 0 0,1 1-1 0 0,0 0 0 0 0,-1 1 0 0 0,1-1 0 0 0,0 0 0 0 0,0 1-53 0 0,0-1 55 0 0,0 0-1 0 0,-1 0 1 0 0,1 1-1 0 0,0-1 1 0 0,-1 0-1 0 0,1 0 1 0 0,-1 0 0 0 0,-1 1-55 0 0,2-2 152 0 0,1 1 88 0 0,0-2-232 0 0,0 0-1 0 0,0 0 1 0 0,0 0 0 0 0,0 0-1 0 0,0 0 1 0 0,0 0 0 0 0,0 0-1 0 0,0 0 1 0 0,0 1 0 0 0,0-1-1 0 0,0 0 1 0 0,0 0 0 0 0,0 0-1 0 0,0 0 1 0 0,0 0 0 0 0,0 0-1 0 0,0 1 1 0 0,0-1 0 0 0,0 0-1 0 0,0 0 1 0 0,0 0 0 0 0,0 0-1 0 0,0 0 1 0 0,0 0 0 0 0,0 0-1 0 0,0 1 1 0 0,0-1 0 0 0,0 0-1 0 0,0 0 1 0 0,0 0 0 0 0,0 0-1 0 0,0 0 1 0 0,1 0 0 0 0,-1 0-1 0 0,0 0 1 0 0,0 0 0 0 0,0 0-1 0 0,0 0 1 0 0,0 0 0 0 0,0 0-1 0 0,0 1 1 0 0,1-1 0 0 0,-1 0 0 0 0,0 0-1 0 0,0 0 1 0 0,0 0-8 0 0,6 0 251 0 0,0 1 1 0 0,1-1-1 0 0,-1 0 0 0 0,0 0 1 0 0,0-1-1 0 0,0 0 0 0 0,0 0 1 0 0,0-1-252 0 0,49-14 925 0 0,-49 13-1090 0 0,0 0-1 0 0,0-1 1 0 0,0 1 0 0 0,-1-1 0 0 0,0 0 0 0 0,1 0 0 0 0,-2-1 165 0 0,8-4-30 0 0,-10 6 38 0 0,0 1-1 0 0,0 0 1 0 0,0-1-1 0 0,0 1 0 0 0,0-1 1 0 0,0 0-1 0 0,-1 1 1 0 0,1-1-1 0 0,-1 0 0 0 0,0 0 1 0 0,0 0-1 0 0,1-1-7 0 0,2-8 7 0 0,-4 12-6 0 0,0-1-1 0 0,0 1 0 0 0,0-1 0 0 0,0 1 0 0 0,1-1 0 0 0,-1 1 0 0 0,0-1 0 0 0,0 1 1 0 0,0-1-1 0 0,0 1 0 0 0,0-1 0 0 0,0 1 0 0 0,-1-1 0 0 0,1 1 0 0 0,0-1 0 0 0,0 0 1 0 0,0 1-1 0 0,0-1 0 0 0,-1 1 0 0 0,1 0 0 0 0,0-1 0 0 0,0 1 0 0 0,-1-1 0 0 0,1 1 1 0 0,0-1-1 0 0,-1 1 0 0 0,1 0 0 0 0,0-1 0 0 0,-1 1 0 0 0,1-1 0 0 0,-1 1 0 0 0,1 0 1 0 0,-1 0-1 0 0,1-1 0 0 0,-1 1 0 0 0,1 0 0 0 0,-1 0 0 0 0,1 0 0 0 0,-1-1 0 0 0,1 1 0 0 0,-1 0 0 0 0,-10-8 62 0 0,10 4-47 0 0,1 3-13 0 0,-1 1 1 0 0,1-1-1 0 0,0 1 1 0 0,0 0-1 0 0,0-1 1 0 0,0 1-1 0 0,0-1 1 0 0,-1 1-1 0 0,1 0 1 0 0,0-1-1 0 0,0 1 1 0 0,-1 0 0 0 0,1-1-1 0 0,0 1 1 0 0,0 0-1 0 0,-1-1 1 0 0,1 1-1 0 0,0 0 1 0 0,-1 0-1 0 0,1-1 1 0 0,0 1-1 0 0,-1 0 1 0 0,1 0-1 0 0,-1 0 1 0 0,1 0-1 0 0,-1-1-2 0 0,-6-1-18 0 0,1 1-1 0 0,-1-1 1 0 0,0 1-1 0 0,-1 1 0 0 0,1-1 1 0 0,0 1-1 0 0,0 0 1 0 0,0 1-1 0 0,0 0 1 0 0,-2 0 18 0 0,-5 3-669 0 0,9-2-714 0 0,-1-2-2418 0 0,6 0-1499 0 0</inkml:trace>
  <inkml:trace contextRef="#ctx0" brushRef="#br0" timeOffset="1122.307">3065 367 9872 0 0,'0'0'222'0'0,"1"1"-174"0"0,-1-1 0 0 0,1 1-1 0 0,-1 0 1 0 0,1 0-1 0 0,-1-1 1 0 0,0 1-1 0 0,1 0 1 0 0,-1 0 0 0 0,0 0-1 0 0,1-1 1 0 0,-1 1-1 0 0,0 0 1 0 0,0 0 0 0 0,0 0-1 0 0,0 0 1 0 0,0 0-48 0 0,-1 0 2 0 0,1 1 1 0 0,0-1 0 0 0,-1 1 0 0 0,1-1 0 0 0,0 1 0 0 0,-1-1-1 0 0,1 1 1 0 0,0-1 0 0 0,0 1 0 0 0,0-1 0 0 0,1 1 0 0 0,-1-1-1 0 0,0 1 1 0 0,0-1 0 0 0,1 1 0 0 0,-1-1 0 0 0,1 1-3 0 0,-1 0 55 0 0,0 0 1 0 0,0 0-1 0 0,-1 0 1 0 0,1 0 0 0 0,0 0-1 0 0,-1 0 1 0 0,0 0-1 0 0,1 0 1 0 0,-1 0-1 0 0,0-1 1 0 0,0 1 0 0 0,0 0-1 0 0,0-1 1 0 0,0 1-1 0 0,-1 0 1 0 0,1-1-56 0 0,-8 16 591 0 0,4-7-164 0 0,1 1 1 0 0,-1-1-1 0 0,-1 0 1 0 0,-2 3-428 0 0,-8 13 700 0 0,13-21-572 0 0,0 1 0 0 0,0-1-1 0 0,-1 0 1 0 0,1 0 0 0 0,-1 0-1 0 0,-1 0 1 0 0,1-1 0 0 0,-3 3-128 0 0,2-2 132 0 0,0 0 1 0 0,0 0-1 0 0,0 0 1 0 0,-3 7-133 0 0,4-7 55 0 0,0 1 0 0 0,0-1 0 0 0,-1 0 0 0 0,0 0 0 0 0,-3 3-55 0 0,-52 37 197 0 0,51-38-144 0 0,-4 0-464 0 0,8-7-2472 0 0,5 0-2150 0 0</inkml:trace>
  <inkml:trace contextRef="#ctx0" brushRef="#br0" timeOffset="1293.832">2903 489 2760 0 0,'1'0'171'0'0,"33"-2"35"0"0,-24 3 3208 0 0,2 2 4761 0 0,1 1-7179 0 0,-10-4-870 0 0,1 1 0 0 0,0 0 1 0 0,0 0-1 0 0,0 1 0 0 0,-1-1 0 0 0,1 1 1 0 0,-1 0-1 0 0,1 0 0 0 0,-1 0 0 0 0,1 0 0 0 0,-1 0 1 0 0,0 1-1 0 0,0 0 0 0 0,0-1 0 0 0,0 2-126 0 0,-1-1 81 0 0,0 0 0 0 0,1 0 0 0 0,-1-1 0 0 0,1 1 0 0 0,0-1 0 0 0,-1 0 0 0 0,4 2-81 0 0,-3-2 17 0 0,-1 0 0 0 0,1 0 0 0 0,-1 0 0 0 0,1 0 0 0 0,-1 0-1 0 0,0 0 1 0 0,0 1 0 0 0,0-1 0 0 0,0 1 0 0 0,-1 0-1 0 0,2 0-16 0 0,5 9 0 0 0,8 1 0 0 0</inkml:trace>
  <inkml:trace contextRef="#ctx0" brushRef="#br0" timeOffset="1970.621">3605 719 7832 0 0,'2'-10'541'0'0,"0"0"0"0"0,1 0-1 0 0,2-8-540 0 0,-4 14 664 0 0,0 0 0 0 0,-1 0 0 0 0,1-1-1 0 0,-1 1 1 0 0,0-2-664 0 0,-1 2 209 0 0,0 0 0 0 0,0 0 0 0 0,0 0 0 0 0,-1 1 0 0 0,1-1 0 0 0,-1 0-1 0 0,0 1 1 0 0,0-1 0 0 0,0 1 0 0 0,-1-1-209 0 0,2 3 290 0 0,1 0-237 0 0,-1 1 1 0 0,1-1 0 0 0,-1 0 0 0 0,1 0-1 0 0,-1 1 1 0 0,0-1 0 0 0,0 0 0 0 0,1 1 0 0 0,-1-1-1 0 0,0 1 1 0 0,0-1 0 0 0,0 1 0 0 0,1-1-1 0 0,-1 1 1 0 0,0 0 0 0 0,0-1 0 0 0,0 1 0 0 0,0 0-1 0 0,0 0-53 0 0,-4-3 202 0 0,3 2 77 0 0,-15 5 1730 0 0,9-3-2067 0 0,1 1 0 0 0,0-1 0 0 0,0 2 0 0 0,0-1 0 0 0,1 1 0 0 0,-1 0 0 0 0,1 0 0 0 0,-6 4 58 0 0,-1 1 26 0 0,0 1 0 0 0,1 1-1 0 0,0 1 1 0 0,0 0 0 0 0,1 0-1 0 0,-7 9-25 0 0,1-1 44 0 0,14-15-36 0 0,1-1-1 0 0,-1 1 1 0 0,1-1 0 0 0,0 1 0 0 0,0 0 0 0 0,0 0-1 0 0,-1 2-7 0 0,-8 18 31 0 0,-7 1 16 0 0,13-20-35 0 0,0 1 1 0 0,0 0-1 0 0,1 1 0 0 0,0-1 1 0 0,1 1-1 0 0,-1 0 0 0 0,1 1-12 0 0,0 0 35 0 0,0 1 0 0 0,0-1-1 0 0,-1-1 1 0 0,0 1 0 0 0,0 0-1 0 0,-3 2-34 0 0,5-7 9 0 0,1 0 0 0 0,-1-1 0 0 0,1 1 0 0 0,0 0 0 0 0,0 0 0 0 0,0 0-1 0 0,-1 2-8 0 0,2-1 12 0 0,-1-1 0 0 0,0 0 0 0 0,0 0-1 0 0,-1 0 1 0 0,1 0 0 0 0,-1 0-1 0 0,-1 1-11 0 0,-32 42 166 0 0,29-37-138 0 0,0-1 1 0 0,-1-1-1 0 0,1 1 1 0 0,-1-1-1 0 0,-1 0 0 0 0,-1 1-28 0 0,-3 7 37 0 0,12-14-31 0 0,-1 1-1 0 0,1-1 0 0 0,-1 0 0 0 0,0 0 0 0 0,0 0 1 0 0,0 0-1 0 0,1 1 0 0 0,-1-1 0 0 0,0 0 0 0 0,0-1 1 0 0,0 1-1 0 0,-1 0 0 0 0,1 0 0 0 0,0 0 0 0 0,0-1 1 0 0,0 1-1 0 0,-1 0-5 0 0,-4 1-235 0 0,9-1-640 0 0,1-2 379 0 0,-2 1-1031 0 0</inkml:trace>
  <inkml:trace contextRef="#ctx0" brushRef="#br0" timeOffset="2224.07">3196 821 6912 0 0,'-16'-4'314'0'0,"13"3"-6"0"0,-10 1 220 0 0,11 1 6651 0 0,3 1-7056 0 0,1-1 1 0 0,0 1 0 0 0,0 0-1 0 0,0 0 1 0 0,0-1 0 0 0,1 1-1 0 0,-1-1 1 0 0,0 0-1 0 0,1 1 1 0 0,-1-1 0 0 0,1 0-1 0 0,-1-1 1 0 0,1 1 0 0 0,0 0-1 0 0,-1-1 1 0 0,1 1-1 0 0,-1-1 1 0 0,2 0-124 0 0,20 6 477 0 0,-1 1-281 0 0,1-1 0 0 0,22 3-196 0 0,-28-7-226 0 0,-1-1 0 0 0,1 0 0 0 0,8-2 226 0 0,4 1-5105 0 0,-15 0-303 0 0</inkml:trace>
  <inkml:trace contextRef="#ctx0" brushRef="#br0" timeOffset="2392.255">3570 888 11488 0 0,'-4'9'880'0'0,"-1"-4"-604"0"0,4-4-269 0 0,0 0 0 0 0,1-1 1 0 0,-1 1-1 0 0,0 0 0 0 0,1 0 0 0 0,-1-1 0 0 0,0 1 0 0 0,1 0 1 0 0,-1 0-1 0 0,1 0 0 0 0,-1 0 0 0 0,1 0 0 0 0,0 0 0 0 0,-1 0 1 0 0,1 0-8 0 0,-1 2 50 0 0,0 0 1 0 0,0 0 0 0 0,0 0 0 0 0,0 0 0 0 0,-1-1-1 0 0,1 1 1 0 0,-1 0 0 0 0,0-1 0 0 0,0 2-51 0 0,-10 15 1055 0 0,-4 8 386 0 0,12-21-1063 0 0,1 0-1 0 0,-1 0 0 0 0,1 1 0 0 0,0 0 0 0 0,-1 2-377 0 0,3-7 82 0 0,0 0 0 0 0,0 1 0 0 0,-1-1-1 0 0,1 0 1 0 0,-1 0 0 0 0,1 0-1 0 0,-1 0 1 0 0,0 0 0 0 0,0-1-1 0 0,0 1-81 0 0,-9 10 363 0 0,6-6-222 0 0,-1-1 0 0 0,0 0-1 0 0,0 0 1 0 0,0 0 0 0 0,-1 0 0 0 0,-5 2-141 0 0,8-5 21 0 0,3-1 45 0 0,0 0 1 0 0,-3 0-203 0 0,3 0-644 0 0,7-2-1420 0 0,3-1 1058 0 0</inkml:trace>
  <inkml:trace contextRef="#ctx0" brushRef="#br0" timeOffset="2561.211">3739 843 8808 0 0,'0'0'384'0'0,"0"0"96"0"0,0 0-384 0 0,0 0-96 0 0,0 0 0 0 0,0 0 0 0 0,0 0 0 0 0,0 0 80 0 0,0 0-80 0 0,0 0-2592 0 0,0 0-576 0 0</inkml:trace>
  <inkml:trace contextRef="#ctx0" brushRef="#br0" timeOffset="2977.21">3885 841 11720 0 0,'0'0'532'0'0,"0"0"-4"0"0,0 0-284 0 0,0 0 52 0 0,0 0 65 0 0,-10 16 1086 0 0,6-10-989 0 0,0-1 1 0 0,1 1 0 0 0,-1-1-1 0 0,-1 6-458 0 0,2-5 316 0 0,-1 1 0 0 0,0-1-1 0 0,0 0 1 0 0,-1 0-316 0 0,-63 89 1486 0 0,8-16-1002 0 0,20-26-349 0 0,13-20-3 0 0,-1-1 0 0 0,-4 0-132 0 0,20-18 57 0 0,-8 6 3 0 0,16-18-126 0 0,3-2-284 0 0,1 0-132 0 0,0 0-812 0 0,0 0-3295 0 0,0 0-1413 0 0</inkml:trace>
  <inkml:trace contextRef="#ctx0" brushRef="#br0" timeOffset="3284.193">3978 971 8288 0 0,'0'0'638'0'0,"0"0"-247"0"0,0 0 497 0 0,0 0 264 0 0,-7 1 1673 0 0,-1 5-2450 0 0,1 1 1 0 0,-1 0-1 0 0,1 0 0 0 0,1 1 0 0 0,-1-1 1 0 0,2 1-1 0 0,-1 1 0 0 0,0 1-375 0 0,-4 5 667 0 0,-1-1 0 0 0,-3 4-667 0 0,-14 15 865 0 0,-21 34-865 0 0,11-15 158 0 0,4-9-30 0 0,-19 16-128 0 0,46-49-28 0 0,0-2-1302 0 0,1-3-2887 0 0,-3-2-1845 0 0</inkml:trace>
  <inkml:trace contextRef="#ctx0" brushRef="#br0" timeOffset="3891.135">3757 1238 8752 0 0,'0'0'673'0'0,"7"0"552"0"0,8 3 913 0 0,-1 0-1 0 0,8 4-2137 0 0,-13-4 480 0 0,0 0 0 0 0,0-1 0 0 0,0 0 0 0 0,0 0 0 0 0,1-1 0 0 0,-1 0 0 0 0,10-1-480 0 0,0-2 212 0 0,2 1-114 0 0,-1-2 0 0 0,11-2-98 0 0,-7 2 78 0 0,-20 3-61 0 0,1-1 0 0 0,-1 1 0 0 0,0-1 0 0 0,0 1 0 0 0,0-1 0 0 0,0-1 0 0 0,0 1 0 0 0,1-1-17 0 0,16-6 84 0 0,-17 7-58 0 0,-4 1-23 0 0,1 0 0 0 0,0 0-1 0 0,-1 0 1 0 0,1 0 0 0 0,-1 0 0 0 0,1 0-1 0 0,0 0 1 0 0,-1-1 0 0 0,1 1-1 0 0,-1 0 1 0 0,1 0 0 0 0,-1 0-1 0 0,1-1 1 0 0,-1 1 0 0 0,1 0-1 0 0,-1-1 1 0 0,1 1 0 0 0,-1-1-1 0 0,1 1 1 0 0,-1 0-3 0 0,7-8 54 0 0,-7 8-54 0 0,0-1 0 0 0,1 1 0 0 0,-1 0 1 0 0,0 0-1 0 0,0 0 0 0 0,0 0 0 0 0,1 0 1 0 0,-1-1-1 0 0,0 1 0 0 0,0 0 0 0 0,0 0 1 0 0,0 0-1 0 0,0 0 0 0 0,0-1 0 0 0,0 1 1 0 0,1 0-1 0 0,-1 0 0 0 0,0 0 0 0 0,0-1 0 0 0,0 1 1 0 0,0 0-1 0 0,0 0 0 0 0,0 0 0 0 0,0-1 1 0 0,0 1-1 0 0,0 0 0 0 0,0 0 0 0 0,0-1 1 0 0,0 1-1 0 0,0 0 0 0 0,0 0 0 0 0,0 0 1 0 0,0-1-1 0 0,0 1 0 0 0,-1 0 0 0 0,1 0 0 0 0,0 0 1 0 0,0-1-1 0 0,0 1 0 0 0,0 0 0 0 0,0 0 1 0 0,0 0-1 0 0,-1 0 0 0 0,1-1 0 0 0,0 1 1 0 0,0 0-1 0 0,0 0 0 0 0,0 0 0 0 0,-1 0 0 0 0,-5-3-1 0 0,1 2-4 0 0,-1-1 0 0 0,0 2-1 0 0,1-1 1 0 0,-1 1 0 0 0,0-1 0 0 0,0 2-1 0 0,1-1 1 0 0,-1 1 0 0 0,0-1-1 0 0,1 2 1 0 0,-1-1 0 0 0,1 0-1 0 0,-1 1 1 0 0,1 0 0 0 0,0 1-1 0 0,-1-1 1 0 0,-3 4 5 0 0,-8 4-17 0 0,0 0-1 0 0,1 2 1 0 0,0 0-1 0 0,-7 8 18 0 0,13-11 0 0 0,1 0 0 0 0,-7 8 0 0 0,14-14 0 0 0,0-1 0 0 0,0 1 0 0 0,0-1 0 0 0,1 1 0 0 0,-1 0 0 0 0,1 0 0 0 0,-1 0 0 0 0,1 0 0 0 0,0 0 0 0 0,0 0 0 0 0,1 0 0 0 0,-1 0 0 0 0,0 3 0 0 0,1-4 0 0 0,0 0 0 0 0,0 1-1 0 0,0-1 1 0 0,1 0 0 0 0,-1 0-1 0 0,0 0 1 0 0,1 1 0 0 0,0-1-1 0 0,-1 0 1 0 0,1 0 0 0 0,0 0-1 0 0,0 0 1 0 0,0 0 0 0 0,0 0-1 0 0,1 0 1 0 0,-1-1 0 0 0,0 1-1 0 0,1 0 1 0 0,-1-1 0 0 0,2 1 0 0 0,-1 0 5 0 0,1 0 0 0 0,0-1 1 0 0,-1 1-1 0 0,1-1 1 0 0,0 0-1 0 0,0 0 1 0 0,0 0-1 0 0,0 0 1 0 0,0-1-1 0 0,0 1 1 0 0,0-1-1 0 0,0 0 1 0 0,2 0-6 0 0,5 0 21 0 0,1-1 0 0 0,-1 0 0 0 0,1-1-1 0 0,-1 0 1 0 0,1-1 0 0 0,-1 0 0 0 0,0 0 0 0 0,1-2-21 0 0,23-10-334 0 0,27-16 334 0 0,18-15-394 0 0,-72 42 359 0 0,-5 2 32 0 0,1 1 1 0 0,-1 0 0 0 0,0-1 0 0 0,1 1-1 0 0,-1 0 1 0 0,1 0 0 0 0,0 0-1 0 0,-1 0 1 0 0,1 1 0 0 0,0-1-1 0 0,0 1 1 0 0,-1 0 0 0 0,1 0-1 0 0,0 0 1 0 0,0 0 0 0 0,-1 0-1 0 0,1 0 1 0 0,2 1 2 0 0,-3 0-12 0 0,-1 0 0 0 0,1 0 0 0 0,-1 0 0 0 0,0 0 0 0 0,1 0-1 0 0,-1 1 1 0 0,0-1 0 0 0,0 0 0 0 0,0 1 0 0 0,0-1 0 0 0,0 1 0 0 0,0-1 0 0 0,0 1-1 0 0,0-1 1 0 0,0 1 0 0 0,-1 0 0 0 0,1-1 0 0 0,-1 1 0 0 0,1 0 0 0 0,-1 0 0 0 0,0-1 0 0 0,0 1-1 0 0,1 1 13 0 0,-1 0-25 0 0,1 5 31 0 0,0 0 1 0 0,-1 0-1 0 0,0 0 0 0 0,-1 0 0 0 0,1 0 0 0 0,-2 0 1 0 0,0 3-7 0 0,-4 12 211 0 0,-7 18-211 0 0,-2 8 222 0 0,9-36 9 0 0,4-11 167 0 0,4-7-81 0 0,9-20-19 0 0,1 0 0 0 0,1 1 0 0 0,14-18-298 0 0,98-127-2793 0 0,-92 127 1770 0 0</inkml:trace>
  <inkml:trace contextRef="#ctx0" brushRef="#br0" timeOffset="6726.097">706 1382 2304 0 0,'0'0'101'0'0,"0"0"129"0"0,0 0 452 0 0,0 0 197 0 0,0 0 38 0 0,0 0-92 0 0,0 0-425 0 0,0 0-189 0 0,0 0-34 0 0,0 0 21 0 0,0 0 115 0 0,0 0 51 0 0,0 0 11 0 0,0 0-2 0 0,0 0-10 0 0,0 0-3 0 0,0 0 0 0 0,0 0-24 0 0,0 0-102 0 0,0 0-46 0 0,0 0-10 0 0,0 0-12 0 0,0 0-39 0 0,0 0-20 0 0,7-3 195 0 0,4-2-28 0 0,-10 5-144 0 0,13-4 450 0 0,64-1 31 0 0,-51 2-420 0 0,1 1 1 0 0,21 2-192 0 0,73 7 425 0 0,-87-5-203 0 0,-9-1-73 0 0,1 1 0 0 0,9 3-149 0 0,-20-3 19 0 0,5 2 61 0 0,21 6-80 0 0,-27-6 39 0 0,1 0 0 0 0,9 0-39 0 0,29 6 54 0 0,-18-1-28 0 0,-18-4 12 0 0,0-1-1 0 0,-1 2 0 0 0,12 6-37 0 0,-19-8 45 0 0,10 6 28 0 0,-17-5-116 0 0,0 0-300 0 0,-2-4-3919 0 0,-1-1 22 0 0</inkml:trace>
  <inkml:trace contextRef="#ctx0" brushRef="#br0" timeOffset="7341.945">1028 1251 6392 0 0,'0'0'290'0'0,"0"0"-3"0"0,12-9 2682 0 0,-7 5-2463 0 0,-6 4-423 0 0,1 0-1 0 0,0 0 1 0 0,0 0 0 0 0,0 0-1 0 0,0 0 1 0 0,0 0 0 0 0,0 0 0 0 0,-1 0-1 0 0,1 0 1 0 0,0 0 0 0 0,0 0-1 0 0,0 0 1 0 0,0 0 0 0 0,0-1-1 0 0,0 1 1 0 0,0 0 0 0 0,-1 0-1 0 0,1 0 1 0 0,0 0 0 0 0,0 0-1 0 0,0 0 1 0 0,0 0 0 0 0,0 0-1 0 0,0 0 1 0 0,0-1 0 0 0,0 1-1 0 0,0 0 1 0 0,0 0 0 0 0,0 0-1 0 0,0 0 1 0 0,0 0 0 0 0,0 0-1 0 0,0-1 1 0 0,0 1 0 0 0,-1 0 0 0 0,1 0-1 0 0,0 0 1 0 0,1 0 0 0 0,-1 0-1 0 0,0 0 1 0 0,0-1 0 0 0,0 1-1 0 0,0 0 1 0 0,0 0 0 0 0,0 0-1 0 0,0 0 1 0 0,0 0 0 0 0,0 0-1 0 0,0-1 1 0 0,0 1 0 0 0,0 0-1 0 0,0 0 1 0 0,0 0 0 0 0,0 0-1 0 0,0 0 1 0 0,1 0 0 0 0,-1 0-1 0 0,0 0 1 0 0,0 0 0 0 0,0-1 0 0 0,0 1-83 0 0,-3 1 13 0 0,0-1 0 0 0,-1 0 1 0 0,1 1-1 0 0,0 0 0 0 0,0 0 1 0 0,-1 0-1 0 0,1 0 0 0 0,0 0 1 0 0,0 0-1 0 0,0 1 0 0 0,1 0 1 0 0,-1 0-14 0 0,-36 19 111 0 0,0-1 0 0 0,-21 6-111 0 0,-41 21 34 0 0,74-36 19 0 0,27-11-42 0 0,-1 0 0 0 0,1 0 0 0 0,-1 1 1 0 0,1-1-1 0 0,0 0 0 0 0,-1 1 0 0 0,1-1 1 0 0,-1 0-1 0 0,1 1 0 0 0,0-1 0 0 0,-1 0 0 0 0,1 1 1 0 0,0-1-1 0 0,-1 1 0 0 0,1-1 0 0 0,0 1 0 0 0,0-1 1 0 0,-1 1-1 0 0,1-1 0 0 0,0 1 0 0 0,0-1 0 0 0,0 1 1 0 0,0-1-1 0 0,0 1 0 0 0,0-1 0 0 0,0 1 1 0 0,0-1-1 0 0,0 1 0 0 0,0-1 0 0 0,0 1 0 0 0,0-1 1 0 0,0 1-1 0 0,0-1 0 0 0,0 1 0 0 0,0 0 0 0 0,1-1 1 0 0,-1 0-1 0 0,0 1 0 0 0,0-1 0 0 0,1 1 0 0 0,-1-1 1 0 0,0 1-1 0 0,0-1 0 0 0,1 1 0 0 0,-1-1 1 0 0,1 0-1 0 0,-1 1 0 0 0,0-1 0 0 0,1 0 0 0 0,0 1-11 0 0,1 1-51 0 0,0 1 70 0 0,1-1-1 0 0,-1 1 1 0 0,1-1-1 0 0,0 0 0 0 0,0 1 1 0 0,0-1-1 0 0,0-1 1 0 0,0 1-1 0 0,0 0 1 0 0,0-1-1 0 0,1 0 1 0 0,-1 1-19 0 0,15 6 119 0 0,19 6 28 0 0,-29-11-110 0 0,0 0 1 0 0,0 0-1 0 0,6 4-37 0 0,10 5 92 0 0,-14-6 106 0 0,1-1 0 0 0,-2 1-1 0 0,5 4-197 0 0,0 0 1 0 0,0 1 0 0 0,-1 1-1 0 0,-1 0 1 0 0,1 1-1 0 0,-1 1 0 0 0,-4-5-489 0 0,0 0 1 0 0,1-1-1 0 0,5 4 489 0 0,-2-2-1802 0 0,-10-8 524 0 0</inkml:trace>
  <inkml:trace contextRef="#ctx0" brushRef="#br0" timeOffset="8355.172">1242 1818 3224 0 0,'0'0'143'0'0,"0"0"177"0"0,0 0 638 0 0,0 0 275 0 0,0 0 58 0 0,0 0-83 0 0,0 0-395 0 0,0 0-167 0 0,0 0-36 0 0,0 0-43 0 0,14-4 562 0 0,24-1-327 0 0,88-25 294 0 0,-98 22-1024 0 0,-11 4-36 0 0,1-2 0 0 0,13-5-36 0 0,-26 7 10 0 0,-4 3 49 0 0,-9-2 112 0 0,3 1-166 0 0,0 0 0 0 0,0 0 0 0 0,0 1 0 0 0,0-1 1 0 0,0 1-1 0 0,0 0 0 0 0,0 1 0 0 0,0-1 1 0 0,-1 1-1 0 0,1 0 0 0 0,0 0 0 0 0,0 1 1 0 0,0-1-1 0 0,-4 2-5 0 0,-10 3 46 0 0,1 0-1 0 0,1 1 1 0 0,-9 4-46 0 0,20-8 125 0 0,-1 1-1 0 0,0 0 1 0 0,1 1 0 0 0,0 0-1 0 0,-1 0 1 0 0,1 0-1 0 0,1 1 1 0 0,-1-1 0 0 0,0 2-125 0 0,4-4 53 0 0,1 0 0 0 0,-1 0-1 0 0,0 1 1 0 0,1-1 0 0 0,-1 0 0 0 0,1 1 0 0 0,0-1 0 0 0,0 1 0 0 0,0-1 0 0 0,0 1 0 0 0,0-1 0 0 0,1 1 0 0 0,-1 0 0 0 0,1 0 0 0 0,0-1 0 0 0,0 1 0 0 0,0 0 0 0 0,0-1 0 0 0,0 1 0 0 0,0 0 0 0 0,1 0 0 0 0,-1-1 0 0 0,1 1 0 0 0,0 0-1 0 0,0 0-52 0 0,2 3 315 0 0,-1 0-1 0 0,2-1 0 0 0,-1 1 0 0 0,0-1 0 0 0,1 0 0 0 0,0 0 1 0 0,1 0-1 0 0,1 1-314 0 0,4 6 305 0 0,-5-8-322 0 0,0 0 1 0 0,1-1-1 0 0,-1 1 1 0 0,0-1-1 0 0,1 0 1 0 0,0 0-1 0 0,0-1 0 0 0,0 0 1 0 0,0 0-1 0 0,0 0 1 0 0,6 1 16 0 0,11 3-137 0 0,-10-2-331 0 0,-7-1 177 0 0,1-1 1 0 0,0 0-1 0 0,-1 0 1 0 0,1-1-1 0 0,0 0 0 0 0,2 0 291 0 0,4-3-512 0 0</inkml:trace>
  <inkml:trace contextRef="#ctx0" brushRef="#br0" timeOffset="8612.576">1652 1673 5528 0 0,'0'0'422'0'0,"0"0"-276"0"0,3-2 94 0 0,-3 1 922 0 0,2-4 1423 0 0,-2 6 2364 0 0,0 82-1436 0 0,-17 88-4000 0 0,12-94 820 0 0,6-23 203 0 0,-1-52-1648 0 0,0-2-5215 0 0</inkml:trace>
  <inkml:trace contextRef="#ctx0" brushRef="#br0" timeOffset="9097.374">1642 1839 11256 0 0,'0'0'514'0'0,"1"0"-6"0"0,3 0-434 0 0,-1 1 0 0 0,1-1 0 0 0,-1 1 0 0 0,0-1 0 0 0,1 1 0 0 0,-1 0-1 0 0,0 0-72 0 0,15 3 395 0 0,11-3 1135 0 0,24 4-1531 0 0,-32-2 284 0 0,1-1 1 0 0,0-1-1 0 0,-1-1 1 0 0,2-1-285 0 0,-16 1-156 0 0,-1-1 1 0 0,1 0-1 0 0,0-1 0 0 0,-1 1 1 0 0,1-1-1 0 0,-1-1 0 0 0,0 1 1 0 0,4-3 155 0 0,-9 4-1639 0 0,-4 1 704 0 0,-9 2 578 0 0,8-1 581 0 0,-1 0 1 0 0,1 0 0 0 0,-1 1-1 0 0,1 0 1 0 0,-4 1-225 0 0,0 3 382 0 0,0-1 0 0 0,1 1 0 0 0,-1 1 0 0 0,1 0 0 0 0,1 0 0 0 0,-1 0 0 0 0,1 1-382 0 0,3-4 85 0 0,0 0-1 0 0,0 1 0 0 0,0-1 0 0 0,0 1 0 0 0,1 0 0 0 0,0 0 0 0 0,0 0 0 0 0,0 0 0 0 0,1 0 0 0 0,0 0 0 0 0,0 0 0 0 0,0 1 0 0 0,0 2-84 0 0,1-6 21 0 0,0-1-1 0 0,0 0 1 0 0,0 1-1 0 0,0-1 1 0 0,0 0-1 0 0,0 0 0 0 0,0 1 1 0 0,1-1-1 0 0,-1 0 1 0 0,1 0-1 0 0,-1 1 0 0 0,1-1 1 0 0,-1 0-1 0 0,1 0 1 0 0,-1 0-1 0 0,1 0 0 0 0,0 0 1 0 0,0 0-1 0 0,0 0 1 0 0,-1 0-1 0 0,1 0 0 0 0,1 0-20 0 0,1 1 62 0 0,-1-1 1 0 0,0 0-1 0 0,1 0 0 0 0,0-1 0 0 0,-1 1 0 0 0,1 0 0 0 0,-1-1 0 0 0,1 0 0 0 0,2 1-62 0 0,-2-1 40 0 0,0 0 0 0 0,0 0 0 0 0,0 0 0 0 0,0-1 0 0 0,0 1 0 0 0,0-1-1 0 0,0 1 1 0 0,0-1 0 0 0,0 0 0 0 0,0 0 0 0 0,0 0 0 0 0,0-1-1 0 0,0 1 1 0 0,0-1 0 0 0,-1 0 0 0 0,2 0-40 0 0,3-5 46 0 0,1 1 0 0 0,-1-1 0 0 0,0-1-1 0 0,2-2-45 0 0,-5 5 30 0 0,25-37 231 0 0,-20 31-201 0 0,-3 0-70 0 0,-6 10-60 0 0,0 1 2 0 0,0 0 4 0 0,0 0 0 0 0,3 3 0 0 0,4 11 0 0 0,-5-8 49 0 0,-1 1 0 0 0,1-1 0 0 0,-1 1-1 0 0,0 3 16 0 0,0-5 9 0 0,-1 0 0 0 0,1 0 0 0 0,0 0-1 0 0,0 0 1 0 0,1 0 0 0 0,0-1-1 0 0,1 4-8 0 0,0-3-25 0 0,1 0 0 0 0,-1 0 0 0 0,1-1 0 0 0,3 3 25 0 0,1-5-5098 0 0,-2 0-551 0 0</inkml:trace>
  <inkml:trace contextRef="#ctx0" brushRef="#br0" timeOffset="9375.934">2116 1684 10136 0 0,'0'0'777'0'0,"-3"7"404"0"0,4-4-787 0 0,0 0-1 0 0,0 0 0 0 0,-1 0 1 0 0,0 0-1 0 0,1 0 0 0 0,-1 1 0 0 0,0-1 1 0 0,-1 0-1 0 0,1 1-393 0 0,0 18 316 0 0,0-20-233 0 0,0 1-1 0 0,0 0 1 0 0,0 0-1 0 0,-1 0 0 0 0,1 0 1 0 0,-1 0-1 0 0,0 0 1 0 0,0 2-83 0 0,-4 20 685 0 0,5-2-209 0 0,-1-14-315 0 0,1 0 1 0 0,0 0-1 0 0,0 0 1 0 0,1 0-1 0 0,2 5-161 0 0,1 16 149 0 0,-3-25-132 0 0,-1 0-1 0 0,1-1 0 0 0,0 1 1 0 0,0 0-1 0 0,0 0 1 0 0,1 0-1 0 0,0 0-16 0 0,2 4 42 0 0,-1-3-21 0 0,0-1 1 0 0,-1 1-1 0 0,0-1 1 0 0,0 1-1 0 0,1 3-21 0 0,-3-5-37 0 0,2-1 1 0 0,-1 1-1 0 0,0-1 0 0 0,1 1 0 0 0,-1-1 0 0 0,1 0 0 0 0,0 0 0 0 0,0 0 0 0 0,1 1 37 0 0,8 9-5311 0 0,-7-8-429 0 0</inkml:trace>
  <inkml:trace contextRef="#ctx0" brushRef="#br0" timeOffset="9974.893">2422 1853 12440 0 0,'0'0'565'0'0,"-2"0"-5"0"0,-1 0-502 0 0,1 0-1 0 0,-1 1 1 0 0,0-1 0 0 0,1 0 0 0 0,-1 1-1 0 0,1 0 1 0 0,-1-1 0 0 0,1 1 0 0 0,0 0-1 0 0,-1 0 1 0 0,1 0 0 0 0,0 1 0 0 0,-1-1-1 0 0,1 1 1 0 0,0-1 0 0 0,0 1 0 0 0,-1 1-58 0 0,-21 13 958 0 0,20-14-860 0 0,2-1-30 0 0,0-1-1 0 0,1 1 1 0 0,-1 0-1 0 0,1 0 1 0 0,-1-1-1 0 0,1 1 1 0 0,-1 0 0 0 0,1 0-1 0 0,0 1 1 0 0,-1-1-1 0 0,1 0 1 0 0,0 0-1 0 0,0 1 1 0 0,0-1-1 0 0,0 1 1 0 0,0-1-1 0 0,0 1 1 0 0,0-1 0 0 0,0 1-1 0 0,1 0-67 0 0,-1 0 142 0 0,0 0 1 0 0,-1-1-1 0 0,1 1 0 0 0,0 0 1 0 0,0 0-1 0 0,-1-1 0 0 0,1 1 0 0 0,-1-1 1 0 0,1 1-1 0 0,-1-1 0 0 0,-1 1-142 0 0,1 0 42 0 0,0-1 1 0 0,0 0-1 0 0,1 1 0 0 0,-1 0 0 0 0,0-1 0 0 0,1 1 1 0 0,0 0-1 0 0,-1 0 0 0 0,1 0 0 0 0,0 0 0 0 0,-1 1-42 0 0,0 2-191 0 0,0 0 0 0 0,-1 0 0 0 0,0 0-1 0 0,0 0 1 0 0,0-1 0 0 0,-1 1 0 0 0,0 0 191 0 0,1 10-85 0 0,3-15 136 0 0,0 1-1 0 0,1-1 0 0 0,-1 1 1 0 0,0-1-1 0 0,0 1 1 0 0,0-1-1 0 0,0 1 0 0 0,-1-1 1 0 0,1 1-1 0 0,0-1 0 0 0,0 1 1 0 0,0-1-1 0 0,0 1 1 0 0,0-1-1 0 0,-1 1 0 0 0,1-1 1 0 0,0 1-1 0 0,0-1 0 0 0,-1 0 1 0 0,1 1-1 0 0,0-1-50 0 0,3 1-13 0 0,1 1-1 0 0,0-2 1 0 0,0 1 0 0 0,0 0 0 0 0,0-1-1 0 0,0 0 1 0 0,0 0 0 0 0,0 0-1 0 0,0 0 1 0 0,0-1 0 0 0,0 0-1 0 0,0 1 1 0 0,3-3 13 0 0,12-2-158 0 0,-1-2 0 0 0,5-2 158 0 0,-19 7 97 0 0,-1 1-81 0 0,0-1-1 0 0,1 0 0 0 0,-1 0 1 0 0,0 0-1 0 0,0-1 1 0 0,-1 1-1 0 0,3-3-15 0 0,7-6 9 0 0,-6 5-9 0 0,1-4 0 0 0,-5 4 0 0 0,-2 0 0 0 0,1 4 0 0 0,1 0 0 0 0,0 0 0 0 0,0 0 0 0 0,0 1 0 0 0,0-1 0 0 0,1 0 0 0 0,-1 1 0 0 0,0 0 0 0 0,0-1 0 0 0,1 1 0 0 0,1 0 0 0 0,37-19 0 0 0,-21 12-32 0 0,-19 7 23 0 0,0 0-1 0 0,0 1 1 0 0,0-1 0 0 0,1 0-1 0 0,-1 1 1 0 0,0-1 0 0 0,0 1-1 0 0,1 0 1 0 0,-1 0 0 0 0,0-1-1 0 0,0 1 1 0 0,1 0 0 0 0,-1 0 9 0 0,1 0-5 0 0,0 1 1 0 0,-1 0-1 0 0,1-1 1 0 0,0 1-1 0 0,-1 0 1 0 0,1 0 0 0 0,-1 0-1 0 0,1 0 1 0 0,-1 0-1 0 0,1 0 1 0 0,-1 0-1 0 0,0 1 1 0 0,1-1-1 0 0,-1 1 5 0 0,8 8 0 0 0,-8-7 0 0 0,-1 0 0 0 0,6 9-1 0 0,-2-4 31 0 0,0 1-1 0 0,-1 0 1 0 0,1 0 0 0 0,1 8-30 0 0,-5-14 2 0 0,1-1 1 0 0,0 1-1 0 0,0-1 0 0 0,0 1 1 0 0,1-1-1 0 0,-1 1 1 0 0,1 0-3 0 0,-1-2 3 0 0,0 1 0 0 0,0-1 1 0 0,0 1-1 0 0,0-1 1 0 0,0 1-1 0 0,-1-1 0 0 0,1 1 1 0 0,-1 0-1 0 0,1-1 1 0 0,-1 1-1 0 0,0 0 0 0 0,1-1 1 0 0,-1 1-1 0 0,0 0 1 0 0,0-1-1 0 0,0 1 0 0 0,0 0-3 0 0,-1 12 7 0 0,1-12-2 0 0,0 0 0 0 0,0 0-1 0 0,0-1 1 0 0,0 1 0 0 0,0 0-1 0 0,-1 0 1 0 0,1-1-1 0 0,0 1 1 0 0,-1 0 0 0 0,1-1-1 0 0,-1 1 1 0 0,0-1-1 0 0,0 1 1 0 0,1-1 0 0 0,-1 1-1 0 0,0-1 1 0 0,-1 1-5 0 0,-3 6 64 0 0,2 1 74 0 0,0-10 85 0 0,3 1-205 0 0,0-1-1 0 0,0 0 1 0 0,-1 1 0 0 0,1-1 0 0 0,0 0-1 0 0,0 1 1 0 0,0-1 0 0 0,0 0 0 0 0,0 1 0 0 0,1-1-1 0 0,-1 0 1 0 0,0 1 0 0 0,0-1 0 0 0,0 0-1 0 0,0 1 1 0 0,1-1 0 0 0,-1 0 0 0 0,0 1-1 0 0,1-1-17 0 0,0-2 18 0 0,1 1 0 0 0,-1-1 0 0 0,0 1 0 0 0,0-1 0 0 0,0 1 0 0 0,0-1-1 0 0,-1 0 1 0 0,1 0 0 0 0,-1 1 0 0 0,1-3-18 0 0,0-3 13 0 0,-1 6-13 0 0,1 1-1 0 0,-1-1 1 0 0,1 1-1 0 0,0-1 1 0 0,-1 1-1 0 0,1 0 1 0 0,0-1-1 0 0,0 1 1 0 0,0 0-1 0 0,0-1 1 0 0,0 1-1 0 0,2-1 1 0 0,-2 1-8 0 0,1-1 0 0 0,-1 1 0 0 0,0-1-1 0 0,0 1 1 0 0,1-1 0 0 0,-1 0 0 0 0,0 1 0 0 0,0-1-1 0 0,0-1 9 0 0,3-11-64 0 0,-4 11 44 0 0,0 1-1 0 0,1-1 1 0 0,0 1 0 0 0,-1-1-1 0 0,1 1 1 0 0,0 0-1 0 0,0-1 1 0 0,0 1-1 0 0,1 0 1 0 0,-1 0-1 0 0,0 0 1 0 0,1 0 0 0 0,0 0-1 0 0,-1 0 1 0 0,1 0-1 0 0,0 0 1 0 0,0 1-1 0 0,0-1 21 0 0,-1 1-19 0 0,0 1 0 0 0,1-1 0 0 0,-1 0 0 0 0,0 0 1 0 0,0 0-1 0 0,0 0 0 0 0,0 0 0 0 0,0 0 0 0 0,0 0 0 0 0,0-1 0 0 0,0 1 0 0 0,-1 0 0 0 0,1-1 0 0 0,0 1 0 0 0,-1 0 0 0 0,1-1 0 0 0,-1 1 0 0 0,1-1 0 0 0,-1 1 0 0 0,0 0 0 0 0,0-1 19 0 0,1 1-10 0 0,0 0 0 0 0,-1 0-1 0 0,1 1 1 0 0,0-1 0 0 0,-1 0 0 0 0,1 0 0 0 0,0 0 0 0 0,0 1 0 0 0,0-1 0 0 0,-1 0 0 0 0,1 1 0 0 0,0-1 0 0 0,0 1-1 0 0,0-1 1 0 0,0 1 0 0 0,0 0 0 0 0,0-1 0 0 0,0 1 0 0 0,1 0 10 0 0,-1-1-18 0 0,5-3-61 0 0,-1 0 90 0 0,10 7-3 0 0,-10 0-78 0 0,1 0 0 0 0,-1 0-1 0 0,-1 0 1 0 0,1 1-1 0 0,0 0 1 0 0,1 2 70 0 0,1 0 2 0 0,-6-5-2 0 0,-1 0 0 0 0,1-1 0 0 0,0 1 0 0 0,0 0 0 0 0,-1 0 0 0 0,1 0 0 0 0,-1 0 0 0 0,1 0 0 0 0,-1 0 0 0 0,1 0 0 0 0,-1 0 0 0 0,1 1 0 0 0,-1-1 0 0 0,0 0-1 0 0,0 0 1 0 0,0 0 0 0 0,1 0 2 0 0,-1 0-1 0 0,0 0 0 0 0,0 1 0 0 0,1-1 0 0 0,-1 0 0 0 0,0 0 0 0 0,1 0 0 0 0,-1 0 1 0 0,1 0-1 0 0,-1 0 0 0 0,1-1 0 0 0,0 1 0 0 0,-1 0 0 0 0,2 1-1 0 0,7 5 41 0 0,-8-6-27 0 0,1 0 1 0 0,0 0 0 0 0,-1 0-1 0 0,0 1 1 0 0,1-1-1 0 0,-1 0 1 0 0,0 1 0 0 0,0-1-1 0 0,1 1 1 0 0,-1 0 0 0 0,0-1-1 0 0,-1 1 1 0 0,1 0 0 0 0,0-1-1 0 0,0 1 1 0 0,-1 0-1 0 0,1 0-14 0 0,3 12 83 0 0,-3-9-80 0 0,1 0-1 0 0,-1 0 1 0 0,0 0 0 0 0,0 0-1 0 0,-1 1 1 0 0,1-1 0 0 0,-1 0-1 0 0,0 0 1 0 0,0 0 0 0 0,-1 0-1 0 0,0 2-2 0 0,-4 33-1216 0 0,1-27-4863 0 0</inkml:trace>
  <inkml:trace contextRef="#ctx0" brushRef="#br0" timeOffset="10982.761">1 1784 2760 0 0,'0'0'324'0'0,"0"0"319"0"0,0 0 137 0 0,0 0 26 0 0,0 0 3 0 0,0 0-21 0 0,0 0-10 0 0,0 0-2 0 0,0 0-35 0 0,0 0-146 0 0,0 0-69 0 0,0 0-12 0 0,8 2 1182 0 0,-1-1-1417 0 0,-1-1 1 0 0,1 1-1 0 0,-1 1 1 0 0,1-1 0 0 0,-1 1-1 0 0,1 0 1 0 0,-1 1-1 0 0,0-1 1 0 0,5 3-280 0 0,0 2 203 0 0,0 0 0 0 0,0 0 0 0 0,-1 1 0 0 0,7 6-203 0 0,-3-1 46 0 0,-2 0 0 0 0,0 1 0 0 0,-1 0 0 0 0,0 1 0 0 0,-1 0 0 0 0,0 2-46 0 0,10 20 58 0 0,-1 2 0 0 0,-1 2-58 0 0,-8-20 27 0 0,1-1 0 0 0,4 7-27 0 0,13 22 10 0 0,-18-31 17 0 0,1 0 1 0 0,10 12-28 0 0,12 19 9 0 0,87 136 21 0 0,-22-35 67 0 0,84 123 31 0 0,-158-238-89 0 0,-14-18 4 0 0,2 0 0 0 0,0 0 0 0 0,1-1 0 0 0,14 13-43 0 0,-15-19-107 0 0,1-1-1 0 0,8 5 108 0 0,-20-13-318 0 0,-1-1-683 0 0,0 0-2775 0 0,0 0-1188 0 0</inkml:trace>
  <inkml:trace contextRef="#ctx0" brushRef="#br0" timeOffset="11690.006">138 1812 4144 0 0,'0'0'319'0'0,"0"0"-130"0"0,0 0 238 0 0,13-9 1763 0 0,-11 8-2079 0 0,0 0-1 0 0,0-1 1 0 0,-1 1 0 0 0,1 0-1 0 0,0 0 1 0 0,0 1 0 0 0,0-1-1 0 0,0 0 1 0 0,0 1 0 0 0,0-1-1 0 0,1 1 1 0 0,-1-1 0 0 0,1 1-111 0 0,-1 0 325 0 0,-2 0 10 0 0,0 0 25 0 0,0 0 101 0 0,0 0 47 0 0,0 0 11 0 0,0 0-33 0 0,0 0-138 0 0,0 0-57 0 0,0 0-16 0 0,0 0-9 0 0,0 0-22 0 0,0 0-10 0 0,0 0-2 0 0,0 0-3 0 0,0 0-12 0 0,0 0-7 0 0,0 0-2 0 0,0 0-7 0 0,0 0-28 0 0,0 0-11 0 0,-1 1-121 0 0,1 1 1 0 0,-1-1-1 0 0,1 0 1 0 0,-1 0-1 0 0,1 0 1 0 0,-1 0 0 0 0,1 0-1 0 0,-1 0 1 0 0,0 0-1 0 0,0 0 1 0 0,0 0-1 0 0,1 0 1 0 0,-1-1 0 0 0,0 1-1 0 0,0 0 1 0 0,0 0-1 0 0,0-1 1 0 0,0 1-1 0 0,-1-1 1 0 0,1 1 0 0 0,-1 0-42 0 0,-1 0 9 0 0,0 0 0 0 0,0 1 0 0 0,0-1 0 0 0,0 0 0 0 0,0-1 0 0 0,0 1 0 0 0,-3 0-9 0 0,0-1 44 0 0,1 1 1 0 0,0 0 0 0 0,-1 0 0 0 0,1 0 0 0 0,-2 2-45 0 0,-13 2 240 0 0,18-6-205 0 0,0 1-22 0 0,-13 9 269 0 0,10-5-205 0 0,-7 16 99 0 0,11-19-166 0 0,1-1-1 0 0,0 1 1 0 0,-1 0-1 0 0,1-1 1 0 0,0 1-1 0 0,0 0 1 0 0,0 0-1 0 0,0-1 1 0 0,-1 1-1 0 0,1 0 1 0 0,0 0-1 0 0,0-1 1 0 0,1 1-1 0 0,-1 0 1 0 0,0 0-10 0 0,0 1 17 0 0,-1 3 147 0 0,1 1 0 0 0,0-1 0 0 0,0 1 0 0 0,1-1 0 0 0,-1 1 0 0 0,1-1 0 0 0,0 1 0 0 0,0-1-1 0 0,1 0 1 0 0,0 1 0 0 0,0-1 0 0 0,0 0 0 0 0,3 5-164 0 0,5 7-1364 0 0,1 0-1 0 0,1 0 1 0 0,3 1 1364 0 0,-3-2-2096 0 0,-3-6-3517 0 0</inkml:trace>
  <inkml:trace contextRef="#ctx0" brushRef="#br0" timeOffset="13459.802">1252 3002 10336 0 0,'0'0'233'0'0,"0"0"39"0"0,0 0 15 0 0,-2-6 1 0 0,1 1-203 0 0,1 4 351 0 0,0 1 124 0 0,0 0 15 0 0,0 0 29 0 0,0 0 118 0 0,0 0 57 0 0,0 0 12 0 0,0 0-62 0 0,0 0-264 0 0,-4 70 990 0 0,2-11-1267 0 0,2-36-90 0 0,-1-1 1 0 0,-4 21-99 0 0,-7 42 163 0 0,8-51-17 0 0,1-10-62 0 0,3-13-4078 0 0,0-11-1719 0 0</inkml:trace>
  <inkml:trace contextRef="#ctx0" brushRef="#br0" timeOffset="13722.087">1193 3002 7832 0 0,'0'0'602'0'0,"0"0"-187"0"0,0 0 684 0 0,0 0 335 0 0,0 0 66 0 0,0 0-149 0 0,1 0-698 0 0,39 0 566 0 0,10-4-29 0 0,-24 1-942 0 0,-1 0-1 0 0,0 2 0 0 0,1 1 0 0 0,-1 0 0 0 0,1 2-247 0 0,44 1 100 0 0,-31 5-2570 0 0,-39-8-3403 0 0</inkml:trace>
  <inkml:trace contextRef="#ctx0" brushRef="#br0" timeOffset="13900.61">1199 3132 11000 0 0,'0'0'498'0'0,"-1"0"-3"0"0,-3 0-242 0 0,3 0 151 0 0,1 0 99 0 0,0 0 17 0 0,0 0-12 0 0,29 3 1103 0 0,-22-2-1427 0 0,-1 0 0 0 0,0 0 0 0 0,1-1-1 0 0,4 0-183 0 0,82-3 2531 0 0,-85 3-2451 0 0,1 0 0 0 0,-1 0 0 0 0,0 1 0 0 0,1 0-80 0 0,24 2-464 0 0,-5 2-1757 0 0,-16-4-3856 0 0</inkml:trace>
  <inkml:trace contextRef="#ctx0" brushRef="#br0" timeOffset="14228.655">1683 3032 12552 0 0,'0'0'281'0'0,"0"0"40"0"0,0 0 23 0 0,0 0-34 0 0,0 0-133 0 0,0 0 194 0 0,0 0 107 0 0,0 0 24 0 0,0 0-25 0 0,0 8 204 0 0,-4 114 2170 0 0,4-115-2764 0 0,-1 1-1 0 0,0-1 1 0 0,0 0 0 0 0,-3 6-87 0 0,-3 27 218 0 0,4-18-120 0 0,-1 0 0 0 0,-1 0-1 0 0,-6 18-97 0 0,8-31 18 0 0,0 12 24 0 0,3-16-12 0 0,0 0 0 0 0,-1 0-1 0 0,0-1 1 0 0,0 1 0 0 0,0-1 0 0 0,-1 1-1 0 0,-1 3-29 0 0,2-7 19 0 0,1-1-259 0 0,0 0-117 0 0,0 0-25 0 0,0 0-182 0 0,0 0-756 0 0,0 0-323 0 0</inkml:trace>
  <inkml:trace contextRef="#ctx0" brushRef="#br0" timeOffset="14578.918">1661 3018 3680 0 0,'0'0'284'0'0,"0"0"35"0"0,0 0 839 0 0,0 0 386 0 0,0 0 79 0 0,0 0-174 0 0,0 0-768 0 0,0 0-339 0 0,0 0-72 0 0,0 0-7 0 0,0 0 20 0 0,16-3 883 0 0,-11 0-982 0 0,0 0-1 0 0,0 0 0 0 0,0 1 0 0 0,5-1-183 0 0,-4 0 125 0 0,1 2 69 0 0,0-1 0 0 0,0 1 1 0 0,-1 1-1 0 0,1-1 0 0 0,0 1 1 0 0,5 0-195 0 0,-2 1 178 0 0,-7-2-124 0 0,1 1 1 0 0,-1 0 0 0 0,0 0 0 0 0,0 1-1 0 0,1-1 1 0 0,-1 1 0 0 0,0 0 0 0 0,0-1-1 0 0,0 1 1 0 0,0 1 0 0 0,0-1 0 0 0,0 0-1 0 0,0 1 1 0 0,0-1 0 0 0,1 2-55 0 0,9 4 115 0 0,-12-6-101 0 0,1-1 0 0 0,-1 1 0 0 0,1 0 0 0 0,-1 0 0 0 0,0-1-1 0 0,1 1 1 0 0,-1 0 0 0 0,0 0 0 0 0,1 1-14 0 0,12 12 116 0 0,-12-12-94 0 0,1 0 0 0 0,-1 0 1 0 0,0 0-1 0 0,1 1 0 0 0,-1-1 1 0 0,0 1-1 0 0,-1 0 0 0 0,1 0 1 0 0,0-1-1 0 0,-1 1 0 0 0,0 0 1 0 0,1 0-1 0 0,-1 0 0 0 0,0 1 1 0 0,0 0-24 0 0,0 1 42 0 0,-1-2 7 0 0,1 0-1 0 0,0 0 1 0 0,-1 0 0 0 0,1-1-1 0 0,-1 1 1 0 0,0 0-1 0 0,0 0 1 0 0,0 0-1 0 0,0 0 1 0 0,-1 0-1 0 0,1-1 1 0 0,-1 1 0 0 0,0 0-1 0 0,1 0 1 0 0,-1-1-1 0 0,0 1 1 0 0,-1 0-1 0 0,1-1 1 0 0,0 1-1 0 0,-2 0-47 0 0,0 1 77 0 0,0 0-1 0 0,0-1 0 0 0,0 1 0 0 0,-1-1 0 0 0,0 0 0 0 0,0 0 0 0 0,0 0 0 0 0,0 0 0 0 0,-4 1-76 0 0,-42 19 114 0 0,38-18-101 0 0,-2-1 103 0 0,1 0-1 0 0,-1 0 0 0 0,-4 0-115 0 0,1-1 218 0 0,-7-1-1842 0 0,14-4-423 0 0</inkml:trace>
  <inkml:trace contextRef="#ctx0" brushRef="#br0" timeOffset="15278.666">2100 3057 4144 0 0,'0'0'319'0'0,"0"0"57"0"0,0 0 1018 0 0,0 0 463 0 0,0 0 95 0 0,0 0-174 0 0,0 0-822 0 0,0 0-364 0 0,0 0-552 0 0,0 1 1 0 0,0-1 0 0 0,0 0 0 0 0,0 1 0 0 0,0-1 0 0 0,0 0 0 0 0,0 0-1 0 0,0 1 1 0 0,0-1 0 0 0,0 0 0 0 0,0 1 0 0 0,0-1 0 0 0,0 0 0 0 0,0 1-1 0 0,0-1 1 0 0,0 0 0 0 0,0 1 0 0 0,1-1 0 0 0,-1 0 0 0 0,0 0-1 0 0,0 1 1 0 0,0-1 0 0 0,0 0 0 0 0,1 0 0 0 0,-1 1-41 0 0,4 3 164 0 0,-4-3-97 0 0,1-1 1 0 0,-1 1-1 0 0,1-1 0 0 0,-1 1 0 0 0,1-1 1 0 0,-1 1-1 0 0,0 0 0 0 0,1-1 0 0 0,-1 1 1 0 0,0-1-1 0 0,1 1 0 0 0,-1 0 1 0 0,0-1-1 0 0,0 1 0 0 0,0 0 0 0 0,0-1 1 0 0,0 1-1 0 0,1 0 0 0 0,-1 0 0 0 0,0-1 1 0 0,-1 1-1 0 0,1 0 0 0 0,0-1 1 0 0,0 2-68 0 0,-1 13 473 0 0,1-10-297 0 0,-1 0 0 0 0,1 1 0 0 0,-1-1 1 0 0,0 0-1 0 0,0 0 0 0 0,-1 1-176 0 0,1-2 90 0 0,-1 0-1 0 0,1 1 1 0 0,0-1 0 0 0,0 1-1 0 0,0-1 1 0 0,1 1 0 0 0,0 0-1 0 0,0 0-89 0 0,0-1 55 0 0,-1-1 0 0 0,1 0 1 0 0,-1 0-1 0 0,0 0 0 0 0,0 1 0 0 0,-1 1-55 0 0,1-1 47 0 0,0-1 1 0 0,0 0 0 0 0,0 1-1 0 0,0-1 1 0 0,1 1-1 0 0,-1 2-47 0 0,-3 23 291 0 0,3-25-232 0 0,0 1 1 0 0,1-1-1 0 0,-1 0 1 0 0,1 0 0 0 0,0 1-1 0 0,0-1 1 0 0,0 0-1 0 0,1 2-59 0 0,-1-4 36 0 0,0 0 0 0 0,0-1 0 0 0,-1 1 0 0 0,1-1-1 0 0,0 1 1 0 0,-1-1 0 0 0,1 0 0 0 0,-1 1 0 0 0,1-1 0 0 0,-1 1 0 0 0,0-1 0 0 0,0 1-36 0 0,-2 5 130 0 0,2-5-66 0 0,-2 15 211 0 0,-3-12-1746 0 0,6-5 123 0 0</inkml:trace>
  <inkml:trace contextRef="#ctx0" brushRef="#br0" timeOffset="15512.954">1983 3420 6912 0 0,'0'0'528'0'0,"0"0"-135"0"0,0 0 699 0 0,0 0 341 0 0,0 0 67 0 0,0 0-113 0 0,0 0-546 0 0,0 0-237 0 0,6 0 474 0 0,32 2 503 0 0,-28 0-1410 0 0,0-1-1 0 0,0-1 0 0 0,0 0 0 0 0,1 0 1 0 0,-1-1-1 0 0,0 0 0 0 0,-1-1 0 0 0,7-2-170 0 0,35-18 112 0 0,-25 9-1001 0 0,-18 9-203 0 0,-6-1-54 0 0</inkml:trace>
  <inkml:trace contextRef="#ctx0" brushRef="#br0" timeOffset="15745.141">2007 3010 3224 0 0,'0'0'143'0'0,"7"-7"796"0"0,-4 5 5780 0 0,16-1-2021 0 0,-14 3-4407 0 0,0 1-1 0 0,1-1 1 0 0,-1 1-1 0 0,0 0 0 0 0,1 1-290 0 0,4 1 512 0 0,-7-2-394 0 0,0 0 0 0 0,0 0 0 0 0,1 0 0 0 0,-1 0 0 0 0,0-1 1 0 0,1 1-1 0 0,-1-1 0 0 0,1 0 0 0 0,1 0-118 0 0,4 0 154 0 0,-1 0-1 0 0,0 1 1 0 0,0 0-1 0 0,0 0 0 0 0,0 1 1 0 0,0 0-1 0 0,0 1 1 0 0,-1-1-1 0 0,4 3-153 0 0,-4-3 34 0 0,0-1 0 0 0,0 1 0 0 0,1-1 0 0 0,-1 0-1 0 0,1-1 1 0 0,3 0-34 0 0,7 1 60 0 0,43 2-2079 0 0,-58-3 826 0 0,5 3-13 0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18:37.999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107 267 3680 0 0,'-3'-5'67'0'0,"-1"-7"197"0"0,1 1-235 0 0,1 3 252 0 0,-1-2 1849 0 0,1-1 0 0 0,0 0 0 0 0,1 1 0 0 0,-1-8-2130 0 0,2 17 512 0 0,0 1 7 0 0,0 0-7 0 0,0 0-35 0 0,0 0-18 0 0,0 0-3 0 0,0 2-43 0 0,-1 6-193 0 0,0 1 0 0 0,-1 0 1 0 0,0-1-1 0 0,0 1 0 0 0,-1-1 0 0 0,0 1-220 0 0,-5 15 1075 0 0,-1 9-1195 0 0,2 0-1 0 0,2 0 1 0 0,0 1 0 0 0,3 0-1 0 0,0 12 121 0 0,5 53 256 0 0,6-51 780 0 0,-6-43-1170 0 0,-3-4-6617 0 0,0-1 1401 0 0</inkml:trace>
  <inkml:trace contextRef="#ctx0" brushRef="#br0" timeOffset="285.655">1 228 5984 0 0,'3'-15'637'0'0,"-4"14"-479"0"0,1 0 1 0 0,0 0-1 0 0,0 0 0 0 0,-1 0 0 0 0,1 0 0 0 0,0 0 1 0 0,0 0-1 0 0,0 0 0 0 0,0 0 0 0 0,0 0 0 0 0,0 0 1 0 0,0 0-1 0 0,0 0 0 0 0,1 0 0 0 0,-1 0 1 0 0,0 0-1 0 0,0 0 0 0 0,1 0 0 0 0,-1 0 0 0 0,1 0 1 0 0,-1 0-1 0 0,1 1 0 0 0,-1-1 0 0 0,1 0 0 0 0,0 0 1 0 0,-1 0-1 0 0,1 1 0 0 0,0-1 0 0 0,0 0 1 0 0,0 1-1 0 0,-1-1 0 0 0,1 0 0 0 0,0 1 0 0 0,1-1-158 0 0,2 0 225 0 0,0 0-1 0 0,0-1 0 0 0,0 2 0 0 0,0-1 0 0 0,0 1 1 0 0,1-1-1 0 0,1 1-224 0 0,9-1 78 0 0,1-3 242 0 0,0 0 0 0 0,0 2 0 0 0,4-1-320 0 0,36-6 519 0 0,-42 5-446 0 0,0 2 0 0 0,1 0 0 0 0,12-1-73 0 0,26-6 128 0 0,-38 9-103 0 0,-9-1-122 0 0,0 1-1 0 0,0 0 1 0 0,-1 0-1 0 0,1 1 1 0 0,0 0-1 0 0,-1 0 1 0 0,1 0 97 0 0,-6-1-10 0 0,0 0 1 0 0,0 0 0 0 0,0 0-1 0 0,0 0 1 0 0,0 0-1 0 0,0 0 1 0 0,0 0 0 0 0,0 0-1 0 0,0 0 1 0 0,0 0-1 0 0,0 0 1 0 0,0 0 0 0 0,0 0-1 0 0,0 0 1 0 0,0 0-1 0 0,0 0 1 0 0,0 0 0 0 0,0 0-1 0 0,0 1 1 0 0,0-1-1 0 0,0 0 1 0 0,0 0 0 0 0,0 0-1 0 0,0 0 1 0 0,0 0-1 0 0,0 0 1 0 0,0 0 0 0 0,0 0-1 0 0,0 0 1 0 0,0 0-1 0 0,0 0 1 0 0,0 0 0 0 0,0 0-1 0 0,0 0 1 0 0,0 0-1 0 0,0 0 1 0 0,0 0 0 0 0,0 0-1 0 0,0 0 1 0 0,0 0-1 0 0,0 0 1 0 0,0 0 0 0 0,0 0-1 0 0,0 0 1 0 0,0 0-1 0 0,0 0 1 0 0,0 0 0 0 0,0 0-1 0 0,0 0 1 0 0,0 0-1 0 0,0 0 1 0 0,0 0 0 0 0,0 0-1 0 0,0 0 1 0 0,0 0-1 0 0,0 0 1 0 0,0 1 0 0 0,0-1-1 0 0,1 0 10 0 0,-7 4-574 0 0</inkml:trace>
  <inkml:trace contextRef="#ctx0" brushRef="#br0" timeOffset="587.33">67 348 2760 0 0,'-18'0'580'0'0,"17"0"1016"0"0,1-1-1310 0 0,0 1 0 0 0,0 0 0 0 0,0 0 0 0 0,0 0 1 0 0,0-1-1 0 0,0 1 0 0 0,-1 0 0 0 0,1 0 0 0 0,0 0 0 0 0,0-1 1 0 0,0 1-1 0 0,0 0 0 0 0,0 0 0 0 0,0 0 0 0 0,0-1 0 0 0,0 1 1 0 0,0 0-1 0 0,0 0 0 0 0,0 0 0 0 0,0-1 0 0 0,0 1 0 0 0,0 0 0 0 0,1 0 1 0 0,-1 0-1 0 0,0-1 0 0 0,0 1 0 0 0,0 0 0 0 0,0 0 0 0 0,0 0 1 0 0,0 0-1 0 0,0-1 0 0 0,1 1-286 0 0,5-4 178 0 0,0-1-1 0 0,0 1 1 0 0,1 1 0 0 0,0-1 0 0 0,0 1-1 0 0,0 0 1 0 0,0 1 0 0 0,0-1 0 0 0,6 0-178 0 0,11-2 148 0 0,0 1 1 0 0,10 1-149 0 0,9 2-1280 0 0,-37-1-3990 0 0</inkml:trace>
  <inkml:trace contextRef="#ctx0" brushRef="#br0" timeOffset="807.127">409 148 7776 0 0,'0'0'174'0'0,"0"0"29"0"0,0 0 12 0 0,0 0 59 0 0,0 0 248 0 0,0 0 107 0 0,0 0 19 0 0,0 0-12 0 0,1 16 951 0 0,0-10-1467 0 0,0-3-58 0 0,0 0 0 0 0,-1 1 0 0 0,1-1 0 0 0,-1 1 0 0 0,0-1 0 0 0,0 1 0 0 0,0 0 0 0 0,-1 2-62 0 0,1 20 417 0 0,1-22-266 0 0,-1 1 1 0 0,0 0 0 0 0,0 0 0 0 0,0 0 0 0 0,-1 2-152 0 0,-4 24 776 0 0,0 12-776 0 0,-1 3 149 0 0,4-31-129 0 0,0 2 46 0 0,-1 0 0 0 0,-3 11-66 0 0,5-24 2 0 0,0-1-1 0 0,1 1 1 0 0,-1 0-1 0 0,1 0 1 0 0,0 3-2 0 0,0-3 11 0 0,0 0 0 0 0,0 0 1 0 0,-1 1-1 0 0,1-1 0 0 0,-2 2-11 0 0,1-2 9 0 0,1-1 0 0 0,-1 0 0 0 0,1 0 0 0 0,0 0 0 0 0,0 0 0 0 0,0 0 0 0 0,0 1 0 0 0,0-1 0 0 0,1 0 1 0 0,0 1-10 0 0,-2 2 32 0 0,-2-1 32 0 0,7-1-174 0 0,-4-4 78 0 0,1 0 1 0 0,-1 0-1 0 0,0 0 0 0 0,1 0 0 0 0,-1 0 0 0 0,0 0 0 0 0,0 0 0 0 0,1 0 1 0 0,-1 0-1 0 0,0-1 0 0 0,0 1 0 0 0,1 0 0 0 0,-1 0 0 0 0,0 0 1 0 0,0 0-1 0 0,1 0 0 0 0,-1 0 0 0 0,0-1 0 0 0,0 1 0 0 0,0 0 1 0 0,1 0-1 0 0,-1 0 0 0 0,0-1 0 0 0,0 1 0 0 0,0 0 0 0 0,0 0 1 0 0,1-1-1 0 0,-1 1 0 0 0,0 0 0 0 0,0 0 0 0 0,0-1 0 0 0,0 1 1 0 0,0 0-1 0 0,0 0 0 0 0,0-1 0 0 0,0 1 0 0 0,0 0 0 0 0,0 0 0 0 0,0-1 1 0 0,0 1-1 0 0,0 0 0 0 0,0-1 0 0 0,0 1 0 0 0,0 0 0 0 0,0 0 1 0 0,0-1-1 0 0,0 1 0 0 0,0 0 0 0 0,0 0 0 0 0,-1-1 32 0 0,-2-10-986 0 0</inkml:trace>
  <inkml:trace contextRef="#ctx0" brushRef="#br0" timeOffset="1326.979">394 145 8496 0 0,'15'0'636'0'0,"-15"-1"-434"0"0,1-13 561 0 0,5 10-243 0 0,-3 3-448 0 0,-2 1-21 0 0,7-3 424 0 0,0 1 0 0 0,0 0-1 0 0,-1 1 1 0 0,1 0 0 0 0,8 0-475 0 0,-13 1 23 0 0,10 1 116 0 0,5 6-135 0 0,-8-5-4 0 0,-3 1 72 0 0,-5-3 298 0 0,-2 0 118 0 0,0 0 22 0 0,1 0-68 0 0,8 0-292 0 0,2-2-134 0 0,-1 2-16 0 0,-1 3 0 0 0,8 10 0 0 0,-16-13 0 0 0,-1 1 0 0 0,0-1 0 0 0,0 0 0 0 0,1 1 0 0 0,-1-1 0 0 0,0 1 0 0 0,0-1 0 0 0,0 1 0 0 0,0-1 0 0 0,0 1 0 0 0,0-1 0 0 0,0 0 0 0 0,0 1 0 0 0,0-1 0 0 0,0 1 0 0 0,0-1 0 0 0,0 1 0 0 0,0-1 0 0 0,0 1 0 0 0,0 13 0 0 0,1-12 19 0 0,0 1 1 0 0,-1 0 0 0 0,1 0 0 0 0,-1 0 0 0 0,0 0 0 0 0,0 0 0 0 0,0 0 0 0 0,0 0 0 0 0,0 0 0 0 0,-1 0-1 0 0,1-1 1 0 0,-1 1 0 0 0,0 0 0 0 0,-1 3-20 0 0,1 1 279 0 0,1-7-240 0 0,0 1 1 0 0,0-1-1 0 0,0 1 0 0 0,0-1 1 0 0,0 1-1 0 0,0-1 0 0 0,0 1 0 0 0,0-1 1 0 0,-1 1-1 0 0,1-1 0 0 0,0 1 0 0 0,0-1 1 0 0,0 1-1 0 0,-1-1 0 0 0,1 1 0 0 0,0-1 1 0 0,0 0-1 0 0,-1 1 0 0 0,1-1 0 0 0,0 1 1 0 0,-1-1-1 0 0,1 0 0 0 0,-1 1 0 0 0,1-1 1 0 0,0 0-1 0 0,-1 1 0 0 0,1-1 1 0 0,-1 0-1 0 0,1 0 0 0 0,-1 0 0 0 0,1 1 1 0 0,-1-1-1 0 0,1 0-39 0 0,-8 3-27 0 0,0 0 0 0 0,0 0 0 0 0,0-1 0 0 0,-1 0 0 0 0,-5 1 27 0 0,-5 1 109 0 0,13-4-85 0 0,1 1-1 0 0,-1 0 0 0 0,0-1 0 0 0,0 0 0 0 0,0 0 0 0 0,-2-1-23 0 0,-11 0-349 0 0,3-5-1738 0 0,15 6-3299 0 0</inkml:trace>
  <inkml:trace contextRef="#ctx0" brushRef="#br0" timeOffset="1972.915">871 92 8288 0 0,'0'0'190'0'0,"0"0"28"0"0,0 0 7 0 0,-2-11 6 0 0,2 11-221 0 0,0 0 0 0 0,0-1 0 0 0,0 1 0 0 0,0 0 0 0 0,0-1 0 0 0,0 1 0 0 0,0 0 0 0 0,0 0 0 0 0,1-1 0 0 0,-1 1 1 0 0,0 0-1 0 0,0-1 0 0 0,0 1 0 0 0,-1 0 0 0 0,1-1 0 0 0,0 1 0 0 0,0 0 0 0 0,0-1 0 0 0,0 1 0 0 0,0 0 0 0 0,0 0 0 0 0,0-1 0 0 0,0 1 0 0 0,-1 0 1 0 0,1 0-1 0 0,0-1 0 0 0,0 1 0 0 0,0 0 0 0 0,-1 0 0 0 0,1-1 0 0 0,0 1 0 0 0,0 0 0 0 0,-1 0 0 0 0,1 0 0 0 0,0-1 0 0 0,0 1 0 0 0,-1 0 0 0 0,1 0 1 0 0,0 0-1 0 0,0 0 0 0 0,-1 0 0 0 0,1 0-10 0 0,-1-1 41 0 0,0 1 456 0 0,1 0 14 0 0,0 0 69 0 0,0 0 285 0 0,0 0 126 0 0,0 0 29 0 0,0 0-134 0 0,0 1-582 0 0,-1-1-291 0 0,1 0 0 0 0,0 1 0 0 0,0-1-1 0 0,-1 0 1 0 0,1 1 0 0 0,0-1 0 0 0,0 0 0 0 0,0 1-1 0 0,0-1 1 0 0,-1 1 0 0 0,1-1 0 0 0,0 0 0 0 0,0 1-1 0 0,0-1 1 0 0,0 1 0 0 0,0-1 0 0 0,0 0 0 0 0,0 1 0 0 0,0-1-1 0 0,0 1 1 0 0,0-1 0 0 0,0 1 0 0 0,0-1 0 0 0,1 0-1 0 0,-1 1 1 0 0,0-1 0 0 0,0 1 0 0 0,0-1-13 0 0,1 2 132 0 0,-7 28 1317 0 0,6-21-1433 0 0,-1 0 0 0 0,-1 0 0 0 0,0 0 0 0 0,0 0 1 0 0,0 0-1 0 0,-3 3-16 0 0,1 1 450 0 0,0-1 0 0 0,-1 11-450 0 0,5-16 204 0 0,0 0-1 0 0,0-1 0 0 0,0 1 1 0 0,1 0-1 0 0,1 3-203 0 0,0 7 2 0 0,1-2-124 0 0,-2-14 36 0 0,-1 1 0 0 0,1 0 1 0 0,-1-1-1 0 0,0 1 1 0 0,1 0-1 0 0,-1-1 1 0 0,0 1-1 0 0,0 0 1 0 0,0 0-1 0 0,0-1 1 0 0,-1 1-1 0 0,1 0 0 0 0,-1 1 86 0 0,1-3-31 0 0,0 1-1 0 0,0 0 0 0 0,0-1 0 0 0,0 1 0 0 0,0 0 0 0 0,0 0 1 0 0,0-1-1 0 0,0 1 0 0 0,0 0 0 0 0,0-1 0 0 0,1 1 0 0 0,-1 0 1 0 0,0-1-1 0 0,0 1 0 0 0,1 0 0 0 0,-1-1 0 0 0,0 1 0 0 0,1 0 32 0 0,2 7 5 0 0,-4-5-26 0 0,1-1 0 0 0,-1 0-1 0 0,1 1 1 0 0,-1-1-1 0 0,0 0 1 0 0,0 0 0 0 0,0 1-1 0 0,0-1 1 0 0,0 0-1 0 0,-1 1 22 0 0,-3 5-290 0 0,1 3 34 0 0</inkml:trace>
  <inkml:trace contextRef="#ctx0" brushRef="#br0" timeOffset="2258.131">656 458 3680 0 0,'0'0'284'0'0,"0"0"53"0"0,0 0 918 0 0,0 0 414 0 0,-11-3 5519 0 0,78-2-5280 0 0,-35 1-1574 0 0,14-3 1010 0 0,-32 4-1379 0 0,1 1 0 0 0,0 0 0 0 0,7 1 35 0 0,-15 0-47 0 0,0 1 0 0 0,0-1 0 0 0,1-1 0 0 0,-1 1 0 0 0,0-1 0 0 0,0 0 0 0 0,0-1 0 0 0,0 1 0 0 0,-1-1-1 0 0,4-3 48 0 0,-9 6-17 0 0,-1 0-1 0 0,1-1 0 0 0,-1 1 0 0 0,1 0 0 0 0,0-1 1 0 0,-1 1-1 0 0,1-1 0 0 0,-1 1 0 0 0,0-1 1 0 0,1 1-1 0 0,-1-1 0 0 0,1 0 0 0 0,-1 1 0 0 0,0-1 1 0 0,1 1-1 0 0,-1-1 0 0 0,0 0 0 0 0,0 1 0 0 0,1-1 1 0 0,-1 0-1 0 0,0 0 18 0 0,2-6-4434 0 0,3 1-982 0 0</inkml:trace>
  <inkml:trace contextRef="#ctx0" brushRef="#br0" timeOffset="2535.883">727 17 10136 0 0,'0'0'230'0'0,"-3"-6"548"0"0,-2 3-730 0 0,2-3 29 0 0,3 4 316 0 0,0 2 106 0 0,0 0 12 0 0,0 0 1 0 0,13 1 1466 0 0,34 5-1801 0 0,-22-2-147 0 0,0-1 1 0 0,13 0-31 0 0,-23-2 342 0 0,-1 0 1 0 0,0 1-1 0 0,0 1 1 0 0,0 0 0 0 0,2 2-343 0 0,38 8 262 0 0,-28-10-1419 0 0,-1 3-4629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11:41.518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0000FF"/>
    </inkml:brush>
    <inkml:brush xml:id="br2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-1633 556 11256 0 0,'0'-9'546'0'0,"2"-6"-68"0"0,0-3-192 0 0,0 1 0 0 0,1-1 0 0 0,6-15-286 0 0,-7 24 827 0 0,0-1 0 0 0,0 1-1 0 0,0-8-826 0 0,2-10 2181 0 0,-2 18-1281 0 0,0 1 2352 0 0,-2 8-3207 0 0,1 0 0 0 0,-1 0-1 0 0,1 0 1 0 0,-1 0 0 0 0,0 0 0 0 0,1 1-1 0 0,-1-1 1 0 0,0 0 0 0 0,1 0-1 0 0,-1 0 1 0 0,0 0 0 0 0,1 1-1 0 0,-1-1 1 0 0,0 0 0 0 0,1 0-1 0 0,-1 1 1 0 0,0-1 0 0 0,1 0-1 0 0,-1 1 1 0 0,0-1 0 0 0,0 0 0 0 0,0 1-1 0 0,1-1 1 0 0,-1 0 0 0 0,0 1-45 0 0,2 2 51 0 0,0 0 1 0 0,0 0 0 0 0,0 0 0 0 0,0 0-1 0 0,-1 1 1 0 0,1-1 0 0 0,-1 0 0 0 0,0 1-1 0 0,1 3-51 0 0,4 36 537 0 0,-3-23-429 0 0,0 9 42 0 0,-1 1 0 0 0,-1-1 0 0 0,-4 27-150 0 0,-13 89 296 0 0,4-48-94 0 0,8-66-130 0 0,1-16-18 0 0,1 1-1 0 0,1 0 1 0 0,1 0 0 0 0,0 0 0 0 0,1 0 0 0 0,2 12-54 0 0,0-8 35 0 0,-3-17-30 0 0,0 0 1 0 0,0 0 0 0 0,1-1 0 0 0,-1 1 0 0 0,1 0 0 0 0,0 0 0 0 0,0 0 0 0 0,0-1 0 0 0,0 1 0 0 0,0-1-1 0 0,1 1 1 0 0,-1-1 0 0 0,1 1 0 0 0,1 0-6 0 0,1 2 3 0 0,-1-2 14 0 0,0 1 0 0 0,0 0 1 0 0,0-1-1 0 0,1 0 0 0 0,0 0 1 0 0,-1 0-1 0 0,1 0 0 0 0,1-1 1 0 0,-1 1-1 0 0,0-1 0 0 0,0 0 1 0 0,1 0-1 0 0,-1-1 1 0 0,2 1-18 0 0,14 2 29 0 0,1-1 1 0 0,0-1-1 0 0,0 0 1 0 0,0-2-1 0 0,0 0 1 0 0,4-2-30 0 0,137-10-69 0 0,-153 11-93 0 0,10-1-1233 0 0,-1 0 1 0 0,10-4 1394 0 0,-18 4-2172 0 0,-1 0-2972 0 0,0-2-1654 0 0</inkml:trace>
  <inkml:trace contextRef="#ctx0" brushRef="#br0" timeOffset="493.422">-922 773 15840 0 0,'2'-13'693'0'0,"-2"9"-492"0"0,1 1-1 0 0,-1-1 0 0 0,1 1 0 0 0,-1-1 1 0 0,0 1-1 0 0,-1-1 0 0 0,1 1 0 0 0,-1-3-200 0 0,1 5 90 0 0,0 0-1 0 0,-1 1 0 0 0,1-1 0 0 0,0 0 0 0 0,0 1 1 0 0,-1-1-1 0 0,1 1 0 0 0,0-1 0 0 0,-1 0 0 0 0,1 1 1 0 0,-1-1-1 0 0,1 1 0 0 0,-1-1 0 0 0,1 1 0 0 0,-1-1 1 0 0,1 1-1 0 0,-1 0 0 0 0,0-1 0 0 0,1 1 0 0 0,-1 0 1 0 0,1-1-1 0 0,-1 1 0 0 0,0 0 0 0 0,0 0-89 0 0,0-1 174 0 0,-1 1-1 0 0,0 0 1 0 0,0 0-1 0 0,0-1 1 0 0,0 1-1 0 0,0 1 1 0 0,0-1-1 0 0,1 0 1 0 0,-3 1-174 0 0,-1 0 250 0 0,0 0 1 0 0,0 1 0 0 0,0 0 0 0 0,0 0-1 0 0,1 0 1 0 0,-3 2-251 0 0,-7 5 205 0 0,0 1-1 0 0,1 1 1 0 0,0 0 0 0 0,0 1-1 0 0,1 0 1 0 0,1 1-205 0 0,-12 14 100 0 0,2 1 1 0 0,1 1-1 0 0,-7 17-100 0 0,22-38 4 0 0,-6 12 97 0 0,0-1 1 0 0,-6 19-102 0 0,15-32 16 0 0,-1 0 0 0 0,2 0 0 0 0,-1 0 0 0 0,1 0 0 0 0,0 0-1 0 0,0 1 1 0 0,1-1 0 0 0,-1 0 0 0 0,2 1 0 0 0,-1-1 0 0 0,1 0 0 0 0,0 4-16 0 0,1 1 8 0 0,-2-9-8 0 0,1-1 0 0 0,-1 1 0 0 0,0 0 0 0 0,1 0 1 0 0,0 0-1 0 0,-1 0 0 0 0,1-1 0 0 0,0 1 0 0 0,0 0 0 0 0,0-1 0 0 0,0 1 0 0 0,0 0 0 0 0,0-1 1 0 0,0 1-1 0 0,0-1 0 0 0,1 0 0 0 0,-1 1 0 0 0,1-1 0 0 0,-1 0 0 0 0,2 1 0 0 0,-2-1 1 0 0,1 0-1 0 0,0 0 1 0 0,0 0-1 0 0,0 0 1 0 0,0 0-1 0 0,0 0 1 0 0,0-1-1 0 0,0 1 1 0 0,0-1-1 0 0,0 1 1 0 0,0-1-1 0 0,0 0 1 0 0,0 0-1 0 0,1 0 1 0 0,-1 0-1 0 0,0 0 1 0 0,2 0-1 0 0,0-1 4 0 0,-1 0 0 0 0,1-1 0 0 0,0 1 0 0 0,-1-1 0 0 0,1 1 0 0 0,-1-1 0 0 0,0 0 0 0 0,0 0 0 0 0,3-2-4 0 0,2-3 1 0 0,0 0 1 0 0,-1 0-1 0 0,0-1 0 0 0,-1 0 0 0 0,1 0 0 0 0,-1-1 1 0 0,0-1-2 0 0,12-24-64 0 0,-2-1 1 0 0,7-20 63 0 0,-17 41 41 0 0,3-3-41 0 0,-6 14 57 0 0,-2 7-1 0 0,1 11 33 0 0,-1-11-69 0 0,4 36 6 0 0,-3-17 2 0 0,1 0 0 0 0,1-1 0 0 0,2 1 0 0 0,7 20-28 0 0,-12-38 0 0 0,1-1 0 0 0,0 0 0 0 0,0 0 0 0 0,1 0 0 0 0,-1 0 0 0 0,2 1 0 0 0,-3-3 0 0 0,0-1 0 0 0,0 0 0 0 0,0 0 0 0 0,1 0 0 0 0,-1 0 0 0 0,0 0 0 0 0,1 0 0 0 0,-1 0 0 0 0,1-1 0 0 0,-1 1 0 0 0,1 0 0 0 0,0-1 0 0 0,-1 1 0 0 0,1-1 0 0 0,-1 0 0 0 0,1 1 0 0 0,0-1 0 0 0,-1 0 0 0 0,3 0 0 0 0,-1 0-237 0 0,0-1 0 0 0,1 0-1 0 0,-1 0 1 0 0,0 0-1 0 0,1 0 1 0 0,-1-1 0 0 0,0 1-1 0 0,0-1 1 0 0,0 1 0 0 0,0-1-1 0 0,0 0 1 0 0,-1-1 0 0 0,1 1-1 0 0,0 0 1 0 0,-1-1 0 0 0,0 1-1 0 0,0-1 1 0 0,2-2 237 0 0,5-8-2402 0 0,0 0 0 0 0,-1 0 0 0 0,4-11 2402 0 0,0 1-6121 0 0</inkml:trace>
  <inkml:trace contextRef="#ctx0" brushRef="#br0" timeOffset="780.429">-660 712 17535 0 0,'-10'8'1338'0'0,"5"-4"-1226"0"0,0-1 0 0 0,0 1 0 0 0,0 0 0 0 0,0 0 0 0 0,1 0 0 0 0,-1 1 0 0 0,-1 2-112 0 0,-27 39 1288 0 0,23-31-566 0 0,5-8-604 0 0,1 1 1 0 0,-1-1-1 0 0,1 1 0 0 0,1 0 0 0 0,0 0 0 0 0,0 1 0 0 0,1-1 0 0 0,0 0 0 0 0,-1 4-118 0 0,3-8 38 0 0,-1-1-1 0 0,1 1 0 0 0,0 0 1 0 0,0 0-1 0 0,0-1 0 0 0,0 1 1 0 0,1 0-1 0 0,-1-1 0 0 0,1 1 0 0 0,0 0 1 0 0,0-1-1 0 0,0 1 0 0 0,1-1 1 0 0,-1 1-1 0 0,1-1 0 0 0,0 0 1 0 0,0 0-1 0 0,0 0 0 0 0,0 0 1 0 0,1 0-1 0 0,-1 0 0 0 0,3 2-37 0 0,25 19 12 0 0,0 0-1 0 0,6 0-11 0 0,-27-18 113 0 0,-4-4-30 0 0,-1 1 0 0 0,1 0 0 0 0,-1 1 0 0 0,0-1 0 0 0,0 1 0 0 0,1 1-83 0 0,-4-4 90 0 0,-11 16 458 0 0,5-12-464 0 0,0-1-1 0 0,0 0 1 0 0,0 0-1 0 0,0 0 0 0 0,-1-1 1 0 0,0 0-1 0 0,-5 3-83 0 0,-45 15 131 0 0,27-11-142 0 0,-10 2-2460 0 0,-38 7 2471 0 0,46-11-3090 0 0,19-6 1523 0 0</inkml:trace>
  <inkml:trace contextRef="#ctx0" brushRef="#br0" timeOffset="1492.573">-504 1002 17823 0 0,'0'0'407'0'0,"0"0"60"0"0,6 14 595 0 0,12 8-644 0 0,1-19 935 0 0,-17-2-1238 0 0,1-1 0 0 0,0 1 1 0 0,0-1-1 0 0,0 0 0 0 0,-1 0 0 0 0,1 0 0 0 0,0-1 1 0 0,0 1-1 0 0,0 0 0 0 0,-1-1 0 0 0,1 0 0 0 0,0 0 1 0 0,-1 0-1 0 0,1 0 0 0 0,-1 0 0 0 0,1 0 0 0 0,-1-1 1 0 0,3-1-116 0 0,0-1 101 0 0,1 0 0 0 0,-1-1 0 0 0,1 1 0 0 0,-1-1 0 0 0,-1 0 0 0 0,1-1 0 0 0,-1 1-101 0 0,1-3 19 0 0,0 0 0 0 0,-1 0 0 0 0,0 0 0 0 0,0-1 0 0 0,-1 1 0 0 0,0-1 0 0 0,-1 0 0 0 0,0 1-1 0 0,0-1 1 0 0,-1 0 0 0 0,0 0-19 0 0,0 1-7 0 0,-1 0-1 0 0,1 1 1 0 0,-1-1 0 0 0,-1 0-1 0 0,0 1 1 0 0,0-1-1 0 0,0 0 1 0 0,-1 1 0 0 0,-1-3 7 0 0,3 9-1 0 0,0 0 0 0 0,0 0 0 0 0,0 0 0 0 0,0 0 0 0 0,-1 1 0 0 0,1-1 0 0 0,0 0 0 0 0,-1 0 0 0 0,1 0 0 0 0,-1 0 0 0 0,1 0 0 0 0,-1 0 0 0 0,1 1 0 0 0,-1-1 0 0 0,0 0 0 0 0,1 0 0 0 0,-1 1 0 0 0,0-1 0 0 0,0 1 0 0 0,1-1 0 0 0,-1 0 0 0 0,0 1 0 0 0,0-1 0 0 0,0 1 0 0 0,0 0 0 0 0,0-1 0 0 0,0 1 0 0 0,1 0 0 0 0,-1-1 0 0 0,0 1 0 0 0,0 0 0 0 0,0 0 0 0 0,0 0 1 0 0,0 0-1 0 0,0 0 0 0 0,0 0 0 0 0,0 0 0 0 0,0 0 0 0 0,0 1 0 0 0,0-1 0 0 0,0 0 0 0 0,0 0 0 0 0,0 1 0 0 0,0-1 0 0 0,0 1 0 0 0,0-1 0 0 0,1 1 0 0 0,-1-1 0 0 0,0 1 0 0 0,0 0 1 0 0,-5 3-6 0 0,1 0 0 0 0,-1 0 1 0 0,1 1-1 0 0,1 0 0 0 0,-5 5 6 0 0,3-1 20 0 0,0 0-1 0 0,1 0 1 0 0,0 1-1 0 0,0 0 1 0 0,1 0 0 0 0,1 0-1 0 0,-1 0 1 0 0,1 1-20 0 0,-12 33 51 0 0,10-28-24 0 0,0 0-1 0 0,2 0 0 0 0,-1 0 1 0 0,2 0-1 0 0,-1 13-26 0 0,2-19 11 0 0,1 0 1 0 0,0 0-1 0 0,1 0 0 0 0,0 0 0 0 0,1 4-11 0 0,-1-10 6 0 0,-1 0 0 0 0,1-1-1 0 0,1 1 1 0 0,-1 0-1 0 0,0-1 1 0 0,1 1 0 0 0,-1-1-1 0 0,1 0 1 0 0,0 0-1 0 0,0 1 1 0 0,1-1 0 0 0,-1-1-1 0 0,1 1 1 0 0,-1 0-1 0 0,4 2-5 0 0,-5-4 9 0 0,1 0 0 0 0,0 0 0 0 0,0 0-1 0 0,0-1 1 0 0,0 1 0 0 0,0 0 0 0 0,0-1-1 0 0,0 0 1 0 0,0 1 0 0 0,0-1 0 0 0,0 0-1 0 0,0 0 1 0 0,0 0 0 0 0,0 0 0 0 0,1 0-1 0 0,-1-1 1 0 0,0 1 0 0 0,0 0 0 0 0,0-1-9 0 0,4-1 4 0 0,-1 0 0 0 0,-1 0 0 0 0,1 0 1 0 0,0 0-1 0 0,0-1 0 0 0,3-3-4 0 0,0 0 10 0 0,0-1-1 0 0,0 0 0 0 0,-1-1 0 0 0,0 0 1 0 0,0 0-1 0 0,3-6-9 0 0,31-54-19 0 0,-40 67 17 0 0,55-96-585 0 0,-25 45 179 0 0,-23 40 366 0 0,9-10-73 0 0,-17 22 115 0 0,0 0 0 0 0,0 0 0 0 0,0 0 0 0 0,1 0 0 0 0,-1 0-1 0 0,0 0 1 0 0,0 0 0 0 0,0 0 0 0 0,0 0 0 0 0,1 0 0 0 0,-1 0 0 0 0,0 0 0 0 0,0 0 0 0 0,0 0 0 0 0,1 0 0 0 0,-1 0 0 0 0,0 0 0 0 0,0 0 0 0 0,0 0-1 0 0,0 0 1 0 0,1 0 0 0 0,-1 0 0 0 0,0 0 0 0 0,0 0 0 0 0,0 0 0 0 0,0 0 0 0 0,1 0 0 0 0,-1 1 0 0 0,0-1 0 0 0,0 0 0 0 0,0 0 0 0 0,0 0-1 0 0,0 0 1 0 0,0 0 0 0 0,1 1 0 0 0,-1-1 0 0 0,0 0 0 0 0,0 0 0 0 0,0 0 0 0 0,0 0 0 0 0,0 0 0 0 0,0 1 0 0 0,0-1 0 0 0,0 0 0 0 0,0 0-1 0 0,0 0 1 0 0,0 1 0 0 0,3 8 45 0 0,-2-8-31 0 0,8 37 163 0 0,-2 1 0 0 0,2 30-177 0 0,6 31 132 0 0,-15-99-129 0 0,6 30 191 0 0,2 0 1 0 0,6 17-195 0 0,-1-15 664 0 0,-13-33-461 0 0,0 0-23 0 0,6-6 157 0 0,-4 2-250 0 0,0 0-1 0 0,0-1 1 0 0,-1 1-1 0 0,1-1 1 0 0,-1 1-1 0 0,0-1 1 0 0,0 0-1 0 0,0 1 1 0 0,-1-1-1 0 0,0-3-86 0 0,4-18 295 0 0,14-82 266 0 0,-12 74-556 0 0,1 2 0 0 0,2-1-1 0 0,1 1 1 0 0,2 0-1 0 0,13-24-4 0 0,-22 50-98 0 0,1-1 0 0 0,0 0 0 0 0,1 1 0 0 0,0 0 0 0 0,0 0 0 0 0,0 0 0 0 0,1 1 0 0 0,-1-1 0 0 0,1 1 0 0 0,1 1 0 0 0,5-4 98 0 0,-12 7-227 0 0,1 1 0 0 0,-1 0 0 0 0,1 0 0 0 0,-1 0 1 0 0,1 0-1 0 0,0 0 0 0 0,-1 0 0 0 0,1 0 1 0 0,-1 0-1 0 0,1 0 0 0 0,-1 0 0 0 0,1 0 1 0 0,-1 0-1 0 0,1 0 0 0 0,-1 0 0 0 0,1 1 1 0 0,-1-1-1 0 0,1 0 0 0 0,-1 0 0 0 0,1 0 1 0 0,-1 1-1 0 0,1-1 0 0 0,-1 0 0 0 0,0 1 0 0 0,1-1 1 0 0,-1 0-1 0 0,1 1 0 0 0,-1-1 0 0 0,0 1 1 0 0,1-1-1 0 0,-1 1 0 0 0,0-1 0 0 0,1 1 227 0 0,0 1-2108 0 0,8 3-5365 0 0</inkml:trace>
  <inkml:trace contextRef="#ctx0" brushRef="#br0" timeOffset="5168.134">2884 453 16096 0 0,'1'-1'-14'0'0,"-1"1"46"0"0,1 0 0 0 0,-1 0 0 0 0,1-1 0 0 0,-1 1 0 0 0,0 0 0 0 0,1 0 0 0 0,-1-1 0 0 0,0 1 0 0 0,0 0 0 0 0,1-1 0 0 0,-1 1 0 0 0,0 0 0 0 0,0-1 0 0 0,1 1 0 0 0,-1-1 0 0 0,0 1 0 0 0,0 0 0 0 0,0-1 0 0 0,0 1 0 0 0,0-1 0 0 0,0 1 0 0 0,1-1 0 0 0,-1 1 1 0 0,0 0-1 0 0,0-1 0 0 0,0 1 0 0 0,0-1 0 0 0,-1 1 0 0 0,1-1 0 0 0,0 1 0 0 0,0 0 0 0 0,0-1 0 0 0,0 1 0 0 0,0-1 0 0 0,0 1 0 0 0,-1 0 0 0 0,1-1 0 0 0,0 1 0 0 0,0 0 0 0 0,-1-1 0 0 0,1 1 0 0 0,0 0 0 0 0,0-1 0 0 0,-1 1 0 0 0,1 0 0 0 0,0-1 0 0 0,-1 1 0 0 0,1 0 0 0 0,-1 0 0 0 0,1-1 0 0 0,0 1-32 0 0,-4-10 234 0 0,4 9 208 0 0,0 1 152 0 0,0 0 22 0 0,-1 15 1550 0 0,8 15 140 0 0,9 23-2306 0 0,2 10 430 0 0,0-8-173 0 0,-10-35-2 0 0,3 19-255 0 0,-4-12 101 0 0,-1-4-29 0 0,-1 0 0 0 0,-1 0 0 0 0,-1 1 1 0 0,0 10-73 0 0,-3-18 31 0 0,2 0 0 0 0,3 15-31 0 0,1 11 76 0 0,-6-19 5 0 0,0-19-60 0 0,0 0-1 0 0,0 0 1 0 0,1 0-1 0 0,-1 0 1 0 0,1 0-1 0 0,-1 0 1 0 0,1 0 0 0 0,2 3-21 0 0,-3-6 3 0 0,1-1 0 0 0,-1 1 0 0 0,0-1 0 0 0,1 1 0 0 0,-1 0 0 0 0,0-1 1 0 0,1 1-1 0 0,-1 0 0 0 0,0-1 0 0 0,0 1 0 0 0,0 0 0 0 0,0-1 1 0 0,1 1-1 0 0,-1 0 0 0 0,0-1 0 0 0,0 1 0 0 0,0 0 0 0 0,0-1 0 0 0,-1 1 1 0 0,1 0-1 0 0,0 0 0 0 0,0-1 0 0 0,0 1 0 0 0,-1 0 0 0 0,1-1 1 0 0,0 1-1 0 0,0-1 0 0 0,-1 1 0 0 0,1 0 0 0 0,-1-1 0 0 0,1 1 0 0 0,0-1 1 0 0,-1 1-4 0 0,1-1 10 0 0,-1 0 1 0 0,1 0-1 0 0,0 0 1 0 0,-1 0 0 0 0,1 0-1 0 0,0 0 1 0 0,-1 0 0 0 0,1-1-1 0 0,0 1 1 0 0,0 0 0 0 0,-1 0-1 0 0,1 0 1 0 0,0 0-1 0 0,-1-1 1 0 0,1 1 0 0 0,0 0-1 0 0,0 0 1 0 0,0 0 0 0 0,-1-1-1 0 0,1 1 1 0 0,0 0 0 0 0,0 0-1 0 0,0-1 1 0 0,0 1 0 0 0,-1 0-1 0 0,1 0 1 0 0,0-1-11 0 0,-8-14 85 0 0,-5-21-132 0 0,11 31 55 0 0,1 0-39 0 0,0 1 0 0 0,0-1 0 0 0,1 0 0 0 0,-1 1 0 0 0,1-1 1 0 0,0 0-1 0 0,0 1 0 0 0,1-5 31 0 0,0 2-50 0 0,-1 1 0 0 0,0 0 0 0 0,0-1 0 0 0,-1-4 50 0 0,0 3-37 0 0,0 0 1 0 0,0 0-1 0 0,1 0 0 0 0,1 0 0 0 0,-1 0 0 0 0,1 0 1 0 0,1 0-1 0 0,-1 0 0 0 0,1 0 0 0 0,1 1 0 0 0,-1-1 1 0 0,1 1-1 0 0,1 0 0 0 0,0-1 0 0 0,2-2 37 0 0,-5 8 0 0 0,1 0-1 0 0,0-1 0 0 0,1 1 1 0 0,-1 0-1 0 0,0 0 0 0 0,1 1 1 0 0,-1-1-1 0 0,1 0 0 0 0,-1 1 1 0 0,1 0-1 0 0,0-1 0 0 0,0 1 1 0 0,-1 0-1 0 0,1 0 1 0 0,0 1-1 0 0,0-1 0 0 0,0 1 1 0 0,0-1-1 0 0,0 1 0 0 0,0 0 1 0 0,0 0-1 0 0,0 0 0 0 0,0 0 1 0 0,0 1-1 0 0,0-1 0 0 0,0 1 1 0 0,0 0-1 0 0,0 0 1 0 0,0 0-1 0 0,-1 0 0 0 0,2 1 1 0 0,3 3-5 0 0,0 0 0 0 0,0 1-1 0 0,-1-1 1 0 0,1 1 0 0 0,-2 0-1 0 0,1 1 1 0 0,0 0 0 0 0,-1 0-1 0 0,-1 0 1 0 0,5 7 5 0 0,-4-2 118 0 0,1 0 1 0 0,-2 0-1 0 0,1 1 1 0 0,-2-1-1 0 0,0 1 1 0 0,2 12-119 0 0,-2-4 54 0 0,-1 1 0 0 0,-1 0 0 0 0,-1 0 0 0 0,-1-1 0 0 0,-1 9-54 0 0,1-3-402 0 0,1-26 147 0 0,0-1-189 0 0,13 0-5048 0 0,-6-2-1810 0 0</inkml:trace>
  <inkml:trace contextRef="#ctx0" brushRef="#br0" timeOffset="5484.913">3414 803 16903 0 0,'0'0'382'0'0,"0"0"54"0"0,-3 8 434 0 0,-1 5-606 0 0,0 1-1 0 0,0 0 1 0 0,2 0-1 0 0,0 0 0 0 0,0 0 1 0 0,1 1-1 0 0,1-1 0 0 0,1 0 1 0 0,0 0-1 0 0,0 1 1 0 0,2-1-1 0 0,-1 0 0 0 0,4 6-263 0 0,-5-15 11 0 0,1 0-1 0 0,0-1 0 0 0,0 1 1 0 0,0 0-1 0 0,0-1 0 0 0,1 1 1 0 0,0-1-1 0 0,0 0 0 0 0,0 1 1 0 0,1-2-1 0 0,-1 1 0 0 0,1 0 1 0 0,0-1-1 0 0,0 1-10 0 0,-1-2 21 0 0,0 0 0 0 0,0-1 1 0 0,0 1-1 0 0,0-1 0 0 0,0 1 1 0 0,0-1-1 0 0,1 0 0 0 0,-1 0 1 0 0,0 0-1 0 0,1-1 0 0 0,-1 1 1 0 0,1-1-1 0 0,-1 0 0 0 0,0 0 0 0 0,1 0 1 0 0,-1 0-1 0 0,1 0 0 0 0,-1-1 1 0 0,0 0-1 0 0,1 0 0 0 0,0 0-21 0 0,2-1 72 0 0,1-1 0 0 0,0 0 0 0 0,-1 0 0 0 0,1-1 0 0 0,-1 1 0 0 0,0-1 0 0 0,0-1 0 0 0,0 1 0 0 0,-1-1 0 0 0,0 0 0 0 0,0 0 0 0 0,0-1 0 0 0,0 0-1 0 0,-1 0 1 0 0,0 0 0 0 0,0 0 0 0 0,-1 0 0 0 0,0-1 0 0 0,0 1 0 0 0,0-1 0 0 0,-1 0 0 0 0,0 0 0 0 0,0-2-72 0 0,0 2 21 0 0,-1-1 0 0 0,1 0 0 0 0,-2 1 0 0 0,1-1 0 0 0,-1 0 0 0 0,0 0 0 0 0,-1 1 0 0 0,0-1 1 0 0,0 0-1 0 0,-1 1 0 0 0,0-1 0 0 0,-1-4-21 0 0,1 7 14 0 0,0 1 1 0 0,-1-1-1 0 0,1 0 0 0 0,-1 1 1 0 0,0 0-1 0 0,0-1 1 0 0,-1 1-1 0 0,1 1 0 0 0,-1-1 1 0 0,0 0-1 0 0,0 1 1 0 0,0 0-1 0 0,0 0 1 0 0,-1 0-1 0 0,1 0 0 0 0,-1 1 1 0 0,1-1-1 0 0,-1 1 1 0 0,-1 0-15 0 0,-3-1-9 0 0,0 1 1 0 0,0 0 0 0 0,-1 0 0 0 0,1 1 0 0 0,-1 1 0 0 0,1-1 0 0 0,-1 1 0 0 0,1 1 0 0 0,0 0 0 0 0,-1 0 0 0 0,1 1-1 0 0,0 0 1 0 0,0 0 0 0 0,-4 3 8 0 0,-3 1-287 0 0,11-5-98 0 0,-1 1-1 0 0,1 0 1 0 0,0 0-1 0 0,0 1 0 0 0,0 0 1 0 0,1-1-1 0 0,-1 1 1 0 0,1 1-1 0 0,-1-1 0 0 0,1 1 1 0 0,0 0-1 0 0,0 0 1 0 0,1 0-1 0 0,-1 1 386 0 0,-1 3-1503 0 0</inkml:trace>
  <inkml:trace contextRef="#ctx0" brushRef="#br0" timeOffset="6322.193">3861 811 17191 0 0,'0'0'388'0'0,"0"0"52"0"0,-7 14 596 0 0,6-8-982 0 0,0-1-1 0 0,0 0 1 0 0,0 0-1 0 0,1 1 1 0 0,-1-1-1 0 0,1 0 1 0 0,1 1-1 0 0,0 2-53 0 0,-1 11 428 0 0,2 11 621 0 0,1 1-1 0 0,2 5-1048 0 0,-1-6 575 0 0,-1 0 1 0 0,-1 6-576 0 0,1-12 344 0 0,-3-22-240 0 0,0-2 7 0 0,0 0 28 0 0,0 0 11 0 0,0 0 2 0 0,1-25 64 0 0,2 3-383 0 0,1 0 0 0 0,3-7 167 0 0,-1 3-225 0 0,4-13-453 0 0,6-12 678 0 0,-13 43-36 0 0,1 0 1 0 0,0 0-1 0 0,1 1 0 0 0,0-1 1 0 0,0 1-1 0 0,0 0 1 0 0,1 1-1 0 0,0-1 0 0 0,0 1 1 0 0,0 0-1 0 0,8-4 36 0 0,-13 8-10 0 0,3-1 7 0 0,10 3 5 0 0,-11 0 24 0 0,0 1 0 0 0,0 0-1 0 0,0 0 1 0 0,0 0 0 0 0,0 0-1 0 0,0 0 1 0 0,0 1 0 0 0,-1-1-1 0 0,1 1 1 0 0,0 0 0 0 0,-1 0-1 0 0,1 0 1 0 0,-1 0 0 0 0,0 0-1 0 0,1 1-25 0 0,6 7 175 0 0,-1 1 0 0 0,-1-1 0 0 0,2 3-175 0 0,-3-2 42 0 0,0-1 88 0 0,-1 0-1 0 0,0 0 1 0 0,-1 1 0 0 0,-1 0-1 0 0,1 0 1 0 0,-1 0-1 0 0,-1 0 1 0 0,0 0 0 0 0,-1 0-1 0 0,0 1 1 0 0,-1-1-1 0 0,0 0 1 0 0,-1 1 0 0 0,0-1-1 0 0,-3 10-129 0 0,4-18 67 0 0,-1 0 1 0 0,0 0-1 0 0,0 0 0 0 0,-1 0 0 0 0,1-1 1 0 0,-1 1-1 0 0,1 0 0 0 0,-1-1 0 0 0,0 1 1 0 0,0-1-68 0 0,1-1 6 0 0,1-1 1 0 0,-1 1 0 0 0,1-1-1 0 0,0 0 1 0 0,-1 1 0 0 0,1-1-1 0 0,-1 0 1 0 0,1 1 0 0 0,-1-1-1 0 0,1 0 1 0 0,-1 0 0 0 0,0 1-1 0 0,1-1 1 0 0,-1 0 0 0 0,1 0-1 0 0,-1 0 1 0 0,1 0 0 0 0,-1 0-1 0 0,0 0 1 0 0,1 0 0 0 0,-1 0-7 0 0,0 0 3 0 0,0-1 1 0 0,1 1-1 0 0,-1 0 1 0 0,0-1-1 0 0,0 1 1 0 0,1-1 0 0 0,-1 1-1 0 0,0-1 1 0 0,1 1-1 0 0,-1-1 1 0 0,1 0-1 0 0,-1 1 1 0 0,1-1-1 0 0,-1 0 1 0 0,1 0 0 0 0,-1 1-1 0 0,1-1 1 0 0,0 0-1 0 0,-1 0-3 0 0,-2-6-54 0 0,0 0-1 0 0,1-1 0 0 0,-1 1 1 0 0,1-1-1 0 0,1 1 0 0 0,0-1 1 0 0,0 0-1 0 0,0 1 0 0 0,1-5 55 0 0,1-13-596 0 0,1-1 0 0 0,2-5 596 0 0,-2 17-148 0 0,0-3-170 0 0,1 1 0 0 0,5-15 318 0 0,-6 24-61 0 0,0 1-1 0 0,1 0 1 0 0,-1 0-1 0 0,1 0 1 0 0,0 0-1 0 0,1 0 1 0 0,0 1-1 0 0,2-4 62 0 0,-5 8 9 0 0,0 0-1 0 0,0 0 1 0 0,0 1-1 0 0,0-1 1 0 0,-1 0-1 0 0,1 1 1 0 0,0-1-1 0 0,0 1 1 0 0,0-1-1 0 0,0 1 1 0 0,0 0-1 0 0,0-1 1 0 0,0 1-1 0 0,1 0 1 0 0,-1 0-1 0 0,0 0 1 0 0,0 0-1 0 0,0 0 1 0 0,0 0-1 0 0,0 0 1 0 0,0 0-1 0 0,0 0 1 0 0,0 0-1 0 0,0 0 1 0 0,0 1-1 0 0,0-1 1 0 0,0 0-1 0 0,0 1 1 0 0,0-1-1 0 0,0 1 1 0 0,0-1-1 0 0,0 1 1 0 0,0 0-1 0 0,0-1 1 0 0,0 1-1 0 0,0 0 1 0 0,-1 0-1 0 0,1 0-8 0 0,6 5 116 0 0,-1 0 1 0 0,0 1-1 0 0,-1 0 0 0 0,4 5-116 0 0,-2-1 56 0 0,13 15 98 0 0,-3 2 0 0 0,9 17-154 0 0,-9-15-1055 0 0,1 0 0 0 0,6 4 1055 0 0,-18-26-2359 0 0,3-2-5083 0 0</inkml:trace>
  <inkml:trace contextRef="#ctx0" brushRef="#br0" timeOffset="6632.049">4578 700 18719 0 0,'-3'0'91'0'0,"0"-1"-1"0"0,1 1 1 0 0,-1 0-1 0 0,0 0 1 0 0,0 1 0 0 0,0-1-1 0 0,1 1 1 0 0,-1-1-1 0 0,0 1 1 0 0,1 0-1 0 0,-1 0 1 0 0,0 0-1 0 0,1 0 1 0 0,-1 0-1 0 0,1 1 1 0 0,0-1-1 0 0,-1 1-90 0 0,-5 3 304 0 0,1 1-1 0 0,0 0 0 0 0,0 0 0 0 0,-4 4-303 0 0,4-2 186 0 0,0 0-1 0 0,1 0 1 0 0,0 0-1 0 0,0 0 1 0 0,1 1-1 0 0,0 0 0 0 0,0 0 1 0 0,1 1-1 0 0,0-1 1 0 0,1 1-1 0 0,0 0 1 0 0,0 1-186 0 0,-6 51 900 0 0,8-47-851 0 0,1-11-37 0 0,0 0 0 0 0,0 0 1 0 0,0 0-1 0 0,1 0 0 0 0,0 0 0 0 0,0 0 0 0 0,0 0 1 0 0,0 0-1 0 0,0 0 0 0 0,1-1 0 0 0,0 1-12 0 0,3 9 7 0 0,-4-11-4 0 0,0 0 0 0 0,0 0 0 0 0,0 0 0 0 0,1 0 0 0 0,-1 0 0 0 0,0 0 0 0 0,1-1 0 0 0,0 1 0 0 0,-1 0 0 0 0,1-1 0 0 0,0 0 0 0 0,0 1 0 0 0,0-1 0 0 0,-1 0 0 0 0,1 0 0 0 0,1 0 0 0 0,-1 0 0 0 0,0 0 0 0 0,0-1 0 0 0,1 1-3 0 0,9-1 12 0 0,-5 0 12 0 0,-1-1 0 0 0,1-1-1 0 0,-1 1 1 0 0,0-1 0 0 0,0 0-1 0 0,0 0 1 0 0,0-1 0 0 0,0 0-1 0 0,0 0 1 0 0,0-1 0 0 0,-1 1-1 0 0,0-1 1 0 0,1 0 0 0 0,-1-1-1 0 0,-1 1 1 0 0,1-1 0 0 0,2-3-24 0 0,1-3 126 0 0,0-1 0 0 0,0 0 0 0 0,-1 0-1 0 0,-1-1 1 0 0,0 0 0 0 0,-1 0 0 0 0,3-10-126 0 0,-6 16 0 0 0,0 0 0 0 0,0 0 0 0 0,-1 0 0 0 0,0 0 0 0 0,-1 0 0 0 0,0-1 0 0 0,0 1 0 0 0,0 0 0 0 0,-1 0 0 0 0,0 0 0 0 0,-1-2 0 0 0,2 6 0 0 0,-1 0 0 0 0,0-1 0 0 0,0 1 0 0 0,0 0 0 0 0,-1 0 0 0 0,1 0 0 0 0,-1 0 0 0 0,0 0 0 0 0,0 0 0 0 0,0 0 0 0 0,0 1 0 0 0,0-1 0 0 0,0 1 0 0 0,-1-1 0 0 0,0 1 0 0 0,1 0 0 0 0,-1 0 0 0 0,0 0 0 0 0,0 0 0 0 0,0 1 0 0 0,0-1 0 0 0,0 1 0 0 0,-3-1 0 0 0,0 0-44 0 0,1 1 0 0 0,-1-1-1 0 0,0 2 1 0 0,0-1 0 0 0,0 0 0 0 0,0 1-1 0 0,0 0 1 0 0,0 1 0 0 0,1-1 0 0 0,-1 1-1 0 0,0 0 1 0 0,0 1 0 0 0,0-1 0 0 0,1 1-1 0 0,-1 0 1 0 0,-4 3 44 0 0,2-2-285 0 0,-15 9-6782 0 0,10-1-720 0 0</inkml:trace>
  <inkml:trace contextRef="#ctx0" brushRef="#br0" timeOffset="7352.518">4856 676 12408 0 0,'0'0'281'0'0,"0"0"40"0"0,9-6 426 0 0,-6 3-590 0 0,-3 3 603 0 0,2-3 5166 0 0,-7 1-4191 0 0,1 3-1613 0 0,0 0 0 0 0,0 1 0 0 0,0-1-1 0 0,0 1 1 0 0,0-1 0 0 0,1 1 0 0 0,-1 0-1 0 0,1 0 1 0 0,-1 1 0 0 0,1-1 0 0 0,0 1-1 0 0,0 0 1 0 0,0 0 0 0 0,0 0-1 0 0,1 0 1 0 0,-2 2-122 0 0,-6 10 149 0 0,0-1-1 0 0,2 1 0 0 0,-3 7-148 0 0,6-13 47 0 0,-2 6-17 0 0,1 1 0 0 0,0 0-1 0 0,1 1 1 0 0,0-1-1 0 0,1 1 1 0 0,1 0 0 0 0,1 0-1 0 0,1 0 1 0 0,0 13-30 0 0,1-24 7 0 0,1-1 0 0 0,-1 1 0 0 0,1-1 0 0 0,1 0 1 0 0,-1 1-1 0 0,1-1 0 0 0,-1 0 0 0 0,3 3-7 0 0,-4-6 0 0 0,1 0 0 0 0,0-1 1 0 0,0 1-1 0 0,0 0 0 0 0,0-1 1 0 0,0 1-1 0 0,0-1 0 0 0,0 1 0 0 0,1-1 1 0 0,-1 1-1 0 0,1-1 0 0 0,-1 0 1 0 0,1 0-1 0 0,-1 1 0 0 0,1-1 0 0 0,0 0 1 0 0,-1-1-1 0 0,1 1 0 0 0,0 0 1 0 0,0 0-1 0 0,0-1 0 0 0,-1 1 0 0 0,1-1 1 0 0,0 1-1 0 0,1-1 0 0 0,1-1 16 0 0,0 1 1 0 0,0-1-1 0 0,0 0 1 0 0,1-1-1 0 0,-1 1 0 0 0,0-1 1 0 0,0 1-1 0 0,-1-1 1 0 0,1 0-1 0 0,0-1 1 0 0,-1 1-1 0 0,1-1 0 0 0,-1 1 1 0 0,0-1-1 0 0,0 0 1 0 0,0 0-1 0 0,0-1 1 0 0,1-1-17 0 0,4-5 28 0 0,0-1 0 0 0,-1 0 1 0 0,0 0-1 0 0,0-1 0 0 0,1-5-28 0 0,60-149-336 0 0,-59 143 353 0 0,13-29 46 0 0,-21 50-64 0 0,1-8-71 0 0,11 56-60 0 0,-9-4 117 0 0,7 63-109 0 0,-4 44 124 0 0,-6-88 6 0 0,-1 0 59 0 0,-4 41-65 0 0,0-72 377 0 0,0 1-1 0 0,-3-1 1 0 0,0 0 0 0 0,-9 21-377 0 0,12-43 63 0 0,0 1 0 0 0,0-2 0 0 0,-1 1 0 0 0,0 0 0 0 0,0-1 0 0 0,-1 0 0 0 0,0 0 0 0 0,0-1 0 0 0,0 1 0 0 0,-1-2 0 0 0,0 1 0 0 0,-1-1 0 0 0,1 0 0 0 0,-6 3-63 0 0,8-6 36 0 0,-1 0 0 0 0,0 0 0 0 0,0-1 0 0 0,0 0 0 0 0,-1 0 0 0 0,1 0 0 0 0,0-1 0 0 0,0 0 0 0 0,0 0 0 0 0,0-1 0 0 0,-1 1 0 0 0,1-1 0 0 0,0-1 0 0 0,0 1 0 0 0,0-1 0 0 0,1 0 0 0 0,-1 0 0 0 0,0-1 0 0 0,1 0 0 0 0,-1 0 0 0 0,0 0-36 0 0,1-2-53 0 0,0-1-1 0 0,0 1 1 0 0,0-1 0 0 0,0 0-1 0 0,1 0 1 0 0,0 0 0 0 0,0 0-1 0 0,1-1 1 0 0,0 0 0 0 0,0 0-1 0 0,0 1 1 0 0,0-7 53 0 0,0 4-137 0 0,1 0 0 0 0,0-1 1 0 0,1 1-1 0 0,0 0 0 0 0,0 0 1 0 0,1-1-1 0 0,0 1 0 0 0,1 0 1 0 0,1-8 136 0 0,3-3-1247 0 0,-1-3-52 0 0</inkml:trace>
  <inkml:trace contextRef="#ctx0" brushRef="#br0" timeOffset="8266.626">5086 944 16184 0 0,'0'0'365'0'0,"5"-3"501"0"0,59-49-322 0 0,-57 46-427 0 0,0 0 0 0 0,0 0 0 0 0,0-1-1 0 0,-1 0 1 0 0,0 0 0 0 0,0 0 0 0 0,-1-1-1 0 0,4-7-116 0 0,12-16 1029 0 0,-17 26-954 0 0,-1 0 0 0 0,0 0-1 0 0,0-1 1 0 0,0 1 0 0 0,0-1 0 0 0,-1 0-1 0 0,0 0 1 0 0,-1 0 0 0 0,1 0 0 0 0,-1-3-75 0 0,1-2 259 0 0,-2-1 1 0 0,1 1-1 0 0,-1 0 1 0 0,-1 0-1 0 0,-1-4-259 0 0,1 12 152 0 0,-1-1-1 0 0,1 1 0 0 0,-1 0 0 0 0,0 0 1 0 0,0 0-1 0 0,-1 0 0 0 0,1 0 0 0 0,-1 0 1 0 0,-2-2-152 0 0,4 5 33 0 0,1-1 0 0 0,-1 1 1 0 0,0 0-1 0 0,0 0 1 0 0,0-1-1 0 0,0 1 0 0 0,0 0 1 0 0,1 0-1 0 0,-1 0 1 0 0,0 0-1 0 0,0 0 0 0 0,0 0 1 0 0,0 1-1 0 0,0-1 0 0 0,1 0 1 0 0,-1 0-1 0 0,0 1 1 0 0,0-1-1 0 0,0 0 0 0 0,0 1 1 0 0,1-1-1 0 0,-1 1 1 0 0,0-1-1 0 0,1 1 0 0 0,-2 0-33 0 0,0 0-11 0 0,-1 1-1 0 0,1 0 0 0 0,0-1 1 0 0,-1 1-1 0 0,1 0 1 0 0,0 1-1 0 0,0 0 12 0 0,-5 9 61 0 0,1 0 1 0 0,0 1-1 0 0,1 0 0 0 0,1 1 1 0 0,0-1-1 0 0,1 1 0 0 0,0 0 1 0 0,1-1-1 0 0,1 1 0 0 0,0 14-61 0 0,2-3 130 0 0,2 0 0 0 0,0 0 0 0 0,2-1 0 0 0,2 5-130 0 0,0 1 172 0 0,-7-28-137 0 0,0 0 0 0 0,1-1 0 0 0,-1 1 0 0 0,1 0-1 0 0,0-1 1 0 0,-1 1 0 0 0,1-1 0 0 0,0 1 0 0 0,0-1 0 0 0,0 1-1 0 0,0-1 1 0 0,0 0 0 0 0,0 0 0 0 0,0 1 0 0 0,1-1-1 0 0,-1 0 1 0 0,0 0 0 0 0,1 0 0 0 0,-1 0 0 0 0,1 0-35 0 0,0 0 12 0 0,0 0 0 0 0,1-1 1 0 0,-1 1-1 0 0,1 0 0 0 0,-1-1 1 0 0,1 1-1 0 0,-1-1 0 0 0,1 0 0 0 0,-1 0 1 0 0,1 0-1 0 0,-1 0 0 0 0,2-1-12 0 0,3 0 22 0 0,0-1 0 0 0,0 0 0 0 0,0 0 0 0 0,0 0 0 0 0,-1-1 0 0 0,1 0 0 0 0,-1 0 0 0 0,0-1 0 0 0,2-1-22 0 0,5-5-37 0 0,-1 0 1 0 0,-1 0 0 0 0,0-2 0 0 0,0 1-1 0 0,0-2 37 0 0,13-19-1016 0 0,7-14 1016 0 0,-24 33-348 0 0,0 0 0 0 0,-1 0 0 0 0,4-14 348 0 0,0 1-356 0 0,-9 21 277 0 0,-2 4 75 0 0,1 1 0 0 0,0 0 0 0 0,0-1 0 0 0,0 1 0 0 0,0-1 0 0 0,0 1-1 0 0,0-1 1 0 0,0 1 0 0 0,0-1 0 0 0,0 1 0 0 0,1 0 0 0 0,-1-1 0 0 0,0 1 0 0 0,0-1 0 0 0,0 1 0 0 0,0-1 0 0 0,1 1 0 0 0,-1 0-1 0 0,0-1 1 0 0,0 1 0 0 0,1 0 0 0 0,-1-1 0 0 0,0 1 0 0 0,0 0 0 0 0,1-1 4 0 0,-1 3 6 0 0,0 1 0 0 0,1-1 0 0 0,-1 0-1 0 0,0 1 1 0 0,1-1 0 0 0,-1 0 0 0 0,1 0 0 0 0,0 1-6 0 0,1 3 6 0 0,2 38-6 0 0,-1 0 0 0 0,-3 15 0 0 0,3 94 507 0 0,-3-152-490 0 0,-1-1 0 0 0,1 1 1 0 0,0-1-1 0 0,0 1 0 0 0,0 0 0 0 0,0-1 1 0 0,0 1-1 0 0,0-1 0 0 0,0 1 0 0 0,1-1 1 0 0,-1 1-1 0 0,0-1 0 0 0,0 1 0 0 0,0 0 1 0 0,0-1-1 0 0,1 1 0 0 0,-1-1 0 0 0,0 1 1 0 0,1-1-1 0 0,-1 0 0 0 0,0 1 0 0 0,1-1 1 0 0,-1 1-1 0 0,1-1-17 0 0,-1 0 31 0 0,1 0-1 0 0,-1 0 1 0 0,1 0 0 0 0,-1 0 0 0 0,1 0-1 0 0,-1 0 1 0 0,1-1 0 0 0,-1 1 0 0 0,0 0 0 0 0,1 0-1 0 0,-1-1 1 0 0,1 1 0 0 0,-1 0 0 0 0,0 0-1 0 0,1-1 1 0 0,-1 1 0 0 0,1 0 0 0 0,-1-1-1 0 0,0 1 1 0 0,0-1 0 0 0,1 1-31 0 0,17-28 577 0 0,67-135-1793 0 0,-77 149 1070 0 0,1 0 0 0 0,1 1 0 0 0,0 1 0 0 0,12-12 146 0 0,-21 23 8 0 0,1 0-1 0 0,-1-1 0 0 0,0 1 0 0 0,1 0 1 0 0,-1 0-1 0 0,0 0 0 0 0,1 0 1 0 0,-1 1-1 0 0,1-1 0 0 0,0 0 1 0 0,-1 1-1 0 0,1-1 0 0 0,-1 1 1 0 0,1-1-1 0 0,0 1 0 0 0,-1 0 0 0 0,1-1 1 0 0,0 1-1 0 0,0 0 0 0 0,-1 0 1 0 0,1 0-1 0 0,0 1 0 0 0,-1-1 1 0 0,1 0-1 0 0,0 1 0 0 0,-1-1 1 0 0,1 1-1 0 0,0-1 0 0 0,-1 1 0 0 0,1 0 1 0 0,-1 0-1 0 0,1-1 0 0 0,-1 1 1 0 0,1 0-1 0 0,-1 1 0 0 0,0-1 1 0 0,0 0-1 0 0,1 0 0 0 0,-1 1-7 0 0,6 6 75 0 0,0 0-1 0 0,0 0 0 0 0,-1 1 1 0 0,0 0-1 0 0,3 7-74 0 0,-6-11 15 0 0,6 11 203 0 0,-2 0 0 0 0,4 11-218 0 0,-5-11 169 0 0,1 0 0 0 0,6 11-169 0 0,-1-5 82 0 0,6 11 366 0 0,-16-30-607 0 0,-1-1 153 0 0,0-1-1 0 0,0 1 0 0 0,1-1 1 0 0,-1 0-1 0 0,0 1 1 0 0,0-1-1 0 0,1 0 0 0 0,-1 1 1 0 0,1-1-1 0 0,-1 0 1 0 0,1 0 6 0 0,-1-1-225 0 0,0 0-1 0 0,0 1 1 0 0,0-1 0 0 0,0 0 0 0 0,0 0 0 0 0,0 0 0 0 0,0 0 0 0 0,0 0 0 0 0,0 0 0 0 0,0 0 0 0 0,0 0 0 0 0,1 0 0 0 0,-1 0 0 0 0,0-1 225 0 0,7-1-1498 0 0</inkml:trace>
  <inkml:trace contextRef="#ctx0" brushRef="#br0" timeOffset="8652.746">5997 806 15584 0 0,'0'0'457'0'0,"0"0"-4"0"0,2 0-293 0 0,38 3 511 0 0,-36-3-433 0 0,0 1 1 0 0,0-1-1 0 0,0 0 1 0 0,0 0-1 0 0,0 0 1 0 0,0-1-1 0 0,1 0-238 0 0,3 1 324 0 0,-1-2 0 0 0,1 1 0 0 0,-1-1 0 0 0,0 0 1 0 0,0-1-1 0 0,0 0 0 0 0,0 0 0 0 0,0 0 0 0 0,0-1 0 0 0,-1 0 0 0 0,0 0 0 0 0,0-1 0 0 0,2 0-324 0 0,-5 2 28 0 0,0 0-1 0 0,0 0 0 0 0,0-1 1 0 0,0 1-1 0 0,0 0 0 0 0,-1-1 0 0 0,1 0 1 0 0,-1 1-1 0 0,0-1 0 0 0,0 0 1 0 0,0 0-1 0 0,-1 0 0 0 0,0-1 1 0 0,1 1-1 0 0,-1 0 0 0 0,-1 0 0 0 0,1-1 1 0 0,-1 1-1 0 0,1-1 0 0 0,-1 1 1 0 0,-1 0-1 0 0,1-1 0 0 0,-1 0-27 0 0,1 4 11 0 0,0 0-1 0 0,0-1 0 0 0,-1 1 1 0 0,1 0-1 0 0,-1 0 0 0 0,1-1 1 0 0,-1 1-1 0 0,0 0 0 0 0,0 0 1 0 0,1 0-1 0 0,-1 0 0 0 0,0 0 1 0 0,0 0-1 0 0,0 0 0 0 0,0 0 1 0 0,0 0-1 0 0,0 0 0 0 0,0 0 1 0 0,0 0-1 0 0,-1 1 0 0 0,1-1 1 0 0,0 0-11 0 0,-2 1 10 0 0,1-1 0 0 0,-1 0-1 0 0,1 1 1 0 0,-1 0 0 0 0,1-1 0 0 0,-1 1 0 0 0,1 0 0 0 0,-1 0 0 0 0,1 0 0 0 0,-1 1 0 0 0,-2 0-10 0 0,0 0 11 0 0,0 0 0 0 0,0 1 1 0 0,-1-1-1 0 0,1 1 0 0 0,1 0 0 0 0,-1 1 0 0 0,0 0 1 0 0,0-1-1 0 0,1 1 0 0 0,0 1 0 0 0,-3 2-11 0 0,-1 2 45 0 0,1 0 0 0 0,1 1 0 0 0,-1 0-1 0 0,1 0 1 0 0,1 0 0 0 0,0 1 0 0 0,0 0 0 0 0,1 0-1 0 0,0 1 1 0 0,1-1 0 0 0,0 1 0 0 0,1-1 0 0 0,0 1-1 0 0,1 0 1 0 0,-1 2-45 0 0,2-7 16 0 0,-1 1 0 0 0,1-1 0 0 0,0 1 0 0 0,0-1 0 0 0,1 0 0 0 0,0 1 0 0 0,0-1 0 0 0,0 0 0 0 0,1 0 0 0 0,1 5-16 0 0,-1-8 10 0 0,0 1 0 0 0,0 0 0 0 0,1 0 0 0 0,-1-1 0 0 0,1 0 0 0 0,-1 1 0 0 0,1-1 0 0 0,0 0 0 0 0,1 0 0 0 0,-1 0 0 0 0,0-1 0 0 0,1 1 0 0 0,-1-1 0 0 0,1 0 0 0 0,0 0 0 0 0,2 1-10 0 0,0-1-83 0 0,-1 0 0 0 0,1-1 0 0 0,0 1 0 0 0,0-1 0 0 0,0-1-1 0 0,0 1 1 0 0,0-1 0 0 0,0 0 0 0 0,0 0 0 0 0,0 0 0 0 0,0-1 0 0 0,0 0-1 0 0,0 0 1 0 0,0-1 83 0 0,14-4-622 0 0,0 0-1 0 0,-1-2 0 0 0,10-4 623 0 0,-8 2-1424 0 0</inkml:trace>
  <inkml:trace contextRef="#ctx0" brushRef="#br0" timeOffset="9448.322">6509 720 15824 0 0,'-6'2'230'0'0,"0"0"0"0"0,-1 1 1 0 0,1 0-1 0 0,1 0 0 0 0,-1 1 1 0 0,0 0-1 0 0,1 0 0 0 0,0 0 1 0 0,0 0-1 0 0,0 1 1 0 0,0 0-1 0 0,1 0 0 0 0,-3 4-230 0 0,-5 8 1017 0 0,0 0 0 0 0,2 1 0 0 0,-9 17-1017 0 0,16-27 255 0 0,-1 0 1 0 0,1 1 0 0 0,0-1 0 0 0,1 1-1 0 0,-1 4-255 0 0,2-10 70 0 0,1 1-1 0 0,-1-1 1 0 0,1 0-1 0 0,0 1 1 0 0,0-1-1 0 0,0 0 1 0 0,1 1-1 0 0,-1-1 1 0 0,1 0-1 0 0,0 1 1 0 0,0-1-1 0 0,0 0 1 0 0,0 0-1 0 0,1 0 1 0 0,1 3-70 0 0,-2-3 16 0 0,1 0 0 0 0,0 0 0 0 0,1-1 0 0 0,-1 1 0 0 0,0-1 0 0 0,1 0 0 0 0,-1 0 0 0 0,1 1 0 0 0,0-2 0 0 0,-1 1 0 0 0,1 0 0 0 0,0 0 0 0 0,0-1 0 0 0,0 0 0 0 0,1 0 0 0 0,-1 0 0 0 0,2 1-16 0 0,0-1 44 0 0,0-1 0 0 0,0 0-1 0 0,0 1 1 0 0,0-1 0 0 0,0-1 0 0 0,0 1-1 0 0,0-1 1 0 0,0 0 0 0 0,0 0 0 0 0,0-1 0 0 0,0 1-44 0 0,7-4 83 0 0,0 0-1 0 0,-1-1 1 0 0,1 0 0 0 0,-1-1 0 0 0,0 0 0 0 0,-1-1 0 0 0,0 0 0 0 0,6-6-83 0 0,-9 7 17 0 0,0 0 0 0 0,-1 0 0 0 0,0-1 0 0 0,-1 0 0 0 0,0 0 0 0 0,0-1 0 0 0,0 1 0 0 0,2-8-17 0 0,-6 12 6 0 0,1 1 0 0 0,-1-1 0 0 0,0 0 0 0 0,0 1 0 0 0,0-1 0 0 0,-1 0 0 0 0,1 1 0 0 0,-1-1-1 0 0,0 0 1 0 0,0 0 0 0 0,0 1 0 0 0,-1-1 0 0 0,1 0 0 0 0,-1 1 0 0 0,0-1 0 0 0,0 0 0 0 0,0 1 0 0 0,0-1 0 0 0,-1 1-1 0 0,0-1 1 0 0,1 1 0 0 0,-1 0 0 0 0,-2-2-6 0 0,1 2-9 0 0,1 0 0 0 0,-2 1 0 0 0,1-1 0 0 0,0 1 0 0 0,0 0 1 0 0,-1 0-1 0 0,1 0 0 0 0,-1 0 0 0 0,0 1 0 0 0,1-1 0 0 0,-1 1 0 0 0,0 0 0 0 0,0 0 0 0 0,0 1 0 0 0,0-1 0 0 0,0 1 0 0 0,0-1 0 0 0,-3 1 9 0 0,-1 1-20 0 0,0-1 0 0 0,0 1 1 0 0,1 0-1 0 0,-1 0 0 0 0,1 1 0 0 0,-1 0 0 0 0,1 0 0 0 0,0 1 0 0 0,-3 1 20 0 0,5-1-62 0 0,4-2-20 0 0,1-1 10 0 0,14 5-286 0 0,-5-4 236 0 0,-1 0 1 0 0,0-1-1 0 0,1 0 1 0 0,-1 0 0 0 0,0-1-1 0 0,0 0 1 0 0,1 0 0 0 0,2-2 121 0 0,24-6-935 0 0,12-5 935 0 0,-25 6-180 0 0,48-17-334 0 0,-40 13 231 0 0,-1 2 0 0 0,13-3 283 0 0,-36 11 119 0 0,-6 2-99 0 0,0 0 0 0 0,0 0 1 0 0,1 0-1 0 0,-1 0 0 0 0,0 0 0 0 0,0-1 0 0 0,1 1 1 0 0,-1 0-1 0 0,0 0 0 0 0,0 0 0 0 0,0 0 0 0 0,1 0 1 0 0,-1 0-1 0 0,0 0 0 0 0,0 1 0 0 0,1-1 0 0 0,-1 0 0 0 0,0 0 1 0 0,0 0-1 0 0,0 0 0 0 0,1 0 0 0 0,-1 0 0 0 0,0 0 1 0 0,0 0-1 0 0,0 0 0 0 0,1 1 0 0 0,-1-1 0 0 0,0 0 1 0 0,0 0-1 0 0,0 0 0 0 0,0 0 0 0 0,0 1 0 0 0,1-1 1 0 0,-1 0-1 0 0,0 0 0 0 0,0 0 0 0 0,0 1 0 0 0,0-1 1 0 0,0 0-1 0 0,0 0 0 0 0,0 0 0 0 0,0 1 0 0 0,0-1 0 0 0,0 0 1 0 0,0 0-1 0 0,0 1 0 0 0,0-1 0 0 0,0 0 0 0 0,0 0 1 0 0,0 0-1 0 0,0 1 0 0 0,0-1-20 0 0,1 14 504 0 0,-1-13-493 0 0,-1 8 148 0 0,0 0 0 0 0,-1 0-1 0 0,0 0 1 0 0,0 0-1 0 0,-1 0 1 0 0,0-1 0 0 0,-2 4-159 0 0,1-2 92 0 0,0 0 0 0 0,1 0 1 0 0,0 1-1 0 0,1-1 0 0 0,-1 5-92 0 0,1 11 94 0 0,0 1 1 0 0,2-1-1 0 0,2 7-94 0 0,-2-30 11 0 0,1-1 1 0 0,0 1-1 0 0,0-1 1 0 0,-1 0-1 0 0,2 1 1 0 0,-1-1-1 0 0,0 0 1 0 0,0 0-1 0 0,1 0 1 0 0,-1 0-1 0 0,1 0 1 0 0,0 0-1 0 0,-1 0 1 0 0,1 0-1 0 0,0-1 1 0 0,0 1-1 0 0,0-1 1 0 0,0 1-1 0 0,1-1 1 0 0,-1 0-1 0 0,0 0 1 0 0,0 0-1 0 0,1 0 0 0 0,-1 0 1 0 0,1 0-1 0 0,-1-1 1 0 0,1 1-1 0 0,-1-1 1 0 0,1 0-1 0 0,-1 0 1 0 0,1 0-1 0 0,-1 0 1 0 0,1 0-1 0 0,-1 0 1 0 0,1-1-1 0 0,0 1-11 0 0,3-2 23 0 0,1 1 0 0 0,-1-1 0 0 0,1 0 0 0 0,-1 0 0 0 0,0-1-1 0 0,0 0 1 0 0,0 0 0 0 0,0 0 0 0 0,-1-1 0 0 0,1 0 0 0 0,-1 0-1 0 0,0 0 1 0 0,0-1 0 0 0,0-1-23 0 0,14-18-243 0 0,-1-1 0 0 0,-1 0 0 0 0,4-12 243 0 0,-2 5-551 0 0,21-27 551 0 0,-34 53 0 0 0,-6 6 1 0 0,0 0-1 0 0,0 0 0 0 0,0 0 1 0 0,0 0-1 0 0,1 0 0 0 0,-1 0 1 0 0,0 0-1 0 0,0 0 0 0 0,0 0 1 0 0,0 0-1 0 0,1 0 0 0 0,-1 0 1 0 0,0 0-1 0 0,0 0 0 0 0,0 0 0 0 0,0 0 1 0 0,1 0-1 0 0,-1 0 0 0 0,0 0 1 0 0,0 0-1 0 0,0 0 0 0 0,1 0 1 0 0,-1 0-1 0 0,0 0 0 0 0,0 0 1 0 0,0 0-1 0 0,0 0 0 0 0,0 0 1 0 0,1 1-1 0 0,-1-1 0 0 0,0 0 1 0 0,0 0-1 0 0,0 0 0 0 0,0 0 1 0 0,0 0-1 0 0,0 1 0 0 0,1-1 1 0 0,-1 0-1 0 0,0 0 0 0 0,0 0 1 0 0,0 0-1 0 0,0 0 0 0 0,0 1 1 0 0,0-1-1 0 0,0 0 0 0 0,0 0 1 0 0,0 0-1 0 0,0 1 0 0 0,0-1 1 0 0,0 0-1 0 0,0 0 0 0 0,0 0 1 0 0,0 0-1 0 0,0 1 0 0 0,0-1 1 0 0,0 0-1 0 0,0 0 0 0 0,1 10 35 0 0,3 70 111 0 0,-3-65-111 0 0,0 0 0 0 0,1 1 1 0 0,1-1-1 0 0,1 0 0 0 0,0-1 0 0 0,2 4-35 0 0,-5-16 2 0 0,0 0-1 0 0,0 0 1 0 0,0 0-1 0 0,0 0 1 0 0,1 0 0 0 0,-1-1-1 0 0,1 1 1 0 0,-1 0-1 0 0,1-1 1 0 0,0 1 0 0 0,0-1-1 0 0,-1 1 1 0 0,1-1 0 0 0,0 0-1 0 0,0 0 1 0 0,1 0-1 0 0,-1 0 1 0 0,0 0 0 0 0,0 0-1 0 0,0 0 1 0 0,0-1 0 0 0,1 1-1 0 0,-1-1 1 0 0,0 0-1 0 0,1 0 1 0 0,-1 0 0 0 0,0 0-1 0 0,1 0 1 0 0,-1 0 0 0 0,0-1-1 0 0,0 1 1 0 0,1-1-1 0 0,-1 1 1 0 0,0-1 0 0 0,0 0-1 0 0,0 0 1 0 0,2-1-2 0 0,13-5-242 0 0,-15 7 194 0 0,0-1 0 0 0,0 0-1 0 0,0 0 1 0 0,0 0 0 0 0,1 0 0 0 0,-2 0 0 0 0,1 0-1 0 0,0-1 1 0 0,0 1 0 0 0,1-2 48 0 0,28-23-3227 0 0,-3 3-3352 0 0,-12 6 199 0 0</inkml:trace>
  <inkml:trace contextRef="#ctx0" brushRef="#br0" timeOffset="9733.862">7566 578 16903 0 0,'0'0'382'0'0,"0"0"54"0"0,-1 1 22 0 0,-16 9-164 0 0,-35 24 436 0 0,44-29-415 0 0,1 0-1 0 0,0 1 1 0 0,1 0-1 0 0,0 0 0 0 0,-4 4-314 0 0,6-4 106 0 0,-1 0-1 0 0,1 0 1 0 0,1 1-1 0 0,-1-1 0 0 0,1 1 1 0 0,0 0-1 0 0,0 0 1 0 0,1 0-1 0 0,-1 4-105 0 0,2-8 4 0 0,1 1 0 0 0,0 0 0 0 0,-1 0 0 0 0,1-1 0 0 0,1 1 0 0 0,-1 0 0 0 0,0-1 0 0 0,1 1 0 0 0,0 0 0 0 0,0-1 0 0 0,0 1 0 0 0,0-1 0 0 0,1 1-1 0 0,-1-1 1 0 0,1 1 0 0 0,0-1 0 0 0,0 0 0 0 0,0 0 0 0 0,2 2-4 0 0,19 24 73 0 0,2-2-1 0 0,1 0 1 0 0,8 4-73 0 0,-27-25 443 0 0,0 0-1 0 0,-1 0 1 0 0,0 1 0 0 0,0 0 0 0 0,-1 0 0 0 0,4 6-443 0 0,-9-13 38 0 0,0 0 0 0 0,0 1 0 0 0,0-1 1 0 0,0 0-1 0 0,0 1 0 0 0,0-1 0 0 0,0 0 0 0 0,0 1 0 0 0,0-1 0 0 0,0 0 1 0 0,-1 0-1 0 0,1 1 0 0 0,0-1 0 0 0,0 0 0 0 0,0 0 0 0 0,0 1 1 0 0,-1-1-1 0 0,1 0 0 0 0,0 0 0 0 0,0 0 0 0 0,0 1 0 0 0,-1-1 0 0 0,1 0 1 0 0,0 0-1 0 0,0 0 0 0 0,-1 0 0 0 0,1 1 0 0 0,0-1 0 0 0,-1 0-38 0 0,-7 4 313 0 0,1-1-188 0 0,-1-1 0 0 0,0 0 0 0 0,0 0 0 0 0,-1 0 0 0 0,1-1 0 0 0,0-1 0 0 0,-2 1-125 0 0,-61-3-76 0 0,19-1-731 0 0,-1 4-2507 0 0,29 2-5001 0 0</inkml:trace>
  <inkml:trace contextRef="#ctx0" brushRef="#br0" timeOffset="3201.274">953 936 14600 0 0,'-6'-14'1100'0'0,"-9"-21"-83"0"0,14 35-929 0 0,1-1 1 0 0,0 1-1 0 0,0 0 1 0 0,0-1 0 0 0,0 1-1 0 0,0 0 1 0 0,0-1-1 0 0,-1 1 1 0 0,1 0-1 0 0,0-1 1 0 0,0 1-1 0 0,0 0 1 0 0,-1-1-1 0 0,1 1 1 0 0,0 0-1 0 0,0 0 1 0 0,-1-1 0 0 0,1 1-1 0 0,0 0 1 0 0,-1 0-1 0 0,1 0 1 0 0,0-1-1 0 0,-1 1 1 0 0,1 0-1 0 0,0 0 1 0 0,-1 0-1 0 0,1 0 1 0 0,-1 0-1 0 0,1 0 1 0 0,0 0 0 0 0,-1 0-1 0 0,1 0 1 0 0,0 0-1 0 0,-1 0 1 0 0,1 0-1 0 0,-1 0 1 0 0,1 0-1 0 0,0 0 1 0 0,-1 0-1 0 0,1 0 1 0 0,0 0 0 0 0,-1 0-1 0 0,1 1 1 0 0,0-1-1 0 0,-1 0 1 0 0,1 0-1 0 0,0 0 1 0 0,-1 1-1 0 0,1-1 1 0 0,0 0-1 0 0,0 0 1 0 0,-1 1-1 0 0,1-1 1 0 0,0 0 0 0 0,0 1-1 0 0,-1-1 1 0 0,1 0-1 0 0,0 1 1 0 0,0-1-89 0 0,-12 18 1344 0 0,6-5-1262 0 0,1 0 1 0 0,1 1 0 0 0,0-1-1 0 0,0 1 1 0 0,2-1 0 0 0,0 1-1 0 0,0 0 1 0 0,1 0 0 0 0,1 0-1 0 0,1 0 1 0 0,0 0 0 0 0,0 0-1 0 0,4 13-82 0 0,-4-20 2 0 0,1 2 16 0 0,11 10 46 0 0,-12-17-60 0 0,1 0 0 0 0,-1 0 0 0 0,1 0 0 0 0,-1-1 0 0 0,1 1 0 0 0,0-1 0 0 0,0 1 0 0 0,0-1 0 0 0,-1 0 0 0 0,1 1 0 0 0,1-1 0 0 0,-1 0 0 0 0,0 0 0 0 0,0-1 0 0 0,0 1 0 0 0,0 0 0 0 0,1-1 0 0 0,-1 1 0 0 0,0-1 0 0 0,1 0-4 0 0,1 0 11 0 0,-1 0 1 0 0,0-1 0 0 0,0 1-1 0 0,1-1 1 0 0,-1 0 0 0 0,0 0-1 0 0,0 0 1 0 0,0 0 0 0 0,0-1-1 0 0,0 1 1 0 0,-1-1 0 0 0,1 0-1 0 0,1 0-11 0 0,4-5 27 0 0,0 0-1 0 0,-1 0 1 0 0,1 0 0 0 0,-1-1-1 0 0,-1 0 1 0 0,0-1 0 0 0,0 1-1 0 0,2-6-26 0 0,6-14-54 0 0,9-25 54 0 0,-13 27-10 0 0,-7 9 10 0 0,0 15-10 0 0,-3 1-50 0 0,0 1-31 0 0,2 3 31 0 0,8 14 29 0 0,0 1 1 0 0,1 4 30 0 0,-6-10-15 0 0,1 0 0 0 0,0 0 0 0 0,1-1 0 0 0,0 0 0 0 0,0 0 0 0 0,2-1-1 0 0,-1 0 1 0 0,1 0 0 0 0,1-1 0 0 0,-1 0 0 0 0,9 5 15 0 0,-15-10 0 0 0,1-1 0 0 0,15 1 0 0 0,-16-3 23 0 0,0-1 0 0 0,1 0 1 0 0,-1 0-1 0 0,0 0 0 0 0,0 0 0 0 0,0 0 0 0 0,0-1 0 0 0,1 1 0 0 0,-1-1 0 0 0,0 0 1 0 0,0 0-1 0 0,0 0 0 0 0,0 0 0 0 0,0-1 0 0 0,-1 1 0 0 0,1-1 0 0 0,0 0 0 0 0,-1 0 1 0 0,1 0-1 0 0,-1 0 0 0 0,1 0 0 0 0,-1 0 0 0 0,0-1 0 0 0,0 1 0 0 0,1-2-23 0 0,2-4 79 0 0,1-1 0 0 0,-1 1-1 0 0,-1-1 1 0 0,0 1 0 0 0,0-1 0 0 0,-1-1-1 0 0,0 1 1 0 0,0-1-79 0 0,0-6 91 0 0,0 0 0 0 0,-1-1 0 0 0,0 1-1 0 0,-2-17-90 0 0,-6-66 147 0 0,2 52 23 0 0,-2 13 377 0 0,2 10-1785 0 0,3 7-4328 0 0,1 17 3967 0 0</inkml:trace>
  <inkml:trace contextRef="#ctx0" brushRef="#br0" timeOffset="3494.273">1540 803 15864 0 0,'0'0'362'0'0,"0"0"47"0"0,0 0 29 0 0,0 20 96 0 0,5-8-254 0 0,1 3 758 0 0,-6-10-826 0 0,1 5 751 0 0,0 0 1 0 0,-1 1 0 0 0,0-1-1 0 0,-1 5-963 0 0,0-8 399 0 0,1-1 0 0 0,0 0-1 0 0,1 0 1 0 0,0 4-399 0 0,1 14 757 0 0,3 31 275 0 0,-9-39-868 0 0,3-16-163 0 0,1 1 0 0 0,-1 0-1 0 0,1 0 1 0 0,0 0-1 0 0,-1 0 1 0 0,1 0 0 0 0,0 0-1 0 0,0 0 1 0 0,-1 0 0 0 0,1 0-1 0 0,0 0 1 0 0,0 0 0 0 0,0 0-1 0 0,0 0 1 0 0,0 0-1 0 0,1 0 1 0 0,-1 0 0 0 0,0-1-1 0 0,0 1 1 0 0,1 0 0 0 0,-1 0-1 0 0,0 0 1 0 0,1 0-1 0 0,3 8 43 0 0,-1-4-264 0 0,1-7-4000 0 0,-2-1 599 0 0,7-2-4351 0 0</inkml:trace>
  <inkml:trace contextRef="#ctx0" brushRef="#br0" timeOffset="3828.056">1555 542 18399 0 0,'0'0'422'0'0,"0"0"56"0"0,0 0 30 0 0,0 0-65 0 0,-2 0-294 0 0,-4-2-74 0 0,5 2 228 0 0,1 0 97 0 0,0 0 14 0 0,-7 3 733 0 0,7-2-1164 0 0,-1 0 0 0 0,1 0 0 0 0,-1-1 0 0 0,1 1 0 0 0,0 0 0 0 0,-1 0 1 0 0,1 0-1 0 0,0 0 0 0 0,0 0 0 0 0,0-1 0 0 0,0 1 0 0 0,0 0 0 0 0,0 0 0 0 0,0 0 0 0 0,0 0 0 0 0,0 0 0 0 0,0 0 0 0 0,0-1 0 0 0,0 1 1 0 0,1 0-1 0 0,-1 0 0 0 0,0 0 0 0 0,0 0 0 0 0,1-1 0 0 0,-1 1 0 0 0,1 0 17 0 0,0 0-560 0 0,5 7-5933 0 0,3-5-80 0 0</inkml:trace>
  <inkml:trace contextRef="#ctx0" brushRef="#br0" timeOffset="4100.155">1717 584 14336 0 0,'4'9'231'0'0,"-2"0"1"0"0,1 0 0 0 0,-1 1-1 0 0,-1-1 1 0 0,0 1 0 0 0,0 0-1 0 0,0 5-231 0 0,-1-7-45 0 0,14 205 4308 0 0,-8-100-2063 0 0,-6 25-970 0 0,0-135-1235 0 0,0 0 1 0 0,-1-1 0 0 0,1 1-1 0 0,-1-1 1 0 0,1 1 0 0 0,-1 0 0 0 0,0-1-1 0 0,0 1 1 0 0,0 1 4 0 0,0-3-183 0 0,-8-1-442 0 0,8 0 445 0 0,0 0-1 0 0,0 0 1 0 0,0 0-1 0 0,0 0 1 0 0,0 0-1 0 0,0-1 1 0 0,0 1-1 0 0,1 0 1 0 0,-1 0 0 0 0,0-1-1 0 0,0 1 1 0 0,0-1-1 0 0,0 1 1 0 0,1-1-1 0 0,-1 1 1 0 0,0-1-1 0 0,0 1 1 0 0,0-1 180 0 0,-8-7-1919 0 0</inkml:trace>
  <inkml:trace contextRef="#ctx0" brushRef="#br0" timeOffset="4101.155">1564 913 15232 0 0,'0'0'348'0'0,"0"0"49"0"0,-3 0 161 0 0,3 0-532 0 0,0 0 1 0 0,0 0-1 0 0,0 0 0 0 0,0 0 1 0 0,0 0-1 0 0,0 0 1 0 0,0 0-1 0 0,0 0 0 0 0,0 0 1 0 0,0 1-1 0 0,0-1 1 0 0,0 0-1 0 0,0 0 1 0 0,0 0-1 0 0,0 0 0 0 0,0 0 1 0 0,0 0-1 0 0,0 0 1 0 0,0 0-1 0 0,0 0 1 0 0,0 0-1 0 0,0 0 0 0 0,0 0 1 0 0,0 0-1 0 0,0 0 1 0 0,0 0-1 0 0,0 0 0 0 0,0 0 1 0 0,-1 0-1 0 0,1 0 1 0 0,0 0-1 0 0,0 0 1 0 0,0 0-1 0 0,0 0 0 0 0,0 0 1 0 0,0 0-1 0 0,0 0 1 0 0,0 0-1 0 0,0 0 1 0 0,0 0-1 0 0,0 0 0 0 0,0 0 1 0 0,0 0-1 0 0,0 0 1 0 0,0 0-1 0 0,0 0 0 0 0,0 0 1 0 0,0 0-1 0 0,0 0 1 0 0,0 0-1 0 0,0 0-26 0 0,18 10 456 0 0,0-1 1 0 0,1 0-1 0 0,0-2 1 0 0,1 0-1 0 0,-1-2 0 0 0,1 0 1 0 0,13 1-457 0 0,-23-5-12 0 0,-1 0 0 0 0,1 0 0 0 0,-1-1 0 0 0,1 0 0 0 0,-1-1 0 0 0,3-1 12 0 0,15-6-5923 0 0,-16 2-559 0 0</inkml:trace>
  <inkml:trace contextRef="#ctx0" brushRef="#br0" timeOffset="4381.799">1920 573 17343 0 0,'0'0'508'0'0,"0"0"-1"0"0,1 2-326 0 0,26 101 1014 0 0,-21-74-582 0 0,1 6 89 0 0,7 11 833 0 0,-1 0 0 0 0,3 29-1535 0 0,-8-22 786 0 0,-1 4-786 0 0,-8-54 36 0 0,1-2-25 0 0,0-1 1 0 0,0 1 0 0 0,0 0-1 0 0,0-1 1 0 0,0 1 0 0 0,0-1-1 0 0,0 1 1 0 0,0 0 0 0 0,1-1 0 0 0,-1 1-1 0 0,0-1 1 0 0,0 1 0 0 0,0 0-1 0 0,1-1 1 0 0,-1 1 0 0 0,0-1-1 0 0,1 1 1 0 0,-1-1 0 0 0,0 1 0 0 0,1-1-1 0 0,-1 1 1 0 0,1 0-12 0 0,0 1 15 0 0,3 2-50 0 0,5-11 94 0 0,-7 6-35 0 0,-1-1 1 0 0,0 0 0 0 0,0 0 0 0 0,0 1-1 0 0,0-1 1 0 0,0 0 0 0 0,0 0 0 0 0,-1 0-1 0 0,1 0 1 0 0,0 0 0 0 0,-1 0 0 0 0,0 0-1 0 0,1-1-24 0 0,5-17-7 0 0,-3 12-62 0 0,0 0 1 0 0,0 0-1 0 0,-1 0 0 0 0,0-4 69 0 0,0 4-76 0 0,0 0 0 0 0,1 0 0 0 0,-1 1-1 0 0,1-1 1 0 0,2-2 76 0 0,3-6-150 0 0,-6 12 104 0 0,-1 0-1 0 0,1 0 0 0 0,0 0 0 0 0,1 0 1 0 0,-1 0-1 0 0,1 1 0 0 0,0-1 1 0 0,0 1-1 0 0,0-1 0 0 0,0 1 0 0 0,1 0 1 0 0,-1 0-1 0 0,2-1 47 0 0,5 2-19 0 0,-7 2 41 0 0,-1 0 0 0 0,1 1 0 0 0,0 0 1 0 0,-1-1-1 0 0,1 1 0 0 0,-1 0 0 0 0,1 0 0 0 0,-1 0 0 0 0,1 1 0 0 0,-1-1 0 0 0,0 1 0 0 0,0-1 0 0 0,0 1 0 0 0,0 0 0 0 0,0-1 0 0 0,0 1 0 0 0,0 0 0 0 0,0 1-22 0 0,6 7 181 0 0,0 1-1 0 0,-1-1 0 0 0,2 5-180 0 0,-5-8 38 0 0,4 8 22 0 0,-1-1-1 0 0,-1 1 0 0 0,0 0 1 0 0,-1 1-60 0 0,2 5 55 0 0,1-2 0 0 0,1 2-55 0 0,1 6 187 0 0,-1-4-1180 0 0,1-7-5479 0 0,-4-7-1341 0 0</inkml:trace>
  <inkml:trace contextRef="#ctx0" brushRef="#br0" timeOffset="15033.393">12325 362 13856 0 0,'0'0'406'0'0,"0"0"-4"0"0,1 0-258 0 0,19-7 88 0 0,-19 6-120 0 0,8 1 0 0 0,-1 0-134 0 0,-7 0-84 0 0,-1 0-22 0 0,0 0 0 0 0,0 0-35 0 0,0 0-145 0 0,0 0-63 0 0,0 0-11 0 0,0 0 10 0 0,0 0 50 0 0,0 0 24 0 0,0 0 2 0 0,4-1-363 0 0,-4 0 673 0 0,1 1 0 0 0,-1-1 0 0 0,0 0 0 0 0,1 0 0 0 0,-1 1 0 0 0,0-1 0 0 0,0 0 0 0 0,0 0 0 0 0,0 0 0 0 0,0 0 0 0 0,0 1 0 0 0,0-1 0 0 0,0 0 0 0 0,0 0 0 0 0,0 0 0 0 0,0 0 0 0 0,-1 1 0 0 0,1-1 0 0 0,0 0 0 0 0,0 0 0 0 0,-1 1 0 0 0,1-1-14 0 0,-2-2 233 0 0,1 1 0 0 0,0-1 0 0 0,1 1 0 0 0,-1-1 0 0 0,0 1 0 0 0,1-1-1 0 0,-1 0-232 0 0,-1-8 842 0 0,3-4 281 0 0,0 14-1004 0 0,-1-1 0 0 0,0 0-1 0 0,1 1 1 0 0,-1-1 0 0 0,0 0 0 0 0,0 1-1 0 0,0-1 1 0 0,0 0 0 0 0,0 1-1 0 0,-1-1-118 0 0,1-8 547 0 0,0-5 93 0 0,0 15-612 0 0,0 0 1 0 0,0-1-1 0 0,0 1 1 0 0,0 0-1 0 0,0 0 0 0 0,0-1 1 0 0,0 1-1 0 0,0 0 1 0 0,0-1-1 0 0,0 1 0 0 0,0 0 1 0 0,0 0-1 0 0,0-1 1 0 0,-1 1-1 0 0,1 0 0 0 0,0-1 1 0 0,0 1-1 0 0,0 0 1 0 0,0 0-1 0 0,-1 0 0 0 0,1-1 1 0 0,0 1-1 0 0,0 0 0 0 0,-1 0 1 0 0,1 0-1 0 0,0-1 1 0 0,0 1-1 0 0,-1 0 0 0 0,1 0 1 0 0,0 0-1 0 0,-1 0 1 0 0,1 0-1 0 0,0 0 0 0 0,-1 0-28 0 0,1 0 336 0 0,0 0-317 0 0,0 0 0 0 0,0 0 0 0 0,0-1-1 0 0,0 1 1 0 0,0 0 0 0 0,0 0-1 0 0,0 0 1 0 0,0 0 0 0 0,0 0 0 0 0,0 0-1 0 0,0 0 1 0 0,0 0 0 0 0,0 0 0 0 0,0 0-1 0 0,0 0 1 0 0,0 0 0 0 0,-1 0-1 0 0,1 0 1 0 0,0 0 0 0 0,0 0 0 0 0,0 0-1 0 0,0 0 1 0 0,0 0 0 0 0,0 0-1 0 0,0 0 1 0 0,0 0 0 0 0,0 0 0 0 0,0 0-1 0 0,0 0 1 0 0,0-1 0 0 0,0 1 0 0 0,0 0-1 0 0,0 0 1 0 0,0 0 0 0 0,0 0-1 0 0,0 0 1 0 0,-1 0 0 0 0,1 0 0 0 0,0 0-1 0 0,0 1 1 0 0,0-1 0 0 0,0 0-1 0 0,0 0 1 0 0,0 0 0 0 0,0 0 0 0 0,0 0-1 0 0,0 0 1 0 0,0 0 0 0 0,0 0 0 0 0,0 0-1 0 0,0 0 1 0 0,0 0 0 0 0,0 0-1 0 0,0 0 1 0 0,0 0 0 0 0,0 0 0 0 0,0 0-1 0 0,0 0 1 0 0,0 0 0 0 0,-1 0-1 0 0,1 0 1 0 0,0 0 0 0 0,0 0 0 0 0,0 0-1 0 0,0 0-18 0 0,-5 6 346 0 0,-5 8-166 0 0,2 6 68 0 0,1 1-1 0 0,1 1 1 0 0,1-1 0 0 0,1 1-1 0 0,-1 14-247 0 0,-1 2 147 0 0,-4 38 309 0 0,1 12-456 0 0,8-71 53 0 0,-1-6 50 0 0,1 1 1 0 0,1-1-1 0 0,0 1 1 0 0,0 0-1 0 0,1-1 0 0 0,1 1 1 0 0,0-1-1 0 0,1 1-103 0 0,3 14 351 0 0,-6-24-331 0 0,1 0-1 0 0,-1-1 1 0 0,1 1 0 0 0,0 0 0 0 0,-1-1-1 0 0,1 1 1 0 0,0-1 0 0 0,0 1 0 0 0,0-1-1 0 0,0 0 1 0 0,1 1 0 0 0,-1-1-1 0 0,0 0 1 0 0,0 0 0 0 0,1 0-20 0 0,0 1 57 0 0,0 1-9 0 0,1-1-1 0 0,0 0 0 0 0,-1 1 0 0 0,1-1 0 0 0,0 0 1 0 0,0-1-1 0 0,1 1 0 0 0,-1-1 0 0 0,0 1 1 0 0,1-1-1 0 0,-1 0 0 0 0,0 0 0 0 0,1 0 1 0 0,-1-1-1 0 0,1 1 0 0 0,-1-1 0 0 0,2 0-47 0 0,4 0 84 0 0,1 0 0 0 0,-1-1 0 0 0,0 0 0 0 0,1 0 0 0 0,4-2-84 0 0,-6 0 18 0 0,0-1 0 0 0,0 0 0 0 0,0 0 0 0 0,-1 0 0 0 0,0-1 1 0 0,0 0-1 0 0,0 0 0 0 0,0-1 0 0 0,-1 0 0 0 0,0 0 0 0 0,0 0 0 0 0,0-1-18 0 0,44-68-14 0 0,-47 71 3 0 0,0-1 1 0 0,-1 0-1 0 0,1 0 1 0 0,-1 0-1 0 0,0 0 1 0 0,0 0-1 0 0,-1-1 1 0 0,1-3 10 0 0,6-46-62 0 0,-8 52 54 0 0,0 0-1 0 0,0 0 1 0 0,0 0-1 0 0,-1-1 1 0 0,1 1-1 0 0,-1 0 1 0 0,0 0-1 0 0,0 0 1 0 0,0 0-1 0 0,0 0 1 0 0,-1-2 8 0 0,-6-15-48 0 0,8 19 51 0 0,0 0 0 0 0,-1-1 0 0 0,1 1-1 0 0,-1 0 1 0 0,1 0 0 0 0,-1-1 0 0 0,1 1 0 0 0,-1 0 0 0 0,0 0 0 0 0,0 0 0 0 0,0 0 0 0 0,0 0 0 0 0,0 0 0 0 0,0 0-1 0 0,0 0 1 0 0,0 0 0 0 0,0 1 0 0 0,0-1 0 0 0,0 0 0 0 0,0 1 0 0 0,0-1 0 0 0,-1 1 0 0 0,1-1 0 0 0,0 1-1 0 0,-1-1 1 0 0,1 1 0 0 0,0 0 0 0 0,-1 0 0 0 0,1 0 0 0 0,0-1 0 0 0,-1 1 0 0 0,1 1 0 0 0,0-1 0 0 0,-1 0 0 0 0,1 0-1 0 0,0 0 1 0 0,-1 1 0 0 0,1-1 0 0 0,0 1 0 0 0,-1-1-3 0 0,-3 2 21 0 0,0 0-1 0 0,0 0 1 0 0,0 0-1 0 0,0 1 1 0 0,0 0-1 0 0,1 0 1 0 0,-1 0 0 0 0,1 0-1 0 0,-2 2-20 0 0,1 0 9 0 0,1 0-1 0 0,-1 1 0 0 0,1-1 1 0 0,1 1-1 0 0,-1 0 0 0 0,1 0 1 0 0,0 0-1 0 0,0 0 1 0 0,0 1-1 0 0,1-1 0 0 0,0 1 1 0 0,1-1-1 0 0,-1 1 1 0 0,1 1-9 0 0,0 13 41 0 0,0-16-27 0 0,1-1 0 0 0,0 1 1 0 0,0-1-1 0 0,0 1 1 0 0,1-1-1 0 0,-1 1 0 0 0,1-1 1 0 0,0 1-1 0 0,1 2-14 0 0,2 1 56 0 0,-1 0 0 0 0,1 0 1 0 0,0-1-1 0 0,1 0 0 0 0,0 0 0 0 0,0 0 0 0 0,0 0 0 0 0,1-1 0 0 0,0 1 0 0 0,1-2 0 0 0,-1 1 1 0 0,5 2-57 0 0,6 8 160 0 0,-14-13-121 0 0,0 0 0 0 0,-1-1 0 0 0,1 1 0 0 0,0-1 0 0 0,1 1 0 0 0,-1-1 0 0 0,1 0-39 0 0,17 8 153 0 0,1-1 0 0 0,0 0-1 0 0,0-2 1 0 0,0-1 0 0 0,1-1 0 0 0,4 0-153 0 0,34 4 177 0 0,37-1-177 0 0,-29-7-8117 0 0,-42-1-590 0 0</inkml:trace>
  <inkml:trace contextRef="#ctx0" brushRef="#br0" timeOffset="12576.537">10496 546 17591 0 0,'0'0'399'0'0,"0"0"60"0"0,0 0 22 0 0,0 0-54 0 0,-3 2-265 0 0,1 1-72 0 0,0-1 0 0 0,1 0-1 0 0,-1 1 1 0 0,1-1-1 0 0,0 0 1 0 0,-1 1 0 0 0,1 0-1 0 0,0-1 1 0 0,1 1 0 0 0,-1 0-1 0 0,0-1 1 0 0,1 1-1 0 0,-1 0 1 0 0,1 0 0 0 0,0 2-90 0 0,-1 9 651 0 0,2-1 1 0 0,0 10-652 0 0,18 133 2783 0 0,0-10-1470 0 0,-9-63-886 0 0,-4-41-282 0 0,-1 1 1 0 0,-2 15-146 0 0,-3 19 56 0 0,0-77-72 0 0,0 0 1 0 0,0 0 0 0 0,0 0-1 0 0,-1 0 1 0 0,1 0 0 0 0,0 0 0 0 0,0 0-1 0 0,0 0 1 0 0,0 0 0 0 0,0 1-1 0 0,0-1 1 0 0,-1 0 0 0 0,1 0 0 0 0,0 0-1 0 0,0 0 1 0 0,0 0 0 0 0,0 0-1 0 0,0 0 1 0 0,-1 0 0 0 0,1 0 0 0 0,0 0-1 0 0,0 0 1 0 0,0 0 0 0 0,0 0-1 0 0,0 0 1 0 0,-1 0 0 0 0,1 0 0 0 0,0 0-1 0 0,0-1 1 0 0,0 1 0 0 0,0 0 0 0 0,0 0-1 0 0,0 0 1 0 0,-1 0 0 0 0,1 0-1 0 0,0 0 1 0 0,0 0 0 0 0,0 0 0 0 0,0 0-1 0 0,0 0 1 0 0,0-1 0 0 0,0 1-1 0 0,0 0 1 0 0,-1 0 0 0 0,1 0 0 0 0,0 0-1 0 0,0 0 1 0 0,0-1 15 0 0,-6-6-1174 0 0,-3-34-7866 0 0,6 19 2079 0 0</inkml:trace>
  <inkml:trace contextRef="#ctx0" brushRef="#br0" timeOffset="12893.037">10419 540 16096 0 0,'0'0'365'0'0,"0"-2"56"0"0,2-3-225 0 0,-1 0 1 0 0,1 0-1 0 0,0 0 0 0 0,0 1 0 0 0,2-3-196 0 0,-4 6 28 0 0,1 0-1 0 0,-1 0 0 0 0,1 1 0 0 0,-1-1 1 0 0,1 0-1 0 0,-1 1 0 0 0,1-1 0 0 0,-1 1 1 0 0,1-1-1 0 0,0 0 0 0 0,-1 1 0 0 0,1 0 1 0 0,0-1-1 0 0,-1 1 0 0 0,1-1 0 0 0,0 1 1 0 0,0 0-1 0 0,0-1 0 0 0,-1 1 0 0 0,1 0 1 0 0,0 0-1 0 0,0 0 0 0 0,0-1 0 0 0,0 1 1 0 0,-1 0-1 0 0,2 0-27 0 0,0 0 126 0 0,2 0 16 0 0,1 0 1 0 0,-1 0-1 0 0,0 1 1 0 0,1-1-1 0 0,-1 1 0 0 0,0 0 1 0 0,0 0-1 0 0,1 0 1 0 0,-1 1-1 0 0,0-1 0 0 0,0 1 1 0 0,3 2-143 0 0,6 4 427 0 0,1 0 1 0 0,10 9-428 0 0,-7-4 373 0 0,0 1 1 0 0,-1 1-1 0 0,13 15-373 0 0,-22-22 165 0 0,-1 1 0 0 0,1 0 0 0 0,-1 0 1 0 0,-1 0-1 0 0,0 1 0 0 0,0 0 0 0 0,-1 0 0 0 0,3 7-165 0 0,-6-13 58 0 0,0 1 1 0 0,0-1-1 0 0,0 0 0 0 0,-1 0 0 0 0,0 1 0 0 0,1-1 1 0 0,-2 0-1 0 0,1 1 0 0 0,0-1 0 0 0,-1 0 0 0 0,0 1 0 0 0,0-1 1 0 0,0 0-1 0 0,0 0 0 0 0,-1 0 0 0 0,1 0 0 0 0,-1 0 0 0 0,0 0 1 0 0,-1 0-1 0 0,1-1 0 0 0,-1 1 0 0 0,1-1 0 0 0,-1 1 1 0 0,0-1-1 0 0,0 0 0 0 0,0 0 0 0 0,-1 0-58 0 0,-4 3 56 0 0,0-1 0 0 0,0 0-1 0 0,-1 0 1 0 0,0 0 0 0 0,0-1 0 0 0,0-1-1 0 0,0 1 1 0 0,-1-1 0 0 0,1-1-1 0 0,-1 0 1 0 0,-4 0-56 0 0,6-1-62 0 0,0 0 0 0 0,0-1 0 0 0,0 0 0 0 0,0 0 0 0 0,0-1 0 0 0,0 0 0 0 0,1 0 0 0 0,-7-2 62 0 0,10 2-232 0 0,1 0 1 0 0,-1-1-1 0 0,1 1 1 0 0,-1-1-1 0 0,1 0 0 0 0,0 0 1 0 0,0 0-1 0 0,0 0 0 0 0,0 0 1 0 0,0-1-1 0 0,0 1 0 0 0,1-1 1 0 0,-1 0-1 0 0,1 0 1 0 0,-1 0-1 0 0,1 0 0 0 0,0 0 1 0 0,1 0-1 0 0,-2-3 232 0 0,3 5-235 0 0,-1-1 1 0 0,1 0-1 0 0,0 1 1 0 0,0-1-1 0 0,-1 0 0 0 0,1 1 1 0 0,1-1-1 0 0,-1 0 1 0 0,0 0-1 0 0,0 1 1 0 0,1-1-1 0 0,-1 0 0 0 0,1 1 1 0 0,-1-1-1 0 0,1 1 1 0 0,-1-1-1 0 0,1 0 0 0 0,0 1 1 0 0,1-1 234 0 0,4-12-1725 0 0</inkml:trace>
  <inkml:trace contextRef="#ctx0" brushRef="#br0" timeOffset="13322.332">10765 648 11952 0 0,'8'4'194'0'0,"1"0"0"0"0,-1 1 1 0 0,0 0-1 0 0,0 0 1 0 0,0 1-1 0 0,-1 0 0 0 0,0 1 1 0 0,0-1-1 0 0,-1 1 1 0 0,1 0-1 0 0,-2 1 0 0 0,1 0 1 0 0,-1 0-1 0 0,0 0 1 0 0,0 1-195 0 0,-1-2 411 0 0,0 1 1 0 0,0 1 0 0 0,-1-1-1 0 0,0 1 1 0 0,-1-1 0 0 0,0 1-1 0 0,0 0 1 0 0,-1 0 0 0 0,0-1 0 0 0,0 1-1 0 0,-1 0 1 0 0,0 0 0 0 0,-1 0-1 0 0,0 3-411 0 0,0-1 560 0 0,1-9-472 0 0,0-1 0 0 0,0 0 1 0 0,0 0-1 0 0,0 1 0 0 0,0-1 0 0 0,-1 0 0 0 0,1 0 1 0 0,0 0-1 0 0,-1 1 0 0 0,1-1 0 0 0,-1 0 1 0 0,1 0-1 0 0,-1 0 0 0 0,0 1-88 0 0,1-2 268 0 0,0 0-20 0 0,-9-3 389 0 0,7 2-621 0 0,1-1 0 0 0,0-1 0 0 0,-1 1 0 0 0,1 0 0 0 0,0 0 0 0 0,0 0 0 0 0,1-1 0 0 0,-1 1 0 0 0,0 0 1 0 0,1-1-1 0 0,0 1 0 0 0,-1 0 0 0 0,1-1 0 0 0,0 1 0 0 0,0-1 0 0 0,0 1 0 0 0,1 0 0 0 0,-1-1 0 0 0,1 0-16 0 0,1-8 119 0 0,1 0 0 0 0,0 1 1 0 0,4-8-120 0 0,0-1 53 0 0,-3 7-91 0 0,1 1 0 0 0,1 0 0 0 0,0 0 0 0 0,0 1 0 0 0,1-1 0 0 0,0 1 0 0 0,1 1 0 0 0,0 0 0 0 0,5-5 38 0 0,6-3-106 0 0,0 0-1 0 0,1 1 1 0 0,0 1-1 0 0,4 0 107 0 0,-10 6-181 0 0,0 1-1 0 0,1 1 1 0 0,9-4 181 0 0,-19 9-41 0 0,0 0 0 0 0,0 1 1 0 0,0-1-1 0 0,0 1 0 0 0,0 0 0 0 0,1 1 1 0 0,-1-1-1 0 0,0 1 0 0 0,0 0 0 0 0,1 0 1 0 0,-1 1-1 0 0,5 0 41 0 0,-8 0-5 0 0,0 0 0 0 0,0-1 0 0 0,0 1 0 0 0,-1 0 0 0 0,1 0 0 0 0,0 1 1 0 0,0-1-1 0 0,-1 0 0 0 0,1 1 0 0 0,-1-1 0 0 0,1 0 0 0 0,-1 1 0 0 0,0 0 0 0 0,0-1 0 0 0,0 1 0 0 0,1 0 0 0 0,-2 0 0 0 0,1-1 1 0 0,0 1-1 0 0,0 0 0 0 0,0 0 0 0 0,-1 0 0 0 0,1 0 0 0 0,-1 0 0 0 0,0 0 0 0 0,0 0 0 0 0,1 0 0 0 0,-1 0 0 0 0,0 0 0 0 0,-1 2 5 0 0,1 3 0 0 0,-1 0 0 0 0,0 0 0 0 0,0-1 0 0 0,0 1-1 0 0,-1 0 1 0 0,0 0 0 0 0,0-1 0 0 0,-3 6 0 0 0,-61 127 814 0 0,58-118-816 0 0,-5 10 15 0 0,12-30-7 0 0,1-1 0 0 0,-1 1-1 0 0,1-1 1 0 0,0 1 0 0 0,-1 0 0 0 0,1-1-1 0 0,0 1 1 0 0,-1 0 0 0 0,1 0 0 0 0,0-1 0 0 0,0 1-1 0 0,0 0 1 0 0,0-1 0 0 0,0 1 0 0 0,0 0-1 0 0,0 0 1 0 0,0-1 0 0 0,0 1 0 0 0,0 0 0 0 0,0 0-1 0 0,0-1 1 0 0,0 1 0 0 0,1 0 0 0 0,-1-1-1 0 0,0 1 1 0 0,1 0 0 0 0,-1-1 0 0 0,0 1 0 0 0,1 0-1 0 0,-1-1 1 0 0,1 1 0 0 0,-1-1 0 0 0,1 1-1 0 0,-1-1 1 0 0,1 1 0 0 0,-1-1 0 0 0,1 1 0 0 0,0-1-1 0 0,-1 1 1 0 0,1-1 0 0 0,0 0 0 0 0,-1 1-1 0 0,1-1 1 0 0,0 0-6 0 0,2 1 54 0 0,-1 0 0 0 0,1 0-1 0 0,0-1 1 0 0,-1 1 0 0 0,1-1 0 0 0,0 1-1 0 0,-1-1 1 0 0,1 0 0 0 0,0 0 0 0 0,0 0-1 0 0,2-1-53 0 0,2-1 56 0 0,-1 0 0 0 0,1 0 0 0 0,-1-1 0 0 0,0 1-1 0 0,0-1 1 0 0,0-1 0 0 0,0 1 0 0 0,0-1 0 0 0,0 0-1 0 0,-1 0 1 0 0,0-1 0 0 0,0 0 0 0 0,0 0 0 0 0,-1 0 0 0 0,3-4-56 0 0,0 1 31 0 0,-1 0 0 0 0,0 0 0 0 0,0-1 0 0 0,-1 0 0 0 0,0 0 0 0 0,0-1 0 0 0,-1 0 0 0 0,-1 1 0 0 0,0-1 0 0 0,0 0 0 0 0,-1-1 0 0 0,0 1 0 0 0,0 0 0 0 0,-1-10-31 0 0,-1 13-89 0 0,-1 1-1 0 0,0-1 0 0 0,0 0 1 0 0,-1 1-1 0 0,0-1 0 0 0,0 1 1 0 0,0-1-1 0 0,-1 1 0 0 0,0 0 1 0 0,0 0-1 0 0,-1 0 0 0 0,0 0 90 0 0,-6-6-2678 0 0,4 6-5135 0 0</inkml:trace>
  <inkml:trace contextRef="#ctx0" brushRef="#br0" timeOffset="13678.864">11869 311 20127 0 0,'-2'-1'96'0'0,"0"-1"0"0"0,0 1 0 0 0,0-1 0 0 0,-1 1 0 0 0,1 0 0 0 0,0 0 0 0 0,-1 0 0 0 0,1 0 0 0 0,-1 1 0 0 0,1-1 0 0 0,-1 0 0 0 0,1 1 0 0 0,-1 0 0 0 0,0 0 0 0 0,1-1 0 0 0,-1 2 0 0 0,1-1 0 0 0,-1 0 0 0 0,0 0 0 0 0,1 1 0 0 0,-1 0 0 0 0,1-1 0 0 0,-2 1-96 0 0,-9 4 132 0 0,-1 0 0 0 0,1 0 1 0 0,0 1-1 0 0,1 1 0 0 0,0 0 0 0 0,0 1 0 0 0,0 0 0 0 0,1 0 0 0 0,0 2 0 0 0,1-1 0 0 0,0 1 0 0 0,0 1 0 0 0,1 0 0 0 0,1 0 1 0 0,-8 12-133 0 0,11-13 76 0 0,0 1 1 0 0,1-1-1 0 0,0 1 1 0 0,0 0 0 0 0,1 0-1 0 0,1 0 1 0 0,0 0-1 0 0,0 1 1 0 0,1-1 0 0 0,0 0-1 0 0,2 12-76 0 0,0 14 63 0 0,0-18 46 0 0,0 1-1 0 0,3 11-108 0 0,56 238 797 0 0,-52-236-650 0 0,14 89 228 0 0,-19-106-335 0 0,0 0 0 0 0,-1 0 0 0 0,-1 0 1 0 0,-1 1-1 0 0,-1-1 0 0 0,0 0 0 0 0,0 0 0 0 0,-5 16-40 0 0,5-30-27 0 0,1 1-1 0 0,-1-1 1 0 0,0 0 0 0 0,0 1-1 0 0,0-1 1 0 0,0 0 0 0 0,0 0-1 0 0,-1 1 1 0 0,1-1 0 0 0,-1 0-1 0 0,1 0 1 0 0,-1-1-1 0 0,0 1 1 0 0,0 0 0 0 0,0-1-1 0 0,0 1 1 0 0,0-1 0 0 0,0 1-1 0 0,-1-1 28 0 0,1 0-221 0 0,-1 0 0 0 0,0 0 0 0 0,0 0-1 0 0,0-1 1 0 0,0 1 0 0 0,0-1 0 0 0,0 0-1 0 0,0 0 1 0 0,0 0 0 0 0,1 0-1 0 0,-1-1 1 0 0,0 1 0 0 0,0-1 0 0 0,0 0-1 0 0,0 0 1 0 0,1 0 0 0 0,-2 0 221 0 0,-19-10-1945 0 0,0-2-21 0 0</inkml:trace>
  <inkml:trace contextRef="#ctx0" brushRef="#br0" timeOffset="13903.951">11289 747 16615 0 0,'2'-1'374'0'0,"18"-15"749"0"0,-16 13-1077 0 0,0 0-1 0 0,0 0 0 0 0,0 0 1 0 0,0 0-1 0 0,1 0 1 0 0,-1 1-1 0 0,1 0 0 0 0,-1 0 1 0 0,2 0-46 0 0,4-1 333 0 0,-1 2 1 0 0,1-1 0 0 0,-1 1 0 0 0,1 0-1 0 0,0 1 1 0 0,-1 0-334 0 0,61 6 1746 0 0,-39-2-1080 0 0,131 16 552 0 0,-106-13-1065 0 0,-48-5-376 0 0,2-1 311 0 0,0 0 0 0 0,0 0 0 0 0,3-1-88 0 0,8-3-2289 0 0,0-7-4313 0 0,-13 5-78 0 0</inkml:trace>
  <inkml:trace contextRef="#ctx0" brushRef="#br0" timeOffset="14107.929">11864 656 15376 0 0,'-1'0'43'0'0,"1"0"1"0"0,-1 0 0 0 0,1 0 0 0 0,-1 0 0 0 0,1 0 0 0 0,-1 0 0 0 0,1 0 0 0 0,0 0 0 0 0,-1 1 0 0 0,1-1 0 0 0,-1 0 0 0 0,1 0 0 0 0,-1 0 0 0 0,1 0 0 0 0,0 1 0 0 0,-1-1 0 0 0,1 0 0 0 0,0 0-1 0 0,-1 1 1 0 0,1-1 0 0 0,0 0 0 0 0,-1 1 0 0 0,1-1 0 0 0,0 0-44 0 0,3 15 1118 0 0,0-1 0 0 0,-1 1-1 0 0,-1 2-1117 0 0,2 12 1632 0 0,-1-21-1031 0 0,0-1 0 0 0,0 1 0 0 0,3 5-601 0 0,3 15 1015 0 0,11 41-831 0 0,-20-80-2522 0 0,-2 0-5733 0 0</inkml:trace>
  <inkml:trace contextRef="#ctx0" brushRef="#br0" timeOffset="14394.275">12010 382 15576 0 0,'0'0'344'0'0,"0"0"72"0"0,0 0 7 0 0,0 0 17 0 0,0 0-352 0 0,6 0-88 0 0,-6 0 0 0 0,9 4 0 0 0,-6 2 0 0 0,3-2-128 0 0,-6-4 32 0 0,7 8-6743 0 0</inkml:trace>
  <inkml:trace contextRef="#ctx0" brushRef="#br0" timeOffset="11369.223">8365 773 14152 0 0,'7'-6'822'0'0,"2"-7"-596"0"0,1 2-1 0 0,1-1 0 0 0,8-6-225 0 0,-12 11 304 0 0,11-11 691 0 0,-1-1 0 0 0,0-1 0 0 0,-2 0 0 0 0,3-5-995 0 0,0-3 656 0 0,0 1 1 0 0,-2-2-1 0 0,-1-1 0 0 0,8-21-656 0 0,-11 19 316 0 0,-2 8 20 0 0,-1-1-1 0 0,3-19-335 0 0,-10 37 49 0 0,-1 0-1 0 0,0 0 1 0 0,0-1-1 0 0,-1 1 1 0 0,0 0-1 0 0,0-1 0 0 0,-1 1 1 0 0,0 0-1 0 0,0 0 1 0 0,0-1-1 0 0,-3-5-48 0 0,3 10 39 0 0,0 1-1 0 0,-1-1 1 0 0,1 1 0 0 0,-1 0-1 0 0,1 0 1 0 0,-1 0-1 0 0,0 0 1 0 0,0 0-1 0 0,0 0 1 0 0,0 0-1 0 0,0 0 1 0 0,0 1 0 0 0,-2-2-39 0 0,3 2 33 0 0,-1 0 1 0 0,1 0-1 0 0,-1 0 1 0 0,0 1 0 0 0,0-1-1 0 0,1 0 1 0 0,-1 1 0 0 0,0-1-1 0 0,0 1 1 0 0,0 0-1 0 0,0-1 1 0 0,0 1 0 0 0,0 0-1 0 0,0 0 1 0 0,1 0-1 0 0,-1 1 1 0 0,0-1 0 0 0,0 0-1 0 0,-1 1-33 0 0,-6 3 14 0 0,1 0-1 0 0,0 0 0 0 0,-1 1 1 0 0,2 0-1 0 0,-1 1 0 0 0,1-1 1 0 0,0 2-1 0 0,0-1 0 0 0,0 1 1 0 0,1 0-1 0 0,0 0 0 0 0,0 1 1 0 0,1-1-1 0 0,-1 3-13 0 0,-7 12 32 0 0,2 2 1 0 0,0-1-1 0 0,1 1 0 0 0,-3 15-32 0 0,4-11-9 0 0,2 0 0 0 0,1-1-1 0 0,2 2 1 0 0,0-1 0 0 0,2 1-1 0 0,1-1 1 0 0,1 1 0 0 0,4 26 9 0 0,-1-37-14 0 0,0 0 1 0 0,2 0 0 0 0,0-1-1 0 0,0 1 1 0 0,2-1 13 0 0,-3-7-6 0 0,1 0-1 0 0,0-1 1 0 0,0 1 0 0 0,1-1-1 0 0,0 0 1 0 0,1-1 0 0 0,0 1-1 0 0,8 6 7 0 0,-12-13 14 0 0,1 1-1 0 0,0-1 1 0 0,-1 0-1 0 0,1 0 1 0 0,0-1-1 0 0,0 1 1 0 0,0-1-1 0 0,0 0 0 0 0,0 0 1 0 0,0 0-1 0 0,1 0 1 0 0,-1-1-1 0 0,0 0 1 0 0,0 0-1 0 0,1 0 1 0 0,-1 0-1 0 0,3-1-13 0 0,5 0 50 0 0,-1-1-1 0 0,1-1 0 0 0,-1 0 1 0 0,1-1-1 0 0,8-3-49 0 0,-2-2 10 0 0,-1 0-1 0 0,0-2 0 0 0,0 0 1 0 0,-1 0-1 0 0,0-2 0 0 0,-1 0 1 0 0,-1-1-1 0 0,0 0 0 0 0,10-14-9 0 0,-12 13-39 0 0,-1 0 0 0 0,0-1 0 0 0,-1-1-1 0 0,-1 0 1 0 0,1-2 39 0 0,-9 11-40 0 0,-2 16 106 0 0,0 7-6 0 0,0-11-59 0 0,1-1 0 0 0,0 1 0 0 0,0 0 0 0 0,0 0 0 0 0,1 0 0 0 0,0 2-1 0 0,2 10 0 0 0,1-1 0 0 0,1 0 0 0 0,0 0 0 0 0,7 12 0 0 0,-9-21 0 0 0,0 0 0 0 0,0 0 0 0 0,1-1 0 0 0,0 1 0 0 0,0-1 0 0 0,0 0 0 0 0,1 0 0 0 0,0 0 0 0 0,0-1 0 0 0,0 1 0 0 0,0-1 0 0 0,6 3 0 0 0,-9-6 0 0 0,-1-1 0 0 0,1 1-1 0 0,-1-1 1 0 0,1 1 0 0 0,-1-1-1 0 0,0 0 1 0 0,1 1 0 0 0,0-1-1 0 0,-1 0 1 0 0,1 0 0 0 0,-1 0 0 0 0,1 0-1 0 0,-1 0 1 0 0,1 0 0 0 0,-1-1-1 0 0,1 1 1 0 0,-1-1 0 0 0,1 1-1 0 0,-1-1 1 0 0,0 1 0 0 0,1-1-1 0 0,-1 0 1 0 0,0 1 0 0 0,1-1 0 0 0,-1 0-1 0 0,1-1 1 0 0,11-11-7217 0 0,-6 4-765 0 0</inkml:trace>
  <inkml:trace contextRef="#ctx0" brushRef="#br0" timeOffset="11650.607">8893 396 14752 0 0,'0'0'416'0'0,"0"0"96"0"0,0 0-416 0 0,3 4-96 0 0,6 5 0 0 0,-2 5 0 0 0,2 0-144 0 0,-3 0-48 0 0,3 0-16 0 0,4-4 0 0 0,-4 8-128 0 0,0-2-24 0 0,4 1-8 0 0,-4-3-3408 0 0,2 2-672 0 0</inkml:trace>
  <inkml:trace contextRef="#ctx0" brushRef="#br0" timeOffset="12008.765">9146 767 13304 0 0,'1'2'298'0'0,"2"5"-42"0"0,-1-1 0 0 0,0 1-1 0 0,0 0 1 0 0,-1 1 0 0 0,0-1-1 0 0,0 0 1 0 0,0 0 0 0 0,-1 0 0 0 0,0 1-1 0 0,-1 3-255 0 0,1 9 2270 0 0,0-20-2204 0 0,0 1 1 0 0,0-1 0 0 0,0 0-1 0 0,0 1 1 0 0,0-1-1 0 0,0 0 1 0 0,0 0 0 0 0,0 1-1 0 0,0-1 1 0 0,0 0-1 0 0,0 1 1 0 0,0-1 0 0 0,0 0-1 0 0,0 0 1 0 0,0 1-1 0 0,-1-1 1 0 0,1 0 0 0 0,0 0-1 0 0,0 1 1 0 0,0-1-1 0 0,0 0 1 0 0,0 0 0 0 0,-1 1-1 0 0,1-1 1 0 0,0 0-1 0 0,0 0 1 0 0,-1 1 0 0 0,1-1-1 0 0,0 0 1 0 0,0 0-1 0 0,-1 0-66 0 0,-5-3 2665 0 0,6 2-2612 0 0,0 0 0 0 0,-1 1 0 0 0,1-1-1 0 0,0 0 1 0 0,0 0 0 0 0,-1 0 0 0 0,1 0 0 0 0,0 0 0 0 0,0 0 0 0 0,0 0-1 0 0,0 0 1 0 0,0 0 0 0 0,0 0 0 0 0,1-1-53 0 0,-1-1 103 0 0,-1-4-47 0 0,0-1 1 0 0,0 0 0 0 0,1 1 0 0 0,0-1-1 0 0,1 0 1 0 0,0 1 0 0 0,0-1 0 0 0,0 1-1 0 0,2-6-56 0 0,1 0-6 0 0,0 1 0 0 0,1-1 0 0 0,1 0-1 0 0,1-1 7 0 0,-4 9-25 0 0,1-1 0 0 0,0 1 0 0 0,0 0-1 0 0,0 1 1 0 0,0-1 0 0 0,1 1 0 0 0,0 0-1 0 0,0 0 1 0 0,0 0 0 0 0,0 0 0 0 0,0 1 25 0 0,-3 3-6 0 0,0 0 0 0 0,0 1 0 0 0,0-1 0 0 0,0 0 0 0 0,0 1 1 0 0,0-1-1 0 0,0 1 0 0 0,-1 0 0 0 0,1-1 0 0 0,0 1 0 0 0,0 0 0 0 0,-1 0 1 0 0,1 0 5 0 0,4 4-26 0 0,0-1 1 0 0,0 1 0 0 0,-1 0 0 0 0,1 0 0 0 0,-1 1 0 0 0,0-1 0 0 0,1 3 25 0 0,28 47-181 0 0,-24-39 175 0 0,-1-1 1 0 0,2 1-1 0 0,3 2 6 0 0,-9-12 9 0 0,1 0 0 0 0,-1-1 0 0 0,1 1 0 0 0,1-1 1 0 0,-1 0-1 0 0,1 0 0 0 0,-1-1 0 0 0,2 0 0 0 0,1 1-9 0 0,-6-4 14 0 0,1 0 0 0 0,-1 0 0 0 0,1 0 1 0 0,0 0-1 0 0,-1 0 0 0 0,1-1 0 0 0,0 1 0 0 0,0-1 0 0 0,-1 0 1 0 0,1 0-1 0 0,0-1 0 0 0,-1 1 0 0 0,1-1 0 0 0,0 0 1 0 0,-1 0-1 0 0,1 0 0 0 0,0 0 0 0 0,-1-1 0 0 0,0 1 1 0 0,4-3-15 0 0,1-1-17 0 0,1-1 1 0 0,0 0-1 0 0,-1-1 1 0 0,-1 1-1 0 0,1-2 1 0 0,-1 1-1 0 0,0-1 1 0 0,0 0-1 0 0,-1-1 1 0 0,0 1-1 0 0,-1-1 1 0 0,0 0-1 0 0,0-1 1 0 0,-1 1-1 0 0,-1-1 1 0 0,1 0-1 0 0,-1 0 1 0 0,-1 0-1 0 0,0 0 1 0 0,0 0-1 0 0,-1-1 1 0 0,0 1-1 0 0,-1-1 1 0 0,0 1-1 0 0,-1 0 1 0 0,0-1-1 0 0,-2-6 17 0 0,2 13-42 0 0,0 0-1 0 0,0-1 0 0 0,-1 1 1 0 0,1 0-1 0 0,-1 0 1 0 0,0 0-1 0 0,-1 0 0 0 0,1 0 1 0 0,0 0-1 0 0,-1 1 1 0 0,-3-4 42 0 0,5 6 17 0 0,-1 0 0 0 0,1-1 1 0 0,-1 1-1 0 0,1 0 0 0 0,-1 0 1 0 0,0 0-1 0 0,0 1 0 0 0,0-1 1 0 0,1 0-1 0 0,-1 1 1 0 0,0-1-1 0 0,0 1 0 0 0,0 0 1 0 0,0-1-1 0 0,0 1 0 0 0,0 0 1 0 0,0 0-1 0 0,0 0 0 0 0,0 0 1 0 0,0 1-1 0 0,0-1 0 0 0,1 1 1 0 0,-1-1-1 0 0,0 1 1 0 0,0-1-1 0 0,0 1 0 0 0,0 0-17 0 0,-1 1 25 0 0,1-1 0 0 0,0 1 1 0 0,0 0-1 0 0,0-1 0 0 0,0 1 0 0 0,0 0 0 0 0,0 0 0 0 0,0 0 0 0 0,1 1 0 0 0,-1-1 0 0 0,1 0 0 0 0,-1 1 1 0 0,1-1-1 0 0,0 1 0 0 0,0-1 0 0 0,0 3-25 0 0,-2 3 13 0 0,0 0 1 0 0,1 1 0 0 0,0 0-1 0 0,0 5-13 0 0,2-4 2 0 0,1 1 0 0 0,0 0 0 0 0,0 0-1 0 0,1-1 1 0 0,0 1 0 0 0,4 8-2 0 0,-4-13 24 0 0,0-1 1 0 0,0 1-1 0 0,1-1 1 0 0,0 1-1 0 0,0-1 1 0 0,0 0-1 0 0,1 0 1 0 0,0 0-1 0 0,0-1 1 0 0,3 4-25 0 0,1 0 15 0 0,1-1 0 0 0,-1 0 0 0 0,2 0 0 0 0,-1-1 0 0 0,3 1-15 0 0,-4-3 21 0 0,0-1-1 0 0,0 0 1 0 0,1 0 0 0 0,-1-1 0 0 0,1 0-1 0 0,-1 0 1 0 0,1-1 0 0 0,-1 0 0 0 0,1-1-1 0 0,0 0-20 0 0,9 0-458 0 0,0-1 0 0 0,-1-1 0 0 0,0 0 0 0 0,10-4 458 0 0,6-2-1075 0 0,-3 1-12 0 0</inkml:trace>
  <inkml:trace contextRef="#ctx0" brushRef="#br0" timeOffset="21571.037">10321 5800 11952 0 0,'0'0'266'0'0,"0"0"44"0"0,0 0 14 0 0,0 0-31 0 0,0-1-193 0 0,0-3-20 0 0,0 3 279 0 0,0 0-231 0 0,1-1 1 0 0,-1 1-1 0 0,1-1 1 0 0,-1 1-1 0 0,1 0 1 0 0,-1-1-1 0 0,1 1 1 0 0,0 0 0 0 0,0 0-1 0 0,0-1 1 0 0,0 1-1 0 0,0 0 1 0 0,0 0-1 0 0,0 0 1 0 0,0 0 0 0 0,0 0-1 0 0,0 0 1 0 0,0 0-1 0 0,1 1 1 0 0,-1-1-1 0 0,0 0 1 0 0,1 1-1 0 0,-1-1 1 0 0,0 1 0 0 0,2-1-129 0 0,2-1 211 0 0,-1 1 1 0 0,1-1 0 0 0,0 1 0 0 0,0 0 0 0 0,0 0 0 0 0,5 1-212 0 0,-5 0 49 0 0,-1 0 0 0 0,1 0 1 0 0,-1 1-1 0 0,1 0 0 0 0,-1 0 0 0 0,1 0 1 0 0,-1 0-1 0 0,0 1 0 0 0,0 0 1 0 0,1 0-1 0 0,-1 0 0 0 0,0 0 0 0 0,-1 1 1 0 0,1-1-1 0 0,0 1 0 0 0,-1 0 1 0 0,0 0-1 0 0,1 0 0 0 0,-1 1 0 0 0,0-1 1 0 0,-1 1-1 0 0,2 1-49 0 0,2 5 45 0 0,0 1 1 0 0,0 1-1 0 0,-1-1 0 0 0,-1 1 0 0 0,0 0 1 0 0,-1 0-1 0 0,2 7-45 0 0,-1 4 92 0 0,-1 0 1 0 0,-2 0-1 0 0,0 0 1 0 0,-1 7-93 0 0,0-18 78 0 0,0-11-66 0 0,-3 10 69 0 0,-2 0-109 0 0,-6 6 2608 0 0,28-25-2298 0 0,-11 4-146 0 0,0-1 0 0 0,-1 0-1 0 0,1 0 1 0 0,-1 0 0 0 0,0-1 0 0 0,0 0 0 0 0,2-3-136 0 0,29-48 672 0 0,-28 43-513 0 0,10-17 129 0 0,-2-2 0 0 0,-1 1 0 0 0,-2-2 0 0 0,-1 0 0 0 0,2-13-288 0 0,-10 33 0 0 0,0-1 0 0 0,-1 0 0 0 0,0-1 0 0 0,-1 1 0 0 0,-1 0 0 0 0,-1-1 0 0 0,0 1 0 0 0,-1-6 0 0 0,0 7 132 0 0,1 4-1911 0 0,-2 1-3808 0 0,-2-2-2554 0 0</inkml:trace>
  <inkml:trace contextRef="#ctx0" brushRef="#br1" timeOffset="32368.452">10743 3566 7200 0 0,'0'0'165'0'0,"0"0"22"0"0,0 0 6 0 0,9-6 2390 0 0,-5 4-1062 0 0,-2 1-1232 0 0,0 0 0 0 0,-1 0 0 0 0,1 0 0 0 0,0 1 0 0 0,0-1 0 0 0,0 1 0 0 0,0-1 0 0 0,0 1 0 0 0,1 0-289 0 0,-1 0 238 0 0,-2 0 2 0 0,0 0 17 0 0,0 0 72 0 0,2-7 1946 0 0,3-2-1848 0 0,-5 7-345 0 0,1 0 1 0 0,0 1-1 0 0,0-1 1 0 0,0 0-1 0 0,0 0 1 0 0,0 1-1 0 0,0-1 1 0 0,0 1-1 0 0,2-2-82 0 0,-2 2 50 0 0,1-1 0 0 0,-1 1 1 0 0,0 0-1 0 0,0-1 0 0 0,0 1 0 0 0,0-1 0 0 0,0 0 1 0 0,0 1-1 0 0,0-1 0 0 0,0 0 0 0 0,-1 0 0 0 0,1 1 1 0 0,-1-1-1 0 0,1 0 0 0 0,-1-1-50 0 0,1-31 614 0 0,-1 21-252 0 0,0 12-258 0 0,0 1 8 0 0,0 0 34 0 0,0 0 12 0 0,0 0 2 0 0,0 0-13 0 0,-1 1-122 0 0,0 0 0 0 0,0-1 0 0 0,-1 1 0 0 0,1 0 0 0 0,0 0 0 0 0,0 0 0 0 0,1 0 0 0 0,-1 0 0 0 0,0 0 0 0 0,0 0 0 0 0,0 0-25 0 0,-8 20 9 0 0,5-12 23 0 0,0 0 1 0 0,0 0-1 0 0,1 0 0 0 0,0 0 0 0 0,1 1 0 0 0,-1 8-32 0 0,-8 69 259 0 0,9-65-162 0 0,-2 0-1 0 0,-1 5-96 0 0,-4 21 166 0 0,5-29-4 0 0,0 1 0 0 0,-2-1 1 0 0,-2 5-163 0 0,1-5 179 0 0,2 1 0 0 0,0 0 0 0 0,0 0-179 0 0,-3 25 227 0 0,-3 20 80 0 0,10-56-259 0 0,0-7-22 0 0,1 0 1 0 0,-1 0-1 0 0,1 0 0 0 0,0 1 0 0 0,0-1 0 0 0,0 0 0 0 0,0 0 0 0 0,0 0 0 0 0,1 0 0 0 0,-1 0 0 0 0,0 1 1 0 0,1-1-1 0 0,0 0 0 0 0,-1 0 0 0 0,1 0 0 0 0,0 0 0 0 0,0 0 0 0 0,0-1 0 0 0,2 3-26 0 0,-3-3 5 0 0,1 0 0 0 0,0 0-1 0 0,0 1 1 0 0,-1-1 0 0 0,1 0-1 0 0,0 0 1 0 0,0 0 0 0 0,0 0-1 0 0,1 0 1 0 0,-1 0 0 0 0,0 0-1 0 0,0 0 1 0 0,0-1 0 0 0,1 1-1 0 0,-1 0 1 0 0,0-1 0 0 0,1 1-1 0 0,-1-1 1 0 0,1 0 0 0 0,-1 1 0 0 0,0-1-1 0 0,1 0 1 0 0,-1 0 0 0 0,1 0-1 0 0,-1 0 1 0 0,1 0 0 0 0,-1 0-1 0 0,1 0 1 0 0,-1 0 0 0 0,0-1-1 0 0,2 1-4 0 0,18-9-1794 0 0,-4-4-4940 0 0,-8 5-298 0 0</inkml:trace>
  <inkml:trace contextRef="#ctx0" brushRef="#br1" timeOffset="32766.838">10946 3873 13760 0 0,'0'0'314'0'0,"0"0"46"0"0,0 0 22 0 0,-13 3 74 0 0,9-1-347 0 0,1 0 1 0 0,-1 1 0 0 0,0-1-1 0 0,1 1 1 0 0,0 0 0 0 0,0 0 0 0 0,0 0-1 0 0,0 0 1 0 0,0 1 0 0 0,1-1-1 0 0,-1 2-109 0 0,-12 14 801 0 0,11-15-629 0 0,1-1-1 0 0,0 1 0 0 0,0 0 1 0 0,0 1-1 0 0,0-1 0 0 0,1 0 0 0 0,-1 1 1 0 0,1-1-1 0 0,0 1 0 0 0,1 0 0 0 0,-2 3-171 0 0,1 1 194 0 0,2-7-169 0 0,-1-1 0 0 0,1 0 0 0 0,0 1 1 0 0,-1-1-1 0 0,1 0 0 0 0,0 1 0 0 0,0-1 0 0 0,0 1 0 0 0,0-1 0 0 0,0 1 0 0 0,0-1 0 0 0,0 0 0 0 0,0 1 0 0 0,0-1 0 0 0,1 1 0 0 0,-1-1 1 0 0,1 0-1 0 0,-1 1 0 0 0,1-1 0 0 0,-1 0 0 0 0,1 0 0 0 0,0 1 0 0 0,0-1 0 0 0,-1 0 0 0 0,1 0 0 0 0,0 0 0 0 0,0 0 0 0 0,1 1-25 0 0,1 0 15 0 0,0-1-1 0 0,-1 1 0 0 0,1-1 0 0 0,0 1 0 0 0,0-1 0 0 0,0 0 0 0 0,0 0 0 0 0,0 0 0 0 0,0-1 1 0 0,0 1-1 0 0,0-1 0 0 0,0 0 0 0 0,0 1 0 0 0,0-1 0 0 0,0-1 0 0 0,0 1 0 0 0,0 0 0 0 0,0-1 0 0 0,0 1 1 0 0,3-2-15 0 0,9-2 75 0 0,-1-1 0 0 0,1 0 0 0 0,7-5-75 0 0,-19 9 23 0 0,12-6 24 0 0,0 0 1 0 0,-1-1 0 0 0,1-1-48 0 0,-11 7 27 0 0,0-1 0 0 0,-1 1 0 0 0,0-1 1 0 0,1 0-1 0 0,-1 0 0 0 0,0-1 1 0 0,-1 1-1 0 0,1 0 0 0 0,-1-1 0 0 0,1 0 1 0 0,-1 0-1 0 0,0 0 0 0 0,1-2-27 0 0,-2 2 53 0 0,1 0-1 0 0,-1 0 0 0 0,0 1 0 0 0,-1-1 0 0 0,1 0 0 0 0,-1 0 1 0 0,1 0-1 0 0,-1 0 0 0 0,0 0 0 0 0,-1 0-52 0 0,1 2 12 0 0,0 1 1 0 0,-1-1-1 0 0,1 1 0 0 0,-1-1 0 0 0,1 1 1 0 0,-1-1-1 0 0,0 1 0 0 0,1 0 1 0 0,-1-1-1 0 0,0 1 0 0 0,0 0 0 0 0,0 0 1 0 0,0 0-1 0 0,0 0 0 0 0,0 0 1 0 0,-1 0-1 0 0,1 0 0 0 0,0 0 0 0 0,0 0 1 0 0,-1 0-1 0 0,1 0 0 0 0,0 1 1 0 0,-1-1-1 0 0,1 1 0 0 0,-1-1 0 0 0,1 1 1 0 0,-2-1-13 0 0,-6 0-18 0 0,0-1 1 0 0,-1 1-1 0 0,1 1 1 0 0,0 0-1 0 0,-1 0 1 0 0,1 0 0 0 0,-1 2-1 0 0,1-1 1 0 0,0 1-1 0 0,0 0 1 0 0,0 1-1 0 0,-7 3 18 0 0,-4 6-815 0 0,16-5-2579 0 0,4-7 1896 0 0</inkml:trace>
  <inkml:trace contextRef="#ctx0" brushRef="#br1" timeOffset="33105.642">11348 3751 16423 0 0,'-19'-3'1144'0'0,"10"6"-1045"0"0,0 0-1 0 0,1 1 0 0 0,-1 0 1 0 0,1 0-1 0 0,0 1 0 0 0,0 0 0 0 0,1 0 1 0 0,-1 1-1 0 0,-4 4-98 0 0,-10 8 290 0 0,20-17-270 0 0,0 0 1 0 0,0 1-1 0 0,1-1 0 0 0,-1 1 1 0 0,1-1-1 0 0,-1 1 0 0 0,1 0 0 0 0,-1 0 1 0 0,1 0-1 0 0,0-1 0 0 0,0 1 1 0 0,0 0-1 0 0,0 1 0 0 0,0-1 0 0 0,0 0 1 0 0,1 0-1 0 0,-1 0 0 0 0,1 0 1 0 0,-1 1-1 0 0,1-1 0 0 0,0 0 0 0 0,0 0 1 0 0,0 3-21 0 0,1-2 2 0 0,-1 0 1 0 0,1-1 0 0 0,0 1 0 0 0,0 0-1 0 0,0 0 1 0 0,1 0 0 0 0,-1-1 0 0 0,0 1-1 0 0,1-1 1 0 0,0 1 0 0 0,0-1 0 0 0,0 1-1 0 0,0-1 1 0 0,0 0 0 0 0,0 0 0 0 0,0 0-1 0 0,3 1-2 0 0,7 5 0 0 0,0-1 0 0 0,8 4 0 0 0,-12-8 6 0 0,-1 1 1 0 0,0-1-1 0 0,0 2 1 0 0,-1-1-1 0 0,1 1 1 0 0,-1 0-1 0 0,0 0 0 0 0,0 0 1 0 0,-1 1-1 0 0,4 4-6 0 0,-8-10 4 0 0,-1 1 0 0 0,1 0 0 0 0,0 0 0 0 0,-1 0 0 0 0,1 0 0 0 0,-1 0 0 0 0,1 0-1 0 0,-1 0 1 0 0,1 0 0 0 0,-1 1 0 0 0,0-1 0 0 0,0 0 0 0 0,1 0 0 0 0,-1 0-1 0 0,0 0 1 0 0,0 0 0 0 0,0 0 0 0 0,0 1 0 0 0,0-1 0 0 0,-1 0 0 0 0,1 0 0 0 0,0 0-1 0 0,0 0 1 0 0,-1 0 0 0 0,1 0 0 0 0,-1 0 0 0 0,1 0 0 0 0,-1 0 0 0 0,0 1-4 0 0,-1 0 28 0 0,1 0 1 0 0,-1 0-1 0 0,0-1 1 0 0,-1 1-1 0 0,1 0 1 0 0,0-1-1 0 0,0 0 1 0 0,-1 0-1 0 0,0 1-28 0 0,0-1 26 0 0,-20 10 58 0 0,-2-2 0 0 0,1-1 1 0 0,-1-1-1 0 0,-23 4-84 0 0,29-7-212 0 0,-1-1-1084 0 0,18-3 26 0 0,2 0-59 0 0</inkml:trace>
  <inkml:trace contextRef="#ctx0" brushRef="#br1" timeOffset="33389.167">11701 3742 16871 0 0,'0'0'382'0'0,"0"0"54"0"0,-7 6 578 0 0,-33 21-814 0 0,14-10 152 0 0,18-12-281 0 0,0 1 0 0 0,0 0 1 0 0,0 1-1 0 0,1-1 0 0 0,0 1 0 0 0,0 1 0 0 0,1-1 0 0 0,0 1 0 0 0,0 0 0 0 0,1 1 0 0 0,-2 3-71 0 0,6-10 4 0 0,1 1 1 0 0,-1-1 0 0 0,1 0-1 0 0,0 0 1 0 0,-1 0-1 0 0,1 1 1 0 0,0-1-1 0 0,0 0 1 0 0,1 0 0 0 0,-1 1-1 0 0,0-1 1 0 0,1 0-1 0 0,-1 0 1 0 0,1 0 0 0 0,0 1-1 0 0,0-1 1 0 0,0 0-1 0 0,0 0 1 0 0,0 0 0 0 0,0-1-1 0 0,0 1 1 0 0,1 0-1 0 0,-1 0 1 0 0,2 0-5 0 0,5 7 8 0 0,0 0 0 0 0,1-1-1 0 0,1 0 1 0 0,1 1-8 0 0,1 0 0 0 0,-2 2 151 0 0,-1-1 0 0 0,0 1 0 0 0,0 1-151 0 0,-9-11 30 0 0,1 0 0 0 0,-1 0 1 0 0,0-1-1 0 0,0 1 0 0 0,0 0 0 0 0,0 0 0 0 0,0-1 0 0 0,0 1 0 0 0,0 0 0 0 0,-1 0 0 0 0,1-1 0 0 0,0 1 0 0 0,0 0 0 0 0,0-1 0 0 0,-1 1 0 0 0,1 0 0 0 0,0 0 0 0 0,-1-1 0 0 0,1 1 0 0 0,-1-1 0 0 0,1 1 0 0 0,-1 0 0 0 0,1-1 0 0 0,-1 1 1 0 0,1-1-1 0 0,-1 1 0 0 0,1-1 0 0 0,-1 0 0 0 0,0 1 0 0 0,1-1 0 0 0,-1 1 0 0 0,0-1-30 0 0,-24 15 418 0 0,22-14-392 0 0,-13 6 23 0 0,-1-1 0 0 0,0-1 1 0 0,-1 0-1 0 0,1-1 0 0 0,-16 1-49 0 0,-22 5-6299 0 0,27-2-573 0 0</inkml:trace>
  <inkml:trace contextRef="#ctx0" brushRef="#br0" timeOffset="16896.908">2365 2051 12032 0 0,'0'0'356'0'0,"0"0"-8"0"0,0 0-124 0 0,0 0 314 0 0,0 0 166 0 0,0 0 31 0 0,-1-7 1127 0 0,53-34 2832 0 0,31-16-4694 0 0,33-11 904 0 0,-60 36-796 0 0,1 5 41 0 0,-36 18-97 0 0,-5 3-4 0 0,6-3 32 0 0,-17 5-24 0 0,-4 4-41 0 0,-1 0 0 0 0,1-1 0 0 0,-1 1 0 0 0,0 0 0 0 0,1 0 0 0 0,-1 0 0 0 0,1 0 0 0 0,-1 0 0 0 0,1 0 0 0 0,-1 0 0 0 0,1 0 0 0 0,-1 0 0 0 0,1 0 0 0 0,-1 1 0 0 0,1-1-1 0 0,-1 0 1 0 0,1 0 0 0 0,-1 0 0 0 0,0 0 0 0 0,1 1 0 0 0,-1-1 0 0 0,1 0 0 0 0,-1 0 0 0 0,0 1 0 0 0,1-1 0 0 0,-1 0 0 0 0,0 1 0 0 0,1-1 0 0 0,-1 0 0 0 0,0 1 0 0 0,1-1 0 0 0,-1 1 0 0 0,0-1 0 0 0,0 0 0 0 0,0 1-15 0 0,2 5 129 0 0,0 0-1 0 0,-1-1 1 0 0,0 1-1 0 0,0 0 1 0 0,0 2-129 0 0,3 20 44 0 0,2-6-39 0 0,1-1 0 0 0,4 8-5 0 0,-7-20 6 0 0,1 0 0 0 0,-1-1-1 0 0,1 1 1 0 0,1-1 0 0 0,-1 0-1 0 0,1-1 1 0 0,1 0 0 0 0,0 1 0 0 0,5 3-6 0 0,25 16-9162 0 0,-31-21 2681 0 0</inkml:trace>
  <inkml:trace contextRef="#ctx0" brushRef="#br0" timeOffset="17696.989">2703 1942 10384 0 0,'-6'-4'1548'0'0,"6"4"-1471"0"0,0 0 1 0 0,0 0-1 0 0,0 0 1 0 0,0 0-1 0 0,0 0 1 0 0,0-1 0 0 0,0 1-1 0 0,0 0 1 0 0,0 0-1 0 0,0 0 1 0 0,0 0-1 0 0,0 0 1 0 0,0 0-1 0 0,0 0 1 0 0,-1 0-1 0 0,1 0 1 0 0,0 0-1 0 0,0-1 1 0 0,0 1-1 0 0,0 0 1 0 0,0 0-1 0 0,0 0 1 0 0,0 0-1 0 0,0 0 1 0 0,0 0 0 0 0,0 0-1 0 0,0 0 1 0 0,-1 0-1 0 0,1 0 1 0 0,0 0-1 0 0,0 0 1 0 0,0 0-1 0 0,0 0 1 0 0,0 0-1 0 0,0 0 1 0 0,0 0-1 0 0,0 0 1 0 0,0 0-1 0 0,-1 0 1 0 0,1 0-1 0 0,0 0 1 0 0,0 0 0 0 0,0 0-1 0 0,0 0 1 0 0,0 0-1 0 0,0 0 1 0 0,0 0-1 0 0,0 0 1 0 0,0 0-1 0 0,-1 0 1 0 0,1 0-1 0 0,0 0 1 0 0,0 0-1 0 0,0 0 1 0 0,0 1-1 0 0,0-1 1 0 0,0 0-1 0 0,0 0 1 0 0,0 0-1 0 0,0 0-77 0 0,0 1 454 0 0,0-1-20 0 0,0 0-20 0 0,0 0-81 0 0,3 16 536 0 0,-1-10-667 0 0,0 0-1 0 0,-1 1 1 0 0,1-1-1 0 0,-1 1 1 0 0,-1-1-1 0 0,0 1 1 0 0,0 2-202 0 0,2 20 285 0 0,2-7-159 0 0,-2-13-69 0 0,-1-1 0 0 0,0 1-1 0 0,0 4-56 0 0,1 38 844 0 0,4 13-844 0 0,-1-4 231 0 0,2 22 120 0 0,3 69 42 0 0,-6-68-281 0 0,2 56 96 0 0,-8 44-208 0 0,-3-38 118 0 0,-6 81-87 0 0,-2-12 17 0 0,8-107-32 0 0,1 88-48 0 0,3-52 180 0 0,-1-1-136 0 0,-4-30-1 0 0,3 100 101 0 0,3-141 141 0 0,3 367-450 0 0,1-328 250 0 0,-4-106-53 0 0,4 300 64 0 0,10-99-64 0 0,-11-179 0 0 0,-2-15 0 0 0,0-1 0 0 0,0 1 0 0 0,-1 4 0 0 0,-2 42-29 0 0,3 3 29 0 0,-1-5-45 0 0,-2 8 45 0 0,1-12 113 0 0,0-17-1905 0 0,0-11-3557 0 0,0-6-1852 0 0</inkml:trace>
  <inkml:trace contextRef="#ctx0" brushRef="#br0" timeOffset="19796.009">2684 6041 5696 0 0,'0'0'166'0'0,"7"-2"28"0"0,22-4-74 0 0,1 1 1 0 0,0 1-1 0 0,0 2 0 0 0,1 1 1 0 0,14 2-121 0 0,-9 0 116 0 0,59 1 3014 0 0,52 9-3130 0 0,-87-6 736 0 0,36-4-736 0 0,11 1 264 0 0,122-1 802 0 0,-112-2 1130 0 0,47 7-2196 0 0,-3 3 449 0 0,-52-4-358 0 0,62-1-33 0 0,12-7-58 0 0,-160 2 6 0 0,169-8 100 0 0,62-2 34 0 0,-40 5-58 0 0,0-1 17 0 0,82-4 470 0 0,-110 2-167 0 0,33-1 282 0 0,127-2-174 0 0,-198 5-457 0 0,-58 1-37 0 0,4 2 768 0 0,62 7-784 0 0,-82-1 225 0 0,68-7-225 0 0,3-1 31 0 0,30 3-19 0 0,128 3 222 0 0,-132 3 46 0 0,-63-5-137 0 0,74 2 108 0 0,-132 3-251 0 0,8 0 0 0 0,47-3 0 0 0,32-5 128 0 0,112 11-128 0 0,-132-5 61 0 0,-55-2-4 0 0,178 0 100 0 0,-175-1-10 0 0,-13 0 231 0 0,3-2-378 0 0,-3 0 459 0 0,4 2-459 0 0,94 2 405 0 0,-103 6-405 0 0,-22-2 78 0 0,-17-4-12 0 0,4 1 245 0 0,-5-1-1764 0 0,-12-11-1467 0 0,1 7 596 0 0,-4 0-3313 0 0</inkml:trace>
  <inkml:trace contextRef="#ctx0" brushRef="#br0" timeOffset="20146.734">9589 5750 11312 0 0,'-18'-13'724'0'0,"16"10"-556"0"0,0 1-1 0 0,0 0 0 0 0,-1 0 0 0 0,1 1 0 0 0,0-1 0 0 0,-1 0 0 0 0,1 1 1 0 0,-1 0-1 0 0,0-1 0 0 0,0 1 0 0 0,1 0 0 0 0,-1 1 0 0 0,0-1 0 0 0,0 0 1 0 0,0 1-168 0 0,2 0 329 0 0,1 0-69 0 0,0 0-17 0 0,0 0-26 0 0,1 0-94 0 0,17 7 123 0 0,0 0 0 0 0,-1 1 0 0 0,0 1 0 0 0,0 1 1 0 0,-1 0-1 0 0,2 3-246 0 0,-4-4 163 0 0,5 4 113 0 0,0 1 0 0 0,4 5-276 0 0,-18-15 84 0 0,-1 0 0 0 0,1 1 0 0 0,-1-1 0 0 0,0 1 0 0 0,-1 0 0 0 0,1 0 0 0 0,-1 0 0 0 0,0 0 0 0 0,0 1-1 0 0,-1-1 1 0 0,1 2-84 0 0,-2-4 79 0 0,-1 0 0 0 0,1 0 0 0 0,0 0-1 0 0,-1 0 1 0 0,0 0 0 0 0,0 0-1 0 0,0 0 1 0 0,0 0 0 0 0,0 1 0 0 0,-1-1-1 0 0,1 0 1 0 0,-1 0 0 0 0,0 0 0 0 0,0 0-1 0 0,0 0 1 0 0,0 0 0 0 0,-1-1-1 0 0,1 1 1 0 0,-1 0 0 0 0,1-1 0 0 0,-1 1-1 0 0,0-1 1 0 0,0 1 0 0 0,0-1 0 0 0,-1 0-1 0 0,1 0-78 0 0,-6 5 238 0 0,0 0 0 0 0,-1-1 0 0 0,0 0 0 0 0,0-1 0 0 0,0 0 0 0 0,-9 3-238 0 0,-12 6 210 0 0,0 1 0 0 0,1 2-1 0 0,-22 17-209 0 0,48-32-141 0 0,0 0 0 0 0,1 0 0 0 0,0 0 0 0 0,-1 1-1 0 0,1 0 1 0 0,-1 2 141 0 0,-6 9-3566 0 0,6-8-3276 0 0</inkml:trace>
  <inkml:trace contextRef="#ctx0" brushRef="#br1" timeOffset="25978.567">2356 4109 10896 0 0,'10'-6'748'0'0,"-8"5"-717"0"0,0-1 1 0 0,0 1-1 0 0,0 0 1 0 0,0 0-1 0 0,0 0 1 0 0,1 1-1 0 0,-1-1 1 0 0,0 0-1 0 0,1 1 1 0 0,-1 0-1 0 0,1-1 1 0 0,-1 1-1 0 0,1 0 1 0 0,-1 0-32 0 0,4 0 76 0 0,18-2-104 0 0,1 2 0 0 0,9 1 28 0 0,5-1 7 0 0,-2 1 93 0 0,20 4-100 0 0,-17 0-3360 0 0,-18-2-428 0 0</inkml:trace>
  <inkml:trace contextRef="#ctx0" brushRef="#br1" timeOffset="26243.353">3267 4079 12728 0 0,'0'0'289'0'0,"0"0"40"0"0,13 2 433 0 0,96-5-86 0 0,-56 1-1244 0 0,-1 1-3324 0 0,-36 1-552 0 0</inkml:trace>
  <inkml:trace contextRef="#ctx0" brushRef="#br1" timeOffset="26526.85">3882 4089 9328 0 0,'0'0'200'0'0,"0"0"48"0"0,16 0 8 0 0,6-2 8 0 0,-4 2-264 0 0,1 0 0 0 0,-7 0 0 0 0,7 0 0 0 0,9 0 136 0 0,-9 2-24 0 0,-4-2-8 0 0,5 3 0 0 0,1 0-104 0 0,-2-1 0 0 0,-1-2 0 0 0,1 4 0 0 0,3-4-96 0 0</inkml:trace>
  <inkml:trace contextRef="#ctx0" brushRef="#br1" timeOffset="26527.85">4768 4103 12392 0 0,'71'-2'908'0'0,"27"3"670"0"0,4 0-5871 0 0,-82-1-244 0 0</inkml:trace>
  <inkml:trace contextRef="#ctx0" brushRef="#br1" timeOffset="26845.316">5769 4101 12600 0 0,'20'-4'352'0'0,"-11"2"88"0"0,0 2-352 0 0,4 0-88 0 0,-1 0 0 0 0,3 0 0 0 0,2 2 96 0 0,1-2 8 0 0,4 4 0 0 0,-4-2-3768 0 0,1-2-752 0 0</inkml:trace>
  <inkml:trace contextRef="#ctx0" brushRef="#br1" timeOffset="27113.93">6628 4134 13472 0 0,'18'-4'296'0'0,"-5"2"64"0"0,0-4 16 0 0,2 6 0 0 0,-3-2-304 0 0,7-1-72 0 0,-3 0 0 0 0,2 0 0 0 0,1 3 0 0 0,3-2 0 0 0,-4 2 0 0 0,4 0-88 0 0,0 0 160 0 0,0-3 32 0 0,0 3 8 0 0,0 0-4144 0 0,0 3-824 0 0</inkml:trace>
  <inkml:trace contextRef="#ctx0" brushRef="#br1" timeOffset="27114.93">7305 4089 14224 0 0,'0'0'322'0'0,"2"0"45"0"0,21-5 379 0 0,26-4-508 0 0,-35 7-119 0 0,-4 1-39 0 0,-1 1 0 0 0,1 0 0 0 0,6 0-80 0 0,34-2-60 0 0,-42 3-153 0 0,3 0-547 0 0,0 0 0 0 0,0-1-1 0 0,4-1 761 0 0,2-2-958 0 0</inkml:trace>
  <inkml:trace contextRef="#ctx0" brushRef="#br1" timeOffset="27391.393">7854 4050 13016 0 0,'0'0'288'0'0,"9"0"56"0"0,-2 0 8 0 0,2 0 16 0 0,0 3-296 0 0,4-3-72 0 0,-4 3 0 0 0,4-3 0 0 0,-2 3 184 0 0,5-1 16 0 0,-3-2 8 0 0,6 3 0 0 0,-3 0-208 0 0,-1-1 0 0 0,3-2 0 0 0,2 4-4088 0 0,1-4-776 0 0</inkml:trace>
  <inkml:trace contextRef="#ctx0" brushRef="#br1" timeOffset="27392.393">8412 4081 13792 0 0,'0'0'304'0'0,"0"0"64"0"0,10 0 16 0 0,-1 0 0 0 0,0 0-312 0 0,1 0-72 0 0,2-2 0 0 0,3 2 0 0 0,1-4 64 0 0,3 4-64 0 0,-1 0 96 0 0,1-2-32 0 0,6 2-168 0 0,3-4-40 0 0,-3 4-8 0 0,1-2-3904 0 0,1 2-776 0 0</inkml:trace>
  <inkml:trace contextRef="#ctx0" brushRef="#br1" timeOffset="27720.237">8986 4067 14832 0 0,'0'0'332'0'0,"15"0"817"0"0,96 14-447 0 0,66 1-1558 0 0,-40-2-3119 0 0,-107-10 3108 0 0,53 2-546 0 0,-63-3 1443 0 0,-15-2 165 0 0,0 1 1 0 0,-1-1-1 0 0,1 1 0 0 0,0-1 1 0 0,-1-1-1 0 0,4 1-195 0 0,44-3 2222 0 0,-20 1-1808 0 0,0 1 1 0 0,17 2-415 0 0,4 1-101 0 0,-37-2 5 0 0</inkml:trace>
  <inkml:trace contextRef="#ctx0" brushRef="#br1" timeOffset="40948.138">1864 4999 3600 0 0,'0'0'76'0'0,"0"0"16"0"0,0 0 5 0 0,0 0 47 0 0,0 0 176 0 0,0 0 80 0 0,0 0 15 0 0,0 0-18 0 0,0 0-77 0 0,0 0-31 0 0,6 2 258 0 0,2-2-396 0 0,-1 1 1 0 0,1-1-1 0 0,0 0 0 0 0,-1-1 1 0 0,1 1-1 0 0,0-2 0 0 0,-1 1 1 0 0,1-1-1 0 0,-1 0 0 0 0,0 0 1 0 0,3-2-152 0 0,27-8 374 0 0,16-10 336 0 0,-14 6-341 0 0,-13 5-127 0 0,38-20 405 0 0,-53 26-463 0 0,0-1 0 0 0,-1 0 0 0 0,0-1 0 0 0,0 0 0 0 0,0-1 0 0 0,5-5-184 0 0,-8 6 29 0 0,0 2 0 0 0,1-1 1 0 0,0 1-1 0 0,-1 0 1 0 0,4-1-30 0 0,6-4 53 0 0,20-12 23 0 0,-17 11-14 0 0,15-12-62 0 0,30-19 138 0 0,49-39 129 0 0,-72 53-181 0 0,-12 6 33 0 0,27-27-119 0 0,-28 24 20 0 0,4-8-1 0 0,9-6 28 0 0,3-4 60 0 0,-29 28-104 0 0,16-13-3 0 0,-19 16 0 0 0,0 0 0 0 0,-1-1 0 0 0,1-1 0 0 0,14-16 0 0 0,-5 6 87 0 0,-1-1 0 0 0,-1-1-87 0 0,20-23 370 0 0,31-43-304 0 0,-11 14-228 0 0,15-23 560 0 0,-40 53-652 0 0,-14 22 313 0 0,-14 18-10 0 0,-1 0 0 0 0,1-1 0 0 0,-1 0 1 0 0,3-7-50 0 0,0 2 0 0 0,0-1 1 0 0,1 1-1 0 0,0 1 1 0 0,1 0 0 0 0,2 0-1 0 0,4-7-18 0 0,10-13 18 0 0,-12 13-96 0 0,1 2-1 0 0,5-5 97 0 0,17-19-8 0 0,-7 7 8 0 0,-6 6 0 0 0,3-6 0 0 0,22-26 0 0 0,-3 5 14 0 0,-25 28 104 0 0,21-22-118 0 0,33-39 73 0 0,12-22-278 0 0,-31 51 333 0 0,-44 47-117 0 0,0 1 0 0 0,12-8-11 0 0,18-16-150 0 0,-3-2 150 0 0,-23 24 0 0 0,-1-1 0 0 0,-1 0 0 0 0,4-6 0 0 0,-17 18 0 0 0,1 0 0 0 0,1 0 0 0 0,-1 0 0 0 0,0 1 0 0 0,3-2 0 0 0,-3 1 0 0 0,0 1 0 0 0,0-1 0 0 0,0 1 0 0 0,0-1 0 0 0,0 0 0 0 0,0-1 0 0 0,3-4 0 0 0,1 0 0 0 0,-1 1 0 0 0,1 0 0 0 0,5-4 0 0 0,33-37 232 0 0,-17 22-146 0 0,-19 16-94 0 0,1 0 1 0 0,1 1 0 0 0,5-3 7 0 0,24-17-235 0 0,8-9 235 0 0,-2 1 3 0 0,-24 20 27 0 0,0 1 0 0 0,0 1 0 0 0,2 1 0 0 0,-1 1 0 0 0,2 1 0 0 0,0 1 0 0 0,3 0-30 0 0,62-22 46 0 0,-70 26-74 0 0,-1 0 1 0 0,11 0 27 0 0,14-5-9 0 0,37-8 62 0 0,-44 11 271 0 0,37-4-324 0 0,-20 4 87 0 0,46-4 37 0 0,-16 5 168 0 0,-60 5-121 0 0,0 1 1 0 0,0 1 0 0 0,21 2-172 0 0,-13 0 493 0 0,25-3-493 0 0,-45 1 68 0 0,90-6 515 0 0,-82 7-473 0 0,0 0-1 0 0,0 2 1 0 0,-1 0 0 0 0,4 2-110 0 0,-2 0 58 0 0,10 2 161 0 0,16 6-219 0 0,-6 4 153 0 0,-1 1-1 0 0,5 4-152 0 0,-25-12 106 0 0,33 17 534 0 0,32 21-640 0 0,-22-3 240 0 0,-50-34-192 0 0,-7-4-24 0 0,0-2 0 0 0,1 1 0 0 0,-1-1 0 0 0,1 0 0 0 0,0 0 0 0 0,1-1-24 0 0,-5-1 24 0 0,0-1-1 0 0,0 1 1 0 0,0 0-1 0 0,0-1 1 0 0,-1 1-1 0 0,1 0 0 0 0,1 2-23 0 0,11 7 81 0 0,28 13 477 0 0,9 8-558 0 0,-37-21 81 0 0,0 0 1 0 0,0 1 0 0 0,-2 1-1 0 0,12 12-81 0 0,50 55 300 0 0,-34-40-13 0 0,1-1-287 0 0,24 23 323 0 0,-3 8-5 0 0,-53-58-313 0 0,0 0 1 0 0,0 1-1 0 0,4 9-5 0 0,1 1 59 0 0,28 43 540 0 0,24 49-599 0 0,-46-78 103 0 0,-8-13 32 0 0,9 20-135 0 0,22 42 496 0 0,-23-35-310 0 0,-11-24-108 0 0,2-1 0 0 0,13 23-78 0 0,-3-9 83 0 0,15 36-83 0 0,-25-48 55 0 0,-8-19-35 0 0,-1 1 1 0 0,0 0-1 0 0,1 6-20 0 0,-3-8 9 0 0,1-1 1 0 0,0 1-1 0 0,1-1 1 0 0,-1 0-1 0 0,1 0 1 0 0,3 4-10 0 0,5 9 40 0 0,-1 1 1 0 0,7 20-41 0 0,-8-19 33 0 0,1 0-1 0 0,10 18-32 0 0,67 115 36 0 0,-15-22-8 0 0,-28-61-28 0 0,-36-59 17 0 0,3 11 30 0 0,-1 2-36 0 0,1-1-1 0 0,1 0 1 0 0,7 9-11 0 0,-9-16 48 0 0,9 14-16 0 0,2-1-1 0 0,16 18-31 0 0,-30-40 1 0 0,7 11 14 0 0,-9-12-3 0 0,0-1 1 0 0,1 0-1 0 0,0 0 0 0 0,5 5-12 0 0,44 39 94 0 0,-27-23-45 0 0,1-2 0 0 0,3 0-49 0 0,-11-6 27 0 0,-16-15-18 0 0,0 0 1 0 0,1 0-1 0 0,0 0 0 0 0,0-1-9 0 0,4 3 58 0 0,0 1-1 0 0,-1 0 1 0 0,2 3-58 0 0,21 16 142 0 0,2-2-111 0 0,2-1-1 0 0,0-2 1 0 0,1-2 0 0 0,1-1-1 0 0,1-2 1 0 0,7 0-31 0 0,-20-7 190 0 0,16 9-190 0 0,-17-7 279 0 0,19 5-279 0 0,118 36 528 0 0,-60-23-488 0 0,33 11-22 0 0,-45-12-7110 0 0,-65-20-705 0 0</inkml:trace>
  <inkml:trace contextRef="#ctx0" brushRef="#br0" timeOffset="45842.56">2250 5553 6912 0 0,'0'-1'36'0'0,"1"0"0"0"0,-1 0 0 0 0,1 0 0 0 0,-1-1 0 0 0,1 1 0 0 0,-1 0 0 0 0,1 0 0 0 0,-1 0 0 0 0,1 0 0 0 0,0 0 0 0 0,0 0-36 0 0,9-16 324 0 0,-10 16-270 0 0,0 1 0 0 0,0-1 0 0 0,0 0 0 0 0,1 1 0 0 0,-1-1 0 0 0,0 1-1 0 0,1-1 1 0 0,-1 0 0 0 0,0 1 0 0 0,1-1 0 0 0,-1 1 0 0 0,1-1 0 0 0,-1 1 0 0 0,1-1 0 0 0,-1 1 0 0 0,1 0 0 0 0,-1-1 0 0 0,1 1-54 0 0,6-6 737 0 0,-7 5-236 0 0,0 1 19 0 0,0 0 7 0 0,0 0-18 0 0,0 0-77 0 0,0 0-31 0 0,0 0-7 0 0,0 0-5 0 0,0 0-12 0 0,0 0-7 0 0,2 4-81 0 0,-1 1 0 0 0,1-1 0 0 0,-1 1 1 0 0,0 0-1 0 0,-1-1 0 0 0,1 1 0 0 0,-1 0 1 0 0,0 3-290 0 0,0-1 250 0 0,1-1 0 0 0,-1 0 0 0 0,1 0 1 0 0,0 0-1 0 0,1 1-250 0 0,-1-3 80 0 0,-1-1 0 0 0,1 0 0 0 0,-1 1 0 0 0,0-1 0 0 0,0 1 0 0 0,0 0-80 0 0,1 19 312 0 0,1-11-166 0 0,-1 1-1 0 0,-1-1 1 0 0,0 3-146 0 0,0-2 75 0 0,1 1-1 0 0,1 9-74 0 0,8 83 155 0 0,-5-67-103 0 0,11 90 3 0 0,-16-124-55 0 0,1 6-27 0 0,0 1 0 0 0,1-1 1 0 0,1 3 26 0 0,0 3-306 0 0,-1-3-4819 0 0,-1-9-657 0 0</inkml:trace>
  <inkml:trace contextRef="#ctx0" brushRef="#br0" timeOffset="46696.234">3234 5537 6072 0 0,'0'0'133'0'0,"0"0"23"0"0,0 0 12 0 0,1-1-23 0 0,2-3-39 0 0,-2 3 283 0 0,2-2 832 0 0,4-5-40 0 0,-7 8-1007 0 0,0 0-1 0 0,1 0 1 0 0,-1 0 0 0 0,0 0 0 0 0,0-1-1 0 0,0 1 1 0 0,0 0 0 0 0,0 0-1 0 0,0 0 1 0 0,0 0 0 0 0,0 0-1 0 0,0 0 1 0 0,1 0 0 0 0,-1 0 0 0 0,0-1-1 0 0,0 1 1 0 0,0 0 0 0 0,0 0-1 0 0,0 0 1 0 0,1 0 0 0 0,-1 0 0 0 0,0 0-1 0 0,0 0 1 0 0,0 0 0 0 0,0 0-1 0 0,0 0 1 0 0,1 0 0 0 0,-1 0 0 0 0,0 0-1 0 0,0 0 1 0 0,0 0 0 0 0,0 0-1 0 0,0 0 1 0 0,1 0 0 0 0,-1 0-1 0 0,0 0 1 0 0,0 0 0 0 0,0 0 0 0 0,0 0-1 0 0,0 0 1 0 0,1 1 0 0 0,-1-1-1 0 0,0 0 1 0 0,0 0-174 0 0,5 16 556 0 0,0 0 0 0 0,-1 0 0 0 0,-1 0 0 0 0,-1 0 0 0 0,1 12-556 0 0,-1-7 213 0 0,1 18 373 0 0,-2 22-586 0 0,2 27 354 0 0,-2-20-225 0 0,-1-47-93 0 0,0 1-1 0 0,2-1 1 0 0,1 5-36 0 0,3 2-858 0 0,-6-27-872 0 0,0-1-5073 0 0</inkml:trace>
  <inkml:trace contextRef="#ctx0" brushRef="#br0" timeOffset="47542.919">4209 5587 6896 0 0,'0'0'200'0'0,"5"-2"325"0"0,-3 3 6270 0 0,0 20-5134 0 0,-1-15-1398 0 0,-1-1 0 0 0,1 0 1 0 0,-1 0-1 0 0,0 1 0 0 0,0-1 1 0 0,-1 1-264 0 0,-4 26 502 0 0,2 1 0 0 0,0-1 0 0 0,2 5-502 0 0,0 9 388 0 0,-5 32-388 0 0,-3 16 64 0 0,8-85-70 0 0,0-1-1 0 0,1 0 1 0 0,1 1 0 0 0,-1-1-1 0 0,1 0 1 0 0,1 1-1 0 0,-1-1 1 0 0,1 0-1 0 0,1 0 1 0 0,0 0-1 0 0,0 1 7 0 0,1 0-882 0 0,1 0-1 0 0,-1-1 1 0 0,4 4 882 0 0,-3-6-1361 0 0</inkml:trace>
  <inkml:trace contextRef="#ctx0" brushRef="#br0" timeOffset="48193.46">5186 5581 6448 0 0,'0'0'141'0'0,"0"0"23"0"0,0 0 13 0 0,1 0-19 0 0,11-6 762 0 0,-7 4 362 0 0,-4 2-742 0 0,-1 0-10 0 0,2-1-328 0 0,-1 1 1 0 0,0-1-1 0 0,1 1 1 0 0,-1-1-1 0 0,0 1 1 0 0,1 0 0 0 0,-1-1-1 0 0,1 1 1 0 0,-1 0-1 0 0,1 0 1 0 0,-1 0-1 0 0,1 0 1 0 0,-1 1 0 0 0,1-1-1 0 0,-1 0 1 0 0,0 1-1 0 0,1-1 1 0 0,-1 0-1 0 0,1 1 1 0 0,-1 0-1 0 0,0-1 1 0 0,1 1 0 0 0,-1 0-1 0 0,0 0 1 0 0,0-1-1 0 0,0 1 1 0 0,0 0-1 0 0,0 0 1 0 0,0 0 0 0 0,0 1-1 0 0,0-1 1 0 0,0 0-1 0 0,1 1-202 0 0,1 3 228 0 0,0 0 0 0 0,0 0 0 0 0,-1 0 0 0 0,1 1 0 0 0,-1-1 0 0 0,0 1-1 0 0,1 4-227 0 0,3 28 569 0 0,-1 0 0 0 0,-2 0 0 0 0,-1 0 0 0 0,-3 22-569 0 0,1-22 92 0 0,-1-15-76 0 0,-1-1 0 0 0,-1 3-16 0 0,-1-3 24 0 0,2 0 0 0 0,1 3-24 0 0,-8 51-2685 0 0,9-74 492 0 0,0-2-3840 0 0</inkml:trace>
  <inkml:trace contextRef="#ctx0" brushRef="#br0" timeOffset="48759.078">6050 5459 9072 0 0,'0'0'200'0'0,"0"0"33"0"0,0 0 15 0 0,11-2 2120 0 0,-10 3-2137 0 0,1 0-1 0 0,0 0 1 0 0,-1 0-1 0 0,1 0 1 0 0,-1 0-1 0 0,1 0 1 0 0,-1 1-1 0 0,0-1 1 0 0,0 1-1 0 0,1-1 1 0 0,-1 1 0 0 0,0-1-1 0 0,0 1 1 0 0,-1 0-1 0 0,2 1-230 0 0,12 33 1825 0 0,-7-18-1264 0 0,-1 11 290 0 0,-2-11-464 0 0,-2-2-123 0 0,0 0 0 0 0,0 1 0 0 0,-2-1 0 0 0,0 1 0 0 0,-1 11-264 0 0,-1 17 276 0 0,-1 160 52 0 0,3-198-436 0 0,0-1-1 0 0,1 1 0 0 0,0-1 0 0 0,0 0 0 0 0,2 5 109 0 0,6 15-3525 0 0,-8-23 2903 0 0,1 3-5486 0 0</inkml:trace>
  <inkml:trace contextRef="#ctx0" brushRef="#br0" timeOffset="49471.04">6946 5496 7376 0 0,'21'-4'986'0'0,"-20"4"-420"0"0,11 14 3304 0 0,-9-11-3489 0 0,-2 1 0 0 0,1 0 0 0 0,0 1-1 0 0,-1-1 1 0 0,0 0 0 0 0,1 0 0 0 0,-2 0 0 0 0,1 1-1 0 0,0-1 1 0 0,-1 3-381 0 0,-1 49 2210 0 0,0-26-1515 0 0,1 208 465 0 0,2-209-1774 0 0,0-1-1 0 0,5 19 615 0 0,-4-33-1241 0 0,0-4-958 0 0,2 1-3771 0 0</inkml:trace>
  <inkml:trace contextRef="#ctx0" brushRef="#br0" timeOffset="49977.219">7859 5431 7656 0 0,'1'-1'103'0'0,"-1"0"0"0"0,0 0 0 0 0,1 0 0 0 0,-1 0 0 0 0,1 1 0 0 0,-1-1 0 0 0,1 0 0 0 0,0 0 0 0 0,-1 0 0 0 0,1 1 0 0 0,0-1 0 0 0,-1 0 0 0 0,1 1 0 0 0,0-1 0 0 0,0 1 0 0 0,0-1 0 0 0,0 1 0 0 0,0-1 0 0 0,-1 1 0 0 0,1-1 0 0 0,0 1 0 0 0,0 0 0 0 0,0-1 0 0 0,0 1 0 0 0,0 0 0 0 0,0 0 0 0 0,0 0-103 0 0,0 0 605 0 0,-1 0 17 0 0,0 0 11 0 0,0 0 40 0 0,0 0 21 0 0,0 0 2 0 0,0 0-19 0 0,0 0-77 0 0,10 17 1077 0 0,-3 10-698 0 0,-2 1-1 0 0,-1-1 0 0 0,-2 1 1 0 0,0 3-979 0 0,2 32 626 0 0,-2-30-431 0 0,0 9-86 0 0,2 2-7 0 0,-3-30-84 0 0,0-1-1 0 0,3 11-17 0 0,1 11 7 0 0,-4-25-225 0 0,1 0 1 0 0,0 1-1 0 0,0-1 1 0 0,1 0-1 0 0,4 9 218 0 0,7-3-3285 0 0,-14-15 1692 0 0</inkml:trace>
  <inkml:trace contextRef="#ctx0" brushRef="#br0" timeOffset="50448.69">8749 5423 11280 0 0,'2'1'676'0'0,"0"1"0"0"0,0 0 0 0 0,-1-1 1 0 0,1 1-1 0 0,-1 0 0 0 0,1 0 0 0 0,-1 0 1 0 0,0 0-1 0 0,0 0 0 0 0,0 0 1 0 0,1 1-677 0 0,9 33 2569 0 0,-6-10-1901 0 0,-1-1 1 0 0,-2 1-669 0 0,0 27 285 0 0,-2-1 1 0 0,-3 1-1 0 0,-2 1-285 0 0,-1 22 18 0 0,3-48-264 0 0,1 17-334 0 0,2-13-5351 0 0,2-6-1267 0 0</inkml:trace>
  <inkml:trace contextRef="#ctx0" brushRef="#br0" timeOffset="74510.877">7764 2250 9224 0 0,'0'0'266'0'0,"0"0"1"0"0,-11-5 1334 0 0,11 5-5671 0 0</inkml:trace>
  <inkml:trace contextRef="#ctx0" brushRef="#br1" timeOffset="79047">7526 2398 13648 0 0,'0'-3'98'0'0,"0"0"0"0"0,0 1 0 0 0,-1-1 0 0 0,1 1 1 0 0,-1-1-1 0 0,0 1 0 0 0,0-1 0 0 0,0 1 0 0 0,0-1 1 0 0,0 1-1 0 0,0 0 0 0 0,-1 0 0 0 0,1-1 0 0 0,-1 1 0 0 0,1 0 1 0 0,-1 0-1 0 0,0 1 0 0 0,0-1 0 0 0,0 0 0 0 0,0 0 1 0 0,0 1-1 0 0,0 0 0 0 0,0-1 0 0 0,-1 1 0 0 0,1 0 1 0 0,-2-1-99 0 0,-1 0 194 0 0,0 0 0 0 0,0 1 1 0 0,-1-1-1 0 0,1 1 0 0 0,-1 0 1 0 0,1 1-1 0 0,-1-1 0 0 0,0 1 1 0 0,1 0-1 0 0,-1 0 0 0 0,1 1 1 0 0,-3 0-195 0 0,-7 1 265 0 0,-1 1 1 0 0,1 1-1 0 0,0 1 1 0 0,0 0-1 0 0,0 0 1 0 0,1 2-1 0 0,-12 6-265 0 0,4 0 257 0 0,6-4-93 0 0,1 1 1 0 0,0 0-1 0 0,0 1 1 0 0,1 0-1 0 0,0 1 1 0 0,1 1-1 0 0,-10 12-164 0 0,15-15 72 0 0,1 1 1 0 0,0 1-1 0 0,0-1 0 0 0,1 1 0 0 0,0 0 0 0 0,0 3-72 0 0,5-11 12 0 0,-1 1-1 0 0,1 0 0 0 0,0 0 1 0 0,0 0-1 0 0,0 0 1 0 0,1 0-1 0 0,-1 0 0 0 0,1 0 1 0 0,1 0-1 0 0,-1 0 1 0 0,1 0-1 0 0,0 0 0 0 0,0 0 1 0 0,0 0-1 0 0,0-1 1 0 0,1 1-1 0 0,1 3-11 0 0,0-3 4 0 0,1 1 0 0 0,-1-1 1 0 0,1 0-1 0 0,0 0 0 0 0,0 0 0 0 0,1 0 1 0 0,-1-1-1 0 0,1 1 0 0 0,0-1 0 0 0,0-1 0 0 0,0 1 1 0 0,1-1-1 0 0,1 2-4 0 0,11 3 9 0 0,1 0 0 0 0,0-1-1 0 0,11 2-8 0 0,-16-4 23 0 0,1-1-320 0 0,1-1 0 0 0,0 0 0 0 0,0-1-1 0 0,0-1 1 0 0,0 0 0 0 0,0-1 0 0 0,9-1 297 0 0,-20 0-252 0 0,0 0-1 0 0,-1 0 1 0 0,1 0 0 0 0,-1-1-1 0 0,0 0 1 0 0,3 0 252 0 0,-6 1-292 0 0,1 0 0 0 0,0 0 0 0 0,0 0 0 0 0,0 0-1 0 0,-1 0 1 0 0,1-1 0 0 0,-1 1 0 0 0,1 0 0 0 0,-1-1 0 0 0,1 1 0 0 0,-1-1 0 0 0,0 1-1 0 0,0-1 1 0 0,0 0 0 0 0,1-1 292 0 0,-1-5-1786 0 0</inkml:trace>
  <inkml:trace contextRef="#ctx0" brushRef="#br1" timeOffset="79361.696">7385 2630 10656 0 0,'-28'-19'1168'0'0,"23"17"-1046"0"0,4 2 516 0 0,1 0 222 0 0,0 0 41 0 0,9-4 1248 0 0,-2 3-2040 0 0,0 0 0 0 0,1 1 0 0 0,-1-1 0 0 0,0 2 0 0 0,1-1 0 0 0,-1 1 0 0 0,0 0 0 0 0,0 1 0 0 0,0 0 1 0 0,0 0-1 0 0,0 0 0 0 0,0 1 0 0 0,0 0 0 0 0,-1 0 0 0 0,1 1 0 0 0,-1 0 0 0 0,0 0 0 0 0,1 1-109 0 0,-5-3 71 0 0,1 0 1 0 0,-1 0-1 0 0,0 0 0 0 0,1 1 1 0 0,-1-1-1 0 0,0 1 1 0 0,-1-1-1 0 0,1 1 1 0 0,0 0-1 0 0,-1 0 0 0 0,1 0 1 0 0,-1 0-1 0 0,0 0 1 0 0,0 0-1 0 0,0 0 0 0 0,0 0 1 0 0,-1 0-1 0 0,1 0 1 0 0,-1 0-1 0 0,0 1 1 0 0,0-1-1 0 0,0 0 0 0 0,0 0 1 0 0,-1 1-1 0 0,1-1 1 0 0,-1 0-1 0 0,0 0 0 0 0,1 0 1 0 0,-2 0-1 0 0,0 2-71 0 0,-1 4 133 0 0,-1-1 0 0 0,-1 1 0 0 0,0-1 0 0 0,0 0 0 0 0,-1 0 0 0 0,0-1 0 0 0,0 1-1 0 0,0-1 1 0 0,-7 5-133 0 0,-89 68 248 0 0,70-48-506 0 0,15-15-6673 0 0,17-16 533 0 0</inkml:trace>
  <inkml:trace contextRef="#ctx0" brushRef="#br1" timeOffset="79924.688">7691 2617 13704 0 0,'8'-7'306'0'0,"-7"6"46"0"0,-1 0-78 0 0,0 1-226 0 0,0-1 0 0 0,0 0 0 0 0,1 1 1 0 0,-1-1-1 0 0,0 1 0 0 0,0-1 0 0 0,0 0 1 0 0,1 1-1 0 0,-1-1 0 0 0,0 1 1 0 0,1-1-1 0 0,-1 1 0 0 0,0-1 0 0 0,1 1 1 0 0,-1-1-1 0 0,1 1 0 0 0,-1-1 0 0 0,1 1 1 0 0,-1 0-1 0 0,1-1-48 0 0,-2 2 156 0 0,-1 0 1 0 0,1 0 0 0 0,-1 0-1 0 0,0 0 1 0 0,1 0 0 0 0,-1-1-1 0 0,0 1 1 0 0,0 0 0 0 0,1-1-1 0 0,-3 1-156 0 0,2-1 38 0 0,0 1 0 0 0,0-1 0 0 0,0 1 1 0 0,1 0-1 0 0,-1 0 0 0 0,0 0 0 0 0,0 0 0 0 0,0 0 0 0 0,-1 1-38 0 0,-13 12 160 0 0,0 1 0 0 0,1 1 1 0 0,1 1-1 0 0,0 0 0 0 0,2 1 0 0 0,0 1 0 0 0,0-1 0 0 0,2 2 0 0 0,-1 2-160 0 0,9-17 39 0 0,0 1-23 0 0,-1 0 1 0 0,1 0 0 0 0,0 1-1 0 0,1-1 1 0 0,-1 5-17 0 0,2-9 3 0 0,0 0 1 0 0,-1 0 0 0 0,1 1 0 0 0,1-1-1 0 0,-1 0 1 0 0,0 0 0 0 0,0 0-1 0 0,1 0 1 0 0,-1 0 0 0 0,1 0-1 0 0,0 0 1 0 0,0 0 0 0 0,-1 0 0 0 0,1-1-1 0 0,0 1 1 0 0,1 0 0 0 0,-1 0-1 0 0,0-1 1 0 0,0 1 0 0 0,1-1-1 0 0,-1 1 1 0 0,2 0-4 0 0,-2-1 16 0 0,1 0 1 0 0,0 0-1 0 0,0 0 0 0 0,0 0 1 0 0,0 0-1 0 0,0-1 1 0 0,0 1-1 0 0,0-1 0 0 0,0 1 1 0 0,0-1-1 0 0,0 0 0 0 0,0 0 1 0 0,0 0-1 0 0,1 0 0 0 0,-1 0 1 0 0,0 0-1 0 0,0-1 0 0 0,0 1 1 0 0,0 0-1 0 0,0-1 0 0 0,0 0 1 0 0,0 0-1 0 0,0 1 1 0 0,0-2-17 0 0,4 0 54 0 0,0-1 1 0 0,-1 0 0 0 0,0-1 0 0 0,1 1 0 0 0,-1-1 0 0 0,0 0 0 0 0,1-2-55 0 0,8-11 46 0 0,0 0 0 0 0,0-1-1 0 0,-2-1 1 0 0,0 0-1 0 0,6-15-45 0 0,-12 15 16 0 0,-6 18 74 0 0,0 1 54 0 0,0 0 14 0 0,-1 13 266 0 0,0 0 0 0 0,-2 9-424 0 0,-3 28 307 0 0,6-46-288 0 0,0 0 0 0 0,0 1 0 0 0,1-1 0 0 0,-1 0-1 0 0,1 1 1 0 0,0-1 0 0 0,0 0 0 0 0,1 0 0 0 0,-1 0 0 0 0,1 1-19 0 0,10 16 144 0 0,-3-15-442 0 0,-3-9-486 0 0,1-2 518 0 0,6-5-1253 0 0,-1-1 0 0 0,-1 0 0 0 0,0 0 0 0 0,0-1 0 0 0,-1-1 0 0 0,7-11 1519 0 0,-6 10-1555 0 0,2-7 3 0 0,-11 17 1069 0 0,0 0 0 0 0,1 0 1 0 0,-1 0-1 0 0,1 0 0 0 0,0 0 0 0 0,0 1 1 0 0,0 0-1 0 0,4-3 483 0 0,-6 5-572 0 0,-1 1 891 0 0,0 0 391 0 0,0 0 81 0 0,0 0 89 0 0,0 0 334 0 0,0 0 142 0 0,0 0 27 0 0,0 1-1112 0 0,1 0 0 0 0,-1 1 0 0 0,0-1 0 0 0,1 0 1 0 0,-1 0-1 0 0,0 1 0 0 0,0-1 0 0 0,1 0 0 0 0,-1 0 0 0 0,0 1 0 0 0,-1 0-271 0 0,2 1 486 0 0,0 13 552 0 0,0-1 0 0 0,0 1 0 0 0,-2 0 1 0 0,0-1-1 0 0,0 1-1038 0 0,-1 1 287 0 0,1-1 0 0 0,1 1-1 0 0,0-1 1 0 0,2 5-287 0 0,-3-12 201 0 0,0-6-5823 0 0,1-3 5392 0 0,2-7-6150 0 0</inkml:trace>
  <inkml:trace contextRef="#ctx0" brushRef="#br1" timeOffset="80378.041">7963 2564 14688 0 0,'0'0'432'0'0,"0"0"-6"0"0,0 0-243 0 0,0 0 4 0 0,2 1 33 0 0,21 22 451 0 0,-18-13-570 0 0,0 0 0 0 0,0 1-1 0 0,-1-1 1 0 0,-1 1 0 0 0,0 0-1 0 0,0 0 1 0 0,-1 0 0 0 0,0 0-1 0 0,-1 0 1 0 0,0 0 0 0 0,-1 1-1 0 0,0 3-100 0 0,1 12 186 0 0,0-18-264 0 0,-1 0 0 0 0,0 0 1 0 0,0-1-1 0 0,-1 7 78 0 0,-1-9-1658 0 0,1-15 1231 0 0,3-15 342 0 0,4 1-108 0 0,4-10-78 0 0,-1 10 156 0 0,-7 16 115 0 0,1 0 1 0 0,0 0-1 0 0,0 0 1 0 0,0 0-1 0 0,1 1 0 0 0,0-1 1 0 0,0 1-1 0 0,1 0 1 0 0,2-2-1 0 0,-3 3 88 0 0,1 1 0 0 0,0-1 0 0 0,0 1 0 0 0,1 0 1 0 0,-1 1-1 0 0,1-1 0 0 0,-1 1 0 0 0,3-1-88 0 0,-5 3 132 0 0,0 0 1 0 0,-1 1 0 0 0,1-1-1 0 0,0 0 1 0 0,0 1-1 0 0,0 0 1 0 0,0-1-1 0 0,0 1 1 0 0,0 1-1 0 0,-1-1 1 0 0,1 0-1 0 0,0 1 1 0 0,0-1 0 0 0,0 1-1 0 0,0 0 1 0 0,-1 0-1 0 0,1 0 1 0 0,0 0-1 0 0,-1 0 1 0 0,2 1-133 0 0,-2 0 110 0 0,1 0 1 0 0,-1 0-1 0 0,1 1 0 0 0,-1-1 1 0 0,0 0-1 0 0,0 1 1 0 0,0 0-1 0 0,0-1 0 0 0,0 1 1 0 0,0 0-1 0 0,-1 0 1 0 0,1 0-1 0 0,-1 0 0 0 0,0 0 1 0 0,0 0-1 0 0,0 0 1 0 0,-1 0-1 0 0,1 3-110 0 0,1 10 602 0 0,0-1-1 0 0,-1 0 1 0 0,-1 8-602 0 0,0-16 292 0 0,0 3-25 0 0,0-3-120 0 0,0 0-1 0 0,0-1 1 0 0,-1 1-1 0 0,0 0 1 0 0,0-1 0 0 0,0 1-1 0 0,-1-1 1 0 0,0 1-1 0 0,-2 4-146 0 0,1-6-1050 0 0,3-4-4524 0 0,0-1-1949 0 0</inkml:trace>
  <inkml:trace contextRef="#ctx0" brushRef="#br2" timeOffset="131107.325">1901 5705 8144 0 0,'0'0'182'0'0,"0"0"29"0"0,0 0 13 0 0,-1 1-32 0 0,-6 14 423 0 0,3-8-137 0 0,3-6-83 0 0,1 0-254 0 0,0 0 0 0 0,1 0-1 0 0,-1 0 1 0 0,0 0 0 0 0,0 0-1 0 0,1 0 1 0 0,-1 0 0 0 0,1 0 0 0 0,-1 0-1 0 0,1 0 1 0 0,-1-1 0 0 0,1 1 0 0 0,0 0-1 0 0,-1 0 1 0 0,1 0 0 0 0,0-1 0 0 0,0 1-1 0 0,0 0 1 0 0,-1-1 0 0 0,2 2-141 0 0,1-1 146 0 0,0 1 1 0 0,0 0-1 0 0,1 0 0 0 0,-1-1 1 0 0,0 0-1 0 0,1 1-146 0 0,9 0 290 0 0,-1 0 0 0 0,0-1 0 0 0,1 0 0 0 0,0 0 0 0 0,-1-2 0 0 0,1 1-1 0 0,-1-2 1 0 0,1 0-290 0 0,24-1 64 0 0,0-1 58 0 0,1-3-1 0 0,-1-1 1 0 0,24-8-122 0 0,-40 9 80 0 0,-1-1-1 0 0,15-8-79 0 0,-10 5 38 0 0,-14 6 31 0 0,296-124 502 0 0,-212 91-207 0 0,8-10-364 0 0,70-29 220 0 0,-117 54-188 0 0,-2-2 0 0 0,27-19-32 0 0,88-55 202 0 0,-131 77-187 0 0,-12 8-15 0 0,-2-1-1 0 0,6-6 1 0 0,-21 15 0 0 0,1 0 0 0 0,0 1 0 0 0,3-2 0 0 0,20-11 0 0 0,44-32 0 0 0,-8-8 0 0 0,-55 46 0 0 0,0 0 0 0 0,8-10 0 0 0,12-13 0 0 0,-19 21 0 0 0,-1-1 0 0 0,1-2 0 0 0,15-17 0 0 0,21-24 0 0 0,63-52 64 0 0,-92 89-64 0 0,19-15 0 0 0,16-13 0 0 0,-44 37 0 0 0,0 2 0 0 0,14-10 0 0 0,1 3 0 0 0,0 1 0 0 0,1 2 0 0 0,14-5 0 0 0,-13 0 0 0 0,-17 10 0 0 0,17-16 0 0 0,31-8 0 0 0,33-11 0 0 0,-68 32 0 0 0,-1-1 0 0 0,4-4 0 0 0,-12 7 0 0 0,0 1 0 0 0,12-4 0 0 0,22-11 0 0 0,-34 17 0 0 0,-14 6 0 0 0,0 0 0 0 0,-1 0 0 0 0,1-1 0 0 0,0 1 0 0 0,-1 0 0 0 0,1-1 0 0 0,1-1 0 0 0,-3 2 0 0 0,1 0 0 0 0,-1 0 0 0 0,1-1 0 0 0,-1 1 0 0 0,1 1 0 0 0,0-1 0 0 0,-1 0 0 0 0,1 0 0 0 0,0 1 0 0 0,0-1 0 0 0,0 1 0 0 0,19-8 0 0 0,19-5 0 0 0,-16 6 0 0 0,0 1 0 0 0,21-1 0 0 0,3-1 0 0 0,52-7 0 0 0,-76 11-11 0 0,-13 1 21 0 0,1 2-1 0 0,-1-1 1 0 0,0 1-1 0 0,0 1 0 0 0,1 0 1 0 0,-1 0-1 0 0,0 1 0 0 0,8 2-9 0 0,72 17 0 0 0,26 8 11 0 0,-44-15 106 0 0,-55-9-85 0 0,-12-3-7 0 0,1 1-1 0 0,-1-1 1 0 0,0 1 0 0 0,1 0-1 0 0,3 2-24 0 0,11 5 88 0 0,-17-8-69 0 0,0 0-1 0 0,0 1 0 0 0,0-1 1 0 0,-1 1-1 0 0,1 0 0 0 0,-1 0 0 0 0,1 0 1 0 0,1 2-19 0 0,3 2 49 0 0,0 0 1 0 0,1-1-1 0 0,0 0 1 0 0,0 0 0 0 0,0-1-1 0 0,1 0-49 0 0,59 18 289 0 0,-26-10 197 0 0,0 3 356 0 0,15 10-842 0 0,-20-10 168 0 0,-19-8-123 0 0,-1 1 1 0 0,0 0-1 0 0,7 6-45 0 0,-19-9 0 0 0,0 0 0 0 0,0 1 0 0 0,0-1 0 0 0,-1 1 0 0 0,0 0 0 0 0,0 1 0 0 0,3 5 0 0 0,8 10 11 0 0,11 25 53 0 0,-16-33-34 0 0,1-1 0 0 0,0-1 1 0 0,1 0-1 0 0,0 0 0 0 0,1-1 0 0 0,8 4-30 0 0,59 41 324 0 0,-3-8 6 0 0,-70-43-292 0 0,-1 1-1 0 0,0-1 1 0 0,5 8-38 0 0,-5-7 35 0 0,0 1 0 0 0,0-1 0 0 0,6 4-35 0 0,-4-4 19 0 0,0 2-1 0 0,0-1 0 0 0,1 3-18 0 0,1 1 9 0 0,6 6 39 0 0,13 18-48 0 0,-6-8 16 0 0,-18-19-11 0 0,-1 0 0 0 0,1 0-1 0 0,-1 1 1 0 0,-1 0 0 0 0,2 4-5 0 0,15 26 108 0 0,-4-15 112 0 0,13 13-220 0 0,17 8 64 0 0,-40-38-33 0 0,1-1 1 0 0,0 1-1 0 0,1-1 0 0 0,6 4-31 0 0,-9-7 3 0 0,25 13 12 0 0,-22-12-67 0 0,0 1 0 0 0,0 0 0 0 0,5 4 52 0 0,4 3 138 0 0,0 0 0 0 0,4-1-138 0 0,-3 0-7 0 0,-1 0-1 0 0,3 3 8 0 0,51 37 0 0 0,15 12-242 0 0,22 18 492 0 0,-62-46-234 0 0,4 4-16 0 0,-2-2 0 0 0,-28-21 0 0 0,1 0 0 0 0,11 5 0 0 0,-26-16 0 0 0,53 31 54 0 0,-7-8 261 0 0,-35-20-156 0 0,-7-4-77 0 0,0 0 1 0 0,1 0-1 0 0,-1-2 0 0 0,7 2-82 0 0,15 3 154 0 0,-20-4-64 0 0,1-1 0 0 0,1-1 0 0 0,4 0-90 0 0,25 3 18 0 0,-19-1 77 0 0,0-2 1 0 0,14-1-96 0 0,-15 0 75 0 0,-1 1 0 0 0,21 3-75 0 0,18 1 0 0 0,-30-2 0 0 0,121 6-24 0 0,-56-3 137 0 0,-13 0-1548 0 0,-28-5-4973 0 0,-29-1-1021 0 0</inkml:trace>
  <inkml:trace contextRef="#ctx0" brushRef="#br2" timeOffset="133441.18">5189 4069 6272 0 0,'0'0'182'0'0,"0"0"102"0"0,0 0 320 0 0,0 0 136 0 0,0 0 27 0 0,0 0-20 0 0,0 0-118 0 0,14-1 4058 0 0,0 15-3559 0 0,-13-13-894 0 0,-5 18 397 0 0,4-17-595 0 0,1 0-26 0 0,-1-1 0 0 0,0 0-1 0 0,-1 1 1 0 0,1-1 0 0 0,0 0-1 0 0,0 1 1 0 0,0-1 0 0 0,-1 0-1 0 0,1 1 1 0 0,-1-1 0 0 0,1 0-1 0 0,-1 0 1 0 0,0 1 0 0 0,1-1-1 0 0,-1 0 1 0 0,0 0 0 0 0,0 0-1 0 0,0 0 1 0 0,0 0 0 0 0,0 0-1 0 0,0 0 1 0 0,0 0 0 0 0,0 0-1 0 0,0-1 1 0 0,0 1-1 0 0,0 0 1 0 0,-1 0-10 0 0,1-1 3 0 0,0 1 0 0 0,1-1 0 0 0,-1 1 0 0 0,0-1 0 0 0,0 1 0 0 0,0-1 0 0 0,0 0 0 0 0,1 1-1 0 0,-1-1 1 0 0,0 0 0 0 0,0 0 0 0 0,0 0 0 0 0,0 0 0 0 0,0 0 0 0 0,0 0 0 0 0,0 0 0 0 0,1 0 0 0 0,-1 0 0 0 0,0 0 0 0 0,0 0 0 0 0,0 0-1 0 0,0-1 1 0 0,0 1 0 0 0,0 0 0 0 0,1-1 0 0 0,-1 1 0 0 0,0-1 0 0 0,0 1 0 0 0,0-1 0 0 0,1 1 0 0 0,-1-1 0 0 0,0 1 0 0 0,1-1 0 0 0,-1 0-1 0 0,0 1 1 0 0,1-1 0 0 0,-1 0 0 0 0,1 1 0 0 0,-1-1 0 0 0,1 0 0 0 0,0 0 0 0 0,-1 0 0 0 0,1 0 0 0 0,0 1 0 0 0,-1-1 0 0 0,1 0 0 0 0,0 0-1 0 0,0 0 1 0 0,0 0 0 0 0,0 0 0 0 0,0 0 0 0 0,0 0 0 0 0,0 0 0 0 0,0 1 0 0 0,0-1 0 0 0,0 0 0 0 0,1 0 0 0 0,-1 0 0 0 0,0 0 0 0 0,0 0-1 0 0,1 1 1 0 0,0-2-3 0 0,2-7 14 0 0,-2 7-4 0 0,-1-1-1 0 0,1 1 1 0 0,0 0-1 0 0,0-1 1 0 0,1 1-1 0 0,-1 0 1 0 0,0 0-1 0 0,1 0 0 0 0,-1 0 1 0 0,1 0-1 0 0,0 0 1 0 0,-1 0-1 0 0,1 1 1 0 0,0-1-1 0 0,0 1 1 0 0,0-1-1 0 0,2 0-9 0 0,-3 2 36 0 0,0-1 0 0 0,0 1-1 0 0,0-1 1 0 0,0 1 0 0 0,0-1-1 0 0,0 1 1 0 0,0 0 0 0 0,0 0-1 0 0,0-1 1 0 0,0 1 0 0 0,0 0-1 0 0,0 0 1 0 0,0 0 0 0 0,0 0 0 0 0,0 0-1 0 0,0 0 1 0 0,1 1 0 0 0,-1-1-1 0 0,0 0 1 0 0,0 1 0 0 0,0-1-1 0 0,0 0 1 0 0,0 1 0 0 0,0-1 0 0 0,0 1-1 0 0,-1-1 1 0 0,1 1 0 0 0,0 0-1 0 0,0 0 1 0 0,0-1 0 0 0,0 1-1 0 0,-1 0 1 0 0,1 0 0 0 0,0 0-1 0 0,-1-1 1 0 0,1 1 0 0 0,-1 0 0 0 0,1 0-36 0 0,1 2 78 0 0,0 0 0 0 0,-1 0 0 0 0,1 1 1 0 0,-1-1-1 0 0,0 0 0 0 0,0 0 0 0 0,0 1 1 0 0,0-1-1 0 0,0 0 0 0 0,-1 1 0 0 0,1 0-78 0 0,-2 2 78 0 0,1-1 0 0 0,0 0 0 0 0,-1 0 0 0 0,0 0 0 0 0,0 0 0 0 0,-1 0 0 0 0,1 0-1 0 0,-1 0 1 0 0,-1 1-78 0 0,2-4 26 0 0,0 0-1 0 0,0 1 0 0 0,-1-1 0 0 0,1 0 1 0 0,-1 0-1 0 0,0 0 0 0 0,1 0 1 0 0,-1 0-1 0 0,0 0 0 0 0,0-1 0 0 0,0 1 1 0 0,0-1-1 0 0,-1 1 0 0 0,1-1 1 0 0,0 0-1 0 0,-1 0 0 0 0,1 0 0 0 0,0 0 1 0 0,-2 0-26 0 0,3-1 5 0 0,0 1 1 0 0,0-1 0 0 0,1 0 0 0 0,-1 0-1 0 0,0 0 1 0 0,0 0 0 0 0,0 0 0 0 0,0 0-1 0 0,0-1 1 0 0,0 1 0 0 0,0 0-1 0 0,0 0 1 0 0,0-1 0 0 0,1 1 0 0 0,-1 0-1 0 0,0-1 1 0 0,0 1 0 0 0,0-1-1 0 0,1 1 1 0 0,-1-1 0 0 0,0 1 0 0 0,0-1-1 0 0,1 0 1 0 0,-1 1 0 0 0,1-1 0 0 0,-1 0-1 0 0,0 0 1 0 0,1 1 0 0 0,0-1-1 0 0,-1 0 1 0 0,1 0 0 0 0,-1 0 0 0 0,1 0-1 0 0,0 0 1 0 0,0 1 0 0 0,-1-1 0 0 0,1 0-1 0 0,0 0 1 0 0,0 0 0 0 0,0-1-6 0 0,-1-2-8 0 0,1 0 1 0 0,0 0-1 0 0,-1 0 1 0 0,1-1-1 0 0,1 1 1 0 0,-1 0-1 0 0,1 0 1 0 0,0 0-1 0 0,0-1 8 0 0,1-4-23 0 0,0 2 1 0 0,0 0 1 0 0,1 1-1 0 0,-1-1 0 0 0,1 1 0 0 0,0 0 1 0 0,1-2 21 0 0,-1 2-25 0 0,-3 4 19 0 0,1 1-1 0 0,-1-1 1 0 0,1 1 0 0 0,0-1-1 0 0,-1 1 1 0 0,1-1 0 0 0,0 1 0 0 0,0 0-1 0 0,0-1 1 0 0,0 1 0 0 0,0 0-1 0 0,1 0 1 0 0,0-1 6 0 0,14-11-11 0 0,-15 12 11 0 0,0 1-1 0 0,0-1 0 0 0,0 1 1 0 0,0-1-1 0 0,0 1 1 0 0,0-1-1 0 0,1 1 0 0 0,-1-1 1 0 0,0 1-1 0 0,0 0 0 0 0,1 0 1 0 0,-1 0-1 0 0,0 0 1 0 0,0 0-1 0 0,1 0 0 0 0,-1 0 1 0 0,1 0 0 0 0,0 1-3 0 0,0 0 1 0 0,0 0-1 0 0,0 0 1 0 0,0 0-1 0 0,0 1 1 0 0,0-1 0 0 0,0 1-1 0 0,-1-1 1 0 0,1 1-1 0 0,0 0 1 0 0,-1-1-1 0 0,1 1 1 0 0,-1 0-1 0 0,0 0 1 0 0,0 0 0 0 0,0 0-1 0 0,0 0 1 0 0,0 0-1 0 0,0 0 1 0 0,0 1-1 0 0,-1-1 1 0 0,1 0-1 0 0,-1 0 1 0 0,1 1 0 0 0,-1 0 2 0 0,0 1 30 0 0,1 0 0 0 0,-1 0 1 0 0,-1 0-1 0 0,1 0 0 0 0,0 0 1 0 0,-1 0-1 0 0,0 0 0 0 0,0 0 1 0 0,0 0-1 0 0,0-1 1 0 0,-1 1-1 0 0,0 0 0 0 0,0 0 1 0 0,0 0-31 0 0,1-2 42 0 0,0 0 0 0 0,-1 0 0 0 0,1 0-1 0 0,0 0 1 0 0,-1 0 0 0 0,0 0-1 0 0,1-1 1 0 0,-1 1-1 0 0,0 0 1 0 0,0-1 0 0 0,0 1-1 0 0,0-1 1 0 0,0 0 0 0 0,0 0-1 0 0,-1 0 1 0 0,1 0 0 0 0,0 0-1 0 0,-2 1-41 0 0,3-2 10 0 0,0 0 0 0 0,1 0 0 0 0,-1 0 0 0 0,1 0 0 0 0,-1 0 0 0 0,1 0 0 0 0,-1 0 0 0 0,1 0 0 0 0,-1-1 0 0 0,0 1 0 0 0,1 0 0 0 0,-1 0 0 0 0,1 0 0 0 0,-1-1 0 0 0,1 1 0 0 0,-1 0 0 0 0,1 0 0 0 0,0-1 0 0 0,-1 1 0 0 0,1-1 0 0 0,-1 1 0 0 0,1 0 0 0 0,0-1 0 0 0,-1 1 0 0 0,1-1 0 0 0,0 1 0 0 0,-1-1 0 0 0,1 1 0 0 0,0-1 0 0 0,-1 1 0 0 0,1-1 0 0 0,0 1 0 0 0,0-1 0 0 0,0 1 0 0 0,0-1 0 0 0,0 1 0 0 0,0-1 0 0 0,-1 1 0 0 0,1-2-10 0 0,-1-20-86 0 0,3 11 86 0 0,-1 2 0 0 0,1 1 0 0 0,0-1 0 0 0,0 0 0 0 0,1 0 0 0 0,2-3 19 0 0,6-13 26 0 0,-10 24-51 0 0,0 0 0 0 0,-1 0 0 0 0,1 0-1 0 0,0 0 1 0 0,0 0 0 0 0,-1-1-1 0 0,1 1 1 0 0,-1 0 0 0 0,1-1 0 0 0,-1 1-1 0 0,1 0 1 0 0,-1-1 0 0 0,0 1 6 0 0,1-3-47 0 0,-1 5-15 0 0,1-1 62 0 0,-1 0 0 0 0,1 0 0 0 0,-1 1 0 0 0,0-1 0 0 0,1 0 0 0 0,-1 0 0 0 0,0 1 0 0 0,1-1 0 0 0,-1 0 0 0 0,0 0 0 0 0,0 1 0 0 0,1-1 0 0 0,-1 0-1 0 0,0 1 1 0 0,0-1 0 0 0,1 0 0 0 0,-1 1 0 0 0,0-1 0 0 0,0 1 0 0 0,0-1 0 0 0,0 0 0 0 0,1 1 0 0 0,-1-1 0 0 0,0 0 0 0 0,0 1 0 0 0,0-1 0 0 0,0 1 0 0 0,0-1-1 0 0,0 1 1 0 0,0-1 0 0 0,0 1 0 0 0,0 2 8 0 0,0 1-1 0 0,0 0 1 0 0,-1-1 0 0 0,1 1-1 0 0,-1-1 1 0 0,1 1-1 0 0,-1 0 1 0 0,0-1-1 0 0,-1 1 1 0 0,1-1-1 0 0,0 0 1 0 0,-1 1 0 0 0,0-1-1 0 0,0 0 1 0 0,0 0-1 0 0,0 0 1 0 0,-1 0-1 0 0,-1 2-7 0 0,3-4-26 0 0,-1 1 0 0 0,1-1-1 0 0,0 0 1 0 0,-1 1 0 0 0,1-1-1 0 0,-1 0 1 0 0,1 0 0 0 0,-1 0-1 0 0,1 0 1 0 0,-1 0 0 0 0,0 0-1 0 0,-1 1 27 0 0,2-2-212 0 0,1 0-69 0 0,0 0-274 0 0,0 0-117 0 0,0 0-1224 0 0,0 0-4787 0 0</inkml:trace>
  <inkml:trace contextRef="#ctx0" brushRef="#br0" timeOffset="175467.493">19604 1192 14168 0 0,'5'-30'2220'0'0,"-5"28"-1470"0"0,0 2 33 0 0,0 0-7 0 0,0 0-59 0 0,0 0-21 0 0,-16 70 2018 0 0,-11 94-1860 0 0,23-140-757 0 0,2 1 1 0 0,1 0-1 0 0,1-1 0 0 0,1 13-97 0 0,0-34 20 0 0,-1 1 1 0 0,0-1-1 0 0,1 1 0 0 0,0-1 0 0 0,0 1 0 0 0,0-1 1 0 0,0 0-1 0 0,1 0 0 0 0,-1 1 0 0 0,1-1 1 0 0,-1 0-1 0 0,1 0 0 0 0,0-1 0 0 0,1 1 0 0 0,-1 0 1 0 0,0-1-1 0 0,1 1 0 0 0,-1-1 0 0 0,1 0 0 0 0,0 0 1 0 0,0 0-1 0 0,0 0 0 0 0,0 0 0 0 0,0-1 0 0 0,0 1 1 0 0,0-1-1 0 0,1 0 0 0 0,-1 0 0 0 0,0 0 0 0 0,1 0 1 0 0,-1-1-1 0 0,1 1 0 0 0,-1-1 0 0 0,1 0 0 0 0,-1 0 1 0 0,1 0-1 0 0,-1 0 0 0 0,1-1 0 0 0,2 0-20 0 0,13-4-210 0 0,-1-1-1 0 0,0 0 0 0 0,0-1 0 0 0,0-1 1 0 0,-1-1-1 0 0,0 0 0 0 0,-1-1 0 0 0,0-1 1 0 0,0 0-1 0 0,-2-2 0 0 0,1 1 0 0 0,-1-2 1 0 0,-1 0-1 0 0,-1 0 0 0 0,0-2 1 0 0,0 1-1 0 0,-2-1 0 0 0,7-14 211 0 0,-15 27-30 0 0,-1 0 1 0 0,0 1-1 0 0,0-1 1 0 0,-1 0-1 0 0,1 0 0 0 0,0 0 1 0 0,-1 0-1 0 0,0 0 0 0 0,0 1 1 0 0,0-1-1 0 0,0 0 1 0 0,0-1 29 0 0,0 3 6 0 0,0 0 0 0 0,0 1 1 0 0,-1-1-1 0 0,1 0 1 0 0,0 0-1 0 0,-1 0 1 0 0,1 1-1 0 0,0-1 0 0 0,-1 0 1 0 0,1 0-1 0 0,-1 1 1 0 0,1-1-1 0 0,-1 0 1 0 0,1 1-1 0 0,-1-1 1 0 0,0 1-1 0 0,1-1 0 0 0,-1 1 1 0 0,0-1-1 0 0,1 1 1 0 0,-1-1-1 0 0,0 1 1 0 0,0-1-1 0 0,1 1 0 0 0,-1 0 1 0 0,0 0-1 0 0,0-1 1 0 0,0 1-1 0 0,1 0 1 0 0,-1 0-1 0 0,0 0 1 0 0,0 0-1 0 0,0 0 0 0 0,0 0 1 0 0,0 0-1 0 0,1 0 1 0 0,-1 0-1 0 0,0 0 1 0 0,0 1-1 0 0,0-1 0 0 0,0 0 1 0 0,1 1-1 0 0,-1-1-6 0 0,-6 3 28 0 0,0-1 0 0 0,1 1 0 0 0,-1 0 0 0 0,1 1 0 0 0,0 0 0 0 0,0 0 0 0 0,0 0 0 0 0,1 1 0 0 0,-4 3-28 0 0,-11 12 61 0 0,-13 16-61 0 0,33-35 2 0 0,-14 15 19 0 0,1 0 0 0 0,0 1 0 0 0,0 4-21 0 0,9-15 56 0 0,0 1 1 0 0,1-1-1 0 0,0 0 0 0 0,1 1 1 0 0,0 0-1 0 0,-1 0 0 0 0,2 0 1 0 0,-1-1-1 0 0,1 2 0 0 0,0-1 1 0 0,1 0-57 0 0,0-6 164 0 0,1 0-134 0 0,-1 0 0 0 0,1-1 0 0 0,0 1 0 0 0,-1-1 0 0 0,1 1 0 0 0,0-1 0 0 0,0 0 1 0 0,-1 1-1 0 0,1-1 0 0 0,0 0 0 0 0,0 1 0 0 0,0-1 0 0 0,0 0 0 0 0,0 0 0 0 0,-1 0 1 0 0,1 0-1 0 0,0 0 0 0 0,0 0 0 0 0,0 0 0 0 0,0 0 0 0 0,0 0 0 0 0,0 0 0 0 0,-1 0 0 0 0,2-1-30 0 0,21-4 380 0 0,-18 3-317 0 0,1-1 0 0 0,-1 1-1 0 0,1-1 1 0 0,-1 0-1 0 0,0 0 1 0 0,0-1 0 0 0,-1 0-1 0 0,1 0 1 0 0,-1 0-1 0 0,1 0-62 0 0,9-11 136 0 0,-1-1 0 0 0,3-5-136 0 0,8-10 46 0 0,-19 25-47 0 0,-2 3 0 0 0,-1 0-1 0 0,0 1 1 0 0,0-1-1 0 0,0 0 1 0 0,0 0-1 0 0,0-1 0 0 0,-1 1 1 0 0,2-2 1 0 0,4 20-211 0 0,-7-11 195 0 0,0 0 1 0 0,0 0-1 0 0,0 0 0 0 0,0 0 0 0 0,-1-1 0 0 0,1 3 16 0 0,-2 19-49 0 0,3-15 62 0 0,1 0-1 0 0,0 0 0 0 0,1-1 1 0 0,0 1-1 0 0,4 8-12 0 0,-7-16 4 0 0,1 0-1 0 0,0 0 0 0 0,0-1 0 0 0,1 1 1 0 0,-1 0-1 0 0,0 0 0 0 0,1 0 0 0 0,-1-1 1 0 0,1 1-1 0 0,-1-1 0 0 0,1 1 0 0 0,0-1 1 0 0,-1 0-1 0 0,1 1 0 0 0,0-1 1 0 0,0 0-1 0 0,0 0 0 0 0,0 0 0 0 0,0-1 1 0 0,0 1-1 0 0,0 0 0 0 0,0-1 0 0 0,1 0 1 0 0,-1 1-1 0 0,0-1 0 0 0,0 0 0 0 0,0 0 1 0 0,1 0-1 0 0,-1 0 0 0 0,0 0-3 0 0,9-2 6 0 0,-1-1 0 0 0,1 0-1 0 0,-1 0 1 0 0,0-1 0 0 0,0-1 0 0 0,0 1-1 0 0,0-2 1 0 0,-1 1 0 0 0,0-1 0 0 0,0 0-1 0 0,2-3-5 0 0,5-5-927 0 0,-1 0 0 0 0,-1-1 0 0 0,0 0-1 0 0,-1-1 1 0 0,6-10 927 0 0,6-10-2155 0 0,-2 0 0 0 0,-2-2 0 0 0,4-12 2155 0 0,-25 50 127 0 0,0-1 0 0 0,0 1 1 0 0,1 0-1 0 0,-1-1 0 0 0,0 1 0 0 0,0-1 0 0 0,0 1 1 0 0,1 0-1 0 0,-1-1 0 0 0,0 1 0 0 0,0-1 0 0 0,0 1 1 0 0,0-1-1 0 0,0 1 0 0 0,0-1 0 0 0,0 1 0 0 0,0-1 1 0 0,0 1-1 0 0,0-1 0 0 0,0 1 0 0 0,-1 0 1 0 0,1-1-1 0 0,0 1 0 0 0,0-1 0 0 0,0 1 0 0 0,-1-1-127 0 0,1 1 73 0 0,0 0 0 0 0,-1 0 0 0 0,1 0 0 0 0,-1 0 1 0 0,1 0-1 0 0,-1-1 0 0 0,1 1 0 0 0,0 0 0 0 0,-1 0 0 0 0,1 0 0 0 0,-1 0 0 0 0,1 0 0 0 0,-1 0 0 0 0,1 1 0 0 0,-1-1 0 0 0,1 0 0 0 0,0 0 0 0 0,-1 0 0 0 0,1 0 0 0 0,-1 1-73 0 0,-1 0 141 0 0,-1 0 0 0 0,1 0 0 0 0,0 0 0 0 0,0 0 0 0 0,0 1 0 0 0,0-1 0 0 0,0 1 0 0 0,0-1 0 0 0,-1 2-141 0 0,-2 6 168 0 0,0 0 0 0 0,1 1 0 0 0,0-1 1 0 0,0 1-1 0 0,1 0 0 0 0,0 0 0 0 0,0 1 0 0 0,1-1 0 0 0,1 0 0 0 0,0 1 0 0 0,0-1 1 0 0,1 1-1 0 0,1-1 0 0 0,-1 1 0 0 0,2-1 0 0 0,-1 0 0 0 0,2 1 0 0 0,-1-1 0 0 0,1 0 1 0 0,1 0-1 0 0,1 2-168 0 0,-5-11 43 0 0,1 0 0 0 0,0 0 1 0 0,-1 1-1 0 0,1-1 0 0 0,-1 0 1 0 0,1 1-1 0 0,-1-1 0 0 0,0 0 0 0 0,1 1 1 0 0,-1-1-1 0 0,0 1 0 0 0,0-1 1 0 0,0 0-1 0 0,0 1 0 0 0,0-1 1 0 0,0 1-1 0 0,-1-1 0 0 0,1 0 1 0 0,0 1-1 0 0,-1-1 0 0 0,1 0 0 0 0,-1 1 1 0 0,0-1-1 0 0,1 0 0 0 0,-1 1 1 0 0,0-1-1 0 0,1 0 0 0 0,-1 0 1 0 0,0 0-1 0 0,0 0 0 0 0,0 0 1 0 0,0 0-1 0 0,0 0 0 0 0,0 0 0 0 0,-1 0 1 0 0,0 0-44 0 0,-5 3 53 0 0,0-1 1 0 0,0 1 0 0 0,0-2 0 0 0,-1 1-1 0 0,0-1 1 0 0,-1 1-54 0 0,-8 1 115 0 0,-102 30 151 0 0,176-39-1266 0 0,30-12 483 0 0,2-9 505 0 0,41-9 13 0 0,-65 15-1 0 0,13-9 0 0 0,-77 28 0 0 0,0 1 0 0 0,1 0 0 0 0,-1 0 0 0 0,0-1 0 0 0,0 1 0 0 0,0 0 0 0 0,0-1 0 0 0,0 1 0 0 0,0-1 0 0 0,1 0 0 0 0,-1 1 0 0 0,0-1 0 0 0,-1 0 0 0 0,1 1 0 0 0,0-1 0 0 0,0 0 0 0 0,0-1 0 0 0,5-4 12 0 0,-6 5 48 0 0,1 0 12 0 0,4-3-12 0 0,-2-1-48 0 0,-2-1-12 0 0,1 0 22 0 0,-1-1-1 0 0,0 0 0 0 0,0 0 1 0 0,0 0-1 0 0,-1 0 0 0 0,-1-2-21 0 0,1 8 2 0 0,0 0-1 0 0,0 0 1 0 0,0-1-1 0 0,0 1 1 0 0,-1 0-1 0 0,1 0 1 0 0,-1 0-1 0 0,1 0 1 0 0,-1 0 0 0 0,1 1-1 0 0,-1-1 1 0 0,1 0-1 0 0,-1 0 1 0 0,0 0-1 0 0,1 0 1 0 0,-1 0-1 0 0,0 1 1 0 0,0-1-1 0 0,0 0 1 0 0,1 1-1 0 0,-1-1 1 0 0,0 1-1 0 0,0-1 1 0 0,0 1-1 0 0,0-1 1 0 0,0 1-1 0 0,0 0 1 0 0,0-1-1 0 0,0 1 1 0 0,0 0 0 0 0,0 0-1 0 0,-1 0 1 0 0,1 0-1 0 0,0 0 1 0 0,0 0-1 0 0,0 0 1 0 0,0 0-1 0 0,0 0 1 0 0,0 0-1 0 0,0 0 1 0 0,0 1-1 0 0,0-1-1 0 0,-3 2-2 0 0,0 0 0 0 0,0 0 0 0 0,0 0 0 0 0,1 0 0 0 0,-1 0 0 0 0,1 1 0 0 0,-1 0 0 0 0,1-1 0 0 0,0 1 0 0 0,0 1 0 0 0,0-1 0 0 0,0 0 0 0 0,1 1 0 0 0,0-1 0 0 0,-1 1 0 0 0,1 0 0 0 0,0 0 0 0 0,0 1 2 0 0,1-3-1 0 0,0 1 0 0 0,0-1-1 0 0,0 1 1 0 0,0 0 0 0 0,0-1 0 0 0,1 1-1 0 0,-1 0 1 0 0,1 0 0 0 0,-1 0-1 0 0,1-1 1 0 0,0 1 0 0 0,0 0 0 0 0,1 0-1 0 0,-1 0 1 0 0,1-1 0 0 0,-1 1-1 0 0,1 0 1 0 0,0 0 0 0 0,0-1 0 0 0,0 1-1 0 0,0 0 1 0 0,0-1 0 0 0,1 0-1 0 0,-1 1 1 0 0,1-1 0 0 0,0 0 0 0 0,-1 1-1 0 0,2-1 2 0 0,0 1 15 0 0,1 0 0 0 0,-1-1-1 0 0,1 0 1 0 0,0 1 0 0 0,0-2-1 0 0,0 1 1 0 0,0 0-1 0 0,0-1 1 0 0,1 1 0 0 0,-1-1-1 0 0,0-1 1 0 0,1 1 0 0 0,-1 0-1 0 0,1-1 1 0 0,-1 0 0 0 0,1 0-1 0 0,-1 0 1 0 0,1-1-15 0 0,13-1 142 0 0,0-2-1 0 0,0 0 1 0 0,15-6-142 0 0,9-2 103 0 0,130-29 113 0 0,-166 40-238 0 0,1 0-1 0 0,0 0 1 0 0,-1 0 0 0 0,1 1-1 0 0,0 0 1 0 0,0 0 0 0 0,4 1 22 0 0,-9 0-6 0 0,-1-1 1 0 0,1 0 0 0 0,0 0 0 0 0,-1 1 0 0 0,1-1-1 0 0,-1 0 1 0 0,1 1 0 0 0,-1 0 0 0 0,1-1 0 0 0,-1 1-1 0 0,0 0 1 0 0,1 0 0 0 0,-1 0 0 0 0,0 0 0 0 0,0 0-1 0 0,1 0 1 0 0,-1 0 0 0 0,0 0 0 0 0,0 0 0 0 0,0 1-1 0 0,0-1 1 0 0,-1 0 0 0 0,1 1 0 0 0,0-1 0 0 0,0 1 0 0 0,-1-1-1 0 0,1 1 1 0 0,-1-1 0 0 0,1 1 0 0 0,-1-1 0 0 0,0 1-1 0 0,0-1 1 0 0,1 1 0 0 0,-1-1 5 0 0,-1 8-24 0 0,1-1 0 0 0,-2 1 0 0 0,1-1 0 0 0,-1 0 0 0 0,0 1 0 0 0,-2 3 24 0 0,1-1 17 0 0,3-10 51 0 0,0-1 10 0 0,0 0 55 0 0,0 0 24 0 0,0 0 3 0 0,15-1 472 0 0,27-20 84 0 0,-15 7-504 0 0,43-26 20 0 0,-19 11-192 0 0,32-18-269 0 0,-28 12-6912 0 0,-14 9-1104 0 0</inkml:trace>
  <inkml:trace contextRef="#ctx0" brushRef="#br0" timeOffset="172087.903">16359 1521 16423 0 0,'0'0'482'0'0,"12"8"180"0"0,0-2-287 0 0,-1-1 0 0 0,1 0 0 0 0,0 0 0 0 0,0-2-1 0 0,0 1 1 0 0,1-2 0 0 0,-1 1 0 0 0,1-2 0 0 0,-1 0-1 0 0,7 0-374 0 0,-10 0 260 0 0,1 0 0 0 0,-1 0 0 0 0,5 2-260 0 0,-5-1 144 0 0,0-1-1 0 0,0 1 1 0 0,6-1-144 0 0,5-1-508 0 0,0-1 1 0 0,-1-1-1 0 0,7-1 508 0 0,-10 1-7523 0 0</inkml:trace>
  <inkml:trace contextRef="#ctx0" brushRef="#br0" timeOffset="172629.599">16846 1385 15896 0 0,'0'0'362'0'0,"0"0"47"0"0,0 0 29 0 0,0 0-52 0 0,8 3-238 0 0,1 3 153 0 0,0 1-1 0 0,-1-1 1 0 0,0 1-1 0 0,0 1 0 0 0,2 3-300 0 0,1 0 89 0 0,86 94 772 0 0,-94-103-849 0 0,9 14 94 0 0,-9-11-19 0 0,0-1-1 0 0,1 1 1 0 0,0-1-1 0 0,3 3-86 0 0,-6-6 118 0 0,6 1 475 0 0,-7-2-581 0 0,0 0-1 0 0,0 0 1 0 0,1 0 0 0 0,-1 0-1 0 0,0 1 1 0 0,0-1-1 0 0,1 0 1 0 0,-1 0-1 0 0,0 0 1 0 0,0 0 0 0 0,0 0-1 0 0,1 0 1 0 0,-1 0-1 0 0,0 0 1 0 0,0 0 0 0 0,1 0-1 0 0,-1 0 1 0 0,0 0-1 0 0,0 0 1 0 0,1 0-1 0 0,-1 0 1 0 0,0 0 0 0 0,0 0-1 0 0,0-1 1 0 0,1 1-1 0 0,-1 0 1 0 0,0 0 0 0 0,0 0-1 0 0,0 0 1 0 0,1 0-1 0 0,-1 0 1 0 0,0-1-1 0 0,0 1 1 0 0,0 0 0 0 0,0 0-1 0 0,1 0 1 0 0,-1-1-1 0 0,0 1 1 0 0,0 0-12 0 0,3-3 57 0 0,-1-1 0 0 0,1 1 0 0 0,-1 0 0 0 0,0-1 0 0 0,0 0 0 0 0,0 0 0 0 0,0 1 0 0 0,0-1 0 0 0,-1 0 0 0 0,0-1 0 0 0,1-1-57 0 0,-1 0 15 0 0,1 1 0 0 0,0-1-1 0 0,0 1 1 0 0,0 0 0 0 0,3-4-15 0 0,7-11 58 0 0,-8 13-55 0 0,0 0-1 0 0,0 1 1 0 0,1 0-1 0 0,0 0 1 0 0,5-6-3 0 0,2 0 12 0 0,-7 7-6 0 0,0 1-1 0 0,0-1 1 0 0,0 1 0 0 0,0 0-1 0 0,2 0-5 0 0,-5 3 1 0 0,0 0 0 0 0,0 0-1 0 0,0 0 1 0 0,0 0 0 0 0,0 0 0 0 0,0 1 0 0 0,1-1-1 0 0,-1 1 1 0 0,0 0 0 0 0,0-1 0 0 0,1 1-1 0 0,-1 0 1 0 0,0 1 0 0 0,0-1 0 0 0,1 0 0 0 0,-1 0-1 0 0,2 1 0 0 0,-1 1-1 0 0,-1-1 0 0 0,1 0-1 0 0,0 1 1 0 0,0 0 0 0 0,0-1-1 0 0,-1 1 1 0 0,1 0 0 0 0,-1 0-1 0 0,0 1 1 0 0,1-1 0 0 0,-1 0-1 0 0,0 1 1 0 0,0 0 0 0 0,0-1 1 0 0,4 8-12 0 0,0 0 1 0 0,-1 0-1 0 0,2 4 12 0 0,1 5-24 0 0,-1 0-1 0 0,2 12 25 0 0,-7-24 221 0 0,0 0 1 0 0,-1-1-1 0 0,0 1 0 0 0,0 0 0 0 0,0 0 1 0 0,-1 0-1 0 0,0 4-221 0 0,2-20 63 0 0,1 0 0 0 0,-1 1 1 0 0,2-1-1 0 0,-1 1 0 0 0,4-7-63 0 0,-3 9 8 0 0,0 0 0 0 0,0 1 0 0 0,0-1 1 0 0,1 1-1 0 0,0 0 0 0 0,0 0 0 0 0,0 0 0 0 0,0 0 0 0 0,1 1 0 0 0,0 0 1 0 0,3-1-9 0 0,-6 3-12 0 0,-1 1 0 0 0,1-1 0 0 0,0 1 0 0 0,0 0 0 0 0,1 0 0 0 0,-1 0 0 0 0,0 1 0 0 0,0-1 0 0 0,0 1 1 0 0,0 0-1 0 0,1 0 0 0 0,-1 0 0 0 0,0 0 0 0 0,0 0 0 0 0,0 1 0 0 0,0 0 0 0 0,1-1 0 0 0,-1 1 0 0 0,0 0 0 0 0,0 0 1 0 0,0 1-1 0 0,0-1 0 0 0,-1 1 0 0 0,1-1 0 0 0,0 1 0 0 0,0 1 12 0 0,35 30-152 0 0,-26-22-42 0 0,1 1 0 0 0,9 4 194 0 0,-17-12-833 0 0,1-1 0 0 0,0 0-1 0 0,0 0 1 0 0,0 0-1 0 0,2 0 834 0 0,4 0-7147 0 0</inkml:trace>
  <inkml:trace contextRef="#ctx0" brushRef="#br0" timeOffset="172903.382">17778 1446 15896 0 0,'0'0'362'0'0,"0"0"47"0"0,0 0 29 0 0,-10 12 96 0 0,3-5-325 0 0,0 1 0 0 0,0 1 0 0 0,1-1 0 0 0,0 1 0 0 0,1 0 0 0 0,-1 1 0 0 0,2-1 0 0 0,-3 7-209 0 0,3-3 295 0 0,0 0-1 0 0,1 0 0 0 0,0 6-294 0 0,1-7 171 0 0,2-10-146 0 0,0 0 1 0 0,0 1 0 0 0,0-1-1 0 0,0 0 1 0 0,0 0 0 0 0,1 0-1 0 0,-1 1 1 0 0,0-1 0 0 0,1 0-1 0 0,0 0 1 0 0,0 0 0 0 0,0 0-1 0 0,0 0 1 0 0,0 0 0 0 0,0 0-1 0 0,0 0 1 0 0,0-1 0 0 0,1 1-1 0 0,-1 0 1 0 0,1-1 0 0 0,-1 1-1 0 0,1-1 1 0 0,1 2-26 0 0,-1-2 40 0 0,0 1 1 0 0,0-1-1 0 0,0 1 0 0 0,1-1 0 0 0,-1 0 1 0 0,0 0-1 0 0,1 0 0 0 0,-1 0 1 0 0,1 0-1 0 0,-1-1 0 0 0,1 1 1 0 0,-1-1-1 0 0,1 1 0 0 0,0-1 0 0 0,-1 0 1 0 0,1 0-1 0 0,0 0 0 0 0,-1-1 1 0 0,3 1-41 0 0,0-2 73 0 0,0 1-1 0 0,0-1 1 0 0,0 0 0 0 0,0-1 0 0 0,0 1 0 0 0,0-1 0 0 0,-1 0-1 0 0,1 0 1 0 0,-1 0 0 0 0,0-1 0 0 0,0 1 0 0 0,0-1 0 0 0,2-2-73 0 0,-5 3 24 0 0,1 1 0 0 0,0 0 1 0 0,-1-1-1 0 0,0 1 1 0 0,0-1-1 0 0,1 1 1 0 0,-1-1-1 0 0,-1 1 1 0 0,1-1-1 0 0,0 0 1 0 0,-1 0-1 0 0,1 1 0 0 0,-1-1 1 0 0,0 0-1 0 0,0 0 1 0 0,0 1-1 0 0,0-1 1 0 0,0 0-1 0 0,-1 0 1 0 0,1 1-1 0 0,-1-1 0 0 0,0 0 1 0 0,0 1-1 0 0,0-1 1 0 0,0 0-1 0 0,-1-1-24 0 0,-1-1 9 0 0,1 1-1 0 0,-1-1 0 0 0,0 1 0 0 0,0 0 0 0 0,0-1 1 0 0,-1 1-1 0 0,1 1 0 0 0,-1-1 0 0 0,0 1 1 0 0,0-1-1 0 0,0 1 0 0 0,-3-1-8 0 0,7 4-14 0 0,-41-24-278 0 0,37 22-85 0 0,0 0 0 0 0,0 0-1 0 0,0 1 1 0 0,-1 0 0 0 0,1-1 0 0 0,0 1-1 0 0,-1 1 1 0 0,-4-1 377 0 0,8 1-4969 0 0,1 0-1540 0 0</inkml:trace>
  <inkml:trace contextRef="#ctx0" brushRef="#br0" timeOffset="173589.873">18287 1407 13376 0 0,'0'0'396'0'0,"-2"1"-12"0"0,-17 8-278 0 0,-1 1 1 0 0,1 1 0 0 0,1 0 0 0 0,-8 8-107 0 0,-16 9 473 0 0,31-20-100 0 0,0 1 0 0 0,1-1 1 0 0,0 2-1 0 0,0 0 0 0 0,1 0 0 0 0,-2 4-373 0 0,9-12 77 0 0,1 0-1 0 0,0 0 1 0 0,0 0-1 0 0,0 0 0 0 0,0 0 1 0 0,1 0-1 0 0,-1 0 1 0 0,1 0-1 0 0,-1 0 0 0 0,1 1 1 0 0,0-1-1 0 0,-1 0 0 0 0,1 0 1 0 0,0 0-1 0 0,1 1 1 0 0,-1-1-1 0 0,0 0 0 0 0,1 0 1 0 0,-1 0-1 0 0,1 1 1 0 0,0-1-1 0 0,-1 0 0 0 0,1 0 1 0 0,0 0-1 0 0,0 0 0 0 0,0 0 1 0 0,1 0-1 0 0,-1-1 1 0 0,0 1-1 0 0,1 0 0 0 0,-1-1 1 0 0,1 1-1 0 0,0-1 1 0 0,-1 1-1 0 0,1-1 0 0 0,0 0 1 0 0,0 1-1 0 0,0-1-76 0 0,1 0 69 0 0,0 0 0 0 0,0 1-1 0 0,0-1 1 0 0,0-1 0 0 0,0 1 0 0 0,0 0 0 0 0,0-1-1 0 0,0 1 1 0 0,0-1 0 0 0,0 0 0 0 0,0 0 0 0 0,0 0-1 0 0,0-1 1 0 0,0 1 0 0 0,0-1 0 0 0,0 1 0 0 0,0-1-1 0 0,0 0 1 0 0,0 0 0 0 0,0-1 0 0 0,-1 1 0 0 0,1 0-1 0 0,0-1 1 0 0,-1 0 0 0 0,3-1-69 0 0,4-3 114 0 0,1 0 0 0 0,-1 0 0 0 0,-1-1 0 0 0,1-1 1 0 0,-1 1-1 0 0,-1-1 0 0 0,1-1 0 0 0,-1 1 0 0 0,-1-1 0 0 0,1 0 0 0 0,-2-1 0 0 0,2-2-114 0 0,7-19 134 0 0,-2 0-1 0 0,-1-1 1 0 0,7-31-134 0 0,-13 41 37 0 0,-1-1-1 0 0,-2 0 1 0 0,0 0 0 0 0,-1 0 0 0 0,-1 0 0 0 0,-1-4-37 0 0,0 24 22 0 0,1 0 0 0 0,0 0 0 0 0,-1 0 0 0 0,0 0 0 0 0,0 0 0 0 0,0 0 1 0 0,0 0-1 0 0,0 0 0 0 0,0 1 0 0 0,-2-2-22 0 0,3 4 0 0 0,0-1 0 0 0,-1 1 0 0 0,1 0 0 0 0,-1 0 0 0 0,1 0 0 0 0,0 0-1 0 0,-1-1 1 0 0,1 1 0 0 0,-1 0 0 0 0,1 0 0 0 0,-1 0 0 0 0,1 0 0 0 0,0 0 0 0 0,-1 0 0 0 0,1 0 0 0 0,-1 0 0 0 0,1 0 0 0 0,-1 0 0 0 0,1 1 0 0 0,-1-1 0 0 0,1 0 0 0 0,0 0-1 0 0,-1 0 1 0 0,1 0 0 0 0,-1 1 0 0 0,1-1 0 0 0,0 0 0 0 0,-1 0 0 0 0,1 1 0 0 0,-1-1 0 0 0,-8 9-103 0 0,3-2 57 0 0,0 0 1 0 0,1 1-1 0 0,0 0 1 0 0,0 0-1 0 0,1 0 1 0 0,0 1-1 0 0,0 0 1 0 0,1 0-1 0 0,0 0 1 0 0,0 1 45 0 0,-4 22-55 0 0,1 0 1 0 0,1 10 54 0 0,1-15-22 0 0,2-5 46 0 0,0 1 0 0 0,1 0 0 0 0,2 19-24 0 0,0-34-6 0 0,-1 0 0 0 0,2 0 0 0 0,-1 0 0 0 0,1-1 0 0 0,0 1 0 0 0,0 0 0 0 0,1-1 0 0 0,0 1 0 0 0,1-1 0 0 0,0 0 0 0 0,0 0 0 0 0,4 5 6 0 0,-6-9 10 0 0,1 0-1 0 0,0 0 1 0 0,0 0-1 0 0,0 0 1 0 0,1-1-1 0 0,-1 1 1 0 0,1-1-1 0 0,-1 0 1 0 0,1 0-1 0 0,0 0 0 0 0,0-1 1 0 0,0 1-1 0 0,0-1 1 0 0,0 0-1 0 0,0 0 1 0 0,3 0-10 0 0,-1 0 31 0 0,1-1 0 0 0,-1 0 1 0 0,0-1-1 0 0,1 1 0 0 0,-1-1 0 0 0,0 0 1 0 0,0-1-1 0 0,0 0 0 0 0,0 0 0 0 0,4-1-31 0 0,5-5 49 0 0,0 1 0 0 0,-1-2 0 0 0,0 0 0 0 0,0-1-1 0 0,0 0 1 0 0,-2-1 0 0 0,1-1 0 0 0,-1 0-49 0 0,3-4 38 0 0,-2 0 1 0 0,0-1-1 0 0,0-1 0 0 0,5-12-38 0 0,-14 15-10 0 0,-4 14-52 0 0,0 1-36 0 0,-4 5-60 0 0,1 1 136 0 0,0 0-1 0 0,0 0 0 0 0,1 0 0 0 0,0 0 1 0 0,0 0-1 0 0,0 1 0 0 0,1-1 1 0 0,0 0-1 0 0,0 1 23 0 0,-4 18-92 0 0,5-21 90 0 0,-1 0 0 0 0,1 1 0 0 0,0-1 0 0 0,0 1 1 0 0,0-1-1 0 0,0 1 0 0 0,1-1 0 0 0,0 1 0 0 0,0 0 2 0 0,14 41 3 0 0,-12-37-5 0 0,-2-6 12 0 0,1 0 1 0 0,0 0-1 0 0,-1 0 0 0 0,1 0 0 0 0,0 0 0 0 0,1 0 0 0 0,-1 0 1 0 0,0-1-1 0 0,1 1 0 0 0,0-1 0 0 0,-1 0 0 0 0,1 0 0 0 0,0 0 1 0 0,0 0-1 0 0,0 0 0 0 0,0 0 0 0 0,0-1 0 0 0,1 0 0 0 0,-1 0 0 0 0,0 1 1 0 0,1-2-1 0 0,-1 1 0 0 0,1 0 0 0 0,0-1-10 0 0,6 1-490 0 0,0 0-1 0 0,0-1 0 0 0,0 0 1 0 0,0 0-1 0 0,0-1 0 0 0,0-1 1 0 0,0 1-1 0 0,1-2 491 0 0,13-5-7374 0 0</inkml:trace>
  <inkml:trace contextRef="#ctx0" brushRef="#br0" timeOffset="170306.878">14761 1377 14280 0 0,'10'-6'188'0'0,"-1"-1"0"0"0,0 0 1 0 0,0 0-1 0 0,0-1 1 0 0,-1 0-1 0 0,0-1 1 0 0,-1 0-1 0 0,0 0 1 0 0,6-10-189 0 0,-2 4 171 0 0,-9 13-109 0 0,-1 0 0 0 0,1 0 0 0 0,0 0 0 0 0,-1 0 0 0 0,0 0 0 0 0,1-1 0 0 0,-1 1 0 0 0,0 0 0 0 0,0-1 0 0 0,0 1 0 0 0,-1-1 0 0 0,1 1-62 0 0,4-11 709 0 0,1-5 211 0 0,-6 18-855 0 0,0-1 1 0 0,0 1 0 0 0,0-1 0 0 0,0 0-1 0 0,0 1 1 0 0,-1-1 0 0 0,1 1-1 0 0,0-1 1 0 0,0 0 0 0 0,0 1-1 0 0,-1-1 1 0 0,1 1 0 0 0,0-1 0 0 0,0 1-1 0 0,-1-1 1 0 0,1 1 0 0 0,0-1-1 0 0,-1 1 1 0 0,1-1 0 0 0,-1 1-1 0 0,1-1 1 0 0,-1 1 0 0 0,1 0 0 0 0,-1-1-1 0 0,1 1 1 0 0,-1 0 0 0 0,1-1-1 0 0,-1 1-65 0 0,-6-4 623 0 0,5 3-541 0 0,-1 0 0 0 0,1 0 0 0 0,0 0 0 0 0,-1 0 0 0 0,1 0 0 0 0,-1 0-1 0 0,1 0 1 0 0,-1 1 0 0 0,-2-1-82 0 0,-1 1 56 0 0,0 0-1 0 0,-1 1 1 0 0,1 0-1 0 0,-1 0 1 0 0,1 0-1 0 0,0 1 0 0 0,0 0 1 0 0,0 0-1 0 0,0 0 1 0 0,-4 3-56 0 0,-12 6-21 0 0,1 2 1 0 0,-4 3 20 0 0,6-4-112 0 0,3-3 51 0 0,12-6 58 0 0,-1-1 0 0 0,1 0-1 0 0,0 1 1 0 0,0 0 0 0 0,0 0-1 0 0,0 0 1 0 0,0 1 0 0 0,1-1 0 0 0,-1 1-1 0 0,1 0 1 0 0,0 0 0 0 0,0 1 3 0 0,-9 12-46 0 0,12-17 43 0 0,-1 1 1 0 0,0 0 0 0 0,0-1-1 0 0,1 1 1 0 0,-1 0 0 0 0,0 0 0 0 0,1-1-1 0 0,-1 1 1 0 0,1 0 0 0 0,-1 0-1 0 0,1 0 1 0 0,0 0 0 0 0,-1 0-1 0 0,1 0 1 0 0,0 0 0 0 0,-1-1 0 0 0,1 1-1 0 0,0 0 1 0 0,0 0 0 0 0,0 0-1 0 0,0 0 1 0 0,0 0 0 0 0,0 0 0 0 0,0 0-1 0 0,0 0 1 0 0,1 0 0 0 0,-1 0-1 0 0,0 0 1 0 0,1 0 0 0 0,-1 0 0 0 0,0 0-1 0 0,1 0 1 0 0,-1 0 0 0 0,1-1-1 0 0,-1 1 1 0 0,1 0 0 0 0,0 0 0 0 0,-1 0-1 0 0,1-1 1 0 0,0 1 0 0 0,0 0 2 0 0,3 3-26 0 0,2 1 1 0 0,-1-1 0 0 0,0 0 0 0 0,1 0 0 0 0,0 0-1 0 0,0-1 1 0 0,0 0 0 0 0,0 0 0 0 0,1 0 0 0 0,-1-1-1 0 0,1 0 1 0 0,0 0 25 0 0,16 6-37 0 0,15 4-18 0 0,-17-5 24 0 0,-1 0-1 0 0,7 4 32 0 0,-16-6 0 0 0,-9-5 0 0 0,-1 0 0 0 0,1 1 0 0 0,0-1 0 0 0,-1 1 0 0 0,1-1 0 0 0,-1 1 0 0 0,1 0 0 0 0,-1 0 0 0 0,0-1 0 0 0,1 1 0 0 0,-1 0 0 0 0,0 0 0 0 0,1 0 0 0 0,-1 1 0 0 0,0-1 0 0 0,0 0 0 0 0,0 0 0 0 0,0 1 0 0 0,0-1 0 0 0,0 0 0 0 0,-1 1 0 0 0,1-1 0 0 0,-1 0 0 0 0,1 1 0 0 0,-1-1 0 0 0,1 0 0 0 0,-1 0 0 0 0,1 0 0 0 0,0 0 0 0 0,-1 0 0 0 0,1-1 0 0 0,0 1 0 0 0,0 0 0 0 0,-1 0 0 0 0,1 0 0 0 0,0-1 0 0 0,1 1 0 0 0,-2 0 0 0 0,1-1 1 0 0,-1 0-1 0 0,1 1 0 0 0,-1-1 1 0 0,1 0-1 0 0,-1 1 1 0 0,1-1-1 0 0,-1 1 0 0 0,0-1 1 0 0,1 1-1 0 0,-1-1 1 0 0,0 1-1 0 0,1-1 0 0 0,-1 1 1 0 0,0-1-1 0 0,1 1 1 0 0,-1 0-1 0 0,0-1 0 0 0,0 1 1 0 0,0-1-1 0 0,0 1 1 0 0,0 0-1 0 0,1-1 0 0 0,-1 1 1 0 0,0-1-1 0 0,0 1 1 0 0,0 0-1 0 0,-1-1 0 0 0,1 1 1 0 0,0 0-1 0 0,0-1 1 0 0,0 1-1 0 0,0-1 0 0 0,-1 1 1 0 0,1-1-1 0 0,0 1 1 0 0,0 0-1 0 0,-1-1 0 0 0,-1 5 32 0 0,0 0 0 0 0,0-1-1 0 0,-1 1 0 0 0,1-1 1 0 0,-1 1-1 0 0,0-1 1 0 0,0 0-1 0 0,0 0 0 0 0,-1 0 1 0 0,1-1-1 0 0,-1 1 0 0 0,-3 2-31 0 0,-30 19 256 0 0,-1-2 0 0 0,-35 16-256 0 0,63-33-38 0 0,-1-1 0 0 0,0-1 0 0 0,0 0 0 0 0,0 0 0 0 0,0-1 0 0 0,-1-1 0 0 0,0 0 0 0 0,1 0 38 0 0,9-2-192 0 0,2 0-56 0 0,14-13-2669 0 0,0 6-3877 0 0</inkml:trace>
  <inkml:trace contextRef="#ctx0" brushRef="#br0" timeOffset="170613.165">14933 1399 14544 0 0,'13'-3'122'0'0,"14"0"856"0"0,-27 3-622 0 0,0 0-174 0 0,0 0 141 0 0,0 0 86 0 0,0 0 20 0 0,-1 6 395 0 0,0-6-806 0 0,1 0 0 0 0,0 1-1 0 0,0-1 1 0 0,0 0-1 0 0,0 1 1 0 0,0-1 0 0 0,-1 0-1 0 0,1 1 1 0 0,0-1-1 0 0,0 0 1 0 0,0 1 0 0 0,0-1-1 0 0,0 0 1 0 0,0 1-1 0 0,0-1 1 0 0,0 1 0 0 0,0-1-1 0 0,0 0 1 0 0,0 1-1 0 0,1-1 1 0 0,-1 0 0 0 0,0 1-1 0 0,0-1 1 0 0,0 0-1 0 0,0 1-17 0 0,4 5 226 0 0,-3-4-170 0 0,-1-1 0 0 0,1 0 1 0 0,0 0-1 0 0,-1 0 0 0 0,1 1 0 0 0,-1-1 0 0 0,0 0 0 0 0,1 1 0 0 0,-1-1 1 0 0,0 1-1 0 0,0-1 0 0 0,0 0 0 0 0,0 1 0 0 0,0-1 0 0 0,0 1 0 0 0,0-1 0 0 0,0 1-56 0 0,0 0 62 0 0,0 0 0 0 0,0 0 0 0 0,0 0-1 0 0,0 0 1 0 0,0 0 0 0 0,1 0-1 0 0,-1 0 1 0 0,1 0 0 0 0,0 0 0 0 0,-1-1-1 0 0,2 3-61 0 0,-1-2 65 0 0,0 1 1 0 0,0-1-1 0 0,0 1 0 0 0,0-1 0 0 0,-1 1 0 0 0,1 0 0 0 0,-1-1 0 0 0,1 2-65 0 0,-2 1 67 0 0,1-1 0 0 0,1 1-1 0 0,-1 0 1 0 0,1-1 0 0 0,-1 1-1 0 0,1-1 1 0 0,0 1 0 0 0,1-1-1 0 0,-1 1 1 0 0,2 1-67 0 0,-2-3 23 0 0,0-1 1 0 0,0 0-1 0 0,0 1 0 0 0,-1-1 1 0 0,1 1-1 0 0,-1-1 0 0 0,0 1 1 0 0,1 1-24 0 0,-1-2 11 0 0,0 1 0 0 0,0-1 0 0 0,1 0 0 0 0,-1 1 0 0 0,1-1 0 0 0,-1 0 0 0 0,1 0 1 0 0,0 0-1 0 0,1 2-11 0 0,-1-2 10 0 0,0 0 1 0 0,1 0 0 0 0,-1 0-1 0 0,0 1 1 0 0,0-1 0 0 0,0 0-1 0 0,-1 1 1 0 0,1-1 0 0 0,0 0-1 0 0,-1 1 1 0 0,0-1 0 0 0,1 1-1 0 0,-1-1 1 0 0,0 1 0 0 0,-1 1-11 0 0,1-3 8 0 0,0 1 0 0 0,0-1 0 0 0,0 1 0 0 0,0-1 0 0 0,0 1 0 0 0,1 0 0 0 0,-1-1 0 0 0,0 1 0 0 0,1-1 0 0 0,0 1-8 0 0,-5 3 39 0 0,3-5-6682 0 0,1 0-54 0 0</inkml:trace>
  <inkml:trace contextRef="#ctx0" brushRef="#br0" timeOffset="170973.179">15151 1393 10880 0 0,'1'2'248'0'0,"4"4"-120"0"0,-1 0 1 0 0,0 1 0 0 0,0 0-1 0 0,0 0 1 0 0,-1 0 0 0 0,0 0 0 0 0,0 1-1 0 0,-1-1 1 0 0,1 5-129 0 0,3 17 998 0 0,2 27-998 0 0,-5-33 574 0 0,-1-4 78 0 0,-1 0-1 0 0,-2 8-651 0 0,1-6 501 0 0,-1-10-34 0 0,0 1-1 0 0,0-1 1 0 0,-3 6-467 0 0,-1 6 745 0 0,5-22-726 0 0,0-1 0 0 0,0 0 0 0 0,0 1 0 0 0,0-1-1 0 0,0 0 1 0 0,0 1 0 0 0,0-1 0 0 0,0 0 0 0 0,0 1-1 0 0,0-1 1 0 0,-1 0 0 0 0,1 1 0 0 0,0-1 0 0 0,0 0-1 0 0,0 0 1 0 0,0 1 0 0 0,-1-1 0 0 0,1 0 0 0 0,0 0-1 0 0,0 1 1 0 0,-1-1 0 0 0,1 0 0 0 0,0 0-1 0 0,0 1 1 0 0,-1-1 0 0 0,1 0 0 0 0,0 0 0 0 0,-1 0-1 0 0,1 0 1 0 0,0 0 0 0 0,-1 0 0 0 0,1 1 0 0 0,0-1-1 0 0,-1 0 1 0 0,1 0 0 0 0,0 0 0 0 0,-1 0 0 0 0,1 0-1 0 0,0 0 1 0 0,-1 0 0 0 0,1 0 0 0 0,0-1 0 0 0,-1 1-1 0 0,1 0 1 0 0,0 0 0 0 0,-1 0 0 0 0,1 0-1 0 0,0 0 1 0 0,-1 0 0 0 0,1-1 0 0 0,0 1 0 0 0,0 0-1 0 0,-1 0 1 0 0,1 0 0 0 0,0-1 0 0 0,-1 1-19 0 0,-13-14 658 0 0,12 9-607 0 0,-1-1 0 0 0,1 1 0 0 0,0-1 0 0 0,1 0-1 0 0,-1 0 1 0 0,1 1 0 0 0,0-1 0 0 0,1 0 0 0 0,-1 0 0 0 0,1 0 0 0 0,0 0 0 0 0,1 0-1 0 0,-1 0 1 0 0,2-2-51 0 0,0-7-65 0 0,2-1 0 0 0,0 1-1 0 0,1 0 1 0 0,5-13 65 0 0,-6 19-36 0 0,0 0 0 0 0,0 1 0 0 0,1-1 0 0 0,0 1 0 0 0,2-2 36 0 0,-5 8-7 0 0,-1 0-1 0 0,0 1 1 0 0,1-1 0 0 0,-1 0 0 0 0,1 1-1 0 0,0 0 1 0 0,-1-1 0 0 0,1 1-1 0 0,0 0 1 0 0,0 0 0 0 0,0 0-1 0 0,0 0 1 0 0,0 0 0 0 0,0 0 0 0 0,0 1-1 0 0,0-1 1 0 0,0 1 0 0 0,0-1-1 0 0,0 1 1 0 0,0 0 0 0 0,1 0 0 0 0,-1 0-1 0 0,0 0 1 0 0,0 0 0 0 0,0 0-1 0 0,1 1 8 0 0,-2-1 0 0 0,1 1 0 0 0,-1 0 0 0 0,0-1 0 0 0,1 1 0 0 0,-1 0 0 0 0,0 0 0 0 0,0 0-1 0 0,1 0 1 0 0,-1 0 0 0 0,0 0 0 0 0,0 0 0 0 0,0 0 0 0 0,0 0 0 0 0,0 0-1 0 0,-1 1 1 0 0,1-1 0 0 0,0 0 0 0 0,0 1 0 0 0,11 29 14 0 0,-7-17 52 0 0,-4-9-41 0 0,1 1 0 0 0,-1-1 0 0 0,0 1 0 0 0,0-1 0 0 0,-1 1 0 0 0,0 0 0 0 0,0-1 0 0 0,0 5-25 0 0,1 26 26 0 0,-1-33-34 0 0,0 0 28 0 0,8 9-176 0 0,-7-12 9 0 0,0 1 0 0 0,0 0 0 0 0,0-1 0 0 0,0 1 0 0 0,0-1 0 0 0,0 1 0 0 0,0-1 0 0 0,1 1 0 0 0,-1-1 0 0 0,0 0 0 0 0,0 0 0 0 0,0 1 0 0 0,0-1 0 0 0,0 0 0 0 0,1 0 0 0 0,-1 0 0 0 0,0 0 0 0 0,0 0 0 0 0,0 0 0 0 0,0-1 0 0 0,1 1 147 0 0,1 0-760 0 0,10-2-5144 0 0</inkml:trace>
  <inkml:trace contextRef="#ctx0" brushRef="#br0" timeOffset="171779.7">15637 1355 12840 0 0,'0'0'374'0'0,"0"0"0"0"0,-11-3-114 0 0,0 8 300 0 0,1 0 0 0 0,0 0 0 0 0,0 1 0 0 0,0 0 0 0 0,1 1 0 0 0,0 0 0 0 0,-7 7-560 0 0,9-8 122 0 0,-7 6 120 0 0,-1-1-35 0 0,1 1 1 0 0,0 1 0 0 0,1 0 0 0 0,1 1-1 0 0,0 0 1 0 0,-2 5-208 0 0,11-15 60 0 0,0 0 26 0 0,0 1 0 0 0,0-1 1 0 0,0 1-1 0 0,1-1 0 0 0,0 1 0 0 0,0 0 0 0 0,0 0 0 0 0,0-1 1 0 0,1 1-1 0 0,0 1 0 0 0,0 2-86 0 0,2-7 23 0 0,0 0 0 0 0,0-1 0 0 0,1 1 0 0 0,-1 0 1 0 0,0-1-1 0 0,1 1 0 0 0,-1 0 0 0 0,0-1 0 0 0,1 0 0 0 0,-1 1 0 0 0,1-1 0 0 0,0 0-23 0 0,7 1 69 0 0,-1-1 0 0 0,1-1 1 0 0,-1 0-1 0 0,1 0 0 0 0,-1 0 0 0 0,1-1 0 0 0,2-1-69 0 0,-1 0 43 0 0,0 1 0 0 0,1 0 0 0 0,-1 1 0 0 0,6-1-43 0 0,-12 2-6 0 0,0 0 0 0 0,0 0 0 0 0,0 1 0 0 0,0-1 0 0 0,0 1 0 0 0,0 0 0 0 0,0 0 0 0 0,0 0 0 0 0,-1 1 0 0 0,1-1 0 0 0,0 1 0 0 0,-1 0 0 0 0,1 0 0 0 0,-1 0 0 0 0,1 0 0 0 0,-1 1 0 0 0,0-1 0 0 0,0 1 0 0 0,0 0 0 0 0,-1 0 0 0 0,1 0 0 0 0,0 0 0 0 0,-1 1 0 0 0,0-1 0 0 0,0 1 0 0 0,0-1 0 0 0,0 1 6 0 0,4 9-10 0 0,-1 1 0 0 0,-1-1 0 0 0,0 0 1 0 0,0 1-1 0 0,-1 0 0 0 0,-1 0 0 0 0,0 0 0 0 0,-1 0 1 0 0,-1 0-1 0 0,0 0 0 0 0,-1 1 0 0 0,-1 3 10 0 0,-2 13 1 0 0,3-19 0 0 0,-1 0 1 0 0,0 0-1 0 0,0 0 0 0 0,-1 0 0 0 0,0 0 1 0 0,-1 0-1 0 0,-1-1 0 0 0,-4 8-1 0 0,7-15 36 0 0,-1 0 0 0 0,1 0 0 0 0,-1 0-1 0 0,0-1 1 0 0,0 1 0 0 0,-1-1 0 0 0,1 0 0 0 0,-1 1 0 0 0,0-2-1 0 0,1 1 1 0 0,-2 0-36 0 0,3-2 57 0 0,0 0-1 0 0,-1 0 1 0 0,1 0-1 0 0,0 0 1 0 0,0-1-1 0 0,0 1 1 0 0,-1-1-1 0 0,1 0 1 0 0,0 1-1 0 0,-1-1 1 0 0,1 0-1 0 0,0 0 1 0 0,-1-1-1 0 0,1 1 0 0 0,0 0 1 0 0,-1-1-1 0 0,1 1 1 0 0,0-1-1 0 0,0 0 1 0 0,0 0-1 0 0,0 0 1 0 0,-1 0-1 0 0,1-1-56 0 0,-2 0 35 0 0,0-1 0 0 0,1 1 0 0 0,-1-1 0 0 0,1 0 0 0 0,-1-1 0 0 0,1 1 0 0 0,0 0 0 0 0,1-1 0 0 0,-1 0 0 0 0,1 0 0 0 0,-1 0 0 0 0,1 0 0 0 0,0 0 0 0 0,0 0 0 0 0,1 0 0 0 0,0-1 0 0 0,-1 1 0 0 0,1 0 0 0 0,1-1 0 0 0,-1 1 0 0 0,1-1 0 0 0,-1-1-35 0 0,1-5 83 0 0,0-1 0 0 0,1 1 0 0 0,0-1-1 0 0,1 1 1 0 0,0 0 0 0 0,1 0 0 0 0,0 0-1 0 0,2-5-82 0 0,41-93-76 0 0,-6 17-792 0 0,6-4 868 0 0,-12 27-280 0 0,-3-2 0 0 0,6-23 280 0 0,0-28 0 0 0,-36 118 9 0 0,4-14 49 0 0,-1-1 0 0 0,0 1 0 0 0,-2-1-1 0 0,1-15-57 0 0,-16 43-8 0 0,8-2-45 0 0,1 1 0 0 0,-1-1 0 0 0,1 1 0 0 0,1 0-1 0 0,-1 0 1 0 0,1 0 0 0 0,1 0 0 0 0,-2 7 53 0 0,-2 16-132 0 0,-2 25 132 0 0,3-13-48 0 0,-1-8 23 0 0,2 1 0 0 0,2 0 0 0 0,1 23 25 0 0,1-46 0 0 0,2 0 0 0 0,-1 1 0 0 0,1-1 0 0 0,2 3 0 0 0,-3-11 0 0 0,1 0 0 0 0,0-1 0 0 0,0 1 0 0 0,0 0 0 0 0,1 0 0 0 0,0-1 0 0 0,-1 1 0 0 0,2-1 0 0 0,-1 0 0 0 0,0 0 0 0 0,1 0 0 0 0,1 0 0 0 0,-1 0 23 0 0,0-2 1 0 0,0 1-1 0 0,0 0 0 0 0,0-1 0 0 0,1 1 0 0 0,-1-1 0 0 0,1-1 0 0 0,0 1 0 0 0,-1-1 0 0 0,1 1 0 0 0,0-1 1 0 0,0-1-1 0 0,0 1 0 0 0,0-1 0 0 0,0 0 0 0 0,0 0 0 0 0,0 0 0 0 0,0 0 0 0 0,-1-1 0 0 0,1 0 1 0 0,0 0-1 0 0,0-1 0 0 0,0 1 0 0 0,0-1-23 0 0,4-2 43 0 0,0 1 0 0 0,0-2 0 0 0,-1 1 0 0 0,1-1 0 0 0,-1-1 1 0 0,0 1-1 0 0,-1-1 0 0 0,1-1 0 0 0,-1 1 0 0 0,-1-1 0 0 0,1-1 0 0 0,-1 0-43 0 0,5-6 23 0 0,-2 0 0 0 0,1-1 0 0 0,2-9-23 0 0,-8 17-47 0 0,-1 0 0 0 0,0-1 0 0 0,-1 1 0 0 0,0-1 0 0 0,0 1 0 0 0,0-1 0 0 0,-1 0 0 0 0,0 1 0 0 0,-1-2 47 0 0,1 8-9 0 0,-1 0 0 0 0,0 0 0 0 0,0 0 1 0 0,0 0-1 0 0,-1 0 0 0 0,1 1 1 0 0,0-1-1 0 0,0 0 0 0 0,0 0 0 0 0,-1 0 1 0 0,1 0-1 0 0,0 0 0 0 0,-1 0 0 0 0,1 1 1 0 0,-1-1-1 0 0,1 0 0 0 0,-1 0 0 0 0,1 1 1 0 0,-1-1 8 0 0,0 0-11 0 0,1 1 1 0 0,-1 0-1 0 0,1 0 1 0 0,-1-1 0 0 0,1 1-1 0 0,-1 0 1 0 0,0 0-1 0 0,1 0 1 0 0,-1 0-1 0 0,1-1 1 0 0,-1 1 0 0 0,0 0-1 0 0,1 0 1 0 0,-1 0-1 0 0,0 0 1 0 0,1 1-1 0 0,-1-1 1 0 0,1 0 0 0 0,-1 0-1 0 0,0 0 1 0 0,1 0 10 0 0,-3 2-45 0 0,0-1-1 0 0,0 0 1 0 0,0 1 0 0 0,0 0 0 0 0,0 0-1 0 0,0 0 1 0 0,1 0 0 0 0,-1 0 0 0 0,0 1 45 0 0,-4 4-32 0 0,1 1 1 0 0,0-1-1 0 0,0 1 1 0 0,0 1 0 0 0,1-1-1 0 0,0 1 1 0 0,1 0-1 0 0,0 0 1 0 0,0 0 0 0 0,1 1-1 0 0,0-1 1 0 0,1 1-1 0 0,0 0 1 0 0,1 0 0 0 0,0 0-1 0 0,0-1 1 0 0,1 1-1 0 0,0 3 32 0 0,1-9 1 0 0,-1 0-1 0 0,1 0 1 0 0,0 1 0 0 0,0-1-1 0 0,0 0 1 0 0,1 0-1 0 0,0 0 1 0 0,0 0-1 0 0,0-1 1 0 0,0 1 0 0 0,0 0-1 0 0,1-1 1 0 0,-1 1-1 0 0,1-1 1 0 0,0 0-1 0 0,0 0 1 0 0,0 0-1 0 0,1 0 1 0 0,0 0-1 0 0,2 1-42 0 0,0 1 140 0 0,1-1-1 0 0,-1 0 1 0 0,1 0 0 0 0,2 1-98 0 0,-6-4-96 0 0,1 0-1 0 0,-1 0 1 0 0,0-1-1 0 0,0 1 1 0 0,0-1 0 0 0,1 1-1 0 0,-1-1 1 0 0,0 0-1 0 0,1 0 1 0 0,-1 0-1 0 0,0-1 1 0 0,1 1 96 0 0,6-1-5041 0 0,4-1-1720 0 0</inkml:trace>
  <inkml:trace contextRef="#ctx0" brushRef="#br0" timeOffset="179309.854">15202 2788 15320 0 0,'0'0'348'0'0,"0"0"49"0"0,0 0 20 0 0,0 0-45 0 0,1 9 176 0 0,3 11 597 0 0,0-1 0 0 0,2 5-1145 0 0,6 27 1445 0 0,-7-15-486 0 0,-2-1 1 0 0,-1 0 0 0 0,-3 33-960 0 0,-13 106 306 0 0,13-171-317 0 0,-10 56-7 0 0,5-35 20 0 0,5-20 6 0 0,0 0-1 0 0,-1-1 1 0 0,1 0-1 0 0,-1 1 1 0 0,0-1 0 0 0,0 0-1 0 0,-2 3-7 0 0,-2 3 11 0 0,6-9-34 0 0,0 1-1 0 0,0-1 0 0 0,0 0 0 0 0,-1 1 1 0 0,1-1-1 0 0,0 0 0 0 0,0 1 0 0 0,-1-1 1 0 0,1 0-1 0 0,0 0 0 0 0,-1 1 0 0 0,1-1 1 0 0,0 0-1 0 0,-1 0 0 0 0,1 1 0 0 0,0-1 1 0 0,-1 0-1 0 0,1 0 0 0 0,-1 0 1 0 0,1 0-1 0 0,0 1 0 0 0,-1-1 0 0 0,1 0 1 0 0,-1 0-1 0 0,1 0 0 0 0,-1 0 0 0 0,1 0 1 0 0,0 0-1 0 0,-1 0 0 0 0,1 0 0 0 0,-1 0 1 0 0,1-1-1 0 0,0 1 0 0 0,-1 0 0 0 0,1 0 1 0 0,-1 0-1 0 0,1 0 0 0 0,0-1 0 0 0,-1 1 1 0 0,1 0 23 0 0,-1-1-456 0 0,0 1 1 0 0,1-1-1 0 0,-1 1 1 0 0,1-1 0 0 0,-1 1-1 0 0,1-1 1 0 0,0 1-1 0 0,-1-1 1 0 0,1 1-1 0 0,-1-1 1 0 0,1 0-1 0 0,0 1 1 0 0,0-1 0 0 0,-1 0-1 0 0,1 0 456 0 0,0-6-7138 0 0</inkml:trace>
  <inkml:trace contextRef="#ctx0" brushRef="#br0" timeOffset="179601.702">15185 2731 13304 0 0,'0'0'298'0'0,"0"0"46"0"0,0 0 23 0 0,0 0-43 0 0,2-1-213 0 0,1 0 3 0 0,1-1 0 0 0,-1 1 1 0 0,1 0-1 0 0,0 0 1 0 0,-1 0-1 0 0,1 0 0 0 0,0 1 1 0 0,-1 0-1 0 0,1 0 1 0 0,0 0-1 0 0,0 0 0 0 0,-1 0 1 0 0,1 1-1 0 0,0-1 1 0 0,2 2-115 0 0,2 0 299 0 0,0 2 0 0 0,0-1 0 0 0,0 1 0 0 0,-1 0 1 0 0,1 0-1 0 0,-1 1 0 0 0,0 0 0 0 0,-1 0 1 0 0,1 1-1 0 0,-1-1 0 0 0,4 6-299 0 0,-2-2 238 0 0,-1-1-1 0 0,-1 1 0 0 0,1 0 1 0 0,-2 1-1 0 0,1-1 0 0 0,-1 1 1 0 0,-1 0-1 0 0,4 10-237 0 0,-7-16 31 0 0,0 1 0 0 0,0-1 0 0 0,0 1-1 0 0,0-1 1 0 0,-1 1 0 0 0,0 0 0 0 0,0-1 0 0 0,0 1 0 0 0,-1 0-1 0 0,1-1 1 0 0,-1 1 0 0 0,0-1 0 0 0,0 1 0 0 0,-1-1 0 0 0,0 0 0 0 0,1 1-1 0 0,-1-1 1 0 0,0 0 0 0 0,-1 0 0 0 0,1 0 0 0 0,-1 0 0 0 0,0-1-31 0 0,-6 6 84 0 0,0-1 1 0 0,-1 0 0 0 0,0-1-1 0 0,0 0 1 0 0,-1-1 0 0 0,1 0-1 0 0,-3 0-84 0 0,8-3 0 0 0,0-1 0 0 0,-1 0-1 0 0,1 0 1 0 0,0 0-1 0 0,-1-1 1 0 0,0 0-1 0 0,1 0 1 0 0,-1-1-1 0 0,0 1 1 0 0,1-1-1 0 0,-1 0 1 0 0,0-1-1 0 0,1 1 1 0 0,-1-1-1 0 0,0-1 1 0 0,-3 0 0 0 0,7 1-82 0 0,0 1-1 0 0,1-1 1 0 0,-1 0-1 0 0,0 0 1 0 0,0 0-1 0 0,1 0 1 0 0,-1 0-1 0 0,1 0 1 0 0,-1 0-1 0 0,1-1 1 0 0,-1 1-1 0 0,1-1 1 0 0,0 1 0 0 0,-1-1-1 0 0,1 1 1 0 0,0-1-1 0 0,0 0 1 0 0,0 1-1 0 0,1-1 1 0 0,-1 0-1 0 0,0 0 1 0 0,0 0-1 0 0,1 0 1 0 0,0 0 0 0 0,-1 0-1 0 0,1 1 1 0 0,0-1-1 0 0,0 0 1 0 0,0 0-1 0 0,0 0 1 0 0,0 0-1 0 0,1-2 83 0 0,12-37-7513 0 0,-5 27 1987 0 0</inkml:trace>
  <inkml:trace contextRef="#ctx0" brushRef="#br0" timeOffset="180256.828">15557 2869 10656 0 0,'0'0'309'0'0,"10"11"126"0"0,-3-1 458 0 0,0 1 0 0 0,0 0 0 0 0,-1 0 1 0 0,0 1-1 0 0,2 9-893 0 0,-6-16 108 0 0,2 6 315 0 0,0 0 0 0 0,-1 1 1 0 0,-1-1-1 0 0,0 1 0 0 0,-1-1 0 0 0,0 1 0 0 0,0 0 0 0 0,-1 0 0 0 0,-1 0 1 0 0,0-1-1 0 0,-2 8-423 0 0,0-8 759 0 0,2-16-9 0 0,2-21-385 0 0,1 16-350 0 0,0 0 0 0 0,1 0 0 0 0,1 1 0 0 0,-1-1 0 0 0,2 1 0 0 0,0-1-15 0 0,33-54-748 0 0,-29 53 509 0 0,1 0 0 0 0,0 0 0 0 0,1 1 0 0 0,0 0 1 0 0,1 1-1 0 0,-1 0 0 0 0,2 1 0 0 0,-1 0 0 0 0,7-2 239 0 0,-2 2-428 0 0,1 1 0 0 0,0 0 0 0 0,13-2 428 0 0,-22 7-104 0 0,48-12-294 0 0,-49 13 344 0 0,-25 19-10 0 0,-26 13 122 0 0,19-15 139 0 0,2 1 0 0 0,0 0-1 0 0,-1 4-196 0 0,15-13 117 0 0,1 1 0 0 0,-1-1-1 0 0,0 4-116 0 0,6-9 49 0 0,0 0 0 0 0,0 0 0 0 0,0 0 0 0 0,1 0-1 0 0,-1 0 1 0 0,1 0 0 0 0,0 1 0 0 0,0-1 0 0 0,0 0 0 0 0,1 1 0 0 0,-1-1-1 0 0,1 1-48 0 0,0-2 120 0 0,0-2 2 0 0,0 0 6 0 0,0 0 6 0 0,1 0-110 0 0,0 1 0 0 0,0-1 0 0 0,0 0 0 0 0,0 1-1 0 0,0-1 1 0 0,0 1 0 0 0,0-1 0 0 0,0 1-1 0 0,0 0 1 0 0,0-1 0 0 0,-1 1 0 0 0,1 0-24 0 0,9 5 146 0 0,-7-5-110 0 0,1 0-1 0 0,-1 0 1 0 0,1-1-1 0 0,-1 0 0 0 0,0 1 1 0 0,1-1-1 0 0,-1 0 1 0 0,1-1-1 0 0,-1 1 0 0 0,1-1 1 0 0,-1 1-1 0 0,0-1 1 0 0,1 0-1 0 0,-1 0 1 0 0,0 0-1 0 0,0-1 0 0 0,2 0-35 0 0,0-1 17 0 0,0 0 0 0 0,1 0-1 0 0,-2-1 1 0 0,1 1 0 0 0,0-1-1 0 0,-1 0 1 0 0,1-1 0 0 0,-1 1-1 0 0,2-4-16 0 0,3-4 26 0 0,0 1-10 0 0,-2 0 1 0 0,1 0-1 0 0,4-11-16 0 0,4-6 53 0 0,-10 18-32 0 0,-1 0 1 0 0,0 0-1 0 0,3-6-21 0 0,-4 8 0 0 0,-3 7 2 0 0,0 0 0 0 0,0 0 0 0 0,0 0 0 0 0,0 0 0 0 0,-1 0 0 0 0,1-1 0 0 0,0 1 0 0 0,-1 0 0 0 0,1-1 0 0 0,-1 0-2 0 0,8 19 270 0 0,6 28 80 0 0,12 26-350 0 0,-24-67-37 0 0,1 1 0 0 0,0-1 0 0 0,0 0 0 0 0,0 0 0 0 0,0 0 0 0 0,1 0 0 0 0,-1-1 0 0 0,3 2 37 0 0,9 7-6121 0 0,-8-6-541 0 0</inkml:trace>
  <inkml:trace contextRef="#ctx0" brushRef="#br0" timeOffset="180542.46">16340 2717 17023 0 0,'-24'-5'987'0'0,"23"5"-976"0"0,0 0-1 0 0,0 0 1 0 0,-1 1 0 0 0,1-1-1 0 0,0 1 1 0 0,0-1 0 0 0,0 1-1 0 0,0-1 1 0 0,-1 1 0 0 0,1 0-1 0 0,0 0 1 0 0,0-1 0 0 0,0 1-1 0 0,1 0 1 0 0,-1 0 0 0 0,0 0-1 0 0,0 0 1 0 0,0 0-11 0 0,-2 2 48 0 0,-35 24 780 0 0,31-22-609 0 0,0-1 0 0 0,0 1 0 0 0,0 1 0 0 0,0-1-1 0 0,1 1 1 0 0,-5 5-219 0 0,5-3 232 0 0,-4 3 89 0 0,1 1 1 0 0,1 0-1 0 0,0 1 0 0 0,1 0 1 0 0,-1 2-322 0 0,6-12 33 0 0,1-1-1 0 0,0 1 1 0 0,0 0 0 0 0,0-1 0 0 0,0 1-1 0 0,1 0 1 0 0,-1 0 0 0 0,1 0 0 0 0,0-1-1 0 0,0 1 1 0 0,0 0 0 0 0,0 0-1 0 0,0 0 1 0 0,0 0 0 0 0,1 0 0 0 0,-1-1-1 0 0,1 1 1 0 0,0 0 0 0 0,0 0 0 0 0,0-1-1 0 0,0 1 1 0 0,0-1 0 0 0,1 1 0 0 0,-1-1-1 0 0,1 1 1 0 0,0-1 0 0 0,0 0 0 0 0,-1 0-1 0 0,2 1-32 0 0,2 0 23 0 0,0-1 0 0 0,-1 1 0 0 0,1-1 0 0 0,0 0 0 0 0,1 0 0 0 0,-1-1 0 0 0,0 1 0 0 0,0-1-1 0 0,1-1 1 0 0,-1 1 0 0 0,2-1-23 0 0,10 1 69 0 0,0-1-1 0 0,0-2 1 0 0,0 1 0 0 0,-1-2-1 0 0,1 0 1 0 0,0-1-1 0 0,0-1-68 0 0,18-7-966 0 0,0-1 0 0 0,24-14 966 0 0,-41 16-1696 0 0,-1-3-3482 0 0,-1 0-1343 0 0</inkml:trace>
  <inkml:trace contextRef="#ctx0" brushRef="#br0" timeOffset="180826.132">16605 2583 14600 0 0,'0'0'330'0'0,"0"0"45"0"0,0 0 20 0 0,0 0-38 0 0,3 8-214 0 0,0 1 139 0 0,-1 0 1 0 0,0 0 0 0 0,-1 0 0 0 0,1 0 0 0 0,-2 2-283 0 0,2 8 596 0 0,10 77 5937 0 0,-1 82-6533 0 0,-12-164-71 0 0,0-1-1 0 0,-1 0 1 0 0,-1 1-1 0 0,0 0 72 0 0,1-3-50 0 0,1-5-28 0 0,1-5-4548 0 0,-3-8-2645 0 0</inkml:trace>
  <inkml:trace contextRef="#ctx0" brushRef="#br0" timeOffset="181117.415">16590 2735 14768 0 0,'0'0'332'0'0,"0"0"50"0"0,2 0 25 0 0,19-4 96 0 0,8-1 459 0 0,1 1 0 0 0,0 2 1 0 0,0 1-1 0 0,26 3-962 0 0,0-1 1046 0 0,-54-1-838 0 0,-1 0-171 0 0,-1 0-1 0 0,1 1 1 0 0,0-1 0 0 0,0 1-1 0 0,-1-1 1 0 0,1 1-1 0 0,0-1 1 0 0,0 1 0 0 0,-1 0-1 0 0,1-1 1 0 0,-1 1-1 0 0,1 0 1 0 0,0-1-1 0 0,-1 1 1 0 0,0 0 0 0 0,1 0-1 0 0,-1-1 1 0 0,1 1-1 0 0,-1 0 1 0 0,0 0-1 0 0,0 0 1 0 0,1 0 0 0 0,-1 0-1 0 0,0 0 1 0 0,0-1-1 0 0,0 1 1 0 0,0 0 0 0 0,0 0-1 0 0,0 0-36 0 0,0 2 61 0 0,1 0-1 0 0,-1 0 1 0 0,0 0-1 0 0,-1 0 1 0 0,1 0 0 0 0,0 0-1 0 0,-1 0 1 0 0,0 2-61 0 0,-1 1 115 0 0,0 0 1 0 0,1 0-1 0 0,-1 0 1 0 0,1 4-116 0 0,-5 20 254 0 0,4-25-221 0 0,1 0 0 0 0,0 0 1 0 0,1 1-1 0 0,-1-1 1 0 0,1 5-34 0 0,0-5 17 0 0,0 0 0 0 0,0-1-1 0 0,-1 1 1 0 0,1 0 0 0 0,-1-1 0 0 0,-1 1 0 0 0,0 3-17 0 0,1-5 8 0 0,0 0-1 0 0,0 0 1 0 0,0 0-1 0 0,0 0 1 0 0,1 0-1 0 0,-1 0 1 0 0,1 0 0 0 0,0 1-1 0 0,0-1 1 0 0,0 0-1 0 0,0 0 1 0 0,1 0 0 0 0,-1 0-1 0 0,2 3-7 0 0,-2-5-1 0 0,0 6 35 0 0,-1-6-32 0 0,1 1 0 0 0,0-1 0 0 0,0 0-1 0 0,0 0 1 0 0,0 0 0 0 0,0 0 0 0 0,0 0 0 0 0,0 0-1 0 0,0 0 1 0 0,1 0 0 0 0,-1 0 0 0 0,0 0 0 0 0,1 0 0 0 0,-1 0-1 0 0,1 0 1 0 0,-1 0 0 0 0,1 0 0 0 0,-1 0-2 0 0,1 0-237 0 0,-1-1-119 0 0,5-1-6470 0 0,-1-3-401 0 0</inkml:trace>
  <inkml:trace contextRef="#ctx0" brushRef="#br0" timeOffset="181298.402">17014 2672 17167 0 0,'0'0'480'0'0,"0"0"120"0"0,0 0-480 0 0,0 0-120 0 0,0 0 0 0 0,0 0 0 0 0,0 0 0 0 0,2 6 0 0 0,2 2 0 0 0,3-2 0 0 0,-2-1 0 0 0,-1 3 0 0 0,2 0 0 0 0,-3 1 0 0 0,3-4-160 0 0,-3 7-64 0 0,3-4 0 0 0</inkml:trace>
  <inkml:trace contextRef="#ctx0" brushRef="#br0" timeOffset="181681.863">17245 2650 16032 0 0,'-34'-3'933'0'0,"27"17"40"0"0,-28 23 733 0 0,-11 14-16 0 0,41-44-1582 0 0,0-1 0 0 0,1 1 0 0 0,0 0 0 0 0,0 0 0 0 0,1 1 0 0 0,0-1 0 0 0,0 1 0 0 0,0 0 0 0 0,1-1 0 0 0,1 1 0 0 0,-2 6-108 0 0,3-11 23 0 0,0 0 1 0 0,0 1-1 0 0,0-1 0 0 0,0 1 1 0 0,0-1-1 0 0,0 1 0 0 0,1-1 1 0 0,0 1-1 0 0,0-1 1 0 0,0 0-1 0 0,0 1 0 0 0,0-1 1 0 0,1 0-1 0 0,-1 0 0 0 0,1 0 1 0 0,0 0-1 0 0,0 0 0 0 0,0 0 1 0 0,0-1-1 0 0,1 1 0 0 0,-1-1 1 0 0,1 1-1 0 0,-1-1 1 0 0,1 0-1 0 0,0 0 0 0 0,0 0 1 0 0,2 1-24 0 0,3 0 55 0 0,0-1 1 0 0,0 0 0 0 0,0 0 0 0 0,0 0 0 0 0,0-1 0 0 0,0-1 0 0 0,0 1-1 0 0,0-1 1 0 0,8-1-56 0 0,7-1 54 0 0,1-1-1 0 0,0-2 1 0 0,-1 0-1 0 0,1-1 1 0 0,-1-1-1 0 0,-1-2 1 0 0,0 0-1 0 0,0-1 1 0 0,3-3-54 0 0,-10 3 63 0 0,-1 0 1 0 0,0 0-1 0 0,-1-1 1 0 0,1-2-64 0 0,-8 8 20 0 0,0-1-18 0 0,0 0 0 0 0,0-1-1 0 0,-1 0 1 0 0,0-1 0 0 0,0 1 0 0 0,-1-1-1 0 0,4-7-1 0 0,-8 15 4 0 0,1-1-1 0 0,-1 1 1 0 0,0-1 0 0 0,1 1-1 0 0,-1-1 1 0 0,0 1 0 0 0,0-1-1 0 0,1 0 1 0 0,-1 1-1 0 0,0-1 1 0 0,0 0 0 0 0,0 1-1 0 0,0-1 1 0 0,1 0 0 0 0,-1 1-1 0 0,0-1 1 0 0,0 1-1 0 0,0-1 1 0 0,-1 0 0 0 0,1 1-1 0 0,0-1 1 0 0,0 0-1 0 0,0 1 1 0 0,0-1 0 0 0,-1 0-1 0 0,1 1 1 0 0,0-1 0 0 0,0 1-1 0 0,-1-1 1 0 0,1 1-1 0 0,-1-1 1 0 0,1 1 0 0 0,0-1-1 0 0,-1 1 1 0 0,1-1 0 0 0,-1 1-1 0 0,1-1 1 0 0,-1 1-1 0 0,1 0 1 0 0,-1-1 0 0 0,0 1-1 0 0,1 0-3 0 0,-2-1 10 0 0,0 1-1 0 0,1 0 1 0 0,-1 0-1 0 0,0-1 1 0 0,0 1-1 0 0,0 1 1 0 0,1-1-1 0 0,-1 0 1 0 0,0 0-1 0 0,0 1 1 0 0,1-1-1 0 0,-1 1 1 0 0,0-1-1 0 0,1 1 1 0 0,-1 0-1 0 0,-1 0-9 0 0,-6 5 0 0 0,-1 0 0 0 0,1 0 0 0 0,0 1 0 0 0,1 0 0 0 0,0 0 0 0 0,0 1 0 0 0,0 0 0 0 0,1 0 0 0 0,1 1 0 0 0,-5 6 0 0 0,10-13 4 0 0,0-1 1 0 0,0 1-1 0 0,1 0 0 0 0,-1 0 0 0 0,0 0 0 0 0,1 0 1 0 0,-1 0-1 0 0,1 0 0 0 0,-1 1 0 0 0,1-1 0 0 0,0 0 1 0 0,0 0-1 0 0,0 0 0 0 0,0 0 0 0 0,1 0 0 0 0,-1 0 1 0 0,0 0-1 0 0,1 0 0 0 0,0 1-4 0 0,-1 0 23 0 0,1 0 0 0 0,-1 1 0 0 0,1-1 0 0 0,-1 0-1 0 0,0 1 1 0 0,0-1 0 0 0,-1 2-23 0 0,1-3 10 0 0,0 1-1 0 0,-1-1 0 0 0,1 1 1 0 0,0-1-1 0 0,0 1 0 0 0,1 0 1 0 0,-1-1-1 0 0,0 1 0 0 0,1-1 1 0 0,0 0-1 0 0,-1 1 0 0 0,1-1 1 0 0,0 1-1 0 0,0-1 0 0 0,1 0 1 0 0,-1 0-1 0 0,0 1 0 0 0,1-1 1 0 0,-1 0-1 0 0,1 0 0 0 0,0 0 1 0 0,-1-1-1 0 0,1 1 0 0 0,0 0 1 0 0,0-1-1 0 0,0 1 0 0 0,0-1 1 0 0,1 0-1 0 0,-1 1 0 0 0,0-1 1 0 0,1 0-1 0 0,-1-1 0 0 0,0 1 1 0 0,1 0-10 0 0,11 3 65 0 0,-1-1 0 0 0,1 0 1 0 0,0-1-1 0 0,0-1 0 0 0,9 0-65 0 0,-16 0 4 0 0,13-1-459 0 0,-1-1-1 0 0,1-1 0 0 0,-1 0 1 0 0,3-2 455 0 0,0-1-1027 0 0,0-1-12 0 0</inkml:trace>
  <inkml:trace contextRef="#ctx0" brushRef="#br0" timeOffset="178031.441">13891 2741 10912 0 0,'4'-8'231'0'0,"0"-1"0"0"0,0 0 0 0 0,-1 0 0 0 0,0 0 0 0 0,0-1 1 0 0,0-2-232 0 0,3-13 2646 0 0,-6 25-2515 0 0,0 0-1 0 0,0 0 1 0 0,0 0-1 0 0,0-1 1 0 0,1 1 0 0 0,-1 0-1 0 0,0 0 1 0 0,0 0 0 0 0,0 0-1 0 0,0 0 1 0 0,0 0 0 0 0,0 0-1 0 0,0 0 1 0 0,0-1-1 0 0,0 1 1 0 0,1 0 0 0 0,-1 0-1 0 0,0 0 1 0 0,0 0 0 0 0,0 0-1 0 0,0 0 1 0 0,0 0 0 0 0,0 0-1 0 0,1 0 1 0 0,-1 0 0 0 0,0 0-1 0 0,0 0 1 0 0,0 0-1 0 0,0 0 1 0 0,0 0 0 0 0,1 0-1 0 0,-1 0 1 0 0,0 0 0 0 0,0 0-1 0 0,0 0 1 0 0,0 0 0 0 0,0 0-1 0 0,0 0 1 0 0,1 0-1 0 0,-1 0 1 0 0,0 0 0 0 0,0 0-1 0 0,0 1 1 0 0,0-1 0 0 0,0 0-1 0 0,0 0 1 0 0,0 0 0 0 0,1 0-1 0 0,-1 0 1 0 0,0 0 0 0 0,0 0-1 0 0,0 1-130 0 0,10 9 1353 0 0,5 16-1413 0 0,-10-14 236 0 0,-1 0 0 0 0,0 0 0 0 0,-1 1 0 0 0,0-1 0 0 0,-1 1 0 0 0,0 9-176 0 0,2 20 305 0 0,-3-33-253 0 0,0 0 1 0 0,0 0 0 0 0,-1 0 0 0 0,0 0-1 0 0,0 2-52 0 0,-4 17 117 0 0,1-5-20 0 0,1 0 1 0 0,0 5-98 0 0,2-23 21 0 0,-1 1-1 0 0,1-1 0 0 0,-1 0 1 0 0,-1 1-1 0 0,-1 3-20 0 0,-3 22 90 0 0,6-29-86 0 0,-1 11 38 0 0,0 0-1 0 0,-1 0 0 0 0,-1 5-41 0 0,2-11 0 0 0,0 0 1 0 0,0 0-1 0 0,1 0 0 0 0,0 0 0 0 0,1 3 0 0 0,-1 8-17 0 0,-5 2-293 0 0,11-12-461 0 0,-1-4-6672 0 0,6 3 224 0 0</inkml:trace>
  <inkml:trace contextRef="#ctx0" brushRef="#br0" timeOffset="178296.259">14187 3069 14280 0 0,'4'0'172'0'0,"5"0"2835"0"0,-23 8-563 0 0,-88 28 164 0 0,-38 10-1956 0 0,47-20-398 0 0,-1-5 0 0 0,-28 0-254 0 0,96-19-194 0 0,-23-1 194 0 0,57-7-6786 0 0,3-3-401 0 0</inkml:trace>
  <inkml:trace contextRef="#ctx0" brushRef="#br0" timeOffset="178569.027">14190 2674 14312 0 0,'0'0'322'0'0,"0"0"45"0"0,-1 0 21 0 0,-14-3-143 0 0,1 0 1 0 0,-9 1-246 0 0,-50-14 1977 0 0,-20 7 2370 0 0,-37 4-4347 0 0,36 1 899 0 0,56 3-185 0 0,-36 2-714 0 0,40 0 142 0 0,34-1-258 0 0,-1 1-1 0 0,1 0 0 0 0,-1-1 0 0 0,1 1 1 0 0,-1 0-1 0 0,1-1 0 0 0,-1 1 0 0 0,1 0 1 0 0,0-1-1 0 0,-1 1 0 0 0,1 0 0 0 0,0 0 1 0 0,0 0-1 0 0,-1-1 0 0 0,1 1 0 0 0,0 1 117 0 0,3 2-628 0 0,3 6-5375 0 0,3-4-657 0 0</inkml:trace>
  <inkml:trace contextRef="#ctx0" brushRef="#br0" timeOffset="178934.357">14271 2899 10680 0 0,'0'0'241'0'0,"1"2"38"0"0,6 28 950 0 0,0 1 0 0 0,1 26-1229 0 0,-7-45 432 0 0,0-8-206 0 0,0 0 0 0 0,-1-1 1 0 0,0 1-1 0 0,1 0 0 0 0,-1-1 1 0 0,-1 4-227 0 0,0 13 900 0 0,2-18-813 0 0,-1 0-1 0 0,0 0 1 0 0,0 0-1 0 0,0 0 1 0 0,0 0 0 0 0,-1 0-1 0 0,1 0 1 0 0,0 0 0 0 0,-1 0-1 0 0,0 0 1 0 0,1 0 0 0 0,-1 0-1 0 0,0 0 1 0 0,0 0-1 0 0,0 0-86 0 0,1-2 288 0 0,0 0 0 0 0,0 0-20 0 0,0 0-84 0 0,0 0-37 0 0,2-5 122 0 0,2-7-135 0 0,0 0 0 0 0,1 1-1 0 0,6-11-133 0 0,1-3-117 0 0,-9 19 102 0 0,1 0 0 0 0,0 0 1 0 0,0 1-1 0 0,0 0 0 0 0,0 0 0 0 0,1 0 0 0 0,1-1 15 0 0,13-14-34 0 0,-14 14 13 0 0,0 1 0 0 0,1 0 0 0 0,0 0 0 0 0,0 0 1 0 0,0 1-1 0 0,1 0 0 0 0,1-1 21 0 0,19-12-100 0 0,-24 15 130 0 0,1 0-1 0 0,-1 0 0 0 0,0 1 0 0 0,1-1 0 0 0,-1 1 0 0 0,1 0 0 0 0,-1 0 0 0 0,1 0 0 0 0,0 1 0 0 0,-1-1 0 0 0,4 1-29 0 0,12 7 573 0 0,-10-2-426 0 0,-4-4-40 0 0,-1 1 0 0 0,0 0-1 0 0,0 1 1 0 0,0-1-1 0 0,0 1 1 0 0,0 0-1 0 0,0 0 1 0 0,2 2-107 0 0,-5-3 30 0 0,1-1 1 0 0,0 1-1 0 0,-1 0 0 0 0,1 0 0 0 0,-1 0 1 0 0,0 0-1 0 0,1 0 0 0 0,-1 1 1 0 0,0-1-1 0 0,0 0 0 0 0,-1 1 1 0 0,1-1-1 0 0,0 0 0 0 0,-1 1 1 0 0,1-1-1 0 0,-1 1 0 0 0,0-1-30 0 0,2 21 206 0 0,-2-19-166 0 0,1 1 0 0 0,-1-1 0 0 0,0 1 0 0 0,0-1 0 0 0,0 1 0 0 0,-1-1 0 0 0,1 1 0 0 0,-1-1 0 0 0,-1 2-40 0 0,0-1-6 0 0,-1 1 1 0 0,1-1-1 0 0,-1 0 1 0 0,0 0-1 0 0,-4 4 6 0 0,-9 16-835 0 0,15-24-432 0 0,1-1-3614 0 0,0 0-1553 0 0</inkml:trace>
  <inkml:trace contextRef="#ctx0" brushRef="#br0" timeOffset="183603.636">18018 2899 16903 0 0,'0'0'382'0'0,"0"0"54"0"0,0 0 22 0 0,0 0-46 0 0,0 0-206 0 0,0 0 124 0 0,0 0 81 0 0,0 14 908 0 0,0-9-1098 0 0,0 0 1 0 0,-1 0 0 0 0,0 0-1 0 0,0 0 1 0 0,0 0 0 0 0,-1-1-1 0 0,0 1 1 0 0,1 0-1 0 0,-2-1 1 0 0,0 3-222 0 0,-13 18-379 0 0,-2-1-3842 0 0,14-19 2587 0 0,-14 20-5589 0 0</inkml:trace>
  <inkml:trace contextRef="#ctx0" brushRef="#br0" timeOffset="189243.14">18177 3684 10568 0 0,'0'0'233'0'0,"0"0"39"0"0,5-6 372 0 0,-5 5-344 0 0,0 1 0 0 0,1 0 0 0 0,-1-1 0 0 0,0 1 0 0 0,1 0 0 0 0,-1-1 0 0 0,0 1 1 0 0,1 0-1 0 0,-1 0 0 0 0,1 0 0 0 0,-1-1 0 0 0,0 1 0 0 0,1 0 0 0 0,-1 0 0 0 0,1 0 0 0 0,-1 0 0 0 0,1 0 0 0 0,-1 0 0 0 0,0 0 0 0 0,1 0 1 0 0,-1 0-1 0 0,1 0 0 0 0,0 0-300 0 0,7 6 2189 0 0,2 18-2754 0 0,-8-19 1393 0 0,12 31 120 0 0,-1 1 1 0 0,4 28-949 0 0,12 76 661 0 0,-9-34-421 0 0,-6-50 721 0 0,-16-66-942 0 0,1 0 1 0 0,0 1-1 0 0,0-1 1 0 0,1 0-1 0 0,0 0 1 0 0,1 0-1 0 0,0 0 1 0 0,2-8-20 0 0,1-2 36 0 0,2 0 1 0 0,0 0-1 0 0,5-10-36 0 0,-7 21-19 0 0,0 1 0 0 0,1 0 0 0 0,0 1-1 0 0,0-1 1 0 0,0 1 0 0 0,1 0 0 0 0,-1 0-1 0 0,1 1 1 0 0,1-1 0 0 0,-1 1 0 0 0,1 1-1 0 0,0-1 1 0 0,0 1 0 0 0,7-2 19 0 0,-12 4-5 0 0,0 1 0 0 0,0 0 0 0 0,1 0 0 0 0,-1 0 0 0 0,0 1-1 0 0,0-1 1 0 0,1 0 0 0 0,-1 1 0 0 0,1 0 0 0 0,-1-1 0 0 0,0 1 0 0 0,1 0 0 0 0,-1 0 0 0 0,1 1 0 0 0,-1-1 0 0 0,0 0 0 0 0,1 1 0 0 0,-1-1 0 0 0,0 1-1 0 0,1 0 1 0 0,-1 0 0 0 0,0 0 0 0 0,0 0 0 0 0,0 0 0 0 0,1 0 0 0 0,-1 1 0 0 0,0 0 5 0 0,2 2 6 0 0,0-1 0 0 0,-1 1 0 0 0,1 0 0 0 0,-1 1 0 0 0,0-1 0 0 0,0 0 1 0 0,-1 1-1 0 0,1 0 0 0 0,-1-1 0 0 0,0 1 0 0 0,0 0 0 0 0,0 3-6 0 0,1 5 35 0 0,0 0-1 0 0,-1 1 1 0 0,0-1 0 0 0,-1 1-1 0 0,0-1 1 0 0,-1 1 0 0 0,-1 0-1 0 0,-1 2-34 0 0,-2 24 234 0 0,2 10-234 0 0,2-48-202 0 0,9-1-2309 0 0,4 0-4003 0 0,-4-3-412 0 0</inkml:trace>
  <inkml:trace contextRef="#ctx0" brushRef="#br0" timeOffset="190076.68">18757 3895 15632 0 0,'0'0'356'0'0,"0"0"49"0"0,0 0 21 0 0,-11 11 106 0 0,3 3-182 0 0,0 1-1 0 0,1 0 1 0 0,0 0-1 0 0,1 0 1 0 0,1 1-1 0 0,0-1 1 0 0,2 1-1 0 0,-1 0 1 0 0,2 1-1 0 0,0 6-349 0 0,0-9 83 0 0,1-10-55 0 0,1 1 0 0 0,-1-1 1 0 0,1 1-1 0 0,0-1 0 0 0,0 5-28 0 0,1-4 13 0 0,0 0 25 0 0,-1-1 0 0 0,1 1 0 0 0,0 0 0 0 0,0-1 0 0 0,1 0 0 0 0,0 2-38 0 0,-1-4 13 0 0,-1-1 0 0 0,1 0 0 0 0,0 0 1 0 0,0 0-1 0 0,0 0 0 0 0,-1 0 0 0 0,1 0 1 0 0,0 0-1 0 0,1 0 0 0 0,-1 0 0 0 0,0 0 1 0 0,0-1-1 0 0,0 1 0 0 0,0 0 0 0 0,1-1 1 0 0,-1 1-1 0 0,0-1 0 0 0,0 1 0 0 0,1-1 1 0 0,-1 0-1 0 0,0 1 0 0 0,1-1 0 0 0,-1 0-13 0 0,6 0 37 0 0,-1 1-1 0 0,1-1 1 0 0,-1-1-1 0 0,1 1 0 0 0,-1-1 1 0 0,1-1-1 0 0,-1 1 0 0 0,0-1 1 0 0,0 0-1 0 0,0 0 1 0 0,0-1-1 0 0,2-1-36 0 0,2-1 40 0 0,0-1 0 0 0,0 0 0 0 0,0-1 0 0 0,-1 0 1 0 0,0-1-1 0 0,2-3-40 0 0,-8 8 9 0 0,0 0 0 0 0,-1 0 0 0 0,1 0 0 0 0,-1 0 0 0 0,0-1 0 0 0,0 1 0 0 0,0-1 0 0 0,0 1 0 0 0,-1-1 0 0 0,1 1 0 0 0,-1-1 0 0 0,0 0 0 0 0,0 0 0 0 0,-1 0 0 0 0,1 0 0 0 0,-1 0 0 0 0,0 0 0 0 0,0 0 0 0 0,0 0 0 0 0,0 0 0 0 0,-1 1 0 0 0,1-1 0 0 0,-1 0 0 0 0,0 0 0 0 0,0 0 0 0 0,-1 0 0 0 0,1 1 0 0 0,-1-1 0 0 0,0 1 0 0 0,0-1 0 0 0,0 1 0 0 0,0 0 0 0 0,0-1 0 0 0,-1 1 0 0 0,0 0 0 0 0,1 1 0 0 0,-1-1 0 0 0,0 0 0 0 0,0 1 0 0 0,-1 0 0 0 0,1 0 0 0 0,-3-2-9 0 0,0 2-83 0 0,0-1 1 0 0,0 1-1 0 0,0 0 0 0 0,0 1 0 0 0,0 0 0 0 0,0 0 1 0 0,-1 0-1 0 0,1 0 0 0 0,0 1 0 0 0,-1 0 0 0 0,1 1 0 0 0,0-1 1 0 0,-1 1-1 0 0,1 1 0 0 0,0-1 0 0 0,0 1 0 0 0,-4 1 83 0 0,8-2-184 0 0,2-1 0 0 0,0 0 2 0 0,0 0 4 0 0,0 0 2 0 0,0 0 0 0 0,11 4-209 0 0,-6-2 328 0 0,0 0 0 0 0,1 0-1 0 0,-1 0 1 0 0,1 0 0 0 0,0-1 0 0 0,-1 0-1 0 0,1 0 1 0 0,0 0 0 0 0,0-1-1 0 0,-1 0 1 0 0,1 0 0 0 0,0-1 0 0 0,0 1-1 0 0,0-1 1 0 0,-1-1 0 0 0,1 1 0 0 0,0-1-1 0 0,0 0 58 0 0,36-11 79 0 0,-24 8-58 0 0,0 0 0 0 0,0-2 0 0 0,-1 0 0 0 0,0 0 0 0 0,15-11-21 0 0,-27 15 50 0 0,0-1-1 0 0,0 0 1 0 0,0-1-1 0 0,-1 1 0 0 0,1-1 1 0 0,-1 0-1 0 0,-1 0 1 0 0,1 0-1 0 0,-1-1 0 0 0,1-1-49 0 0,2-5 123 0 0,0-1-1 0 0,-2 0 1 0 0,1 0-1 0 0,-1-2-122 0 0,-3 7 25 0 0,0 0-1 0 0,-1 0 0 0 0,0-1 1 0 0,0 1-1 0 0,-1 0 0 0 0,0 0 0 0 0,0 0 1 0 0,-1 0-1 0 0,-1-2-24 0 0,2 6 17 0 0,0 0-1 0 0,0 0 1 0 0,-1 0-1 0 0,0 0 1 0 0,1 1 0 0 0,-2-1-1 0 0,1 0 1 0 0,0 1-1 0 0,-1 0 1 0 0,1-1 0 0 0,-1 1-1 0 0,-3-2-16 0 0,5 4 7 0 0,0 0 0 0 0,-1 0 0 0 0,1 0 0 0 0,0 0 1 0 0,-1 0-1 0 0,1 1 0 0 0,-1-1 0 0 0,1 1 0 0 0,-1-1 0 0 0,1 1 0 0 0,-1-1 0 0 0,1 1 0 0 0,-1 0 0 0 0,0-1 0 0 0,1 1 1 0 0,-1 0-1 0 0,0 0 0 0 0,1 1 0 0 0,-1-1 0 0 0,1 0 0 0 0,-1 0 0 0 0,0 1 0 0 0,1-1 0 0 0,-1 1 0 0 0,1-1 0 0 0,-1 1 0 0 0,1 0 1 0 0,0 0-1 0 0,-1-1 0 0 0,1 1 0 0 0,0 0 0 0 0,-1 0 0 0 0,1 0 0 0 0,-1 1-7 0 0,-1 2 0 0 0,-1 0-1 0 0,1 0 1 0 0,0 0 0 0 0,0 0-1 0 0,0 1 1 0 0,1-1 0 0 0,0 1-1 0 0,-1 0 1 0 0,2-1 0 0 0,-1 1-1 0 0,0 0 1 0 0,0 5 0 0 0,-1 4-30 0 0,1 0 1 0 0,1 0-1 0 0,0 0 0 0 0,0 3 30 0 0,3 15 0 0 0,1 0 0 0 0,2 0 0 0 0,1-1 0 0 0,4 8 0 0 0,-6-19 34 0 0,1-1 0 0 0,1-1 0 0 0,1 1 0 0 0,3 4-34 0 0,-7-17 54 0 0,0-1 1 0 0,0 0-1 0 0,0 0 1 0 0,1 0-1 0 0,0 0 1 0 0,0 0-1 0 0,0-1 1 0 0,0 0 0 0 0,1 0-1 0 0,0 0 1 0 0,0 0-1 0 0,0-1 1 0 0,0 0-1 0 0,0 0 1 0 0,6 2-55 0 0,-4-3 51 0 0,0 0 1 0 0,-1 0 0 0 0,1-1 0 0 0,0 0-1 0 0,0 0 1 0 0,0-1 0 0 0,0 0 0 0 0,0 0-1 0 0,0 0 1 0 0,0-1 0 0 0,7-2-52 0 0,-6 2 26 0 0,1-2 1 0 0,-1 1-1 0 0,0-1 0 0 0,0 0 1 0 0,0-1-1 0 0,0 0 1 0 0,0 0-1 0 0,-1-1 0 0 0,3-1-26 0 0,-4 0 14 0 0,0 0-1 0 0,1-1 1 0 0,-2 1 0 0 0,1-1-1 0 0,-1 0 1 0 0,0-1-1 0 0,-1 1 1 0 0,1-1 0 0 0,-2 0-1 0 0,4-8-13 0 0,-4 7-34 0 0,0 0-1 0 0,0-1 0 0 0,-1 1 1 0 0,0-1-1 0 0,0 1 0 0 0,-1-1 1 0 0,-1 0-1 0 0,1 0 0 0 0,-2-6 35 0 0,0 12-11 0 0,1 1-1 0 0,-1-1 1 0 0,0 1-1 0 0,0-1 1 0 0,-1 1-1 0 0,1 0 1 0 0,-1 0-1 0 0,0 0 0 0 0,1 0 1 0 0,-1 0-1 0 0,-1 0 1 0 0,1 0-1 0 0,-3-2 12 0 0,5 4 6 0 0,-1 0-1 0 0,0 0 0 0 0,0 0 1 0 0,0 1-1 0 0,0-1 0 0 0,0 0 1 0 0,0 1-1 0 0,-1-1 0 0 0,1 1 1 0 0,0-1-1 0 0,0 1 0 0 0,0-1 1 0 0,-1 1-1 0 0,1 0 1 0 0,0 0-1 0 0,0 0 0 0 0,-1-1 1 0 0,1 1-1 0 0,0 0 0 0 0,0 1 1 0 0,-1-1-1 0 0,1 0 0 0 0,0 0 1 0 0,0 0-1 0 0,0 1 0 0 0,-1-1 1 0 0,1 1-1 0 0,0-1 0 0 0,0 1 1 0 0,0-1-1 0 0,0 1 1 0 0,0 0-1 0 0,0-1 0 0 0,0 1 1 0 0,0 0-1 0 0,0 0 0 0 0,0 0 1 0 0,0 0-1 0 0,0 0 0 0 0,0 0-5 0 0,-1 2 2 0 0,-1 0 0 0 0,1 1 0 0 0,0-1-1 0 0,0 1 1 0 0,0-1 0 0 0,1 1 0 0 0,-1 0-1 0 0,1 0 1 0 0,0 0 0 0 0,0 0 0 0 0,0 0 0 0 0,0 0-1 0 0,1 0 1 0 0,0 0 0 0 0,-1 2-2 0 0,2 4 25 0 0,-1-1 1 0 0,1 1-1 0 0,1-1 0 0 0,-1 1 1 0 0,2-1-1 0 0,-1 1-25 0 0,0-5 37 0 0,0 1 0 0 0,0-1 1 0 0,1 0-1 0 0,-1-1 0 0 0,1 1 0 0 0,0 0 1 0 0,1-1-1 0 0,-1 1 0 0 0,1-1 0 0 0,-1 0 0 0 0,1 0 1 0 0,1-1-1 0 0,-1 1 0 0 0,0-1 0 0 0,1 0 0 0 0,0 0 1 0 0,-1 0-1 0 0,1-1 0 0 0,0 0 0 0 0,4 1-37 0 0,0 1 70 0 0,1-1-1 0 0,1-1 0 0 0,-1 0 1 0 0,0 0-1 0 0,0-1 0 0 0,1 0 0 0 0,-1-1 1 0 0,1 0-1 0 0,-1-1 0 0 0,4-1-69 0 0,6-1-523 0 0,-1 0-1 0 0,-1-2 1 0 0,9-3 523 0 0,-5-1-7933 0 0</inkml:trace>
  <inkml:trace contextRef="#ctx0" brushRef="#br0" timeOffset="191122.381">20030 3659 11000 0 0,'0'-11'1197'0'0,"-2"7"-1106"0"0,2 3 325 0 0,0 1 145 0 0,0 0 23 0 0,0 0 24 0 0,0 0 73 0 0,0 0 30 0 0,0 0 7 0 0,0 0-43 0 0,0 0-192 0 0,0 0-89 0 0,9 12 650 0 0,-3 7-404 0 0,-4-14-517 0 0,0-1-1 0 0,-1 1 1 0 0,1 0-1 0 0,-1 0 0 0 0,0 0-122 0 0,1 7 256 0 0,0 1 0 0 0,1-1 0 0 0,1 1-256 0 0,1 7 312 0 0,-1-6-122 0 0,-1-3-36 0 0,0 0 0 0 0,-1 0 0 0 0,-1 0 0 0 0,1 1 0 0 0,-2 2-154 0 0,1 10 188 0 0,-1 20 62 0 0,-3-4 5 0 0,3 13-255 0 0,0-38 70 0 0,0-14-14 0 0,0-1 24 0 0,0 0 16 0 0,9-12 165 0 0,-1-4-252 0 0,0-1-1 0 0,6-7-8 0 0,-9 15-66 0 0,0 2 22 0 0,0-1-1 0 0,0 1 1 0 0,1 0 0 0 0,0 1 0 0 0,0-1 0 0 0,0 1-1 0 0,1 0 1 0 0,0 1 0 0 0,8-5 44 0 0,-10 6-20 0 0,1 1 0 0 0,0 0-1 0 0,0 0 1 0 0,1 1 0 0 0,-1-1 0 0 0,0 1 0 0 0,1 1 0 0 0,0-1 0 0 0,-1 1-1 0 0,1 1 1 0 0,0-1 0 0 0,-1 1 0 0 0,6 0 20 0 0,29 6-64 0 0,-38-5 59 0 0,0-1 0 0 0,0 1-1 0 0,0 0 1 0 0,-1 0 0 0 0,1 1-1 0 0,0-1 1 0 0,-1 0-1 0 0,1 1 1 0 0,-1 0 0 0 0,1 0-1 0 0,-1-1 1 0 0,2 3 5 0 0,-1-1 18 0 0,0 0 0 0 0,-1 0 0 0 0,1 0 0 0 0,-1 0 0 0 0,0 1 0 0 0,0-1 0 0 0,0 1-1 0 0,0-1 1 0 0,0 1 0 0 0,-1 0 0 0 0,0-1 0 0 0,0 1 0 0 0,0 0 0 0 0,0 0 0 0 0,0 0 0 0 0,-1 0 0 0 0,0 0 0 0 0,0 0 0 0 0,0 0 0 0 0,0 0 0 0 0,-1 0 0 0 0,0 2-18 0 0,0-2 39 0 0,-1 0 0 0 0,1 0 0 0 0,-1 0 0 0 0,-1-1 0 0 0,1 1 1 0 0,0-1-1 0 0,-1 1 0 0 0,0-1 0 0 0,1 0 0 0 0,-1 0 0 0 0,-1 0 1 0 0,1 0-1 0 0,0 0 0 0 0,-1-1 0 0 0,1 1 0 0 0,-1-1 0 0 0,-1 0-39 0 0,-12 7 133 0 0,-1 0-1 0 0,1-2 0 0 0,-5 1-132 0 0,20-7 11 0 0,-27 9 38 0 0,0-1-1 0 0,0-1 1 0 0,-1-2 0 0 0,-28 3-49 0 0,50-9-332 0 0,0 0 0 0 0,0 0 0 0 0,0 0 0 0 0,0-1 0 0 0,1 0 0 0 0,-1-1 0 0 0,0 1 0 0 0,1-2 0 0 0,-1 1 0 0 0,-1-2 332 0 0,6 2-5240 0 0,2 1-1641 0 0</inkml:trace>
  <inkml:trace contextRef="#ctx0" brushRef="#br0" timeOffset="191701.305">20630 3785 10856 0 0,'0'0'241'0'0,"0"0"38"0"0,0 0 14 0 0,-1 0-21 0 0,-1-1-92 0 0,0 1-1 0 0,0 0 1 0 0,-1 0 0 0 0,1 1 0 0 0,0-1-1 0 0,0 0 1 0 0,0 1 0 0 0,0-1-1 0 0,0 1 1 0 0,0-1 0 0 0,0 1 0 0 0,0 0-1 0 0,0 0 1 0 0,0 0 0 0 0,1 0-1 0 0,-1 0 1 0 0,0 1 0 0 0,1-1 0 0 0,-1 0-1 0 0,1 1 1 0 0,-1-1 0 0 0,1 1 0 0 0,-1 0-1 0 0,1-1 1 0 0,0 1 0 0 0,0 0-1 0 0,0 0 1 0 0,0 0 0 0 0,0 0 0 0 0,0 0-180 0 0,-9 16 1041 0 0,8-15-838 0 0,1 1 0 0 0,-1 0-1 0 0,1 0 1 0 0,-1 1 0 0 0,1-1 0 0 0,0 0-1 0 0,1 0 1 0 0,-1 2-203 0 0,-2 12 475 0 0,0-3-171 0 0,1-1 0 0 0,0 1-1 0 0,2-1 1 0 0,0 9-304 0 0,0-19 47 0 0,0-1 1 0 0,0 0-1 0 0,0 1 0 0 0,1-1 1 0 0,0 1-1 0 0,-1-1 0 0 0,1 0 0 0 0,1 0 1 0 0,-1 1-1 0 0,0-1 0 0 0,1 0 1 0 0,-1 0-1 0 0,3 2-47 0 0,-3-4 20 0 0,0 0-1 0 0,-1 0 1 0 0,2 0 0 0 0,-1 0-1 0 0,0 0 1 0 0,0 0 0 0 0,0 0-1 0 0,0-1 1 0 0,1 1 0 0 0,-1 0 0 0 0,0-1-1 0 0,1 1 1 0 0,-1-1 0 0 0,0 1-1 0 0,1-1 1 0 0,-1 0 0 0 0,1 1-1 0 0,-1-1 1 0 0,0 0 0 0 0,1 0-1 0 0,-1 0 1 0 0,1 0 0 0 0,-1 0-1 0 0,1-1 1 0 0,-1 1 0 0 0,0 0 0 0 0,1-1-1 0 0,-1 1 1 0 0,0-1 0 0 0,1 1-1 0 0,0-2-19 0 0,3 0 22 0 0,0-1 1 0 0,0 0-1 0 0,0 0 0 0 0,0-1 0 0 0,-1 1 0 0 0,1-1 0 0 0,-1 0 0 0 0,0 0 1 0 0,0-1-1 0 0,-1 1 0 0 0,2-4-22 0 0,6-9 46 0 0,-1 0 1 0 0,5-13-47 0 0,-2 5-9 0 0,17-32-51 0 0,-29 56 94 0 0,0 2-36 0 0,0 1 1 0 0,1-1 0 0 0,-1 1 0 0 0,0-1-1 0 0,0 1 1 0 0,0-1 0 0 0,0 1 0 0 0,0-1-1 0 0,-1 1 1 0 0,1 0 0 0 0,0 0 0 0 0,0 0 1 0 0,2 7 32 0 0,10 21 177 0 0,-11-24-202 0 0,1 0 0 0 0,-1 0 0 0 0,1 0 0 0 0,0-1 0 0 0,0 1 0 0 0,1-1 0 0 0,0 0 0 0 0,2 3-7 0 0,-2-4 29 0 0,-1-1-1 0 0,1 1 1 0 0,1-1-1 0 0,-1 0 1 0 0,0 0-1 0 0,1 0 1 0 0,0 0 0 0 0,-1-1-1 0 0,4 1-28 0 0,-6-2-89 0 0,1 0 0 0 0,0-1 0 0 0,0 1-1 0 0,0-1 1 0 0,0 0 0 0 0,0 1 0 0 0,0-1 0 0 0,0-1 0 0 0,0 1 0 0 0,0 0-1 0 0,-1-1 1 0 0,1 1 0 0 0,0-1 0 0 0,0 0 0 0 0,0 0 0 0 0,-1 0-1 0 0,1-1 1 0 0,1 1 89 0 0,8-5-5409 0 0,0 0-1785 0 0</inkml:trace>
  <inkml:trace contextRef="#ctx0" brushRef="#br0" timeOffset="192097.048">21032 3781 14832 0 0,'0'0'332'0'0,"0"0"50"0"0,0 8 385 0 0,-3 9-282 0 0,1 0-1 0 0,1 0 1 0 0,1 0 0 0 0,1 0 0 0 0,1 12-485 0 0,5 26 1838 0 0,-4-37-534 0 0,1-1 0 0 0,1 4-1304 0 0,-5-29 69 0 0,0-13 41 0 0,1 1 1 0 0,1-2-111 0 0,-1 15-80 0 0,0 1 1 0 0,1-1 0 0 0,-1 0-1 0 0,1 1 1 0 0,1-1 0 0 0,-1 1-1 0 0,1 0 1 0 0,1-1 79 0 0,0 0-182 0 0,0 1-1 0 0,0 0 1 0 0,1-1-1 0 0,-1 2 1 0 0,5-5 182 0 0,-6 7-78 0 0,0 1 1 0 0,1-1-1 0 0,-1 1 0 0 0,0 0 1 0 0,1 0-1 0 0,0 0 0 0 0,-1 0 0 0 0,1 1 1 0 0,0 0-1 0 0,0-1 0 0 0,1 1 78 0 0,6-1-156 0 0,0 0 1 0 0,-1 0-1 0 0,1 1 0 0 0,0 1 0 0 0,9 0 156 0 0,-16 0-18 0 0,1 1-1 0 0,-1-1 1 0 0,1 1 0 0 0,-1 0 0 0 0,0 0-1 0 0,0 0 1 0 0,0 1 0 0 0,1-1 0 0 0,-1 1-1 0 0,-1 0 1 0 0,1 1 0 0 0,0-1 0 0 0,0 0-1 0 0,-1 1 1 0 0,2 1 18 0 0,-4-3 9 0 0,0 1 1 0 0,0-1-1 0 0,0 0 0 0 0,0 1 0 0 0,-1-1 1 0 0,1 1-1 0 0,0-1 0 0 0,-1 1 0 0 0,1-1 1 0 0,-1 1-1 0 0,1 0 0 0 0,-1-1 1 0 0,0 1-1 0 0,0 0 0 0 0,0-1 0 0 0,0 1 1 0 0,0 1-10 0 0,-5 30 800 0 0,2-19-393 0 0,-12 57 1417 0 0,13-59-1491 0 0,0-2-1083 0 0,6-18-5888 0 0,-2 0-314 0 0</inkml:trace>
  <inkml:trace contextRef="#ctx0" brushRef="#br0" timeOffset="192951.473">21338 3732 14304 0 0,'0'0'421'0'0,"0"0"-12"0"0,6 5-218 0 0,1 1-55 0 0,-1 1-1 0 0,0-1 1 0 0,-1 1 0 0 0,0 0 0 0 0,0 1-1 0 0,1 1-135 0 0,17 24 47 0 0,-16-23-303 0 0,0 1 0 0 0,-1 0-1 0 0,0 0 1 0 0,-1 0 0 0 0,0 1 0 0 0,-1 0-1 0 0,0 0 1 0 0,-1 0 0 0 0,0 0 0 0 0,-1 4 256 0 0,0 0-2653 0 0,-4-13 751 0 0,-3-8 1967 0 0,3 1 442 0 0,1 0 0 0 0,0 1 0 0 0,-1-1-1 0 0,1 0 1 0 0,1 0 0 0 0,-1 0 0 0 0,1-1-1 0 0,0 1-506 0 0,-2-7 928 0 0,2 9-664 0 0,0-1 0 0 0,0 1 0 0 0,1-1 0 0 0,-1 1 0 0 0,0-1 0 0 0,1 1 1 0 0,-1-1-1 0 0,1 0-264 0 0,3-15 1338 0 0,-4 15-1231 0 0,0-1 0 0 0,0 1 0 0 0,1 0-1 0 0,-1 0 1 0 0,1 0 0 0 0,0 0-1 0 0,0 0 1 0 0,0 0 0 0 0,0 0-1 0 0,1 0 1 0 0,-1 1 0 0 0,1-1-1 0 0,-1 0 1 0 0,1 1 0 0 0,0-1 0 0 0,0 1-1 0 0,0 0 1 0 0,1 0 0 0 0,-1 0-1 0 0,0 0 1 0 0,1 0 0 0 0,-1 0-1 0 0,1 0 1 0 0,0 1 0 0 0,0-1-1 0 0,-1 1 1 0 0,1 0 0 0 0,0 0 0 0 0,0 0-1 0 0,0 0 1 0 0,0 1 0 0 0,0-1-1 0 0,1 1 1 0 0,-1-1 0 0 0,0 1-1 0 0,0 0 1 0 0,0 1 0 0 0,0-1-1 0 0,0 0 1 0 0,0 1 0 0 0,0 0 0 0 0,0-1-1 0 0,0 1 1 0 0,0 1 0 0 0,0-1-1 0 0,2 1-106 0 0,1 3 14 0 0,1-1 1 0 0,-1 2-1 0 0,0-1 0 0 0,-1 1 0 0 0,1-1 0 0 0,-1 1 0 0 0,0 1 0 0 0,-1-1 0 0 0,2 3-14 0 0,1 1-1 0 0,0 0 0 0 0,1-1 0 0 0,4 4 1 0 0,-9-10-6 0 0,0 0 0 0 0,0 0 0 0 0,0-1 0 0 0,1 0 0 0 0,-1 1 0 0 0,1-1 0 0 0,0-1 0 0 0,0 1 0 0 0,0 0 0 0 0,0-1 0 0 0,0 0 0 0 0,0 0 6 0 0,4 0-96 0 0,-1 0-1 0 0,1-1 1 0 0,-1 0-1 0 0,1 0 1 0 0,0 0-1 0 0,-1-1 1 0 0,0-1-1 0 0,1 1 1 0 0,5-3 96 0 0,13-4-803 0 0,-1-2 1 0 0,2-2 802 0 0,-18 9-119 0 0,-1-1 0 0 0,0-1 1 0 0,0 1-1 0 0,0-1 0 0 0,-1-1 0 0 0,0 1 0 0 0,0-1 1 0 0,0-1-1 0 0,0 1 0 0 0,-1-1 0 0 0,0 0 0 0 0,-1-1 1 0 0,0 1-1 0 0,0-1 0 0 0,0 0 0 0 0,-1 0 0 0 0,0-1 1 0 0,-1 1-1 0 0,3-9 119 0 0,-6 16 16 0 0,0 0 0 0 0,1-1 0 0 0,-1 1 0 0 0,0 0 0 0 0,0-1 1 0 0,0 1-1 0 0,0-1 0 0 0,0 1 0 0 0,0 0 0 0 0,0-1 0 0 0,0 1 0 0 0,0 0 0 0 0,-1-1 1 0 0,1 1-1 0 0,-1 0 0 0 0,1-1 0 0 0,-1 1 0 0 0,1 0 0 0 0,-1 0 0 0 0,0-1 1 0 0,0 1-1 0 0,0-1-16 0 0,0 2 36 0 0,0-1 1 0 0,1 1 0 0 0,-1-1-1 0 0,0 1 1 0 0,0-1 0 0 0,0 1-1 0 0,0-1 1 0 0,0 1 0 0 0,1 0-1 0 0,-1 0 1 0 0,0-1 0 0 0,0 1 0 0 0,0 0-1 0 0,0 0 1 0 0,0 0 0 0 0,0 0-1 0 0,0 0 1 0 0,0 0 0 0 0,0 0-1 0 0,0 0 1 0 0,0 0 0 0 0,0 1-1 0 0,0-1 1 0 0,0 0 0 0 0,1 1-1 0 0,-1-1 1 0 0,0 0 0 0 0,0 1-1 0 0,0-1 1 0 0,0 1 0 0 0,0 0-37 0 0,-6 4 62 0 0,0 0 1 0 0,1 1 0 0 0,0 0 0 0 0,0 0 0 0 0,0 1-1 0 0,1 0 1 0 0,0 0 0 0 0,0 0 0 0 0,1 0-1 0 0,0 1 1 0 0,0-1 0 0 0,0 1 0 0 0,1 0-1 0 0,1 1 1 0 0,-2 4-63 0 0,-2 5 62 0 0,-7 25 86 0 0,13-40-89 0 0,-1 0 0 0 0,1 0 0 0 0,0 0 0 0 0,0 0 0 0 0,0 0 0 0 0,0 0 0 0 0,0 0 0 0 0,1 0 0 0 0,-1 0 0 0 0,1 0-1 0 0,0 0 1 0 0,0 2-59 0 0,-1-5 16 0 0,1 1 0 0 0,-1-1 0 0 0,1 1 0 0 0,-1-1 1 0 0,1 1-1 0 0,-1-1 0 0 0,1 0 0 0 0,-1 1 0 0 0,1-1 0 0 0,-1 1 0 0 0,1-1 0 0 0,-1 0 0 0 0,1 0 0 0 0,0 1 0 0 0,-1-1 0 0 0,1 0 0 0 0,-1 0 0 0 0,1 0 0 0 0,0 0 0 0 0,-1 1 0 0 0,1-1 0 0 0,0 0 0 0 0,-1 0 0 0 0,1 0 0 0 0,0-1 0 0 0,-1 1 0 0 0,1 0 0 0 0,0 0 0 0 0,-1 0 0 0 0,1 0 0 0 0,-1-1 0 0 0,1 1 0 0 0,0 0 0 0 0,-1 0 0 0 0,1-1 0 0 0,-1 1 1 0 0,1-1-18 0 0,21-12 227 0 0,-12 5-189 0 0,-2 0-1 0 0,1-1 1 0 0,-1 0-1 0 0,-1 0 1 0 0,1-1-37 0 0,1-3 1 0 0,1 1 0 0 0,9-7-1 0 0,-18 17 0 0 0,1 1 0 0 0,0-1 0 0 0,0 0 0 0 0,0 1 0 0 0,0-1 0 0 0,1 1 0 0 0,-1 0 0 0 0,0-1 0 0 0,1 1 0 0 0,1 0 0 0 0,-3 1 8 0 0,1 0 0 0 0,0 0 0 0 0,-1 0 0 0 0,1 0 0 0 0,-1 0 0 0 0,1 0-1 0 0,-1 1 1 0 0,1-1 0 0 0,-1 0 0 0 0,1 1 0 0 0,-1-1 0 0 0,0 1 0 0 0,1 0 0 0 0,-1 0 0 0 0,1-1-1 0 0,-1 1 1 0 0,0 0 0 0 0,0 0 0 0 0,0 0 0 0 0,0 0 0 0 0,1 0 0 0 0,-1 1 0 0 0,-1-1-1 0 0,1 0 1 0 0,0 0 0 0 0,0 1 0 0 0,0-1 0 0 0,-1 1 0 0 0,1-1 0 0 0,0 0 0 0 0,-1 2-8 0 0,3 1 66 0 0,5 13 31 0 0,0 0 1 0 0,0 0-1 0 0,-2 1 0 0 0,0 0 1 0 0,0 4-98 0 0,5 25 274 0 0,0 22-274 0 0,-8-48 288 0 0,-1 0 0 0 0,-1 0 0 0 0,-1 0 0 0 0,-1 0 0 0 0,-1 0 0 0 0,-1 0 0 0 0,-1 0 0 0 0,0 0 0 0 0,-2-1 0 0 0,0 1 0 0 0,-1-2-288 0 0,5-15 66 0 0,0 0-1 0 0,0 0 1 0 0,0 0-1 0 0,-1-1 1 0 0,1 1-1 0 0,-1-1 1 0 0,0 0-1 0 0,0 1 1 0 0,0-2-1 0 0,0 1 1 0 0,-1 0-1 0 0,1 0 1 0 0,-1-1-1 0 0,1 0 1 0 0,-1 0-1 0 0,0 0 1 0 0,0 0-1 0 0,0-1 1 0 0,0 1-1 0 0,0-1 1 0 0,-1 0-1 0 0,1 0 1 0 0,0 0-1 0 0,0-1 1 0 0,-1 0-1 0 0,1 0 1 0 0,0 0-1 0 0,-1 0 1 0 0,1-1-1 0 0,0 1 1 0 0,-3-2-66 0 0,-51-12 165 0 0,-2-3-165 0 0,3 1-2756 0 0,39 11-3626 0 0,3 2-1995 0 0</inkml:trace>
  <inkml:trace contextRef="#ctx0" brushRef="#br0" timeOffset="184851.433">15663 3919 14208 0 0,'0'0'416'0'0,"-13"-7"160"0"0,11 6-530 0 0,-1 1 0 0 0,1-1 0 0 0,-1 0 0 0 0,1 1 0 0 0,-1 0 1 0 0,0-1-1 0 0,1 1 0 0 0,-1 0 0 0 0,1 0 0 0 0,-1 0 1 0 0,0 1-1 0 0,-1 0-46 0 0,-31 8 801 0 0,24-5-611 0 0,-2 1 84 0 0,0 0 0 0 0,0 1 0 0 0,0 1 0 0 0,1 0 0 0 0,0 0 0 0 0,0 2 0 0 0,1-1 0 0 0,0 1 0 0 0,0 1 0 0 0,1 0 0 0 0,-3 4-274 0 0,13-13 7 0 0,-1-1 1 0 0,1 1-1 0 0,-1-1 0 0 0,1 1 0 0 0,-1 0 0 0 0,1-1 0 0 0,-1 1 0 0 0,1 0 0 0 0,-1-1 0 0 0,1 1 0 0 0,0 0 0 0 0,0-1 0 0 0,-1 1 0 0 0,1 0 0 0 0,0 0 0 0 0,0-1 1 0 0,0 1-1 0 0,0 0 0 0 0,-1 0 0 0 0,1 0 0 0 0,0-1 0 0 0,1 1 0 0 0,-1 0 0 0 0,0 0 0 0 0,0 0 0 0 0,0 0-7 0 0,1 0-3 0 0,0 0 0 0 0,-1 0 0 0 0,1 0 0 0 0,0 0 0 0 0,0 0 0 0 0,0-1 0 0 0,0 1 0 0 0,0 0 0 0 0,0 0 0 0 0,0 0 0 0 0,0-1 0 0 0,0 1 0 0 0,0-1 0 0 0,0 1 0 0 0,0 0 3 0 0,7 1-2 0 0,-1 1-1 0 0,1-1 0 0 0,-1-1 0 0 0,7 2 3 0 0,38 4 65 0 0,42 7 61 0 0,-79-11-83 0 0,0 1 1 0 0,0 1 0 0 0,0 0 0 0 0,13 7-44 0 0,-25-10-15 0 0,2 0 139 0 0,0 0 1 0 0,0 1 0 0 0,0 0 0 0 0,-1 0 0 0 0,1 0 0 0 0,3 4-125 0 0,-7-6 52 0 0,-1 0 0 0 0,1 0 0 0 0,0 0 0 0 0,0 0 0 0 0,-1 0 0 0 0,1 0 0 0 0,-1 0 0 0 0,1 0 0 0 0,-1 0 0 0 0,1 1 0 0 0,-1-1 0 0 0,0 0 0 0 0,1 0 0 0 0,-1 0 0 0 0,0 0 0 0 0,0 1 0 0 0,0-1 0 0 0,0 0 0 0 0,0 0-1 0 0,0 1 1 0 0,0-1 0 0 0,-1 0 0 0 0,1 0 0 0 0,0 0 0 0 0,-1 1 0 0 0,1-1 0 0 0,-1 0 0 0 0,1 0 0 0 0,-1 0 0 0 0,1 0 0 0 0,-1 0 0 0 0,0 0 0 0 0,0 0-52 0 0,-2 3 83 0 0,1-1 0 0 0,-1-1 0 0 0,0 1 0 0 0,0 0 0 0 0,0-1 0 0 0,-1 1 0 0 0,1-1-1 0 0,-1 0 1 0 0,1 0 0 0 0,-1 0 0 0 0,0-1 0 0 0,-1 1-83 0 0,-12 4 145 0 0,-1-1 0 0 0,-3 1-145 0 0,9-3 75 0 0,-33 6-327 0 0,-1-1 0 0 0,-18-1 252 0 0,42-9-927 0 0,21 2 430 0 0,1 0-14 0 0,1-1 51 0 0,-1-1-1 0 0,0 0 1 0 0,1 1-1 0 0,0-1 0 0 0,-1 0 1 0 0,1 1-1 0 0,0-1 1 0 0,0 0-1 0 0,0 0 461 0 0,7-6-1974 0 0</inkml:trace>
  <inkml:trace contextRef="#ctx0" brushRef="#br0" timeOffset="185139.694">15897 3906 15032 0 0,'0'0'340'0'0,"0"0"50"0"0,0 0 24 0 0,0 0-53 0 0,-1 6-155 0 0,-6 27 1015 0 0,1 0-1 0 0,2 1 0 0 0,1 0 1 0 0,2 23-1221 0 0,-8 148 1301 0 0,7-164-1143 0 0,-3 11-158 0 0,1-13 209 0 0,2 11-209 0 0,2-49-150 0 0,0-1-91 0 0,0 0-991 0 0,0 0-4070 0 0,0 0-1738 0 0</inkml:trace>
  <inkml:trace contextRef="#ctx0" brushRef="#br0" timeOffset="185437.144">15893 4004 14600 0 0,'0'0'330'0'0,"0"0"45"0"0,8-4 377 0 0,-1 2-569 0 0,0 1-1 0 0,0-1 1 0 0,1 1 0 0 0,-1 0-1 0 0,1 1 1 0 0,-1 0 0 0 0,1 0-1 0 0,-1 0 1 0 0,1 1 0 0 0,-1 1-1 0 0,0-1 1 0 0,1 1 0 0 0,-1 0-1 0 0,5 3-182 0 0,-6-4 146 0 0,-1 2-1 0 0,0-1 0 0 0,0 0 0 0 0,-1 1 0 0 0,1 0 0 0 0,0 0 1 0 0,-1 0-1 0 0,0 1 0 0 0,0 0 0 0 0,0 0 0 0 0,0 0 1 0 0,-1 0-1 0 0,1 0 0 0 0,-1 1 0 0 0,0-1 0 0 0,0 1 0 0 0,-1 0 1 0 0,1 0-1 0 0,-1 0 0 0 0,0 2-145 0 0,-1-5 42 0 0,-1 0 0 0 0,1 0-1 0 0,-1 0 1 0 0,0 0 0 0 0,0 0 0 0 0,0 0-1 0 0,0 0 1 0 0,0 0 0 0 0,0 0 0 0 0,-1 0-1 0 0,1 0 1 0 0,-1 0 0 0 0,1 0 0 0 0,-1 0-1 0 0,0 0 1 0 0,0 1-42 0 0,-1 0 42 0 0,0 0 1 0 0,0 0-1 0 0,-1-1 0 0 0,1 1 0 0 0,-1 0 1 0 0,1-1-1 0 0,-1 0 0 0 0,0 1 0 0 0,-1-1-42 0 0,-8 6 90 0 0,0-1-1 0 0,-1-1 0 0 0,0 0 0 0 0,-8 2-89 0 0,9-4 67 0 0,-7 4-361 0 0,-1 0 0 0 0,0-2 0 0 0,0 0 0 0 0,-1-2 0 0 0,1 0 1 0 0,-1-1-1 0 0,-6-1 294 0 0,12-3-1038 0 0,5-2-4903 0 0,4-1-85 0 0</inkml:trace>
  <inkml:trace contextRef="#ctx0" brushRef="#br0" timeOffset="185841.938">16315 3986 14840 0 0,'0'0'432'0'0,"0"0"-4"0"0,0 0-204 0 0,0 0 150 0 0,-1 1 98 0 0,-26 19 458 0 0,1 0 0 0 0,1 2-1 0 0,-5 6-929 0 0,-4 3 506 0 0,18-16-68 0 0,0 0 1 0 0,-6 9-439 0 0,18-19 40 0 0,0 0 0 0 0,0 1-1 0 0,0 0 1 0 0,1 0 0 0 0,0 0-1 0 0,0 0 1 0 0,0 0 0 0 0,1 0 0 0 0,0 1-1 0 0,0 0-39 0 0,2-6 4 0 0,0 1 0 0 0,0-1-1 0 0,0 1 1 0 0,0-1 0 0 0,1 1-1 0 0,-1-1 1 0 0,0 1 0 0 0,1-1-1 0 0,-1 0 1 0 0,1 1-1 0 0,-1-1 1 0 0,1 1 0 0 0,0-1-1 0 0,-1 0 1 0 0,1 0 0 0 0,0 1-1 0 0,0-1 1 0 0,0 0 0 0 0,0 0-1 0 0,0 0 1 0 0,0 0 0 0 0,1 0-1 0 0,-1 0 1 0 0,0 0 0 0 0,0 0-1 0 0,1-1 1 0 0,-1 1 0 0 0,0 0-1 0 0,1-1 1 0 0,-1 1 0 0 0,1-1-1 0 0,-1 0 1 0 0,1 1-1 0 0,-1-1 1 0 0,1 0 0 0 0,-1 0-1 0 0,1 0 1 0 0,-1 0 0 0 0,1 0-1 0 0,-1 0 1 0 0,1 0 0 0 0,0-1-4 0 0,4 0-31 0 0,0 0 0 0 0,0-1 0 0 0,0 0 0 0 0,-1 0 0 0 0,1 0 0 0 0,-1-1 0 0 0,1 0 0 0 0,-1 0 0 0 0,0 0 0 0 0,0-1 0 0 0,0 1 0 0 0,-1-1 0 0 0,0 0 0 0 0,1-1 0 0 0,-1 1 1 0 0,0-1-1 0 0,-1 0 0 0 0,1 0 0 0 0,-1-1 31 0 0,7-10-200 0 0,0-1-1 0 0,-2 0 1 0 0,0-1 0 0 0,-1 0 0 0 0,-1 0 0 0 0,0-1-1 0 0,-1-1 201 0 0,-3 7-249 0 0,1 3 1325 0 0,1 24-209 0 0,0 17-478 0 0,-2-12-262 0 0,1 0 1 0 0,1 0 0 0 0,1 0-128 0 0,-3-13 7 0 0,0-1 0 0 0,0 1 0 0 0,1-1 1 0 0,0 1-1 0 0,-1-1 0 0 0,2 0 0 0 0,-1 0 0 0 0,1-1 1 0 0,-1 1-1 0 0,1-1 0 0 0,0 0 0 0 0,1 1-7 0 0,-1-2 62 0 0,0 0 0 0 0,0 0 0 0 0,0 0 0 0 0,0 0 0 0 0,1 0-1 0 0,-1-1 1 0 0,2 1-62 0 0,-4-3-137 0 0,0 1-1 0 0,-1-1 1 0 0,1 1 0 0 0,0-1-1 0 0,0 0 1 0 0,-1 0-1 0 0,1 0 1 0 0,0 0 0 0 0,0 0-1 0 0,0 0 138 0 0,0 0-611 0 0,-1-1-1 0 0,1 1 0 0 0,0-1 1 0 0,0 0-1 0 0,0 0 1 0 0,0 1-1 0 0,0-1 0 0 0,-1 0 1 0 0,1-1-1 0 0,0 1 612 0 0,7-7-6454 0 0</inkml:trace>
  <inkml:trace contextRef="#ctx0" brushRef="#br0" timeOffset="186143.183">16533 3820 14688 0 0,'0'0'432'0'0,"0"0"-6"0"0,0 0-211 0 0,-4 14 1039 0 0,-1 30 756 0 0,1 0-1 0 0,2 12-2009 0 0,-2 85 2084 0 0,2-113-1865 0 0,-1 1 1 0 0,-4 8-220 0 0,5-29-115 0 0,0 0 0 0 0,-1 0 1 0 0,0 0-1 0 0,0 0 0 0 0,-1 0 1 0 0,-1 1 114 0 0,1-5-1875 0 0,-1-3-5719 0 0</inkml:trace>
  <inkml:trace contextRef="#ctx0" brushRef="#br0" timeOffset="186362.922">16499 4026 13304 0 0,'7'-1'642'0'0,"9"-1"-353"0"0,0 0 0 0 0,0 1-1 0 0,1 1 1 0 0,-1 1 0 0 0,15 2-289 0 0,31 1 1801 0 0,-54-3-1231 0 0,0 0 0 0 0,1 0-1 0 0,-1 1 1 0 0,0 0 0 0 0,0 0-1 0 0,0 1 1 0 0,6 3-570 0 0,-11-5 147 0 0,-2 0-86 0 0,0-1 0 0 0,-1 1-1 0 0,1 0 1 0 0,0 0 0 0 0,0-1 0 0 0,0 1 0 0 0,-1 0 0 0 0,1 0-1 0 0,0 0 1 0 0,-1 0 0 0 0,1 0 0 0 0,-1 0 0 0 0,1 0-1 0 0,-1 0 1 0 0,1 0 0 0 0,-1 0 0 0 0,0 0 0 0 0,1 1 0 0 0,-1-1-1 0 0,0 0 1 0 0,0 0-61 0 0,1 23 527 0 0,-3-15-381 0 0,2-5-57 0 0,-1 1 1 0 0,0 0-1 0 0,0-1 1 0 0,0 1-1 0 0,-1-1 1 0 0,1 1-1 0 0,-2 1-89 0 0,-17 44 465 0 0,9-20-299 0 0,10-27-158 0 0,-3 5 27 0 0,1 1-1 0 0,0-1 1 0 0,0 1-1 0 0,1 0 1 0 0,-1 5-35 0 0,3-8 167 0 0,0-5-7857 0 0,0-1 299 0 0</inkml:trace>
  <inkml:trace contextRef="#ctx0" brushRef="#br0" timeOffset="186601.049">16839 3876 16096 0 0,'0'0'365'0'0,"0"0"56"0"0,0 0 24 0 0,-1-1-57 0 0,0 0-240 0 0,0 0-60 0 0,1 1 0 0 0,1 6 74 0 0,1 1-239 0 0,1 1 1 0 0,0 0 0 0 0,0-1-1 0 0,1 0 1 0 0,0 0 0 0 0,4 6 76 0 0,-2-2-1037 0 0,3 1-4957 0 0</inkml:trace>
  <inkml:trace contextRef="#ctx0" brushRef="#br0" timeOffset="187123.558">17219 3970 14688 0 0,'0'0'432'0'0,"0"0"-6"0"0,-11 8-260 0 0,-12 10 485 0 0,-7 6 739 0 0,3 3-193 0 0,3 1-1 0 0,0 1 1 0 0,-10 19-1197 0 0,32-45 12 0 0,0 0-1 0 0,0 0 1 0 0,1 0-1 0 0,0 0 1 0 0,-1 0-1 0 0,1 1 1 0 0,0-1-1 0 0,1 0 1 0 0,-1 1-1 0 0,1-1 0 0 0,-1 1 1 0 0,1-1-1 0 0,0 1 1 0 0,0-1-1 0 0,0 1-11 0 0,0-4 5 0 0,0 1-1 0 0,1-1 0 0 0,-1 1 0 0 0,0-1 0 0 0,0 0 0 0 0,0 1 1 0 0,0-1-1 0 0,0 0 0 0 0,0 1 0 0 0,0-1 0 0 0,0 0 1 0 0,1 1-1 0 0,-1-1 0 0 0,0 0 0 0 0,0 1 0 0 0,1-1 1 0 0,-1 0-1 0 0,0 1 0 0 0,0-1 0 0 0,1 0 0 0 0,-1 0 0 0 0,0 1 1 0 0,1-1-1 0 0,-1 0 0 0 0,0 0 0 0 0,1 0 0 0 0,-1 1 1 0 0,0-1-1 0 0,1 0 0 0 0,-1 0 0 0 0,0 0 0 0 0,1 0 0 0 0,-1 0 1 0 0,0 0-1 0 0,1 0 0 0 0,-1 0-4 0 0,12-1 35 0 0,-11 1-14 0 0,3-1-30 0 0,-1 0 1 0 0,1 0-1 0 0,-1 0 0 0 0,1 0 0 0 0,-1-1 1 0 0,0 0-1 0 0,0 0 0 0 0,0 1 1 0 0,0-2-1 0 0,0 1 0 0 0,0 0 1 0 0,0-1-1 0 0,1-1 9 0 0,6-7-251 0 0,0-1-1 0 0,5-8 252 0 0,-15 20-5 0 0,34-55-217 0 0,-9 14 190 0 0,-22 36 46 0 0,-3 4 58 0 0,7 7 154 0 0,-3-1-102 0 0,-1 1 0 0 0,1-1-1 0 0,-1 1 1 0 0,0 0 0 0 0,-1 0-1 0 0,1 0 1 0 0,0 5-124 0 0,7 15 261 0 0,-8-21-231 0 0,0 0 0 0 0,0 0 1 0 0,1-1-1 0 0,0 1 0 0 0,0 0 0 0 0,0-1 0 0 0,1 0 0 0 0,0 0 1 0 0,-1 0-1 0 0,1 0 0 0 0,1-1 0 0 0,-1 1 0 0 0,0-1 0 0 0,1 0 1 0 0,0 0-1 0 0,0-1 0 0 0,-1 1 0 0 0,2-1 0 0 0,-1 0 0 0 0,0-1 1 0 0,0 1-1 0 0,0-1 0 0 0,1 0 0 0 0,-1 0 0 0 0,1-1 0 0 0,-1 0 1 0 0,3 0-31 0 0,4 0 101 0 0,0-1 0 0 0,1 0 0 0 0,-1-1 0 0 0,0-1 1 0 0,0 0-1 0 0,-1-1 0 0 0,1 0 0 0 0,-1 0 1 0 0,1-1-1 0 0,-1-1 0 0 0,-1 0 0 0 0,1 0 0 0 0,-1-1 1 0 0,8-8-102 0 0,-8 7 16 0 0,0-1 1 0 0,-1-1 0 0 0,0 0 0 0 0,-1 0-1 0 0,0-1 1 0 0,0 0 0 0 0,-1 0 0 0 0,-1-1-1 0 0,0 0 1 0 0,0 0 0 0 0,-1 0 0 0 0,-1-1-1 0 0,2-8-16 0 0,4-16-45 0 0,-5 17-165 0 0,0 1 0 0 0,-1-1 1 0 0,1-15 209 0 0,-4 16-142 0 0,0 5 8 0 0,0 1-1 0 0,0-1 0 0 0,-2 1 0 0 0,0-1 0 0 0,0 1 0 0 0,-1 0 0 0 0,-1-4 135 0 0,-1 4 15 0 0,-7-20-24 0 0,10 31 39 0 0,0 0-1 0 0,0 1 1 0 0,0-1 0 0 0,0 1 0 0 0,0-1-1 0 0,0 1 1 0 0,0-1 0 0 0,-1 1-1 0 0,1 0 1 0 0,-1-1 0 0 0,1 1 0 0 0,-1 0-1 0 0,1 0 1 0 0,-1 0 0 0 0,0 0 0 0 0,0 0-30 0 0,1 1 10 0 0,0 0 0 0 0,-1 0 0 0 0,1-1 1 0 0,0 1-1 0 0,0 0 0 0 0,-1 1 1 0 0,1-1-1 0 0,0 0 0 0 0,0 0 0 0 0,-1 0 1 0 0,1 1-1 0 0,0-1 0 0 0,0 1 0 0 0,0-1 1 0 0,0 1-1 0 0,-1-1 0 0 0,1 1 1 0 0,0 0-1 0 0,0 0 0 0 0,0-1 0 0 0,0 1 1 0 0,1 0-1 0 0,-1 0-10 0 0,-3 2 23 0 0,1 0 0 0 0,0 0 0 0 0,1 1 0 0 0,-1-1 0 0 0,0 1 0 0 0,1 0-23 0 0,-14 23-44 0 0,2 1 0 0 0,-2 7 44 0 0,10-22-14 0 0,2 0-1 0 0,0 0 0 0 0,0 1 1 0 0,2-1-1 0 0,-1 1 0 0 0,1 4 15 0 0,0 18 240 0 0,1 0 0 0 0,3 23-240 0 0,-1-46 67 0 0,1 1 0 0 0,1-1 0 0 0,0 1 0 0 0,0-1 0 0 0,1 0 0 0 0,1 0 0 0 0,0 0 0 0 0,4 5-67 0 0,-7-15 62 0 0,0 0-1 0 0,0 0 1 0 0,0 0 0 0 0,0-1-1 0 0,1 1 1 0 0,-1-1-1 0 0,1 0 1 0 0,-1 1 0 0 0,1-1-1 0 0,0 0 1 0 0,0-1-1 0 0,0 1 1 0 0,0 0 0 0 0,0-1-1 0 0,0 0 1 0 0,1 0-1 0 0,-1 0-61 0 0,2 1-184 0 0,0-1-1 0 0,0 0 0 0 0,0-1 1 0 0,0 1-1 0 0,1-1 185 0 0,24-3-6498 0 0,-18 0-1351 0 0</inkml:trace>
  <inkml:trace contextRef="#ctx0" brushRef="#br0" timeOffset="-164487.696">15061 4122 5520 0 0,'-1'0'17'0'0,"1"-1"0"0"0,0 0 0 0 0,-1 0 1 0 0,1 1-1 0 0,-1-1 0 0 0,1 0 0 0 0,0 0 0 0 0,0 0 0 0 0,0 0 1 0 0,-1 0-1 0 0,1 1 0 0 0,0-1 0 0 0,0 0 0 0 0,0 0-17 0 0,0 0 40 0 0,0 1 0 0 0,0-1 0 0 0,0 1 0 0 0,0-1 0 0 0,0 1 0 0 0,0 0 0 0 0,0-1 0 0 0,0 1 0 0 0,0-1 0 0 0,0 1 0 0 0,0-1 0 0 0,-1 1 0 0 0,1-1 0 0 0,0 1 0 0 0,0-1 0 0 0,-1 1 0 0 0,1 0 0 0 0,0-1 0 0 0,0 1-40 0 0,-2-6 1649 0 0,2 5-1624 0 0,0 1 0 0 0,0 0 0 0 0,0 0 1 0 0,0 0-1 0 0,0 0 0 0 0,0-1 0 0 0,0 1 1 0 0,0 0-1 0 0,0 0 0 0 0,0 0 0 0 0,0 0 1 0 0,0-1-1 0 0,0 1 0 0 0,0 0 0 0 0,0 0 1 0 0,0 0-1 0 0,0 0 0 0 0,0-1 1 0 0,0 1-1 0 0,0 0 0 0 0,0 0 0 0 0,0 0 1 0 0,-1 0-1 0 0,1 0 0 0 0,0-1 0 0 0,0 1 1 0 0,0 0-1 0 0,0 0 0 0 0,0 0 0 0 0,0 0 1 0 0,0 0-1 0 0,-1 0 0 0 0,1 0 0 0 0,0-1 1 0 0,0 1-1 0 0,0 0 0 0 0,0 0 0 0 0,-1 0 1 0 0,1 0-1 0 0,0 0 0 0 0,0 0 0 0 0,0 0 1 0 0,0 0-1 0 0,-1 0 0 0 0,1 0 1 0 0,0 0-1 0 0,0 0 0 0 0,0 0-25 0 0,-1 0 633 0 0,1 0-7 0 0,0 0-546 0 0,-1-1 0 0 0,1 1 1 0 0,0 0-1 0 0,-1-1 0 0 0,1 1 1 0 0,0 0-1 0 0,-1 0 0 0 0,1 0 1 0 0,-1-1-1 0 0,1 1 0 0 0,-1 0 1 0 0,1 0-1 0 0,-1 0 0 0 0,1 0 1 0 0,-1 0-1 0 0,1 0 0 0 0,-1 0 1 0 0,1 0-1 0 0,-1 0 0 0 0,1 0 0 0 0,-1 0 1 0 0,1 0-1 0 0,0 0 0 0 0,-1 0 1 0 0,1 0-1 0 0,-1 0-80 0 0,-13 4 940 0 0,6-1-719 0 0,4-2-112 0 0,0 1-1 0 0,-1-1 1 0 0,1 1-1 0 0,0 0 1 0 0,0 0-1 0 0,0 1 1 0 0,0 0-1 0 0,0-1 1 0 0,1 1-1 0 0,-4 3-108 0 0,5-4 70 0 0,0 1-1 0 0,-1-1 0 0 0,0 0 1 0 0,0 1-1 0 0,0-1 0 0 0,0-1 1 0 0,0 1-1 0 0,0 0 0 0 0,0-1-69 0 0,-16 9 239 0 0,-77 59-370 0 0,81-58 183 0 0,0 1 0 0 0,1 0 0 0 0,1 1 0 0 0,-8 8-52 0 0,12-10 78 0 0,1 1-1 0 0,-5 10-77 0 0,-7 8 131 0 0,18-28-124 0 0,1 1 1 0 0,0-1 0 0 0,0 0 0 0 0,0 1 0 0 0,0-1 0 0 0,0 1 0 0 0,0 0 0 0 0,1-1-1 0 0,-1 3-7 0 0,-5 16 47 0 0,0-10-35 0 0,4-7-3 0 0,0 0 0 0 0,0 0 0 0 0,1 0 0 0 0,-1 0 0 0 0,1 0 0 0 0,0 1 0 0 0,-1 3-9 0 0,-5 34 26 0 0,4-30 2 0 0,0 0 0 0 0,2 1 0 0 0,-1-1 0 0 0,2 1-28 0 0,-2 16 51 0 0,1-20-51 0 0,0 0 1 0 0,1 0 0 0 0,0 0 0 0 0,2 4-1 0 0,3 38 28 0 0,-3-29 27 0 0,1 0 0 0 0,4 16-55 0 0,-6-32 11 0 0,0 1 0 0 0,0-1 0 0 0,-1 1 1 0 0,0-1-1 0 0,0 3-11 0 0,-1-2 12 0 0,1 0 1 0 0,1 0 0 0 0,-1-1 0 0 0,2 7-13 0 0,3 13 64 0 0,-2 0 1 0 0,1 19-65 0 0,-1 2 113 0 0,-1-7 93 0 0,-2 0-1 0 0,-4 26-205 0 0,2-37 109 0 0,-5 29 107 0 0,3-38-80 0 0,1 1 0 0 0,1 1-136 0 0,0 6 195 0 0,-6 25-195 0 0,4-29 59 0 0,1-1-1 0 0,0 22-58 0 0,2-33 33 0 0,0 1 0 0 0,-1-1 0 0 0,0 0 0 0 0,-4 10-33 0 0,-2 14 60 0 0,-20 67 116 0 0,27-98-170 0 0,0 0-1 0 0,0 0 0 0 0,-1 0 0 0 0,0-1 0 0 0,0 1 0 0 0,-1 0 1 0 0,1-1-1 0 0,-1 0 0 0 0,0 0 0 0 0,-1 2-5 0 0,-5 5 16 0 0,-1-1 0 0 0,-10 9-16 0 0,10-11 15 0 0,1 1 0 0 0,1 0 0 0 0,-1 0 0 0 0,-4 8-15 0 0,1-2 40 0 0,-1 0-1 0 0,-1-1 0 0 0,0 0 0 0 0,-1-1 0 0 0,-1 0 0 0 0,-6 3-39 0 0,14-11 10 0 0,1 0 0 0 0,-1-1 0 0 0,0 0-1 0 0,0 0 1 0 0,0-1 0 0 0,0 0 0 0 0,-1 0 0 0 0,1-1 0 0 0,-1 0-1 0 0,1-1 1 0 0,-1 0 0 0 0,0 0 0 0 0,0-1 0 0 0,1 0 0 0 0,-1 0-1 0 0,-4-1-9 0 0,-22-5 0 0 0,21 5-13 0 0,34 15-118 0 0,21 18 59 0 0,-17-14 31 0 0,0 1 0 0 0,-2 1 0 0 0,6 7 41 0 0,-15-13-3 0 0,0 1 1 0 0,-1 0-1 0 0,0 1 1 0 0,-2 0-1 0 0,6 11 3 0 0,1 14 0 0 0,4 5 0 0 0,-7-18 0 0 0,-2 2 0 0 0,0-1 0 0 0,-2 1 0 0 0,1 14 0 0 0,4 6 0 0 0,-5-13 9 0 0,-2 1 0 0 0,-1 4-9 0 0,0 1 78 0 0,-4-14 19 0 0,-1-1-1 0 0,-1 1 1 0 0,-2 24-97 0 0,0-10 150 0 0,2 5-150 0 0,0-31 24 0 0,0 0 12 0 0,0 1 0 0 0,-1-1 0 0 0,-2 11-36 0 0,-2-3 11 0 0,1-9 12 0 0,2 1-1 0 0,-1 0 1 0 0,2 5-23 0 0,1 178 147 0 0,-2-165-122 0 0,-1 87 23 0 0,3-101-48 0 0,1 0 0 0 0,0 1 1 0 0,2-1-1 0 0,4 12 0 0 0,2 1 0 0 0,1 3 0 0 0,2 17 0 0 0,-9-37 0 0 0,2 1 0 0 0,0-1 0 0 0,1 0 0 0 0,1 0 0 0 0,2 2 0 0 0,5 11 0 0 0,-10-19 0 0 0,1-1 0 0 0,0 0 0 0 0,0 0 0 0 0,1-1 0 0 0,0 0 0 0 0,1 0 0 0 0,0 0 0 0 0,6 3 0 0 0,-9-6 0 0 0,1-1 0 0 0,-1 0 0 0 0,2 0 0 0 0,-1-1 0 0 0,0 0 0 0 0,1 0 0 0 0,0 0 0 0 0,0-1 0 0 0,0 0 0 0 0,0 0 0 0 0,5 1 0 0 0,5-1-387 0 0,1-1 0 0 0,-1 0-1 0 0,0-1 1 0 0,0-1 0 0 0,1-1-1 0 0,-1 0 388 0 0,15-3-6363 0 0</inkml:trace>
  <inkml:trace contextRef="#ctx0" brushRef="#br0" timeOffset="-163843.499">15604 5079 14896 0 0,'0'0'433'0'0,"0"0"0"0"0,-1 0-277 0 0,0 0-153 0 0,0 0 1 0 0,0 1-1 0 0,1-1 0 0 0,-1 0 0 0 0,0 0 1 0 0,0 0-1 0 0,0 1 0 0 0,1-1 0 0 0,-1 0 1 0 0,0 1-1 0 0,1-1 0 0 0,-1 0 0 0 0,0 1 0 0 0,1-1 1 0 0,-1 1-1 0 0,0-1 0 0 0,1 1 0 0 0,-1 0 1 0 0,1-1-1 0 0,-1 1 0 0 0,1 0 0 0 0,-1-1 1 0 0,1 1-1 0 0,-1 0 0 0 0,1-1 0 0 0,0 2-3 0 0,-1 0 30 0 0,-4 6 58 0 0,1 1 0 0 0,0-1 1 0 0,1 1-1 0 0,0 0 0 0 0,1 1 1 0 0,0-1-1 0 0,0 0 0 0 0,0 7-88 0 0,-3 13 253 0 0,-6 36 885 0 0,2 0 0 0 0,4 1 0 0 0,3 47-1138 0 0,1-101 8 0 0,2 0 0 0 0,-1 0 1 0 0,2 0-1 0 0,-1-1 0 0 0,2 1 1 0 0,-1 0-1 0 0,2-1 0 0 0,2 6-8 0 0,-6-16-96 0 0,0-1 0 0 0,0 0 0 0 0,0 0-181 0 0,-13-9-4413 0 0,8 1-1030 0 0</inkml:trace>
  <inkml:trace contextRef="#ctx0" brushRef="#br0" timeOffset="-163548.951">15361 5373 11920 0 0,'-2'-2'93'0'0,"0"0"0"0"0,0 0 0 0 0,0 0 0 0 0,0-1 0 0 0,0 2 0 0 0,0-1 1 0 0,0 0-1 0 0,-1 0 0 0 0,1 1 0 0 0,-1-1 0 0 0,1 1 0 0 0,-1 0 0 0 0,0 0 1 0 0,0 0-94 0 0,2 1 14 0 0,1 0 0 0 0,0 0 1 0 0,-1 0-1 0 0,1 0 0 0 0,-1 0 1 0 0,1 0-1 0 0,-1 0 1 0 0,1 0-1 0 0,0 0 0 0 0,-1 0 1 0 0,1-1-1 0 0,-1 1 0 0 0,1 0 1 0 0,0 0-1 0 0,-1 0 1 0 0,1 0-1 0 0,0-1 0 0 0,-1 1 1 0 0,1 0-1 0 0,-1 0 0 0 0,1-1 1 0 0,0 1-1 0 0,0 0 1 0 0,-1-1-1 0 0,1 1 0 0 0,0 0 1 0 0,-1-1-1 0 0,1 1 0 0 0,0 0 1 0 0,0-1-1 0 0,0 1-14 0 0,-1-1 113 0 0,0 0 507 0 0,1 1 27 0 0,0 0-43 0 0,0 0-211 0 0,0 0-89 0 0,7 5 245 0 0,4 0-434 0 0,0-1 0 0 0,1 0 0 0 0,0-1-1 0 0,0 0 1 0 0,0 0 0 0 0,0-2 0 0 0,0 1-1 0 0,2-2-114 0 0,30 1-257 0 0,27-4 257 0 0,-48 2-185 0 0,7-2-361 0 0,0-1-1 0 0,12-4 547 0 0,-17 3-857 0 0,1 0 0 0 0,0 2 1 0 0,14 1 856 0 0,-37 1 21 0 0,0 2 0 0 0,0-1 0 0 0,0 0 0 0 0,0 1 0 0 0,0-1 0 0 0,0 1 0 0 0,0 0 0 0 0,0 0 0 0 0,0 0 0 0 0,0 0 0 0 0,0 1 0 0 0,0-1 0 0 0,-1 1 0 0 0,1 0 0 0 0,-1-1 0 0 0,1 1 0 0 0,1 2-21 0 0,-1-1 292 0 0,0 1 0 0 0,-1-1-1 0 0,1 1 1 0 0,-1 0 0 0 0,0 0 0 0 0,0 0-1 0 0,0 0 1 0 0,0 0 0 0 0,-1 0 0 0 0,0 1 0 0 0,1 2-292 0 0,0 4 438 0 0,0 0 0 0 0,-1 0 0 0 0,-1 1 1 0 0,0-1-1 0 0,0 0 0 0 0,-1 1 1 0 0,-1-1-1 0 0,0 0 0 0 0,-1 4-438 0 0,-4 4-386 0 0,0 0-1 0 0,-1 0 0 0 0,-5 8 387 0 0,10-21-4893 0 0,-1-2-1629 0 0</inkml:trace>
  <inkml:trace contextRef="#ctx0" brushRef="#br0" timeOffset="-162853.792">15129 4288 11024 0 0,'0'0'35'0'0,"0"0"-1"0"0,0 0 1 0 0,0 0 0 0 0,1 0 0 0 0,-1 0 0 0 0,0 0 0 0 0,0 0-1 0 0,0 0 1 0 0,0 0 0 0 0,0 0 0 0 0,0-1 0 0 0,0 1 0 0 0,0 0-1 0 0,1 0 1 0 0,-1 0 0 0 0,0 0 0 0 0,0 0 0 0 0,0 0 0 0 0,0-1 0 0 0,0 1-1 0 0,0 0 1 0 0,0 0 0 0 0,0 0 0 0 0,0 0 0 0 0,0 0 0 0 0,0-1-1 0 0,0 1 1 0 0,0 0 0 0 0,0 0 0 0 0,0 0 0 0 0,0 0 0 0 0,0 0-1 0 0,0-1 1 0 0,0 1 0 0 0,0 0 0 0 0,0 0 0 0 0,0 0 0 0 0,0 0 0 0 0,0 0-1 0 0,-1-1 1 0 0,1 1 0 0 0,0 0 0 0 0,0 0 0 0 0,0 0 0 0 0,0 0-1 0 0,0 0 1 0 0,0 0 0 0 0,0 0 0 0 0,0 0 0 0 0,-1-1 0 0 0,1 1-1 0 0,0 0 1 0 0,0 0 0 0 0,0 0 0 0 0,0 0-35 0 0,11 0 3504 0 0,-11 1-3465 0 0,1 0 1 0 0,-1 0 0 0 0,0 1 0 0 0,1-1 0 0 0,-1 0 0 0 0,0 1 0 0 0,0-1 0 0 0,0 0 0 0 0,0 0 0 0 0,0 1 0 0 0,0-1 0 0 0,0 0 0 0 0,0 1 0 0 0,-1-1 0 0 0,1 1-40 0 0,-1-1 57 0 0,0 1 0 0 0,-1-1 1 0 0,1 1-1 0 0,0-1 0 0 0,-1 1 1 0 0,1-1-1 0 0,-1 0 0 0 0,1 0 0 0 0,-2 1-57 0 0,0 1 41 0 0,1-2-18 0 0,1 0-1 0 0,-1 0 0 0 0,0 1 0 0 0,1-1 0 0 0,-1 0 0 0 0,0 0 0 0 0,0-1 1 0 0,0 1-1 0 0,0 0 0 0 0,0-1 0 0 0,0 1 0 0 0,0-1 0 0 0,0 1 0 0 0,0-1 1 0 0,0 0-1 0 0,0 0 0 0 0,0 0 0 0 0,0 0 0 0 0,0 0 0 0 0,0 0 0 0 0,0-1 1 0 0,0 1-1 0 0,0-1 0 0 0,1 1 0 0 0,-1-1 0 0 0,0 0 0 0 0,0 0 0 0 0,-1 0-22 0 0,3 0 5 0 0,0 1 0 0 0,0-1 0 0 0,0 1 0 0 0,0-1 0 0 0,0 1 0 0 0,0-1 0 0 0,0 1 0 0 0,0-1 0 0 0,0 1-1 0 0,0-1 1 0 0,0 0 0 0 0,0 1 0 0 0,0-1 0 0 0,0 1 0 0 0,0-1 0 0 0,1 1 0 0 0,-1-1 0 0 0,0 1-1 0 0,0 0 1 0 0,1-1 0 0 0,-1 1 0 0 0,0-1 0 0 0,1 1-5 0 0,6-11 11 0 0,-5 9-21 0 0,0 1-1 0 0,0-1 0 0 0,0 1 0 0 0,0-1 0 0 0,1 1 0 0 0,-1 0 0 0 0,1 0 1 0 0,-1 0-1 0 0,1 0 0 0 0,-1 0 0 0 0,1 1 0 0 0,-1-1 0 0 0,1 1 1 0 0,0 0-1 0 0,-1 0 0 0 0,1 0 0 0 0,0 0 0 0 0,-1 0 0 0 0,1 0 0 0 0,-1 1 1 0 0,1-1-1 0 0,0 1 0 0 0,-1 0 0 0 0,1 0 0 0 0,-1 0 11 0 0,2 1 2 0 0,0 0 0 0 0,0 0-1 0 0,0 0 1 0 0,-1 0 0 0 0,1 1 0 0 0,-1-1-1 0 0,0 1 1 0 0,0 0 0 0 0,0 0-1 0 0,0 0 1 0 0,0 0 0 0 0,-1 1 0 0 0,1-1-1 0 0,-1 1 1 0 0,0 0-2 0 0,-1-2 37 0 0,0 0 0 0 0,-1-1 0 0 0,1 1-1 0 0,0 0 1 0 0,-1-1 0 0 0,1 1 0 0 0,-1 0 0 0 0,0 0 0 0 0,0 0-1 0 0,0-1 1 0 0,0 1 0 0 0,0 0 0 0 0,0 0 0 0 0,0 0 0 0 0,0-1-1 0 0,-1 1 1 0 0,1 0 0 0 0,-1 0 0 0 0,1-1 0 0 0,-1 1 0 0 0,0 0-1 0 0,0-1 1 0 0,1 1 0 0 0,-1-1 0 0 0,0 1 0 0 0,-1-1 0 0 0,1 1-1 0 0,0-1 1 0 0,0 0 0 0 0,0 1 0 0 0,-1-1 0 0 0,1 0 0 0 0,-1 0-1 0 0,1 0 1 0 0,-1 0 0 0 0,1 0 0 0 0,-2 0-37 0 0,0 1 90 0 0,-1 0 1 0 0,0-1-1 0 0,0 1 1 0 0,0-1-1 0 0,0 1 1 0 0,0-1-1 0 0,0-1 1 0 0,0 1-1 0 0,-1 0 1 0 0,1-1-1 0 0,0 0 0 0 0,0 0 1 0 0,-1 0-1 0 0,-3-1-90 0 0,7 0 9 0 0,0 1-1 0 0,-1-1 1 0 0,1 1-1 0 0,0-1 1 0 0,0 0-1 0 0,0 0 1 0 0,0 0-1 0 0,0 1 1 0 0,0-1-1 0 0,0 0 1 0 0,0 0-1 0 0,0 0 1 0 0,0 0-1 0 0,0-1 1 0 0,1 1-1 0 0,-1 0 1 0 0,0 0-1 0 0,1 0 1 0 0,-1-1-1 0 0,1 1 1 0 0,-1 0-1 0 0,1-1 1 0 0,0 1-1 0 0,-1 0 1 0 0,1-1-1 0 0,0 1 1 0 0,0 0-1 0 0,0-1 1 0 0,0 1-1 0 0,0 0 1 0 0,1-1-1 0 0,-1 1 1 0 0,0-2-9 0 0,1-1 13 0 0,0-1 0 0 0,0 0 1 0 0,0 1-1 0 0,1-1 0 0 0,-1 1 1 0 0,1-1-1 0 0,0 1 0 0 0,0 0 0 0 0,1-1-13 0 0,2-3-13 0 0,1 1-1 0 0,0-1 0 0 0,1 1 1 0 0,-1 1-1 0 0,1-1 0 0 0,1 1 1 0 0,1-1 13 0 0,-4 4-13 0 0,-1 0 0 0 0,1 0 0 0 0,0 0 0 0 0,0 1 0 0 0,0 0 0 0 0,0 0 0 0 0,1 1 0 0 0,-1-1 0 0 0,0 1 0 0 0,1 0 0 0 0,-1 0 0 0 0,1 1 0 0 0,-1 0 13 0 0,2 2-80 0 0,-6-2 73 0 0,-1 0 0 0 0,1 0 0 0 0,-1 0 0 0 0,0 0 0 0 0,1 1-1 0 0,-1-1 1 0 0,1 0 0 0 0,-1 0 0 0 0,0 1 0 0 0,1-1 0 0 0,-1 0 0 0 0,0 1-1 0 0,1-1 1 0 0,-1 1 0 0 0,0-1 0 0 0,0 0 0 0 0,1 1 0 0 0,-1-1-1 0 0,0 1 1 0 0,0-1 0 0 0,0 0 0 0 0,1 1 0 0 0,-1-1 0 0 0,0 1 0 0 0,0-1-1 0 0,0 1 1 0 0,0-1 0 0 0,0 1 0 0 0,0-1 0 0 0,0 1 0 0 0,0-1 7 0 0,-2 14-1025 0 0,2-14 803 0 0,-3 9-4492 0 0,-2 4-1567 0 0</inkml:trace>
  <inkml:trace contextRef="#ctx0" brushRef="#br0" timeOffset="-162284.771">15004 5437 12896 0 0,'0'0'297'0'0,"0"0"39"0"0,2-1 16 0 0,-2 0-267 0 0,2-2 27 0 0,12 0 110 0 0,-9 3-313 0 0,0-1 248 0 0,0 0-1 0 0,0 1 1 0 0,0 0 0 0 0,1 0-1 0 0,2 1-156 0 0,-8-1 70 0 0,1 0-1 0 0,0 0 0 0 0,0 0 1 0 0,0 0-1 0 0,0 1 0 0 0,-1-1 1 0 0,1 0-1 0 0,0 1 0 0 0,0-1 1 0 0,0 0-1 0 0,-1 1 0 0 0,1-1 0 0 0,0 1 1 0 0,-1-1-1 0 0,1 1 0 0 0,0 0 1 0 0,-1-1-1 0 0,1 1 0 0 0,-1 0 1 0 0,1-1-1 0 0,-1 1 0 0 0,1 0 0 0 0,-1-1 1 0 0,1 1-1 0 0,-1 0 0 0 0,0 0 1 0 0,0 0-1 0 0,1-1 0 0 0,-1 1 1 0 0,0 0-1 0 0,0 0 0 0 0,0 0 1 0 0,0 0-1 0 0,0 0-69 0 0,0 2 56 0 0,-1-1 1 0 0,1 1 0 0 0,-1-1-1 0 0,0 1 1 0 0,0-1-1 0 0,0 1 1 0 0,0-1 0 0 0,0 0-1 0 0,0 1 1 0 0,-1-1-1 0 0,1 0 1 0 0,-1 0-1 0 0,0 0 1 0 0,1 0 0 0 0,-1 0-1 0 0,0-1 1 0 0,0 1-1 0 0,-1 0-56 0 0,-8 8 271 0 0,9-8-240 0 0,-1 0 0 0 0,1 0 0 0 0,-1 0 0 0 0,1-1 0 0 0,-1 1 0 0 0,0-1 0 0 0,0 0 0 0 0,0 0 0 0 0,0 0 0 0 0,0 0 0 0 0,0 0 0 0 0,0-1 0 0 0,0 0 0 0 0,0 1-31 0 0,-2-1 32 0 0,-1 1 0 0 0,1-1 0 0 0,-1 0 0 0 0,1-1 0 0 0,0 1 0 0 0,-1-1 0 0 0,1 0-1 0 0,-2-1-31 0 0,4 1 0 0 0,0 0 0 0 0,0-1 0 0 0,1 1 0 0 0,-1-1 0 0 0,0 0 0 0 0,1 0 0 0 0,-1 0 0 0 0,1 0-1 0 0,-1-1 1 0 0,1 1 0 0 0,0 0 0 0 0,0-1 0 0 0,0 0 0 0 0,0 1 0 0 0,0-3 0 0 0,-8-10-21 0 0,9 15 10 0 0,1-1 0 0 0,-1 1 0 0 0,1-1-1 0 0,0 1 1 0 0,-1-1 0 0 0,1 1 0 0 0,0-1 0 0 0,0 0 0 0 0,-1 1 0 0 0,1-1 0 0 0,0 0 0 0 0,0 1 0 0 0,0-1 0 0 0,0 0 0 0 0,0 1 0 0 0,0-1 0 0 0,0 0 0 0 0,0 1-1 0 0,0-1 1 0 0,0 0 0 0 0,0 1 0 0 0,1-1 0 0 0,-1 0 0 0 0,0 1 0 0 0,0-1 0 0 0,1 0 11 0 0,0-1-28 0 0,0 1 1 0 0,0-1-1 0 0,1 0 1 0 0,-1 0-1 0 0,1 1 0 0 0,-1-1 1 0 0,1 1-1 0 0,-1-1 1 0 0,2 1 27 0 0,5-5-105 0 0,0 1 1 0 0,1 0-1 0 0,7-3 105 0 0,-10 5-15 0 0,-1 1-1 0 0,1 1 0 0 0,0-1 0 0 0,0 1 0 0 0,0 0 0 0 0,0 0 0 0 0,0 1 1 0 0,0 0-1 0 0,0 0 0 0 0,0 0 0 0 0,0 1 0 0 0,0 0 0 0 0,-1 0 0 0 0,1 0 0 0 0,0 1 1 0 0,0 0-1 0 0,-1 0 0 0 0,1 0 0 0 0,-1 1 0 0 0,2 1 16 0 0,-6-4-4 0 0,3 3 29 0 0,0-1 0 0 0,0 1 1 0 0,0 0-1 0 0,0 0 0 0 0,0 1 0 0 0,-1-1-25 0 0,-2-2 22 0 0,0 1-1 0 0,0-1 1 0 0,0 0 0 0 0,0 1-1 0 0,-1-1 1 0 0,1 1-1 0 0,-1-1 1 0 0,1 1-1 0 0,-1-1 1 0 0,1 1 0 0 0,-1-1-1 0 0,0 1 1 0 0,0-1-1 0 0,0 1 1 0 0,1-1-1 0 0,-2 1 1 0 0,1-1 0 0 0,0 1-1 0 0,0-1 1 0 0,0 1-22 0 0,-8 28-235 0 0,7-28-452 0 0,-4 3-37 0 0</inkml:trace>
  <inkml:trace contextRef="#ctx0" brushRef="#br0" timeOffset="-161849.475">16037 5044 14944 0 0,'0'0'340'0'0,"0"0"50"0"0,0 0 24 0 0,0 0-54 0 0,0 0-195 0 0,0 0 67 0 0,-8 7 654 0 0,5-5-694 0 0,1-1-1 0 0,-1 1 1 0 0,0-1-1 0 0,1 0 1 0 0,-1 0-1 0 0,0 0 1 0 0,0 0-1 0 0,0-1 0 0 0,0 1 1 0 0,0-1-1 0 0,1 0 1 0 0,-1 1-1 0 0,0-1 1 0 0,0-1-1 0 0,-1 1-191 0 0,2 0 124 0 0,1 0-114 0 0,1-1 0 0 0,0 1 0 0 0,-1-1 0 0 0,1 1 0 0 0,-1-1 0 0 0,1 1 0 0 0,0-1 0 0 0,-1 1 0 0 0,1-1 1 0 0,0 0-1 0 0,-1 1 0 0 0,1-1 0 0 0,0 0 0 0 0,0 1 0 0 0,0-1 0 0 0,0 1 0 0 0,0-1 0 0 0,0 0 0 0 0,0 1 0 0 0,0-1 0 0 0,0 0 0 0 0,0 1-10 0 0,0-1 6 0 0,0-1-12 0 0,1-1 1 0 0,0 1-1 0 0,0 0 0 0 0,0 0 1 0 0,0 0-1 0 0,0 0 0 0 0,0 0 1 0 0,0 0-1 0 0,1 0 0 0 0,-1 0 1 0 0,1 1-1 0 0,0-1 0 0 0,-1 0 1 0 0,1 1-1 0 0,0-1 0 0 0,1 0 6 0 0,1 0-284 0 0,-1 0 0 0 0,0 0 0 0 0,1 0 0 0 0,0 0 0 0 0,0 1 0 0 0,-1-1-1 0 0,1 1 1 0 0,0 0 0 0 0,2 0 284 0 0,3 1-1107 0 0</inkml:trace>
  <inkml:trace contextRef="#ctx0" brushRef="#br0" timeOffset="-161017.992">16131 5304 14368 0 0,'0'0'330'0'0,"0"0"45"0"0,0 0 17 0 0,0 0-47 0 0,0 6-181 0 0,1 22 489 0 0,0-18-160 0 0,-1 1-1 0 0,0-1 1 0 0,0 1 0 0 0,-2 2-493 0 0,0 3 199 0 0,1-9 36 0 0,0 1 0 0 0,0-1 0 0 0,-1 1 1 0 0,0-1-1 0 0,-1 2-235 0 0,2-8 118 0 0,1-1-43 0 0,0 0-10 0 0,1-14 53 0 0,1 2-197 0 0,1 0-1 0 0,1 1 1 0 0,0-1 0 0 0,0 1 0 0 0,1 0 0 0 0,5-8 79 0 0,-7 13-96 0 0,1-1 1 0 0,1 1-1 0 0,-1 0 1 0 0,1 0-1 0 0,0 1 1 0 0,0 0-1 0 0,1-1 1 0 0,-1 1-1 0 0,1 1 1 0 0,0-1-1 0 0,3 0 96 0 0,-7 4 2 0 0,0 0-1 0 0,0 0 1 0 0,0 1-1 0 0,-1-1 0 0 0,1 1 1 0 0,0 0-1 0 0,0-1 0 0 0,0 1 1 0 0,0 0-1 0 0,0 0 1 0 0,0 0-1 0 0,0 0 0 0 0,0 1 1 0 0,-1-1-1 0 0,1 0 1 0 0,0 1-1 0 0,0 0 0 0 0,0-1 1 0 0,0 1-1 0 0,-1 0 0 0 0,1 0 1 0 0,0 0-1 0 0,-1 0 1 0 0,1 0-1 0 0,-1 0 0 0 0,1 0 1 0 0,-1 1-1 0 0,1-1 1 0 0,-1 0-1 0 0,0 1-1 0 0,3 3 78 0 0,0-1 0 0 0,0 1 1 0 0,-1 0-1 0 0,0 0 0 0 0,0 0 0 0 0,0 0 0 0 0,0 0 1 0 0,-1 1-1 0 0,0 0-78 0 0,1 1 116 0 0,-1 0 1 0 0,0-1-1 0 0,-1 1 0 0 0,0 0 1 0 0,0 0-1 0 0,0 0 1 0 0,-1 0-1 0 0,0 0 0 0 0,0 0 1 0 0,-1 4-117 0 0,0-1 90 0 0,1-8-52 0 0,0 0 1 0 0,0 0-1 0 0,0-1 0 0 0,-1 1 1 0 0,1 0-1 0 0,-1 0 0 0 0,1-1 0 0 0,-1 1 1 0 0,0 0-1 0 0,0 0-38 0 0,1-1 81 0 0,0-1-1 0 0,0 0-36 0 0,-2-2-101 0 0,0 0 0 0 0,1-1 0 0 0,-1 1 0 0 0,1-1 0 0 0,0 1 0 0 0,-1-1-1 0 0,1 1 1 0 0,1-1 0 0 0,-1 0 0 0 0,0 0 0 0 0,1 1 0 0 0,-1-1 0 0 0,1 0 0 0 0,0 0-1 0 0,0 0 1 0 0,0 0 0 0 0,0 0 0 0 0,0 1 0 0 0,1-1 0 0 0,0-2 57 0 0,1-8-302 0 0,2 0 0 0 0,0 0-1 0 0,4-9 303 0 0,-8 22-5 0 0,1-3-26 0 0,0 0 0 0 0,1 0 0 0 0,-1 0 0 0 0,1 1 0 0 0,0-1 0 0 0,0 0 0 0 0,0 1 0 0 0,0-1 0 0 0,0 1 0 0 0,0 0 0 0 0,2-1 31 0 0,-3 2-8 0 0,0 0-1 0 0,0 0 1 0 0,0 1 0 0 0,1-1 0 0 0,-1 0-1 0 0,0 1 1 0 0,0-1 0 0 0,1 1 0 0 0,-1-1-1 0 0,1 1 1 0 0,-1 0 0 0 0,0 0 0 0 0,1-1 0 0 0,-1 1-1 0 0,1 0 1 0 0,-1 0 0 0 0,1 0 0 0 0,-1 0-1 0 0,0 1 1 0 0,1-1 0 0 0,-1 0 0 0 0,1 1-1 0 0,-1-1 1 0 0,1 1 8 0 0,15 8 273 0 0,-1 1-1 0 0,-1 0 1 0 0,1 1-1 0 0,-1 1 1 0 0,5 6-273 0 0,6 3 138 0 0,-1 1-122 0 0,-12-10 263 0 0,0-1-1 0 0,1 0 0 0 0,0-1 0 0 0,13 7-278 0 0,-23-15 41 0 0,0 0-1 0 0,-1-1 1 0 0,1 1 0 0 0,0-1 0 0 0,0 0-1 0 0,0 0 1 0 0,0 0 0 0 0,0 0-1 0 0,0-1 1 0 0,0 1 0 0 0,0-1-1 0 0,0 0 1 0 0,0 0 0 0 0,0-1-1 0 0,0 1 1 0 0,0-1 0 0 0,0 0 0 0 0,0 0-1 0 0,0 0 1 0 0,0-1 0 0 0,0 1-1 0 0,2-2-40 0 0,-2 0 10 0 0,0 0-1 0 0,0-1 1 0 0,0 1-1 0 0,0-1 0 0 0,0 0 1 0 0,-1 0-1 0 0,0 0 1 0 0,0 0-1 0 0,0 0 1 0 0,0-1-1 0 0,-1 1 0 0 0,1-1 1 0 0,-1 0-1 0 0,0 0 1 0 0,-1 0-1 0 0,1 0 1 0 0,-1 0-1 0 0,0 0 1 0 0,0 0-1 0 0,-1-4-9 0 0,1-6-59 0 0,0 0-1 0 0,-1 0 1 0 0,-1 0-1 0 0,0 0 1 0 0,-1 0-1 0 0,-3-8 60 0 0,4 19-9 0 0,0 0-1 0 0,0 1 1 0 0,-1-1-1 0 0,1 0 1 0 0,-1 1-1 0 0,0 0 1 0 0,0-1-1 0 0,0 1 1 0 0,-1 0-1 0 0,1 0 1 0 0,-1 0-1 0 0,0 0 1 0 0,0 1-1 0 0,0-1 10 0 0,2 2 19 0 0,0 0 0 0 0,-1 0 0 0 0,1 0 0 0 0,0 1 0 0 0,0-1 0 0 0,-1 1 0 0 0,1-1-1 0 0,0 1 1 0 0,-1-1 0 0 0,1 1 0 0 0,0 0 0 0 0,-1-1 0 0 0,1 1 0 0 0,-1 0 0 0 0,1 0 0 0 0,0 0 0 0 0,-1 0 0 0 0,1 0 0 0 0,-1 0 0 0 0,1 1 0 0 0,0-1 0 0 0,-1 0-1 0 0,1 1 1 0 0,0-1 0 0 0,-1 1 0 0 0,1-1 0 0 0,0 1 0 0 0,0 0 0 0 0,0 0 0 0 0,-1-1 0 0 0,1 1 0 0 0,0 0 0 0 0,0 0 0 0 0,0 0 0 0 0,0 0 0 0 0,0 0-1 0 0,1 0 1 0 0,-1 1 0 0 0,0-1 0 0 0,0 0-19 0 0,-2 4 17 0 0,0 0-1 0 0,0 1 0 0 0,1-1 1 0 0,-1 1-1 0 0,1 0 1 0 0,0-1-1 0 0,1 1 0 0 0,0 0 1 0 0,-1 0-1 0 0,2 0 1 0 0,-1 0-1 0 0,1 0 0 0 0,0 0 1 0 0,0 0-1 0 0,1 0 1 0 0,-1 0-1 0 0,1 0 0 0 0,1 0 1 0 0,-1 0-1 0 0,1 0 0 0 0,0-1 1 0 0,2 4-17 0 0,1 3-19 0 0,0-1-1 0 0,1-1 1 0 0,0 1 0 0 0,1-1-1 0 0,0 0 1 0 0,1 0 0 0 0,0-1-1 0 0,0 0 1 0 0,1-1 0 0 0,0 1-1 0 0,1-1 20 0 0,-5-5 18 0 0,0 0 0 0 0,-1-1 1 0 0,1 1-1 0 0,0-1 0 0 0,1 0 0 0 0,-1 0 0 0 0,0-1 0 0 0,1 0 0 0 0,-1 0 0 0 0,1 0-18 0 0,26 2-1232 0 0,-2-5-4505 0 0,-5-1-1206 0 0</inkml:trace>
  <inkml:trace contextRef="#ctx0" brushRef="#br0" timeOffset="-160202.353">17482 5188 18223 0 0,'0'0'414'0'0,"-26"5"1172"0"0,-10 7-939 0 0,23-8-297 0 0,1 0 0 0 0,-1 1 0 0 0,1 1 0 0 0,0 0 1 0 0,-10 7-351 0 0,22-13 6 0 0,-20 13 601 0 0,2 2 0 0 0,-8 7-607 0 0,20-16 42 0 0,1-1 0 0 0,0 1-1 0 0,0 0 1 0 0,1 0-1 0 0,-1 0 1 0 0,1 1-1 0 0,1 0 1 0 0,-1 0-1 0 0,0 4-41 0 0,0-2 11 0 0,2-5 7 0 0,1 0-1 0 0,-1 1 1 0 0,1-1-1 0 0,0 0 1 0 0,0 1-1 0 0,0-1 1 0 0,1 4-18 0 0,-2 9 11 0 0,2-14-24 0 0,-1 1 0 0 0,1-1-1 0 0,0 0 1 0 0,0 1 0 0 0,0-1 0 0 0,1 1-1 0 0,-1-1 1 0 0,2 2 13 0 0,0 3 12 0 0,0 0 1 0 0,1-1-1 0 0,1 1 1 0 0,-1-1-1 0 0,1 0 0 0 0,0 0 1 0 0,2 1-13 0 0,-5-6 19 0 0,1 0 0 0 0,0 1 1 0 0,0-1-1 0 0,1 0 0 0 0,-1 0 1 0 0,0 0-1 0 0,1 0 0 0 0,-1-1 1 0 0,1 1-1 0 0,-1-1 0 0 0,1 1 1 0 0,0-1-1 0 0,0 0 0 0 0,0 0 1 0 0,-1 0-1 0 0,1 0 0 0 0,0-1 1 0 0,0 1-1 0 0,0-1 0 0 0,3 0-19 0 0,1 0 27 0 0,1 0-1 0 0,-1-1 1 0 0,0 0-1 0 0,1-1 0 0 0,-1 0 1 0 0,0 0-1 0 0,0 0 1 0 0,0-1-1 0 0,0 0 1 0 0,0 0-1 0 0,-1-1 1 0 0,1 0-1 0 0,-1 0 0 0 0,0 0 1 0 0,0-1-1 0 0,-1 0 1 0 0,1 0-1 0 0,-1 0 1 0 0,0-1-1 0 0,-1 0 1 0 0,1 0-1 0 0,-1 0 0 0 0,0 0 1 0 0,-1-1-1 0 0,1 0 1 0 0,-1 0-1 0 0,-1 0 1 0 0,1 0-1 0 0,-1 0 1 0 0,1-4-27 0 0,3-21-29 0 0,0 0 0 0 0,-2 0 1 0 0,-1-1-1 0 0,-2 1 0 0 0,-1-1 1 0 0,-2 1-1 0 0,-1 0 0 0 0,-2-5 29 0 0,-4-45-124 0 0,8 75 142 0 0,1-1 0 0 0,0 1 0 0 0,1 0 0 0 0,1-7-18 0 0,-2 12 31 0 0,-13 66 34 0 0,-4 50-65 0 0,12-67-44 0 0,1 1 0 0 0,3 40 44 0 0,3-75 0 0 0,0 0 0 0 0,1 1 0 0 0,0-1 0 0 0,1 0 0 0 0,0 0 0 0 0,1-1 0 0 0,0 1 0 0 0,-3-9 3 0 0,0 0-1 0 0,1 0 0 0 0,-1 0 0 0 0,1 0 1 0 0,0-1-1 0 0,0 1 0 0 0,0-1 1 0 0,0 0-1 0 0,1 1 0 0 0,-1-1 0 0 0,1-1 1 0 0,0 1-1 0 0,0-1 0 0 0,0 1 1 0 0,0-1-1 0 0,0 0 0 0 0,0 0 0 0 0,0-1 1 0 0,1 0-1 0 0,-1 1 0 0 0,1-1 1 0 0,-1-1-1 0 0,1 1 0 0 0,0-1 0 0 0,-1 1 1 0 0,1-1-1 0 0,-1-1 0 0 0,2 1-2 0 0,2-2-21 0 0,0 0-1 0 0,0 0 0 0 0,0-1 1 0 0,-1 0-1 0 0,0 0 1 0 0,1-1-1 0 0,-1 0 0 0 0,0 0 1 0 0,-1 0-1 0 0,1-1 0 0 0,-1 0 1 0 0,0-1-1 0 0,0 1 1 0 0,0-1-1 0 0,-1 0 0 0 0,3-5 22 0 0,12-16-135 0 0,-2 0-1 0 0,-1-2 1 0 0,6-12 135 0 0,-20 35-5 0 0,9-16-144 0 0,-1-1 1 0 0,0-1 0 0 0,3-15 148 0 0,-13 38 3 0 0,-1 0 0 0 0,0 1 0 0 0,1-1 0 0 0,-1 0 1 0 0,0 1-1 0 0,0-1 0 0 0,1 0 0 0 0,-1 1 1 0 0,0-1-1 0 0,0 0 0 0 0,0 0 0 0 0,0 1 0 0 0,0-1 1 0 0,0 0-1 0 0,0 0 0 0 0,0 1 0 0 0,0-1 1 0 0,-1 0-1 0 0,1 1 0 0 0,0-1 0 0 0,0 0 0 0 0,-1 0 1 0 0,1 1-1 0 0,0-1 0 0 0,-1 1 0 0 0,1-1 1 0 0,-1 0-1 0 0,1 1 0 0 0,-1-1 0 0 0,1 1 0 0 0,-1-1 1 0 0,1 1-1 0 0,-1-1 0 0 0,1 1 0 0 0,-1-1 0 0 0,0 1 1 0 0,1 0-1 0 0,-1-1 0 0 0,0 1 0 0 0,1 0 1 0 0,-1 0-1 0 0,0-1 0 0 0,1 1 0 0 0,-2 0-3 0 0,0 0 31 0 0,-1 0-1 0 0,1 0 0 0 0,-1 0 1 0 0,1 0-1 0 0,0 0 1 0 0,-1 1-1 0 0,1-1 1 0 0,0 1-1 0 0,-1 0 0 0 0,1 0 1 0 0,0 0-1 0 0,-2 1-30 0 0,-3 2 23 0 0,1 1 0 0 0,0 0 0 0 0,0 0 0 0 0,0 0-1 0 0,1 1 1 0 0,-1 0 0 0 0,2 0 0 0 0,-1 0 0 0 0,1 1-1 0 0,-1 0 1 0 0,2-1 0 0 0,-3 5-23 0 0,0 4 3 0 0,-1 1 0 0 0,2-1 0 0 0,0 1-1 0 0,1 0 1 0 0,-1 8-3 0 0,3-13 3 0 0,1-1 1 0 0,0 1-1 0 0,1-1 0 0 0,0 1 0 0 0,1 3-3 0 0,0-8 11 0 0,0-1 1 0 0,0 1-1 0 0,0 0 0 0 0,1-1 0 0 0,0 1 0 0 0,0-1 1 0 0,0 0-1 0 0,1 0 0 0 0,0 0 0 0 0,1 2-11 0 0,-2-5 4 0 0,0 1 0 0 0,0-1 0 0 0,1 0-1 0 0,-1 0 1 0 0,1 0 0 0 0,-1 0 0 0 0,1 0-1 0 0,0 0 1 0 0,-1-1 0 0 0,1 1 0 0 0,0-1-1 0 0,0 0 1 0 0,0 0 0 0 0,0 0 0 0 0,0 0 0 0 0,1-1-1 0 0,-1 1 1 0 0,0-1 0 0 0,0 0 0 0 0,0 0-1 0 0,0 0 1 0 0,1 0 0 0 0,0 0-4 0 0,11-2 74 0 0,0-1 0 0 0,-1 0 1 0 0,1 0-1 0 0,5-4-74 0 0,-15 6 0 0 0,24-8-49 0 0,0-1 1 0 0,26-14 48 0 0,-9-3-7137 0 0,-21 8-676 0 0</inkml:trace>
  <inkml:trace contextRef="#ctx0" brushRef="#br0" timeOffset="-159718.914">16877 5360 11256 0 0,'0'0'256'0'0,"0"0"34"0"0,1-1 21 0 0,9-5 155 0 0,1 0 0 0 0,-1 1 1 0 0,1 0-1 0 0,0 1 0 0 0,0 1 0 0 0,0-1 1 0 0,1 2-1 0 0,-1 0 0 0 0,1 0 0 0 0,9 0-466 0 0,-8 4 597 0 0,-11-2-339 0 0,-1 1-1 0 0,0-1 1 0 0,0 0 0 0 0,1 0 0 0 0,-1 0 0 0 0,0 0-1 0 0,1 0 1 0 0,-1 0 0 0 0,0 0 0 0 0,0 0-1 0 0,1-1-257 0 0,-24 10 700 0 0,19-9-650 0 0,0 1-1 0 0,0-1 0 0 0,1 1 0 0 0,-1-1 1 0 0,0 0-1 0 0,0 0 0 0 0,0 0 0 0 0,1 0 1 0 0,-3-1-50 0 0,-19-1 48 0 0,17 5-312 0 0,6-2-3280 0 0,1-1-2863 0 0</inkml:trace>
  <inkml:trace contextRef="#ctx0" brushRef="#br0" timeOffset="-158423.941">18140 5162 11864 0 0,'0'0'266'0'0,"0"0"44"0"0,0 0 12 0 0,0 0-34 0 0,-3 14-105 0 0,1-9 238 0 0,0 0-1 0 0,1 1 1 0 0,-1-1 0 0 0,1 0-1 0 0,0 1 1 0 0,0-1 0 0 0,1 1 0 0 0,0 4-421 0 0,-2 10 1219 0 0,1-5-477 0 0,1-1 0 0 0,0 0-1 0 0,3 12-741 0 0,-2-10 312 0 0,3 26 433 0 0,3 32 250 0 0,-3 0 0 0 0,-6 64-995 0 0,2-114 74 0 0,0-18-52 0 0,0 0 0 0 0,0 1 0 0 0,0-1 0 0 0,-1 0 0 0 0,0 0-1 0 0,0 0 1 0 0,-1 0 0 0 0,0 1-22 0 0,2-3 24 0 0,-1-2 24 0 0,0-1-44 0 0,0 0 0 0 0,0 0 0 0 0,-1 0 0 0 0,1-1 0 0 0,0 1-1 0 0,0 0 1 0 0,0-1 0 0 0,-1 1 0 0 0,1 0 0 0 0,0-1 0 0 0,-1 0-1 0 0,1 1 1 0 0,0-1 0 0 0,-1 0 0 0 0,1 0 0 0 0,-1 1 0 0 0,1-1-1 0 0,0 0 1 0 0,-1 0 0 0 0,1-1 0 0 0,-1 1 0 0 0,1 0 0 0 0,0 0 0 0 0,-1-1-1 0 0,1 1 1 0 0,0-1 0 0 0,-1 1 0 0 0,1-1 0 0 0,0 1 0 0 0,0-1-1 0 0,0 0 1 0 0,-1 0 0 0 0,0 0-4 0 0,-1-2-37 0 0,-1 0-1 0 0,1 0 1 0 0,0 0 0 0 0,0-1-1 0 0,0 1 1 0 0,0-1 0 0 0,0 1-1 0 0,-1-4 38 0 0,0-1-108 0 0,0 1 0 0 0,1-1-1 0 0,0 0 1 0 0,0-1 0 0 0,1 1-1 0 0,0 0 1 0 0,1-1-1 0 0,0 1 1 0 0,0-1 0 0 0,1 1-1 0 0,0-3 109 0 0,1-4-94 0 0,0 0-1 0 0,2 1 0 0 0,-1-1 1 0 0,2 1-1 0 0,0 0 0 0 0,3-4 95 0 0,10-31-227 0 0,3 2 0 0 0,9-14 227 0 0,-20 44-36 0 0,1 0-1 0 0,1 0 1 0 0,0 2-1 0 0,1-1 1 0 0,1 1-1 0 0,0 1 1 0 0,13-10 36 0 0,-10 12-31 0 0,1 1 1 0 0,0 0-1 0 0,0 2 0 0 0,1 0 1 0 0,1 1-1 0 0,0 1 0 0 0,0 0 1 0 0,0 2-1 0 0,1 0 0 0 0,7 0 31 0 0,-22 4 39 0 0,-1 0-1 0 0,1 1 0 0 0,0 0 0 0 0,-1 0 0 0 0,1 0 0 0 0,4 1-38 0 0,-7-1 38 0 0,0 0-1 0 0,-1 1 0 0 0,1-1 0 0 0,0 1 0 0 0,-1-1 0 0 0,1 1 0 0 0,-1 0 0 0 0,1-1 0 0 0,0 1 0 0 0,-1 0 0 0 0,0 0 0 0 0,1 0 0 0 0,-1 0 0 0 0,1 0 0 0 0,-1 0 0 0 0,0 1 0 0 0,0-1 0 0 0,1 1-37 0 0,-2 0 44 0 0,0 0 0 0 0,0 0 0 0 0,0 0 0 0 0,0 0 0 0 0,0 0 0 0 0,0 0 0 0 0,-1-1 0 0 0,1 1 0 0 0,0 0 0 0 0,-1 0 0 0 0,0 0 0 0 0,1-1 0 0 0,-1 1 0 0 0,0 0 0 0 0,0-1 0 0 0,0 1-44 0 0,-2 3 62 0 0,0-1 0 0 0,0 0 0 0 0,0 0 0 0 0,-1-1 0 0 0,1 1 0 0 0,-1-1 0 0 0,0 1 0 0 0,-1 0-62 0 0,-37 23 258 0 0,17-11-118 0 0,-20 13-13 0 0,15-10-88 0 0,1 1-1 0 0,0 2 0 0 0,-22 22-38 0 0,47-40-1 0 0,-1 0 0 0 0,1 0 1 0 0,1 0-1 0 0,-1 1 0 0 0,0 0 0 0 0,1-1 0 0 0,0 1 0 0 0,0 1 0 0 0,1-1 0 0 0,-1 0 0 0 0,1 1 0 0 0,1-1 0 0 0,-1 1 1 0 0,2-4-2 0 0,-1-1 0 0 0,1 0 0 0 0,0 0-1 0 0,0 1 1 0 0,1-1 0 0 0,-1 0 0 0 0,0 0 0 0 0,0 1-1 0 0,0-1 1 0 0,1 0 0 0 0,-1 0 0 0 0,1 0 0 0 0,-1 0-1 0 0,1 1 1 0 0,-1-1 0 0 0,1 0 0 0 0,0 0 0 0 0,0 0-1 0 0,-1 0 1 0 0,1 0 0 0 0,0 0 0 0 0,0-1 0 0 0,0 1-1 0 0,0 0 1 0 0,0 0 0 0 0,0-1 0 0 0,0 1 0 0 0,0 0-1 0 0,0-1 1 0 0,0 1 0 0 0,1-1 0 0 0,-1 0 0 0 0,0 1-1 0 0,1-1 3 0 0,3 2-7 0 0,0-1 0 0 0,0 0 0 0 0,0 0 0 0 0,0 0 0 0 0,0-1 0 0 0,0 0-1 0 0,0 0 1 0 0,1 0 7 0 0,23-4-9 0 0,0-1-1 0 0,0-1 0 0 0,18-7 10 0 0,83-34-45 0 0,-116 41 32 0 0,0-1 0 0 0,-1 0 0 0 0,0-1-1 0 0,-1 0 1 0 0,0-2 0 0 0,0 1 0 0 0,-1-1 0 0 0,0-1 0 0 0,8-10 13 0 0,1 0 3 0 0,-14 15 5 0 0,0 0 0 0 0,-1 0 0 0 0,1-1 1 0 0,-1 0-1 0 0,0 0 0 0 0,-1-1 0 0 0,1-2-8 0 0,-5 10 0 0 0,1-2 7 0 0,1 0 0 0 0,-1 0 0 0 0,-1 0 0 0 0,1 0 0 0 0,0 0-1 0 0,-1 0 1 0 0,1-1 0 0 0,-1 1 0 0 0,1 0 0 0 0,-1 0 0 0 0,0-1-1 0 0,0 1 1 0 0,0 0 0 0 0,0-1 0 0 0,-1 1-7 0 0,1 1 7 0 0,0 1-1 0 0,0-1 1 0 0,0 1-1 0 0,0-1 1 0 0,-1 1-1 0 0,1 0 1 0 0,0-1 0 0 0,0 1-1 0 0,-1-1 1 0 0,1 1-1 0 0,0 0 1 0 0,0-1 0 0 0,-1 1-1 0 0,1 0 1 0 0,-1-1-1 0 0,1 1 1 0 0,0 0-1 0 0,-1-1 1 0 0,1 1 0 0 0,-1 0-1 0 0,1 0 1 0 0,0 0-1 0 0,-1-1 1 0 0,1 1-1 0 0,-1 0 1 0 0,1 0 0 0 0,-1 0-1 0 0,1 0 1 0 0,-1 0-7 0 0,-13 1 83 0 0,13-1-56 0 0,-3 1-15 0 0,1-1-1 0 0,-1 1 0 0 0,1 0 1 0 0,0 1-1 0 0,0-1 0 0 0,-1 1 1 0 0,1-1-1 0 0,0 1 0 0 0,0 0 1 0 0,1 0-1 0 0,-1 0 0 0 0,0 0 1 0 0,1 1-1 0 0,-2 1-11 0 0,-5 5 54 0 0,1 1-1 0 0,0 1 1 0 0,-1 3-54 0 0,3-5 8 0 0,4-6-14 0 0,0 0 0 0 0,1 0-1 0 0,-1 0 1 0 0,1 0 0 0 0,0 0-1 0 0,0 1 1 0 0,0-1 0 0 0,1 0-1 0 0,-1 0 1 0 0,1 1 0 0 0,0-1-1 0 0,-1 3 7 0 0,2 2-19 0 0,-1 0 0 0 0,1 0 0 0 0,1 0 0 0 0,1 5 19 0 0,-3-13-2 0 0,0 1-1 0 0,1 0 1 0 0,-1 0 0 0 0,0 0-1 0 0,1 0 1 0 0,-1 0-1 0 0,0-1 1 0 0,1 1 0 0 0,-1 0-1 0 0,1 0 1 0 0,0-1-1 0 0,-1 1 1 0 0,1 0 0 0 0,0-1-1 0 0,-1 1 1 0 0,1 0-1 0 0,0-1 1 0 0,0 1 0 0 0,-1-1-1 0 0,1 0 1 0 0,0 1-1 0 0,0-1 1 0 0,0 1-1 0 0,0-1 1 0 0,0 0 2 0 0,0 1-4 0 0,2 0 20 0 0,-1-1-1 0 0,0 1 0 0 0,0 0 1 0 0,1-1-1 0 0,-1 1 0 0 0,1-1 1 0 0,-1 0-1 0 0,0 0 0 0 0,1 0 1 0 0,-1 0-1 0 0,1 0 0 0 0,-1 0 0 0 0,0-1 1 0 0,1 1-1 0 0,-1-1 0 0 0,0 0 1 0 0,1 1-1 0 0,-1-1 0 0 0,0 0 1 0 0,0-1-1 0 0,0 1 0 0 0,0 0 1 0 0,2-2-16 0 0,6-4 5 0 0,0-1 0 0 0,0-1 1 0 0,-1 0-1 0 0,2-2-5 0 0,11-11 2 0 0,-16 17-26 0 0,0-1 0 0 0,1 1-1 0 0,0 1 1 0 0,0-1 0 0 0,0 1-1 0 0,1 1 1 0 0,0-1 0 0 0,1 1 24 0 0,-7 2-8 0 0,0 0 0 0 0,0 1 0 0 0,0-1 0 0 0,0 1 0 0 0,0 0 0 0 0,0-1 0 0 0,1 1 0 0 0,-1 0 0 0 0,0 0 0 0 0,0 1 0 0 0,0-1 0 0 0,0 0 0 0 0,0 1 0 0 0,0-1 0 0 0,1 1 0 0 0,-1 0 0 0 0,0 0 0 0 0,0-1 0 0 0,-1 1 0 0 0,1 1 0 0 0,0-1 0 0 0,0 0 0 0 0,0 0 0 0 0,-1 1 0 0 0,1-1 0 0 0,-1 1 0 0 0,1-1 0 0 0,-1 1 0 0 0,1 0 0 0 0,-1-1 0 0 0,0 1 0 0 0,0 0 0 0 0,0 0 8 0 0,7 15 44 0 0,-1-1 0 0 0,-1 1 0 0 0,0 0 0 0 0,2 14-44 0 0,4 12 192 0 0,-9-35-187 0 0,-1-1 22 0 0,0 1-1 0 0,1-1 0 0 0,0 0 1 0 0,0-1-1 0 0,3 5-26 0 0,-5-9-5 0 0,0-1 1 0 0,0 1-1 0 0,0-1 0 0 0,0 0 1 0 0,1 1-1 0 0,-1-1 0 0 0,0 0 1 0 0,1 0-1 0 0,-1 1 1 0 0,1-1-1 0 0,0-1 0 0 0,-1 1 1 0 0,1 0-1 0 0,0 0 0 0 0,-1 0 1 0 0,1-1-1 0 0,0 1 0 0 0,0-1 1 0 0,0 0-1 0 0,-1 1 0 0 0,1-1 1 0 0,0 0-1 0 0,0 0 1 0 0,0 0-1 0 0,0 0 5 0 0,19-5-1063 0 0,-1-4-4843 0 0,-2 1-1311 0 0</inkml:trace>
  <inkml:trace contextRef="#ctx0" brushRef="#br0" timeOffset="-157347.546">19388 5176 18399 0 0,'-6'0'900'0'0,"0"1"-765"0"0,1-1-1 0 0,-1 1 1 0 0,0 0-1 0 0,1 1 1 0 0,0-1-1 0 0,-1 1 1 0 0,1 0-1 0 0,0 0 1 0 0,-1 1-135 0 0,-46 28-162 0 0,37-21 289 0 0,-1 0-62 0 0,-1 1-1 0 0,2 1 1 0 0,0 0-1 0 0,0 1 1 0 0,1 1-1 0 0,1 0 0 0 0,1 1 1 0 0,0 0-1 0 0,-2 5-64 0 0,5-6 109 0 0,0 1 0 0 0,1 0-1 0 0,1 1 1 0 0,0 0 0 0 0,2 0-1 0 0,-2 5-108 0 0,7-19 18 0 0,-1 0-1 0 0,1 0 0 0 0,0-1 0 0 0,0 1 0 0 0,0 0 1 0 0,0 0-1 0 0,0 0 0 0 0,1-1 0 0 0,-1 1 0 0 0,0 0 1 0 0,1 0-1 0 0,-1-1 0 0 0,1 1 0 0 0,0 0 1 0 0,0-1-1 0 0,-1 1 0 0 0,1-1 0 0 0,0 1 0 0 0,0-1 1 0 0,1 1-1 0 0,-1-1 0 0 0,0 0 0 0 0,0 1 0 0 0,1-1 1 0 0,-1 0-1 0 0,0 0 0 0 0,1 0 0 0 0,0 0 0 0 0,-1 0 1 0 0,1 0-1 0 0,-1-1 0 0 0,1 1 0 0 0,0 0 1 0 0,-1-1-1 0 0,1 1 0 0 0,0-1 0 0 0,0 0 0 0 0,0 0 1 0 0,-1 1-1 0 0,1-1 0 0 0,0 0 0 0 0,0-1 0 0 0,0 1 1 0 0,1 0-18 0 0,9-3 73 0 0,1 0-1 0 0,0 0 1 0 0,-1-1 0 0 0,0-1 0 0 0,0 0 0 0 0,0-1 0 0 0,0 0 0 0 0,-1-1 0 0 0,0 0 0 0 0,0-1-73 0 0,12-9 67 0 0,-2-1 1 0 0,0-2-1 0 0,-1 0 0 0 0,1-3-67 0 0,0-4 57 0 0,-1-2 0 0 0,-1 0 0 0 0,-2-1 1 0 0,-1-1-1 0 0,2-6-57 0 0,-4 6 51 0 0,-2 0 0 0 0,-1-1 1 0 0,-1 0-1 0 0,-2 0 0 0 0,-1-1 1 0 0,1-17-52 0 0,-7 17 298 0 0,-1 32-276 0 0,0-1 0 0 0,0 1-1 0 0,0-1 1 0 0,0 1 0 0 0,-1-1-1 0 0,1 1 1 0 0,0-1 0 0 0,-1 1-1 0 0,1-1 1 0 0,-1 1 0 0 0,0-1-1 0 0,1 1 1 0 0,-1 0 0 0 0,0 0 0 0 0,0-1-1 0 0,0 1 1 0 0,0 0 0 0 0,0 0-1 0 0,-1-1-21 0 0,1 2 9 0 0,0-1 1 0 0,0 1-1 0 0,0 0 0 0 0,0 0 0 0 0,0-1 0 0 0,0 1 0 0 0,0 0 1 0 0,-1 0-1 0 0,1 0 0 0 0,0 0 0 0 0,0 0 0 0 0,0 0 0 0 0,0 1 1 0 0,0-1-1 0 0,0 0 0 0 0,-1 1 0 0 0,1-1 0 0 0,0 0 0 0 0,0 1 0 0 0,0-1 1 0 0,0 1-1 0 0,0 0 0 0 0,0-1 0 0 0,0 1 0 0 0,1 0 0 0 0,-1-1 1 0 0,0 1-1 0 0,0 0 0 0 0,0 0 0 0 0,1 0 0 0 0,-1 0-9 0 0,-3 3 47 0 0,0 1 1 0 0,0 0-1 0 0,1 0 0 0 0,0 0 0 0 0,-1 2-47 0 0,-10 23 0 0 0,2 1 0 0 0,1 0 0 0 0,-3 17 0 0 0,-7 37-12 0 0,16-65 4 0 0,1 1-1 0 0,1-1 1 0 0,1 1-1 0 0,1 0 0 0 0,1 0 1 0 0,1 0-1 0 0,3 20 9 0 0,-3-30 3 0 0,1 1 0 0 0,0-1 0 0 0,1 0 0 0 0,1 0 0 0 0,0 0 0 0 0,0-1 0 0 0,1 1 0 0 0,0 0-3 0 0,-3-8 1 0 0,0 0 1 0 0,0 1 0 0 0,0-1-1 0 0,0 0 1 0 0,1-1 0 0 0,-1 1-1 0 0,1 0 1 0 0,0-1 0 0 0,0 1-1 0 0,0-1 1 0 0,0 0 0 0 0,0 0-1 0 0,0 0 1 0 0,0 0 0 0 0,1-1-1 0 0,-1 1 1 0 0,1-1 0 0 0,-1 0-1 0 0,1 0 1 0 0,0 0 0 0 0,-1 0-1 0 0,1-1 1 0 0,0 0 0 0 0,0 1-1 0 0,-1-1 1 0 0,4-1-2 0 0,6-1 9 0 0,0 0 0 0 0,1-2 0 0 0,-1 0 1 0 0,0 0-1 0 0,-1-1 0 0 0,1 0 0 0 0,-1-2 0 0 0,0 1 0 0 0,0-1 0 0 0,-1-1 1 0 0,0 0-1 0 0,4-5-9 0 0,21-18-54 0 0,-3-2 0 0 0,28-35 54 0 0,-59 65-5 0 0,24-29-91 0 0,-24 28 83 0 0,1 1 1 0 0,-1-1-1 0 0,0 0 0 0 0,0 0 1 0 0,-1 1-1 0 0,1-1 1 0 0,-1 0-1 0 0,1-3 13 0 0,-2 2 0 0 0,0 5 7 0 0,-1-1 0 0 0,1 1 1 0 0,0 0-1 0 0,-1 0 0 0 0,1-1 1 0 0,0 1-1 0 0,-1 0 0 0 0,1 0 0 0 0,0 0 1 0 0,-1 0-1 0 0,1-1 0 0 0,0 1 1 0 0,-1 0-1 0 0,1 0 0 0 0,-1 0 0 0 0,1 0 1 0 0,0 0-1 0 0,-1 0 0 0 0,1 0 1 0 0,-1 0-1 0 0,1 0 0 0 0,0 0 0 0 0,-1 0 1 0 0,1 0-1 0 0,-1 1 0 0 0,1-1 1 0 0,0 0-8 0 0,-11 2 72 0 0,7 1-64 0 0,0 0 0 0 0,1 0 0 0 0,-1 0 0 0 0,1 0 0 0 0,0 1 0 0 0,0-1 0 0 0,0 1 0 0 0,-1 3-8 0 0,-2 4-6 0 0,0 0-1 0 0,1 1 0 0 0,1 0 1 0 0,0 0-1 0 0,0 0 0 0 0,1 0 1 0 0,1 0-1 0 0,-1 11 7 0 0,2-19-1 0 0,1 0-1 0 0,0 1 1 0 0,1-1 0 0 0,-1 0-1 0 0,1 0 1 0 0,0 0 0 0 0,0 0-1 0 0,1 3 2 0 0,-2-6 3 0 0,1 0 0 0 0,-1 0-1 0 0,1 0 1 0 0,-1 0 0 0 0,1 0-1 0 0,0 0 1 0 0,-1 0-1 0 0,1 0 1 0 0,0-1 0 0 0,0 1-1 0 0,-1 0 1 0 0,1-1 0 0 0,0 1-1 0 0,0 0 1 0 0,0-1 0 0 0,0 1-1 0 0,0-1 1 0 0,0 1 0 0 0,0-1-1 0 0,0 0 1 0 0,0 1 0 0 0,0-1-1 0 0,0 0 1 0 0,0 0 0 0 0,0 0-1 0 0,0 0 1 0 0,0 0 0 0 0,0 0-1 0 0,1 0 1 0 0,-1 0 0 0 0,0 0-1 0 0,0 0 1 0 0,0-1 0 0 0,0 1-1 0 0,0 0 1 0 0,0-1 0 0 0,0 1-1 0 0,0-1 1 0 0,0 1-1 0 0,0-1-2 0 0,0 1 12 0 0,5-3 2 0 0,0-1-1 0 0,0 1 1 0 0,-1-1 0 0 0,0 0 0 0 0,1 0 0 0 0,-1 0 0 0 0,-1-1 0 0 0,1 0 0 0 0,3-4-14 0 0,17-16 37 0 0,-18 18-42 0 0,1 0-20 0 0,0 0 1 0 0,0 1-1 0 0,0 0 0 0 0,2 0 25 0 0,-8 5-5 0 0,0 0 0 0 0,0 0 1 0 0,0 0-1 0 0,0 0 0 0 0,0 1 1 0 0,0-1-1 0 0,0 0 1 0 0,0 1-1 0 0,1 0 0 0 0,-1-1 1 0 0,0 1-1 0 0,0 0 0 0 0,0 0 1 0 0,1 0-1 0 0,-1 0 0 0 0,0 1 1 0 0,0-1-1 0 0,0 1 1 0 0,1-1-1 0 0,0 2 5 0 0,0-1-4 0 0,-1 1 0 0 0,1 0-1 0 0,-1 0 1 0 0,0 0 0 0 0,0 1 0 0 0,0-1 0 0 0,0 1 0 0 0,0-1-1 0 0,-1 1 1 0 0,1-1 0 0 0,-1 1 0 0 0,0 0 0 0 0,0-1 0 0 0,0 1 0 0 0,0 0-1 0 0,0 0 1 0 0,0 1 4 0 0,2 5-4 0 0,44 114 15 0 0,-45-120 7 0 0,-1 1 1 0 0,1-1-1 0 0,-1 0 1 0 0,1 0 0 0 0,0 1-1 0 0,1-1 1 0 0,-1 0-1 0 0,0-1 1 0 0,1 1-1 0 0,0 0 1 0 0,0-1-1 0 0,0 1-18 0 0,-2-2 32 0 0,1 0-1 0 0,0 1 1 0 0,0-1-1 0 0,1 0 0 0 0,-1 0 1 0 0,0 0-1 0 0,0 0 1 0 0,0-1-1 0 0,1 1 1 0 0,-1-1-1 0 0,0 1 1 0 0,1-1-1 0 0,-1 0 1 0 0,1 0-1 0 0,-1 0 0 0 0,0 0 1 0 0,1 0-1 0 0,-1 0 1 0 0,2-1-32 0 0,6-2 56 0 0,0 0-1 0 0,0-1 1 0 0,0 0 0 0 0,0 0 0 0 0,-1-1 0 0 0,1-1-1 0 0,-1 1 1 0 0,-1-2 0 0 0,1 1 0 0 0,-1-1 0 0 0,0 0-1 0 0,3-4-55 0 0,4-6 31 0 0,-1-1-1 0 0,-1 0 1 0 0,-1-1-1 0 0,0-1 0 0 0,3-8-30 0 0,18-36-266 0 0,-3-1 0 0 0,-3-2-1 0 0,-3 0 1 0 0,10-49 266 0 0,-33 112 8 0 0,0 0 0 0 0,0-1 1 0 0,-1 1-1 0 0,0 0 0 0 0,1-1 1 0 0,-2 1-1 0 0,1-1 0 0 0,0 1 1 0 0,-1 0-1 0 0,0 0 0 0 0,0-1 0 0 0,0 1 1 0 0,0 0-1 0 0,-1 0 0 0 0,0 0 1 0 0,0 0-1 0 0,0 0 0 0 0,-2-3-8 0 0,3 6 4 0 0,1 1 0 0 0,-1-1-1 0 0,1 1 1 0 0,-1-1 0 0 0,0 1 0 0 0,1 0-1 0 0,-1-1 1 0 0,0 1 0 0 0,0-1 0 0 0,1 1 0 0 0,-1 0-1 0 0,0 0 1 0 0,0 0 0 0 0,1-1 0 0 0,-1 1-1 0 0,0 0 1 0 0,0 0 0 0 0,1 0 0 0 0,-1 0-1 0 0,0 0 1 0 0,0 0 0 0 0,0 0 0 0 0,1 1-1 0 0,-1-1 1 0 0,0 0 0 0 0,0 0 0 0 0,1 1-1 0 0,-1-1 1 0 0,0 0 0 0 0,1 1 0 0 0,-1-1-1 0 0,0 1 1 0 0,0-1-4 0 0,-2 2 4 0 0,-1-1-1 0 0,1 0 0 0 0,0 1-1 0 0,0 0 1 0 0,1-1 0 0 0,-1 1 0 0 0,0 0-1 0 0,0 0 1 0 0,1 0 0 0 0,-1 1 0 0 0,1-1-1 0 0,0 1 1 0 0,0-1 0 0 0,-2 4-3 0 0,-3 5 15 0 0,0 1 1 0 0,-5 9-16 0 0,11-19-3 0 0,-3 10-13 0 0,0 0 0 0 0,0 0 0 0 0,1 0 0 0 0,1 0 0 0 0,0 1 0 0 0,0-1 0 0 0,1 1 0 0 0,1 12 16 0 0,1-3 53 0 0,0 1 0 0 0,2-1 0 0 0,0 1 0 0 0,2-1 0 0 0,6 21-53 0 0,-5-27 37 0 0,0 0 1 0 0,0 0 0 0 0,2-1-1 0 0,0 0 1 0 0,0 0-1 0 0,2-1 1 0 0,-1 0 0 0 0,6 4-38 0 0,-6-7 58 0 0,2-1 1 0 0,0 0 0 0 0,0 0 0 0 0,1-1 0 0 0,8 5-59 0 0,-14-10 4 0 0,0-1 0 0 0,-1 0 0 0 0,1 0 0 0 0,0 0 0 0 0,0-1-1 0 0,1 0 1 0 0,-1 0 0 0 0,0-1 0 0 0,1 1 0 0 0,-1-2 0 0 0,1 1 0 0 0,0-1 0 0 0,5 0-4 0 0,-10 0-68 0 0,0 0 0 0 0,-1 0 0 0 0,1-1 0 0 0,0 1 0 0 0,-1-1 0 0 0,1 0 0 0 0,0 1 0 0 0,-1-1 1 0 0,1 0 67 0 0,7-8-7185 0 0,-6-2-1097 0 0</inkml:trace>
  <inkml:trace contextRef="#ctx0" brushRef="#br0" timeOffset="-157048.284">20306 5093 19199 0 0,'0'0'564'0'0,"0"0"-9"0"0,12-5-338 0 0,23 2 530 0 0,0 1-1 0 0,27 3-746 0 0,-18 0 722 0 0,20-4-722 0 0,25 1 323 0 0,-48 1-2890 0 0,10-1 2567 0 0,-36 1-1339 0 0</inkml:trace>
  <inkml:trace contextRef="#ctx0" brushRef="#br0" timeOffset="-153262.167">16127 6053 9760 0 0,'3'-3'131'0'0,"0"0"0"0"0,-1 1 0 0 0,1-1 0 0 0,-1 0 0 0 0,0 0 0 0 0,0 0 0 0 0,0-1 1 0 0,0 1-1 0 0,-1 0 0 0 0,1-1 0 0 0,-1 1 0 0 0,0-1 0 0 0,0 1 0 0 0,0-1 0 0 0,-1 0 0 0 0,1 1 1 0 0,-1-1-1 0 0,0-1-131 0 0,0 5 83 0 0,0-1 0 0 0,0 1 0 0 0,0-1 0 0 0,0 1 0 0 0,0-1 1 0 0,0 1-1 0 0,0-1 0 0 0,-1 1 0 0 0,1-1 0 0 0,0 1 0 0 0,0-1 1 0 0,0 1-1 0 0,-1-1 0 0 0,1 1 0 0 0,0 0 0 0 0,-1-1 1 0 0,1 1-1 0 0,0-1 0 0 0,-1 1 0 0 0,1 0 0 0 0,-1-1 0 0 0,1 1 1 0 0,-1 0-1 0 0,1-1 0 0 0,-1 1-83 0 0,-16-3 1392 0 0,11 3-1122 0 0,1 0-1 0 0,-1 1 1 0 0,1 0 0 0 0,-1 0-1 0 0,-2 1-269 0 0,-20 9 673 0 0,0 0 0 0 0,1 1 0 0 0,1 2 0 0 0,-20 13-673 0 0,38-22 160 0 0,1 1 0 0 0,-1 0-1 0 0,1 0 1 0 0,0 1-1 0 0,1 0 1 0 0,-4 6-160 0 0,6-8 27 0 0,0 0-1 0 0,0 0 1 0 0,1 1 0 0 0,0-1-1 0 0,0 1 1 0 0,1 0-1 0 0,0 0 1 0 0,0 0 0 0 0,0 0-1 0 0,0 2-26 0 0,1-1 27 0 0,0 5-11 0 0,11 7 333 0 0,-9-18-253 0 0,3-1-41 0 0,0-1-1 0 0,0 1 1 0 0,0-1-1 0 0,-1 0 1 0 0,1 0-1 0 0,0-1 1 0 0,0 1-1 0 0,-1-1 1 0 0,1 0-1 0 0,-1 0 1 0 0,2-1-55 0 0,2-1 25 0 0,-1-1 1 0 0,1 0 0 0 0,-1 0 0 0 0,0-1-1 0 0,0 0-25 0 0,12-15 0 0 0,-1 0 0 0 0,0-1 0 0 0,-2-1 0 0 0,-1 0 0 0 0,2-5 0 0 0,8-5-14 0 0,-23 32-57 0 0,0 2 63 0 0,-1 1 1 0 0,1-1-1 0 0,-1 0 0 0 0,1 0 1 0 0,0 1-1 0 0,-1-1 1 0 0,1 0-1 0 0,0 0 0 0 0,0 0 1 0 0,1 1 7 0 0,3 4-11 0 0,2 9 41 0 0,-1 0-1 0 0,-1 0 1 0 0,0 1 0 0 0,1 14-30 0 0,9 64-205 0 0,-14-86 159 0 0,6 55-42 0 0,-2 22 88 0 0,-5-57 50 0 0,0 0-1 0 0,-3 0 1 0 0,0 0 0 0 0,-3 6-50 0 0,3-18 79 0 0,-1-1 0 0 0,-1 0-1 0 0,0 0 1 0 0,-1-1 0 0 0,0 1 0 0 0,-2-1 0 0 0,1-1-1 0 0,-2 1-78 0 0,3-5 40 0 0,-1-1 0 0 0,1 0-1 0 0,-2 0 1 0 0,1-1-1 0 0,-1 0 1 0 0,0 0-1 0 0,0-1 1 0 0,-1 0 0 0 0,0 0-1 0 0,0-1 1 0 0,0 0-1 0 0,-7 2-39 0 0,12-5 18 0 0,-1 0 74 0 0,0 0 0 0 0,0-1 0 0 0,0 1 0 0 0,0-1 0 0 0,0 0 0 0 0,0 0 0 0 0,0 0 0 0 0,-4-1-92 0 0,6 0 91 0 0,-1 0 0 0 0,1 0 0 0 0,0 0 0 0 0,0-1 0 0 0,0 1 0 0 0,0-1 0 0 0,0 0 0 0 0,0 0 0 0 0,0 0 0 0 0,0 0 0 0 0,-1-1-91 0 0,-1-2 106 0 0,-1 0 1 0 0,1 0-1 0 0,1 0 0 0 0,-1 0 1 0 0,1-1-107 0 0,2 3 28 0 0,0-1 0 0 0,1 1 1 0 0,-1 0-1 0 0,1-1 0 0 0,-1 1 1 0 0,1-1-1 0 0,0 0 0 0 0,0 1 1 0 0,1-1-1 0 0,-1 0 0 0 0,0 0 0 0 0,1 1 1 0 0,-1-1-1 0 0,1 0 0 0 0,0 0 1 0 0,0 0-1 0 0,0 1 0 0 0,1-1 0 0 0,-1 0 1 0 0,1-2-29 0 0,2-7 62 0 0,0-1 0 0 0,1 1 0 0 0,4-10-62 0 0,-7 21 1 0 0,6-20-1 0 0,-5 14 0 0 0,0 0 0 0 0,1 1 0 0 0,0-1 0 0 0,0 1 0 0 0,3-5 0 0 0,46-59 54 0 0,3 3-1 0 0,2 3 0 0 0,47-40-53 0 0,-60 66-57 0 0,3 2 0 0 0,35-21 57 0 0,-56 39-36 0 0,90-52-574 0 0,-107 61 538 0 0,-13 9 49 0 0,0-1-1 0 0,-1 1 1 0 0,1 0-1 0 0,0 0 0 0 0,0 1 1 0 0,-2-1 23 0 0,-3 5-1 0 0,0 0 0 0 0,0 0 0 0 0,1 1 0 0 0,0 0 0 0 0,0 0 0 0 0,0 1-1 0 0,0 0 1 0 0,1 0 0 0 0,1 1 0 0 0,-7 8 1 0 0,10-12-1 0 0,-1 1-1 0 0,1 0 1 0 0,0 1-1 0 0,1-1 1 0 0,-1 0-1 0 0,1 1 1 0 0,0 0 0 0 0,0-1-1 0 0,1 1 1 0 0,-1 1 1 0 0,1-3-12 0 0,1 0 0 0 0,-1 1 0 0 0,1-1 0 0 0,0 0 0 0 0,0 1 0 0 0,0-1 0 0 0,1 1 0 0 0,0-1 0 0 0,-1 0 0 0 0,1 0 0 0 0,1 1 0 0 0,-1-1 0 0 0,2 3 12 0 0,10 19-54 0 0,-5-16 54 0 0,-4-7 7 0 0,0 0 1 0 0,1 0-1 0 0,-1 0 0 0 0,1 0 0 0 0,-1-1 1 0 0,1 0-1 0 0,0 0 0 0 0,0 0 0 0 0,0 0 1 0 0,0-1-1 0 0,0 0 0 0 0,1 0 0 0 0,-1 0 1 0 0,0-1-1 0 0,1 0 0 0 0,-1 0 0 0 0,0 0 1 0 0,0 0-1 0 0,1-1 0 0 0,-1 0 0 0 0,0 0 0 0 0,0-1 1 0 0,0 1-1 0 0,0-1 0 0 0,0 0 0 0 0,0-1 1 0 0,0 1-1 0 0,0-1-7 0 0,2-1-4 0 0,-1-1 0 0 0,-1 1 1 0 0,1-1-1 0 0,0 0 0 0 0,-1 0 1 0 0,0 0-1 0 0,0-1 0 0 0,-1 0 0 0 0,0 0 1 0 0,0 0-1 0 0,0 0 0 0 0,-1-1 0 0 0,1 1 1 0 0,-2-1-1 0 0,1 0 0 0 0,-1 0 0 0 0,0 0 1 0 0,0 0-1 0 0,-1-1 0 0 0,0-1 4 0 0,0-12-74 0 0,-1 20 19 0 0,-1 1 49 0 0,0 0 0 0 0,1 0 0 0 0,-1 1-1 0 0,1-1 1 0 0,-1 0 0 0 0,0 1 0 0 0,1-1 0 0 0,-1 0 0 0 0,1 1 0 0 0,-1-1 0 0 0,1 1 0 0 0,-1-1 0 0 0,1 1-1 0 0,0-1 1 0 0,-1 1 0 0 0,1-1 0 0 0,-1 1 0 0 0,1-1 0 0 0,0 1 0 0 0,0-1 0 0 0,-1 1 0 0 0,1 0-1 0 0,0-1 1 0 0,0 1 0 0 0,0 0 0 0 0,0-1 0 0 0,-1 1 6 0 0,-2 22 27 0 0,2-18-40 0 0,0 6 1 0 0,-1-1-1 0 0,2 0 1 0 0,0 1-1 0 0,0-1 1 0 0,1 1-1 0 0,0-1 1 0 0,1 1-1 0 0,0-1 1 0 0,0 0-1 0 0,1 0 1 0 0,1 0-1 0 0,0 0 1 0 0,3 5 12 0 0,-6-13-3 0 0,0-1 0 0 0,-1 1 1 0 0,1-1-1 0 0,0 0 1 0 0,1 1-1 0 0,-1-1 0 0 0,0 0 1 0 0,0 0-1 0 0,0 0 1 0 0,1 0-1 0 0,-1 0 0 0 0,1 0 1 0 0,-1 0-1 0 0,1 0 1 0 0,-1-1-1 0 0,1 1 0 0 0,-1 0 1 0 0,1-1-1 0 0,1 1 3 0 0,-1-1-4 0 0,1 0-1 0 0,0 0 0 0 0,-1 0 1 0 0,1 0-1 0 0,-1 0 0 0 0,1-1 0 0 0,-1 1 1 0 0,1-1-1 0 0,-1 1 0 0 0,1-1 1 0 0,-1 0-1 0 0,1 0 5 0 0,3-2-387 0 0,0-1-1 0 0,0 1 1 0 0,-1-1 0 0 0,1 0-1 0 0,-1 0 1 0 0,0-1-1 0 0,0 1 1 0 0,0-1 0 0 0,0-1 387 0 0,5-9-5293 0 0,-1-2-1515 0 0</inkml:trace>
  <inkml:trace contextRef="#ctx0" brushRef="#br0" timeOffset="-152696.596">16542 6005 9016 0 0,'0'0'265'0'0,"0"0"-4"0"0,0-1-249 0 0,0 1 0 0 0,0 0 0 0 0,0-1 0 0 0,0 1 1 0 0,0-1-1 0 0,0 1 0 0 0,-1 0 0 0 0,1-1 0 0 0,0 1 0 0 0,0 0 0 0 0,-1-1 0 0 0,1 1 0 0 0,0 0 0 0 0,0-1 0 0 0,-1 1 0 0 0,1 0 0 0 0,0-1 0 0 0,-1 1 0 0 0,1 0 0 0 0,0 0 0 0 0,-1 0 0 0 0,1-1 0 0 0,-1 1-12 0 0,-1-1 4979 0 0,2 1-3419 0 0,9 32-580 0 0,-8-25-888 0 0,1 0-1 0 0,0 0 0 0 0,1 0 0 0 0,1 4-91 0 0,8 21-614 0 0,-11-31-386 0 0,-1-1-57 0 0</inkml:trace>
  <inkml:trace contextRef="#ctx0" brushRef="#br0" timeOffset="-152409.147">16798 5964 17247 0 0,'0'0'396'0'0,"0"0"52"0"0,-3 8 444 0 0,0 0-830 0 0,-3 8 77 0 0,0 0 0 0 0,1 1 0 0 0,1 0 0 0 0,0 0 0 0 0,1 0 0 0 0,1 10-139 0 0,0-17 201 0 0,1-4-940 0 0,3 1-4413 0 0,1-1-949 0 0</inkml:trace>
  <inkml:trace contextRef="#ctx0" brushRef="#br0" timeOffset="-152114.528">16714 5845 15080 0 0,'1'-1'57'0'0,"-1"0"1"0"0,0 0 0 0 0,1-1 0 0 0,-1 1 0 0 0,0 0-1 0 0,0 0 1 0 0,0 0 0 0 0,0 0 0 0 0,0-1 0 0 0,0 1 0 0 0,0 0-1 0 0,0 0 1 0 0,0 0 0 0 0,-1 0 0 0 0,1-1 0 0 0,0 1-1 0 0,-1 0 1 0 0,1 0 0 0 0,-1 0 0 0 0,1 0 0 0 0,-1 0 0 0 0,0 0-1 0 0,1 0 1 0 0,-1 0 0 0 0,0 0-58 0 0,0 0 253 0 0,0 0-1 0 0,0 0 1 0 0,1-1 0 0 0,-1 1-1 0 0,0 0 1 0 0,1 0 0 0 0,-1 0-1 0 0,1-1 1 0 0,0 1-1 0 0,-1 0 1 0 0,1 0 0 0 0,0-1-1 0 0,0 1 1 0 0,0 0 0 0 0,0-1-1 0 0,0 0-252 0 0,13 16-54 0 0,-5-5-31 0 0,5 5-5687 0 0,-7-6-532 0 0</inkml:trace>
  <inkml:trace contextRef="#ctx0" brushRef="#br0" timeOffset="-151794.634">17029 6119 14312 0 0,'0'0'322'0'0,"-2"8"433"0"0,-9 22-13 0 0,1 0 0 0 0,2 1 1 0 0,1 0-1 0 0,1 0-742 0 0,-2-9 659 0 0,5-14 139 0 0,3-7-642 0 0,0-1-49 0 0,0 0-19 0 0,6-17 61 0 0,15-21-352 0 0,-5 12-191 0 0,-10 15 245 0 0,1 0-1 0 0,0 1 1 0 0,0 0-1 0 0,1 0 1 0 0,0 1-1 0 0,1 0 1 0 0,0 0-1 0 0,0 1 1 0 0,7-4 149 0 0,-12 9-32 0 0,-1 1-1 0 0,1 0 1 0 0,0 0 0 0 0,0 0 0 0 0,0 1 0 0 0,0 0 0 0 0,0-1-1 0 0,0 1 1 0 0,3 0 32 0 0,-6 1-16 0 0,1 0 0 0 0,0 0-1 0 0,0 0 1 0 0,0 0 0 0 0,0 1-1 0 0,0-1 1 0 0,0 0 0 0 0,0 1-1 0 0,0 0 1 0 0,-1-1 0 0 0,1 1-1 0 0,0 0 1 0 0,0 0 0 0 0,-1 0-1 0 0,1 0 1 0 0,0 0 0 0 0,-1 0-1 0 0,1 1 1 0 0,-1-1 0 0 0,1 2 16 0 0,1-1 4 0 0,0 1 0 0 0,-1-1 1 0 0,0 1-1 0 0,1 0 0 0 0,-1 0 0 0 0,0 0 1 0 0,0 1-1 0 0,-1-1 0 0 0,1 0 0 0 0,-1 1 1 0 0,0-1-1 0 0,0 1 0 0 0,0-1 1 0 0,0 1-1 0 0,0 0-4 0 0,0 3 32 0 0,0 0 1 0 0,1 0-1 0 0,0 0 0 0 0,1 2-32 0 0,-1-3 17 0 0,0 0-1 0 0,0 1 0 0 0,0-1 0 0 0,-1 0 0 0 0,0 0 0 0 0,0 5-16 0 0,-1-5-319 0 0,0 0 0 0 0,0 0 0 0 0,1-1 0 0 0,0 1 0 0 0,0 0 0 0 0,0 0 0 0 0,1 0 319 0 0,1 2-830 0 0</inkml:trace>
  <inkml:trace contextRef="#ctx0" brushRef="#br0" timeOffset="-151387.329">18115 5761 18991 0 0,'0'-2'67'0'0,"0"0"-1"0"0,0 0 1 0 0,0 0-1 0 0,0 0 1 0 0,-1 0-1 0 0,1 0 0 0 0,-1 0 1 0 0,1 0-1 0 0,-1 1 1 0 0,0-1-1 0 0,0 0 0 0 0,0 0 1 0 0,0 1-1 0 0,0-1 1 0 0,0 0-1 0 0,0 1 1 0 0,-1-1-1 0 0,1 1 0 0 0,-1-1-66 0 0,0 0 67 0 0,-1 0-1 0 0,0 1 1 0 0,1-1-1 0 0,-1 1 0 0 0,0-1 1 0 0,0 1-1 0 0,0 0 1 0 0,0 0-1 0 0,0 0 0 0 0,0 1 1 0 0,-2-1-67 0 0,-5 0 141 0 0,-1 0 1 0 0,1 1-1 0 0,-1 1 1 0 0,1-1-1 0 0,0 2 1 0 0,-1-1-1 0 0,1 1-141 0 0,-8 3 6 0 0,0 0 0 0 0,1 0 0 0 0,0 2 0 0 0,0 0 1 0 0,1 1-1 0 0,-4 2-6 0 0,11-5 10 0 0,0 1-1 0 0,1 0 1 0 0,-1 1 0 0 0,1 0 0 0 0,1 0 0 0 0,-1 1 0 0 0,1-1 0 0 0,1 2 0 0 0,-1-1-1 0 0,1 1 1 0 0,-2 5-10 0 0,-2 5 15 0 0,1 1 0 0 0,0 0 0 0 0,2 1 0 0 0,0 0 0 0 0,2 0 1 0 0,0 1-1 0 0,2 0 0 0 0,0-1 0 0 0,1 8-15 0 0,1-2 79 0 0,2 0 0 0 0,1 1-1 0 0,1-1 1 0 0,2 0 0 0 0,0-1 0 0 0,2 1 0 0 0,3 8-79 0 0,36 128 544 0 0,-44-155-640 0 0,-1 1 0 0 0,-1 0 0 0 0,1-1 0 0 0,-1 2 96 0 0,-1-10-220 0 0,0 1 0 0 0,1-1 0 0 0,-1 1 1 0 0,0-1-1 0 0,0 1 0 0 0,1-1 0 0 0,-1 1 0 0 0,0-1 0 0 0,0 0 0 0 0,0 1 0 0 0,0-1 0 0 0,0 0 0 0 0,1 0 0 0 0,-2 0 220 0 0,2 0-18 0 0,-6 1-1597 0 0</inkml:trace>
  <inkml:trace contextRef="#ctx0" brushRef="#br0" timeOffset="-151109.853">17572 6122 16152 0 0,'3'-2'138'0'0,"1"0"0"0"0,-1 1 0 0 0,0-1 0 0 0,1 1 0 0 0,-1 0 0 0 0,1 0 0 0 0,0 1 0 0 0,-1-1 0 0 0,1 1 0 0 0,0-1 0 0 0,-1 1 0 0 0,1 0 0 0 0,0 1 0 0 0,-1-1-138 0 0,14 2-102 0 0,-1 1 0 0 0,11 3 102 0 0,1 0 351 0 0,129 16 1735 0 0,-123-18-1942 0 0,-16-2-96 0 0,0-1 0 0 0,0-1 0 0 0,0-1 1 0 0,0-1-1 0 0,0 0 0 0 0,0-1 0 0 0,0-2-48 0 0,-5 2-2011 0 0,-1-1 1 0 0,1 0-1 0 0,6-5 2011 0 0,-5 1-6350 0 0</inkml:trace>
  <inkml:trace contextRef="#ctx0" brushRef="#br0" timeOffset="-150660.91">18318 5759 16008 0 0,'-12'-6'1533'0'0,"12"6"-1516"0"0,-1 1 1 0 0,1-1-1 0 0,0 0 0 0 0,-1 0 0 0 0,1 1 0 0 0,0-1 0 0 0,0 0 0 0 0,-1 1 1 0 0,1-1-1 0 0,0 0 0 0 0,0 1 0 0 0,-1-1 0 0 0,1 0 0 0 0,0 1 0 0 0,0-1 1 0 0,0 1-1 0 0,0-1 0 0 0,0 0 0 0 0,0 1 0 0 0,-1-1 0 0 0,1 1 0 0 0,0-1 0 0 0,0 1 1 0 0,0-1-1 0 0,0 0 0 0 0,0 1 0 0 0,1-1 0 0 0,-1 1 0 0 0,0-1 0 0 0,0 1-17 0 0,0-1 8 0 0,1 50 1585 0 0,-3 0 1 0 0,-2 0-1 0 0,-9 47-1593 0 0,8-75 122 0 0,1 1-1 0 0,1 0 0 0 0,1 0 1 0 0,1 0-1 0 0,1 14-121 0 0,0-32 11 0 0,0-3-9 0 0,0-1-1 0 0,0 1 0 0 0,0 0 0 0 0,1-1 0 0 0,-1 1 0 0 0,1 0 0 0 0,-1-1 0 0 0,1 1 0 0 0,-1-1 0 0 0,1 1 1 0 0,0 0-1 0 0,0-1 0 0 0,0 0 0 0 0,0 1 0 0 0,0 0-1 0 0,0-1 6 0 0,0-1 1 0 0,-1 1-1 0 0,1 0 1 0 0,0 0-1 0 0,0 0 0 0 0,0-1 1 0 0,0 1-1 0 0,0-1 1 0 0,0 1-1 0 0,0-1 0 0 0,0 1 1 0 0,0-1-1 0 0,1 1 1 0 0,-1-1-1 0 0,0 0 1 0 0,0 0-1 0 0,0 0 0 0 0,0 0 1 0 0,0 0-1 0 0,1 0 1 0 0,-1 0-1 0 0,0 0 0 0 0,0 0 1 0 0,0 0-1 0 0,0 0 1 0 0,1-1-1 0 0,-1 1 0 0 0,0 0 1 0 0,0-1-1 0 0,0 1 1 0 0,0-1-1 0 0,0 0 0 0 0,0 0-5 0 0,4-1-24 0 0,0 0 1 0 0,-1-1 0 0 0,1 0 0 0 0,-1 0 0 0 0,0 0 0 0 0,0-1 0 0 0,0 0 22 0 0,10-12-283 0 0,-1-2 0 0 0,0 1 0 0 0,4-11 283 0 0,-5 8-100 0 0,0 2 0 0 0,2 0 0 0 0,3-4 100 0 0,-16 21-13 0 0,-1 1 0 0 0,1-1-1 0 0,-1 0 1 0 0,1 1 0 0 0,-1-1 0 0 0,1 1 0 0 0,-1-1 0 0 0,1 1-1 0 0,0-1 1 0 0,-1 1 0 0 0,1-1 0 0 0,0 1 0 0 0,0 0-1 0 0,-1-1 1 0 0,1 1 0 0 0,0 0 0 0 0,0-1 0 0 0,-1 1 0 0 0,1 0-1 0 0,0 0 1 0 0,0 0 0 0 0,0 0 0 0 0,-1 0 0 0 0,1 0-1 0 0,0 0 1 0 0,0 0 0 0 0,0 0 0 0 0,-1 0 0 0 0,1 0 0 0 0,0 1-1 0 0,0-1 14 0 0,1 2 20 0 0,0-1 0 0 0,0 1 0 0 0,0 0 0 0 0,0-1-1 0 0,-1 1 1 0 0,1 0 0 0 0,-1 0 0 0 0,0 0 0 0 0,1 0-1 0 0,0 2-19 0 0,13 28 163 0 0,-11-23-130 0 0,0 0-1 0 0,1 0 1 0 0,0 0 0 0 0,4 6-33 0 0,-3-7 50 0 0,-4-6-47 0 0,0 1 1 0 0,0 0 0 0 0,1-1 0 0 0,-1 1 0 0 0,0-1 0 0 0,1 0 0 0 0,1 1-4 0 0,-3-2 9 0 0,0-1-1 0 0,0 1 1 0 0,0 0-1 0 0,0-1 1 0 0,0 1 0 0 0,0-1-1 0 0,0 1 1 0 0,0-1 0 0 0,0 0-1 0 0,0 1 1 0 0,1-1-1 0 0,-1 0 1 0 0,0 0 0 0 0,0 0-1 0 0,1 0 1 0 0,-1 0 0 0 0,0 0-1 0 0,0 0 1 0 0,0 0-1 0 0,1-1 1 0 0,-1 1 0 0 0,0 0-1 0 0,0-1 1 0 0,0 1-1 0 0,0-1 1 0 0,1 1-9 0 0,0-2 3 0 0,0 1-1 0 0,0-1 1 0 0,0 0 0 0 0,0 0-1 0 0,0 1 1 0 0,0-1 0 0 0,0-1-1 0 0,0 0-2 0 0,3-4-86 0 0,-1 0-1 0 0,0 0 0 0 0,0-1 0 0 0,-1 1 0 0 0,0-1 1 0 0,0 0-1 0 0,-1 0 0 0 0,0-1 0 0 0,0 1 1 0 0,-1 0-1 0 0,0-1 0 0 0,0 1 0 0 0,-1-6 87 0 0,1 17 34 0 0,-1 0 0 0 0,1 0 0 0 0,1-1 0 0 0,-1 1-1 0 0,0 0 1 0 0,1-1 0 0 0,0 1 0 0 0,1 2-34 0 0,0-1 41 0 0,3 6 0 0 0,1 0 0 0 0,0 0 0 0 0,1 0 0 0 0,0-1 0 0 0,1 0 0 0 0,0-1 0 0 0,0 0-1 0 0,1 0 1 0 0,4 2-41 0 0,-10-8 0 0 0,1 2 0 0 0,1-1 0 0 0,-1 0 0 0 0,1 0 0 0 0,0-1 0 0 0,0 0 0 0 0,2 1 0 0 0,3-1-510 0 0,-1 0 0 0 0,1 0-1 0 0,4-1 511 0 0,17-3-6758 0 0,-17-2 688 0 0</inkml:trace>
  <inkml:trace contextRef="#ctx0" brushRef="#br0" timeOffset="-150357.181">19114 5980 18167 0 0,'0'0'414'0'0,"-11"-4"999"0"0,9 4-1369 0 0,-1 0 1 0 0,0 0-1 0 0,0 0 0 0 0,1 0 1 0 0,-1 1-1 0 0,0 0 0 0 0,1-1 1 0 0,-1 1-1 0 0,1 0 1 0 0,-1 0-1 0 0,1 0 0 0 0,-1 1 1 0 0,1-1-1 0 0,0 1 0 0 0,0-1 1 0 0,-1 1-1 0 0,1 0 0 0 0,-1 1-44 0 0,-5 4 288 0 0,2 0-1 0 0,-1 0 1 0 0,1 1-1 0 0,-5 7-287 0 0,6-7 173 0 0,0 1 0 0 0,0 0 0 0 0,1 0 0 0 0,1 0 0 0 0,-1 0 0 0 0,1 1 0 0 0,1-1 0 0 0,0 1 0 0 0,0 0 0 0 0,0 9-173 0 0,2-15 79 0 0,0 1-1 0 0,1-1 1 0 0,-1 1 0 0 0,1-1 0 0 0,-1 0 0 0 0,1 1 0 0 0,1-1 0 0 0,-1 0-1 0 0,1 0 1 0 0,-1 1 0 0 0,3 1-79 0 0,-3-3 18 0 0,1 0 1 0 0,0-1-1 0 0,0 1 1 0 0,1-1-1 0 0,-1 1 1 0 0,0-1-1 0 0,1 0 0 0 0,0 0 1 0 0,-1 0-1 0 0,1 0 1 0 0,0 0-1 0 0,0-1 1 0 0,0 1-1 0 0,0-1 0 0 0,0 0 1 0 0,3 1-19 0 0,3 0 48 0 0,1 0 1 0 0,-1-1-1 0 0,1 0 1 0 0,-1 0-1 0 0,1-1 1 0 0,-1-1 0 0 0,1 1-1 0 0,1-2-48 0 0,7-1-126 0 0,-1 0-1 0 0,1-1 1 0 0,-1-1 0 0 0,0-1 126 0 0,15-9-1159 0 0,-10 2-5158 0 0,-4 2-1100 0 0</inkml:trace>
  <inkml:trace contextRef="#ctx0" brushRef="#br0" timeOffset="-150089.978">19413 5836 14840 0 0,'0'0'432'0'0,"0"0"-4"0"0,0 1-172 0 0,-3 7 248 0 0,1 0 0 0 0,0 1 0 0 0,1-1 1 0 0,0 0-1 0 0,0 1 0 0 0,1-1 1 0 0,0 2-505 0 0,4 61 943 0 0,0-38-549 0 0,3 26 493 0 0,-3-33-314 0 0,-2 0-1 0 0,0 9-572 0 0,-2 75 1083 0 0,0-109-1136 0 0,0 0 0 0 0,0-1 0 0 0,0 1-1 0 0,0-1 1 0 0,0 1 0 0 0,0-1 0 0 0,0 1 0 0 0,0 0 0 0 0,0-1 0 0 0,-1 1-1 0 0,1-1 1 0 0,0 1 0 0 0,0-1 0 0 0,-1 1 0 0 0,1-1 0 0 0,0 1 0 0 0,0-1 0 0 0,-1 1-1 0 0,1-1 1 0 0,-1 1 0 0 0,1-1 0 0 0,0 0 0 0 0,-1 1 0 0 0,1-1 0 0 0,-1 0 0 0 0,1 1-1 0 0,-1-1 1 0 0,1 0 0 0 0,-1 0 53 0 0,0 1-203 0 0,0-1 0 0 0,0 0 0 0 0,0 0-1 0 0,0 0 1 0 0,0 0 0 0 0,0 0 0 0 0,0 0 0 0 0,1 0 0 0 0,-1 0 0 0 0,0-1-1 0 0,0 1 1 0 0,0 0 0 0 0,0 0 0 0 0,0-1 0 0 0,0 1 0 0 0,0-1-1 0 0,0 0 204 0 0,-9-6-1536 0 0</inkml:trace>
  <inkml:trace contextRef="#ctx0" brushRef="#br0" timeOffset="-149741.949">19460 6023 12152 0 0,'1'-1'273'0'0,"8"-2"-41"0"0,1 1 0 0 0,0 0 0 0 0,7-1-232 0 0,20-3 359 0 0,26-11 4323 0 0,11-8-4682 0 0,-72 25 161 0 0,0-1-1 0 0,0 0 0 0 0,0 1 1 0 0,0-1-1 0 0,0 1 1 0 0,0 0-1 0 0,0 0 0 0 0,0 0 1 0 0,0 0-1 0 0,0 0 1 0 0,0 0-1 0 0,0 1 0 0 0,0-1 1 0 0,0 0-1 0 0,0 1 1 0 0,0 0-1 0 0,1 0-160 0 0,-2-1 48 0 0,0 1 0 0 0,0 0 1 0 0,0 0-1 0 0,0-1 0 0 0,0 1 0 0 0,-1 0 0 0 0,1 0 1 0 0,0 0-1 0 0,0 0 0 0 0,0 0 0 0 0,-1 0 1 0 0,1 0-1 0 0,-1 0 0 0 0,1 0 0 0 0,-1 0 0 0 0,1 1 1 0 0,-1-1-1 0 0,0 0 0 0 0,1 0 0 0 0,-1 0 0 0 0,0 1 1 0 0,0-1-1 0 0,0 0 0 0 0,0 0 0 0 0,0 0 0 0 0,0 1 1 0 0,0-1-1 0 0,0 0 0 0 0,-1 0 0 0 0,1 1-48 0 0,-4 17 186 0 0,-2 0 0 0 0,0 0-1 0 0,-5 8-185 0 0,5-11 66 0 0,-1 1-1 0 0,2 0 1 0 0,1 0-1 0 0,-2 11-65 0 0,5-21 12 0 0,0 0 1 0 0,1 0-1 0 0,0-1 0 0 0,0 1 1 0 0,1 0-1 0 0,1 5-12 0 0,-2-11 31 0 0,0 1 0 0 0,1 0-1 0 0,-1-1 1 0 0,1 1 0 0 0,-1 0-1 0 0,1-1 1 0 0,0 1 0 0 0,-1-1-1 0 0,1 1 1 0 0,0-1 0 0 0,0 1-1 0 0,0-1 1 0 0,0 0 0 0 0,1 0-1 0 0,-1 1 1 0 0,0-1 0 0 0,0 0-1 0 0,1 0 1 0 0,-1 0 0 0 0,1 0-1 0 0,-1 0 1 0 0,1-1 0 0 0,-1 1 0 0 0,1 0-1 0 0,-1-1 1 0 0,1 1 0 0 0,0-1-1 0 0,1 1-30 0 0,1-1 4 0 0,1 0 0 0 0,-1 0 1 0 0,1-1-1 0 0,0 1 0 0 0,-1-1 0 0 0,1 0 0 0 0,-1-1 0 0 0,0 1 0 0 0,1-1 0 0 0,-1 0 0 0 0,0 0 0 0 0,0 0 0 0 0,0 0 0 0 0,0-1 1 0 0,-1 1-1 0 0,1-1 0 0 0,-1 0 0 0 0,1 0 0 0 0,0-2-4 0 0,6-5-11 0 0,-1-1 0 0 0,0 0 0 0 0,-1 0 0 0 0,0-1 0 0 0,5-10 11 0 0,11-17-460 0 0,1 0 0 0 0,7-4 460 0 0,-32 43-7 0 0,0-1-1 0 0,0 1 1 0 0,1-1 0 0 0,-1 1-1 0 0,0 0 1 0 0,1-1 0 0 0,-1 1-1 0 0,0 0 1 0 0,1-1 0 0 0,-1 1-1 0 0,1 0 1 0 0,-1 0 0 0 0,0-1-1 0 0,1 1 1 0 0,-1 0 0 0 0,1 0-1 0 0,-1 0 1 0 0,1-1 0 0 0,-1 1 0 0 0,1 0-1 0 0,-1 0 1 0 0,1 0 0 0 0,-1 0-1 0 0,1 0 1 0 0,-1 0 0 0 0,1 0-1 0 0,-1 0 1 0 0,0 0 0 0 0,1 0-1 0 0,0 1 8 0 0,0-1-2 0 0,0 1 0 0 0,0 0 0 0 0,0-1-1 0 0,1 1 1 0 0,-1 0 0 0 0,0 0 0 0 0,0 0-1 0 0,0 0 1 0 0,0 0 0 0 0,0 0 0 0 0,0 1 2 0 0,4 5 94 0 0,-1 1 1 0 0,1-1-1 0 0,1 6-94 0 0,-5-10 44 0 0,4 7 90 0 0,0 0 1 0 0,1-1 0 0 0,0 0 0 0 0,0 0 0 0 0,1 0 0 0 0,1-1 0 0 0,5 6-135 0 0,-10-11-6 0 0,0 0 0 0 0,0 0 0 0 0,0-1-1 0 0,1 0 1 0 0,-1 1 0 0 0,1-1 0 0 0,-1 0 0 0 0,1-1 0 0 0,0 1 0 0 0,0-1 0 0 0,0 1 0 0 0,0-1 0 0 0,0 0 0 0 0,0-1 0 0 0,0 1 0 0 0,0-1 0 0 0,0 0 0 0 0,0 0-1 0 0,0 0 1 0 0,0 0 0 0 0,0-1 0 0 0,2 0 6 0 0,6-2-1312 0 0,0 1-4224 0 0,-2-2-1875 0 0</inkml:trace>
  <inkml:trace contextRef="#ctx0" brushRef="#br0" timeOffset="-147823.603">20390 5737 12896 0 0,'-7'-9'904'0'0,"7"9"-873"0"0,0 0 1 0 0,0 0 0 0 0,-1-1 0 0 0,1 1 0 0 0,0 0 0 0 0,0 0 0 0 0,-1-1 0 0 0,1 1 0 0 0,0 0 0 0 0,-1 0 0 0 0,1 0 0 0 0,0 0-1 0 0,-1 0 1 0 0,1-1 0 0 0,0 1 0 0 0,-1 0 0 0 0,1 0 0 0 0,0 0 0 0 0,-1 0 0 0 0,1 0 0 0 0,0 0 0 0 0,-1 0 0 0 0,1 0-1 0 0,0 0 1 0 0,-1 0 0 0 0,1 0 0 0 0,0 0 0 0 0,-1 0 0 0 0,1 1 0 0 0,0-1 0 0 0,-1 0 0 0 0,1 0 0 0 0,0 0 0 0 0,-1 0 0 0 0,1 1-1 0 0,0-1 1 0 0,0 0 0 0 0,-1 0 0 0 0,1 0 0 0 0,0 1 0 0 0,0-1 0 0 0,-1 0 0 0 0,1 1 0 0 0,0-1-32 0 0,-7 13 2088 0 0,6-10-1797 0 0,-2 4 47 0 0,0 0 0 0 0,0 0 0 0 0,1 0-1 0 0,0 1 1 0 0,0 0-338 0 0,-2 9 391 0 0,-2 9 590 0 0,1 0 0 0 0,0 12-981 0 0,-1 7 645 0 0,3-23-348 0 0,1 0 0 0 0,2 3-297 0 0,-4 31 158 0 0,5-22-12 0 0,-1-28-189 0 0,1 0 0 0 0,-1 0 1 0 0,0 0-1 0 0,-1-1 0 0 0,1 1 0 0 0,-1 3 43 0 0,0-9-150 0 0,1 1 0 0 0,-1 0-1 0 0,1-1 1 0 0,-1 1-1 0 0,1-1 1 0 0,-1 1 0 0 0,1-1-1 0 0,-1 1 1 0 0,1-1-1 0 0,-1 1 1 0 0,0-1 0 0 0,1 1-1 0 0,-1-1 1 0 0,0 0-1 0 0,1 1 1 0 0,-1-1 0 0 0,0 0-1 0 0,0 0 1 0 0,1 0-1 0 0,-1 1 1 0 0,0-1 0 0 0,0 0-1 0 0,1 0 1 0 0,-1 0-1 0 0,0 0 151 0 0,-8 0-1816 0 0</inkml:trace>
  <inkml:trace contextRef="#ctx0" brushRef="#br0" timeOffset="-147500.385">20184 6041 13936 0 0,'0'0'314'0'0,"0"0"46"0"0,6-3 362 0 0,3-1-491 0 0,-1 1 1 0 0,1 0-1 0 0,0 0 1 0 0,0 1 0 0 0,0 0-1 0 0,1 1 1 0 0,-1 0 0 0 0,0 0-1 0 0,2 1-231 0 0,8 0 547 0 0,0 1-1 0 0,1 1 0 0 0,17 4-546 0 0,-20-2 25 0 0,-7-2-322 0 0,1 0-1 0 0,0 0 1 0 0,-1-1-1 0 0,2 0 298 0 0,-5-1-763 0 0</inkml:trace>
  <inkml:trace contextRef="#ctx0" brushRef="#br0" timeOffset="-147291.559">20646 5964 16352 0 0,'0'0'373'0'0,"0"0"55"0"0,-1 8 414 0 0,-1 6-334 0 0,0 1-1 0 0,0 0 0 0 0,1 0 0 0 0,1 0 0 0 0,1 0 0 0 0,0-1 0 0 0,1 1 0 0 0,0 0 0 0 0,2 5-507 0 0,1-7 500 0 0,-3-6-391 0 0,0 1 0 0 0,-1-1 0 0 0,1 1 0 0 0,-1-1 0 0 0,-1 1 0 0 0,1 0 0 0 0,-2-1 0 0 0,1 3-109 0 0,-4-8-1423 0 0,-2 1-4524 0 0,1-2-1190 0 0</inkml:trace>
  <inkml:trace contextRef="#ctx0" brushRef="#br0" timeOffset="-142973.376">20674 5863 15440 0 0,'-2'-5'897'0'0,"2"3"-847"0"0,-1 1 1 0 0,0-1 0 0 0,0 0-1 0 0,0 1 1 0 0,0-1-1 0 0,0 1 1 0 0,0-1 0 0 0,0 1-1 0 0,-1 0 1 0 0,1 0 0 0 0,0-1-1 0 0,-1 1 1 0 0,1 0-1 0 0,-1 0 1 0 0,0 0 0 0 0,1 0-1 0 0,-1 1 1 0 0,0-1-1 0 0,1 0 1 0 0,-1 1 0 0 0,0-1-1 0 0,0 1 1 0 0,0-1-1 0 0,0 1-50 0 0,-7-1 809 0 0,9 1-778 0 0,-1 0-1 0 0,1-1 1 0 0,-1 1 0 0 0,0 0-1 0 0,1 0 1 0 0,-1 0-1 0 0,1 0 1 0 0,-1 0 0 0 0,1 0-1 0 0,-1 0 1 0 0,0 0 0 0 0,1 1-1 0 0,-1-1 1 0 0,1 0 0 0 0,-1 0-1 0 0,1 0 1 0 0,-1 1-1 0 0,0-1-30 0 0,-3 1 361 0 0,4-1-308 0 0,-1 0-1 0 0,1 0 1 0 0,-1 0 0 0 0,1 0 0 0 0,-1 0 0 0 0,1 0 0 0 0,-1 0 0 0 0,1 0-1 0 0,-1 0 1 0 0,1 1 0 0 0,-1-1 0 0 0,1 0 0 0 0,-1 0 0 0 0,1 1 0 0 0,-1-1-1 0 0,1 0 1 0 0,0 1 0 0 0,-1-1 0 0 0,1 0 0 0 0,-1 1 0 0 0,1-1 0 0 0,0 0-1 0 0,-1 1-52 0 0,1 1-16 0 0,0-1-1 0 0,0 0 0 0 0,0 0 0 0 0,0 1 0 0 0,0-1 0 0 0,1 0 1 0 0,-1 1-1 0 0,0-1 0 0 0,1 0 0 0 0,-1 0 0 0 0,1 0 0 0 0,-1 1 1 0 0,1-1-1 0 0,-1 0 0 0 0,1 0 0 0 0,0 0 0 0 0,0 0 0 0 0,-1 0 1 0 0,1 0-1 0 0,0 0 0 0 0,0 0 0 0 0,1 0 17 0 0,1 2-1156 0 0,4 5-5645 0 0</inkml:trace>
  <inkml:trace contextRef="#ctx0" brushRef="#br0" timeOffset="-142311.875">21111 5914 17343 0 0,'0'0'508'0'0,"0"0"-1"0"0,-11-5-306 0 0,8 5-185 0 0,1 1-1 0 0,-1-1 0 0 0,0 1 1 0 0,1 0-1 0 0,-1-1 0 0 0,1 1 0 0 0,-1 0 1 0 0,1 1-1 0 0,0-1 0 0 0,-1 0 1 0 0,0 1-17 0 0,-28 22 135 0 0,13-10-128 0 0,-3 1 165 0 0,2 0 0 0 0,0 1-1 0 0,0 1 1 0 0,2 1 0 0 0,0 1-171 0 0,13-14 131 0 0,0 0 0 0 0,0 0-1 0 0,0 0 1 0 0,1 0 0 0 0,-2 3-131 0 0,5-6 28 0 0,-1 0 0 0 0,0 0 0 0 0,1-1 0 0 0,0 1 0 0 0,-1 0 0 0 0,1 0 0 0 0,0 0 0 0 0,0-1 0 0 0,0 1 0 0 0,0 0 0 0 0,0 0 0 0 0,0 0 0 0 0,0 0 0 0 0,1 0 0 0 0,-1-1 0 0 0,1 1 0 0 0,-1 0 0 0 0,1 0 0 0 0,0-1 0 0 0,0 1-28 0 0,0 0 16 0 0,-1 0 0 0 0,1-1-1 0 0,0 1 1 0 0,0-1 0 0 0,1 1-1 0 0,-1-1 1 0 0,0 0 0 0 0,0 1-1 0 0,1-1 1 0 0,-1 0-1 0 0,1 0 1 0 0,-1 0 0 0 0,1 0-1 0 0,-1 0 1 0 0,1 0 0 0 0,0 0-1 0 0,-1-1 1 0 0,1 1 0 0 0,1-1-16 0 0,0 1 18 0 0,0 0 0 0 0,1-1 0 0 0,-1 0 0 0 0,1 0 0 0 0,-1 0 0 0 0,0 0 0 0 0,1-1 1 0 0,-1 1-1 0 0,0-1 0 0 0,2 0-18 0 0,3-2-4 0 0,0 1 0 0 0,0-2 0 0 0,-1 1 1 0 0,0-1-1 0 0,0 0 0 0 0,0 0 0 0 0,0-1 0 0 0,4-4 4 0 0,6-8 0 0 0,-1-1 0 0 0,-1-1 0 0 0,0 0 1 0 0,-2-1-1 0 0,1-2 0 0 0,16-23 10 0 0,-24 36 6 0 0,1 1 0 0 0,0 0 1 0 0,0 1-1 0 0,5-5-16 0 0,-9 10-7 0 0,-1 0-1 0 0,1-1 1 0 0,0 1 0 0 0,0 0 0 0 0,0 1 0 0 0,0-1-1 0 0,1 0 1 0 0,-1 1 0 0 0,0 0 0 0 0,1 0 0 0 0,-1 0-1 0 0,1 0 1 0 0,-1 0 0 0 0,3 0 7 0 0,-3 2-16 0 0,1-1 1 0 0,-1 1-1 0 0,1-1 0 0 0,-1 1 0 0 0,0 0 1 0 0,0 0-1 0 0,0 1 0 0 0,1-1 0 0 0,-1 1 1 0 0,0-1-1 0 0,-1 1 0 0 0,1 0 0 0 0,0 0 1 0 0,0 0-1 0 0,-1 1 0 0 0,1-1 0 0 0,-1 0 1 0 0,0 1-1 0 0,0 0 0 0 0,0-1 1 0 0,0 2 15 0 0,6 8-49 0 0,-1 0 1 0 0,0 1-1 0 0,-1 0 1 0 0,1 4 48 0 0,2 7-34 0 0,-1 0 0 0 0,-2 1 0 0 0,0 0 0 0 0,0 8 34 0 0,-7-11 183 0 0,1-13 1289 0 0,6-21-794 0 0,7-12-654 0 0,0 1 0 0 0,1 1 0 0 0,1 0 0 0 0,1 1 0 0 0,1 1 0 0 0,9-8-24 0 0,-23 24-8 0 0,1 0 0 0 0,0 1-1 0 0,0 0 1 0 0,1 0 0 0 0,-1 0-1 0 0,0 1 1 0 0,1-1 0 0 0,0 1-1 0 0,4-1 9 0 0,-7 2-8 0 0,0 0-1 0 0,0 1 1 0 0,0-1-1 0 0,0 1 1 0 0,0 0-1 0 0,0 0 1 0 0,0 0-1 0 0,0 0 1 0 0,0 0-1 0 0,1 0 0 0 0,-1 0 1 0 0,0 1-1 0 0,0-1 1 0 0,0 1-1 0 0,0 0 1 0 0,0-1-1 0 0,0 1 1 0 0,0 0-1 0 0,0 0 0 0 0,-1 0 1 0 0,1 1-1 0 0,0-1 1 0 0,-1 0-1 0 0,2 1 9 0 0,3 5-16 0 0,1 0-1 0 0,-1 0 0 0 0,-1 1 1 0 0,1-1-1 0 0,-1 1 0 0 0,-1 0 1 0 0,1 1-1 0 0,0 2 17 0 0,5 16-80 0 0,0 1 0 0 0,-2 0 80 0 0,1 3-19 0 0,-3-17-1394 0 0,0 0-1 0 0,0-1 1 0 0,3 3 1413 0 0,-4-6-1923 0 0,1-2-5129 0 0</inkml:trace>
  <inkml:trace contextRef="#ctx0" brushRef="#br0" timeOffset="-138289.404">15198 7558 11920 0 0,'3'-9'415'0'0,"-3"6"-298"0"0,1-1 0 0 0,1 0 0 0 0,-1 0 0 0 0,0 0 1 0 0,1 0-1 0 0,0 1 0 0 0,0-1 0 0 0,0 1 0 0 0,0 0 1 0 0,0-1-1 0 0,1 1 0 0 0,-1 0 0 0 0,4-2-117 0 0,1 1 374 0 0,-7 9 535 0 0,-8 11-170 0 0,4-12-681 0 0,0 0 0 0 0,0 0 0 0 0,-1 0 0 0 0,0 0 0 0 0,0-1 0 0 0,0 0 1 0 0,-3 1-59 0 0,7-3 13 0 0,-1 0 1 0 0,1 0 0 0 0,-1-1 0 0 0,0 1 0 0 0,1 0 0 0 0,-1-1 0 0 0,0 0 0 0 0,1 1 0 0 0,-1-1-1 0 0,0 0 1 0 0,0 0 0 0 0,1 0 0 0 0,-1 0 0 0 0,0 0 0 0 0,0 0 0 0 0,1-1 0 0 0,-1 1-1 0 0,0 0 1 0 0,0-1 0 0 0,1 0 0 0 0,-1 1 0 0 0,1-1 0 0 0,-1 0 0 0 0,0 0 0 0 0,1 0 0 0 0,-2-1-15 0 0,3 2 12 0 0,-1-1-1 0 0,1 0 1 0 0,0 0-1 0 0,-1 1 1 0 0,1-1-1 0 0,0 0 0 0 0,-1 0 1 0 0,1 0-1 0 0,0 0 1 0 0,0 0-1 0 0,0 1 0 0 0,0-1 1 0 0,0 0-1 0 0,0 0 1 0 0,0 0-1 0 0,0 0 0 0 0,0 0 1 0 0,0 0-1 0 0,0 1 1 0 0,0-1-1 0 0,1 0 0 0 0,-1 0 1 0 0,0 0-1 0 0,1 0-10 0 0,0-2 32 0 0,0 1-1 0 0,0-1 0 0 0,0 0 0 0 0,1 0 1 0 0,0 1-1 0 0,1-3-31 0 0,-1 2 0 0 0,1 1 0 0 0,-1-1 1 0 0,1 1-1 0 0,-1 0 0 0 0,1-1 1 0 0,0 1-1 0 0,0 1 0 0 0,0-1 1 0 0,0 0-1 0 0,0 1 0 0 0,0-1 1 0 0,1 1-1 0 0,-1 0 0 0 0,0 0 1 0 0,1 0-1 0 0,-1 1 0 0 0,0-1 0 0 0,1 1 1 0 0,-1 0-1 0 0,1 0 0 0 0,-1 0 1 0 0,1 0-1 0 0,-1 1 0 0 0,1-1 1 0 0,-1 1-1 0 0,1 0 0 0 0,-1 0 1 0 0,0 0-1 0 0,0 1 0 0 0,1-1 1 0 0,-1 1-1 0 0,0-1 0 0 0,0 1 1 0 0,1 2-2 0 0,-2-3 15 0 0,0 0-1 0 0,-1 0 0 0 0,1 0 0 0 0,0 1 0 0 0,-1-1 0 0 0,1 1 0 0 0,-1-1 0 0 0,0 1 0 0 0,1-1 0 0 0,-1 1 0 0 0,0 0 0 0 0,0 0 0 0 0,0-1 0 0 0,0 1 0 0 0,-1 0 0 0 0,1 0 0 0 0,0 0-13 0 0,-1 1 44 0 0,0-1 1 0 0,0 0-1 0 0,0 0 1 0 0,0 1-1 0 0,-1-1 1 0 0,1 0-1 0 0,0 0 0 0 0,-1 0 1 0 0,0 1-1 0 0,1-1 1 0 0,-1 0-1 0 0,0 0 1 0 0,0 0-1 0 0,0 0 0 0 0,-1 0-44 0 0,0 2 72 0 0,-1-1 0 0 0,1 0 0 0 0,-1 0 0 0 0,1 0 0 0 0,-1 0 0 0 0,0 0 0 0 0,0-1 0 0 0,0 1 0 0 0,0-1 0 0 0,-1 0-1 0 0,1 0 1 0 0,-1 0 0 0 0,1-1 0 0 0,-1 1 0 0 0,0-1 0 0 0,0 1 0 0 0,1-1 0 0 0,-1-1 0 0 0,0 1 0 0 0,0 0-1 0 0,0-1 1 0 0,0 0 0 0 0,0 0 0 0 0,0 0 0 0 0,0 0 0 0 0,0-1 0 0 0,0 0 0 0 0,0 1 0 0 0,-3-2-72 0 0,3 0 37 0 0,0 0 1 0 0,1 1 0 0 0,-1-1-1 0 0,0-1 1 0 0,1 1 0 0 0,-1 0 0 0 0,0-2-38 0 0,3 3 7 0 0,0 0 1 0 0,0 0-1 0 0,0 0 1 0 0,1 1-1 0 0,-1-1 1 0 0,0 0-1 0 0,1-1 1 0 0,-1 1-1 0 0,1 0 1 0 0,-1 0 0 0 0,1 0-1 0 0,-1 0 1 0 0,1 0-1 0 0,0 0 1 0 0,0-1-1 0 0,0 1 1 0 0,-1 0-1 0 0,1 0 1 0 0,0 0-1 0 0,1-1 1 0 0,-1 1 0 0 0,0 0-1 0 0,0 0 1 0 0,0 0-1 0 0,1-1 1 0 0,-1 1-1 0 0,0 0 1 0 0,1 0-1 0 0,0 0-7 0 0,1-5-2 0 0,2 1 0 0 0,-1-1 0 0 0,1 1-1 0 0,0 0 1 0 0,0 0 0 0 0,0 0-1 0 0,0 1 1 0 0,1 0 0 0 0,0-1 0 0 0,0 2-1 0 0,0-1 1 0 0,1 1 0 0 0,-1-1-1 0 0,1 1 1 0 0,0 1 0 0 0,-1-1 0 0 0,6 0 2 0 0,-3 0-197 0 0,1 0 1 0 0,-1 1-1 0 0,1 1 0 0 0,0-1 1 0 0,-1 1-1 0 0,1 1 1 0 0,0-1-1 0 0,-1 2 1 0 0,1-1-1 0 0,0 1 1 0 0,0 1-1 0 0,6 1 197 0 0,-2 0-1067 0 0</inkml:trace>
  <inkml:trace contextRef="#ctx0" brushRef="#br0" timeOffset="-137454.589">16105 7270 9848 0 0,'0'0'222'0'0,"0"0"30"0"0,0 0 19 0 0,-3-2 8 0 0,-2-1-218 0 0,4 2 248 0 0,1 1 74 0 0,0 0 8 0 0,0 0 14 0 0,0 0 55 0 0,0 0 20 0 0,0 0 7 0 0,0 0-37 0 0,0 0-155 0 0,0 0-67 0 0,9 18 467 0 0,-5-11-515 0 0,13 25 461 0 0,-10-19-314 0 0,0 0 0 0 0,2 10-327 0 0,11 29 431 0 0,-5-11-154 0 0,-1 0 1 0 0,0 8-278 0 0,-6-14 38 0 0,9 43 56 0 0,-11-39-67 0 0,0 23-27 0 0,-6-46 36 0 0,0 0 0 0 0,-1 1 0 0 0,-1-1 1 0 0,0 1-1 0 0,-1 0-36 0 0,0-4 77 0 0,-1 0 1 0 0,0 0-1 0 0,0-1 0 0 0,-2 0 1 0 0,1 1-1 0 0,-3 1-77 0 0,5-9 84 0 0,0 0 1 0 0,-1 0-1 0 0,1 0 0 0 0,-1 0 0 0 0,0-1 0 0 0,-1 1 0 0 0,1-1 1 0 0,-1 0-1 0 0,0-1 0 0 0,0 1 0 0 0,0-1 0 0 0,0 0 0 0 0,0 0 0 0 0,-6 1-84 0 0,8-3 13 0 0,0 0 0 0 0,0 0 0 0 0,-1-1 0 0 0,1 1 0 0 0,0-1 0 0 0,0 0-1 0 0,-1 0 1 0 0,1 0 0 0 0,0-1 0 0 0,-1 1 0 0 0,1-1 0 0 0,0 0 0 0 0,0 1-1 0 0,-1-1 1 0 0,1-1 0 0 0,0 1 0 0 0,0 0 0 0 0,0-1 0 0 0,1 0 0 0 0,-1 1-1 0 0,0-1 1 0 0,0 0 0 0 0,1-1 0 0 0,-1 1-13 0 0,0-2 26 0 0,-1 1-1 0 0,1-1 1 0 0,0 1 0 0 0,-1-1 0 0 0,2 0-1 0 0,-1 0 1 0 0,0-1 0 0 0,1 1-1 0 0,0 0 1 0 0,0-1 0 0 0,0 1 0 0 0,1-1-1 0 0,0 0 1 0 0,0 0 0 0 0,0 1-1 0 0,0-2-25 0 0,-1-10-3 0 0,2 11 12 0 0,-1 0 1 0 0,1 0 0 0 0,0 0 0 0 0,0 0 0 0 0,0 0-1 0 0,1 0 1 0 0,-1 0 0 0 0,2-2-10 0 0,3-12 44 0 0,0 1 1 0 0,2 0-1 0 0,0 0 0 0 0,7-13-44 0 0,-2 12 2 0 0,1 1 0 0 0,0 1 0 0 0,2-1-1 0 0,-1 2 1 0 0,2 0 0 0 0,0 1-1 0 0,13-9-1 0 0,5-1-42 0 0,0 1-1 0 0,2 2 0 0 0,25-12 43 0 0,-2 10 0 0 0,-54 22 8 0 0,-2 0-12 0 0,-1 1 0 0 0,1 0 1 0 0,0 0-1 0 0,0 0 0 0 0,-1 0 0 0 0,1 0 1 0 0,0 1-1 0 0,0 0 0 0 0,0-1 0 0 0,0 1 1 0 0,0 0-1 0 0,0 0 0 0 0,-1 0 0 0 0,1 1 0 0 0,0-1 1 0 0,0 1-1 0 0,0 0 0 0 0,0-1 0 0 0,1 2 4 0 0,-2-1-7 0 0,0 0 0 0 0,0 1 0 0 0,-1-1-1 0 0,1 1 1 0 0,0-1 0 0 0,-1 1-1 0 0,1-1 1 0 0,-1 1 0 0 0,0 0 0 0 0,1 0-1 0 0,-1 0 1 0 0,0 0 0 0 0,0 0-1 0 0,0 0 1 0 0,0 0 0 0 0,0 0 0 0 0,-1 0-1 0 0,1 0 1 0 0,-1 1 7 0 0,2 5-21 0 0,0 0-1 0 0,-1-1 1 0 0,0 1-1 0 0,0 7 22 0 0,-2-2-2 0 0,1-8 21 0 0,0 0 0 0 0,0 0 0 0 0,0 1 0 0 0,0-1 0 0 0,1 0 0 0 0,0 0 0 0 0,0 0 0 0 0,0 0 0 0 0,0 0 0 0 0,1 0 0 0 0,0 0-19 0 0,-1-4 75 0 0,-1-1-17 0 0,0 0-148 0 0,0-1-64 0 0,0-1-6 0 0</inkml:trace>
  <inkml:trace contextRef="#ctx0" brushRef="#br0" timeOffset="-136897.579">16446 7207 15912 0 0,'6'-4'1143'0'0,"-5"4"-864"0"0,-1 0 60 0 0,0 0 11 0 0,0 0 29 0 0,11-2 2381 0 0,-11 2-2797 0 0,1 0 1 0 0,-1 0-1 0 0,0 0 0 0 0,0 1 1 0 0,0-1-1 0 0,1 0 0 0 0,-1 0 0 0 0,0 0 1 0 0,0 1-1 0 0,0-1 0 0 0,0 0 1 0 0,0 0-1 0 0,1 0 0 0 0,-1 1 1 0 0,0-1-1 0 0,0 0 0 0 0,0 0 0 0 0,0 1 1 0 0,0-1-1 0 0,0 0 0 0 0,0 0 1 0 0,0 1-1 0 0,0-1 0 0 0,0 0 37 0 0,0 0-38 0 0,1 5-550 0 0</inkml:trace>
  <inkml:trace contextRef="#ctx0" brushRef="#br0" timeOffset="-136417.156">16798 7012 12496 0 0,'0'8'602'0'0,"-2"8"-332"0"0,0 0 0 0 0,2-1-1 0 0,0 1 1 0 0,1 0 0 0 0,0 0-1 0 0,1 0 1 0 0,1-1 0 0 0,3 12-270 0 0,-1 1 1118 0 0,-1-1 1 0 0,-1 18-1119 0 0,-2-34 129 0 0,-1 19 424 0 0,-1 1 0 0 0,-3 18-553 0 0,1-10 251 0 0,2-31-206 0 0,-1 13 145 0 0,1-1 0 0 0,1 1-1 0 0,1-1 1 0 0,2 10-190 0 0,-4 5 199 0 0,1-34-379 0 0,-3 2-1616 0 0,-1 3-4698 0 0</inkml:trace>
  <inkml:trace contextRef="#ctx0" brushRef="#br0" timeOffset="-135878.589">16952 7073 14888 0 0,'0'0'332'0'0,"0"0"50"0"0,0 0 26 0 0,0 0-43 0 0,1 1-235 0 0,4 9 162 0 0,-1 1 1 0 0,1-1 0 0 0,-2 1-1 0 0,1 0 1 0 0,-2 0 0 0 0,1 4-293 0 0,6 32 757 0 0,-3 1 0 0 0,-2 0 1 0 0,-2 0-1 0 0,-2 0 0 0 0,-2 4-757 0 0,-4 87 0 0 0,10-112-3893 0 0,-4-26-2789 0 0</inkml:trace>
  <inkml:trace contextRef="#ctx0" brushRef="#br0" timeOffset="-135614.833">16723 7309 13856 0 0,'0'0'406'0'0,"10"-9"156"0"0,-4 7-406 0 0,1-1 1 0 0,-1 1 0 0 0,0 0-1 0 0,0 1 1 0 0,1-1 0 0 0,-1 1 0 0 0,1 1-1 0 0,-1-1 1 0 0,6 1-157 0 0,31 0 1103 0 0,0 2 1 0 0,21 5-1104 0 0,-46-4-2493 0 0,1 1 1 0 0,5 3 2492 0 0,-8-2-5776 0 0</inkml:trace>
  <inkml:trace contextRef="#ctx0" brushRef="#br0" timeOffset="-135175.196">17195 7337 13560 0 0,'0'0'306'0'0,"0"0"46"0"0,9-1 354 0 0,41-9-315 0 0,-21 4 627 0 0,-1 0 0 0 0,-1-2 0 0 0,1 0 0 0 0,14-9-1018 0 0,-40 17 35 0 0,0-1-1 0 0,-1 0 0 0 0,1 0 0 0 0,0-1 0 0 0,0 1 1 0 0,-1 0-1 0 0,1 0 0 0 0,-1-1 0 0 0,1 1 0 0 0,-1-1 1 0 0,0 0-1 0 0,1 1 0 0 0,-1-1 0 0 0,0 0 0 0 0,0 0 1 0 0,0 0-1 0 0,0 1 0 0 0,-1-1 0 0 0,1-1-34 0 0,-1 2 8 0 0,0 0-1 0 0,0 0 1 0 0,0 0 0 0 0,0-1-1 0 0,0 1 1 0 0,0 0-1 0 0,0 0 1 0 0,0 0 0 0 0,-1 0-1 0 0,1-1 1 0 0,-1 1-1 0 0,1 0 1 0 0,-1 0-1 0 0,1 0 1 0 0,-1 0 0 0 0,1 0-1 0 0,-1 0 1 0 0,0 0-1 0 0,0 0 1 0 0,1 0 0 0 0,-1 1-1 0 0,0-1 1 0 0,0 0-1 0 0,0 0 1 0 0,0 1 0 0 0,0-1-1 0 0,0 0 1 0 0,0 1-1 0 0,0-1 1 0 0,0 1 0 0 0,-1 0-1 0 0,1-1 1 0 0,0 1-1 0 0,-1 0-7 0 0,-3-2-30 0 0,-1 1-1 0 0,0 0 0 0 0,0 0 0 0 0,0 0 0 0 0,0 1 0 0 0,0 0 1 0 0,0 0-1 0 0,0 1 0 0 0,0-1 0 0 0,0 1 0 0 0,0 1 1 0 0,0-1-1 0 0,1 1 0 0 0,-1 0 0 0 0,0 0 0 0 0,1 1 0 0 0,0-1 1 0 0,-1 1-1 0 0,1 0 0 0 0,-4 4 31 0 0,3-3-35 0 0,0 1 0 0 0,0 0 0 0 0,0 0 0 0 0,1 0 0 0 0,0 1 0 0 0,0 0 0 0 0,0 0 0 0 0,1 0 0 0 0,0 0 0 0 0,0 1 0 0 0,0-1 0 0 0,1 1 0 0 0,0 0 0 0 0,1 0 0 0 0,-1 1 0 0 0,0 3 35 0 0,2-6-9 0 0,1 1-1 0 0,-1-1 1 0 0,1 1-1 0 0,0 0 1 0 0,0-1-1 0 0,0 1 1 0 0,1-1-1 0 0,0 1 1 0 0,0 0-1 0 0,1-1 1 0 0,-1 0-1 0 0,1 1 1 0 0,0-1-1 0 0,0 0 0 0 0,3 4 10 0 0,-2-6 53 0 0,-1 1 0 0 0,1 0-1 0 0,0-1 1 0 0,1 0-1 0 0,-1 1 1 0 0,0-1-1 0 0,1-1 1 0 0,0 1-1 0 0,0 0 1 0 0,0-1-1 0 0,0 0 1 0 0,0 0-1 0 0,0 0 1 0 0,0 0-1 0 0,1-1 1 0 0,-1 0-1 0 0,1 0 1 0 0,-1 0-1 0 0,3 0-52 0 0,2 0 30 0 0,0 0 0 0 0,0-1 0 0 0,0-1 0 0 0,0 1-1 0 0,0-1 1 0 0,0-1 0 0 0,0 1 0 0 0,-1-2 0 0 0,1 1 0 0 0,0-1 0 0 0,-1 0-1 0 0,2-2-29 0 0,15-8-7 0 0,-1-1 0 0 0,0-1 0 0 0,5-6 7 0 0,22-14-453 0 0,-48 33 391 0 0,0 1 1 0 0,0-1-1 0 0,0 1 0 0 0,1-1 1 0 0,-1 1-1 0 0,0 0 0 0 0,1 0 0 0 0,-1 0 1 0 0,1 1-1 0 0,-1-1 0 0 0,1 1 62 0 0,-3 0-10 0 0,1 0 0 0 0,0 0 0 0 0,-1 0 0 0 0,1 0 0 0 0,-1 1 0 0 0,1-1 0 0 0,0 1 0 0 0,-1-1 0 0 0,1 1 0 0 0,-1-1 0 0 0,1 1 0 0 0,-1 0 0 0 0,1 0 0 0 0,-1 0 0 0 0,0 0 0 0 0,1 0 0 0 0,-1 0 0 0 0,0 0 0 0 0,0 0 0 0 0,0 0 0 0 0,0 0 0 0 0,0 1 0 0 0,0-1 0 0 0,0 1 0 0 0,0-1 10 0 0,3 9-46 0 0,0-1-1 0 0,0 1 1 0 0,-1 0 0 0 0,0 0 0 0 0,0 5 46 0 0,7 23-27 0 0,-4-7 0 0 0,-6-26 112 0 0,1 0 1 0 0,0 0-1 0 0,0 0 1 0 0,0-1-1 0 0,1 1 0 0 0,-1 0 1 0 0,1-1-1 0 0,0 1-85 0 0,-1-4 322 0 0,-1-1-13 0 0,1 0-264 0 0,0 0-1 0 0,0 0 1 0 0,0-1 0 0 0,0 1-1 0 0,0 0 1 0 0,-1-1 0 0 0,1 1-1 0 0,0 0 1 0 0,0-1 0 0 0,0 1-1 0 0,-1-1 1 0 0,1 1 0 0 0,0-1-1 0 0,0 0-44 0 0,24-27 876 0 0,0-1 0 0 0,12-23-876 0 0,51-61-544 0 0,-48 67-6062 0 0,-25 28 69 0 0</inkml:trace>
  <inkml:trace contextRef="#ctx0" brushRef="#br0" timeOffset="-134873.18">16202 7076 20127 0 0,'0'-3'224'0'0,"0"-1"0"0"0,0 1 0 0 0,-1 0 0 0 0,1-1 0 0 0,-1 1 0 0 0,0 0 0 0 0,0-1 0 0 0,0 1 0 0 0,-1 0 0 0 0,1-1-224 0 0,1 0 1344 0 0,6 6-820 0 0,6 6-2326 0 0,-3-2-6191 0 0</inkml:trace>
  <inkml:trace contextRef="#ctx0" brushRef="#br0" timeOffset="-102032.707">16489 7220 6392 0 0,'0'0'141'0'0,"0"0"23"0"0,0 0 12 0 0,0 0 8 0 0,0 0 8 0 0,0 0 7 0 0,0 0 1 0 0,2 0-12 0 0,0-1-124 0 0,-1 1-45 0 0,-1 0 0 0 0,1 0 0 0 0,0 0 0 0 0,0 0 0 0 0,0-1 0 0 0,-1 1 0 0 0,1 0 0 0 0,0-1 0 0 0,-1 1 0 0 0,1 0 0 0 0,0-1 0 0 0,-1 1 0 0 0,1-1 0 0 0,0 1 0 0 0,-1-1 0 0 0,1 1 0 0 0,-1-1 0 0 0,1 1 0 0 0,-1-1 0 0 0,1 0 0 0 0,-1 1 0 0 0,0-1 0 0 0,1 0-19 0 0,15-4 671 0 0,-11 3-775 0 0,4 1 2006 0 0,-9 1-1827 0 0,0 1 0 0 0,0-1 0 0 0,0 1 0 0 0,0 0 0 0 0,0-1 0 0 0,-1 1 0 0 0,1 0 0 0 0,0-1 0 0 0,0 1 0 0 0,-1-1 0 0 0,1 1 0 0 0,0-1 0 0 0,-1 1 0 0 0,1-1 0 0 0,0 1 0 0 0,-1-1 0 0 0,1 1 0 0 0,-1-1-75 0 0,-1 3 149 0 0,0 0-1 0 0,0-1 1 0 0,-1 1 0 0 0,1-1 0 0 0,-1 0 0 0 0,1 0 0 0 0,-1 0 0 0 0,0 0 0 0 0,0 0-1 0 0,0-1 1 0 0,0 1 0 0 0,-2 0-149 0 0,5-2 35 0 0,0 0-1 0 0,0 0 0 0 0,-1 0 1 0 0,1 1-1 0 0,0-1 1 0 0,-1 0-1 0 0,1 0 0 0 0,0 0 1 0 0,-1 0-1 0 0,1 1 1 0 0,0-1-1 0 0,-1 0 0 0 0,1 0 1 0 0,0 0-1 0 0,-1 0 1 0 0,1 0-1 0 0,0 0 0 0 0,-1 0 1 0 0,1 0-1 0 0,0 0 1 0 0,-1 0-1 0 0,1 0 1 0 0,0 0-1 0 0,-1 0 0 0 0,1-1 1 0 0,0 1-1 0 0,-1 0 1 0 0,1 0-1 0 0,0 0 0 0 0,-1 0 1 0 0,1-1-1 0 0,0 1 1 0 0,0 0-1 0 0,-1 0 0 0 0,1 0 1 0 0,0-1-1 0 0,0 1 1 0 0,-1 0-1 0 0,1 0 0 0 0,0-1 1 0 0,0 1-1 0 0,0 0 1 0 0,0-1-1 0 0,-1 1 0 0 0,1 0 1 0 0,0-1-1 0 0,0 1 1 0 0,0 0-1 0 0,0-1 0 0 0,0 1 1 0 0,0 0-1 0 0,0-1 1 0 0,0 1-1 0 0,0 0 0 0 0,0-1 1 0 0,0 1-1 0 0,0 0 1 0 0,0-1-1 0 0,0 1 0 0 0,0 0 1 0 0,0-1-1 0 0,0 1 1 0 0,1 0-1 0 0,-1-1-34 0 0,8-21 398 0 0,-7 21-461 0 0,0-1-1 0 0,0 0 1 0 0,0 0 0 0 0,0 0-1 0 0,1 1 1 0 0,-1-1 0 0 0,0 1-1 0 0,1-1 1 0 0,0 1-1 0 0,-1 0 1 0 0,1-1 0 0 0,0 1-1 0 0,-1 0 1 0 0,1 0 0 0 0,0 0-1 0 0,0 0 1 0 0,1 0 63 0 0,6 3-5545 0 0</inkml:trace>
  <inkml:trace contextRef="#ctx0" brushRef="#br0" timeOffset="-95086.444">14518 8421 5640 0 0,'0'0'165'0'0,"1"0"-10"0"0,11 0 482 0 0,-15 0 564 0 0,2 0-659 0 0,1 0 30 0 0,0 0 4 0 0,-10 3 1984 0 0,10-3-2548 0 0,0 1 1 0 0,0 0-1 0 0,-1-1 0 0 0,1 1 1 0 0,0-1-1 0 0,0 1 1 0 0,0-1-1 0 0,0 1 1 0 0,0-1-1 0 0,0 1 1 0 0,0-1-1 0 0,0 1 0 0 0,0-1 1 0 0,0 1-1 0 0,0-1 1 0 0,0 1-1 0 0,1-1 1 0 0,-1 1-1 0 0,0-1 1 0 0,0 1-1 0 0,0-1 0 0 0,1 1 1 0 0,-1-1-1 0 0,0 1 1 0 0,1-1-1 0 0,-1 1 1 0 0,0-1-1 0 0,1 0 1 0 0,-1 1-1 0 0,1-1 1 0 0,-1 1-13 0 0,1-1 44 0 0,-1 1 0 0 0,1-1 0 0 0,0 1 1 0 0,-1 0-1 0 0,1-1 0 0 0,-1 1 0 0 0,0 0 1 0 0,1 0-1 0 0,-1-1 0 0 0,1 1 1 0 0,-1 0-1 0 0,0 0 0 0 0,0-1 0 0 0,0 1 1 0 0,1 0-1 0 0,-1 0 0 0 0,0 0 0 0 0,0-1 1 0 0,0 1-1 0 0,0 0 0 0 0,0 0 1 0 0,0 0-45 0 0,0 0 24 0 0,0-1 1 0 0,-1 1 0 0 0,2 0-1 0 0,-1-1 1 0 0,0 1 0 0 0,0-1 0 0 0,0 1-1 0 0,0-1 1 0 0,0 1 0 0 0,0 0 0 0 0,0-1-1 0 0,1 1 1 0 0,-1-1 0 0 0,0 1-1 0 0,0-1 1 0 0,1 1 0 0 0,-1 0-25 0 0,1-1 11 0 0,-1 0 0 0 0,0 1 0 0 0,1-1-1 0 0,-1 1 1 0 0,0-1 0 0 0,1 1 0 0 0,-1-1 0 0 0,0 1 0 0 0,0-1 0 0 0,0 1 0 0 0,0 0 0 0 0,0-1-1 0 0,1 1 1 0 0,-1-1 0 0 0,0 1 0 0 0,0-1 0 0 0,0 1 0 0 0,-1 0 0 0 0,1-1 0 0 0,0 1-1 0 0,0-1 1 0 0,0 1 0 0 0,0-1-11 0 0,-2 4 50 0 0,1 0 1 0 0,-1 0-1 0 0,1 0 0 0 0,0 0 0 0 0,0 0 0 0 0,0 0 0 0 0,1 0 1 0 0,0 4-51 0 0,-1-6 19 0 0,1 0 0 0 0,0 0 1 0 0,-1-1-1 0 0,1 1 0 0 0,0-1 1 0 0,-1 1-1 0 0,0 0 0 0 0,1-1 1 0 0,-1 1-1 0 0,0-1 1 0 0,-1 1-20 0 0,2-1 12 0 0,-1 1 1 0 0,0-1 0 0 0,1 0 0 0 0,-1 0-1 0 0,0 0 1 0 0,1 0 0 0 0,0 1 0 0 0,-1-1 0 0 0,1 0-1 0 0,0 1 1 0 0,-1-1 0 0 0,1 0 0 0 0,0 0 0 0 0,0 1-13 0 0,1 6 71 0 0,0 9 34 0 0,0-16-42 0 0,-1 1 0 0 0,0-1 0 0 0,0 0 0 0 0,0 1 0 0 0,1-1 1 0 0,-1 0-1 0 0,1 0 0 0 0,-1 0 0 0 0,1 1 0 0 0,-1-1 0 0 0,1 0 1 0 0,0 0-1 0 0,0 0-63 0 0,-1 0 16 0 0,0-1 0 0 0,0 0 1 0 0,0 1-1 0 0,1-1 0 0 0,-1 0 0 0 0,0 0 1 0 0,0 1-1 0 0,1-1 0 0 0,-1 0 0 0 0,0 0 1 0 0,0 1-1 0 0,1-1 0 0 0,-1 0 0 0 0,0 0 1 0 0,1 0-1 0 0,-1 0 0 0 0,0 1 0 0 0,1-1 1 0 0,-1 0-1 0 0,0 0 0 0 0,1 0 0 0 0,-1 0 1 0 0,0 0-1 0 0,1 0 0 0 0,-1 0 0 0 0,1 0-16 0 0,2-8 935 0 0,2-4-779 0 0,-3 8-109 0 0,0 0 0 0 0,-1 0 0 0 0,1 0 0 0 0,-1 0 0 0 0,0 0 0 0 0,0 0 0 0 0,0 0 0 0 0,-1-1-47 0 0,1 1 12 0 0,0 1-1 0 0,0 0 1 0 0,0-1 0 0 0,0 1-1 0 0,0 0 1 0 0,1 0-1 0 0,1-2-11 0 0,5-13 79 0 0,-2 0 2 0 0,-3 8-31 0 0,0 0 0 0 0,1 0-1 0 0,1 0 1 0 0,-1 0-1 0 0,5-4-49 0 0,19-36-14 0 0,-15 22-179 0 0,-11 24 174 0 0,-1 3 14 0 0,-1 1-1 0 0,1-1 1 0 0,-1 1 0 0 0,1-1 0 0 0,0 1-1 0 0,-1 0 1 0 0,1-1 0 0 0,0 1 0 0 0,-1 0-1 0 0,1 0 1 0 0,0-1 0 0 0,-1 1 0 0 0,1 0 0 0 0,0 0-1 0 0,0 0 1 0 0,-1 0 0 0 0,1 0 0 0 0,0 0-1 0 0,-1 0 1 0 0,1 0 0 0 0,0 0 0 0 0,0 0-1 0 0,-1 1 1 0 0,1-1 5 0 0,17 5-64 0 0,-12 2 73 0 0,0-1-1 0 0,0 1 1 0 0,0 0-1 0 0,-1 0 0 0 0,0 1 1 0 0,-1 0-1 0 0,0 0 1 0 0,0 0-1 0 0,2 7-8 0 0,0 2 88 0 0,-1 0 0 0 0,-1 0 0 0 0,-1 0 0 0 0,1 12-88 0 0,-1 23 76 0 0,-1-57 672 0 0,-1-2-694 0 0,1 0-1 0 0,0 0 1 0 0,1 0 0 0 0,0 0-1 0 0,0 0-53 0 0,-1 4 16 0 0,-1 0 0 0 0,0-1 0 0 0,1 1 0 0 0,-1 0 0 0 0,0-1 0 0 0,-1 1-1 0 0,1-3-15 0 0,0 2 11 0 0,0 1 0 0 0,0-1 0 0 0,0 0 0 0 0,0 0 0 0 0,1 1-1 0 0,0-3-10 0 0,1 0 0 0 0,0 1 0 0 0,-1-1 0 0 0,0 1 0 0 0,0-1 0 0 0,0-4 0 0 0,-1 5 0 0 0,0 0 0 0 0,1 0 0 0 0,-1 1 0 0 0,1-1 0 0 0,0 0 0 0 0,1 1 0 0 0,-1-1 0 0 0,2 0 0 0 0,1-3 8 0 0,-4 6-15 0 0,0 0 0 0 0,0 1 0 0 0,0-1 0 0 0,0 1 0 0 0,0-1 0 0 0,0 1 0 0 0,0 0 0 0 0,1-1 0 0 0,-1 1 0 0 0,0 0 0 0 0,1 0 0 0 0,-1 0 0 0 0,1 0 0 0 0,0 0 0 0 0,-1 0 0 0 0,1 0 0 0 0,0 0 0 0 0,-1 1 0 0 0,1-1 0 0 0,0 1 0 0 0,0-1-1 0 0,0 1 1 0 0,-1 0 0 0 0,1 0 0 0 0,0 0 7 0 0,1 0-9 0 0,-1 0 0 0 0,0 0 0 0 0,0 1 0 0 0,0-1 0 0 0,0 1 0 0 0,0-1 0 0 0,0 1 0 0 0,0 0 0 0 0,0 0 0 0 0,0 0 0 0 0,0 0 0 0 0,0 0 0 0 0,0 1-1 0 0,0 0 10 0 0,22 22-36 0 0,-20-19 23 0 0,-3-3 18 0 0,0 0-1 0 0,0 0 1 0 0,0 0-1 0 0,-1 0 1 0 0,1 0-1 0 0,0 0 1 0 0,-1 1-1 0 0,0-1 0 0 0,1 0 1 0 0,-1 0-1 0 0,0 0 1 0 0,0 0-1 0 0,0 1 1 0 0,0-1-1 0 0,-1 0-4 0 0,3 23 189 0 0,-1-22-157 0 0,0 1 0 0 0,0-1 0 0 0,0 1 0 0 0,0-1 0 0 0,-1 1 0 0 0,1 0 0 0 0,-1-1 0 0 0,0 1 0 0 0,0 0 0 0 0,-1-1 0 0 0,1 1 0 0 0,-1 0 0 0 0,1-1 0 0 0,-1 1 0 0 0,0-1 0 0 0,-1 1 0 0 0,1-1 0 0 0,-1 1-32 0 0,1-2 0 0 0,1-1 0 0 0,-1 1 0 0 0,1-1 0 0 0,0 1 0 0 0,-1-1 0 0 0,1 1 0 0 0,0-1 0 0 0,0 1 0 0 0,0-1 0 0 0,0 1 0 0 0,0-1 0 0 0,0 1 0 0 0,1-1 0 0 0,-1 1 0 0 0,0-1 0 0 0,1 1 0 0 0,-1-1 0 0 0,1 1 0 0 0,-1 0 0 0 0,1 0 0 0 0,-1-1 0 0 0,1 1 0 0 0,-1 0 0 0 0,0 0 0 0 0,0 0 0 0 0,0 0 0 0 0,0-1 0 0 0,-1 2 0 0 0,0 7-6 0 0,0-9 9 0 0,0 1 1 0 0,1 0-1 0 0,0 0 1 0 0,-1 0-1 0 0,1 1 1 0 0,0-1-1 0 0,0 0 1 0 0,0 0-1 0 0,0 0 1 0 0,0 0 0 0 0,1 0-1 0 0,-1 0 1 0 0,1 0-1 0 0,-1 0 1 0 0,1 0-1 0 0,0 0 1 0 0,0-1-1 0 0,-1 1 1 0 0,1 0-1 0 0,2 1-3 0 0,2 13 35 0 0,-5-14-33 0 0,0-1 1 0 0,0 1-1 0 0,0-1 0 0 0,1 1 0 0 0,-1-1 0 0 0,1 0 1 0 0,-1 1-1 0 0,1-1 0 0 0,0 0 0 0 0,-1 1 1 0 0,1-1-1 0 0,0 0 0 0 0,1 1-2 0 0,-1-1 2 0 0,1 1 0 0 0,0-1 0 0 0,0 0 0 0 0,0-1 0 0 0,0 1 0 0 0,0 0 0 0 0,-1 0 0 0 0,1-1 0 0 0,0 1 0 0 0,1-1 0 0 0,-1 0 0 0 0,0 0 0 0 0,0 1 0 0 0,0-1 0 0 0,0-1 0 0 0,1 1-2 0 0,1 0-102 0 0,0 0 0 0 0,1-1 0 0 0,-1 0 0 0 0,0 1 0 0 0,1-2 0 0 0,-1 1 0 0 0,0 0 0 0 0,0-1 0 0 0,0 0 0 0 0,0 0 0 0 0,3-2 102 0 0,5-4-1397 0 0,0-1 0 0 0,-1-1 0 0 0,1 0 1397 0 0,-12 10-41 0 0,18-16-5500 0 0</inkml:trace>
  <inkml:trace contextRef="#ctx0" brushRef="#br0" timeOffset="-94730.369">15301 8338 11856 0 0,'0'0'348'0'0,"0"0"-7"0"0,-6 5 354 0 0,-8 8 575 0 0,-29 28 434 0 0,32-27-1336 0 0,0 1-1 0 0,-9 15-367 0 0,-5 8 290 0 0,20-31-245 0 0,1 0-1 0 0,0 1 1 0 0,0 0-1 0 0,1 0 1 0 0,0 0-1 0 0,1 0-44 0 0,-11 26 117 0 0,12-32-105 0 0,0 1-1 0 0,1 0 1 0 0,-1-1-1 0 0,1 1 0 0 0,-1-1 1 0 0,1 1-1 0 0,0 0 0 0 0,0 2-11 0 0,0-5 1 0 0,0 2 71 0 0,0-2 59 0 0,0 0 6 0 0,0 0-1 0 0,2 0-1 0 0,0-1-100 0 0,0 0-1 0 0,1-1 0 0 0,-1 1 1 0 0,0 0-1 0 0,0-1 1 0 0,0 1-1 0 0,0-1 1 0 0,0 0-1 0 0,0 0 1 0 0,0 0-1 0 0,-1 0 0 0 0,1 0 1 0 0,-1 0-1 0 0,1 0-34 0 0,8-10 102 0 0,-4 5-69 0 0,-1 0 1 0 0,0 0-1 0 0,0 0 0 0 0,0-1 0 0 0,2-7-33 0 0,13-19 59 0 0,-5 10-59 0 0,6-8 0 0 0,-1 10-97 0 0,-20 21 17 0 0,7 7 9 0 0,-6-4 76 0 0,1 1-1 0 0,0-1 0 0 0,-1 0 1 0 0,1 1-1 0 0,-1 0 0 0 0,0-1 1 0 0,0 1-1 0 0,0 0 1 0 0,0 0-1 0 0,0 1-4 0 0,6 31 332 0 0,-5-17-228 0 0,-1-8-62 0 0,0 0 0 0 0,0 0-1 0 0,1 0 1 0 0,1 0 0 0 0,3 9-42 0 0,-5-18 11 0 0,-1 1 0 0 0,1 0 0 0 0,0 0 0 0 0,0-1 0 0 0,0 1 0 0 0,0-1 0 0 0,0 1 1 0 0,0 0-1 0 0,1-1 0 0 0,-1 0 0 0 0,0 1 0 0 0,1-1 0 0 0,-1 0 0 0 0,1 0 0 0 0,0 0 0 0 0,-1 0 0 0 0,1 0 1 0 0,0 0-1 0 0,-1 0 0 0 0,1-1 0 0 0,0 1 0 0 0,0-1 0 0 0,0 1 0 0 0,0-1 0 0 0,0 0 0 0 0,-1 1 0 0 0,1-1 1 0 0,0 0-1 0 0,0 0 0 0 0,0 0 0 0 0,0-1 0 0 0,0 1 0 0 0,1-1-11 0 0,0 1 20 0 0,0-1-1 0 0,-1 0 1 0 0,1-1 0 0 0,0 1-1 0 0,0 0 1 0 0,-1-1 0 0 0,1 0-1 0 0,0 1 1 0 0,-1-1-1 0 0,0 0 1 0 0,1 0 0 0 0,0-2-20 0 0,25-30-259 0 0,-20 23-118 0 0,2-2-828 0 0,0-2-3299 0 0,-1-2-1449 0 0</inkml:trace>
  <inkml:trace contextRef="#ctx0" brushRef="#br0" timeOffset="-93905.485">15591 8119 10880 0 0,'0'0'248'0'0,"0"0"34"0"0,0 0 20 0 0,0 0-38 0 0,0 0-128 0 0,5 8 378 0 0,3 16 782 0 0,-1 0 0 0 0,-1 0 0 0 0,-1 1 0 0 0,2 21-1296 0 0,-5-26 356 0 0,0 4-17 0 0,0 1 0 0 0,-2-1 0 0 0,-1 6-339 0 0,-1 0 134 0 0,-1 1-1 0 0,-2-1 0 0 0,-1 0 1 0 0,-2 5-134 0 0,7-33 21 0 0,0 1-1 0 0,1 0-1 0 0,-1-1 1 0 0,0 1 0 0 0,0-1-1 0 0,-1 1 1 0 0,1-1-1 0 0,0 1 1 0 0,-1-1 0 0 0,1 0-1 0 0,-1 0 1 0 0,0 1 0 0 0,0-1-1 0 0,0-1 1 0 0,0 1-20 0 0,2-2 4 0 0,0 1 1 0 0,0-1-1 0 0,0 0 1 0 0,-1 0-1 0 0,1 0 0 0 0,0 0 1 0 0,0 0-1 0 0,-1 0 1 0 0,1 0-1 0 0,0 0 1 0 0,0 0-1 0 0,-1 0 1 0 0,1 0-1 0 0,0 0 1 0 0,0 0-1 0 0,0 0 0 0 0,-1 0 1 0 0,1 0-1 0 0,0 0 1 0 0,0 0-1 0 0,-1 0 1 0 0,1-1-1 0 0,0 1 1 0 0,0 0-1 0 0,0 0 1 0 0,-1 0-1 0 0,1 0 0 0 0,0 0 1 0 0,0-1-1 0 0,0 1 1 0 0,0 0-1 0 0,0 0 1 0 0,-1 0-1 0 0,1 0 1 0 0,0-1-1 0 0,0 1 1 0 0,0 0-1 0 0,0 0 0 0 0,0-1 1 0 0,0 1-1 0 0,0 0 1 0 0,0 0-1 0 0,0 0 1 0 0,0-1-1 0 0,-1 1 1 0 0,1 0-1 0 0,0-1-4 0 0,-1-9 39 0 0,2-1-41 0 0,0 1-1 0 0,1 0 1 0 0,0 0 0 0 0,1 0 0 0 0,0 0 0 0 0,1 1 0 0 0,4-8 2 0 0,-1-1-87 0 0,1 2-83 0 0,1 1 0 0 0,0 0 0 0 0,0 1 0 0 0,2 0 0 0 0,0 0 0 0 0,5-4 170 0 0,2-3-188 0 0,-10 13 161 0 0,0 0 0 0 0,0 1-1 0 0,1 0 1 0 0,0 1-1 0 0,0 0 1 0 0,1 0-1 0 0,-1 1 1 0 0,1 0-1 0 0,0 1 1 0 0,1 0 0 0 0,-1 1-1 0 0,6-2 28 0 0,-12 4-2 0 0,-3 1 2 0 0,0-1-1 0 0,0 1 1 0 0,0 0 0 0 0,0 0-1 0 0,0-1 1 0 0,1 1 0 0 0,-1 0 0 0 0,0 0-1 0 0,0 0 1 0 0,0 0 0 0 0,1 0 0 0 0,-1 0-1 0 0,0 1 1 0 0,0-1 0 0 0,0 0-1 0 0,0 0 1 0 0,0 1 0 0 0,1-1 0 0 0,-1 1-1 0 0,0-1 1 0 0,0 1 0 0 0,0 0 0 0 0,0-1-1 0 0,0 1 1 0 0,0 0 0 0 0,-1 0-1 0 0,1-1 1 0 0,0 1 0 0 0,0 0 0 0 0,0 0-1 0 0,-1 0 1 0 0,1 0 10 0 0,-1 0 0 0 0,1 0 0 0 0,-1 0 0 0 0,0 0 0 0 0,1 1 0 0 0,-1-1-1 0 0,0 0 1 0 0,0 0 0 0 0,0 0 0 0 0,0 0 0 0 0,0 0 0 0 0,0 1 0 0 0,0-1 0 0 0,0 0-1 0 0,0 0 1 0 0,0 0 0 0 0,-1 0 0 0 0,1 0 0 0 0,0 0 0 0 0,-1 1 0 0 0,1-1-1 0 0,-1 0 1 0 0,0 0-10 0 0,-13 24 129 0 0,-8 3 31 0 0,-1 0 0 0 0,-2-1-160 0 0,-32 38 102 0 0,53-61-93 0 0,-7 14-8 0 0,11-13 10 0 0,1-4-7 0 0,1 0 0 0 0,-1-1 0 0 0,0 1 0 0 0,1 0 0 0 0,-1-1 1 0 0,1 1-1 0 0,-1-1 0 0 0,0 1 0 0 0,1-1 0 0 0,-1 0 0 0 0,1 0 0 0 0,-1 0 0 0 0,1 0 0 0 0,1 0-4 0 0,24-2 8 0 0,-13 0 34 0 0,6 0 13 0 0,-1 0 0 0 0,0-2 0 0 0,0-1 0 0 0,8-3-55 0 0,72-28 37 0 0,-86 30-26 0 0,0 0 0 0 0,0-1 1 0 0,0-1-1 0 0,-1 0 0 0 0,0-1 0 0 0,-1 0 0 0 0,0-1 0 0 0,9-10-11 0 0,-15 11-9 0 0,-10 9-294 0 0,-13 9 143 0 0,12-3 205 0 0,1-1 0 0 0,0 0-1 0 0,1 1 1 0 0,-1 0 0 0 0,1 0-1 0 0,0 1 1 0 0,0-1 0 0 0,1 1 0 0 0,0 0-1 0 0,0 0-44 0 0,2-4 18 0 0,0 0 0 0 0,0 1 1 0 0,0-1-1 0 0,0 0 0 0 0,1 1 0 0 0,0-1 0 0 0,0 0 0 0 0,0 1 0 0 0,0-1 1 0 0,0 1-1 0 0,0-1 0 0 0,1 0 0 0 0,0 1 0 0 0,0-1 0 0 0,0 0 0 0 0,0 0 1 0 0,0 1-1 0 0,0-1 0 0 0,1 0 0 0 0,0 0 0 0 0,-1-1 0 0 0,1 1 0 0 0,1 1-18 0 0,3 2 47 0 0,0 0 0 0 0,1 0-1 0 0,-1-1 1 0 0,1 1-1 0 0,0-2 1 0 0,1 1 0 0 0,-1-1-1 0 0,1 0 1 0 0,0 0-1 0 0,-1-1 1 0 0,2 0 0 0 0,-1-1-1 0 0,0 0 1 0 0,6 1-47 0 0,13 1-156 0 0,1 0 0 0 0,1-2 1 0 0,19-2 155 0 0,-3-3-1475 0 0,-20 0 708 0 0</inkml:trace>
  <inkml:trace contextRef="#ctx0" brushRef="#br0" timeOffset="-92553.087">16795 8144 14544 0 0,'-2'-17'1456'0'0,"-5"50"419"0"0,2 0 0 0 0,1 1-1875 0 0,1 2 390 0 0,0-12-244 0 0,1-1-1 0 0,1 1 0 0 0,1 0 1 0 0,2 0-1 0 0,0-1 1 0 0,2 7-146 0 0,-3-28 0 0 0,1 10 15 0 0,1-1 1 0 0,1 0-1 0 0,-1 1 0 0 0,2-1 0 0 0,0 0-15 0 0,-3-8 14 0 0,0 1 0 0 0,0-1 0 0 0,0-1 0 0 0,0 1-1 0 0,0 0 1 0 0,1 0 0 0 0,-1-1 0 0 0,1 1-1 0 0,0-1 1 0 0,0 0 0 0 0,-1 0 0 0 0,1 0 0 0 0,1 0-1 0 0,-1-1 1 0 0,0 1 0 0 0,0-1 0 0 0,1 0 0 0 0,-1 0-1 0 0,2 1-13 0 0,0-2 49 0 0,0 1 0 0 0,0-1 0 0 0,1 0-1 0 0,-1 0 1 0 0,0 0 0 0 0,0-1 0 0 0,0 0-1 0 0,0 0 1 0 0,0 0 0 0 0,0-1 0 0 0,4-1-49 0 0,3-2 44 0 0,-1 0 0 0 0,0 0-1 0 0,-1-1 1 0 0,6-4-44 0 0,5-7-445 0 0,-1 0 0 0 0,-1-1 0 0 0,0-1 0 0 0,-2-1 0 0 0,0 0 0 0 0,-1-2 0 0 0,-1 1 0 0 0,8-19 445 0 0,-20 36-65 0 0,-1 0 0 0 0,-1-1 0 0 0,1 1-1 0 0,0 0 1 0 0,-1-1 0 0 0,1-3 65 0 0,-2 8 3 0 0,0-1 0 0 0,0 1 0 0 0,0-1 0 0 0,1 0 1 0 0,-1 1-1 0 0,0-1 0 0 0,0 1 0 0 0,0-1 0 0 0,0 0 0 0 0,0 1 1 0 0,0-1-1 0 0,0 0 0 0 0,0 1 0 0 0,0-1 0 0 0,-1 1 0 0 0,1-1 1 0 0,0 0-1 0 0,0 1 0 0 0,0-1 0 0 0,-1 1 0 0 0,1-1 0 0 0,0 1 1 0 0,-1-1-1 0 0,1 1 0 0 0,0-1 0 0 0,-1 1 0 0 0,1-1 0 0 0,-1 1 1 0 0,1 0-1 0 0,-1-1 0 0 0,1 1 0 0 0,-1-1 0 0 0,1 1 0 0 0,-1 0 1 0 0,1 0-1 0 0,-1-1 0 0 0,1 1 0 0 0,-1 0 0 0 0,0 0 0 0 0,1 0 0 0 0,-1-1 1 0 0,1 1-1 0 0,-1 0 0 0 0,0 0 0 0 0,1 0 0 0 0,-1 0 0 0 0,0 0 1 0 0,1 0-1 0 0,-1 0 0 0 0,1 1 0 0 0,-1-1 0 0 0,0 0 0 0 0,1 0-3 0 0,-3 1 82 0 0,1 0-1 0 0,-1 0 0 0 0,0 0 0 0 0,1 0 0 0 0,0 0 0 0 0,-1 1 1 0 0,1-1-1 0 0,0 1 0 0 0,-1-1 0 0 0,1 1 0 0 0,0 0 0 0 0,0 0 1 0 0,0 0-1 0 0,-1 2-81 0 0,-4 6 323 0 0,0 0 0 0 0,-5 9-323 0 0,2-1 104 0 0,4-9-92 0 0,0 1 0 0 0,1-1-1 0 0,1 1 1 0 0,0 1 0 0 0,0-1 0 0 0,1 0-1 0 0,0 1 1 0 0,1 0 0 0 0,0-1 0 0 0,1 1-1 0 0,0 3-11 0 0,1-13 4 0 0,0-1 1 0 0,0 1-1 0 0,0 0 0 0 0,0-1 0 0 0,0 1 0 0 0,0 0 0 0 0,0-1 0 0 0,0 1 0 0 0,0 0 0 0 0,0-1 1 0 0,1 1-1 0 0,-1 0 0 0 0,0-1 0 0 0,0 1 0 0 0,1-1 0 0 0,-1 1 0 0 0,0 0 0 0 0,1-1 0 0 0,-1 1 1 0 0,0-1-1 0 0,1 1 0 0 0,-1-1 0 0 0,1 1 0 0 0,-1-1 0 0 0,1 0 0 0 0,-1 1 0 0 0,1-1 0 0 0,0 0 1 0 0,-1 1-1 0 0,1-1 0 0 0,-1 0 0 0 0,1 0 0 0 0,0 1 0 0 0,-1-1 0 0 0,1 0 0 0 0,0 0 0 0 0,-1 0 1 0 0,1 0-1 0 0,0 0 0 0 0,-1 0 0 0 0,1 0 0 0 0,0 0 0 0 0,-1 0 0 0 0,1 0 0 0 0,0 0 0 0 0,-1 0 1 0 0,1 0-1 0 0,-1-1 0 0 0,1 1 0 0 0,0 0 0 0 0,-1-1 0 0 0,1 1 0 0 0,0 0-4 0 0,3-2 33 0 0,0 0 0 0 0,0 0 0 0 0,0 0 0 0 0,0-1 0 0 0,0 1-1 0 0,-1-1 1 0 0,3-1-33 0 0,1-4 34 0 0,0 0-1 0 0,-1-1 0 0 0,1 1 1 0 0,-1-2-34 0 0,0 2-76 0 0,0-1 1 0 0,0 1 0 0 0,1 0-1 0 0,4-3 76 0 0,-9 10-13 0 0,4-8-80 0 0,-5 8 23 0 0,-1 1 6 0 0,0 0 0 0 0,6 14-132 0 0,-5-10 154 0 0,0 0 0 0 0,0 0 0 0 0,0-1 0 0 0,0 1-1 0 0,0 0 1 0 0,-1 0 0 0 0,0 2 42 0 0,1-1 20 0 0,-1-1 1 0 0,1 1-1 0 0,0 0 0 0 0,0 0 1 0 0,0-1-1 0 0,1 2-20 0 0,-1-4 2 0 0,0 1 1 0 0,0-1-1 0 0,0 1 1 0 0,1-1-1 0 0,-1 0 0 0 0,1 1 1 0 0,-1-1-1 0 0,1 0 0 0 0,0 0 1 0 0,0 0-1 0 0,0 0 0 0 0,0-1 1 0 0,0 1-1 0 0,1 0 1 0 0,-1-1-1 0 0,0 1 0 0 0,1-1 1 0 0,-1 0-1 0 0,1 0 0 0 0,-1 0 1 0 0,1 0-1 0 0,0-1 0 0 0,-1 1 1 0 0,1 0-1 0 0,0-1 1 0 0,0 0-1 0 0,-1 0 0 0 0,1 0 1 0 0,0 0-1 0 0,0 0 0 0 0,1-1-2 0 0,7-1-1 0 0,0-1 0 0 0,0-1-1 0 0,-1 0 1 0 0,0 0 0 0 0,1-1-1 0 0,-2 0 1 0 0,1-1 0 0 0,-1 0-1 0 0,1 0 1 0 0,-2-1 0 0 0,1-1-1 0 0,3-3 2 0 0,7-10-816 0 0,-1 0 0 0 0,-1-2 0 0 0,-1 1 0 0 0,-1-2 0 0 0,3-8 816 0 0,-6 11-961 0 0,6-17-558 0 0,-15 30 1274 0 0,1 0 0 0 0,0-1 0 0 0,0 2 1 0 0,3-6 244 0 0,-6 13 132 0 0,-1 0 265 0 0,0 0 120 0 0,0 0 25 0 0,0 0-29 0 0,1 1-438 0 0,-1 0 0 0 0,1 0 0 0 0,-1 0 0 0 0,0 1 0 0 0,1-1 0 0 0,-1 0 0 0 0,0 0 0 0 0,1 1 0 0 0,-1-1 0 0 0,0 0 0 0 0,0 0 0 0 0,0 1-75 0 0,0 0 139 0 0,13 60 438 0 0,-6-33 261 0 0,3 28-838 0 0,-9-49 148 0 0,-1 0 0 0 0,1 1 0 0 0,-2-1 0 0 0,1 1 0 0 0,-1-1 0 0 0,0 1 0 0 0,-1-1 0 0 0,-2 7-148 0 0,1-9 61 0 0,0 0-1 0 0,0 0 0 0 0,-1 0 1 0 0,1-1-1 0 0,-1 0 0 0 0,-1 0 1 0 0,1 0-1 0 0,-1 0 0 0 0,0 0 0 0 0,0-1 1 0 0,0 0-1 0 0,-1 0 0 0 0,1 0 1 0 0,-1-1-1 0 0,0 0 0 0 0,0 0 0 0 0,0 0 1 0 0,-6 1-61 0 0,2-2 98 0 0,0 0-1 0 0,0-1 1 0 0,0 0 0 0 0,0-1 0 0 0,-6 0-98 0 0,10 0 129 0 0,38-19 31 0 0,45-4-160 0 0,-42 13 0 0 0,15-7 0 0 0,-9 3 0 0 0,-27 10 0 0 0,1-1 0 0 0,11-6 0 0 0,15-10 51 0 0,3-4-51 0 0,-29 16 55 0 0,0-2 1 0 0,-1 1-1 0 0,-1-2 0 0 0,5-4-55 0 0,-16 14 0 0 0,24-28 0 0 0,-24 28 0 0 0,-1 1 0 0 0,0-1 0 0 0,0 1 0 0 0,0-1 0 0 0,0 0 0 0 0,0 0 0 0 0,0 1 0 0 0,-1-1 0 0 0,1 0 0 0 0,0 0 0 0 0,-1 0 0 0 0,0 0 0 0 0,1 0 0 0 0,-1 0 0 0 0,0 0 0 0 0,0 0 0 0 0,0-2 0 0 0,0 4-1 0 0,-1-1-1 0 0,1 0 0 0 0,0 1 1 0 0,0-1-1 0 0,-1 1 1 0 0,1-1-1 0 0,0 1 0 0 0,0-1 1 0 0,-1 1-1 0 0,1-1 0 0 0,-1 1 1 0 0,1-1-1 0 0,0 1 0 0 0,-1 0 1 0 0,1-1-1 0 0,-1 1 0 0 0,1 0 1 0 0,-1-1-1 0 0,1 1 0 0 0,-1 0 1 0 0,0-1-1 0 0,1 1 1 0 0,-1 0-1 0 0,1 0 0 0 0,-1 0 1 0 0,1 0-1 0 0,-1 0 0 0 0,0-1 1 0 0,1 1-1 0 0,-1 0 2 0 0,0 0-11 0 0,0 0 7 0 0,-1 0 0 0 0,1 0-1 0 0,0 0 1 0 0,-1 0 0 0 0,1 0-1 0 0,0 0 1 0 0,-1 1-1 0 0,1-1 1 0 0,-1 0 0 0 0,1 1-1 0 0,0-1 1 0 0,0 1 0 0 0,-1-1-1 0 0,1 1 1 0 0,0 0-1 0 0,0-1 1 0 0,0 1 0 0 0,0 0-1 0 0,0 0 1 0 0,-1 0 0 0 0,2 0-1 0 0,-1 0 1 0 0,0 0-1 0 0,0 0 1 0 0,0 0 0 0 0,0 0-1 0 0,0 2 5 0 0,-3 3 5 0 0,1 1 0 0 0,0 0-1 0 0,0 0 1 0 0,-1 7-5 0 0,-2 2-9 0 0,5-12 9 0 0,0 1 0 0 0,0 0 0 0 0,0 0 0 0 0,0 0 0 0 0,1 0 0 0 0,0-1 0 0 0,0 1 0 0 0,1 5 0 0 0,-1 6 0 0 0,1-14 9 0 0,-1 0 0 0 0,0 0 0 0 0,1 0 0 0 0,0 0 0 0 0,-1 0 1 0 0,1 0-1 0 0,0 0 0 0 0,0 0 0 0 0,0 0 0 0 0,0 0 0 0 0,0 0 0 0 0,1-1 0 0 0,-1 1 0 0 0,1 0 0 0 0,0 0-9 0 0,0 1 18 0 0,1-1 1 0 0,-1 0-1 0 0,1 0 1 0 0,-1 0 0 0 0,1 0-1 0 0,0-1 1 0 0,0 1-1 0 0,0-1 1 0 0,0 0 0 0 0,2 1-19 0 0,1 0 31 0 0,0-1 0 0 0,0 0 0 0 0,0-1 0 0 0,0 1 0 0 0,0-1-1 0 0,0-1 1 0 0,0 1 0 0 0,0-1 0 0 0,0 0 0 0 0,0 0 0 0 0,6-2-31 0 0,6-4 52 0 0,0-1 0 0 0,0 0 0 0 0,1-2-52 0 0,-8 4-85 0 0,1 0-1 0 0,1 0 1 0 0,-1 1 0 0 0,1 1-1 0 0,0 0 1 0 0,0 0-1 0 0,4 1 86 0 0,-13 2-19 0 0,-1 1 0 0 0,1 0 0 0 0,0 0-1 0 0,-1 0 1 0 0,1 0 0 0 0,0 1 0 0 0,-1 0-1 0 0,1-1 1 0 0,-1 1 0 0 0,1 1 0 0 0,-1-1-1 0 0,2 1 20 0 0,-2-1-21 0 0,-1 1-1 0 0,0-1 0 0 0,0 1 0 0 0,0 0 0 0 0,0-1 1 0 0,0 1-1 0 0,0 0 0 0 0,0 0 0 0 0,0 1 0 0 0,-1-1 0 0 0,1 0 1 0 0,-1 1-1 0 0,0-1 0 0 0,0 0 0 0 0,1 1 0 0 0,-1 1 22 0 0,-1-3-7 0 0,4 9 130 0 0,0 0-1 0 0,0 0 0 0 0,3 3-122 0 0,-7-12 96 0 0,0-1 0 0 0,0 0 43 0 0,16-4 1530 0 0,-1-6-1615 0 0,-1-1 0 0 0,0-1 0 0 0,0 0 0 0 0,9-12-54 0 0,55-50-1107 0 0,-39 38-1355 0 0,-17 16 1183 0 0</inkml:trace>
  <inkml:trace contextRef="#ctx0" brushRef="#br0" timeOffset="-92268.986">19035 7844 18055 0 0,'0'0'407'0'0,"0"0"60"0"0,0 0 23 0 0,-2 14 122 0 0,-2 99-90 0 0,7-51 1063 0 0,6 33-1585 0 0,-3-38 195 0 0,-5-50-172 0 0,-1-1 0 0 0,-1 1 0 0 0,1-1 1 0 0,-1 1-1 0 0,0 0-23 0 0,0-4-330 0 0,1 0 1 0 0,-1 0-1 0 0,0 0 0 0 0,0 0 0 0 0,0 0 1 0 0,0 0-1 0 0,0-1 0 0 0,-1 1 1 0 0,0 0-1 0 0,1-1 0 0 0,-2 2 330 0 0,1-4-4768 0 0,-6-3-1302 0 0</inkml:trace>
  <inkml:trace contextRef="#ctx0" brushRef="#br0" timeOffset="-91880.586">19029 8016 12728 0 0,'14'-3'968'0'0,"-4"2"-692"0"0,1-1 0 0 0,-1 2 0 0 0,1-1 1 0 0,-1 2-1 0 0,1-1 0 0 0,0 1 0 0 0,-1 1 1 0 0,0 0-1 0 0,1 1 0 0 0,-1 0 0 0 0,0 0 1 0 0,1 1-277 0 0,4 3 487 0 0,1 0 0 0 0,-1 1 0 0 0,0 0 0 0 0,-1 1 0 0 0,0 1 1 0 0,-1 0-1 0 0,4 5-487 0 0,-9-9 121 0 0,-1 1 1 0 0,0 1 0 0 0,0 0 0 0 0,-1 0 0 0 0,0 0-1 0 0,2 5-121 0 0,4 4 0 0 0,-10-15 0 0 0,0 1 0 0 0,0-1 0 0 0,0 1 0 0 0,-1 0 0 0 0,1-1 0 0 0,-1 1 0 0 0,1 1 0 0 0,8 14 99 0 0,1-2 442 0 0,-7-9-327 0 0,2-1-172 0 0,-5-4-42 0 0,1 0 0 0 0,-1-1 0 0 0,1 0 0 0 0,0 1 0 0 0,0-1 0 0 0,-1 0 0 0 0,1 0 0 0 0,0 0 0 0 0,0 0 0 0 0,0 0 0 0 0,0 0 0 0 0,0-1 0 0 0,0 1 0 0 0,0-1 0 0 0,0 1 0 0 0,0-1 0 0 0,0 0 0 0 0,1 0 0 0 0,-1 0 0 0 0,0 0 0 0 0,2 0 0 0 0,0 0 13 0 0,0 0-1 0 0,0-1 0 0 0,1 1 1 0 0,-1-1-1 0 0,0 0 0 0 0,0 0 0 0 0,0-1 1 0 0,0 1-1 0 0,0-1 0 0 0,0 0 1 0 0,0 0-1 0 0,0 0 0 0 0,-1 0 1 0 0,1-1-1 0 0,-1 1 0 0 0,1-1 1 0 0,1-3-13 0 0,-1 2 26 0 0,0 0 0 0 0,-1-1 1 0 0,0 0-1 0 0,0 1 0 0 0,0-1 1 0 0,-1 0-1 0 0,0 0 0 0 0,0-1 1 0 0,0 1-1 0 0,0 0 1 0 0,-1-1-1 0 0,0 1 0 0 0,0-6-26 0 0,1-6 67 0 0,0 7-35 0 0,-1-2-1 0 0,0 1 1 0 0,0 0-1 0 0,-2 0 1 0 0,1 0-1 0 0,-3-8-31 0 0,2 14 24 0 0,-1-6 36 0 0,0 0 0 0 0,-1 0 0 0 0,-2-1-60 0 0,4 8 19 0 0,-1 0 0 0 0,-1 0 0 0 0,1 0-1 0 0,0 0 1 0 0,-1 1 0 0 0,0-1 0 0 0,1 1 0 0 0,-1 0 0 0 0,-3-3-19 0 0,5 5-13 0 0,0 0 0 0 0,0 0 0 0 0,0 0 1 0 0,-1 0-1 0 0,1 0 0 0 0,0 0 0 0 0,-1 1 0 0 0,1-1 1 0 0,0 0-1 0 0,-1 1 0 0 0,1-1 0 0 0,-1 1 0 0 0,1-1 1 0 0,-1 1-1 0 0,1 0 0 0 0,-1 0 0 0 0,1 0 1 0 0,-1 0-1 0 0,1 0 0 0 0,-1 0 0 0 0,1 0 0 0 0,-1 0 1 0 0,0 0-1 0 0,1 1 0 0 0,0-1 0 0 0,-1 1 1 0 0,1-1-1 0 0,-1 1 0 0 0,1-1 0 0 0,-1 1 0 0 0,1 0 1 0 0,0 0-1 0 0,0 0 0 0 0,-1 0 0 0 0,1 0 1 0 0,0 0-1 0 0,0 0 0 0 0,0 0 0 0 0,0 0 0 0 0,0 0 1 0 0,0 1 12 0 0,-24 28-2134 0 0,16-21-2639 0 0,-1 3-2025 0 0</inkml:trace>
  <inkml:trace contextRef="#ctx0" brushRef="#br0" timeOffset="-89962.287">20330 8010 8840 0 0,'-1'0'8'0'0,"-1"-1"33"0"0,1 0 0 0 0,-1 0 0 0 0,0 0 0 0 0,0 1 0 0 0,0-1 0 0 0,0 1 0 0 0,0-1 0 0 0,0 1 0 0 0,0-1 1 0 0,0 1-1 0 0,0 0 0 0 0,0 0 0 0 0,0 0 0 0 0,0 0 0 0 0,0 1 0 0 0,0-1 0 0 0,0 0 0 0 0,0 1 0 0 0,0 0 1 0 0,1-1-1 0 0,-1 1 0 0 0,-1 0-41 0 0,-14 8 179 0 0,1-2 965 0 0,0 2 0 0 0,-13 8-1144 0 0,25-14 156 0 0,0 0 0 0 0,0 1 1 0 0,0-1-1 0 0,0 1 1 0 0,0 0-1 0 0,1 0 1 0 0,0 0-1 0 0,0 0 0 0 0,0 1 1 0 0,0-1-1 0 0,1 1 1 0 0,-1 0-157 0 0,2-2 94 0 0,0-1 1 0 0,0 1-1 0 0,0 0 1 0 0,0-1 0 0 0,1 1-1 0 0,-1 0 1 0 0,1 0 0 0 0,0 0-1 0 0,0-1 1 0 0,0 1-1 0 0,0 0 1 0 0,0 0 0 0 0,0 0-1 0 0,1 0 1 0 0,0-1 0 0 0,0 2-95 0 0,1 1 81 0 0,0 0 1 0 0,1 0-1 0 0,0-1 1 0 0,0 0-1 0 0,0 1 1 0 0,0-1 0 0 0,1 0-1 0 0,1 1-81 0 0,0-1 38 0 0,0 1 0 0 0,1-1 0 0 0,-1 0-1 0 0,1 0 1 0 0,0-1 0 0 0,0 0 0 0 0,0 0 0 0 0,0 0-1 0 0,1-1 1 0 0,-1 0 0 0 0,1 0 0 0 0,-1 0 0 0 0,1-1-1 0 0,0 0 1 0 0,1 0-38 0 0,1-1 51 0 0,1 1-1 0 0,0-1 1 0 0,0-1 0 0 0,-1 0-1 0 0,1 0 1 0 0,-1-1 0 0 0,1 0-1 0 0,-1 0 1 0 0,0-1-1 0 0,6-3-50 0 0,-8 3 33 0 0,0-1-1 0 0,-1 0 1 0 0,1 0-1 0 0,-1 0 1 0 0,0-1-1 0 0,0 0 0 0 0,2-3-32 0 0,-5 5 21 0 0,0 0 0 0 0,0 0 0 0 0,-1 0 0 0 0,1 0 0 0 0,-1-1 0 0 0,0 1 0 0 0,0-1 0 0 0,0 0 0 0 0,-1 1 0 0 0,1-1 0 0 0,-1 0 0 0 0,0 0 0 0 0,0 0-1 0 0,0-3-20 0 0,-1 3 16 0 0,0 0-1 0 0,-1 1 1 0 0,1-1-1 0 0,-1 1 1 0 0,0-1-1 0 0,0 1 1 0 0,-1-1-1 0 0,1 1 1 0 0,-1-2-16 0 0,-6-14 87 0 0,7 15-86 0 0,-1 0 1 0 0,0 0-1 0 0,0 0 0 0 0,0 1 1 0 0,-1-1-1 0 0,1 0 1 0 0,-1 1-1 0 0,0 0 0 0 0,0-1 1 0 0,0 1-1 0 0,0 0 0 0 0,-1 1 1 0 0,1-1-1 0 0,-1 1 0 0 0,0-1 1 0 0,0 1-1 0 0,0 0 0 0 0,0 0 1 0 0,0 1-1 0 0,0-1 0 0 0,-3 0-1 0 0,0 0-24 0 0,0 0 0 0 0,1 1 0 0 0,-1 0 0 0 0,0 0 0 0 0,0 0 0 0 0,0 1-1 0 0,0 0 1 0 0,0 0 0 0 0,0 1 0 0 0,0 0 0 0 0,1 0 0 0 0,-1 1 0 0 0,-4 1 24 0 0,1 2-863 0 0,10-5 416 0 0</inkml:trace>
  <inkml:trace contextRef="#ctx0" brushRef="#br0" timeOffset="-89577.405">20867 7819 14224 0 0,'-2'0'322'0'0,"-10"1"-157"0"0,0 0 0 0 0,1 1 0 0 0,-1 0 0 0 0,1 1-1 0 0,-1 0 1 0 0,1 1 0 0 0,0 1 0 0 0,-4 1-165 0 0,-17 10 24 0 0,1 1 0 0 0,-7 6-24 0 0,34-20 24 0 0,0-1 1 0 0,0 1-1 0 0,0 0 0 0 0,1 0 0 0 0,-1 0 1 0 0,1 1-1 0 0,-2 2-24 0 0,4-5 8 0 0,0 1 0 0 0,0-1-1 0 0,0 1 1 0 0,0-1 0 0 0,1 1-1 0 0,-1 0 1 0 0,0-1 0 0 0,1 1 0 0 0,0 0-1 0 0,-1 0 1 0 0,1-1 0 0 0,0 1-1 0 0,0 0 1 0 0,0 0 0 0 0,0-1 0 0 0,0 1-1 0 0,0 0 1 0 0,0 0 0 0 0,1-1-1 0 0,-1 1 1 0 0,1 0 0 0 0,0 0-8 0 0,1 3 23 0 0,0 0 0 0 0,0 0 0 0 0,1-1 1 0 0,0 1-1 0 0,0-1 0 0 0,0 0 0 0 0,0 0 1 0 0,1 0-1 0 0,0 0 0 0 0,0 0 0 0 0,0-1 0 0 0,0 0 1 0 0,4 3-24 0 0,8 4 31 0 0,1-1 0 0 0,0-1 1 0 0,5 1-32 0 0,0 1 6 0 0,50 23 112 0 0,-55-24-44 0 0,-17-9-59 0 0,1 0-1 0 0,-1 0 0 0 0,0 0 1 0 0,1 0-1 0 0,-1 0 0 0 0,0 1 0 0 0,1-1 1 0 0,-1 0-1 0 0,0 0 0 0 0,1 0 0 0 0,-1 1 1 0 0,0-1-1 0 0,1 0 0 0 0,-1 0 0 0 0,0 1 1 0 0,0-1-1 0 0,1 0 0 0 0,-1 0 0 0 0,0 1 1 0 0,0-1-1 0 0,0 0 0 0 0,0 1 0 0 0,1-1 1 0 0,-1 0-1 0 0,0 1 0 0 0,0-1 1 0 0,0 0-1 0 0,0 1 0 0 0,0-1 0 0 0,0 0 1 0 0,0 1-1 0 0,0-1 0 0 0,0 1 0 0 0,0-1 1 0 0,0 0-1 0 0,0 1 0 0 0,0-1 0 0 0,0 0 1 0 0,0 1-1 0 0,0-1 0 0 0,-1 0 0 0 0,1 1 1 0 0,0-1-1 0 0,0 0 0 0 0,0 1 1 0 0,-1-1-1 0 0,1 0 0 0 0,0 0 0 0 0,0 1 1 0 0,0-1-1 0 0,-1 0 0 0 0,1 0 0 0 0,0 1 1 0 0,-1-1-1 0 0,1 0 0 0 0,0 0 0 0 0,-1 0-14 0 0,-16 13 414 0 0,9-10-358 0 0,1-1-1 0 0,-1 0 1 0 0,0 0-1 0 0,0 0 1 0 0,-2-1-56 0 0,-21 6 15 0 0,17-3-337 0 0,0-1-1 0 0,0-1 0 0 0,0 0 0 0 0,-1 0 0 0 0,1-1 0 0 0,0-1 1 0 0,-5-1 322 0 0,4-3-2582 0 0,14 4 1256 0 0</inkml:trace>
  <inkml:trace contextRef="#ctx0" brushRef="#br0" timeOffset="-86383.181">21275 7939 8496 0 0,'0'0'190'0'0,"0"0"28"0"0,0 0 10 0 0,0-6 16 0 0,1 4-182 0 0,-1 1 0 0 0,0-1 1 0 0,0 1-1 0 0,0-1 1 0 0,0 1-1 0 0,-1-1 0 0 0,1 1 1 0 0,0-1-1 0 0,-1 1 0 0 0,1-1 1 0 0,-1 1-1 0 0,1-1 1 0 0,-1 1-1 0 0,0-1 0 0 0,0 1 1 0 0,0 0-1 0 0,1-1 0 0 0,-1 1 1 0 0,0 0-1 0 0,-1 0 0 0 0,1 0 1 0 0,0 0-63 0 0,0 0 178 0 0,-1 0 0 0 0,1 1 0 0 0,-1-1 0 0 0,1 1 0 0 0,-1-1 1 0 0,1 1-1 0 0,-1 0 0 0 0,1 0 0 0 0,-1 0 0 0 0,1 0 0 0 0,-1 0 0 0 0,0 0 0 0 0,1 0 1 0 0,-1 0-1 0 0,1 0 0 0 0,-1 1 0 0 0,-1-1-178 0 0,-3 3 562 0 0,0-1-1 0 0,-1 1 1 0 0,1 0 0 0 0,0 0 0 0 0,0 0 0 0 0,1 1-1 0 0,-1 0 1 0 0,-2 2-562 0 0,2 0 58 0 0,-15 13 318 0 0,-12 14-376 0 0,27-26 22 0 0,0-1-1 0 0,1 1 1 0 0,0 1 0 0 0,1-1-1 0 0,-1 1 1 0 0,1 0-1 0 0,0 3-21 0 0,2-6 102 0 0,0 1 0 0 0,0-1 0 0 0,1 1 0 0 0,-1 0-1 0 0,1-1 1 0 0,1 1 0 0 0,-1 0 0 0 0,1 5-102 0 0,0-8 27 0 0,1-1 1 0 0,-1 0-1 0 0,0 0 0 0 0,1 0 1 0 0,-1 0-1 0 0,1 0 0 0 0,0 0 1 0 0,0-1-1 0 0,0 1 1 0 0,0 0-1 0 0,0 0 0 0 0,0 0 1 0 0,0-1-1 0 0,0 1 1 0 0,1-1-1 0 0,-1 1 0 0 0,1-1 1 0 0,-1 1-1 0 0,1-1 1 0 0,0 0-1 0 0,-1 0 0 0 0,1 0 1 0 0,0 0-1 0 0,0 0 1 0 0,0 0-1 0 0,2 0-27 0 0,13 6 190 0 0,0-2 1 0 0,1 0-1 0 0,0-1 0 0 0,11 1-190 0 0,0-3-381 0 0,-8-2-5084 0 0,-2 0-1112 0 0</inkml:trace>
  <inkml:trace contextRef="#ctx0" brushRef="#br0" timeOffset="-86051.826">21488 8016 17407 0 0,'0'0'514'0'0,"0"0"-12"0"0,-7 7-134 0 0,0 8-119 0 0,5-11-43 0 0,0-1 0 0 0,0 1 1 0 0,1 0-1 0 0,-1 0 0 0 0,1-1 1 0 0,0 1-1 0 0,0 0 1 0 0,0 0-1 0 0,0 0 0 0 0,1 3-206 0 0,0 4 572 0 0,-1-7-498 0 0,1 1-1 0 0,0 0 0 0 0,1 0 0 0 0,-1-1 0 0 0,1 1 1 0 0,0 0-1 0 0,0-1 0 0 0,0 1 0 0 0,1-1 0 0 0,1 3-73 0 0,-3-6-249 0 0,0-1-1 0 0,0 1 0 0 0,1-1 1 0 0,-1 1-1 0 0,1-1 0 0 0,-1 0 0 0 0,0 1 1 0 0,1-1-1 0 0,-1 0 0 0 0,1 1 1 0 0,-1-1-1 0 0,1 0 0 0 0,-1 0 1 0 0,1 1-1 0 0,-1-1 0 0 0,1 0 0 0 0,-1 0 1 0 0,1 0-1 0 0,-1 0 0 0 0,1 1 1 0 0,-1-1-1 0 0,1 0 0 0 0,-1 0 1 0 0,1 0-1 0 0,0 0 250 0 0,-1 0-71 0 0,3-2-6839 0 0</inkml:trace>
  <inkml:trace contextRef="#ctx0" brushRef="#br0" timeOffset="-85758.576">21647 7542 17391 0 0,'0'0'396'0'0,"0"0"52"0"0,0 0 30 0 0,-1-1-57 0 0,-4-10-225 0 0,5 9-20 0 0,0 2 47 0 0,0 0 7 0 0,0 0-7 0 0,0 0-40 0 0,0 0-21 0 0,0 0-2 0 0,0 2-26 0 0,0 3-121 0 0,0 6-292 0 0,0-7-5447 0 0,0-4-655 0 0</inkml:trace>
  <inkml:trace contextRef="#ctx0" brushRef="#br0" timeOffset="-85757.576">21762 7467 12032 0 0,'0'0'356'0'0,"0"0"-8"0"0,0 0-116 0 0,0 0 346 0 0,0 0 177 0 0,0 9 797 0 0,-2 196 2474 0 0,-2 16-2834 0 0,4-221-1191 0 0,0 54 86 0 0,7 45-87 0 0,-7-95-15 0 0,0 0-1 0 0,1 0 0 0 0,0 0 1 0 0,0-1-1 0 0,0 1 1 0 0,0 0-1 0 0,1 0 0 0 0,0-1 1 0 0,-1 1-1 0 0,1-1 0 0 0,1 1 16 0 0,-1-2-247 0 0,-2-2 206 0 0,0 0 0 0 0,0 0 0 0 0,0 0 0 0 0,0 0-1 0 0,0 1 1 0 0,1-1 0 0 0,-1 0 0 0 0,0 0 0 0 0,0 0-1 0 0,0 0 1 0 0,0 0 0 0 0,0 0 0 0 0,0 0 0 0 0,0 0-1 0 0,0 0 1 0 0,0 0 0 0 0,0 0 0 0 0,0 0 0 0 0,0 0-1 0 0,0 0 1 0 0,0 0 0 0 0,1 0 0 0 0,-1 0 0 0 0,0 0 0 0 0,0 0-1 0 0,0 0 1 0 0,0 0 0 0 0,0 0 0 0 0,0 0 0 0 0,0 0-1 0 0,0 0 1 0 0,0 0 0 0 0,0 0 0 0 0,0 0 0 0 0,0 0-1 0 0,0 0 1 0 0,0 0 0 0 0,1 0 0 0 0,-1 0 0 0 0,0 0-1 0 0,0 0 1 0 0,0 0 0 0 0,0-1 0 0 0,0 1 0 0 0,0 0 0 0 0,0 0-1 0 0,0 0 1 0 0,0 0 0 0 0,0 0 0 0 0,0 0 0 0 0,0 0-1 0 0,0 0 1 0 0,0 0 0 0 0,0 0 0 0 0,0 0 0 0 0,0 0-1 0 0,0 0 1 0 0,0 0 0 0 0,0 0 0 0 0,0-1 0 0 0,0 1-1 0 0,0 0 1 0 0,0 0 0 0 0,0 0 41 0 0,2-2-370 0 0,4-4-845 0 0</inkml:trace>
  <inkml:trace contextRef="#ctx0" brushRef="#br0" timeOffset="-85549.584">21952 7517 14600 0 0,'1'-56'1585'0'0,"-1"55"-1573"0"0,6-10 53 0 0,-6 10 258 0 0,0 1 102 0 0,0 0 20 0 0,0 0 11 0 0,0 0 35 0 0,2 24 612 0 0,0 7-710 0 0,0 0 0 0 0,-3 1 0 0 0,0-1 0 0 0,-4 14-393 0 0,3-30 146 0 0,-32 249 678 0 0,33-246-775 0 0,1 0 0 0 0,0 1 1 0 0,2-1-1 0 0,0 0 0 0 0,2 4-49 0 0,-3-19-88 0 0,-1-1 0 0 0,1 1 0 0 0,0-1 1 0 0,0 0-1 0 0,0 0 0 0 0,0 0 0 0 0,0 0 1 0 0,1 0-1 0 0,-1 0 0 0 0,1 0 0 0 0,-1 0 1 0 0,1 0-1 0 0,0 0 0 0 0,1 0 88 0 0,10 6-5535 0 0,-1-3-1146 0 0</inkml:trace>
  <inkml:trace contextRef="#ctx0" brushRef="#br0" timeOffset="-84738.276">22367 7722 16559 0 0,'0'-1'41'0'0,"0"0"-1"0"0,0 0 0 0 0,0 1 0 0 0,0-1 0 0 0,-1 0 0 0 0,1 0 0 0 0,0 0 0 0 0,-1 1 0 0 0,1-1 0 0 0,0 0 0 0 0,-1 0 0 0 0,1 1 0 0 0,-1-1 0 0 0,1 0 0 0 0,-1 1 0 0 0,1-1 0 0 0,-1 1 0 0 0,0-1 0 0 0,1 0 0 0 0,-1 1 0 0 0,0 0 0 0 0,0-1 0 0 0,1 1 0 0 0,-1-1 0 0 0,0 1 0 0 0,0 0 0 0 0,1-1 0 0 0,-1 1 0 0 0,0 0 0 0 0,0 0 0 0 0,0 0 0 0 0,0 0 0 0 0,1 0 0 0 0,-1 0 0 0 0,0 0 0 0 0,0 0 0 0 0,0 0 0 0 0,0 0 0 0 0,0 0 0 0 0,1 0 0 0 0,-1 0 1 0 0,0 1-1 0 0,0-1 0 0 0,0 0 0 0 0,1 1 0 0 0,-1-1 0 0 0,0 1 0 0 0,1-1 0 0 0,-1 1-40 0 0,-6 3 1 0 0,1 0-1 0 0,0 1 1 0 0,1 0 0 0 0,-1 0 0 0 0,-2 3-1 0 0,2-2 226 0 0,-10 11-114 0 0,0 2-1 0 0,1 1 0 0 0,1 0 0 0 0,-3 6-111 0 0,8-12 154 0 0,-2 5-27 0 0,0 1-1 0 0,2 1 1 0 0,0 1-127 0 0,7-18 54 0 0,1 0-1 0 0,0 1 1 0 0,0-1 0 0 0,0 0-1 0 0,1 1 1 0 0,0-1 0 0 0,-1 0-1 0 0,2 3-53 0 0,-1-6 123 0 0,4 2 74 0 0,-4-2-187 0 0,0-1 0 0 0,1 0-1 0 0,-1 1 1 0 0,0-1 0 0 0,1 1-1 0 0,-1-1 1 0 0,1 0 0 0 0,-1 1 0 0 0,0-1-1 0 0,1 0 1 0 0,-1 1 0 0 0,1-1 0 0 0,-1 0-1 0 0,1 0 1 0 0,-1 0 0 0 0,1 1-1 0 0,-1-1 1 0 0,1 0 0 0 0,-1 0 0 0 0,1 0-1 0 0,0 0-9 0 0,3 0 62 0 0,-1-1 0 0 0,1 1 0 0 0,0-1-1 0 0,0 0 1 0 0,-1 0 0 0 0,1 0 0 0 0,0-1-1 0 0,-1 1 1 0 0,0-1 0 0 0,1 0-1 0 0,0 0-61 0 0,38-29 517 0 0,-15 10-437 0 0,2-4-425 0 0,-25 21 290 0 0,1 0 0 0 0,-1 0 0 0 0,1 0 0 0 0,0 1 0 0 0,0-1 0 0 0,0 1 0 0 0,4-2 55 0 0,-8 5-78 0 0,-1 0-2 0 0,0 0 0 0 0,13 28-306 0 0,-9-14 337 0 0,-1 0 1 0 0,0 1 0 0 0,0 11 48 0 0,-1-9 3 0 0,0-12 16 0 0,-1 1 0 0 0,1 0 0 0 0,-1-1 0 0 0,2 1 0 0 0,-1-1 0 0 0,1 1 0 0 0,-1-1 0 0 0,1 0 0 0 0,1 0 0 0 0,-1-1 0 0 0,1 1 0 0 0,4 4-19 0 0,-7-8 9 0 0,0-1 0 0 0,1 1 0 0 0,-1 0 0 0 0,0 0 0 0 0,1-1 0 0 0,-1 1 0 0 0,1 0 0 0 0,-1-1 0 0 0,1 0 0 0 0,-1 1 0 0 0,1-1 0 0 0,-1 0 0 0 0,1 0-1 0 0,0 0 1 0 0,-1 0 0 0 0,1 0 0 0 0,-1 0 0 0 0,1 0 0 0 0,-1 0 0 0 0,1-1 0 0 0,-1 1 0 0 0,1 0 0 0 0,-1-1 0 0 0,2 0-9 0 0,5-2 108 0 0,1-1 0 0 0,-1 0 0 0 0,6-4-108 0 0,-10 6 61 0 0,7-5 90 0 0,0-1 1 0 0,0 0-1 0 0,-1 0 0 0 0,-1-1 0 0 0,10-10-151 0 0,10-14-79 0 0,1-6 79 0 0,-26 34-11 0 0,8-13-233 0 0,0 0 0 0 0,8-19 244 0 0,-5 8-415 0 0,0 1-290 0 0,-3-1-1 0 0,0 0 1 0 0,-2 0 0 0 0,-1-1-1 0 0,2-11 706 0 0,-10 35 72 0 0,0-1-1 0 0,0 1 0 0 0,0-1 0 0 0,-1 1 1 0 0,0 0-1 0 0,0-1 0 0 0,-1 1 1 0 0,1-1-1 0 0,-3-5-71 0 0,3 11 27 0 0,0 1 0 0 0,0-1 0 0 0,0 1 0 0 0,-1-1 0 0 0,1 1 0 0 0,0-1 1 0 0,0 1-1 0 0,-1-1 0 0 0,1 1 0 0 0,0-1 0 0 0,-1 1 0 0 0,1-1 0 0 0,0 1 0 0 0,-1-1 0 0 0,1 1 0 0 0,-1 0 1 0 0,1-1-1 0 0,-1 1 0 0 0,1 0 0 0 0,-1-1 0 0 0,1 1 0 0 0,-1 0 0 0 0,1 0 0 0 0,-1 0 0 0 0,1-1 1 0 0,-1 1-28 0 0,-1 0 43 0 0,1 0 1 0 0,0 0 0 0 0,0 0-1 0 0,0 1 1 0 0,0-1 0 0 0,0 0-1 0 0,0 1 1 0 0,0-1 0 0 0,0 0-1 0 0,1 1 1 0 0,-1-1 0 0 0,0 1 0 0 0,0-1-1 0 0,0 1-43 0 0,-3 2 87 0 0,0 0-1 0 0,1 1 1 0 0,-1-1 0 0 0,1 1-1 0 0,0-1 1 0 0,-1 4-87 0 0,-3 4 1 0 0,1 1 1 0 0,1 0 0 0 0,0 1-1 0 0,1-1 1 0 0,0 1 0 0 0,0 6-2 0 0,-6 13 0 0 0,3 0 5 0 0,0 0-1 0 0,-1 24-4 0 0,3-19 75 0 0,4-26-11 0 0,0 0 0 0 0,0 0-1 0 0,1 0 1 0 0,1-1 0 0 0,0 1 0 0 0,0 0-1 0 0,1 0 1 0 0,1-1 0 0 0,-1 1-1 0 0,2-1 1 0 0,-1 0 0 0 0,2 0-1 0 0,4 10-63 0 0,-8-18 36 0 0,1-1-1 0 0,-1 1 1 0 0,1 0-1 0 0,-1 0 0 0 0,1-1 1 0 0,0 1-1 0 0,0-1 1 0 0,0 1-1 0 0,0-1 0 0 0,0 0 1 0 0,0 0-1 0 0,0 0 1 0 0,0 0-1 0 0,0 0 0 0 0,0 0 1 0 0,0-1-1 0 0,1 1 1 0 0,-1-1-1 0 0,0 1 0 0 0,1-1 1 0 0,-1 0-1 0 0,0 0 1 0 0,1 0-1 0 0,-1 0 0 0 0,0 0 1 0 0,1-1-1 0 0,-1 1 1 0 0,0-1-1 0 0,0 1 0 0 0,1-1 1 0 0,-1 0-1 0 0,0 0 1 0 0,0 0-36 0 0,6-3 20 0 0,0 0 1 0 0,0 0-1 0 0,0 0 1 0 0,-1-1-1 0 0,0-1 0 0 0,0 1 1 0 0,0-1-1 0 0,0-1-20 0 0,10-12-409 0 0,0-1 0 0 0,0-3 409 0 0,23-26-1191 0 0,-9 8 263 0 0,-31 40 895 0 0,0 1 131 0 0,0 3-7 0 0,-1 0 0 0 0,1 0 0 0 0,-1 0 0 0 0,0 0 0 0 0,0 1 0 0 0,0-2 0 0 0,-1 2-91 0 0,-4 15 126 0 0,4-2-4 0 0,-1-5-9 0 0,2 0 0 0 0,0 1 0 0 0,0-1 0 0 0,1 11-113 0 0,1-19 70 0 0,-1-1 1 0 0,1 1-1 0 0,0 0 1 0 0,0-1-1 0 0,0 1 0 0 0,0-1 1 0 0,0 0-1 0 0,1 1 1 0 0,0-1-1 0 0,0 0 0 0 0,-1 0 1 0 0,2 0-1 0 0,-1 0 1 0 0,0 0-1 0 0,1-1 0 0 0,-1 1 1 0 0,1-1-1 0 0,2 2-70 0 0,-1-1 86 0 0,0-1-1 0 0,0 0 1 0 0,0 0-1 0 0,0-1 1 0 0,0 1-1 0 0,0-1 1 0 0,1 0-1 0 0,-1 0 1 0 0,1-1-1 0 0,-1 1 1 0 0,0-1-1 0 0,5 0-85 0 0,9 0 315 0 0,0-1 0 0 0,8-3-315 0 0,-11 2 115 0 0,0 0-1 0 0,-1-2 0 0 0,1 0 0 0 0,-1 0 1 0 0,0-2-115 0 0,-7 4-249 0 0,0-2 1 0 0,-1 1 0 0 0,1-1-1 0 0,-1 0 1 0 0,0 0 0 0 0,0 0 0 0 0,-1-1-1 0 0,1 0 1 0 0,-1 0 0 0 0,0-1-1 0 0,1-1 249 0 0,3-7-960 0 0</inkml:trace>
  <inkml:trace contextRef="#ctx0" brushRef="#br0" timeOffset="-84448.092">22536 7586 18599 0 0,'7'-14'1411'0'0,"-6"13"-1366"0"0,1-1 0 0 0,-1 1 1 0 0,0 0-1 0 0,1 0 0 0 0,-1 0 0 0 0,1 0 0 0 0,0 0 0 0 0,-1 0 0 0 0,1 0 1 0 0,0 0-1 0 0,0 1 0 0 0,-1-1 0 0 0,1 1 0 0 0,0-1 0 0 0,1 1-45 0 0,30-2-90 0 0,-16 1 132 0 0,49-2 57 0 0,-1 3 1 0 0,1 3-1 0 0,16 4-99 0 0,35 12-5748 0 0,-85-11-769 0 0</inkml:trace>
  <inkml:trace contextRef="#ctx0" brushRef="#br0" timeOffset="-83746.502">14951 8945 14336 0 0,'0'0'330'0'0,"0"0"45"0"0,0 0 17 0 0,-1 1-47 0 0,0-1-339 0 0,1 0 0 0 0,-1 0 1 0 0,1 0-1 0 0,-1 0 0 0 0,1 0 0 0 0,-1 0 0 0 0,1 0 0 0 0,-1 0 0 0 0,1 0 1 0 0,-1 1-1 0 0,1-1 0 0 0,-1 0 0 0 0,1 0 0 0 0,0 0 0 0 0,-1 1 1 0 0,1-1-1 0 0,-1 0 0 0 0,1 1 0 0 0,0-1 0 0 0,-1 0 0 0 0,1 1 0 0 0,0-1 1 0 0,-1 1-1 0 0,1-1 0 0 0,0 0-6 0 0,-2 3 50 0 0,-2 0 51 0 0,3-2-27 0 0,0 0 1 0 0,0-1-1 0 0,0 1 0 0 0,0 0 0 0 0,0 0 0 0 0,0 0 0 0 0,0 0 0 0 0,1 0 0 0 0,-1 0 1 0 0,0 0-1 0 0,1 0 0 0 0,-1 0 0 0 0,0 0 0 0 0,1 0 0 0 0,-1 0 0 0 0,1 1 0 0 0,0-1-74 0 0,-1 1 115 0 0,1 0-1 0 0,-1 0 0 0 0,0 0 0 0 0,0 0 0 0 0,0-1 1 0 0,0 1-1 0 0,0 0 0 0 0,-1 1-114 0 0,2-2 62 0 0,-1 0 0 0 0,0 0 0 0 0,0 0-1 0 0,1 0 1 0 0,-1 0 0 0 0,1 0 0 0 0,-1 0 0 0 0,1 1-1 0 0,-1-1 1 0 0,1 0 0 0 0,0 0 0 0 0,0 1 0 0 0,-1-1-1 0 0,1 0 1 0 0,0 0 0 0 0,0 1 0 0 0,0-1 0 0 0,0 0-1 0 0,1 1-61 0 0,-1 5 217 0 0,1-1 0 0 0,-1 1 0 0 0,-1-1-1 0 0,1 1 1 0 0,-1-1 0 0 0,0 1-217 0 0,0-1 119 0 0,0 0 1 0 0,0 0-1 0 0,1 0 0 0 0,0 0 1 0 0,0 0-1 0 0,1 0 0 0 0,0 3-119 0 0,1 2 186 0 0,2 0-1 0 0,-1 0 0 0 0,2 1-185 0 0,-4-7 35 0 0,1 0-1 0 0,-1 0 0 0 0,0 0 0 0 0,0 1 1 0 0,-1-1-1 0 0,0 1-34 0 0,4 23 113 0 0,-3-27-109 0 0,-1-1 1 0 0,0 0-1 0 0,0 1 1 0 0,1-1-1 0 0,-1 0 1 0 0,0 1-1 0 0,0-1 1 0 0,0 1-1 0 0,-1-1 0 0 0,1 0 1 0 0,0 1-1 0 0,0-1 1 0 0,-1 0-1 0 0,1 1 1 0 0,-1-1-1 0 0,1 0 1 0 0,-1 1-1 0 0,1-1 0 0 0,-1 0 1 0 0,0 0-1 0 0,0 1-4 0 0,0-2-92 0 0,1 1 0 0 0,0-1-1 0 0,0 1 1 0 0,0-1 0 0 0,0 0-1 0 0,0 1 1 0 0,0-1-1 0 0,0 1 1 0 0,0-1 0 0 0,0 1-1 0 0,0-1 1 0 0,0 0 0 0 0,0 1-1 0 0,0-1 1 0 0,0 1 0 0 0,0-1-1 0 0,0 0 1 0 0,0 1 0 0 0,0-1-1 0 0,1 1 1 0 0,-1-1 0 0 0,0 0-1 0 0,0 1 1 0 0,0-1-1 0 0,1 0 1 0 0,-1 1 0 0 0,0-1-1 0 0,1 0 1 0 0,-1 1 0 0 0,0-1-1 0 0,1 0 1 0 0,-1 0 0 0 0,0 1-1 0 0,1-1 1 0 0,-1 0 0 0 0,0 0-1 0 0,1 0 1 0 0,-1 0-1 0 0,1 1 1 0 0,-1-1 0 0 0,0 0-1 0 0,1 0 1 0 0,-1 0 92 0 0,4 2-2231 0 0,-3-1-4782 0 0</inkml:trace>
  <inkml:trace contextRef="#ctx0" brushRef="#br0" timeOffset="-83271.192">15117 8845 16991 0 0,'0'0'388'0'0,"1"-5"1060"0"0,0 5-1456 0 0,0 1-1 0 0,0 0 1 0 0,0-1-1 0 0,0 1 1 0 0,0 0-1 0 0,-1 0 1 0 0,1-1-1 0 0,0 1 1 0 0,0 0-1 0 0,-1 0 1 0 0,1 0-1 0 0,-1 0 1 0 0,1 0-1 0 0,-1 0 1 0 0,1 0-1 0 0,-1 0 1 0 0,1 0 8 0 0,0 3-4 0 0,4 8 37 0 0,0 0 0 0 0,0 0-1 0 0,-1 1 1 0 0,-1-1 0 0 0,0 1-1 0 0,0 9-32 0 0,10 89-821 0 0,-12-106 400 0 0,0 0 0 0 0,0 0 1 0 0,0 0-1 0 0,0 0 0 0 0,1 0 0 0 0,0-1 0 0 0,0 1 1 0 0,2 3 420 0 0,-3-7-776 0 0,-1-1 749 0 0,0 0 0 0 0,0 0 0 0 0,0 0 1 0 0,0 0-1 0 0,0 0 0 0 0,0 0 1 0 0,0 1-1 0 0,0-1 0 0 0,0 0 1 0 0,0 0-1 0 0,0 0 0 0 0,0 0 0 0 0,0 0 1 0 0,0 0-1 0 0,0 1 0 0 0,0-1 1 0 0,0 0-1 0 0,0 0 0 0 0,0 0 0 0 0,0 0 1 0 0,0 0-1 0 0,0 0 0 0 0,0 0 1 0 0,0 1-1 0 0,0-1 0 0 0,0 0 1 0 0,0 0-1 0 0,1 0 0 0 0,-1 0 0 0 0,0 0 1 0 0,0 0-1 0 0,0 0 0 0 0,0 0 1 0 0,0 0-1 0 0,0 0 0 0 0,0 0 0 0 0,1 0 1 0 0,-1 0-1 0 0,0 0 0 0 0,0 0 1 0 0,0 1-1 0 0,0-1 0 0 0,0 0 1 0 0,0 0-1 0 0,0 0 0 0 0,1 0 0 0 0,-1 0 1 0 0,0 0-1 0 0,0-1 0 0 0,0 1 1 0 0,0 0 26 0 0,8-5-206 0 0,5-10 567 0 0,-2-9 1161 0 0,6-17-1522 0 0,-11 24 943 0 0,1 1 0 0 0,0 0-1 0 0,2 0 1 0 0,9-15-943 0 0,-15 28 102 0 0,0 0 0 0 0,-1 0-1 0 0,1 0 1 0 0,1 0 0 0 0,-1 1-1 0 0,0-1 1 0 0,1 1 0 0 0,-1 0-1 0 0,1 0 1 0 0,1-1-102 0 0,-4 2 30 0 0,1 1 0 0 0,-1-1 0 0 0,0 1 0 0 0,1-1-1 0 0,-1 1 1 0 0,0-1 0 0 0,1 1 0 0 0,-1 0 0 0 0,1 0 0 0 0,-1 0 0 0 0,1 0 0 0 0,-1 0-1 0 0,0 0 1 0 0,1 0 0 0 0,-1 0 0 0 0,1 0 0 0 0,-1 1 0 0 0,1-1 0 0 0,-1 1 0 0 0,0-1-1 0 0,1 1 1 0 0,-1-1 0 0 0,0 1 0 0 0,0 0 0 0 0,1 0 0 0 0,-1-1 0 0 0,0 1 0 0 0,0 0 0 0 0,0 0-1 0 0,1 1-29 0 0,0 1 67 0 0,2 2 35 0 0,1 0 0 0 0,-1 0-1 0 0,-1 1 1 0 0,1-1 0 0 0,-1 1 0 0 0,0 0-1 0 0,0 0 1 0 0,-1 0 0 0 0,2 6-102 0 0,34 159 583 0 0,-37-166-554 0 0,1 4 38 0 0,12 13 175 0 0,-10-17-895 0 0,1-2-5235 0 0,-4-3-682 0 0</inkml:trace>
  <inkml:trace contextRef="#ctx0" brushRef="#br0" timeOffset="-81796.227">16062 9001 12528 0 0,'0'0'281'0'0,"4"-14"687"0"0,-2 9-861 0 0,-1 2-21 0 0,-1 3 301 0 0,0 0 130 0 0,0 0 25 0 0,6 3 463 0 0,-5-1-898 0 0,1-1 0 0 0,-1 1 0 0 0,0 0 1 0 0,0 0-1 0 0,1-1 0 0 0,-1 1 0 0 0,0 0 0 0 0,-1 0 0 0 0,1 0 1 0 0,0 0-1 0 0,0 1 0 0 0,-1-1-107 0 0,6 31 703 0 0,-4-21-442 0 0,3 9 106 0 0,-2 0-1 0 0,-1 0 0 0 0,-1 1 0 0 0,0-1 0 0 0,-2 0 1 0 0,0 0-367 0 0,1-15 63 0 0,0 0-1 0 0,0 0 1 0 0,0 0 0 0 0,1 3-63 0 0,1 14 751 0 0,-1-26-693 0 0,-1 0 0 0 0,1 0 0 0 0,0 0 0 0 0,0 1 0 0 0,0-1-1 0 0,1 1 1 0 0,-1-1 0 0 0,0 1 0 0 0,2-2-58 0 0,4-8 70 0 0,15-42-493 0 0,-11 25 90 0 0,1 2-1 0 0,4-5 334 0 0,-11 24-47 0 0,0 0 0 0 0,0 0 0 0 0,0 1-1 0 0,1 0 1 0 0,0 0 0 0 0,1 0 0 0 0,0 1 0 0 0,0 0-1 0 0,1-1 48 0 0,-7 6-8 0 0,0 1-1 0 0,0-1 0 0 0,0 0 1 0 0,0 1-1 0 0,0-1 1 0 0,0 1-1 0 0,0-1 0 0 0,0 1 1 0 0,0 0-1 0 0,0 0 0 0 0,0-1 1 0 0,0 1-1 0 0,1 0 0 0 0,-1 0 1 0 0,0 0-1 0 0,0 0 1 0 0,0 0-1 0 0,0 0 0 0 0,0 0 1 0 0,1 1-1 0 0,-1-1 0 0 0,1 0 9 0 0,0 1 6 0 0,-1 0-1 0 0,1 0 0 0 0,0 1 0 0 0,0-1 1 0 0,0 0-1 0 0,-1 1 0 0 0,1-1 0 0 0,-1 1 0 0 0,1-1 1 0 0,-1 1-1 0 0,1 1-5 0 0,4 6 134 0 0,-1 1 1 0 0,0-1 0 0 0,-1 1-1 0 0,3 7-134 0 0,-6-15 30 0 0,3 11 178 0 0,-1 0 0 0 0,0 0-1 0 0,-1 1 1 0 0,1 3-208 0 0,-1-1 145 0 0,0 1 1 0 0,4 7-146 0 0,-3-19 52 0 0,-3-4-38 0 0,1 0 1 0 0,-1 0 0 0 0,1 0-1 0 0,-1 0 1 0 0,1 0 0 0 0,-1 0-1 0 0,0 1 1 0 0,1-1 0 0 0,-1 0-1 0 0,0 0 1 0 0,0 0 0 0 0,0 0-1 0 0,0 0 1 0 0,0 1 0 0 0,0-1-1 0 0,0 0-14 0 0,0-1 2 0 0,0 0 1 0 0,0 0-1 0 0,0 0 0 0 0,0 0 0 0 0,0 1 0 0 0,0-1 0 0 0,0 0 0 0 0,0 0 0 0 0,0 0 0 0 0,0 0 1 0 0,0 0-1 0 0,0 0 0 0 0,0 0 0 0 0,0 0 0 0 0,0 0 0 0 0,1 0 0 0 0,-1 1 0 0 0,0-1 0 0 0,0 0 0 0 0,0 0 1 0 0,0 0-1 0 0,0 0 0 0 0,0 0 0 0 0,0 0 0 0 0,0 0 0 0 0,0 0 0 0 0,1 0 0 0 0,-1 0 0 0 0,0 0 1 0 0,0 0-1 0 0,0 0 0 0 0,0 0 0 0 0,0 0 0 0 0,0 0 0 0 0,0 0 0 0 0,0 0 0 0 0,1 0 0 0 0,-1 0 1 0 0,0 0-1 0 0,0 0 0 0 0,0 0 0 0 0,0 0 0 0 0,0 0 0 0 0,0 0 0 0 0,0 0 0 0 0,0 0 0 0 0,0-1 1 0 0,1 1-1 0 0,-1 0 0 0 0,0 0 0 0 0,0 0-2 0 0,6-5-624 0 0,14-20-1468 0 0,-1-2-1 0 0,-1 0 1 0 0,12-27 2092 0 0,-3 6-1429 0 0,-11 30 1233 0 0,-16 17 335 0 0,0 1 59 0 0,0 0 265 0 0,0 0 118 0 0,2 2-397 0 0,0-1 0 0 0,0 1 0 0 0,-1-1-1 0 0,1 1 1 0 0,-1 0 0 0 0,1 0 0 0 0,-1 0 0 0 0,0-1 0 0 0,1 1-1 0 0,-1 1 1 0 0,0-1-184 0 0,-1-1 62 0 0,11 20 817 0 0,-2 1 1 0 0,0 0-1 0 0,4 21-879 0 0,-10-33 11 0 0,-2-6 15 0 0,1 0-1 0 0,-1-1 0 0 0,1 1 0 0 0,0 0 1 0 0,0 0-1 0 0,0-1 0 0 0,1 1 0 0 0,-1-1 0 0 0,1 0 1 0 0,0 0-1 0 0,0 0 0 0 0,0 0 0 0 0,0 0 1 0 0,0 0-1 0 0,1-1 0 0 0,-1 0 0 0 0,1 0 1 0 0,0 0-1 0 0,-1 0 0 0 0,1 0 0 0 0,0-1 0 0 0,0 1 1 0 0,0-1-1 0 0,0 0 0 0 0,0-1 0 0 0,3 1-25 0 0,2-2 87 0 0,1 0 0 0 0,-1 0-1 0 0,1-1 1 0 0,-1 0 0 0 0,0-1-1 0 0,0 0 1 0 0,0-1 0 0 0,0 0-1 0 0,-1 0 1 0 0,1-1 0 0 0,7-5-87 0 0,-2 0-2 0 0,0-1 0 0 0,-1 0 1 0 0,0 0-1 0 0,0-2 1 0 0,-1 0-1 0 0,1-2 2 0 0,-9 10 3 0 0,-1 0 0 0 0,0-1 0 0 0,0 1 0 0 0,0 0 0 0 0,-1-1 0 0 0,1 1 0 0 0,-1-1-1 0 0,0-4-2 0 0,-1 9-8 0 0,-1-1-1 0 0,1 1 0 0 0,-1-1 0 0 0,0 1 1 0 0,0-1-1 0 0,1 0 0 0 0,-1 1 1 0 0,0-1-1 0 0,0 1 0 0 0,-1-1 0 0 0,1 0 1 0 0,0 1-1 0 0,0-1 0 0 0,-1 1 0 0 0,1-1 1 0 0,-1 1-1 0 0,0-1 0 0 0,1 1 0 0 0,-1-1 1 0 0,0 1-1 0 0,0-1 0 0 0,0 1 0 0 0,0 0 1 0 0,0 0-1 0 0,0-1 0 0 0,0 1 0 0 0,0 0 1 0 0,0 0-1 0 0,-1 0 0 0 0,1 0 0 0 0,0 0 1 0 0,-1 1-1 0 0,-1-2 9 0 0,-8-2-74 0 0,-1 1 0 0 0,0 0 0 0 0,1 0 1 0 0,-2 1-1 0 0,1 0 0 0 0,0 1 0 0 0,-5 1 74 0 0,-5 0-35 0 0,0 2 0 0 0,0 0-1 0 0,-17 4 36 0 0,22-1 0 0 0,11-3-2 0 0,1 0 0 0 0,-1-1 0 0 0,0 0-1 0 0,1 0 1 0 0,-1 0 0 0 0,-1-1 2 0 0,23-8-168 0 0,-3 2 121 0 0,-2 1 41 0 0,1 0-1 0 0,1 1 0 0 0,-1 0 1 0 0,0 1-1 0 0,2 0 7 0 0,33-6-115 0 0,-24 3 75 0 0,2 2 1 0 0,2 1 39 0 0,-20 2-10 0 0,1 1 0 0 0,0 0 0 0 0,-1 1 1 0 0,1-1-1 0 0,-1 1 0 0 0,1 1 1 0 0,-1 0-1 0 0,7 2 10 0 0,-9-2 6 0 0,-1 0 1 0 0,1 0-1 0 0,-1 1 0 0 0,0-1 0 0 0,1 1 1 0 0,-1 1-1 0 0,0-1 0 0 0,-1 0 0 0 0,1 1 1 0 0,-1 0-1 0 0,1 0 0 0 0,-1 0 0 0 0,0 0 1 0 0,-1 0-1 0 0,1 1 0 0 0,-1-1 0 0 0,0 1 1 0 0,0 0-1 0 0,0-1 0 0 0,0 1 0 0 0,-1 0 1 0 0,0 0-1 0 0,0 1-6 0 0,1 5 133 0 0,-1-1 0 0 0,0 1 0 0 0,-1 1 0 0 0,0-1 0 0 0,0 0 0 0 0,-1 0 0 0 0,-1-1-1 0 0,0 1 1 0 0,0 0 0 0 0,-2 3-133 0 0,2-10 26 0 0,1-1 2 0 0,0 1 0 0 0,0-1 0 0 0,0 0 0 0 0,-1 0 0 0 0,1 0 0 0 0,-2 2-28 0 0,-8 5 196 0 0,10-10-188 0 0,1 1-1 0 0,-1-1 1 0 0,1 0 0 0 0,0 0 0 0 0,-1 0 0 0 0,1 0-1 0 0,-1 0 1 0 0,1 0 0 0 0,-1 0 0 0 0,1 0-1 0 0,-1 0 1 0 0,1 0 0 0 0,-1 0 0 0 0,1 0-1 0 0,0 0 1 0 0,-1 0 0 0 0,1 0 0 0 0,-1 0 0 0 0,1-1-1 0 0,-1 1 1 0 0,1 0 0 0 0,0 0 0 0 0,-1 0-1 0 0,1-1 1 0 0,0 1 0 0 0,-1 0 0 0 0,1-1-1 0 0,0 1 1 0 0,-1 0 0 0 0,1-1 0 0 0,0 1 0 0 0,-1 0-1 0 0,1-1 1 0 0,0 1 0 0 0,0-1 0 0 0,-1 1-8 0 0,1-2 6 0 0,-1 0 1 0 0,0 1 0 0 0,1-1-1 0 0,-1 0 1 0 0,1 0-1 0 0,0 0 1 0 0,-1 1 0 0 0,1-1-1 0 0,0 0 1 0 0,0 0-1 0 0,0 0 1 0 0,1 0 0 0 0,-1 0-1 0 0,0 0 1 0 0,1 1 0 0 0,-1-1-1 0 0,1-1-6 0 0,13-32-266 0 0,-11 29 170 0 0,5-10-148 0 0,0 0-1 0 0,1 0 1 0 0,1 1-1 0 0,0 0 0 0 0,1 1 1 0 0,1 0-1 0 0,10-9 245 0 0,-19 20-21 0 0,0 0 0 0 0,0 0 0 0 0,1 1 0 0 0,-1 0 0 0 0,1 0 0 0 0,-1 0 0 0 0,1 0 0 0 0,0 0 0 0 0,-1 1 0 0 0,1-1 0 0 0,0 1 0 0 0,0 0 0 0 0,3 0 21 0 0,-4 1-13 0 0,0 0 1 0 0,0 0 0 0 0,0 0-1 0 0,0 1 1 0 0,0-1 0 0 0,0 1-1 0 0,0 0 1 0 0,0 0 0 0 0,0 0-1 0 0,0 0 1 0 0,0 0 0 0 0,-1 1-1 0 0,1-1 1 0 0,0 1-1 0 0,-1 0 1 0 0,1 0 0 0 0,-1 0-1 0 0,1 0 13 0 0,13 13 93 0 0,-1 0 0 0 0,13 14-93 0 0,-22-23 75 0 0,0 0 1 0 0,0-1 0 0 0,1 0-1 0 0,0 0 1 0 0,0-1-1 0 0,0 0 1 0 0,0 0 0 0 0,1 0-76 0 0,6 3 137 0 0,-10-4-78 0 0,1-1-1 0 0,0 0 0 0 0,0 0 1 0 0,0 0-1 0 0,0-1 0 0 0,1 0 1 0 0,-1 0-1 0 0,0 0 0 0 0,1 0 1 0 0,-1-1-1 0 0,1 0 1 0 0,1 0-59 0 0,-3-1 15 0 0,-1 1 1 0 0,1-1 0 0 0,-1 0 0 0 0,1 0-1 0 0,-1 0 1 0 0,1 0 0 0 0,-1-1 0 0 0,0 1 0 0 0,1-1-1 0 0,-1 0 1 0 0,0 0 0 0 0,0 0 0 0 0,0 0-1 0 0,-1-1 1 0 0,1 1 0 0 0,0-1 0 0 0,-1 0 0 0 0,0 1-1 0 0,1-3-15 0 0,1-2 28 0 0,0-1 0 0 0,0 0 0 0 0,-1 1 0 0 0,0-1 0 0 0,-1-1 0 0 0,0 1 0 0 0,0 0 0 0 0,-1-1 0 0 0,0 1 0 0 0,0 0 0 0 0,-1-1 0 0 0,0 1 0 0 0,-1-1 0 0 0,0 1 0 0 0,0-1 0 0 0,-1-3-28 0 0,1 9-7 0 0,0 0-1 0 0,0 0 0 0 0,0 0 1 0 0,-1 0-1 0 0,1 0 1 0 0,-1 0-1 0 0,1 0 0 0 0,-1 0 1 0 0,0 1-1 0 0,0-1 0 0 0,0 1 1 0 0,-1-1-1 0 0,1 1 1 0 0,0 0-1 0 0,-1 0 0 0 0,0 0 1 0 0,1 0-1 0 0,-1 0 0 0 0,0 1 1 0 0,0-1-1 0 0,0 1 1 0 0,0 0-1 0 0,0 0 0 0 0,-1 0 1 0 0,0 0 7 0 0,4 1-5 0 0,-1 0 1 0 0,1-1 0 0 0,-1 2 0 0 0,0-1 0 0 0,1 0-1 0 0,-1 0 1 0 0,0 0 0 0 0,1 0 0 0 0,-1 0 0 0 0,1 0 0 0 0,-1 1-1 0 0,0-1 1 0 0,1 0 0 0 0,-1 0 0 0 0,1 1 0 0 0,-1-1-1 0 0,1 0 1 0 0,-1 1 4 0 0,-2 0-11 0 0,-1 1 6 0 0,-1 0 0 0 0,0 1 0 0 0,1-1-1 0 0,-1 1 1 0 0,1 0 0 0 0,0 0 0 0 0,0 0 0 0 0,0 1 0 0 0,0-1 0 0 0,1 1-1 0 0,-1 0 1 0 0,1 0 0 0 0,0 0 0 0 0,0 0 0 0 0,1 1 0 0 0,-1-1 0 0 0,1 1 0 0 0,0 0-1 0 0,0 0 1 0 0,0 0 0 0 0,1 0 0 0 0,0 0 0 0 0,0 0 0 0 0,0 0 0 0 0,0 0-1 0 0,1 0 1 0 0,0 2 5 0 0,0-1 7 0 0,0-1 1 0 0,1 0-1 0 0,0 1 0 0 0,0-1 0 0 0,0 0 0 0 0,1 0 0 0 0,-1 1 0 0 0,1-1 0 0 0,0 0 0 0 0,1-1 1 0 0,-1 1-1 0 0,1 0 0 0 0,0-1 0 0 0,0 1 0 0 0,3 2-7 0 0,0 0 110 0 0,0 0 0 0 0,1 0 0 0 0,-1 0-1 0 0,2 0 1 0 0,-1-1 0 0 0,0-1 0 0 0,1 1 0 0 0,0-1 0 0 0,1 0 0 0 0,-1-1-1 0 0,1 0 1 0 0,0 0 0 0 0,0-1 0 0 0,0 0 0 0 0,8 1-110 0 0,-4-1 30 0 0,1 0 0 0 0,-1-1 1 0 0,0-1-1 0 0,1 0 0 0 0,12-1-30 0 0,14-5-6735 0 0,-26 2-771 0 0</inkml:trace>
  <inkml:trace contextRef="#ctx0" brushRef="#br0" timeOffset="-81154.59">18205 8717 18223 0 0,'0'0'414'0'0,"0"0"56"0"0,0 0 32 0 0,0 0-60 0 0,1 2-287 0 0,1 4-89 0 0,0 1 0 0 0,0 1 0 0 0,-1-1 0 0 0,1 0-1 0 0,-1 4-65 0 0,8 72 1631 0 0,-6 30-810 0 0,-2-79-744 0 0,-1-7 66 0 0,-1 18-143 0 0,0-9-1125 0 0,1-25-698 0 0,0-1 1 0 0,-1 0-1 0 0,-1 8 1823 0 0,-1-11-7142 0 0</inkml:trace>
  <inkml:trace contextRef="#ctx0" brushRef="#br0" timeOffset="-80157.854">18053 8890 16439 0 0,'-4'-10'1792'0'0,"5"10"-1776"0"0,-1 0-1 0 0,0-1 0 0 0,1 1 0 0 0,-1 0 0 0 0,0-1 0 0 0,1 1 0 0 0,-1 0 0 0 0,0-1 0 0 0,1 1 0 0 0,-1 0 1 0 0,0 0-1 0 0,1 0 0 0 0,-1-1 0 0 0,1 1 0 0 0,-1 0 0 0 0,1 0 0 0 0,-1 0 0 0 0,1 0 0 0 0,-1 0 1 0 0,0 0-1 0 0,1 0 0 0 0,-1 0 0 0 0,1 0 0 0 0,-1 0 0 0 0,1 0 0 0 0,-1 0 0 0 0,1 0-15 0 0,13 1 299 0 0,107 14 930 0 0,-97-12-1435 0 0,-1-2-1 0 0,1-1 0 0 0,-1-1 1 0 0,1-1-1 0 0,-1 0 0 0 0,1-2 1 0 0,21-7 206 0 0,-37 8-922 0 0,0-1 1 0 0,-1 0-1 0 0,1 0 0 0 0,-1-1 1 0 0,0 0-1 0 0,0 0 1 0 0,-1 0-1 0 0,1-1 0 0 0,-1 0 1 0 0,-1-1-1 0 0,1 1 1 0 0,-1-1-1 0 0,0 0 0 0 0,2-5 922 0 0,3-3-1362 0 0,9-17 1512 0 0,-18 30 413 0 0,0-1 0 0 0,0 1 0 0 0,-1 0 0 0 0,1 0 0 0 0,-1-1 0 0 0,1 1 0 0 0,-1 0 0 0 0,0-2-563 0 0,0 4 1694 0 0,0 0 30 0 0,0 0-116 0 0,0 0-504 0 0,-6 19 1391 0 0,1 10-1478 0 0,0 0-1 0 0,2 0 0 0 0,0 10-1016 0 0,1-1 639 0 0,-1-1-83 0 0,2-1-1 0 0,2 25-555 0 0,0-55 63 0 0,0 1 0 0 0,0-1 0 0 0,0 0 0 0 0,1 1 0 0 0,0 0-63 0 0,-1-6 126 0 0,-1-1 2 0 0,12 2 648 0 0,-5-5-899 0 0,-1-2 1 0 0,-1 1-1 0 0,1-1 0 0 0,-1 0 0 0 0,0 0 1 0 0,0 0-1 0 0,0-1 0 0 0,3-6 123 0 0,12-11-474 0 0,-16 18 278 0 0,1 0-1 0 0,0 1 1 0 0,1-1 0 0 0,-1 1-1 0 0,1 0 1 0 0,0 0-1 0 0,6-2 197 0 0,-10 5-34 0 0,1-1 0 0 0,0 2-1 0 0,0-1 1 0 0,0 0 0 0 0,0 0-1 0 0,0 1 1 0 0,0 0 0 0 0,0-1-1 0 0,0 1 1 0 0,0 0 0 0 0,0 1-1 0 0,0-1 1 0 0,0 0-1 0 0,0 1 1 0 0,0 0 0 0 0,-1-1-1 0 0,1 1 1 0 0,2 1 34 0 0,28 14-130 0 0,-19-8 84 0 0,0-2-1 0 0,10 4 47 0 0,13 3 8 0 0,-22-7 35 0 0,1 0 0 0 0,0-2 1 0 0,0 1-1 0 0,0-2 0 0 0,0 0 1 0 0,1-1-1 0 0,5 0-43 0 0,-12-3 6 0 0,0 1-1 0 0,0-2 1 0 0,0 1-1 0 0,0-1 1 0 0,0-1-1 0 0,-1 0 1 0 0,1 0-1 0 0,-1-1 1 0 0,1 0-1 0 0,-1 0 1 0 0,-1-1 0 0 0,1-1-1 0 0,4-3-5 0 0,-10 6-94 0 0,0 1 0 0 0,-1-1 0 0 0,1 0 0 0 0,-1 0 0 0 0,0 0 0 0 0,0 0 0 0 0,0 0 0 0 0,0 0 0 0 0,0 0 0 0 0,-1-1 1 0 0,1 1-1 0 0,-1-1 0 0 0,0 1 0 0 0,0-1 0 0 0,-1 0 0 0 0,1 1 0 0 0,-1-1 0 0 0,1 0 0 0 0,-1-1 94 0 0,0 2-75 0 0,0 0 0 0 0,0 0 1 0 0,-1 0-1 0 0,1 1 0 0 0,-1-1 1 0 0,1 0-1 0 0,-1 0 0 0 0,0 0 0 0 0,0 0 1 0 0,0 0-1 0 0,-1 1 0 0 0,1-1 0 0 0,-1 0 1 0 0,1 1-1 0 0,-1-1 0 0 0,0 1 1 0 0,0 0-1 0 0,0 0 0 0 0,0 0 0 0 0,0 0 1 0 0,-1 0-1 0 0,1 0 0 0 0,-3-1 75 0 0,0 0 108 0 0,1 1 0 0 0,-1 0 1 0 0,0 0-1 0 0,1 0 0 0 0,-1 1 0 0 0,0 0 0 0 0,0 0 0 0 0,0 0 0 0 0,-1 0 0 0 0,1 1 0 0 0,0 0 1 0 0,0 0-1 0 0,0 0 0 0 0,0 1 0 0 0,0 0 0 0 0,0 0 0 0 0,-4 1-108 0 0,5 0 73 0 0,-1-1-1 0 0,1 1 0 0 0,0 0 0 0 0,0 1 1 0 0,0-1-1 0 0,0 1 0 0 0,1 0 1 0 0,-1 0-1 0 0,1 0 0 0 0,0 0 1 0 0,-1 0-1 0 0,2 1 0 0 0,-1 0 1 0 0,0-1-1 0 0,1 1 0 0 0,-1 0 0 0 0,1 0 1 0 0,0 0-1 0 0,-1 4-72 0 0,-1 3 83 0 0,-6 17 108 0 0,9-26-172 0 0,1-1-1 0 0,-1 1 1 0 0,1 0-1 0 0,0-1 1 0 0,0 1-1 0 0,0 0 1 0 0,0-1-1 0 0,0 1 1 0 0,0 0-1 0 0,0 0 1 0 0,1-1-1 0 0,-1 1 1 0 0,1-1-1 0 0,0 2-18 0 0,-1-2 103 0 0,1-1-71 0 0,0 1 0 0 0,-1-1 1 0 0,1 0-1 0 0,0 1 0 0 0,0-1 0 0 0,-1 0 0 0 0,1 1 1 0 0,0-1-1 0 0,-1 1 0 0 0,1-1 0 0 0,0 1 0 0 0,-1-1 1 0 0,1 1-1 0 0,-1-1 0 0 0,1 1-32 0 0,7 6 320 0 0,-5-6-298 0 0,-1 0 0 0 0,1 0 0 0 0,0-1 0 0 0,-1 1 0 0 0,1-1 0 0 0,0 1 0 0 0,-1-1 0 0 0,1 0 0 0 0,0 0 1 0 0,0 0-1 0 0,-1 0 0 0 0,1-1 0 0 0,0 1 0 0 0,-1-1 0 0 0,1 0 0 0 0,0 1 0 0 0,-1-1 0 0 0,1 0 0 0 0,-1-1 0 0 0,1 1 1 0 0,-1 0-1 0 0,0-1-22 0 0,9-5 30 0 0,0 0 0 0 0,-1-2 0 0 0,0 1 0 0 0,2-2-30 0 0,-4 2 8 0 0,9-8-12 0 0,-10 9-36 0 0,1-1-1 0 0,0 2 1 0 0,0-1-1 0 0,1 1 0 0 0,0 1 1 0 0,0-1-1 0 0,0 1 41 0 0,8-3 0 0 0,-9 7 0 0 0,-7 2-23 0 0,0-1-1 0 0,0 1 0 0 0,0 0 1 0 0,0-1-1 0 0,0 1 0 0 0,0 0 0 0 0,0 0 1 0 0,0 0-1 0 0,0 0 0 0 0,0-1 1 0 0,-1 1-1 0 0,1 0 0 0 0,0 1 0 0 0,0-1 1 0 0,-1 0-1 0 0,1 0 0 0 0,-1 0 1 0 0,1 0-1 0 0,-1 0 0 0 0,0 1 1 0 0,1-1-1 0 0,-1 0 0 0 0,0 0 0 0 0,0 0 1 0 0,0 2 23 0 0,5 12-21 0 0,-3-11 38 0 0,-1 1 0 0 0,1 0 0 0 0,-1 0 0 0 0,0 0 0 0 0,0-1 0 0 0,-1 1-1 0 0,1 3-16 0 0,2 17 311 0 0,-2-18-291 0 0,1 1 0 0 0,0-1 0 0 0,0 0 0 0 0,1 0 0 0 0,0 0 0 0 0,3 5-20 0 0,-6-11 80 0 0,11 7 384 0 0,-8-9-432 0 0,0 1 0 0 0,0 0-1 0 0,0-1 1 0 0,-1 1 0 0 0,1-1 0 0 0,0 0-1 0 0,-1 0 1 0 0,1 0 0 0 0,0 0 0 0 0,-1-1-1 0 0,1 1 1 0 0,-1-1 0 0 0,0 0-1 0 0,2 0-31 0 0,4-6-9 0 0,1 1-1 0 0,-1-2 1 0 0,0-1 9 0 0,19-17-289 0 0,16-23-454 0 0,-28 36 375 0 0,-11 11 291 0 0,-1-1 1 0 0,1 1 0 0 0,-1 0-1 0 0,1 0 1 0 0,2-1 76 0 0,-3 2-45 0 0,0 0 0 0 0,0 0-1 0 0,0 1 1 0 0,0-1 0 0 0,3 0 45 0 0,-4 2 58 0 0,-1 0-1 0 0,1 1 0 0 0,0-1 0 0 0,-1 0 1 0 0,1 1-1 0 0,0 0 0 0 0,-1-1 0 0 0,1 1 1 0 0,-1 0-1 0 0,1 0 0 0 0,-1 0 0 0 0,1 0 1 0 0,-1 0-1 0 0,0 0 0 0 0,0 0 0 0 0,1 0 0 0 0,-1 1 1 0 0,0-1-1 0 0,0 1 0 0 0,0 0-57 0 0,5 7 106 0 0,-1 0 0 0 0,0 0 0 0 0,1 3-106 0 0,8 14 305 0 0,-5-13-114 0 0,1-1 0 0 0,0 0 0 0 0,0 0-1 0 0,1-1 1 0 0,6 4-191 0 0,-9-8-117 0 0,0-2-1 0 0,0 1 1 0 0,1-1-1 0 0,-1 0 1 0 0,1-1 0 0 0,0 0-1 0 0,0 0 1 0 0,1-1 0 0 0,2 0 117 0 0,9 2-5496 0 0,0-1-1865 0 0</inkml:trace>
  <inkml:trace contextRef="#ctx0" brushRef="#br0" timeOffset="-79341.243">20315 8703 16008 0 0,'-7'5'1210'0'0,"-28"9"-777"0"0,0 1 1 0 0,0 2-1 0 0,1 2 0 0 0,2 1 1 0 0,-2 2-434 0 0,21-13 349 0 0,0 1 0 0 0,1 0 0 0 0,0 1 0 0 0,-5 6-349 0 0,12-12 127 0 0,0 1-1 0 0,1-1 1 0 0,0 1-1 0 0,0 0 1 0 0,0 0-1 0 0,1 1 1 0 0,0-1-1 0 0,0 1 1 0 0,0-1-1 0 0,1 1 1 0 0,0 1-127 0 0,2-8 11 0 0,0 1 0 0 0,0 0 0 0 0,0-1 0 0 0,0 1 0 0 0,0 0 0 0 0,0-1 0 0 0,0 1 0 0 0,0 0 0 0 0,1-1 0 0 0,-1 1 0 0 0,0 0 0 0 0,0-1 0 0 0,1 1 0 0 0,-1 0 0 0 0,0-1 0 0 0,1 1 0 0 0,-1-1 0 0 0,1 1 0 0 0,-1-1 1 0 0,0 1-1 0 0,1-1 0 0 0,-1 1 0 0 0,1-1 0 0 0,0 1 0 0 0,-1-1 0 0 0,1 0 0 0 0,-1 1 0 0 0,1-1 0 0 0,0 0 0 0 0,-1 0 0 0 0,1 1 0 0 0,0-1 0 0 0,-1 0 0 0 0,1 0 0 0 0,0 0 0 0 0,-1 0 0 0 0,1 0 0 0 0,0 0-11 0 0,3 1 50 0 0,0-1 0 0 0,0 1 0 0 0,1-1 0 0 0,-1 0 0 0 0,3-1-50 0 0,1 0 73 0 0,1-1 0 0 0,-1 0 1 0 0,1-1-1 0 0,-1 0 0 0 0,0 0 0 0 0,0-1 0 0 0,-1 0 0 0 0,1 0 1 0 0,4-4-74 0 0,9-7 309 0 0,0 0 0 0 0,10-13-309 0 0,121-107-744 0 0,-148 131 719 0 0,0 0-1 0 0,1 1 1 0 0,0 0-1 0 0,-1 0 0 0 0,1 0 1 0 0,1 1-1 0 0,-1-1 1 0 0,2 1 25 0 0,-5 1-16 0 0,0 0 1 0 0,0 1-1 0 0,0-1 1 0 0,0 1-1 0 0,0 0 1 0 0,0-1 0 0 0,0 1-1 0 0,0 0 1 0 0,0 0-1 0 0,0 0 1 0 0,1 1-1 0 0,-1-1 1 0 0,0 0 0 0 0,0 1-1 0 0,0 0 1 0 0,0-1-1 0 0,-1 1 1 0 0,1 0 0 0 0,0 0-1 0 0,0 0 1 0 0,0 0-1 0 0,0 0 16 0 0,-1 1-17 0 0,-1 0 0 0 0,1-1 0 0 0,0 1 0 0 0,0 0 0 0 0,-1 0 0 0 0,1 0 0 0 0,-1 0 0 0 0,0 0-1 0 0,1 0 1 0 0,-1 0 0 0 0,0-1 0 0 0,0 1 0 0 0,0 1 17 0 0,0 0-34 0 0,1 36-71 0 0,-2-1 0 0 0,-1 1-1 0 0,-4 12 106 0 0,3-25 116 0 0,-4 7 220 0 0,7-32-250 0 0,0-1 22 0 0,0 0 10 0 0,0 0 2 0 0,0 0 12 0 0,0 0 52 0 0,-1-1-131 0 0,1-1 0 0 0,-1 1 0 0 0,1-1 0 0 0,-1 1 0 0 0,1-1-1 0 0,0 0 1 0 0,-1 1 0 0 0,1-1 0 0 0,0 1 0 0 0,0-1 0 0 0,0 0-53 0 0,1-3-110 0 0,-1 0 1 0 0,1 0 0 0 0,0-1 0 0 0,1 1 0 0 0,-1 0 0 0 0,1 1 0 0 0,1-2 109 0 0,3-12-252 0 0,-3 11 170 0 0,0 0 0 0 0,1 1 0 0 0,0-1 0 0 0,1 1 0 0 0,0 0 0 0 0,0 0 0 0 0,0 1 1 0 0,0-1-1 0 0,1 1 0 0 0,1-1 82 0 0,6-7-215 0 0,-4 5 83 0 0,1-1 0 0 0,0 1-1 0 0,0 1 1 0 0,0 0-1 0 0,1 0 1 0 0,2 0 132 0 0,-8 4-17 0 0,0 1 0 0 0,1-1 0 0 0,-1 1 0 0 0,1 1 0 0 0,-1-1 0 0 0,1 1 0 0 0,0 0 0 0 0,0 0 0 0 0,-1 0 0 0 0,1 1 0 0 0,0 0 0 0 0,0 0 0 0 0,0 1 0 0 0,2 0 17 0 0,3 3 11 0 0,-5 2 39 0 0,0 1-1 0 0,0 0 1 0 0,0 0-1 0 0,-1 0 1 0 0,0 0 0 0 0,0 1-1 0 0,-1 0 1 0 0,0 0 0 0 0,3 8-50 0 0,8 17 350 0 0,8 2 202 0 0,-20-32-488 0 0,-1 0 0 0 0,0-1 0 0 0,1 0 0 0 0,-1 1 0 0 0,1-1 0 0 0,-1 0 0 0 0,1 0 0 0 0,0 0 0 0 0,0-1 0 0 0,3 2-64 0 0,-3-2 120 0 0,-1-1-102 0 0,1 0 0 0 0,-1-1 0 0 0,0 1 0 0 0,1-1-1 0 0,-1 1 1 0 0,1-1 0 0 0,-1 0 0 0 0,0 0 0 0 0,1 0-1 0 0,-1 0 1 0 0,0 0 0 0 0,0 0 0 0 0,0-1 0 0 0,0 1 0 0 0,0-1-1 0 0,0 1 1 0 0,0-1 0 0 0,0 0 0 0 0,-1 0 0 0 0,1 0 0 0 0,-1 0-1 0 0,1 0 1 0 0,-1 0 0 0 0,0 0-18 0 0,4-7-38 0 0,-1 0 0 0 0,0 0 0 0 0,-1-1 0 0 0,0 1 0 0 0,0-4 38 0 0,2-4-378 0 0,-2 7 125 0 0,0-1-1 0 0,-1 1 0 0 0,0-1 1 0 0,-1 0-1 0 0,0 0 0 0 0,-1 0 1 0 0,0 0-1 0 0,-1-7 254 0 0,1 17-1 0 0,0 0-1 0 0,0 1 1 0 0,0-1 0 0 0,0 0-1 0 0,0 1 1 0 0,0-1 0 0 0,0 0-1 0 0,-1 1 1 0 0,1-1 0 0 0,0 0-1 0 0,0 1 1 0 0,-1-1 0 0 0,1 1-1 0 0,0-1 1 0 0,-1 1 0 0 0,1-1-1 0 0,-1 0 1 0 0,1 1 0 0 0,0-1-1 0 0,-1 1 1 0 0,1 0 0 0 0,-1-1-1 0 0,0 1 1 0 0,1-1 0 0 0,-1 1-1 0 0,1 0 1 0 0,-1-1 0 0 0,0 1-1 0 0,1 0 1 0 0,-1 0 0 0 0,1 0-1 0 0,-1-1 1 0 0,0 1 0 0 0,1 0-1 0 0,-1 0 1 0 0,0 0 0 0 0,1 0-1 0 0,-1 0 1 0 0,0 0 0 0 0,0 0-1 0 0,0 0 2 0 0,-1 1 21 0 0,0 0 0 0 0,0-1-1 0 0,0 1 1 0 0,0 0 0 0 0,1 0-1 0 0,-1 0 1 0 0,0 0 0 0 0,0 0-1 0 0,1 0 1 0 0,-1 1 0 0 0,1-1-1 0 0,-2 1-20 0 0,0 3 27 0 0,0-1 0 0 0,0 1 1 0 0,0 0-1 0 0,1 0 0 0 0,-1 0 0 0 0,1 0 0 0 0,0 0 0 0 0,1 0 0 0 0,-1 1 0 0 0,1-1 0 0 0,0 1 0 0 0,0-1 0 0 0,1 1 0 0 0,0-1 0 0 0,0 1 0 0 0,0-1 0 0 0,0 1 0 0 0,1-1 0 0 0,0 1 0 0 0,0-1 0 0 0,1 1-27 0 0,-1-1 52 0 0,0-1 0 0 0,1 1-1 0 0,0-1 1 0 0,0 0-1 0 0,0 0 1 0 0,0 0 0 0 0,0 0-1 0 0,1 0 1 0 0,0 0-1 0 0,0-1 1 0 0,0 1 0 0 0,0-1-1 0 0,0 0 1 0 0,1 0-1 0 0,-1 0 1 0 0,1 0 0 0 0,0-1-1 0 0,0 0 1 0 0,0 1-1 0 0,1-1-50 0 0,3 2-273 0 0,1-1 0 0 0,-1 0 1 0 0,1-1-1 0 0,-1 0 0 0 0,7 1 272 0 0,24 1-5173 0 0,-14-4-1775 0 0</inkml:trace>
  <inkml:trace contextRef="#ctx0" brushRef="#br0" timeOffset="-78565.838">21647 8598 14368 0 0,'7'-2'330'0'0,"-5"2"45"0"0,-2 0 17 0 0,0 0-47 0 0,0 8-189 0 0,-2 23 1079 0 0,0 0 0 0 0,-3 0-1 0 0,-4 16-1234 0 0,5-27 377 0 0,0 12 448 0 0,-3 10 165 0 0,7-41-837 0 0,0-1-5 0 0,0 0-16 0 0,0 0-4 0 0,0 0 0 0 0,0 0-4 0 0,0 0-17 0 0,0-1-10 0 0,3-3-104 0 0,-1-1 0 0 0,0 1-1 0 0,0-1 1 0 0,0 0 0 0 0,0-2 7 0 0,0 1-140 0 0,0 1 1 0 0,0-1-1 0 0,1 1 1 0 0,2-5 139 0 0,11-15-730 0 0,-9 13 266 0 0,1 0-1 0 0,0 1 1 0 0,3-4 464 0 0,3-1-327 0 0,-6 6 23 0 0,1 1 0 0 0,0 0 0 0 0,9-8 304 0 0,-5 7-154 0 0,-6 5 14 0 0,0 0 1 0 0,0 0 0 0 0,6-3 139 0 0,-10 7-11 0 0,0-1 1 0 0,-1 1-1 0 0,1 1 0 0 0,0-1 1 0 0,0 0-1 0 0,0 0 1 0 0,0 1-1 0 0,0 0 0 0 0,0 0 1 0 0,0 0-1 0 0,0 0 0 0 0,0 0 1 0 0,0 0 10 0 0,-1 1 61 0 0,0 0-1 0 0,0 0 1 0 0,0 0 0 0 0,0 0-1 0 0,0 0 1 0 0,0 1 0 0 0,0-1 0 0 0,-1 0-1 0 0,1 1 1 0 0,0 0 0 0 0,-1-1 0 0 0,1 1-1 0 0,-1 0 1 0 0,0 0 0 0 0,1 0 0 0 0,-1 0-1 0 0,0 0 1 0 0,0 0 0 0 0,0 0-1 0 0,0 1-60 0 0,2 3 166 0 0,-1 1-1 0 0,1 1 0 0 0,-1-1 0 0 0,0 0 0 0 0,0 5-165 0 0,-1 7 626 0 0,0 1 0 0 0,-2 16-626 0 0,0-1 916 0 0,1-34-807 0 0,0-1-40 0 0,0 0-5 0 0,0 0 6 0 0,0 0 20 0 0,0 0 6 0 0,0 0 0 0 0,0 0 22 0 0,2-1-65 0 0,-1 0 1 0 0,0 1 0 0 0,-1-1 0 0 0,1 0-1 0 0,0 0 1 0 0,0 0 0 0 0,0 0 0 0 0,0 0 0 0 0,-1 0-1 0 0,1 0 1 0 0,0 0 0 0 0,-1-1 0 0 0,1 1-1 0 0,-1-1-53 0 0,4-4 154 0 0,6-10-342 0 0,23-30-135 0 0,-29 42 318 0 0,0 0 0 0 0,0-1 0 0 0,0 1 0 0 0,0 1 0 0 0,1-1-1 0 0,0 1 1 0 0,0-1 0 0 0,1 1 5 0 0,-5 2-8 0 0,1 0 0 0 0,-1 1 0 0 0,1-1 0 0 0,-1 1 0 0 0,1-1 0 0 0,-1 1 0 0 0,1-1 0 0 0,-1 1 0 0 0,1 0 0 0 0,-1 0 0 0 0,1 0 0 0 0,-1 0 0 0 0,1 0 0 0 0,-1 0 0 0 0,1 0 0 0 0,-1 1 0 0 0,1-1 0 0 0,-1 0 0 0 0,1 1 0 0 0,-1-1 0 0 0,1 1 0 0 0,-1 0 0 0 0,1-1 0 0 0,-1 1 0 0 0,0 0 0 0 0,1 0 0 0 0,-1 0 0 0 0,1 1 8 0 0,2 3-24 0 0,1 0 0 0 0,-1 0 0 0 0,0 1 0 0 0,0-1 0 0 0,0 1 0 0 0,0 1 24 0 0,11 17-96 0 0,-13-22 95 0 0,9 13-12 0 0,1-1 0 0 0,1 0 0 0 0,0-1 0 0 0,9 7 13 0 0,-18-17-245 0 0,1 0 1 0 0,-1 0-1 0 0,1 0 0 0 0,0-1 1 0 0,-1 1-1 0 0,6 1 245 0 0,8 0-5646 0 0,-2-2-1178 0 0</inkml:trace>
  <inkml:trace contextRef="#ctx0" brushRef="#br0" timeOffset="-78281.37">22398 8662 13824 0 0,'0'-12'406'0'0,"0"10"-4"0"0,-2-3-242 0 0,-1 0-51 0 0,3 5-32 0 0,0-1 1 0 0,-1 1-1 0 0,1-1 1 0 0,-1 1-1 0 0,1 0 1 0 0,0-1-1 0 0,-1 1 1 0 0,1-1-1 0 0,-1 1 1 0 0,1 0-1 0 0,-1-1 1 0 0,0 1-1 0 0,1 0 1 0 0,-1 0-1 0 0,1-1 1 0 0,-1 1-1 0 0,1 0 1 0 0,-1 0-1 0 0,0 0 1 0 0,1 0-1 0 0,-1 0 1 0 0,1 0-1 0 0,-1 0 1 0 0,0 0-1 0 0,1 0 1 0 0,-1 0-1 0 0,1 0 1 0 0,-1 0-1 0 0,0 0 1 0 0,1 1-1 0 0,-1-1 1 0 0,1 0-1 0 0,-1 0 1 0 0,1 1-1 0 0,-1-1 1 0 0,0 0-1 0 0,1 1 1 0 0,-1-1-78 0 0,-19 16 967 0 0,17-13-805 0 0,-5 5 55 0 0,0 1 0 0 0,0-1-1 0 0,1 2 1 0 0,0-1-1 0 0,1 1 1 0 0,0 0 0 0 0,1 1-1 0 0,0-1 1 0 0,1 1 0 0 0,0 0-1 0 0,0 0 1 0 0,1 0-1 0 0,0 4-216 0 0,3-12 20 0 0,-1 0 0 0 0,1 1 0 0 0,0-1-1 0 0,0 0 1 0 0,1 1 0 0 0,-1-1 0 0 0,1 0-1 0 0,-1 0 1 0 0,1 1 0 0 0,0-1 0 0 0,0 0-1 0 0,0 0 1 0 0,1 0 0 0 0,-1 0-1 0 0,1 0 1 0 0,0-1 0 0 0,0 1 0 0 0,0 0-1 0 0,0-1 1 0 0,0 1 0 0 0,0-1 0 0 0,1 0-1 0 0,-1 0-19 0 0,0 0 15 0 0,1 0 0 0 0,-1-1-1 0 0,0 0 1 0 0,0 1 0 0 0,1-1-1 0 0,-1 0 1 0 0,1 0 0 0 0,-1 0-1 0 0,1-1 1 0 0,0 1-1 0 0,-1 0 1 0 0,1-1 0 0 0,0 0-1 0 0,-1 0 1 0 0,1 0 0 0 0,0 0-1 0 0,-1 0 1 0 0,1 0 0 0 0,0-1-1 0 0,-1 1 1 0 0,1-1 0 0 0,0 0-1 0 0,-1 1 1 0 0,1-1-1 0 0,-1-1 1 0 0,0 1 0 0 0,1 0-1 0 0,-1-1-14 0 0,2-1 14 0 0,0 0 0 0 0,0 0 0 0 0,0-1 0 0 0,-1 1-1 0 0,1-1 1 0 0,-1 0 0 0 0,0 0 0 0 0,-1 0 0 0 0,1-1-1 0 0,0 1 1 0 0,-1 0 0 0 0,0-1 0 0 0,0 0 0 0 0,-1 0-1 0 0,1 1 1 0 0,-1-1 0 0 0,0 0 0 0 0,0 0 0 0 0,-1 0-1 0 0,0-2-13 0 0,1 0-46 0 0,-1 0 0 0 0,0 0 0 0 0,0-1 0 0 0,-1 1 0 0 0,0 0 0 0 0,0 0 0 0 0,-1 0 0 0 0,0 0 0 0 0,0 0 0 0 0,-1 0 0 0 0,1 1 0 0 0,-2-1 0 0 0,1 1 0 0 0,-1-1 46 0 0,2 5-109 0 0,1 0 0 0 0,-1 0 0 0 0,0 1 0 0 0,1-1 1 0 0,-1 0-1 0 0,0 1 0 0 0,0-1 0 0 0,0 1 0 0 0,-1 0 0 0 0,1 0 0 0 0,0-1 109 0 0,-10-2-6013 0 0,6 4-471 0 0</inkml:trace>
  <inkml:trace contextRef="#ctx0" brushRef="#br0" timeOffset="-77550.674">22876 8579 16008 0 0,'-7'-2'771'0'0,"3"2"-682"0"0,0 0-1 0 0,0 1 1 0 0,-1-1-1 0 0,1 1 1 0 0,0 0-1 0 0,0 1 0 0 0,0-1 1 0 0,0 1-1 0 0,0-1 1 0 0,0 1-1 0 0,-3 2-88 0 0,-12 5 47 0 0,-5 3 388 0 0,0 0 0 0 0,1 2 0 0 0,1 0 0 0 0,0 2 0 0 0,1 0 0 0 0,-10 11-435 0 0,26-22 84 0 0,0 0 0 0 0,0 1 0 0 0,1-1 0 0 0,0 1 0 0 0,0 0 1 0 0,0 0-1 0 0,-2 5-84 0 0,5-9 32 0 0,0 1 1 0 0,0-1-1 0 0,0 0 1 0 0,0 1-1 0 0,0-1 0 0 0,1 1 1 0 0,-1-1-1 0 0,1 1 1 0 0,-1-1-1 0 0,1 1 1 0 0,0-1-1 0 0,0 1 0 0 0,0-1 1 0 0,0 1-1 0 0,1-1 1 0 0,-1 1-1 0 0,1-1 1 0 0,-1 1-1 0 0,1-1 0 0 0,0 1 1 0 0,0-1-1 0 0,1 1-32 0 0,-1-1 23 0 0,0-1 1 0 0,1 1-1 0 0,-1-1 0 0 0,1 1 0 0 0,0-1 0 0 0,-1 0 0 0 0,1 0 0 0 0,0 1 0 0 0,0-1 0 0 0,0-1 0 0 0,0 1 0 0 0,0 0 0 0 0,0 0 1 0 0,0-1-1 0 0,0 1 0 0 0,0-1 0 0 0,0 0 0 0 0,0 1 0 0 0,0-1 0 0 0,1 0-23 0 0,7 0 122 0 0,-1-1-1 0 0,1 1 1 0 0,7-3-122 0 0,-15 3 13 0 0,8-2 14 0 0,0 0 0 0 0,1-1 0 0 0,-1 0-1 0 0,-1-1 1 0 0,1 0 0 0 0,0 0 0 0 0,-1-1 0 0 0,0-1-1 0 0,0 1 1 0 0,-1-1 0 0 0,1-1 0 0 0,-1 1 0 0 0,0-2-1 0 0,-1 1 1 0 0,0-1 0 0 0,0 0 0 0 0,-1 0 0 0 0,0-1-1 0 0,0 0 1 0 0,-1 0 0 0 0,4-9-27 0 0,11-22-158 0 0,-6 15-242 0 0,-2-1 1 0 0,-1 0 0 0 0,2-10 399 0 0,-9 22-219 0 0,2-5-124 0 0,0 0 0 0 0,-2 0 0 0 0,2-14 343 0 0,-6 28-25 0 0,1 0-1 0 0,-1 0 0 0 0,0 0 1 0 0,0 0-1 0 0,-1 0 1 0 0,1 0-1 0 0,-1 0 0 0 0,0 0 1 0 0,-1 0-1 0 0,1 0 1 0 0,-1 0-1 0 0,0 1 0 0 0,0-1 1 0 0,0 1-1 0 0,-1-1 1 0 0,-2-3 25 0 0,4 7-1 0 0,1 1 1 0 0,-1-1 0 0 0,0 1-1 0 0,1-1 1 0 0,-1 1-1 0 0,1 0 1 0 0,-1-1 0 0 0,0 1-1 0 0,0-1 1 0 0,1 1 0 0 0,-1 0-1 0 0,0 0 1 0 0,1-1-1 0 0,-1 1 1 0 0,0 0 0 0 0,0 0-1 0 0,0 0 1 0 0,1 0-1 0 0,-1 0 1 0 0,0 0 0 0 0,0 0-1 0 0,1 0 1 0 0,-1 0 0 0 0,0 0-1 0 0,0 1 1 0 0,1-1-1 0 0,-1 0 1 0 0,0 0 0 0 0,0 1-1 0 0,1-1 1 0 0,-1 0-1 0 0,0 1 1 0 0,1-1 0 0 0,-1 1-1 0 0,0-1 1 0 0,1 1 0 0 0,-1-1-1 0 0,1 1 1 0 0,-1-1-1 0 0,1 1 1 0 0,-1 0 0 0 0,-2 2 3 0 0,0 1-1 0 0,0-1 1 0 0,0 1-1 0 0,0 0 1 0 0,1 0 0 0 0,-1 2-3 0 0,-8 18 54 0 0,2 2 0 0 0,1-1-1 0 0,1 1 1 0 0,1 1 0 0 0,1-1 0 0 0,1 1 0 0 0,1 16-54 0 0,1-24 121 0 0,2 0 1 0 0,0-1-1 0 0,0 1 0 0 0,2-1 1 0 0,1 1-1 0 0,3 16-121 0 0,-5-32 30 0 0,1 1 0 0 0,-1-1 0 0 0,0 1 0 0 0,1-1 0 0 0,0 0 0 0 0,0 1 0 0 0,0-1 0 0 0,0 0 0 0 0,0 0 0 0 0,1 0 0 0 0,-1-1 0 0 0,1 1 0 0 0,0-1 0 0 0,-1 1 0 0 0,1-1 0 0 0,2 1-30 0 0,1 0 50 0 0,-1 0 0 0 0,0-1 0 0 0,1 0 0 0 0,-1 0 0 0 0,1 0 0 0 0,-1-1-1 0 0,1 0 1 0 0,0 0 0 0 0,0 0 0 0 0,2-1-50 0 0,3 0 62 0 0,1 0-1 0 0,0-1 0 0 0,0 0 1 0 0,0-1-1 0 0,-1-1 1 0 0,1 1-1 0 0,-1-2 0 0 0,0 0 1 0 0,0 0-1 0 0,6-4-61 0 0,-1-1 16 0 0,-1-1 0 0 0,0 0-1 0 0,0-2 1 0 0,-1 1 0 0 0,-1-2 0 0 0,0 0-1 0 0,-1 0 1 0 0,6-9-16 0 0,-4 3-214 0 0,0 0 0 0 0,-2-1 0 0 0,0-1 0 0 0,-2 0 0 0 0,0-1 0 0 0,2-8 214 0 0,-7 18-126 0 0,-4 10 98 0 0,1 0 1 0 0,-2 0 0 0 0,1 0-1 0 0,0 0 1 0 0,0-1-1 0 0,-1 1 1 0 0,1 0 0 0 0,-1 0-1 0 0,1 0 1 0 0,-1-1 0 0 0,0 1-1 0 0,0 0 1 0 0,0 0-1 0 0,-1-2 28 0 0,1 4 0 0 0,0-1 0 0 0,0 1-1 0 0,0 0 1 0 0,0 0-1 0 0,0-1 1 0 0,0 1-1 0 0,0 0 1 0 0,0-1 0 0 0,0 1-1 0 0,0 0 1 0 0,0 0-1 0 0,0-1 1 0 0,0 1 0 0 0,-1 0-1 0 0,1 0 1 0 0,0-1-1 0 0,0 1 1 0 0,0 0-1 0 0,0 0 1 0 0,-1 0 0 0 0,1-1-1 0 0,0 1 1 0 0,0 0-1 0 0,0 0 1 0 0,-1 0 0 0 0,1 0-1 0 0,0 0 1 0 0,0-1-1 0 0,-1 1 1 0 0,1 0-1 0 0,0 0 1 0 0,-1 0 0 0 0,1 0-1 0 0,0 0 1 0 0,0 0-1 0 0,-1 0 1 0 0,1 0 0 0 0,0 0-1 0 0,0 0 1 0 0,-1 0-1 0 0,1 0 1 0 0,0 0-1 0 0,-1 0 1 0 0,1 0 0 0 0,0 0-1 0 0,0 0 1 0 0,-1 1-1 0 0,1-1 1 0 0,-4 0 3 0 0,1 1 0 0 0,-1 0-1 0 0,1-1 1 0 0,-1 2-1 0 0,0-1 1 0 0,1 0 0 0 0,0 1-1 0 0,-1-1 1 0 0,1 1-1 0 0,0 0 1 0 0,0 0 0 0 0,0 0-1 0 0,0 1 1 0 0,0-1 0 0 0,1 1-1 0 0,-1-1 1 0 0,0 2-3 0 0,-2 2 74 0 0,1-1 1 0 0,-1 1-1 0 0,1 0 1 0 0,0 0-1 0 0,1 1 0 0 0,0-1 1 0 0,0 1-1 0 0,-2 3-74 0 0,4-7 40 0 0,0 1-1 0 0,0-1 0 0 0,0 0 1 0 0,1 0-1 0 0,-1 0 1 0 0,1 0-1 0 0,0 1 0 0 0,0-1 1 0 0,0 0-1 0 0,0 0 1 0 0,0 0-1 0 0,1 1 0 0 0,-1-1 1 0 0,1 0-1 0 0,0 0 0 0 0,0 0 1 0 0,0 0-1 0 0,0 0 1 0 0,1 0-1 0 0,-1 0 0 0 0,1 0 1 0 0,0-1-1 0 0,0 1 1 0 0,0-1-1 0 0,0 1 0 0 0,0 0-39 0 0,0-2 19 0 0,2 3 81 0 0,-1-1 1 0 0,1 0-1 0 0,0 0 0 0 0,1 0 0 0 0,-1 0 1 0 0,0-1-1 0 0,1 1 0 0 0,0-1 1 0 0,2 1-101 0 0,12 3-34 0 0,0 0 0 0 0,0-2 1 0 0,1 0-1 0 0,16 1 34 0 0,-2-2-5675 0 0,3 2-2004 0 0</inkml:trace>
  <inkml:trace contextRef="#ctx0" brushRef="#br0" timeOffset="-60565.76">3366 6982 16559 0 0,'-17'-3'680'0'0,"14"5"201"0"0,10 5-626 0 0,-3-4-204 0 0,-1 0 0 0 0,0 1 0 0 0,1 0 0 0 0,-1-1 0 0 0,-1 1 0 0 0,2 2-51 0 0,-1-2 88 0 0,0 0 0 0 0,0 1 0 0 0,1-1 0 0 0,0 0 0 0 0,0 0-88 0 0,-2-3 72 0 0,0 1 0 0 0,0-1 0 0 0,-1 1-1 0 0,1 0 1 0 0,-1 0 0 0 0,1-1 0 0 0,-1 1 0 0 0,1 0 0 0 0,-1 0 0 0 0,0 0 0 0 0,0 0 0 0 0,0 0 0 0 0,0 1 0 0 0,0-1 0 0 0,-1 0-1 0 0,1 0 1 0 0,0 2-72 0 0,-1-1 92 0 0,1 0 0 0 0,1-1-1 0 0,-1 1 1 0 0,0-1 0 0 0,0 1-1 0 0,1-1 1 0 0,0 0-1 0 0,0 1-91 0 0,-1-1 76 0 0,1 0-1 0 0,0 1 0 0 0,-1-1 0 0 0,0 0 0 0 0,1 1 0 0 0,-1-1 1 0 0,0 1-1 0 0,0-1 0 0 0,-1 1 0 0 0,1 0 0 0 0,0 0-75 0 0,6 26 456 0 0,-5-24-454 0 0,-1 0 0 0 0,1-1 0 0 0,-1 1 0 0 0,0 0 0 0 0,-1 0 0 0 0,1 0 0 0 0,-1 5-2 0 0,0-8 10 0 0,0 1 0 0 0,0 0 0 0 0,0-1 0 0 0,0 1 0 0 0,0-1 0 0 0,1 1 0 0 0,-1 0 0 0 0,1-1 0 0 0,0 1 0 0 0,0-1 0 0 0,0 1 0 0 0,1 1-10 0 0,-1-2 9 0 0,-1-2-7 0 0,1 1 1 0 0,-1-1-1 0 0,0 1 0 0 0,0-1 0 0 0,1 1 1 0 0,-1-1-1 0 0,0 1 0 0 0,0-1 0 0 0,0 1 1 0 0,1 0-1 0 0,-1-1 0 0 0,0 1 0 0 0,0-1 1 0 0,0 1-1 0 0,0-1 0 0 0,0 1 0 0 0,0 0 1 0 0,0-1-1 0 0,-1 1 0 0 0,1-1 0 0 0,0 1 1 0 0,0-1-1 0 0,0 1 0 0 0,0 0 0 0 0,-1-1 1 0 0,1 1-1 0 0,0-1 0 0 0,-1 1 0 0 0,1-1-2 0 0,2 5-3184 0 0,0-3 205 0 0,-1-1-4065 0 0</inkml:trace>
  <inkml:trace contextRef="#ctx0" brushRef="#br0" timeOffset="-60228.633">3421 6799 17407 0 0,'-22'-6'496'0'0,"22"6"104"0"0,13-2-480 0 0,-10 2-120 0 0,-3 0 0 0 0,-3 2 0 0 0,3-2 0 0 0,3 6 64 0 0,1 0-64 0 0,1 2 0 0 0,1 0 0 0 0,1 0 0 0 0,-1 4 0 0 0,3 7-5015 0 0,-2-3-953 0 0</inkml:trace>
  <inkml:trace contextRef="#ctx0" brushRef="#br0" timeOffset="-59906.564">3652 7182 14896 0 0,'0'0'433'0'0,"4"6"156"0"0,1 4-507 0 0,0-1-1 0 0,-1 1 1 0 0,1 3-82 0 0,13 24 790 0 0,-2-1 455 0 0,-13-28-561 0 0,1 1-1 0 0,0-1 0 0 0,0 0 0 0 0,5 6-683 0 0,-9-14 364 0 0,0 0-4 0 0,0 0-33 0 0,0 0-142 0 0,0 0-66 0 0,1 0-92 0 0,0 0-1 0 0,0 0 1 0 0,0 0 0 0 0,0-1-1 0 0,0 1 1 0 0,0 0 0 0 0,0-1-1 0 0,0 1 1 0 0,0-1 0 0 0,-1 1-1 0 0,1-1 1 0 0,0 1 0 0 0,0-1-27 0 0,1-2 31 0 0,0 0 0 0 0,-1 0 0 0 0,1-1 0 0 0,-1 1 0 0 0,1 0 0 0 0,-1-1 0 0 0,0 1 0 0 0,0-1 0 0 0,-1 1 1 0 0,1-1-1 0 0,-1-3-31 0 0,5-18-208 0 0,4-7-268 0 0,11-35-998 0 0,-17 59 1115 0 0,1 0 1 0 0,0 0-1 0 0,0 0 0 0 0,0 0 0 0 0,1 1 1 0 0,4-5 358 0 0,1 3-530 0 0,-10 9 529 0 0,0 0 0 0 0,1 0 0 0 0,-1 0 0 0 0,0 0-1 0 0,1 0 1 0 0,-1 0 0 0 0,0 0 0 0 0,1-1 0 0 0,-1 1-1 0 0,1 0 1 0 0,-1 0 0 0 0,0 0 0 0 0,1 0 0 0 0,-1 1-1 0 0,1-1 1 0 0,-1 0 0 0 0,0 0 0 0 0,1 0 0 0 0,-1 0-1 0 0,0 0 1 0 0,1 0 0 0 0,-1 1 0 0 0,0-1 0 0 0,1 0-1 0 0,-1 0 1 0 0,0 0 0 0 0,1 1 0 0 0,-1-1 0 0 0,0 0-1 0 0,0 0 1 0 0,1 1 0 0 0,-1-1 0 0 0,0 0 0 0 0,0 1-1 0 0,0-1 1 0 0,1 0 0 0 0,-1 1 0 0 0,0-1 0 0 0,0 0-1 0 0,0 1 2 0 0,0-1 1 0 0,13 13 72 0 0,-1 1 0 0 0,7 12-73 0 0,3 5-72 0 0,-9-14 75 0 0,-2 0-1 0 0,0 1-2 0 0,-5-8-1147 0 0,-2-3-1177 0 0,-2-6 768 0 0,0 1-4096 0 0</inkml:trace>
  <inkml:trace contextRef="#ctx0" brushRef="#br0" timeOffset="-59617.725">4008 6736 15496 0 0,'0'0'456'0'0,"0"0"-8"0"0,4 7-273 0 0,5 11 51 0 0,0-1 0 0 0,0 1 0 0 0,-2 0 0 0 0,5 20-226 0 0,6 12 678 0 0,0 1 1265 0 0,2 17-1943 0 0,-5-18 1410 0 0,10 24-1410 0 0,-16-52 373 0 0,1-1-1 0 0,5 8-372 0 0,-14-28 88 0 0,-1-1 0 0 0,0 0 0 0 0,0 0 0 0 0,12-7 0 0 0,-10 3-232 0 0,1-1 0 0 0,-1 1 0 0 0,0-1-1 0 0,0 0 1 0 0,-1 0 0 0 0,1 0 0 0 0,0-4 144 0 0,1-5-403 0 0,7-21-1130 0 0,-2 8-1135 0 0,8-20 2668 0 0,-15 47 7 0 0,-1-1 1 0 0,0 0-1 0 0,0 1 0 0 0,0-1 1 0 0,1 1-1 0 0,-1-1 0 0 0,0 0 1 0 0,0 1-1 0 0,1-1 0 0 0,-1 1 1 0 0,1-1-1 0 0,-1 1 0 0 0,1-1 1 0 0,-1 1-1 0 0,1-1 0 0 0,-1 1 1 0 0,1 0-1 0 0,-1-1 0 0 0,1 1 1 0 0,-1 0-1 0 0,1-1 0 0 0,-1 1 1 0 0,1 0-1 0 0,0 0-7 0 0,0 0 28 0 0,-1 0-1 0 0,1 0 1 0 0,-1 0 0 0 0,1 0-1 0 0,-1 1 1 0 0,1-1 0 0 0,0 0-1 0 0,-1 1 1 0 0,1-1-1 0 0,-1 0 1 0 0,1 1 0 0 0,-1-1-1 0 0,0 1 1 0 0,1-1 0 0 0,-1 0-1 0 0,1 1 1 0 0,-1-1 0 0 0,0 1-1 0 0,1 0 1 0 0,-1-1-28 0 0,4 7 276 0 0,-1-1 1 0 0,-1 0 0 0 0,1 1-1 0 0,0 1-276 0 0,-2-4 66 0 0,11 39 678 0 0,-9-30-584 0 0,0-1 0 0 0,1 0 0 0 0,3 6-160 0 0,7 19 227 0 0,-12-29-197 0 0,1-1 1 0 0,0 1-1 0 0,0-1 0 0 0,0 0 1 0 0,1 0-1 0 0,0 0 0 0 0,1-1 1 0 0,4 6-31 0 0,-9-11-81 0 0,1 0 0 0 0,0 0 0 0 0,0-1 0 0 0,0 1 0 0 0,0 0 0 0 0,0-1 0 0 0,0 1 0 0 0,0-1 1 0 0,0 1-1 0 0,0-1 0 0 0,0 1 0 0 0,0-1 0 0 0,0 0 0 0 0,0 0 0 0 0,0 1 0 0 0,0-1 0 0 0,1 0 0 0 0,-1 0 0 0 0,0 0 1 0 0,0 0-1 0 0,0 0 0 0 0,1-1 81 0 0,8-1-1042 0 0</inkml:trace>
  <inkml:trace contextRef="#ctx0" brushRef="#br0" timeOffset="-59283.803">4600 7010 15696 0 0,'0'0'356'0'0,"0"0"49"0"0,-3 6 405 0 0,-1 8-749 0 0,1 0-1 0 0,0 0 0 0 0,0 1 0 0 0,2-1 0 0 0,0 1 1 0 0,1 0-1 0 0,0 3-60 0 0,0-7 155 0 0,2 45 506 0 0,-2-51-594 0 0,1 0-1 0 0,0 0 0 0 0,0 0 1 0 0,1 0-1 0 0,-1 0 1 0 0,1 0-1 0 0,0-1 1 0 0,0 1-1 0 0,2 2-66 0 0,-3-6 32 0 0,0 1 0 0 0,0-1 0 0 0,0 0 0 0 0,1 0 0 0 0,-1 0 0 0 0,0 0 0 0 0,1 0 0 0 0,-1 0 1 0 0,1 0-1 0 0,-1 0 0 0 0,1 0 0 0 0,-1-1 0 0 0,1 1 0 0 0,-1-1 0 0 0,1 1 0 0 0,0-1 0 0 0,-1 1 0 0 0,1-1 0 0 0,0 0 0 0 0,-1 0 0 0 0,1 0 0 0 0,0 0 0 0 0,-1 0 0 0 0,1 0 0 0 0,0-1 0 0 0,-1 1 0 0 0,1 0 0 0 0,-1-1 0 0 0,1 1 0 0 0,0-1 0 0 0,-1 0 0 0 0,2 0-32 0 0,2-1 68 0 0,-1-1 1 0 0,1 1-1 0 0,-1-1 1 0 0,1 0-1 0 0,-1 0 1 0 0,0-1-1 0 0,0 1 1 0 0,0-1-1 0 0,-1 0 1 0 0,1 0-69 0 0,1-3 53 0 0,-1 0 1 0 0,1 1-1 0 0,-2-1 1 0 0,1-1-1 0 0,-1 1 1 0 0,0 0-1 0 0,0-1 1 0 0,-1 0-1 0 0,0 0 1 0 0,-1 1-1 0 0,1-4-53 0 0,-2 8 9 0 0,0-1 1 0 0,1 0-1 0 0,-1 1 0 0 0,-1-1 0 0 0,1 1 0 0 0,0-1 0 0 0,-1 1 1 0 0,0-1-1 0 0,0 1 0 0 0,0-1 0 0 0,0 1 0 0 0,0 0 0 0 0,-1-1 0 0 0,0 1 1 0 0,1 0-1 0 0,-1 0 0 0 0,0 0 0 0 0,-1 0 0 0 0,1 1 0 0 0,0-1 1 0 0,-1 0-1 0 0,0 1 0 0 0,1 0 0 0 0,-1-1 0 0 0,0 1 0 0 0,-2-1-9 0 0,1 1-41 0 0,-1 1-1 0 0,1-1 1 0 0,0 1-1 0 0,-1-1 0 0 0,1 1 1 0 0,-1 1-1 0 0,1-1 1 0 0,-1 1-1 0 0,-2-1 42 0 0,-4 1-879 0 0,0 1 1 0 0,0-1-1 0 0,-5 2 879 0 0,-8 4-6781 0 0</inkml:trace>
  <inkml:trace contextRef="#ctx0" brushRef="#br0" timeOffset="-58349.096">4897 7024 13704 0 0,'0'0'306'0'0,"0"0"46"0"0,0 0 24 0 0,0 0-38 0 0,0 0-184 0 0,0 0 44 0 0,0 0 39 0 0,1 1 10 0 0,3 5 199 0 0,1 0 1 0 0,-1 0 0 0 0,-1 1 0 0 0,1-1 0 0 0,-1 1 0 0 0,1 4-447 0 0,25 54 1462 0 0,-23-50-1258 0 0,-2-8-155 0 0,-1 0 1 0 0,-1 0-1 0 0,1 1 1 0 0,-1-1-1 0 0,0 1-49 0 0,3 10 397 0 0,-5-16-293 0 0,0-2 0 0 0,-1 7 712 0 0,0-10-791 0 0,0 1-1 0 0,0-1 0 0 0,0 1 1 0 0,0-1-1 0 0,1 0 1 0 0,-1 0-1 0 0,1 1 0 0 0,-1-1 1 0 0,1 0-1 0 0,0 0 1 0 0,0 1-1 0 0,0-1 0 0 0,1 0 1 0 0,-1 0-25 0 0,10-42-240 0 0,-4 23 277 0 0,-5 18-113 0 0,0 1 0 0 0,0-1 1 0 0,0 1-1 0 0,1-1 0 0 0,-1 1 0 0 0,1 0 1 0 0,0-1-1 0 0,0 1 0 0 0,0 0 0 0 0,0 0 0 0 0,1 0 1 0 0,-1 0 75 0 0,4 1-55 0 0,-5 2 46 0 0,0-1 0 0 0,0 1 0 0 0,0 0-1 0 0,0 0 1 0 0,0 1 0 0 0,0-1 0 0 0,0 0 0 0 0,0 0 0 0 0,0 0-1 0 0,0 1 1 0 0,0-1 0 0 0,0 0 0 0 0,0 1 0 0 0,0-1 0 0 0,0 1-1 0 0,0-1 1 0 0,-1 1 0 0 0,1 0 0 0 0,0-1 0 0 0,0 1 0 0 0,0 0-1 0 0,-1-1 1 0 0,1 1 0 0 0,0 0 0 0 0,-1 0 9 0 0,18 25-55 0 0,-14-21 52 0 0,3 9 183 0 0,0 0-1 0 0,0 0 0 0 0,-2 1 0 0 0,1 0 0 0 0,2 15-179 0 0,-7-23 179 0 0,1-3 276 0 0,0-12-453 0 0,-2 4-119 0 0,3-11-37 0 0,1 0-1 0 0,1 0 1 0 0,0 0 0 0 0,1 0 154 0 0,-5 11-13 0 0,1 1 0 0 0,-1 0 1 0 0,1 0-1 0 0,-1 0 1 0 0,1 0-1 0 0,0 0 0 0 0,0 1 1 0 0,1-1-1 0 0,-1 1 1 0 0,0-1-1 0 0,1 1 0 0 0,0 0 1 0 0,-1 0-1 0 0,1 0 1 0 0,0 0-1 0 0,0 0 0 0 0,0 1 1 0 0,0-1-1 0 0,1 1 1 0 0,-1 0-1 0 0,0 0 0 0 0,1 0 13 0 0,-2 1-10 0 0,1 0 1 0 0,-1 0-1 0 0,0 0 0 0 0,1 0 0 0 0,-1 1 0 0 0,1-1 0 0 0,-1 1 0 0 0,0-1 0 0 0,1 1 0 0 0,-1 0 0 0 0,0 0 0 0 0,0 0 0 0 0,2 1 10 0 0,27 20-112 0 0,-19-14 109 0 0,26 26-1 0 0,-31-27-470 0 0,0-1 0 0 0,0 1 0 0 0,1-1 0 0 0,0-1 0 0 0,0 1 0 0 0,0-1 0 0 0,7 3 474 0 0,1-3-6497 0 0</inkml:trace>
  <inkml:trace contextRef="#ctx0" brushRef="#br0" timeOffset="-58014.932">5590 7038 16296 0 0,'0'0'365'0'0,"0"0"56"0"0,0 0 27 0 0,0 0-48 0 0,-7 0-243 0 0,6 0-52 0 0,-1 0 0 0 0,1 0-1 0 0,-1 1 1 0 0,1-1-1 0 0,-1 1 1 0 0,1-1 0 0 0,-1 1-1 0 0,1-1 1 0 0,0 1-1 0 0,0 0 1 0 0,-1 0 0 0 0,1 0-1 0 0,0 0 1 0 0,0-1-1 0 0,0 1 1 0 0,0 1 0 0 0,0-1-1 0 0,0 0 1 0 0,0 0-1 0 0,0 0 1 0 0,0 1 0 0 0,0-1-1 0 0,1 0 1 0 0,-1 1-1 0 0,0 0-104 0 0,0-1 31 0 0,-1 5 74 0 0,-1 0 0 0 0,1 0 0 0 0,0 0 0 0 0,1 0 0 0 0,0 1 0 0 0,-1-1 0 0 0,2 0 0 0 0,-1 1 0 0 0,1-1 0 0 0,0 1 0 0 0,0-1-1 0 0,1 2-104 0 0,0-4 17 0 0,-1 0 0 0 0,1 0 0 0 0,-1-1-1 0 0,1 1 1 0 0,0-1 0 0 0,1 1-1 0 0,-1-1 1 0 0,0 1 0 0 0,1-1 0 0 0,0 0-1 0 0,0 1 1 0 0,0-1 0 0 0,0 0-1 0 0,1 0 1 0 0,-1-1 0 0 0,1 1 0 0 0,-1 0-1 0 0,1-1 1 0 0,0 1 0 0 0,0-1-1 0 0,2 1-16 0 0,-2-2 15 0 0,0 0 0 0 0,0 0-1 0 0,-1-1 1 0 0,1 1-1 0 0,0-1 1 0 0,0 1 0 0 0,0-1-1 0 0,1 0 1 0 0,-1 0-1 0 0,0 0 1 0 0,0-1 0 0 0,0 1-1 0 0,0-1 1 0 0,-1 0-1 0 0,1 0 1 0 0,0 1 0 0 0,0-2-1 0 0,0 1 1 0 0,0 0-1 0 0,-1-1 1 0 0,1 1 0 0 0,-1-1-1 0 0,1 0-14 0 0,5-4 56 0 0,0 0 0 0 0,0 0 0 0 0,-1-1 0 0 0,0 0 0 0 0,-1 0 0 0 0,4-5-56 0 0,-7 7-15 0 0,1 0-1 0 0,-1-1 1 0 0,0 1-1 0 0,0-1 1 0 0,-1 1 0 0 0,0-1-1 0 0,0 0 1 0 0,0 0-1 0 0,-1 0 1 0 0,1-3 15 0 0,-1 6-10 0 0,-1-1 1 0 0,0 1 0 0 0,0 0 0 0 0,0 0-1 0 0,0 0 1 0 0,0 0 0 0 0,-1 0-1 0 0,1 0 1 0 0,-1 0 0 0 0,0 0 0 0 0,0 0-1 0 0,0 0 1 0 0,0 0 0 0 0,0 1 0 0 0,-1-1-1 0 0,1 0 1 0 0,-1 1 0 0 0,0-1 0 0 0,0 1-1 0 0,0-1 1 0 0,-1 0 9 0 0,1 1-32 0 0,0 1 1 0 0,0-1-1 0 0,0 1 0 0 0,-1 0 1 0 0,1-1-1 0 0,0 1 0 0 0,-1 0 1 0 0,1 1-1 0 0,-1-1 0 0 0,1 0 1 0 0,-1 1-1 0 0,1-1 0 0 0,-1 1 1 0 0,1 0-1 0 0,-1 0 0 0 0,0 0 1 0 0,1 0-1 0 0,-1 0 0 0 0,1 1 1 0 0,-1-1-1 0 0,1 1 0 0 0,-1 0 1 0 0,1-1-1 0 0,-1 1 0 0 0,1 0 1 0 0,-1 1 31 0 0,-1 0-352 0 0,0 0-1 0 0,0 0 1 0 0,1 0 0 0 0,-1 0 0 0 0,1 1 0 0 0,0 0 0 0 0,0 0 0 0 0,-1 0 0 0 0,2 0-1 0 0,-1 0 1 0 0,0 0 0 0 0,1 1 0 0 0,-1-1 0 0 0,1 1 0 0 0,0 1 352 0 0,-1 1-1681 0 0</inkml:trace>
  <inkml:trace contextRef="#ctx0" brushRef="#br0" timeOffset="-56853.091">6039 6971 16871 0 0,'2'-2'30'0'0,"-1"2"53"0"0,0-1 0 0 0,0 0-1 0 0,0 0 1 0 0,0 0 0 0 0,0 0-1 0 0,0 0 1 0 0,0 0 0 0 0,0 0 0 0 0,-1 0-1 0 0,1 0 1 0 0,-1-1 0 0 0,1 1-1 0 0,0 0 1 0 0,-1 0 0 0 0,0 0-1 0 0,1-1 1 0 0,-1 1 0 0 0,0 0 0 0 0,0-1-1 0 0,0 1 1 0 0,0 0 0 0 0,0-1-1 0 0,0 1-82 0 0,-14 0 1596 0 0,10 1-1466 0 0,0 1-1 0 0,0-1 1 0 0,0 1-1 0 0,1 0 1 0 0,-1 0-1 0 0,0 1 0 0 0,1-1 1 0 0,-1 1-1 0 0,1-1 1 0 0,-1 1-1 0 0,1 1-129 0 0,-38 26 387 0 0,20-13-246 0 0,13-9-112 0 0,0 0 1 0 0,0 0-1 0 0,-6 8-29 0 0,-1 2 0 0 0,11-12 7 0 0,0 0-1 0 0,1 0 1 0 0,-1 0-1 0 0,1 1 0 0 0,0 0 1 0 0,1-1-1 0 0,-1 1 1 0 0,1 0-1 0 0,0 0 0 0 0,0 5-6 0 0,1-5 12 0 0,1-6-5 0 0,0 1-1 0 0,0 0 0 0 0,0-1 1 0 0,0 1-1 0 0,0-1 1 0 0,0 1-1 0 0,0 0 0 0 0,0-1 1 0 0,0 1-1 0 0,1-1 1 0 0,-1 1-1 0 0,0 0 0 0 0,0-1 1 0 0,1 1-1 0 0,-1-1 1 0 0,0 1-1 0 0,1-1 0 0 0,-1 1 1 0 0,0-1-1 0 0,1 1 1 0 0,-1-1-1 0 0,1 1 0 0 0,-1-1 1 0 0,1 0-1 0 0,-1 1 0 0 0,1-1 1 0 0,-1 0-1 0 0,1 1 1 0 0,-1-1-1 0 0,1 0 0 0 0,0 0 1 0 0,-1 1-1 0 0,1-1 1 0 0,-1 0-1 0 0,1 0 0 0 0,0 0 1 0 0,-1 0-1 0 0,1 0 1 0 0,0 0-1 0 0,-1 0 0 0 0,1 0 1 0 0,-1 0-1 0 0,1 0-6 0 0,4-1-43 0 0,-1 1 1 0 0,0-1-1 0 0,1-1 0 0 0,-1 1 0 0 0,3-2 43 0 0,0 0-121 0 0,-1 2 53 0 0,-1-1 0 0 0,1 1 0 0 0,0 0 0 0 0,-1 0-1 0 0,1 0 1 0 0,0 1 0 0 0,2 0 68 0 0,-6 0-6 0 0,-1 0 1 0 0,1 1-1 0 0,0-1 1 0 0,-1 0-1 0 0,1 1 1 0 0,0 0-1 0 0,-1-1 1 0 0,1 1-1 0 0,-1 0 1 0 0,1 0-1 0 0,-1 0 1 0 0,0 0-1 0 0,1 0 1 0 0,-1 0-1 0 0,1 1 6 0 0,3 2-14 0 0,-1 0-1 0 0,0-1 1 0 0,0 1-1 0 0,0 0 1 0 0,-1 0 0 0 0,1 1-1 0 0,-1-1 1 0 0,0 1-1 0 0,-1-1 1 0 0,1 1 0 0 0,1 5 14 0 0,6 8-47 0 0,0 4 174 0 0,0-1 1 0 0,-2 2-1 0 0,0-1 0 0 0,-1 6-127 0 0,0-2 128 0 0,-2 1 0 0 0,0-1 0 0 0,-2 1 0 0 0,-1 0 0 0 0,-1 0 0 0 0,-2 0 0 0 0,-3 25-128 0 0,4-49 28 0 0,-1 1 0 0 0,1 0 0 0 0,-1 0 0 0 0,-1 0 0 0 0,1 0 0 0 0,0-1 0 0 0,-1 1 0 0 0,0 0 0 0 0,0-1 0 0 0,0 1 0 0 0,0-1-1 0 0,0 0 1 0 0,-1 0 0 0 0,1 0 0 0 0,-1 0 0 0 0,0 0 0 0 0,0-1 0 0 0,0 1 0 0 0,0-1 0 0 0,-1 0 0 0 0,1 0 0 0 0,-1 0 0 0 0,1 0 0 0 0,-3 0-28 0 0,-1 1 55 0 0,0-1 1 0 0,0 0 0 0 0,0 0-1 0 0,-1-1 1 0 0,1 0 0 0 0,-1 0-1 0 0,1 0 1 0 0,-1-1 0 0 0,1-1 0 0 0,-1 1-1 0 0,1-1 1 0 0,-5-1-56 0 0,-16-4 59 0 0,-1-1-1 0 0,2-2 1 0 0,-1 0 0 0 0,-20-12-59 0 0,46 20 0 0 0,-15-7 22 0 0,1 0 0 0 0,0-2 0 0 0,-2-1-22 0 0,14 8 6 0 0,0 0 1 0 0,0-1-1 0 0,0 1 0 0 0,1-1 1 0 0,-1 1-1 0 0,1-1 1 0 0,0 0-1 0 0,0-1 0 0 0,0 1 1 0 0,1 0-1 0 0,-1-1 1 0 0,1 0-1 0 0,-2-4-6 0 0,4 7-1 0 0,0 0-1 0 0,0 1 1 0 0,0-1-1 0 0,0 0 1 0 0,0 0 0 0 0,0 0-1 0 0,0 1 1 0 0,0-1-1 0 0,1 0 1 0 0,-1 0 0 0 0,1 0-1 0 0,-1 1 1 0 0,1-1-1 0 0,0 0 1 0 0,0 1 0 0 0,0-1-1 0 0,0 1 1 0 0,0-1-1 0 0,0 1 1 0 0,0-1 0 0 0,0 1-1 0 0,1 0 1 0 0,-1 0-1 0 0,2-1 2 0 0,5-5-100 0 0,0 0 0 0 0,1 1 0 0 0,9-5 100 0 0,-10 6-45 0 0,14-7-71 0 0,0 2 0 0 0,0 0 0 0 0,1 1-1 0 0,0 2 1 0 0,1 0 116 0 0,8-3-108 0 0,-1 0 0 0 0,7-6 108 0 0,33-16-140 0 0,-25 12 77 0 0,-2-1-1 0 0,0-3 0 0 0,18-13 64 0 0,-58 33-22 0 0,103-74-41 0 0,-90 64-14 0 0,-1-1-1 0 0,-1 0 1 0 0,0-1 0 0 0,-1-1-1 0 0,0-1 78 0 0,-8 10-61 0 0,2-3-160 0 0,0-1 1 0 0,5-12 220 0 0,-11 20-40 0 0,0 1 0 0 0,-1-1 0 0 0,1 0 0 0 0,-1-1 0 0 0,0 1 1 0 0,0 0-1 0 0,-1 0 0 0 0,1 0 0 0 0,-1-1 0 0 0,0 1 0 0 0,0-4 40 0 0,0 6-8 0 0,-1 1-1 0 0,1-1 1 0 0,-1 0 0 0 0,1 1 0 0 0,-1-1-1 0 0,0 1 1 0 0,0-1 0 0 0,0 1 0 0 0,0-1-1 0 0,0 1 1 0 0,0 0 0 0 0,0-1 0 0 0,0 1-1 0 0,0 0 1 0 0,0 0 0 0 0,-1-1 0 0 0,1 1-1 0 0,-1 0 1 0 0,1 1 0 0 0,0-1 0 0 0,-1 0-1 0 0,0 0 1 0 0,1 1 0 0 0,-1-1-1 0 0,1 1 1 0 0,-1-1 0 0 0,0 1 0 0 0,1-1-1 0 0,-1 1 1 0 0,0 0 0 0 0,0 0 0 0 0,1 0-1 0 0,-1 0 9 0 0,-3 0-9 0 0,0 0-1 0 0,0 0 0 0 0,0 0 0 0 0,0 1 0 0 0,0 0 1 0 0,0 0-1 0 0,1 0 0 0 0,-1 1 0 0 0,0-1 0 0 0,-3 3 10 0 0,0 1-2 0 0,0 0-1 0 0,0 1 1 0 0,1 0-1 0 0,-1 1 1 0 0,1-1-1 0 0,1 1 1 0 0,-1 1-1 0 0,1-1 1 0 0,1 1-1 0 0,-4 7 3 0 0,2-4 66 0 0,2-1-1 0 0,0 1 1 0 0,0 0-1 0 0,1 1 1 0 0,0-1-1 0 0,1 1 1 0 0,0-1-1 0 0,0 9-65 0 0,2-13 27 0 0,1 1 0 0 0,0 0 0 0 0,0-1 0 0 0,1 1 0 0 0,0-1-1 0 0,0 1 1 0 0,1-1 0 0 0,-1 1 0 0 0,2-1 0 0 0,-1 0 0 0 0,3 4-27 0 0,-4-8 20 0 0,1-1 0 0 0,0 1 0 0 0,-1-1 1 0 0,1 0-1 0 0,0 0 0 0 0,0 0 0 0 0,0 0 0 0 0,1 0 0 0 0,-1 0 1 0 0,0-1-1 0 0,1 1 0 0 0,-1-1 0 0 0,1 1 0 0 0,-1-1 0 0 0,1 0 1 0 0,2 1-21 0 0,0 0 26 0 0,1-1 0 0 0,-1 0 0 0 0,0 0 0 0 0,1 0 0 0 0,-1 0 0 0 0,1-1 0 0 0,-1 0 0 0 0,3 0-26 0 0,-2-1 16 0 0,-1 0 0 0 0,1-1 1 0 0,-1 1-1 0 0,1-1 0 0 0,-1 0 0 0 0,0 0 1 0 0,0-1-1 0 0,0 1 0 0 0,0-1 1 0 0,-1 0-1 0 0,1-1 0 0 0,2-2-16 0 0,8-7-179 0 0,0-1 0 0 0,10-14 179 0 0,-12 13-147 0 0,7-9-76 0 0,-12 14 125 0 0,-1 2 0 0 0,1-1 0 0 0,5-3 98 0 0,-12 11-65 0 0,-1 1-13 0 0,1 1-11 0 0,2 5 90 0 0,0 0 0 0 0,-1 0 1 0 0,1 0-1 0 0,-1 0 0 0 0,-1 0 0 0 0,1 0 0 0 0,-1 0 1 0 0,0 1-1 0 0,-1-1 0 0 0,1 1 0 0 0,-1-1 0 0 0,0 1-1 0 0,0 5 133 0 0,1 0 0 0 0,0 0 0 0 0,1 0-133 0 0,1-2 96 0 0,-1-3-80 0 0,0 1 0 0 0,-1 0 0 0 0,1 8-16 0 0,-2-15 80 0 0,0-1 16 0 0,11 7 107 0 0,-10-6-197 0 0,0-1 0 0 0,0 0 0 0 0,0 0 1 0 0,-1 0-1 0 0,1 0 0 0 0,0 0 0 0 0,0 0 0 0 0,0 0 0 0 0,0 0 0 0 0,-1 0 0 0 0,1-1 1 0 0,0 1-1 0 0,0 0 0 0 0,0 0 0 0 0,-1-1 0 0 0,1 1 0 0 0,0-1 0 0 0,0 1 1 0 0,-1 0-1 0 0,1-1 0 0 0,0 1 0 0 0,-1-1 0 0 0,1 0 0 0 0,0 1 0 0 0,-1-1-6 0 0,17-20 52 0 0,-9 11-280 0 0,4-3-546 0 0,-1-1 1 0 0,2-2 773 0 0,-6 5-583 0 0,1 2 1 0 0,0-1 0 0 0,1 1 0 0 0,0 0 0 0 0,5-3 582 0 0,-14 12-14 0 0,4-3-124 0 0,-1 0 1 0 0,1 1 0 0 0,-1-1-1 0 0,1 1 1 0 0,0 0-1 0 0,-1 1 1 0 0,3-2 137 0 0,-4 3 54 0 0,-1 0 0 0 0,1 0 1 0 0,0 0-1 0 0,0-1 0 0 0,0 2 1 0 0,-1-1-1 0 0,1 0 0 0 0,0 0 1 0 0,0 0-1 0 0,-1 1 0 0 0,1-1 1 0 0,0 1-1 0 0,-1 0 0 0 0,1-1 1 0 0,0 1-1 0 0,-1 0 0 0 0,1 0 0 0 0,-1 0 1 0 0,1 0-55 0 0,3 4 271 0 0,1-1-1 0 0,-1 1 1 0 0,0 0 0 0 0,0 1 0 0 0,-1-1 0 0 0,4 6-271 0 0,7 9 437 0 0,-1-5-87 0 0,0 0-1 0 0,1-1 0 0 0,1 0 1 0 0,0-1-1 0 0,1-1 0 0 0,0-1-349 0 0,-8-6-885 0 0,0-4-4408 0 0,-1-1-1696 0 0</inkml:trace>
  <inkml:trace contextRef="#ctx0" brushRef="#br0" timeOffset="-56412.576">7131 7107 10720 0 0,'2'0'314'0'0,"9"-1"-194"0"0,1-1 0 0 0,-1 0 0 0 0,0-1-1 0 0,0 0 1 0 0,2-1-120 0 0,13-3 737 0 0,-11 2-220 0 0,-1 0 0 0 0,1-1 1 0 0,-1 0-1 0 0,0-1 0 0 0,-1-1 0 0 0,4-3-517 0 0,-11 7 127 0 0,0 0 1 0 0,-1-1 0 0 0,0 0-1 0 0,0 0 1 0 0,5-5-128 0 0,-8 8 7 0 0,-1-1 1 0 0,1 0 0 0 0,0 1 0 0 0,-1-1 0 0 0,1 0-1 0 0,-1 0 1 0 0,0 0 0 0 0,0 0 0 0 0,0 0-1 0 0,0 0 1 0 0,0 0 0 0 0,-1 0 0 0 0,1 0-1 0 0,-1-1-6 0 0,0 2 12 0 0,-1 0 1 0 0,1 0 0 0 0,0 1 0 0 0,-1-1-1 0 0,1 0 1 0 0,-1 0 0 0 0,1 0 0 0 0,-1 1-1 0 0,0-1 1 0 0,0 0 0 0 0,0 1 0 0 0,0-1-1 0 0,0 0 1 0 0,0 1 0 0 0,0 0 0 0 0,0-1-1 0 0,-1 1 1 0 0,1 0 0 0 0,-1-1 0 0 0,1 1 0 0 0,-1 0-1 0 0,1 0 1 0 0,-1 0 0 0 0,1 0 0 0 0,-1 1-1 0 0,0-1 1 0 0,0 0 0 0 0,1 1 0 0 0,-1-1-1 0 0,0 1 1 0 0,0-1 0 0 0,-1 1-14 0 0,-2-1 62 0 0,-1 0 1 0 0,0 1-1 0 0,1 0 1 0 0,-1 0-1 0 0,0 0 1 0 0,1 0-1 0 0,-1 1 1 0 0,0 0-1 0 0,1 0 1 0 0,-2 1-63 0 0,-9 3 278 0 0,1 1 0 0 0,0 1 0 0 0,0 0 0 0 0,-6 5-278 0 0,14-8 154 0 0,1 1-1 0 0,-1 0 0 0 0,1 0 0 0 0,0 0 1 0 0,0 1-1 0 0,1 0 0 0 0,0 0 0 0 0,0 1 1 0 0,-5 6-154 0 0,8-9 101 0 0,-1 0 1 0 0,0 1 0 0 0,1-1 0 0 0,0 1-1 0 0,0-1 1 0 0,0 1 0 0 0,1 0-1 0 0,-1 0 1 0 0,1 0 0 0 0,0 0-1 0 0,1 0 1 0 0,-1 0 0 0 0,1 0 0 0 0,0 0-1 0 0,0 0 1 0 0,1 0 0 0 0,-1 0-1 0 0,2 4-101 0 0,0-4 33 0 0,-1 0 1 0 0,1 0-1 0 0,0-1 0 0 0,0 1 0 0 0,0-1 0 0 0,1 0 0 0 0,-1 1 0 0 0,1-1 1 0 0,0 0-1 0 0,0-1 0 0 0,1 1 0 0 0,-1 0 0 0 0,1-1 0 0 0,1 2-33 0 0,2-1 0 0 0,-1 1-1 0 0,1-1 0 0 0,0-1 1 0 0,0 1-1 0 0,0-1 0 0 0,0 0 1 0 0,0-1-1 0 0,1 0 0 0 0,-1 0 1 0 0,1 0-1 0 0,0-1 1 0 0,-1 0-1 0 0,6 0 1 0 0,-1-1-803 0 0,0-1 0 0 0,-1 0 0 0 0,12-2 803 0 0,-9 0-3506 0 0,0-1 0 0 0,13-4 3506 0 0,-5 0-5482 0 0</inkml:trace>
  <inkml:trace contextRef="#ctx0" brushRef="#br0" timeOffset="-55524.793">7583 7034 14944 0 0,'0'0'340'0'0,"0"0"50"0"0,0 0 24 0 0,0 0-54 0 0,-12 7 754 0 0,7-4-864 0 0,0 1-1 0 0,1 0 1 0 0,-1 0 0 0 0,1 0-1 0 0,0 1 1 0 0,0-1 0 0 0,1 1-1 0 0,-1 0 1 0 0,1 0 0 0 0,-2 5-250 0 0,1-2 52 0 0,0 2 0 0 0,0-1-1 0 0,1 0 1 0 0,0 1 0 0 0,1 0 0 0 0,0 0-52 0 0,2-8 37 0 0,-1-1 0 0 0,1 1 0 0 0,0 0 0 0 0,0-1-1 0 0,0 1 1 0 0,0-1 0 0 0,0 1 0 0 0,0-1 0 0 0,0 1 0 0 0,1-1 0 0 0,-1 1-1 0 0,0-1 1 0 0,1 1 0 0 0,-1-1 0 0 0,1 1 0 0 0,0-1 0 0 0,0 0 0 0 0,-1 1-1 0 0,1-1 1 0 0,0 0 0 0 0,0 0 0 0 0,0 1-37 0 0,1-1 53 0 0,0 1 1 0 0,0-1-1 0 0,0 0 1 0 0,0 0-1 0 0,0 0 0 0 0,0 0 1 0 0,0 0-1 0 0,0-1 0 0 0,0 1 1 0 0,0-1-1 0 0,0 1 1 0 0,0-1-1 0 0,0 0 0 0 0,2 1-53 0 0,1-1 39 0 0,1 0 0 0 0,0 0 0 0 0,0-1 0 0 0,-1 0-1 0 0,1 0 1 0 0,-1 0 0 0 0,1-1 0 0 0,-1 1 0 0 0,1-1 0 0 0,-1-1-1 0 0,5-1-38 0 0,-4 0 21 0 0,-1 0 0 0 0,1 0 0 0 0,-1-1-1 0 0,0 1 1 0 0,0-1 0 0 0,2-3-21 0 0,-5 5-9 0 0,0 1 1 0 0,0-1-1 0 0,0 0 1 0 0,-1 0 0 0 0,1 0-1 0 0,-1 0 1 0 0,0 0-1 0 0,0 0 1 0 0,0 0 0 0 0,0 0-1 0 0,0 0 1 0 0,-1-1-1 0 0,1 1 1 0 0,-1-2 8 0 0,0 0-90 0 0,0 1 0 0 0,-1-1 0 0 0,0 0 0 0 0,1 1 0 0 0,-1-1 0 0 0,-1 1 0 0 0,1 0 0 0 0,-1-1 1 0 0,0 1-1 0 0,0 0 0 0 0,0 0 0 0 0,-2-3 90 0 0,3 5-42 0 0,-1 0 0 0 0,0 0 0 0 0,0-1 0 0 0,0 1 1 0 0,0 1-1 0 0,0-1 0 0 0,0 0 0 0 0,0 0 0 0 0,-1 1 1 0 0,1 0-1 0 0,-1-1 0 0 0,1 1 0 0 0,-1 0 0 0 0,0 0 1 0 0,1 0-1 0 0,-1 0 0 0 0,0 1 0 0 0,1-1 0 0 0,-1 1 1 0 0,0 0-1 0 0,-2 0 42 0 0,4 0-4 0 0,-2-1-19 0 0,0 1 0 0 0,0 1 1 0 0,0-1-1 0 0,0 0 0 0 0,0 1 0 0 0,0 0 1 0 0,0-1-1 0 0,0 1 0 0 0,0 1 0 0 0,0-1 0 0 0,0 0 1 0 0,1 1-1 0 0,-1-1 23 0 0,2 0 58 0 0,1-1 10 0 0,-1 0-61 0 0,1 1 0 0 0,0-1 0 0 0,0 0 0 0 0,0 0-1 0 0,0 1 1 0 0,0-1 0 0 0,0 0 0 0 0,0 0 0 0 0,0 1 0 0 0,0-1-1 0 0,0 0 1 0 0,0 0 0 0 0,0 1 0 0 0,0-1 0 0 0,1 0-1 0 0,-1 0 1 0 0,0 0 0 0 0,0 1 0 0 0,0-1 0 0 0,0 0 0 0 0,0 0-1 0 0,0 1 1 0 0,0-1 0 0 0,1 0 0 0 0,-1 0 0 0 0,0 0-1 0 0,0 0 1 0 0,0 1 0 0 0,1-1 0 0 0,-1 0 0 0 0,0 0 0 0 0,0 0-1 0 0,0 0 1 0 0,1 0 0 0 0,-1 1-7 0 0,9 7 119 0 0,-6-6-79 0 0,1-1 1 0 0,0 0 0 0 0,-1 0 0 0 0,1 0-1 0 0,0 0 1 0 0,0-1 0 0 0,-1 0 0 0 0,1 1-1 0 0,0-1 1 0 0,1-1-41 0 0,41-4 274 0 0,-22 1-153 0 0,-7 1-117 0 0,-1-2 0 0 0,0 1 0 0 0,0-2 0 0 0,9-4-4 0 0,21-7 0 0 0,-39 13-1 0 0,-6 3 4 0 0,1-1-1 0 0,-1 1 1 0 0,1 0-1 0 0,-1 0 1 0 0,1 0-1 0 0,-1 0 1 0 0,1 0 0 0 0,-1 1-1 0 0,1-1 1 0 0,0 0-1 0 0,0 1 1 0 0,0-1-3 0 0,-2 1 9 0 0,0 0 1 0 0,1 0 0 0 0,-1 0 0 0 0,0 1-1 0 0,0-1 1 0 0,0 0 0 0 0,1 0 0 0 0,-1 0-1 0 0,0 0 1 0 0,0 0 0 0 0,0 0-1 0 0,0 1 1 0 0,1-1 0 0 0,-1 0 0 0 0,0 0-1 0 0,0 0 1 0 0,0 0 0 0 0,0 1 0 0 0,0-1-1 0 0,0 0 1 0 0,0 0 0 0 0,1 0 0 0 0,-1 1-1 0 0,0-1 1 0 0,0 0 0 0 0,0 0-1 0 0,0 0 1 0 0,0 1 0 0 0,0-1 0 0 0,0 0-1 0 0,0 0 1 0 0,0 0 0 0 0,0 1 0 0 0,0-1-10 0 0,0 8 135 0 0,-1 20 31 0 0,0-19-124 0 0,1-1 0 0 0,0 1 0 0 0,0 0 0 0 0,1-1 0 0 0,0 2-42 0 0,0-2 50 0 0,-1-6-28 0 0,0 0-1 0 0,1 0 1 0 0,-1 1-1 0 0,0-1 1 0 0,1 0-1 0 0,-1 0 1 0 0,1 0-1 0 0,0 0 1 0 0,-1 0-1 0 0,1 0 1 0 0,0 0-1 0 0,0-1 1 0 0,1 1-1 0 0,-1 0 1 0 0,0 0-1 0 0,0-1 1 0 0,1 1-1 0 0,-1-1 1 0 0,1 1-1 0 0,0-1 0 0 0,-1 0 1 0 0,2 1-22 0 0,-1-1 53 0 0,16 5 139 0 0,-16-6-144 0 0,0 0-1 0 0,0 0 1 0 0,0 0 0 0 0,0-1-1 0 0,0 1 1 0 0,0 0-1 0 0,0-1 1 0 0,0 1 0 0 0,0-1-1 0 0,0 0 1 0 0,-1 1-1 0 0,1-1 1 0 0,0 0-1 0 0,0 0 1 0 0,0 0 0 0 0,-1-1-1 0 0,1 1 1 0 0,0 0-48 0 0,4-5 87 0 0,1-1 0 0 0,-1 1 0 0 0,4-6-87 0 0,3-3 82 0 0,-11 13-62 0 0,0 0 0 0 0,0-1 0 0 0,-1 1 0 0 0,1-1 0 0 0,-1 1 0 0 0,1-1 0 0 0,0-1-20 0 0,-1 1-11 0 0,0 0 0 0 0,0 0-1 0 0,1 1 1 0 0,-1-1-1 0 0,1 1 1 0 0,0-1 0 0 0,0 1-1 0 0,0 0 1 0 0,0 0-1 0 0,0 0 1 0 0,1 0 0 0 0,-1 0-1 0 0,1-1 12 0 0,-2 3-1 0 0,-1 0 0 0 0,1 0-1 0 0,-1 0 1 0 0,1 0-1 0 0,-1 0 1 0 0,1 0 0 0 0,0 0-1 0 0,-1 0 1 0 0,1 0 0 0 0,-1 0-1 0 0,1 0 1 0 0,-1 0-1 0 0,1 1 1 0 0,-1-1 0 0 0,1 0-1 0 0,-1 0 1 0 0,1 0 0 0 0,-1 1-1 0 0,0-1 1 0 0,1 0-1 0 0,-1 1 1 0 0,1-1 0 0 0,-1 0-1 0 0,0 1 1 0 0,1-1 0 0 0,-1 0-1 0 0,0 1 1 0 0,1-1-1 0 0,-1 1 1 0 0,0-1 0 0 0,1 1-1 0 0,-1-1 1 0 0,0 1 0 0 0,0-1-1 0 0,0 1 2 0 0,8 14-16 0 0,-7-11 34 0 0,1 0 0 0 0,0 1 0 0 0,1-2 0 0 0,-1 1 0 0 0,0 0 0 0 0,1 0 0 0 0,0-1 0 0 0,0 1-18 0 0,9 11 78 0 0,-9-12-29 0 0,1 1 0 0 0,-1-1 1 0 0,1-1-1 0 0,0 1 1 0 0,0 0-1 0 0,0-1 1 0 0,0 0-1 0 0,0 0 0 0 0,4 1-49 0 0,-6-2 22 0 0,4 1 47 0 0,0-1 0 0 0,-1 1 0 0 0,1-1 0 0 0,0 0 0 0 0,0-1 1 0 0,0 1-1 0 0,0-1 0 0 0,0-1 0 0 0,0 1 0 0 0,0-1 0 0 0,0 0 0 0 0,0 0 0 0 0,0-1 0 0 0,-1 1 0 0 0,1-1 0 0 0,-1-1 0 0 0,1 1 0 0 0,-1-1 0 0 0,4-2-69 0 0,0-3 25 0 0,-1 1 0 0 0,0-2 0 0 0,0 1 0 0 0,-1-1 0 0 0,0-1 0 0 0,0 1-1 0 0,-1-1 1 0 0,-1 0 0 0 0,2-3-25 0 0,0-1-95 0 0,1 1 0 0 0,0 1 0 0 0,1 0 0 0 0,0 0 0 0 0,1 0 0 0 0,0 1 0 0 0,3 0 95 0 0,16-12-495 0 0,-20 21 495 0 0,-8 2-7 0 0,1 0 1 0 0,-1 0-1 0 0,0 1 0 0 0,1-1 0 0 0,-1 0 1 0 0,0 1-1 0 0,1-1 0 0 0,-1 1 0 0 0,0 0 1 0 0,0-1-1 0 0,0 1 0 0 0,1 0 0 0 0,-1 0 0 0 0,0 0 1 0 0,0 0-1 0 0,0 0 0 0 0,0 0 0 0 0,0 0 1 0 0,-1 0-1 0 0,1 0 0 0 0,0 0 0 0 0,0 0 1 0 0,-1 1-1 0 0,1 0 7 0 0,2 4-51 0 0,0 0 1 0 0,-1 1-1 0 0,0 0 1 0 0,1 2 50 0 0,-2-6-6 0 0,4 20 78 0 0,-1-1 1 0 0,-1 1 0 0 0,-1 0-1 0 0,-1 16-72 0 0,-1-37-32 0 0,0 0 0 0 0,-1 0 1 0 0,1 1-1 0 0,0-1 0 0 0,-1 0 0 0 0,1 0 0 0 0,-1 0 0 0 0,0 0 0 0 0,1 0 0 0 0,-1 0 1 0 0,0 0-1 0 0,0 0 0 0 0,-1 0 0 0 0,1 0 0 0 0,0 0 0 0 0,0-1 0 0 0,-1 1 0 0 0,1-1 1 0 0,-1 1-1 0 0,0-1 0 0 0,1 1 0 0 0,-1-1 0 0 0,0 0 0 0 0,-2 1 32 0 0,-3 2-273 0 0,-2-1 0 0 0,1 0 0 0 0,0 0 0 0 0,-1-1 0 0 0,-5 1 273 0 0,10-2-87 0 0,-18 3-1096 0 0</inkml:trace>
  <inkml:trace contextRef="#ctx0" brushRef="#br0" timeOffset="-62078.49">897 6993 15912 0 0,'0'0'465'0'0,"1"-1"-4"0"0,1 0-274 0 0,-1 1-69 0 0,-1 0 2 0 0,3 6 130 0 0,2 11 361 0 0,-1 1 0 0 0,0-1 0 0 0,-1 1-611 0 0,9 41 1357 0 0,-9-40-1060 0 0,-2-16-258 0 0,-1 0 0 0 0,1 1-1 0 0,0-1 1 0 0,0 0 0 0 0,0 1 0 0 0,0-1-1 0 0,2 3-38 0 0,5 8 140 0 0,-5-8-47 0 0,0-1 0 0 0,0 1-1 0 0,1-1 1 0 0,-1 0 0 0 0,1 0-1 0 0,1 0-92 0 0,-4-4 104 0 0,15-4 67 0 0,-14 1-167 0 0,1 0 0 0 0,-1 0-1 0 0,1 0 1 0 0,-1 0 0 0 0,0 0 0 0 0,0-1 0 0 0,0 1-1 0 0,0-1 1 0 0,-1 1 0 0 0,1-1 0 0 0,-1 0 0 0 0,0 0 0 0 0,1 0-1 0 0,-1-2-3 0 0,20-35-344 0 0,-19 37 264 0 0,1 0 1 0 0,-1 0-1 0 0,0 0 1 0 0,1 0 0 0 0,-1 0-1 0 0,1 0 1 0 0,0 1-1 0 0,0 0 1 0 0,0-1 0 0 0,1 1 79 0 0,-2 1 66 0 0,-1 0-67 0 0,0 1 0 0 0,1-1 0 0 0,-1 1 0 0 0,0-1 0 0 0,1 1 0 0 0,-1 0 0 0 0,1-1 0 0 0,-1 1 0 0 0,0 0 0 0 0,1 0 0 0 0,-1 0 0 0 0,1 0 0 0 0,-1 1 0 0 0,1-1 1 0 0,5 3-49 0 0,0 1 0 0 0,0 1 0 0 0,-1-1 0 0 0,1 1 0 0 0,-1 0 0 0 0,0 0 0 0 0,-1 1 0 0 0,6 5 49 0 0,-4-3-1 0 0,2 0 1 0 0,-1 0 0 0 0,1-1-1 0 0,3 2 1 0 0,7 4 20 0 0,-13-8 38 0 0,1 0 0 0 0,0-1 0 0 0,0 0 0 0 0,4 2-58 0 0,-8-5 85 0 0,0 0 0 0 0,0 0 0 0 0,-1-1 0 0 0,1 1 0 0 0,0-1 0 0 0,0 1-1 0 0,0-1 1 0 0,0 0 0 0 0,0 0 0 0 0,0 0 0 0 0,0 0 0 0 0,0-1-1 0 0,0 1 1 0 0,2-2-85 0 0,-2 2 34 0 0,-1-1-1 0 0,1 0 0 0 0,0 0 0 0 0,-1 0 1 0 0,0 0-1 0 0,1 0 0 0 0,-1-1 1 0 0,0 1-1 0 0,1-1 0 0 0,-1 1 1 0 0,0-1-1 0 0,0 0 0 0 0,0 0 0 0 0,0 0 1 0 0,-1 0-1 0 0,1 0 0 0 0,-1 0 1 0 0,1 0-1 0 0,-1-1 0 0 0,1 1 0 0 0,-1 0 1 0 0,0-1-1 0 0,0 1 0 0 0,-1-1 1 0 0,1 1-1 0 0,0-1 0 0 0,-1 0 0 0 0,1 1 1 0 0,-1-1-1 0 0,0-2-33 0 0,-1-11 113 0 0,-1 0 0 0 0,-1 1 0 0 0,0-1-1 0 0,-1 1 1 0 0,0-1 0 0 0,-4-3-113 0 0,-5-26-756 0 0,7 24 39 0 0,-5-16-483 0 0,7 13-4790 0 0,3 12-590 0 0</inkml:trace>
  <inkml:trace contextRef="#ctx0" brushRef="#br0" timeOffset="-61801.075">1534 7012 16416 0 0,'0'0'373'0'0,"0"0"55"0"0,6 14 554 0 0,5 5-899 0 0,-7-12 326 0 0,-1 0-1 0 0,1-1 1 0 0,-1 1 0 0 0,0 3-409 0 0,-1-2 363 0 0,0 1-1 0 0,0 0 1 0 0,-1 4-363 0 0,5 20 962 0 0,-1 17-490 0 0,-5-29-408 0 0,1-14-34 0 0,-1-5-6399 0 0,0-2-579 0 0</inkml:trace>
  <inkml:trace contextRef="#ctx0" brushRef="#br0" timeOffset="-61529.78">1603 6732 15496 0 0,'0'0'440'0'0,"0"0"95"0"0,0 0-431 0 0,5 0-104 0 0,1-2 0 0 0,1 2 0 0 0,-1 2-207 0 0,-3-2-65 0 0,7 4-16 0 0,-3-2 0 0 0,-5 4 288 0 0,1 0 88 0 0,3-4 0 0 0,1 4-6360 0 0</inkml:trace>
  <inkml:trace contextRef="#ctx0" brushRef="#br0" timeOffset="-61528.783">1886 6876 14544 0 0,'0'0'330'0'0,"0"9"440"0"0,1 7-446 0 0,1 0 0 0 0,0 0 1 0 0,2 4-325 0 0,3 23 1254 0 0,-5-22-481 0 0,3 14-70 0 0,-2 0 1 0 0,-2 0-1 0 0,-1 0 1 0 0,-2 11-704 0 0,0-38 17 0 0,0 0 1 0 0,0 0-1 0 0,-1 0 0 0 0,0-1 1 0 0,-1 1-1 0 0,-2 3-17 0 0,5-9-215 0 0,-1-1 1 0 0,1 1-1 0 0,-1-1 0 0 0,1 0 1 0 0,-1 0-1 0 0,0 0 0 0 0,1 0 1 0 0,-1 0-1 0 0,0 0 0 0 0,0 0 1 0 0,1-1-1 0 0,-1 1 0 0 0,0-1 1 0 0,0 1-1 0 0,0-1 0 0 0,0 0 1 0 0,0 0-1 0 0,0 0 0 0 0,0 0 1 0 0,0 0-1 0 0,-1 0 215 0 0,-7-3-1590 0 0</inkml:trace>
  <inkml:trace contextRef="#ctx0" brushRef="#br0" timeOffset="-61333.306">1742 7029 15976 0 0,'0'0'465'0'0,"0"0"-4"0"0,2 0-294 0 0,18-3 654 0 0,-15 2-454 0 0,-1 0 1 0 0,1 1 0 0 0,-1-1 0 0 0,1 1 0 0 0,-1 0 0 0 0,5 0-368 0 0,61 6 1604 0 0,-65-5-1596 0 0,72 10 615 0 0,-67-10-784 0 0,0 0 0 0 0,-1-1 0 0 0,1-1-1 0 0,0 1 1 0 0,-1-2 0 0 0,10-1 161 0 0,0-6-2304 0 0,-12 2 1106 0 0</inkml:trace>
  <inkml:trace contextRef="#ctx0" brushRef="#br0" timeOffset="-60982.52">2029 6754 15520 0 0,'0'0'356'0'0,"0"0"49"0"0,0 0 19 0 0,1 9 80 0 0,12 21-410 0 0,4 12 1302 0 0,-1 1 0 0 0,7 36-1396 0 0,-12-36 1872 0 0,8 17-1872 0 0,-18-58 30 0 0,3 10 15 0 0,-1-6-26 0 0,-1 0 1 0 0,0 0-1 0 0,-1 0 0 0 0,0 0 0 0 0,1 1-19 0 0,-2-5 76 0 0,0-2-11 0 0,0 0 5 0 0,0 0 20 0 0,0 0 6 0 0,0 0-90 0 0,0 0 1 0 0,0 0-1 0 0,1 1 0 0 0,-1-1 0 0 0,0 0 0 0 0,0 0 0 0 0,1 0 0 0 0,-1 0 0 0 0,0 1 0 0 0,1-1 0 0 0,-1 0 1 0 0,0 0-1 0 0,0 0 0 0 0,1 0 0 0 0,-1 0 0 0 0,0 0 0 0 0,1 0 0 0 0,-1 0 0 0 0,0 0 0 0 0,1 0 0 0 0,-1 0 1 0 0,0 0-1 0 0,1 0 0 0 0,-1 0 0 0 0,0 0 0 0 0,1 0 0 0 0,-1 0 0 0 0,0-1-6 0 0,11-1-131 0 0,-7-1-87 0 0,0 0 0 0 0,0-1 0 0 0,-1 1-1 0 0,0-1 1 0 0,1 0 0 0 0,1-3 218 0 0,-3 4-172 0 0,0 0 0 0 0,0 0 0 0 0,0 0 0 0 0,1 0 0 0 0,-1 1 0 0 0,1-1 0 0 0,0 1 0 0 0,0 0 0 0 0,0 0 0 0 0,0 0 0 0 0,0 0 0 0 0,0 0 172 0 0,-2 2-75 0 0,10 3 178 0 0,-6 2-19 0 0,-1-1 99 0 0,0 0 1 0 0,0 0 0 0 0,0 1-1 0 0,-1-1 1 0 0,0 1 0 0 0,1 0-1 0 0,0 3-183 0 0,47 98 1542 0 0,-46-99-1522 0 0,-1 0 0 0 0,1-1 1 0 0,0 0-1 0 0,1 0 1 0 0,0 0-1 0 0,0-1 0 0 0,4 4-20 0 0,-6-7-212 0 0,1 1-1 0 0,-1-1 0 0 0,1 1 0 0 0,0-1 1 0 0,-1-1-1 0 0,1 1 0 0 0,0-1 0 0 0,0 0 1 0 0,2 1 212 0 0,6-2-1114 0 0</inkml:trace>
  <inkml:trace contextRef="#ctx0" brushRef="#br0" timeOffset="-63822.93">-1480 6871 10512 0 0,'0'-2'306'0'0,"18"-72"412"0"0,-15 63-265 0 0,0 0 0 0 0,-1 0 0 0 0,0-2-453 0 0,4-20 1481 0 0,7-21 2081 0 0,-7 41-2653 0 0,-5 11-765 0 0,0 0 0 0 0,0 1-1 0 0,-1-1 1 0 0,1 0 0 0 0,0 0-1 0 0,-1 0 1 0 0,1 0 0 0 0,0-2-144 0 0,-1 4 281 0 0,2-2 285 0 0,4 5-156 0 0,4 5-286 0 0,-5-2-65 0 0,0 1 0 0 0,0 1 0 0 0,-1-1 0 0 0,0 1 0 0 0,-1-1 1 0 0,1 1-1 0 0,-2 0 0 0 0,1 1 0 0 0,-1-1 0 0 0,0 0 0 0 0,0 1-59 0 0,7 27 41 0 0,3 10-72 0 0,-2 1 0 0 0,-1 8 31 0 0,-5-16 184 0 0,0 14-184 0 0,-3-35 22 0 0,5 74 63 0 0,-4-71-54 0 0,-2-12-1 0 0,1 0 1 0 0,0-1-1 0 0,1 1 0 0 0,0 1-30 0 0,-1-7 22 0 0,0 1 0 0 0,1-1 0 0 0,-1 0 1 0 0,1 0-1 0 0,0 0 0 0 0,0 0 0 0 0,0 0 0 0 0,0 0 0 0 0,0-1 0 0 0,0 1 0 0 0,1-1 0 0 0,1 2-22 0 0,4 3 6 0 0,0-1 0 0 0,0 0 0 0 0,0-1 0 0 0,10 5-6 0 0,-3-2-144 0 0,1-1-1 0 0,0-1 0 0 0,1 0 0 0 0,-1-2 0 0 0,1 1 145 0 0,-3-2-543 0 0,-12-2 366 0 0,0 0 0 0 0,1-1 1 0 0,-1 1-1 0 0,0 0 1 0 0,1-1-1 0 0,-1 0 0 0 0,1 0 1 0 0,-1 1-1 0 0,0-1 1 0 0,1-1-1 0 0,-1 1 0 0 0,1 0 1 0 0,-1-1-1 0 0,0 1 1 0 0,1-1-1 0 0,-1 0 0 0 0,0 1 1 0 0,2-2 176 0 0,13-5-1783 0 0,7-3-807 0 0,-9 0 855 0 0,0-1 0 0 0,0-1 0 0 0,-1-1 0 0 0,0 0 0 0 0,3-5 1735 0 0,-9 7 408 0 0,0 0-1 0 0,0-1 0 0 0,3-8-407 0 0,4-4 2473 0 0,-3 0 685 0 0,-12 23-3004 0 0,1 0 0 0 0,-1 1 0 0 0,0-1 0 0 0,1 0 0 0 0,-1 0 1 0 0,0 0-1 0 0,0 0 0 0 0,0 0 0 0 0,0 0 0 0 0,0 0 0 0 0,0 1 1 0 0,0-1-1 0 0,0 0 0 0 0,0 0 0 0 0,0 0 0 0 0,-1 0 0 0 0,1 0 0 0 0,0 0 1 0 0,0 0-1 0 0,-1 1 0 0 0,1-1 0 0 0,-1 0 0 0 0,1 0 0 0 0,-1 0 1 0 0,1 0-155 0 0,-1 1 747 0 0,1 0-117 0 0,-3-1-352 0 0,1 0 1 0 0,-1 0-1 0 0,1 1 1 0 0,-1-1-1 0 0,0 1 1 0 0,1 0-1 0 0,-2 0-278 0 0,-2 1 121 0 0,0 0 1 0 0,0 1-1 0 0,0 0 0 0 0,1 0 0 0 0,-1 0 1 0 0,1 1-1 0 0,0 0 0 0 0,-1 0 0 0 0,-3 3-121 0 0,-5 5 235 0 0,1 0 0 0 0,-9 11-235 0 0,18-18 43 0 0,0 0 0 0 0,1 1 0 0 0,0-1 0 0 0,0 1 0 0 0,0 0 0 0 0,1 0 0 0 0,0 0 0 0 0,0 1 0 0 0,0-1 0 0 0,0 0 0 0 0,1 1 0 0 0,0-1 0 0 0,0 1 0 0 0,1-1 0 0 0,-1 1 0 0 0,1 1-43 0 0,0-4 27 0 0,0 0-1 0 0,0 0 1 0 0,1 0-1 0 0,-1 0 0 0 0,1 0 1 0 0,-1 0-1 0 0,1 0 1 0 0,0-1-1 0 0,0 1 1 0 0,1 0-1 0 0,-1-1 0 0 0,0 1 1 0 0,1-1-1 0 0,-1 1 1 0 0,1-1-1 0 0,0 1-26 0 0,0-2 3 0 0,-1 1 1 0 0,1-1-1 0 0,0 0 0 0 0,0 1 1 0 0,-1-1-1 0 0,1 0 0 0 0,0 0 1 0 0,0 0-1 0 0,0-1 0 0 0,0 1 1 0 0,0 0-1 0 0,0-1 0 0 0,0 1 1 0 0,0-1-1 0 0,0 0 0 0 0,1 1 1 0 0,-1-1-1 0 0,0 0 0 0 0,0 0 1 0 0,0-1-1 0 0,0 1 0 0 0,1 0-3 0 0,3-2-26 0 0,-1 1 0 0 0,1-1 0 0 0,0 0 0 0 0,-1 0 0 0 0,1-1 0 0 0,-1 1 0 0 0,0-1 0 0 0,0-1 0 0 0,0 1 0 0 0,0-1 1 0 0,-1 1-1 0 0,1-1 0 0 0,-1-1 0 0 0,0 1 0 0 0,3-5 26 0 0,-2 3-60 0 0,-1 0 1 0 0,0 0 0 0 0,0-1-1 0 0,0 0 1 0 0,-1 0 0 0 0,0 0 0 0 0,-1 0-1 0 0,1 0 1 0 0,-1 0 0 0 0,-1-1-1 0 0,1 1 1 0 0,-1-3 59 0 0,2-8-107 0 0,-2 16 95 0 0,-1 0 1 0 0,1 0 0 0 0,-1 0 0 0 0,0 1-1 0 0,1-1 1 0 0,-1 0 0 0 0,0 0 0 0 0,0 0-1 0 0,0 0 1 0 0,-1 0 0 0 0,1 0 0 0 0,0 0-1 0 0,-1 0 1 0 0,1 0 0 0 0,-1 0 0 0 0,0 1-1 0 0,1-1 12 0 0,-2-2 2 0 0,-3-3 0 0 0,4 7-2 0 0,1 0 0 0 0,-1 0 0 0 0,1 0-1 0 0,0 0 1 0 0,-1 1 0 0 0,1-1 0 0 0,-1 0 0 0 0,1 0 0 0 0,0 0 0 0 0,-1 1-1 0 0,1-1 1 0 0,0 0 0 0 0,-1 0 0 0 0,1 1 0 0 0,0-1 0 0 0,-1 0 0 0 0,1 1 0 0 0,0-1-1 0 0,0 1 1 0 0,-1-1 0 0 0,1 0 0 0 0,0 1 0 0 0,0-1 0 0 0,0 1 0 0 0,0-1 0 0 0,-1 0-1 0 0,1 1 1 0 0,0 1 0 0 0,-1 1 0 0 0,1-1 0 0 0,-1 1 0 0 0,1-1 0 0 0,0 1 0 0 0,0 0 0 0 0,0-1 0 0 0,0 1 0 0 0,1 1 0 0 0,-1 5 0 0 0,1 5 35 0 0,0 0 0 0 0,0 0-1 0 0,1 0 1 0 0,1-1 0 0 0,0 1-1 0 0,4 10-34 0 0,-4-16 1 0 0,-2-6 4 0 0,-1-1 0 0 0,1 1 0 0 0,-1 0 0 0 0,1-1-1 0 0,0 1 1 0 0,0 0 0 0 0,-1-1 0 0 0,1 1 0 0 0,0-1 0 0 0,1 0 0 0 0,-1 1-1 0 0,0-1 1 0 0,1 1-5 0 0,9 7-6 0 0,-9-6 16 0 0,0-1-1 0 0,0 1 0 0 0,0-1 0 0 0,1 0 0 0 0,-1 0 0 0 0,1 0 1 0 0,-1-1-1 0 0,1 1 0 0 0,0-1 0 0 0,0 1 0 0 0,-1-1 0 0 0,1 0 0 0 0,0 0 1 0 0,0 0-1 0 0,1 0 0 0 0,-1-1 0 0 0,0 1 0 0 0,0-1 0 0 0,1 0-9 0 0,1 0-89 0 0,0-1 1 0 0,0 0-1 0 0,0-1 0 0 0,0 1 0 0 0,0-1 0 0 0,0 0 0 0 0,-1 0 0 0 0,5-3 89 0 0,-4 2-1258 0 0,-1 0-1 0 0,1 0 0 0 0,-1-1 0 0 0,0 1 0 0 0,1-2 1259 0 0,7-7-6058 0 0</inkml:trace>
  <inkml:trace contextRef="#ctx0" brushRef="#br0" timeOffset="-62783.932">-632 7015 14544 0 0,'-12'3'1100'0'0,"10"-3"-1059"0"0,0 0 1 0 0,1 0 0 0 0,-1 1 0 0 0,0-1 0 0 0,1 0 0 0 0,-1 1 0 0 0,0-1 0 0 0,1 1 0 0 0,-1-1 0 0 0,1 1 0 0 0,-1 0 0 0 0,1-1-1 0 0,-1 1 1 0 0,1 0 0 0 0,-1 0 0 0 0,1 0 0 0 0,0 0 0 0 0,0 1 0 0 0,0-1 0 0 0,-1 0 0 0 0,1 0 0 0 0,0 1 0 0 0,0-1-1 0 0,1 1 1 0 0,-1-1 0 0 0,0 1 0 0 0,0-1 0 0 0,1 1 0 0 0,-1-1 0 0 0,1 1 0 0 0,-1 0 0 0 0,1 0-42 0 0,0 0 36 0 0,0 0 1 0 0,0 0-1 0 0,0 1 1 0 0,0-1-1 0 0,1 0 1 0 0,-1 0-1 0 0,1 0 1 0 0,-1 0-1 0 0,1-1 1 0 0,0 1 0 0 0,0 0-1 0 0,1 1-36 0 0,13 23 154 0 0,-8-18-112 0 0,0 0 1 0 0,0 0-1 0 0,1-1 1 0 0,0 0 0 0 0,1-1-1 0 0,-1 0 1 0 0,10 5-43 0 0,19 15 20 0 0,-6-6 80 0 0,7 6 166 0 0,-35-24-195 0 0,0 1 0 0 0,-1-1 0 0 0,1 1 0 0 0,-1 0-1 0 0,1 0 1 0 0,-1 0 0 0 0,0 1 0 0 0,0-1 0 0 0,0 0 0 0 0,0 4-71 0 0,-1-6 30 0 0,-1 0 0 0 0,0 0 0 0 0,0 1 0 0 0,0-1 0 0 0,0 0 0 0 0,0 1 0 0 0,0-1 0 0 0,0 0 0 0 0,-1 0 0 0 0,1 1 0 0 0,0-1-1 0 0,-1 0 1 0 0,1 0 0 0 0,-1 0 0 0 0,1 0 0 0 0,-1 1 0 0 0,0-1 0 0 0,1 0 0 0 0,-1 0 0 0 0,0 0 0 0 0,0 0 0 0 0,0 0-30 0 0,-23 23 434 0 0,18-19-330 0 0,-11 8 29 0 0,-1 0 0 0 0,0-2 0 0 0,-1 0 0 0 0,-8 4-133 0 0,16-10 26 0 0,-3 3-5 0 0,0-2 0 0 0,-1 0 1 0 0,1-1-1 0 0,-1 0 0 0 0,0-1 1 0 0,-11 1-22 0 0,12-5-294 0 0,13-2 25 0 0,6-1 122 0 0,51-22-639 0 0,36-11 786 0 0,-17 8-208 0 0,-60 23 154 0 0,34-15-271 0 0,24-14 325 0 0,-60 27-14 0 0,1-1 0 0 0,-2 0 0 0 0,1 0 0 0 0,-1-2 0 0 0,-1 1 0 0 0,1-2-1 0 0,5-7 15 0 0,-12 12 2 0 0,0 0-1 0 0,-1-1 1 0 0,1 1 0 0 0,1-5-2 0 0,-5 8-6 0 0,0 1 0 0 0,0-1 0 0 0,0 0 0 0 0,0 0 1 0 0,0 0-1 0 0,0 0 0 0 0,-1 0 0 0 0,1 0 0 0 0,-1 0 0 0 0,0 0 1 0 0,0 0-1 0 0,0 0 0 0 0,0 0 6 0 0,-1 1-11 0 0,1 1 0 0 0,-1-1 1 0 0,1 1-1 0 0,-1 0 0 0 0,1-1 0 0 0,-1 1 0 0 0,0 0 1 0 0,0 0-1 0 0,0-1 0 0 0,0 1 0 0 0,0 0 0 0 0,0 0 1 0 0,0 0-1 0 0,0 0 0 0 0,0 0 0 0 0,0 0 0 0 0,-1 0 1 0 0,1 1-1 0 0,0-1 0 0 0,-1 0 0 0 0,1 1 0 0 0,0-1 1 0 0,-1 1-1 0 0,1-1 0 0 0,-1 1 0 0 0,1 0 11 0 0,-3-1 1 0 0,0 0 0 0 0,0 0 0 0 0,0 1 0 0 0,-1 0 0 0 0,1 0 0 0 0,0 0 0 0 0,0 0 0 0 0,0 1 0 0 0,0 0-1 0 0,-2 0 41 0 0,1 0 0 0 0,0 1-1 0 0,-1 0 1 0 0,1 0 0 0 0,0 1 0 0 0,1-1 0 0 0,-1 1-1 0 0,0 0 1 0 0,1 0 0 0 0,-1 1 0 0 0,1-1 0 0 0,0 1-1 0 0,0 0 1 0 0,1 0 0 0 0,-1 0 0 0 0,1 1-1 0 0,-1 0-40 0 0,-1 2 177 0 0,0 1-1 0 0,0-1 0 0 0,1 1 0 0 0,0 1 1 0 0,1-1-1 0 0,-2 4-176 0 0,4-8 60 0 0,0-1 1 0 0,0 0-1 0 0,1 0 1 0 0,-1 1 0 0 0,1-1-1 0 0,-1 0 1 0 0,1 1-1 0 0,0-1 1 0 0,1 0-1 0 0,-1 0 1 0 0,0 1-1 0 0,1-1 1 0 0,0 0 0 0 0,0 0-1 0 0,0 1 1 0 0,0-1-1 0 0,0 0 1 0 0,1 0-1 0 0,0 2-60 0 0,1-2 77 0 0,-1 1 0 0 0,1-1-1 0 0,0 0 1 0 0,0 0 0 0 0,0 0-1 0 0,0 0 1 0 0,0-1-1 0 0,1 1 1 0 0,-1-1 0 0 0,1 0-1 0 0,-1 0 1 0 0,1 0 0 0 0,0 0-1 0 0,0-1 1 0 0,0 0 0 0 0,0 1-1 0 0,0-1 1 0 0,0-1 0 0 0,0 1-1 0 0,1-1 1 0 0,-1 1-1 0 0,0-1 1 0 0,0-1 0 0 0,3 1-77 0 0,4-2 78 0 0,0 1 1 0 0,0-2-1 0 0,0 0 0 0 0,-1 0 1 0 0,1-1-1 0 0,-1 0 1 0 0,0-1-1 0 0,6-3-78 0 0,-5 1 30 0 0,-1 1 1 0 0,1-2-1 0 0,-1 1 0 0 0,0-1 1 0 0,-1-1-1 0 0,0 0 0 0 0,-1 0 1 0 0,7-9-31 0 0,6-8 67 0 0,-16 22-61 0 0,-1 0 0 0 0,0-1-1 0 0,0 0 1 0 0,-1 0 0 0 0,1 0 0 0 0,-1 0 0 0 0,0-1-1 0 0,-1 1 1 0 0,1-1 0 0 0,0-4-6 0 0,3-8-296 0 0,-5 14 182 0 0,1 0-1 0 0,-1 0 1 0 0,0 1-1 0 0,-1-1 1 0 0,1 0-1 0 0,0-2 115 0 0,0 1 127 0 0,1 2-791 0 0,-2-4-3248 0 0,0 7 3868 0 0,1 1 1 0 0,-1-1-1 0 0,0 0 1 0 0,0 0-1 0 0,0 1 0 0 0,1-1 1 0 0,-1 0-1 0 0,0 0 1 0 0,1 1-1 0 0,-1-1 0 0 0,0 0 1 0 0,1 0-1 0 0,-1 0 1 0 0,0 0-1 0 0,1 0 0 0 0,-1 1 1 0 0,0-1-1 0 0,1 0 1 0 0,-1 0-1 0 0,0 0 0 0 0,1 0 1 0 0,-1 0-1 0 0,0 0 1 0 0,1 0-1 0 0,-1 0 0 0 0,0 0 1 0 0,1 0-1 0 0,-1-1 1 0 0,0 1-1 0 0,1 0 0 0 0,-1 0 1 0 0,0 0-1 0 0,1 0 1 0 0,-1 0-1 0 0,0-1 0 0 0,1 1 1 0 0,-1 0-1 0 0,0 0 1 0 0,0 0-1 0 0,1-1 44 0 0,3 0-132 0 0,16-3 45 0 0,-19 4 133 0 0,0-1 0 0 0,0 1 0 0 0,1 0 0 0 0,-1 0 0 0 0,0 0 0 0 0,1 0 0 0 0,-1 0-1 0 0,0 0 1 0 0,0 0 0 0 0,1 1 0 0 0,-1-1 0 0 0,0 0 0 0 0,0 1 0 0 0,1-1-1 0 0,-1 1 1 0 0,0-1 0 0 0,0 1 0 0 0,0-1 0 0 0,0 1 0 0 0,0 0 0 0 0,0 0-1 0 0,0 0 1 0 0,0 0 0 0 0,0-1 0 0 0,0 1 0 0 0,0 0 0 0 0,-1 1 0 0 0,1-1 0 0 0,0 0-1 0 0,-1 0 1 0 0,1 0 0 0 0,0 0 0 0 0,-1 0 0 0 0,1 1-46 0 0,0 3 79 0 0,1 0 0 0 0,-1 0 0 0 0,0 0 0 0 0,0 0 0 0 0,0 0-1 0 0,0 0 1 0 0,-1 3-79 0 0,3 20 402 0 0,-2-23-307 0 0,0 0 0 0 0,0 0 0 0 0,-1-1 0 0 0,1 1 1 0 0,-1 0-1 0 0,0 0 0 0 0,-1 0 0 0 0,1 0-95 0 0,-3 5 38 0 0,2 1-1 0 0,-1 0 1 0 0,2-1 0 0 0,-1 1-1 0 0,1 0 1 0 0,1 0 0 0 0,0-1-1 0 0,1 2-37 0 0,-2 15 496 0 0,0-26-341 0 0,0-1 45 0 0,0 0 21 0 0,0 0 3 0 0,0 0 11 0 0,-3-12 642 0 0,1-7-523 0 0,1 1 0 0 0,0 0 0 0 0,1 0 0 0 0,2-11-354 0 0,0 15-30 0 0,0 0 0 0 0,2 0 0 0 0,-1 1-1 0 0,2-1 1 0 0,0 1 0 0 0,0 0 0 0 0,1 1-1 0 0,1-1 1 0 0,4-5 30 0 0,-6 11-397 0 0,1 0-1 0 0,0 1 1 0 0,0 0 0 0 0,2-2 397 0 0,4-3-897 0 0,3-3-393 0 0</inkml:trace>
  <inkml:trace contextRef="#ctx0" brushRef="#br0" timeOffset="-54635.822">9105 7068 12392 0 0,'0'0'364'0'0,"0"0"-8"0"0,2 0-227 0 0,7 3 334 0 0,0-1 0 0 0,0-1-1 0 0,0 1 1 0 0,0-2 0 0 0,1 1 0 0 0,-1-1 0 0 0,0-1-1 0 0,2 0-462 0 0,16-2 2160 0 0,0-1 0 0 0,6-4-2160 0 0,-22 6 113 0 0,-1-1-1 0 0,1-1 1 0 0,-1 0-1 0 0,0 0 1 0 0,0-1-1 0 0,0-1 0 0 0,0 1 1 0 0,-1-2-1 0 0,0 1 1 0 0,0-1-1 0 0,-1 0 1 0 0,0-1-1 0 0,0 0 1 0 0,-1 0-1 0 0,0-1 0 0 0,0 0 1 0 0,-1 0-1 0 0,0-1 1 0 0,-1 0-1 0 0,0 1 1 0 0,0-2-113 0 0,1-7-98 0 0,-1 0 1 0 0,-1-1 0 0 0,0 1-1 0 0,-2-1 1 0 0,0 0 0 0 0,-1 0-1 0 0,-1-16 98 0 0,0 5-357 0 0,-4-15 357 0 0,4 43-3 0 0,0 0-1 0 0,0 0 1 0 0,-1 0 0 0 0,0 0-1 0 0,1 0 1 0 0,-1 1 0 0 0,0-1-1 0 0,0 0 1 0 0,0 1 0 0 0,0-1-1 0 0,0 0 1 0 0,0 1 0 0 0,0-1-1 0 0,0 1 1 0 0,-1 0 0 0 0,1-1 0 0 0,-2 0 3 0 0,3 2-7 0 0,-1-1 0 0 0,0 1 1 0 0,0-1-1 0 0,0 1 1 0 0,0-1-1 0 0,0 1 1 0 0,0-1-1 0 0,0 1 0 0 0,0 0 1 0 0,0 0-1 0 0,0 0 1 0 0,0 0-1 0 0,0-1 1 0 0,-1 1-1 0 0,1 0 0 0 0,0 1 1 0 0,0-1-1 0 0,0 0 1 0 0,0 0-1 0 0,0 0 1 0 0,0 1-1 0 0,0-1 0 0 0,0 0 1 0 0,0 1-1 0 0,0-1 1 0 0,0 1-1 0 0,0-1 1 0 0,1 1-1 0 0,-1 0 0 0 0,0-1 1 0 0,0 1-1 0 0,0 1 7 0 0,-5 4-46 0 0,0 0 0 0 0,1 1-1 0 0,0-1 1 0 0,1 1 0 0 0,-1 1-1 0 0,1-1 1 0 0,1 1-1 0 0,-1-1 1 0 0,-1 7 46 0 0,-4 16-164 0 0,-6 29 164 0 0,15-56 5 0 0,-14 80-71 0 0,9-47 82 0 0,2-16 74 0 0,2 0 1 0 0,0 0 0 0 0,1 0 0 0 0,2 13-91 0 0,-1-23 66 0 0,0 0 0 0 0,1 0 1 0 0,0-1-1 0 0,1 1 0 0 0,0-1 1 0 0,0 1-1 0 0,1-1 1 0 0,0 0-1 0 0,1 0 0 0 0,2 3-66 0 0,-5-9 54 0 0,1 0 1 0 0,0 0-1 0 0,-1 0 0 0 0,1 0 0 0 0,0 0 0 0 0,1 0 1 0 0,-1-1-1 0 0,0 1 0 0 0,1-1 0 0 0,0 0 0 0 0,-1 0 0 0 0,1 0 1 0 0,0-1-1 0 0,2 1-54 0 0,-3-1 40 0 0,-1 0 1 0 0,1-1-1 0 0,0 0 1 0 0,0 1-1 0 0,0-1 0 0 0,0 0 1 0 0,0 0-1 0 0,0-1 1 0 0,0 1-1 0 0,-1 0 1 0 0,1-1-1 0 0,0 0 1 0 0,0 0-1 0 0,0 0 1 0 0,-1 0-1 0 0,1 0 0 0 0,0 0 1 0 0,-1-1-1 0 0,0 1 1 0 0,1-1-1 0 0,0 0-40 0 0,32-28-516 0 0,2-5 516 0 0,-3 3-1226 0 0,5-2 1226 0 0,-22 20-178 0 0,-7 11 178 0 0,-8 3 19 0 0,0 0 0 0 0,0 1 0 0 0,0-1 0 0 0,0 1 0 0 0,0 0 0 0 0,0 0 0 0 0,0 0 0 0 0,0 0 0 0 0,-1 0 0 0 0,1 0 0 0 0,0 0 0 0 0,0 1 0 0 0,-1-1 0 0 0,1 0-1 0 0,-1 1 1 0 0,0 0 0 0 0,1 0-19 0 0,23 32 543 0 0,-22-28-430 0 0,5 5 191 0 0,-7-8-222 0 0,1 0 1 0 0,0 0 0 0 0,0 0 0 0 0,0 0 0 0 0,0 0 0 0 0,1-1 0 0 0,2 3-83 0 0,9 12 336 0 0,-13-15-317 0 0,1 0 0 0 0,-1 0-1 0 0,1 0 1 0 0,-1-1 0 0 0,1 1 0 0 0,0 0 0 0 0,-1 0 0 0 0,1-1-1 0 0,0 1 1 0 0,0-1 0 0 0,0 0 0 0 0,1 1 0 0 0,-1-1 0 0 0,2 0-19 0 0,7 4 304 0 0,1 1-994 0 0,-7-5-5610 0 0,-5-1-1507 0 0</inkml:trace>
  <inkml:trace contextRef="#ctx0" brushRef="#br0" timeOffset="-54442.897">9817 6771 16927 0 0,'0'0'498'0'0,"0"0"-9"0"0,1 1-312 0 0,4 3-210 0 0,0 1 1 0 0,-1-1-1 0 0,0 1 0 0 0,0-1 0 0 0,0 1 0 0 0,0 0 0 0 0,-1 1 0 0 0,2 4 33 0 0,9 11-247 0 0,-6-9 92 0 0,-1 0 1 0 0,0 1-1 0 0,-1 0 0 0 0,0 0 1 0 0,1 9 154 0 0,5 17-5226 0 0,-5-22 236 0 0</inkml:trace>
  <inkml:trace contextRef="#ctx0" brushRef="#br0" timeOffset="-53956.73">9966 7052 12840 0 0,'0'0'289'0'0,"0"0"40"0"0,0 0 23 0 0,2 1-36 0 0,16 25 664 0 0,-8-3 1655 0 0,-7-16-2004 0 0,0 0 1 0 0,0 0-1 0 0,-1 0 1 0 0,0 1-1 0 0,0 0-631 0 0,-1-5 138 0 0,-1 1 0 0 0,1 0 0 0 0,-1 0 0 0 0,0 0 0 0 0,0-1 0 0 0,0 1 0 0 0,0 0 0 0 0,0 0 0 0 0,-1 0 0 0 0,0 1-138 0 0,-2 3 481 0 0,6-9 295 0 0,6-14-224 0 0,-3 0-675 0 0,1 1 0 0 0,0 0 0 0 0,1 0 0 0 0,0 0 0 0 0,2 1 0 0 0,-1 1 0 0 0,2-1 0 0 0,8-7 123 0 0,-15 16-15 0 0,0 1-1 0 0,0-1 1 0 0,0 1 0 0 0,1 0-1 0 0,-1 0 1 0 0,1 0-1 0 0,0 1 1 0 0,0 0-1 0 0,-1 0 1 0 0,2 0 0 0 0,-1 0-1 0 0,0 1 1 0 0,0 0-1 0 0,1 0 16 0 0,-3 0-9 0 0,1 1 0 0 0,-1 0-1 0 0,0 0 1 0 0,1 0-1 0 0,-1 1 1 0 0,0-1 0 0 0,0 1-1 0 0,1 0 1 0 0,-1 0-1 0 0,0 0 1 0 0,0 0 0 0 0,0 0-1 0 0,0 1 1 0 0,0-1-1 0 0,0 1 1 0 0,-1 0 0 0 0,1 0-1 0 0,0 0 1 0 0,-1 0-1 0 0,0 0 1 0 0,1 1 0 0 0,-1-1-1 0 0,1 2 10 0 0,10 14 68 0 0,0-2-1 0 0,2 0 0 0 0,0 0 0 0 0,0-2 0 0 0,18 14-67 0 0,-29-26 56 0 0,1 1-1 0 0,-1-1 0 0 0,1 1 1 0 0,0-1-1 0 0,0-1 0 0 0,0 1 1 0 0,0-1-1 0 0,0 0 1 0 0,0 0-1 0 0,0 0 0 0 0,0-1 1 0 0,0 1-1 0 0,1-1 0 0 0,-1-1 1 0 0,0 1-1 0 0,0-1 0 0 0,0 0 1 0 0,0 0-1 0 0,0 0 0 0 0,0-1 1 0 0,0 1-1 0 0,0-1 1 0 0,0-1-1 0 0,-1 1 0 0 0,4-3-55 0 0,-2 1-6 0 0,-2 1-27 0 0,0 0-1 0 0,0 0 1 0 0,-1-1 0 0 0,1 1 0 0 0,-1-1 0 0 0,0 0-1 0 0,1 0 1 0 0,-2 0 0 0 0,2-1 33 0 0,0-2-134 0 0,-1 1 1 0 0,1-1-1 0 0,-1 0 1 0 0,-1 0-1 0 0,1 0 1 0 0,-1 0-1 0 0,0 0 1 0 0,-1-1-1 0 0,1 1 1 0 0,-2-1-1 0 0,1 1 1 0 0,-1 0-1 0 0,0-1 1 0 0,-1 0 133 0 0,1 6-13 0 0,0 1-1 0 0,0 0 1 0 0,0 0 0 0 0,0-1 0 0 0,-1 1 0 0 0,1 0 0 0 0,-1 0-1 0 0,1-1 1 0 0,-1 1 0 0 0,1 0 0 0 0,-1 0 0 0 0,0 0 0 0 0,1 0-1 0 0,-1 0 1 0 0,0 0 0 0 0,0 0 0 0 0,0 0 0 0 0,0 0 0 0 0,0 0 0 0 0,0 0-1 0 0,0 1 1 0 0,0-1 0 0 0,0 0 0 0 0,-1 1 0 0 0,1-1 0 0 0,0 0 13 0 0,0 1 11 0 0,-1 0 1 0 0,1 0 0 0 0,0 0 0 0 0,0 0-1 0 0,0 0 1 0 0,-1 0 0 0 0,1 0-1 0 0,0 0 1 0 0,0 1 0 0 0,0-1 0 0 0,0 0-1 0 0,-1 1 1 0 0,1-1 0 0 0,0 0 0 0 0,0 1-1 0 0,0 0 1 0 0,0-1 0 0 0,0 1-1 0 0,0 0 1 0 0,0-1 0 0 0,0 1 0 0 0,1 0-1 0 0,-1 0 1 0 0,0 0 0 0 0,0 0 0 0 0,0 0-1 0 0,0 1-11 0 0,-2 3 32 0 0,-1 1-1 0 0,1 0 0 0 0,0 0 0 0 0,1 0 1 0 0,0 0-1 0 0,-1 0 0 0 0,2 1 1 0 0,-1-1-1 0 0,1 1 0 0 0,0-1 1 0 0,1 1-1 0 0,-1 4-31 0 0,1-7 39 0 0,0 0 0 0 0,0 0 0 0 0,1 0 1 0 0,-1-1-1 0 0,1 1 0 0 0,0 0 0 0 0,0 0 0 0 0,0 0 1 0 0,0 0-1 0 0,1-1 0 0 0,0 1 0 0 0,0-1 0 0 0,0 1 1 0 0,0-1-1 0 0,0 0 0 0 0,1 1 0 0 0,-1-1 0 0 0,1 0 1 0 0,0-1-1 0 0,0 1 0 0 0,2 1-39 0 0,9 5 290 0 0,0-1 0 0 0,1 0 0 0 0,0-2 0 0 0,0 1 0 0 0,0-2 0 0 0,10 2-290 0 0,36 7-1083 0 0,1-6-5249 0 0,-34-5-1287 0 0</inkml:trace>
  <inkml:trace contextRef="#ctx0" brushRef="#br0" timeOffset="-51127.961">11336 6976 12480 0 0,'-7'0'726'0'0,"6"0"-694"0"0,-1 0 0 0 0,0 0 0 0 0,1 0 0 0 0,-1 0 0 0 0,0 0 0 0 0,1 0 0 0 0,-1 1 0 0 0,1-1 0 0 0,-1 1 0 0 0,0-1 0 0 0,0 1-32 0 0,-1 0 336 0 0,2 0 270 0 0,-5 5 654 0 0,2 0-838 0 0,1 1 1 0 0,0-1-1 0 0,1 1 1 0 0,-1-1 0 0 0,1 1-1 0 0,1 0 1 0 0,-1 0 0 0 0,1 0-1 0 0,0 0 1 0 0,1 5-423 0 0,-1-5 164 0 0,-7 118 799 0 0,7-104-846 0 0,1-1 0 0 0,1 13-117 0 0,1 15 103 0 0,-1 37 84 0 0,2-58 121 0 0,0-5-1015 0 0,-4-6-3700 0 0,1-18 2606 0 0,-3-4-13 0 0</inkml:trace>
  <inkml:trace contextRef="#ctx0" brushRef="#br0" timeOffset="-50376.146">11270 7048 11488 0 0,'5'-7'197'0'0,"-1"0"0"0"0,1 1 0 0 0,1 0 0 0 0,-1 0 0 0 0,1 0 0 0 0,0 0-197 0 0,-3 4 139 0 0,0 0-1 0 0,1 0 0 0 0,-1 0 0 0 0,1 0 0 0 0,-1 0 0 0 0,1 1 0 0 0,0-1 0 0 0,0 1 0 0 0,0 0 0 0 0,0 0 0 0 0,0 0 1 0 0,3 1-139 0 0,-2-1 202 0 0,1 1 0 0 0,-1 0 1 0 0,0 0-1 0 0,0 1 0 0 0,1-1 1 0 0,-1 1-1 0 0,0 1 0 0 0,0-1 1 0 0,0 1-1 0 0,0-1 0 0 0,0 1 1 0 0,0 1-1 0 0,0-1 0 0 0,-1 1 1 0 0,1 0-1 0 0,-1 0 0 0 0,2 1-202 0 0,-4-2 76 0 0,4 4 207 0 0,-1 1-1 0 0,0-1 1 0 0,0 1-1 0 0,0 0-282 0 0,-3-4 72 0 0,0 1-1 0 0,-1-1 1 0 0,0 0-1 0 0,1 0 1 0 0,-1 1-1 0 0,-1-1 1 0 0,1 1-1 0 0,0-1 1 0 0,-1 1-1 0 0,0-1 0 0 0,0 3-71 0 0,0-1 43 0 0,0 0 0 0 0,-1 0 0 0 0,0 1 0 0 0,0-1 0 0 0,0 0-1 0 0,0 0 1 0 0,-1 0 0 0 0,0 0 0 0 0,0-1 0 0 0,-1 1-1 0 0,1 0 1 0 0,-1-1 0 0 0,0 1 0 0 0,0-1 0 0 0,0 0 0 0 0,-1 0-1 0 0,0 0-42 0 0,-4 3 45 0 0,1-1-1 0 0,-1 0 0 0 0,1 0 0 0 0,-1-1 0 0 0,-1 0 0 0 0,1-1 1 0 0,-1 1-1 0 0,-8 1-44 0 0,-2 2-18 0 0,-16 6-180 0 0,33-14 110 0 0,0 1-1 0 0,0-1 0 0 0,0 1 0 0 0,0-1 0 0 0,0 0 1 0 0,0 1-1 0 0,-1-1 0 0 0,1 0 0 0 0,0-1 1 0 0,0 1-1 0 0,0 0 0 0 0,0-1 0 0 0,-1 1 89 0 0,1-1-360 0 0,2 1-34 0 0,0 0-20 0 0,1-2 303 0 0,-1 0-1 0 0,0 0 0 0 0,1 0 0 0 0,-1 1 0 0 0,1-1 1 0 0,-1 0-1 0 0,1 0 0 0 0,0 0 0 0 0,0 0 0 0 0,0 1 1 0 0,0-1-1 0 0,0 0 0 0 0,0 1 0 0 0,0-1 0 0 0,1 0 112 0 0,22-21-788 0 0,-21 19 620 0 0,14-10-338 0 0,-1 1 0 0 0,2 0-1 0 0,-1 1 1 0 0,2 1 0 0 0,5-2 506 0 0,-13 7-71 0 0,1 1 1 0 0,0 0-1 0 0,0 1 1 0 0,0 1 0 0 0,0-1-1 0 0,1 2 1 0 0,-1 0-1 0 0,1 0 1 0 0,6 1 70 0 0,-11 1 305 0 0,0 1 0 0 0,0 0 1 0 0,0 0-1 0 0,0 0 0 0 0,0 1 0 0 0,0 1 0 0 0,0-1 1 0 0,-1 1-1 0 0,1 0 0 0 0,-1 1 0 0 0,0 0 1 0 0,2 1-306 0 0,5 4 512 0 0,-11-7-385 0 0,0-1 1 0 0,0 1-1 0 0,0 0 1 0 0,-1 0-1 0 0,1 0 1 0 0,-1 0-1 0 0,1 1 1 0 0,-1-1-1 0 0,0 1 0 0 0,1-1 1 0 0,-1 1-1 0 0,-1 0 1 0 0,1 0-1 0 0,0 0 1 0 0,-1 0-1 0 0,1 1-127 0 0,2 6 350 0 0,-3-7-296 0 0,-1-1 1 0 0,1 0-1 0 0,0 0 0 0 0,-1 0 1 0 0,1 1-1 0 0,-1-1 0 0 0,0 0 1 0 0,0 1-1 0 0,1-1 0 0 0,-2 0 1 0 0,1 1-1 0 0,0-1 0 0 0,-1 1-54 0 0,1 2 103 0 0,-1-1-45 0 0,1-1-1 0 0,-1 1 1 0 0,0-1-1 0 0,0 0 1 0 0,0 1-1 0 0,0-1 1 0 0,-1 0 0 0 0,1 1-1 0 0,-1-1 1 0 0,0 0-1 0 0,0 1-57 0 0,2-4 11 0 0,-1 0 0 0 0,1 0-1 0 0,0 0 1 0 0,0 0-1 0 0,0 0 1 0 0,0 0 0 0 0,0 0-1 0 0,0 0 1 0 0,0 1 0 0 0,0-1-1 0 0,0 0 1 0 0,0 0-1 0 0,0 0 1 0 0,0 0 0 0 0,0 0-1 0 0,0 0 1 0 0,0 0 0 0 0,0 0-1 0 0,0 0 1 0 0,-1 0-1 0 0,1 0 1 0 0,0 0 0 0 0,0 0-1 0 0,0 1 1 0 0,0-1 0 0 0,0 0-1 0 0,0 0 1 0 0,0 0-1 0 0,0 0 1 0 0,0 0 0 0 0,-1 0-1 0 0,1 0 1 0 0,0 0 0 0 0,0 0-1 0 0,0 0 1 0 0,0 0-1 0 0,0 0 1 0 0,0 0 0 0 0,0 0-1 0 0,0 0 1 0 0,-1-1 0 0 0,1 1-1 0 0,0 0 1 0 0,0 0-1 0 0,0 0 1 0 0,0 0 0 0 0,0 0-1 0 0,0 0 1 0 0,0 0 0 0 0,0 0-1 0 0,0 0 1 0 0,0 0-1 0 0,-1 0 1 0 0,1 0 0 0 0,0 0-1 0 0,0 0 1 0 0,0-1-11 0 0,-1-8 100 0 0,3-14-180 0 0,2 11-4 0 0,1-1 1 0 0,0 1-1 0 0,0 0 1 0 0,1 0-1 0 0,1 1 1 0 0,0-1-1 0 0,0 2 1 0 0,1-1 0 0 0,1 1-1 0 0,0 0 1 0 0,0 1-1 0 0,1 0 1 0 0,0 0-1 0 0,0 1 1 0 0,10-5 83 0 0,-14 10-97 0 0,1 0 1 0 0,-1 0 0 0 0,1 1 0 0 0,0-1-1 0 0,4 0 97 0 0,-8 3-1 0 0,3 1-10 0 0,-3 0 41 0 0,-1 1 0 0 0,1-1-1 0 0,-1 1 1 0 0,0 0 0 0 0,0 0-1 0 0,0 0 1 0 0,0 0-1 0 0,0 0 1 0 0,-1 1 0 0 0,1-1-1 0 0,0 0 1 0 0,-1 1-1 0 0,0-1 1 0 0,0 1 0 0 0,1 0-1 0 0,-1-1 1 0 0,-1 1 0 0 0,1 2-30 0 0,0 3 99 0 0,0 0 0 0 0,0 0 0 0 0,-1 0 0 0 0,-1 0 0 0 0,0 6-99 0 0,0-6 45 0 0,0 0 1 0 0,1 0 0 0 0,0 0 0 0 0,0 0 0 0 0,1-1 0 0 0,0 1 0 0 0,0 0-46 0 0,2 2 24 0 0,-2-5 23 0 0,0-1 0 0 0,0 1 0 0 0,1 0 0 0 0,0-1 0 0 0,0 1 1 0 0,1 2-48 0 0,-2-6 13 0 0,0 0 0 0 0,-1 0 1 0 0,1-1-1 0 0,0 1 1 0 0,0 0-1 0 0,-1 0 0 0 0,1 0 1 0 0,0-1-1 0 0,0 1 1 0 0,0-1-1 0 0,0 1 1 0 0,0 0-1 0 0,0-1 0 0 0,0 0 1 0 0,0 1-1 0 0,0-1 1 0 0,0 0-1 0 0,0 1 0 0 0,0-1 1 0 0,1 0-1 0 0,-1 0 1 0 0,0 0-1 0 0,0 0 0 0 0,0 0 1 0 0,0 0-1 0 0,0 0 1 0 0,0 0-1 0 0,1-1 1 0 0,-1 1-1 0 0,0 0 0 0 0,0-1-13 0 0,1 1 27 0 0,0-1 1 0 0,1 0-1 0 0,-1-1 0 0 0,0 1 0 0 0,0 0 0 0 0,0-1 0 0 0,0 1 0 0 0,0-1 1 0 0,-1 1-1 0 0,1-1 0 0 0,0 0 0 0 0,-1 0 0 0 0,1 0 0 0 0,-1 0 0 0 0,1 0 1 0 0,-1 0-1 0 0,0 0 0 0 0,0 0 0 0 0,0-1 0 0 0,0 1 0 0 0,-1 0 0 0 0,1-1-27 0 0,1-5 86 0 0,0 0 0 0 0,-1 0-1 0 0,0 0 1 0 0,0 0 0 0 0,-1-8-86 0 0,0 5 2 0 0,0-1-1 0 0,-1 1 1 0 0,-1-1 0 0 0,0 1 0 0 0,0 0 0 0 0,-1-1 0 0 0,-1 1 0 0 0,0 0 0 0 0,-5-9-2 0 0,-9-29-3279 0 0,17 46-3692 0 0</inkml:trace>
  <inkml:trace contextRef="#ctx0" brushRef="#br0" timeOffset="-50102.876">12368 6716 15200 0 0,'0'-1'46'0'0,"-1"0"0"0"0,0 1 0 0 0,1-1 1 0 0,-1 0-1 0 0,0 1 0 0 0,0-1 0 0 0,1 1 1 0 0,-1-1-1 0 0,0 1 0 0 0,0-1 0 0 0,0 1 1 0 0,0 0-1 0 0,1-1 0 0 0,-1 1 0 0 0,0 0 1 0 0,0 0-1 0 0,0 0 0 0 0,0-1 0 0 0,0 1-46 0 0,-1 1 18 0 0,0-1 0 0 0,1 1-1 0 0,-1-1 1 0 0,1 1 0 0 0,-1 0 0 0 0,0-1-1 0 0,1 1 1 0 0,0 0 0 0 0,-1 0-1 0 0,0 1-16 0 0,-6 4 164 0 0,1 0 0 0 0,-1 0 0 0 0,2 0 0 0 0,-1 1 1 0 0,1 0-1 0 0,0 1 0 0 0,0-1 0 0 0,1 1 1 0 0,0 1-1 0 0,0-1 0 0 0,1 0 0 0 0,0 1 1 0 0,1 0-1 0 0,-1 3-165 0 0,-3 7 451 0 0,3-8-186 0 0,0 1 0 0 0,1-1 1 0 0,0 1-1 0 0,0 3-265 0 0,1 3 138 0 0,-2 12 148 0 0,1 0 0 0 0,2 3-286 0 0,1-26 39 0 0,0 39 271 0 0,1-1 0 0 0,7 32-310 0 0,-6-56 71 0 0,0 0 1 0 0,-2 0-1 0 0,0 0 0 0 0,-2 5-71 0 0,2-23-98 0 0,-1-1 0 0 0,1 1 0 0 0,-1-1 0 0 0,0 1 0 0 0,1-1-1 0 0,-1 0 1 0 0,0 1 0 0 0,0-1 0 0 0,-1 0 0 0 0,1 0 0 0 0,0 0 0 0 0,-1 0-1 0 0,0 0 1 0 0,1 0 0 0 0,-1 0 0 0 0,0 0 0 0 0,0-1 0 0 0,0 1 0 0 0,0-1 0 0 0,0 1-1 0 0,0-1 1 0 0,0 0 0 0 0,-1 0 98 0 0,-9 3-1327 0 0</inkml:trace>
  <inkml:trace contextRef="#ctx0" brushRef="#br0" timeOffset="-49821.776">12207 7045 13704 0 0,'5'-2'193'0'0,"1"0"0"0"0,0 1 0 0 0,0-1 1 0 0,0 1-1 0 0,0 0 0 0 0,0 0 0 0 0,0 1 1 0 0,0 0-1 0 0,0 0 0 0 0,0 1 0 0 0,0-1 1 0 0,0 1-1 0 0,0 0 0 0 0,0 1 0 0 0,0 0 0 0 0,5 1-193 0 0,11 8 1580 0 0,-7-5-793 0 0,-1 1 1 0 0,0 1-1 0 0,0 0 0 0 0,-1 0 0 0 0,1 2-787 0 0,8 6 875 0 0,-13-10-675 0 0,-1 0 0 0 0,0 1 0 0 0,0 0 0 0 0,0 1-200 0 0,-7-7-437 0 0,7 1-2119 0 0,-6-2-5061 0 0</inkml:trace>
  <inkml:trace contextRef="#ctx0" brushRef="#br0" timeOffset="-49556.168">12546 6698 15016 0 0,'0'0'440'0'0,"0"0"-6"0"0,12-6-260 0 0,-11 5-88 0 0,0 1 1 0 0,0-1-1 0 0,0 0 1 0 0,1 0-1 0 0,-1 1 1 0 0,0-1-1 0 0,0 1 1 0 0,1-1-1 0 0,-1 1 1 0 0,0 0-1 0 0,0-1 1 0 0,1 1-87 0 0,7-2 1235 0 0,-8 1-418 0 0,-1 1 14 0 0,1-1-485 0 0,-1 0 0 0 0,1 0-1 0 0,0 0 1 0 0,0 1 0 0 0,0-1 0 0 0,1 0 0 0 0,-1 0 0 0 0,0 1 0 0 0,0-1 0 0 0,0 1 0 0 0,0-1 0 0 0,1 1-346 0 0,6-5 799 0 0,-1 0-818 0 0,-6 12-313 0 0,0 2 390 0 0,1 14-117 0 0,-1 0 0 0 0,-1 0 0 0 0,-1 0 0 0 0,-2 0 0 0 0,-4 22 59 0 0,0 8-52 0 0,-1 7-358 0 0,1-13-1809 0 0,3-1-1 0 0,1 9 2220 0 0,3-46-7198 0 0</inkml:trace>
  <inkml:trace contextRef="#ctx0" brushRef="#br0" timeOffset="-49121.47">12783 6818 16328 0 0,'0'0'365'0'0,"0"0"56"0"0,0 0 27 0 0,0 0-48 0 0,1 6-243 0 0,13 69 391 0 0,-9-41 1120 0 0,7 20-1668 0 0,-10-46 133 0 0,1 1 0 0 0,0-1 0 0 0,1 0 0 0 0,-1 0-1 0 0,1-1 1 0 0,1 1 0 0 0,0-1 0 0 0,4 6-133 0 0,-7-10 42 0 0,1-1 1 0 0,-1 1-1 0 0,1-1 1 0 0,-1 1-1 0 0,1-1 1 0 0,0 0-1 0 0,0 0 1 0 0,0 0-1 0 0,1 0 1 0 0,-1-1-1 0 0,0 1 1 0 0,1-1-1 0 0,-1 0 1 0 0,0 0-1 0 0,1 0 1 0 0,0 0-1 0 0,-1-1 1 0 0,1 1-1 0 0,-1-1 1 0 0,1 0-1 0 0,0 0 1 0 0,0 0-43 0 0,-1-1 19 0 0,0 0 0 0 0,0 0 0 0 0,0 0 0 0 0,0 0 1 0 0,0-1-1 0 0,0 1 0 0 0,0-1 0 0 0,0 1 0 0 0,-1-1 1 0 0,1 0-1 0 0,-1 0 0 0 0,1 0 0 0 0,-1-1 0 0 0,0 1 1 0 0,0-1-1 0 0,0 1 0 0 0,0-1 0 0 0,1-2-19 0 0,1-2 28 0 0,0 1 0 0 0,0-1 0 0 0,-1 0 0 0 0,-1 0 0 0 0,1 0 0 0 0,-1 0 0 0 0,1-5-28 0 0,0-4-83 0 0,-1 0-1 0 0,-1 1 1 0 0,0-15 83 0 0,-1 25-22 0 0,0 1 0 0 0,0-1 1 0 0,-1 0-1 0 0,0 0 0 0 0,0 0 0 0 0,0 1 1 0 0,-1-1-1 0 0,1 0 0 0 0,-1 1 0 0 0,0 0 1 0 0,0-1-1 0 0,-1 1 0 0 0,1 0 0 0 0,-3-2 22 0 0,5 5-5 0 0,0 1 0 0 0,-1-1-1 0 0,1 1 1 0 0,-1-1 0 0 0,1 1 0 0 0,-1-1-1 0 0,0 1 1 0 0,1-1 0 0 0,-1 1-1 0 0,0 0 1 0 0,1-1 0 0 0,-1 1-1 0 0,0 0 1 0 0,1 0 0 0 0,-1-1-1 0 0,0 1 1 0 0,1 0 0 0 0,-1 0 0 0 0,0 0-1 0 0,0 0 1 0 0,1 0 0 0 0,-1 0-1 0 0,0 0 1 0 0,1 0 0 0 0,-1 0-1 0 0,0 0 1 0 0,0 0 0 0 0,1 1 0 0 0,-1-1-1 0 0,0 0 1 0 0,1 0 0 0 0,-1 1-1 0 0,0-1 1 0 0,1 1 0 0 0,-1-1-1 0 0,1 0 1 0 0,-1 1 5 0 0,-1 0 1 0 0,1 1-1 0 0,-1-1 0 0 0,1 1 1 0 0,-1 0-1 0 0,1-1 0 0 0,-1 1 1 0 0,1 0-1 0 0,0 0 1 0 0,0 0-1 0 0,0 0 0 0 0,0 2 0 0 0,0 1 20 0 0,0 1 0 0 0,0-1 0 0 0,0 1-1 0 0,1-1 1 0 0,0 1 0 0 0,0 0 0 0 0,1-1 0 0 0,-1 1-1 0 0,1-1 1 0 0,0 1 0 0 0,1-1 0 0 0,0 1-20 0 0,1 8 104 0 0,-1-8 1 0 0,1 1 1 0 0,0 0-1 0 0,0-1 1 0 0,0 1-1 0 0,1-1 1 0 0,0 0 0 0 0,1-1-1 0 0,-1 1 1 0 0,1-1-1 0 0,0 1 1 0 0,0-1-1 0 0,6 4-105 0 0,0-2 133 0 0,-1 0-1 0 0,1-1 0 0 0,1 0 1 0 0,-1-1-1 0 0,10 3-132 0 0,64 19-63 0 0,-50-17-241 0 0,-24-7-85 0 0,0-1 0 0 0,0 0 0 0 0,2 0 389 0 0,9 0-608 0 0</inkml:trace>
  <inkml:trace contextRef="#ctx0" brushRef="#br0" timeOffset="42155.327">17625 10171 17967 0 0,'0'0'407'0'0,"0"0"60"0"0,0 0 23 0 0,0 0-51 0 0,-1 1-290 0 0,-13 17 387 0 0,-1-2-1 0 0,0 1 1 0 0,-10 5-536 0 0,3-1 1073 0 0,-14 16-1073 0 0,27-26 71 0 0,-3 2-28 0 0,1 0 1 0 0,1 1-1 0 0,0 1 1 0 0,1-1-1 0 0,0 3-43 0 0,0 10 6 0 0,8-26 1 0 0,1 1 1 0 0,0-1-1 0 0,-1 0 1 0 0,1 1-1 0 0,0-1 1 0 0,0 0-1 0 0,0 0 1 0 0,0 1-1 0 0,0-1 1 0 0,0 0-1 0 0,0 1 1 0 0,1-1-1 0 0,-1 0 1 0 0,0 1-1 0 0,1-1 1 0 0,-1 0-1 0 0,1 0 1 0 0,-1 0-1 0 0,1 1-7 0 0,0-1 7 0 0,-1-1 0 0 0,1 1 0 0 0,-1-1 0 0 0,1 1 0 0 0,-1-1 0 0 0,1 1 0 0 0,0-1 0 0 0,-1 1 0 0 0,1-1 0 0 0,0 0 0 0 0,-1 1-1 0 0,1-1 1 0 0,0 0 0 0 0,-1 0 0 0 0,1 1 0 0 0,0-1 0 0 0,0 0 0 0 0,-1 0 0 0 0,1 0 0 0 0,0 0 0 0 0,0 0 0 0 0,-1 0 0 0 0,1 0 0 0 0,0 0-1 0 0,0 0 1 0 0,-1 0 0 0 0,2-1-7 0 0,0 1 25 0 0,3-1 15 0 0,0-1 0 0 0,-1 1 0 0 0,1-1 0 0 0,-1 0 0 0 0,1 0 0 0 0,-1 0-1 0 0,1 0 1 0 0,-1-1 0 0 0,0 0 0 0 0,0 0 0 0 0,-1 0 0 0 0,1 0 0 0 0,0-1 0 0 0,-1 1-1 0 0,2-3-39 0 0,6-8-48 0 0,0-1 0 0 0,-1 1 0 0 0,5-12 48 0 0,2-4-252 0 0,-2-1 0 0 0,0 0 1 0 0,-2-1-1 0 0,-2-1 0 0 0,1-8 252 0 0,-7 23-12 0 0,-2 0 0 0 0,0-1 0 0 0,-1 1 0 0 0,-1-1 0 0 0,-1 0-1 0 0,0 1 1 0 0,-1-1 0 0 0,-2 1 0 0 0,1-1 0 0 0,-4-9 12 0 0,5 28 8 0 0,-1-9 30 0 0,0 1 1 0 0,-1 0-1 0 0,0 0 1 0 0,-3-5-39 0 0,5 11-4 0 0,0 1 0 0 0,0-1-1 0 0,0 1 1 0 0,0 0 0 0 0,0-1 0 0 0,0 1 0 0 0,0 0-1 0 0,-1 0 1 0 0,1-1 0 0 0,0 1 0 0 0,-1 0 0 0 0,0 0 4 0 0,1 1-8 0 0,1-1 0 0 0,-1 1 0 0 0,0 0 0 0 0,0 0 0 0 0,0 0 0 0 0,0-1 0 0 0,1 1 0 0 0,-1 0 1 0 0,0 0-1 0 0,0 0 0 0 0,0 0 0 0 0,0 1 0 0 0,1-1 0 0 0,-1 0 0 0 0,0 0 0 0 0,0 0 0 0 0,0 1 1 0 0,0-1-1 0 0,1 0 0 0 0,-1 1 0 0 0,0-1 0 0 0,0 1 0 0 0,1-1 0 0 0,-1 1 0 0 0,0-1 8 0 0,-2 3 0 0 0,1-1-1 0 0,0 1 0 0 0,-1-1 0 0 0,1 1 0 0 0,0 0 0 0 0,0 0 1 0 0,0 0-1 0 0,1 0 0 0 0,-1 0 0 0 0,1 0 0 0 0,0 1 0 0 0,-1-1 1 0 0,2 0-1 0 0,-1 1 0 0 0,0-1 0 0 0,0 3 1 0 0,-1 10 1 0 0,1 0 0 0 0,1 0-1 0 0,0 1 0 0 0,0-5-1 0 0,2 58 81 0 0,3 0 0 0 0,3-1 0 0 0,17 68-80 0 0,-19-108 3 0 0,-1-5-1 0 0,1-1 0 0 0,3 7-2 0 0,-7-23 17 0 0,0-1-1 0 0,1 0 0 0 0,0 0 1 0 0,0 0-1 0 0,1 0 0 0 0,0 0 1 0 0,0-1-1 0 0,0 1 1 0 0,1-1-1 0 0,1 1-16 0 0,-4-4 20 0 0,1 0 1 0 0,0 0-1 0 0,-1 0 1 0 0,1 0-1 0 0,0-1 0 0 0,0 1 1 0 0,0-1-1 0 0,0 0 1 0 0,0 0-1 0 0,0 0 0 0 0,0 0 1 0 0,1 0-1 0 0,-1-1 1 0 0,3 1-21 0 0,-1-1 31 0 0,0 0 1 0 0,0-1 0 0 0,0 1 0 0 0,0-1-1 0 0,0 0 1 0 0,0 0 0 0 0,0-1-1 0 0,0 0 1 0 0,1 0-32 0 0,4-3-13 0 0,0 0 0 0 0,0-1 0 0 0,-1 0 1 0 0,0 0-1 0 0,0-1 0 0 0,0 0 0 0 0,-1-1 0 0 0,4-5 13 0 0,9-11-516 0 0,-1-1 0 0 0,-1 0 0 0 0,9-17 516 0 0,-22 31-273 0 0,0 1 0 0 0,-1-1-1 0 0,0 0 1 0 0,-1 0 0 0 0,0-1-1 0 0,0 1 1 0 0,-1-1 0 0 0,-1 0-1 0 0,0 0 1 0 0,-1 0-1 0 0,0 0 274 0 0,-1 10 43 0 0,0-1-1 0 0,0 1 1 0 0,-1-1 0 0 0,1 1-1 0 0,0-1 1 0 0,-1 1-1 0 0,0-1 1 0 0,1 1-1 0 0,-1 0 1 0 0,0 0-1 0 0,0-1 1 0 0,-1 1-1 0 0,1 0 1 0 0,0 0-1 0 0,-2-1-42 0 0,2 2 30 0 0,0 0-1 0 0,0 0 1 0 0,1 1-1 0 0,-1-1 0 0 0,0 1 1 0 0,0-1-1 0 0,0 1 1 0 0,0-1-1 0 0,0 1 1 0 0,-1 0-1 0 0,1-1 0 0 0,0 1 1 0 0,0 0-1 0 0,0 0 1 0 0,0 0-1 0 0,0 0 1 0 0,0 0-1 0 0,0 0 0 0 0,-1 0 1 0 0,1 0-1 0 0,0 0 1 0 0,0 0-1 0 0,0 1 1 0 0,0-1-1 0 0,0 0 0 0 0,0 1 1 0 0,0-1-1 0 0,0 1 1 0 0,0-1-1 0 0,0 1 1 0 0,0 0-1 0 0,0-1 1 0 0,0 1-1 0 0,1 0 0 0 0,-2 0-29 0 0,-2 3 90 0 0,0 1 0 0 0,0-1 0 0 0,0 1-1 0 0,1-1 1 0 0,0 1 0 0 0,0 0 0 0 0,0 1 0 0 0,0-1-1 0 0,1 0 1 0 0,0 1 0 0 0,0 0 0 0 0,0-1-1 0 0,1 1 1 0 0,0 0 0 0 0,0 0 0 0 0,0 0 0 0 0,1 0-1 0 0,0 1-89 0 0,0 1 162 0 0,0 0 0 0 0,1 0 0 0 0,0 0 0 0 0,0 0 0 0 0,1 0-1 0 0,0 0 1 0 0,1 0 0 0 0,-1-1 0 0 0,2 1 0 0 0,-1-1 0 0 0,1 0-1 0 0,0 1 1 0 0,3 2-162 0 0,-3-5 118 0 0,-1 0 0 0 0,1 0 0 0 0,1 0 0 0 0,-1-1 0 0 0,1 1 0 0 0,-1-1 0 0 0,1 0 0 0 0,1-1 0 0 0,-1 1 0 0 0,0-1 0 0 0,1 0 0 0 0,1 0-118 0 0,6 1 171 0 0,1 0 0 0 0,0-1-1 0 0,0 0 1 0 0,0-2 0 0 0,13 1-171 0 0,-9 1-580 0 0,-14-2 357 0 0,0-1 0 0 0,0 1 0 0 0,0-1-1 0 0,0 0 1 0 0,0 0 0 0 0,0 0 223 0 0,9-3-743 0 0</inkml:trace>
  <inkml:trace contextRef="#ctx0" brushRef="#br0" timeOffset="40059.966">14253 10301 12208 0 0,'7'-21'1325'0'0,"-8"17"-1294"0"0,0 4 70 0 0,1 0 26 0 0,0 0 1 0 0,0 0-6 0 0,0 6 33 0 0,0 0 0 0 0,-1 0-1 0 0,0-1 1 0 0,-1 5-155 0 0,1-7 61 0 0,1-1-1 0 0,0 0 1 0 0,0 1-1 0 0,0-1 1 0 0,1 1 0 0 0,-1-1-1 0 0,1 0 1 0 0,-1 1 0 0 0,1-1-1 0 0,0 2-60 0 0,4 18 338 0 0,-4-8-158 0 0,0 0 1 0 0,1 0-1 0 0,2 3-180 0 0,1 15 118 0 0,-4-30-109 0 0,-1 1 0 0 0,1-1 1 0 0,0 1-1 0 0,-1-1 1 0 0,1 1-1 0 0,1-1 1 0 0,0 2-10 0 0,-1-2 8 0 0,0-1 0 0 0,-1 1 1 0 0,1 0-1 0 0,0 0 0 0 0,0-1 1 0 0,-1 1-1 0 0,1 0 0 0 0,-1 0 1 0 0,0 0-1 0 0,1 2-8 0 0,-2-4 16 0 0,1 1-1 0 0,0-1 1 0 0,0 1 0 0 0,0 0 0 0 0,0-1 0 0 0,0 1-1 0 0,0-1 1 0 0,1 1 0 0 0,-1-1 0 0 0,0 1-1 0 0,0 0 1 0 0,0-1 0 0 0,0 1 0 0 0,1-1 0 0 0,-1 1-1 0 0,0-1 1 0 0,0 1 0 0 0,1 0-16 0 0,-1-1 30 0 0,1 0-1 0 0,-1 0 1 0 0,0 0-1 0 0,0 0 1 0 0,1 0-1 0 0,-1 0 1 0 0,0 0-1 0 0,0 0 1 0 0,1-1-1 0 0,-1 1 1 0 0,0 0-1 0 0,0 0 1 0 0,1 0 0 0 0,-1 0-1 0 0,0 0 1 0 0,0 0-1 0 0,0-1 1 0 0,1 1-1 0 0,-1 0 1 0 0,0 0-1 0 0,0 0 1 0 0,0 0-1 0 0,0-1 1 0 0,1 1 0 0 0,-1 0-1 0 0,0 0 1 0 0,0 0-1 0 0,0-1-29 0 0,2-1 91 0 0,0-1 1 0 0,-1 0-1 0 0,1 1 0 0 0,-1-1 0 0 0,0 0 0 0 0,1-2-91 0 0,1-3 29 0 0,-1 1 0 0 0,2-1 0 0 0,-1 1 0 0 0,1 0 0 0 0,2-2-29 0 0,10-20 10 0 0,-14 24-1 0 0,1 0 0 0 0,0 1 0 0 0,0-1-1 0 0,0 1 1 0 0,1 0 0 0 0,0-1-9 0 0,17-22 11 0 0,-18 24-3 0 0,-1-1 0 0 0,1 1-1 0 0,-1 1 1 0 0,1-1 0 0 0,0 0 0 0 0,0 1-1 0 0,4-3-7 0 0,6-6-1 0 0,-9 7 15 0 0,-1 3 39 0 0,0 2-26 0 0,0 0 0 0 0,0-1 0 0 0,0 1 0 0 0,-1 1 0 0 0,1-1 0 0 0,0 0 1 0 0,-1 1-1 0 0,1-1 0 0 0,-1 1 0 0 0,1 0 0 0 0,-1 0 0 0 0,0 0 0 0 0,2 1-27 0 0,0 3 57 0 0,0-1 0 0 0,-1 1 0 0 0,1 0 0 0 0,-1 0 0 0 0,2 5-57 0 0,10 11 147 0 0,-13-20-128 0 0,0 0 0 0 0,0 1 0 0 0,0 0 0 0 0,0-1 0 0 0,0 1 0 0 0,-1 0 0 0 0,1 0 0 0 0,-1 0 0 0 0,0 0-1 0 0,1 1-18 0 0,-2-2 19 0 0,1 1-1 0 0,1-1 0 0 0,-1 1 0 0 0,0-1 1 0 0,1 0-1 0 0,-1 0 0 0 0,2 2-18 0 0,8 14 107 0 0,-11-17-98 0 0,1 0-1 0 0,-1-1 0 0 0,0 1 1 0 0,0 0-1 0 0,0 0 1 0 0,1 0-1 0 0,-1 0 0 0 0,0 0 1 0 0,0 0-1 0 0,-1 0 1 0 0,1 0-1 0 0,0 0 0 0 0,0 0 1 0 0,0 0-1 0 0,-1-1 0 0 0,1 1 1 0 0,0 0-1 0 0,-1 0 1 0 0,1 0-1 0 0,-1 0-8 0 0,-2 5 50 0 0,2-6-43 0 0,1 0 1 0 0,-1 1-1 0 0,1-1 0 0 0,-1 0 0 0 0,1 1 1 0 0,0-1-1 0 0,-1 1 0 0 0,1-1 0 0 0,0 1 1 0 0,-1-1-1 0 0,1 1 0 0 0,0-1 0 0 0,0 1 1 0 0,0-1-1 0 0,-1 1 0 0 0,1-1 0 0 0,0 1 1 0 0,0-1-1 0 0,0 1 0 0 0,0 0 0 0 0,0-1 0 0 0,0 1 1 0 0,0-1-1 0 0,0 1 0 0 0,0-1 0 0 0,0 1 1 0 0,0-1-1 0 0,0 1 0 0 0,1 0 0 0 0,-1-1 1 0 0,0 1-1 0 0,0-1 0 0 0,0 1 0 0 0,1-1 1 0 0,-1 1-1 0 0,0-1 0 0 0,1 0 0 0 0,-1 1 1 0 0,0-1-1 0 0,1 1 0 0 0,-1-1 0 0 0,1 0 1 0 0,-1 1-1 0 0,1-1 0 0 0,-1 1-7 0 0,1-1 69 0 0,-1 0-5 0 0,0 0 0 0 0,0 0 8 0 0,0 0 34 0 0,5-5 132 0 0,-2 0-202 0 0,-1 1 0 0 0,0-1-1 0 0,0 1 1 0 0,-1-1-1 0 0,2-4-35 0 0,-2 4 20 0 0,1 0-1 0 0,-1 1 0 0 0,1-1 1 0 0,0 1-1 0 0,3-5-19 0 0,35-62-67 0 0,-24 35-9 0 0,-16 36 73 0 0,1-1 0 0 0,-1 1 0 0 0,0 0 0 0 0,1-1 0 0 0,-1 1 0 0 0,0 0 0 0 0,1-1 0 0 0,-1 1 0 0 0,0 0 0 0 0,1 0 0 0 0,-1-1 0 0 0,1 1 0 0 0,-1 0 0 0 0,1 0 0 0 0,-1 0 0 0 0,1 0 0 0 0,-1-1 0 0 0,0 1 0 0 0,1 0 0 0 0,-1 0 0 0 0,1 0 0 0 0,-1 0 0 0 0,1 0 0 0 0,-1 0 0 0 0,1 0 0 0 0,-1 1 0 0 0,1-1-1 0 0,-1 0 1 0 0,1 0 0 0 0,-1 0 0 0 0,0 0 0 0 0,1 1 0 0 0,-1-1 0 0 0,1 0 0 0 0,-1 0 0 0 0,1 1 0 0 0,-1-1 0 0 0,0 0 3 0 0,16 10-9 0 0,-10-3 47 0 0,1 0-1 0 0,-1 1 1 0 0,3 5-38 0 0,-1-1 55 0 0,7 8 76 0 0,15 16-131 0 0,-24-30 19 0 0,0 0 0 0 0,1 0 0 0 0,0-1 0 0 0,0 0-1 0 0,0 0 1 0 0,1 0 0 0 0,0-1-19 0 0,-5-3 21 0 0,-1 0 0 0 0,1 0 1 0 0,0 0-1 0 0,0-1 0 0 0,0 1 0 0 0,0-1 1 0 0,-1 0-1 0 0,1 0 0 0 0,0 0 0 0 0,1 0-21 0 0,3 0 53 0 0,-6-1-42 0 0,1 1 0 0 0,-1 0 0 0 0,1-1 0 0 0,0 1 0 0 0,-1 0-1 0 0,1-1 1 0 0,-1 0 0 0 0,0 1 0 0 0,1-1 0 0 0,-1 0 0 0 0,1 0-11 0 0,2-1 35 0 0,-2 0-31 0 0,0 1 1 0 0,0 0-1 0 0,0 0 1 0 0,0-1-1 0 0,0 1 0 0 0,-1-1 1 0 0,1 0-1 0 0,-1 1 1 0 0,1-1-1 0 0,-1 0 0 0 0,1 0 1 0 0,-1 0-1 0 0,0 0 0 0 0,0 0 1 0 0,0 0-1 0 0,0-1-4 0 0,10-15-14 0 0,-9 16-5 0 0,-1-1 1 0 0,1 1-1 0 0,0 0 0 0 0,-1 0 1 0 0,1-1-1 0 0,-1 1 0 0 0,0-1 1 0 0,0 1-1 0 0,0-1 0 0 0,0 0 1 0 0,-1 1-1 0 0,1-1 0 0 0,0 0 1 0 0,-1 0-1 0 0,0 1 0 0 0,0-2 19 0 0,0 2-23 0 0,1-1 0 0 0,-1 1-1 0 0,1-1 1 0 0,-1 1 0 0 0,1-1 0 0 0,0 1-1 0 0,0 0 1 0 0,0-1 23 0 0,0 1-15 0 0,-1 0-1 0 0,1 1 1 0 0,0-1 0 0 0,-1 0-1 0 0,1 1 1 0 0,-1-1-1 0 0,0 0 1 0 0,1 0 0 0 0,-1 1-1 0 0,0-1 1 0 0,0 0 0 0 0,0 0-1 0 0,0 1 1 0 0,-1-1 0 0 0,1 0-1 0 0,-1-1 16 0 0,0-9-94 0 0,1 10 85 0 0,0 1 0 0 0,0-1 0 0 0,0 1 0 0 0,0 0 0 0 0,0-1-1 0 0,-1 1 1 0 0,1 0 0 0 0,0-1 0 0 0,-1 1 0 0 0,1 0 0 0 0,-1-1 0 0 0,1 1-1 0 0,-1 0 1 0 0,0-1 0 0 0,0 1 0 0 0,1 0 0 0 0,-1 0 0 0 0,-1-1 9 0 0,-4-1-26 0 0,4 4 19 0 0,1-1-1 0 0,0 1 0 0 0,0-1 0 0 0,0 1 0 0 0,0-1 0 0 0,0 1 0 0 0,0 0 1 0 0,0 0-1 0 0,1-1 0 0 0,-1 1 0 0 0,0 0 0 0 0,0 0 0 0 0,0 0 1 0 0,1 0-1 0 0,-1 0 0 0 0,0 0 0 0 0,1 1 8 0 0,0 0-5 0 0,0 0 0 0 0,0 0 0 0 0,0 0 0 0 0,1 0 0 0 0,-1 0 0 0 0,1 0 0 0 0,0 0 0 0 0,0 0 0 0 0,-1 0 0 0 0,1-1 0 0 0,0 1-1 0 0,0 0 1 0 0,1 0 0 0 0,0 0 5 0 0,6 15 76 0 0,25 55 56 0 0,-31-66-124 0 0,1-1 0 0 0,0 0-1 0 0,0-1 1 0 0,0 1 0 0 0,0 0-1 0 0,1-1 1 0 0,2 3-8 0 0,4 4 40 0 0,29 28 46 0 0,-37-39-51 0 0,0 1-1 0 0,0 0 0 0 0,-1-1 0 0 0,1 1 1 0 0,0-1-1 0 0,0 1 0 0 0,0-1 0 0 0,0 0 1 0 0,-1 0-1 0 0,1 0 0 0 0,0 0 0 0 0,0 0 1 0 0,0 0-1 0 0,0-1 0 0 0,1 1-34 0 0,-2-1 49 0 0,2 1-26 0 0,0-1 0 0 0,0 0 0 0 0,-1 0 1 0 0,1-1-1 0 0,-1 1 0 0 0,1 0 0 0 0,-1-1 0 0 0,1 0 0 0 0,-1 1 0 0 0,0-1 0 0 0,0 0 1 0 0,0 0-1 0 0,0 0 0 0 0,0 0 0 0 0,0-1 0 0 0,-1 1 0 0 0,1-1 0 0 0,-1 1 0 0 0,1-1 1 0 0,-1 1-1 0 0,0-1 0 0 0,0 0 0 0 0,0 1 0 0 0,-1-1 0 0 0,1 0 0 0 0,0 0-23 0 0,11-56-158 0 0,-8-19-724 0 0,-3 82 871 0 0,-1-1 0 0 0,1 0-1 0 0,0 1 1 0 0,0-1-1 0 0,1 0 1 0 0,0 2 11 0 0,0 0-14 0 0,10 26 53 0 0,-1-3 130 0 0,11 20-169 0 0,-17-39 64 0 0,0 0 0 0 0,1-1 0 0 0,0 0 0 0 0,0 0 0 0 0,0 0 0 0 0,1-1 0 0 0,3 2-64 0 0,-8-7 46 0 0,0 0 0 0 0,0 0 0 0 0,0 0 0 0 0,1 0 0 0 0,-1-1 0 0 0,0 1 0 0 0,1-1 0 0 0,-1 0 0 0 0,1 1 0 0 0,-1-1 0 0 0,1 0 0 0 0,0-1 0 0 0,-1 1 0 0 0,1 0 0 0 0,0-1 0 0 0,-1 0 0 0 0,1 1 0 0 0,0-1 0 0 0,0 0 0 0 0,0 0 0 0 0,-1-1 0 0 0,1 1 0 0 0,0-1 0 0 0,0 1 0 0 0,-1-1 0 0 0,1 0 0 0 0,0 0-46 0 0,2-1 61 0 0,1-1 0 0 0,-1 0-1 0 0,0-1 1 0 0,0 1 0 0 0,0-1-1 0 0,0 0 1 0 0,-1 0 0 0 0,1 0-1 0 0,-1-1 1 0 0,0 1 0 0 0,0-1-1 0 0,1-3-60 0 0,0 0-16 0 0,0 1-1 0 0,-1-1 1 0 0,0-1 0 0 0,0 1-1 0 0,-1 0 1 0 0,0-1-1 0 0,0 0 1 0 0,-1 0-1 0 0,0-1 17 0 0,3-24-1018 0 0,1-28 1018 0 0,-4 43-219 0 0,0-11-117 0 0,-2-1 1 0 0,-1 0-1 0 0,-4-23 336 0 0,0-23 232 0 0,4 50 266 0 0,1 26-292 0 0,0 1-11 0 0,0 0-58 0 0,0 0-29 0 0,1-1-4 0 0,1-1-2 0 0,4-1 55 0 0,0 2-144 0 0,-2 8-2 0 0,2 7 21 0 0,-1 0-1 0 0,-1 0 1 0 0,0 0-1 0 0,1 7-31 0 0,8 29 55 0 0,-2-2 0 0 0,-8-34-12 0 0,1 0-1 0 0,3 12-42 0 0,5 7 142 0 0,2-1-1 0 0,0-1 0 0 0,2 0 1 0 0,15 20-142 0 0,-26-42-10 0 0,1-1 1 0 0,1 0 0 0 0,-1 0 0 0 0,1 0 0 0 0,1-1 0 0 0,4 4 9 0 0,-9-9-15 0 0,0 0 0 0 0,0 0 0 0 0,0-1 0 0 0,0 1 0 0 0,1-1 0 0 0,-1 1 0 0 0,0-1 0 0 0,1 0 0 0 0,-1 0 0 0 0,1-1 0 0 0,0 1 1 0 0,-1-1-1 0 0,1 1 0 0 0,0-1 0 0 0,-1 0 0 0 0,1-1 0 0 0,-1 1 0 0 0,1-1 0 0 0,0 1 0 0 0,1-2 15 0 0,13-7-1251 0 0,-8 1-4512 0 0,-4 0-1302 0 0</inkml:trace>
  <inkml:trace contextRef="#ctx0" brushRef="#br0" timeOffset="40337.814">15785 10168 15952 0 0,'0'-1'27'0'0,"0"1"1"0"0,0 0 0 0 0,0 0 0 0 0,0-1 0 0 0,-1 1 0 0 0,1 0 0 0 0,0 0 0 0 0,0 0 0 0 0,0-1 0 0 0,0 1 0 0 0,0 0 0 0 0,-1 0 0 0 0,1 0 0 0 0,0-1-1 0 0,0 1 1 0 0,0 0 0 0 0,-1 0 0 0 0,1 0 0 0 0,0 0 0 0 0,0 0 0 0 0,0 0 0 0 0,-1-1 0 0 0,1 1 0 0 0,0 0 0 0 0,0 0 0 0 0,-1 0 0 0 0,1 0 0 0 0,0 0 0 0 0,0 0-1 0 0,-1 0 1 0 0,1 0 0 0 0,0 0 0 0 0,0 0 0 0 0,-1 0 0 0 0,1 0 0 0 0,0 0 0 0 0,0 0 0 0 0,-1 1 0 0 0,1-1 0 0 0,0 0-28 0 0,-3 10 987 0 0,2-5-1193 0 0,1-2 300 0 0,0 1 1 0 0,0-1-1 0 0,0 0 0 0 0,0 1 0 0 0,1-1 0 0 0,-1 0 1 0 0,1 0-1 0 0,1 3-94 0 0,2 12 662 0 0,-2-1-138 0 0,5 46 1917 0 0,9 32-2441 0 0,5 28 743 0 0,-13-66-558 0 0,-8-24-883 0 0,0-33 606 0 0,0 0 1 0 0,-1 1-1 0 0,1-1 1 0 0,0 0-1 0 0,0 1 0 0 0,0-1 1 0 0,0 0-1 0 0,0 1 1 0 0,0-1-1 0 0,0 0 1 0 0,-1 1-1 0 0,1-1 1 0 0,0 0-1 0 0,0 0 1 0 0,0 1-1 0 0,-1-1 1 0 0,1 0-1 0 0,0 0 0 0 0,0 1 1 0 0,-1-1-1 0 0,1 0 1 0 0,0 0-1 0 0,0 0 1 0 0,-1 1-1 0 0,1-1 1 0 0,0 0-1 0 0,-1 0 1 0 0,1 0 91 0 0,0 0-167 0 0,-7 1-7028 0 0</inkml:trace>
  <inkml:trace contextRef="#ctx0" brushRef="#br0" timeOffset="40604.941">15551 10312 16296 0 0,'0'0'365'0'0,"0"0"56"0"0,6-3 427 0 0,3-2-748 0 0,1 2-1 0 0,-1-1 1 0 0,1 1-1 0 0,0 1 1 0 0,0-1-1 0 0,7 1-99 0 0,64-5 1086 0 0,-81 7-1084 0 0,112-4 353 0 0,-36 4-3354 0 0,-53 0-3204 0 0</inkml:trace>
  <inkml:trace contextRef="#ctx0" brushRef="#br0" timeOffset="40605.288">16072 10226 18079 0 0,'0'0'414'0'0,"0"0"56"0"0,0 0 30 0 0,-6 14 100 0 0,4-8-374 0 0,1 0 0 0 0,1-1 1 0 0,-1 1-1 0 0,1 0 0 0 0,0 0 0 0 0,0 0 0 0 0,1 0 0 0 0,-1 0 0 0 0,1 0 0 0 0,1 0 0 0 0,1 4-226 0 0,4 17 807 0 0,2 0 0 0 0,5 11-807 0 0,-9-28-178 0 0,0 0 0 0 0,0 0 1 0 0,1 0-1 0 0,1-1 0 0 0,-1 0 0 0 0,2 0 0 0 0,3 3 178 0 0,-10-11-1445 0 0,-1-1-54 0 0</inkml:trace>
  <inkml:trace contextRef="#ctx0" brushRef="#br0" timeOffset="41220.451">16165 10079 13880 0 0,'0'0'314'0'0,"0"0"46"0"0,2 0 22 0 0,2 0-361 0 0,0 1 1 0 0,0-1 0 0 0,0 1-1 0 0,0 0 1 0 0,-1 1 0 0 0,1-1-1 0 0,0 0 1 0 0,0 1 0 0 0,-1 0-1 0 0,1 0 1 0 0,-1 0 0 0 0,0 1-1 0 0,0-1 1 0 0,1 1-22 0 0,9 9-488 0 0,0 0 1 0 0,7 10 487 0 0,-11-12-142 0 0,12 15-184 0 0,-14-16-359 0 0,1 1 0 0 0,8 6 685 0 0,26 25-4156 0 0,-24-22 281 0 0,14 10 3875 0 0,-18-15 1484 0 0,-10-7 5533 0 0,-2-2-1811 0 0,-2-5-2180 0 0,3-4-3479 0 0,11-20 882 0 0,-11 17-433 0 0,1 1-1 0 0,0 0 1 0 0,0 0 0 0 0,0 0-1 0 0,1 1 1 0 0,-1-1-1 0 0,1 1 1 0 0,1 0 0 0 0,0 0 4 0 0,-2 2 51 0 0,4-3-12 0 0,-1 0 0 0 0,2 1 0 0 0,-1 0 0 0 0,0 1 0 0 0,8-4-39 0 0,-13 7-10 0 0,0 1-1 0 0,-1-1 0 0 0,1 0 1 0 0,0 1-1 0 0,0-1 0 0 0,0 1 1 0 0,-1 0-1 0 0,1 0 0 0 0,0 0 1 0 0,0 0-1 0 0,-1 1 0 0 0,1-1 1 0 0,0 1-1 0 0,0 0 0 0 0,-1-1 1 0 0,1 1-1 0 0,0 0 0 0 0,-1 1 1 0 0,1-1-1 0 0,-1 0 0 0 0,0 1 1 0 0,3 1 10 0 0,-2-1-12 0 0,0 1 1 0 0,0-1 0 0 0,1 1 0 0 0,-2 0-1 0 0,1 0 1 0 0,0 0 0 0 0,0 0 0 0 0,-1 0 0 0 0,0 0-1 0 0,0 1 1 0 0,0-1 0 0 0,0 1 0 0 0,0 0-1 0 0,0 2 12 0 0,8 22-61 0 0,-5-16 97 0 0,-1-1-1 0 0,-1 1 1 0 0,0-1-1 0 0,0 1 0 0 0,0 11-35 0 0,-3 57 1036 0 0,-3-106-744 0 0,6 9-495 0 0,2 0-1 0 0,0 0 1 0 0,1 0-1 0 0,5-11 204 0 0,2-5-579 0 0,-9 25 498 0 0,0 1-1 0 0,0-1 1 0 0,1 1-1 0 0,0 0 1 0 0,0 0-1 0 0,1 0 1 0 0,0 1-1 0 0,0 0 1 0 0,1 0-1 0 0,0 0 82 0 0,-6 5 2 0 0,0 0 0 0 0,1 0 0 0 0,-1 0-1 0 0,0 0 1 0 0,0 1 0 0 0,1-1 0 0 0,-1 1-1 0 0,1-1 1 0 0,-1 1 0 0 0,0-1 0 0 0,1 1-1 0 0,-1 0 1 0 0,1-1 0 0 0,-1 1 0 0 0,1 0-1 0 0,-1 0 1 0 0,1 0 0 0 0,-1 0 0 0 0,0 1-1 0 0,1-1 1 0 0,-1 0 0 0 0,1 1 0 0 0,-1-1-1 0 0,1 0 1 0 0,-1 1 0 0 0,0 0 0 0 0,1-1-1 0 0,-1 1 1 0 0,1 1-2 0 0,10 5 24 0 0,0 1 0 0 0,-1 0 0 0 0,0 1 0 0 0,0 0 0 0 0,-1 1 0 0 0,-1 0 1 0 0,4 6-25 0 0,-2-4-865 0 0,0 0 1 0 0,1 0 0 0 0,1-1 0 0 0,0-1 0 0 0,2 1 864 0 0,-5-4-1430 0 0</inkml:trace>
  <inkml:trace contextRef="#ctx0" brushRef="#br0" timeOffset="41578.276">17102 10242 14392 0 0,'-14'0'1000'0'0,"13"1"-947"0"0,-1 0 0 0 0,0-1 0 0 0,1 1 0 0 0,-1 0 0 0 0,0 0 0 0 0,1 0 0 0 0,-1 0 0 0 0,1 0 0 0 0,0 0 1 0 0,-1 0-1 0 0,1 0 0 0 0,0 1 0 0 0,0-1 0 0 0,0 0 0 0 0,0 1 0 0 0,0-1 0 0 0,0 1 0 0 0,0-1 1 0 0,0 1-1 0 0,0 1-53 0 0,-3 4 358 0 0,1 0 1 0 0,0 0-1 0 0,0 0 0 0 0,0 4-358 0 0,1-2 71 0 0,1-1-1 0 0,0 1 0 0 0,0 0 1 0 0,1-1-1 0 0,0 1 0 0 0,1 0 1 0 0,0-1-1 0 0,0 1 0 0 0,1 0 1 0 0,0-1-1 0 0,0 0 0 0 0,1 1 0 0 0,0-1 1 0 0,1 0-1 0 0,1 2-70 0 0,-4-8 22 0 0,1 0 1 0 0,-1 1-1 0 0,1-1 0 0 0,0 0 1 0 0,0 0-1 0 0,0 0 0 0 0,0 0 0 0 0,1 0-22 0 0,-2-1 23 0 0,0-1-1 0 0,-1 1 1 0 0,1-1-1 0 0,0 1 1 0 0,0-1-1 0 0,0 0 0 0 0,0 1 1 0 0,-1-1-1 0 0,1 0 1 0 0,0 1-1 0 0,0-1 1 0 0,0 0-1 0 0,0 0 0 0 0,0 0 1 0 0,0 0-1 0 0,0 0 1 0 0,-1 0-1 0 0,1 0 0 0 0,0 0 1 0 0,0 0-1 0 0,0 0 1 0 0,0-1-1 0 0,0 1 1 0 0,0 0-1 0 0,0-1 0 0 0,0 1-22 0 0,3-3 29 0 0,1-1 0 0 0,0 1 0 0 0,-1-1 0 0 0,0 0 0 0 0,0 0 0 0 0,0-1 0 0 0,0 1 0 0 0,-1-1-1 0 0,0 0 1 0 0,0 1 0 0 0,0-2 0 0 0,0 1 0 0 0,-1 0 0 0 0,0 0 0 0 0,0-1 0 0 0,0 1 0 0 0,-1-1-1 0 0,0 0-28 0 0,2-7 20 0 0,-1-1 0 0 0,0 0-1 0 0,-1 0 1 0 0,-1 0 0 0 0,0 1-1 0 0,-1-1 1 0 0,0 0-1 0 0,-2 0 1 0 0,1 1 0 0 0,-1-1-1 0 0,-4-9-19 0 0,1 11-171 0 0,1 7-6185 0 0,5 5 364 0 0</inkml:trace>
  <inkml:trace contextRef="#ctx0" brushRef="#br0" timeOffset="44992.86">18976 9899 11024 0 0,'-3'-32'578'0'0,"0"10"725"0"0,2 7 2403 0 0,1 17-3596 0 0,0 0-1 0 0,-1-1 0 0 0,1 1 1 0 0,-1 0-1 0 0,0 0 0 0 0,1 0 1 0 0,-1 0-1 0 0,0-1 0 0 0,-1 2-109 0 0,-5 14 428 0 0,4 2-124 0 0,0 1 0 0 0,2-1 0 0 0,0 1 0 0 0,2 0-1 0 0,0 0 1 0 0,1 3-304 0 0,17 138 788 0 0,-19-158-782 0 0,4 17 93 0 0,0 1-1 0 0,6 14-98 0 0,-8-29 13 0 0,0-1-1 0 0,0 1 0 0 0,1-1 0 0 0,-1 1 1 0 0,1-1-1 0 0,1 0 0 0 0,-1 0 1 0 0,1-1-1 0 0,0 1 0 0 0,0-1 0 0 0,0 1 1 0 0,1-1-13 0 0,0 0-122 0 0,-1-1 0 0 0,1 0 1 0 0,1 0-1 0 0,-1 0 0 0 0,0 0 0 0 0,1-1 1 0 0,-1 0-1 0 0,1 0 122 0 0,-2-1-517 0 0,0 0 0 0 0,-1 0 0 0 0,1-1 0 0 0,0 1 0 0 0,0-1 0 0 0,0 0 0 0 0,0-1 1 0 0,2 1 516 0 0,6-3-5924 0 0</inkml:trace>
  <inkml:trace contextRef="#ctx0" brushRef="#br0" timeOffset="45378.989">19304 10129 12032 0 0,'0'0'43'0'0,"1"-1"1"0"0,-1 1 0 0 0,0-1-1 0 0,1 1 1 0 0,-1-1 0 0 0,0 1-1 0 0,0-1 1 0 0,1 0 0 0 0,-1 1-1 0 0,0-1 1 0 0,0 1 0 0 0,0-1-1 0 0,0 0 1 0 0,0 1 0 0 0,0-1-1 0 0,0 0 1 0 0,0 1-1 0 0,0-1 1 0 0,0 1 0 0 0,0-2-44 0 0,-1 1 31 0 0,0 1 0 0 0,1-1 1 0 0,-1 0-1 0 0,0 0 1 0 0,0 0-1 0 0,0 0 0 0 0,1 1 1 0 0,-1-1-1 0 0,0 0 0 0 0,0 1 1 0 0,0-1-1 0 0,0 1 0 0 0,0-1 1 0 0,0 1-1 0 0,-1-1 0 0 0,1 1 1 0 0,0 0-1 0 0,0-1-31 0 0,0 2 137 0 0,-1-1 0 0 0,1 0 0 0 0,0 1 0 0 0,0-1 0 0 0,0 1 0 0 0,0-1 0 0 0,-1 1-1 0 0,1-1 1 0 0,0 1 0 0 0,0 0 0 0 0,0 0 0 0 0,0-1 0 0 0,0 2-137 0 0,-4 1 503 0 0,-2 1-188 0 0,0 0 1 0 0,0 1-1 0 0,0 0 0 0 0,1 0 1 0 0,0 1-1 0 0,0-1 1 0 0,0 1-1 0 0,-4 6-315 0 0,0 1 343 0 0,0 1-1 0 0,1 1 0 0 0,-4 8-342 0 0,9-15 110 0 0,0 0-1 0 0,1 0 1 0 0,0 0-1 0 0,0 1 1 0 0,1 0-1 0 0,0-1 1 0 0,0 8-110 0 0,1-7 17 0 0,0-6-4 0 0,1 0-1 0 0,0 0 1 0 0,0 0 0 0 0,0 0-1 0 0,0 0 1 0 0,0 1 0 0 0,0-1-1 0 0,1 0 1 0 0,0 0 0 0 0,-1 0-13 0 0,1-2 7 0 0,-1 0 0 0 0,0 0-1 0 0,1 0 1 0 0,-1 0 0 0 0,1 0 0 0 0,-1 0 0 0 0,1 0 0 0 0,-1 0 0 0 0,1 0 0 0 0,-1 0 0 0 0,1-1 0 0 0,0 1 0 0 0,-1 0 0 0 0,1 0-1 0 0,0-1 1 0 0,0 1 0 0 0,0-1 0 0 0,0 1 0 0 0,-1 0 0 0 0,1-1 0 0 0,0 0 0 0 0,0 1 0 0 0,0-1 0 0 0,0 1 0 0 0,0-1-1 0 0,0 0 1 0 0,0 0 0 0 0,0 0 0 0 0,0 0 0 0 0,0 0 0 0 0,0 0 0 0 0,0 0 0 0 0,0 0 0 0 0,0 0 0 0 0,1 0 0 0 0,-1 0-7 0 0,2-2 24 0 0,0 1 1 0 0,1-1 0 0 0,-1 1 0 0 0,0-1 0 0 0,0 0 0 0 0,0 0 0 0 0,0 0 0 0 0,0-1-25 0 0,0 1 2 0 0,13-11-22 0 0,-1-1 0 0 0,0-1-1 0 0,-1-1 1 0 0,-1 0 0 0 0,0 0-1 0 0,-1-1 1 0 0,-1-1 0 0 0,3-6 20 0 0,-9 16-71 0 0,0-1 0 0 0,1 1 1 0 0,0 1-1 0 0,3-4 71 0 0,3 2-11 0 0,-12 9 11 0 0,0 0 0 0 0,1 0 1 0 0,-1 0-1 0 0,0 0 0 0 0,1 0 0 0 0,-1 0 0 0 0,0 0 0 0 0,0 0 0 0 0,1 0 0 0 0,-1 0 0 0 0,0 0 0 0 0,1 0 0 0 0,-1 0 1 0 0,0 0-1 0 0,0 0 0 0 0,1 1 0 0 0,-1-1 0 0 0,0 0 0 0 0,0 0 0 0 0,1 0 0 0 0,-1 0 0 0 0,0 0 0 0 0,0 1 0 0 0,1-1 0 0 0,3 11 56 0 0,-4-10-44 0 0,1 2 27 0 0,-1 0 0 0 0,0 1 0 0 0,0-1 0 0 0,0 1 0 0 0,0-1 0 0 0,-1 0 0 0 0,0 3-39 0 0,0-2 36 0 0,0 0 0 0 0,1 0 1 0 0,0 0-1 0 0,0 0 0 0 0,0 0 0 0 0,0 1-36 0 0,3 36 256 0 0,-2-36-234 0 0,-1 0-1 0 0,1-1 0 0 0,-1 1 1 0 0,0 0-1 0 0,-1 0 1 0 0,1 3-22 0 0,-1-5-5 0 0,0 0 1 0 0,1 0-1 0 0,0 0 1 0 0,0 0-1 0 0,0 0 1 0 0,0 0 0 0 0,0 0-1 0 0,1 1 1 0 0,-1-1-1 0 0,1-1 1 0 0,0 1-1 0 0,0 0 1 0 0,0 0 0 0 0,0 0-1 0 0,1 0 1 0 0,-1-1 4 0 0,0 0-98 0 0,13-1-533 0 0,7 1-1088 0 0,-6-5 525 0 0</inkml:trace>
  <inkml:trace contextRef="#ctx0" brushRef="#br0" timeOffset="45630.359">19769 10007 16495 0 0,'0'0'374'0'0,"-7"4"504"0"0,-5 5-500 0 0,5-4-355 0 0,0 0 1 0 0,1 0-1 0 0,-1 1 0 0 0,1 0 1 0 0,0 0-1 0 0,1 0 0 0 0,-1 1 0 0 0,-2 6-23 0 0,3-7 0 0 0,1 1 0 0 0,1 0 0 0 0,-1 0 0 0 0,1 0 0 0 0,0 1 0 0 0,1-1 0 0 0,0 1 0 0 0,-1 4 0 0 0,3-5 28 0 0,0-1-1 0 0,0 0 1 0 0,0 0-1 0 0,1 0 0 0 0,0 0 1 0 0,1 0-1 0 0,-1-1 1 0 0,1 1-1 0 0,0 0 0 0 0,0-1 1 0 0,3 5-28 0 0,-4-7 10 0 0,1 0 1 0 0,0 0-1 0 0,-1 0 1 0 0,1 0 0 0 0,0 0-1 0 0,1 0 1 0 0,-1-1-1 0 0,0 1 1 0 0,2 0-11 0 0,1 2 25 0 0,1-1-1 0 0,0 0 1 0 0,0 0-1 0 0,0-1 1 0 0,0 0-1 0 0,1 0-24 0 0,-4-1 19 0 0,0 0-1 0 0,0 0 1 0 0,0 1-1 0 0,0-1 1 0 0,0 1-1 0 0,-1-1 1 0 0,1 1-1 0 0,0 1-18 0 0,-2-3 19 0 0,-1-1 0 0 0,0 1-1 0 0,1-1 1 0 0,-1 1-1 0 0,0-1 1 0 0,0 1 0 0 0,1-1-1 0 0,-1 1 1 0 0,0-1-1 0 0,0 1 1 0 0,0-1-1 0 0,0 1 1 0 0,1-1 0 0 0,-1 1-1 0 0,0 0 1 0 0,0-1-1 0 0,0 1 1 0 0,0-1 0 0 0,0 1-1 0 0,-1-1 1 0 0,1 1-1 0 0,0 0 1 0 0,0-1-1 0 0,0 1 1 0 0,0-1 0 0 0,-1 1-1 0 0,1-1 1 0 0,0 1-1 0 0,0-1 1 0 0,-1 1 0 0 0,1-1-1 0 0,0 1 1 0 0,-1-1-1 0 0,1 0 1 0 0,-1 1-1 0 0,1-1 1 0 0,0 1 0 0 0,-1-1-1 0 0,1 0 1 0 0,-1 1-1 0 0,1-1 1 0 0,-1 0 0 0 0,1 0-1 0 0,-1 1 1 0 0,1-1-1 0 0,-1 0 1 0 0,0 0-1 0 0,1 0 1 0 0,-1 0-19 0 0,-5 2 106 0 0,0 0 0 0 0,1 0 1 0 0,-1-1-1 0 0,-3 1-106 0 0,6-2 15 0 0,-39 10 65 0 0,28-6-580 0 0,0-1 0 0 0,1 0 0 0 0,-1-1 0 0 0,0-1 0 0 0,0 0 0 0 0,-11-1 500 0 0,16-2-6330 0 0</inkml:trace>
  <inkml:trace contextRef="#ctx0" brushRef="#br0" timeOffset="46227.013">19903 10173 14752 0 0,'0'0'432'0'0,"12"9"160"0"0,-2-2-336 0 0,-1 0 1 0 0,2 0 0 0 0,-1-1 0 0 0,1-1-1 0 0,-1 1 1 0 0,2-2 0 0 0,-1 1 0 0 0,0-2 0 0 0,1 1-1 0 0,6 0-256 0 0,-13-4 27 0 0,0-1 0 0 0,0 1 0 0 0,-1-1 0 0 0,1 1-1 0 0,-1-1 1 0 0,1-1 0 0 0,-1 1 0 0 0,1-1-1 0 0,-1 0 1 0 0,0 0 0 0 0,1 0 0 0 0,-1 0 0 0 0,0-1-1 0 0,0 0 1 0 0,-1 1 0 0 0,1-2 0 0 0,-1 1 0 0 0,1 0-1 0 0,-1-1 1 0 0,0 1 0 0 0,0-1 0 0 0,-1 0-1 0 0,3-3-26 0 0,2-5-7 0 0,-5 9-9 0 0,-1 0-1 0 0,1 0 0 0 0,0 0 0 0 0,-1 0 1 0 0,0 0-1 0 0,0 0 0 0 0,0 0 0 0 0,0-1 1 0 0,0 1-1 0 0,-1 0 0 0 0,1-1 0 0 0,-1-1 17 0 0,3-13-235 0 0,-2 16 198 0 0,0-1 0 0 0,-1 1 0 0 0,1 0 0 0 0,-1-1 0 0 0,0 1 0 0 0,1-1 0 0 0,-1 1 0 0 0,0 0 0 0 0,-1-1 0 0 0,1 0 37 0 0,-2-5-50 0 0,0 0 0 0 0,0 0 0 0 0,-1 0 0 0 0,0 0 0 0 0,-1 0 1 0 0,0 0 49 0 0,4 7 19 0 0,-1 0 0 0 0,1 0 1 0 0,-1 0-1 0 0,0 0 1 0 0,0 0-1 0 0,1 0 0 0 0,-1 0 1 0 0,0 0-1 0 0,0 0 1 0 0,0 0-1 0 0,0 0 1 0 0,0 1-1 0 0,0-1 0 0 0,0 0 1 0 0,0 1-1 0 0,0-1 1 0 0,0 1-1 0 0,-1-1 0 0 0,1 1 1 0 0,0-1-1 0 0,0 1 1 0 0,0 0-1 0 0,-1 0 0 0 0,1 0 1 0 0,0-1-1 0 0,0 1 1 0 0,-1 0-1 0 0,1 1 1 0 0,0-1-1 0 0,0 0 0 0 0,-1 0 1 0 0,1 0-1 0 0,0 1 1 0 0,0-1-1 0 0,0 1 0 0 0,-1-1 1 0 0,1 1-1 0 0,0-1 1 0 0,0 1-1 0 0,0 0 1 0 0,0-1-1 0 0,0 1 0 0 0,0 0 1 0 0,0 1-20 0 0,-4 2 84 0 0,0 0 0 0 0,1 1 0 0 0,0-1 0 0 0,0 1 1 0 0,0 1-1 0 0,0-1 0 0 0,1 0 0 0 0,0 1 0 0 0,0-1 0 0 0,1 1 1 0 0,-1 0-1 0 0,0 6-84 0 0,-1 1 104 0 0,1 0 0 0 0,1 0 0 0 0,0 0 0 0 0,1 0 0 0 0,0 10-104 0 0,1-19 23 0 0,0 0 0 0 0,1 0-1 0 0,-1 1 1 0 0,1-1-1 0 0,0 0 1 0 0,0 0-1 0 0,0 0 1 0 0,0 0 0 0 0,1-1-1 0 0,0 1 1 0 0,0 0-1 0 0,0 0 1 0 0,0-1 0 0 0,0 1-1 0 0,1-1 1 0 0,-1 0-1 0 0,1 0 1 0 0,0 0 0 0 0,0 0-1 0 0,0 0 1 0 0,1-1-1 0 0,-1 1 1 0 0,0-1-1 0 0,1 0 1 0 0,0 0 0 0 0,-1 0-1 0 0,1-1 1 0 0,0 1-1 0 0,0-1 1 0 0,0 0 0 0 0,0 0-1 0 0,0 0 1 0 0,0-1-1 0 0,1 1-22 0 0,4-1-94 0 0,1 1-1 0 0,-1-1 0 0 0,1-1 1 0 0,-1 0-1 0 0,0 0 0 0 0,1-1 1 0 0,-1 0-1 0 0,0-1 1 0 0,0 0-1 0 0,0 0 0 0 0,-1-1 1 0 0,1 0-1 0 0,-1 0 0 0 0,0-1 1 0 0,0 0-1 0 0,3-3 95 0 0,4-4-802 0 0,-1-1 0 0 0,0 0 0 0 0,-1-1 0 0 0,0 0 0 0 0,-1-1 0 0 0,-1-1 1 0 0,7-11 801 0 0,-8 11-296 0 0,2 0 1 0 0,-1 1 0 0 0,2 0-1 0 0,5-3 296 0 0,-18 18 62 0 0,0 0-1 0 0,1 0 1 0 0,-1 0 0 0 0,1 0-1 0 0,-1 0 1 0 0,1 0-1 0 0,-1 0 1 0 0,0 0-1 0 0,1 0 1 0 0,-1 0 0 0 0,1 0-1 0 0,-1 0 1 0 0,1 1-1 0 0,-1-1 1 0 0,0 0 0 0 0,1 0-1 0 0,-1 0 1 0 0,0 1-1 0 0,1-1 1 0 0,-1 0-1 0 0,1 0 1 0 0,-1 1 0 0 0,0-1-1 0 0,0 0 1 0 0,1 1-1 0 0,-1-1 1 0 0,0 0-1 0 0,0 1 1 0 0,1-1 0 0 0,-1 1-62 0 0,8 10 734 0 0,-3 4-252 0 0,-1 1 1 0 0,0-1-1 0 0,-2 0 1 0 0,0 1-1 0 0,0 0 1 0 0,-2 1-483 0 0,2 5 537 0 0,0 0 0 0 0,4 11-537 0 0,-5-29 109 0 0,-1 0 0 0 0,1 0 1 0 0,-1 0-1 0 0,0 0 0 0 0,0 0 1 0 0,0 0-1 0 0,0 0 0 0 0,-2 3-109 0 0,2-6 33 0 0,0 0 0 0 0,0 0-1 0 0,0 0 1 0 0,0 0-1 0 0,0 0 1 0 0,0 0 0 0 0,0 0-1 0 0,1 0 1 0 0,-1 0 0 0 0,0 0-1 0 0,1 0 1 0 0,-1 0-1 0 0,0 0 1 0 0,1 0 0 0 0,-1 0-1 0 0,1 0 1 0 0,-1 0-1 0 0,1 0 1 0 0,0-1 0 0 0,-1 1-1 0 0,1 0 1 0 0,0 0 0 0 0,0-1-1 0 0,-1 1 1 0 0,1-1-1 0 0,1 1-32 0 0,-2 0 326 0 0,0-1 8 0 0,0 0-10 0 0,2-8-18 0 0,-1 1-1 0 0,1-1 0 0 0,1 1 0 0 0,-1-1 0 0 0,1 1 1 0 0,4-7-306 0 0,-1 2 231 0 0,1-6-233 0 0,-4 9-72 0 0,1-1-1 0 0,1 2 0 0 0,-1-1 0 0 0,6-7 75 0 0,8-9-335 0 0,1 2 1 0 0,6-6 334 0 0,6-2-3226 0 0,-20 23-4012 0 0</inkml:trace>
  <inkml:trace contextRef="#ctx0" brushRef="#br0" timeOffset="51770.105">17965 11095 15264 0 0,'0'0'348'0'0,"0"0"49"0"0,0 0 19 0 0,0 0-50 0 0,1 1-236 0 0,0 0-107 0 0,0 0 1 0 0,-1 0-1 0 0,1 0 0 0 0,0 0 1 0 0,-1 0-1 0 0,0 0 1 0 0,1 0-1 0 0,-1 0 1 0 0,1 0-1 0 0,-1 0 0 0 0,0 0 1 0 0,0 0-1 0 0,0 1 1 0 0,0-1-1 0 0,0 0 0 0 0,0 0 1 0 0,0 0-1 0 0,0 1-23 0 0,-1 1 117 0 0,1 0 0 0 0,-1 1 0 0 0,0-1 0 0 0,0 0-1 0 0,-1 0 1 0 0,1-1 0 0 0,-1 2-117 0 0,-4 6 572 0 0,0-1 0 0 0,-1 0-1 0 0,-7 7-571 0 0,6-6 141 0 0,-19 20 226 0 0,-1 0 0 0 0,-1-2 0 0 0,-17 13-367 0 0,-51 38 562 0 0,93-76-514 0 0,1 0 0 0 0,0 0 0 0 0,0 1-1 0 0,0-1 1 0 0,0 1 0 0 0,0 0 0 0 0,1-1 0 0 0,0 1-1 0 0,0 0 1 0 0,0 1 0 0 0,-2 3-48 0 0,4-7 19 0 0,0 0 0 0 0,0 1-1 0 0,-1-1 1 0 0,1 1 0 0 0,0-1 0 0 0,0 1 0 0 0,0-1 0 0 0,1 0 0 0 0,-1 1-1 0 0,0-1 1 0 0,0 1 0 0 0,1-1 0 0 0,-1 0 0 0 0,1 1 0 0 0,-1-1 0 0 0,1 1-19 0 0,0-1 18 0 0,0 1 0 0 0,1 0 0 0 0,-1 0 0 0 0,1-1 1 0 0,-1 1-1 0 0,1-1 0 0 0,-1 1 0 0 0,1-1 0 0 0,0 0 1 0 0,0 0-1 0 0,0 0 0 0 0,0 0 0 0 0,1 1-18 0 0,40 16 403 0 0,1-3-1 0 0,1-1 1 0 0,35 6-403 0 0,-65-17 142 0 0,44 13-116 0 0,-20-2-55 0 0,-37-14-128 0 0,-2 0-75 0 0,0 0-22 0 0,0 0-151 0 0,6 5-1947 0 0,-5-4 981 0 0</inkml:trace>
  <inkml:trace contextRef="#ctx0" brushRef="#br0" timeOffset="52176.331">18302 11105 16903 0 0,'0'0'382'0'0,"0"0"54"0"0,0 0 22 0 0,-10 12 114 0 0,6-7-459 0 0,-1 0-1 0 0,0 1 0 0 0,-1-2 1 0 0,1 1-1 0 0,-1-1 0 0 0,0 0 1 0 0,0 0-1 0 0,0 0 0 0 0,-3 0-112 0 0,-17 12 445 0 0,-13 10 51 0 0,1 2 0 0 0,1 2 0 0 0,-12 14-496 0 0,45-41 11 0 0,1 1 0 0 0,0 0-1 0 0,0 0 1 0 0,0 0-1 0 0,1 0 1 0 0,-1 0 0 0 0,1 1-1 0 0,-1 3-10 0 0,2-7 13 0 0,1 1 0 0 0,-1-1-1 0 0,1 1 1 0 0,-1-1 0 0 0,1 1-1 0 0,0-1 1 0 0,0 1 0 0 0,-1-1-1 0 0,1 1 1 0 0,0 0 0 0 0,1-1-1 0 0,-1 1 1 0 0,0-1 0 0 0,0 1 0 0 0,1-1-1 0 0,-1 1 1 0 0,1-1 0 0 0,-1 1-1 0 0,1-1 1 0 0,-1 1 0 0 0,1-1-1 0 0,0 1 1 0 0,0-1 0 0 0,0 0-1 0 0,0 0 1 0 0,0 1 0 0 0,0-1-1 0 0,1 0-12 0 0,6 6 92 0 0,1 0 0 0 0,0-1 0 0 0,0 0 0 0 0,7 2-92 0 0,8 5 101 0 0,28 12-63 0 0,-38-18-12 0 0,0 0 1 0 0,6 5-27 0 0,-2-2 0 0 0,4 3 15 0 0,-1 1 0 0 0,0 1-1 0 0,11 10-14 0 0,3 10-2813 0 0,-29-29 1790 0 0</inkml:trace>
  <inkml:trace contextRef="#ctx0" brushRef="#br0" timeOffset="50459.781">16449 11582 12320 0 0,'0'0'281'0'0,"0"0"40"0"0,0 0 21 0 0,0 0-45 0 0,14 9 624 0 0,-8-2-416 0 0,-1-1 0 0 0,0 1 0 0 0,0 0 0 0 0,0 0 0 0 0,-1 1 0 0 0,0-1 0 0 0,0 1 0 0 0,-1 0 0 0 0,0 0 0 0 0,1 2-505 0 0,-1 5 327 0 0,1 0 0 0 0,-2 0-1 0 0,0 0 1 0 0,-1 0 0 0 0,0 10-327 0 0,-2 1 384 0 0,-1-1 1 0 0,-2 1-1 0 0,-5 20-384 0 0,9-40 12 0 0,0-5 58 0 0,0-1 43 0 0,0 0-13 0 0,0 0-11 0 0,4-12 53 0 0,45-98-130 0 0,-46 103-36 0 0,1-1 1 0 0,-1 1-1 0 0,1 0 1 0 0,0 1 0 0 0,1-1-1 0 0,0 1 1 0 0,0 0 0 0 0,0 0-1 0 0,1 1 1 0 0,0-1-1 0 0,0 1 1 0 0,0 0 0 0 0,1 0 23 0 0,-6 5-5 0 0,0-1 0 0 0,-1 1 0 0 0,1 0 0 0 0,-1 0 0 0 0,1-1 0 0 0,0 1 0 0 0,-1 0 0 0 0,1 0 0 0 0,0 0 0 0 0,-1 0 0 0 0,1-1 0 0 0,0 1 0 0 0,-1 0 0 0 0,1 0 0 0 0,0 0 0 0 0,-1 1 0 0 0,1-1 0 0 0,0 0 0 0 0,-1 0 0 0 0,1 0 0 0 0,0 0 0 0 0,-1 1 0 0 0,1-1 0 0 0,-1 0 0 0 0,1 0 0 0 0,0 1 5 0 0,0 0-2 0 0,1 0 0 0 0,-1 1 0 0 0,1-1 0 0 0,-1 1-1 0 0,0-1 1 0 0,1 1 0 0 0,-1-1 0 0 0,0 1-1 0 0,1 1 3 0 0,1 4 3 0 0,0-1-1 0 0,0 0 1 0 0,-1 1-1 0 0,0 0 0 0 0,0 2-2 0 0,8 61 196 0 0,-4-20-101 0 0,-1-31-42 0 0,-5-18-53 0 0,1-1 0 0 0,-1 1 0 0 0,0 0 0 0 0,0 0 0 0 0,1 0 0 0 0,-1 0 0 0 0,1 0 0 0 0,-1 0 0 0 0,0 0 0 0 0,1-1 0 0 0,0 1 0 0 0,-1 0 0 0 0,1 0 0 0 0,-1-1 0 0 0,1 1 0 0 0,0 0 0 0 0,0-1 0 0 0,-1 1 0 0 0,1-1 0 0 0,0 1 0 0 0,0-1 0 0 0,0 1 0 0 0,0-1 0 0 0,2 2 0 0 0,-2-2-69 0 0,0 1 0 0 0,0-1 0 0 0,0 0 0 0 0,0 1 0 0 0,0-1 0 0 0,0 0 0 0 0,0 0 0 0 0,0 1 0 0 0,0-1 0 0 0,0 0 0 0 0,0 0 0 0 0,0 0 0 0 0,1 0 0 0 0,-1 0 0 0 0,0-1 0 0 0,0 1 0 0 0,0 0 0 0 0,0 0 0 0 0,0-1 0 0 0,0 1 69 0 0,21-12-3673 0 0,-13 7 1533 0 0,6-3-4562 0 0</inkml:trace>
  <inkml:trace contextRef="#ctx0" brushRef="#br0" timeOffset="50804.344">16905 11655 14544 0 0,'0'0'330'0'0,"0"0"45"0"0,-6 6 498 0 0,-1 6-833 0 0,4-6 249 0 0,0-1 1 0 0,0 0-1 0 0,1 1 0 0 0,0-1 1 0 0,0 2-290 0 0,-1 2 353 0 0,1 1 0 0 0,0 0 1 0 0,1-1-1 0 0,0 1 0 0 0,1 2-353 0 0,0-8 49 0 0,0 0 0 0 0,1 0 0 0 0,-1 0 0 0 0,1 0 1 0 0,0 0-1 0 0,0 0 0 0 0,0 0 0 0 0,1 0 0 0 0,-1 0 0 0 0,1-1 0 0 0,0 1 0 0 0,0-1 0 0 0,1 3-49 0 0,-1-4 20 0 0,0 0-1 0 0,-1 0 1 0 0,1 0 0 0 0,0-1 0 0 0,0 1 0 0 0,0-1 0 0 0,0 1 0 0 0,1-1-1 0 0,-1 1 1 0 0,0-1 0 0 0,2 0-20 0 0,-3 0 14 0 0,0-1 0 0 0,0 0 0 0 0,0 1-1 0 0,0-1 1 0 0,0 0 0 0 0,0 0 0 0 0,0 0 0 0 0,0 0-1 0 0,0 0 1 0 0,0 0 0 0 0,0 0 0 0 0,0 0 0 0 0,0 0-1 0 0,0 0 1 0 0,0-1 0 0 0,0 1 0 0 0,0 0 0 0 0,0-1-1 0 0,0 1 1 0 0,0-1 0 0 0,0 1 0 0 0,0-1 0 0 0,-1 1-1 0 0,1-1 1 0 0,0 0 0 0 0,0 1 0 0 0,0-1 0 0 0,-1 0-1 0 0,1 0-13 0 0,2-2 20 0 0,-1 0 0 0 0,-1 0 1 0 0,1 0-1 0 0,0 0 0 0 0,-1 0 0 0 0,0 0 0 0 0,1 0 0 0 0,-1-1 0 0 0,0 1 0 0 0,-1 0 0 0 0,1-1 0 0 0,-1 1 0 0 0,1 0 0 0 0,-1-1 0 0 0,0 1 0 0 0,0-1 0 0 0,-1 1 0 0 0,1-1 0 0 0,-1 1 0 0 0,1 0 0 0 0,-1-1 0 0 0,0 1 0 0 0,0 0 1 0 0,-1 0-1 0 0,1 0 0 0 0,-1 0 0 0 0,0-1-20 0 0,-6-9 62 0 0,5 8-39 0 0,0 0 0 0 0,0 0 0 0 0,0 1 0 0 0,-1-1 0 0 0,0 1 0 0 0,-2-2-23 0 0,-10-9 67 0 0,12 11-163 0 0,0 0 0 0 0,-1 0 0 0 0,0 0-1 0 0,-3-2 97 0 0,7 5-200 0 0,1 1-301 0 0,0 0-130 0 0,0 0-781 0 0,1 0-3162 0 0,3-2-1355 0 0</inkml:trace>
  <inkml:trace contextRef="#ctx0" brushRef="#br0" timeOffset="51327.952">17049 11618 9072 0 0,'0'0'266'0'0,"0"0"1"0"0,8 11 434 0 0,-2-2 160 0 0,-1 0-1 0 0,0 0 1 0 0,-1 0-1 0 0,0 1 1 0 0,0-1-1 0 0,-1 1 1 0 0,0 0-1 0 0,-1 0-860 0 0,3 8 829 0 0,2 3-22 0 0,-3-10-402 0 0,-1 1 1 0 0,1-1 0 0 0,-2 1-1 0 0,0 0 1 0 0,0 8-406 0 0,-2-19 12 0 0,0 0 1 0 0,0 0-1 0 0,0 0 1 0 0,0 0-1 0 0,0 0 0 0 0,0 0 1 0 0,-1-1-1 0 0,1 1 0 0 0,0 0 1 0 0,-1 0-1 0 0,1 0 1 0 0,-1-1-1 0 0,1 1 0 0 0,-1 0 1 0 0,1 0-1 0 0,-1-1 1 0 0,1 1-1 0 0,-1-1 0 0 0,0 1 1 0 0,1 0-1 0 0,-1-1-12 0 0,0 1 76 0 0,-11-8 53 0 0,10 5-137 0 0,0 0 0 0 0,-1-1 0 0 0,1 1 0 0 0,0-1 0 0 0,0 0 1 0 0,0 0-1 0 0,0 0 0 0 0,1 0 0 0 0,-1 0 0 0 0,1 0 0 0 0,0 0 0 0 0,0-1 0 0 0,0 1 0 0 0,0 0 0 0 0,0-1 0 0 0,1 1 0 0 0,0-2 8 0 0,-1-5-123 0 0,0-1 0 0 0,1 0 0 0 0,1 1 1 0 0,1-11 122 0 0,-1 14-86 0 0,0 0 1 0 0,0 1-1 0 0,1-1 1 0 0,0 0-1 0 0,1-3 86 0 0,-2 8-19 0 0,1 0 0 0 0,-1-1 0 0 0,0 1 0 0 0,1 0 0 0 0,-1 0 0 0 0,1-1 1 0 0,0 1-1 0 0,0 0 0 0 0,0 1 0 0 0,0-1 0 0 0,0 0 0 0 0,0 1 0 0 0,1-1 0 0 0,-1 1 0 0 0,2-1 19 0 0,-3 2-6 0 0,0-1 1 0 0,0 1 0 0 0,1 0-1 0 0,-1 0 1 0 0,0 0-1 0 0,0 0 1 0 0,1 0 0 0 0,-1 0-1 0 0,0 1 1 0 0,0-1 0 0 0,1 0-1 0 0,-1 1 1 0 0,0-1-1 0 0,0 0 1 0 0,0 1 0 0 0,1 0-1 0 0,-1-1 1 0 0,0 1 0 0 0,0 0-1 0 0,0-1 1 0 0,0 1-1 0 0,0 0 1 0 0,0 0 0 0 0,-1 0-1 0 0,2 0 6 0 0,2 3-4 0 0,0 1-1 0 0,0-1 1 0 0,-1 1-1 0 0,0-1 0 0 0,2 3 5 0 0,-1 0 113 0 0,0 1 0 0 0,0 0 0 0 0,-1 0 0 0 0,0 0 0 0 0,-1 0 0 0 0,1 1 0 0 0,-2-1 0 0 0,1 1 0 0 0,-1 0 0 0 0,0-1 0 0 0,-1 1 0 0 0,0 0 0 0 0,0-1 0 0 0,-1 1 0 0 0,-1 1-113 0 0,1-7 706 0 0,0-10-530 0 0,0-11-113 0 0,4 7-35 0 0,0 0-1 0 0,1 0 0 0 0,0 1 0 0 0,0-1 0 0 0,5-7-27 0 0,-7 13-10 0 0,1 1 0 0 0,-1 0 0 0 0,1-1 1 0 0,-1 1-1 0 0,1 0 0 0 0,1 0 0 0 0,-1 1 0 0 0,0-1 0 0 0,1 0 0 0 0,0 1 0 0 0,0 0 0 0 0,0 0 0 0 0,0 0 0 0 0,0 1 0 0 0,0-1 0 0 0,1 1 0 0 0,0 0 0 0 0,-1 0 0 0 0,1 1 1 0 0,0-1-1 0 0,0 1 0 0 0,1 0 10 0 0,-4 1-4 0 0,1 0 1 0 0,-1 0-1 0 0,0 0 1 0 0,1 0-1 0 0,-1 1 1 0 0,0-1-1 0 0,0 1 1 0 0,1-1-1 0 0,-1 1 1 0 0,0 0-1 0 0,0 0 1 0 0,0 0-1 0 0,0 0 1 0 0,0 0 0 0 0,0 1-1 0 0,2 0 4 0 0,29 28-183 0 0,-31-28 162 0 0,5 7 38 0 0,0 0 1 0 0,-1 1 0 0 0,-1-1 0 0 0,1 1-1 0 0,-2 0 1 0 0,1 1 0 0 0,-1 1-18 0 0,1-3-409 0 0,-1-2-895 0 0,-3-3-4051 0 0,-1-4-1182 0 0</inkml:trace>
  <inkml:trace contextRef="#ctx0" brushRef="#br0" timeOffset="49138.365">15853 11071 6048 0 0,'0'0'133'0'0,"0"0"23"0"0,0 0 11 0 0,0 0 15 0 0,0 0 64 0 0,0 0 30 0 0,0 0 4 0 0,0 0 76 0 0,0 0 318 0 0,0 0 138 0 0,0 0 27 0 0,0 0-38 0 0,0 0-187 0 0,0 0-81 0 0,0 0-18 0 0,-3 7 393 0 0,-2 3-257 0 0,0 0 0 0 0,-1 0 0 0 0,-3 5-651 0 0,-13 23 1037 0 0,-34 70 440 0 0,-1 6-567 0 0,47-96-831 0 0,6-11-46 0 0,0 0 0 0 0,1 0 0 0 0,0 0-1 0 0,0 2-32 0 0,-8 16 165 0 0,4-10 336 0 0,16-28-204 0 0,25-59-156 0 0,-15 28-300 0 0,-2-1-1 0 0,-1-4 160 0 0,0 2-571 0 0,18-38 571 0 0,-18 48-23 0 0,-13 27 16 0 0,1 0 0 0 0,0 1 0 0 0,1-1 0 0 0,0 1 0 0 0,0 0 0 0 0,1 1 0 0 0,0-1 0 0 0,1 1 0 0 0,2-2 7 0 0,-9 10 2 0 0,0-1-1 0 0,1 1 0 0 0,-1 0 1 0 0,0-1-1 0 0,1 1 1 0 0,-1 0-1 0 0,1-1 0 0 0,-1 1 1 0 0,0 0-1 0 0,1-1 0 0 0,-1 1 1 0 0,1 0-1 0 0,-1 0 0 0 0,1 0 1 0 0,-1-1-1 0 0,1 1 0 0 0,-1 0 1 0 0,1 0-1 0 0,-1 0 0 0 0,1 0 1 0 0,-1 0-1 0 0,1 0 1 0 0,-1 0-1 0 0,1 0 0 0 0,-1 0 1 0 0,1 0-1 0 0,0 0-1 0 0,4 7 43 0 0,-5-5-48 0 0,16 25 131 0 0,-1 1 1 0 0,9 27-127 0 0,12 23 428 0 0,-13-39-444 0 0,2-1-1 0 0,1-2 0 0 0,2 0 17 0 0,-15-20-6 0 0,1 0-90 0 0,-8-11 103 0 0,0 1 1 0 0,-1 0-1 0 0,0 1 1 0 0,1 1-8 0 0,-5-7 12 0 0,0-1 0 0 0,-1 1 0 0 0,1-1 0 0 0,-1 1 0 0 0,1 0 0 0 0,-1-1 0 0 0,1 1 0 0 0,-1 0 0 0 0,0 0 0 0 0,1-1 0 0 0,-1 1 0 0 0,0 0 0 0 0,0 0 0 0 0,1 0 0 0 0,-1-1 0 0 0,0 1 0 0 0,0 0 0 0 0,0 0 0 0 0,0 0 0 0 0,0-1 0 0 0,0 1 0 0 0,0 0 0 0 0,0 0 0 0 0,-1 0 0 0 0,1 0 0 0 0,0-1 0 0 0,0 1 0 0 0,-1 0 0 0 0,1 0 0 0 0,0-1 0 0 0,-1 1 0 0 0,1 0 0 0 0,-1 0-11 0 0,-1 0 28 0 0,1 1 1 0 0,-1-1-1 0 0,1 0 1 0 0,-1 0 0 0 0,0 0-1 0 0,0 0 1 0 0,1-1 0 0 0,-1 1-1 0 0,-2 0-29 0 0,2 0 71 0 0,-17 4 65 0 0,-1 0 0 0 0,1-2 0 0 0,-1 0 0 0 0,0-1 0 0 0,0-1 0 0 0,-11-2-136 0 0,-46 5 14 0 0,32 0 243 0 0,1-2 0 0 0,-32-2-257 0 0,45 0 91 0 0,24 0-128 0 0,1 1 1 0 0,-1-2 0 0 0,0 1-1 0 0,0-1 1 0 0,1 0-1 0 0,-2 0 37 0 0,5-2-732 0 0,9 1-1226 0 0,2 0 1195 0 0,2 0-464 0 0</inkml:trace>
  <inkml:trace contextRef="#ctx0" brushRef="#br0" timeOffset="49905.994">16312 11069 11376 0 0,'0'0'256'0'0,"0"0"34"0"0,0 0 21 0 0,0 0-35 0 0,1 0-180 0 0,3 0-49 0 0,0 1 129 0 0,0-1 0 0 0,0 1 0 0 0,0 0 1 0 0,0 0-1 0 0,0 0 0 0 0,-1 1 0 0 0,1 0 0 0 0,0-1 1 0 0,0 1-1 0 0,-1 1 0 0 0,0-1 0 0 0,1 0 1 0 0,-1 1-1 0 0,3 2-176 0 0,3 4 480 0 0,0 0-1 0 0,0 1 1 0 0,-1 0 0 0 0,0 0-480 0 0,6 10 458 0 0,-1 0 1 0 0,-1 1-1 0 0,-1 0 0 0 0,0 2-458 0 0,-8-15 115 0 0,0 0-1 0 0,-1 1 0 0 0,0 0 0 0 0,-1 0 0 0 0,1 2-114 0 0,2 16 213 0 0,-3-20-141 0 0,0 1-1 0 0,-1-1 0 0 0,0 1 1 0 0,0-1-1 0 0,-1 1 0 0 0,0-1 1 0 0,0 0-1 0 0,-1 1 0 0 0,0-1 1 0 0,0 0-1 0 0,-1 0 0 0 0,1 0 1 0 0,-2 0-1 0 0,1-1 0 0 0,-1 1 1 0 0,-4 5-72 0 0,47-60 973 0 0,-14 19-1048 0 0,14-24 75 0 0,-21 27 131 0 0,-1-2 0 0 0,-2 0-1 0 0,-1-1 1 0 0,-1 0 0 0 0,-2-1-1 0 0,3-13-130 0 0,-11 30 107 0 0,-1-1-1 0 0,0 0 0 0 0,-1 0 0 0 0,-1 0 1 0 0,0 0-1 0 0,-1 0 0 0 0,-3-14-106 0 0,-2 9 80 0 0,5 18-79 0 0,0-1 1 0 0,0 0-1 0 0,1 0 1 0 0,-1 0-1 0 0,0 0 0 0 0,1 0 1 0 0,0 0-1 0 0,-1-1-1 0 0,1 2 3 0 0,0 1 0 0 0,0 0 0 0 0,0-1 0 0 0,0 1 0 0 0,0-1 0 0 0,0 1-1 0 0,0 0 1 0 0,0-1 0 0 0,0 1 0 0 0,0-1 0 0 0,-1 1 0 0 0,1 0 0 0 0,0-1 0 0 0,0 1 0 0 0,0 0 0 0 0,-1-1 0 0 0,1 1 0 0 0,0 0 0 0 0,0 0-1 0 0,-1-1 1 0 0,1 1 0 0 0,0 0 0 0 0,-1-1-3 0 0,1 1-6 0 0,-1 0-1 0 0,1-1 1 0 0,-1 1 0 0 0,1 0-1 0 0,0-1 1 0 0,-1 1-1 0 0,1-1 1 0 0,0 1 0 0 0,0-1-1 0 0,-1 1 1 0 0,1-1-1 0 0,0 1 1 0 0,0-1 0 0 0,-1 1-1 0 0,1-1 1 0 0,0 1-1 0 0,0-1 1 0 0,0 1 0 0 0,0-1-1 0 0,0 1 1 0 0,0-1-1 0 0,0 1 1 0 0,0-1 6 0 0,0 0-352 0 0,0 1-76 0 0,0 0-925 0 0,0 0-3844 0 0,0 0-1651 0 0</inkml:trace>
  <inkml:trace contextRef="#ctx0" brushRef="#br0" timeOffset="53911.03">19086 10939 13416 0 0,'-1'-16'1010'0'0,"-4"7"-680"0"0,5 8-320 0 0,-1 0 0 0 0,0 1 1 0 0,1-1-1 0 0,-1 0 0 0 0,0 0 0 0 0,1 0 0 0 0,-1 0 1 0 0,1 0-1 0 0,0 0 0 0 0,-1 0 0 0 0,1 0 1 0 0,0 0-1 0 0,-1-1 0 0 0,1 1 0 0 0,0 0 1 0 0,0 0-1 0 0,0 0 0 0 0,0 0 0 0 0,0-1-10 0 0,0 1 86 0 0,-1 1 0 0 0,0-1-1 0 0,0 0 1 0 0,0 1 0 0 0,0-1-1 0 0,0 1 1 0 0,1-1 0 0 0,-1 1-1 0 0,0 0 1 0 0,0-1 0 0 0,0 1-1 0 0,0 0 1 0 0,0 0 0 0 0,0 0-1 0 0,0 0 1 0 0,0 0 0 0 0,0 0-1 0 0,0 0 1 0 0,-1 0-86 0 0,-21 10 911 0 0,1 1 1 0 0,1 1-1 0 0,-14 11-911 0 0,27-18 100 0 0,0 2 0 0 0,1-1 0 0 0,0 1 0 0 0,0 0 0 0 0,1 0 0 0 0,-1 1 0 0 0,2 0-1 0 0,-1 0 1 0 0,1 0 0 0 0,-3 8-100 0 0,6-12 16 0 0,0 0-1 0 0,0 0 0 0 0,1 1 0 0 0,0-1 0 0 0,-1 0 1 0 0,2 1-1 0 0,-1-1 0 0 0,0 1 0 0 0,1-1 0 0 0,0 1 1 0 0,0-1-1 0 0,1 1 0 0 0,-1-1 0 0 0,1 1 0 0 0,0 2-15 0 0,4 9 65 0 0,1-1 0 0 0,1 0-1 0 0,0 0 1 0 0,1-1-1 0 0,0 0 1 0 0,1 0 0 0 0,4 4-65 0 0,-1 0 61 0 0,14 23-36 0 0,-3 2-1 0 0,-1 0 1 0 0,4 17-25 0 0,-25-55 1 0 0,0 0 0 0 0,0-1 0 0 0,0 1 0 0 0,0 0 0 0 0,-1 0 0 0 0,0-1 0 0 0,0 1 0 0 0,0 0 0 0 0,0 0 0 0 0,-1 2-1 0 0,-1 4 40 0 0,0 0 0 0 0,-1-1 0 0 0,0 1 0 0 0,-1 0-40 0 0,2-7 61 0 0,-1 0 1 0 0,0 0 0 0 0,0 0 0 0 0,0 0 0 0 0,0 0-1 0 0,-1-1 1 0 0,1 1 0 0 0,-1-1 0 0 0,0 0-1 0 0,0 0 1 0 0,0-1 0 0 0,-1 1 0 0 0,1-1 0 0 0,0 0-1 0 0,-2 1-61 0 0,-4-1 96 0 0,0 1 0 0 0,0-1 0 0 0,0 0 1 0 0,0-1-1 0 0,0 0 0 0 0,0-1 0 0 0,0 0 0 0 0,0-1 0 0 0,-7-1-96 0 0,15 2 15 0 0,-2 0 26 0 0,1 0 0 0 0,0-1 0 0 0,0 1 0 0 0,0-1-1 0 0,0 0 1 0 0,0 0 0 0 0,0 0 0 0 0,0 0 0 0 0,0 0-1 0 0,1-1 1 0 0,-1 1 0 0 0,0-1 0 0 0,1 0 0 0 0,-1 0-1 0 0,1 0 1 0 0,-1 0 0 0 0,1 0 0 0 0,0 0 0 0 0,0-1-1 0 0,0 1 1 0 0,0-1 0 0 0,1 1 0 0 0,-1-1 0 0 0,1 0 0 0 0,-1 1-1 0 0,1-1 1 0 0,0 0 0 0 0,0 0 0 0 0,0 0 0 0 0,0 0-1 0 0,1 0 1 0 0,-1-1 0 0 0,1 1 0 0 0,0 0 0 0 0,0 0-1 0 0,0 0 1 0 0,0 0 0 0 0,1 0 0 0 0,-1 0 0 0 0,1 0-1 0 0,0 0 1 0 0,0 0 0 0 0,0 0 0 0 0,0 0 0 0 0,0 0 0 0 0,1-1-41 0 0,5-6 44 0 0,-1 0 1 0 0,1 1-1 0 0,1 0 0 0 0,0 0 1 0 0,0 1-1 0 0,1 0 1 0 0,7-5-45 0 0,5-3-78 0 0,0 2 1 0 0,23-13 77 0 0,-28 19-227 0 0,0 1 0 0 0,0 1 0 0 0,0 0 0 0 0,15-3 227 0 0,-19 6-985 0 0,0 1 0 0 0,0 0 1 0 0,0 1-1 0 0,5 1 985 0 0,-2 0-1627 0 0</inkml:trace>
  <inkml:trace contextRef="#ctx0" brushRef="#br0" timeOffset="55095.923">19269 11235 7600 0 0,'0'0'166'0'0,"0"0"29"0"0,7-2 198 0 0,-6 2-371 0 0,0-1 0 0 0,0 1 0 0 0,0 0 0 0 0,-1-1 0 0 0,1 1 0 0 0,0-1 0 0 0,0 1-1 0 0,0-1 1 0 0,-1 1 0 0 0,1-1 0 0 0,0 0 0 0 0,-1 1 0 0 0,1-1 0 0 0,-1 0 0 0 0,1 0-22 0 0,1-1 454 0 0,-1 1 363 0 0,-1 1 30 0 0,10-4 5183 0 0,21 33-4270 0 0,-17-9-1206 0 0,-5-8-399 0 0,-1 1 0 0 0,0 0-1 0 0,0 1 1 0 0,-2 0 0 0 0,1 0 0 0 0,-2 1-155 0 0,24 65 741 0 0,-25-64-495 0 0,-1 0 0 0 0,-1 1 0 0 0,0-1 0 0 0,-1 15-246 0 0,-1-30 64 0 0,-3 6 240 0 0,0 13-116 0 0,3-19-124 0 0,0-1-48 0 0,0 0-1 0 0,0 1 1 0 0,0-1 0 0 0,-1 0-1 0 0,1 0 1 0 0,0 0-1 0 0,0 1 1 0 0,0-1-1 0 0,0 0 1 0 0,0 0-1 0 0,0 0 1 0 0,0 1-1 0 0,0-1 1 0 0,0 0 0 0 0,0 0-1 0 0,1 0 1 0 0,-1 1-1 0 0,0-1 1 0 0,0 0-1 0 0,0 0 1 0 0,0 0-1 0 0,0 1 1 0 0,0-1-1 0 0,0 0 1 0 0,0 0 0 0 0,0 0-1 0 0,1 0 1 0 0,-1 1-1 0 0,0-1 1 0 0,0 0-1 0 0,0 0 1 0 0,0 0-1 0 0,1 0 1 0 0,-1 0 0 0 0,0 0-1 0 0,0 0 1 0 0,0 1-16 0 0,7-6 442 0 0,-1 0-512 0 0,10-7 209 0 0,0 0 0 0 0,-1-1-1 0 0,10-11-138 0 0,-3-1 322 0 0,10-9 132 0 0,-1 3-94 0 0,-26 26-280 0 0,1-1-1 0 0,-1 1 0 0 0,0-2 0 0 0,0 1 1 0 0,0 0-1 0 0,-1-1 0 0 0,0 0 0 0 0,0 0 1 0 0,-1 0-1 0 0,0 0 0 0 0,0-2-79 0 0,1-9 107 0 0,0 1 0 0 0,-1-2 1 0 0,-1 1-1 0 0,0 0 0 0 0,-2 0 0 0 0,0-8-107 0 0,-1 14 17 0 0,-1 0 0 0 0,0-1 0 0 0,-1 1 0 0 0,-3-11-17 0 0,2 10 1 0 0,3 9-303 0 0,-1-1-1 0 0,0 1 1 0 0,0 0 0 0 0,0 0-1 0 0,0 0 1 0 0,-2-3 302 0 0,2 4-709 0 0,-1 1 0 0 0,1-1 0 0 0,0 0 0 0 0,-1 1 0 0 0,0-1 0 0 0,0 1 0 0 0,0 0 0 0 0,-2-2 709 0 0,-13-4-8177 0 0</inkml:trace>
  <inkml:trace contextRef="#ctx0" brushRef="#br0" timeOffset="-41916.501">10873 11677 14032 0 0,'0'0'408'0'0,"0"0"-2"0"0,4 8-244 0 0,14 24-236 0 0,-14-27 183 0 0,-1 1-1 0 0,0-1 0 0 0,0 1 0 0 0,0 0 0 0 0,0 0 1 0 0,0 3-109 0 0,-1-2 215 0 0,0-1 0 0 0,-1 1 0 0 0,0 0 1 0 0,-1 0-1 0 0,1 0 0 0 0,-1 0 1 0 0,-1 4-216 0 0,1-6 87 0 0,-1-1-1 0 0,0 0 1 0 0,-1 1 0 0 0,1-1 0 0 0,-1 0 0 0 0,1 0 0 0 0,-1 0-1 0 0,0 0 1 0 0,-1 0 0 0 0,1-1 0 0 0,-1 1 0 0 0,-2 1-87 0 0,-5 8 138 0 0,0-2 1 0 0,-1 0 0 0 0,-1 0-1 0 0,0-1 1 0 0,-1 0 0 0 0,-5 3-139 0 0,7-8 61 0 0,8-3-45 0 0,-1 0 0 0 0,1 0 0 0 0,-1 1 0 0 0,1-1 0 0 0,0 1 0 0 0,-1 0-16 0 0,1 1 53 0 0,3-3-47 0 0,0-1-1 0 0,0 0 1 0 0,0 0-1 0 0,1 1 0 0 0,-1-1 1 0 0,0 0-1 0 0,0 1 0 0 0,0-1 1 0 0,0 0-1 0 0,0 0 0 0 0,0 1 1 0 0,0-1-1 0 0,1 0 1 0 0,-1 0-1 0 0,0 0 0 0 0,0 1 1 0 0,0-1-1 0 0,1 0 0 0 0,-1 0 1 0 0,0 0-1 0 0,0 1 0 0 0,1-1 1 0 0,-1 0-1 0 0,0 0 0 0 0,0 0 1 0 0,1 0-1 0 0,-1 0 1 0 0,0 0-1 0 0,0 0 0 0 0,1 0 1 0 0,-1 1-1 0 0,0-1-5 0 0,9 2 84 0 0,7-1 69 0 0,0 0-1 0 0,0-1 0 0 0,0-1 0 0 0,0-1 0 0 0,0 0 0 0 0,14-4-152 0 0,21-7 467 0 0,21-11-467 0 0,-69 23 12 0 0,6-3 76 0 0,0 0 0 0 0,-1 0 0 0 0,1-1 0 0 0,-1 0 0 0 0,0 0-1 0 0,-1-1 1 0 0,6-5-88 0 0,2-2 278 0 0,-1-2 0 0 0,-1 0-1 0 0,2-3-277 0 0,-10 12 43 0 0,-1 0 0 0 0,0-1 0 0 0,0 0-1 0 0,-1 0 1 0 0,0 0 0 0 0,0 0-1 0 0,-1 0 1 0 0,1-1 0 0 0,-2 1 0 0 0,1-1-1 0 0,0-3-42 0 0,-1-6 93 0 0,0 1-1 0 0,-1-1 1 0 0,-1 0-1 0 0,-2-11-92 0 0,3 23-228 0 0,-1 0 0 0 0,-1 0 0 0 0,1 0-1 0 0,-1 0 1 0 0,0 0 0 0 0,0 0 0 0 0,-1-2 228 0 0,-1 1-991 0 0,0-1-1 0 0,0 1 1 0 0,-1 0 0 0 0,1 1 0 0 0,-1-1 991 0 0,-5-5-7118 0 0</inkml:trace>
  <inkml:trace contextRef="#ctx0" brushRef="#br0" timeOffset="-47644.349">1679 8978 11144 0 0,'0'0'248'0'0,"0"0"34"0"0,0 0 22 0 0,0 0-29 0 0,2 0-179 0 0,3-2 22 0 0,-1 0 0 0 0,1 0 1 0 0,0-1-1 0 0,-1 1 0 0 0,1-1 0 0 0,-1 0 1 0 0,2-2-119 0 0,29-25 2505 0 0,-15 9-1859 0 0,-2-1 1 0 0,0-1-1 0 0,-1 0 0 0 0,-2-2 0 0 0,1-1-646 0 0,29-45 677 0 0,-19 31-356 0 0,-18 26-168 0 0,0 1 1 0 0,1 0 0 0 0,0 1 0 0 0,7-6-154 0 0,-10 8 100 0 0,-6 9-89 0 0,1 0 0 0 0,-1 0 0 0 0,1 0-1 0 0,0 0 1 0 0,0 0 0 0 0,-1 0 0 0 0,1 0-1 0 0,0 0 1 0 0,0 0 0 0 0,0 0 0 0 0,0 0 0 0 0,0 1-1 0 0,0-1 1 0 0,0 0 0 0 0,0 1 0 0 0,0-1-1 0 0,0 0 1 0 0,1 1 0 0 0,-1 0 0 0 0,0-1-1 0 0,0 1 1 0 0,1 0 0 0 0,0-1-11 0 0,-1 1 3 0 0,1 0-1 0 0,0-1 1 0 0,0 1 0 0 0,0 0 0 0 0,0 0-1 0 0,0 0 1 0 0,0 1 0 0 0,0-1-1 0 0,0 0 1 0 0,0 1 0 0 0,0-1 0 0 0,0 1-1 0 0,0 0 1 0 0,0 0 0 0 0,-1-1-1 0 0,1 1 1 0 0,0 0 0 0 0,-1 1-1 0 0,1-1 1 0 0,-1 0 0 0 0,1 0 0 0 0,-1 1-1 0 0,1-1 1 0 0,-1 1 0 0 0,1 0-3 0 0,4 7 31 0 0,0-1 1 0 0,0 1-1 0 0,-1 0 1 0 0,3 6-32 0 0,3 6 73 0 0,-3-6-9 0 0,-1 1 0 0 0,4 10-64 0 0,-4-9 65 0 0,1 1 0 0 0,4 4-65 0 0,5 8 79 0 0,-7-10-38 0 0,1-1-1 0 0,3 2-40 0 0,-6-11-1 0 0,-5-4-46 0 0,1-1 0 0 0,-1 0 0 0 0,1 0 0 0 0,0-1 0 0 0,1 1 0 0 0,-1-1 0 0 0,1 0 0 0 0,5 4 47 0 0,-9-8-820 0 0,-1 0-787 0 0,0 0-3114 0 0,0 0-1337 0 0</inkml:trace>
  <inkml:trace contextRef="#ctx0" brushRef="#br0" timeOffset="-46605.084">1985 8741 11952 0 0,'-1'-2'471'0'0,"0"0"1"0"0,1 0-1 0 0,-1 0 1 0 0,1 0-1 0 0,-1 0 1 0 0,1 0-1 0 0,0 0 1 0 0,-1-1-472 0 0,5 6 113 0 0,-1-1 1 0 0,1 1-1 0 0,-1 0 1 0 0,0 0-1 0 0,0 1 1 0 0,-1-1 0 0 0,1 1-1 0 0,-1-1 1 0 0,1 1-1 0 0,0 3-113 0 0,18 42 476 0 0,-19-41-400 0 0,0-1 0 0 0,0 1 0 0 0,-1 0 0 0 0,0 4-76 0 0,4 20 220 0 0,-3-20-122 0 0,-1-1-1 0 0,-1 1 0 0 0,0-1 0 0 0,0 1 0 0 0,-1-1 1 0 0,-1 2-98 0 0,1-6 52 0 0,-13 119 415 0 0,-2 8-272 0 0,13-105-120 0 0,2 0 1 0 0,1 18-76 0 0,0-14-5 0 0,8 76 5 0 0,3 26 0 0 0,-4-75 0 0 0,-3 1 0 0 0,-3 0 0 0 0,-3 13 0 0 0,-13 141 64 0 0,10-106-64 0 0,-25 113-82 0 0,7-39-105 0 0,-38 213-368 0 0,56-371 556 0 0,-2 26-68 0 0,1 3 54 0 0,-5 17 13 0 0,8-58-1 0 0,-12 79 1 0 0,-1 22 0 0 0,15-100 0 0 0,0-1 0 0 0,0 1 0 0 0,2 0 0 0 0,0 4 0 0 0,0 16 0 0 0,0-4 0 0 0,4 29 0 0 0,-5-18 0 0 0,2-22 0 0 0,-2 0 0 0 0,0 0 0 0 0,-2 0 0 0 0,0 0 0 0 0,-1 3 0 0 0,-1 35 0 0 0,3-40 0 0 0,0 1 0 0 0,-3 10 0 0 0,3-19-2 0 0,0 1 0 0 0,1-1 0 0 0,0 6 2 0 0,-1 25 73 0 0,0-22-14 0 0,-1 8 29 0 0,1-21-74 0 0,1 1 0 0 0,-1 0 1 0 0,1 0-1 0 0,1 0 0 0 0,-1 0 1 0 0,1 0-1 0 0,0 0 0 0 0,0-1-14 0 0,3 28 32 0 0,3 23 32 0 0,-7-22-64 0 0,0-29 0 0 0,0 0 0 0 0,0 0 0 0 0,0 0 0 0 0,1 1 0 0 0,0 4 0 0 0,3 18 0 0 0,-1 40 64 0 0,-10 18-64 0 0,7-68 0 0 0,-1 0 0 0 0,0-1 0 0 0,-2 3 0 0 0,0 14 0 0 0,3-28 0 0 0,0 0 0 0 0,0 1 0 0 0,-1-1 0 0 0,0 0 0 0 0,0 0 0 0 0,-1 0 0 0 0,0 2 0 0 0,0-2 10 0 0,0 0 0 0 0,1 0 0 0 0,0 0 0 0 0,0 0 0 0 0,1-1 0 0 0,-1 6-10 0 0,-3 25-10 0 0,1-20-730 0 0,2-7 374 0 0</inkml:trace>
  <inkml:trace contextRef="#ctx0" brushRef="#br0" timeOffset="-42687.69">1268 12029 5552 0 0,'0'0'124'0'0,"0"0"17"0"0,0 0 11 0 0,12 0 7 0 0,53-12 1479 0 0,-27 5 2386 0 0,40-2-4024 0 0,-34 6 718 0 0,43-2 214 0 0,52 1-71 0 0,-101 2-698 0 0,72-6 121 0 0,130 2 15 0 0,-196 4-298 0 0,46-2-5 0 0,225-4 189 0 0,-136 6-172 0 0,-43-1-15 0 0,251-8 2 0 0,12-11 0 0 0,-87 8-208 0 0,140-6 40 0 0,286 9 304 0 0,-512 12 72 0 0,69-7-200 0 0,545 4 1367 0 0,-763 1-1280 0 0,66 1 16 0 0,17 3-3 0 0,64 3-14 0 0,133 2-94 0 0,-350-8 0 0 0,512 7 64 0 0,-66 0-64 0 0,42-2 468 0 0,-377-3-331 0 0,16-1 112 0 0,13-6-249 0 0,-114 3 39 0 0,17 3-39 0 0,-18 1 95 0 0,15-3-95 0 0,1-1 374 0 0,28 4-374 0 0,-30-1 678 0 0,35-2-678 0 0,-57 0 215 0 0,0 1 0 0 0,4 1-215 0 0,23 1 305 0 0,249-10 880 0 0,-246 4-1105 0 0,-31 1 51 0 0,21 1-131 0 0,-42 2 43 0 0,3-2-33 0 0,0 2 1 0 0,-3 0 32 0 0,2 0-83 0 0,-3 0-222 0 0,-1 0-84 0 0,0 0-870 0 0,0 0-3575 0 0,0 0-1527 0 0</inkml:trace>
  <inkml:trace contextRef="#ctx0" brushRef="#br0" timeOffset="-42356.561">10287 11585 12528 0 0,'0'0'281'0'0,"0"0"40"0"0,0-6 326 0 0,-7-8-512 0 0,4 7 277 0 0,3 6 66 0 0,0 1 24 0 0,0 0-56 0 0,0 0-240 0 0,0 0-109 0 0,1 6 38 0 0,4 11-86 0 0,1-1 1 0 0,0 0-1 0 0,2 0 1 0 0,0-1 0 0 0,0 0-1 0 0,3 1-49 0 0,2 6 140 0 0,-1-5 146 0 0,-1-1-1 0 0,12 11-285 0 0,3 5 267 0 0,-22-27-235 0 0,-1 0-1 0 0,1 1 1 0 0,-1-1-1 0 0,0 1 1 0 0,-1-1-1 0 0,1 1 1 0 0,-1 0-1 0 0,0 0 1 0 0,0 4-32 0 0,-1-7 30 0 0,-1 0 1 0 0,1 0-1 0 0,-1 0 1 0 0,0 0-1 0 0,0 0 1 0 0,0 0-1 0 0,-1 0 1 0 0,1 0-1 0 0,-1 0 1 0 0,0 0-1 0 0,1 0 1 0 0,-1 0-1 0 0,0 0 1 0 0,-1-1-1 0 0,1 1 1 0 0,0 0-1 0 0,-1-1 1 0 0,0 1-1 0 0,1-1 1 0 0,-1 0-1 0 0,-1 1-30 0 0,-4 4 180 0 0,0 0 0 0 0,-1-1 0 0 0,0 0 0 0 0,0 0-1 0 0,0-1 1 0 0,-7 3-180 0 0,-10 4 574 0 0,-19 6-574 0 0,25-10 101 0 0,-74 22 148 0 0,38-13-248 0 0,40-11 2 0 0,10-4-39 0 0,0 0-1 0 0,0 0 1 0 0,0-1-1 0 0,0 0 1 0 0,0 0-1 0 0,-3 1 37 0 0,7-2-348 0 0,1 0-841 0 0,1-1-3403 0 0,4-1-1454 0 0</inkml:trace>
  <inkml:trace contextRef="#ctx0" brushRef="#br1" timeOffset="-37147.677">1698 10367 10080 0 0,'0'0'230'0'0,"0"0"30"0"0,0 0 18 0 0,0 0-18 0 0,1 0-83 0 0,5 0-38 0 0,0-1 1 0 0,0 0-1 0 0,-1 0 1 0 0,1 0-1 0 0,0-1-139 0 0,0 0 193 0 0,0 0 0 0 0,1 1 0 0 0,-1 0-1 0 0,0 0 1 0 0,2 1-193 0 0,92-5-606 0 0,-78 5-3814 0 0</inkml:trace>
  <inkml:trace contextRef="#ctx0" brushRef="#br1" timeOffset="-36844.564">2568 10304 11072 0 0,'81'-6'776'0'0,"-21"4"325"0"0,34-7-1101 0 0,17-1 1227 0 0,-83 10-1028 0 0,1 1 0 0 0,-1 1 0 0 0,6 3-199 0 0,32 2-593 0 0,-23-1-2351 0 0,-28-6-1236 0 0</inkml:trace>
  <inkml:trace contextRef="#ctx0" brushRef="#br1" timeOffset="-36581.874">3838 10293 7040 0 0,'0'0'192'0'0,"12"-3"64"0"0,10 3-256 0 0,0-2 0 0 0,-13 2 0 0 0,7-4 0 0 0,3 4 504 0 0,3 0 48 0 0,-7-2 16 0 0,4 2 0 0 0,0 0-504 0 0,3 0-64 0 0,2 0-72 0 0,-2 0-3808 0 0</inkml:trace>
  <inkml:trace contextRef="#ctx0" brushRef="#br1" timeOffset="-36580.874">4706 10296 9416 0 0,'194'-7'640'0'0,"1"0"-96"0"0,-169 7-556 0 0,2-3-48 0 0</inkml:trace>
  <inkml:trace contextRef="#ctx0" brushRef="#br1" timeOffset="-36382.57">5841 10229 8952 0 0,'2'0'200'0'0,"69"-3"1815"0"0,19-5-2015 0 0,-18 1 3058 0 0,21 3-3058 0 0,-89 4 8 0 0,151 3-75 0 0,-124 0-59 0 0</inkml:trace>
  <inkml:trace contextRef="#ctx0" brushRef="#br1" timeOffset="-36100.363">7005 10223 12264 0 0,'12'-8'264'0'0,"-6"3"56"0"0,1 2 16 0 0,-1-3 16 0 0,3 4-280 0 0,4-1-72 0 0,0 0 0 0 0,5 0 0 0 0,0 1 0 0 0,4 2 0 0 0,0-6 0 0 0,0 4 0 0 0,4 2-88 0 0,-5-4 24 0 0,4 4 0 0 0,-3-2-3520 0 0,-1 4-696 0 0</inkml:trace>
  <inkml:trace contextRef="#ctx0" brushRef="#br1" timeOffset="-35812.418">7853 10233 8480 0 0,'43'1'494'0'0,"25"-1"-34"0"0,18-6 1178 0 0,-28 0-281 0 0,-1 3 0 0 0,55 5-1357 0 0,-15 3 197 0 0,14 1-203 0 0,2 0-275 0 0,-40-4-1350 0 0,-39-1-2746 0 0</inkml:trace>
  <inkml:trace contextRef="#ctx0" brushRef="#br1" timeOffset="-35312.975">9744 9700 11488 0 0,'0'0'264'0'0,"-9"0"736"0"0,6 2-956 0 0,1 0 0 0 0,-1 1 1 0 0,0-1-1 0 0,1 1 0 0 0,-1 0 1 0 0,1 0-45 0 0,-15 14 271 0 0,12-13-95 0 0,0 0 1 0 0,1 0-1 0 0,-1 1 0 0 0,1-1 1 0 0,0 1-1 0 0,0 0 1 0 0,-2 4-177 0 0,-22 41 1046 0 0,25-44-952 0 0,-9 17 385 0 0,0 2-1 0 0,2 0 1 0 0,1 0 0 0 0,-1 6-479 0 0,3 2 656 0 0,1 0 0 0 0,-1 11-656 0 0,6-31 122 0 0,1-1 0 0 0,-1 1-1 0 0,2 0 1 0 0,0 0 0 0 0,0-1 0 0 0,2 1-1 0 0,1 7-121 0 0,-1-9 67 0 0,-2-8-45 0 0,-1 0 0 0 0,1 1 1 0 0,0-1-1 0 0,0 0 0 0 0,0 0 0 0 0,1 0 0 0 0,-1 0 0 0 0,1 0 0 0 0,-1 0 0 0 0,1 0 1 0 0,0 0-1 0 0,0-1 0 0 0,1 1 0 0 0,-1-1 0 0 0,0 1 0 0 0,1-1 0 0 0,0 0 0 0 0,-1 0 1 0 0,1 0-1 0 0,3 1-22 0 0,-1 0-34 0 0,0 0 0 0 0,0-1 0 0 0,0 0 0 0 0,1 0 0 0 0,-1 0 0 0 0,1-1-1 0 0,-1 0 1 0 0,1 0 0 0 0,0 0 0 0 0,-1-1 0 0 0,5 1 34 0 0,24-6-5873 0 0,-16 0-156 0 0</inkml:trace>
  <inkml:trace contextRef="#ctx0" brushRef="#br1" timeOffset="-34978.183">9872 10079 11720 0 0,'0'0'264'0'0,"0"0"34"0"0,0 0 22 0 0,-13 6 78 0 0,9-4-283 0 0,0-1 0 0 0,1 1 0 0 0,-1 0 0 0 0,0 1 0 0 0,1-1 0 0 0,0 0 0 0 0,0 1 0 0 0,-1 0 0 0 0,1 0 0 0 0,1 0 0 0 0,-1 0 0 0 0,0 0 0 0 0,1 1 0 0 0,0-1 0 0 0,-1 3-115 0 0,-1 1 182 0 0,0 0 0 0 0,1 0 0 0 0,0 0-1 0 0,0 1 1 0 0,1-1 0 0 0,0 1 0 0 0,-1 6-182 0 0,3-8 109 0 0,0-1-1 0 0,0 1 1 0 0,1-1-1 0 0,-1 1 1 0 0,1-1-1 0 0,0 1 1 0 0,1-1-1 0 0,-1 0 1 0 0,1 0-1 0 0,0 0 0 0 0,1 1-108 0 0,-2-4 60 0 0,0 1-1 0 0,1-1 1 0 0,-1 0-1 0 0,1 0 1 0 0,0 0-1 0 0,-1 0 1 0 0,1-1-1 0 0,0 1 0 0 0,0 0 1 0 0,0-1-1 0 0,1 1 1 0 0,-1-1-1 0 0,0 0 1 0 0,0 0-1 0 0,2 1-59 0 0,1-1 76 0 0,-1 1-1 0 0,0-1 1 0 0,1 0 0 0 0,-1-1-1 0 0,1 1 1 0 0,-1-1 0 0 0,1 0-1 0 0,3 0-75 0 0,2-1 86 0 0,0-1 0 0 0,0 0 0 0 0,0 0-1 0 0,0-1 1 0 0,-1 0 0 0 0,1 0 0 0 0,6-5-86 0 0,-11 5 18 0 0,0 1 1 0 0,-1-2-1 0 0,1 1 1 0 0,-1 0-1 0 0,0-1 1 0 0,0 0-1 0 0,0 0 0 0 0,-1 0 1 0 0,1-1-1 0 0,-1 1 1 0 0,0-1-1 0 0,0 0 1 0 0,-1 1-1 0 0,1-1 1 0 0,-1-1-1 0 0,0 1 1 0 0,1-5-19 0 0,-2 6 14 0 0,0 1 1 0 0,-1 0 0 0 0,1-1 0 0 0,-1 1 0 0 0,0-1-1 0 0,1 1 1 0 0,-2 0 0 0 0,1-1 0 0 0,0 1-1 0 0,-1-1 1 0 0,1 1 0 0 0,-1 0 0 0 0,0-1 0 0 0,0 1-1 0 0,-1 0 1 0 0,1 0 0 0 0,-1 0 0 0 0,1 0 0 0 0,-1 0-1 0 0,0 0 1 0 0,0 0 0 0 0,0 0 0 0 0,0 1-1 0 0,-1-1 1 0 0,1 1 0 0 0,-1 0 0 0 0,0 0 0 0 0,1 0-1 0 0,-2-1-14 0 0,-2 0 0 0 0,1 0-1 0 0,-1 0 0 0 0,0 1 0 0 0,0 0 0 0 0,-1 0 0 0 0,1 0 0 0 0,0 1 0 0 0,-1 0 0 0 0,1 0 1 0 0,-1 0-1 0 0,1 1 0 0 0,0 0 0 0 0,-1 1 0 0 0,1-1 0 0 0,-1 1 0 0 0,1 0 0 0 0,-1 1 0 0 0,0 0 1 0 0,6-2-30 0 0,0 0 0 0 0,1 0 0 0 0,-1 0 1 0 0,1 0-1 0 0,-1 1 0 0 0,1-1 0 0 0,-1 0 0 0 0,1 0 0 0 0,-1 1 0 0 0,1-1 0 0 0,-1 0 0 0 0,1 0 0 0 0,-1 1 0 0 0,1-1 0 0 0,0 0 0 0 0,-1 1 0 0 0,1-1 0 0 0,0 1 0 0 0,-1-1 0 0 0,1 1 0 0 0,0-1 0 0 0,-1 0 0 0 0,1 1 0 0 0,0-1 0 0 0,0 1 0 0 0,-1-1 0 0 0,1 1 0 0 0,0 0 0 0 0,0-1 0 0 0,0 1 0 0 0,0-1 0 0 0,0 1 0 0 0,0-1 0 0 0,0 1 1 0 0,0-1-1 0 0,0 1 0 0 0,0-1 0 0 0,0 1 0 0 0,0 0 0 0 0,0-1 0 0 0,0 1 0 0 0,1-1 0 0 0,-1 1 0 0 0,0-1 0 0 0,0 1 0 0 0,1-1 30 0 0,0 1-234 0 0,0 1 0 0 0,0-1-1 0 0,0 0 1 0 0,0 0 0 0 0,0 0 0 0 0,1 0 0 0 0,-1 0 0 0 0,0 0 0 0 0,1 0 0 0 0,-1-1-1 0 0,1 1 1 0 0,-1 0 0 0 0,1-1 0 0 0,-1 1 0 0 0,2-1 234 0 0,9 3-5565 0 0</inkml:trace>
  <inkml:trace contextRef="#ctx0" brushRef="#br1" timeOffset="-34651.851">10306 9996 11920 0 0,'3'-2'144'0'0,"0"0"0"0"0,-1-1 1 0 0,1 1-1 0 0,-1-1 1 0 0,1 1-1 0 0,-1-1 1 0 0,0 0-1 0 0,1-2-144 0 0,4-5 149 0 0,-6 10-70 0 0,-1-1 1 0 0,1 1 0 0 0,-1-1 0 0 0,0 1 0 0 0,1 0-1 0 0,-1-1 1 0 0,0 1 0 0 0,1-1 0 0 0,-1 1 0 0 0,0-1-1 0 0,0 1 1 0 0,1-1 0 0 0,-1 1 0 0 0,0-1 0 0 0,0 1-1 0 0,0-1 1 0 0,0 1 0 0 0,0-1 0 0 0,0 1 0 0 0,1-1-1 0 0,-1 1 1 0 0,-1-1 0 0 0,1 1 0 0 0,0-1-1 0 0,0 1 1 0 0,0-1 0 0 0,0 1 0 0 0,0-1 0 0 0,0 1-1 0 0,0-1 1 0 0,-1 1 0 0 0,1-1 0 0 0,0 1 0 0 0,0-1-1 0 0,-1 1 1 0 0,1-1 0 0 0,0 1 0 0 0,-1 0 0 0 0,1-1-1 0 0,-1 1 1 0 0,1-1 0 0 0,0 1 0 0 0,-1 0-80 0 0,-15-5 1014 0 0,8 6-912 0 0,0 1 0 0 0,0 0 0 0 0,-1 0 0 0 0,1 0 0 0 0,0 1 0 0 0,1 0 0 0 0,-1 1 0 0 0,1 0 0 0 0,-1 0 0 0 0,1 0 0 0 0,-2 3-102 0 0,5-4 12 0 0,1 0 0 0 0,-1 0 0 0 0,1 0 0 0 0,0 0 0 0 0,0 0-1 0 0,1 0 1 0 0,-1 1 0 0 0,1 0 0 0 0,0-1 0 0 0,0 1 0 0 0,0 0-1 0 0,0 0 1 0 0,0 0 0 0 0,1 0 0 0 0,0 1 0 0 0,-1 2-12 0 0,2-5 2 0 0,0-1 1 0 0,0 1-1 0 0,0-1 1 0 0,0 1-1 0 0,0-1 1 0 0,0 1-1 0 0,1-1 1 0 0,-1 1-1 0 0,0-1 1 0 0,1 1-1 0 0,-1-1 1 0 0,1 0-1 0 0,0 1 1 0 0,-1-1-1 0 0,1 0 1 0 0,1 1-3 0 0,16 20 50 0 0,-5-8-12 0 0,-8-8-12 0 0,1 0 0 0 0,1 0 0 0 0,-1 0 0 0 0,2 0-26 0 0,-1-1 22 0 0,-1 0 0 0 0,0 0 0 0 0,-1 0 0 0 0,1 1 0 0 0,0 1-22 0 0,12 12 23 0 0,-17-18 30 0 0,-1 0-38 0 0,0 0 0 0 0,0 0 0 0 0,-1-1 0 0 0,1 1 0 0 0,0 0 0 0 0,-1 0 0 0 0,1 0 0 0 0,-1 0 0 0 0,1-1 0 0 0,-1 1 0 0 0,1 0 0 0 0,-1 0 0 0 0,1-1 0 0 0,-1 1 0 0 0,0 0 0 0 0,0-1 0 0 0,1 1 0 0 0,-1-1 0 0 0,0 1 0 0 0,0-1 0 0 0,1 1 0 0 0,-1-1 0 0 0,0 0 0 0 0,0 1 0 0 0,0-1-15 0 0,-23 8 345 0 0,22-8-318 0 0,-156 31-392 0 0,142-26-5455 0 0,9-5-189 0 0</inkml:trace>
  <inkml:trace contextRef="#ctx0" brushRef="#br1" timeOffset="-34397.015">10705 9988 15032 0 0,'0'0'28'0'0,"1"0"0"0"0,-1 0 0 0 0,0 0 0 0 0,1 0 1 0 0,-1-1-1 0 0,1 1 0 0 0,-1 0 0 0 0,0 0 0 0 0,1 0 1 0 0,-1-1-1 0 0,1 1 0 0 0,-1 0 0 0 0,0 0 0 0 0,1-1 1 0 0,-1 1-1 0 0,0 0 0 0 0,0-1 0 0 0,1 1 0 0 0,-1 0 1 0 0,0-1-1 0 0,0 1 0 0 0,1-1 0 0 0,-1 1 0 0 0,0 0 1 0 0,0-1-1 0 0,0 1 0 0 0,0-1 0 0 0,0 1 0 0 0,0 0 1 0 0,0-1-29 0 0,0 0 37 0 0,-1 1 1 0 0,1-1-1 0 0,-1 1 1 0 0,1 0-1 0 0,-1-1 0 0 0,0 1 1 0 0,1 0-1 0 0,-1-1 1 0 0,0 1-1 0 0,1 0 1 0 0,-1 0-1 0 0,0-1 1 0 0,0 1-1 0 0,1 0 1 0 0,-1 0-1 0 0,0 0 1 0 0,0 0-1 0 0,1 0 1 0 0,-1 0-1 0 0,0 0 1 0 0,0 0-38 0 0,-7 1 26 0 0,1-1-1 0 0,-1 1 1 0 0,1 1 0 0 0,0-1 0 0 0,0 1 0 0 0,-1 1-1 0 0,-3 1-25 0 0,-49 25 363 0 0,47-22-350 0 0,1 0 5 0 0,0 0 0 0 0,0 0 0 0 0,1 2 0 0 0,0-1 0 0 0,0 1 0 0 0,1 1 0 0 0,0 0 0 0 0,0 2-18 0 0,5-7 16 0 0,1 1 0 0 0,0-1 0 0 0,1 1 1 0 0,-1 0-1 0 0,1 0 0 0 0,0 0 0 0 0,1 0 0 0 0,-1 1 0 0 0,1-1 0 0 0,1 1 1 0 0,-1 0-1 0 0,1-1 0 0 0,0 1 0 0 0,1 0 0 0 0,-1 0 0 0 0,1 0 0 0 0,1 2-16 0 0,0-5 34 0 0,0 0-1 0 0,0 0 1 0 0,0 0 0 0 0,0 0-1 0 0,1 0 1 0 0,0 0-1 0 0,0 0 1 0 0,0 0-1 0 0,0-1 1 0 0,0 1-1 0 0,1-1 1 0 0,0 0-1 0 0,-1 1 1 0 0,1-1-1 0 0,1 0-33 0 0,-3-2 113 0 0,-1-1-7 0 0,7 7 228 0 0,-7-6-326 0 0,0-1 0 0 0,0 1 0 0 0,0 0 0 0 0,-1 0 0 0 0,1-1 0 0 0,0 1 0 0 0,0 0 0 0 0,0-1 0 0 0,-1 1-1 0 0,1 0 1 0 0,0-1 0 0 0,-1 1 0 0 0,1 0 0 0 0,-1-1 0 0 0,1 1 0 0 0,-1-1 0 0 0,1 1 0 0 0,-1-1 0 0 0,1 1 0 0 0,-1-1-1 0 0,1 1 1 0 0,-1-1 0 0 0,0 1 0 0 0,1-1 0 0 0,-1 0 0 0 0,0 1 0 0 0,1-1 0 0 0,-1 0 0 0 0,0 0 0 0 0,0 0-1 0 0,0 1-7 0 0,-28 2-407 0 0,19-3-497 0 0,-11 0-5389 0 0</inkml:trace>
  <inkml:trace contextRef="#ctx0" brushRef="#br1" timeOffset="-31183.74">1588 11269 4928 0 0,'0'0'141'0'0,"0"0"42"0"0,0 0 90 0 0,0 0 42 0 0,0 0 5 0 0,0 0-4 0 0,0 0-16 0 0,0 0-4 0 0,0 0 0 0 0,0 0-30 0 0,0 0-123 0 0,0 0-58 0 0,0 0-11 0 0,0 0 2 0 0,0 0 16 0 0,0 0 4 0 0,0 0-44 0 0,0 1 0 0 0,0-1 0 0 0,0 0 1 0 0,0 1-1 0 0,-1-1 0 0 0,1 1 0 0 0,0-1 1 0 0,0 0-1 0 0,0 1 0 0 0,0-1 0 0 0,0 0 1 0 0,0 1-1 0 0,0-1 0 0 0,1 0 0 0 0,-1 1 0 0 0,0-1 1 0 0,0 0-1 0 0,0 1 0 0 0,0-1 0 0 0,0 0 1 0 0,0 1-1 0 0,1-1 0 0 0,-1 0-52 0 0,3 1 111 0 0,0 0 0 0 0,0 0-1 0 0,-1 0 1 0 0,1 0 0 0 0,0-1 0 0 0,0 0 0 0 0,1 1-1 0 0,-1-1 1 0 0,0 0 0 0 0,0 0 0 0 0,0-1-1 0 0,0 1 1 0 0,1-1-111 0 0,6-1 164 0 0,0 0-1 0 0,0-1 1 0 0,4-1-164 0 0,11-5 272 0 0,62-24 181 0 0,-31 7-364 0 0,111-60 349 0 0,-101 51 224 0 0,36-28-662 0 0,-5 3 106 0 0,30-22 40 0 0,-85 53-133 0 0,11-11-13 0 0,-4 2 1 0 0,-6 2 78 0 0,-1-2 0 0 0,-2-1 0 0 0,13-19-79 0 0,52-52 115 0 0,60-57-318 0 0,-139 140 481 0 0,-2 0-1 0 0,-2-2 1 0 0,10-15-278 0 0,-27 37 55 0 0,24-38 762 0 0,8-20-817 0 0,-14 24 416 0 0,2 2 0 0 0,5-6-416 0 0,-4 9 131 0 0,17-20-68 0 0,-7 9 111 0 0,27-47-174 0 0,-15 21 159 0 0,-4 7 221 0 0,-11 15 490 0 0,8-6-870 0 0,47-63-24 0 0,-68 92 24 0 0,0-1 0 0 0,5-13 0 0 0,-21 35 0 0 0,1 0 0 0 0,-1 1 0 0 0,1-1 0 0 0,1 1 0 0 0,3-3 0 0 0,-2 2 0 0 0,-1 0 0 0 0,0-1 0 0 0,4-6 0 0 0,-4 5 0 0 0,1 0 0 0 0,0 0 0 0 0,8-7 0 0 0,-10 11 0 0 0,-4 3 0 0 0,1 0 0 0 0,-1 0 0 0 0,0 0 0 0 0,1-1 0 0 0,-1 1 0 0 0,0 0 0 0 0,0-1 0 0 0,-1 1 0 0 0,1 0 0 0 0,0-1 0 0 0,0-1 0 0 0,0 1 0 0 0,0 0 0 0 0,0 0 0 0 0,1 0 0 0 0,-1 0 0 0 0,2-2 0 0 0,36-44 0 0 0,-33 39 13 0 0,2 1 0 0 0,-1 0-1 0 0,1 0 1 0 0,1 0 0 0 0,3-2-13 0 0,26-27 168 0 0,-4 2-134 0 0,5-5-209 0 0,-39 40 174 0 0,11-12 49 0 0,-1 0 0 0 0,-1-1 0 0 0,0 0 0 0 0,0-2-48 0 0,13-18-148 0 0,-1 3 109 0 0,-14 20 100 0 0,0 0 1 0 0,1 0-1 0 0,3-1-61 0 0,14-21-67 0 0,-19 26 41 0 0,0-1-1 0 0,1 1 0 0 0,-1 1 1 0 0,1-1-1 0 0,7-4 27 0 0,10-10 1 0 0,-12 11 30 0 0,0 1-1 0 0,9-6-30 0 0,12-9 145 0 0,-8 6-184 0 0,1 1 1 0 0,0 1 0 0 0,3 1 38 0 0,15-10-144 0 0,8-2 66 0 0,-26 14 81 0 0,12-8-3 0 0,-5 7 0 0 0,-5 3 0 0 0,-22 8 0 0 0,-1 1 0 0 0,1 0 0 0 0,-1 0 0 0 0,1 1-1 0 0,4-1 1 0 0,20-6 12 0 0,-20 5 1 0 0,0 1 1 0 0,1 0-1 0 0,-1 0 0 0 0,3 1-13 0 0,16-3 0 0 0,-9 2-12 0 0,0 1-1 0 0,0 1 1 0 0,17 2 12 0 0,7-1-16 0 0,-31 0 15 0 0,0 1-1 0 0,0 0 1 0 0,-1 1-1 0 0,1 0 1 0 0,-1 1 0 0 0,1 0-1 0 0,2 3 2 0 0,17 4-1 0 0,1 2 0 0 0,22 12 1 0 0,-17-7 55 0 0,-20-10-22 0 0,-2 2 0 0 0,1 0 0 0 0,7 7-33 0 0,28 17 247 0 0,-37-26-219 0 0,0 1-1 0 0,-1 1 0 0 0,0 0 1 0 0,0 1-1 0 0,-1 0 0 0 0,0 1 1 0 0,-1 1-1 0 0,-1 0 0 0 0,0 0 1 0 0,-1 1-1 0 0,0 1 0 0 0,4 8-27 0 0,17 43 0 0 0,-25-50 1 0 0,84 203 9 0 0,-76-192 41 0 0,2 0 1 0 0,15 18-52 0 0,-4-5 68 0 0,-3-7-42 0 0,-13-18 25 0 0,0 1 0 0 0,1 4-51 0 0,75 154 378 0 0,-55-99-362 0 0,-2 9-16 0 0,1 9 0 0 0,-4-17 0 0 0,-6-17 11 0 0,7 11-11 0 0,-16-41 234 0 0,-8-19-184 0 0,-1-1 0 0 0,2 1 0 0 0,0-1 0 0 0,0 0 0 0 0,1 1-50 0 0,42 58-243 0 0,-22-34 328 0 0,25 33 90 0 0,-42-56-154 0 0,-5-8-3 0 0,-1 1-1 0 0,1 0 0 0 0,-1 0 1 0 0,0 0-1 0 0,-1 0 1 0 0,2 2-18 0 0,3 9 31 0 0,15 31 132 0 0,-13-26-143 0 0,0 0 0 0 0,2-1 0 0 0,1 0-1 0 0,9 11-19 0 0,-12-16 15 0 0,48 59 123 0 0,-27-35-92 0 0,2 6-46 0 0,-16-22 56 0 0,2 0 1 0 0,9 8-57 0 0,2 2 36 0 0,43 45 89 0 0,-50-56-93 0 0,0-1 0 0 0,14 8-32 0 0,33 21 268 0 0,58 30-268 0 0,-57-32 111 0 0,-13-8-46 0 0,-30-23 33 0 0,2-2 0 0 0,21 9-98 0 0,73 21 223 0 0,-66-25 66 0 0,36 15-1246 0 0,-61-21 322 0 0</inkml:trace>
  <inkml:trace contextRef="#ctx0" brushRef="#br1" timeOffset="-30379.432">6343 8222 10120 0 0,'1'-1'42'0'0,"-1"-1"1"0"0,1 1-1 0 0,-1 0 1 0 0,1 0 0 0 0,-1 0-1 0 0,0-1 1 0 0,1 1-1 0 0,-1 0 1 0 0,0 0-1 0 0,0-1 1 0 0,0 1 0 0 0,0 0-1 0 0,0-1 1 0 0,0 1-1 0 0,0 0 1 0 0,-1 0-1 0 0,1-1 1 0 0,0 1 0 0 0,-1 0-1 0 0,1-1-42 0 0,-1 1 114 0 0,0 0-1 0 0,0 0 1 0 0,0 0 0 0 0,0 0-1 0 0,0 1 1 0 0,0-1-1 0 0,0 0 1 0 0,0 1 0 0 0,0-1-1 0 0,-1 1 1 0 0,1-1-1 0 0,0 1 1 0 0,0-1 0 0 0,-1 1-1 0 0,1 0 1 0 0,0 0-1 0 0,0 0 1 0 0,-1 0-1 0 0,1 0 1 0 0,0 0 0 0 0,0 0-1 0 0,-1 0-113 0 0,-6 0 168 0 0,1 1 0 0 0,-1 1 0 0 0,1-1 0 0 0,0 1 0 0 0,-1 0 0 0 0,1 1 0 0 0,0 0 0 0 0,0 0 0 0 0,0 0-1 0 0,1 1 1 0 0,-1 0 0 0 0,1 0 0 0 0,0 1 0 0 0,0-1 0 0 0,0 2 0 0 0,1-1 0 0 0,-2 3-168 0 0,-7 7 170 0 0,2 0-1 0 0,0 1 1 0 0,0 1 0 0 0,2 0 0 0 0,0 0-1 0 0,0 4-169 0 0,0-1 322 0 0,2 0-1 0 0,0 1 1 0 0,1 0-1 0 0,-4 21-321 0 0,9-29 154 0 0,0-1 0 0 0,1 0 0 0 0,1 1 0 0 0,-1-1 0 0 0,2 0 0 0 0,0 1 0 0 0,0-1 0 0 0,2 0 0 0 0,1 7-154 0 0,-3-14 39 0 0,1-1-1 0 0,0 0 1 0 0,0 0-1 0 0,0 0 1 0 0,1 0-1 0 0,-1-1 1 0 0,1 1-1 0 0,0-1 0 0 0,0 1 1 0 0,0-1-1 0 0,1 0 1 0 0,-1 0-1 0 0,2 1-38 0 0,2 0 53 0 0,-1 0 0 0 0,1 1 0 0 0,-1-2 0 0 0,1 1 0 0 0,1-1 0 0 0,-1 0 0 0 0,3 0-53 0 0,-9-3 1 0 0,38 11 320 0 0,10 0-321 0 0,-36-9-36 0 0,0 0 1 0 0,0-1 0 0 0,0 0 0 0 0,1-1-1 0 0,11-2 36 0 0,-18 1-148 0 0,-5 1-116 0 0,1 0 0 0 0,0 0 0 0 0,-1-1 1 0 0,1 1-1 0 0,-1-1 0 0 0,1 0 0 0 0,-1 0 0 0 0,1 1 0 0 0,-1-2 0 0 0,1 1 1 0 0,-1 0-1 0 0,2-1 264 0 0,-3 1-6469 0 0</inkml:trace>
  <inkml:trace contextRef="#ctx0" brushRef="#br1" timeOffset="-30036.946">6250 8543 11856 0 0,'0'0'348'0'0,"0"0"-7"0"0,0 0-130 0 0,1 0 263 0 0,2-1-244 0 0,1 0-1 0 0,-1 1 0 0 0,1 0 1 0 0,-1-1-1 0 0,0 1 1 0 0,1 1-1 0 0,-1-1 1 0 0,1 0-1 0 0,-1 1 0 0 0,0 0 1 0 0,1-1-230 0 0,39 13 1164 0 0,-38-11-1071 0 0,8 3 54 0 0,1 0-1 0 0,-1 1 0 0 0,0 1 0 0 0,-1 0 1 0 0,0 0-1 0 0,0 2 0 0 0,0-1 0 0 0,-1 1 0 0 0,1 3-146 0 0,-9-10 69 0 0,0 1-1 0 0,0 0 0 0 0,-1 1 1 0 0,1-1-1 0 0,-1 0 0 0 0,1 1 1 0 0,-1 0-1 0 0,0-1 0 0 0,-1 1 1 0 0,1 0-1 0 0,-1 0 0 0 0,0 0 1 0 0,1 1-69 0 0,-2-2 36 0 0,0-1 1 0 0,0 1-1 0 0,0-1 1 0 0,0 1-1 0 0,0-1 1 0 0,-1 0-1 0 0,1 1 1 0 0,-1-1-1 0 0,0 0 1 0 0,0 1-1 0 0,1-1 1 0 0,-2 0-1 0 0,1 0 1 0 0,0 0-1 0 0,0 0 1 0 0,-1 0-1 0 0,1 0 1 0 0,-1 0-1 0 0,1 0 1 0 0,-1 0-1 0 0,0-1 1 0 0,0 1-1 0 0,-1 0-36 0 0,-16 13 153 0 0,-2-2 0 0 0,0 0 0 0 0,-1-2 0 0 0,-6 3-153 0 0,12-6 4 0 0,14-7-579 0 0,-2 1 1499 0 0,1-2-7904 0 0,3 0 932 0 0</inkml:trace>
  <inkml:trace contextRef="#ctx0" brushRef="#br1" timeOffset="-29691.894">6730 8455 11464 0 0,'1'-3'136'0'0,"-1"1"0"0"0,-1-1 1 0 0,1 1-1 0 0,0 0 0 0 0,0-1 0 0 0,-1 1 1 0 0,0-1-1 0 0,1 0-136 0 0,-1 3 57 0 0,1-1 0 0 0,0 1 0 0 0,-1 0-1 0 0,1-1 1 0 0,0 1 0 0 0,-1-1 0 0 0,1 1 0 0 0,-1 0 0 0 0,1 0 0 0 0,0-1 0 0 0,-1 1-1 0 0,1 0 1 0 0,-1-1 0 0 0,1 1 0 0 0,-1 0 0 0 0,1 0 0 0 0,-1 0 0 0 0,1 0 0 0 0,-1 0-1 0 0,1 0 1 0 0,-1-1 0 0 0,1 1 0 0 0,-1 0 0 0 0,1 0 0 0 0,-1 0 0 0 0,1 1 0 0 0,-1-1-1 0 0,1 0 1 0 0,-1 0 0 0 0,1 0 0 0 0,-1 0 0 0 0,1 0 0 0 0,-1 1 0 0 0,1-1 0 0 0,-1 0-1 0 0,1 0 1 0 0,-1 1 0 0 0,1-1 0 0 0,0 0 0 0 0,-1 1-57 0 0,-12 6 257 0 0,1 1 0 0 0,0 1 0 0 0,1 0 1 0 0,0 1-1 0 0,0 0 0 0 0,1 0 0 0 0,0 1 1 0 0,1 1-1 0 0,0 0 0 0 0,1 0 0 0 0,-1 1-257 0 0,6-7 81 0 0,0-1-1 0 0,0 1 1 0 0,0 0-1 0 0,1 0 1 0 0,-2 5-81 0 0,3-8 32 0 0,1-1 0 0 0,-1 1-1 0 0,1-1 1 0 0,0 1 0 0 0,-1 0 0 0 0,1-1 0 0 0,0 1-1 0 0,1 0 1 0 0,-1-1 0 0 0,0 1 0 0 0,1 0 0 0 0,-1-1-1 0 0,1 1 1 0 0,0 0-32 0 0,1-1 59 0 0,0 0 1 0 0,-1-1-1 0 0,1 1 0 0 0,0-1 0 0 0,0 1 1 0 0,0-1-1 0 0,0 0 0 0 0,0 0 0 0 0,0 0 0 0 0,0 0 1 0 0,1 0-1 0 0,-1 0 0 0 0,0-1 0 0 0,3 1-59 0 0,-1 0 55 0 0,1-1 0 0 0,-1-1 0 0 0,1 1 0 0 0,-1 0 0 0 0,1-1 0 0 0,-1 0 0 0 0,1 0 0 0 0,-1 0 0 0 0,1-1 0 0 0,-1 0 0 0 0,0 1 0 0 0,0-1 0 0 0,3-2-55 0 0,2-2 21 0 0,0 1 0 0 0,-1-1 0 0 0,1-1-1 0 0,-1 0 1 0 0,2-2-21 0 0,-2-1-78 0 0,0 0 1 0 0,0 0-1 0 0,-1-1 1 0 0,-1 0-1 0 0,0 0 0 0 0,4-9 78 0 0,9-18 313 0 0,-13 30-734 0 0,-5 20 288 0 0,-1 16 376 0 0,-1-8-78 0 0,1-1 0 0 0,1 1 0 0 0,1 2-165 0 0,-2-18 23 0 0,1 1 0 0 0,0 0 0 0 0,0 0-1 0 0,1-1 1 0 0,-1 1 0 0 0,1-1-1 0 0,0 1 1 0 0,0-1 0 0 0,1 0 0 0 0,-1 1-1 0 0,1-1 1 0 0,0 0 0 0 0,0-1-1 0 0,3 4-22 0 0,-3-4 102 0 0,1 0 0 0 0,0 0 0 0 0,0-1 0 0 0,1 1 0 0 0,-1-1 1 0 0,0 0-1 0 0,1 0 0 0 0,1 0-102 0 0,16 2-835 0 0,-20-4 139 0 0,0 0 0 0 0,0 0-1 0 0,0 0 1 0 0,0 0-1 0 0,1-1 1 0 0,-1 1 0 0 0,0-1-1 0 0,1 0 697 0 0,3-2-6410 0 0</inkml:trace>
  <inkml:trace contextRef="#ctx0" brushRef="#br1" timeOffset="-29483.608">6958 8451 12496 0 0,'0'0'281'0'0,"0"0"40"0"0,0 0 22 0 0,2 15 80 0 0,8 33 570 0 0,12 53 2165 0 0,-20-94-2930 0 0,1 0 0 0 0,0 1-1 0 0,1-1 1 0 0,-1 0 0 0 0,1 0-1 0 0,0-1 1 0 0,1 1-1 0 0,0-1 1 0 0,0 0 0 0 0,0 0-1 0 0,2 1-227 0 0,-7-7-33 0 0,18 15 314 0 0,-14-14-6007 0 0,-4-1-723 0 0</inkml:trace>
  <inkml:trace contextRef="#ctx0" brushRef="#br1" timeOffset="-29196.12">7052 8327 14712 0 0,'9'-34'1616'0'0,"-9"29"-1579"0"0,0 4 153 0 0,0 1-172 0 0,1 0 0 0 0,-1 0 0 0 0,0 0 0 0 0,0-1 0 0 0,0 1-1 0 0,1 0 1 0 0,-1 0 0 0 0,0 0 0 0 0,0 0 0 0 0,1-1 0 0 0,-1 1-1 0 0,0 0 1 0 0,0 0 0 0 0,1 0 0 0 0,-1 0 0 0 0,0 0-1 0 0,0 0 1 0 0,1 0 0 0 0,-1 0 0 0 0,0 0 0 0 0,1 0 0 0 0,-1 0-1 0 0,0 0 1 0 0,0 0 0 0 0,1 0 0 0 0,-1 0 0 0 0,0 0 0 0 0,1 0-1 0 0,-1 0 1 0 0,0 0 0 0 0,0 0 0 0 0,1 0 0 0 0,-1 0-1 0 0,0 1 1 0 0,0-1 0 0 0,1 0 0 0 0,-1 0 0 0 0,0 0 0 0 0,0 1-1 0 0,0-1 1 0 0,1 0-18 0 0,11 6 25 0 0,-6-1-67 0 0,-1 1 0 0 0,1-1-1 0 0,-1 1 1 0 0,0 0 0 0 0,1 1 42 0 0,5 9-4683 0 0,-6-6-654 0 0</inkml:trace>
  <inkml:trace contextRef="#ctx0" brushRef="#br1" timeOffset="-28940.818">7267 8498 11576 0 0,'0'2'264'0'0,"2"4"-161"0"0,-1 1 0 0 0,0-1 0 0 0,0 1 1 0 0,-1-1-1 0 0,0 1 0 0 0,0-1 0 0 0,-1 1 0 0 0,1-1 1 0 0,-1 1-1 0 0,-1 1-103 0 0,-1 18 782 0 0,2-15-178 0 0,-7 58 2903 0 0,5-54-2862 0 0,-2 12 920 0 0,4-24 71 0 0,2-10-1088 0 0,7-7-389 0 0,0 0-1 0 0,0 0 0 0 0,1 1 0 0 0,1 1 0 0 0,5-6-158 0 0,-1 1-53 0 0,3-2 13 0 0,0 1 1 0 0,1 1 0 0 0,2 1 0 0 0,-1 0 0 0 0,21-11 39 0 0,-37 25-8 0 0,1-1 0 0 0,-1 2-1 0 0,1-1 1 0 0,-1 0 0 0 0,1 1 0 0 0,-1-1 0 0 0,1 1 0 0 0,0 0 0 0 0,0 0 0 0 0,0 1 0 0 0,0-1 8 0 0,-2 1-3 0 0,0 0 0 0 0,0 0 1 0 0,-1 0-1 0 0,1 0 0 0 0,0 1 1 0 0,0-1-1 0 0,0 1 0 0 0,-1-1 0 0 0,1 1 1 0 0,0-1-1 0 0,-1 1 0 0 0,1 0 0 0 0,0 0 1 0 0,-1 0-1 0 0,1 0 0 0 0,-1 0 0 0 0,0 0 1 0 0,1 0-1 0 0,-1 1 0 0 0,0-1 0 0 0,1 0 1 0 0,-1 1-1 0 0,0-1 0 0 0,0 1 0 0 0,0 0 3 0 0,3 5-6 0 0,-1 1 0 0 0,1-1 0 0 0,-2 1 0 0 0,1 0 0 0 0,-1 0 0 0 0,0 0-1 0 0,0 3 7 0 0,1 18-68 0 0,0 14 68 0 0,0-3-17 0 0,-1 25-73 0 0,-4-38-6021 0 0,-1-13-863 0 0</inkml:trace>
  <inkml:trace contextRef="#ctx0" brushRef="#br0" timeOffset="-1491.38">1520 11597 8264 0 0,'0'-2'51'0'0,"-1"0"0"0"0,0 1 1 0 0,1-1-1 0 0,-1 0 0 0 0,0 1 0 0 0,0-1 1 0 0,0 1-1 0 0,0-1 0 0 0,0 1 1 0 0,0 0-1 0 0,0-1 0 0 0,-1 1 1 0 0,1 0-1 0 0,0 0 0 0 0,-1 0 0 0 0,1 0 1 0 0,-1 0-1 0 0,1 0 0 0 0,-1 0-51 0 0,-4-3 214 0 0,2-3 799 0 0,-1 0-366 0 0,4 7-5 0 0,1 0 20 0 0,0 0-30 0 0,0 0-135 0 0,0 0-60 0 0,0 0-11 0 0,0 0-30 0 0,0 0-118 0 0,1 50 816 0 0,-1-47-1062 0 0,1-1 0 0 0,-1 1 0 0 0,0-1 0 0 0,1 1 1 0 0,0-1-1 0 0,-1 0 0 0 0,1 1 0 0 0,1 0-32 0 0,3 16 222 0 0,2 21 841 0 0,9 33-1063 0 0,2 11 464 0 0,13 82-807 0 0,-21-130-4796 0 0,-7-17-329 0 0</inkml:trace>
  <inkml:trace contextRef="#ctx0" brushRef="#br0" timeOffset="-1009.393">2471 11463 9760 0 0,'8'-4'222'0'0,"-6"3"30"0"0,1-5 244 0 0,0 2-340 0 0,9 1 1591 0 0,-9 4 1644 0 0,3 14-2410 0 0,1 1-135 0 0,1 33-372 0 0,-1 0-1 0 0,-2 0 0 0 0,-3 0-473 0 0,-3 19 76 0 0,-1-17 139 0 0,6 39-215 0 0,-3-77-506 0 0,2 0 1 0 0,-1-1-1 0 0,2 1 0 0 0,0-1 0 0 0,0 1 0 0 0,2 0 506 0 0,0 3-1479 0 0</inkml:trace>
  <inkml:trace contextRef="#ctx0" brushRef="#br0" timeOffset="-472.63">3476 11394 11544 0 0,'6'-11'880'0'0,"22"-19"204"0"0,-28 29-299 0 0,2 1-465 0 0,-1-1 0 0 0,1 1 1 0 0,-1 0-1 0 0,1 0 0 0 0,-1 0 0 0 0,1 0 1 0 0,-1 0-1 0 0,1 0 0 0 0,-1 0 0 0 0,1 0-320 0 0,2 5 159 0 0,-1 0 0 0 0,0 1-1 0 0,0-1 1 0 0,-1 1 0 0 0,0-1-1 0 0,0 1 1 0 0,0 0 0 0 0,0 0-1 0 0,-1-1 1 0 0,0 1 0 0 0,0 0-1 0 0,-1 3-158 0 0,3 40 1341 0 0,-4 28-1341 0 0,0-17 326 0 0,2-42-276 0 0,0 0 0 0 0,2 3-50 0 0,2 16 9 0 0,-4-26-5 0 0,1-1-1 0 0,1 1 1 0 0,0-1-1 0 0,0 0 1 0 0,1 0-1 0 0,0 0 1 0 0,4 6-4 0 0,10 18-5994 0 0,-12-20-540 0 0</inkml:trace>
  <inkml:trace contextRef="#ctx0" brushRef="#br0" timeOffset="-19.442">4580 11380 11024 0 0,'0'0'248'0'0,"0"0"34"0"0,0 0 22 0 0,0 0-29 0 0,1 2-179 0 0,7 12-96 0 0,-6-12 43 0 0,-1 0 1 0 0,0-1 0 0 0,0 1 0 0 0,0 0-1 0 0,0 0 1 0 0,0 0 0 0 0,0 0 0 0 0,0 0 0 0 0,-1 0-1 0 0,1 1-43 0 0,0 1 161 0 0,0-1 0 0 0,0 0 0 0 0,0 1 0 0 0,0-1 0 0 0,0 0 0 0 0,1 0 0 0 0,0 0-1 0 0,1 2-160 0 0,-1-2 151 0 0,0 0-1 0 0,0 0 0 0 0,-1 1 0 0 0,1-1 0 0 0,-1 0 0 0 0,0 1 1 0 0,0-1-1 0 0,0 1 0 0 0,0 0-150 0 0,5 32 1075 0 0,-4-25-708 0 0,0 0 0 0 0,-1 0 0 0 0,0 0-1 0 0,-1 11-366 0 0,-2 118 1539 0 0,4-72-1390 0 0,-2-53-128 0 0,1 0 0 0 0,0 0 0 0 0,1-1 0 0 0,0 1 0 0 0,2 2-21 0 0,2 20-186 0 0,-2-17-1223 0 0,5 1-5068 0 0</inkml:trace>
  <inkml:trace contextRef="#ctx0" brushRef="#br0" timeOffset="546.978">5763 11303 10656 0 0,'2'0'101'0'0,"-1"0"1"0"0,1 0-1 0 0,0 1 1 0 0,-1-1 0 0 0,1 1-1 0 0,-1-1 1 0 0,1 1-1 0 0,0 0 1 0 0,-1 0-1 0 0,0-1 1 0 0,1 1 0 0 0,-1 0-1 0 0,1 1 1 0 0,-1-1-1 0 0,0 0 1 0 0,0 0 0 0 0,0 0-1 0 0,0 1 1 0 0,0-1-1 0 0,0 0 1 0 0,0 1-1 0 0,0-1 1 0 0,0 1 0 0 0,-1-1-1 0 0,1 1 1 0 0,0 0-102 0 0,2 7 584 0 0,0 1 0 0 0,0-1 0 0 0,-1 0 1 0 0,0 3-585 0 0,-2-11 111 0 0,4 32 1322 0 0,-1-1 0 0 0,-1 13-1433 0 0,-1-11 268 0 0,3 35 236 0 0,9 48-504 0 0,4-38-5443 0 0,-8-47-561 0 0</inkml:trace>
  <inkml:trace contextRef="#ctx0" brushRef="#br0" timeOffset="1231.556">7416 11352 12544 0 0,'0'0'365'0'0,"0"0"-4"0"0,0 0-153 0 0,0 0 207 0 0,0 0 117 0 0,0 9 552 0 0,-11 56 662 0 0,4 1-1 0 0,0 42-1745 0 0,7-60-473 0 0,3-1 0 0 0,1 0 0 0 0,2 0-1 0 0,3 5 474 0 0,-2-22-6163 0 0</inkml:trace>
  <inkml:trace contextRef="#ctx0" brushRef="#br2" timeOffset="8588.403">3077 10146 5208 0 0,'0'0'116'0'0,"-4"4"286"0"0,-7 25-104 0 0,-20 24 2168 0 0,30-52-2326 0 0,1-1-10 0 0,0 0-8 0 0,-5 4 1681 0 0,8-5-1698 0 0,0 0 0 0 0,0 0 0 0 0,0-1-1 0 0,0 1 1 0 0,0-1 0 0 0,-1 1 0 0 0,1-1 0 0 0,0 0 0 0 0,-1 0-1 0 0,1 0 1 0 0,0-2-105 0 0,23-29 280 0 0,-3 4 140 0 0,-8 11-128 0 0,0-2 0 0 0,-2 1 0 0 0,11-21-292 0 0,2-4 194 0 0,5-12 198 0 0,3-3-158 0 0,-19 32 434 0 0,9-12-668 0 0,-16 20 216 0 0,-8 17-192 0 0,1-1 0 0 0,0 1 0 0 0,0 0 0 0 0,0 0 0 0 0,0 0 0 0 0,0 0 0 0 0,0 0 0 0 0,0 0 0 0 0,1-1-24 0 0,20-27 194 0 0,1-2-120 0 0,-3 9 241 0 0,-8 9 33 0 0,-4 5 130 0 0,-8 9-418 0 0,4 0-37 0 0,-2 0-8 0 0,-1 0 0 0 0,1 0 1 0 0,-1 0-1 0 0,1 1 0 0 0,-1-1 0 0 0,1 1 0 0 0,-1-1 0 0 0,1 1 0 0 0,-1-1 1 0 0,0 1-1 0 0,1 0 0 0 0,-1 0 0 0 0,0 0 0 0 0,0 0 0 0 0,1 0 0 0 0,-1 0 1 0 0,0 0-1 0 0,0 0 0 0 0,0 0 0 0 0,0 0 0 0 0,-1 1 0 0 0,1-1 0 0 0,0 0 1 0 0,0 1-1 0 0,-1-1 0 0 0,1 1 0 0 0,-1-1 0 0 0,1 1-15 0 0,1 6 93 0 0,1 0 1 0 0,-1 0-1 0 0,-1 1 0 0 0,1 5-93 0 0,0-1 144 0 0,0 7 42 0 0,2 18-189 0 0,-2-32 30 0 0,-1 0 0 0 0,0 0 1 0 0,0 0-1 0 0,-1 1 0 0 0,0-1 0 0 0,0 0 0 0 0,0 0 0 0 0,-1 3-27 0 0,0-7 0 0 0,1-1 0 0 0,3 10 0 0 0,-2-1 21 0 0,0 1 0 0 0,-1-1-1 0 0,0 0 1 0 0,-1 1-21 0 0,1-1 31 0 0,0 0 0 0 0,0 0 1 0 0,0 0-1 0 0,3 9-31 0 0,-5-3 0 0 0,1-4 0 0 0,0-5 0 0 0,0 0 0 0 0,0-1 0 0 0,0 1 0 0 0,-2 3 0 0 0,2-3 0 0 0,-1 0 0 0 0,1-1 0 0 0,0 1 0 0 0,0 3 0 0 0,-5 24 0 0 0,6-22 0 0 0,0 6 0 0 0,1 4 0 0 0,-2 1 0 0 0,5 7 0 0 0,2-17 0 0 0,-5-12 0 0 0,0 1 0 0 0,0-1 0 0 0,0 1 0 0 0,0-1 0 0 0,0 1 0 0 0,-1-1 0 0 0,1 1 0 0 0,-1 0 0 0 0,1 0 0 0 0,-1-1 0 0 0,0 1 0 0 0,1 0 0 0 0,-1 0 0 0 0,0-1 0 0 0,0 2 0 0 0,-1 0 0 0 0,5 10 0 0 0,5 15 0 0 0,-8-23 0 0 0,4 1 0 0 0,-1-1 0 0 0,0-3 11 0 0,-2-1-1 0 0,0-1-1 0 0,-1 0 0 0 0,1 0 1 0 0,0 1-1 0 0,0-1 1 0 0,-1 0-1 0 0,1-1 0 0 0,0 1 1 0 0,-1 0-1 0 0,1 0 1 0 0,0-1-1 0 0,-1 1 1 0 0,1-1-1 0 0,-1 1 0 0 0,1-1 1 0 0,0 0-1 0 0,-1 0 1 0 0,0 1-1 0 0,1-1 0 0 0,-1 0 1 0 0,1 0-1 0 0,-1-1 1 0 0,0 1-1 0 0,0 0 0 0 0,0 0 1 0 0,1-2-10 0 0,2-1 9 0 0,-1 0 0 0 0,0 0 1 0 0,1-1-1 0 0,-2 1 0 0 0,1-1 0 0 0,0 0 0 0 0,0-4-9 0 0,7-9 51 0 0,-8 14-40 0 0,-1 1 0 0 0,1-1 0 0 0,0 1 1 0 0,-1-1-1 0 0,1 0 0 0 0,-1-3-11 0 0,19-90 85 0 0,-16 71-53 0 0,-1 0 0 0 0,0-21-32 0 0,-2 12 177 0 0,2-1 1 0 0,5-18-178 0 0,-6 11 146 0 0,2 7-20 0 0,-1-35-126 0 0,-3 58 47 0 0,1-1 1 0 0,1 1-1 0 0,0 0 1 0 0,1 0-1 0 0,2-4-47 0 0,26-91 184 0 0,-24 81 209 0 0,2-19-393 0 0,6 7 194 0 0,-6 18-95 0 0,-7 19-81 0 0,-1-1 0 0 0,1 0 0 0 0,-1 0 0 0 0,0-1 0 0 0,0 1 0 0 0,0 0 1 0 0,0 0-1 0 0,0-1-18 0 0,10-43 193 0 0,-10 44-182 0 0,0 0 1 0 0,0 0-1 0 0,0 0 0 0 0,1 0 1 0 0,-1 0-1 0 0,2-3-11 0 0,-1 4 10 0 0,-1-1 0 0 0,1 1-1 0 0,-1-1 1 0 0,0 1 0 0 0,0-1-1 0 0,0 0 1 0 0,0-2-10 0 0,-1 3 9 0 0,1 0-1 0 0,-1 0 1 0 0,1 0 0 0 0,0 0-1 0 0,0 0 1 0 0,0 0 0 0 0,0 1-1 0 0,0-1 1 0 0,0 0 0 0 0,1 0-9 0 0,6-11 30 0 0,-7 10-30 0 0,1 1 0 0 0,-1-1-1 0 0,1 1 1 0 0,0-1 0 0 0,0 1 0 0 0,0-1-1 0 0,2-1 1 0 0,-3 3 5 0 0,1 0-1 0 0,-1-1 1 0 0,0 1 0 0 0,1-1-1 0 0,-1 1 1 0 0,0-1 0 0 0,0 0-1 0 0,0 1 1 0 0,0-1-1 0 0,0 0 1 0 0,-1 0 0 0 0,1 0-5 0 0,0 0 1 0 0,-1 0-1 0 0,1 0 1 0 0,0 0 0 0 0,0 1 0 0 0,0-1 0 0 0,-1 0-1 0 0,2 1 1 0 0,-1-1 0 0 0,0 1 0 0 0,0-1 0 0 0,0 1 0 0 0,1 0-1 0 0,-1-1 1 0 0,2 0-1 0 0,-2 1 0 0 0,1 0 0 0 0,-1 0 0 0 0,0-1 0 0 0,1 1 0 0 0,-1 0 0 0 0,0-1 0 0 0,0 1 0 0 0,0-1 0 0 0,0 1 0 0 0,0-1 0 0 0,-1 1-1 0 0,1-1 1 0 0,0 0 0 0 0,0-1 0 0 0,-1 2 3 0 0,1-1-1 0 0,-1 0 0 0 0,1 1 0 0 0,0-1 0 0 0,0 1 1 0 0,0-1-1 0 0,0 1 0 0 0,0 0 0 0 0,0-1 0 0 0,0 1 0 0 0,0 0 1 0 0,0 0-1 0 0,1-1-2 0 0,-1 1 2 0 0,0 0 0 0 0,0 0 0 0 0,0 0 0 0 0,0 0 0 0 0,0 0 0 0 0,0 0 0 0 0,0 0 1 0 0,0 0-1 0 0,-1 0 0 0 0,1 0 0 0 0,-1 0 0 0 0,1-1 0 0 0,-1 1 0 0 0,1 0 0 0 0,-1-1 0 0 0,1 1 0 0 0,-1-1-2 0 0,0 0 0 0 0,0 1 0 0 0,0 0 0 0 0,0-1 0 0 0,0 1 0 0 0,0-1 0 0 0,0 1 0 0 0,0-1 0 0 0,1 1 0 0 0,-1 0 0 0 0,1-1 0 0 0,-1 1 0 0 0,1 0 0 0 0,-1-1 0 0 0,1 1 0 0 0,0 0 0 0 0,0 0 0 0 0,0-1 0 0 0,2-2 0 0 0,-3 4 0 0 0,0-1 0 0 0,0 1 0 0 0,1-1 0 0 0,-1 1 0 0 0,0-1 0 0 0,0 1 0 0 0,0-1 0 0 0,0 1 0 0 0,0-1 0 0 0,0 1 0 0 0,0-1 0 0 0,0 1 0 0 0,0-1 0 0 0,0 1 0 0 0,0-1 0 0 0,0 1 0 0 0,0-1 0 0 0,0 1 0 0 0,0-1 0 0 0,0 1 0 0 0,-1-1 0 0 0,1 1 0 0 0,0-1 0 0 0,0 1 0 0 0,0-1 0 0 0,-1 1 0 0 0,1 0 0 0 0,0-1 0 0 0,-1 1 0 0 0,1-1 0 0 0,0 1 0 0 0,-1-1 0 0 0,0 1-4 0 0,1 0 1 0 0,0 0-1 0 0,-1-1 0 0 0,1 1 0 0 0,0 0 1 0 0,0-1-1 0 0,-1 1 0 0 0,1 0 0 0 0,0-1 1 0 0,0 1-1 0 0,0 0 0 0 0,-1-1 0 0 0,1 1 0 0 0,0-1 1 0 0,0 1-1 0 0,0-1 0 0 0,0 1 0 0 0,0 0 1 0 0,0-1-1 0 0,0 1 0 0 0,0-1 0 0 0,0 1 1 0 0,0 0-1 0 0,0-1 0 0 0,0 1 0 0 0,0-1 1 0 0,0 1-1 0 0,0-1 0 0 0,0 1 4 0 0,8-9-89 0 0,-8 9 90 0 0,1-1-1 0 0,0 0 1 0 0,-1 1 0 0 0,1-1-1 0 0,-1 1 1 0 0,1-1-1 0 0,-1 0 1 0 0,1 1 0 0 0,-1-1-1 0 0,1 0 1 0 0,-1 0 0 0 0,0 1-1 0 0,1-1 1 0 0,-1 0-1 0 0,0 0 1 0 0,0 0 0 0 0,1 1-1 0 0,-1-1 1 0 0,0 0 0 0 0,0 0-1 0 0,0 0 1 0 0,0 0 0 0 0,0 1-1 0 0,0-1 1 0 0,-1 0-1 0 0,1 0 1 0 0,0 0 0 0 0,0 1-1 0 0,-1-2 0 0 0,1 2 8 0 0,0-1-1 0 0,0 1 1 0 0,0-1-1 0 0,0 0 1 0 0,0 1 0 0 0,0-1-1 0 0,0 0 1 0 0,0 1-1 0 0,1-1 1 0 0,-1 1-1 0 0,0-1 1 0 0,0 1-1 0 0,0-1 1 0 0,1 0-1 0 0,-1 1 1 0 0,0-1-1 0 0,0 1 1 0 0,1-1-1 0 0,-1 1 1 0 0,1-1-1 0 0,-1 1 1 0 0,0-1-1 0 0,1 1 1 0 0,-1 0-8 0 0,15-11 126 0 0,-3 2 35 0 0,3-19-58 0 0,-12 23-132 0 0,0 0-1 0 0,-1 0 1 0 0,1 0-1 0 0,-1 0 1 0 0,0-1-1 0 0,0 0 1 0 0,-1 1 0 0 0,0-1-1 0 0,0 0 1 0 0,0 1-1 0 0,-1-1 1 0 0,1 0-1 0 0,-2-2 30 0 0,1 6-9 0 0,0 1 0 0 0,0 0 0 0 0,1-1 0 0 0,-1 1-1 0 0,0-1 1 0 0,0 1 0 0 0,1 0 0 0 0,-1-1-1 0 0,1 1 1 0 0,-1 0 0 0 0,1-1 0 0 0,0 1 0 0 0,-1 0-1 0 0,1 0 1 0 0,0 0 0 0 0,0-1 9 0 0,7-12-97 0 0,6-20-512 0 0,0 13-5075 0 0,-2 7-722 0 0</inkml:trace>
  <inkml:trace contextRef="#ctx0" brushRef="#br2" timeOffset="9840.365">4103 8834 4376 0 0,'16'0'96'0'0,"-16"0"16"0"0,0 0 8 0 0,0 0 8 0 0,0 0-128 0 0,0 0 0 0 0,0 0 0 0 0,0 0 0 0 0,-7 0 0 0 0,7 0 64 0 0,0 0-64 0 0</inkml:trace>
  <inkml:trace contextRef="#ctx0" brushRef="#br2" timeOffset="11522.89">4262 8535 5008 0 0,'0'0'18'0'0,"1"1"1"0"0,-1-1-1 0 0,0 0 1 0 0,1 0 0 0 0,-1 0-1 0 0,1 0 1 0 0,-1 0-1 0 0,1 0 1 0 0,-1 0-1 0 0,0 0 1 0 0,1 0-1 0 0,-1-1 1 0 0,1 1-1 0 0,-1 0 1 0 0,0 0-1 0 0,1 0 1 0 0,-1 0-1 0 0,0-1 1 0 0,1 1 0 0 0,-1 0-19 0 0,18-11 107 0 0,-15 10-100 0 0,0-1 0 0 0,0 0 0 0 0,0 1 0 0 0,0-2 0 0 0,0 1 0 0 0,1 0-7 0 0,-2 0 54 0 0,1 0 0 0 0,0 0 0 0 0,-1 0 0 0 0,1 1 0 0 0,0-1 0 0 0,0 1 0 0 0,2-1-54 0 0,-2 1 72 0 0,0 0 0 0 0,0-1 0 0 0,0 1 0 0 0,-1-1 0 0 0,1 1-1 0 0,0-1 1 0 0,-1 0 0 0 0,1 0 0 0 0,0-1-72 0 0,2-3 171 0 0,0 1-1 0 0,0 0 0 0 0,1 1 1 0 0,0-1-1 0 0,0 1 1 0 0,5-3-171 0 0,12-7 316 0 0,7-5-64 0 0,4 3 42 0 0,10-4 150 0 0,-18 9-190 0 0,-19 8-187 0 0,-1 0 0 0 0,1 1 0 0 0,-1 0 0 0 0,1 0-1 0 0,1 0-66 0 0,53-13 299 0 0,-48 12-206 0 0,-11 1-40 0 0,1 1 1 0 0,1 0-1 0 0,-1 0 0 0 0,0 1 1 0 0,0-1-1 0 0,0 1 1 0 0,0-1-1 0 0,0 1 0 0 0,4 0-53 0 0,-6 1 37 0 0,0-1 0 0 0,1 0 0 0 0,-1 1 0 0 0,0-1 0 0 0,1 1-1 0 0,-1-1 1 0 0,0 1 0 0 0,1 0 0 0 0,-1 0 0 0 0,0 0 0 0 0,0-1-1 0 0,0 1 1 0 0,0 0 0 0 0,0 0 0 0 0,0 0 0 0 0,0 1 0 0 0,0-1 0 0 0,0 0-1 0 0,0 0 1 0 0,-1 0 0 0 0,1 1 0 0 0,0-1 0 0 0,-1 0 0 0 0,1 1-1 0 0,-1-1 1 0 0,0 0 0 0 0,1 1 0 0 0,-1-1 0 0 0,0 1 0 0 0,0-1 0 0 0,0 1-1 0 0,0-1 1 0 0,0 0 0 0 0,0 1 0 0 0,0-1 0 0 0,0 1 0 0 0,-1-1-1 0 0,1 1 1 0 0,-1-1 0 0 0,1 0 0 0 0,-1 1-37 0 0,1-1 10 0 0,-1-1-1 0 0,0 1 1 0 0,1 0 0 0 0,-1-1 0 0 0,1 1-1 0 0,0 0 1 0 0,-1 0 0 0 0,1-1-1 0 0,-1 1 1 0 0,1 0 0 0 0,0 0 0 0 0,0 0-1 0 0,0 0 1 0 0,-1-1 0 0 0,1 1 0 0 0,0 0-1 0 0,0 0 1 0 0,0 0 0 0 0,0 0-1 0 0,0 0 1 0 0,1-1 0 0 0,-1 1 0 0 0,0 1-10 0 0,1 3 43 0 0,-1-4-37 0 0,0 0 0 0 0,0 0 0 0 0,0-1 0 0 0,0 1 0 0 0,-1 0 0 0 0,1 0 0 0 0,0 0 1 0 0,0 0-1 0 0,-1 0 0 0 0,1-1 0 0 0,0 1 0 0 0,-1 0 0 0 0,0 0-6 0 0,-3 13 54 0 0,8 35 21 0 0,1-28-39 0 0,-4-18-24 0 0,0 0-1 0 0,0 0 1 0 0,-1 1-1 0 0,1-1 1 0 0,-1 0-1 0 0,0 1 1 0 0,0 2-12 0 0,0-3 8 0 0,0 0 0 0 0,1 0-1 0 0,-1-1 1 0 0,1 1 0 0 0,-1 0 0 0 0,1-1-1 0 0,0 3-7 0 0,0-2 10 0 0,0-1-1 0 0,0 1 0 0 0,-1-1 0 0 0,1 1 0 0 0,-1 0 1 0 0,1-1-1 0 0,-1 1 0 0 0,0 2-9 0 0,-2 33 43 0 0,2-28-22 0 0,0-1 0 0 0,0 0 1 0 0,-1 0-1 0 0,-2 5-21 0 0,0 18 55 0 0,3-25-47 0 0,0 0-1 0 0,-1-1 1 0 0,0 1-1 0 0,0 1-7 0 0,0-2 8 0 0,0-1-1 0 0,1 1 1 0 0,-1 0-1 0 0,2-1 1 0 0,-1 1-1 0 0,0 0 1 0 0,2 5-8 0 0,-1-4 13 0 0,0 1 1 0 0,-1 0-1 0 0,1 0 1 0 0,-2 1-14 0 0,1-3 3 0 0,0 0-1 0 0,0 0 1 0 0,0 0 0 0 0,1 0-1 0 0,0 0 1 0 0,0-1 0 0 0,0 1-1 0 0,1 2-2 0 0,-1-3 9 0 0,0 0 0 0 0,0 0 0 0 0,-1 0 0 0 0,0 0 0 0 0,0 0 1 0 0,0 4-10 0 0,-1-3 13 0 0,1 0 0 0 0,0 0 0 0 0,1 0 0 0 0,0 4-13 0 0,0 1 12 0 0,-1 0 0 0 0,0 0 0 0 0,0 0 1 0 0,-1 0-1 0 0,-1 0 0 0 0,0 0 0 0 0,-2 5-12 0 0,-1 7 0 0 0,-16 54 64 0 0,12-31-7 0 0,3-22 14 0 0,-1 23-71 0 0,5-28 29 0 0,1-7 1 0 0,0 0-1 0 0,0 1 1 0 0,2 3-30 0 0,-1-11 7 0 0,-1 0 0 0 0,1 1 0 0 0,-1-1 0 0 0,0 0 0 0 0,-1 3-7 0 0,-2 21 29 0 0,4-22-20 0 0,-1-1 0 0 0,1 0 0 0 0,-1 1 0 0 0,-1-1 0 0 0,1 0 0 0 0,-1 0 0 0 0,-1 4-9 0 0,1-5 1 0 0,-10 46 9 0 0,10-42 21 0 0,0 0-1 0 0,0 0 0 0 0,1 0 1 0 0,0 0-1 0 0,1 5-30 0 0,-1 6 40 0 0,0-2 9 0 0,2-14-36 0 0,-1 1 0 0 0,-1-1 1 0 0,1 0-1 0 0,-1 0 0 0 0,1 1 0 0 0,-2 2-13 0 0,1-3 9 0 0,0 0 0 0 0,1 0 0 0 0,-1 0 0 0 0,1 0 0 0 0,0 0 0 0 0,1 2-9 0 0,-2 16 10 0 0,-1 4 45 0 0,1-17-55 0 0,1 1-1 0 0,-2-1 1 0 0,1 1 0 0 0,-3 4 0 0 0,3 2 2 0 0,1-14 4 0 0,0-1 0 0 0,0 1-1 0 0,0 0 1 0 0,0-1-1 0 0,-1 1 1 0 0,1 0 0 0 0,0 0-1 0 0,-1-1 1 0 0,1 1-6 0 0,-2 3 1 0 0,0 0 0 0 0,1 0 0 0 0,-1 0 1 0 0,1 0-1 0 0,1 1 0 0 0,-1-1 0 0 0,1 0 0 0 0,0 0 1 0 0,0 1-2 0 0,-1 9 0 0 0,0-13 0 0 0,1 0 0 0 0,0 0 0 0 0,0 0 0 0 0,-1 0 0 0 0,2 0 0 0 0,-1 0 0 0 0,0 0 0 0 0,0 1 0 0 0,1-1 0 0 0,0 1 0 0 0,-1 0 0 0 0,1 0 0 0 0,0 0 0 0 0,-1 0 0 0 0,0 0 0 0 0,0 0 0 0 0,0 0 0 0 0,0 1 0 0 0,1 13 0 0 0,-3 8 0 0 0,2-22 0 0 0,-1 0 0 0 0,1 0 0 0 0,0 0 0 0 0,0 0 0 0 0,0 1 0 0 0,0 2 0 0 0,0 10 47 0 0,-1 9-30 0 0,0-16-17 0 0,1-6 0 0 0,0 0 0 0 0,0 0 0 0 0,0 0 0 0 0,1 0 0 0 0,-1 0 0 0 0,1 0 0 0 0,-1 0 0 0 0,1 0 0 0 0,0 0 0 0 0,0 0 0 0 0,5 30 64 0 0,-5-29-64 0 0,0 0 0 0 0,0 0 0 0 0,0 1 0 0 0,0-1 0 0 0,-1 0 0 0 0,0 1 0 0 0,0-1 0 0 0,0 1 0 0 0,-1-1 0 0 0,1 0 0 0 0,-1 1 0 0 0,0-1 0 0 0,-1 1 0 0 0,3-3 0 0 0,0 0 0 0 0,-1 8 0 0 0,-1 6 0 0 0,3-4 0 0 0,-1-8-8 0 0,0 1 1 0 0,0-1 0 0 0,0 0 0 0 0,0 0 0 0 0,1 0-1 0 0,-1 0 1 0 0,1 0 0 0 0,0 0 0 0 0,1-1 0 0 0,-1 2 7 0 0,0 2 0 0 0,-2-4-3 0 0,0-1-24 0 0,0 0-1 0 0,0 0 0 0 0,1 0 1 0 0,-1 0-1 0 0,-1 0 1 0 0,1-1-1 0 0,0 1 1 0 0,0 0-1 0 0,-1 0 0 0 0,1 0 1 0 0,-1 0-1 0 0,0-1 1 0 0,1 1-1 0 0,-1 0 1 0 0,0 0 27 0 0,1 0-31 0 0,0 0-1 0 0,1-1 1 0 0,-1 1 0 0 0,1 0 0 0 0,0-1 0 0 0,0 1 0 0 0,-1 0 0 0 0,1-1 0 0 0,1 2 31 0 0,0 0-14 0 0,14 10 79 0 0,-15-13-86 0 0,-1 1 0 0 0,1-1 0 0 0,0 0 0 0 0,-1 1 1 0 0,1-1-1 0 0,-1 1 0 0 0,1-1 0 0 0,-1 0 0 0 0,1 1 0 0 0,-1-1 0 0 0,0 1 0 0 0,1-1 0 0 0,-1 1 0 0 0,1 0 0 0 0,-1-1 1 0 0,0 1-1 0 0,1 0 21 0 0,-1-2-13 0 0,0 0 1 0 0,1 1-1 0 0,-1-1 1 0 0,1 1-1 0 0,-1-1 1 0 0,1 1-1 0 0,-1-1 1 0 0,1 1 0 0 0,0 0-1 0 0,-1-1 1 0 0,1 1-1 0 0,-1 0 1 0 0,1-1-1 0 0,0 1 1 0 0,-1 0-1 0 0,1 0 1 0 0,0-1 12 0 0,3-1-38 0 0,0-1 23 0 0,-1 0-1 0 0,0 0 1 0 0,0-1-1 0 0,-1 0 1 0 0,1 1-1 0 0,-1-1 1 0 0,1 0-1 0 0,0-3 16 0 0,6-9-18 0 0,-5 9 18 0 0,-1 0 0 0 0,0 0 0 0 0,0 0 0 0 0,-1 0 0 0 0,2-7 0 0 0,4-12 0 0 0,-4 16 0 0 0,-1-1 0 0 0,-1 1 0 0 0,0-1 0 0 0,0-6 0 0 0,0 4 0 0 0,0 0 0 0 0,1 1 0 0 0,0-3 0 0 0,-2 12 0 0 0,1-1 1 0 0,-1 0 1 0 0,0 0-1 0 0,0 0 0 0 0,0 0 1 0 0,0-1-1 0 0,-1 1 0 0 0,0 0 0 0 0,0 0 1 0 0,0-3-2 0 0,-1-1 15 0 0,1 0 1 0 0,0 0-1 0 0,0 0 1 0 0,1 1-1 0 0,0-1 1 0 0,0 0-1 0 0,1 0 1 0 0,0 1 0 0 0,1-2-16 0 0,-2 3 2 0 0,0 0 1 0 0,0 0 0 0 0,-1 0 0 0 0,1 0 0 0 0,-1-1 0 0 0,-1 1 0 0 0,0-3-3 0 0,1 4-1 0 0,-1-1 1 0 0,1 0-1 0 0,0 0 1 0 0,0 1-1 0 0,1-1 1 0 0,0 0-1 0 0,0 1 1 0 0,1-4 0 0 0,7-15 26 0 0,-6 17-1 0 0,0-1 0 0 0,0 1 0 0 0,-1-1 0 0 0,0 0 0 0 0,-1 0 0 0 0,1-3-25 0 0,-2-3 47 0 0,0 10-31 0 0,0 0 0 0 0,1 0 0 0 0,-1 0 0 0 0,1 0 0 0 0,-1 0 0 0 0,1 0 1 0 0,0 0-1 0 0,2-3-16 0 0,3-5 16 0 0,-5 10-16 0 0,1 0 0 0 0,-1-1 0 0 0,0 1 0 0 0,0-1 0 0 0,0 1 0 0 0,0-1 0 0 0,0 0 0 0 0,0 1 0 0 0,-1-1 0 0 0,1 0 0 0 0,-1 0 0 0 0,0-1 0 0 0,-3-11-5 0 0,3 12 8 0 0,-1 0 0 0 0,0 1 0 0 0,1-1 1 0 0,0 0-1 0 0,-1 0 0 0 0,1 1 0 0 0,0-1 0 0 0,0 0 1 0 0,1-1-4 0 0,5-20 114 0 0,-4 18-49 0 0,0-1 0 0 0,0 0 0 0 0,-1 1 0 0 0,0-1 1 0 0,0-6-66 0 0,-1-12 12 0 0,2 0 0 0 0,4-25-12 0 0,-2 6-65 0 0,-4 34 74 0 0,0 1 0 0 0,1-1 0 0 0,0 1 0 0 0,1 0 0 0 0,0-1 0 0 0,1 1-9 0 0,1-7 43 0 0,0 0 1 0 0,1-13-44 0 0,-3 12 42 0 0,2 0 0 0 0,2-6-42 0 0,4-10 81 0 0,-1 0 0 0 0,0-11-81 0 0,3-1 65 0 0,-7 27-24 0 0,-1 0 0 0 0,0-3-41 0 0,9-67 67 0 0,-10 55-81 0 0,1-7-52 0 0,-2-10 66 0 0,-1 32 0 0 0,1 0 0 0 0,0 0 0 0 0,5-14 0 0 0,-3 16 0 0 0,20-87 80 0 0,-19 84-80 0 0,1 0 0 0 0,1 0 0 0 0,1 1 0 0 0,0 0 0 0 0,2-3 0 0 0,16-20-80 0 0,7-1 80 0 0,-32 41 0 0 0,0-1 0 0 0,0 1 0 0 0,0 0 0 0 0,1-1 0 0 0,-1 1 0 0 0,0 0 0 0 0,1 0 0 0 0,-1 0 0 0 0,1 0 0 0 0,-1 0 0 0 0,1 0 0 0 0,-1 0 0 0 0,1 0 0 0 0,0 1 0 0 0,5-4 0 0 0,34-20 0 0 0,-40 23 0 0 0,1 0 0 0 0,-1 1 0 0 0,0-1 1 0 0,1 0-1 0 0,-1 1 0 0 0,0-1 0 0 0,1 1 1 0 0,-1-1-1 0 0,1 1 0 0 0,-1 0 0 0 0,1 0 1 0 0,-1 0-1 0 0,1 0 0 0 0,-1 0 1 0 0,1 0-1 0 0,1 0-3 0 0,0 1 1 0 0,0 0-1 0 0,0 0 1 0 0,-1 0-1 0 0,1 0 1 0 0,0 1-1 0 0,-1-1 1 0 0,3 2 2 0 0,-1 0-44 0 0,-3-3 18 0 0,0 1-1 0 0,0 0 0 0 0,0 0 1 0 0,0-1-1 0 0,0 1 1 0 0,0 0-1 0 0,0 0 0 0 0,0 0 1 0 0,0 0-1 0 0,0 0 1 0 0,0 1 26 0 0,4 3-128 0 0</inkml:trace>
  <inkml:trace contextRef="#ctx0" brushRef="#br2" timeOffset="13335.492">5835 9081 5008 0 0,'0'0'108'0'0,"0"1"17"0"0,3 9-15 0 0,-1-1 0 0 0,0 1 0 0 0,-1-1 0 0 0,0 11-110 0 0,3 13 565 0 0,5 29 947 0 0,-2 7-1512 0 0,-5-48 170 0 0,-2-1 0 0 0,-1 1 0 0 0,0-1 0 0 0,-1 1 0 0 0,-4 8-170 0 0,4-13 267 0 0,0-1 1 0 0,0 12-268 0 0,0 10 491 0 0,-5 24 1147 0 0,2 36-1638 0 0,5-79 115 0 0,1 49 58 0 0,0-56-111 0 0,-1 0 1 0 0,0-1-1 0 0,-2 6-62 0 0,1 14 127 0 0,-1 8 16 0 0,-2 0 0 0 0,-5 21-143 0 0,5-29 72 0 0,2-10 41 0 0,0 0 0 0 0,2 13-113 0 0,1-13 30 0 0,8 47-30 0 0,-9-66 0 0 0,0 0 0 0 0,-1 0 0 0 0,1 0 0 0 0,0 0 0 0 0,0 0 0 0 0,1 0 0 0 0,-1 0 0 0 0,0 0 0 0 0,0 0 0 0 0,0-1 0 0 0,1 1 0 0 0,-1 0 0 0 0,0 0 0 0 0,1 0 0 0 0,-1 0 0 0 0,1 0 0 0 0,-1 0 0 0 0,1-1 0 0 0,0 2 0 0 0,1 0 0 0 0,-2-1 0 0 0,0-1 0 0 0,0 0 0 0 0,0 1 0 0 0,0-1 0 0 0,0 1 0 0 0,0-1 0 0 0,0 0 0 0 0,0 1 0 0 0,0-1 0 0 0,0 0 0 0 0,0 1 0 0 0,1-1 0 0 0,-1 0 0 0 0,0 1 0 0 0,0-1 0 0 0,0 0 0 0 0,1 0 0 0 0,-1 1 0 0 0,0-1 0 0 0,0 0 0 0 0,1 0 0 0 0,-1 1 0 0 0,0-1 0 0 0,1 0 0 0 0,-1 0 0 0 0,0 0 0 0 0,1 1 0 0 0,-1-1 0 0 0,1 0 0 0 0,-1 0 0 0 0,1 0 0 0 0,-1 0 0 0 0,1 1 0 0 0,-1-1 0 0 0,1 0 0 0 0,-1 0 0 0 0,1 1 0 0 0,-1-1 0 0 0,0 0 0 0 0,1 1 0 0 0,-1-1 0 0 0,1 1 0 0 0,-1-1 0 0 0,0 0 0 0 0,1 1 0 0 0,-1-1 0 0 0,0 1 0 0 0,0-1 0 0 0,1 1 0 0 0,-1-1 0 0 0,0 1 0 0 0,0 0 0 0 0,4 5 10 0 0,-3-5 10 0 0,1 1-1 0 0,-1-1 1 0 0,1 0-1 0 0,-1 0 1 0 0,1 1-1 0 0,0-1 1 0 0,0 0-1 0 0,-1-1 1 0 0,1 1-1 0 0,0 0 1 0 0,0-1 0 0 0,1 1-20 0 0,2 1 11 0 0,23 9-99 0 0,-23-10 89 0 0,-1 0 1 0 0,1-1 0 0 0,0 1 0 0 0,0-1 0 0 0,-1 0-1 0 0,6 0-1 0 0,-9-1 5 0 0,0 1 0 0 0,0 0 0 0 0,0-1 0 0 0,0 1 0 0 0,0-1 0 0 0,0 1 0 0 0,0-1 0 0 0,0 1 0 0 0,0-1 0 0 0,0 0 0 0 0,0 1 0 0 0,0-1 0 0 0,0 0 0 0 0,-1 0 0 0 0,1 0 0 0 0,0 0 0 0 0,0 0 0 0 0,-1 0 0 0 0,1 0 0 0 0,-1 0 0 0 0,1 0 0 0 0,-1 0 0 0 0,1 0 0 0 0,-1 0-5 0 0,1-2 8 0 0,5-10 9 0 0,-1 0-1 0 0,0 0 0 0 0,-1 0 1 0 0,0-1-1 0 0,-1 1 0 0 0,-1-1 1 0 0,1-9-17 0 0,3-21-51 0 0,-1 18 26 0 0,2 0 0 0 0,0 1 1 0 0,6-12 24 0 0,20-30-64 0 0,-4 1 10 0 0,-28 64-336 0 0,3-10 1035 0 0,-3 3-5805 0 0,-1 9 1815 0 0</inkml:trace>
  <inkml:trace contextRef="#ctx0" brushRef="#br2" timeOffset="14277.463">6090 9957 4464 0 0,'0'0'99'0'0,"0"2"11"0"0,10 59 413 0 0,-6-42 341 0 0,-1-7-443 0 0,-1 5 863 0 0,1 0 0 0 0,3 8-1284 0 0,0-3 684 0 0,-4-13-470 0 0,1 0 1 0 0,-1 0 0 0 0,1-1 0 0 0,1 1-1 0 0,1 2-214 0 0,-2-6 62 0 0,0 0-1 0 0,0-1 1 0 0,0 1-1 0 0,1-1 0 0 0,-1 1 1 0 0,1-1-1 0 0,0 0 1 0 0,1 0-1 0 0,-1-1 1 0 0,1 1-1 0 0,0-1 0 0 0,-1 0 1 0 0,1 0-1 0 0,3 1-61 0 0,40 17 226 0 0,-20-7-102 0 0,-20-9-114 0 0,0-1 1 0 0,0 0 0 0 0,1-1-1 0 0,0 0 1 0 0,0 0 0 0 0,0 0-11 0 0,3 2-3 0 0,-6-5 9 0 0,1 0 1 0 0,19 6 47 0 0,-17-3-54 0 0,10 2 0 0 0,-3-2 0 0 0,17-1 126 0 0,20-1-126 0 0,-49-1 2 0 0,6-1 8 0 0,0 0 0 0 0,0 0 0 0 0,3-2-10 0 0,28-2 322 0 0,9 2-66 0 0,-47 3-248 0 0,2 0 0 0 0,-1 0 0 0 0,0-1 0 0 0,1 1 0 0 0,-1-1 0 0 0,0 0 0 0 0,0 0 0 0 0,1 0-8 0 0,14 0 0 0 0,-10 2 0 0 0,-3 1 10 0 0,-5-1 49 0 0,-1-1 26 0 0,0 0-15 0 0,0 1-17 0 0,2 2-54 0 0,-2-2-61 0 0,0-1-586 0 0,0 1-2393 0 0,-2 3-1028 0 0</inkml:trace>
  <inkml:trace contextRef="#ctx0" brushRef="#br2" timeOffset="17151.535">1791 11255 5840 0 0,'0'0'132'0'0,"0"0"17"0"0,0 0 11 0 0,14-6 1745 0 0,32-18 82 0 0,-30 16-1696 0 0,0-2 0 0 0,0 0 0 0 0,2-3-291 0 0,31-18 491 0 0,-11 3-48 0 0,-8 6-215 0 0,27-11 21 0 0,-32 19-193 0 0,-1 0 1 0 0,0-2-1 0 0,-1-1-56 0 0,12-9 260 0 0,32-17-260 0 0,-26 17 902 0 0,10-10-902 0 0,8-18 225 0 0,33-28 295 0 0,-63 55-219 0 0,22-26-301 0 0,-11 12 114 0 0,-26 28-109 0 0,0 0 1 0 0,12-6-6 0 0,-23 16 1 0 0,11-7-1 0 0,-3 2 0 0 0,-1 0 0 0 0,0 0 0 0 0,4-5 0 0 0,23-20-1 0 0,-28 26 5 0 0,0 0-1 0 0,-1-1 1 0 0,7-7-4 0 0,7-9 53 0 0,-13 15-34 0 0,-1-1 0 0 0,0 1-1 0 0,0-2 1 0 0,-1 0-19 0 0,3 1 32 0 0,-10 9-30 0 0,1 0-1 0 0,0 0 1 0 0,0 1 0 0 0,0-1 0 0 0,0 0 0 0 0,-1 0 0 0 0,1 0-1 0 0,0 0 1 0 0,-1 0 0 0 0,1 0 0 0 0,-1 0 0 0 0,1-1-2 0 0,2-4 18 0 0,0 0 1 0 0,0-1 0 0 0,1 1 0 0 0,1-1-19 0 0,6-10 42 0 0,31-60-31 0 0,-31 56-111 0 0,1 1 1 0 0,1 1 0 0 0,8-10 99 0 0,-7 12 107 0 0,1 0 0 0 0,1 1 1 0 0,17-13-108 0 0,7-13 0 0 0,-31 33 0 0 0,0 0 0 0 0,-1-1 0 0 0,-1-1 0 0 0,1 1 0 0 0,-1-3 0 0 0,1 1 0 0 0,29-49-235 0 0,-21 36-4301 0 0,-13 14 3 0 0</inkml:trace>
  <inkml:trace contextRef="#ctx0" brushRef="#br2" timeOffset="18119.453">3978 8929 5352 0 0,'-4'-1'6'0'0,"-3"0"154"0"0,6 1-157 0 0,1 0 1 0 0,0 0-1 0 0,0-1 1 0 0,0 1-1 0 0,0 0 1 0 0,0 0 0 0 0,0 0-1 0 0,0 0 1 0 0,0 0-1 0 0,0 0 1 0 0,0 0-1 0 0,0 0 1 0 0,0 0-1 0 0,0 0 1 0 0,0-1-1 0 0,0 1 1 0 0,0 0-1 0 0,0 0 1 0 0,0 0-1 0 0,0 0 1 0 0,0 0-1 0 0,0 0 1 0 0,0 0-1 0 0,0 0 1 0 0,0-1-1 0 0,0 1 1 0 0,0 0-1 0 0,0 0 1 0 0,0 0-1 0 0,0 0 1 0 0,0 0-1 0 0,0 0 1 0 0,0 0-1 0 0,0 0 1 0 0,0 0-1 0 0,0-1 1 0 0,0 1 0 0 0,0 0-1 0 0,1 0 1 0 0,-1 0-1 0 0,0 0 1 0 0,0 0-1 0 0,0 0 1 0 0,0 0-1 0 0,0 0 1 0 0,0 0-1 0 0,0 0 1 0 0,0 0-1 0 0,0 0 1 0 0,1 0-1 0 0,-1 0 1 0 0,0 0-1 0 0,0 0 1 0 0,0 0-1 0 0,0 0 1 0 0,0 0-1 0 0,0 0 1 0 0,0 0-1 0 0,0 0 1 0 0,1 0-1 0 0,-1 0 1 0 0,0 0-1 0 0,0 0 1 0 0,0 0-1 0 0,0 0-3 0 0,2-1 13 0 0,-1 1 0 0 0,1-1 0 0 0,-1 0 0 0 0,0 0 0 0 0,1 0-1 0 0,-1 0 1 0 0,0 0 0 0 0,1 0 0 0 0,-1-1 0 0 0,0 1 0 0 0,0 0-1 0 0,0-1-12 0 0,4-4 48 0 0,38-35 1492 0 0,-36 34-1252 0 0,0-1 0 0 0,0 0-1 0 0,-1 0 1 0 0,0 0 0 0 0,0-3-288 0 0,17-23 793 0 0,-11 16-340 0 0,-11 14-358 0 0,1 1 0 0 0,0 0 0 0 0,1-1 0 0 0,-1 1 0 0 0,3-3-95 0 0,15-18 477 0 0,9-7 20 0 0,-15 17-330 0 0,0-1 0 0 0,-1 0-1 0 0,-1 0 1 0 0,-1-1 0 0 0,0-1-167 0 0,-3 8 113 0 0,-7 8-91 0 0,0 0-1 0 0,0 0 1 0 0,0 0 0 0 0,0 0-1 0 0,0-1 1 0 0,0 1 0 0 0,0 0 0 0 0,0-1-1 0 0,-1 1 1 0 0,1 0 0 0 0,0-2-22 0 0,0 1 18 0 0,1 0 0 0 0,-1 1 0 0 0,1-1 1 0 0,0 0-1 0 0,-1 0 0 0 0,1 1 0 0 0,0-1 1 0 0,0 1-1 0 0,0 0 0 0 0,0-1 1 0 0,0 1-1 0 0,1 0-18 0 0,11-8 127 0 0,-13 8-115 0 0,0 0 0 0 0,0 0 0 0 0,0 0-1 0 0,0 1 1 0 0,1-1 0 0 0,-1 1 0 0 0,0-1 0 0 0,0 1-1 0 0,1-1 1 0 0,0 1-12 0 0,0-1 24 0 0,0 1-1 0 0,0-1 1 0 0,0 1 0 0 0,0-1-1 0 0,-1 0 1 0 0,1 0 0 0 0,0 0-1 0 0,0 0 1 0 0,-1 0-24 0 0,18-10 195 0 0,-17 10-155 0 0,-1-1 0 0 0,0 0 0 0 0,1 1 0 0 0,-1-1 0 0 0,0 0 0 0 0,0 0 0 0 0,0 0 0 0 0,-1 0 0 0 0,2-2-40 0 0,-3 4 0 0 0,1 0 0 0 0,0-1 0 0 0,0 1 0 0 0,0 0 0 0 0,0-1 0 0 0,0 1 0 0 0,0 0 0 0 0,-1-1 0 0 0,1 1 0 0 0,0 0 0 0 0,0-1 0 0 0,0 1 0 0 0,0-1 0 0 0,0 1 0 0 0,0 0 0 0 0,1-1 0 0 0,-1 1 0 0 0,0 0 0 0 0,0-1 0 0 0,0 1 0 0 0,0 0 0 0 0,0-1 0 0 0,0 1 0 0 0,1 0 0 0 0,-1-1 0 0 0,0 1 0 0 0,0 0 0 0 0,0-1 0 0 0,1 1 0 0 0,-1 0 0 0 0,0 0 0 0 0,1-1 0 0 0,-1 1 0 0 0,0 0 0 0 0,0 0 0 0 0,1-1 0 0 0,-1 1 0 0 0,0 0 0 0 0,1 0 0 0 0,-1 0 0 0 0,0 0 0 0 0,1 0 0 0 0,-1 0 0 0 0,1-1 0 0 0,-1 1 0 0 0,0 0 0 0 0,1 0 0 0 0,-1 0 0 0 0,0 0 0 0 0,1 0 0 0 0,4-1 0 0 0,-5 1 1 0 0,1 0 1 0 0,-1 0-1 0 0,0-1 1 0 0,1 1-1 0 0,-1 0 1 0 0,1 0-1 0 0,-1 0 1 0 0,1-1 0 0 0,-1 1-1 0 0,0 0 1 0 0,1 0-1 0 0,-1-1 1 0 0,0 1-1 0 0,1 0 1 0 0,-1-1 0 0 0,0 1-1 0 0,1-1 1 0 0,-1 1-1 0 0,0 0 1 0 0,0-1-1 0 0,0 1 1 0 0,1-1-1 0 0,-1 1-1 0 0,6-7 29 0 0,7 0 31 0 0,0 0 0 0 0,1 1 0 0 0,0 0 0 0 0,13-3-60 0 0,-25 9 7 0 0,0-1 1 0 0,0 1-1 0 0,0-1 1 0 0,0 0-1 0 0,0 1 1 0 0,-1-1 0 0 0,1 0-1 0 0,0 0 1 0 0,-1-1-1 0 0,1 1 1 0 0,0 0-8 0 0,-1-1 5 0 0,1 1 0 0 0,0-1 1 0 0,1 1-1 0 0,-1 0 0 0 0,0 0 0 0 0,0 0 1 0 0,0 0-1 0 0,1 0 0 0 0,-1 0 1 0 0,1 1-1 0 0,-1-1 0 0 0,2 1-5 0 0,6-1 26 0 0,1 1 0 0 0,0 0 0 0 0,1 1-26 0 0,12 1-32 0 0,-8 0-354 0 0,0 0 0 0 0,13 4 386 0 0,-17-4-3347 0 0,4-1-1134 0 0</inkml:trace>
  <inkml:trace contextRef="#ctx0" brushRef="#br2" timeOffset="19311.326">5295 8372 5208 0 0,'0'0'116'0'0,"0"0"17"0"0,0 0 11 0 0,0 0 23 0 0,0 0 67 0 0,0 0 29 0 0,0 0 8 0 0,0 0-31 0 0,-1 0-131 0 0,-1 2-38 0 0,-25 4 739 0 0,26-6-599 0 0,1 0 21 0 0,0 0 5 0 0,0 0-3 0 0,0 0-2 0 0,0 0 0 0 0,0 0-14 0 0,0 0-56 0 0,0 0-30 0 0,0 0-4 0 0,0 0 6 0 0,11 3 380 0 0,23 7 558 0 0,-32-9-880 0 0,1-1-98 0 0,0 1 0 0 0,0 0 0 0 0,0 0 0 0 0,-1 0-1 0 0,1 0 1 0 0,0 0 0 0 0,-1 1 0 0 0,1-1 0 0 0,-1 1 0 0 0,1 0 0 0 0,-1 0 0 0 0,0 0 0 0 0,0 0 0 0 0,0 0 0 0 0,1 1-94 0 0,15 12 791 0 0,-12-11-665 0 0,0 0 1 0 0,-1 1-1 0 0,1 0 0 0 0,-1 0 1 0 0,0 1-1 0 0,0-1 1 0 0,1 4-127 0 0,13 13 307 0 0,-6-5-111 0 0,-1 0 1 0 0,-1 0 0 0 0,0 1 0 0 0,-1 0 0 0 0,1 6-197 0 0,11 19 360 0 0,-14-29-107 0 0,-1 1 0 0 0,0 0 1 0 0,-1 0-1 0 0,-1 1 1 0 0,2 11-254 0 0,3 6 260 0 0,-6-19-131 0 0,1 0-1 0 0,0 0 0 0 0,1 0 0 0 0,1-1 0 0 0,0 1 0 0 0,1-2 1 0 0,0 1-1 0 0,9 9-128 0 0,-11-15 81 0 0,-1 0 0 0 0,-1 0 0 0 0,1 0 0 0 0,0 3-81 0 0,5 8 530 0 0,0 1-339 0 0,8 14-206 0 0,-2-7 167 0 0,-15-24-138 0 0,1 0 0 0 0,-1 1 1 0 0,1-1-1 0 0,-1 1 0 0 0,0 0 0 0 0,0-1 0 0 0,0 1 0 0 0,-1 0 0 0 0,1-1 0 0 0,-1 3-14 0 0,2 1-2 0 0,-1 1 0 0 0,1-1 0 0 0,0 0 1 0 0,1 0-1 0 0,-1 0 0 0 0,1 0 0 0 0,2 4 2 0 0,-3-8 0 0 0,0 3 0 0 0,1-1 0 0 0,0 0 0 0 0,0 1 0 0 0,0-1 0 0 0,0-1 0 0 0,4 4 0 0 0,-2-2 11 0 0,-5 0 42 0 0,10 14-3 0 0,-5-7-1246 0 0,-1-2-4176 0 0,-1-4-589 0 0</inkml:trace>
  <inkml:trace contextRef="#ctx0" brushRef="#br2" timeOffset="21162.702">5747 10284 5296 0 0,'0'0'116'0'0,"0"0"17"0"0,7 0 143 0 0,-4 1-172 0 0,-1-1 0 0 0,1 0 0 0 0,-1 0 0 0 0,1 0-1 0 0,0-1 1 0 0,-1 1 0 0 0,1-1 0 0 0,-1 1 0 0 0,1-1 0 0 0,-1 0 0 0 0,0 0 0 0 0,1 0-1 0 0,-1 0 1 0 0,0-1 0 0 0,0 1 0 0 0,0 0 0 0 0,0-1 0 0 0,2-1-104 0 0,2-2-91 0 0,4-4 219 0 0,-1 0 1 0 0,0-1 0 0 0,0 0-1 0 0,-1-1 1 0 0,0 0 0 0 0,2-5-129 0 0,1-1 124 0 0,79-118 1065 0 0,-80 122-1095 0 0,0 0 0 0 0,1 0-1 0 0,11-9-93 0 0,17-20 130 0 0,-36 37-127 0 0,-1 2 5 0 0,1 0 0 0 0,-1 0 1 0 0,1 0-1 0 0,0 0 1 0 0,-1 0-1 0 0,1 1 1 0 0,0 0-1 0 0,1-1 0 0 0,2-1-8 0 0,-1 2 75 0 0,-4 2 25 0 0,-1 0 25 0 0,0 0 17 0 0,1 0-74 0 0,0 1 0 0 0,0-1 1 0 0,0 1-1 0 0,0-1 1 0 0,0 1-1 0 0,0-1 0 0 0,0 1 1 0 0,0 0-1 0 0,0-1 0 0 0,-1 1 1 0 0,1 0-1 0 0,0 0 1 0 0,0-1-1 0 0,-1 1 0 0 0,1 0 1 0 0,-1 0-1 0 0,1 0 0 0 0,-1 0 1 0 0,1 0-1 0 0,-1 0 1 0 0,1 0-1 0 0,-1 0 0 0 0,0 0 1 0 0,0 0-1 0 0,1 0 0 0 0,-1 0 1 0 0,0 1-69 0 0,4 29 408 0 0,-3-26-329 0 0,-1 0 0 0 0,1 0-1 0 0,1 0 1 0 0,-1 0 0 0 0,1 0-1 0 0,-1 0 1 0 0,1-1 0 0 0,1 1-1 0 0,-1-1 1 0 0,2 3-79 0 0,9 18 239 0 0,-1 14 354 0 0,-9-30-462 0 0,0 1 1 0 0,0-1 0 0 0,1 1 0 0 0,4 8-132 0 0,-2 2 64 0 0,4 4 6 0 0,-9-21-55 0 0,0 1 1 0 0,0-1-1 0 0,1 1 0 0 0,-1-1 0 0 0,1 0 0 0 0,0 0 0 0 0,0 0 1 0 0,2 3-16 0 0,0-1 40 0 0,-1-1 0 0 0,0 2 0 0 0,0-1 1 0 0,0 0-1 0 0,0 1-40 0 0,0-1 58 0 0,-1 0 1 0 0,1-1-1 0 0,0 1 1 0 0,0 0-1 0 0,0-1 1 0 0,1 0-59 0 0,-2-2 1 0 0,-1 0 1 0 0,1 0-1 0 0,0 0 1 0 0,-1 0-1 0 0,1 0 1 0 0,-1 0 0 0 0,0 0-1 0 0,0 0 1 0 0,0 1-1 0 0,0-1-1 0 0,7 13 297 0 0,23 20 12 0 0,-6-8-128 0 0,-25-27-176 0 0,1 1 0 0 0,-1-1 0 0 0,1 1 0 0 0,0-1-1 0 0,-1 0 1 0 0,1 1 0 0 0,-1-1 0 0 0,1 1 0 0 0,-1-1 0 0 0,1 1-1 0 0,-1-1 1 0 0,0 1 0 0 0,1 0 0 0 0,-1-1 0 0 0,0 1 0 0 0,1-1-1 0 0,-1 1 1 0 0,0 0 0 0 0,0-1 0 0 0,1 1 0 0 0,-1 0 0 0 0,0 0-5 0 0,0 0 1 0 0,0 0 1 0 0,0 0-1 0 0,0 0 0 0 0,1-1 1 0 0,-1 1-1 0 0,0 0 1 0 0,0 0-1 0 0,1 0 1 0 0,-1 0-1 0 0,1 0 0 0 0,-1 0 1 0 0,1 0-1 0 0,-1 0 1 0 0,1-1-1 0 0,0 1-1 0 0,8 14 59 0 0,0-1-1 0 0,4 13-58 0 0,-1-7 0 0 0,-8-13 24 0 0,0 0-1 0 0,0 0 1 0 0,5 5-24 0 0,1 2-7 0 0,-9-13 11 0 0,-1 0 0 0 0,1 0 0 0 0,0 0 0 0 0,-1-1-1 0 0,1 1 1 0 0,0 0 0 0 0,0 0 0 0 0,-1 0-1 0 0,1 0 1 0 0,0-1 0 0 0,0 1 0 0 0,0 0 0 0 0,0-1-1 0 0,0 1 1 0 0,0-1-4 0 0,5 4 7 0 0,9 12-7 0 0,-9-11 0 0 0,0 1 0 0 0,-1 0 0 0 0,0 0 0 0 0,2 2 0 0 0,-2 1 8 0 0,0 0 0 0 0,1 0 0 0 0,1-1 0 0 0,-1 0 0 0 0,1 0 0 0 0,0-1 0 0 0,1 0 0 0 0,3 3-8 0 0,1-2 11 0 0,0 0 0 0 0,0-1-1 0 0,1 0 1 0 0,-1-1 0 0 0,2 0-1 0 0,2 0-10 0 0,23 11 0 0 0,-32-13 0 0 0,1 0 0 0 0,-1-1 0 0 0,1 0 0 0 0,7 2 0 0 0,-2 0 38 0 0,-7-3-9 0 0,1 1-1 0 0,-1-1 1 0 0,1 0 0 0 0,0-1 0 0 0,0 1-29 0 0,1-1 10 0 0,19 6-10 0 0,-3 1 0 0 0,11 4 0 0 0,-3-1 0 0 0,1-2 0 0 0,8 1 0 0 0,-11-1 0 0 0,-23-6 0 0 0,-1-1 0 0 0,1 0 0 0 0,0 0 0 0 0,2-1 0 0 0,-3 1 11 0 0,0-1 0 0 0,1 1-1 0 0,-1 0 1 0 0,2 1-11 0 0,9 3 32 0 0,107 28 677 0 0,7 2-582 0 0,-129-35-263 0 0,0 0 0 0 0,0 0 0 0 0,0 0 0 0 0,0 0-1 0 0,0 0 1 0 0,0 0 0 0 0,0 0 0 0 0,-1 1 0 0 0,1-1 0 0 0,0 1 136 0 0,-1-1-6053 0 0</inkml:trace>
  <inkml:trace contextRef="#ctx0" brushRef="#br0" timeOffset="63274.291">5844 12082 6000 0 0,'0'0'174'0'0,"0"0"117"0"0,0 0 382 0 0,0 0 167 0 0,0 0 31 0 0,0 0-43 0 0,0 0-211 0 0,0 0-89 0 0,-15 2 1312 0 0,-7 0-899 0 0,-1 1 0 0 0,1 0-1 0 0,0 2 1 0 0,-9 3-941 0 0,30-8 14 0 0,-59 17 1114 0 0,-1-4 0 0 0,-59 6-1128 0 0,32-7 526 0 0,44-6-281 0 0,-18 0-245 0 0,-71 9 653 0 0,77-9-253 0 0,31-2-166 0 0,0-2 0 0 0,-5-1-234 0 0,-134-1 428 0 0,152-2-724 0 0,11 2 240 0 0,1 0 100 0 0,0 0 42 0 0,0 0 8 0 0,0 0-38 0 0,0 0-168 0 0,0 0-72 0 0,0 0-9 0 0,-2-1-146 0 0,2 1 325 0 0,0 0 1 0 0,0 0-1 0 0,0 0 1 0 0,0-1 0 0 0,0 1-1 0 0,-1 0 1 0 0,1 0-1 0 0,0 0 1 0 0,0 0-1 0 0,0 0 1 0 0,0 0-1 0 0,0 0 1 0 0,0 0-1 0 0,0 0 1 0 0,0 0-1 0 0,-1 0 1 0 0,1-1 0 0 0,0 1-1 0 0,0 0 1 0 0,0 0-1 0 0,0 0 1 0 0,0 0-1 0 0,0 0 1 0 0,0 0-1 0 0,0 0 1 0 0,0-1-1 0 0,0 1 1 0 0,0 0 0 0 0,0 0-1 0 0,0 0 1 0 0,0 0-1 0 0,0 0 1 0 0,0-1-1 0 0,0 1 1 0 0,0 0-1 0 0,0 0 1 0 0,0 0-1 0 0,0 0 1 0 0,0 0-1 0 0,0 0 1 0 0,0-1 0 0 0,0 1-1 0 0,0 0 1 0 0,0 0-1 0 0,0 0 1 0 0,0 0-1 0 0,0 0 1 0 0,0 0-1 0 0,1-1 14 0 0,74-37-3061 0 0,-16 8 1283 0 0,-41 22 1778 0 0,-13 4 0 0 0,7-7 0 0 0,1 2 10 0 0,-11 8 46 0 0,-2 1 22 0 0,-10-6 1269 0 0,5 5-1242 0 0,1 1 0 0 0,-1-1 0 0 0,0 1 0 0 0,1 0-1 0 0,-1 0 1 0 0,0 0 0 0 0,0 1 0 0 0,1-1 0 0 0,-1 1-1 0 0,1 0 1 0 0,-1 1 0 0 0,0-1 0 0 0,1 1 0 0 0,0 0-1 0 0,-2 1-104 0 0,3-2 29 0 0,0 1-1 0 0,0-1 0 0 0,0 0 0 0 0,1 0 1 0 0,-1 0-1 0 0,0 0 0 0 0,-4 0-28 0 0,4-1 27 0 0,-1 1 0 0 0,0 0 0 0 0,0 0-1 0 0,1 0 1 0 0,-1 1 0 0 0,0 0-27 0 0,-29 11 152 0 0,26-11-68 0 0,0 0-1 0 0,1 1 1 0 0,-1 0-1 0 0,1 0 0 0 0,-6 4-83 0 0,-17 9 207 0 0,28-16-198 0 0,1 0 0 0 0,0 0 0 0 0,0 0 0 0 0,-1 1 0 0 0,1-1 0 0 0,0 0 0 0 0,0 0 0 0 0,0 1 0 0 0,0-1 0 0 0,-1 0 0 0 0,1 1 1 0 0,0-1-1 0 0,0 0 0 0 0,0 1 0 0 0,0-1 0 0 0,0 0 0 0 0,0 1 0 0 0,0-1 0 0 0,0 0 0 0 0,0 1 0 0 0,0-1 0 0 0,0 0 0 0 0,0 1 0 0 0,0-1 0 0 0,0 0 0 0 0,0 1 0 0 0,0-1 0 0 0,0 0 0 0 0,0 1 0 0 0,0-1 0 0 0,1 0 0 0 0,-1 0 0 0 0,0 1 0 0 0,0-1 0 0 0,0 0 0 0 0,1 1-9 0 0,5 8 63 0 0,8 7 53 0 0,-10-11-99 0 0,0 0 30 0 0,1-2-1 0 0,-1 1 1 0 0,1 0-1 0 0,0-1 0 0 0,0 0 1 0 0,1 0-1 0 0,-1 0 1 0 0,1-1-1 0 0,-1 0 0 0 0,4 1-46 0 0,12 7 100 0 0,2 2-104 0 0,18-2-80 0 0,124 30-1550 0 0,-150-38 592 0 0</inkml:trace>
  <inkml:trace contextRef="#ctx0" brushRef="#br0" timeOffset="63635.293">5551 12017 12032 0 0,'0'0'356'0'0,"0"0"-8"0"0,0-3-190 0 0,0 2 40 0 0,0 1 39 0 0,0 0 10 0 0,5-7 1441 0 0,-1 6-1521 0 0,0 0 0 0 0,0 0 1 0 0,0 1-1 0 0,1-1 0 0 0,-1 1 1 0 0,0 0-1 0 0,0 0 0 0 0,1 0 1 0 0,-1 1-1 0 0,0-1 0 0 0,2 2-167 0 0,12 2 371 0 0,-1 1-1 0 0,4 2-370 0 0,16 5 374 0 0,-11-4-19 0 0,24 10-355 0 0,2 2 383 0 0,-48-19-348 0 0,0 0 1 0 0,-1 1-1 0 0,1 0 1 0 0,0 0-1 0 0,0 0 1 0 0,-1 0 0 0 0,1 0-1 0 0,-1 1 1 0 0,0 0-1 0 0,0-1 1 0 0,1 2-36 0 0,-3-2 19 0 0,0-1 1 0 0,0 0 0 0 0,0 0-1 0 0,0 1 1 0 0,-1-1 0 0 0,1 0-1 0 0,-1 1 1 0 0,1-1-1 0 0,-1 1 1 0 0,1-1 0 0 0,-1 1-1 0 0,0-1 1 0 0,0 1 0 0 0,0-1-1 0 0,1 1 1 0 0,-2-1 0 0 0,1 1-1 0 0,0-1 1 0 0,0 1 0 0 0,0-1-1 0 0,-1 1 1 0 0,1-1 0 0 0,-1 1-1 0 0,1-1 1 0 0,-1 0-1 0 0,1 1 1 0 0,-1-1 0 0 0,0 0-1 0 0,0 1 1 0 0,0-1 0 0 0,-1 1-20 0 0,-3 3 77 0 0,0 1 1 0 0,-1-2 0 0 0,1 1-1 0 0,-1-1 1 0 0,0 1-1 0 0,-1-2 1 0 0,1 1 0 0 0,-1-1-1 0 0,-4 2-77 0 0,-15 7 19 0 0,-42 21-1843 0 0,49-22 773 0 0</inkml:trace>
  <inkml:trace contextRef="#ctx0" brushRef="#br0" timeOffset="65159.085">5291 12398 12352 0 0,'0'0'281'0'0,"0"0"40"0"0,0 0 21 0 0,0 0-45 0 0,-15-8 312 0 0,13 8-533 0 0,1 0-1 0 0,-1 0 1 0 0,0 1-1 0 0,0-1 0 0 0,1 1 1 0 0,-1-1-1 0 0,0 1 1 0 0,1 0-1 0 0,-1 0 1 0 0,0-1-1 0 0,1 1 1 0 0,-1 0-1 0 0,1 1 0 0 0,-1-1 1 0 0,1 0-1 0 0,0 0 1 0 0,-1 1-1 0 0,1-1 1 0 0,0 0-1 0 0,0 1 0 0 0,0-1-75 0 0,-1 2 58 0 0,1-1 0 0 0,-1 1 0 0 0,1 0-1 0 0,0-1 1 0 0,0 1 0 0 0,0 0 0 0 0,0 0-1 0 0,0 0 1 0 0,1-1 0 0 0,-1 1 0 0 0,1 0 0 0 0,-1 2-58 0 0,2-3 25 0 0,-1 0 0 0 0,0 0 0 0 0,1 1 0 0 0,-1-1 0 0 0,1 0 0 0 0,-1 0 0 0 0,1 0 0 0 0,0 0 0 0 0,0 0 0 0 0,0 0 0 0 0,0-1 0 0 0,0 1 0 0 0,1 0 0 0 0,-1 0 0 0 0,1-1 0 0 0,0 2-25 0 0,5 3 109 0 0,1 1 0 0 0,-1-1 0 0 0,4 1-109 0 0,14 14 200 0 0,-16-14-157 0 0,-1 1-1 0 0,1-1 0 0 0,0 0 0 0 0,2 0-42 0 0,-2-1 28 0 0,-1-1 0 0 0,0 2 0 0 0,0-1 1 0 0,0 1-1 0 0,2 4-28 0 0,-1-2 45 0 0,-7-7-23 0 0,0 0-1 0 0,0 1 1 0 0,0-1-1 0 0,0 0 0 0 0,-1 1 1 0 0,1-1-1 0 0,0 1 1 0 0,-1 0-1 0 0,0-1 1 0 0,1 3-22 0 0,-1-1 90 0 0,0-1 0 0 0,0 1 1 0 0,0-1-1 0 0,-1 1 0 0 0,1-1 0 0 0,-1 1 1 0 0,0 3-91 0 0,-1-4 85 0 0,1-1 0 0 0,-1 0 0 0 0,1 0 0 0 0,-1 0 0 0 0,0 0-1 0 0,0 0 1 0 0,0 0 0 0 0,0 0 0 0 0,0 0 0 0 0,0 0 0 0 0,-1 0 0 0 0,1 0 0 0 0,-1-1 0 0 0,0 1-85 0 0,-4 5 143 0 0,-1-1-1 0 0,0 0 1 0 0,0-1 0 0 0,-1 1-1 0 0,1-1 1 0 0,-1-1 0 0 0,-8 4-143 0 0,10-5 39 0 0,0-1 0 0 0,-1 1 1 0 0,1-1-1 0 0,-1 0 1 0 0,0-1-1 0 0,0 0 1 0 0,1 0-1 0 0,-1 0 1 0 0,0-1-1 0 0,-7 0-39 0 0,12-1 18 0 0,-1 1 0 0 0,0-1 0 0 0,1 0 0 0 0,-1 0 0 0 0,0 0 0 0 0,1 0 0 0 0,-1 0 0 0 0,1-1 0 0 0,0 1 1 0 0,-1-1-1 0 0,1 0 0 0 0,0 1 0 0 0,0-1 0 0 0,0 0 0 0 0,0 0 0 0 0,0-1 0 0 0,1 1 0 0 0,-1 0 0 0 0,1 0 0 0 0,-1-1 0 0 0,1 1 0 0 0,0-1 0 0 0,0 1 0 0 0,0-1 0 0 0,0 0 0 0 0,0 1 0 0 0,1-1 0 0 0,-1 0 0 0 0,1 0 0 0 0,0 1 0 0 0,0-1 0 0 0,0 0 0 0 0,0 0 0 0 0,0 1 0 0 0,0-1 0 0 0,1 0 0 0 0,-1 0 0 0 0,1 1 0 0 0,0-1 0 0 0,0 0 0 0 0,0 1 0 0 0,0-1 0 0 0,0 1 0 0 0,1-1 0 0 0,-1 1-18 0 0,6-5-25 0 0,-1-1 0 0 0,1 2 0 0 0,0-1 0 0 0,0 1 0 0 0,0 0-1 0 0,1 0 1 0 0,0 1 0 0 0,1 0 25 0 0,6-3-391 0 0,1 1 0 0 0,0 0 0 0 0,0 2 0 0 0,2-1 391 0 0,0 0-1767 0 0,-2 1-4935 0 0</inkml:trace>
  <inkml:trace contextRef="#ctx0" brushRef="#br0" timeOffset="65671.098">5564 12512 10016 0 0,'0'0'230'0'0,"0"0"30"0"0,0 0 18 0 0,6-1 332 0 0,-4 1-451 0 0,0-1 0 0 0,1 1 0 0 0,-1-1 0 0 0,0 1 0 0 0,0 0-1 0 0,1 0 1 0 0,-1 0 0 0 0,0 0 0 0 0,1 0 0 0 0,-1 0 0 0 0,0 1 0 0 0,1-1-1 0 0,-1 1 1 0 0,0-1-159 0 0,10 3 1170 0 0,-9-2-1025 0 0,-1-1-1 0 0,0 0 0 0 0,0 1 1 0 0,0 0-1 0 0,0-1 1 0 0,0 1-1 0 0,0 0 0 0 0,0 0 1 0 0,1 1-145 0 0,3 2 310 0 0,1 1 168 0 0,0 0-1 0 0,0 1 1 0 0,-1-1 0 0 0,4 6-478 0 0,-8-9 68 0 0,0 0 1 0 0,-1 1-1 0 0,1-1 1 0 0,-1 1-1 0 0,1-1 0 0 0,-1 1 1 0 0,0 0-1 0 0,0-1 1 0 0,0 1-1 0 0,0 0 1 0 0,-1 0-1 0 0,1 0 1 0 0,-1 0-1 0 0,0 0 0 0 0,0 2-68 0 0,1 4 154 0 0,-2 1 0 0 0,1 0-1 0 0,-1 0 1 0 0,-1 0-1 0 0,-1 2-153 0 0,1-5 81 0 0,0-1-1 0 0,-1 0 0 0 0,0 0 0 0 0,0 0 0 0 0,-1 0 1 0 0,1 0-1 0 0,-1-1 0 0 0,-1 1 0 0 0,-2 2-80 0 0,-9 12 262 0 0,21-20 327 0 0,8-6-369 0 0,14-9-93 0 0,-2-1 79 0 0,16-13-206 0 0,12-9 104 0 0,-41 29-27 0 0,0-1 1 0 0,-1 0-1 0 0,0-1 1 0 0,0 0-1 0 0,-2-1 1 0 0,3-3-78 0 0,-8 10 70 0 0,0-1 1 0 0,-1 1-1 0 0,1-1 0 0 0,-2 0 1 0 0,1 0-1 0 0,0 0 0 0 0,-1 0 1 0 0,0 0-1 0 0,0-2-70 0 0,-1 3 22 0 0,0 1 1 0 0,-1-1-1 0 0,1 1 0 0 0,-1 0 0 0 0,0-1 0 0 0,-1 1 0 0 0,1-1 0 0 0,-1 1 1 0 0,1 0-1 0 0,-1-1 0 0 0,0 1 0 0 0,-1 0 0 0 0,-1-4-22 0 0,0 0 86 0 0,2 6-204 0 0,1 0 0 0 0,-1 0 0 0 0,0 0 0 0 0,0 1-1 0 0,0-1 1 0 0,0 0 0 0 0,0 0 0 0 0,-1 1 0 0 0,1-1 0 0 0,0 1 0 0 0,-1-1 0 0 0,1 1 0 0 0,-1-1 0 0 0,1 1 0 0 0,-2-1 118 0 0,-9-2-987 0 0</inkml:trace>
  <inkml:trace contextRef="#ctx0" brushRef="#br2" timeOffset="70708.796">4393 9453 6896 0 0,'29'0'200'0'0,"-23"0"17"0"0,-6 0-54 0 0,0 0-31 0 0,17 2 1461 0 0,-18 0 1067 0 0,-11-1-1025 0 0,-149-1-62 0 0,133 0-1513 0 0,-12 0 84 0 0,-23-3-144 0 0,47-1-79 0 0,12 2-2406 0 0,9-3-2144 0 0</inkml:trace>
  <inkml:trace contextRef="#ctx0" brushRef="#br2" timeOffset="71092.379">4362 9311 8496 0 0,'6'0'501'0'0,"-13"-1"-255"0"0,-13-3 351 0 0,19 4-100 0 0,-25 0 1478 0 0,25 0-1503 0 0,1 0-38 0 0,0 0-156 0 0,0 0-72 0 0,11 8 372 0 0,-8-6-492 0 0,-1-1 1 0 0,1 0-1 0 0,-1 0 1 0 0,1 0-1 0 0,0-1 1 0 0,-1 1-1 0 0,3 0-86 0 0,-3-1 67 0 0,1 1-1 0 0,-1-1 1 0 0,1 1-1 0 0,-1 0 0 0 0,1 0 1 0 0,-1 0-1 0 0,0 0 0 0 0,0 0 1 0 0,1 0-1 0 0,-1 1 1 0 0,1 1-67 0 0,0-1 44 0 0,0-1 1 0 0,0 1 0 0 0,-1 0 0 0 0,1-1 0 0 0,0 1 0 0 0,2-1-45 0 0,19 12-67 0 0,-16-8 88 0 0,1 0 0 0 0,0-1-1 0 0,4 2-20 0 0,-5-3 70 0 0,0 1-1 0 0,-1 0 1 0 0,0 0-1 0 0,0 0 0 0 0,0 1 1 0 0,0 0-70 0 0,17 22 358 0 0,-24-26-341 0 0,1 1-1 0 0,-1-1 1 0 0,0 0-1 0 0,0 0 1 0 0,0 0-1 0 0,0 0 1 0 0,0 0-1 0 0,0 0 1 0 0,-1 0-1 0 0,1 0 1 0 0,0 0-1 0 0,0 0 1 0 0,-1 0-1 0 0,1 0 1 0 0,-1 0-1 0 0,1 0 1 0 0,-1 0-1 0 0,1-1 1 0 0,-1 1-1 0 0,1 0 1 0 0,-1 0-17 0 0,-15 19 637 0 0,-2-7-546 0 0,0-1 0 0 0,-1 0-1 0 0,-13 4-90 0 0,-38 18-210 0 0,65-32 82 0 0,0 0 1 0 0,1 1-1 0 0,0 0 1 0 0,-1 0-1 0 0,1 0 1 0 0,-1 2 127 0 0,-11 7-1306 0 0,12-9 562 0 0,4 0-6 0 0</inkml:trace>
  <inkml:trace contextRef="#ctx0" brushRef="#br2" timeOffset="77438.674">4924 9428 7600 0 0,'0'0'166'0'0,"0"0"29"0"0,0 0 14 0 0,0 0 61 0 0,0 0 203 0 0,0 0 87 0 0,-11-12 3851 0 0,48 12-3367 0 0,-36 0-940 0 0,4 0 12 0 0,-1-1 1 0 0,0 1-1 0 0,0 0 1 0 0,1 0 0 0 0,-1 0-1 0 0,0 1 1 0 0,1-1-1 0 0,-1 1 1 0 0,1 1-117 0 0,-1-2 31 0 0,42 3 255 0 0,-4 0-162 0 0,-35-3-84 0 0,1 0-1 0 0,-1 0 1 0 0,7-1-40 0 0,11-1 86 0 0,-13 2 13 0 0,-7 1-18 0 0,1-1 0 0 0,0-1 0 0 0,-1 1 0 0 0,1-1 0 0 0,0 0-81 0 0,37 11 887 0 0,-30-8-815 0 0,1-1-79 0 0,-10-2 29 0 0,1 0 0 0 0,-1 0 0 0 0,0 0 0 0 0,0 0 0 0 0,5 1-22 0 0,-3-7-249 0 0,-2 2-5705 0 0,-4 5 744 0 0</inkml:trace>
  <inkml:trace contextRef="#ctx0" brushRef="#br2" timeOffset="77883.18">5089 9278 6968 0 0,'0'0'157'0'0,"0"0"23"0"0,0 0 11 0 0,0 0 45 0 0,0 0 185 0 0,0 0 82 0 0,0 0 10 0 0,-1 21 2024 0 0,0-18-2391 0 0,0 0-1 0 0,-1 0 1 0 0,1 0 0 0 0,-1 0-1 0 0,1 0 1 0 0,-1 0-1 0 0,0 0 1 0 0,-1-1 0 0 0,1 1-1 0 0,0-1 1 0 0,-1 1-1 0 0,-1 0-145 0 0,-5 5 328 0 0,-1-1 0 0 0,-10 5-328 0 0,5-3 73 0 0,-21 7 134 0 0,32-13-184 0 0,-1-1 1 0 0,0 0-1 0 0,0-1 1 0 0,0 1-1 0 0,0-1 1 0 0,-5 0-24 0 0,-13 5 6 0 0,-19 4 242 0 0,41-10-160 0 0,1 0 0 0 0,0 0-4 0 0,0 0-11 0 0,2 1 12 0 0,100 31 961 0 0,-45-7-497 0 0,-8-3-1184 0 0,-15-10-3457 0 0,-24-9-1082 0 0</inkml:trace>
  <inkml:trace contextRef="#ctx0" brushRef="#br2" timeOffset="81695.005">5180 9669 4032 0 0,'0'0'116'0'0,"0"0"25"0"0,0 0 42 0 0,0 0 10 0 0,0 0 6 0 0,0 0 18 0 0,0 0 73 0 0,14-5 2793 0 0,-13 4-2937 0 0,11-5 555 0 0,-9 3 2638 0 0,-5 2-3272 0 0,0 0 0 0 0,1 0 0 0 0,-1 0 1 0 0,0 0-1 0 0,0 0 0 0 0,0 0 0 0 0,0 1 0 0 0,0-1 1 0 0,0 1-1 0 0,0-1-67 0 0,-11-2 304 0 0,10 3-236 0 0,0 0 0 0 0,1 0 0 0 0,-1 0 0 0 0,0 1 0 0 0,1-1 0 0 0,-1 1 0 0 0,1 0 0 0 0,-1 0-68 0 0,-7 2 176 0 0,5-2-23 0 0,-1 0 0 0 0,1 0 0 0 0,0 1 0 0 0,0 0 0 0 0,1 0 0 0 0,-1 0 1 0 0,0 1-154 0 0,4-3 108 0 0,0 0-74 0 0,0 0 0 0 0,-1 1 1 0 0,1-1-1 0 0,0 0 0 0 0,0 1 1 0 0,-1-1-1 0 0,1 1 0 0 0,0 0 1 0 0,0-1-1 0 0,0 1 0 0 0,0 0 1 0 0,0 0-35 0 0,-9 13 197 0 0,5-7-58 0 0,4-6-75 0 0,-2 5 354 0 0,-1 2-971 0 0,2-6-3244 0 0,2-2-1535 0 0</inkml:trace>
  <inkml:trace contextRef="#ctx0" brushRef="#br2" timeOffset="83834.827">5046 9694 7376 0 0,'0'0'216'0'0,"0"0"60"0"0,0 0 126 0 0,0 0 57 0 0,0 0 12 0 0,4-2 295 0 0,-3 3 4041 0 0,-2 3-4725 0 0,0-1 1 0 0,1 1 0 0 0,-1-1-1 0 0,1 1 1 0 0,-1 0-1 0 0,1 2-82 0 0,-1 17 218 0 0,-1-14-113 0 0,-5 25 223 0 0,-1-1 1 0 0,-9 22-329 0 0,13-35 228 0 0,4-18-193 0 0,-1 0 0 0 0,1 0 0 0 0,0 0 0 0 0,-1 0 0 0 0,1 0 0 0 0,-1 0 0 0 0,1 0 0 0 0,-1 0 0 0 0,0 0 0 0 0,0 0 0 0 0,0 0-1 0 0,-1 1-34 0 0,-2 2 89 0 0,2-2-51 0 0,-1 0 0 0 0,1 0 0 0 0,0 1 0 0 0,0-1 0 0 0,0 0 0 0 0,0 1 0 0 0,0 0-1 0 0,0 2-37 0 0,1-3 77 0 0,-1 1-1 0 0,1-1 1 0 0,-1 0-1 0 0,0 0 1 0 0,0 0-1 0 0,0-1 1 0 0,0 1-1 0 0,0 0 0 0 0,-2 0-76 0 0,0 2 11 0 0,3-4 42 0 0,1-1 13 0 0,0 0 4 0 0,2-1-10 0 0,7-5-47 0 0,-8 3-14 0 0,-1 1 1 0 0,32-58 128 0 0,-14 28-128 0 0,18-38 0 0 0,-24 47 0 0 0,0 0 0 0 0,6-4 0 0 0,5-11 0 0 0,-1 8 0 0 0,-21 26-11 0 0,6-5 36 0 0,12-3-175 0 0,-9 23 86 0 0,-8-8 65 0 0,0 1-1 0 0,-1 0 0 0 0,1 0 0 0 0,-1 0 0 0 0,0 0 0 0 0,1 2 0 0 0,3 12-11 0 0,3 17-48 0 0,-8-29 60 0 0,1 0 0 0 0,1 0 0 0 0,-1 0 0 0 0,1 0 0 0 0,2 4-1 0 0,-3-9 0 0 0,-1 1 0 0 0,1-1 0 0 0,-1 0 0 0 0,1 1 0 0 0,-1-1 0 0 0,0 1 0 0 0,0-1 0 0 0,1 1 0 0 0,-1-1 0 0 0,0 2 0 0 0,3 23 0 0 0,-3-4 11 0 0,0-7 109 0 0,0-13-71 0 0,0 0 0 0 0,-1-1 0 0 0,1 1 0 0 0,-1 0 0 0 0,1-1 0 0 0,-1 1 0 0 0,0-1 0 0 0,0 1 0 0 0,0-1 0 0 0,0 1 0 0 0,0-1 1 0 0,0 0-1 0 0,0 1 0 0 0,0-1 0 0 0,0 0 0 0 0,0 0 0 0 0,-1 0 0 0 0,1 0 0 0 0,-1 0 0 0 0,1 0 0 0 0,-1 0 0 0 0,1 0 0 0 0,-2 0-49 0 0,-7 4 256 0 0,0-1-1 0 0,0-1 1 0 0,-5 2-256 0 0,7-3 78 0 0,-70 19 146 0 0,29-8-605 0 0,48-12-55 0 0,1-1-805 0 0,0 0-3304 0 0,0 0-1411 0 0</inkml:trace>
  <inkml:trace contextRef="#ctx0" brushRef="#br2" timeOffset="84487.006">5335 9649 8552 0 0,'0'0'190'0'0,"0"0"28"0"0,0 0 11 0 0,0 0 39 0 0,0 0 79 0 0,0 0 34 0 0,9 1 2215 0 0,-7 1-2490 0 0,1 0 0 0 0,0 1 0 0 0,-1-1 0 0 0,0 1 0 0 0,1-1 0 0 0,-1 1 0 0 0,0 0 0 0 0,-1 0 0 0 0,1 0 0 0 0,0 0 0 0 0,-1 0 0 0 0,1 0 0 0 0,-1 0 0 0 0,0 1 0 0 0,0-1 1 0 0,-1 0-1 0 0,1 1 0 0 0,-1-1 0 0 0,1 3-106 0 0,-1 4 315 0 0,1-1 0 0 0,-1 1 1 0 0,-1-1-1 0 0,0 1 0 0 0,-1-1 0 0 0,-1 8-315 0 0,-2 3 439 0 0,-4 15 1026 0 0,-8 21-1465 0 0,17-55 112 0 0,-5 5 125 0 0,2-2 368 0 0,7-5-245 0 0,4-3-228 0 0,-1 0-1 0 0,-1-1 1 0 0,1 0 0 0 0,-1 0 0 0 0,2-3-132 0 0,13-9 115 0 0,-7 5-29 0 0,0-1-1 0 0,9-11-85 0 0,-14 15 21 0 0,-1-1 25 0 0,0-1-1 0 0,-1 1 0 0 0,0-1 0 0 0,2-6-45 0 0,-3 6 49 0 0,-4 7-29 0 0,0 0 0 0 0,-1 0 1 0 0,0 1-1 0 0,1-1 0 0 0,-2 0 1 0 0,1-2-21 0 0,7-19 78 0 0,-3 5-88 0 0,-4 19-86 0 0,-1 1-2 0 0,0 0-138 0 0,0-7-1743 0 0,0 6 800 0 0</inkml:trace>
  <inkml:trace contextRef="#ctx0" brushRef="#br2" timeOffset="98364.075">13691 4069 8208 0 0,'0'0'234'0'0,"0"0"6"0"0,0 0-109 0 0,0 0 86 0 0,0 0 58 0 0,0 2 12 0 0,2 29 270 0 0,1 1 0 0 0,2 0-557 0 0,0 8 339 0 0,11 198 1259 0 0,-13-156-1249 0 0,0 137 611 0 0,0-9-136 0 0,-2-24 1100 0 0,-19 131-1924 0 0,1-58 1219 0 0,14-161-1270 0 0,-6 98 109 0 0,0-27 210 0 0,8 47-268 0 0,2-128 98 0 0,0-4 177 0 0,4 5-275 0 0,10 113 291 0 0,7 65 56 0 0,-4 4 54 0 0,-11-145-160 0 0,6 84-49 0 0,-3-89-32 0 0,-5 11-160 0 0,-4-94 0 0 0,-2 34 0 0 0,-4 138 64 0 0,3-98-61 0 0,2-74 48 0 0,0-18-41 0 0,-1-10-10 0 0,1 1 0 0 0,1-1 0 0 0,0 4 0 0 0,5 75 11 0 0,2-24 56 0 0,0 60-67 0 0,-7-94 72 0 0,-1 18 18 0 0,-5 46-90 0 0,4-36 63 0 0,1-37-62 0 0,-1 20-1 0 0,-2-1 0 0 0,2-22 0 0 0,-1-1 0 0 0,-2 12 0 0 0,-2 28 0 0 0,1-21 0 0 0,4-27 0 0 0,-1 0 0 0 0,1-1 0 0 0,-3 5 0 0 0,4-10 1 0 0,-1 0-1 0 0,0-1 0 0 0,1 1 0 0 0,0 0 0 0 0,0 0 1 0 0,0 0-1 0 0,0 17-14 0 0,-1-13-25 0 0,0 1 0 0 0,1 0 0 0 0,1 0 0 0 0,0 6 39 0 0,1 14-10 0 0,-1-24 1 0 0,0-1 0 0 0,0 0 0 0 0,0 1 0 0 0,1-1 0 0 0,-1 0 0 0 0,1 0 1 0 0,0 0-1 0 0,1 0 9 0 0,5 14-63 0 0,-7-15 57 0 0,0-1-1 0 0,0 0 1 0 0,0 1-1 0 0,1-1 0 0 0,-1 0 1 0 0,1 0-1 0 0,0 0 1 0 0,-1 0-1 0 0,1 0 1 0 0,0 0-1 0 0,0 0 0 0 0,0-1 1 0 0,0 1-1 0 0,1-1 1 0 0,-1 1-1 0 0,0-1 1 0 0,1 0-1 0 0,-1 0 0 0 0,1 0 7 0 0,7 3-53 0 0,1 0 0 0 0,0-1-1 0 0,0 0 1 0 0,1 0 53 0 0,28 3-708 0 0,12 0 708 0 0,-1-1-216 0 0,-18-3 8 0 0,19-1 208 0 0,12 1-82 0 0,-22-1 137 0 0,28-3-55 0 0,-1 0-79 0 0,-62 2 83 0 0,321-5-88 0 0,-136-12 84 0 0,195 4-67 0 0,-265 10 62 0 0,64 0 5 0 0,183-8 0 0 0,-132-6-44 0 0,230-7 24 0 0,-270 14 84 0 0,150 5-240 0 0,-211 0 176 0 0,249-4 0 0 0,173 4 299 0 0,-434 6-175 0 0,205-5-155 0 0,313-21 34 0 0,-94 6 480 0 0,59 25-409 0 0,-245 7 325 0 0,0 6-198 0 0,-74-5-369 0 0,-5 3 344 0 0,-217-15-176 0 0,-14 0 18 0 0,5 2-18 0 0,31 2 219 0 0,11-3-219 0 0,54 2-165 0 0,-24 4 193 0 0,138 13 315 0 0,-71-7-70 0 0,-58-5-165 0 0,-89-4-566 0 0,-30-1-4826 0 0,-7 1-1189 0 0</inkml:trace>
  <inkml:trace contextRef="#ctx0" brushRef="#br0" timeOffset="136795.189">-1657 14368 10000 0 0,'0'0'292'0'0,"0"0"0"0"0,0 0-150 0 0,-11 10 1508 0 0,11-8-1357 0 0,-1 1 1 0 0,1-1 0 0 0,-1 1-1 0 0,1 0 1 0 0,0-1 0 0 0,0 1-1 0 0,0-1 1 0 0,1 1 0 0 0,-1-1 0 0 0,1 1-1 0 0,-1 0-293 0 0,1-2 330 0 0,-1-1-279 0 0,-1 1 0 0 0,1-1 1 0 0,0 0-1 0 0,0 1 1 0 0,0-1-1 0 0,0 1 1 0 0,0-1-1 0 0,0 0 1 0 0,0 1-1 0 0,0-1 1 0 0,0 0-1 0 0,0 1 1 0 0,0-1-1 0 0,1 0 1 0 0,-1 1-1 0 0,0-1 1 0 0,0 1-1 0 0,0-1 1 0 0,0 0-1 0 0,1 0 1 0 0,-1 1-1 0 0,0-1 0 0 0,0 1-51 0 0,1-1 96 0 0,0 0-1 0 0,0 0 0 0 0,0 0 0 0 0,0 0 0 0 0,0 0 0 0 0,0 0 1 0 0,0 0-1 0 0,0 0 0 0 0,0 0 0 0 0,0 0 0 0 0,0-1 0 0 0,0 1 0 0 0,0 0 1 0 0,0-1-1 0 0,-1 1 0 0 0,1 0 0 0 0,0-1 0 0 0,0 1 0 0 0,0-1 1 0 0,-1 1-1 0 0,1-1 0 0 0,0 0-95 0 0,18-20 695 0 0,-7 8-257 0 0,-9 9-382 0 0,0 0 0 0 0,0 0 0 0 0,0 0 0 0 0,-1 0 0 0 0,0-1 1 0 0,0 1-1 0 0,1-5-56 0 0,8-14 130 0 0,-4 7-81 0 0,-1 0 0 0 0,0 0 0 0 0,-1-1 0 0 0,0-2-49 0 0,-4 17-2 0 0,9-48 84 0 0,-1 1 1 0 0,-2-10-83 0 0,-2 18 46 0 0,-4 32-31 0 0,5-35 103 0 0,0-41-118 0 0,-3 48 0 0 0,-3 37-1 0 0,0 0 0 0 0,0 0 0 0 0,0 0 0 0 0,0 0-1 0 0,0 0 1 0 0,0 0 0 0 0,0-1 0 0 0,0 1-1 0 0,0 0 1 0 0,0 0 0 0 0,1 0 0 0 0,-1 0 0 0 0,0 0-1 0 0,0 0 1 0 0,0-1 0 0 0,0 1 0 0 0,0 0 0 0 0,0 0-1 0 0,0 0 1 0 0,0 0 0 0 0,0 0 0 0 0,0 0 0 0 0,1 0-1 0 0,-1 0 1 0 0,0 0 0 0 0,0 0 0 0 0,0 0-1 0 0,0-1 1 0 0,0 1 0 0 0,0 0 0 0 0,1 0 0 0 0,-1 0-1 0 0,0 0 1 0 0,0 0 0 0 0,0 0 0 0 0,0 0 0 0 0,0 0-1 0 0,0 0 1 0 0,1 0 0 0 0,-1 0 0 0 0,0 0-1 0 0,0 0 1 0 0,0 0 0 0 0,0 0 0 0 0,0 0 0 0 0,0 1-1 0 0,1-1 1 0 0,-1 0 0 0 0,0 0 0 0 0,0 0 0 0 0,0 0-1 0 0,0 0 1 0 0,0 0 0 0 0,0 0 0 0 0,0 0 0 0 0,0 0-1 0 0,1 0 1 0 0,-1 1 0 0 0,0-1 0 0 0,0 0-1 0 0,0 0 1 0 0,0 0 0 0 0,0 0 0 0 0,0 0 0 0 0,0 0-1 0 0,0 1 2 0 0,7 5-80 0 0,9 22-17 0 0,-1 0 0 0 0,10 27 97 0 0,9 16-30 0 0,-27-57 31 0 0,3 5-2 0 0,0 0 0 0 0,8 8 1 0 0,-15-22 1 0 0,0-1 0 0 0,1 0 1 0 0,0 0-1 0 0,0 0 0 0 0,0 0 0 0 0,0 0 0 0 0,1-1 0 0 0,0 1 0 0 0,-1-1 0 0 0,1-1 0 0 0,4 3-1 0 0,2-7 68 0 0,5-2 64 0 0,-12-1-99 0 0,-3 2-2 0 0,20-22 151 0 0,-14 17-113 0 0,-1 0-1 0 0,0-1 1 0 0,0 1 0 0 0,-1-1-1 0 0,1-1-68 0 0,10-25 47 0 0,-1 0 0 0 0,-2-1-1 0 0,5-27-46 0 0,-5 24-167 0 0,-9 28 156 0 0,0 0 0 0 0,-1-1 0 0 0,0-1 11 0 0,1 4-116 0 0,0 14-78 0 0,1 15 100 0 0,1 58 526 0 0,-2 46-432 0 0,-2-62 228 0 0,3 1-228 0 0,-3-35-4 0 0,-1-17-33 0 0,1-1-1 0 0,-1 1 1 0 0,2-1-1 0 0,-1 1 1 0 0,5 7 37 0 0,-6-13-1292 0 0,1-1 1 0 0,1 0-1 0 0,-1 0 1 0 0,1 0-1 0 0,1 1 1292 0 0,-1 1-6602 0 0</inkml:trace>
  <inkml:trace contextRef="#ctx0" brushRef="#br0" timeOffset="137228.446">-887 14033 13472 0 0,'0'0'306'0'0,"0"0"46"0"0,-3 8 347 0 0,2 1-667 0 0,0 1 1 0 0,0-1-1 0 0,0 1 1 0 0,1-1-1 0 0,1 1 1 0 0,0-1-1 0 0,0 0 0 0 0,2 7-32 0 0,4 12 1104 0 0,1-1-1 0 0,3 5-1103 0 0,-9-30 87 0 0,-1 1 0 0 0,0-1 0 0 0,1 1-1 0 0,0-1 1 0 0,-1 1 0 0 0,1-1-1 0 0,0 0 1 0 0,0 0 0 0 0,0 0 0 0 0,2 1-87 0 0,3 3 211 0 0,-7-5-106 0 0,0-1-1 0 0,0 0 6 0 0,19-12 308 0 0,-14 8-378 0 0,1-1 0 0 0,-1-1-1 0 0,0 1 1 0 0,-1-1 0 0 0,1 1-1 0 0,-1-1 1 0 0,0-1 0 0 0,0 1-1 0 0,-1-1 1 0 0,0 1 0 0 0,0-1-1 0 0,-1 0-39 0 0,3-5 11 0 0,0 0 0 0 0,-1-1-1 0 0,1-8-10 0 0,-5 19 0 0 0,1 0 0 0 0,0 0 0 0 0,0 1-1 0 0,0-1 1 0 0,0 0 0 0 0,0 1 0 0 0,0-1-1 0 0,0 0 1 0 0,1 1 0 0 0,-1-1-1 0 0,0 1 1 0 0,1 0 0 0 0,-1-1 0 0 0,1 1-1 0 0,0 0 1 0 0,-1 2-11 0 0,0 0 0 0 0,0 0 0 0 0,-1 0 0 0 0,1 1 0 0 0,0-1 0 0 0,0 0-1 0 0,-1 0 1 0 0,1 1 0 0 0,-1-1 0 0 0,1 1 11 0 0,0 1 5 0 0,8 13 60 0 0,-6-11-10 0 0,-1 0-1 0 0,1 1 0 0 0,-1-1 1 0 0,0 1-1 0 0,1 4-54 0 0,0 0 43 0 0,0 1-1 0 0,0-1 0 0 0,1 0 1 0 0,0 0-1 0 0,1 0 1 0 0,0 0-1 0 0,6 7-42 0 0,-11-16 17 0 0,1 0 0 0 0,-1 0 0 0 0,1 0 0 0 0,0-1 0 0 0,0 1 0 0 0,-1 0 0 0 0,1 0-1 0 0,0 0 1 0 0,0-1 0 0 0,0 1 0 0 0,0-1 0 0 0,0 1 0 0 0,0 0 0 0 0,0-1 0 0 0,0 0 0 0 0,0 1-1 0 0,0-1 1 0 0,0 1 0 0 0,0-1 0 0 0,0 0 0 0 0,0 0 0 0 0,1 0 0 0 0,-1 0 0 0 0,0 0-1 0 0,0 0 1 0 0,0 0 0 0 0,0 0 0 0 0,0 0 0 0 0,0 0 0 0 0,0-1 0 0 0,1 1 0 0 0,-1 0 0 0 0,0-1-1 0 0,0 0-16 0 0,3-1-587 0 0,0 0 0 0 0,-1-1 0 0 0,1 0-1 0 0,-1 0 1 0 0,0 0 0 0 0,0 0-1 0 0,2-2 588 0 0,-2 2-2122 0 0,6-8-4106 0 0</inkml:trace>
  <inkml:trace contextRef="#ctx0" brushRef="#br0" timeOffset="137554.788">-435 13758 17135 0 0,'0'0'388'0'0,"0"0"52"0"0,0 2 30 0 0,-3 14-274 0 0,1 0-1 0 0,1-1 1 0 0,1 2-196 0 0,-2 23-25 0 0,3 4 16 0 0,0-2 384 0 0,-3 3 456 0 0,3 15-831 0 0,0-5 274 0 0,5 117 278 0 0,-6-167-751 0 0,0-1-1 0 0,1 1 1 0 0,-1 0 0 0 0,1 0 0 0 0,0 0-1 0 0,0 0 1 0 0,1-1 0 0 0,0 1 0 0 0,-1 0-1 0 0,2-1 1 0 0,1 4 199 0 0,-4-7-6802 0 0</inkml:trace>
  <inkml:trace contextRef="#ctx0" brushRef="#br0" timeOffset="137832.506">-194 13903 16815 0 0,'0'0'382'0'0,"0"1"54"0"0,10 67 594 0 0,-4-23-632 0 0,-4-29 52 0 0,0 0 0 0 0,0 12-450 0 0,0 107 1277 0 0,1-97-1022 0 0,-2-31-252 0 0,0 1-1 0 0,0 0 1 0 0,-1-1 0 0 0,0 1 0 0 0,-1 0 0 0 0,1 0 0 0 0,-2 0-1 0 0,0 4-2 0 0,2-11-366 0 0,0 2 416 0 0,-2-1-5795 0 0,-2 1-901 0 0</inkml:trace>
  <inkml:trace contextRef="#ctx0" brushRef="#br0" timeOffset="138101.954">-320 14055 17527 0 0,'-5'0'1220'0'0,"9"0"-1170"0"0,-1 0-1 0 0,0 1 1 0 0,0 0-1 0 0,1 0 1 0 0,-1 0-1 0 0,2 1-49 0 0,20 4 67 0 0,-13-5-77 0 0,11 1 68 0 0,-1 0 0 0 0,0-2-1 0 0,1 0 1 0 0,-1-1 0 0 0,0-2-1 0 0,12-2-57 0 0,-17 1-3 0 0,68-17-1560 0 0,-28 10-2305 0 0,-41 7 2596 0 0,-14 3 1090 0 0,0 1-1 0 0,1-1 1 0 0,-1 0 0 0 0,0 1-1 0 0,1 0 1 0 0,-1-1 0 0 0,1 1-1 0 0,-1 0 1 0 0,0 0-1 0 0,1 1 1 0 0,-1-1 0 0 0,0 0-1 0 0,2 1 183 0 0,-3-1 263 0 0,-1 0 112 0 0,1 2 35 0 0,-1 0 1 0 0,1-1 0 0 0,-1 1 0 0 0,0-1-1 0 0,1 1 1 0 0,-1 0 0 0 0,0-1 0 0 0,0 1-1 0 0,0 0 1 0 0,0-1 0 0 0,0 2-411 0 0,-1-2 252 0 0,0 19 1287 0 0,0-1-1 0 0,-2 0 1 0 0,-4 12-1539 0 0,3-12 553 0 0,1 0 1 0 0,1-1-1 0 0,-1 14-553 0 0,3 5 442 0 0,0-9-6661 0 0,0-28-778 0 0</inkml:trace>
  <inkml:trace contextRef="#ctx0" brushRef="#br0" timeOffset="138679.005">174 13903 16959 0 0,'-5'-3'1262'0'0,"5"5"-642"0"0,11 12-574 0 0,4 6-287 0 0,11 27-89 0 0,-3-6 145 0 0,35 85-3980 0 0,-57-122 3928 0 0,0-2-27 0 0,0 0 1 0 0,0-1 0 0 0,0 1 0 0 0,0 0 0 0 0,0 0 0 0 0,0-1 0 0 0,0 1 0 0 0,1 0 263 0 0,0-1-724 0 0,-2-1 218 0 0,0 0 98 0 0,0 0 22 0 0,0 0 84 0 0,0 0 349 0 0,0 0 154 0 0,0 0 30 0 0,0 0 45 0 0,0 0 159 0 0,0 0 69 0 0,0 0 9 0 0,0 0 20 0 0,0-4-89 0 0,1 0 1 0 0,0 0-1 0 0,0 0 0 0 0,0 0 0 0 0,1 1 0 0 0,1-4-444 0 0,3-10 889 0 0,-3 7-553 0 0,0 0 0 0 0,1 0 0 0 0,0 0 0 0 0,1 0 0 0 0,0 1 0 0 0,1-1 0 0 0,-1 1 0 0 0,2 1 0 0 0,-1-1 0 0 0,3-1-336 0 0,-5 6 68 0 0,1-1-1 0 0,-1 1 1 0 0,1 0 0 0 0,0 0 0 0 0,0 0-1 0 0,1 1 1 0 0,-1 0 0 0 0,1 0 0 0 0,0 0-1 0 0,-1 1 1 0 0,1 0 0 0 0,0 0-1 0 0,1 0 1 0 0,-1 1 0 0 0,0 0 0 0 0,0 0-1 0 0,6 0-67 0 0,-8 2 41 0 0,-1-1-1 0 0,0 1 0 0 0,0-1 0 0 0,1 1 0 0 0,-1 0 1 0 0,0 1-1 0 0,0-1 0 0 0,0 0 0 0 0,0 1 1 0 0,0 0-1 0 0,0-1 0 0 0,0 1 0 0 0,-1 0 0 0 0,1 1 1 0 0,-1-1-1 0 0,1 0 0 0 0,-1 1 0 0 0,0-1 0 0 0,0 1 1 0 0,1 2-41 0 0,3 4 100 0 0,1 2 0 0 0,-2-1-1 0 0,1 1 1 0 0,-1 0 0 0 0,0 2-100 0 0,-1 3 96 0 0,0-1 0 0 0,-1 1 0 0 0,-1 1 0 0 0,0-1 0 0 0,-1 0 0 0 0,-1 0 0 0 0,0 5-96 0 0,-1-16 3 0 0,1 1 0 0 0,-1 0 0 0 0,0 0 0 0 0,0-1 0 0 0,-2 4-3 0 0,3-7 69 0 0,0-2 11 0 0,0 0 40 0 0,-4-5 187 0 0,2 2-318 0 0,1 0 1 0 0,-1-1-1 0 0,1 1 0 0 0,-1 0 1 0 0,1-1-1 0 0,0 1 0 0 0,0-1 1 0 0,0 0-1 0 0,1 1 1 0 0,0-1-1 0 0,-1 0 0 0 0,1 1 1 0 0,0-1-1 0 0,1 0 11 0 0,-1-8-176 0 0,1 1 0 0 0,0-1 1 0 0,1 1-1 0 0,1-2 176 0 0,-1 2-131 0 0,1 0 0 0 0,0 0 0 0 0,1 0 0 0 0,0 0 0 0 0,1 1 0 0 0,0 0 0 0 0,1 0 0 0 0,0 0 0 0 0,5-6 131 0 0,1-4-236 0 0,-11 18 216 0 0,0 0 0 0 0,0 1 0 0 0,0-1 0 0 0,0 0 0 0 0,0 0 0 0 0,0 1 0 0 0,0-1 0 0 0,1 0 0 0 0,-1 1 0 0 0,1-1 0 0 0,-1 1 0 0 0,1 0 0 0 0,1-1 20 0 0,-2 1-3 0 0,-1 1 0 0 0,1 0 0 0 0,0-1 0 0 0,0 1 0 0 0,0 0 0 0 0,0 0 0 0 0,0 0 0 0 0,-1 0 0 0 0,1 0 0 0 0,0 0 0 0 0,0 0 0 0 0,0 0 0 0 0,0 0 0 0 0,0 0 0 0 0,0 0 0 0 0,0 0 0 0 0,-1 1 0 0 0,1-1-1 0 0,0 0 1 0 0,0 1 0 0 0,0-1 0 0 0,0 0 3 0 0,16 13 91 0 0,-10-7-1 0 0,-4-4-49 0 0,0 1-1 0 0,0 0 1 0 0,0 0 0 0 0,-1 0 0 0 0,1 0 0 0 0,-1 0 0 0 0,0 0 0 0 0,0 1-1 0 0,1 0-40 0 0,14 35 404 0 0,-12-27-293 0 0,3 11 367 0 0,0 0-1 0 0,2 17-477 0 0,0-1 537 0 0,0 16 295 0 0,-11-37-556 0 0,-1 3 180 0 0,2-21-502 0 0,0 0-552 0 0,0 0-264 0 0,0 0-1372 0 0,0 0-5253 0 0</inkml:trace>
  <inkml:trace contextRef="#ctx0" brushRef="#br0" timeOffset="139493.693">1297 13969 17135 0 0,'0'0'388'0'0,"-4"-3"522"0"0,1 2-862 0 0,0 1 1 0 0,1-1-1 0 0,-1 1 1 0 0,1-1 0 0 0,-1 1-1 0 0,0 0 1 0 0,1 0-1 0 0,-1 0 1 0 0,0 0-1 0 0,1 1 1 0 0,-1-1 0 0 0,1 1-1 0 0,-3 0-48 0 0,-36 13-38 0 0,28-9 137 0 0,-3 2 39 0 0,1 0 1 0 0,0 2-1 0 0,0-1 1 0 0,1 2 0 0 0,0 0-1 0 0,0 0 1 0 0,1 1-1 0 0,-7 10-138 0 0,1-2 125 0 0,2 1-1 0 0,0 2 1 0 0,1-1-1 0 0,1 2 0 0 0,-1 4-124 0 0,12-20 36 0 0,1-1 0 0 0,0 1-1 0 0,0-1 1 0 0,0 1 0 0 0,1 0 0 0 0,0 0-1 0 0,0 0 1 0 0,1 0 0 0 0,0 1-1 0 0,0-1 1 0 0,1 0 0 0 0,-1 1-1 0 0,2 4-35 0 0,-1-11 15 0 0,0 0 0 0 0,1 0-1 0 0,-1 0 1 0 0,0 0 0 0 0,1 0-1 0 0,-1 0 1 0 0,0 0 0 0 0,1 0-1 0 0,0 0 1 0 0,-1 0 0 0 0,1-1-1 0 0,-1 1 1 0 0,1 0 0 0 0,0 0-1 0 0,0 0 1 0 0,-1-1 0 0 0,1 1-1 0 0,0 0 1 0 0,0-1-1 0 0,0 1 1 0 0,0-1 0 0 0,0 1-15 0 0,2 0 32 0 0,-1 0 1 0 0,0-1-1 0 0,0 1 1 0 0,0-1 0 0 0,1 0-1 0 0,-1 0 1 0 0,0 1-1 0 0,0-1 1 0 0,1-1-1 0 0,1 1-32 0 0,5-1 63 0 0,-1-1-1 0 0,1 0 1 0 0,-1-1-1 0 0,1 0 0 0 0,-1 0-62 0 0,6-3 40 0 0,-2-1 0 0 0,1 0-1 0 0,-1-1 1 0 0,0 0-1 0 0,0-1 1 0 0,-1 0 0 0 0,0-1-1 0 0,-1 0 1 0 0,0-1-1 0 0,-1 0 1 0 0,6-10-40 0 0,13-19 253 0 0,-3-2 0 0 0,16-36-253 0 0,-41 77 2 0 0,14-27-35 0 0,-1-1 0 0 0,-2 0-1 0 0,-1-1 1 0 0,-1 0 0 0 0,-1-1-1 0 0,1-21 34 0 0,-12 12 11 0 0,-6 55 42 0 0,6-3-77 0 0,0 0-1 0 0,1 0 0 0 0,1 0 1 0 0,0 0-1 0 0,1 2 25 0 0,-2 9-21 0 0,2 46 21 0 0,-1-24 0 0 0,2 0 0 0 0,3 18 0 0 0,0 6 0 0 0,-3-50 64 0 0,1 1 1 0 0,1-1-1 0 0,1 0 0 0 0,2 6-64 0 0,-3-13 44 0 0,1-1 0 0 0,0 0 0 0 0,1-1 0 0 0,0 1 0 0 0,1-1 1 0 0,0 0-1 0 0,5 7-44 0 0,-9-15 20 0 0,1 0 0 0 0,0 0 1 0 0,-1 0-1 0 0,1 0 0 0 0,0 0 1 0 0,0 0-1 0 0,0-1 0 0 0,0 1 0 0 0,0-1 1 0 0,0 0-1 0 0,0 0 0 0 0,1 0 1 0 0,-1 0-1 0 0,0 0 0 0 0,1-1 1 0 0,-1 0-1 0 0,0 0 0 0 0,1 0 1 0 0,-1 0-1 0 0,1 0 0 0 0,-1 0 1 0 0,0-1-1 0 0,1 0-20 0 0,4 0 46 0 0,0-1 0 0 0,0 0 0 0 0,-1 0 1 0 0,1-1-1 0 0,-1 0 0 0 0,1 0 0 0 0,-1-1 0 0 0,0 0 0 0 0,2-2-46 0 0,9-6 4 0 0,-9 6 3 0 0,0 0 0 0 0,-1 0 0 0 0,1-1 0 0 0,-1 0 0 0 0,-1-1 0 0 0,0 1 1 0 0,0-1-1 0 0,0-1 0 0 0,-1 0 0 0 0,0 0-7 0 0,18-33-76 0 0,-13 24-203 0 0,-1-1-1 0 0,4-12 280 0 0,-2 1-255 0 0,-1 4-402 0 0,6-23 657 0 0,-16 43-40 0 0,0 0-1 0 0,-1-1 1 0 0,0 1-1 0 0,0 0 0 0 0,-1 0 1 0 0,0 0-1 0 0,0-1 1 0 0,0 0 40 0 0,0 5-9 0 0,1 2 11 0 0,0-1 0 0 0,0 0 0 0 0,0 0 0 0 0,-1 1 0 0 0,1-1 0 0 0,0 0 0 0 0,-1 0 0 0 0,1 1 1 0 0,0-1-1 0 0,-1 0 0 0 0,1 1 0 0 0,-1-1 0 0 0,1 1 0 0 0,-1-1 0 0 0,1 1 0 0 0,-1-1 0 0 0,0 1 0 0 0,1-1 0 0 0,-1 1 0 0 0,0-1 0 0 0,1 1 0 0 0,-1 0 0 0 0,0-1 0 0 0,1 1 1 0 0,-1 0-1 0 0,0 0 0 0 0,0 0 0 0 0,1-1 0 0 0,-1 1 0 0 0,0 0 0 0 0,0 0 0 0 0,0 0 0 0 0,1 0 0 0 0,-1 0 0 0 0,0 0 0 0 0,0 1 0 0 0,1-1 0 0 0,-1 0 0 0 0,0 0-2 0 0,-4 1 33 0 0,1 0 0 0 0,0 1 0 0 0,0-1 0 0 0,0 1-1 0 0,0 0 1 0 0,-1 0-33 0 0,3 0 10 0 0,0-1-3 0 0,0 0 1 0 0,0 0 0 0 0,0 0-1 0 0,0 0 1 0 0,0 0-1 0 0,0 1 1 0 0,1-1 0 0 0,-1 0-1 0 0,1 1 1 0 0,-1 0-1 0 0,1-1 1 0 0,-1 1 0 0 0,1 0-1 0 0,0 0 1 0 0,0 0-1 0 0,0-1 1 0 0,-1 3-8 0 0,1 0 8 0 0,-1-1-1 0 0,1 0 1 0 0,-1 0-1 0 0,0-1 1 0 0,0 1-1 0 0,0 0 1 0 0,-1-1-1 0 0,-1 2-7 0 0,2-1 7 0 0,-1 0 0 0 0,1 0-1 0 0,0 0 1 0 0,0 0-1 0 0,0 0 1 0 0,0 0 0 0 0,0 0-7 0 0,-21 60 85 0 0,18-53-64 0 0,3-7-24 0 0,0 1 1 0 0,0-1-1 0 0,0 1 1 0 0,1 0-1 0 0,0 0 1 0 0,-1 0-1 0 0,1 0 0 0 0,0-1 1 0 0,1 1-1 0 0,-1 0 1 0 0,1 1-1 0 0,0-1 1 0 0,0 0-1 0 0,0 0 1 0 0,0 0-1 0 0,1 2 3 0 0,-1-4-1 0 0,1-1 0 0 0,-1 1 1 0 0,0 0-1 0 0,0-1 0 0 0,0 1 0 0 0,0 0 0 0 0,0-1 0 0 0,0 1 1 0 0,0 0-1 0 0,0-1 0 0 0,-1 1 0 0 0,1-1 0 0 0,-1 1 1 0 0,1 0-1 0 0,-1-1 0 0 0,0 1 0 0 0,1-1 0 0 0,-1 1 1 0 0,0-1 9 0 0,1 1-1 0 0,0 0 1 0 0,0-1-1 0 0,0 1 0 0 0,0-1 1 0 0,0 1-1 0 0,0 0 1 0 0,0-1-1 0 0,1 1 0 0 0,-1-1 1 0 0,0 1-1 0 0,1-1 1 0 0,-1 1-1 0 0,1-1 0 0 0,0 1 1 0 0,0-1-1 0 0,-1 1 1 0 0,2-1-9 0 0,0 3 39 0 0,0-1 0 0 0,0 0 1 0 0,0 0-1 0 0,1 0 0 0 0,-1 0 1 0 0,1 0-1 0 0,1 1-39 0 0,1-2 94 0 0,0 1 1 0 0,0-1-1 0 0,0-1 1 0 0,0 1-1 0 0,0-1 1 0 0,0 1-1 0 0,1-1 1 0 0,-1-1-1 0 0,0 1 1 0 0,1-1-1 0 0,-1 0 1 0 0,1 0-1 0 0,0-1-94 0 0,0 1 187 0 0,-1 0-167 0 0,18 1 203 0 0,1-2 0 0 0,0 0 0 0 0,-1-2-1 0 0,0 0 1 0 0,11-4-223 0 0,-15 2-652 0 0,-1 2 0 0 0,6 0 652 0 0,22-5-3241 0 0,-30 5-4701 0 0</inkml:trace>
  <inkml:trace contextRef="#ctx0" brushRef="#br0" timeOffset="141898.824">2773 14191 15464 0 0,'0'0'348'0'0,"-7"-16"985"0"0,5 14-1298 0 0,1 0 1 0 0,-1 1 0 0 0,-1-1-1 0 0,1 1 1 0 0,0-1 0 0 0,0 1-1 0 0,0 0 1 0 0,-1 0 0 0 0,1 0-1 0 0,0 0 1 0 0,-1 1 0 0 0,1-1-1 0 0,-1 1 1 0 0,1-1 0 0 0,-1 1-1 0 0,1 0 1 0 0,-3 0-36 0 0,-7 0 120 0 0,1 1 0 0 0,0 0-1 0 0,-6 2-119 0 0,10-2-40 0 0,-14 4 441 0 0,-1 2 0 0 0,1 0-1 0 0,1 1-400 0 0,4-2 66 0 0,6-1 40 0 0,-1 1 0 0 0,1 1 0 0 0,1-1 0 0 0,-1 2 0 0 0,1-1-1 0 0,1 1 1 0 0,-3 3-106 0 0,8-8 55 0 0,0 1 0 0 0,1-1 0 0 0,0 1 0 0 0,0 0-1 0 0,0 0 1 0 0,0 0 0 0 0,0 0 0 0 0,1 0-1 0 0,0 0 1 0 0,-1 3-55 0 0,-5 13 164 0 0,7-17-142 0 0,0-1 1 0 0,0 0-1 0 0,0 1 0 0 0,0-1 0 0 0,0 1 0 0 0,0-1 0 0 0,1 1 0 0 0,-1-1 0 0 0,1 0 0 0 0,-1 1 0 0 0,1-1 1 0 0,0 0-1 0 0,0 0 0 0 0,0 1 0 0 0,0-1 0 0 0,1 0 0 0 0,-1 0 0 0 0,0 0 0 0 0,1 0 0 0 0,0 0 0 0 0,1 1-22 0 0,0-1 16 0 0,-1-1 5 0 0,-1 0 0 0 0,0 0 0 0 0,0 0 0 0 0,1 0 0 0 0,-1 0 0 0 0,0-1 0 0 0,1 1 0 0 0,-1-1 0 0 0,0 1 0 0 0,1-1 1 0 0,-1 1-1 0 0,1-1 0 0 0,-1 0 0 0 0,1 0 0 0 0,-1 0 0 0 0,1 0 0 0 0,-1 0 0 0 0,1 0 0 0 0,1 0-21 0 0,8-1 66 0 0,0-1-1 0 0,0-1 1 0 0,0 1-1 0 0,0-2 1 0 0,0 0-1 0 0,0 0 1 0 0,-1 0-1 0 0,9-7-65 0 0,-5 3 30 0 0,-1 0-1 0 0,0-2 1 0 0,0 0-1 0 0,-1 0 1 0 0,-1-1 0 0 0,3-2-30 0 0,0-3 45 0 0,-1 0 0 0 0,0-1 1 0 0,-1 0-1 0 0,0-1 0 0 0,-2-1 1 0 0,2-3-46 0 0,14-34 72 0 0,-8 21-36 0 0,-3 0 1 0 0,0-1 0 0 0,-3 0-1 0 0,-1-1-36 0 0,-10 33 0 0 0,0 0 0 0 0,0-1 0 0 0,-1 1 0 0 0,1 0 0 0 0,-1 0 0 0 0,0 0 0 0 0,0-1 0 0 0,-1-3 0 0 0,-1 3 11 0 0,-4 13 32 0 0,1 3-54 0 0,1 0 0 0 0,1 0 1 0 0,0 1-1 0 0,0-1 0 0 0,1 1 0 0 0,1-1 1 0 0,0 1-1 0 0,0 3 11 0 0,1 25-91 0 0,5 30 91 0 0,-3-46-5 0 0,0-11 5 0 0,0 0 0 0 0,1-1 0 0 0,1 0 0 0 0,0 0 0 0 0,0 0 0 0 0,1 0 0 0 0,2 1 0 0 0,-6-9 13 0 0,1-1 0 0 0,0 0 1 0 0,0 0-1 0 0,0 1 0 0 0,0-1 0 0 0,1 0 0 0 0,-1-1 0 0 0,1 1 0 0 0,-1 0 0 0 0,1-1 0 0 0,0 0 0 0 0,0 1 0 0 0,0-1 1 0 0,0 0-1 0 0,1-1 0 0 0,-1 1 0 0 0,1 0 0 0 0,-1-1 0 0 0,1 0 0 0 0,-1 0 0 0 0,1 0 0 0 0,0 0 0 0 0,-1-1 0 0 0,1 1 1 0 0,0-1-1 0 0,-1 0 0 0 0,1 0 0 0 0,0 0 0 0 0,0-1 0 0 0,-1 1 0 0 0,1-1 0 0 0,0 0 0 0 0,0 0-13 0 0,7-3 53 0 0,1 0-1 0 0,-1 0 1 0 0,0-1-1 0 0,0-1 1 0 0,0 0-1 0 0,-1 0 0 0 0,1-1 1 0 0,-2 0-1 0 0,6-5-52 0 0,-4 1 3 0 0,0-1-1 0 0,-1 0 0 0 0,0 0 1 0 0,-1-1-1 0 0,-1 0 0 0 0,0-1 0 0 0,0 0 1 0 0,3-12-3 0 0,9-13-307 0 0,-11 19-218 0 0,7-19 525 0 0,-5 9-283 0 0,-10 25 206 0 0,-1 5 72 0 0,0 0 1 0 0,0 0-1 0 0,0 0 0 0 0,0 0 0 0 0,0 0 1 0 0,0 0-1 0 0,0 0 0 0 0,0 0 1 0 0,0 0-1 0 0,0 0 0 0 0,0 0 0 0 0,0 0 1 0 0,0 0-1 0 0,0 0 0 0 0,0 0 1 0 0,-1 0-1 0 0,1 0 0 0 0,0 0 0 0 0,0 0 1 0 0,0 0-1 0 0,0 0 0 0 0,0 0 1 0 0,0 0-1 0 0,0 0 0 0 0,0 0 0 0 0,0 0 1 0 0,0 0-1 0 0,0 0 0 0 0,0 0 0 0 0,0 0 1 0 0,0 0-1 0 0,0 0 0 0 0,0 0 1 0 0,0 0-1 0 0,0 0 0 0 0,0 0 0 0 0,-1 0 1 0 0,1 0-1 0 0,0 0 0 0 0,0 0 1 0 0,0 0-1 0 0,0 0 0 0 0,0 0 0 0 0,0 0 1 0 0,0 0-1 0 0,0-1 0 0 0,0 1 5 0 0,-5 11-95 0 0,-3 14-20 0 0,4-1 114 0 0,0 0-1 0 0,2 1 1 0 0,1-1 0 0 0,0 0-1 0 0,2 0 1 0 0,1 1 0 0 0,1-1-1 0 0,3 12 2 0 0,-5-34 11 0 0,-1 1-1 0 0,1-1 1 0 0,0 0 0 0 0,0 1-1 0 0,0-1 1 0 0,0 0-1 0 0,0 0 1 0 0,0 0-1 0 0,1 0 1 0 0,-1 0 0 0 0,1 0-1 0 0,-1 0 1 0 0,2 0-11 0 0,-2-1 23 0 0,0 0 0 0 0,0 0 1 0 0,0-1-1 0 0,1 1 0 0 0,-1-1 1 0 0,0 1-1 0 0,0-1 0 0 0,0 1 0 0 0,1-1 1 0 0,-1 0-1 0 0,0 1 0 0 0,0-1 1 0 0,1 0-1 0 0,-1 0 0 0 0,0 0 1 0 0,1 0-1 0 0,-1 0 0 0 0,0 0 1 0 0,1-1-1 0 0,-1 1 0 0 0,0 0 0 0 0,0-1 1 0 0,1 1-1 0 0,-1-1 0 0 0,1 0-23 0 0,6-3 59 0 0,-1 0 0 0 0,1-1 0 0 0,-1 0 0 0 0,0-1 0 0 0,0 0-1 0 0,-1 0 1 0 0,1 0 0 0 0,-2-1 0 0 0,1 0 0 0 0,-1 0 0 0 0,0 0 0 0 0,0-1-1 0 0,-1 1 1 0 0,2-5-59 0 0,14-22-64 0 0,-11 19-64 0 0,-1 0 0 0 0,2-6 128 0 0,-8 17-37 0 0,0 0 0 0 0,0 0 0 0 0,0 0-1 0 0,0 0 1 0 0,1 1 0 0 0,-1-1 0 0 0,2 0 37 0 0,-3 3-12 0 0,0 0 0 0 0,0 0-1 0 0,0 0 1 0 0,0 1 0 0 0,0-1 0 0 0,0 0 0 0 0,0 1 0 0 0,0-1 0 0 0,0 0-1 0 0,0 1 1 0 0,0 0 0 0 0,1-1 0 0 0,-1 1 0 0 0,0 0 0 0 0,0-1-1 0 0,1 1 1 0 0,-1 0 0 0 0,0 0 0 0 0,1 0 0 0 0,-1 0 0 0 0,0 0 0 0 0,0 0-1 0 0,1 1 1 0 0,0-1 12 0 0,-1 2-28 0 0,1 0 0 0 0,0 0-1 0 0,-1 0 1 0 0,0 1 0 0 0,1-1-1 0 0,-1 0 1 0 0,0 1 0 0 0,1 1 28 0 0,-1 0-3 0 0,17 29-53 0 0,-10-15 30 0 0,1-1 1 0 0,2 0-1 0 0,-1 0 0 0 0,2-1 1 0 0,8 8 25 0 0,-17-20 26 0 0,1 0 1 0 0,0-1 0 0 0,0 1-1 0 0,0-1 1 0 0,1 0 0 0 0,-1 0-1 0 0,1-1 1 0 0,-1 1 0 0 0,1-1-1 0 0,0 0 1 0 0,0-1 0 0 0,0 1-1 0 0,0-1 1 0 0,0 0 0 0 0,0 0 0 0 0,1 0-1 0 0,-1-1 1 0 0,0 0 0 0 0,0 0-1 0 0,1 0 1 0 0,-1 0 0 0 0,0-1-1 0 0,1 0-26 0 0,0 0 45 0 0,0-1 0 0 0,0 0 0 0 0,0 0 0 0 0,0 0-1 0 0,0-1 1 0 0,-1 0 0 0 0,1 0 0 0 0,-1 0 0 0 0,0-1-1 0 0,0 1 1 0 0,0-1 0 0 0,0-1 0 0 0,0 1 0 0 0,-1-1-1 0 0,0 1 1 0 0,0-1 0 0 0,2-5-45 0 0,-1 2-23 0 0,-1 0 0 0 0,0 0 0 0 0,0 0-1 0 0,-1 0 1 0 0,0-1 0 0 0,0 0 0 0 0,-1 1 0 0 0,0-1 0 0 0,-1 0 0 0 0,0 0-1 0 0,0 0 1 0 0,-1-2 23 0 0,0 1-253 0 0,0 0-1 0 0,-1-1 1 0 0,0 1-1 0 0,-1 0 0 0 0,0 0 1 0 0,-2-5 253 0 0,3 12-23 0 0,1 1 0 0 0,-1 0 0 0 0,0 0 0 0 0,0-1 0 0 0,0 1 0 0 0,-1 0 0 0 0,1 0 0 0 0,0 0 0 0 0,-1 0 0 0 0,0 0 0 0 0,1 1 0 0 0,-1-1 0 0 0,0 0 0 0 0,0 1 0 0 0,0-1 0 0 0,0 1 0 0 0,0 0 0 0 0,0-1 0 0 0,0 1 0 0 0,0 0 0 0 0,-1 0 0 0 0,1 1 0 0 0,0-1 0 0 0,-1 0 0 0 0,1 1 0 0 0,0 0 0 0 0,-1-1 0 0 0,1 1 0 0 0,-2 0 23 0 0,2 0 22 0 0,0 1 0 0 0,0-1 0 0 0,0 1-1 0 0,0-1 1 0 0,0 1 0 0 0,0 0 0 0 0,0-1-1 0 0,0 1 1 0 0,1 0 0 0 0,-1 0 0 0 0,0 1 0 0 0,1-1-1 0 0,-1 0 1 0 0,1 0 0 0 0,-1 1 0 0 0,1-1-1 0 0,0 1 1 0 0,-1-1 0 0 0,1 2-22 0 0,-3 1 43 0 0,1 1 0 0 0,0 0 0 0 0,1 0 0 0 0,-1 0 0 0 0,1 0 0 0 0,-1 2-43 0 0,0 4 20 0 0,0 0 0 0 0,1 0 0 0 0,0 0 0 0 0,1 1 0 0 0,0-1 0 0 0,1 0 0 0 0,0 1 0 0 0,1-1 0 0 0,0 0 0 0 0,1 0 0 0 0,0 1 0 0 0,1-1 0 0 0,0 0 0 0 0,0-1 0 0 0,2 3-20 0 0,-2-7 27 0 0,0 0 1 0 0,0 0-1 0 0,0 0 0 0 0,0 0 0 0 0,1-1 1 0 0,0 0-1 0 0,0 0 0 0 0,1 0 0 0 0,-1 0 1 0 0,1-1-1 0 0,0 0 0 0 0,0 0 0 0 0,1 0 0 0 0,-1 0 1 0 0,1-1-1 0 0,0 0 0 0 0,0 0 0 0 0,0 0 1 0 0,0-1-1 0 0,0 0 0 0 0,0 0 0 0 0,1-1 1 0 0,-1 0-1 0 0,1 0 0 0 0,-1 0 0 0 0,6-1-27 0 0,15-1-714 0 0,-1 0-1 0 0,18-5 715 0 0,-20 1-891 0 0</inkml:trace>
  <inkml:trace contextRef="#ctx0" brushRef="#br0" timeOffset="142189.871">4801 13769 20215 0 0,'0'0'596'0'0,"-1"9"194"0"0,-1 11-689 0 0,1 0 0 0 0,0 1 0 0 0,2-1 0 0 0,0 0 0 0 0,1 0 0 0 0,2 6-101 0 0,3 32 787 0 0,-5-34-521 0 0,1 0 0 0 0,2-1 0 0 0,0 1 0 0 0,1-1 1 0 0,6 12-267 0 0,-4-11 63 0 0,-5-15-56 0 0,-1-1 1 0 0,1 0-1 0 0,1-1 0 0 0,-1 1 1 0 0,3 2-8 0 0,-4-6-517 0 0,2 3 982 0 0,-1-1-7392 0 0,-3-6-575 0 0</inkml:trace>
  <inkml:trace contextRef="#ctx0" brushRef="#br0" timeOffset="142550.3">4669 13946 15976 0 0,'2'0'465'0'0,"26"-5"-306"0"0,0 1 1 0 0,0 2-1 0 0,0 1 1 0 0,2 1-160 0 0,23-2 200 0 0,133-14 809 0 0,-141 11-579 0 0,-45 5-415 0 0,1 0 1 0 0,0 0-1 0 0,0 0 1 0 0,0 0-1 0 0,-1 0 0 0 0,1 0 1 0 0,0 0-1 0 0,0 0 0 0 0,0 0 1 0 0,-1 1-1 0 0,1-1 1 0 0,0 0-1 0 0,0 1 0 0 0,-1-1 1 0 0,1 0-1 0 0,0 1 0 0 0,0-1 1 0 0,-1 1-1 0 0,1-1-15 0 0,0 1 109 0 0,-2 14 243 0 0,-2-8-191 0 0,-1 1-1 0 0,-1-1 0 0 0,1 0 0 0 0,-1 0 1 0 0,0 0-1 0 0,-4 3-160 0 0,-8 12 366 0 0,8-11-195 0 0,5-6-108 0 0,0-1-1 0 0,1 1 1 0 0,0 0 0 0 0,0 0 0 0 0,0 0 0 0 0,0 1-63 0 0,-2 7 95 0 0,2-7-65 0 0,1 0 1 0 0,0 0-1 0 0,0 0 0 0 0,0 1 1 0 0,0-1-1 0 0,1 1 1 0 0,0 2-31 0 0,1-8 15 0 0,0 0 1 0 0,0 0-1 0 0,0 0 1 0 0,0 0 0 0 0,1 1-1 0 0,-1-1 1 0 0,0 0-1 0 0,1 0 1 0 0,-1 0-1 0 0,0 0 1 0 0,1 0 0 0 0,-1 0-1 0 0,1 0 1 0 0,0 0-1 0 0,-1 0 1 0 0,1 0-1 0 0,0-1 1 0 0,0 2-16 0 0,1-1 39 0 0,-1 0 0 0 0,1 0 1 0 0,-1 0-1 0 0,1-1 0 0 0,0 1 0 0 0,0 0 1 0 0,-1-1-1 0 0,1 1 0 0 0,0-1 0 0 0,0 1 0 0 0,-1-1 1 0 0,1 0-1 0 0,0 0 0 0 0,0 0 0 0 0,1 0-39 0 0,5 0 99 0 0,-1 0 0 0 0,1-1 0 0 0,0 0-1 0 0,0 0 1 0 0,-1 0 0 0 0,1-1-1 0 0,-1 0 1 0 0,1-1 0 0 0,-1 0 0 0 0,0 0-1 0 0,0-1 1 0 0,0 1 0 0 0,0-1 0 0 0,-1-1-1 0 0,0 1 1 0 0,0-1 0 0 0,0-1 0 0 0,3-2-99 0 0,3-4 89 0 0,-1 0 1 0 0,0-1 0 0 0,5-7-90 0 0,-12 13 5 0 0,0 1-1 0 0,0-1 1 0 0,0 0 0 0 0,-1 0-1 0 0,0 0 1 0 0,-1 0 0 0 0,1 0-1 0 0,0-7-4 0 0,-1 2-269 0 0,0 1 0 0 0,-1 0-1 0 0,-1-5 270 0 0,0 10-921 0 0,0 1 0 0 0,-1-1-1 0 0,0 1 1 0 0,0 0 0 0 0,-1-2 921 0 0,0-4-7121 0 0</inkml:trace>
  <inkml:trace contextRef="#ctx0" brushRef="#br0" timeOffset="142990.764">6024 13769 15720 0 0,'-2'0'81'0'0,"-1"0"1"0"0,0 0 0 0 0,1 0 0 0 0,-1 0-1 0 0,0 1 1 0 0,1-1 0 0 0,-1 1 0 0 0,1-1-1 0 0,-1 1 1 0 0,1 0 0 0 0,-1 0 0 0 0,1 1-1 0 0,0-1 1 0 0,0 0 0 0 0,-1 1 0 0 0,1-1-1 0 0,0 1 1 0 0,0 0 0 0 0,0-1 0 0 0,0 1-1 0 0,1 0 1 0 0,-1 0 0 0 0,-1 2-82 0 0,-5 7 25 0 0,1 0 1 0 0,0 1-1 0 0,1-1 1 0 0,-1 2-26 0 0,7-12 33 0 0,-6 10 98 0 0,2 1 0 0 0,-1-1 0 0 0,1 1 0 0 0,1 0 0 0 0,0-1 0 0 0,0 4-131 0 0,2-9 53 0 0,1 0 0 0 0,-1-1 0 0 0,1 1 0 0 0,0 0 0 0 0,1 0 0 0 0,-1-1 0 0 0,1 1 0 0 0,0 0 0 0 0,0-1 0 0 0,1 1 0 0 0,0-1 0 0 0,0 1 0 0 0,0-1 0 0 0,2 2-53 0 0,-2-3 53 0 0,1 0 1 0 0,0 0-1 0 0,0 0 0 0 0,1 0 0 0 0,-1-1 0 0 0,1 0 0 0 0,0 1 0 0 0,0-1 0 0 0,0-1 0 0 0,0 1 0 0 0,0 0 0 0 0,1-1 0 0 0,-1 0 0 0 0,1 0 0 0 0,0-1 0 0 0,-1 1 0 0 0,1-1 0 0 0,0 0 1 0 0,0 0-1 0 0,0 0 0 0 0,0-1 0 0 0,0 0 0 0 0,0 0 0 0 0,0 0 0 0 0,3-1-53 0 0,4 0 104 0 0,0-1 0 0 0,0 0 0 0 0,0-1 1 0 0,0-1-1 0 0,0 0 0 0 0,-1 0 0 0 0,0-1 0 0 0,0-1 0 0 0,10-6-104 0 0,-14 9 31 0 0,-1-1 0 0 0,0 0 0 0 0,0-1 0 0 0,0 1 0 0 0,0-1 0 0 0,-1-1 0 0 0,0 1 0 0 0,0-1 0 0 0,0 1 0 0 0,-1-2 0 0 0,0 1 0 0 0,0 0-1 0 0,0-1 1 0 0,-1 1 0 0 0,2-5-31 0 0,-1 0 38 0 0,-3 7-21 0 0,1 0 1 0 0,0 0-1 0 0,-1-1 0 0 0,0 1 0 0 0,0 0 1 0 0,0-1-1 0 0,-1 1 0 0 0,0 0 1 0 0,1-1-1 0 0,-2 1 0 0 0,1-1 1 0 0,-1-2-18 0 0,1 3 11 0 0,-1 0 0 0 0,1 0 1 0 0,-1 0-1 0 0,0 0 1 0 0,-1 0-1 0 0,1 1 0 0 0,-1-1 1 0 0,1 1-1 0 0,-1-1 0 0 0,0 1 1 0 0,0-1-1 0 0,-1 1 1 0 0,1 0-1 0 0,-1 0 0 0 0,-1-1-11 0 0,1 0-25 0 0,-1 1-1 0 0,0 0 1 0 0,0 0-1 0 0,-1 0 0 0 0,1 0 1 0 0,0 1-1 0 0,-1-1 1 0 0,0 1-1 0 0,1 0 1 0 0,-1 1-1 0 0,0-1 0 0 0,0 1 1 0 0,0 0-1 0 0,0 0 1 0 0,0 1-1 0 0,0-1 1 0 0,0 1-1 0 0,0 0 0 0 0,0 1 1 0 0,0-1-1 0 0,0 1 1 0 0,-2 0 25 0 0,1 1-403 0 0,1 0 0 0 0,-1 0 0 0 0,0 1 0 0 0,0-1 0 0 0,1 1 1 0 0,0 0-1 0 0,-3 3 403 0 0,-2 0-1298 0 0</inkml:trace>
  <inkml:trace contextRef="#ctx0" brushRef="#br0" timeOffset="143369.692">6545 13714 16783 0 0,'-1'-3'83'0'0,"-1"1"0"0"0,1 0-1 0 0,-1 0 1 0 0,0 0 0 0 0,0 0-1 0 0,0 0 1 0 0,0 0-1 0 0,0 1 1 0 0,0-1 0 0 0,-1 1-1 0 0,1 0 1 0 0,0-1 0 0 0,-1 1-1 0 0,1 0 1 0 0,-1 0-1 0 0,1 0 1 0 0,-1 1 0 0 0,0-1-1 0 0,1 1 1 0 0,-1-1-1 0 0,0 1 1 0 0,1 0 0 0 0,-1 0-1 0 0,0 0 1 0 0,-1 1-83 0 0,-1 0 28 0 0,0 0 0 0 0,1 0 0 0 0,-1 0 0 0 0,0 1-1 0 0,1 0 1 0 0,0 0 0 0 0,-1 0 0 0 0,1 1 0 0 0,0-1 0 0 0,0 1 0 0 0,0 0 0 0 0,1 0 0 0 0,-1 0-1 0 0,0 2-27 0 0,-15 13 145 0 0,14-14-99 0 0,0 1 0 0 0,1 0-1 0 0,-1-1 1 0 0,1 1 0 0 0,0 1 0 0 0,0-1-1 0 0,1 0 1 0 0,-1 1 0 0 0,1 0 0 0 0,1 0-1 0 0,-2 2-45 0 0,2-2 29 0 0,1 0-1 0 0,-1 1 0 0 0,1-1 1 0 0,0 0-1 0 0,1 1 1 0 0,0 4-29 0 0,0-8 5 0 0,0 0 1 0 0,0 0 0 0 0,1 0 0 0 0,-1-1 0 0 0,1 1 0 0 0,0 0 0 0 0,0 0 0 0 0,0 0 0 0 0,0-1 0 0 0,1 1-1 0 0,-1-1 1 0 0,1 1 0 0 0,-1-1 0 0 0,1 1 0 0 0,2 1-6 0 0,16 16 79 0 0,2-2 0 0 0,0 0 0 0 0,5 2-79 0 0,27 20 134 0 0,-53-39-49 0 0,-1-1 91 0 0,0 6 162 0 0,0-6-316 0 0,0 1 1 0 0,0-1-1 0 0,0 1 1 0 0,0-1 0 0 0,0 1-1 0 0,0-1 1 0 0,0 1-1 0 0,0 0 1 0 0,0-1-1 0 0,0 1 1 0 0,0-1 0 0 0,0 1-1 0 0,-1-1 1 0 0,1 1-1 0 0,0-1 1 0 0,0 1-1 0 0,-1-1 1 0 0,1 0 0 0 0,0 1-1 0 0,-1-1 1 0 0,1 1-1 0 0,0-1 1 0 0,-1 1-1 0 0,1-1 1 0 0,-1 0-1 0 0,1 1 1 0 0,0-1 0 0 0,-1 0-1 0 0,1 0 1 0 0,-1 1-1 0 0,0-1-22 0 0,-4 3 95 0 0,-1 0 0 0 0,0 0-1 0 0,0-1 1 0 0,0 1-1 0 0,0-1 1 0 0,0-1 0 0 0,-7 2-95 0 0,-13 4 92 0 0,16-4-447 0 0,0-1 1 0 0,0 0 0 0 0,-4 0 354 0 0,-5 0-4681 0 0,17-1 3607 0 0,-14-1-5702 0 0</inkml:trace>
  <inkml:trace contextRef="#ctx0" brushRef="#br0" timeOffset="143686.218">6885 13697 18399 0 0,'0'-1'50'0'0,"-1"0"-1"0"0,1 0 0 0 0,-1-1 0 0 0,0 1 0 0 0,0 0 0 0 0,0 0 1 0 0,0 0-1 0 0,0 0 0 0 0,0 0 0 0 0,0 0 0 0 0,0 0 0 0 0,0 0 1 0 0,0 0-1 0 0,0 0 0 0 0,-1 1 0 0 0,1-1 0 0 0,0 0 0 0 0,-1 1 1 0 0,1 0-1 0 0,0-1 0 0 0,-1 1 0 0 0,1-1 0 0 0,0 1 0 0 0,-1 0 1 0 0,1 0-1 0 0,-1 0 0 0 0,1 0 0 0 0,-1 0 0 0 0,1 0 0 0 0,0 0 1 0 0,-1 1-1 0 0,1-1 0 0 0,-1 0 0 0 0,1 1 0 0 0,0-1 1 0 0,-1 1-1 0 0,1 0 0 0 0,0-1 0 0 0,0 1 0 0 0,-1 0 0 0 0,1 0-49 0 0,-20 12 0 0 0,1 0 0 0 0,-7 8 0 0 0,14-11 0 0 0,9-6 4 0 0,-18 12 27 0 0,2 1 0 0 0,0 0-1 0 0,-4 7-30 0 0,10-9 123 0 0,6-8-60 0 0,1 1 1 0 0,0 1-1 0 0,-1 1-63 0 0,6-8 11 0 0,1 0-1 0 0,-1 1 1 0 0,1-1-1 0 0,0 0 1 0 0,0 0-1 0 0,0 1 0 0 0,0-1 1 0 0,1 1-1 0 0,-1-1 1 0 0,1 1-1 0 0,-1-1 0 0 0,1 1 1 0 0,0-1-1 0 0,0 1 1 0 0,0 1-11 0 0,0-3 4 0 0,0-1 1 0 0,0 1-1 0 0,0 0 1 0 0,0-1 0 0 0,0 1-1 0 0,0 0 1 0 0,0-1-1 0 0,0 1 1 0 0,0 0 0 0 0,0-1-1 0 0,1 1 1 0 0,-1-1-1 0 0,0 1 1 0 0,0-1 0 0 0,1 1-1 0 0,-1 0 1 0 0,0-1-1 0 0,1 1 1 0 0,-1-1 0 0 0,1 1-1 0 0,-1-1 1 0 0,1 0-1 0 0,-1 1 1 0 0,1-1 0 0 0,-1 1-1 0 0,1-1 1 0 0,-1 0-5 0 0,2 2 22 0 0,4 3 46 0 0,1 0 0 0 0,-1 0-1 0 0,1 0 1 0 0,0-1 0 0 0,0 0-1 0 0,0 0 1 0 0,6 1-68 0 0,10 4 406 0 0,22 5-406 0 0,28 1-112 0 0,-9-2 304 0 0,-1-2-288 0 0,-58-10-178 0 0,0-1-1 0 0,-1 1 0 0 0,1-1 1 0 0,0 0-1 0 0,0-1 0 0 0,0 1 1 0 0,0-1 274 0 0,3-2-1038 0 0</inkml:trace>
  <inkml:trace contextRef="#ctx0" brushRef="#br0" timeOffset="143995.002">7193 13816 16184 0 0,'0'0'365'0'0,"0"0"56"0"0,0 0 24 0 0,0 0-55 0 0,0 0-177 0 0,0 0 187 0 0,0 0 105 0 0,0 0 27 0 0,3 8 580 0 0,-2 4-551 0 0,0-1-1 0 0,-1 0 0 0 0,0 1 1 0 0,-1-1-1 0 0,-1 0 0 0 0,1 1 1 0 0,-4 9-561 0 0,1-5 161 0 0,1 1 1 0 0,1-1 0 0 0,0 9-162 0 0,-1 3 70 0 0,2-13-31 0 0,3-11-22 0 0,0 0-3 0 0,2 31-111 0 0,-4-34-132 0 0,0-1-1078 0 0,0-1-4426 0 0,0-2-1896 0 0</inkml:trace>
  <inkml:trace contextRef="#ctx0" brushRef="#br0" timeOffset="144174.831">7129 13577 18311 0 0,'-4'-15'2008'0'0,"4"10"-1976"0"0,0 4 130 0 0,0 1 38 0 0,0 0 6 0 0,0 0-174 0 0,0 0-726 0 0,0 0-272 0 0,0 0-38 0 0</inkml:trace>
  <inkml:trace contextRef="#ctx0" brushRef="#br0" timeOffset="144396.971">7331 13451 16416 0 0,'0'0'373'0'0,"7"11"897"0"0,14 35-1082 0 0,-13-2 245 0 0,0-4-7 0 0,1 9 573 0 0,-1 0 1 0 0,-2 0-1 0 0,-2 29-999 0 0,-3-71 75 0 0,-1 78 458 0 0,-1-59-447 0 0,1-1 0 0 0,1 1-1 0 0,1-1 1 0 0,5 21-86 0 0,-1-14 113 0 0,-5-22-81 0 0,1-1 0 0 0,0 0-1 0 0,1 0 1 0 0,1 5-32 0 0,0-5-20 0 0,-4-8-9 0 0,0-1 0 0 0,0 1 0 0 0,0 0 0 0 0,0-1 0 0 0,1 1 0 0 0,-1 0 0 0 0,0-1-1 0 0,1 1 1 0 0,-1 0 0 0 0,0-1 0 0 0,1 1 0 0 0,-1-1 0 0 0,1 1 0 0 0,-1-1 0 0 0,1 1 0 0 0,-1-1 0 0 0,1 1 0 0 0,-1-1 0 0 0,1 1 0 0 0,0-1 0 0 0,-1 0 0 0 0,1 1 0 0 0,0-1-1 0 0,-1 0 1 0 0,1 1 0 0 0,0-1 29 0 0,2-4-1429 0 0,-2 0-4753 0 0,5-7-254 0 0</inkml:trace>
  <inkml:trace contextRef="#ctx0" brushRef="#br0" timeOffset="144671.174">7572 13573 15952 0 0,'-1'-1'51'0'0,"2"1"1"0"0,-1 0-1 0 0,0-1 1 0 0,0 1-1 0 0,0-1 1 0 0,0 1-1 0 0,0-1 1 0 0,0 1 0 0 0,0-1-1 0 0,0 1 1 0 0,1 0-1 0 0,-1-1 1 0 0,0 1-1 0 0,0 0 1 0 0,1-1-1 0 0,-1 1 1 0 0,0-1 0 0 0,1 1-1 0 0,-1 0 1 0 0,0 0-1 0 0,1-1 1 0 0,-1 1-1 0 0,0 0 1 0 0,1-1 0 0 0,-1 1-1 0 0,0 0 1 0 0,1 0-1 0 0,-1 0 1 0 0,1 0-1 0 0,-1-1 1 0 0,1 1-1 0 0,-1 0 1 0 0,0 0 0 0 0,1 0-1 0 0,-1 0-51 0 0,1 0 68 0 0,0 1 0 0 0,0-1-1 0 0,-1 1 1 0 0,1-1 0 0 0,0 1 0 0 0,-1-1-1 0 0,1 1 1 0 0,0-1 0 0 0,-1 1 0 0 0,1 0 0 0 0,-1-1-1 0 0,1 1 1 0 0,-1 0 0 0 0,1-1 0 0 0,-1 1-1 0 0,0 0 1 0 0,1 0 0 0 0,-1-1 0 0 0,0 1-1 0 0,1 0-67 0 0,4 13 458 0 0,-1 0 0 0 0,0 1 0 0 0,-1-1 0 0 0,1 14-458 0 0,2 61 746 0 0,-3-36-452 0 0,-3-25-161 0 0,-1 0 0 0 0,-1 0 0 0 0,-2 8-133 0 0,0-7 25 0 0,2-1-1 0 0,1 1 0 0 0,1 2-24 0 0,0-27-87 0 0,1 0 0 0 0,-1 1 0 0 0,1-1 0 0 0,0 0 0 0 0,1 0 0 0 0,-1 1 0 0 0,1-1 0 0 0,0 2 87 0 0,8 8-5814 0 0,-1-7-1043 0 0</inkml:trace>
  <inkml:trace contextRef="#ctx0" brushRef="#br0" timeOffset="144947.305">8105 13778 18063 0 0,'0'0'96'0'0,"-1"-1"0"0"0,0 1-1 0 0,0 0 1 0 0,0-1-1 0 0,0 1 1 0 0,0 0 0 0 0,1 0-1 0 0,-1-1 1 0 0,0 1-1 0 0,0 0 1 0 0,0 0-1 0 0,0 0 1 0 0,0 0-96 0 0,-6 2 67 0 0,1 1-1 0 0,-1-1 1 0 0,1 1 0 0 0,0 0 0 0 0,0 1-1 0 0,0 0 1 0 0,1 0 0 0 0,-1 0-1 0 0,1 0 1 0 0,0 1-67 0 0,-14 10 242 0 0,-14 11-50 0 0,0 1 0 0 0,2 1 0 0 0,-9 13-192 0 0,32-33 72 0 0,0 1 0 0 0,1 0 0 0 0,1 0 0 0 0,-1 0 0 0 0,1 2-72 0 0,1-4 102 0 0,5-7-98 0 0,0 0 0 0 0,0 0 0 0 0,0 0 0 0 0,0 0 0 0 0,-1 0 0 0 0,1 0 0 0 0,0 0 0 0 0,0 1 0 0 0,0-1 0 0 0,0 0 0 0 0,0 0 0 0 0,0 0 0 0 0,0 0 0 0 0,0 0 0 0 0,-1 0 0 0 0,1 0 0 0 0,0 1 0 0 0,0-1 0 0 0,0 0 0 0 0,0 0 0 0 0,0 0-1 0 0,0 0 1 0 0,0 0 0 0 0,0 1 0 0 0,0-1 0 0 0,0 0 0 0 0,0 0 0 0 0,0 0 0 0 0,0 0 0 0 0,0 1 0 0 0,0-1 0 0 0,0 0 0 0 0,0 0 0 0 0,0 0 0 0 0,0 0 0 0 0,0 0 0 0 0,0 1 0 0 0,0-1 0 0 0,1 0 0 0 0,-1 0 0 0 0,0 0 0 0 0,0 0 0 0 0,0 0 0 0 0,0 0 0 0 0,0 0 0 0 0,0 1 0 0 0,0-1 0 0 0,0 0 0 0 0,1 0 0 0 0,-1 0 0 0 0,0 0 0 0 0,0 0 0 0 0,0 0 0 0 0,0 0 0 0 0,0 0-1 0 0,0 0 1 0 0,1 0 0 0 0,-1 0 0 0 0,0 0 0 0 0,0 0 0 0 0,0 0-4 0 0,1 1 80 0 0,14-9 168 0 0,5-5-501 0 0,-1-1-1 0 0,-1 0 0 0 0,-1-2 0 0 0,16-16 254 0 0,-2 2-638 0 0,-29 29 595 0 0,0-1 0 0 0,0 1 0 0 0,0 0 1 0 0,1-1-1 0 0,-1 1 0 0 0,1 0 0 0 0,-1 1 0 0 0,0-1 0 0 0,1 0 0 0 0,0 1 43 0 0,7-3-34 0 0,-8 2 130 0 0,-2 2-73 0 0,0 0-1 0 0,0 0 0 0 0,1 0 1 0 0,-1 0-1 0 0,0 0 1 0 0,1-1-1 0 0,-1 1 0 0 0,1 0 1 0 0,-1 0-1 0 0,1 0 0 0 0,0-1 1 0 0,-1 1-1 0 0,2 0-22 0 0,-2 0 12 0 0,1 0 0 0 0,0 0-1 0 0,0 0 1 0 0,0 0 0 0 0,-1 0 0 0 0,1 0-1 0 0,-1 1 1 0 0,1-1 0 0 0,-1 0 0 0 0,1 0-1 0 0,-1 1-11 0 0,5 44 507 0 0,-4-24-206 0 0,2 1 0 0 0,2 7-301 0 0,-4-23 72 0 0,1-1-1 0 0,0 0 1 0 0,0 0-1 0 0,1 0 1 0 0,-1 0-1 0 0,1 0 1 0 0,0 0-1 0 0,1-1 1 0 0,0 1-1 0 0,1 1-71 0 0,-3-5-59 0 0,-1 0 0 0 0,1-1 0 0 0,0 1 0 0 0,-1 0-1 0 0,1-1 1 0 0,0 1 0 0 0,0-1 0 0 0,0 1 0 0 0,1-1-1 0 0,-1 0 1 0 0,0 0 0 0 0,0 0 0 0 0,1 0 0 0 0,-1-1-1 0 0,0 1 1 0 0,1 0 0 0 0,-1-1 0 0 0,1 0 0 0 0,-1 0 0 0 0,1 1-1 0 0,-1-1 1 0 0,1-1 0 0 0,-1 1 0 0 0,0 0 0 0 0,1-1-1 0 0,-1 1 1 0 0,1-1 0 0 0,-1 0 0 0 0,0 1 0 0 0,1-1-1 0 0,-1 0 1 0 0,0-1 0 0 0,0 1 0 0 0,0 0 0 0 0,0-1-1 0 0,0 1 1 0 0,0-1 0 0 0,2-1 59 0 0,5-7-895 0 0</inkml:trace>
  <inkml:trace contextRef="#ctx0" brushRef="#br0" timeOffset="145224.005">8320 13648 16096 0 0,'1'20'945'0'0,"1"-1"1"0"0,4 20-946 0 0,-2-16 124 0 0,1 19-124 0 0,0 2 283 0 0,-3-31 133 0 0,0 0 0 0 0,0 12-416 0 0,-2-4 428 0 0,0-2 42 0 0,0-1 1 0 0,-1 1-1 0 0,-1-1 0 0 0,-2 7-470 0 0,-1 5 486 0 0,-3 15-232 0 0,7-42-241 0 0,0 0 0 0 0,0 0 0 0 0,0 1 0 0 0,-1-1 0 0 0,1 0 0 0 0,-1-1 0 0 0,0 1 0 0 0,0 0 0 0 0,0 0 0 0 0,-1-1 0 0 0,-1 3-13 0 0,3-5-34 0 0,1 1 1 0 0,0-1-1 0 0,0 0 0 0 0,-1 0 1 0 0,1 0-1 0 0,0 1 0 0 0,0-1 1 0 0,-1 0-1 0 0,1 0 1 0 0,0 0-1 0 0,-1 0 0 0 0,1 1 1 0 0,0-1-1 0 0,-1 0 0 0 0,1 0 1 0 0,-1 0-1 0 0,1 0 0 0 0,0 0 1 0 0,-1 0-1 0 0,1 0 1 0 0,0 0-1 0 0,-1 0 0 0 0,1 0 1 0 0,0 0-1 0 0,-1 0 0 0 0,1 0 1 0 0,0 0-1 0 0,-1-1 0 0 0,1 1 1 0 0,0 0-1 0 0,-1 0 34 0 0,-7-10-3094 0 0,3 2-3651 0 0</inkml:trace>
  <inkml:trace contextRef="#ctx0" brushRef="#br0" timeOffset="145494.498">8307 13820 11912 0 0,'10'-3'331'0'0,"0"1"1"0"0,1 0 0 0 0,-1 0 0 0 0,0 1-1 0 0,2 1-331 0 0,-9 0 204 0 0,0 0 1 0 0,0 0-1 0 0,0 0 0 0 0,0 0 0 0 0,0 1 0 0 0,0-1 1 0 0,-1 1-1 0 0,1 0 0 0 0,0 0 0 0 0,0 0 0 0 0,-1 0 1 0 0,1 1-1 0 0,-1-1 0 0 0,1 1 0 0 0,-1-1 0 0 0,0 1 1 0 0,1 0-1 0 0,-1 0 0 0 0,0 0 0 0 0,1 1-204 0 0,7 9 944 0 0,-8-10-800 0 0,0-1 0 0 0,0 1 0 0 0,-1 0 0 0 0,1 0 0 0 0,-1 0 0 0 0,0 0 0 0 0,0 0 0 0 0,1 1 0 0 0,-1 0-144 0 0,4 13 658 0 0,-2 0-1 0 0,0-1 1 0 0,0 1 0 0 0,-2 1 0 0 0,0 9-658 0 0,0-10 252 0 0,0 1 1 0 0,1-1 0 0 0,1 0 0 0 0,0 0 0 0 0,2 3-253 0 0,-1-3 219 0 0,7 18 112 0 0,-10-33-313 0 0,-1 1-1 0 0,1-1 0 0 0,0 0 0 0 0,-1 1 0 0 0,1-1 0 0 0,0 1 0 0 0,0-1 0 0 0,0 0 0 0 0,0 0 0 0 0,0 0 0 0 0,0 0 0 0 0,0 0 0 0 0,1 0 0 0 0,-1 0 0 0 0,0 0 0 0 0,1 0 0 0 0,0 0-17 0 0,3 4 131 0 0,-4-5-172 0 0,-1 1 0 0 0,0-1 0 0 0,0 0 0 0 0,0 0 0 0 0,1 1 0 0 0,-1-1 0 0 0,0 0 0 0 0,0 0 0 0 0,1 1 0 0 0,-1-1 0 0 0,0 0 0 0 0,1 0 0 0 0,-1 0 0 0 0,0 1 0 0 0,1-1 0 0 0,-1 0 0 0 0,0 0 0 0 0,1 0 0 0 0,-1 0 0 0 0,0 0 0 0 0,1 0 0 0 0,-1 0 0 0 0,1 0 0 0 0,-1 0 0 0 0,0 0 0 0 0,1 0 0 0 0,-1 0 0 0 0,0 0 0 0 0,1 0 0 0 0,-1 0 0 0 0,0 0 0 0 0,1 0 0 0 0,-1 0 0 0 0,0 0 0 0 0,1-1 41 0 0,5-2-5828 0 0,0-4-1975 0 0</inkml:trace>
  <inkml:trace contextRef="#ctx0" brushRef="#br0" timeOffset="145495.498">8685 13686 16471 0 0,'0'0'360'0'0,"0"-6"80"0"0,0 6 8 0 0,0 0 16 0 0,0 0-368 0 0,0 0-96 0 0,0 0 0 0 0,0 0 0 0 0,0 0 0 0 0,0 0 0 0 0,0 0 0 0 0,0 0 64 0 0,4 9-64 0 0,-2 2-96 0 0,-2-3 16 0 0,4 3-7199 0 0</inkml:trace>
  <inkml:trace contextRef="#ctx0" brushRef="#br0" timeOffset="146082.294">9018 13775 16040 0 0,'0'0'362'0'0,"0"0"47"0"0,0 0 30 0 0,0-1-46 0 0,1 1-385 0 0,-1-1-1 0 0,0 1 0 0 0,0 0 0 0 0,0 0 0 0 0,-1 0 0 0 0,1 0 1 0 0,0 0-1 0 0,0 0 0 0 0,0 0 0 0 0,0 0 0 0 0,0-1 0 0 0,0 1 0 0 0,0 0 1 0 0,0 0-1 0 0,0 0 0 0 0,0 0 0 0 0,0 0 0 0 0,0 0 0 0 0,0 0 1 0 0,0 0-1 0 0,0 0 0 0 0,0 0 0 0 0,0-1 0 0 0,-1 1 0 0 0,1 0 1 0 0,0 0-1 0 0,0 0 0 0 0,0 0 0 0 0,0 0 0 0 0,0 0 0 0 0,0 0 0 0 0,0 0 1 0 0,0 0-1 0 0,0 0 0 0 0,-1 0 0 0 0,1 0 0 0 0,0 0 0 0 0,0 0 1 0 0,0 0-1 0 0,0 0 0 0 0,0 0 0 0 0,0 0 0 0 0,0 0 0 0 0,-1 0 0 0 0,1 0 1 0 0,0 0-1 0 0,0 0 0 0 0,0 0 0 0 0,0 0 0 0 0,0 0 0 0 0,0 0 1 0 0,0 0-1 0 0,0 0 0 0 0,0 1 0 0 0,-1-1 0 0 0,1 0 0 0 0,0 0 1 0 0,0 0-1 0 0,0 0 0 0 0,0 0-7 0 0,-7 5 212 0 0,6-4-112 0 0,-34 24 787 0 0,1 2 0 0 0,-11 12-887 0 0,10 0 251 0 0,31-35-237 0 0,-1 0 0 0 0,1 0 0 0 0,0 0 0 0 0,1 1 0 0 0,-1 0 0 0 0,1-1 0 0 0,0 1-1 0 0,0 0 1 0 0,-2 5-14 0 0,3-5 56 0 0,0 1 363 0 0,15-4-278 0 0,-8-2-38 0 0,0-1-1 0 0,-1 0 0 0 0,1 0 0 0 0,-1 0 0 0 0,1-1 0 0 0,-1 1 0 0 0,0-1 1 0 0,3-1-103 0 0,32-20-20 0 0,12-12-276 0 0,7 1 296 0 0,-51 30-96 0 0,0 0 0 0 0,0 1 0 0 0,1-1 0 0 0,-1 2 0 0 0,9-3 96 0 0,-13 5 4 0 0,0-1 0 0 0,1 1 0 0 0,-1 0-1 0 0,1-1 1 0 0,-1 2 0 0 0,0-1-1 0 0,1 0 1 0 0,-1 1 0 0 0,1-1-1 0 0,-1 1 1 0 0,0 0 0 0 0,0 0-1 0 0,1 0 1 0 0,-1 1 0 0 0,1 0-4 0 0,-1-1-15 0 0,-1 1 1 0 0,1 0 0 0 0,-1 0 0 0 0,1 0 0 0 0,-1 0 0 0 0,1 0-1 0 0,-1 0 1 0 0,0 0 0 0 0,0 1 0 0 0,0-1 0 0 0,-1 1-1 0 0,1 0 1 0 0,0-1 0 0 0,-1 1 0 0 0,0 0 0 0 0,0 0 0 0 0,0 0-1 0 0,1 3 15 0 0,0 5-15 0 0,0-1-1 0 0,-1 1 1 0 0,-1 0-1 0 0,0 10 16 0 0,2 24 68 0 0,-2-42-43 0 0,1-1-1 0 0,-1 0 0 0 0,0 0 1 0 0,0 0-1 0 0,0 1 0 0 0,0-1 1 0 0,-1 0-1 0 0,1 1-24 0 0,-1-1 73 0 0,1-2 6 0 0,0 0 28 0 0,0 0 11 0 0,0 0 2 0 0,0 0 0 0 0,0 0 0 0 0,-2-15 408 0 0,3 8-510 0 0,0-1 0 0 0,0 1 0 0 0,1-1 0 0 0,0 1 0 0 0,0 0 0 0 0,1 0 0 0 0,0 0 0 0 0,0 0 0 0 0,4-5-18 0 0,3-6-31 0 0,1 1 0 0 0,1 1-1 0 0,2-2 32 0 0,-9 12-9 0 0,1 0 0 0 0,0 0 0 0 0,1 0 0 0 0,-1 1 0 0 0,1 0 0 0 0,0 0 0 0 0,7-3 9 0 0,-11 6-16 0 0,1 0 1 0 0,0 1-1 0 0,-1-1 0 0 0,1 1 0 0 0,0-1 0 0 0,0 1 1 0 0,0 0-1 0 0,0 1 0 0 0,0-1 0 0 0,1 1 0 0 0,-1-1 1 0 0,0 1-1 0 0,0 1 0 0 0,0-1 0 0 0,0 0 0 0 0,3 2 16 0 0,-4-1-21 0 0,0 0 0 0 0,0 1 0 0 0,0 0 0 0 0,0-1 0 0 0,-1 1 0 0 0,1 0 0 0 0,0 0 1 0 0,-1 1-1 0 0,1-1 0 0 0,-1 1 0 0 0,0-1 0 0 0,0 1 0 0 0,1 1 21 0 0,1 1 15 0 0,-1 0 0 0 0,0 0 0 0 0,-1 0-1 0 0,1 1 1 0 0,-1-1 0 0 0,0 1 0 0 0,0 2-15 0 0,3 17-1 0 0,-1 0-1 0 0,-1 0 1 0 0,-1 15 1 0 0,1 9-28 0 0,-3-31-111 0 0,1 10-72 0 0,3-14-5818 0 0,-4-13-687 0 0</inkml:trace>
  <inkml:trace contextRef="#ctx0" brushRef="#br0" timeOffset="147643.318">10423 13719 13360 0 0,'0'0'298'0'0,"-13"-19"966"0"0,13 18-1178 0 0,-1 0 0 0 0,1 0 0 0 0,-1 1-1 0 0,0-1 1 0 0,1 0 0 0 0,-1 1 0 0 0,0-1-1 0 0,0 1 1 0 0,0-1 0 0 0,1 1 0 0 0,-1-1 0 0 0,0 1-1 0 0,0-1 1 0 0,0 1 0 0 0,0 0 0 0 0,0 0 0 0 0,0-1-1 0 0,0 1 1 0 0,0 0 0 0 0,0 0 0 0 0,0 0-1 0 0,0 0 1 0 0,1 0 0 0 0,-1 0 0 0 0,0 0 0 0 0,0 0-1 0 0,0 1 1 0 0,0-1 0 0 0,0 0 0 0 0,0 0 0 0 0,0 1-1 0 0,0-1 1 0 0,0 1 0 0 0,0-1-86 0 0,-5 3 346 0 0,1 0 0 0 0,-1 0 0 0 0,1 0 0 0 0,0 0 0 0 0,-1 1-346 0 0,-3 5 144 0 0,-1 0 1 0 0,2 1-1 0 0,-1 0 0 0 0,1 0 1 0 0,1 1-1 0 0,-2 3-144 0 0,-2 1 92 0 0,6-5-24 0 0,0 1 0 0 0,0-1 0 0 0,1 1 0 0 0,0-1 0 0 0,1 1 0 0 0,-2 9-68 0 0,4-16 35 0 0,1 1 0 0 0,-1-1 0 0 0,1 0 0 0 0,0 0 0 0 0,0 1 0 0 0,1-1 0 0 0,-1 0 0 0 0,1 1 0 0 0,0-1 0 0 0,0 0 0 0 0,0 1-35 0 0,0-3 29 0 0,0 0 1 0 0,-1 1-1 0 0,1-1 1 0 0,0 0-1 0 0,0 0 1 0 0,0 0-1 0 0,1 0 1 0 0,-1-1-1 0 0,0 1 1 0 0,1 0-1 0 0,-1 0 1 0 0,1-1-1 0 0,0 1 1 0 0,-1-1-1 0 0,1 1 1 0 0,0-1-1 0 0,0 0 1 0 0,0 0-1 0 0,0 0 1 0 0,0 0-1 0 0,0 0 1 0 0,0 0-30 0 0,2 0 21 0 0,0 0 1 0 0,1 0 0 0 0,-1-1 0 0 0,0 1-1 0 0,0-1 1 0 0,1 0 0 0 0,-1 0-1 0 0,0 0 1 0 0,0-1 0 0 0,0 0 0 0 0,1 0-1 0 0,-1 0 1 0 0,0 0 0 0 0,0 0 0 0 0,0-1-1 0 0,0 0 1 0 0,-1 0 0 0 0,1 0-1 0 0,0 0 1 0 0,-1 0 0 0 0,1-1 0 0 0,-1 0-1 0 0,0 1 1 0 0,2-4-22 0 0,8-6-117 0 0,-1-1 0 0 0,-1 0 0 0 0,0-1 0 0 0,0-1 0 0 0,-2 1 0 0 0,0-1 0 0 0,-1-1 0 0 0,2-5 117 0 0,-3 7-20 0 0,5-11-61 0 0,-12 22 70 0 0,0 3 8 0 0,0-1 1 0 0,0 0-1 0 0,0 1 0 0 0,0-1 1 0 0,0 0-1 0 0,1 1 1 0 0,-1-1-1 0 0,0 0 0 0 0,0 1 1 0 0,1-1-1 0 0,-1 0 1 0 0,1 1-1 0 0,-1-1 0 0 0,0 1 1 0 0,1-1-1 0 0,-1 1 1 0 0,1-1-1 0 0,-1 1 1 0 0,1-1-1 0 0,0 1 0 0 0,0-1 3 0 0,0 0-65 0 0,-1 1-27 0 0,-1 2 72 0 0,1 0 0 0 0,0 0 0 0 0,1 1 0 0 0,-1-1 0 0 0,0 0 0 0 0,1 0 0 0 0,-1 0 0 0 0,1 0 0 0 0,0 2 20 0 0,8 33-58 0 0,-6-25 55 0 0,0 0 1 0 0,1 0-1 0 0,0 0 0 0 0,4 7 3 0 0,-7-16 0 0 0,1 0 1 0 0,0 1-1 0 0,0-1 0 0 0,1 0 0 0 0,-1 0 0 0 0,0-1 0 0 0,1 1 0 0 0,0 0 0 0 0,0-1 1 0 0,0 1-1 0 0,0-1 0 0 0,0 0 0 0 0,0 0 0 0 0,0 0 0 0 0,1-1 0 0 0,-1 1 0 0 0,3 0 0 0 0,-1-1 54 0 0,1 0 0 0 0,0 0-1 0 0,0-1 1 0 0,-1 0-1 0 0,1 0 1 0 0,0 0 0 0 0,0 0-1 0 0,0-1 1 0 0,-1 0-1 0 0,1 0 1 0 0,0-1 0 0 0,-1 1-1 0 0,1-1 1 0 0,-1-1 0 0 0,1 1-54 0 0,6-4 81 0 0,-1 0 0 0 0,0 0 0 0 0,0-1 0 0 0,0 0 0 0 0,-1-1 0 0 0,3-3-81 0 0,-4 3 9 0 0,0-1 1 0 0,-1-1-1 0 0,0 0 1 0 0,-1 0-1 0 0,0 0 1 0 0,-1-1-1 0 0,0 0 0 0 0,3-6-9 0 0,2-11-154 0 0,-1 0 0 0 0,-1-1 0 0 0,-2-1 154 0 0,0-8-295 0 0,-1 0 1 0 0,-2 0-1 0 0,-2-4 295 0 0,-1 36-36 0 0,-1-4 55 0 0,0 0 0 0 0,0 0 0 0 0,0 0 0 0 0,-2 1 0 0 0,1-1 0 0 0,-1 0-1 0 0,0 1 1 0 0,-1-1 0 0 0,0 1 0 0 0,-1 0 0 0 0,0 0 0 0 0,0 0 0 0 0,-2-1-19 0 0,-4 19 490 0 0,7-3-469 0 0,0-1 0 0 0,1 1-1 0 0,-1 0 1 0 0,1 0 0 0 0,0 0-1 0 0,1 0 1 0 0,-1 1-1 0 0,1-1 1 0 0,0 4-21 0 0,-1 15 68 0 0,2 20-68 0 0,0-30 66 0 0,6 136-4 0 0,-1-66 132 0 0,-2-54 7 0 0,1 1 0 0 0,2-1 1 0 0,3 7-202 0 0,-4-18 84 0 0,8 21 76 0 0,-6-29-68 0 0,-3-12 16 0 0,-3 2-1777 0 0,-1-2 738 0 0</inkml:trace>
  <inkml:trace contextRef="#ctx0" brushRef="#br0" timeOffset="147948.386">10763 13591 17535 0 0,'-1'-4'164'0'0,"1"3"-68"0"0,0 0 1 0 0,0 0 0 0 0,0 0 0 0 0,0 0-1 0 0,0 0 1 0 0,0 0 0 0 0,0 0-1 0 0,0-1 1 0 0,0 1 0 0 0,0 0-1 0 0,1 0 1 0 0,-1 1 0 0 0,0-1 0 0 0,1 0-1 0 0,-1 0 1 0 0,1 0 0 0 0,-1 0-1 0 0,1-1-96 0 0,0 1 18 0 0,-1 0 0 0 0,1 0 0 0 0,0 0 0 0 0,-1 0 0 0 0,1 0 0 0 0,0 0-1 0 0,0 0 1 0 0,-1 0 0 0 0,1 0 0 0 0,0 0 0 0 0,0 1 0 0 0,0-1 0 0 0,0 0 0 0 0,0 0-1 0 0,1 1 1 0 0,-1-1 0 0 0,0 1 0 0 0,0-1 0 0 0,0 1-18 0 0,2-1 92 0 0,0 0 0 0 0,0 1 0 0 0,0 0 0 0 0,-1-1 1 0 0,1 1-1 0 0,0 0 0 0 0,0 0 0 0 0,2 1-92 0 0,4 0 220 0 0,-1 1 0 0 0,0 0 0 0 0,1 1-1 0 0,-1-1 1 0 0,4 3-220 0 0,119 48 424 0 0,-72-33-1890 0 0,-28-9-5867 0 0</inkml:trace>
  <inkml:trace contextRef="#ctx0" brushRef="#br0" timeOffset="148431.292">11793 13259 16727 0 0,'0'0'382'0'0,"0"0"54"0"0,-6 15 570 0 0,2 23-976 0 0,2-29 17 0 0,0 1 1 0 0,0 0-1 0 0,2-1 0 0 0,-1 1 1 0 0,1 4-48 0 0,-2 27 447 0 0,0-23-21 0 0,2-1 0 0 0,0 1-1 0 0,1 2-425 0 0,0 38 753 0 0,-2-43-514 0 0,1-1 0 0 0,1 1 0 0 0,1 0 0 0 0,2 9-239 0 0,3 71 703 0 0,-1-40-594 0 0,-6-53-114 0 0,8 8 53 0 0,-7-9 165 0 0,11-10 513 0 0,-8 6-733 0 0,-1 0 0 0 0,0-1 0 0 0,0 1 1 0 0,0 0-1 0 0,0-1 0 0 0,0 0 0 0 0,-1 1 1 0 0,0-1-1 0 0,0 0 0 0 0,1-2 7 0 0,2-5-316 0 0,-1 0 1 0 0,0 0-1 0 0,0-4 316 0 0,4-12-740 0 0,9-18 740 0 0,-9 23-137 0 0,-7 21 122 0 0,13-29 32 0 0,-14 29-29 0 0,1 0 1 0 0,-1 0 0 0 0,1 1-1 0 0,0-1 1 0 0,-1 0-1 0 0,1 0 1 0 0,0 0 0 0 0,0 0-1 0 0,-1 1 1 0 0,1-1 0 0 0,0 0-1 0 0,0 1 1 0 0,0-1-1 0 0,0 0 1 0 0,0 1 0 0 0,0 0-1 0 0,0-1 1 0 0,0 1-1 0 0,0-1 1 0 0,0 1 0 0 0,0 0-1 0 0,1 0 1 0 0,-1 0-1 0 0,0 0 1 0 0,0 0 0 0 0,0 0-1 0 0,0 0 12 0 0,6 5-80 0 0,4 10 191 0 0,-1 1 0 0 0,0 0 0 0 0,0 3-111 0 0,0 0 147 0 0,7 3 23 0 0,-14-18-121 0 0,1 1 1 0 0,-1-1-1 0 0,0 0 0 0 0,-1 1 0 0 0,3 3-49 0 0,-3-3 48 0 0,0 1 0 0 0,0-1 0 0 0,1 1 0 0 0,0-1 0 0 0,1 0 0 0 0,-1 0 0 0 0,1 0 0 0 0,0-1 0 0 0,2 3-48 0 0,2 1 117 0 0,-1 1 1 0 0,-1-1-1 0 0,4 7-117 0 0,-4-6 104 0 0,0-1 0 0 0,0-1 0 0 0,0 1 0 0 0,5 3-104 0 0,-3-3 120 0 0,-7-7-103 0 0,0 0 1 0 0,0 1 0 0 0,1-1 0 0 0,-1 0 0 0 0,0 0 0 0 0,1 0 0 0 0,-1 0 0 0 0,0 0 0 0 0,1-1 0 0 0,0 1 0 0 0,-1 0 0 0 0,1-1 0 0 0,-1 1 0 0 0,1-1-1 0 0,0 1 1 0 0,-1-1 0 0 0,2 0-18 0 0,11 3 35 0 0,-11-2-115 0 0,0 0 1 0 0,0 0-1 0 0,0-1 1 0 0,0 1-1 0 0,0-1 1 0 0,0 0 0 0 0,0 0-1 0 0,0 0 1 0 0,1-1-1 0 0,1 1 80 0 0,-1-1-525 0 0,1-1 1 0 0,-1 1-1 0 0,0 0 0 0 0,1-1 0 0 0,-1 0 0 0 0,0 0 0 0 0,0 0 0 0 0,0-1 0 0 0,-1 1 1 0 0,1-1-1 0 0,0 0 0 0 0,-1-1 525 0 0,7-7-2141 0 0</inkml:trace>
  <inkml:trace contextRef="#ctx0" brushRef="#br0" timeOffset="148691.092">12323 13595 14896 0 0,'0'0'433'0'0,"0"0"0"0"0,1 14 1122 0 0,13 58 2044 0 0,-8-36-1510 0 0,4 11-2089 0 0,9 11 1118 0 0,-18-56-1108 0 0,0 1 1 0 0,1-1-1 0 0,-1 0 0 0 0,0 1 0 0 0,1-1 0 0 0,-1 0 0 0 0,1 1 1 0 0,0-1-1 0 0,0 0 0 0 0,0-1 0 0 0,0 1 0 0 0,0 0 0 0 0,0 0 1 0 0,0-1-1 0 0,1 1 0 0 0,-1-1 0 0 0,0 0 0 0 0,1 0 1 0 0,-1 0-1 0 0,1 0 0 0 0,0 0 0 0 0,-1 0 0 0 0,1-1 0 0 0,0 1 1 0 0,-1-1-1 0 0,1 0 0 0 0,0 0-10 0 0,6 1-556 0 0,-6-1 195 0 0,0 0-1 0 0,0 0 1 0 0,-1 0-1 0 0,1-1 1 0 0,0 1-1 0 0,-1-1 1 0 0,1 1-1 0 0,1-1 362 0 0,11-5-7646 0 0</inkml:trace>
  <inkml:trace contextRef="#ctx0" brushRef="#br0" timeOffset="148932.606">12482 13451 17023 0 0,'2'-5'74'0'0,"-1"3"27"0"0,0 0 1 0 0,0 0-1 0 0,0 0 0 0 0,0 0 1 0 0,-1 0-1 0 0,1 0 0 0 0,-1 0 0 0 0,1-2-101 0 0,-1 3 17 0 0,0 0 0 0 0,0 0 0 0 0,-1 1 0 0 0,1-1-1 0 0,0 0 1 0 0,-1 0 0 0 0,1 0 0 0 0,0 0 0 0 0,-1 1-1 0 0,1-1 1 0 0,-1 0 0 0 0,1 0 0 0 0,-1 1-1 0 0,0-1 1 0 0,1 0 0 0 0,-1 1 0 0 0,0-1 0 0 0,1 1-1 0 0,-1-1 1 0 0,0 1 0 0 0,0-1 0 0 0,0 1-17 0 0,1-1 356 0 0,0 1-310 0 0,-1 0 1 0 0,1 0-1 0 0,0 0 1 0 0,0-1-1 0 0,0 1 1 0 0,0 0-1 0 0,0 0 1 0 0,0 0 0 0 0,0 0-1 0 0,-1 0 1 0 0,1 0-1 0 0,0 0 1 0 0,0-1-1 0 0,0 1 1 0 0,0 0-1 0 0,0 0 1 0 0,-1 0-1 0 0,1 0 1 0 0,0 0-1 0 0,0 0 1 0 0,0 0-1 0 0,0 0 1 0 0,-1 0-1 0 0,1 0 1 0 0,0 0-1 0 0,0 0 1 0 0,0 0 0 0 0,0 0-1 0 0,-1 0 1 0 0,1 0-1 0 0,0 0 1 0 0,0 0-1 0 0,0 0 1 0 0,0 0-1 0 0,-1 0 1 0 0,1 0-1 0 0,0 0 1 0 0,0 0-1 0 0,0 1-46 0 0,1 6-84 0 0,0-1-1 0 0,0 1 1 0 0,1 0 0 0 0,0 0-1 0 0,0-1 1 0 0,0 1-1 0 0,1-1 1 0 0,0 1-1 0 0,3 3 85 0 0,-3-6-256 0 0,0-1-1 0 0,-1 0 1 0 0,1 0-1 0 0,0 0 0 0 0,1 0 1 0 0,-1 0-1 0 0,3 1 257 0 0,-3-2-157 0 0,15 12-850 0 0</inkml:trace>
  <inkml:trace contextRef="#ctx0" brushRef="#br0" timeOffset="149263.206">12800 13498 17135 0 0,'-3'-2'98'0'0,"0"0"0"0"0,0 1 0 0 0,-1 0 0 0 0,1-1 0 0 0,0 1 0 0 0,-1 0 0 0 0,0 1-1 0 0,1-1 1 0 0,-1 0 0 0 0,1 1 0 0 0,-1 0 0 0 0,1 0 0 0 0,-1 0 0 0 0,0 1-1 0 0,1-1 1 0 0,-1 1 0 0 0,1-1 0 0 0,-1 1 0 0 0,1 0 0 0 0,-3 2-98 0 0,-10 4 647 0 0,11-4-410 0 0,-1-1 0 0 0,0 1 0 0 0,1 0 0 0 0,-1 1 0 0 0,1-1 0 0 0,0 1 0 0 0,1 0 0 0 0,-1 0 0 0 0,0 1 0 0 0,-2 2-237 0 0,1 2 143 0 0,0-1 0 0 0,0 1 0 0 0,0 0 0 0 0,1 0 0 0 0,0 0 0 0 0,1 1 0 0 0,-2 8-143 0 0,1-6 38 0 0,4-9-36 0 0,-1 1-1 0 0,1 0 1 0 0,-1-1 0 0 0,1 1 0 0 0,0 0 0 0 0,1 0 0 0 0,-1 0 0 0 0,1 0 0 0 0,0 0 0 0 0,0 0 0 0 0,0 0-1 0 0,0 0 1 0 0,1-1 0 0 0,0 3-2 0 0,-1-2 1 0 0,1 0 0 0 0,0-1-1 0 0,0 1 1 0 0,0 0 0 0 0,1 0-1 0 0,-1-1 1 0 0,1 1 0 0 0,0 0-1 0 0,0-1 1 0 0,0 0 0 0 0,0 1-1 0 0,0-1 1 0 0,1 0 0 0 0,0 0-1 0 0,-1 0 1 0 0,2 0-1 0 0,14 12-9 0 0,0-2 1 0 0,0 0-1 0 0,2-1 0 0 0,4 1 9 0 0,-13-7 20 0 0,1 1-1 0 0,-1-1 0 0 0,-1 2 1 0 0,1 0-20 0 0,-6-4 29 0 0,0 0 1 0 0,-1 0 0 0 0,0 1-1 0 0,0 0 1 0 0,0 0-1 0 0,0 0 1 0 0,-1 0 0 0 0,0 0-1 0 0,2 4-29 0 0,-1 0-7 0 0,1 0 0 0 0,-2 0 0 0 0,1 0 0 0 0,-2 0 0 0 0,1 1 0 0 0,-1-1 0 0 0,0 1 0 0 0,-1 0 0 0 0,0-1 0 0 0,-1 1-1 0 0,0 0 1 0 0,0 0 0 0 0,-2 5 7 0 0,0 0 159 0 0,-1 0 0 0 0,-1 0-1 0 0,0-1 1 0 0,-1 1 0 0 0,0-1-1 0 0,-1 0 1 0 0,-1-1 0 0 0,0 0-1 0 0,-1 0 1 0 0,-4 5-159 0 0,9-14 31 0 0,0-1-1 0 0,0 1 1 0 0,0-1 0 0 0,-1 1-1 0 0,1-1 1 0 0,-1 0 0 0 0,0-1-1 0 0,0 1 1 0 0,0-1 0 0 0,-3 2-31 0 0,4-3 26 0 0,0 1 0 0 0,0-1 0 0 0,-1 0 1 0 0,1 0-1 0 0,0 0 0 0 0,0-1 0 0 0,0 1 0 0 0,-1-1 1 0 0,1 0-1 0 0,0 0 0 0 0,-1 0 0 0 0,1 0 0 0 0,0-1 1 0 0,0 1-1 0 0,-2-1-26 0 0,4 1 13 0 0,1-1 0 0 0,-1 1 0 0 0,1 0 0 0 0,-1-1 0 0 0,1 1 0 0 0,-1-1 0 0 0,1 1 1 0 0,-1-1-1 0 0,1 1 0 0 0,-1-1 0 0 0,1 1 0 0 0,-1-1 0 0 0,1 0 0 0 0,0 1 0 0 0,0-1 0 0 0,-1 1 0 0 0,1-1 0 0 0,0 0 1 0 0,0 1-1 0 0,0-1 0 0 0,-1 0 0 0 0,1 1 0 0 0,0-1 0 0 0,0 0 0 0 0,0 1 0 0 0,0-1 0 0 0,0 0 0 0 0,0 0-13 0 0,4-25-347 0 0,-3 16-64 0 0,0-10-1366 0 0,-2-1-3838 0 0,-3-1-2091 0 0</inkml:trace>
  <inkml:trace contextRef="#ctx0" brushRef="#br0" timeOffset="149955.709">12987 13279 17679 0 0,'0'0'399'0'0,"0"0"60"0"0,0 0 23 0 0,0 0-50 0 0,3 5-268 0 0,0 13-163 0 0,-1-1 0 0 0,-1 1 0 0 0,0-1-1 0 0,-1 1 1 0 0,-2 5-1 0 0,1 19 332 0 0,0 34 282 0 0,-1-20 420 0 0,3-1 1 0 0,7 46-1035 0 0,-7-92 94 0 0,1 0 1 0 0,0-1-1 0 0,0 1 1 0 0,1-1-1 0 0,0 1 1 0 0,0-1-1 0 0,2 3-94 0 0,-4-10 98 0 0,0-1 4 0 0,1-1-77 0 0,1 1 0 0 0,-1-1 0 0 0,0 1 0 0 0,0-1 0 0 0,0 1 0 0 0,0-1 0 0 0,0 0 0 0 0,0 0 0 0 0,0 0 0 0 0,0-1 0 0 0,0 1 0 0 0,0 0 0 0 0,0-1 0 0 0,-1 1 0 0 0,1-1-1 0 0,-1 1 1 0 0,1-1 0 0 0,-1 0 0 0 0,1 0 0 0 0,-1 0-25 0 0,6-8 47 0 0,-1 0 1 0 0,1-1-1 0 0,0-4-47 0 0,0 1-114 0 0,-4 9 84 0 0,2-6-152 0 0,1 0 0 0 0,1 0 0 0 0,0 1 0 0 0,1 0 0 0 0,5-7 182 0 0,-12 16-75 0 0,16 2-85 0 0,-15 1 147 0 0,0-1-1 0 0,1 1 1 0 0,-1 0-1 0 0,0-1 1 0 0,0 1-1 0 0,0 0 1 0 0,-1 0-1 0 0,1 1 1 0 0,0-1-1 0 0,-1 0 1 0 0,1 0-1 0 0,-1 1 1 0 0,1 0 13 0 0,15 36-154 0 0,-17-39 150 0 0,2 5 7 0 0,26 61-29 0 0,-24-58 51 0 0,1-1-1 0 0,-1 0 1 0 0,1 1-1 0 0,0-2 1 0 0,1 1 0 0 0,0 0-1 0 0,1 0-24 0 0,-7-7 0 0 0,7 6 125 0 0,0 1-1 0 0,1-2 0 0 0,-1 1 1 0 0,1-1-1 0 0,2 1-124 0 0,-7-5 45 0 0,0 1 1 0 0,0-1-1 0 0,0 0 0 0 0,0 0 0 0 0,0-1 1 0 0,0 1-1 0 0,0-1 0 0 0,0 1 0 0 0,0-1 0 0 0,0 0 1 0 0,1 0-1 0 0,-1 0 0 0 0,0-1 0 0 0,0 1 1 0 0,0-1-1 0 0,0 1 0 0 0,0-1 0 0 0,1-1-45 0 0,2 0 21 0 0,-1 0-1 0 0,0 0 0 0 0,0-1 1 0 0,0 1-1 0 0,0-1 0 0 0,-1-1 1 0 0,1 1-1 0 0,-1-1 1 0 0,1 1-1 0 0,-1-1 0 0 0,-1-1 1 0 0,1 1-1 0 0,0 0 0 0 0,-1-1 1 0 0,0 0-1 0 0,0 0 1 0 0,0 0-1 0 0,1-4-20 0 0,8-16-307 0 0,-1-1 1 0 0,-1 0-1 0 0,5-26 307 0 0,-11 37-166 0 0,-1-1 0 0 0,-1 0 0 0 0,-1-1 0 0 0,0 1 0 0 0,-1 0-1 0 0,-1 0 1 0 0,-1-6 166 0 0,2 19-2 0 0,0 1 0 0 0,-1-1-1 0 0,0 1 1 0 0,1 0 0 0 0,-1-1-1 0 0,0 1 1 0 0,0 0 0 0 0,-1 0-1 0 0,1-1 1 0 0,0 1-1 0 0,-1 0 1 0 0,1 0 0 0 0,-1 1-1 0 0,1-1 1 0 0,-1 0 0 0 0,0 0-1 0 0,0 1 1 0 0,0-1 0 0 0,0 1-1 0 0,0 0 1 0 0,-2-2 2 0 0,2 2 7 0 0,0 1 0 0 0,0-1 0 0 0,1 1 0 0 0,-1-1 0 0 0,0 1-1 0 0,0 0 1 0 0,0-1 0 0 0,0 1 0 0 0,0 0 0 0 0,0 0 0 0 0,0 0 0 0 0,0 1 0 0 0,1-1 0 0 0,-1 0 0 0 0,0 1-1 0 0,0-1 1 0 0,0 1 0 0 0,0 0 0 0 0,1-1 0 0 0,-1 1 0 0 0,0 0 0 0 0,1 0 0 0 0,-1 0 0 0 0,1 0 0 0 0,-1 0 0 0 0,1 1-1 0 0,-1-1 1 0 0,0 2-7 0 0,-4 4 17 0 0,0 1 0 0 0,0 0 1 0 0,1 0-1 0 0,0 0 0 0 0,1 1 0 0 0,0 0 0 0 0,0-1 0 0 0,1 1 0 0 0,0 1 0 0 0,1-1 0 0 0,0 0 0 0 0,-1 8-17 0 0,2-7 37 0 0,0 1 0 0 0,0-1-1 0 0,1 0 1 0 0,1 0-1 0 0,-1 0 1 0 0,2 1 0 0 0,-1-1-1 0 0,2 0 1 0 0,-1 0 0 0 0,1 0-1 0 0,4 8-36 0 0,-6-16 48 0 0,0-1 0 0 0,0 1-1 0 0,0 0 1 0 0,0 0 0 0 0,1-1-1 0 0,-1 1 1 0 0,0-1 0 0 0,1 1-1 0 0,-1-1 1 0 0,1 0 0 0 0,0 1-1 0 0,-1-1 1 0 0,1 0 0 0 0,0 0-1 0 0,0 0 1 0 0,0-1 0 0 0,0 1-48 0 0,2 1 21 0 0,-1-1 1 0 0,1-1-1 0 0,0 1 1 0 0,0 0 0 0 0,0-1-1 0 0,-1 0 1 0 0,1 0-1 0 0,0 0 1 0 0,1-1-22 0 0,3 0 29 0 0,1 0 0 0 0,0-1 0 0 0,-1-1 0 0 0,1 1 0 0 0,-1-1 0 0 0,0-1 0 0 0,7-3-29 0 0,30-19-104 0 0,0-2 0 0 0,8-9 104 0 0,-46 32-62 0 0,0 0 0 0 0,0 1 0 0 0,0-1 0 0 0,1 1 0 0 0,-1 1 0 0 0,1 0-1 0 0,4-2 63 0 0,-10 5-15 0 0,0-1-1 0 0,1 0 0 0 0,-1 1 1 0 0,0 0-1 0 0,0-1 0 0 0,1 1 1 0 0,-1 0-1 0 0,0 0 0 0 0,1 0 1 0 0,-1 1-1 0 0,0-1 0 0 0,1 0 1 0 0,-1 1-1 0 0,0 0 0 0 0,0-1 1 0 0,0 1-1 0 0,1 0 0 0 0,-1 0 1 0 0,0 0-1 0 0,0 0 0 0 0,0 1 1 0 0,-1-1-1 0 0,1 1 0 0 0,0-1 1 0 0,0 1-1 0 0,-1-1 0 0 0,1 1 1 0 0,-1 0-1 0 0,2 1 16 0 0,6 13-27 0 0,0 1 1 0 0,-1-1-1 0 0,0 2 0 0 0,-1 1 27 0 0,20 43-36 0 0,-25-57 37 0 0,7 20 81 0 0,-9-25-62 0 0,0 0 0 0 0,0 0 0 0 0,0 0 0 0 0,0 1-1 0 0,0-1 1 0 0,0 0 0 0 0,0 0 0 0 0,0 0 0 0 0,1 0 0 0 0,-1 1 0 0 0,0-1 0 0 0,0 0 0 0 0,0 0-1 0 0,0 0 1 0 0,0 0 0 0 0,0 1 0 0 0,0-1 0 0 0,0 0 0 0 0,0 0 0 0 0,1 0 0 0 0,-1 0 0 0 0,0 0-1 0 0,0 0 1 0 0,0 1 0 0 0,0-1 0 0 0,0 0 0 0 0,1 0 0 0 0,-1 0 0 0 0,0 0 0 0 0,0 0 0 0 0,0 0 0 0 0,0 0-1 0 0,1 0 1 0 0,-1 0 0 0 0,0 0 0 0 0,0 0 0 0 0,0 0 0 0 0,1 0 0 0 0,-1 0 0 0 0,0 0 0 0 0,0 0-1 0 0,0 0 1 0 0,0 0 0 0 0,1 0 0 0 0,-1 0 0 0 0,0 0-20 0 0,8-9 309 0 0,4-13 10 0 0,10-31 30 0 0,3 1 1 0 0,2 2 0 0 0,2 0-350 0 0,-23 41-36 0 0,0-1 1 0 0,0 1 0 0 0,1 0-1 0 0,0 0 1 0 0,1 0-1 0 0,0 1 1 0 0,0 1-1 0 0,1-1 1 0 0,0 1-1 0 0,0 1 1 0 0,1 0 0 0 0,3-2 35 0 0,-11 7-197 0 0,0 0-1 0 0,0 1 1 0 0,-1-1 0 0 0,1 0 0 0 0,0 1 0 0 0,0-1 0 0 0,0 1 0 0 0,0 0 0 0 0,0-1 0 0 0,1 1 197 0 0,6 0-1023 0 0</inkml:trace>
  <inkml:trace contextRef="#ctx0" brushRef="#br0" timeOffset="151513.24">14938 13340 12240 0 0,'0'0'273'0'0,"0"0"40"0"0,0 0 23 0 0,-1-1-34 0 0,1 1-269 0 0,0-1 1 0 0,0 1 0 0 0,0-1-1 0 0,-1 1 1 0 0,1-1 0 0 0,0 1-1 0 0,0-1 1 0 0,-1 1 0 0 0,1 0-1 0 0,0-1 1 0 0,-1 1 0 0 0,1 0-1 0 0,0-1 1 0 0,-1 1 0 0 0,1 0-1 0 0,-1-1 1 0 0,1 1 0 0 0,-1 0-1 0 0,1 0 1 0 0,0 0-1 0 0,-1-1 1 0 0,1 1 0 0 0,-1 0-1 0 0,1 0 1 0 0,-1 0 0 0 0,1 0-1 0 0,-1 0 1 0 0,1 0 0 0 0,-1 0-1 0 0,1 0 1 0 0,-1 0 0 0 0,1 0-1 0 0,-1 0 1 0 0,1 0 0 0 0,-1 0-1 0 0,1 0 1 0 0,-1 1 0 0 0,1-1-1 0 0,-1 0 1 0 0,1 0 0 0 0,0 0-34 0 0,-12 13 1516 0 0,2 6-825 0 0,0-1 1 0 0,2 2-1 0 0,0-1 1 0 0,1 1-1 0 0,1 0 1 0 0,-1 10-692 0 0,-5 13 449 0 0,7-21-154 0 0,1 0 1 0 0,-1 12-296 0 0,0 2 194 0 0,-1 14 104 0 0,2 1 0 0 0,2 33-298 0 0,5-28 304 0 0,0-32-7034 0 0,-3-24-119 0 0</inkml:trace>
  <inkml:trace contextRef="#ctx0" brushRef="#br0" timeOffset="152593.693">14675 13545 14312 0 0,'0'0'322'0'0,"0"0"45"0"0,0 0 21 0 0,0 0-33 0 0,0 0-190 0 0,0 0 68 0 0,13 9 876 0 0,-1-4-914 0 0,0-1-1 0 0,0 0 0 0 0,0 0 0 0 0,0-2 0 0 0,1 1 0 0 0,5-1-194 0 0,21 0 364 0 0,18-1-364 0 0,-38-1 61 0 0,19-2 16 0 0,-1-1 0 0 0,3-2-77 0 0,50-5 92 0 0,-71 8-84 0 0,-13 1 3 0 0,0 1 1 0 0,0 0-1 0 0,0-1 0 0 0,0 2 0 0 0,6 0-11 0 0,5 1 0 0 0,-9-1 0 0 0,-1 0 0 0 0,1 1 0 0 0,-1 0 0 0 0,2 0 0 0 0,-6 0 0 0 0,0-1 0 0 0,0 0 0 0 0,-1 1 0 0 0,1-1 0 0 0,-1 1 0 0 0,1 0 0 0 0,-1 0 0 0 0,0 0 0 0 0,1 0 0 0 0,-1 0 0 0 0,0 0 0 0 0,1 3 0 0 0,2 3 0 0 0,-1 0 0 0 0,0 0 0 0 0,0 1 0 0 0,-1-1 0 0 0,0 1 0 0 0,0 0 0 0 0,-1 0 0 0 0,-1 0 0 0 0,2 8 0 0 0,-2-4 19 0 0,0 1-1 0 0,-1-1 0 0 0,0 1 0 0 0,-1-1 0 0 0,0 1 0 0 0,-1-1 0 0 0,0 0 0 0 0,-2 0 1 0 0,1 0-1 0 0,-2 1-18 0 0,-3 4 113 0 0,7-17-2 0 0,1-1 10 0 0,0 0-8 0 0,-3-13 255 0 0,10-7-297 0 0,0 0 0 0 0,1 1-1 0 0,0 0 1 0 0,2 0 0 0 0,0 1-1 0 0,8-9-70 0 0,0-1-84 0 0,1 1-1 0 0,1 1 0 0 0,1 0 0 0 0,1 2 0 0 0,16-14 85 0 0,-35 35-18 0 0,6-5-128 0 0,-1 1 0 0 0,1 0-1 0 0,0 0 1 0 0,0 1 0 0 0,1 0 0 0 0,0 1 0 0 0,10-5 146 0 0,-14 8-54 0 0,0-1 23 0 0,-1 1 0 0 0,0 0 1 0 0,1 0-1 0 0,-1 1 1 0 0,1 0-1 0 0,0 0 1 0 0,-1 0-1 0 0,1 0 0 0 0,0 1 1 0 0,0 0-1 0 0,-1 0 1 0 0,1 1-1 0 0,0 0 0 0 0,0 0 1 0 0,2 1 30 0 0,-8-1-10 0 0,1 0 1 0 0,0 0-1 0 0,-1 0 1 0 0,1 0-1 0 0,-1 0 1 0 0,1 0-1 0 0,-1 0 0 0 0,0 0 1 0 0,1 1-1 0 0,-1-1 1 0 0,0 0-1 0 0,0 0 1 0 0,0 0-1 0 0,0 1 1 0 0,0-1-1 0 0,0 0 1 0 0,0 0-1 0 0,0 0 1 0 0,-1 1 9 0 0,1 0-9 0 0,0 2 15 0 0,-1 0 0 0 0,1-1 0 0 0,-1 1 0 0 0,0-1 1 0 0,0 1-1 0 0,-1-1 0 0 0,1 0 0 0 0,-1 1 0 0 0,0-1 0 0 0,0 1-6 0 0,-7 13 149 0 0,5-8-68 0 0,-1 0 0 0 0,0-1 0 0 0,0 0 0 0 0,-2 2-81 0 0,-10 15 154 0 0,8-11-31 0 0,-1 0-1 0 0,-8 7-122 0 0,9-11 23 0 0,1 0 0 0 0,0 1 0 0 0,1 0 0 0 0,0 0 0 0 0,1 1-23 0 0,2-4 10 0 0,-23 44 180 0 0,27-51-123 0 0,0 0-60 0 0,0-1 0 0 0,0 0 0 0 0,0 1 1 0 0,1-1-1 0 0,-1 0 0 0 0,0 1 0 0 0,1-1 0 0 0,-1 0 0 0 0,0 1 0 0 0,1-1 0 0 0,-1 0 1 0 0,0 0-1 0 0,1 1 0 0 0,-1-1 0 0 0,0 0 0 0 0,1 0 0 0 0,-1 0 0 0 0,1 1 0 0 0,-1-1 1 0 0,1 0-1 0 0,-1 0 0 0 0,0 0 0 0 0,1 0 0 0 0,-1 0 0 0 0,1 0 0 0 0,-1 0 0 0 0,1 0 1 0 0,-1 0-1 0 0,1 0-7 0 0,14-1 302 0 0,-2-4-225 0 0,1 0-1 0 0,0 0 1 0 0,-1-2-1 0 0,0 0 1 0 0,0 0-1 0 0,-1-1 1 0 0,0-1-1 0 0,-1 0 1 0 0,1 0-1 0 0,-2-1 1 0 0,1-1 0 0 0,-2 0-1 0 0,9-11-76 0 0,13-30 113 0 0,0 5-37 0 0,-18 30-86 0 0,-12 17-45 0 0,7 7-76 0 0,-4 8 122 0 0,-1 0-1 0 0,0 0 1 0 0,-1 0-1 0 0,-1 0 1 0 0,0 0-1 0 0,-1 1 1 0 0,-1-1-1 0 0,-1 5 10 0 0,1 1-15 0 0,1 0-1 0 0,0 7 16 0 0,1 4 927 0 0,5-52-631 0 0,-2 9-232 0 0,6-26 148 0 0,6-9-212 0 0,-11 32-47 0 0,0 2 0 0 0,1-1-1 0 0,1 0 1 0 0,0 1 0 0 0,2-1 47 0 0,-4 7-90 0 0,0 0 0 0 0,1 0-1 0 0,0 1 1 0 0,0 0 0 0 0,0 0 0 0 0,0 1-1 0 0,5-3 91 0 0,-9 7-15 0 0,0 0-1 0 0,0 0 1 0 0,0 0-1 0 0,-1 0 0 0 0,1 0 1 0 0,0 1-1 0 0,0-1 1 0 0,-1 1-1 0 0,1 0 1 0 0,0-1-1 0 0,0 2 16 0 0,-1-2-13 0 0,3 2-14 0 0,-1 0-1 0 0,1 1 1 0 0,-1 0-1 0 0,0-1 0 0 0,0 1 1 0 0,0 0-1 0 0,0 0 1 0 0,-1 1-1 0 0,1-1 1 0 0,-1 0-1 0 0,0 1 0 0 0,0 0 1 0 0,0-1-1 0 0,0 1 28 0 0,2 3 18 0 0,43 65 217 0 0,-45-69-201 0 0,-1-1 5 0 0,0 0 1 0 0,0 0-1 0 0,0 0 1 0 0,1-1 0 0 0,-1 1-1 0 0,1 0 1 0 0,-1-1-1 0 0,1 1 1 0 0,0-1 0 0 0,-1 1-1 0 0,3 0-39 0 0,-3-2 112 0 0,13 6 264 0 0,-12-6-355 0 0,0 0 1 0 0,0-1-1 0 0,0 1 0 0 0,0 0 0 0 0,0-1 0 0 0,0 0 0 0 0,0 1 0 0 0,0-1 0 0 0,0 0 0 0 0,0 0 1 0 0,0 0-1 0 0,-1 0 0 0 0,1 0 0 0 0,0-1 0 0 0,-1 1 0 0 0,1 0 0 0 0,-1-1 0 0 0,2-1-21 0 0,3-5 42 0 0,0 0 0 0 0,-1 0 1 0 0,4-7-43 0 0,-6 8 14 0 0,1 1 0 0 0,-1 0 0 0 0,2 0 1 0 0,-1 0-1 0 0,1 1 0 0 0,3-5-14 0 0,-1 5-28 0 0,-1 0 0 0 0,0 1 0 0 0,1 0 1 0 0,7-4 27 0 0,-12 7-24 0 0,0 0 1 0 0,0 0 0 0 0,0 1 0 0 0,0-1-1 0 0,0 0 1 0 0,0 1 0 0 0,0 0 0 0 0,0-1-1 0 0,0 1 1 0 0,0 0 0 0 0,0 0 0 0 0,0 0-1 0 0,0 0 1 0 0,1 1 0 0 0,-1-1 0 0 0,0 0-1 0 0,0 1 1 0 0,0 0 0 0 0,0-1 0 0 0,0 1-1 0 0,0 0 24 0 0,17 11-308 0 0,-2-2-1677 0 0,-6-4-2615 0 0,1 2-2066 0 0</inkml:trace>
  <inkml:trace contextRef="#ctx0" brushRef="#br0" timeOffset="153063.17">16604 13437 12384 0 0,'4'-3'396'0'0,"-3"1"941"0"0,-3 1 2772 0 0,-11 2-3707 0 0,0 0 1 0 0,1 0-1 0 0,-1 2 0 0 0,0-1 1 0 0,1 2-1 0 0,0-1 0 0 0,-7 5-402 0 0,9-4 124 0 0,0 0-1 0 0,1 1 0 0 0,0 0 0 0 0,0 1 0 0 0,0 0 1 0 0,1 0-1 0 0,0 1 0 0 0,0 0 0 0 0,-5 6-123 0 0,9-8 38 0 0,2-3-36 0 0,0-1 0 0 0,1 1-1 0 0,0 0 1 0 0,-1-1 0 0 0,1 1 0 0 0,0 0-1 0 0,0 0 1 0 0,0 0 0 0 0,0 0 0 0 0,1 0-1 0 0,-1 0 1 0 0,0 0 0 0 0,1 0 0 0 0,-1 0-1 0 0,1 0 1 0 0,0 1 0 0 0,0-1 0 0 0,0 0 0 0 0,0 0-1 0 0,0 0 1 0 0,0 0 0 0 0,1 1 0 0 0,-1-1-1 0 0,1 1-1 0 0,0-1 2 0 0,-1 1-1 0 0,1-1 0 0 0,0 1 0 0 0,0-1 0 0 0,0 1 1 0 0,1-1-1 0 0,-1 1 0 0 0,1-1 0 0 0,-1 0 1 0 0,1 0-1 0 0,0 0 0 0 0,0 0 0 0 0,0 0 1 0 0,0 0-1 0 0,0-1 0 0 0,2 2-1 0 0,6 4 18 0 0,1 0 0 0 0,0-1 0 0 0,4 1-18 0 0,13 8 50 0 0,31 21 34 0 0,-57-35-83 0 0,6 8 9 0 0,-9-8-5 0 0,1 0-1 0 0,0 0 1 0 0,-1 0-1 0 0,1 0 1 0 0,-1 0-1 0 0,1 0 1 0 0,-1 0 0 0 0,0 0-1 0 0,1 0 1 0 0,-1 0-1 0 0,0 0 1 0 0,0 0-1 0 0,0-1 1 0 0,0 2-5 0 0,1-2 0 0 0,-3 2 10 0 0,0 1 1 0 0,-1-1-1 0 0,1 0 0 0 0,-1 0 1 0 0,0 0-1 0 0,0 0 0 0 0,1 0 0 0 0,-1-1 1 0 0,0 0-1 0 0,-1 0 0 0 0,1 0-10 0 0,-48 7-38 0 0,46-7 16 0 0,-13 2-805 0 0,-5 0-971 0 0,7-3-3586 0 0,0 0-902 0 0</inkml:trace>
  <inkml:trace contextRef="#ctx0" brushRef="#br0" timeOffset="154029.309">16710 13429 11072 0 0,'0'0'324'0'0,"0"0"-3"0"0,-4 5-190 0 0,2-2-61 0 0,-1 0 1 0 0,1 0-1 0 0,0 0 1 0 0,0 0-1 0 0,0 1 1 0 0,1-1 0 0 0,-1 1-1 0 0,1 0 1 0 0,0-1-1 0 0,0 1 1 0 0,-1 4-71 0 0,-4 46 1793 0 0,5-40-1324 0 0,-1 13 62 0 0,1 1-1 0 0,2-1 1 0 0,0 0-1 0 0,2 0 1 0 0,0 1-1 0 0,2-2 0 0 0,4 9-530 0 0,-8-29 136 0 0,1 0-1 0 0,0 0 0 0 0,1-1 0 0 0,-1 1 0 0 0,1 0 0 0 0,2 1-135 0 0,-4-5 88 0 0,1 0 0 0 0,0 0 0 0 0,-1 0-1 0 0,1 0 1 0 0,0 0 0 0 0,0-1 0 0 0,0 1 0 0 0,0-1 0 0 0,1 1-1 0 0,-1-1 1 0 0,0 0 0 0 0,0 0 0 0 0,1 0 0 0 0,-1 0 0 0 0,1 0-1 0 0,1 0-87 0 0,-2-1 66 0 0,0 0-1 0 0,0 1 0 0 0,0-1 0 0 0,0 0 0 0 0,0 0 1 0 0,0 0-1 0 0,0 0 0 0 0,0-1 0 0 0,0 1 0 0 0,0 0 1 0 0,0-1-1 0 0,0 0 0 0 0,0 1 0 0 0,0-1 0 0 0,0 0 1 0 0,-1 0-1 0 0,2-1-65 0 0,0 0 72 0 0,0 0 0 0 0,0 0 0 0 0,-1-1 0 0 0,0 1 0 0 0,1-1 0 0 0,-1 0 0 0 0,0 1 0 0 0,0-1 0 0 0,1-3-72 0 0,3-6 144 0 0,-1-1 0 0 0,0 0 0 0 0,-1 0 1 0 0,2-11-145 0 0,-5 22 13 0 0,5-35 80 0 0,1-6-29 0 0,12-46-69 0 0,-10 43-270 0 0,-8 39 188 0 0,0 2 81 0 0,0 1 0 0 0,0-1 0 0 0,0 1 0 0 0,0 0-1 0 0,1-1 1 0 0,-1 1 6 0 0,0 3-7 0 0,-1 1 0 0 0,0-1 0 0 0,1 0 0 0 0,-1 1-1 0 0,1-1 1 0 0,-1 0 0 0 0,1 1 0 0 0,-1-1 0 0 0,1 1-1 0 0,-1-1 1 0 0,1 1 0 0 0,-1-1 0 0 0,1 1 0 0 0,0 0 0 0 0,-1-1-1 0 0,1 1 1 0 0,0-1 0 0 0,-1 1 0 0 0,1 0 0 0 0,0 0 0 0 0,-1-1-1 0 0,1 1 1 0 0,0 0 0 0 0,0 0 0 0 0,-1 0 0 0 0,1 0-1 0 0,0 0 1 0 0,0 0 0 0 0,-1 0 0 0 0,1 0 0 0 0,0 0 0 0 0,0 0-1 0 0,-1 1 1 0 0,1-1 0 0 0,0 0 0 0 0,-1 0 0 0 0,1 1-1 0 0,0-1 1 0 0,-1 0 7 0 0,3 3-36 0 0,0 0 0 0 0,0 0 0 0 0,0 0 0 0 0,-1 0 0 0 0,0 0 0 0 0,1 1 0 0 0,0 2 36 0 0,0-1-64 0 0,16 21-116 0 0,17 19 180 0 0,-28-36-12 0 0,-4-4 12 0 0,1 0 1 0 0,-1-1-1 0 0,1 1 0 0 0,0-1 0 0 0,1 0 0 0 0,-1 0 0 0 0,1 0 0 0 0,0-1 0 0 0,0 0 0 0 0,0 0 1 0 0,0-1-1 0 0,-2 0 8 0 0,-1-1 0 0 0,1 0 1 0 0,0-1-1 0 0,-1 1 0 0 0,1-1 1 0 0,0 1-1 0 0,-1-1 0 0 0,1 0 1 0 0,0 0-1 0 0,-1-1 0 0 0,1 1 1 0 0,0-1-1 0 0,-1 0 0 0 0,1 0 1 0 0,-1 0-1 0 0,1 0 0 0 0,-1-1 1 0 0,1 1-1 0 0,-1-1 0 0 0,1-1-8 0 0,1 0 25 0 0,-1 0 0 0 0,1-1-1 0 0,-1 0 1 0 0,0 0-1 0 0,0 0 1 0 0,-1-1 0 0 0,1 1-1 0 0,-1-1 1 0 0,0 0-1 0 0,1-1-24 0 0,-2 2 14 0 0,0 0 1 0 0,0 0-1 0 0,-1 0 0 0 0,1 0 0 0 0,-1 0 0 0 0,0 0 0 0 0,0 0 0 0 0,0-1 0 0 0,-1 1 0 0 0,1 0 0 0 0,-1-1 1 0 0,0 1-1 0 0,-1-2-14 0 0,0-8 61 0 0,1 13-69 0 0,0-1 0 0 0,0 1-1 0 0,0-1 1 0 0,0 0 0 0 0,0 1 0 0 0,-1-1 0 0 0,1 1 0 0 0,0-1 0 0 0,-1 1-1 0 0,0-1 1 0 0,1 1 0 0 0,-1-1 0 0 0,0 1 0 0 0,0 0 0 0 0,1-1 0 0 0,-1 1-1 0 0,0 0 1 0 0,-1-1 8 0 0,-1-1-16 0 0,1 0-1 0 0,-1 1 1 0 0,0-1-1 0 0,0 1 1 0 0,0 0-1 0 0,0 0 1 0 0,0 0-1 0 0,0 0 0 0 0,-3-1 17 0 0,4 3-6 0 0,0 0 0 0 0,0-1 0 0 0,0 1-1 0 0,0 0 1 0 0,-1 0 0 0 0,1 0 0 0 0,0 1-1 0 0,0-1 1 0 0,0 0 0 0 0,0 1 0 0 0,0-1-1 0 0,1 1 1 0 0,-1 0 0 0 0,0-1 0 0 0,0 1-1 0 0,0 0 1 0 0,0 0 0 0 0,0 1 6 0 0,-3 1-29 0 0,1 1-1 0 0,0-1 1 0 0,0 1-1 0 0,0 0 1 0 0,0 0-1 0 0,1 0 1 0 0,0 1-1 0 0,0-1 1 0 0,0 1-1 0 0,0-1 1 0 0,1 1 0 0 0,-1 0-1 0 0,1 2 30 0 0,-1-1 0 0 0,1 0 0 0 0,0 0 0 0 0,0 0 0 0 0,1 0 0 0 0,0 0-1 0 0,0 0 1 0 0,0 1 0 0 0,1-1 0 0 0,0 0 0 0 0,0 1 0 0 0,1 2 0 0 0,0-3 1 0 0,1 3-6 0 0,0-1 0 0 0,0 1 0 0 0,0-1 1 0 0,3 4 4 0 0,-4-9 5 0 0,1 0 1 0 0,-1 0 0 0 0,1 0 0 0 0,0-1 0 0 0,0 1-1 0 0,0-1 1 0 0,0 1 0 0 0,0-1 0 0 0,1 0-1 0 0,-1 0 1 0 0,0 0 0 0 0,1 0 0 0 0,0 0 0 0 0,1 0-6 0 0,-1-1 26 0 0,0 0-1 0 0,1 0 1 0 0,-1 0 0 0 0,0 0 0 0 0,1-1 0 0 0,-1 1 0 0 0,1-1 0 0 0,-1 0 0 0 0,0 0-1 0 0,1 0 1 0 0,-1-1 0 0 0,0 1 0 0 0,4-2-26 0 0,6-1 98 0 0,1-1 0 0 0,9-4-98 0 0,-6 1 29 0 0,1-1 0 0 0,-1-1-1 0 0,-1-1 1 0 0,0-1 0 0 0,0 0 0 0 0,-1-1 0 0 0,6-7-29 0 0,-19 18-6 0 0,-1 0 0 0 0,1 0 0 0 0,-1 0 0 0 0,1 0 0 0 0,-1 0 0 0 0,1 0 0 0 0,0 0 0 0 0,-1 1 0 0 0,1-1 0 0 0,0 1 0 0 0,-1-1 0 0 0,1 1 0 0 0,0 0 0 0 0,0-1 0 0 0,0 1 0 0 0,-1 0 0 0 0,3 0 6 0 0,-3 0-7 0 0,0 1 0 0 0,0-1 1 0 0,-1 0-1 0 0,1 0 0 0 0,0 0 0 0 0,0 1 0 0 0,0-1 0 0 0,0 0 0 0 0,-1 1 0 0 0,1-1 0 0 0,0 1 0 0 0,0-1 0 0 0,-1 1 1 0 0,1-1-1 0 0,0 1 0 0 0,-1 0 0 0 0,1-1 0 0 0,-1 1 0 0 0,1 0 0 0 0,-1 0 0 0 0,1-1 0 0 0,-1 1 0 0 0,1 0 0 0 0,-1 0 0 0 0,0-1 1 0 0,1 1-1 0 0,-1 0 0 0 0,0 0 0 0 0,0 0 0 0 0,1 0 0 0 0,-1 0 0 0 0,0-1 0 0 0,0 1 0 0 0,0 0 0 0 0,0 1 7 0 0,-1 10-23 0 0,2 1 1 0 0,0-1-1 0 0,0 1 0 0 0,2-1 0 0 0,-1 1 0 0 0,1-1 0 0 0,2 3 23 0 0,-3-10 6 0 0,0 0-1 0 0,0-1 1 0 0,1 1 0 0 0,-1 0-1 0 0,1-1 1 0 0,0 0-1 0 0,0 0 1 0 0,1 0 0 0 0,-1 0-1 0 0,1 0-5 0 0,-2-3 60 0 0,-1 1-1 0 0,1-1 1 0 0,0 1-1 0 0,0-1 1 0 0,0 0-1 0 0,0 0 1 0 0,0 0-1 0 0,1 0 1 0 0,-1 0-1 0 0,0 0 1 0 0,0-1-1 0 0,0 1 0 0 0,1-1 1 0 0,-1 1-1 0 0,0-1 1 0 0,1 0-1 0 0,-1 0 1 0 0,0 0-1 0 0,1 0 1 0 0,-1 0-1 0 0,0-1 1 0 0,1 1-1 0 0,0-1-59 0 0,-1 0 36 0 0,0 0-1 0 0,-1 1 1 0 0,1-1-1 0 0,0 0 1 0 0,-1 0-1 0 0,1 0 1 0 0,-1 0-1 0 0,1 0 1 0 0,-1 0-1 0 0,0-1 1 0 0,1 1-1 0 0,-1 0 1 0 0,0-1-1 0 0,0 1 1 0 0,0-1-1 0 0,0 1 1 0 0,0-1-1 0 0,0 0 1 0 0,-1 1-1 0 0,1-2-35 0 0,1-4 61 0 0,0 0-1 0 0,0 0 0 0 0,-1 0 0 0 0,1-5-60 0 0,0-5 69 0 0,7-23-72 0 0,9-22 3 0 0,-16 57-31 0 0,3-10-287 0 0,0 1 0 0 0,1 0 0 0 0,3-5 318 0 0,5-3-6970 0 0,-7 14-243 0 0</inkml:trace>
  <inkml:trace contextRef="#ctx0" brushRef="#br0" timeOffset="154565.429">17939 13301 14888 0 0,'-3'-1'96'0'0,"1"0"0"0"0,-1 1 1 0 0,0 0-1 0 0,1-1 1 0 0,-1 1-1 0 0,0 0 1 0 0,0 0-1 0 0,0 1 1 0 0,1-1-1 0 0,-1 1 1 0 0,0-1-1 0 0,1 1 1 0 0,-1 0-1 0 0,0 0 0 0 0,1 0 1 0 0,-2 1-97 0 0,-7 3 59 0 0,-1 2 1 0 0,1-1-1 0 0,0 2-59 0 0,0-1 214 0 0,5-3-52 0 0,0-1-1 0 0,0 1 0 0 0,0 1 0 0 0,1-1 1 0 0,0 1-1 0 0,0-1 0 0 0,0 1 0 0 0,1 1 1 0 0,0-1-1 0 0,0 1 0 0 0,0 0 0 0 0,0 0 0 0 0,-1 3-161 0 0,4-6 42 0 0,-1 2 34 0 0,-1 0-1 0 0,1 0 0 0 0,0 1 1 0 0,0-1-1 0 0,0 1 0 0 0,1 0 0 0 0,0-1 1 0 0,0 1-1 0 0,1 0 0 0 0,-1 0 1 0 0,1-1-1 0 0,1 1 0 0 0,-1 0 0 0 0,1 4-75 0 0,5 19 46 0 0,1-1 0 0 0,1 0 0 0 0,9 18-46 0 0,-12-34 61 0 0,-3-7 11 0 0,1 1 1 0 0,-1-1 0 0 0,-1 1 0 0 0,2 4-73 0 0,-3-9 24 0 0,1 0 1 0 0,-1 0 0 0 0,0 0-1 0 0,0 1 1 0 0,1-1 0 0 0,-1 0 0 0 0,0 0-1 0 0,0 0 1 0 0,0 0 0 0 0,0 0-1 0 0,-1 0 1 0 0,1 0 0 0 0,0 1-1 0 0,0-1 1 0 0,-1 0 0 0 0,1 0-1 0 0,0 0 1 0 0,-1 0 0 0 0,1 0-1 0 0,-1 0 1 0 0,1 0 0 0 0,-1 0-1 0 0,0 0 1 0 0,1-1 0 0 0,-1 1 0 0 0,0 0-1 0 0,0 0 1 0 0,0 0 0 0 0,1-1-1 0 0,-1 1 1 0 0,0 0 0 0 0,0-1-1 0 0,0 1 1 0 0,0-1 0 0 0,0 1-1 0 0,0-1 1 0 0,-1 1-25 0 0,-4 1 30 0 0,1 0 1 0 0,-1 0-1 0 0,0-1 0 0 0,0 0 1 0 0,-1 0-1 0 0,1 0 0 0 0,0-1 0 0 0,0 0 1 0 0,0 0-1 0 0,0 0 0 0 0,-4-1-30 0 0,-25-1 83 0 0,57-11 24 0 0,4 2-128 0 0,1 1 0 0 0,1 1 0 0 0,0 1 0 0 0,2 2 21 0 0,6-3 14 0 0,-21 5-5 0 0,0-1 0 0 0,-1 0 0 0 0,0-1 0 0 0,0 0 0 0 0,0-1 0 0 0,0-1 1 0 0,-1 0-1 0 0,-1-1 0 0 0,1 0 0 0 0,-1-1 0 0 0,-1 0 0 0 0,0-1 0 0 0,3-4-9 0 0,11-16 89 0 0,-24 30-72 0 0,-1 1-12 0 0,0-1-1 0 0,1 1 0 0 0,-1 0 1 0 0,0-1-1 0 0,1 1 1 0 0,-1 0-1 0 0,0-1 0 0 0,1 1 1 0 0,-1 0-1 0 0,0-1 1 0 0,0 1-1 0 0,1-1 1 0 0,-1 1-1 0 0,0 0 0 0 0,0-1 1 0 0,0 1-1 0 0,0-1 1 0 0,0 1-1 0 0,0-1 0 0 0,0 1 1 0 0,0-1-1 0 0,0 1 1 0 0,0-1-1 0 0,0 1 0 0 0,0 0 1 0 0,0-1-1 0 0,0 1 1 0 0,0-1-1 0 0,0 1 0 0 0,0-1 1 0 0,-1 1-1 0 0,1 0 1 0 0,0-1-1 0 0,0 1 0 0 0,0-1 1 0 0,-1 1-1 0 0,1 0 1 0 0,0-1-5 0 0,-2-1 54 0 0,1 1-48 0 0,1 1 1 0 0,-1 0 0 0 0,1-1 0 0 0,-1 1-1 0 0,0 0 1 0 0,0 0 0 0 0,1-1-1 0 0,-1 1 1 0 0,0 0 0 0 0,1 0 0 0 0,-1 0-1 0 0,0 0 1 0 0,0 0 0 0 0,1 0 0 0 0,-1 0-1 0 0,0 0 1 0 0,1 1 0 0 0,-1-1-1 0 0,0 0 1 0 0,0 0 0 0 0,1 0 0 0 0,-1 1-1 0 0,0-1-6 0 0,-3 3 0 0 0,0 0 0 0 0,0 0 0 0 0,0 1 0 0 0,0-1 0 0 0,1 1 0 0 0,-1 0 0 0 0,1 0 0 0 0,0 0 0 0 0,0 0 0 0 0,1 0 0 0 0,-1 1 0 0 0,1-1 0 0 0,0 3 0 0 0,-8 9 0 0 0,8-11 7 0 0,-1 0 0 0 0,1 1 0 0 0,0-1 0 0 0,1 0 0 0 0,-1 1-1 0 0,1-1 1 0 0,0 0 0 0 0,0 1 0 0 0,0 0 0 0 0,1-1 0 0 0,0 1 0 0 0,0-1-1 0 0,1 2-6 0 0,-1-4 12 0 0,1 1 0 0 0,-1 0-1 0 0,1-1 1 0 0,0 1-1 0 0,0-1 1 0 0,0 1 0 0 0,1-1-1 0 0,-1 1 1 0 0,1-1-1 0 0,0 0 1 0 0,0 0-1 0 0,0 0 1 0 0,0 0 0 0 0,0 0-1 0 0,1 0 1 0 0,0-1-1 0 0,-1 1 1 0 0,1-1 0 0 0,2 2-12 0 0,3 1-193 0 0,0-1 1 0 0,-1 0 0 0 0,2-1-1 0 0,-1 0 1 0 0,0 0 0 0 0,0-1-1 0 0,1 0 1 0 0,2 0 192 0 0,13 1-7610 0 0</inkml:trace>
  <inkml:trace contextRef="#ctx0" brushRef="#br0" timeOffset="156804.808">18600 13467 12840 0 0,'0'0'289'0'0,"0"0"40"0"0,0 0 23 0 0,0 0-36 0 0,0 8-194 0 0,-1 28 226 0 0,0-14 282 0 0,1 0 1 0 0,2-1 0 0 0,1 14-631 0 0,3 13 893 0 0,-4-28-413 0 0,1-1 0 0 0,2 8-480 0 0,-3-16 125 0 0,-1-9-80 0 0,-1 1 0 0 0,1 0 0 0 0,0 0 0 0 0,0-1 0 0 0,0 1 0 0 0,0 0 0 0 0,0 0-45 0 0,0-3 89 0 0,-1 0-8 0 0,0 0-1 0 0,0 0 7 0 0,5-13 282 0 0,14-34-472 0 0,-9 20-161 0 0,1 1 1 0 0,4-6 263 0 0,-11 25-12 0 0,1-1 0 0 0,0 1 1 0 0,0 0-1 0 0,0 0 0 0 0,1 1 1 0 0,0-1-1 0 0,0 1 0 0 0,1 1 0 0 0,2-3 12 0 0,-4 5-1 0 0,0 0 1 0 0,0 0-1 0 0,0 0 0 0 0,0 0 0 0 0,0 1 0 0 0,1 0 0 0 0,-1 0 0 0 0,1 1 0 0 0,4-1 1 0 0,-8 1 8 0 0,0 1-1 0 0,0 0 1 0 0,1 0 0 0 0,-1 0 0 0 0,0 0-1 0 0,0 0 1 0 0,0 0 0 0 0,0 1-1 0 0,0-1 1 0 0,0 1 0 0 0,0 0 0 0 0,0-1-1 0 0,0 1 1 0 0,0 0 0 0 0,0 0-1 0 0,0 0 1 0 0,0 0 0 0 0,-1 0 0 0 0,1 1-1 0 0,0-1 1 0 0,-1 1 0 0 0,1-1 0 0 0,-1 1-1 0 0,0-1 1 0 0,1 1 0 0 0,-1 0-1 0 0,1 1-7 0 0,3 6 114 0 0,-1 1-1 0 0,0-1 0 0 0,0 1 0 0 0,-1 0 1 0 0,0 0-1 0 0,-1 0 0 0 0,0 0 0 0 0,0 9-113 0 0,0 14 398 0 0,-2 0-1 0 0,-1 5-397 0 0,0 16 155 0 0,0-54-285 0 0,1 0 0 0 0,0 1 0 0 0,0-1-1 0 0,0 0 1 0 0,0 1 0 0 0,0-1 0 0 0,0 0-1 0 0,0 1 1 0 0,0-1 0 0 0,0 0-1 0 0,0 1 1 0 0,0-1 0 0 0,0 1 0 0 0,0-1-1 0 0,1 0 1 0 0,-1 1 0 0 0,0-1 0 0 0,0 0-1 0 0,0 1 1 0 0,0-1 0 0 0,1 0 0 0 0,-1 0-1 0 0,0 1 1 0 0,0-1 0 0 0,0 0-1 0 0,1 0 1 0 0,-1 1 0 0 0,0-1 0 0 0,1 0-1 0 0,-1 0 1 0 0,0 1 0 0 0,0-1 0 0 0,1 0-1 0 0,-1 0 131 0 0,1 1-1294 0 0,5 4-5182 0 0</inkml:trace>
  <inkml:trace contextRef="#ctx0" brushRef="#br0" timeOffset="157371.26">18903 13714 4328 0 0,'-19'25'272'0'0,"14"-20"-183"0"0,4-4 370 0 0,1-1 141 0 0,0 0 28 0 0,0 0 24 0 0,0 0 84 0 0,0 0 37 0 0,0 0 10 0 0,0 0-34 0 0,0 0-146 0 0,0-9 453 0 0,3-1-144 0 0,0 0 0 0 0,0 0 0 0 0,1 1 0 0 0,0-1 0 0 0,4-7-912 0 0,14-14 1919 0 0,-1-4 353 0 0,11-10-2272 0 0,-28 39 90 0 0,1 0 0 0 0,0 1 1 0 0,0-1-1 0 0,0 1 0 0 0,1 1 0 0 0,0-1 0 0 0,0 1 0 0 0,0 0 0 0 0,0 0 0 0 0,1 0 0 0 0,6-1-90 0 0,-12 4 89 0 0,14 4 103 0 0,-13-2-179 0 0,0 0 0 0 0,0 0-1 0 0,0 1 1 0 0,-1-1 0 0 0,1 1-1 0 0,0 0 1 0 0,-1-1 0 0 0,1 1-1 0 0,-1 0 1 0 0,0 0 0 0 0,0 0-1 0 0,1 0 1 0 0,-1 0 0 0 0,-1 0-1 0 0,1 0 1 0 0,0 0 0 0 0,0 0-1 0 0,-1 0 1 0 0,1 1 0 0 0,-1-1-1 0 0,1 1-12 0 0,0 9 60 0 0,0 0 0 0 0,-1 0-1 0 0,0 8-59 0 0,0-6 87 0 0,0 100 467 0 0,-3-96-421 0 0,3-17-200 0 0,0 0-1 0 0,1 0 1 0 0,-1 0-1 0 0,1 0 1 0 0,-1 0 0 0 0,1-1-1 0 0,-1 1 1 0 0,1 0-1 0 0,-1 0 1 0 0,1 0 0 0 0,0-1-1 0 0,-1 1 1 0 0,1 0-1 0 0,0-1 1 0 0,0 1 0 0 0,-1 0-1 0 0,1-1 1 0 0,0 1-1 0 0,0-1 1 0 0,0 1 67 0 0,6-2-1723 0 0,1-2-3388 0 0,0-2-1269 0 0</inkml:trace>
  <inkml:trace contextRef="#ctx0" brushRef="#br0" timeOffset="157703.96">19459 13433 15136 0 0,'0'0'441'0'0,"-14"9"174"0"0,-22 17 1731 0 0,-27 26-2346 0 0,51-42 474 0 0,7-6-275 0 0,0 0 0 0 0,0 1 0 0 0,1 0 0 0 0,-1 0 0 0 0,1 0 0 0 0,-3 4-199 0 0,-6 12 396 0 0,4-8-192 0 0,1 1 1 0 0,0 1-1 0 0,0 1-204 0 0,6-11 45 0 0,0-1 0 0 0,0 1-1 0 0,1 0 1 0 0,0-1 0 0 0,0 1-1 0 0,0 0 1 0 0,1 0 0 0 0,-1 0-1 0 0,1 0 1 0 0,1 0 0 0 0,-1 0-1 0 0,1 2-44 0 0,-1-6 22 0 0,1 1-1 0 0,-1 0 0 0 0,1-1 0 0 0,0 1 0 0 0,0-1 1 0 0,0 1-1 0 0,0-1 0 0 0,0 1 0 0 0,0-1 0 0 0,0 1 1 0 0,0-1-1 0 0,1 0 0 0 0,-1 0 0 0 0,0 0 1 0 0,1 0-1 0 0,-1 0 0 0 0,1 0 0 0 0,-1 0 0 0 0,1 0 1 0 0,0 0-1 0 0,-1-1 0 0 0,1 1 0 0 0,0-1 0 0 0,1 1-21 0 0,2 0 12 0 0,0 0 0 0 0,0 0 0 0 0,1 0 0 0 0,-1 0 0 0 0,1-1-1 0 0,-1 0 1 0 0,5-1-12 0 0,-2 0 16 0 0,1 0 0 0 0,-1-1 0 0 0,1 0 0 0 0,-1-1 0 0 0,0 0-1 0 0,0 0 1 0 0,0-1 0 0 0,0 0 0 0 0,4-3-16 0 0,-7 4 17 0 0,0 0 0 0 0,-1-1-1 0 0,0 0 1 0 0,0 1 0 0 0,0-1 0 0 0,0-1 0 0 0,0 1-1 0 0,-1-1 1 0 0,0 1 0 0 0,0-1 0 0 0,0 0 0 0 0,0 0-1 0 0,-1 0 1 0 0,0 0 0 0 0,1-3-17 0 0,1-7 24 0 0,0-1-1 0 0,-1 0 1 0 0,0 1 0 0 0,-1-2-24 0 0,-1 13-9 0 0,-1 0 1 0 0,0 0 0 0 0,0 0-1 0 0,0 0 1 0 0,-1 0 0 0 0,1 0-1 0 0,-1 0 1 0 0,0 0-1 0 0,0 0 1 0 0,0 0 0 0 0,-1 0-1 0 0,0 1 1 0 0,1-1 0 0 0,-1 1-1 0 0,0-1 1 0 0,-1 1-1 0 0,1-1 1 0 0,-2-1 8 0 0,3 4-8 0 0,0 1 1 0 0,-1-1-1 0 0,1 1 0 0 0,0-1 1 0 0,0 1-1 0 0,0 0 1 0 0,0-1-1 0 0,0 1 0 0 0,0 0 1 0 0,0 0-1 0 0,-1 0 0 0 0,1 0 1 0 0,0 0-1 0 0,0 0 1 0 0,0 0-1 0 0,0 0 0 0 0,-1 1 1 0 0,1-1 7 0 0,-2 0-12 0 0,2 0 6 0 0,0 0 0 0 0,0 0 0 0 0,0 1 0 0 0,0-1 0 0 0,0 0 0 0 0,0 0 1 0 0,0 0-1 0 0,0 1 0 0 0,0-1 0 0 0,0 1 0 0 0,0-1 0 0 0,0 1 0 0 0,0-1 1 0 0,0 1-1 0 0,1-1 0 0 0,-1 1 0 0 0,0 0 0 0 0,0-1 0 0 0,1 1 0 0 0,-1 0 6 0 0,0-1 0 0 0,1 1 0 0 0,0-1 0 0 0,0 0 0 0 0,-1 1 0 0 0,1-1 0 0 0,0 0 0 0 0,0 1 0 0 0,0-1 0 0 0,-1 0 0 0 0,1 1 0 0 0,0-1 0 0 0,0 0 0 0 0,0 1 0 0 0,0-1 0 0 0,0 1 0 0 0,0-1 0 0 0,0 0 0 0 0,0 1 0 0 0,0-1 0 0 0,0 1 0 0 0,0-1 0 0 0,0 0 0 0 0,0 1 0 0 0,0-1 0 0 0,0 1 0 0 0,0-1 0 0 0,0 0 0 0 0,1 1 0 0 0,-1-1 0 0 0,0 0 0 0 0,0 1 0 0 0,0-1 0 0 0,1 1 0 0 0,-1-1 0 0 0,0 2-87 0 0,1-1 0 0 0,-1 0 0 0 0,0 0 0 0 0,0 1-1 0 0,1-1 1 0 0,-1 0 0 0 0,1 0 0 0 0,-1 0 0 0 0,1 0 0 0 0,-1 0-1 0 0,1 0 1 0 0,0 1 0 0 0,0-1 0 0 0,-1-1 0 0 0,1 1-1 0 0,0 0 1 0 0,0 0 0 0 0,0 0 0 0 0,1 0 87 0 0,2 3-1782 0 0,4 1-5147 0 0</inkml:trace>
  <inkml:trace contextRef="#ctx0" brushRef="#br0" timeOffset="158438.377">19757 13443 14912 0 0,'-13'-10'1504'0'0,"10"10"-1478"0"0,0 0 0 0 0,-1 0 0 0 0,1 0 0 0 0,-1 0 0 0 0,1 0 1 0 0,-1 1-1 0 0,1 0 0 0 0,-1 0 0 0 0,1 0 0 0 0,0 0 0 0 0,-3 1-26 0 0,-37 21 508 0 0,30-16-274 0 0,5-2-18 0 0,0 1 1 0 0,1-1-1 0 0,-1 1 1 0 0,1 1-1 0 0,0-1 1 0 0,-5 8-217 0 0,-2 3 490 0 0,2 0 1 0 0,-7 11-491 0 0,15-21 116 0 0,1 1 0 0 0,-1 0 1 0 0,1 0-1 0 0,1 0 0 0 0,0 1 1 0 0,-1 2-117 0 0,-1 7 151 0 0,3-16-126 0 0,1 1 1 0 0,-1 0-1 0 0,1 0 1 0 0,0-1-1 0 0,0 1 0 0 0,0 0 1 0 0,0-1-1 0 0,1 1 1 0 0,-1 0-1 0 0,1 0 0 0 0,0-1 1 0 0,0 1-1 0 0,0-1 1 0 0,1 3-26 0 0,-2-3 23 0 0,1-1 0 0 0,0 1 0 0 0,0 0 0 0 0,0-1 1 0 0,0 1-1 0 0,0-1 0 0 0,1 0 0 0 0,-1 1 0 0 0,0-1 0 0 0,1 0 1 0 0,-1 0-1 0 0,1 0 0 0 0,-1 0 0 0 0,1 0 0 0 0,-1 0 0 0 0,1 0 1 0 0,0 0-1 0 0,-1 0 0 0 0,1-1 0 0 0,0 1 0 0 0,0-1 0 0 0,0 0-23 0 0,4 1 70 0 0,1-1-1 0 0,-1 0 1 0 0,0-1 0 0 0,0 0-1 0 0,1 0 1 0 0,-1 0-1 0 0,0-1 1 0 0,0 1-1 0 0,3-3-69 0 0,4-1 117 0 0,-1-1 0 0 0,1 0-1 0 0,8-7-116 0 0,-15 8 26 0 0,0 0-1 0 0,0 0 1 0 0,0 0 0 0 0,-1-1-1 0 0,0 0 1 0 0,1-2-26 0 0,11-12 46 0 0,-6 6-4 0 0,-1 0-1 0 0,-1 0 0 0 0,0-1 0 0 0,0-1 0 0 0,-2 0 0 0 0,1 0-41 0 0,4-9 36 0 0,3-9 13 0 0,-1 0 1 0 0,9-33-50 0 0,-17 45 16 0 0,-1 1 1 0 0,0-2-1 0 0,-2 1 1 0 0,-1 0-1 0 0,-1-9-16 0 0,-3 0 4 0 0,1 30-5 0 0,1-1 0 0 0,-1 1 0 0 0,1-1-1 0 0,-1 1 1 0 0,0-1 0 0 0,1 1 0 0 0,-1-1 0 0 0,0 1 0 0 0,0-1 0 0 0,0 1 0 0 0,0 0 0 0 0,0 0 0 0 0,0-1 0 0 0,-1 1 0 0 0,1 0 0 0 0,-1 0 1 0 0,2 1-6 0 0,-1 0 1 0 0,0 0-1 0 0,1 0 1 0 0,-1 0-1 0 0,0 0 1 0 0,1 0-1 0 0,-1 0 1 0 0,0 0-1 0 0,0 0 1 0 0,1 0-1 0 0,-1 0 1 0 0,0 0-1 0 0,1 1 1 0 0,-1-1-1 0 0,0 0 1 0 0,1 0-1 0 0,-1 1 1 0 0,0-1-1 0 0,1 0 1 0 0,-1 1-1 0 0,1-1 1 0 0,-1 1 5 0 0,-12 10-50 0 0,6-2 20 0 0,1 1-1 0 0,0 1 1 0 0,0-1 0 0 0,1 1-1 0 0,0 1 31 0 0,-6 12-12 0 0,5-10 2 0 0,1-1-1 0 0,1 1 0 0 0,0 0 0 0 0,1 0 1 0 0,0 10 10 0 0,-4 13 47 0 0,3-12-74 0 0,0 0 1 0 0,2 21 26 0 0,0-14-1 0 0,2-22 15 0 0,0 0 0 0 0,1 0-1 0 0,0-1 1 0 0,0 1-1 0 0,1 0 1 0 0,1-1 0 0 0,0 0-1 0 0,0 1 1 0 0,0-1-1 0 0,2 0-13 0 0,-3-5 19 0 0,1 0 0 0 0,-1 0-1 0 0,1-1 1 0 0,0 1 0 0 0,0-1-1 0 0,1 0 1 0 0,-1 0 0 0 0,1 0-1 0 0,-1 0 1 0 0,2 0-19 0 0,4 3 69 0 0,0-1-1 0 0,1 0 0 0 0,8 3-68 0 0,-12-6 43 0 0,0 0 0 0 0,0 0 0 0 0,0 0 0 0 0,1-1 0 0 0,-1 0 0 0 0,0-1 0 0 0,0 1 0 0 0,1-1 0 0 0,-1-1 0 0 0,0 1 0 0 0,1-1 0 0 0,-1 0 0 0 0,0 0 0 0 0,0-1 0 0 0,0 0 0 0 0,0 0 0 0 0,0 0-1 0 0,0-1 1 0 0,-1 1 0 0 0,1-2 0 0 0,-1 1 0 0 0,0 0 0 0 0,3-3-43 0 0,-3 1 14 0 0,0 1 0 0 0,-1-1-1 0 0,1 0 1 0 0,-1-1 0 0 0,0 1-1 0 0,-1-1 1 0 0,1 1 0 0 0,-1-1-1 0 0,1-3-13 0 0,4-9 41 0 0,-1-1-1 0 0,3-10-40 0 0,-8 21-60 0 0,0-1-1 0 0,0 1 1 0 0,0-1-1 0 0,-1 1 0 0 0,-1-1 1 0 0,0 0-1 0 0,0-7 61 0 0,0 14-12 0 0,0 0 1 0 0,0 0-1 0 0,-1 1 0 0 0,1-1 0 0 0,0 0 1 0 0,-1 0-1 0 0,1 0 0 0 0,-1 0 0 0 0,0 0 0 0 0,0 0 1 0 0,0 1-1 0 0,0-1 0 0 0,0 0 0 0 0,0 1 1 0 0,0-1-1 0 0,0 1 0 0 0,-1-1 0 0 0,1 1 0 0 0,0-1 1 0 0,-1 1-1 0 0,1 0 0 0 0,-1 0 0 0 0,0 0 1 0 0,1 0-1 0 0,-1 0 0 0 0,0 0 0 0 0,0 0 1 0 0,0 1-1 0 0,1-1 0 0 0,-1 1 0 0 0,0-1 0 0 0,0 1 1 0 0,0 0-1 0 0,0-1 0 0 0,0 1 0 0 0,-1 0 12 0 0,0 1-14 0 0,0-1-1 0 0,0 0 0 0 0,0 1 0 0 0,0 0 0 0 0,0 0 1 0 0,0 0-1 0 0,0 0 0 0 0,1 0 0 0 0,-1 1 1 0 0,0-1-1 0 0,1 1 0 0 0,-1 0 0 0 0,-1 1 15 0 0,-1 1-38 0 0,0 0-1 0 0,0 1 1 0 0,1 0 0 0 0,0 0-1 0 0,-4 5 39 0 0,4-4 5 0 0,0 0 0 0 0,1 0 0 0 0,0 0 0 0 0,0 1 0 0 0,1-1-1 0 0,0 1 1 0 0,0 0 0 0 0,0 0 0 0 0,0 5-5 0 0,1-8 9 0 0,1 0 0 0 0,0 0-1 0 0,0 0 1 0 0,0 0 0 0 0,0 0 0 0 0,1 1 0 0 0,0-1-1 0 0,-1 0 1 0 0,1 0 0 0 0,1-1 0 0 0,-1 1 0 0 0,1 0-1 0 0,-1 0 1 0 0,1-1 0 0 0,0 1 0 0 0,1 0 0 0 0,0 1-9 0 0,5 4 228 0 0,-6-6-167 0 0,0 1 0 0 0,0-1-1 0 0,0 0 1 0 0,1-1-1 0 0,0 1 1 0 0,-1 0 0 0 0,1-1-1 0 0,0 1 1 0 0,0-1 0 0 0,0 0-1 0 0,0 0 1 0 0,1 0-1 0 0,-1-1 1 0 0,1 1 0 0 0,-1-1-1 0 0,4 1-60 0 0,61 15 400 0 0,6-9-714 0 0,-41-7-6310 0 0,-9-1-1117 0 0</inkml:trace>
  <inkml:trace contextRef="#ctx0" brushRef="#br0" timeOffset="158759.512">22888 14136 20991 0 0,'0'0'464'0'0,"0"0"96"0"0,0 0 16 0 0,0 0 8 0 0,0 0-464 0 0,0 0-120 0 0,0 0 0 0 0,0 0 0 0 0,0 0 136 0 0,0 0 8 0 0,0 0 0 0 0,10 6-6448 0 0,-3 0-1295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17T04:55:39.541"/>
    </inkml:context>
    <inkml:brush xml:id="br0">
      <inkml:brushProperty name="width" value="0.05" units="cm"/>
      <inkml:brushProperty name="height" value="0.05" units="cm"/>
      <inkml:brushProperty name="color" value="#009900"/>
      <inkml:brushProperty name="ignorePressure" value="1"/>
    </inkml:brush>
  </inkml:definitions>
  <inkml:trace contextRef="#ctx0" brushRef="#br0">58 0,'0'0,"0"0,-11 0,-7 0,0 1,8 1,13 0,7 1,1-2,-1 1,-2-2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55:41.245"/>
    </inkml:context>
    <inkml:brush xml:id="br0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0 3997 2304 0 0,'0'0'200'0'0,"0"0"-200"0"0,0 0 0 0 0,0 0 0 0 0,0 0 424 0 0,0 0 48 0 0,4 5 8 0 0,-4-5 0 0 0,0 0-320 0 0,0 0-64 0 0,0 0-16 0 0,0 0 0 0 0,0 0-80 0 0</inkml:trace>
  <inkml:trace contextRef="#ctx0" brushRef="#br0" timeOffset="1799.277">47 4032 8376 0 0,'0'0'381'0'0,"0"0"-5"0"0,0 1-366 0 0,0 0 1 0 0,0-1-1 0 0,0 1 0 0 0,0 0 1 0 0,0 0-1 0 0,0-1 0 0 0,0 1 1 0 0,0 0-1 0 0,0 0 0 0 0,1-1 0 0 0,-1 1 1 0 0,0 0-1 0 0,0-1 0 0 0,1 1 1 0 0,-1 0-11 0 0,6 4 16 0 0,-4-4 64 0 0,-2-1 26 0 0,0 0 48 0 0,0 0 26 0 0,0 0 4 0 0,0 0 21 0 0,0 0 90 0 0,0 0 38 0 0,0 0 10 0 0,0 0-19 0 0,0 0-86 0 0,0 0-40 0 0,0 0-6 0 0,7-1 544 0 0,2-5-337 0 0,-8 5-357 0 0,0 1 0 0 0,0-1 0 0 0,0 0 0 0 0,0 1 0 0 0,0-1 0 0 0,0 0 0 0 0,-1 0 0 0 0,1 1 0 0 0,0-1 0 0 0,0 0 0 0 0,0 0 0 0 0,-1 0 0 0 0,1 0 0 0 0,-1 0 0 0 0,1 0 0 0 0,0 0 0 0 0,-1 0 1 0 0,0 0-1 0 0,1 0 0 0 0,-1-1-42 0 0,3-12 563 0 0,0 0 1 0 0,-1-1 0 0 0,-1 1-1 0 0,0-12-563 0 0,3 3 410 0 0,-3 20-339 0 0,0 0 0 0 0,-1-1-1 0 0,1 1 1 0 0,-1-1 0 0 0,1 1 0 0 0,-1-4-71 0 0,-2-5 272 0 0,1-1 0 0 0,1 1 0 0 0,0-5-272 0 0,1 11 55 0 0,0 0 1 0 0,0 0 0 0 0,0 0 0 0 0,1 1 0 0 0,0-1 0 0 0,0 0 0 0 0,0 1-1 0 0,1-1-55 0 0,-2 3 34 0 0,0 0-1 0 0,-1 1 1 0 0,1-1-1 0 0,-1 0 1 0 0,1 0-1 0 0,-1 0 1 0 0,0 0-1 0 0,0 0 1 0 0,-1-3-34 0 0,2-15 97 0 0,0 10-27 0 0,-1-1-1 0 0,0 1 1 0 0,-1-6-70 0 0,0 6 56 0 0,0 0 0 0 0,2 0 0 0 0,0-7-56 0 0,-1 12 25 0 0,0-1 0 0 0,0 0-1 0 0,0 1 1 0 0,-2-4-25 0 0,1-11 48 0 0,1 5 1 0 0,0-12 167 0 0,3-24-216 0 0,-3 43 81 0 0,0 0-1 0 0,0-1 1 0 0,-1 1-1 0 0,-1-6-80 0 0,-2-23-75 0 0,3 4-65 0 0,0 24 176 0 0,0 0 0 0 0,1-1 0 0 0,1 1 0 0 0,0-7-36 0 0,0 10 15 0 0,-1 1 0 0 0,1-1 0 0 0,-2 1 0 0 0,1-1 1 0 0,-1-2-16 0 0,0-24 8 0 0,6-72 237 0 0,-5 82-245 0 0,0 19 0 0 0,-1 0 0 0 0,1 0 0 0 0,1 0 0 0 0,-1 0 0 0 0,1-3 0 0 0,2-13 16 0 0,-1 0 0 0 0,-1-1-1 0 0,-1 1 1 0 0,-2-10-16 0 0,1-15 1 0 0,2-15 34 0 0,-1-57-6 0 0,0 111-29 0 0,0-1 0 0 0,0 0 0 0 0,1 1 0 0 0,0-1 0 0 0,1-1 0 0 0,3-26 54 0 0,-7 15-44 0 0,2 15-2 0 0,0-1-1 0 0,-1 1 1 0 0,2-1 0 0 0,-1 0-1 0 0,0 1 1 0 0,1-1 0 0 0,0 0-8 0 0,1-2 9 0 0,-1 1-1 0 0,0 0 1 0 0,0-1 0 0 0,0 0 0 0 0,-1 1 0 0 0,0-1 0 0 0,0 1-1 0 0,-1-3-8 0 0,0-39 32 0 0,2 38-23 0 0,-1 0 0 0 0,-1 0 0 0 0,0 0 0 0 0,0 1-1 0 0,-2-10-8 0 0,-4-9 22 0 0,2 0-1 0 0,1 0 0 0 0,0-22-21 0 0,2 32 0 0 0,-2-8 0 0 0,-1-10 0 0 0,5 23 16 0 0,1 0 0 0 0,0 0 0 0 0,0 0 0 0 0,2-2-16 0 0,-2 9 1 0 0,0-1 0 0 0,-1 0 0 0 0,0 1 0 0 0,0-5-1 0 0,2-21 50 0 0,2-15-4 0 0,-3 0 0 0 0,-1 1 0 0 0,-5-34-46 0 0,5 67 2 0 0,0-1 0 0 0,1 1 0 0 0,1 0 0 0 0,1-7-2 0 0,0 4 72 0 0,-1 1 0 0 0,-1-12-72 0 0,2-25 87 0 0,2-1 0 0 0,5-18-87 0 0,-3 25 94 0 0,-2 0-54 0 0,-2 18 9 0 0,1 1 0 0 0,5-19-49 0 0,-2 17 85 0 0,-1 1 0 0 0,0-15-85 0 0,-6 22 0 0 0,0 18 0 0 0,0 0 0 0 0,0-1 0 0 0,0 1 0 0 0,0 0 0 0 0,0 0 0 0 0,0 0 0 0 0,1-2 0 0 0,3-7 0 0 0,-2 7 0 0 0,-1-1 0 0 0,1 1 0 0 0,-1 0 0 0 0,0-1 0 0 0,-1 1 0 0 0,1-3 0 0 0,-1-8 16 0 0,2-1 0 0 0,0 1-1 0 0,2-3-15 0 0,-1 3 27 0 0,-1 0 0 0 0,0-1 0 0 0,-1-2-27 0 0,8-131 136 0 0,-6 86 163 0 0,3 20-502 0 0,-6 25 203 0 0,-4-10 128 0 0,3 26-77 0 0,0 1-43 0 0,1 1-1 0 0,-1-1 0 0 0,0 1 0 0 0,1 0 0 0 0,0-1 0 0 0,-1 1 0 0 0,1-1 0 0 0,0 1 0 0 0,0-1 0 0 0,0 1 0 0 0,0-1 0 0 0,0 0 0 0 0,0 1 0 0 0,0-1 0 0 0,0 1 0 0 0,1-1 0 0 0,-1 1 0 0 0,1 0 0 0 0,-1-1 0 0 0,1 0-7 0 0,0-10 1 0 0,-1 11-2 0 0,0 0 0 0 0,0-1 0 0 0,0 1 0 0 0,0 0-1 0 0,0-1 1 0 0,0 1 0 0 0,1 0 0 0 0,-1-1 0 0 0,0 1 0 0 0,1 0 0 0 0,-1-1 0 0 0,1 1 0 0 0,-1 0-1 0 0,1 0 1 0 0,0 0 1 0 0,-1 0-74 0 0,0 1 4 0 0,4-42 212 0 0,-2 23-137 0 0,-1 15-32 0 0,0 0 1 0 0,-1 0 0 0 0,1 0-1 0 0,-1 0 1 0 0,0 0 0 0 0,0 0 0 0 0,0 0-1 0 0,-2-4 27 0 0,2 6 0 0 0,0 1 0 0 0,-1-1 0 0 0,1 1 0 0 0,0-1 0 0 0,0 0 0 0 0,0 1 0 0 0,0-1 0 0 0,0 0 0 0 0,0 1 0 0 0,1-1 0 0 0,-1 0 0 0 0,2-14 0 0 0,-1 2 0 0 0,0 12 0 0 0,-1-1 0 0 0,0 1 0 0 0,0-1 0 0 0,0 0 0 0 0,0 1 0 0 0,0-1 0 0 0,0 0 0 0 0,-1 0 0 0 0,0 0 0 0 0,1 0 0 0 0,-1-1 0 0 0,1 1 0 0 0,0 0 0 0 0,0 0 0 0 0,0 0 0 0 0,0 0 0 0 0,0 0 0 0 0,1 0 0 0 0,0-2 0 0 0,2-20 0 0 0,-3 20 0 0 0,2 1 0 0 0,-4-29 0 0 0,1 22 0 0 0,1 9 0 0 0,-1 0 0 0 0,1 0 0 0 0,0 0 0 0 0,0 1 0 0 0,0-1 0 0 0,0 0 0 0 0,1 0 0 0 0,-1 0 0 0 0,0 1 0 0 0,1-3 0 0 0,3-6 0 0 0,-3 8 0 0 0,0 0 0 0 0,0 0 0 0 0,0 0 0 0 0,-1 0 0 0 0,1 0 0 0 0,-1 0 0 0 0,1 0 0 0 0,-1 0 0 0 0,0 0 0 0 0,0-1 0 0 0,0 1 0 0 0,0 0 0 0 0,0 0 0 0 0,0-1 0 0 0,-3-9 13 0 0,1-1 0 0 0,1 1 0 0 0,0-1 0 0 0,1 1-1 0 0,0-3-12 0 0,-3-59 0 0 0,-1 7 0 0 0,-1 13 152 0 0,5 50-152 0 0,2 0 0 0 0,-1-3 0 0 0,-1 4-14 0 0,0 2-34 0 0,0 1 65 0 0,-7 26 15 0 0,3 4 25 0 0,2-19-58 0 0,1 0 0 0 0,-1 0 0 0 0,0-1 0 0 0,-2 3 1 0 0,0 1 51 0 0,1 0-1 0 0,0 0 1 0 0,0 13-51 0 0,0 1 104 0 0,-9 77-49 0 0,-7 42-340 0 0,15-108-1575 0 0,4-20-5521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55:45.255"/>
    </inkml:context>
    <inkml:brush xml:id="br0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80 54 11920 0 0,'0'0'266'0'0,"0"-2"44"0"0,0-2-194 0 0,-1 0 1 0 0,1 0-1 0 0,-1 0 1 0 0,0 0-1 0 0,-1 0 1 0 0,0-2-117 0 0,-3-12 342 0 0,2 14 2225 0 0,1 9-1336 0 0,-1 17-1054 0 0,-2 5 54 0 0,3-18-142 0 0,0 1-1 0 0,0-1 0 0 0,2 1 1 0 0,-1 2-89 0 0,-1 10 110 0 0,-1-2 128 0 0,-1 0-1 0 0,-2 2-237 0 0,1-2 349 0 0,-3 21-349 0 0,1-7 218 0 0,5-24-26 0 0,0 0-1 0 0,0 0 1 0 0,1 0-1 0 0,0 6-191 0 0,-2 4 144 0 0,3-19-140 0 0,0-1-1 0 0,0 1 0 0 0,-1 0 1 0 0,1-1-1 0 0,0 1 0 0 0,0 0 0 0 0,0-1 1 0 0,0 1-1 0 0,0 0 0 0 0,0 0 0 0 0,0-1 1 0 0,0 1-1 0 0,0 0 0 0 0,0-1 1 0 0,0 1-1 0 0,0 0 0 0 0,0 0 0 0 0,1-1 1 0 0,-1 1-1 0 0,0 0 0 0 0,0-1 1 0 0,1 1-4 0 0,2 4 59 0 0,7 26 101 0 0,-9-28-114 0 0,-1-3-46 0 0,0 0 0 0 0,0 0 1 0 0,0 0-1 0 0,0 1 0 0 0,0-1 1 0 0,0 0-1 0 0,0 0 0 0 0,0 0 1 0 0,0 0-1 0 0,1 1 0 0 0,-1-1 1 0 0,0 0-1 0 0,0 0 0 0 0,0 0 1 0 0,0 0-1 0 0,0 1 0 0 0,0-1 1 0 0,0 0-1 0 0,1 0 0 0 0,-1 0 1 0 0,0 0-1 0 0,0 0 0 0 0,0 0 1 0 0,0 0-1 0 0,1 1 0 0 0,-1-1 1 0 0,0 0-1 0 0,0 0 0 0 0,0 0 1 0 0,1 0-1 0 0,-1 0 1 0 0,0 0-1 0 0,11 5 139 0 0,3 5-63 0 0,-12-9-16 0 0,-2-1 11 0 0,15-5 5 0 0,21-20-23 0 0,-18 16-53 0 0,-17 7 0 0 0,1 0 0 0 0,0 0 0 0 0,-1 0 0 0 0,1 1 0 0 0,0-1 0 0 0,0 1 0 0 0,0-1 0 0 0,0 1 0 0 0,0 0 0 0 0,1 0 0 0 0,-1 0 0 0 0,0 0 0 0 0,0 0 0 0 0,1 0 0 0 0,-1 0 0 0 0,1 1 0 0 0,8-3-35 0 0,-9-1-6 0 0,-2 3 8 0 0,2-1-197 0 0,-1 0 1 0 0,1 1-1 0 0,0-1 1 0 0,0 0-1 0 0,0 1 1 0 0,1-1-1 0 0,1 0 230 0 0,1-1-282 0 0,-5 3 260 0 0,0-1 0 0 0,0 1 0 0 0,0 0 1 0 0,1 0-1 0 0,-1 0 0 0 0,0 0 0 0 0,0 0 0 0 0,0-1 0 0 0,0 1 1 0 0,0 0-1 0 0,0 0 0 0 0,1 0 0 0 0,-1-1 0 0 0,0 1 1 0 0,0 0-1 0 0,0 0 0 0 0,0-1 0 0 0,0 1 0 0 0,0 0 0 0 0,0 0 1 0 0,0 0-1 0 0,0-1 0 0 0,0 1 0 0 0,0 0 0 0 0,0 0 1 0 0,0-1-1 0 0,0 1 0 0 0,0 0 0 0 0,0 0 0 0 0,0 0 22 0 0,0-3-1217 0 0,2 2 928 0 0,0-1 1 0 0,0 1-1 0 0,0-1 0 0 0,0 1 1 0 0,0-1-1 0 0,0 1 0 0 0,-1-1 1 0 0,1 0-1 0 0,-1 0 0 0 0,1 0 1 0 0,-1 0-1 0 0,0 0 0 0 0,0 0 1 0 0,1-1 288 0 0,2-4-555 0 0,-4 7 541 0 0,1 0 1 0 0,-1 0 0 0 0,0-1-1 0 0,0 1 1 0 0,1 0 0 0 0,-1 0 0 0 0,0-1-1 0 0,0 1 1 0 0,0 0 0 0 0,1-1-1 0 0,-1 1 1 0 0,0 0 0 0 0,0 0 0 0 0,0-1-1 0 0,0 1 1 0 0,0 0 0 0 0,0-1-1 0 0,0 1 1 0 0,0 0 0 0 0,0-1-1 0 0,0 1 1 0 0,0 0 0 0 0,0-1 0 0 0,0 1-1 0 0,0 0 1 0 0,0-1 0 0 0,0 1-1 0 0,0 0 1 0 0,0-1 0 0 0,0 1 0 0 0,0 0-1 0 0,0-1 1 0 0,0 1 0 0 0,-1 0-1 0 0,1-1 1 0 0,0 1 0 0 0,0 0-1 0 0,0 0 1 0 0,-1-1 0 0 0,1 1 0 0 0,0 0-1 0 0,-1 0 14 0 0,1-1 2 0 0,0 1-1 0 0,0 0 0 0 0,-1 0 0 0 0,1-1 1 0 0,0 1-1 0 0,0 0 0 0 0,0-1 1 0 0,0 1-1 0 0,-1 0 0 0 0,1-1 1 0 0,0 1-1 0 0,0 0 0 0 0,0 0 0 0 0,0-1 1 0 0,0 1-1 0 0,0-1 0 0 0,0 1 1 0 0,0 0-1 0 0,0-1 0 0 0,0 1 0 0 0,0 0 1 0 0,0-1-1 0 0,0 1 0 0 0,0 0 1 0 0,0-1-1 0 0,0 1 0 0 0,0 0 0 0 0,0-1 1 0 0,1 1-1 0 0,-1 0 0 0 0,0 0 1 0 0,0-1-1 0 0,0 1 0 0 0,0 0 0 0 0,1-1 1 0 0,-1 1-1 0 0,0 0 0 0 0,0 0 1 0 0,1 0-1 0 0,-1-1 0 0 0,0 1 1 0 0,1 0-1 0 0,-1 0 0 0 0,0 0 0 0 0,0-1 1 0 0,1 1-1 0 0,-1 0 0 0 0,0 0 1 0 0,1 0-2 0 0,3-4 190 0 0,2-2 72 0 0,-5 6-186 0 0,0 0-1 0 0,-1-1 0 0 0,1 1 0 0 0,-1-1 0 0 0,1 1 0 0 0,-1-1 0 0 0,1 1 0 0 0,-1-1 1 0 0,1 1-1 0 0,-1-1 0 0 0,1 0 0 0 0,-1 1 0 0 0,0-1 0 0 0,1 0 0 0 0,-1 1 0 0 0,0-1 1 0 0,1 0-76 0 0,3-1 2975 0 0,-10 5-1787 0 0,-13 7-641 0 0,20-3-108 0 0,-12 20 27 0 0,10-22-419 0 0,0 1-1 0 0,-1-1 0 0 0,0 0 1 0 0,0 0-1 0 0,0 0 0 0 0,0 0 1 0 0,-1 0-1 0 0,0 0 0 0 0,0-1 1 0 0,0 1-47 0 0,-4 4 30 0 0,6-5-15 0 0,-1 1 1 0 0,1-1-1 0 0,-1 1 0 0 0,1-1 1 0 0,1 1-1 0 0,-1-1 0 0 0,1 1 1 0 0,-1 0-1 0 0,1-1 1 0 0,1 1-1 0 0,-1 0 0 0 0,1-1 1 0 0,-1 1-16 0 0,7 10 103 0 0,-7-15-99 0 0,0 0 0 0 0,0 0 0 0 0,0 0 0 0 0,1 1 0 0 0,-1-1 0 0 0,0 0 0 0 0,0 0 0 0 0,0 0 0 0 0,0 0-1 0 0,1 0 1 0 0,-1 0 0 0 0,0 0 0 0 0,0 0 0 0 0,0 0 0 0 0,0 0 0 0 0,1 0 0 0 0,-1 0 0 0 0,0 0 0 0 0,0 0 0 0 0,0 0 0 0 0,0 0-1 0 0,1 0 1 0 0,-1 0 0 0 0,0 0 0 0 0,0 0 0 0 0,0 0 0 0 0,0 0 0 0 0,1 0 0 0 0,-1 0 0 0 0,0 0 0 0 0,0-1 0 0 0,0 1 0 0 0,0 0-4 0 0,5-1-47 0 0,-2 0 31 0 0,1 1 13 0 0,0-1 0 0 0,0 0-1 0 0,0 0 1 0 0,0 0 0 0 0,-1 0-1 0 0,1 0 1 0 0,0-1-1 0 0,-1 0 1 0 0,1 0 0 0 0,-1 0-1 0 0,0 0 1 0 0,1 0 0 0 0,-1-1-1 0 0,0 1 1 0 0,0-1-1 0 0,-1 0 1 0 0,1 0 0 0 0,-1 0-1 0 0,1-1 4 0 0,2-3 2 0 0,-1 1-64 0 0,1 0-1 0 0,-1 0 1 0 0,-1 0 0 0 0,1-1 0 0 0,-1 1 0 0 0,0-1 0 0 0,-1 0 0 0 0,0 0 0 0 0,0 0 0 0 0,0 0 0 0 0,-1 0-1 0 0,1-7 63 0 0,-2-20-260 0 0,0 33 319 0 0,0 1 12 0 0,-3 19 137 0 0,3-15-190 0 0,0-1-1 0 0,0 1 1 0 0,1 0 0 0 0,-1 0 0 0 0,1 0 0 0 0,0-1 0 0 0,0 1-1 0 0,1 0 1 0 0,-1-1 0 0 0,1 1 0 0 0,0 0-18 0 0,1 4 22 0 0,10 11 42 0 0,-12-16-58 0 0,1 0-1 0 0,-1 0 0 0 0,1 0 1 0 0,0 0-1 0 0,0 0 0 0 0,0 0 1 0 0,0 0-1 0 0,1-1 0 0 0,-1 1 1 0 0,1-1-1 0 0,-1 0 0 0 0,3 1-5 0 0,-3-1-6 0 0,0-1-1 0 0,0 0 1 0 0,0 0-1 0 0,0 0 1 0 0,0 0-1 0 0,1 0 0 0 0,-1-1 1 0 0,1 1 6 0 0,3 1-188 0 0,-5-2 2 0 0,0 0 0 0 0,0 0 0 0 0,0-1-1 0 0,0 1 1 0 0,0 0 0 0 0,-1 0-1 0 0,1 0 1 0 0,0-1 0 0 0,0 1 0 0 0,0 0-1 0 0,0-1 1 0 0,-1 1 0 0 0,1 0-1 0 0,0-1 1 0 0,0 1 0 0 0,-1-1 0 0 0,1 0-1 0 0,0 1 1 0 0,-1-1 0 0 0,1 0 186 0 0,-1 1-236 0 0,6-6-5578 0 0</inkml:trace>
  <inkml:trace contextRef="#ctx0" brushRef="#br0" timeOffset="286.783">461 184 2760 0 0,'0'0'575'0'0,"0"0"1373"0"0,0 0 606 0 0,0 0 122 0 0,0 0-300 0 0,-4 11-555 0 0,2-6-1728 0 0,0 0 0 0 0,1 0-1 0 0,0 0 1 0 0,0 0 0 0 0,0 0 0 0 0,1 0-1 0 0,-1 0 1 0 0,1 0 0 0 0,1 1-1 0 0,-1-1 1 0 0,1 0 0 0 0,0 0 0 0 0,0 0-1 0 0,0 0 1 0 0,1 0 0 0 0,-1 0-1 0 0,1 0 1 0 0,0-1 0 0 0,1 1 0 0 0,-1 0-1 0 0,1-1 1 0 0,0 0 0 0 0,0 0-1 0 0,2 2-92 0 0,3 7 11 0 0,-7-11-7 0 0,0 0 0 0 0,1 1 0 0 0,-1-1 1 0 0,1 0-1 0 0,0 0 0 0 0,-1 0 0 0 0,1 0 0 0 0,0 0 0 0 0,0 0 0 0 0,1 0 0 0 0,-1-1 0 0 0,0 1 0 0 0,2 0-4 0 0,-2-1 1 0 0,6 6 62 0 0,-7-6 1 0 0,-1-1 79 0 0,0 0 325 0 0,0 0 123 0 0,0 0 17 0 0,0 0-127 0 0,-6 14-1572 0 0,0-10 1126 0 0,1 0-1 0 0,-1-1 0 0 0,0 0 0 0 0,0 0 0 0 0,0-1 1 0 0,0 1-1 0 0,0-1 0 0 0,-7 1-34 0 0,2 0 4 0 0,8-2-45 0 0,1-1 1 0 0,-1 1-1 0 0,0-1 1 0 0,0 0-1 0 0,1 0 1 0 0,-1 0-1 0 0,0 0 1 0 0,-1-1 40 0 0,-7 0-1091 0 0,9 1 31 0 0,-3-3-46 0 0</inkml:trace>
  <inkml:trace contextRef="#ctx0" brushRef="#br0" timeOffset="918.006">598 320 6912 0 0,'0'0'314'0'0,"0"0"-6"0"0,6 4-186 0 0,14 9 5359 0 0,1-7-4650 0 0,-10-4-305 0 0,1-1 577 0 0,-12-2-1086 0 0,0 1 0 0 0,0 0-1 0 0,1 0 1 0 0,-1 0 0 0 0,0 0-1 0 0,0 0 1 0 0,0-1 0 0 0,0 1-1 0 0,0 0 1 0 0,0 0 0 0 0,0 0-1 0 0,0 0 1 0 0,0-1 0 0 0,0 1-1 0 0,0 0 1 0 0,0 0 0 0 0,0 0-1 0 0,0 0 1 0 0,0-1 0 0 0,-1 1-1 0 0,1 0 1 0 0,0 0 0 0 0,0 0-1 0 0,0 0 1 0 0,0 0 0 0 0,0-1-1 0 0,0 1 1 0 0,0 0 0 0 0,0 0-1 0 0,0 0 1 0 0,-1 0 0 0 0,1 0-1 0 0,0 0 1 0 0,0 0 0 0 0,0 0-1 0 0,0-1 1 0 0,0 1 0 0 0,-1 0-1 0 0,1 0 1 0 0,0 0 0 0 0,0 0-1 0 0,0 0 1 0 0,0 0 0 0 0,0 0-1 0 0,-1 0-15 0 0,2-1 51 0 0,0-1 1 0 0,0 1 0 0 0,0-1 0 0 0,0 1 0 0 0,0 0 0 0 0,1 0 0 0 0,-1 0 0 0 0,0 0 0 0 0,2-1-53 0 0,1-1 97 0 0,-2 0-56 0 0,0 0 0 0 0,0 0-1 0 0,-1 0 1 0 0,1 0 0 0 0,-1 0 0 0 0,1 0 0 0 0,-1-1-41 0 0,8-13 91 0 0,-8 14-86 0 0,0 0 0 0 0,0 0 0 0 0,0 0 0 0 0,0 0-1 0 0,0 0 1 0 0,-1 0 0 0 0,0 0 0 0 0,1-1 0 0 0,-1 1 0 0 0,0 0 0 0 0,-1 0-1 0 0,1 0 1 0 0,0 0 0 0 0,-1-2-5 0 0,0 2-35 0 0,0-1 1 0 0,1 1-1 0 0,0-1 0 0 0,0 1 0 0 0,0-1 0 0 0,0 1 0 0 0,1-1 1 0 0,-1 1-1 0 0,2-3 35 0 0,-2 5-19 0 0,0 0 0 0 0,1 1 0 0 0,-1-1-1 0 0,0 0 1 0 0,0 0 0 0 0,1 1 0 0 0,-1-1 0 0 0,0 0 0 0 0,0 0 0 0 0,0 1 0 0 0,0-1 0 0 0,0 0 0 0 0,0 0 0 0 0,0 0-1 0 0,-1 0 20 0 0,1 1-12 0 0,-1-1 1 0 0,1 1-1 0 0,-1-1 0 0 0,1 1 0 0 0,-1 0 0 0 0,1-1 0 0 0,-1 1 0 0 0,0-1 0 0 0,1 1 0 0 0,-1 0 0 0 0,0-1 0 0 0,1 1 0 0 0,-1 0 0 0 0,0 0 0 0 0,1 0 0 0 0,-1 0 0 0 0,0 0 0 0 0,0-1 0 0 0,1 1 0 0 0,-1 0 0 0 0,0 1 0 0 0,1-1 0 0 0,-1 0 0 0 0,0 0 0 0 0,0 0 0 0 0,1 0 0 0 0,-1 0 1 0 0,0 1 11 0 0,0-1-1 0 0,0 0 1 0 0,0 0 0 0 0,1 0 0 0 0,-1 1 0 0 0,0-1 0 0 0,0 0 0 0 0,0 1 0 0 0,1-1 0 0 0,-1 0 0 0 0,0 1 0 0 0,1-1 0 0 0,-1 1 0 0 0,0-1 0 0 0,1 1 0 0 0,-1-1 0 0 0,1 1 0 0 0,-1-1 0 0 0,0 1 0 0 0,1 0 0 0 0,0-1 0 0 0,-1 1 0 0 0,1 0 0 0 0,-1-1 0 0 0,1 1 0 0 0,-4 20 44 0 0,1-1 68 0 0,2-18-96 0 0,0 0 0 0 0,0 0 0 0 0,0 1 0 0 0,1-1 0 0 0,-1 1 0 0 0,1-1 0 0 0,0 0-1 0 0,-1 1 1 0 0,1-1 0 0 0,0 1 0 0 0,0-1 0 0 0,0 1 0 0 0,1-1 0 0 0,-1 0-1 0 0,1 1 1 0 0,-1-1 0 0 0,1 1 0 0 0,0-1 0 0 0,0 0 0 0 0,0 1-16 0 0,0-2 17 0 0,-1 1-1 0 0,0-1 1 0 0,1 1 0 0 0,-1 0 0 0 0,0-1 0 0 0,0 1 0 0 0,0 0-1 0 0,0-1 1 0 0,0 2-17 0 0,0-1 12 0 0,0-1 1 0 0,-1 0-1 0 0,1 1 0 0 0,1-1 0 0 0,-1 0 1 0 0,0 1-1 0 0,0-1 0 0 0,0 0 0 0 0,1 0 1 0 0,-1 1-1 0 0,1-1 0 0 0,-1 0 0 0 0,1 1-12 0 0,8 15 344 0 0,1 0 0 0 0,11 12-344 0 0,-21-28 4 0 0,1 0-1 0 0,-1 0 1 0 0,1-1 0 0 0,-1 1-1 0 0,1 0 1 0 0,0 0-1 0 0,0-1 1 0 0,-1 1-1 0 0,1-1 1 0 0,0 1-1 0 0,0-1 1 0 0,-1 1-1 0 0,1-1 1 0 0,0 1-1 0 0,0-1 1 0 0,0 0-1 0 0,0 0 1 0 0,0 1-1 0 0,0-1 1 0 0,0 0-1 0 0,0 0 1 0 0,0 0-1 0 0,0 0-3 0 0,2 0 7 0 0,-1 0 2 0 0,0 0 0 0 0,0 0-1 0 0,0 0 1 0 0,0-1-1 0 0,0 1 1 0 0,0-1-1 0 0,0 1 1 0 0,0-1-1 0 0,0 0 1 0 0,0 0-1 0 0,0 0 1 0 0,0 0-1 0 0,0 0 1 0 0,0 0-1 0 0,-1 0 1 0 0,1-1-1 0 0,-1 1 1 0 0,1-1-1 0 0,-1 1 1 0 0,1-1-1 0 0,-1 0 1 0 0,0 1-9 0 0,7-9 21 0 0,-1 0 1 0 0,0-1-1 0 0,1-3-21 0 0,-5 8-44 0 0,6-10-416 0 0,-1-1-1 0 0,-1 0 1 0 0,-1-2 460 0 0,8-16-1000 0 0,-14 34 982 0 0,0 1-1 0 0,0-1 1 0 0,0 1-1 0 0,1-1 1 0 0,-1 1-1 0 0,0-1 1 0 0,0 1-1 0 0,1-1 1 0 0,-1 1-1 0 0,0-1 1 0 0,1 1-1 0 0,-1 0 1 0 0,1-1-1 0 0,-1 1 1 0 0,0 0-1 0 0,1-1 1 0 0,-1 1 0 0 0,1 0-1 0 0,-1-1 1 0 0,1 1-1 0 0,-1 0 1 0 0,1 0-1 0 0,-1 0 1 0 0,1 0-1 0 0,-1-1 1 0 0,1 1-1 0 0,-1 0 1 0 0,1 0-1 0 0,0 0 1 0 0,-1 0-1 0 0,1 0 1 0 0,-1 0 18 0 0,2 1 17 0 0,-1-1 0 0 0,1 1 1 0 0,-1-1-1 0 0,1 1 0 0 0,-1 0 0 0 0,1 0 0 0 0,-1 0 1 0 0,1-1-1 0 0,-1 1 0 0 0,0 0 0 0 0,1 1-17 0 0,2 2 103 0 0,0 0 0 0 0,0 0 0 0 0,-1 1-1 0 0,0-1 1 0 0,0 1 0 0 0,0-1 0 0 0,0 2-103 0 0,26 74 1002 0 0,-24-68-845 0 0,-3-6-26 0 0,0-1 0 0 0,0 1-1 0 0,-1 0 1 0 0,1-1 0 0 0,-1 1-1 0 0,0 1-130 0 0,-1-5 176 0 0,0-2 0 0 0,0 0 23 0 0,0 0 94 0 0,0 0 41 0 0,-1 0-273 0 0,0-1 0 0 0,0 1 0 0 0,0-1 0 0 0,0 1 0 0 0,1-1-1 0 0,-1 1 1 0 0,0-1 0 0 0,1 0 0 0 0,-1 1 0 0 0,0-1 0 0 0,1 0 0 0 0,-1 0 0 0 0,1 1 0 0 0,-1-1 0 0 0,1 0 0 0 0,-1 0 0 0 0,1 0 0 0 0,0 0 0 0 0,-1 1 0 0 0,1-1 0 0 0,0 0 0 0 0,0 0 0 0 0,0 0 0 0 0,-1 0 0 0 0,1 0 0 0 0,0-1-61 0 0,0-29 75 0 0,1 22-14 0 0,0-21-312 0 0,2 1 1 0 0,2-1-1 0 0,0 1 0 0 0,2 0 1 0 0,4-8 250 0 0,-3 10-534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55:54.7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1176 42 4608 0 0,'4'-1'201'0'0,"0"0"0"0"0,1 0 0 0 0,-1 0 0 0 0,0 0 1 0 0,0-1-1 0 0,0 0 0 0 0,0 1 0 0 0,-1-1 0 0 0,1-1 0 0 0,0 1 0 0 0,0-1-201 0 0,20-11 2268 0 0,-24 14-2220 0 0,1 0 1 0 0,-1 0 0 0 0,0 0-1 0 0,1 0 1 0 0,-1 0 0 0 0,0-1-1 0 0,1 1 1 0 0,-1 0 0 0 0,0 0-1 0 0,1 0 1 0 0,-1-1 0 0 0,0 1-1 0 0,1 0 1 0 0,-1 0-1 0 0,0-1 1 0 0,1 1 0 0 0,-1 0-1 0 0,0-1 1 0 0,0 1 0 0 0,0 0-1 0 0,1-1 1 0 0,-1 1 0 0 0,0-1-49 0 0,-7-1 2129 0 0,-15 4 863 0 0,-22 9-2992 0 0,23-5 0 0 0,0 0 0 0 0,-1-1 0 0 0,-1-2 0 0 0,-60 17 0 0 0,-45 7 0 0 0,120-25 0 0 0,1 0 0 0 0,0 1 0 0 0,0 0 0 0 0,-4 2 0 0 0,-24 8 0 0 0,13-7 0 0 0,0 1 0 0 0,1 1 0 0 0,-6 4 0 0 0,-14 9 0 0 0,22-11 0 0 0,1-1 0 0 0,-6 1 0 0 0,19-8 0 0 0,1 0 0 0 0,-1 0 0 0 0,1 1 0 0 0,0 0 0 0 0,0 0 0 0 0,0 0 0 0 0,-3 4 0 0 0,-10 7 0 0 0,-34 32 0 0 0,32-25 0 0 0,1-2 0 0 0,8-10 0 0 0,0 0 0 0 0,1 1 0 0 0,0 0 0 0 0,1 1 0 0 0,-7 9 0 0 0,2-4 0 0 0,0 0 0 0 0,-8 7 0 0 0,-17 19 0 0 0,3 1 1439 0 0,-22 19-1439 0 0,30-28 608 0 0,21-28-608 0 0,0 1 0 0 0,1-1 0 0 0,-1 1 0 0 0,1 1 0 0 0,-15 19 0 0 0,8-12 0 0 0,-2 3 0 0 0,8-13 0 0 0,1 1 0 0 0,0-1 0 0 0,0 1 0 0 0,0 0 0 0 0,1 0 0 0 0,0 1 0 0 0,-3 5 0 0 0,-1-1 0 0 0,3-7 0 0 0,5-4 0 0 0,-1-1 0 0 0,1 0 0 0 0,0 0 0 0 0,0 0 0 0 0,0 1 0 0 0,0-1 0 0 0,0 0 0 0 0,0 0 0 0 0,0 0 0 0 0,0 1 0 0 0,0-1 0 0 0,0 0 0 0 0,1 0 0 0 0,-1 1 0 0 0,0-1 0 0 0,1 0 0 0 0,-1 0 0 0 0,2-14 0 0 0,-3 11-6 0 0,0 4-8 0 0,1-1-1 0 0,0 0 1 0 0,0 1-1 0 0,-1-1 0 0 0,1 0 1 0 0,0 0-1 0 0,0 1 0 0 0,0-1 1 0 0,0 0-1 0 0,0 1 0 0 0,0-1 1 0 0,0 0-1 0 0,0 0 0 0 0,0 1 1 0 0,0-1-1 0 0,0 0 1 0 0,0 0-1 0 0,0 1 0 0 0,1-1 1 0 0,-1 0-1 0 0,0 1 0 0 0,1-1 1 0 0,-1 0-1 0 0,0 1 0 0 0,1-1 1 0 0,-1 1-1 0 0,1-1 15 0 0,-1 0-64 0 0,1 0 0 0 0,-1 0 0 0 0,0 0-1 0 0,1 1 1 0 0,-1-1 0 0 0,0 0 0 0 0,0 0 0 0 0,0 0-1 0 0,0 0 1 0 0,0 0 0 0 0,0 0 0 0 0,0 0-1 0 0,0 0 1 0 0,0 0 0 0 0,0 0 64 0 0,1-14-611 0 0,0 13 610 0 0,-1 0 0 0 0,1 0 1 0 0,-1 0-1 0 0,0 0 1 0 0,0 0-1 0 0,0 0 0 0 0,0 0 1 0 0,0 0-1 0 0,0 0 1 0 0,0 0-1 0 0,-1 0 0 0 0,1 0 1 0 0,-1 0-1 0 0,0 0 1 0 0,1 0-1 0 0,-1 0 0 0 0,0 0 1 0 0,0 0-1 0 0,0 1 1 0 0,0-1-1 0 0,-1 0 0 0 0,1 1 1 0 0,0-1-1 0 0,-1 1 1 0 0,1-1-1 0 0,-1 1 1 0 0,-1-1 0 0 0,1 0 0 0 0,2 1 0 0 0,1 0 0 0 0,-1 1 0 0 0,1 0 0 0 0,-1-1 0 0 0,1 1 0 0 0,-1-1 0 0 0,0 1 0 0 0,1-1 0 0 0,-1 1 0 0 0,0-1 0 0 0,0 1 0 0 0,1-1 0 0 0,-1 1 0 0 0,0-1 0 0 0,0 1 0 0 0,1-1 0 0 0,-1 1 0 0 0,0-1 0 0 0,0 0 0 0 0,0 1 0 0 0,0-1 0 0 0,0 1 0 0 0,0-1 0 0 0,0 0 0 0 0,0 1 0 0 0,0-1 0 0 0,2-5 0 0 0,1 2 64 0 0,-3 3 273 0 0,0 1 138 0 0,0 0 32 0 0,0 0-64 0 0,-1 5-415 0 0,0 0-1 0 0,0 0 1 0 0,1 0-1 0 0,-1 0 1 0 0,1 0-1 0 0,0 3-27 0 0,0-4-4 0 0,-1-1 0 0 0,0 1 0 0 0,0 0 0 0 0,0-1 0 0 0,-1 0 0 0 0,1 1 0 0 0,-1-1 0 0 0,0 1 4 0 0,1-2 36 0 0,0-1 1 0 0,0 0-1 0 0,1 1 1 0 0,-1-1 0 0 0,1 1-1 0 0,-1-1 1 0 0,1 1-1 0 0,-1-1 1 0 0,1 1-1 0 0,0-1 1 0 0,0 1 0 0 0,0-1-1 0 0,-1 2-36 0 0,1 1 80 0 0,-1 1 0 0 0,1-1 0 0 0,-1 0 0 0 0,0 1 0 0 0,-1-1 0 0 0,1 0 0 0 0,-1 0 0 0 0,0 1 0 0 0,0-1-80 0 0,0-3-95 0 0,0 1 0 0 0,0 0 0 0 0,-1-1 0 0 0,1 1 0 0 0,0-1-1 0 0,-1 0 1 0 0,1 0 0 0 0,-1 0 0 0 0,1 0 0 0 0,-1 0 0 0 0,-1 0 95 0 0,-2 1-45 0 0,-1 2 32 0 0,7-1 9 0 0,14 2 7 0 0,-4-3-5 0 0,0-1 2 0 0,8-1 0 0 0,0-2 334 0 0,0 0 0 0 0,0-1 0 0 0,0-1 0 0 0,-1 0 0 0 0,1-2 0 0 0,2-1-334 0 0,37-11-12 0 0,-44 15 12 0 0,1 0 0 0 0,-1-1 0 0 0,0-1 0 0 0,3-1 0 0 0,0 1-1293 0 0,2 2-5173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07:36.4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193 524 11144 0 0,'6'-8'234'0'0,"-4"4"-94"0"0,1 0 1 0 0,0 0-1 0 0,0 1 0 0 0,0-1 0 0 0,0 1 0 0 0,0 0 1 0 0,3-2-141 0 0,0 1 96 0 0,0 0 1 0 0,-1 0-1 0 0,0 0 1 0 0,0-1-1 0 0,3-3-96 0 0,16-14 675 0 0,-18 17-340 0 0,1-1 1 0 0,-1 0-1 0 0,-1 0 1 0 0,1-1-1 0 0,-1 1 1 0 0,2-5-336 0 0,4-4 604 0 0,-11 14-450 0 0,2-9 254 0 0,-1 10-400 0 0,-1 0-1 0 0,0 0 0 0 0,0 0 1 0 0,0-1-1 0 0,0 1 0 0 0,1 0 1 0 0,-1-1-1 0 0,0 1 0 0 0,0 0 0 0 0,0 0 1 0 0,0-1-1 0 0,0 1 0 0 0,0 0 1 0 0,0 0-1 0 0,0-1 0 0 0,0 1 1 0 0,0 0-1 0 0,0-1 0 0 0,0 1 1 0 0,0 0-1 0 0,0 0 0 0 0,0-1 1 0 0,0 1-1 0 0,0 0 0 0 0,0-1 0 0 0,-1 1 1 0 0,1 0-1 0 0,0 0 0 0 0,0-1 1 0 0,0 1-1 0 0,0 0 0 0 0,-1 0 1 0 0,1 0-1 0 0,0-1 0 0 0,0 1 1 0 0,-1 0-9 0 0,0-1 77 0 0,1 1 18 0 0,-18-7 558 0 0,12 5-599 0 0,1 0 1 0 0,-1 1-1 0 0,0 0 0 0 0,0 0 1 0 0,0 0-1 0 0,-4 1-53 0 0,4 0 38 0 0,1-1 0 0 0,0 1 0 0 0,-1-1-1 0 0,1 0 1 0 0,-5-2-38 0 0,8 3 7 0 0,0-1 0 0 0,0 1 0 0 0,0 0 0 0 0,-1 0 0 0 0,1 0-1 0 0,0 0 1 0 0,0 0 0 0 0,0 1-7 0 0,-13-1-2 0 0,13 0 16 0 0,0 0 0 0 0,-1 0 0 0 0,1 0 0 0 0,-1 0 0 0 0,1 1 0 0 0,-1-1 0 0 0,-1 2-14 0 0,2-2 17 0 0,0 1-1 0 0,0-1 0 0 0,0 1 1 0 0,0-1-1 0 0,0 0 0 0 0,-1 0 0 0 0,1 0 1 0 0,0 0-1 0 0,0 0 0 0 0,0 0 1 0 0,-1-1-17 0 0,-2 1 21 0 0,1 0 1 0 0,0 0-1 0 0,-1 0 1 0 0,1 0-1 0 0,0 1 1 0 0,-1 0-1 0 0,1 0 1 0 0,0 0 0 0 0,0 0-1 0 0,-1 1 1 0 0,1-1-1 0 0,-3 3-21 0 0,-14 4 126 0 0,16-6-122 0 0,1-1 1 0 0,-1 1 0 0 0,1 0-1 0 0,0 1 1 0 0,0-1-1 0 0,0 1 1 0 0,0 0 0 0 0,0 0-1 0 0,1 0 1 0 0,-1 1 0 0 0,1-1-1 0 0,0 1 1 0 0,0 0-1 0 0,0-1 1 0 0,1 1 0 0 0,-1 1-1 0 0,1-1 1 0 0,0 0 0 0 0,0 1-1 0 0,1-1 1 0 0,-1 1-1 0 0,1-1 1 0 0,0 1 0 0 0,0 0-1 0 0,0-1 1 0 0,1 1-1 0 0,0 0 1 0 0,0 4-5 0 0,1 0-13 0 0,0 0 0 0 0,0-1 0 0 0,1 1 0 0 0,1 0 0 0 0,-1-1-1 0 0,3 5 14 0 0,-1-5 0 0 0,-1-1 0 0 0,2 1 0 0 0,2 4 0 0 0,5 8 0 0 0,-9-16 8 0 0,0 1 0 0 0,0-2 0 0 0,0 1 0 0 0,0 0 0 0 0,0 0 0 0 0,1-1 0 0 0,0 0 0 0 0,0 0 0 0 0,0 0 0 0 0,0 0 0 0 0,0-1 0 0 0,0 1 0 0 0,1-1 0 0 0,-1 0 0 0 0,1-1 0 0 0,-1 1 0 0 0,1-1 0 0 0,0 1 0 0 0,0-2 0 0 0,-1 1 0 0 0,4 0-8 0 0,9 0 122 0 0,0 0 0 0 0,0-2 1 0 0,0 0-1 0 0,0-1 0 0 0,9-2-122 0 0,-20 3 82 0 0,0 0 1 0 0,0-1-1 0 0,0 0 0 0 0,0 0 0 0 0,-1-1 1 0 0,1 1-1 0 0,-1-1 0 0 0,0 0 0 0 0,0 0 1 0 0,0-1-1 0 0,0 0 0 0 0,0 0 0 0 0,-1 0 1 0 0,1-1-83 0 0,-2 1 55 0 0,0 1 1 0 0,-1 0 0 0 0,1 0-1 0 0,-1-1 1 0 0,0 1 0 0 0,0-1-1 0 0,-1 0 1 0 0,1 0 0 0 0,-1 0 0 0 0,0 1-1 0 0,0-1 1 0 0,0-1 0 0 0,0 1-1 0 0,-1 0 1 0 0,1 0 0 0 0,-1 0 0 0 0,0 0-1 0 0,0 0 1 0 0,-1 0 0 0 0,1 0-1 0 0,-1-1-55 0 0,-1-3 15 0 0,-1 0 0 0 0,1 0 0 0 0,-1 1 0 0 0,-1-1-1 0 0,1 1 1 0 0,-1 0 0 0 0,-1 0 0 0 0,1 0 0 0 0,-1 1-1 0 0,-6-6-14 0 0,5 3 0 0 0,-2 0 0 0 0,1 1 0 0 0,-1 0 0 0 0,0 0 0 0 0,-1 1 0 0 0,1 0 0 0 0,-2 1 0 0 0,1 0 0 0 0,-1 0 0 0 0,-4-1 0 0 0,9 5-14 0 0,0 1-19 0 0,-3 2 14 0 0,7-1 27 0 0,1 0-239 0 0,0 0-130 0 0,15 0-1735 0 0,4 4-3859 0 0,-7-6 89 0 0</inkml:trace>
  <inkml:trace contextRef="#ctx0" brushRef="#br0" timeOffset="599.605">568 272 11376 0 0,'13'-6'70'0'0,"-9"4"58"0"0,0 1 0 0 0,0-1 0 0 0,0 1-1 0 0,0 0 1 0 0,0 0 0 0 0,1 0-1 0 0,-1 0 1 0 0,0 1 0 0 0,1 0 0 0 0,1 0-128 0 0,-5 0 560 0 0,0-1-430 0 0,-1 1 0 0 0,0 0 0 0 0,0 0 0 0 0,0 0 0 0 0,1 0 0 0 0,-1 0 0 0 0,0 0 0 0 0,0 0 0 0 0,1 0 1 0 0,-1 0-1 0 0,0 0 0 0 0,0 0 0 0 0,1 0 0 0 0,-1 0 0 0 0,0 0 0 0 0,0 0 0 0 0,0 0 0 0 0,1 0 0 0 0,-1 1 0 0 0,0-1 1 0 0,0 0-1 0 0,0 0 0 0 0,1 0 0 0 0,-1 0 0 0 0,0 0 0 0 0,0 0 0 0 0,0 1 0 0 0,1-1-130 0 0,-3 3 176 0 0,1 1 44 0 0,-1 1 0 0 0,-1-1 0 0 0,1 1 1 0 0,0-1-1 0 0,-1 0 0 0 0,0 0 0 0 0,0 0 0 0 0,-1 0-220 0 0,-17 19 793 0 0,-29 32 262 0 0,39-42-891 0 0,5-6-98 0 0,1-1 1 0 0,0 1-1 0 0,1 0 1 0 0,-1 0-1 0 0,1 0 1 0 0,-1 4-67 0 0,3-6 15 0 0,-3 8 26 0 0,0 0 1 0 0,0 0-1 0 0,1 0 0 0 0,1 0 0 0 0,0 2-41 0 0,3-12 10 0 0,0-1 0 0 0,0 1 0 0 0,0-1-1 0 0,0 1 1 0 0,0-1 0 0 0,1 1 0 0 0,-1-1-1 0 0,1 0 1 0 0,-1 1 0 0 0,1-1 0 0 0,0 0-1 0 0,0 1 1 0 0,0-1 0 0 0,0 0 0 0 0,1 0-1 0 0,-1 0 1 0 0,1 0 0 0 0,-1 0 0 0 0,1 0-1 0 0,-1 0 1 0 0,1 0 0 0 0,0-1-1 0 0,0 1 1 0 0,1 0-10 0 0,1 1 11 0 0,0-1 1 0 0,0 0-1 0 0,0 0 0 0 0,0 0 0 0 0,0-1 0 0 0,0 1 0 0 0,1-1 1 0 0,-1 0-1 0 0,0 0 0 0 0,1-1 0 0 0,-1 1 0 0 0,4-1-11 0 0,0 0 10 0 0,0 0 0 0 0,0 0-1 0 0,0-1 1 0 0,-1 0 0 0 0,1-1-1 0 0,-1 1 1 0 0,1-1 0 0 0,3-2-10 0 0,14-6 84 0 0,-1 0 0 0 0,-1-1 1 0 0,0-2-1 0 0,7-5-84 0 0,-18 10 44 0 0,0-1 1 0 0,-1 0-1 0 0,0-1 0 0 0,0 0 0 0 0,-1-1 0 0 0,-1 0 0 0 0,0 0 0 0 0,5-9-44 0 0,9-15 100 0 0,-3-1 0 0 0,0-2 0 0 0,2-11-100 0 0,-8 14 48 0 0,9-37-48 0 0,-20 62-5 0 0,-1 0-1 0 0,0-1 0 0 0,-1 1 0 0 0,0-1 0 0 0,0 1 1 0 0,-1-1-1 0 0,-1 0 0 0 0,0 1 0 0 0,-1-7 6 0 0,1 11-2 0 0,-1-1 0 0 0,0 1 0 0 0,0-1-1 0 0,-1 1 1 0 0,0 0 0 0 0,0-1 2 0 0,2 7-13 0 0,0-1-1 0 0,0 0 1 0 0,-1 1 0 0 0,1-1-1 0 0,0 1 1 0 0,0-1 0 0 0,-1 1-1 0 0,1 0 1 0 0,0-1 0 0 0,-1 1-1 0 0,1 0 1 0 0,-1 0 0 0 0,1 0-1 0 0,0 0 1 0 0,-2 0 13 0 0,1 7-30 0 0,-1 0 0 0 0,1 0 1 0 0,-1 8 29 0 0,-1 3-83 0 0,0 0 31 0 0,1 0 0 0 0,1 0 0 0 0,0 13 52 0 0,0-10-7 0 0,0 39-131 0 0,6 53 138 0 0,-3-89 6 0 0,-1-24-6 0 0,2 42 0 0 0,2-1 0 0 0,5 17 0 0 0,4 38 12 0 0,-1-38 288 0 0,-12-54 394 0 0,0-3-2020 0 0,0 0-4897 0 0,-3-6-537 0 0</inkml:trace>
  <inkml:trace contextRef="#ctx0" brushRef="#br0" timeOffset="858.365">821 325 16272 0 0,'2'-12'365'0'0,"-1"10"56"0"0,-1 2 26 0 0,1-1-401 0 0,0 0 0 0 0,0 1-1 0 0,1-1 1 0 0,-1 1 0 0 0,0-1 0 0 0,0 1 0 0 0,0-1 0 0 0,1 1 0 0 0,-1 0 0 0 0,0 0 0 0 0,1 0-1 0 0,-1 0-45 0 0,20-2 151 0 0,0 2 0 0 0,0 1-1 0 0,11 2-150 0 0,3 0 388 0 0,-6 3-66 0 0,-25-5-275 0 0,0 0 0 0 0,0 0 0 0 0,-1 0 0 0 0,1-1 0 0 0,0 1 0 0 0,0-1 0 0 0,0 0-1 0 0,0 0 1 0 0,1-1-47 0 0,20-1 241 0 0,-1 0-1 0 0,1 1 1 0 0,4 1-241 0 0,-3 1 76 0 0,31-3 364 0 0,-28 1-1457 0 0,-1 0-4258 0 0,-14 1-990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55:55.5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106 111 6448 0 0,'0'0'297'0'0,"0"0"-9"0"0,0 0-117 0 0,0 0 205 0 0,0 0 110 0 0,0 0 24 0 0,0 0 2 0 0,0 0 0 0 0,0 0 0 0 0,0 0 0 0 0,0 0 0 0 0,0 0 0 0 0,-14-2 2560 0 0,11 2-2906 0 0,-1 0 1 0 0,1 1 0 0 0,0-1 0 0 0,0 1 0 0 0,0 0 0 0 0,0 0 0 0 0,0 0 0 0 0,0 1 0 0 0,0-1 0 0 0,0 0-1 0 0,1 1 1 0 0,-1 0 0 0 0,0 0 0 0 0,1 0 0 0 0,-1 0 0 0 0,-1 2-167 0 0,-4 4-4 0 0,1 1 1 0 0,0 0-1 0 0,1 0 0 0 0,-1 2 4 0 0,6-10 0 0 0,1 1 0 0 0,-1-1 0 0 0,1 1 0 0 0,0-1 0 0 0,-1 1 0 0 0,1 0 0 0 0,0-1 0 0 0,0 1 0 0 0,0-1 0 0 0,0 1 0 0 0,0 0 0 0 0,-1 12 0 0 0,1-12 0 0 0,-1 0 0 0 0,1 0 0 0 0,0 0 0 0 0,0 0 0 0 0,-1 0 0 0 0,2 0 0 0 0,-1 0 0 0 0,0 0 0 0 0,0 0 0 0 0,1 0 0 0 0,-1 0 0 0 0,1 0 0 0 0,-1 0 0 0 0,1 0 0 0 0,0 0 0 0 0,0 0 0 0 0,0 0 0 0 0,0-1 0 0 0,0 1 0 0 0,0 0 0 0 0,1-1 0 0 0,-1 1 0 0 0,0-1 0 0 0,1 1 0 0 0,-1-1 0 0 0,1 0 0 0 0,0 1 0 0 0,-1-1 0 0 0,1 0 0 0 0,0 0 0 0 0,0 0 0 0 0,4 2 0 0 0,1 0 0 0 0,-1 0 0 0 0,1 0 0 0 0,0-1 0 0 0,-1 0 0 0 0,1 0 0 0 0,0-1 0 0 0,4 1 0 0 0,-6-1 0 0 0,-1 1 0 0 0,1-1 0 0 0,-1 1 0 0 0,0 0 0 0 0,0 0 0 0 0,0 1 0 0 0,1 0 0 0 0,1 2 0 0 0,-5-4 0 0 0,0-1 0 0 0,-1 1 0 0 0,1 0 0 0 0,-1-1 0 0 0,1 1 0 0 0,-1 0 0 0 0,1 0 0 0 0,-1-1 0 0 0,0 1 0 0 0,1 0 0 0 0,-1 0 0 0 0,0 0 0 0 0,0 0 0 0 0,1-1 0 0 0,-1 1 0 0 0,0 0 0 0 0,0 0 0 0 0,0 0 0 0 0,0 0 0 0 0,0 0 0 0 0,0 0 0 0 0,0 0 0 0 0,-1-1 0 0 0,1 1 0 0 0,0 0 0 0 0,0 0 0 0 0,-1 0 0 0 0,1 0 0 0 0,0-1 0 0 0,-1 2 0 0 0,0 0 0 0 0,0 0 88 0 0,0 0-1 0 0,0 0 1 0 0,0 0-1 0 0,-1 0 1 0 0,1 0-1 0 0,-1 0 1 0 0,1 0-1 0 0,-1-1 1 0 0,0 1-1 0 0,1-1 1 0 0,-1 1-1 0 0,0-1 0 0 0,0 0 1 0 0,0 0-1 0 0,0 1 1 0 0,0-1-1 0 0,-1-1 1 0 0,1 1-1 0 0,0 0 1 0 0,0 0-1 0 0,-2-1-87 0 0,0 2 35 0 0,0-1 1 0 0,0 0-1 0 0,1 1 0 0 0,-1 0 0 0 0,0 0 0 0 0,-1 2-35 0 0,3-3 0 0 0,1 0 0 0 0,-1 0-1 0 0,1 0 1 0 0,-1 0 0 0 0,0 0-1 0 0,1-1 1 0 0,-1 1 0 0 0,0-1-1 0 0,0 1 1 0 0,1-1 0 0 0,-1 1-1 0 0,0-1 1 0 0,0 0 0 0 0,0 0-1 0 0,0 0 1 0 0,1 0 0 0 0,-1 0-1 0 0,0 0 1 0 0,0-1 0 0 0,-12 1-58 0 0,13 0-279 0 0,-1-1-374 0 0,-1-1 143 0 0,3 1-4162 0 0,5-3-883 0 0</inkml:trace>
  <inkml:trace contextRef="#ctx0" brushRef="#br0" timeOffset="383.934">261 139 11976 0 0,'0'0'266'0'0,"0"0"44"0"0,0 0 15 0 0,0 0-26 0 0,-1 1-198 0 0,-4 10 85 0 0,0 0 1 0 0,0 0-1 0 0,1 0 1 0 0,0 1-1 0 0,1-1 0 0 0,1 1 1 0 0,0 0-1 0 0,0 0 1 0 0,1 0-1 0 0,0 0 1 0 0,2 7-187 0 0,-1-17 0 0 0,0-1 0 0 0,0 0 0 0 0,0 0 0 0 0,0 0 0 0 0,0 0 0 0 0,0 0 0 0 0,0 0 0 0 0,0 0 0 0 0,1 0 0 0 0,-1 0 0 0 0,0 0 0 0 0,1 0 0 0 0,-1 0 0 0 0,1 0 0 0 0,-1 0 0 0 0,1-1 0 0 0,0 1 0 0 0,-1 0 0 0 0,1 0 0 0 0,0 0 0 0 0,-1-1 0 0 0,1 1 0 0 0,0 0 0 0 0,0-1 0 0 0,0 1 0 0 0,0-1 0 0 0,-1 1 0 0 0,1-1 0 0 0,0 1 0 0 0,0-1 0 0 0,0 1 0 0 0,0-1 0 0 0,0 0 0 0 0,3 1 0 0 0,-1 0 0 0 0,1-1 0 0 0,-1 1 0 0 0,1-1 0 0 0,0 0 0 0 0,-1 0 0 0 0,1 0 0 0 0,-1-1 0 0 0,1 1 0 0 0,-1-1 0 0 0,1 0 0 0 0,-1 0 0 0 0,1 0 0 0 0,-1 0 0 0 0,1-1 0 0 0,8-5 0 0 0,-10 7 0 0 0,-1-1 0 0 0,0 1 0 0 0,1-1 0 0 0,-1 0 0 0 0,0 1 0 0 0,1-1 0 0 0,-1 0 0 0 0,0 0 0 0 0,0 0 0 0 0,0 0 0 0 0,0 0 0 0 0,0 0 0 0 0,0 0 0 0 0,0 0 0 0 0,0-1 0 0 0,0 1 0 0 0,0 0 0 0 0,-1-1 0 0 0,1 1 0 0 0,0-1 0 0 0,-1 1 0 0 0,1-1 0 0 0,0 0 0 0 0,0 1 0 0 0,-1-1 0 0 0,1 0 0 0 0,0 1 0 0 0,1-1 0 0 0,-1 1 0 0 0,1-1 0 0 0,-1 0 0 0 0,0 1 0 0 0,0 0 0 0 0,0 0 0 0 0,0 0 0 0 0,0-1 0 0 0,0 1 0 0 0,-1 0 0 0 0,1-1 0 0 0,0 1 0 0 0,-1-1 0 0 0,1 1 0 0 0,-1-1 0 0 0,0 1 0 0 0,1-1 0 0 0,-1 1 0 0 0,0-2 0 0 0,0-5 0 0 0,0 8 2 0 0,0 0 0 0 0,0 0-1 0 0,0 0 1 0 0,0 0 0 0 0,0-1 0 0 0,0 1 0 0 0,0 0 0 0 0,0 0 0 0 0,0 0 0 0 0,0 0 0 0 0,0 0 0 0 0,0-1 0 0 0,1 1 0 0 0,-1 0 0 0 0,0 0 0 0 0,0 0 0 0 0,0 0 0 0 0,0 0 0 0 0,0-1 0 0 0,0 1 0 0 0,0 0 0 0 0,0 0 0 0 0,1 0 0 0 0,-1 0 0 0 0,0 0 0 0 0,0 0 0 0 0,0 0 0 0 0,0 0 0 0 0,0 0 0 0 0,1-1 0 0 0,-1 1 0 0 0,0 0 0 0 0,0 0 0 0 0,0 0 0 0 0,0 0 0 0 0,0 0 0 0 0,1 0 0 0 0,-1 0 0 0 0,0 0 0 0 0,0 0 0 0 0,0 0 0 0 0,0 0 0 0 0,1 0 0 0 0,-1 0 0 0 0,0 0 0 0 0,0 0 0 0 0,0 1 0 0 0,0-1 0 0 0,1 0 0 0 0,-1 0 0 0 0,0 0 0 0 0,0 0 0 0 0,0 0-2 0 0,6 3 337 0 0,-5-2-302 0 0,-1-1-1 0 0,0 0 1 0 0,1 0 0 0 0,-1 1-1 0 0,0-1 1 0 0,0 0 0 0 0,1 0-1 0 0,-1 1 1 0 0,0-1-1 0 0,0 0 1 0 0,1 1 0 0 0,-1-1-1 0 0,0 0 1 0 0,0 1-1 0 0,0-1 1 0 0,1 0 0 0 0,-1 1-1 0 0,0-1 1 0 0,0 1 0 0 0,0-1-1 0 0,0 0 1 0 0,0 1-35 0 0,0-1 29 0 0,0 1 1 0 0,0-1-1 0 0,0 1 1 0 0,0-1-1 0 0,1 0 1 0 0,-1 1-1 0 0,0-1 1 0 0,0 0-1 0 0,0 1 1 0 0,0-1-1 0 0,1 1 1 0 0,-1-1-1 0 0,0 0 1 0 0,0 0-1 0 0,1 1 1 0 0,-1-1-1 0 0,0 0 1 0 0,0 1-1 0 0,1-1 1 0 0,-1 0-1 0 0,0 0 1 0 0,1 0-1 0 0,-1 1-29 0 0,53 38 165 0 0,-50-38-165 0 0,0 1 0 0 0,0-1 0 0 0,0 0 0 0 0,1 0 0 0 0,-1-1 0 0 0,0 1 0 0 0,0 0-1 0 0,1-1 1 0 0,-1 0 0 0 0,1 0 0 0 0,-1 0 0 0 0,0 0 0 0 0,1-1 0 0 0,-1 1-1 0 0,0-1 1 0 0,2 0 0 0 0,-3 0-263 0 0,0 0-1 0 0,0 1 1 0 0,1-1-1 0 0,-1 0 1 0 0,0 0 0 0 0,0-1-1 0 0,0 1 1 0 0,0 0-1 0 0,0-1 264 0 0,4-3-5458 0 0</inkml:trace>
  <inkml:trace contextRef="#ctx0" brushRef="#br0" timeOffset="995.915">536 120 11976 0 0,'0'0'266'0'0,"0"0"44"0"0,0 0 15 0 0,0 0-26 0 0,1 1-198 0 0,0 0-100 0 0,0 0 0 0 0,1-1 0 0 0,-1 1-1 0 0,0 0 1 0 0,0 0 0 0 0,0 0 0 0 0,0 0 0 0 0,0 0 0 0 0,0 0-1 0 0,0 1 1 0 0,0-1 0 0 0,0 1-1 0 0,2 2 1 0 0,13 26 40 0 0,-7-13 354 0 0,-6-11-184 0 0,0 1 0 0 0,0 0 0 0 0,0 0 0 0 0,-1 0 0 0 0,1 5-211 0 0,8 23 549 0 0,-8-28-553 0 0,-1 0 1 0 0,0 1 0 0 0,0-1-1 0 0,0 7 4 0 0,3 12 86 0 0,0 9 967 0 0,-5-27-826 0 0,1-1-1 0 0,0 0 1 0 0,0 0-1 0 0,1 1-226 0 0,0 1 162 0 0,0 0 0 0 0,-1 0 0 0 0,0 0 0 0 0,0 0-1 0 0,-1 0 1 0 0,0 0 0 0 0,-1 0 0 0 0,0 0-1 0 0,-2 8-161 0 0,-5 4 608 0 0,4-15-608 0 0,4-6 0 0 0,0 0 0 0 0,-1 0 0 0 0,1 1 0 0 0,0-1 0 0 0,0 0 0 0 0,-1 0 0 0 0,1 1 0 0 0,0-1 0 0 0,-1 0 0 0 0,1 0 0 0 0,-1 0 0 0 0,1 1 0 0 0,0-1 0 0 0,-1 0 0 0 0,1 0 0 0 0,-1 0 0 0 0,1 0 0 0 0,0 0 0 0 0,-1 0 0 0 0,1 0 0 0 0,-1 0 0 0 0,1 0 0 0 0,0 0 0 0 0,-1 0 0 0 0,1 0 0 0 0,-1 0 0 0 0,1 0 0 0 0,0 0 0 0 0,-1-1 0 0 0,1 1 0 0 0,0 0 0 0 0,-1 0 0 0 0,1 0 0 0 0,0-1 0 0 0,-1 1 0 0 0,1 0 0 0 0,-1-1 0 0 0,-6-7 0 0 0,-1-7-246 0 0,7 14 143 0 0,0 0-1 0 0,0-1 1 0 0,0 1-1 0 0,0 0 1 0 0,0-1 0 0 0,0 1-1 0 0,1-1 1 0 0,-1 1-1 0 0,1-1 1 0 0,-1 1-1 0 0,1-2 104 0 0,-2-13-946 0 0,0 7 521 0 0,1 0 0 0 0,1 0 0 0 0,-1 0 0 0 0,1 1 0 0 0,1-2 425 0 0,0-15-799 0 0,-2 18 381 0 0,2 0 1 0 0,-1 0-1 0 0,1 0 0 0 0,0-1 418 0 0,1-15-1579 0 0,-2 18 1237 0 0,0 1 0 0 0,0 0 0 0 0,1-1 0 0 0,0 1 1 0 0,0 0-1 0 0,0-1 342 0 0,3-13-646 0 0,-3 13 440 0 0,1-1 0 0 0,-1 0 0 0 0,1 1 0 0 0,0-1 0 0 0,1 0 206 0 0,0 2 365 0 0,-1-1 0 0 0,1 0 0 0 0,0 1 0 0 0,0-1 0 0 0,1 1 0 0 0,-1 0 0 0 0,1 0 0 0 0,3-3-365 0 0,-4 5 208 0 0,0 0 0 0 0,0 0 0 0 0,0 0 0 0 0,0 1 0 0 0,0-1 1 0 0,0 1-1 0 0,0-1 0 0 0,0 1 0 0 0,1 0 0 0 0,0 0-208 0 0,-2 1 115 0 0,-1-1 0 0 0,1 1 0 0 0,0 0-1 0 0,-1 0 1 0 0,1 0 0 0 0,0 0 0 0 0,-1 0 0 0 0,1 0 0 0 0,0 1-1 0 0,-1-1 1 0 0,1 0 0 0 0,0 1 0 0 0,-1-1 0 0 0,1 1 0 0 0,-1 0 0 0 0,1 0-1 0 0,-1-1 1 0 0,1 1 0 0 0,-1 0 0 0 0,1 0 0 0 0,-1 0 0 0 0,0 1-115 0 0,1-1 264 0 0,2 2-181 0 0,-1-1 0 0 0,0 1 0 0 0,0 0 0 0 0,0 0 1 0 0,1 2-84 0 0,-3-3 110 0 0,0 0 0 0 0,0 0 0 0 0,0 0 0 0 0,0 0 0 0 0,-1 0 0 0 0,1 1 0 0 0,-1-1 0 0 0,1 0 0 0 0,-1 1 1 0 0,0-1-1 0 0,0 0 0 0 0,0 0 0 0 0,0 1 0 0 0,-1-1 0 0 0,1 0 0 0 0,-1 1 0 0 0,1-1 0 0 0,-1 1-110 0 0,-1 0 136 0 0,1 1 0 0 0,-1-1-1 0 0,0 0 1 0 0,0 0 0 0 0,0 0-1 0 0,-1 0 1 0 0,1 0 0 0 0,-1 0-1 0 0,1-1 1 0 0,-4 3-136 0 0,-6 3 137 0 0,-1 1 0 0 0,0-2 0 0 0,0 0 0 0 0,0 0 0 0 0,-6 0-137 0 0,-29 6-401 0 0,47-13 173 0 0,-1 1 0 0 0,1-1-1 0 0,-1 0 1 0 0,1 1 0 0 0,-1-1-1 0 0,1 0 1 0 0,-1 0 0 0 0,1 0 0 0 0,-1 0-1 0 0,1 0 229 0 0,0 0-131 0 0,1 0 1 0 0,0 0-1 0 0,-1 0 0 0 0,1 0 0 0 0,-1-1 0 0 0,1 1 0 0 0,0 0 0 0 0,-1 0 0 0 0,1 0 1 0 0,0 0-1 0 0,-1 0 0 0 0,1-1 0 0 0,0 1 0 0 0,-1 0 0 0 0,1 0 0 0 0,0-1 1 0 0,-1 1-1 0 0,1 0 0 0 0,0 0 0 0 0,0-1 0 0 0,-1 1 0 0 0,1 0 0 0 0,0-1 0 0 0,0 1 1 0 0,0 0-1 0 0,-1-1 0 0 0,1 1 0 0 0,0 0 0 0 0,0-1 0 0 0,0 1 0 0 0,0-1 1 0 0,0 1-1 0 0,0 0 0 0 0,0-1 0 0 0,0 1 0 0 0,0 0 0 0 0,0-1 0 0 0,0 0 131 0 0,4-8-2046 0 0</inkml:trace>
  <inkml:trace contextRef="#ctx0" brushRef="#br0" timeOffset="1284.471">888 139 13824 0 0,'1'1'77'0'0,"0"0"0"0"0,-1 1 0 0 0,1-1 0 0 0,-1 0 1 0 0,1 1-1 0 0,-1-1 0 0 0,1 0 0 0 0,-1 1 0 0 0,0-1 1 0 0,0 1-1 0 0,0-1 0 0 0,0 1 0 0 0,0-1 0 0 0,0 0 1 0 0,0 1-1 0 0,0-1 0 0 0,-1 1 0 0 0,1-1 0 0 0,-1 0 1 0 0,1 1-78 0 0,-2 16-32 0 0,4-4 32 0 0,0-9 0 0 0,-1 0 0 0 0,-1 1 0 0 0,1-1 0 0 0,-1 0 0 0 0,0 0 0 0 0,0 1 0 0 0,0-1 0 0 0,-1 0 0 0 0,0 1 0 0 0,0-2-2 0 0,1-1 1 0 0,0 1 0 0 0,0 0-1 0 0,0-1 1 0 0,0 1 0 0 0,1 0 0 0 0,-1 0 1 0 0,2 22 445 0 0,-2-17-210 0 0,0 1 0 0 0,1-1 0 0 0,0 0 0 0 0,0 0 0 0 0,1 1 0 0 0,0-1 0 0 0,2 2-235 0 0,4 23-42 0 0,-8-32 42 0 0,1 3 0 0 0,0-1 0 0 0,0 0 0 0 0,-1 1 0 0 0,0-1 0 0 0,0 1 0 0 0,0-1 0 0 0,0 3 0 0 0,0 12 0 0 0,1-16 0 0 0,-1-1 0 0 0,0 1 0 0 0,0 0 0 0 0,0 0 0 0 0,0 0 0 0 0,-1 0 0 0 0,0 2 0 0 0,1-4-1 0 0,-1 1 0 0 0,1 0-1 0 0,-1 0 1 0 0,1 0-1 0 0,0 0 1 0 0,0-1 0 0 0,0 1-1 0 0,0 0 1 0 0,0 0-1 0 0,0 0 1 0 0,0 0 1 0 0,0-2 12 0 0,1 1 1 0 0,-1-1-1 0 0,0 1 0 0 0,0-1 1 0 0,0 0-1 0 0,0 1 1 0 0,0-1-1 0 0,0 1 0 0 0,-1-1 1 0 0,1 0-1 0 0,0 1 0 0 0,0-1 1 0 0,0 0-1 0 0,0 1 1 0 0,0-1-1 0 0,0 0 0 0 0,-1 1 1 0 0,1-1-1 0 0,0 0 1 0 0,0 1-1 0 0,-1-1 0 0 0,1 0 1 0 0,0 1-1 0 0,0-1 0 0 0,-1 0 1 0 0,1 0-1 0 0,0 1 1 0 0,-1-1-1 0 0,1 0 0 0 0,0 0 1 0 0,-1 0-1 0 0,1 0 1 0 0,0 1-1 0 0,-1-1 0 0 0,1 0 1 0 0,0 0-1 0 0,-1 0-12 0 0,-1 1 83 0 0,1-1-1 0 0,-1 1 0 0 0,0-1 1 0 0,1 1-1 0 0,-1-1 1 0 0,0 0-1 0 0,0 0 1 0 0,0 0-1 0 0,0 0 0 0 0,1 0 1 0 0,-1 0-1 0 0,0 0 1 0 0,0 0-1 0 0,1-1 1 0 0,-1 1-1 0 0,0-1-82 0 0,0 1-206 0 0,1-1 0 0 0,-1 1 0 0 0,1-1 0 0 0,-1 1-1 0 0,1-1 1 0 0,-1 0 0 0 0,1 1 0 0 0,0-1 0 0 0,-1 0 0 0 0,1 0 0 0 0,0 0 0 0 0,0 0 0 0 0,0 0-1 0 0,0 0 1 0 0,0 0 0 0 0,0-1 0 0 0,0 1 0 0 0,0 0 0 0 0,0-1 206 0 0,-1-9-1533 0 0</inkml:trace>
  <inkml:trace contextRef="#ctx0" brushRef="#br0" timeOffset="4431.881">907 164 6448 0 0,'0'0'297'0'0,"0"0"-9"0"0,0 0-117 0 0,0 0 205 0 0,0 0 110 0 0,0 0 24 0 0,8-3 1538 0 0,-7 1-1815 0 0,0 1-203 0 0,-1 0 0 0 0,1 0-1 0 0,0 0 1 0 0,-1 0 0 0 0,1 0 0 0 0,0 0-1 0 0,0 0 1 0 0,0 0 0 0 0,0 1 0 0 0,0-1 0 0 0,0 0-1 0 0,0 1 1 0 0,0-1 0 0 0,0 0 0 0 0,1 1-30 0 0,3-4 494 0 0,-4 3 67 0 0,25-6 360 0 0,-24 6-921 0 0,0 1 0 0 0,0-1 0 0 0,0 1 0 0 0,0 0 0 0 0,0 0 0 0 0,0 0 0 0 0,0 0 0 0 0,0 0 0 0 0,0 0 0 0 0,0 0 0 0 0,0 0 0 0 0,0 1 0 0 0,0-1 0 0 0,0 1 0 0 0,0 0 0 0 0,-1-1 0 0 0,3 2 0 0 0,6 3 0 0 0,0-2 0 0 0,0 0 0 0 0,-9-3 0 0 0,0 0 0 0 0,1 1 0 0 0,-1-1 0 0 0,1 0 0 0 0,-1 1 0 0 0,0-1 0 0 0,1 1 0 0 0,-1 0 0 0 0,0-1 0 0 0,1 1 0 0 0,-1 0 0 0 0,0 0 0 0 0,0 0 0 0 0,0 0 0 0 0,0 0 0 0 0,0 0 0 0 0,0 0 0 0 0,0 0 0 0 0,0 0 0 0 0,0 0 0 0 0,0 1 0 0 0,-1-1 0 0 0,1 0 0 0 0,2 4 0 0 0,-3-4 0 0 0,1-1 0 0 0,-1 1 0 0 0,1 0 0 0 0,-1 0 0 0 0,1 0 0 0 0,-1-1 0 0 0,1 1 0 0 0,-1 0 0 0 0,0 0 0 0 0,0 0 0 0 0,1 0 0 0 0,-1 0 0 0 0,0 0 0 0 0,0 0 0 0 0,0 1 0 0 0,0 1 0 0 0,2 0 14 0 0,-3 1 140 0 0,-4 13 120 0 0,2-11-6 0 0,1 0-1 0 0,-1-1 1 0 0,0 0-1 0 0,0 1 1 0 0,0-1 0 0 0,-1 0-268 0 0,-19 13 0 0 0,20-16 0 0 0,1 0 0 0 0,-1 0 0 0 0,0 0 0 0 0,0-1 0 0 0,0 1 0 0 0,0-1 0 0 0,0 0 0 0 0,0 1 0 0 0,-4-1 0 0 0,-23 11 0 0 0,23-10 0 0 0,7-2-207 0 0,-1 0 1 0 0,0 0 0 0 0,0 0-1 0 0,0 0 1 0 0,0 0 0 0 0,0 0-1 0 0,0 0 1 0 0,0 0 0 0 0,0 0 0 0 0,0 0-1 0 0,0-1 1 0 0,1 1 0 0 0,-1 0-1 0 0,0-1 207 0 0,-1 1-1314 0 0,2 0-219 0 0</inkml:trace>
  <inkml:trace contextRef="#ctx0" brushRef="#br0" timeOffset="28811.159">1185 294 4608 0 0,'9'-27'1920'0'0,"-8"26"-1605"0"0,0-1 0 0 0,-1 1 0 0 0,1 0 0 0 0,-1 0 0 0 0,1 0 0 0 0,-1-1 0 0 0,1 1 0 0 0,-1 0 0 0 0,0-1 0 0 0,1 1 1 0 0,-1 0-1 0 0,0-1 0 0 0,0 0-315 0 0,0 1 442 0 0,7-7 1756 0 0,-4 14-1992 0 0,-1 1 0 0 0,0 0 1 0 0,-1 0-1 0 0,0 0 1 0 0,0 0-1 0 0,0 0 0 0 0,-1 1 1 0 0,0-1-1 0 0,-1 0 1 0 0,1 1-207 0 0,-1-5 0 0 0,1-1 0 0 0,0 1 0 0 0,0 0 0 0 0,0-1 0 0 0,0 1 0 0 0,1 0 0 0 0,-1-1 0 0 0,1 1 0 0 0,0 2 0 0 0,0-1 0 0 0,0 1 0 0 0,0-1 0 0 0,0 1 0 0 0,-1 0 0 0 0,0 0 0 0 0,0-1 0 0 0,0 1 0 0 0,0 0 0 0 0,-2 4 0 0 0,0-2 0 0 0,-8 6 0 0 0,4-11 0 0 0,4-2 0 0 0,1 0-12 0 0,1 1 0 0 0,-1-1 1 0 0,1 0-1 0 0,-1 1 1 0 0,1-1-1 0 0,-1 0 1 0 0,1 0-1 0 0,-1 0 1 0 0,1 0-1 0 0,-1 1 1 0 0,1-1-1 0 0,-1 0 1 0 0,1 0-1 0 0,-1 0 1 0 0,0 0-1 0 0,1 0 1 0 0,-1 0-1 0 0,1 0 1 0 0,-1 0-1 0 0,1-1 0 0 0,-1 1 1 0 0,1 0-1 0 0,-1 0 1 0 0,1 0-1 0 0,-1-1 1 0 0,1 1-1 0 0,-1 0 12 0 0,0-1-57 0 0,0 0 0 0 0,0 0 0 0 0,0 0 0 0 0,0 0 0 0 0,0 0 0 0 0,1 0 0 0 0,-1 0 0 0 0,0-1 0 0 0,1 1 0 0 0,-1 0 0 0 0,1 0 0 0 0,-1-1 57 0 0,0-1-100 0 0,0 0 0 0 0,0 0 1 0 0,0 0-1 0 0,1-1 1 0 0,-1 1-1 0 0,1 0 0 0 0,0-1 1 0 0,0 1-1 0 0,0 0 1 0 0,1-1 99 0 0,-1 1 0 0 0,0 0 0 0 0,1 0 0 0 0,0 0 0 0 0,-1 0 0 0 0,1 0 0 0 0,0 0 0 0 0,1 0 0 0 0,-1 0 0 0 0,1 1 0 0 0,-1-1 0 0 0,1 0 0 0 0,0 1 0 0 0,0-1 0 0 0,0 1 0 0 0,0 0 0 0 0,0-1 0 0 0,0 1 0 0 0,1 0 0 0 0,-1 0 0 0 0,1 1 0 0 0,0-1 0 0 0,-1 0 0 0 0,1 1 0 0 0,0 0 0 0 0,0 0 0 0 0,0-1 0 0 0,0 2 0 0 0,0-1 0 0 0,0 0 0 0 0,0 1 0 0 0,2-1 0 0 0,2 0 0 0 0,0 0 0 0 0,1 0 0 0 0,-1 1 0 0 0,0 0 0 0 0,7 1 0 0 0,7 1 0 0 0,-9-2 5 0 0,28-2-17 0 0,-36 2 19 0 0,-1 0-1 0 0,0-1 1 0 0,0 0-1 0 0,0 1 0 0 0,-1-1 1 0 0,1-1-1 0 0,0 1 0 0 0,0 0 1 0 0,0-1-1 0 0,-1 1 1 0 0,2-2-7 0 0,0 1 227 0 0,-3 2-154 0 0,-1-1 0 0 0,1 1 0 0 0,0 0 0 0 0,-1-1 0 0 0,1 1 0 0 0,0-1 1 0 0,-1 1-1 0 0,1-1 0 0 0,-1 1 0 0 0,1-1 0 0 0,-1 1 0 0 0,1-1 0 0 0,-1 0 0 0 0,1 1 1 0 0,-1-1-1 0 0,1 0 0 0 0,-1 1 0 0 0,0-1 0 0 0,0 0 0 0 0,1 1 0 0 0,-1-1-73 0 0,0 1 6 0 0,0-1 0 0 0,0 1 0 0 0,0 0-1 0 0,0-1 1 0 0,0 1 0 0 0,0 0 0 0 0,0-1-1 0 0,0 1 1 0 0,0 0 0 0 0,0-1 0 0 0,0 1-1 0 0,0 0 1 0 0,0-1 0 0 0,0 1 0 0 0,0 0 0 0 0,0 0-1 0 0,1-1 1 0 0,-1 1 0 0 0,0 0 0 0 0,0-1-1 0 0,0 1 1 0 0,1 0 0 0 0,-1 0 0 0 0,0-1 0 0 0,0 1-1 0 0,1 0 1 0 0,-1 0 0 0 0,0 0 0 0 0,0-1-6 0 0,2 0-2 0 0,-2 0 2 0 0,1 0 0 0 0,-1 1 0 0 0,0-1 0 0 0,0 1 0 0 0,0-1 0 0 0,0 1 0 0 0,0-1 0 0 0,0 0 0 0 0,0 1 0 0 0,0-1 0 0 0,0 1 0 0 0,0-1 0 0 0,-1 1 0 0 0,1-1 0 0 0,0 1 0 0 0,0-1 0 0 0,0 1 0 0 0,-1-1 0 0 0,1 0 0 0 0,0 1 0 0 0,-1 0 0 0 0,1-1 0 0 0,-1 0 0 0 0,-3-4 0 0 0,0-1 0 0 0,-3 0 0 0 0,-4 2 0 0 0,10 4 0 0 0,-1 0 0 0 0,1 1 0 0 0,0-1 0 0 0,-1 0 0 0 0,1 1 0 0 0,-1-1 0 0 0,1 1 0 0 0,0-1 0 0 0,-1 1 0 0 0,1 0 0 0 0,0-1 0 0 0,0 1 0 0 0,-1 0 0 0 0,1 0 0 0 0,0 0 0 0 0,0 0 0 0 0,0 0 0 0 0,0 0 0 0 0,-1 0 0 0 0,0 1 0 0 0,1-1 0 0 0,-1 1 0 0 0,1-1 0 0 0,0 1 0 0 0,0 0 0 0 0,-1 0 0 0 0,1-1 0 0 0,0 1 0 0 0,0 0 0 0 0,1 0 0 0 0,-1 0 0 0 0,0 0 0 0 0,1 0 0 0 0,-1 0 0 0 0,1 0 0 0 0,0 0 0 0 0,-1 0 0 0 0,1 1 0 0 0,0-1 0 0 0,0 0 0 0 0,-1 8 0 0 0,1-9 0 0 0,0 1 0 0 0,0-1 0 0 0,0 1 0 0 0,0-1 0 0 0,1 1 0 0 0,-1-1 0 0 0,0 1 0 0 0,1-1 0 0 0,-1 1 0 0 0,1-1 0 0 0,-1 1 0 0 0,1-1 0 0 0,0 1 0 0 0,-1-1 0 0 0,1 0 0 0 0,0 1 0 0 0,7 15 0 0 0,-7-14-140 0 0,0 0 0 0 0,1 0 0 0 0,-1 0 0 0 0,1 0 0 0 0,0-1 1 0 0,0 1-1 0 0,0-1 0 0 0,1 1 0 0 0,-1-1 0 0 0,1 1 0 0 0,-1-1 1 0 0,1 0-1 0 0,0 0 0 0 0,-1 0 0 0 0,1-1 0 0 0,2 2 140 0 0,0-2-4778 0 0</inkml:trace>
  <inkml:trace contextRef="#ctx0" brushRef="#br0" timeOffset="29160.937">1628 223 10136 0 0,'-5'-8'464'0'0,"4"7"-10"0"0,-10 10-204 0 0,-29 21 1726 0 0,28-18-1976 0 0,7-4 0 0 0,4 0 0 0 0,1-8 0 0 0,0 1 0 0 0,0 0 0 0 0,0 0 0 0 0,0-1 0 0 0,0 1 0 0 0,0 0 0 0 0,0 0 0 0 0,0-1 0 0 0,1 1 0 0 0,-1 0 0 0 0,0 0 0 0 0,1-1 0 0 0,-1 1 0 0 0,0 0 0 0 0,1-1 0 0 0,-1 1 0 0 0,1 0 0 0 0,-1-1 0 0 0,1 1 0 0 0,-1-1 0 0 0,1 1 0 0 0,0-1 0 0 0,-1 1 0 0 0,1-1 0 0 0,0 0 0 0 0,-1 1 0 0 0,1-1 0 0 0,0 0 0 0 0,-1 1 0 0 0,1-1 0 0 0,0 0 0 0 0,1 1 0 0 0,3 2 0 0 0,0 0 0 0 0,0 0 0 0 0,0-1 0 0 0,1 1 0 0 0,-1-1 0 0 0,1-1 0 0 0,1 1 0 0 0,11 4 0 0 0,-4-2 0 0 0,4 3 0 0 0,-18-7 0 0 0,1 1 0 0 0,0 0 0 0 0,-1 0 0 0 0,1 0 0 0 0,0-1 0 0 0,-1 1 0 0 0,1 0 0 0 0,-1 0 0 0 0,0 0 0 0 0,1 0 0 0 0,-1 0 0 0 0,0 0 0 0 0,1 0 0 0 0,-1 0 0 0 0,0 0 0 0 0,0 0 0 0 0,0 0 0 0 0,0 0 0 0 0,0 0 0 0 0,0 0 0 0 0,0 1 0 0 0,0-1 0 0 0,-1 0 0 0 0,1 0 0 0 0,0 0 0 0 0,-1 0 0 0 0,1 0 0 0 0,0 0 0 0 0,-1-1 0 0 0,1 1 0 0 0,-1 0 0 0 0,0 2 0 0 0,0-1 0 0 0,-1 1 0 0 0,1-1 0 0 0,-1 0 0 0 0,0 1 0 0 0,1-1 0 0 0,-1 0 0 0 0,0 0 0 0 0,0 0 0 0 0,-1 0 0 0 0,1-1 0 0 0,0 1 0 0 0,-1 0 0 0 0,1-1 0 0 0,-39 19 0 0 0,29-15 0 0 0,-5 1 14 0 0,14-5-25 0 0,1 0-1 0 0,-1 0 1 0 0,0 0 0 0 0,0 0 0 0 0,0 0 0 0 0,1 1 0 0 0,-1 0 11 0 0,1-1-338 0 0,-2-3-644 0 0,3 1 470 0 0</inkml:trace>
  <inkml:trace contextRef="#ctx0" brushRef="#br0" timeOffset="29501.653">1821 139 13824 0 0,'0'0'314'0'0,"0"0"46"0"0,0 0 22 0 0,-1 0-50 0 0,-2 1-323 0 0,1 0 0 0 0,0 0 0 0 0,-1 0 1 0 0,1 0-1 0 0,0 1 0 0 0,0-1 0 0 0,0 1 1 0 0,-1-1-1 0 0,2 1 0 0 0,-1 0 0 0 0,0-1 1 0 0,0 1-1 0 0,0 1-9 0 0,-7 7 4 0 0,-28 20-4 0 0,36-29 0 0 0,1-1 0 0 0,0 0 0 0 0,0 0 0 0 0,-1 1 0 0 0,1-1 0 0 0,0 0 0 0 0,0 0 0 0 0,0 1 0 0 0,-1-1 0 0 0,1 0 0 0 0,0 0 0 0 0,0 1 0 0 0,0-1 0 0 0,0 0 0 0 0,0 1 0 0 0,0-1 0 0 0,0 0 0 0 0,-1 1 0 0 0,1-1 0 0 0,0 0 0 0 0,0 1 0 0 0,0-1 0 0 0,0 0 0 0 0,0 1 0 0 0,1-1 0 0 0,-1 0 0 0 0,0 1 0 0 0,0-1 0 0 0,0 0 0 0 0,0 1 0 0 0,0-1 0 0 0,0 0 0 0 0,0 0 0 0 0,1 1 0 0 0,-1-1 0 0 0,0 0 0 0 0,0 1 0 0 0,0-1 0 0 0,1 3 0 0 0,0 0 0 0 0,0 0 0 0 0,0 0 0 0 0,0-1 0 0 0,1 1 0 0 0,-1 0 0 0 0,1 0 0 0 0,0-1 0 0 0,-1 1 0 0 0,1-1 0 0 0,0 0 0 0 0,1 1 0 0 0,-1-1 0 0 0,0 0 0 0 0,1 0 0 0 0,8 6 0 0 0,-1 0 0 0 0,2-1 0 0 0,0 0 0 0 0,7 4 0 0 0,-7-5 0 0 0,-10-4 0 0 0,1-1 0 0 0,-1 0 0 0 0,1 1 0 0 0,-1-1 0 0 0,0 1 0 0 0,0 0 0 0 0,1 1 0 0 0,10 6 0 0 0,-13-9 0 0 0,0 0 0 0 0,0 0 0 0 0,1 0 0 0 0,-1 1 0 0 0,0-1 0 0 0,0 0 0 0 0,1 0 0 0 0,-1 1 0 0 0,0-1 0 0 0,0 0 0 0 0,1 0 0 0 0,-1 1 0 0 0,0-1 0 0 0,0 0 0 0 0,0 1 0 0 0,0-1 0 0 0,0 0 0 0 0,1 0 0 0 0,-1 1 0 0 0,0-1 0 0 0,0 0 0 0 0,0 1 0 0 0,0-1 0 0 0,0 0 0 0 0,0 1 0 0 0,0-1 0 0 0,0 0 0 0 0,0 1 0 0 0,-2 2 0 0 0,0 0 0 0 0,0 0 0 0 0,-1 1 0 0 0,1-1 0 0 0,-1 0 0 0 0,0 0 0 0 0,0-1 0 0 0,0 1 0 0 0,0-1 0 0 0,-3 2 0 0 0,-32 19 0 0 0,36-21 0 0 0,-8 2-70 0 0,1 0 1 0 0,0-1 0 0 0,-11 3 69 0 0,-12 4-1184 0 0,24-7 672 0 0</inkml:trace>
  <inkml:trace contextRef="#ctx0" brushRef="#br0" timeOffset="29885.343">1962 267 11976 0 0,'0'0'546'0'0,"0"0"-10"0"0,12 8-322 0 0,-10-6-227 0 0,-2-1 18 0 0,1-1-1 0 0,-1 1 0 0 0,1-1 0 0 0,-1 0 0 0 0,1 1 0 0 0,-1-1 0 0 0,1 1 0 0 0,-1-1 0 0 0,1 0 0 0 0,-1 0 0 0 0,1 1 0 0 0,-1-1 0 0 0,1 0 0 0 0,0 0 0 0 0,-1 0 1 0 0,1 0-1 0 0,-1 0 0 0 0,1 1 0 0 0,0-1 0 0 0,-1 0 0 0 0,1 0-4 0 0,27 3 1967 0 0,-21-2-1952 0 0,1-4-13 0 0,0-1-3 0 0,21-12 1 0 0,-24 11 0 0 0,-5 4 0 0 0,1 0 0 0 0,-1 0 0 0 0,0 1 0 0 0,0-1 0 0 0,1 0 0 0 0,-1 0 0 0 0,0 0 0 0 0,0 1 0 0 0,0-1 0 0 0,0 0 0 0 0,0 0 0 0 0,0 0 0 0 0,0 0 0 0 0,0 0 0 0 0,0 1 0 0 0,0-1 0 0 0,0 0 0 0 0,-1 0 0 0 0,1 0 0 0 0,0 1 0 0 0,-1-2 0 0 0,1 2 0 0 0,0 0 0 0 0,-1-1 0 0 0,1 0 0 0 0,0 1 0 0 0,-1-1 0 0 0,1 1 0 0 0,-1 0 0 0 0,1-1 0 0 0,-1 1 0 0 0,1-1 0 0 0,-1 1 0 0 0,1 0 0 0 0,-1-1 0 0 0,1 1 0 0 0,-1 0 0 0 0,1 0 0 0 0,-1-1 0 0 0,0 1 0 0 0,1 0 0 0 0,-1 0 0 0 0,0 0 0 0 0,1 0 0 0 0,-1 0 0 0 0,0 0 0 0 0,1 0 0 0 0,-1 0 0 0 0,1 0 0 0 0,-1 0 0 0 0,0 0 0 0 0,1 0 0 0 0,-1 0 0 0 0,1 0 0 0 0,-6 0 0 0 0,0 1 0 0 0,0-1 0 0 0,0 1 0 0 0,0 0 0 0 0,0 0 0 0 0,0 1 0 0 0,-1 0 0 0 0,5-1 0 0 0,0-1 0 0 0,1 1 0 0 0,-1 0 0 0 0,0 0 0 0 0,0 0 0 0 0,0 0 0 0 0,1 1 0 0 0,-1-1 0 0 0,0 0 0 0 0,1 1 0 0 0,0-1 0 0 0,-1 1 0 0 0,1-1 0 0 0,0 1 0 0 0,-1 0 0 0 0,1 0 0 0 0,0-1 0 0 0,0 1 0 0 0,0 1 0 0 0,1-2 0 0 0,-1 0 0 0 0,1 0 0 0 0,0 0 0 0 0,-1 0 0 0 0,1 0 0 0 0,-1 0 0 0 0,0 0 0 0 0,1 0 0 0 0,-1 0 0 0 0,0 0 0 0 0,1 0 0 0 0,-1-1 0 0 0,0 1 0 0 0,0 0 0 0 0,-6 6 0 0 0,7-4 0 0 0,0-1 0 0 0,0-2 0 0 0,0 1 0 0 0,-1-1 0 0 0,1 1 0 0 0,0 0 0 0 0,0-1 0 0 0,-1 1 0 0 0,1-1 0 0 0,0 1 0 0 0,0 0 0 0 0,0-1 0 0 0,0 1 0 0 0,0 0 0 0 0,0-1 0 0 0,0 1 0 0 0,0-1 0 0 0,0 1 0 0 0,0 0 0 0 0,0-1 0 0 0,0 1 0 0 0,1 0 0 0 0,-1-1 0 0 0,0 1 0 0 0,0-1 0 0 0,2 3 0 0 0,-2-2 0 0 0,0 0 0 0 0,1 0 0 0 0,-1 0 0 0 0,0 1 0 0 0,1-1 0 0 0,0 0 0 0 0,-1 0 0 0 0,1 0 0 0 0,-1 0 0 0 0,1 0 0 0 0,0 0 0 0 0,0 0 0 0 0,0 0 0 0 0,0 0 0 0 0,0 0 0 0 0,1 0 0 0 0,1 2 0 0 0,-1-1 0 0 0,1-1 0 0 0,-1 1 0 0 0,0-1 0 0 0,1 1 0 0 0,-1-1 0 0 0,1 0 0 0 0,0 0 0 0 0,-1-1 0 0 0,1 1 0 0 0,0 0 0 0 0,1-1 0 0 0,8 3 0 0 0,-8-2-312 0 0,-1 0 0 0 0,1-1 0 0 0,0 0 1 0 0,-1 1-1 0 0,1-1 0 0 0,0-1 1 0 0,-1 1-1 0 0,2-1 312 0 0,5 0-1718 0 0,6-1-3054 0 0</inkml:trace>
  <inkml:trace contextRef="#ctx0" brushRef="#br0" timeOffset="30318.717">2355 153 11976 0 0,'-5'5'576'0'0,"-4"-2"-292"0"0,8-2-247 0 0,-1-1 0 0 0,1 0-1 0 0,-1 1 1 0 0,1-1 0 0 0,0 1 0 0 0,-1 0-1 0 0,1-1 1 0 0,0 1 0 0 0,0 0-1 0 0,-1 0 1 0 0,1 0 0 0 0,0 0-37 0 0,-5 4 1 0 0,1 0 0 0 0,-1-1 0 0 0,0 0 1 0 0,0 0-1 0 0,0 0 0 0 0,-1-1 0 0 0,1 0 0 0 0,-1 0 0 0 0,-2 0-1 0 0,7-2 1 0 0,-3 2-1 0 0,0 1 0 0 0,0 0 0 0 0,0-1 0 0 0,0 2 0 0 0,0-1 0 0 0,1 1 0 0 0,0-1 0 0 0,0 1 0 0 0,0 0 0 0 0,1 1 0 0 0,0-1 0 0 0,0 1 0 0 0,-1 0 0 0 0,4-4 44 0 0,0-1 1 0 0,0 0 0 0 0,0 0 0 0 0,0 0-1 0 0,0 0 1 0 0,0 1 0 0 0,0-1 0 0 0,0 0-1 0 0,0 0 1 0 0,1 0 0 0 0,-1 0 0 0 0,0 1-1 0 0,1-1 1 0 0,-1 0 0 0 0,1 1-45 0 0,2 10 761 0 0,-2-11-742 0 0,-1 0 1 0 0,0 1-1 0 0,1-1 1 0 0,-1 1 0 0 0,1-1-1 0 0,0 0 1 0 0,-1 1 0 0 0,1-1-1 0 0,0 0 1 0 0,0 0 0 0 0,0 0-1 0 0,0 0 1 0 0,0 0-1 0 0,0 0 1 0 0,0 0 0 0 0,0 0-1 0 0,1 0 1 0 0,-1 0 0 0 0,0 0-1 0 0,0-1 1 0 0,1 1 0 0 0,0 0-20 0 0,3 1 29 0 0,-1 0 0 0 0,1 0 1 0 0,-1-1-1 0 0,1 1 0 0 0,0-1 1 0 0,1 0-30 0 0,1 0 0 0 0,0-1 0 0 0,0 0 0 0 0,-1 0 0 0 0,1-1 0 0 0,0 0 0 0 0,5-1 0 0 0,-10-1 0 0 0,0 1 0 0 0,4-3 0 0 0,1 0 0 0 0,-1-1 0 0 0,0 0 0 0 0,2-3 0 0 0,-6 6 0 0 0,0 1 0 0 0,0-1 0 0 0,0 0 0 0 0,-1 0 0 0 0,1 0 0 0 0,-1 0 0 0 0,0 0 0 0 0,0-1 0 0 0,0 1 0 0 0,0 0 0 0 0,0-1 0 0 0,-1-1 0 0 0,2-7 0 0 0,-2 7 0 0 0,1-1 0 0 0,-1 1 0 0 0,1 0 0 0 0,-1 0 0 0 0,-1-1 0 0 0,0-2 0 0 0,-1-17 0 0 0,2 19 0 0 0,0 0 0 0 0,-1 0 0 0 0,0 1 0 0 0,0-1 0 0 0,0 1 0 0 0,-3-6 0 0 0,1-4 0 0 0,3 13 0 0 0,0 0 0 0 0,0 0 0 0 0,-1 0 0 0 0,1 1 0 0 0,0-1 0 0 0,-1 0 0 0 0,0 1 0 0 0,1-1 0 0 0,-1 0 0 0 0,0 1 0 0 0,0-1 0 0 0,-3-4 0 0 0,5 1 0 0 0,0 1 0 0 0,5 3 72 0 0,-4 1 16 0 0,0 0 1 0 0,0 1-1 0 0,-1-1 1 0 0,1 1 0 0 0,0-1-1 0 0,-1 1 1 0 0,1 0 0 0 0,-1 0-1 0 0,1-1 1 0 0,-1 1-1 0 0,1 0 1 0 0,-1 0 0 0 0,0 1-1 0 0,1-1 1 0 0,-1 0 0 0 0,0 0-1 0 0,0 1 1 0 0,0-1 0 0 0,0 0-1 0 0,0 1 1 0 0,0-1-1 0 0,0 1 1 0 0,0 0-89 0 0,3 6 217 0 0,-1 0 0 0 0,1 0 0 0 0,-1 1 0 0 0,-1 0-217 0 0,17 69 1117 0 0,-6-3-3149 0 0,-7-32-2185 0 0,-3-28 2683 0 0</inkml:trace>
  <inkml:trace contextRef="#ctx0" brushRef="#br0" timeOffset="31736.678">2377 115 4608 0 0,'0'0'208'0'0,"0"0"67"0"0,0 0 154 0 0,0 0 68 0 0,0 0 14 0 0,0 0 1 0 0,0 0 0 0 0,0 0 0 0 0,0 0 0 0 0,0 0 0 0 0,0 0 0 0 0,0 0 0 0 0,0 0 0 0 0,0 0 0 0 0,0 0 0 0 0,0 0 0 0 0,0 0 0 0 0,0 0-70 0 0,-1-2-292 0 0,-2-4-134 0 0,-2 1-16 0 0,1-2 0 0 0,-2 1 0 0 0,-3-9 442 0 0,8 14 46 0 0,-2-9 614 0 0,2 6-1087 0 0,-1-14-14 0 0,2 11-1 0 0,-1 5 0 0 0,1 0 0 0 0,7-14 0 0 0,-5 11 0 0 0,-2 0 0 0 0,6 2 72 0 0,-5 2 298 0 0,-1 1 118 0 0,0 0 21 0 0,0 0-66 0 0,2 0-294 0 0,2 2-133 0 0,-3 4-16 0 0,5 22-401 0 0,-3-14-581 0 0,-2-8 470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56:30.2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1 300 4608 0 0,'0'0'208'0'0,"0"0"67"0"0,0 0 154 0 0,0 0 68 0 0,5-3 1550 0 0,7-2-511 0 0,-11 5-1024 0 0,1 0 0 0 0,-2-1-389 0 0,4-1 28 0 0,9 4 239 0 0,-12-2-314 0 0,1 1-1 0 0,0-1 1 0 0,0 1 0 0 0,-1 0 0 0 0,1 0 0 0 0,0 0 0 0 0,-1 0-1 0 0,1 0 1 0 0,-1 0 0 0 0,1 0 0 0 0,-1 1 0 0 0,1-1 0 0 0,-1 0 0 0 0,1 1-76 0 0,0 2 116 0 0,0 0 0 0 0,1-1 0 0 0,-1 1 1 0 0,-1 0-1 0 0,1 0 0 0 0,-1 0 0 0 0,1 0 1 0 0,-1 3-117 0 0,3-1 0 0 0,1 2 0 0 0,-7-4 72 0 0,2-4-43 0 0,-1 0-1 0 0,1 0 1 0 0,0-1 0 0 0,0 1 0 0 0,-1 0 0 0 0,1 0 0 0 0,0 0 0 0 0,0-1 0 0 0,0 1 0 0 0,-1 0 0 0 0,1 0 0 0 0,0 0 0 0 0,0-1 0 0 0,0 1 0 0 0,0 0 0 0 0,-1 0-1 0 0,1-1 1 0 0,0 1 0 0 0,0 0 0 0 0,0-1 0 0 0,0 1 0 0 0,0 0 0 0 0,0 0 0 0 0,0-1 0 0 0,0 1 0 0 0,0 0 0 0 0,0 0 0 0 0,0-1 0 0 0,0 1 0 0 0,0 0 0 0 0,0-1-1 0 0,0 1 1 0 0,0 0 0 0 0,0-1-29 0 0,3-14 889 0 0,-2 8-801 0 0,-1 5-135 0 0,0 0 0 0 0,1 0 0 0 0,-1 0 1 0 0,1-1-1 0 0,-1 1 0 0 0,1 0 1 0 0,0 0-1 0 0,0 0 0 0 0,0 0 0 0 0,0 0 1 0 0,0 0-1 0 0,0 0 0 0 0,1 1 1 0 0,-1-1-1 0 0,1 0 0 0 0,-1 1 1 0 0,1-1-1 0 0,0 1 47 0 0,7-10-970 0 0,-8 9 904 0 0,13-4-32 0 0,-14 6 97 0 0,2-2 1 0 0,12-1 0 0 0,-10 2 26 0 0,0 1 1 0 0,0 0 0 0 0,1 1 0 0 0,-1-1-1 0 0,0 1 1 0 0,0 0 0 0 0,1 0 0 0 0,-1 0-1 0 0,0 1 1 0 0,0-1 0 0 0,0 1 0 0 0,0 0-1 0 0,-1 0 1 0 0,1 0 0 0 0,3 3-27 0 0,-6-4 175 0 0,1 1 0 0 0,-1-1 0 0 0,1 1 0 0 0,-1-1 0 0 0,1 1 0 0 0,-1-1 0 0 0,0 1 0 0 0,0 0 0 0 0,1 0-175 0 0,-3-45 1455 0 0,1 43-1331 0 0,0-2-182 0 0,0 1 0 0 0,0-1 0 0 0,0 1 0 0 0,1 0 0 0 0,-1-1 0 0 0,0 1 0 0 0,0-1 0 0 0,1 1 0 0 0,-1 0 0 0 0,1-1 0 0 0,-1 1 0 0 0,1 0 0 0 0,0 0 0 0 0,-1-1 0 0 0,1 1 0 0 0,0 0 0 0 0,0 0 0 0 0,0 0 0 0 0,0 0 0 0 0,0 0 0 0 0,0 0 0 0 0,0 0 0 0 0,0 0 0 0 0,0 1 1 0 0,0-1-1 0 0,2 0 58 0 0,0 0 0 0 0,0 0 0 0 0,1 0 0 0 0,-1 1 0 0 0,0 0 0 0 0,1 0 0 0 0,-1 0 0 0 0,0 0 0 0 0,1 0 0 0 0,-4 0 0 0 0,5 2 0 0 0,-1 1 0 0 0,1-1 0 0 0,-1 1 0 0 0,0-1 0 0 0,0 1 0 0 0,0 1 0 0 0,0-1 0 0 0,-1 0 0 0 0,1 1 0 0 0,-1 0 0 0 0,0 0 0 0 0,0 0 0 0 0,0 0 0 0 0,0 1 0 0 0,1 1 0 0 0,0 0 0 0 0,1 0 0 0 0,0-1 0 0 0,0 0 0 0 0,5 5 0 0 0,4 2-19 0 0,-13-10-53 0 0,1 0 0 0 0,0 0 0 0 0,0 0 0 0 0,0-1 0 0 0,0 1-1 0 0,1-1 1 0 0,-1 1 0 0 0,0-1 0 0 0,0 0 0 0 0,1 0 0 0 0,-1 0 0 0 0,1 0 0 0 0,-1 0 0 0 0,1-1 72 0 0,5 1-5140 0 0</inkml:trace>
  <inkml:trace contextRef="#ctx0" brushRef="#br0" timeOffset="316.355">528 225 10136 0 0,'0'0'464'0'0,"0"0"-10"0"0,-5 6-276 0 0,3-3-105 0 0,-1 0 0 0 0,1 0 0 0 0,0 0 0 0 0,0 1 0 0 0,0-1 0 0 0,0 1 1 0 0,0-1-1 0 0,1 1 0 0 0,0 0 0 0 0,0-1 0 0 0,0 1 0 0 0,0 0 0 0 0,0 0 1 0 0,1 1-74 0 0,-1 2 146 0 0,0 1 0 0 0,1 0 0 0 0,0-1 1 0 0,1 1-1 0 0,-1-1 0 0 0,1 1 1 0 0,1 1-147 0 0,-1-5 35 0 0,1-1 0 0 0,-1 0 1 0 0,0 0-1 0 0,1 0 0 0 0,-1 0 0 0 0,1 0 1 0 0,0-1-1 0 0,0 1 0 0 0,0 0 1 0 0,1-1-1 0 0,-1 1 0 0 0,1-1 1 0 0,-1 0-1 0 0,1 0 0 0 0,0 0 1 0 0,-1 0-1 0 0,1-1 0 0 0,0 1 0 0 0,0-1 1 0 0,0 1-1 0 0,1-1 0 0 0,-1 0 1 0 0,0 0-1 0 0,0 0 0 0 0,1-1 1 0 0,-1 1-1 0 0,0-1 0 0 0,1 0 1 0 0,2 0-36 0 0,-3 0 33 0 0,0 0 0 0 0,0 0 0 0 0,0 0 0 0 0,0-1 0 0 0,0 1 0 0 0,0-1 0 0 0,0 0 0 0 0,0 1 0 0 0,0-1 0 0 0,0-1 0 0 0,0 1 0 0 0,-1 0 0 0 0,1-1 0 0 0,0 1 0 0 0,-1-1 0 0 0,1 0 0 0 0,-1 0 0 0 0,0 0 0 0 0,1 0 0 0 0,-1 0 0 0 0,0-1 0 0 0,0 1 0 0 0,-1-1 0 0 0,1 1 0 0 0,0-1 0 0 0,-1 0 0 0 0,0 1 0 0 0,1-1 0 0 0,-1 0 0 0 0,0 0 1 0 0,0-2-34 0 0,-1 1 0 0 0,0 0 0 0 0,0-1 0 0 0,0 1 0 0 0,-1 0 0 0 0,1 0 0 0 0,-1 0 0 0 0,0 0 0 0 0,0-1 0 0 0,-1 1 0 0 0,1 1 0 0 0,-1-1 0 0 0,-1-2 0 0 0,-1 0 0 0 0,0 1 0 0 0,-1-1 0 0 0,1 1 0 0 0,-1 0 0 0 0,-1 1 0 0 0,1-1 0 0 0,0 1 0 0 0,-6-3 0 0 0,8 5 0 0 0,1 1 0 0 0,-1-1 0 0 0,1 1 0 0 0,-1 0 0 0 0,0-1 0 0 0,0 1 0 0 0,0 0 0 0 0,1 1 0 0 0,-1-1 0 0 0,0 1 0 0 0,0-1 0 0 0,0 1 0 0 0,0 0 0 0 0,0 0 0 0 0,0 0 0 0 0,0 0 0 0 0,0 1 0 0 0,0-1 0 0 0,0 1 0 0 0,0 0 0 0 0,0 0 0 0 0,-2 0-184 0 0,-5 1-440 0 0,10-2 609 0 0,0 0 1 0 0,0 0-1 0 0,0 0 0 0 0,-1 0 0 0 0,1 0 0 0 0,0 0 1 0 0,0 0-1 0 0,0 0 0 0 0,0 1 0 0 0,-1-1 1 0 0,1 0-1 0 0,0 0 0 0 0,0 0 0 0 0,0 0 0 0 0,0 0 1 0 0,0 0-1 0 0,0 0 0 0 0,-1 0 0 0 0,1 1 0 0 0,0-1 1 0 0,0 0-1 0 0,0 0 0 0 0,0 0 0 0 0,0 0 1 0 0,0 0-1 0 0,0 1 0 0 0,0-1 0 0 0,0 0 0 0 0,0 0 1 0 0,0 0-1 0 0,0 0 0 0 0,-1 1 0 0 0,1-1 1 0 0,0 0-1 0 0,0 0 0 0 0,0 0 0 0 0,0 0 0 0 0,1 1 1 0 0,-1-1 14 0 0,0 0-512 0 0</inkml:trace>
  <inkml:trace contextRef="#ctx0" brushRef="#br0" timeOffset="1040.081">895 215 11976 0 0,'0'0'266'0'0,"-1"-1"44"0"0,-3 0-268 0 0,1 1 0 0 0,-1-1 0 0 0,1 1 0 0 0,-1 0 0 0 0,0 0 0 0 0,1 0 1 0 0,-1 0-1 0 0,1 0 0 0 0,-1 1 0 0 0,0 0 0 0 0,1-1 0 0 0,-1 2 0 0 0,1-1 0 0 0,0 0 1 0 0,-1 0-1 0 0,1 1 0 0 0,0 0 0 0 0,0 0 0 0 0,-2 1-42 0 0,-4 3-13 0 0,0 1 0 0 0,0 0 0 0 0,0 0 1 0 0,1 1-1 0 0,-5 7 13 0 0,-7 4 0 0 0,17-17 0 0 0,-1 1 0 0 0,1 0 0 0 0,0 0 0 0 0,0 0 0 0 0,1 0 0 0 0,-1 1 0 0 0,0-1 0 0 0,1 1 0 0 0,0-1 0 0 0,-1 3 0 0 0,1 0 10 0 0,0 0 0 0 0,0 1 0 0 0,1-1 0 0 0,0 1 0 0 0,0-1 0 0 0,0 1 0 0 0,1 2-10 0 0,0-9 48 0 0,1 1 0 0 0,-1 0-1 0 0,0 0 1 0 0,0 0 0 0 0,1-1-1 0 0,-1 1 1 0 0,0 0 0 0 0,1-1-1 0 0,-1 1 1 0 0,1 0 0 0 0,-1-1-1 0 0,1 1 1 0 0,0 0 0 0 0,-1-1-1 0 0,1 1 1 0 0,0-1 0 0 0,-1 1-1 0 0,1-1 1 0 0,0 1 0 0 0,-1-1-1 0 0,1 0-47 0 0,16 8 965 0 0,-17-8-961 0 0,4 1-4 0 0,0 0 0 0 0,-1 0 0 0 0,1 0 0 0 0,0 0 0 0 0,0-1 0 0 0,-1 0 0 0 0,1 0 0 0 0,0 0 0 0 0,0 0 0 0 0,0 0 0 0 0,-1-1 0 0 0,1 0 0 0 0,3-1 0 0 0,0 0 0 0 0,-1 0 0 0 0,0-1 0 0 0,0 0 0 0 0,0 0 0 0 0,0-1 0 0 0,-1 1 0 0 0,3-3 0 0 0,-6 4 0 0 0,-1 1 0 0 0,1-1 0 0 0,-1 0 0 0 0,1 1 0 0 0,-1-1 0 0 0,1 0 0 0 0,-1 0 0 0 0,0 0 0 0 0,0 0 0 0 0,0-1 0 0 0,7-11 0 0 0,-1 4 0 0 0,-1 0 0 0 0,0-1 0 0 0,-1 0 0 0 0,0 0 0 0 0,-1 0 0 0 0,0-1 0 0 0,-1 1 0 0 0,0-1 0 0 0,-1 0 0 0 0,0 0 0 0 0,-1 0 0 0 0,0 0 0 0 0,-1-9 0 0 0,-1-13 0 0 0,2 22 0 0 0,-2 0 0 0 0,1 0 0 0 0,-2 0 0 0 0,0-9 0 0 0,1 12 0 0 0,0-1 0 0 0,-1 1 0 0 0,-1-4 0 0 0,2 10 0 0 0,0 1 0 0 0,0-1 0 0 0,0 1 0 0 0,0 0 0 0 0,0-1 0 0 0,-1 1 0 0 0,1 0 0 0 0,-1 0 0 0 0,1 0 0 0 0,-1 0 0 0 0,0 0 0 0 0,0 0 0 0 0,0 0 0 0 0,0 0 0 0 0,1 1 0 0 0,1 1 0 0 0,0 0 0 0 0,-1 0 0 0 0,1-1 0 0 0,-1 1 0 0 0,1 0 0 0 0,0 0 0 0 0,-1-1 0 0 0,1 1 0 0 0,-1 0 0 0 0,1 0 0 0 0,0 0 0 0 0,-1 0 0 0 0,1-1 0 0 0,-1 1 0 0 0,1 0 0 0 0,-1 0 0 0 0,1 0 0 0 0,0 0 0 0 0,-1 0 0 0 0,1 0 0 0 0,-1 0 0 0 0,1 0 0 0 0,-1 1 0 0 0,1-1 0 0 0,-1 0 0 0 0,1 0 0 0 0,0 0 0 0 0,-1 0 0 0 0,1 1 0 0 0,-1-1 0 0 0,1 0 0 0 0,0 0 0 0 0,-1 1 0 0 0,1-1 0 0 0,0 0 0 0 0,-1 0 0 0 0,1 1 0 0 0,0-1 0 0 0,-1 1 0 0 0,1-1 0 0 0,0 0 0 0 0,0 1 0 0 0,0-1 0 0 0,-1 0 0 0 0,1 1 0 0 0,0-1 0 0 0,0 1 0 0 0,0-1 0 0 0,0 1 0 0 0,0-1 0 0 0,0 1 0 0 0,-1-1 0 0 0,1 0 0 0 0,0 1 0 0 0,1 0 0 0 0,-2-1 0 0 0,0 5 0 0 0,-1 1 0 0 0,1 0 0 0 0,0 0 0 0 0,0-1 0 0 0,0 1 0 0 0,1 0 0 0 0,0 0 0 0 0,0 0 0 0 0,0 0 0 0 0,1 0 0 0 0,0-1 0 0 0,0 1 0 0 0,0 0 0 0 0,2 3 0 0 0,-1 0 0 0 0,-1 0 0 0 0,0 0 0 0 0,-1 7 0 0 0,2 20 0 0 0,11 36 0 0 0,-11-64 0 0 0,0 0 0 0 0,0-1 0 0 0,1 1 0 0 0,0-1 0 0 0,0 0 0 0 0,1 1 0 0 0,0 0 0 0 0,-3-5-1 0 0,1 0 0 0 0,-1 0 0 0 0,1 0 0 0 0,0 0 0 0 0,0-1 0 0 0,0 1 0 0 0,1-1 0 0 0,-1 1 0 0 0,0-1 1 0 0,1 0-1 0 0,0 0 0 0 0,-1 0 0 0 0,1 0 0 0 0,0 0 0 0 0,0-1 0 0 0,0 1 0 0 0,0-1 0 0 0,1 0 0 0 0,-1 0 1 0 0,1 0 0 0 0,1 0 8 0 0,1 0 0 0 0,0 0 0 0 0,-1-1 0 0 0,1 0 0 0 0,0 0 1 0 0,-1 0-1 0 0,1-1 0 0 0,-1 0 0 0 0,1 0 0 0 0,-1 0 1 0 0,5-2-9 0 0,4-2 338 0 0,-9 4-154 0 0,0 0 0 0 0,-1-1 0 0 0,1 1 0 0 0,-1-1 0 0 0,1-1 0 0 0,-1 1 0 0 0,0 0 0 0 0,2-2-184 0 0,-1-1 7 0 0,0 1 0 0 0,0-1 0 0 0,0 0 0 0 0,-1 0 0 0 0,1 0-1 0 0,-1-1 1 0 0,-1 1 0 0 0,1-1 0 0 0,-1 0 0 0 0,0 0 0 0 0,0-1 0 0 0,0 1 0 0 0,-1-1 0 0 0,0 1-1 0 0,-1-1 1 0 0,1 1 0 0 0,-1-1 0 0 0,-1 0 0 0 0,1 0 0 0 0,-1 0 0 0 0,0 1 0 0 0,-1-1 0 0 0,0 0-1 0 0,0-4-6 0 0,0 8 0 0 0,-1-1 0 0 0,1 1 0 0 0,0 0 0 0 0,-1-1 0 0 0,0 1 0 0 0,0 0 0 0 0,0 0 0 0 0,0 0 0 0 0,0 0 0 0 0,-3-1 0 0 0,5 3 0 0 0,-1 0 0 0 0,0 0 0 0 0,1 0 0 0 0,-1 1 0 0 0,0-1 0 0 0,0 0 0 0 0,1 1 0 0 0,-1-1 0 0 0,0 1 0 0 0,0-1 0 0 0,0 1 0 0 0,0-1 0 0 0,0 1 0 0 0,0 0 0 0 0,0-1 0 0 0,0 1 0 0 0,0 0 0 0 0,0 0 0 0 0,0 0 0 0 0,0 0 0 0 0,0 0 0 0 0,0 0 0 0 0,0 0 0 0 0,0 0 0 0 0,0 0 0 0 0,0 0 0 0 0,0 1 0 0 0,0-1 0 0 0,0 0 0 0 0,0 1 0 0 0,0-1 0 0 0,0 1 0 0 0,0-1 0 0 0,0 1 0 0 0,0-1 0 0 0,0 1 0 0 0,1 0 0 0 0,-1-1 0 0 0,0 1 0 0 0,-5 5 0 0 0,1 0 0 0 0,-1 1 0 0 0,2-1 0 0 0,-1 1 0 0 0,1 0 0 0 0,0 0 0 0 0,0 0 0 0 0,1 1 0 0 0,-1-1 0 0 0,2 1 0 0 0,-1 0 0 0 0,1 0 0 0 0,1 0 0 0 0,-1 0 0 0 0,1 0 0 0 0,1 0 0 0 0,-1 2 0 0 0,1-7 0 0 0,1 0 0 0 0,-1 0 0 0 0,0 0 0 0 0,1 1 0 0 0,0-1 0 0 0,0 0 0 0 0,0 0 0 0 0,0 0 0 0 0,0-1 0 0 0,0 1 0 0 0,1 0 0 0 0,-1 0 0 0 0,1-1 0 0 0,0 1 0 0 0,0-1 0 0 0,0 1 0 0 0,0-1 0 0 0,0 0 0 0 0,1 0 0 0 0,-1 0 0 0 0,1 0 0 0 0,-1 0 0 0 0,1 0 0 0 0,0-1 0 0 0,-1 1 0 0 0,2-1 0 0 0,2 1 0 0 0,0 1 0 0 0,-1-1 0 0 0,1-1 0 0 0,1 1 0 0 0,-1-1 0 0 0,0 0 0 0 0,0-1 0 0 0,0 1 0 0 0,0-1 0 0 0,1-1 0 0 0,-1 1 0 0 0,4-2 0 0 0,-1 0-306 0 0,0-1 0 0 0,0 0 0 0 0,-1-1 0 0 0,1 0-1 0 0,-1-1 1 0 0,0 1 0 0 0,0-1 0 0 0,-1-1 0 0 0,1 0 306 0 0,-7 5-38 0 0,19-13-984 0 0</inkml:trace>
  <inkml:trace contextRef="#ctx0" brushRef="#br0" timeOffset="1486.399">1460 85 8288 0 0,'-9'0'904'0'0,"4"-1"-496"0"0,1 1 0 0 0,-1 1-1 0 0,0-1 1 0 0,0 1 0 0 0,1 0 0 0 0,-1 0 0 0 0,0 0 0 0 0,1 0 0 0 0,-1 1 0 0 0,1 0 0 0 0,-1 0 0 0 0,1 0-1 0 0,0 1 1 0 0,0-1 0 0 0,-3 3-408 0 0,1-1 12 0 0,6-3 4 0 0,-1-1 0 0 0,0 1 0 0 0,0-1 0 0 0,0 1 0 0 0,1-1 0 0 0,-1 1 0 0 0,0-1 0 0 0,1 1 0 0 0,-1 0 0 0 0,0-1 0 0 0,1 1 0 0 0,-1 0 0 0 0,1-1 0 0 0,-1 1 0 0 0,1 0 0 0 0,0 0 0 0 0,-1 0 0 0 0,1-1 0 0 0,0 1 0 0 0,-1 0 0 0 0,1 0 0 0 0,0 0 0 0 0,0 0 0 0 0,0 0 0 0 0,0 0 0 0 0,0 0 0 0 0,0-1 0 0 0,0 2-16 0 0,-3 8 622 0 0,3-9-581 0 0,0 0 0 0 0,-1-1 0 0 0,1 1 0 0 0,0 0 0 0 0,0-1 0 0 0,0 1-1 0 0,0 0 1 0 0,-1-1 0 0 0,1 1 0 0 0,0 0 0 0 0,0-1 0 0 0,0 1 0 0 0,0 0 0 0 0,1-1 0 0 0,-1 1 0 0 0,0 0-1 0 0,0 0 1 0 0,0-1 0 0 0,1 1 0 0 0,-1 0-41 0 0,9 18 151 0 0,-6-9-148 0 0,2-1 0 0 0,-1 0-1 0 0,1 0 1 0 0,1 0 0 0 0,5 6-3 0 0,1 1 0 0 0,10 10 0 0 0,-15-19 0 0 0,0 1 0 0 0,0 0 0 0 0,-1 0 0 0 0,1 3 0 0 0,-2-1 0 0 0,-7-7 0 0 0,2-3 0 0 0,-1 2 0 0 0,1 0 0 0 0,-1-1 0 0 0,0 1 0 0 0,0 0 0 0 0,0-1 0 0 0,-1 1 0 0 0,1-1 0 0 0,0 1 0 0 0,-1-1 0 0 0,1 1 0 0 0,-1-1 0 0 0,1 0 0 0 0,-1 0 0 0 0,1 0 0 0 0,-1 0 0 0 0,0 0 0 0 0,0 0 0 0 0,1 0 0 0 0,-1-1 0 0 0,0 1 0 0 0,0 0 0 0 0,0-1 0 0 0,0 0 0 0 0,0 1 0 0 0,0-1 0 0 0,0 0 0 0 0,-8 1 0 0 0,0 0 0 0 0,0-1 0 0 0,0 0 0 0 0,-5-1 0 0 0,-45-7 0 0 0,39 3 0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56:47.7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3987 1 4608 0 0,'16'1'180'0'0,"-9"0"21"0"0,-17-1-102 0 0,-140 0 1949 0 0,127 2-1620 0 0,0 0 0 0 0,0 1 0 0 0,-10 4-428 0 0,-39 5 764 0 0,-88 10-764 0 0,-67 14 2048 0 0,210-34-2048 0 0,0-1 0 0 0,-11 0 0 0 0,-21 0 0 0 0,45 0 0 0 0,-107 8 0 0 0,-1-5 0 0 0,-115 1 0 0 0,103 0 0 0 0,104-5 0 0 0,-196 5 0 0 0,-73-14 0 0 0,192 5 0 0 0,-69 8 0 0 0,114-1 0 0 0,-77-4 0 0 0,56-1 0 0 0,-16 5 0 0 0,-157 8 0 0 0,100-7 424 0 0,94-2 237 0 0,-30 6-661 0 0,28-3 339 0 0,-55 2 365 0 0,52-2-415 0 0,29-3-74 0 0,-18 3-215 0 0,19-1 78 0 0,-1-2 0 0 0,-1 0-78 0 0,-35 2 89 0 0,37-1-25 0 0,0 2 0 0 0,-5 1-64 0 0,-53 10 83 0 0,81-16-78 0 0,0 1 1 0 0,0 0-1 0 0,0-1 1 0 0,0 0-1 0 0,-1 0 1 0 0,0-1-6 0 0,1 1 6 0 0,-1 0 0 0 0,1 0 0 0 0,-1 0 0 0 0,1 1 1 0 0,-3 0-7 0 0,1 0 13 0 0,-1 0 0 0 0,1 0 0 0 0,-1 0 0 0 0,0-1 0 0 0,1 0 0 0 0,-1-1 0 0 0,0 1 0 0 0,1-1 0 0 0,-3-1-13 0 0,-11 0 413 0 0,13 2-139 0 0,14 4-150 0 0,-2-3-124 0 0,-1 0 0 0 0,0-1 0 0 0,1 1 0 0 0,-1-1 0 0 0,0 0 0 0 0,1 0 0 0 0,-1-1 0 0 0,0 1 0 0 0,5-2 0 0 0,17 0 0 0 0,7 0 0 0 0,-1-1 0 0 0,11-3 0 0 0,13-2 0 0 0,14 1 0 0 0,-1 3 0 0 0,22 3 0 0 0,-57 1 0 0 0,-1-2 0 0 0,24-5 0 0 0,14-1 0 0 0,58-3 0 0 0,-28 1 0 0 0,37 4 0 0 0,174-1 0 0 0,-261 9 0 0 0,-28-1 0 0 0,0 0 0 0 0,4-2 0 0 0,165-5 0 0 0,-44 2 0 0 0,-85 5 0 0 0,-36-1 0 0 0,20-1 0 0 0,120-7 0 0 0,-15 6 0 0 0,14-2 0 0 0,-78 3 0 0 0,-45 1 0 0 0,31-4 0 0 0,-45 2 0 0 0,19 1 0 0 0,-18 1 0 0 0,17-3 0 0 0,126-10 0 0 0,-168 12 0 0 0,24-3 0 0 0,0 1 0 0 0,0 2 0 0 0,10 1 0 0 0,-31 0 0 0 0,-1 0 0 0 0,1-1 0 0 0,-1 1 0 0 0,8-3 0 0 0,22-2 0 0 0,0 5 0 0 0,-8-1 0 0 0,1 2 0 0 0,18 3 0 0 0,17 1 0 0 0,-42-4 0 0 0,0 1 0 0 0,-1 1 0 0 0,4 2 0 0 0,-8-2 0 0 0,0-1 0 0 0,0 0 0 0 0,17-1 0 0 0,-14 0 0 0 0,0 0 0 0 0,13 3 0 0 0,-20-1 0 0 0,1 0 0 0 0,-1-1 0 0 0,1-1 0 0 0,0-1 0 0 0,8-1 0 0 0,-17 1 0 0 0,-1 0 0 0 0,0 0 0 0 0,0 1 0 0 0,0-1 0 0 0,0 1 0 0 0,3 1 0 0 0,0 0 0 0 0,1-1 0 0 0,-1 0 0 0 0,0 0 0 0 0,2-1 0 0 0,-10 0 78 0 0,1 0 1 0 0,0 0-1 0 0,-1 1 1 0 0,1-1 0 0 0,0 0-1 0 0,-1 0 1 0 0,1-1-1 0 0,0 1 1 0 0,-1 0 0 0 0,1 0-1 0 0,0 0 1 0 0,-1 0 0 0 0,1 0-1 0 0,-1-1 1 0 0,1 1-1 0 0,0 0 1 0 0,-1-1 0 0 0,1 1-1 0 0,-1 0 1 0 0,1-1 0 0 0,-1 1-1 0 0,1-1 1 0 0,-1 1-1 0 0,1-1-78 0 0,0 0 161 0 0,-1 1-160 0 0,0 0-1 0 0,1-1 1 0 0,-1 1-1 0 0,0 0 0 0 0,0 0 1 0 0,0 0-1 0 0,0 0 0 0 0,0-1 1 0 0,0 1-1 0 0,0 0 0 0 0,0 0 1 0 0,0 0-1 0 0,1-1 0 0 0,-1 1 1 0 0,0 0-1 0 0,0 0 1 0 0,0 0-1 0 0,0-1 0 0 0,0 1 1 0 0,0 0-1 0 0,0 0 0 0 0,0 0 1 0 0,0-1-1 0 0,-1 1 0 0 0,1 0 1 0 0,0 0-1 0 0,0 0 0 0 0,0-1 1 0 0,0 1-1 0 0,0 0 0 0 0,0 0 1 0 0,0 0-1 0 0,0 0 1 0 0,0-1-1 0 0,-1 1 0 0 0,1 0 1 0 0,0 0-1 0 0,0 0 0 0 0,0 0 1 0 0,0 0-1 0 0,-1-1 0 0 0,1 1 1 0 0,0 0-1 0 0,0 0 0 0 0,0 0 1 0 0,0 0-1 0 0,-1 0 1 0 0,1 0-1 0 0,0 0 0 0 0,-7-3-2 0 0,-4-1 2 0 0,-1 1 0 0 0,1 1 0 0 0,-1 0 0 0 0,1 0 0 0 0,-1 1 0 0 0,0 0 0 0 0,0 1 0 0 0,-2 1 0 0 0,4-1 0 0 0,0-1 0 0 0,0 1 0 0 0,-3-2 0 0 0,-22-1 0 0 0,-192-4 0 0 0,203 6 0 0 0,1 1 0 0 0,-6 2 0 0 0,-40 0 0 0 0,-5-4 0 0 0,-54 6 0 0 0,0 0 0 0 0,57-2 0 0 0,0 0 0 0 0,-152 9 0 0 0,189-9 0 0 0,-11-2 0 0 0,-7 0 0 0 0,-55 1 0 0 0,-45 2 0 0 0,89 0 0 0 0,-7-4 0 0 0,-25 1 0 0 0,-273 17 0 0 0,53 3 435 0 0,203-5 651 0 0,67-8-1834 0 0,0-2-1 0 0,-33 0 749 0 0,-160 7 1558 0 0,151-10-2717 0 0,51-2 2146 0 0,-28 4-987 0 0,18-1 666 0 0,-23-2-666 0 0,29-1-62 0 0,1 2 0 0 0,-12 3 62 0 0,-90 11-1889 0 0,50-7 1850 0 0,46-6 44 0 0,1-2-1 0 0,-4-2-4 0 0,-6 0 867 0 0,-15 5 673 0 0,67-4-1502 0 0,2 0-32 0 0,-1 0-1 0 0,1 0 0 0 0,-1 0 1 0 0,1 0-1 0 0,-1 0 0 0 0,1 0 1 0 0,-1 0-1 0 0,0 0 0 0 0,1 0 0 0 0,-1 0 1 0 0,1 0-1 0 0,-1 0 0 0 0,1 0 1 0 0,-1-1-1 0 0,1 1 0 0 0,-1 0 1 0 0,1 0-1 0 0,-1-1 0 0 0,1 1 0 0 0,0 0 1 0 0,-1-1-1 0 0,0 1-5 0 0,0-1 7 0 0,1 1-189 0 0,0 0-95 0 0,1 1-19 0 0,4 6-7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58:10.83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 48 6448 0 0,'0'0'297'0'0,"0"0"-9"0"0,-8-20 5863 0 0,8 19-6072 0 0,0 0 128 0 0,0-1-1 0 0,0 1 1 0 0,0-1-1 0 0,-1 1 0 0 0,1-1 1 0 0,0 1-1 0 0,-1-1 1 0 0,1 1-1 0 0,-1-1 1 0 0,0 1-207 0 0,1 0 41 0 0,0 1 0 0 0,0 0 1 0 0,0-1-1 0 0,0 1 1 0 0,0 0-1 0 0,0 0 1 0 0,0-1-1 0 0,1 1 0 0 0,-1 0 1 0 0,0 0-1 0 0,0-1 1 0 0,0 1-1 0 0,0 0 1 0 0,0 0-1 0 0,0-1 0 0 0,0 1 1 0 0,1 0-1 0 0,-1 0 1 0 0,0-1-1 0 0,0 1 1 0 0,0 0-1 0 0,1 0 0 0 0,-1 0 1 0 0,0 0-1 0 0,0-1 1 0 0,1 1-1 0 0,-1 0 1 0 0,0 0-1 0 0,0 0 1 0 0,1 0-43 0 0,2-4 806 0 0,-1 9-698 0 0,0 0 0 0 0,0-1-1 0 0,0 1 1 0 0,-1 0 0 0 0,1 0-1 0 0,-1 1 1 0 0,0-1 0 0 0,0 3-107 0 0,0 45-1000 0 0,-1-46 1266 0 0,0 26 1662 0 0,-5 23-1928 0 0,6-46 0 0 0,0-15 1 0 0,0 0 0 0 0,0 0 0 0 0,-1 0 0 0 0,0 0 0 0 0,1 0-1 0 0,-2 2-9 0 0,1 0-1 0 0,0 0 1 0 0,0 0-1 0 0,0 0 1 0 0,1 0-1 0 0,-1 0 1 0 0,1 0 0 0 0,0 0-1 0 0,0 0 1 0 0,0 0-1 0 0,0 0 1 0 0,0 1-1 0 0,1-1 1 0 0,-1 0-1 0 0,1 1 1 0 0,-1-1 0 0 0,1 1-1 0 0,1-2 10 0 0,3-2 59 0 0,-5 5-154 0 0,1 0 1 0 0,-1 0 0 0 0,0 0 0 0 0,0 0-1 0 0,0 0 1 0 0,0 0 0 0 0,1 0 0 0 0,-1 0-1 0 0,1 0 1 0 0,-1 0 0 0 0,0 1 0 0 0,1-1-1 0 0,-1 1 1 0 0,1-1 0 0 0,-1 1 0 0 0,1 0-1 0 0,0-1 1 0 0,-1 1 0 0 0,1 0-1 0 0,0 0 95 0 0,0 0 0 0 0,0 1 13 0 0,-1-1 0 0 0,1 1 0 0 0,-1-1-1 0 0,0 1 1 0 0,1 0 0 0 0,-1 0 0 0 0,0-1-1 0 0,1 1 1 0 0,-1 0 0 0 0,0 0 0 0 0,0 1-1 0 0,0-1 1 0 0,0 0 0 0 0,0 0 0 0 0,0 0-1 0 0,0 1 1 0 0,0-1 0 0 0,-1 0 0 0 0,1 1 0 0 0,0-1-1 0 0,-1 1-12 0 0,1 0 173 0 0,0 1-1 0 0,0-1 1 0 0,0 1-1 0 0,0-1 0 0 0,-1 1 1 0 0,1-1-1 0 0,-1 1 1 0 0,0-1-1 0 0,0 1 0 0 0,0 2-172 0 0,0 21 0 0 0,-2-20-101 0 0,2-5 54 0 0,0-1 1 0 0,-1 0 0 0 0,1 1 0 0 0,0-1 0 0 0,0 1-1 0 0,0-1 1 0 0,0 1 0 0 0,0-1 0 0 0,0 1-1 0 0,0-1 1 0 0,0 1 0 0 0,0-1 0 0 0,0 1 0 0 0,0-1-1 0 0,0 1 1 0 0,0-1 0 0 0,0 1 0 0 0,0-1-1 0 0,1 1 1 0 0,-1-1 0 0 0,0 1 0 0 0,0-1 0 0 0,1 0-1 0 0,-1 1 1 0 0,0-1 0 0 0,0 1 0 0 0,1-1-1 0 0,-1 0 1 0 0,1 1 0 0 0,-1-1 0 0 0,0 0 0 0 0,1 1-1 0 0,-1-1 1 0 0,1 0 46 0 0,-1 1-1914 0 0,0-1-109 0 0,0 0-22 0 0</inkml:trace>
  <inkml:trace contextRef="#ctx0" brushRef="#br0" timeOffset="492.33">189 111 6448 0 0,'0'0'297'0'0,"0"0"-9"0"0,0 0-117 0 0,0 0 205 0 0,-13 7 5740 0 0,11-4-5798 0 0,1 0 0 0 0,-1 1 0 0 0,1-1 0 0 0,-1 0 1 0 0,1 1-1 0 0,0-1 0 0 0,0 1 0 0 0,1 0 0 0 0,-1-1 1 0 0,1 1-1 0 0,0 0 0 0 0,0-1 0 0 0,0 1 1 0 0,0 0-1 0 0,1-1 0 0 0,-1 1 0 0 0,1-1 0 0 0,1 3-318 0 0,-2-5-18 0 0,1 0-1 0 0,0 0 0 0 0,-1-1 0 0 0,1 1 0 0 0,0 0 0 0 0,-1-1 0 0 0,1 1 0 0 0,0-1 1 0 0,0 1-1 0 0,0-1 0 0 0,0 1 0 0 0,-1-1 0 0 0,1 1 0 0 0,0-1 0 0 0,0 0 1 0 0,0 1-1 0 0,0-1 0 0 0,0 0 0 0 0,0 0 0 0 0,0 0 0 0 0,0 0 0 0 0,0 0 1 0 0,0 0-1 0 0,0 0 0 0 0,0 0 0 0 0,0 0 0 0 0,0-1 0 0 0,0 1 0 0 0,0 0 0 0 0,-1 0 1 0 0,1-1-1 0 0,0 1 0 0 0,0-1 0 0 0,0 1 0 0 0,0-1 0 0 0,0 1 0 0 0,-1-1 1 0 0,1 0-1 0 0,0 1 0 0 0,-1-1 19 0 0,2 0 36 0 0,0 0 0 0 0,-1 0 0 0 0,1 0 0 0 0,-1-1-1 0 0,0 1 1 0 0,0 0 0 0 0,1-1 0 0 0,-1 1 0 0 0,0-1 0 0 0,0 1 0 0 0,0-1 0 0 0,0 1 0 0 0,0-1 0 0 0,-1 0 0 0 0,1 1 0 0 0,-1-1 0 0 0,1 0 0 0 0,-1 0 0 0 0,1 0-1 0 0,-1 1 1 0 0,0-3-36 0 0,0 2 4 0 0,0 0-1 0 0,0 0 0 0 0,-1 0 1 0 0,1 0-1 0 0,-1 0 0 0 0,1 0 1 0 0,-1 0-1 0 0,0 0 0 0 0,0 0 1 0 0,0 0-1 0 0,0 0 0 0 0,0 0 1 0 0,0 1-1 0 0,0-1 0 0 0,-1 0 1 0 0,1 1-1 0 0,0-1 0 0 0,-1 1 1 0 0,0-1-1 0 0,1 1 0 0 0,-1 0 1 0 0,-1-1-5 0 0,-19-5-4274 0 0,18 7 2742 0 0</inkml:trace>
  <inkml:trace contextRef="#ctx0" brushRef="#br0" timeOffset="1958.034">329 82 6448 0 0,'0'0'141'0'0,"0"0"23"0"0,0 0 13 0 0,3-4 6173 0 0,-2 9-6350 0 0,0 0 0 0 0,0 0 0 0 0,0 0 0 0 0,-1 1 0 0 0,0-1 0 0 0,0 0 0 0 0,0 1 0 0 0,-1 2 0 0 0,0 9 0 0 0,-3 21 1930 0 0,3-30-1812 0 0,1-7-46 0 0,0-13 3131 0 0,-1 3-3437 0 0,1 1 0 0 0,1 0-1 0 0,-1-1 1 0 0,1 1-1 0 0,2-5 235 0 0,-3 11 0 0 0,1 0 0 0 0,-1 1 0 0 0,1-1 0 0 0,0 0 0 0 0,0 1 0 0 0,0-1 0 0 0,0 0 0 0 0,0 1 0 0 0,0 0 0 0 0,0-1 0 0 0,0 1 0 0 0,1 0 0 0 0,-1-1 0 0 0,0 1 0 0 0,1 0 0 0 0,-1 0 0 0 0,1 0 0 0 0,0 0 0 0 0,-1 0 0 0 0,1 1 0 0 0,0-1 0 0 0,-1 0 0 0 0,1 1 0 0 0,0-1 0 0 0,0 1 0 0 0,-1 0 0 0 0,0 0 0 0 0,0 0 0 0 0,-1 0 0 0 0,1 0-1 0 0,0 1 1 0 0,0-1 0 0 0,-1 0 0 0 0,1 0 0 0 0,0 1-1 0 0,-1-1 1 0 0,1 0 0 0 0,0 1 0 0 0,-1-1 0 0 0,1 1-1 0 0,-1-1 1 0 0,1 1 0 0 0,-1-1 0 0 0,1 1 0 0 0,-1-1-1 0 0,1 1 1 0 0,-1 0 0 0 0,1-1 0 0 0,-1 1 0 0 0,0 0-1 0 0,1-1 1 0 0,-1 1 0 0 0,0 0 0 0 0,0 0 0 0 0,5 18 69 0 0,-6-10 1318 0 0,1-6-1486 0 0,0-1 0 0 0,0 0 0 0 0,0 0 0 0 0,-1 1 0 0 0,1-1 1 0 0,-1 0-1 0 0,1 0 0 0 0,-1 0 0 0 0,0 0 0 0 0,0 1 0 0 0,0-1 1 0 0,0 0-1 0 0,0 0 99 0 0,2-26-166 0 0,12-10 166 0 0,-13 34 2 0 0,0-1-1 0 0,0 1 1 0 0,1-1-1 0 0,-1 1 0 0 0,0 0 1 0 0,0-1-1 0 0,1 1 1 0 0,-1 0-1 0 0,0-1 0 0 0,0 1 1 0 0,1 0-1 0 0,-1-1 1 0 0,0 1-1 0 0,1 0 0 0 0,-1 0 1 0 0,0-1-1 0 0,1 1 1 0 0,-1 0-1 0 0,1 0 0 0 0,-1 0 1 0 0,0 0-1 0 0,1 0 1 0 0,-1-1-1 0 0,1 1 0 0 0,-1 0 1 0 0,1 0-1 0 0,-1 0 1 0 0,0 0-1 0 0,1 0 0 0 0,-1 0 1 0 0,1 0-1 0 0,-1 0 1 0 0,1 1-1 0 0,-1-1 0 0 0,0 0 1 0 0,1 0-1 0 0,-1 0 1 0 0,1 0-1 0 0,-1 0 0 0 0,0 1 1 0 0,1-1-1 0 0,-1 0 1 0 0,1 0-1 0 0,-1 1 0 0 0,0-1 1 0 0,0 0-1 0 0,1 1 1 0 0,-1-1-1 0 0,0 0 0 0 0,1 1 1 0 0,-1-1-1 0 0,0 0 1 0 0,0 1-1 0 0,0-1 0 0 0,1 1-1 0 0,11 19 1899 0 0,-6-10-2107 0 0,5 10 439 0 0,-8-3-5581 0 0,-3-15-698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59:12.0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132 18 15056 0 0,'0'0'693'0'0,"0"0"-21"0"0,0 0-384 0 0,6 6 298 0 0,-4-4-481 0 0,0 1-1 0 0,0 0 0 0 0,0 0 0 0 0,-1 0 1 0 0,1 0-1 0 0,-1 0 0 0 0,1 0 0 0 0,-1 0 1 0 0,0 1-1 0 0,0-1 0 0 0,-1 0 0 0 0,1 1 0 0 0,0 2-104 0 0,-1 7 311 0 0,0-1 0 0 0,0 1 0 0 0,-1 3-311 0 0,-1 16 552 0 0,-5 171 456 0 0,7-194-964 0 0,1 1-1 0 0,0-1 1 0 0,2 8-44 0 0,0-5-201 0 0,-1 1 1 0 0,-1-1 0 0 0,0 13 200 0 0,-4-64-4228 0 0,-3 18 2639 0 0</inkml:trace>
  <inkml:trace contextRef="#ctx0" brushRef="#br0" timeOffset="567.986">0 32 14944 0 0,'0'0'340'0'0,"0"0"50"0"0,0 0 24 0 0,0 0-54 0 0,2 1-179 0 0,52 6 2327 0 0,-25-3-1598 0 0,1-1 1 0 0,-1-2-1 0 0,17-1-910 0 0,-27 0 182 0 0,4-1-33 0 0,1-1-1 0 0,13-3-148 0 0,17-2-16 0 0,-38 5-97 0 0,-12 1-39 0 0,0 0 1 0 0,1 1-1 0 0,-1 0 1 0 0,0 0-1 0 0,0 0 1 0 0,0 0-1 0 0,0 1 1 0 0,0-1-1 0 0,2 2 152 0 0,-5-2-42 0 0,-1 0 0 0 0,1 0 0 0 0,0 0 0 0 0,-1 0 0 0 0,1 0 0 0 0,-1 0 0 0 0,1 0 0 0 0,0 0 0 0 0,-1 0 0 0 0,1 0 0 0 0,-1 0 0 0 0,1 0 0 0 0,0 0 0 0 0,-1 0 0 0 0,1 0 0 0 0,-1-1 0 0 0,1 1 0 0 0,0 0 42 0 0,6-2-3136 0 0,20 7 158 0 0,-26-5 3411 0 0,-1 0 14 0 0,4 8 515 0 0,5 0-82 0 0,-8-7-718 0 0,0 0 0 0 0,0 0 0 0 0,0 0 0 0 0,1 0 0 0 0,-1 0 0 0 0,0 0-1 0 0,0 0 1 0 0,-1 1 0 0 0,1-1 0 0 0,0 0 0 0 0,0 2-162 0 0,7 11 846 0 0,-6-11-867 0 0,-1 0 0 0 0,1 0-1 0 0,0 0 1 0 0,-1 1-1 0 0,0-1 1 0 0,0 1 0 0 0,0-1-1 0 0,0 1 1 0 0,0 3 21 0 0,4 28-36 0 0,-3-26 175 0 0,0 0 1 0 0,-1 0-1 0 0,-1 1 1 0 0,1-1-1 0 0,-2 3-139 0 0,0 43 497 0 0,1-33-167 0 0,-1 0 0 0 0,-3 14-330 0 0,2-23 121 0 0,1-1-1 0 0,1 1 0 0 0,0-1 1 0 0,1 0-1 0 0,0 1 1 0 0,0-1-1 0 0,2 2-120 0 0,-3-13 8 0 0,0-1-6 0 0,1 0-1 0 0,-1 1 1 0 0,0-1-1 0 0,0 1 1 0 0,0-1-1 0 0,0 0 1 0 0,0 1-1 0 0,0-1 1 0 0,0 0-1 0 0,0 1 1 0 0,0-1 0 0 0,0 1-1 0 0,0-1 1 0 0,0 0-1 0 0,0 1 1 0 0,0-1-1 0 0,0 0 1 0 0,-1 1-1 0 0,1-1 1 0 0,0 0-1 0 0,0 1 1 0 0,0-1-1 0 0,0 0 1 0 0,-1 1-1 0 0,1-1 1 0 0,0 0 0 0 0,0 1-1 0 0,-1-1 1 0 0,1 0-1 0 0,0 0 1 0 0,-1 1-1 0 0,1-1 1 0 0,0 0-1 0 0,-1 0 1 0 0,1 0-1 0 0,0 0 1 0 0,-1 1-1 0 0,1-1 1 0 0,0 0-2 0 0,-1 1 75 0 0,1-1-43 0 0,1 1-1 0 0,0-1 1 0 0,0 1 0 0 0,0-1 0 0 0,0 1 0 0 0,0-1 0 0 0,0 0 0 0 0,0 1-1 0 0,0-1 1 0 0,0 0 0 0 0,0 0 0 0 0,0 0 0 0 0,0 0 0 0 0,0 1 0 0 0,0-2-1 0 0,0 1 1 0 0,0 0 0 0 0,0 0 0 0 0,0 0 0 0 0,1-1-32 0 0,24-6 122 0 0,-13 2-99 0 0,23-3-103 0 0,27-3 80 0 0,-42 8-8 0 0,-11 2-29 0 0,1 1-1 0 0,-1-1 1 0 0,6 2 37 0 0,2 0-64 0 0,-17-1-24 0 0,-1 0-62 0 0,0 0-265 0 0,0 0-117 0 0,0 0-860 0 0,0 0-3536 0 0,0 0-1518 0 0</inkml:trace>
  <inkml:trace contextRef="#ctx0" brushRef="#br0" timeOffset="835.843">494 248 5064 0 0,'-15'-14'2658'0'0,"14"14"-263"0"0,2-1 121 0 0,3-2-2158 0 0,0 0 1 0 0,-1 1 0 0 0,1 0-1 0 0,0 0 1 0 0,1 0-1 0 0,-1 1 1 0 0,0-1-1 0 0,0 1 1 0 0,1 0-1 0 0,-1 0 1 0 0,0 1-1 0 0,5-1-358 0 0,12 0 449 0 0,0 0 1 0 0,5 2-450 0 0,3 0 597 0 0,46 7-89 0 0,-71-8-498 0 0,12 2 56 0 0,-15-2-24 0 0,-1 0-97 0 0,0 0-45 0 0,0 0-11 0 0,0 0-169 0 0,-3-3-1991 0 0,-3-4 919 0 0</inkml:trace>
  <inkml:trace contextRef="#ctx0" brushRef="#br0" timeOffset="1117.601">543 76 4608 0 0,'-4'-6'475'0'0,"-2"1"-438"0"0,-8-8 1490 0 0,11 2 2932 0 0,3 11-4353 0 0,0 0 0 0 0,0 0 0 0 0,0-1 0 0 0,0 1-1 0 0,0 0 1 0 0,0 0 0 0 0,0-1 0 0 0,0 1 0 0 0,-1 0 0 0 0,1 0-1 0 0,0 0 1 0 0,0-1 0 0 0,0 1 0 0 0,0 0 0 0 0,0 0 0 0 0,0 0-1 0 0,0 0 1 0 0,-1-1 0 0 0,1 1 0 0 0,0 0 0 0 0,0 0-1 0 0,0 0 1 0 0,0 0 0 0 0,0 0 0 0 0,-1-1 0 0 0,1 1 0 0 0,0 0-1 0 0,0 0 1 0 0,0 0 0 0 0,-1 0 0 0 0,1 0 0 0 0,0 0-106 0 0,-1-1 648 0 0,6-2 72 0 0,3-2-421 0 0,0 1-1 0 0,0 0 1 0 0,1 0-1 0 0,0 1 1 0 0,0 0 0 0 0,0 1-1 0 0,0 0 1 0 0,0 0 0 0 0,0 1-1 0 0,1 0 1 0 0,-1 1 0 0 0,5 0-299 0 0,-7 0-128 0 0,81 2 1248 0 0,-45 3-2108 0 0,-3 5-3985 0 0,-39-10-1239 0 0</inkml:trace>
  <inkml:trace contextRef="#ctx0" brushRef="#br0" timeOffset="1485.803">975 467 6912 0 0,'9'0'528'0'0,"-7"0"-3"0"0,-2 0 1254 0 0,0 0 586 0 0,0 0 119 0 0,0 0-298 0 0,0 0-1324 0 0,0 0-580 0 0,0 0-114 0 0,0 0 12 0 0,9-11 1004 0 0,-8 9-1124 0 0,0 1 0 0 0,0-1 0 0 0,-1 0 0 0 0,1 0 0 0 0,-1 0 0 0 0,1 0 0 0 0,-1 0 1 0 0,0 0-1 0 0,1 0 0 0 0,-1 0 0 0 0,0 0 0 0 0,0 0-60 0 0,1-12 127 0 0,0 8-79 0 0,0 0 0 0 0,0-1 0 0 0,-1 1 1 0 0,0 0-1 0 0,-1-2-48 0 0,3-25 125 0 0,3-42-115 0 0,-2 52-10 0 0,-1 0 0 0 0,-1-16 0 0 0,2-22 0 0 0,4 19 0 0 0,-6 35 11 0 0,14 22 42 0 0,-12-10-38 0 0,0 1-1 0 0,0 0 1 0 0,-1 0-1 0 0,1 1 1 0 0,-1-1-1 0 0,-1 0 1 0 0,1 1-1 0 0,0 5-14 0 0,1 5 32 0 0,3 32 36 0 0,-5-35 7 0 0,1 0 0 0 0,3 14-75 0 0,-1-12 12 0 0,0 0 335 0 0,1 0 0 0 0,2 5-347 0 0,-7-20 29 0 0,0 0-1 0 0,1 0 0 0 0,-1 0 0 0 0,0-1 1 0 0,1 1-1 0 0,-1 0 0 0 0,1 0 0 0 0,-1-1 1 0 0,0 1-1 0 0,1 0 0 0 0,0-1 0 0 0,-1 1 1 0 0,1-1-1 0 0,-1 1 0 0 0,1 0 1 0 0,0-1-1 0 0,-1 1 0 0 0,1-1 0 0 0,0 0 1 0 0,0 1-1 0 0,-1-1 0 0 0,1 1 0 0 0,0-1 1 0 0,0 0-1 0 0,0 0 0 0 0,-1 0 0 0 0,1 1 1 0 0,0-1-1 0 0,0 0 0 0 0,0 0 0 0 0,0 0 1 0 0,0 0-1 0 0,-1 0 0 0 0,1 0 0 0 0,0-1 1 0 0,0 1-1 0 0,0 0 0 0 0,-1 0 1 0 0,1-1-1 0 0,0 1 0 0 0,0 0 0 0 0,0-1 1 0 0,-1 1-1 0 0,1-1 0 0 0,0 1 0 0 0,-1-1 1 0 0,1 1-1 0 0,0-1 0 0 0,-1 1 0 0 0,1-1 1 0 0,0 0-29 0 0,7-7 50 0 0,0 0 1 0 0,-1-1-1 0 0,0 0 0 0 0,0-1 1 0 0,-1 1-1 0 0,4-10-50 0 0,12-28-356 0 0,15-50 356 0 0,-33 87-52 0 0,0 0-16 0 0,1 0 0 0 0,0 1 0 0 0,0 0 0 0 0,4-3 68 0 0,10-19-53 0 0,-14 24 8 0 0,-4 6 45 0 0,0 0-1 0 0,0 0 1 0 0,0 0 0 0 0,0-1 0 0 0,0 1 0 0 0,0 0 0 0 0,-1-1 0 0 0,1 1-1 0 0,0-1 1 0 0,-1 1 0 0 0,1 0 96 0 0,-1 1 4 0 0,5 13 93 0 0,-1-4-183 0 0,-3-1 4 0 0,0 1 0 0 0,0 0 0 0 0,-1 0 0 0 0,0 4-14 0 0,1 17-17 0 0,0-12 16 0 0,-2-1-1 0 0,1 1 1 0 0,-3 6 1 0 0,-1 31 192 0 0,3-34-350 0 0,-1-1 0 0 0,0 1 0 0 0,-4 6 158 0 0,-1 15-1392 0 0,4-23 556 0 0</inkml:trace>
  <inkml:trace contextRef="#ctx0" brushRef="#br0" timeOffset="1822.479">1410 559 17015 0 0,'0'0'779'0'0,"0"0"-15"0"0,-3 5-459 0 0,-3 0-350 0 0,4-3 131 0 0,0 0-1 0 0,0-1 0 0 0,0 1 0 0 0,0 0 1 0 0,0 0-1 0 0,1 0 0 0 0,-2 2-85 0 0,-33 40 576 0 0,21-21-498 0 0,9-13 257 0 0,0-1 1 0 0,1 1 0 0 0,-3 5-336 0 0,7-10 97 0 0,-1-1 0 0 0,1 0 0 0 0,0 0 0 0 0,0 1 1 0 0,0-1-1 0 0,1 1 0 0 0,0-1 0 0 0,0 1 0 0 0,0-1 0 0 0,0 4-97 0 0,3 10 0 0 0,3-11 0 0 0,-6-6 0 0 0,1 0 0 0 0,-1-1 0 0 0,1 1 0 0 0,-1-1 0 0 0,1 1 0 0 0,-1-1 0 0 0,1 1 0 0 0,-1-1 0 0 0,1 1 0 0 0,-1-1 0 0 0,1 1 0 0 0,-1-1 0 0 0,1 0 0 0 0,0 1 0 0 0,-1-1 0 0 0,1 0 0 0 0,0 0 0 0 0,-1 1 0 0 0,1-1 0 0 0,0 0 0 0 0,0 0 0 0 0,-1 0 0 0 0,1 0 0 0 0,0 0 0 0 0,-1 0 0 0 0,1 0 0 0 0,3 0 0 0 0,1 1 12 0 0,1-1 0 0 0,0 1 0 0 0,0-1 0 0 0,0-1 0 0 0,0 1-1 0 0,0-1 1 0 0,-1 0 0 0 0,1 0 0 0 0,0 0 0 0 0,0-1 0 0 0,-1 0-1 0 0,0 0 1 0 0,1-1 0 0 0,-1 0 0 0 0,0 1 0 0 0,0-2 0 0 0,0 1-1 0 0,0 0 1 0 0,-1-1 0 0 0,1 0 0 0 0,-1 0 0 0 0,0-1 0 0 0,0 1-1 0 0,-1-1 1 0 0,1 0-12 0 0,-1 2 19 0 0,0-1-1 0 0,0 0 1 0 0,0 0-1 0 0,-1 0 0 0 0,1 0 1 0 0,-1 0-1 0 0,0-1 1 0 0,0 1-1 0 0,0-1 0 0 0,-1 1 1 0 0,0-1-1 0 0,0 0 1 0 0,0 1-1 0 0,0-1 1 0 0,-1 0-1 0 0,1 0-18 0 0,-1 1 2 0 0,0 0 0 0 0,-1 1 0 0 0,1-1 0 0 0,0 1-1 0 0,-1-1 1 0 0,0 1 0 0 0,0 0 0 0 0,0-1 0 0 0,0 1 0 0 0,-2-3-2 0 0,2 4 0 0 0,0 0 0 0 0,-1 1 0 0 0,1-1-1 0 0,-1 0 1 0 0,1 0 0 0 0,-1 1 0 0 0,0-1 0 0 0,1 1 0 0 0,-1 0 0 0 0,0 0 0 0 0,0-1 0 0 0,0 1 0 0 0,0 0-1 0 0,0 1 1 0 0,-1-1 0 0 0,-1 0 0 0 0,-1-1-147 0 0,0 1 1 0 0,0 0-1 0 0,0 0 0 0 0,-1 1 0 0 0,1-1 0 0 0,0 1 1 0 0,0 0-1 0 0,-1 1 0 0 0,-2 0 147 0 0,-2-1-575 0 0</inkml:trace>
  <inkml:trace contextRef="#ctx0" brushRef="#br0" timeOffset="2118.663">1629 514 16527 0 0,'0'0'760'0'0,"0"0"-21"0"0,0 0-411 0 0,0 0 29 0 0,0 9 507 0 0,-14 43 632 0 0,10-43-1335 0 0,1 0 0 0 0,0 1-1 0 0,1 0 1 0 0,0-1 0 0 0,0 1 0 0 0,1 0-1 0 0,1 0 1 0 0,0 0 0 0 0,0 6-161 0 0,1-6 34 0 0,1-1-1 0 0,0 0 1 0 0,1-1-1 0 0,0 1 1 0 0,0 0-1 0 0,1-1 1 0 0,0 1-1 0 0,0-1-33 0 0,-2-5 10 0 0,0 0-1 0 0,1 0 0 0 0,-1 0 1 0 0,1 0-1 0 0,-1 0 0 0 0,1 0 1 0 0,0-1-1 0 0,0 0 0 0 0,0 1 1 0 0,0-1-1 0 0,1 0 0 0 0,-1 0 0 0 0,1-1 1 0 0,-1 1-1 0 0,1-1 0 0 0,-1 0 1 0 0,1 0-1 0 0,0 0 0 0 0,0 0 1 0 0,1-1-10 0 0,0 1 16 0 0,-1-1 0 0 0,0 0 0 0 0,1-1 1 0 0,-1 1-1 0 0,0-1 0 0 0,1 0 0 0 0,-1 0 0 0 0,0 0 1 0 0,0-1-1 0 0,0 1 0 0 0,0-1 0 0 0,0 0 1 0 0,0 0-1 0 0,0 0 0 0 0,-1-1 0 0 0,1 1 1 0 0,1-3-17 0 0,-2 3 21 0 0,0-1 0 0 0,0 0 0 0 0,0 0 0 0 0,-1 0 0 0 0,1 0 0 0 0,-1 0 0 0 0,0-1 0 0 0,1 1 1 0 0,-2-1-1 0 0,1 0 0 0 0,0 1 0 0 0,-1-1 0 0 0,0 0 0 0 0,1 0 0 0 0,-2 0 0 0 0,1 0 0 0 0,0 0 1 0 0,-1-3-22 0 0,0 1 59 0 0,0-1 1 0 0,0 0 0 0 0,-1 0-1 0 0,0 1 1 0 0,-1-4-60 0 0,2 8-7 0 0,-1 0 1 0 0,0 0-1 0 0,0 0 0 0 0,0 0 0 0 0,0 0 1 0 0,0 0-1 0 0,0 0 0 0 0,-1 0 1 0 0,1 0-1 0 0,-1 0 0 0 0,1 1 0 0 0,-1-1 1 0 0,0 1-1 0 0,1-1 0 0 0,-1 1 0 0 0,0 0 1 0 0,0 0-1 0 0,-2-1 7 0 0,-8-4-511 0 0,0 0 0 0 0,-1 1-1 0 0,1 1 1 0 0,-1 0 0 0 0,-2 1 511 0 0,-7-1-1235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4:59:10.5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278 95 10824 0 0,'-2'-4'179'0'0,"1"0"0"0"0,-1 1 0 0 0,1-1 1 0 0,0 0-1 0 0,0 0 0 0 0,0-3-179 0 0,-1-2 101 0 0,-3-21 1955 0 0,-1 9-690 0 0,3 16 3899 0 0,-3 25-4597 0 0,5-15-650 0 0,-5 19 117 0 0,0 0 0 0 0,-1 22-135 0 0,6-40 10 0 0,-6 72 0 0 0,6-71-10 0 0,1 1-1 0 0,0-1 1 0 0,0 1-1 0 0,0-1 1 0 0,1 5 0 0 0,2 19 125 0 0,-4-22-76 0 0,2-1 0 0 0,-1 1 0 0 0,2-1 0 0 0,-1 1-1 0 0,1-1 1 0 0,1 5-49 0 0,-1 3 2 0 0,1 1-21 0 0,-2-13-35 0 0,1 0 0 0 0,-1 1 0 0 0,0-1 0 0 0,0 0 1 0 0,1 3 53 0 0,-2 7-4534 0 0,0-14-1861 0 0</inkml:trace>
  <inkml:trace contextRef="#ctx0" brushRef="#br0" timeOffset="187.029">2 292 10592 0 0,'0'-1'818'0'0,"-1"-1"-378"0"0,0 2 390 0 0,1 0 223 0 0,0 0 47 0 0,9-9 541 0 0,3 3-1342 0 0,0 0-1 0 0,0 2 0 0 0,0-1 1 0 0,1 1-1 0 0,-1 1 1 0 0,1 0-1 0 0,0 1 0 0 0,0 0 1 0 0,3 1-299 0 0,4-1-548 0 0,0-1 0 0 0,0-1-1 0 0,8-4 549 0 0,-13 3-4301 0 0,-2 0-1385 0 0</inkml:trace>
  <inkml:trace contextRef="#ctx0" brushRef="#br0" timeOffset="587.058">374 14 1840 0 0,'0'0'525'0'0,"0"0"1534"0"0,1 0 1477 0 0,7-1-1903 0 0,-4 3 5191 0 0,0 3-6618 0 0,0 1 0 0 0,-1-1 0 0 0,1 1-1 0 0,-1 0 1 0 0,-1 0 0 0 0,1 0 0 0 0,-1 0 0 0 0,0 0 0 0 0,0 0 0 0 0,-1 1 0 0 0,1 3-206 0 0,1 16 396 0 0,-1 1 0 0 0,-1 6-396 0 0,0-3 267 0 0,0 13-32 0 0,-3 1 1 0 0,-1 0-1 0 0,-4 13-235 0 0,6-56 10 0 0,1 1-1 0 0,0 0 1 0 0,-1-1-1 0 0,1 1 1 0 0,-1-1-1 0 0,0 1 1 0 0,0 0 0 0 0,1-1-1 0 0,-1 0 1 0 0,0 1-1 0 0,-1 0-9 0 0,1-1-70 0 0,0 1 0 0 0,0 0 0 0 0,0 0-1 0 0,0-1 1 0 0,0 1 0 0 0,0 0 0 0 0,0 0 0 0 0,1 0-1 0 0,-1 0 1 0 0,1 0 0 0 0,-1 0 0 0 0,1 0 0 0 0,0 0 0 0 0,0 0-1 0 0,0 2 71 0 0,1-13-357 0 0,0 0 0 0 0,1 0 0 0 0,1 0 0 0 0,-1 0 0 0 0,2 0 0 0 0,2-5 357 0 0,0-2-351 0 0,-2 4 231 0 0,1 0 0 0 0,1 1 0 0 0,0-1 0 0 0,1 1 120 0 0,-5 7 17 0 0,1 0 0 0 0,-1 1 0 0 0,1-1 0 0 0,0 1 0 0 0,0 0 0 0 0,1-1 0 0 0,-1 2 0 0 0,1-1 0 0 0,0 0 0 0 0,-1 1 0 0 0,1-1 0 0 0,4-1-17 0 0,-7 4 41 0 0,0 0 0 0 0,0 0 1 0 0,0 0-1 0 0,0-1 0 0 0,0 1 0 0 0,0 0 0 0 0,0 1 0 0 0,0-1 0 0 0,0 0 1 0 0,0 0-1 0 0,0 0 0 0 0,0 1 0 0 0,0-1 0 0 0,0 0 0 0 0,0 1 0 0 0,0-1 1 0 0,-1 1-1 0 0,1-1 0 0 0,0 1 0 0 0,0-1 0 0 0,0 1 0 0 0,-1-1 0 0 0,1 1 1 0 0,0 0-1 0 0,0 0 0 0 0,-1-1 0 0 0,1 1 0 0 0,-1 0 0 0 0,1 0 0 0 0,-1 0-41 0 0,16 28 523 0 0,-14-25-427 0 0,1 4-12 0 0,0 0 0 0 0,-1 1-1 0 0,0-1 1 0 0,0 1 0 0 0,0 2-84 0 0,3 19 88 0 0,-2-18-141 0 0,-1-4 109 0 0,0 1 0 0 0,0-1 0 0 0,1 0 0 0 0,0 0 0 0 0,2 2-56 0 0,-3-7-65 0 0,-1-1 0 0 0,1 1 1 0 0,0-1-1 0 0,-1 0 0 0 0,1 0 0 0 0,0 1 1 0 0,0-2-1 0 0,1 1 0 0 0,-1 0 0 0 0,0 0 1 0 0,1-1-1 0 0,-1 1 0 0 0,1-1 0 0 0,-1 0 1 0 0,1 1-1 0 0,0-1 0 0 0,-1-1 0 0 0,2 2 65 0 0,8 0-6463 0 0</inkml:trace>
  <inkml:trace contextRef="#ctx0" brushRef="#br0" timeOffset="1308.993">917 225 12440 0 0,'-13'3'1328'0'0,"8"-2"-981"0"0,-1 1 0 0 0,1 0 1 0 0,0 0-1 0 0,1 0 1 0 0,-1 0-1 0 0,0 1 1 0 0,1 0-1 0 0,-4 2-347 0 0,-32 30 1418 0 0,15-12-1496 0 0,14-12 417 0 0,0 1-1 0 0,-7 8-338 0 0,-10 12 498 0 0,22-25-383 0 0,1-1 0 0 0,0 1 1 0 0,0 1-1 0 0,1-1 0 0 0,0 1 0 0 0,0 0 0 0 0,1-1 0 0 0,-1 5-115 0 0,4-11 5 0 0,0-1 0 0 0,-1 1-1 0 0,1 0 1 0 0,0 0-1 0 0,0 0 1 0 0,0-1-1 0 0,0 1 1 0 0,0 0 0 0 0,1 0-1 0 0,-1 0 1 0 0,0-1-1 0 0,0 1 1 0 0,0 0 0 0 0,1 0-1 0 0,-1-1 1 0 0,0 1-1 0 0,1 0 1 0 0,-1-1-1 0 0,1 1 1 0 0,-1 0-5 0 0,5 10 63 0 0,-5-11-59 0 0,0 1-1 0 0,1 0 1 0 0,-1 0-1 0 0,0 0 1 0 0,1 0 0 0 0,-1-1-1 0 0,1 1 1 0 0,0 0-1 0 0,-1-1 1 0 0,1 1-1 0 0,-1 0 1 0 0,1-1 0 0 0,0 1-1 0 0,0-1 1 0 0,-1 1-1 0 0,1-1 1 0 0,0 1-1 0 0,0-1 1 0 0,0 1 0 0 0,-1-1-1 0 0,1 0 1 0 0,0 1-1 0 0,0-1 1 0 0,0 0 0 0 0,0 0-1 0 0,0 0 1 0 0,0 0-1 0 0,0 0 1 0 0,0 0-1 0 0,-1 0 1 0 0,1 0 0 0 0,1 0-4 0 0,33-5 49 0 0,-31 4-48 0 0,3-1-78 0 0,0 0 1 0 0,0-1-1 0 0,0 1 0 0 0,0-2 0 0 0,0 1 0 0 0,-1-1 0 0 0,1 0 0 0 0,-1 0 0 0 0,0-1 0 0 0,0 0 1 0 0,0 0-1 0 0,-1 0 0 0 0,0-1 0 0 0,2-3 77 0 0,9-11-644 0 0,-1-2 1 0 0,-1 0 0 0 0,5-13 643 0 0,-14 25-146 0 0,-1 3 26 0 0,2-3 91 0 0,-1 1-1 0 0,0-1 0 0 0,3-10 30 0 0,-8 19 179 0 0,0 1 170 0 0,0 0 71 0 0,0 0 17 0 0,0 0-30 0 0,0 0-140 0 0,0 8 131 0 0,-5 22 25 0 0,3-20-328 0 0,0 0-1 0 0,1 0 1 0 0,0 0-1 0 0,1 0 1 0 0,-1 0-1 0 0,2 0 1 0 0,0 1-1 0 0,0-1 1 0 0,1 0-1 0 0,2 9-94 0 0,8 7 76 0 0,-12-26-73 0 0,0 1-1 0 0,0-1 1 0 0,1 0 0 0 0,-1 0-1 0 0,0 0 1 0 0,0 0-1 0 0,1 0 1 0 0,-1 0-1 0 0,0 1 1 0 0,0-1-1 0 0,1 0 1 0 0,-1 0-1 0 0,0 0 1 0 0,0 0-1 0 0,1 0 1 0 0,-1 0 0 0 0,0 0-1 0 0,0 0 1 0 0,1 0-1 0 0,-1 0 1 0 0,0 0-1 0 0,0 0 1 0 0,1 0-1 0 0,-1-1 1 0 0,0 1-1 0 0,0 0 1 0 0,1 0-1 0 0,-1 0 1 0 0,0 0 0 0 0,0 0-1 0 0,1 0 1 0 0,-1-1-1 0 0,0 1 1 0 0,0 0-3 0 0,8-5-107 0 0,-2-2-197 0 0,0 0 0 0 0,0 0-1 0 0,-1-1 1 0 0,0 0 0 0 0,2-4 304 0 0,5-7-800 0 0,4-8-314 0 0,5-8-314 0 0,-12 23 881 0 0,-5 5 315 0 0,1 0 1 0 0,0 0 0 0 0,1 1-1 0 0,0 0 1 0 0,5-4 231 0 0,-11 9 21 0 0,1 0 0 0 0,0 0 0 0 0,0 1 0 0 0,0-1 0 0 0,0 1 0 0 0,0-1 1 0 0,0 1-1 0 0,0-1 0 0 0,0 1 0 0 0,0-1 0 0 0,0 1 0 0 0,0 0 0 0 0,0-1 0 0 0,0 1 0 0 0,0 0 1 0 0,1 0-1 0 0,-1 0 0 0 0,0 0 0 0 0,0 0 0 0 0,0 0 0 0 0,0 0 0 0 0,0 1 0 0 0,0-1 1 0 0,0 0-1 0 0,0 1 0 0 0,1-1 0 0 0,-1 0 0 0 0,0 1 0 0 0,0-1 0 0 0,0 1 0 0 0,-1 0 0 0 0,1-1 1 0 0,0 1-1 0 0,0 0 0 0 0,0 0 0 0 0,0-1 0 0 0,-1 1 0 0 0,1 0 0 0 0,0 0 0 0 0,-1 0 1 0 0,1 0-1 0 0,0 0 0 0 0,-1 0 0 0 0,1 0-21 0 0,5 10 523 0 0,-1 1 0 0 0,1 0 0 0 0,-2 0 0 0 0,0 1 0 0 0,0 0 1 0 0,1 12-524 0 0,4 10 795 0 0,-5-7-219 0 0,-4-24-471 0 0,0 0 1 0 0,1 0-1 0 0,-1 1 1 0 0,1-1-1 0 0,0 0 0 0 0,2 3-105 0 0,1 7 321 0 0,-4-12-273 0 0,0-1-1 0 0,0 1 0 0 0,1-1 0 0 0,-1 1 1 0 0,1-1-1 0 0,0 1 0 0 0,-1-1 0 0 0,1 1 1 0 0,0-1-1 0 0,0 0 0 0 0,0 1 0 0 0,0-1-47 0 0,0 0 194 0 0,-1-1-28 0 0,0 0-7 0 0,0 0-6 0 0,6-4 30 0 0,-6 3-182 0 0,1 1 0 0 0,-1 0 1 0 0,0 0-1 0 0,1-1 0 0 0,-1 1 1 0 0,1 0-1 0 0,-1 0 0 0 0,0-1 1 0 0,0 1-1 0 0,1 0 0 0 0,-1-1 1 0 0,0 1-1 0 0,1-1 1 0 0,-1 1-1 0 0,0 0 0 0 0,0-1 1 0 0,0 1-1 0 0,0-1 0 0 0,1 1 1 0 0,-1-1-1 0 0,0 1 0 0 0,0 0 1 0 0,0-1-1 0 0,0 1 0 0 0,0-1-1 0 0,2-7-27 0 0,0 1 0 0 0,1-1 0 0 0,0 1 0 0 0,3-5 27 0 0,9-26-460 0 0,-10 18-30 0 0,0 0 0 0 0,2 0 0 0 0,0 1 0 0 0,6-9 490 0 0,-7 14-298 0 0,-5 12 283 0 0,-1 1 0 0 0,0-1 1 0 0,1 1-1 0 0,-1 0 0 0 0,1-1 0 0 0,0 1 0 0 0,-1 0 1 0 0,1-1-1 0 0,0 1 0 0 0,0 0 0 0 0,0 0 0 0 0,0 0 1 0 0,0 0-1 0 0,0 0 0 0 0,0 0 0 0 0,0 0 0 0 0,0 0 1 0 0,0 0-1 0 0,1 0 0 0 0,-1 1 0 0 0,0-1 0 0 0,1 0 15 0 0,-1 1 54 0 0,-1 0 46 0 0,7 3 138 0 0,-4 0-173 0 0,-1-1-1 0 0,0 0 0 0 0,0 0 1 0 0,0 1-1 0 0,0-1 0 0 0,-1 1 1 0 0,1 0-1 0 0,-1-1 0 0 0,1 1 1 0 0,-1 0-65 0 0,12 32 566 0 0,-12-32-528 0 0,12 50 391 0 0,-10-39-393 0 0,1 0 0 0 0,0 0 0 0 0,1 0-1 0 0,3 7-35 0 0,-5-15-207 0 0,-2-4 128 0 0,-1-1 1 0 0,1 1-1 0 0,0-1 0 0 0,-1 0 1 0 0,1 1-1 0 0,0-1 0 0 0,0 0 1 0 0,0 0-1 0 0,0 0 0 0 0,0 0 1 0 0,0 0 78 0 0,0 0-417 0 0,0-1 0 0 0,0 1 0 0 0,0-1-1 0 0,-1 0 1 0 0,1 1 0 0 0,0-1 0 0 0,0 0 0 0 0,0 0 0 0 0,0 1 0 0 0,0-1 0 0 0,0 0 0 0 0,0 0 0 0 0,0 0 417 0 0,8-3-6309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21:41.7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0 790 11968 0 0,'0'0'349'0'0,"0"0"-1"0"0,0 0-145 0 0,0 0 195 0 0,0 0 108 0 0,0 0 26 0 0,0 0 82 0 0,3-5 1422 0 0,1-1-1141 0 0,2-2-158 0 0,0-1 1 0 0,-1 0-1 0 0,0 0 1 0 0,-1-1 0 0 0,4-8-738 0 0,20-79 1254 0 0,-1-15-1254 0 0,-22 71 8 0 0,-3 10 38 0 0,7-94 28 0 0,-5 56-81 0 0,-4 46 3 0 0,1 0 0 0 0,1 1-1 0 0,1-1 1 0 0,3-8 4 0 0,-6 26-2 0 0,0 4 3 0 0,0 0 0 0 0,1 0 0 0 0,-1 0 0 0 0,0 0 0 0 0,0 0 0 0 0,0 0 0 0 0,1 0 0 0 0,-1 0-1 0 0,0 0 1 0 0,1 0 0 0 0,-1 0 0 0 0,1 0 0 0 0,-1 0 0 0 0,1-1-1 0 0,2 4 43 0 0,4 10-46 0 0,0 1 0 0 0,-1-1 0 0 0,-1 2 0 0 0,0-1 0 0 0,0 1 0 0 0,-1-1 1 0 0,1 12 2 0 0,3 28-47 0 0,1 25 47 0 0,-6-47-3 0 0,3 47 14 0 0,-4-35 3 0 0,2-1-1 0 0,2 0 0 0 0,2 0 0 0 0,3 6-13 0 0,-2-24 92 0 0,-8-22 86 0 0,7-6 147 0 0,-6 4-281 0 0,-1-1 0 0 0,1 1 0 0 0,-1-1 0 0 0,0 0 0 0 0,1 1 0 0 0,-1-1 0 0 0,0 0-1 0 0,1 0 1 0 0,-1 0 0 0 0,0 0 0 0 0,0 0 0 0 0,0 0 0 0 0,0-1 0 0 0,0 1 0 0 0,0 0 0 0 0,0-1 0 0 0,0 1 0 0 0,0 0 0 0 0,-1-1 0 0 0,1 1 0 0 0,0-1 0 0 0,-1 1-44 0 0,4-16 255 0 0,-1 0 1 0 0,0 0-1 0 0,-1 1 0 0 0,-1-1 1 0 0,-1-1-1 0 0,-1-7-255 0 0,2-36 106 0 0,4-48-71 0 0,1-8 114 0 0,11-48-149 0 0,-16 158-20 0 0,0 0 0 0 0,0 1-1 0 0,1-1 1 0 0,0 1 0 0 0,0 0-1 0 0,1-1 1 0 0,0 1 0 0 0,0 0-1 0 0,0 1 1 0 0,1-1 0 0 0,0 0 0 0 0,0 1-1 0 0,0 0 21 0 0,-3 4-65 0 0,0 0-1 0 0,-1 1 1 0 0,1-1 0 0 0,0 1-1 0 0,0-1 1 0 0,-1 1-1 0 0,1-1 1 0 0,0 1-1 0 0,0 0 1 0 0,0-1 0 0 0,0 1-1 0 0,0 0 1 0 0,-1 0-1 0 0,1-1 1 0 0,0 1-1 0 0,0 0 1 0 0,0 0 0 0 0,0 0-1 0 0,0 0 1 0 0,0 0-1 0 0,0 0 1 0 0,-1 1 0 0 0,1-1-1 0 0,0 0 66 0 0,0 0-520 0 0,0 1 0 0 0,0-1 0 0 0,0 0 0 0 0,-1 1 0 0 0,1-1 1 0 0,0 1-1 0 0,0-1 0 0 0,-1 1 0 0 0,1-1 0 0 0,0 1 0 0 0,-1-1 0 0 0,1 1 0 0 0,-1 0 0 0 0,1-1 520 0 0,5 9-7422 0 0</inkml:trace>
  <inkml:trace contextRef="#ctx0" brushRef="#br0" timeOffset="420.074">449 458 14480 0 0,'0'0'330'0'0,"0"9"440"0"0,0-2-551 0 0,1-1 0 0 0,0 1 0 0 0,0 0 0 0 0,1-1-1 0 0,0 1 1 0 0,0-1 0 0 0,1 1 0 0 0,0 1-219 0 0,-2-6 700 0 0,-1-2-26 0 0,9 8 1316 0 0,-5-9-1850 0 0,-1 1-1 0 0,1-1 1 0 0,-1 0-1 0 0,1 0 1 0 0,-1 0-1 0 0,0-1 1 0 0,0 1-1 0 0,1-1 1 0 0,-1 0-1 0 0,0 1 1 0 0,0-1-1 0 0,0-1-139 0 0,35-29 554 0 0,-37 32-550 0 0,7-8 80 0 0,0 0-1 0 0,0-1 1 0 0,-1 0-1 0 0,0 0 0 0 0,0-1 1 0 0,-1 1-1 0 0,-1-1 1 0 0,0-1-1 0 0,0 1 1 0 0,0-1-1 0 0,-2 0 0 0 0,1 0 1 0 0,-1 0-1 0 0,-1-1-83 0 0,-1 10 6 0 0,0-4 0 0 0,0 0 0 0 0,-1 1 1 0 0,1-1-1 0 0,-1 0 0 0 0,0-1-6 0 0,0 6 14 0 0,0 0 0 0 0,0 0 0 0 0,0 0 0 0 0,-1 0 0 0 0,1 0 0 0 0,0 0 0 0 0,0-1 0 0 0,-1 1 0 0 0,1 0 0 0 0,-1 0 0 0 0,1 0 0 0 0,-1 0 0 0 0,1 0 0 0 0,-1 0 0 0 0,0 1 0 0 0,1-1 0 0 0,-1 0 0 0 0,0 0 0 0 0,0 0 0 0 0,0 1 0 0 0,1-1 0 0 0,-1 0-1 0 0,0 1 1 0 0,0-1 0 0 0,0 0 0 0 0,0 1 0 0 0,0-1 0 0 0,0 1 0 0 0,0 0 0 0 0,-1-1-14 0 0,0 1 24 0 0,0 0 1 0 0,0 0-1 0 0,0 0 0 0 0,-1 1 0 0 0,1-1 0 0 0,0 0 1 0 0,0 1-1 0 0,0 0 0 0 0,-1-1 0 0 0,1 1 0 0 0,0 0 1 0 0,0 0-1 0 0,0 0 0 0 0,0 0 0 0 0,1 1 0 0 0,-1-1 1 0 0,0 0-1 0 0,0 1-24 0 0,-4 3 77 0 0,0 0 1 0 0,0 1-1 0 0,1 0 1 0 0,-3 4-78 0 0,-2 3 59 0 0,1 1 1 0 0,1 0-1 0 0,0 0 1 0 0,1 1 0 0 0,0 0-1 0 0,2 1 1 0 0,0-1-1 0 0,0 1 1 0 0,1 0-1 0 0,1 0 1 0 0,1 0 0 0 0,1 1-1 0 0,0 1-59 0 0,0-15 3 0 0,1 1 0 0 0,1-1 0 0 0,-1 1 0 0 0,0-1 0 0 0,1 1 0 0 0,0-1 0 0 0,0 1 0 0 0,0-1 0 0 0,0 0 0 0 0,0 1 0 0 0,1-1 0 0 0,0 0 0 0 0,-1 0 0 0 0,1 0 0 0 0,0 0 0 0 0,1 0 0 0 0,-1 0 0 0 0,0-1 0 0 0,1 1-1 0 0,-1-1 1 0 0,1 0 0 0 0,0 1 0 0 0,0-1 0 0 0,0-1 0 0 0,0 1 0 0 0,0 0 0 0 0,1 0-3 0 0,5 1 13 0 0,0-1 0 0 0,0 1 0 0 0,0-1 0 0 0,1-1 0 0 0,-1 0 0 0 0,0 0 0 0 0,1-1 0 0 0,-1 0 0 0 0,0-1-1 0 0,1 0 1 0 0,-1 0 0 0 0,0-1 0 0 0,3-1-13 0 0,84-20-1162 0 0,-1-6 0 0 0,32-15 1162 0 0,-83 27-8627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21:40.3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129 5 15528 0 0,'0'-5'1879'0'0,"-9"57"-229"0"0,2 41 1959 0 0,4 16-3609 0 0,6-10 556 0 0,-2 47 33 0 0,-2 33-142 0 0,2-96-330 0 0,-1 3-1345 0 0,2-72-1774 0 0,-2-13 1240 0 0</inkml:trace>
  <inkml:trace contextRef="#ctx0" brushRef="#br0" timeOffset="286.381">326 104 14912 0 0,'0'0'340'0'0,"3"-4"2585"0"0,-2 7-2702 0 0,1 0 0 0 0,-1 1-1 0 0,1-1 1 0 0,-1 1 0 0 0,0 0 0 0 0,0-1 0 0 0,-1 1 0 0 0,1 0 0 0 0,-1-1 0 0 0,0 1 0 0 0,0 1-223 0 0,-4 44 934 0 0,0-18-458 0 0,-7 251 800 0 0,12-226-1232 0 0,0-17-4 0 0,3 18 3 0 0,-3-38-580 0 0,0 0 0 0 0,-1 0-1 0 0,0 0 1 0 0,-2 1 537 0 0,1-13-5239 0 0,-5-1-1671 0 0</inkml:trace>
  <inkml:trace contextRef="#ctx0" brushRef="#br0" timeOffset="554.444">1 612 15344 0 0,'0'-1'24'0'0,"1"-3"207"0"0,0 0 0 0 0,0 0 0 0 0,0 0 0 0 0,1 0 0 0 0,0 0-1 0 0,1-3-230 0 0,-2 5 42 0 0,1 1-1 0 0,-1-1 1 0 0,1 1-1 0 0,0-1 1 0 0,-1 1-1 0 0,1-1 1 0 0,0 1-1 0 0,0 0 1 0 0,0 0-1 0 0,0 0 1 0 0,0 0-1 0 0,0 0 1 0 0,2 0-42 0 0,12-6 386 0 0,-9 4-206 0 0,0 0-1 0 0,0 1 0 0 0,0 0 1 0 0,1 0-180 0 0,45-8 634 0 0,7-1-431 0 0,52-2-203 0 0,-55 8-3274 0 0,-36 5 2026 0 0</inkml:trace>
  <inkml:trace contextRef="#ctx0" brushRef="#br0" timeOffset="839.646">469 615 14336 0 0,'0'0'330'0'0,"0"0"45"0"0,0 0 17 0 0,0 0-47 0 0,0 0-187 0 0,1 1 47 0 0,2-1-108 0 0,-1 1-1 0 0,1 0 1 0 0,-1-1 0 0 0,1 0-1 0 0,-1 1 1 0 0,1-1 0 0 0,-1 0-1 0 0,1 0 1 0 0,-1-1 0 0 0,1 1 0 0 0,0 0-1 0 0,-1-1 1 0 0,0 0 0 0 0,1 1-1 0 0,-1-1 1 0 0,1 0 0 0 0,0-1-97 0 0,17-8 386 0 0,-2-2 0 0 0,1 0 0 0 0,-1-1 0 0 0,-1-1 0 0 0,0 0 0 0 0,9-12-386 0 0,-24 24 5 0 0,1-1 20 0 0,0 0 0 0 0,0 0 1 0 0,0 0-1 0 0,-1-1 0 0 0,0 1 0 0 0,2-3-25 0 0,-4 5 8 0 0,1 1 0 0 0,-1-1 0 0 0,0 0-1 0 0,1 1 1 0 0,-1-1 0 0 0,0 0 0 0 0,1 1-1 0 0,-1-1 1 0 0,0 0 0 0 0,0 1-1 0 0,0-1 1 0 0,1 0 0 0 0,-1 1 0 0 0,0-1-1 0 0,0 0 1 0 0,0 1 0 0 0,0-1 0 0 0,0 0-1 0 0,-1 0 1 0 0,1 1 0 0 0,0-1 0 0 0,0 0-1 0 0,0 1 1 0 0,-1-1 0 0 0,1 0 0 0 0,0 1-1 0 0,0-1 1 0 0,-1 1 0 0 0,1-1-1 0 0,-1 0 1 0 0,1 1 0 0 0,-1-1 0 0 0,1 1-1 0 0,-1-1 1 0 0,1 1 0 0 0,-1-1 0 0 0,1 1-1 0 0,-1 0-7 0 0,0-1 6 0 0,-1 1 0 0 0,1 0 1 0 0,0 0-1 0 0,-1 0 0 0 0,1 0 0 0 0,-1 0 0 0 0,1 0 0 0 0,0 0 0 0 0,-1 0 0 0 0,1 0 0 0 0,0 1 0 0 0,-1-1 0 0 0,1 1 0 0 0,0-1 0 0 0,-1 1 0 0 0,1-1 0 0 0,0 1 0 0 0,0 0 0 0 0,0 0 1 0 0,0-1-1 0 0,0 1 0 0 0,-1 1-6 0 0,-12 6 54 0 0,6-4 38 0 0,-1 0 0 0 0,1 0-1 0 0,1 1 1 0 0,-1 0 0 0 0,1 0-1 0 0,-1 1 1 0 0,2 0 0 0 0,-3 2-92 0 0,-12 14 686 0 0,-14 20-686 0 0,29-35 61 0 0,1 0 0 0 0,0 1-1 0 0,1-1 1 0 0,-1 1 0 0 0,1 0-1 0 0,1 0 1 0 0,0 1 0 0 0,0-1-1 0 0,0 1 1 0 0,1 0 0 0 0,1-1-1 0 0,-1 1-60 0 0,0 3 79 0 0,2-11-73 0 0,0 1 0 0 0,-1-1 1 0 0,1 1-1 0 0,0 0 0 0 0,0-1 0 0 0,-1 1 1 0 0,2 0-1 0 0,-1 0 0 0 0,0-1 1 0 0,0 1-1 0 0,0 0 0 0 0,1-1 0 0 0,-1 1 1 0 0,1-1-1 0 0,-1 1 0 0 0,1 0 0 0 0,0-1 1 0 0,-1 1-1 0 0,1-1 0 0 0,0 1-6 0 0,1 0 8 0 0,-1 0 0 0 0,1 0-1 0 0,-1 0 1 0 0,1 0-1 0 0,0 0 1 0 0,0 0 0 0 0,0 0-1 0 0,0-1 1 0 0,0 1 0 0 0,0-1-1 0 0,0 1 1 0 0,1-1 0 0 0,0 1-8 0 0,3 0 6 0 0,-1-1 1 0 0,1 1-1 0 0,0-1 1 0 0,0-1-1 0 0,3 1-6 0 0,3 0-346 0 0,-1 0 0 0 0,1-2 0 0 0,-1 1 0 0 0,1-1-1 0 0,-1-1 1 0 0,0 0 0 0 0,1-1 0 0 0,-1 0 0 0 0,0 0 0 0 0,-1-1-1 0 0,3-2 347 0 0,7-4-1248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22:28.558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2385 7632 0 0,'0'0'166'0'0,"0"0"29"0"0,0 0 14 0 0,8 2 1365 0 0,12 3 37 0 0,-17-4-1356 0 0,0 0 0 0 0,0 0 1 0 0,0 0-1 0 0,0 0 0 0 0,1 0 0 0 0,-1-1 0 0 0,2 0-255 0 0,14 0 565 0 0,0-2-1 0 0,-1-1 1 0 0,0 0 0 0 0,6-2-565 0 0,-9 1 210 0 0,1 0 0 0 0,-1 0 0 0 0,0-2 1 0 0,0 0-1 0 0,-1 0 0 0 0,0-1 0 0 0,1-2-210 0 0,38-23 513 0 0,4-4 230 0 0,0-2-743 0 0,-2-1 134 0 0,54-42 406 0 0,-62 40-179 0 0,49-37 264 0 0,-68 55-829 0 0,16-15 204 0 0,-25 21 52 0 0,108-88 150 0 0,-49 27-154 0 0,-22 23-22 0 0,25-32 132 0 0,-11 21 96 0 0,65-59 222 0 0,-95 87-455 0 0,-2-2 0 0 0,23-31-22 0 0,29-32 96 0 0,47-38-20 0 0,-69 64-17 0 0,-33 35-63 0 0,3 2 5 0 0,-1 2 32 0 0,-1-2 0 0 0,6-13-32 0 0,-9 13 0 0 0,37-35 0 0 0,-29 34 0 0 0,15-24 0 0 0,-32 38 22 0 0,1 0-1 0 0,2 2 0 0 0,25-19-21 0 0,2-1-115 0 0,-13 10 85 0 0,2 1-1 0 0,15-7 31 0 0,19-5 272 0 0,52-21-272 0 0,-77 42-36 0 0,2 2 0 0 0,40-11 36 0 0,-64 26-1 0 0,1 3-1 0 0,0 0 0 0 0,-1 2 0 0 0,2 1 0 0 0,-1 2 1 0 0,27 3 1 0 0,-21 2-13 0 0,-1 1 1 0 0,1 1 0 0 0,-1 3 0 0 0,7 3 12 0 0,-23-7-5 0 0,-11-3 5 0 0,3 0 0 0 0,0 1 0 0 0,0 1 0 0 0,3 1 0 0 0,59 28 72 0 0,-41-19-62 0 0,-13-6 4 0 0,0 1-1 0 0,0 0 1 0 0,-1 2-1 0 0,10 7-13 0 0,-6-2 123 0 0,23 12-123 0 0,-17-11 59 0 0,25 18 62 0 0,-2 3-1 0 0,-2 2 1 0 0,2 4-121 0 0,54 60 64 0 0,-76-78-64 0 0,0 2 0 0 0,-2 1 0 0 0,-1 1 0 0 0,-2 2 0 0 0,-10-16 0 0 0,0 0 0 0 0,0-1 0 0 0,9 6 0 0 0,26 27 0 0 0,27 30 64 0 0,3-4-1 0 0,45 31-63 0 0,-96-82 1 0 0,1 3-1 0 0,0 0 0 0 0,-3 2 0 0 0,0 1 0 0 0,3 6 0 0 0,-18-21 0 0 0,1-1 0 0 0,10 9 0 0 0,14 14 0 0 0,-12-11 16 0 0,1-2 0 0 0,1-1 0 0 0,1 0 0 0 0,19 10-16 0 0,-18-17-1 0 0,-20-11 19 0 0,0 0 0 0 0,0 1 1 0 0,6 5-19 0 0,-10-8 1 0 0,0 1 1 0 0,0-1 0 0 0,0 0-1 0 0,1-1 1 0 0,4 3-2 0 0,-4-3 10 0 0,-1 1 1 0 0,1-1-1 0 0,-1 1 1 0 0,0 0-1 0 0,0 1 0 0 0,2 1-10 0 0,24 20 92 0 0,18 10-92 0 0,1 2 236 0 0,-29-21-187 0 0,0-1-1 0 0,1-1 1 0 0,5 2-49 0 0,-13-9 33 0 0,0 1-1 0 0,-1 1 1 0 0,10 7-33 0 0,-18-12 39 0 0,0 0-1 0 0,1-1 0 0 0,-1 0 1 0 0,3 1-39 0 0,12 6 94 0 0,28 15-12 0 0,1 1-30 0 0,-40-21-30 0 0,0-1 1 0 0,0 0-1 0 0,3 1-22 0 0,15 7 61 0 0,8 4 49 0 0,7 1-110 0 0,14 5 124 0 0,6 3 45 0 0,17 2-169 0 0,-57-20 39 0 0,5 0 0 0 0,-23-7-29 0 0,-1 1 1 0 0,1-1 0 0 0,0 1 0 0 0,-1 0 0 0 0,1 0-1 0 0,-1 0 1 0 0,1 1 0 0 0,-1-1 0 0 0,0 1-1 0 0,0 0 1 0 0,1 0 0 0 0,-1 0 0 0 0,0 0-1 0 0,-1 0 1 0 0,1 1 0 0 0,0-1-11 0 0,-3-1 9 0 0,1-1-1 0 0,-1 1 1 0 0,1-1-1 0 0,-1 1 1 0 0,1-1-1 0 0,-1 0 1 0 0,1 1-1 0 0,-1-1 1 0 0,1 0 0 0 0,-1 1-1 0 0,1-1 1 0 0,-1 0-1 0 0,1 0 1 0 0,0 1-1 0 0,-1-1 1 0 0,1 0 0 0 0,0 0-9 0 0,3 1 26 0 0,37 18 457 0 0,17 3-483 0 0,1 1 129 0 0,-13-8-25 0 0,-34-11-60 0 0,1 0 0 0 0,-1 1 0 0 0,0 0 0 0 0,6 4-44 0 0,41 21 139 0 0,-42-22-95 0 0,1 0 0 0 0,-1-1 1 0 0,9 1-45 0 0,2 2 65 0 0,64 22 103 0 0,50 19 52 0 0,-111-41-178 0 0,1-1 0 0 0,-1-2-1 0 0,30 4-41 0 0,-28-6 3 0 0,202 26 125 0 0,-194-27-607 0 0,0-2 0 0 0,0-1 0 0 0,8-3 479 0 0,-30-1-827 0 0</inkml:trace>
  <inkml:trace contextRef="#ctx0" brushRef="#br0" timeOffset="1925.308">1516 2499 8208 0 0,'6'-61'1378'0'0,"-1"34"758"0"0,-2 17-373 0 0,2-6 1838 0 0,-5 16-3198 0 0,0 0-30 0 0,0 0-12 0 0,0 0-1 0 0,0 0-5 0 0,7 13 618 0 0,-6-7-844 0 0,0-1 0 0 0,0 0 0 0 0,-1 0 0 0 0,1 0 0 0 0,-1 3-129 0 0,1 8 155 0 0,0-6 45 0 0,-1 0-1 0 0,-1 0 1 0 0,0 7-200 0 0,-1 15 417 0 0,0 217-49 0 0,4-108-736 0 0,-1-114-1148 0 0,2 0-1 0 0,5 22 1517 0 0,-4-27-6790 0 0</inkml:trace>
  <inkml:trace contextRef="#ctx0" brushRef="#br0" timeOffset="2550.93">2658 2407 9616 0 0,'0'0'281'0'0,"0"0"-6"0"0,0-1-178 0 0,3-3-1 0 0,-3 3 344 0 0,0 1-312 0 0,0 0-1 0 0,0-1 1 0 0,0 1-1 0 0,0 0 1 0 0,0 0 0 0 0,0 0-1 0 0,0 0 1 0 0,0 0-1 0 0,0 0 1 0 0,0-1 0 0 0,0 1-1 0 0,0 0 1 0 0,0 0-1 0 0,0 0 1 0 0,0 0-1 0 0,0 0 1 0 0,0 0 0 0 0,0-1-1 0 0,0 1 1 0 0,0 0-1 0 0,0 0 1 0 0,1 0 0 0 0,-1 0-1 0 0,0 0 1 0 0,0 0-1 0 0,0 0 1 0 0,0 0 0 0 0,0-1-1 0 0,0 1 1 0 0,0 0-1 0 0,0 0 1 0 0,0 0 0 0 0,1 0-1 0 0,-1 0 1 0 0,0 0-1 0 0,0 0 1 0 0,0 0-1 0 0,0 0 1 0 0,0 0 0 0 0,0 0-1 0 0,0 0 1 0 0,1 0-1 0 0,-1 0 1 0 0,0 0 0 0 0,0 0-1 0 0,0 0 1 0 0,0 0-1 0 0,0 0 1 0 0,0 0 0 0 0,1 0-1 0 0,-1 0 1 0 0,0 0-128 0 0,8 6 1523 0 0,6 9-1127 0 0,-11-8-198 0 0,1 0 0 0 0,-1-1 0 0 0,0 1 0 0 0,-1 0-1 0 0,0 1 1 0 0,0-1 0 0 0,0 0 0 0 0,0 3-198 0 0,5 61 1007 0 0,-7-70-994 0 0,2 47 450 0 0,-3 5-463 0 0,0-14 82 0 0,2 0 0 0 0,1 1-82 0 0,3 19 122 0 0,-3 15-122 0 0,-2-18-5959 0 0,0-53 5417 0 0,0 17-6428 0 0</inkml:trace>
  <inkml:trace contextRef="#ctx0" brushRef="#br0" timeOffset="3423.023">4174 2434 6744 0 0,'0'0'198'0'0,"1"-1"-172"0"0,-1 0-1 0 0,1 0 0 0 0,-1 0 0 0 0,0 0 1 0 0,1 0-1 0 0,-1 0 0 0 0,0 0 0 0 0,0 0 1 0 0,0 0-1 0 0,1 0 0 0 0,-1 0 0 0 0,0 0 0 0 0,0 0-25 0 0,-1 1 49 0 0,1-1 0 0 0,0 1 0 0 0,0 0 0 0 0,0-1 0 0 0,0 1 0 0 0,-1 0 0 0 0,1-1 0 0 0,0 1 0 0 0,0 0 0 0 0,0-1 0 0 0,0 1 0 0 0,0 0 0 0 0,0-1 0 0 0,0 1 0 0 0,0-1 0 0 0,0 1 0 0 0,0 0 0 0 0,0-1 0 0 0,0 1 0 0 0,1 0 0 0 0,-1-1 0 0 0,0 1 0 0 0,0 0-1 0 0,0-1 1 0 0,0 1 0 0 0,1-1-49 0 0,-1 1 51 0 0,0 0-1 0 0,0 0 0 0 0,0-1 0 0 0,0 1 0 0 0,1 0 0 0 0,-1-1 0 0 0,0 1 1 0 0,0 0-1 0 0,0-1 0 0 0,0 1 0 0 0,0 0 0 0 0,0-1 0 0 0,0 1 0 0 0,0 0 0 0 0,0-1 1 0 0,0 1-1 0 0,0 0 0 0 0,0-1 0 0 0,0 1 0 0 0,0 0 0 0 0,0 0 0 0 0,0-1 1 0 0,0 1-1 0 0,-1 0 0 0 0,1-1 0 0 0,0 1 0 0 0,0 0 0 0 0,0-1 0 0 0,0 1 1 0 0,-1 0-1 0 0,1 0 0 0 0,0-1 0 0 0,0 1 0 0 0,-1 0 0 0 0,1 0 0 0 0,0 0 1 0 0,0-1-1 0 0,-1 1 0 0 0,1 0 0 0 0,0 0-50 0 0,10-16 4211 0 0,-8 15-3992 0 0,-2 1-187 0 0,1 0 1 0 0,-1 0-1 0 0,0 0 1 0 0,0 0-1 0 0,0 0 1 0 0,0 0-1 0 0,0 0 1 0 0,0 0-1 0 0,1 0 1 0 0,-1 0-1 0 0,0 0 1 0 0,0 0-1 0 0,0 0 1 0 0,0 0-1 0 0,0 0 1 0 0,0 0-1 0 0,0 0 1 0 0,0 0-1 0 0,0 0 1 0 0,1-1-1 0 0,-1 1 1 0 0,0 0-1 0 0,0 0 1 0 0,0 0-1 0 0,0 0 1 0 0,0 0-1 0 0,0 0 1 0 0,0 0-1 0 0,0 0 1 0 0,0-1-1 0 0,0 1 1 0 0,0 0-1 0 0,0 0 1 0 0,0 0-1 0 0,0 0 1 0 0,0 0-1 0 0,0 0 1 0 0,0 0-1 0 0,0-1 1 0 0,0 1-1 0 0,0 0-31 0 0,0 0 30 0 0,0 0 0 0 0,0 0 1 0 0,0 0-1 0 0,0 0 1 0 0,0 1-1 0 0,0-1 0 0 0,1 0 1 0 0,-1 0-1 0 0,0 0 1 0 0,0 0-1 0 0,0 0 0 0 0,0 0 1 0 0,0 0-1 0 0,0 0 1 0 0,0 0-1 0 0,0 0 0 0 0,0 0 1 0 0,0 0-1 0 0,0 0 1 0 0,0 0-1 0 0,1 0 0 0 0,-1 0 1 0 0,0 1-1 0 0,0-1 1 0 0,0 0-1 0 0,0 0 0 0 0,0 0 1 0 0,0 0-1 0 0,0 0 1 0 0,0 0-1 0 0,0 0 0 0 0,1 0 1 0 0,-1 0-1 0 0,0 0 1 0 0,0-1-1 0 0,0 1 0 0 0,0 0 1 0 0,0 0-1 0 0,0 0 1 0 0,0 0-1 0 0,0 0 0 0 0,0 0 1 0 0,0 0-1 0 0,1 0 1 0 0,-1 0-1 0 0,0 0 0 0 0,0 0 1 0 0,0 0-1 0 0,0 0 1 0 0,0 0-1 0 0,0 0 0 0 0,0 0 1 0 0,0-1-1 0 0,0 1 1 0 0,0 0-1 0 0,0 0 0 0 0,0 0 1 0 0,0 0-1 0 0,0 0 1 0 0,0 0-1 0 0,0 0 1 0 0,0 0-1 0 0,0 0 0 0 0,0 0 1 0 0,0-1-1 0 0,0 1 1 0 0,0 0-1 0 0,0 0 0 0 0,0 0-31 0 0,5 7 745 0 0,-5-4-622 0 0,0 1 0 0 0,0-1 0 0 0,0 0 0 0 0,0 0 0 0 0,-1 1 0 0 0,1-1 0 0 0,-1 2-123 0 0,-2 16 539 0 0,2 38 373 0 0,-2 0 0 0 0,-9 46-912 0 0,8-73 77 0 0,2 1-1 0 0,2 0 1 0 0,1 15-77 0 0,0 7 34 0 0,0-9-471 0 0,6 30 437 0 0,-7-73-164 0 0,1 1 0 0 0,0-1 0 0 0,-1 0 0 0 0,2 0 0 0 0,-1-1 0 0 0,0 1 0 0 0,1 0 0 0 0,-1 0 0 0 0,1 0 164 0 0,11 14-6181 0 0,-3-8-124 0 0</inkml:trace>
  <inkml:trace contextRef="#ctx0" brushRef="#br0" timeOffset="4644.58">406 3136 7920 0 0,'0'0'174'0'0,"18"0"468"0"0,-7 0-157 0 0,0-1 0 0 0,0 0 1 0 0,9-3-486 0 0,-12 2 450 0 0,1 1 1 0 0,0 0 0 0 0,6 0-451 0 0,161-7 1711 0 0,1 0 140 0 0,-27 2-611 0 0,-1 0-588 0 0,184-4 369 0 0,-1 1-361 0 0,-94 3-278 0 0,2 1 70 0 0,358-21 206 0 0,-470 18-576 0 0,-100 6-99 0 0,755-43 695 0 0,169 35-195 0 0,-578 26-357 0 0,-192-8-106 0 0,94 9 2 0 0,-145-10 260 0 0,-30-1-58 0 0,14-5-224 0 0,118-1-212 0 0,-13 0-549 0 0,-152-2 452 0 0,20 0-1602 0 0,-30 1-2266 0 0,12-3-2148 0 0</inkml:trace>
  <inkml:trace contextRef="#ctx0" brushRef="#br0" timeOffset="6444.981">4832 1445 5488 0 0,'0'0'158'0'0,"0"0"108"0"0,0 0 340 0 0,0 0 142 0 0,0 0 27 0 0,0 0-22 0 0,0 0-122 0 0,0 0-58 0 0,-15-4 1557 0 0,-8 2-1021 0 0,0 1 1 0 0,0 0-1 0 0,-3 2-1109 0 0,-13 0 622 0 0,-40-1 156 0 0,-247 5 139 0 0,293-4-687 0 0,-12-3-230 0 0,-9 1 144 0 0,-142-7 154 0 0,65 1-156 0 0,-76-7 1432 0 0,18 1-562 0 0,-17-1-852 0 0,-28-2-86 0 0,202 13 114 0 0,0-1 0 0 0,-7-3-188 0 0,-53-14 280 0 0,-48-8-88 0 0,57 12-192 0 0,38 6 0 0 0,-4 3 0 0 0,-19-4 0 0 0,-25 2 0 0 0,49 4 0 0 0,-43 0 0 0 0,67 5 9 0 0,1 0 0 0 0,-1-2-9 0 0,-38-2 46 0 0,27 4 55 0 0,-23-5-101 0 0,23 2 17 0 0,-24 1-17 0 0,39 3 17 0 0,8 1-31 0 0,-1-1 0 0 0,1 0 0 0 0,-1-1-1 0 0,1 0 1 0 0,-3-1 14 0 0,6 2 3 0 0,1 2-5 0 0,-15-1-85 0 0,19-1-17 0 0,0 0 0 0 0,0 0 0 0 0,0 0 1 0 0,-1 0-1 0 0,1 0 0 0 0,0 0 0 0 0,0 0 1 0 0,0 0-1 0 0,0 0 0 0 0,0 0 1 0 0,0 0-1 0 0,-1 0 0 0 0,1 0 0 0 0,0 0 1 0 0,0 0-1 0 0,0 0 0 0 0,0 0 0 0 0,0 0 1 0 0,-1 0-1 0 0,1 0 0 0 0,0 0 0 0 0,0 0 1 0 0,0 0-1 0 0,0 0 0 0 0,0 0 0 0 0,0 0 1 0 0,0 0-1 0 0,-1 0 0 0 0,1 0 0 0 0,0-1 1 0 0,0 1-1 0 0,0 0 0 0 0,0 0 1 0 0,0 0-1 0 0,0 0 0 0 0,0 0 0 0 0,0 0 1 0 0,0 0-1 0 0,0-1 0 0 0,0 1 0 0 0,-1 0 1 0 0,1 0-1 0 0,0 0 0 0 0,0 0 104 0 0,4-5-5913 0 0,-3 4 6180 0 0,5-5-5481 0 0</inkml:trace>
  <inkml:trace contextRef="#ctx0" brushRef="#br0" timeOffset="6770.594">2012 1037 12552 0 0,'0'0'281'0'0,"0"0"-232"0"0,0 0 0 0 0,0 0 0 0 0,0 0 0 0 0,1 0 0 0 0,-1 0 0 0 0,0 0 0 0 0,0 0 0 0 0,0 0 0 0 0,0-1 0 0 0,0 1 0 0 0,0 0 0 0 0,0 0 0 0 0,0 0 0 0 0,0 0 0 0 0,0 0 0 0 0,0 0 0 0 0,0 0 0 0 0,0 0 0 0 0,0 0 0 0 0,0 0 0 0 0,0 0 0 0 0,0 0 0 0 0,0 0 0 0 0,0 0 0 0 0,0 0 0 0 0,0 0 0 0 0,0-1 0 0 0,0 1 0 0 0,0 0 0 0 0,0 0 0 0 0,0 0 0 0 0,0 0 0 0 0,0 0 0 0 0,0 0 0 0 0,0 0 0 0 0,0 0 0 0 0,0 0 0 0 0,0 0 0 0 0,0 0 0 0 0,0 0 0 0 0,0 0 0 0 0,0 0 0 0 0,0-1 0 0 0,0 1 0 0 0,0 0 0 0 0,0 0 0 0 0,0 0 0 0 0,0 0 0 0 0,0 0 0 0 0,0 0 0 0 0,0 0 0 0 0,-1 0 0 0 0,1 0 0 0 0,0 0 0 0 0,0 0 0 0 0,0 0 0 0 0,0 0 0 0 0,0 0 0 0 0,0 0 0 0 0,0 0 1 0 0,0 0-1 0 0,0 0-49 0 0,-2-1 87 0 0,0 1 1 0 0,0 0 0 0 0,0 0-1 0 0,0-1 1 0 0,0 1 0 0 0,0 0-1 0 0,0 1 1 0 0,0-1 0 0 0,0 0-1 0 0,0 0 1 0 0,0 1 0 0 0,1-1 0 0 0,-1 1-1 0 0,0 0 1 0 0,0 0-88 0 0,-31 15 573 0 0,17-7-440 0 0,-28 13-45 0 0,1 2 1 0 0,1 1 0 0 0,1 3-1 0 0,-27 23-88 0 0,62-45-34 0 0,-4 1 166 0 0,0 1 1 0 0,1 0-1 0 0,0 0 0 0 0,1 1 1 0 0,0 0-1 0 0,0 1 0 0 0,1 0 0 0 0,-2 3-132 0 0,8-11 21 0 0,1-1 0 0 0,-1 1 0 0 0,1 0-1 0 0,0 0 1 0 0,0-1 0 0 0,0 1 0 0 0,0 0-1 0 0,0 0 1 0 0,0 0 0 0 0,0-1 0 0 0,0 1-1 0 0,1 0 1 0 0,-1 0 0 0 0,1-1 0 0 0,-1 1-1 0 0,1 0 1 0 0,0-1 0 0 0,0 1 0 0 0,-1-1-1 0 0,1 1 1 0 0,0-1 0 0 0,1 1-21 0 0,3 6 43 0 0,0-1 1 0 0,1-1-1 0 0,6 6-43 0 0,1 0 60 0 0,0-1 0 0 0,1-1 0 0 0,1-1 0 0 0,0 0-1 0 0,11 5-59 0 0,34 21 346 0 0,-53-30-301 0 0,0-2-1 0 0,0 1 0 0 0,1-1 1 0 0,-1 0-1 0 0,1-1 0 0 0,3 1-44 0 0,50 10-346 0 0,-47-10-136 0 0,2 0-4327 0 0,0-1-1691 0 0</inkml:trace>
  <inkml:trace contextRef="#ctx0" brushRef="#br0" timeOffset="7502.323">4490 1258 16871 0 0,'-4'-10'1156'0'0,"2"7"-1098"0"0,1 2 134 0 0,1 1 58 0 0,0 0 6 0 0,13-2 96 0 0,-10 2-290 0 0,-1 1 0 0 0,1-1 0 0 0,0 1 0 0 0,-1 0-1 0 0,1 0 1 0 0,-1 0 0 0 0,1 0 0 0 0,-1 0-1 0 0,0 0 1 0 0,1 0 0 0 0,-1 1 0 0 0,0 0-1 0 0,0-1 1 0 0,0 1 0 0 0,0 0 0 0 0,1 0-62 0 0,6 9 440 0 0,0-1 0 0 0,6 10-440 0 0,1 0 202 0 0,19 24-13 0 0,20 6 615 0 0,9 5-804 0 0,-37-33 192 0 0,-26-22-163 0 0,0 1-1 0 0,0 0 0 0 0,0 0 1 0 0,0 0-1 0 0,0 0 0 0 0,0 0 0 0 0,0 0 1 0 0,0 0-1 0 0,0 0 0 0 0,0 0 1 0 0,-1 0-1 0 0,1 1 0 0 0,-1-1 1 0 0,1 0-1 0 0,0 0 0 0 0,-1 1 0 0 0,0-1 1 0 0,1 0-1 0 0,-1 1 0 0 0,0-1 1 0 0,0 1-1 0 0,0-1 0 0 0,0 0 0 0 0,0 1 1 0 0,0-1-1 0 0,0 0 0 0 0,0 1 1 0 0,0-1-1 0 0,-1 1 0 0 0,1-1 1 0 0,-1 0-1 0 0,1 0 0 0 0,-1 1 0 0 0,1-1 1 0 0,-1 0-1 0 0,0 0 0 0 0,0 1 1 0 0,1-1-1 0 0,-1 0 0 0 0,0 0 1 0 0,0 0-1 0 0,0 0 0 0 0,-1 0-28 0 0,-5 5 112 0 0,-1 0 0 0 0,1 0-1 0 0,-1-1 1 0 0,0 0 0 0 0,-8 4-112 0 0,11-7 39 0 0,-49 25 194 0 0,0-3-1 0 0,-20 5-232 0 0,-114 31-945 0 0,91-27-1988 0 0,69-22-4604 0 0</inkml:trace>
  <inkml:trace contextRef="#ctx0" brushRef="#br0" timeOffset="13075.023">2661 798 7248 0 0,'0'0'209'0'0,"1"0"-5"0"0,2-3-161 0 0,-1 1 218 0 0,0 0 1 0 0,0-1 0 0 0,0 1-1 0 0,0-1 1 0 0,-1 1-1 0 0,1-1 1 0 0,-1 1 0 0 0,1-2-262 0 0,4-6 817 0 0,12-20 1137 0 0,-18 29-1518 0 0,1 0 176 0 0,6-9 2566 0 0,-7 10-3155 0 0,0 1 0 0 0,0-1 1 0 0,0 0-1 0 0,0 0 0 0 0,0 0 0 0 0,0 0 1 0 0,0 0-1 0 0,0 0 0 0 0,0 0 1 0 0,0 1-1 0 0,0-1 0 0 0,0 0 1 0 0,0 0-1 0 0,0 0 0 0 0,0 0 1 0 0,0 0-1 0 0,0 0 0 0 0,0 1 1 0 0,0-1-1 0 0,0 0 0 0 0,0 0 1 0 0,1 0-1 0 0,-1 0 0 0 0,0 0 1 0 0,0 0-1 0 0,0 0 0 0 0,0 0 1 0 0,0 0-1 0 0,0 1 0 0 0,0-1 1 0 0,0 0-1 0 0,0 0 0 0 0,1 0 0 0 0,-1 0 1 0 0,0 0-1 0 0,0 0 0 0 0,0 0 1 0 0,0 0-1 0 0,0 0 0 0 0,0 0 1 0 0,0 0-1 0 0,1 0 0 0 0,-1 0 1 0 0,0 0-1 0 0,0 0 0 0 0,0 0 1 0 0,0 0-1 0 0,0 0 0 0 0,0 0 1 0 0,1 0-1 0 0,-1 0 0 0 0,0 0 1 0 0,0 0-1 0 0,0 0 0 0 0,0 0 1 0 0,0 0-1 0 0,0 0 0 0 0,0 0 1 0 0,0 0-1 0 0,1-1 0 0 0,-1 1 0 0 0,0 0-23 0 0,9 13 728 0 0,-9-12-548 0 0,0 18 439 0 0,0-12-506 0 0,0 1 11 0 0,0 1 0 0 0,0-1 0 0 0,-1 1 0 0 0,0-1 0 0 0,-1 1 0 0 0,-1 2-124 0 0,-9 49 472 0 0,-16 26 504 0 0,21-71-754 0 0,4-7-263 0 0,-1 0-1 0 0,1 0 1 0 0,1 0-1 0 0,-1 0 42 0 0,3 14 54 0 0,-2-19-46 0 0,2-3-6 0 0,-1 1 1 0 0,1-1-1 0 0,0 1 1 0 0,-1-1 0 0 0,1 1-1 0 0,0-1 1 0 0,0 1-1 0 0,-1 0 1 0 0,1-1-1 0 0,0 1 1 0 0,0-1-1 0 0,0 1 1 0 0,0-1-1 0 0,0 1 1 0 0,0 0-1 0 0,0-1 1 0 0,0 1 0 0 0,0 0-1 0 0,0-1 1 0 0,0 1-1 0 0,0-1 1 0 0,0 1-3 0 0,2 4 22 0 0,-1-4 42 0 0,-2 0 12 0 0,-1 3-76 0 0,1-3-96 0 0,1-1-81 0 0,0 0-23 0 0,-2 3 476 0 0,1-2-2093 0 0,1 1-4116 0 0,0-2-303 0 0</inkml:trace>
  <inkml:trace contextRef="#ctx0" brushRef="#br0" timeOffset="13758.559">2883 867 6048 0 0,'0'0'133'0'0,"0"0"23"0"0,0 0 11 0 0,0-1-27 0 0,3-2-27 0 0,-2 1 345 0 0,-1 0-1 0 0,1 1 0 0 0,0-1 1 0 0,-1 1-1 0 0,1-1 1 0 0,0 0-1 0 0,-1 1 1 0 0,0-1-1 0 0,1 0 0 0 0,-1 0 1 0 0,0 1-1 0 0,0-2-457 0 0,2-1 3693 0 0,-7 8-2585 0 0,-1 3-730 0 0,0 0 0 0 0,0 0-1 0 0,0 1 1 0 0,1 0-1 0 0,-3 5-377 0 0,1 0 379 0 0,1 0-1 0 0,0 0 0 0 0,-3 12-378 0 0,2-6 134 0 0,-3 11 5 0 0,9-23-74 0 0,0-5-40 0 0,0 1-1 0 0,1-1 1 0 0,-1 1 0 0 0,1 0 0 0 0,-1-1-1 0 0,1 1 1 0 0,0-1 0 0 0,0 1 0 0 0,0 0 0 0 0,1-1-1 0 0,-1 1 1 0 0,1-1 0 0 0,-1 1 0 0 0,1-1-1 0 0,0 1 1 0 0,0-1 0 0 0,0 0 0 0 0,0 1 0 0 0,0-1-1 0 0,1 1-24 0 0,0 0 33 0 0,0 0-1 0 0,0-1 0 0 0,0 1 1 0 0,0 0-1 0 0,1-1 0 0 0,-1 0 1 0 0,1 1-1 0 0,-1-1 0 0 0,1 0 1 0 0,0 0-1 0 0,0-1 0 0 0,0 1 1 0 0,0-1-1 0 0,0 1 0 0 0,1-1 1 0 0,-1 0-1 0 0,0 0 0 0 0,1 0 0 0 0,-1-1 1 0 0,0 1-1 0 0,1-1 0 0 0,-1 0 1 0 0,1 0-1 0 0,-1 0 0 0 0,1 0 1 0 0,-1-1-1 0 0,0 1 0 0 0,1-1 1 0 0,-1 0-1 0 0,0 0 0 0 0,1 0 1 0 0,-1 0-1 0 0,3-2-32 0 0,-2 1 5 0 0,1-1-1 0 0,-1 1 1 0 0,0-1-1 0 0,0 0 1 0 0,0 0-1 0 0,0-1 1 0 0,0 1-1 0 0,-1-1 1 0 0,1 1-1 0 0,-1-1 1 0 0,0 0-1 0 0,0-1 1 0 0,-1 1 0 0 0,1 0-1 0 0,-1-1 1 0 0,0 1-1 0 0,1-4-4 0 0,-1 2 18 0 0,0 0 0 0 0,0-1 0 0 0,-1 1 0 0 0,0 0-1 0 0,0-1 1 0 0,0 1 0 0 0,-1-1 0 0 0,0 1 0 0 0,0-1 0 0 0,-1 1 0 0 0,0 0-1 0 0,0-1 1 0 0,-1-2-18 0 0,-1 0-2 0 0,2 4 13 0 0,0 0 0 0 0,-1 0 0 0 0,0 0 0 0 0,0 0 0 0 0,-1 0 0 0 0,-2-4-11 0 0,5 6 0 0 0,0 1 0 0 0,-10-12 0 0 0,8 13-42 0 0,1 0-1 0 0,-1 0 0 0 0,1 0 0 0 0,-1 0 0 0 0,0 0 1 0 0,1 0-1 0 0,-1 0 0 0 0,0 1 0 0 0,0-1 0 0 0,1 1 1 0 0,-1-1-1 0 0,0 1 0 0 0,0 0 0 0 0,0-1 1 0 0,0 1-1 0 0,0 0 0 0 0,1 0 0 0 0,-1 1 0 0 0,0-1 1 0 0,0 0-1 0 0,0 1 0 0 0,-1-1 43 0 0,1 1-381 0 0,-12 7-1659 0 0,12-5 1590 0 0,-4 0-2728 0 0,1-1-2583 0 0</inkml:trace>
  <inkml:trace contextRef="#ctx0" brushRef="#br0" timeOffset="14427.593">3011 521 9008 0 0,'0'0'200'0'0,"0"0"33"0"0,0 0 15 0 0,0 0 65 0 0,4-6 2774 0 0,5 1-2150 0 0,0 0 1 0 0,1 0-1 0 0,0 1 0 0 0,9-3-937 0 0,-14 5 217 0 0,0 1 0 0 0,0 0 0 0 0,0 0 0 0 0,0 1-1 0 0,0 0 1 0 0,0 0 0 0 0,0 0 0 0 0,0 0 0 0 0,0 1 0 0 0,0 0-1 0 0,3 0-216 0 0,7 6 1024 0 0,-15-7-1007 0 0,1 0-1 0 0,-1 1 1 0 0,0-1 0 0 0,0 0-1 0 0,1 1 1 0 0,-1-1 0 0 0,0 0 0 0 0,0 0-1 0 0,1 1 1 0 0,-1-1 0 0 0,0 1-1 0 0,0-1 1 0 0,0 0 0 0 0,0 1-1 0 0,0-1 1 0 0,1 0 0 0 0,-1 1 0 0 0,0-1-1 0 0,0 0 1 0 0,0 1 0 0 0,0-1-1 0 0,0 1 1 0 0,0-1 0 0 0,0 0-1 0 0,0 1 1 0 0,0-1 0 0 0,-1 1-1 0 0,1-1 1 0 0,0 0 0 0 0,0 1 0 0 0,0-1-1 0 0,0 0 1 0 0,0 1 0 0 0,-1-1-1 0 0,1 1-16 0 0,-1 0 96 0 0,1 1-69 0 0,-1 0 1 0 0,0 0-1 0 0,0 0 0 0 0,0 0 0 0 0,0 0 0 0 0,0 0 0 0 0,0 0 0 0 0,-1-1 0 0 0,1 1 0 0 0,-1 0 0 0 0,1-1 0 0 0,-1 1 0 0 0,1-1 0 0 0,-1 1 0 0 0,0-1-27 0 0,-6 7 101 0 0,3-2-88 0 0,4-4-14 0 0,0 0-1 0 0,0-1 1 0 0,0 1-1 0 0,-1 0 1 0 0,1-1 0 0 0,-1 0-1 0 0,1 1 1 0 0,-1-1-1 0 0,1 0 1 0 0,-1 0-1 0 0,0 1 2 0 0,-10 3-270 0 0,7-3-171 0 0,15 5 251 0 0,-2-3 175 0 0,4 1-4 0 0,1 1 0 0 0,-1 1 0 0 0,-1 0 1 0 0,1 1-1 0 0,-1 0 0 0 0,-1 1 0 0 0,8 7 19 0 0,-7 2 35 0 0,-10-16-13 0 0,0 0 0 0 0,0 0 0 0 0,0 0 0 0 0,0 0 1 0 0,0-1-1 0 0,0 1 0 0 0,1 0 0 0 0,-1-1 0 0 0,2 2-22 0 0,-2-1 29 0 0,0 0 0 0 0,0-1 1 0 0,-1 1-1 0 0,1 0 0 0 0,-1 0 1 0 0,1 0-1 0 0,-1 0 0 0 0,0 0 1 0 0,0 0-1 0 0,0 0 0 0 0,0 0 1 0 0,0 0-1 0 0,0 0 0 0 0,0 0 1 0 0,-1 1-30 0 0,0 0 59 0 0,-1 1 1 0 0,0-1 0 0 0,1 1-1 0 0,-2-1 1 0 0,1 0-1 0 0,0 0 1 0 0,0 0 0 0 0,-1 0-1 0 0,0-1 1 0 0,1 1-1 0 0,-1-1 1 0 0,0 1 0 0 0,-1-1-1 0 0,1 0 1 0 0,0 0-1 0 0,0 0 1 0 0,-1-1 0 0 0,1 1-1 0 0,-1-1 1 0 0,0 0 0 0 0,-3 1-60 0 0,-3 0-114 0 0,0 1 1 0 0,0-2 0 0 0,-1 0 0 0 0,1 0 0 0 0,0 0 0 0 0,-1-2 0 0 0,-5 0 113 0 0,-20-5-1647 0 0,22 1-4323 0 0,7 2-18 0 0</inkml:trace>
  <inkml:trace contextRef="#ctx0" brushRef="#br0" timeOffset="20532.586">3282 1100 9416 0 0,'0'0'208'0'0,"0"0"33"0"0,0 0 16 0 0,-1 2-33 0 0,-10 8-182 0 0,10-9 38 0 0,-1 0 0 0 0,1 1 1 0 0,0-1-1 0 0,-1 0 0 0 0,1 1 1 0 0,0-1-1 0 0,0 1 0 0 0,0 0 0 0 0,0-1 1 0 0,0 1-1 0 0,0 0 0 0 0,0-1 1 0 0,0 2-81 0 0,-12 56 2246 0 0,8-44-1500 0 0,1 1-1 0 0,1 0 0 0 0,0 0 0 0 0,1 0 1 0 0,1 0-1 0 0,1 15-745 0 0,-4-27 2085 0 0,8-9-1953 0 0,0-1-1 0 0,-1 1 1 0 0,1-1-1 0 0,-1 0 1 0 0,0 0-1 0 0,-1 0 1 0 0,0-1-1 0 0,0 1 0 0 0,0-2-131 0 0,5-19 605 0 0,1-17-605 0 0,-8 39-8 0 0,9-56 80 0 0,-1-20-72 0 0,-2 16-62 0 0,-5 59 94 0 0,0-1 1 0 0,0 1-1 0 0,0 0 1 0 0,0 0 0 0 0,1 0-1 0 0,0 0 1 0 0,1 0-1 0 0,-1 0 1 0 0,2-1-33 0 0,-2 3 75 0 0,5 0 115 0 0,6 16-94 0 0,-10-7-96 0 0,1-1 0 0 0,-1 1 0 0 0,0 1 0 0 0,0-1 0 0 0,-1 0 0 0 0,0 1 0 0 0,0 0 0 0 0,0-1 0 0 0,0 1 0 0 0,-1 0 0 0 0,0 0 0 0 0,0 1 0 0 0,13 44 0 0 0,-13-39 13 0 0,0-1 0 0 0,1-1 0 0 0,1 1 0 0 0,0 0-1 0 0,1 1-12 0 0,-4-12 7 0 0,0 0 0 0 0,0 0 1 0 0,0 1-1 0 0,0-1 0 0 0,0 0 0 0 0,0 0 0 0 0,0 0 0 0 0,0 0 0 0 0,0 0 0 0 0,1 0 0 0 0,-1 0 0 0 0,0 0 0 0 0,0 0 0 0 0,0 0 1 0 0,0 0-1 0 0,0 0 0 0 0,0 0 0 0 0,1 0 0 0 0,-1 0 0 0 0,0 0 0 0 0,0 0 0 0 0,0 0 0 0 0,0 0 0 0 0,0 0 0 0 0,0 0 0 0 0,1 0 1 0 0,-1 0-1 0 0,0 0 0 0 0,0 0 0 0 0,0 0 0 0 0,0 0 0 0 0,0 0 0 0 0,0 0 0 0 0,0 0 0 0 0,0 0 0 0 0,1-1 0 0 0,-1 1 0 0 0,0 0 1 0 0,0 0-1 0 0,0 0 0 0 0,0 0 0 0 0,0 0 0 0 0,0 0 0 0 0,0 0 0 0 0,0 0 0 0 0,0-1 0 0 0,0 1 0 0 0,0 0 0 0 0,0 0 0 0 0,0 0 1 0 0,0 0-1 0 0,0 0 0 0 0,0 0 0 0 0,0-1-7 0 0,8-11 146 0 0,4-15-31 0 0,6-30-70 0 0,-4 10-69 0 0,3 0-1 0 0,5-6 25 0 0,-21 49-29 0 0,-1 3 23 0 0,0 0 0 0 0,0 1 0 0 0,1-1-1 0 0,-1 0 1 0 0,0 1 0 0 0,0-1 0 0 0,0 0 0 0 0,1 1 0 0 0,-1-1 0 0 0,0 0 0 0 0,0 1 0 0 0,1-1-1 0 0,-1 1 1 0 0,1-1 0 0 0,-1 1 0 0 0,1-1 0 0 0,-1 1 0 0 0,1-1 0 0 0,-1 1 0 0 0,1-1-1 0 0,-1 1 1 0 0,1-1 6 0 0,0 2 7 0 0,-1 0-1 0 0,1 0 1 0 0,0-1-1 0 0,-1 1 1 0 0,1 0-1 0 0,-1 0 0 0 0,1 0 1 0 0,-1 0-1 0 0,1 0 1 0 0,-1 0-1 0 0,0 0 1 0 0,1 0-1 0 0,-1 1-6 0 0,0-2 0 0 0,4 20 39 0 0,-1 0-1 0 0,-1 0 1 0 0,0 0-1 0 0,-2 0 0 0 0,-1 12-38 0 0,1-3 39 0 0,-1 4 229 0 0,-2 1 0 0 0,-6 29-268 0 0,4-40-163 0 0,3-14-143 0 0,0 1 1 0 0,1-1-1 0 0,-1 8 306 0 0,2-16-279 0 0,0-1-177 0 0,0 0-738 0 0,0 0-324 0 0,0-1-1024 0 0,3-6-3843 0 0</inkml:trace>
  <inkml:trace contextRef="#ctx0" brushRef="#br0" timeOffset="20827.65">3663 782 13304 0 0,'0'0'298'0'0,"0"0"46"0"0,0 0 23 0 0,0 0-43 0 0,5 13-201 0 0,-4-7 176 0 0,0 0 1 0 0,0-1 0 0 0,-1 1 0 0 0,0 0 0 0 0,-1 5-300 0 0,1 19 1339 0 0,3-2-612 0 0,-2-1 0 0 0,0 0 0 0 0,-2 0 0 0 0,-1 1-1 0 0,-1-1 1 0 0,-2 6-727 0 0,-4 27 418 0 0,7-41-381 0 0,-1-1 0 0 0,0 0 0 0 0,-1 0 0 0 0,-6 15-37 0 0,8-27-118 0 0,0 0 0 0 0,1 0 0 0 0,0 0 0 0 0,0 5 118 0 0,0-2-3836 0 0,1-9 2178 0 0</inkml:trace>
  <inkml:trace contextRef="#ctx0" brushRef="#br0" timeOffset="21138.998">3828 810 14368 0 0,'-4'16'1442'0'0,"-15"76"2381"0"0,-5 3-3823 0 0,4-13 961 0 0,15-63-886 0 0,1-8-37 0 0,2 0 0 0 0,0 1 0 0 0,0-1 0 0 0,0 8-38 0 0,-3 9 64 0 0,0-20-6557 0 0,-1-5 293 0 0</inkml:trace>
  <inkml:trace contextRef="#ctx0" brushRef="#br0" timeOffset="21424.355">3629 1011 13760 0 0,'0'0'314'0'0,"0"0"46"0"0,0 0 22 0 0,0 0-50 0 0,15-4-147 0 0,-4-1 463 0 0,0 1 0 0 0,1 1 0 0 0,0 0 0 0 0,-1 0-1 0 0,4 1-647 0 0,6-1-301 0 0,1 1 0 0 0,8 1 301 0 0,-28 1-4352 0 0,-2 0-1498 0 0</inkml:trace>
  <inkml:trace contextRef="#ctx0" brushRef="#br0" timeOffset="21704.715">3854 950 13104 0 0,'0'0'297'0'0,"0"0"39"0"0,0 0 19 0 0,1 0-34 0 0,2 0-224 0 0,1 0 1 0 0,-1 0-1 0 0,0-1 1 0 0,0 1-1 0 0,1-1 0 0 0,-1 0 1 0 0,0 0-1 0 0,0 0 1 0 0,0 0-1 0 0,1-1-97 0 0,-3 1 166 0 0,1 0-1 0 0,0 1 1 0 0,0-1 0 0 0,0 0-1 0 0,0 1 1 0 0,0-1 0 0 0,0 1-1 0 0,0 0 1 0 0,2 0-166 0 0,7-1 649 0 0,0 1-1 0 0,0 1 0 0 0,0 0 1 0 0,0 1-1 0 0,0 0 1 0 0,3 2-649 0 0,15 9 670 0 0,-28-12-494 0 0,2 13 163 0 0,-3-12-345 0 0,0 0 0 0 0,0 0 0 0 0,0 0 0 0 0,0 0 0 0 0,0 0 0 0 0,0 0 0 0 0,-1 0 0 0 0,1 0 0 0 0,-1 0 0 0 0,1 0 0 0 0,-1-1 0 0 0,0 1 0 0 0,0 0 0 0 0,0 0 1 0 0,0 0-1 0 0,0-1 0 0 0,0 1 0 0 0,0-1 0 0 0,0 1 0 0 0,-1-1 0 0 0,1 1 6 0 0,-7 6 71 0 0,0 0 0 0 0,-1-1 0 0 0,-4 3-71 0 0,2 0-51 0 0,-11 7 51 0 0,13-11 0 0 0,1 0 0 0 0,1 0 0 0 0,-1 1 0 0 0,1 0 0 0 0,0 1 0 0 0,1-1 0 0 0,-3 6 0 0 0,7-11 5 0 0,1 0-1 0 0,0 1 0 0 0,-1-1 0 0 0,1 0 0 0 0,0 1 0 0 0,1-1 1 0 0,-1 1-1 0 0,0 0 0 0 0,1-1 0 0 0,0 1 0 0 0,-1 0 1 0 0,1-1-1 0 0,0 1 0 0 0,0 0 0 0 0,0-1 0 0 0,1 3-4 0 0,0-3 43 0 0,0 0-1 0 0,0 0 0 0 0,0 0 1 0 0,0 0-1 0 0,0 0 1 0 0,0 0-1 0 0,1 0 0 0 0,-1 0 1 0 0,0-1-1 0 0,1 1 0 0 0,0 0 1 0 0,-1-1-1 0 0,1 1 0 0 0,0-1 1 0 0,0 0-1 0 0,0 0 1 0 0,0 0-1 0 0,0 0 0 0 0,0 0-42 0 0,7 4 183 0 0,1-2 1 0 0,-1 1-1 0 0,1-1 0 0 0,0-1 0 0 0,-1 0 0 0 0,1 0 1 0 0,1-1-184 0 0,19 1 568 0 0,21-1-568 0 0,-44-1 25 0 0,4-2 67 0 0,-10 1-4904 0 0,-7-6-2567 0 0</inkml:trace>
  <inkml:trace contextRef="#ctx0" brushRef="#br0" timeOffset="21911.91">3813 1086 16208 0 0,'0'0'365'0'0,"0"0"56"0"0,0 0 26 0 0,0 0-53 0 0,2 1-254 0 0,36 13 47 0 0,-9-5 634 0 0,-4-1-144 0 0,1-1 0 0 0,0 0 0 0 0,0-2 0 0 0,14 0-677 0 0,-6 3-1388 0 0,-12-7-5851 0 0</inkml:trace>
  <inkml:trace contextRef="#ctx0" brushRef="#br0" timeOffset="23105.23">4306 3241 13416 0 0,'0'0'298'0'0,"0"0"46"0"0,0 0 24 0 0,0 0-37 0 0,-6 15-200 0 0,3-6 353 0 0,2-1 0 0 0,-1 1 0 0 0,1 7-484 0 0,-2 8 951 0 0,-1 32 939 0 0,2-26-972 0 0,2 42 526 0 0,-1-22-242 0 0,3 28-1202 0 0,0 1 398 0 0,1-22-396 0 0,-1-30 220 0 0,-2 25-222 0 0,0-44-425 0 0,-1 1 1 0 0,0-1-1 0 0,-1 0 0 0 0,0 0 0 0 0,0 0 0 0 0,0 0 1 0 0,-1 0-1 0 0,-2 2 425 0 0,0-1-7249 0 0</inkml:trace>
  <inkml:trace contextRef="#ctx0" brushRef="#br0" timeOffset="25017.085">4300 3482 7688 0 0,'0'0'166'0'0,"0"0"29"0"0,2 0 5117 0 0,7-4-2361 0 0,-9 4-2440 0 0,0 0 1 0 0,0 0-37 0 0,42-10 1418 0 0,144 20 527 0 0,-127-13-2486 0 0,-1-2 0 0 0,6-3 66 0 0,-16 1-1674 0 0,-34 7-3331 0 0,0 0-1587 0 0</inkml:trace>
  <inkml:trace contextRef="#ctx0" brushRef="#br0" timeOffset="22563.418">2861 3347 9416 0 0,'-3'1'207'0'0,"3"-1"-166"0"0,-1 0-1 0 0,1 0 0 0 0,-1 0 1 0 0,1 0-1 0 0,-1 0 1 0 0,1 0-1 0 0,-1 0 1 0 0,1-1-1 0 0,-1 1 1 0 0,1 0-1 0 0,-1 0 1 0 0,1 0-1 0 0,-1-1 0 0 0,1 1 1 0 0,-1 0-1 0 0,1 0 1 0 0,-1-1-1 0 0,1 1 1 0 0,-1 0-41 0 0,-8-3 913 0 0,6 8 1264 0 0,7 14 2606 0 0,-2-13-3874 0 0,0 17-270 0 0,-1-1 0 0 0,-1 1 0 0 0,0-1 0 0 0,-2 1 0 0 0,-1-1 0 0 0,-1 4-639 0 0,-2 15 831 0 0,2 7-831 0 0,-3 24 198 0 0,-3 0 0 0 0,-6 15-198 0 0,10-52-252 0 0,-1 6-796 0 0,1-5-5277 0 0,3-10-821 0 0</inkml:trace>
  <inkml:trace contextRef="#ctx0" brushRef="#br0" timeOffset="23787.299">2312 3688 8496 0 0,'-9'0'408'0'0,"4"0"258"0"0,-21 0-1072 0 0,16-1 7094 0 0,11 0-6610 0 0,-1 0 0 0 0,1 0 1 0 0,-1 0-1 0 0,1 1 1 0 0,-1-1-1 0 0,1 0 1 0 0,-1 0-1 0 0,1 1 1 0 0,0-1-1 0 0,-1 1 1 0 0,1-1-1 0 0,0 0 1 0 0,0 1-1 0 0,-1-1 0 0 0,1 1 1 0 0,0 0-1 0 0,0-1 1 0 0,0 1-1 0 0,0 0 1 0 0,0-1-1 0 0,0 1 1 0 0,-1 0-1 0 0,1 0 1 0 0,0 0-1 0 0,0 0 1 0 0,1 0-79 0 0,29-4 240 0 0,-30 3-149 0 0,48 0 1656 0 0,28 3-1747 0 0,-2-1 652 0 0,80 2-195 0 0,-154-3-504 0 0,1 0-1 0 0,-1 0 1 0 0,1 0-1 0 0,-1 0 0 0 0,1 1 1 0 0,-1-1-1 0 0,1 0 1 0 0,-1 1-1 0 0,1-1 1 0 0,-1 1-1 0 0,1 0 0 0 0,-1 0 1 0 0,0-1-1 0 0,1 1 1 0 0,-1 0-1 0 0,0 0 48 0 0,0 0-1247 0 0,-1-1-3460 0 0,0 0-1481 0 0</inkml:trace>
  <inkml:trace contextRef="#ctx0" brushRef="#br0" timeOffset="24149.287">2471 3585 7520 0 0,'0'-1'33'0'0,"1"0"1"0"0,-1 1-1 0 0,0-1 1 0 0,1 0-1 0 0,-1 0 1 0 0,1 1-1 0 0,-1-1 1 0 0,1 1-1 0 0,-1-1 1 0 0,1 0-1 0 0,0 1 1 0 0,-1-1-1 0 0,1 1 1 0 0,0-1-1 0 0,-1 1 1 0 0,1-1-1 0 0,0 1 1 0 0,0 0-1 0 0,-1-1-33 0 0,8-4 1404 0 0,-8 4-1111 0 0,1 1 1 0 0,0-1 0 0 0,0 1 0 0 0,0-1-1 0 0,0 1 1 0 0,0-1 0 0 0,0 1 0 0 0,0-1-1 0 0,0 1 1 0 0,0 0 0 0 0,0-1 0 0 0,0 1-1 0 0,0 0 1 0 0,0 0 0 0 0,0 0 0 0 0,0 0-1 0 0,0 0 1 0 0,0 0 0 0 0,0 0 0 0 0,1 0-1 0 0,-1 1 1 0 0,0-1-294 0 0,29 9 1976 0 0,-12-4-1463 0 0,33 12 399 0 0,-25-7-444 0 0,0 1 0 0 0,11 7-468 0 0,-34-17 25 0 0,-1 1-1 0 0,0 0 0 0 0,0-1 1 0 0,1 1-1 0 0,-1 0 0 0 0,0 0 0 0 0,-1 1 1 0 0,1-1-1 0 0,1 2-24 0 0,-2-3 69 0 0,2 9 123 0 0,-3-7-149 0 0,-1 1-1 0 0,0-1 0 0 0,0 0 1 0 0,0 0-1 0 0,0 1 1 0 0,0-1-1 0 0,-1 0 0 0 0,1 0 1 0 0,-1 0-1 0 0,0-1 0 0 0,0 1 1 0 0,0 0-1 0 0,0-1 1 0 0,0 1-1 0 0,-1-1 0 0 0,-1 2-42 0 0,-4 3 53 0 0,-1 0 1 0 0,0 0-1 0 0,0-1 0 0 0,-6 3-53 0 0,-3 1-966 0 0,0 0 0 0 0,-1-2-1 0 0,-16 5 967 0 0,26-10-1477 0 0,2 3-53 0 0</inkml:trace>
  <inkml:trace contextRef="#ctx0" brushRef="#br0" timeOffset="25755.753">2262 3685 9360 0 0,'0'0'208'0'0,"0"0"33"0"0,0 0 15 0 0,0-4-94 0 0,0 4 6121 0 0,0 3-6069 0 0,0 0 0 0 0,-1 0-1 0 0,1 1 1 0 0,-1-1 0 0 0,0 0 0 0 0,0 0 0 0 0,0 0-1 0 0,0 0 1 0 0,-1 0 0 0 0,1-1 0 0 0,-1 1-1 0 0,0 0-213 0 0,-26 33 1302 0 0,7-12-512 0 0,-88 114 130 0 0,40-51-1023 0 0,34-43-2121 0 0,2 0-1 0 0,-2 8 2225 0 0,22-32-1279 0 0</inkml:trace>
  <inkml:trace contextRef="#ctx0" brushRef="#br0" timeOffset="87831.024">5414 358 14600 0 0,'0'0'330'0'0,"-8"-6"797"0"0,2-1-1179 0 0,2 9 1041 0 0,0 9 664 0 0,-1 63 979 0 0,3 6-2632 0 0,0-35 340 0 0,-2 0-1 0 0,-2 1-339 0 0,-5 49 196 0 0,4-56-47 0 0,5-31-452 0 0,0 1 1 0 0,1-1-1 0 0,0 1 1 0 0,0 0 302 0 0,1-8-574 0 0,0-1-159 0 0,-6-7-2348 0 0,3-2 1336 0 0</inkml:trace>
  <inkml:trace contextRef="#ctx0" brushRef="#br0" timeOffset="88140.031">5317 452 11256 0 0,'0'-4'98'0'0,"0"0"1"0"0,0 1 0 0 0,1-1 0 0 0,0 0 0 0 0,0 0 0 0 0,0 0-1 0 0,0 1 1 0 0,0-1 0 0 0,1 1 0 0 0,-1-1 0 0 0,1 1-1 0 0,0-1-98 0 0,0 2 100 0 0,-1 0 0 0 0,1 0-1 0 0,-1 0 1 0 0,1 0 0 0 0,0 1-1 0 0,0-1 1 0 0,0 0-1 0 0,0 1 1 0 0,0 0 0 0 0,0-1-1 0 0,0 1 1 0 0,0 0 0 0 0,0 0-1 0 0,1 0 1 0 0,-1 0-1 0 0,0 0 1 0 0,1 1 0 0 0,-1-1-1 0 0,3 1-99 0 0,1-1 257 0 0,1 0 0 0 0,0 1 0 0 0,0 0 0 0 0,-1 0 0 0 0,1 1 0 0 0,0-1 0 0 0,0 2 0 0 0,-1-1 0 0 0,2 1-257 0 0,2 2 264 0 0,0 0-1 0 0,0 0 1 0 0,-1 1-1 0 0,1 0 1 0 0,-1 0-1 0 0,0 1 0 0 0,-1 1 1 0 0,8 6-264 0 0,-11-8 97 0 0,-1-1 0 0 0,1 1-1 0 0,-1 0 1 0 0,0 0 0 0 0,0 0 0 0 0,-1 1 0 0 0,0 0 0 0 0,0-1-1 0 0,0 1 1 0 0,0 0 0 0 0,-1 0 0 0 0,0 1 0 0 0,0-1 0 0 0,-1 0-1 0 0,0 2-96 0 0,0-3 56 0 0,-1 0 0 0 0,-1 0 1 0 0,1 0-1 0 0,-1 0 0 0 0,0 1 0 0 0,0-1 0 0 0,0 0 0 0 0,-1-1 0 0 0,1 1 0 0 0,-1 0 0 0 0,0 0 0 0 0,-1-1 0 0 0,1 1 0 0 0,-1-1 0 0 0,0 1 0 0 0,0-1 0 0 0,-1 0 0 0 0,1-1 0 0 0,-1 1-56 0 0,-6 6 99 0 0,-1 0-1 0 0,0-1 1 0 0,0 0-1 0 0,-1-1 1 0 0,0 0-1 0 0,-3 0-98 0 0,2-2-72 0 0,1 0-1 0 0,-1-1 0 0 0,0-1 0 0 0,0 0 1 0 0,-1-1-1 0 0,1 0 0 0 0,-4 0 73 0 0,15-3-147 0 0,0 0 0 0 0,-1 0 0 0 0,1 0 1 0 0,0-1-1 0 0,0 1 0 0 0,0-1 0 0 0,0 1 0 0 0,0-1 0 0 0,0 1 0 0 0,0-1 0 0 0,0 0 1 0 0,1 0-1 0 0,-3-1 147 0 0,-1-1-1234 0 0,4 3-947 0 0,1 0-3785 0 0</inkml:trace>
  <inkml:trace contextRef="#ctx0" brushRef="#br0" timeOffset="88412.58">5606 626 11920 0 0,'1'1'32'0'0,"-1"-1"-1"0"0,0 0 1 0 0,1 1 0 0 0,-1-1 0 0 0,0 1 0 0 0,1-1 0 0 0,-1 1 0 0 0,0-1 0 0 0,1 1 0 0 0,-1-1-1 0 0,0 1 1 0 0,0-1 0 0 0,0 1 0 0 0,1-1 0 0 0,-1 1 0 0 0,0-1 0 0 0,0 1 0 0 0,0 0 0 0 0,0-1 0 0 0,0 1-1 0 0,0-1 1 0 0,0 1 0 0 0,0-1 0 0 0,0 1 0 0 0,0 0 0 0 0,-1-1 0 0 0,1 1 0 0 0,0-1 0 0 0,0 1-1 0 0,0-1 1 0 0,-1 1 0 0 0,1-1 0 0 0,0 1 0 0 0,-1-1 0 0 0,1 1 0 0 0,0-1 0 0 0,-1 1-32 0 0,-3 7 113 0 0,0 3-32 0 0,-1-2-1 0 0,0 1 1 0 0,-3 3-81 0 0,-14 27 1770 0 0,18-31-1317 0 0,1 0 1 0 0,0 0 0 0 0,0 0-1 0 0,1 1 1 0 0,0 0-1 0 0,0 1-452 0 0,2-8 26 0 0,0-1 0 0 0,0 0 1 0 0,0 0-1 0 0,0 0 0 0 0,0 0 1 0 0,0 1-1 0 0,1-1 0 0 0,-1 0 1 0 0,1 0-1 0 0,-1 0 1 0 0,1 0-1 0 0,0 0 0 0 0,0 0 1 0 0,0 0-1 0 0,0 0 0 0 0,0 0 1 0 0,0-1-1 0 0,1 1 0 0 0,-1 0 1 0 0,1-1-1 0 0,-1 1 1 0 0,1-1-1 0 0,-1 1 0 0 0,1-1 1 0 0,0 0-1 0 0,0 0 0 0 0,0 0 1 0 0,-1 0-1 0 0,1 0 0 0 0,2 1-27 0 0,2-1 25 0 0,0-1 0 0 0,0 1 0 0 0,0-1 0 0 0,-1 0 0 0 0,1 0 0 0 0,0-1 0 0 0,0 0 0 0 0,0 0 0 0 0,0 0 0 0 0,-1-1 0 0 0,1 0 0 0 0,1 0-25 0 0,8-4 62 0 0,-1 0 0 0 0,1-1 0 0 0,-1 0-1 0 0,-1-2 1 0 0,0 1 0 0 0,6-6-62 0 0,-14 10 30 0 0,1-1 1 0 0,-1 1 0 0 0,0-1-1 0 0,0-1 1 0 0,-1 1-1 0 0,1-1 1 0 0,-1 0 0 0 0,0 0-1 0 0,-1 0 1 0 0,1 0-1 0 0,-1-1 1 0 0,-1 1 0 0 0,1-1-1 0 0,-1 0 1 0 0,0-3-31 0 0,-2 9 15 0 0,1 0 0 0 0,-1 0 0 0 0,0-1-1 0 0,-1 1 1 0 0,1 0 0 0 0,0-1 0 0 0,0 1 0 0 0,-1 0 0 0 0,1 0 0 0 0,0-1 0 0 0,-1 1 0 0 0,1 0 0 0 0,-1 0 0 0 0,0 0 0 0 0,1 0-1 0 0,-1 0 1 0 0,0 0 0 0 0,1 0 0 0 0,-1 0 0 0 0,0 0 0 0 0,0 0 0 0 0,-1-1-15 0 0,0 1-3 0 0,-1-1 0 0 0,1 0 0 0 0,0 1 0 0 0,-1-1 0 0 0,1 1 0 0 0,-1 0 0 0 0,1 0 0 0 0,-1 0 0 0 0,0 0 0 0 0,0 0 3 0 0,-6 0-106 0 0,0-1 0 0 0,0 2 0 0 0,0-1 0 0 0,0 1-1 0 0,-1 1 1 0 0,1-1 0 0 0,0 2 0 0 0,0-1 0 0 0,0 1-1 0 0,0 0 1 0 0,1 1 0 0 0,-1 0 0 0 0,1 1 0 0 0,-1 0 0 0 0,1 0-1 0 0,0 0 1 0 0,-1 2 106 0 0,8-5-647 0 0</inkml:trace>
  <inkml:trace contextRef="#ctx0" brushRef="#br0" timeOffset="88711.565">5928 601 14832 0 0,'0'0'332'0'0,"0"0"50"0"0,0 0 25 0 0,0 0-47 0 0,0 2-232 0 0,4 11 390 0 0,0 0 1 0 0,-1 0-1 0 0,-1 1 1 0 0,0 0-519 0 0,5 30 1284 0 0,-4-24-675 0 0,0 1 0 0 0,-1 0 0 0 0,-2 20-609 0 0,-5 65 1099 0 0,2-79-992 0 0,-1 0 0 0 0,-2 0 0 0 0,0-1 0 0 0,-1 0 0 0 0,-2 0 0 0 0,-4 6-107 0 0,1-13 97 0 0,12-19-284 0 0,0 1-1 0 0,-1 0 1 0 0,1-1 0 0 0,-1 1-1 0 0,1-1 1 0 0,-1 1 0 0 0,0-1 0 0 0,1 1-1 0 0,-1-1 1 0 0,1 1 0 0 0,-1-1-1 0 0,0 1 1 0 0,1-1 0 0 0,-1 0-1 0 0,0 0 1 0 0,0 1 0 0 0,1-1-1 0 0,-1 0 1 0 0,0 0 0 0 0,1 0 0 0 0,-1 0-1 0 0,0 0 1 0 0,0 0 0 0 0,0 0-1 0 0,1 0 1 0 0,-1 0 0 0 0,0 0-1 0 0,0 0 188 0 0,-4-4-6787 0 0</inkml:trace>
  <inkml:trace contextRef="#ctx0" brushRef="#br0" timeOffset="89007.185">5869 679 12096 0 0,'1'-2'82'0'0,"0"-1"0"0"0,0 0 0 0 0,0 0 0 0 0,0 1 1 0 0,1-1-1 0 0,0 1 0 0 0,-1-1 0 0 0,1 1 0 0 0,0-1 1 0 0,0 1-1 0 0,0 0 0 0 0,0 0 0 0 0,0 0 0 0 0,1 0 1 0 0,0 0-83 0 0,1-1 260 0 0,1 1 1 0 0,-1 0 0 0 0,0 0-1 0 0,1 0 1 0 0,0 1 0 0 0,-1-1-1 0 0,1 1 1 0 0,0 0 0 0 0,1 0-261 0 0,2 0 424 0 0,0 1 0 0 0,0 0 1 0 0,0 0-1 0 0,0 0 0 0 0,0 1 0 0 0,0 0 1 0 0,0 1-1 0 0,0 0 0 0 0,0 0 1 0 0,-1 0-1 0 0,4 3-424 0 0,-8-4 75 0 0,-1 0 0 0 0,0 0 0 0 0,0 1 0 0 0,0-1 0 0 0,0 1 1 0 0,0 0-1 0 0,0-1 0 0 0,0 1 0 0 0,-1 0 0 0 0,1 0 0 0 0,-1 0 0 0 0,1 0 0 0 0,-1 0 0 0 0,0 1 0 0 0,0-1 0 0 0,0 0 0 0 0,0 1 1 0 0,0-1-1 0 0,0 1 0 0 0,-1-1 0 0 0,1 0 0 0 0,-1 1 0 0 0,0-1 0 0 0,0 1 0 0 0,0 0 0 0 0,0-1 0 0 0,0 3-75 0 0,-1 0 40 0 0,1 0 0 0 0,-1 0 0 0 0,-1 0 0 0 0,1 0-1 0 0,-1-1 1 0 0,1 1 0 0 0,-1 0 0 0 0,-1-1 0 0 0,1 1 0 0 0,-1-1 0 0 0,1 0-1 0 0,-1 0 1 0 0,-2 3-40 0 0,-8 5-122 0 0,0 0-1 0 0,-1 0 1 0 0,0-1-1 0 0,0-1 1 0 0,-1 0 0 0 0,-1-1-1 0 0,1-1 1 0 0,-1 0-1 0 0,-1-1 1 0 0,0-1-1 0 0,0-1 1 0 0,0 0-1 0 0,-1-1 123 0 0,16-4-194 0 0,-1 0 0 0 0,1 0-1 0 0,0 0 1 0 0,0 0 0 0 0,0 0 0 0 0,-1-1-1 0 0,1 1 1 0 0,0-1 0 0 0,0 0-1 0 0,0 1 195 0 0,-7-5-5556 0 0,5 2-392 0 0</inkml:trace>
  <inkml:trace contextRef="#ctx0" brushRef="#br0" timeOffset="89309.752">6147 621 12992 0 0,'0'12'889'0'0,"-3"18"-793"0"0,3-21 388 0 0,1 1-1 0 0,-2-1 1 0 0,0 1-1 0 0,0-1 1 0 0,0 0 0 0 0,-2 5-484 0 0,-4 27 1960 0 0,0 34 99 0 0,0-1 130 0 0,2 26-2189 0 0,2-73 20 0 0,2-23-21 0 0,0 1 1 0 0,0-1-1 0 0,1 1 1 0 0,0 0-1 0 0,0-1 0 0 0,0 3 1 0 0,0 11-1850 0 0,-1 0-3211 0 0,1-18-1907 0 0</inkml:trace>
  <inkml:trace contextRef="#ctx0" brushRef="#br0" timeOffset="89606.827">6149 596 13536 0 0,'14'-6'1357'0'0,"-7"2"-1038"0"0,-1 1 0 0 0,1 0-1 0 0,0 1 1 0 0,0 0 0 0 0,0 0 0 0 0,0 0 0 0 0,0 1 0 0 0,0 0 0 0 0,1 0-1 0 0,-1 1 1 0 0,0 0 0 0 0,0 0 0 0 0,1 1 0 0 0,5 1-319 0 0,-8-1 283 0 0,1 2 0 0 0,0-1 0 0 0,0 1 0 0 0,-1 0 1 0 0,0 0-1 0 0,0 0 0 0 0,1 1 0 0 0,-2-1 0 0 0,5 5-283 0 0,-7-6 65 0 0,0 0 0 0 0,0 0-1 0 0,-1 0 1 0 0,1 1 0 0 0,-1-1 0 0 0,1 1-1 0 0,-1-1 1 0 0,0 1 0 0 0,0-1-1 0 0,0 1 1 0 0,0-1 0 0 0,-1 1-1 0 0,1 0 1 0 0,-1 0 0 0 0,1-1-1 0 0,-1 1 1 0 0,0 0 0 0 0,0 0 0 0 0,0-1-1 0 0,-1 1 1 0 0,1 0 0 0 0,-1 2-65 0 0,0 1 77 0 0,-1 1 1 0 0,0-1-1 0 0,0 1 1 0 0,0-1 0 0 0,0 0-1 0 0,-1 0 1 0 0,0 0 0 0 0,-1 0-1 0 0,1-1 1 0 0,-1 1-1 0 0,0-1 1 0 0,0 0 0 0 0,-1 0-1 0 0,-1 1-77 0 0,-11 9 35 0 0,0-2 0 0 0,-1 0 0 0 0,0-1 0 0 0,-1 0-1 0 0,-1-2 1 0 0,0 0 0 0 0,0-1 0 0 0,-12 2-35 0 0,17-4-381 0 0,-1-2 0 0 0,0 0 0 0 0,0-1 0 0 0,-1 0 0 0 0,1-1 0 0 0,-1-1 0 0 0,-3-1 381 0 0,18-1-167 0 0,1 0 1 0 0,-1 0-1 0 0,1 0 0 0 0,-1 0 0 0 0,1-1 0 0 0,-1 1 0 0 0,1-1 0 0 0,-1 1 1 0 0,1-1-1 0 0,0 0 0 0 0,-1 1 0 0 0,1-1 0 0 0,0 0 0 0 0,-1 0 0 0 0,1-1 167 0 0,-6-5-5558 0 0,6 4-472 0 0</inkml:trace>
  <inkml:trace contextRef="#ctx0" brushRef="#br0" timeOffset="89865.427">6412 350 15056 0 0,'0'0'340'0'0,"0"0"50"0"0,0 0 25 0 0,0 0-49 0 0,0 0-170 0 0,-3 16 1598 0 0,2 12-346 0 0,0-10-511 0 0,1 0-1 0 0,1 3-936 0 0,2 66 1833 0 0,-1-33-1228 0 0,-3-38-522 0 0,2 0 0 0 0,0-1 0 0 0,0 1-1 0 0,2 0-82 0 0,4 27 140 0 0,4 16-24 0 0,-10-56-116 0 0,6 13 0 0 0,-7-14-50 0 0,1 0 0 0 0,0-1 0 0 0,0 1 0 0 0,1-1 0 0 0,-1 1 0 0 0,0-1 0 0 0,0 1 0 0 0,1-1 0 0 0,-1 0 0 0 0,1 0 0 0 0,-1 1 0 0 0,1-1 0 0 0,0 0 0 0 0,0 0 50 0 0,0 0-346 0 0,-1-1 0 0 0,0 1 0 0 0,0-1 0 0 0,1 0 0 0 0,-1 1 0 0 0,1-1 0 0 0,-1 0 0 0 0,0 0 0 0 0,1 0 0 0 0,-1 0 0 0 0,0 0 0 0 0,1 0 0 0 0,-1 0 346 0 0,5-1-7313 0 0</inkml:trace>
  <inkml:trace contextRef="#ctx0" brushRef="#br0" timeOffset="90495.955">6593 596 15288 0 0,'0'0'348'0'0,"0"0"49"0"0,0 0 20 0 0,-1 1-45 0 0,0 4-241 0 0,1-5-117 0 0,-1 1 1 0 0,1-1 0 0 0,0 1-1 0 0,0-1 1 0 0,0 1 0 0 0,0-1-1 0 0,0 0 1 0 0,0 1-1 0 0,0-1 1 0 0,0 1 0 0 0,0-1-1 0 0,0 1 1 0 0,0-1 0 0 0,0 1-1 0 0,0-1 1 0 0,1 1-1 0 0,-1-1 1 0 0,0 1 0 0 0,0-1-1 0 0,0 0 1 0 0,1 1 0 0 0,-1-1-1 0 0,0 1 1 0 0,1-1-1 0 0,-1 0 1 0 0,0 1 0 0 0,1-1-1 0 0,-1 0-14 0 0,2 2 156 0 0,1 5 459 0 0,1 0-1 0 0,0 0 1 0 0,0 0 0 0 0,0-1-1 0 0,1 1-614 0 0,-2-5 77 0 0,-1 0 0 0 0,1 0 0 0 0,0 0 0 0 0,0 0 0 0 0,-1 0 0 0 0,1 0 0 0 0,0-1 0 0 0,0 1 0 0 0,1-1 0 0 0,-1 0 0 0 0,0 0 0 0 0,0 0 0 0 0,0 0 0 0 0,1-1 0 0 0,-1 1 0 0 0,1-1 0 0 0,-1 0 0 0 0,0 0 0 0 0,1 0 0 0 0,-1-1 0 0 0,0 1 0 0 0,1-1 0 0 0,-1 0 0 0 0,3 0-77 0 0,1-1 185 0 0,1-1 0 0 0,-1 0 0 0 0,0 0 0 0 0,0-1 0 0 0,0 0 0 0 0,0 0 0 0 0,-1 0-1 0 0,1-1 1 0 0,4-5-185 0 0,-6 5 7 0 0,0 0 0 0 0,-1 0 1 0 0,0 0-1 0 0,0-1 0 0 0,-1 1 0 0 0,1-1 0 0 0,-1-2-7 0 0,-1 5 0 0 0,0-1 0 0 0,-1 1 0 0 0,0-1 0 0 0,1 0 0 0 0,-1 0 0 0 0,-1 0 0 0 0,1 1 0 0 0,-1-1 0 0 0,1 0 0 0 0,-1 0 0 0 0,0 0 0 0 0,-1-3 0 0 0,1 5-24 0 0,0-1 19 0 0,-1 0 0 0 0,0 0-1 0 0,1 0 1 0 0,-1 0 0 0 0,0 0-1 0 0,0 0 1 0 0,-2-1 5 0 0,3 3-10 0 0,-1 0 0 0 0,0 0 1 0 0,0 0-1 0 0,0 0 0 0 0,0 0 0 0 0,0 0 1 0 0,0 0-1 0 0,0 0 0 0 0,-1 1 0 0 0,1-1 1 0 0,0 0-1 0 0,0 1 0 0 0,0-1 0 0 0,-1 1 0 0 0,1 0 1 0 0,0-1-1 0 0,-1 1 0 0 0,1 0 0 0 0,0 0 1 0 0,-1-1 9 0 0,-1 1-31 0 0,0 1 0 0 0,0-1 1 0 0,0 0-1 0 0,-1 1 1 0 0,1-1-1 0 0,0 1 1 0 0,0 0-1 0 0,0 0 0 0 0,0 0 1 0 0,0 1-1 0 0,1-1 1 0 0,-1 1-1 0 0,0-1 1 0 0,1 1-1 0 0,-1 0 0 0 0,1 0 1 0 0,-1 0-1 0 0,0 1 31 0 0,-7 7-75 0 0,0 1-1 0 0,0 0 1 0 0,-1 3 75 0 0,11-14-1 0 0,-11 14 19 0 0,1 0 0 0 0,0 0 0 0 0,-4 11-18 0 0,10-18-1 0 0,1-1 0 0 0,1 1 1 0 0,-1 0-1 0 0,1 0 1 0 0,0 1-1 0 0,1-1 0 0 0,0 0 1 0 0,0 1-1 0 0,0 5 1 0 0,1-9 29 0 0,0-1 0 0 0,0 1 0 0 0,1-1 0 0 0,-1 1 0 0 0,1-1 0 0 0,0 1 0 0 0,-1-1 0 0 0,2 1 0 0 0,-1-1 0 0 0,0 0-1 0 0,1 0 1 0 0,-1 0 0 0 0,1 0 0 0 0,0 0 0 0 0,0 0 0 0 0,0 0 0 0 0,1 0 0 0 0,-1-1 0 0 0,0 1 0 0 0,1-1 0 0 0,0 0 0 0 0,0 1 0 0 0,0-1-1 0 0,0-1 1 0 0,0 1 0 0 0,0 0-29 0 0,3 1 46 0 0,0-1-1 0 0,0 0 1 0 0,0 0-1 0 0,0 0 1 0 0,0-1-1 0 0,0 1 1 0 0,0-2-1 0 0,1 1 0 0 0,-1-1 1 0 0,0 0-1 0 0,0 0 1 0 0,1 0-1 0 0,-1-1 1 0 0,0 0-1 0 0,6-2-45 0 0,-3 1 27 0 0,0-1-1 0 0,0 0 0 0 0,-1-1 1 0 0,1 0-1 0 0,-1 0 0 0 0,0-1 1 0 0,0 0-1 0 0,0 0 0 0 0,-1-1 1 0 0,3-2-27 0 0,-1-1 112 0 0,-1 0 0 0 0,7-10-112 0 0,6-6 120 0 0,-8 9-113 0 0,0-1 1 0 0,7-13-8 0 0,-9 13-115 0 0,1 0 0 0 0,10-9 115 0 0,-10 13-168 0 0,-12 13 162 0 0,0 0-1 0 0,0 0 1 0 0,0 0-1 0 0,1 0 1 0 0,-1 0 0 0 0,0 0-1 0 0,0 0 1 0 0,0 0 0 0 0,0 0-1 0 0,0 0 1 0 0,0 0-1 0 0,0 0 1 0 0,0 0 0 0 0,1 0-1 0 0,-1 0 1 0 0,0 0-1 0 0,0 0 1 0 0,0 0 0 0 0,0 0-1 0 0,0 0 1 0 0,0 0 0 0 0,0 0-1 0 0,1 0 1 0 0,-1 0-1 0 0,0 0 1 0 0,0 0 0 0 0,0 0-1 0 0,0 0 1 0 0,0 0 0 0 0,0 0-1 0 0,0 0 1 0 0,0 0-1 0 0,0 0 1 0 0,1 0 0 0 0,-1 0-1 0 0,0 1 1 0 0,0-1 0 0 0,0 0-1 0 0,0 0 1 0 0,0 0-1 0 0,0 0 1 0 0,0 0 0 0 0,0 0-1 0 0,0 0 1 0 0,0 0-1 0 0,0 1 8 0 0,3 7-133 0 0,-1 9-2 0 0,-1 1 114 0 0,0-13 10 0 0,-1 0 0 0 0,0-1 0 0 0,0 1 0 0 0,0 0 0 0 0,-1 0 0 0 0,0 0 10 0 0,-1 10-23 0 0,1 0-1 0 0,0 1 1 0 0,0-1 0 0 0,2 7 23 0 0,0 6-64 0 0,-1-23 68 0 0,0 0 1 0 0,1 0-1 0 0,-1 0 1 0 0,1-1-1 0 0,0 1 0 0 0,0 0 1 0 0,1 0-1 0 0,0-1 1 0 0,-1 1-1 0 0,2-1 0 0 0,-1 1 1 0 0,0-1-1 0 0,2 1-4 0 0,2-1 27 0 0,-2-4 9 0 0,-1-1 1 0 0,0 0-1 0 0,1 0 0 0 0,-1 0 1 0 0,0 0-1 0 0,0 0 1 0 0,0-1-1 0 0,0 1 0 0 0,0-1 1 0 0,0 0-1 0 0,0 0 1 0 0,-1 0-1 0 0,1 0 0 0 0,1-2-36 0 0,9-8 166 0 0,-1-1-1 0 0,3-5-165 0 0,-9 11 45 0 0,64-82 914 0 0,-25 30-507 0 0,-15 22-460 0 0,73-89 264 0 0,-81 102-590 0 0,1 1 0 0 0,1 0 1 0 0,27-17 333 0 0,-31 27-3322 0 0,-19 12-4845 0 0</inkml:trace>
  <inkml:trace contextRef="#ctx0" brushRef="#br1" timeOffset="103588.352">2294 391 4808 0 0,'0'0'101'0'0,"0"0"22"0"0,0 0 8 0 0,-14-12 2031 0 0,14 12-2062 0 0,-1-1 0 0 0,0 1 0 0 0,1-1 1 0 0,-1 1-1 0 0,0-1 0 0 0,1 1 0 0 0,-1-1 0 0 0,1 1 0 0 0,-1-1 0 0 0,1 0 0 0 0,-1 1 0 0 0,1-1 0 0 0,0 0 1 0 0,-1 1-1 0 0,1-1 0 0 0,0 0 0 0 0,0 0 0 0 0,-1 1 0 0 0,1-1 0 0 0,0 0 0 0 0,0 0 0 0 0,0 0 0 0 0,0 1 0 0 0,0-1 1 0 0,0 0-1 0 0,0 0-100 0 0,1 0 320 0 0,-1 1 0 0 0,0 0-16 0 0,0 0-70 0 0,0 0-36 0 0,0-1-132 0 0,0 1 0 0 0,0-1 0 0 0,0 0 0 0 0,0 1 1 0 0,0-1-1 0 0,0 0 0 0 0,0 1 0 0 0,0-1 1 0 0,0 0-1 0 0,1 1 0 0 0,-1-1 0 0 0,0 0 0 0 0,1 1 1 0 0,-1-1-1 0 0,0 1 0 0 0,1-1 0 0 0,-1 1 0 0 0,1-1 1 0 0,-1 1-1 0 0,1-1 0 0 0,-1 1 0 0 0,1-1 0 0 0,-1 1 1 0 0,1 0-1 0 0,-1-1 0 0 0,1 1 0 0 0,-1 0 1 0 0,1-1-1 0 0,0 1 0 0 0,-1 0 0 0 0,1 0 0 0 0,0-1 1 0 0,-1 1-1 0 0,1 0 0 0 0,0 0 0 0 0,-1 0 0 0 0,1 0 1 0 0,0 0-1 0 0,-1 0 0 0 0,1 0 0 0 0,0 0 0 0 0,-1 0 1 0 0,1 1-1 0 0,0-1-66 0 0,1 0 103 0 0,-2-1-88 0 0,0 1 0 0 0,0 0 0 0 0,1-1 1 0 0,-1 1-1 0 0,0 0 0 0 0,1-1 0 0 0,-1 1 1 0 0,1 0-1 0 0,-1-1 0 0 0,0 1 1 0 0,1 0-1 0 0,-1 0 0 0 0,1 0 0 0 0,-1-1 1 0 0,1 1-1 0 0,-1 0 0 0 0,0 0 0 0 0,1 0 1 0 0,-1 0-1 0 0,1 0 0 0 0,-1 0 1 0 0,1 0-1 0 0,-1 0 0 0 0,1 0 0 0 0,-1 0-15 0 0,13-1 339 0 0,-10 2-292 0 0,0-1 0 0 0,0 1 0 0 0,0 0 0 0 0,0-1 0 0 0,0 1 0 0 0,-1 1 0 0 0,1-1 0 0 0,0 0 1 0 0,2 2-48 0 0,-4-2 64 0 0,14 7 248 0 0,-10-4-248 0 0,0 0 1 0 0,0 1 0 0 0,-1-1 0 0 0,2 4-65 0 0,3 1 119 0 0,-7-7-87 0 0,-1-1 0 0 0,-1 0 1 0 0,1 0-1 0 0,0 1 0 0 0,0-1 0 0 0,0 0 0 0 0,-1 1 0 0 0,1-1 0 0 0,-1 1 1 0 0,1-1-1 0 0,-1 1 0 0 0,1 0-32 0 0,4 12 191 0 0,-3-13-180 0 0,4 16 86 0 0,22 47 71 0 0,-19-33-92 0 0,-6-25 15 0 0,-1 0 0 0 0,-1 0-1 0 0,1 0 1 0 0,-1 0-1 0 0,0 1 1 0 0,0-1 0 0 0,-1 5-91 0 0,5 26-152 0 0,2 24 287 0 0,-5-43-36 0 0,-1 1 1 0 0,0 0 0 0 0,-2 16-100 0 0,0-14 58 0 0,1-1 1 0 0,1 1-1 0 0,1 1-58 0 0,-4 11 64 0 0,2-18-62 0 0,-1-6 27 0 0,-1 4 4 0 0,-1 2-11 0 0,1 1-1 0 0,1 0 0 0 0,1 5-21 0 0,0 43 64 0 0,-4 39-64 0 0,4-86 16 0 0,1 0 0 0 0,0 0 0 0 0,2 0 0 0 0,1 6-16 0 0,-3-18 0 0 0,-1-1 0 0 0,1 0 0 0 0,-1 1 0 0 0,0-1 0 0 0,0 1 0 0 0,0-1 0 0 0,-1 4 0 0 0,0 6 0 0 0,1 106 64 0 0,-2-106-64 0 0,1-10 0 0 0,0 0 0 0 0,1 0 0 0 0,-1 0 0 0 0,1 0 0 0 0,0 0 0 0 0,0 1 0 0 0,0 15 10 0 0,0-7 8 0 0,0 1 0 0 0,-1 0 0 0 0,-1 9-18 0 0,1 19-2 0 0,1-12 58 0 0,9 45-35 0 0,1 22 32 0 0,-7-41-53 0 0,-2-26 0 0 0,1 12 64 0 0,0-9-10 0 0,3 5-44 0 0,-3-32-10 0 0,12 36 64 0 0,-12-33-51 0 0,0-1-1 0 0,1 1 1 0 0,0-1-1 0 0,3 4-12 0 0,-2-3 5 0 0,-1-1 0 0 0,0 1-1 0 0,2 7-4 0 0,-3-11 0 0 0,0 0 0 0 0,0 0 0 0 0,1 0 0 0 0,2 4 0 0 0,-3-5 1 0 0,1 0 1 0 0,-1 0-1 0 0,0 0 0 0 0,0 1 1 0 0,0-1-1 0 0,-1 0 1 0 0,0 1-1 0 0,1 1-1 0 0,0-4 20 0 0,1 1-1 0 0,0 0 1 0 0,0-1-1 0 0,0 0 1 0 0,0 0-1 0 0,2 1-19 0 0,-1-1 88 0 0,-1 0 0 0 0,1 0 0 0 0,0-1 0 0 0,0 0 0 0 0,0 0 0 0 0,0 0 0 0 0,3 0-88 0 0,-3-1 18 0 0,1 0-1 0 0,-1-1 0 0 0,0 1 1 0 0,1-1-1 0 0,-1 0 0 0 0,0 0 1 0 0,0-1-1 0 0,0 1 0 0 0,0-1 1 0 0,0 0-1 0 0,0 0 0 0 0,1-1-17 0 0,6-7 0 0 0,-8 9-1 0 0,-1-1 0 0 0,0 0 0 0 0,0 0-1 0 0,0 0 1 0 0,-1 0 0 0 0,1 0 0 0 0,0 0 0 0 0,-1 0 0 0 0,1-1-1 0 0,-1 1 2 0 0,16-24-188 0 0,-4-2 559 0 0,9-25-371 0 0,-5 9-72 0 0,-12 30 187 0 0,-1 0-1 0 0,2-7-114 0 0,7-23 216 0 0,-11 36-169 0 0,0 0 0 0 0,-1 0-1 0 0,0 0 1 0 0,0 0-1 0 0,-1-1 1 0 0,0 1-1 0 0,-1 0 1 0 0,0-2-47 0 0,0-16 94 0 0,3-17 158 0 0,5-32-252 0 0,-4 48 52 0 0,-1-3 328 0 0,-1-14-380 0 0,-1 14 51 0 0,3-15-51 0 0,-2-4-85 0 0,1-2 155 0 0,0 37-23 0 0,2-10-29 0 0,-2 15 12 0 0,0 0-1 0 0,0 0 1 0 0,-1 0 0 0 0,-1-6-30 0 0,2-7 172 0 0,27-202 53 0 0,-28 206-329 0 0,0 1 0 0 0,-2-8 104 0 0,0 11 0 0 0,1 0 0 0 0,0 0 0 0 0,1 0 0 0 0,1-1 0 0 0,2-10 70 0 0,-1-24-70 0 0,-1 25-3 0 0,0 1 0 0 0,3-11 3 0 0,-2 17 0 0 0,3-11 0 0 0,-4 18 0 0 0,1 1 0 0 0,-1-1 0 0 0,0-4 0 0 0,-1 4 0 0 0,0 1 0 0 0,2-1 0 0 0,1-7 0 0 0,3 1 0 0 0,-2-1 0 0 0,0 1 0 0 0,-1-1 0 0 0,2-16 0 0 0,-5 22 22 0 0,2 1 0 0 0,-1-1 0 0 0,4-8-22 0 0,3-8-2 0 0,22-69 82 0 0,-9 32 86 0 0,-19 57-148 0 0,0-1 1 0 0,0 1-1 0 0,1 0 1 0 0,0 0-19 0 0,11-21 75 0 0,-11 18-51 0 0,1 0-1 0 0,1 0 1 0 0,0 1 0 0 0,0 0-1 0 0,1 0 1 0 0,0 1 0 0 0,0-1-1 0 0,6-3-23 0 0,11-8 144 0 0,15-10-144 0 0,-2-3-12 0 0,6 7-209 0 0,-27 17-380 0 0,-1-1 1 0 0,6-4 600 0 0,-10 6-1465 0 0,1 0 0 0 0,8-2 1465 0 0,-14 6-721 0 0,6-2-745 0 0</inkml:trace>
  <inkml:trace contextRef="#ctx0" brushRef="#br1" timeOffset="114841.586">2272 1511 7248 0 0,'-4'2'105'0'0,"1"-1"99"0"0,0 1 1 0 0,0-1 0 0 0,0 1 0 0 0,-1-1-1 0 0,1 0 1 0 0,0 0 0 0 0,-1 0 0 0 0,1-1 0 0 0,0 1-1 0 0,-1-1 1 0 0,0 1-205 0 0,4-1 633 0 0,-18-3 3065 0 0,-2 2-1373 0 0,16 1-2036 0 0,0-1-1 0 0,0 1 0 0 0,0 0 1 0 0,0 0-1 0 0,0 0 1 0 0,0 1-1 0 0,0 0 0 0 0,0-1 1 0 0,-2 2-289 0 0,-13 2 1349 0 0,18-4-1107 0 0,2 0-85 0 0,10 0-191 0 0,9 1 6 0 0,0 0 0 0 0,1 1 28 0 0,9 2-4 0 0,15-2 15 0 0,-33-2 44 0 0,-8 1 14 0 0,5 1 2 0 0,-7-1 14 0 0,5 1 31 0 0,-6 1-36 0 0,-9 1-29 0 0,-39 6 587 0 0,33-7-765 0 0,0-1 1 0 0,0 0-1 0 0,-1-1 0 0 0,1 0 0 0 0,0-1 0 0 0,0-1 0 0 0,-6-1 127 0 0,11 0-170 0 0,7 2 30 0 0,-1 0 0 0 0,1 0-1 0 0,0-1 1 0 0,0 1 0 0 0,-1-1 0 0 0,1 0 0 0 0,0 0 0 0 0,0 0-1 0 0,-2 0 141 0 0,3 0-333 0 0,1 1 45 0 0,0 0 21 0 0,0 0 248 0 0,0 0 0 0 0,0 0 0 0 0,-1 0-1 0 0,1 0 1 0 0,0-1 0 0 0,0 1 0 0 0,0 0-1 0 0,0 0 1 0 0,-1 0 0 0 0,1 0-1 0 0,0 0 1 0 0,0-1 0 0 0,0 1 0 0 0,0 0-1 0 0,0 0 1 0 0,-1 0 0 0 0,1-1-1 0 0,0 1 1 0 0,0 0 0 0 0,0 0 0 0 0,0 0-1 0 0,0-1 1 0 0,0 1 0 0 0,0 0 0 0 0,0 0-1 0 0,0 0 1 0 0,0-1 0 0 0,0 1-1 0 0,0 0 1 0 0,0 0 0 0 0,0-1 0 0 0,0 1-1 0 0,0 0 1 0 0,0 0 0 0 0,0 0-1 0 0,0-1 1 0 0,0 1 0 0 0,0 0 0 0 0,0 0-1 0 0,1 0 1 0 0,-1-1 19 0 0,2-10-466 0 0,-2 11 394 0 0,2-3-194 0 0,-1 0 0 0 0,1 1 0 0 0,0-1 0 0 0,0 0 0 0 0,0 1 0 0 0,0-1 0 0 0,0 1 0 0 0,1 0 0 0 0,-1 0 0 0 0,3-2 266 0 0,28-17-2255 0 0,-24 16 1749 0 0,-8 4 146 0 0,10-6 1030 0 0,-11 7-546 0 0,0 0 1 0 0,0 0-1 0 0,0 0 1 0 0,0 0-1 0 0,1 0 1 0 0,-1 0-1 0 0,0 0 1 0 0,0 0-1 0 0,0 0 1 0 0,0 0-1 0 0,1 0 1 0 0,-1-1-1 0 0,0 1 1 0 0,0 0 0 0 0,0 0-1 0 0,0 0 1 0 0,0 0-1 0 0,0 0 1 0 0,1-1-1 0 0,-1 1 1 0 0,0 0-1 0 0,0 0 1 0 0,0 0-1 0 0,0 0 1 0 0,0-1-1 0 0,0 1 1 0 0,0 0-1 0 0,0 0 1 0 0,0 0-1 0 0,0-1 1 0 0,0 1-1 0 0,0 0 1 0 0,0 0-1 0 0,0 0 1 0 0,0 0-1 0 0,0-1 1 0 0,0 1-1 0 0,0 0 1 0 0,0 0-1 0 0,0 0 1 0 0,0-1-1 0 0,0 1 1 0 0,0 0-1 0 0,0 0 1 0 0,0 0-1 0 0,-1 0 1 0 0,1 0-1 0 0,0-1 1 0 0,0 1-125 0 0,19-6 194 0 0,-16 6-191 0 0,15 4 65 0 0,33 9 72 0 0,-42-10-93 0 0,0 1 0 0 0,0 0-1 0 0,-1 0 1 0 0,1 0 0 0 0,-1 1 0 0 0,1 1-47 0 0,-8-5 12 0 0,0 0 14 0 0,1 0 0 0 0,-1 0 0 0 0,1 0 0 0 0,0 0 0 0 0,-1 1-1 0 0,0-1 1 0 0,1 0 0 0 0,-1 1 0 0 0,0-1 0 0 0,0 1-1 0 0,0 0 1 0 0,0-1 0 0 0,0 1 0 0 0,0 0 0 0 0,0 0 0 0 0,-1-1-1 0 0,1 1 1 0 0,-1 0 0 0 0,1 0 0 0 0,-1 0 0 0 0,1 0-1 0 0,-1 0 1 0 0,0 0-26 0 0,0 1 45 0 0,-1-1 0 0 0,1 1 0 0 0,-1-1 0 0 0,1 0 0 0 0,-1 1 0 0 0,0-1 0 0 0,0 0 0 0 0,0 1 0 0 0,0-1 0 0 0,-1 0 0 0 0,1 0 0 0 0,0 0 0 0 0,-1 0 0 0 0,0 0 0 0 0,1 0 0 0 0,-1 0 0 0 0,0 0-45 0 0,-30 21 410 0 0,27-20-369 0 0,0 0-1 0 0,0 1 1 0 0,1-1 0 0 0,-1 1-1 0 0,1 0 1 0 0,-1 1 0 0 0,-2 3-41 0 0,5-6 2 0 0,1 0 0 0 0,-1 0 0 0 0,0 0 1 0 0,0-1-1 0 0,0 1 0 0 0,0-1 0 0 0,-1 1 0 0 0,1-1 1 0 0,0 0-1 0 0,-1 0 0 0 0,1 0 0 0 0,-2 1-2 0 0,-5 7-400 0 0,7-6-5538 0 0,2-3-339 0 0</inkml:trace>
  <inkml:trace contextRef="#ctx0" brushRef="#br1" timeOffset="115293.931">2943 1469 11544 0 0,'0'0'264'0'0,"0"0"34"0"0,0 0 20 0 0,0 0-41 0 0,0 0-113 0 0,0 0 197 0 0,0 0 102 0 0,7 4 1944 0 0,15 1-1490 0 0,1-1 0 0 0,-1-1 0 0 0,1-1 1 0 0,6 0-918 0 0,98 4 962 0 0,-90-1-788 0 0,-11-5-96 0 0,-15-1-20 0 0,-4 0-61 0 0,25 0 218 0 0,-29 1-449 0 0,-4 2 101 0 0,-8 1-445 0 0,-17 5-6169 0 0,17-7 902 0 0</inkml:trace>
  <inkml:trace contextRef="#ctx0" brushRef="#br1" timeOffset="115774.794">3033 1459 7104 0 0,'0'0'208'0'0,"0"-1"-10"0"0,2-3-51 0 0,-1 3-27 0 0,-1 1 0 0 0,0-1-1 0 0,1 1 1 0 0,-1-1 0 0 0,0 0 0 0 0,0 1-1 0 0,0-1 1 0 0,0 0 0 0 0,0 1-1 0 0,0-1 1 0 0,0 0 0 0 0,0 1 0 0 0,0-1-1 0 0,0 1 1 0 0,0-1 0 0 0,0 0-120 0 0,0 0 40 0 0,0 1 1 0 0,0 0-1 0 0,0 0 1 0 0,-1-1-1 0 0,1 1 1 0 0,0 0-1 0 0,0 0 1 0 0,0-1-1 0 0,0 1 1 0 0,0 0-1 0 0,0-1 1 0 0,0 1-1 0 0,0 0 1 0 0,0 0-1 0 0,0-1 1 0 0,1 1-1 0 0,-1 0 1 0 0,0 0-1 0 0,0-1 1 0 0,0 1-1 0 0,0 0 1 0 0,0 0-1 0 0,0-1 1 0 0,1 1-1 0 0,-1 0 1 0 0,0 0-1 0 0,0-1 1 0 0,0 1-1 0 0,0 0 1 0 0,1 0-1 0 0,-1 0 1 0 0,0 0-1 0 0,0-1 1 0 0,1 1-1 0 0,-1 0 1 0 0,0 0-1 0 0,0 0 1 0 0,1 0-41 0 0,0-1 769 0 0,2-4-146 0 0,-3 5-456 0 0,1 0 1 0 0,-1-1-1 0 0,0 1 0 0 0,1 0 0 0 0,-1 0 0 0 0,0-1 0 0 0,0 1 0 0 0,0 0 1 0 0,1-1-1 0 0,-1 1 0 0 0,0 0 0 0 0,0-1 0 0 0,0 1 0 0 0,0 0 0 0 0,1-1 1 0 0,-1 1-1 0 0,0 0 0 0 0,0-1 0 0 0,0 1 0 0 0,0-1 0 0 0,0 1 0 0 0,0 0 1 0 0,0-1-1 0 0,0 1 0 0 0,0 0 0 0 0,0-1 0 0 0,0 1 0 0 0,0-1 0 0 0,0 1 1 0 0,-1 0-1 0 0,1-1 0 0 0,0 1 0 0 0,0 0 0 0 0,0-1 0 0 0,0 1 1 0 0,-1 0-1 0 0,1-1 0 0 0,0 1 0 0 0,0 0 0 0 0,-1-1-167 0 0,0 1 257 0 0,-18 4 623 0 0,9 1-828 0 0,1 0 0 0 0,-1 0 0 0 0,0-1 0 0 0,0 0-52 0 0,-14 5 24 0 0,-33 19 116 0 0,54-26-81 0 0,3 0-56 0 0,1 0 1 0 0,-1 0-1 0 0,1-1 0 0 0,0 1 0 0 0,0 0 0 0 0,-1-1 1 0 0,1 1-1 0 0,0 0 0 0 0,1-1 0 0 0,-1 0 1 0 0,0 1-1 0 0,1 0-3 0 0,1 1-34 0 0,19 8 22 0 0,18 9 169 0 0,-14-8 30 0 0,-9-4 85 0 0,-1 1 0 0 0,0 1 0 0 0,-1 0-272 0 0,-6-2-224 0 0,-8-7-81 0 0,0-1-644 0 0,7 3-283 0 0,-1-1-58 0 0</inkml:trace>
  <inkml:trace contextRef="#ctx0" brushRef="#br1" timeOffset="116512.971">3261 1514 8208 0 0,'0'0'182'0'0,"0"0"29"0"0,2 3 205 0 0,-1-3-322 0 0,0 1 0 0 0,-1-1-1 0 0,1 1 1 0 0,0 0 0 0 0,-1-1 0 0 0,1 1-1 0 0,0-1 1 0 0,-1 0 0 0 0,1 1-1 0 0,0-1 1 0 0,0 0 0 0 0,0 1 0 0 0,-1-1-1 0 0,1 0 1 0 0,0 0-94 0 0,0 0 75 0 0,-1 0 0 0 0,0 0 0 0 0,0 0 0 0 0,0 0-1 0 0,1 0 1 0 0,-1 1 0 0 0,0-1 0 0 0,0 0 0 0 0,0 0 0 0 0,1 0 0 0 0,-1 0-1 0 0,0 0 1 0 0,0 0 0 0 0,0 0 0 0 0,0 1 0 0 0,1-1 0 0 0,-1 0 0 0 0,0 0-1 0 0,0 0 1 0 0,0 0 0 0 0,0 0 0 0 0,0 1 0 0 0,0-1 0 0 0,0 0 0 0 0,1 0-1 0 0,-1 0 1 0 0,0 1 0 0 0,0-1 0 0 0,0 0 0 0 0,0 0 0 0 0,0 0-1 0 0,0 1 1 0 0,0-1 0 0 0,0 0 0 0 0,0 0 0 0 0,0 0 0 0 0,0 1 0 0 0,0-1-1 0 0,0 0 1 0 0,0 0 0 0 0,0 0 0 0 0,0 1 0 0 0,0-1 0 0 0,-1 0 0 0 0,1 0-75 0 0,0 0 85 0 0,0 1 1 0 0,0-1 0 0 0,0 0-1 0 0,0 0 1 0 0,0 0-1 0 0,0 0 1 0 0,0 0 0 0 0,0 0-1 0 0,0 0 1 0 0,0 1 0 0 0,0-1-1 0 0,0 0 1 0 0,0 0 0 0 0,0 0-1 0 0,0 0 1 0 0,0 0 0 0 0,0 0-1 0 0,1 1 1 0 0,-1-1 0 0 0,0 0-1 0 0,0 0 1 0 0,0 0 0 0 0,0 0-1 0 0,0 0 1 0 0,0 0 0 0 0,0 0-1 0 0,0 0 1 0 0,0 0-1 0 0,0 1 1 0 0,1-1 0 0 0,-1 0-1 0 0,0 0 1 0 0,0 0 0 0 0,0 0-1 0 0,0 0 1 0 0,0 0 0 0 0,0 0-1 0 0,0 0 1 0 0,1 0 0 0 0,-1 0-1 0 0,0 0 1 0 0,0 0-86 0 0,7-3 1437 0 0,9-12-1460 0 0,-11 10 403 0 0,2 0-224 0 0,36-28 315 0 0,-1-2 0 0 0,-2-2-1 0 0,6-8-470 0 0,-2-10 219 0 0,7-1 166 0 0,-3-1-1 0 0,10-19-384 0 0,9-1 126 0 0,-2-4 97 0 0,-34 44-66 0 0,20-32-157 0 0,37-52 62 0 0,-63 88-58 0 0,-9 13-4 0 0,1 1 0 0 0,3-1 0 0 0,-7 7 0 0 0,0-1 0 0 0,-1 0 0 0 0,0-1 0 0 0,5-9 0 0 0,-9 13 12 0 0,0 0-1 0 0,9-10-11 0 0,10-14 145 0 0,-13 19-38 0 0,-12 14-88 0 0,0 0 0 0 0,0-1 1 0 0,0 1-1 0 0,0 0 0 0 0,0-1 1 0 0,-1 1-1 0 0,1-1 1 0 0,0-1-20 0 0,-1 2 28 0 0,-1 0 1 0 0,1 1-1 0 0,1-1 1 0 0,-1 0-1 0 0,0 0 1 0 0,0 1-1 0 0,1-1 0 0 0,-1 0 1 0 0,2 0-29 0 0,6-9 114 0 0,-7 9-115 0 0,-1 0 0 0 0,1 0-1 0 0,0 0 1 0 0,0 1 0 0 0,0-1-1 0 0,0 0 1 0 0,0 1 0 0 0,0-1-1 0 0,1 1 1 0 0,-1 0 0 0 0,0 0-1 0 0,2-1 2 0 0,14-8-5942 0 0,-17 9-283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24:26.3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54 28 10272 0 0,'-8'-4'314'0'0,"7"0"6"0"0,2-1-242 0 0,-5-7 4700 0 0,3 10-1466 0 0,3 8-1747 0 0,0-3-1480 0 0,-1 0 0 0 0,1 1 0 0 0,-1 0-1 0 0,0-1 1 0 0,-1 1 0 0 0,1 0 0 0 0,-1 0 0 0 0,1-1-1 0 0,-1 1 1 0 0,0 0 0 0 0,-1 0 0 0 0,1 1-85 0 0,-26 109 697 0 0,18-87-620 0 0,6-22-71 0 0,0 1 0 0 0,0-1-1 0 0,1 1 1 0 0,-1-1 0 0 0,1 1 0 0 0,1 0-1 0 0,-1 0-5 0 0,-4 68-360 0 0,5-65 5 0 0,1 3-1541 0 0,-2-8-2210 0 0,6-9 2192 0 0</inkml:trace>
  <inkml:trace contextRef="#ctx0" brushRef="#br0" timeOffset="339.926">125 90 9824 0 0,'1'-4'669'0'0,"1"0"-505"0"0,-1 2 6918 0 0,-4 7-5656 0 0,-7 11-1544 0 0,-4 21 914 0 0,5-16 100 0 0,-5 19-896 0 0,12-33 40 0 0,0 1 1 0 0,1-1 0 0 0,0 1-1 0 0,0-1 1 0 0,1 1 0 0 0,0-1-1 0 0,1 6-40 0 0,-1-10 0 0 0,0 4 11 0 0,1 0-1 0 0,0 0 1 0 0,1 0 0 0 0,0 0 0 0 0,2 6-11 0 0,-4-12 5 0 0,0 0 1 0 0,1 0-1 0 0,-1 0 1 0 0,1 0-1 0 0,0 0 1 0 0,-1 0 0 0 0,1 0-1 0 0,-1 0 1 0 0,1 0-1 0 0,0-1 1 0 0,0 1 0 0 0,0 0-1 0 0,0 0 1 0 0,-1-1-1 0 0,1 1 1 0 0,0 0-1 0 0,0-1 1 0 0,0 1 0 0 0,0-1-1 0 0,0 1 1 0 0,0-1-1 0 0,1 0 1 0 0,-1 1 0 0 0,0-1-1 0 0,0 0 1 0 0,0 0-1 0 0,0 0 1 0 0,0 0-1 0 0,0 0 1 0 0,1 0 0 0 0,-1 0-1 0 0,0 0 1 0 0,0 0-1 0 0,0-1 1 0 0,0 1 0 0 0,0 0-1 0 0,0-1 1 0 0,1 1-6 0 0,2-2 26 0 0,-1 0 0 0 0,1 0 0 0 0,-1 0 0 0 0,0-1 0 0 0,1 1-1 0 0,-1-1 1 0 0,0 0 0 0 0,0 0 0 0 0,-1 0 0 0 0,1 0 0 0 0,-1-1 0 0 0,1 1 0 0 0,-1 0 0 0 0,0-1 0 0 0,-1 0 0 0 0,1 1 0 0 0,0-1 0 0 0,-1 0 0 0 0,0 0 0 0 0,0-1-26 0 0,2-3 36 0 0,-1-1 0 0 0,-1 1-1 0 0,0-1 1 0 0,0 0 0 0 0,0 0 0 0 0,-1 1-1 0 0,0-1 1 0 0,-1 0 0 0 0,0-2-36 0 0,-5-6 57 0 0,5 14-47 0 0,-1 1-1 0 0,2-1 1 0 0,-1 1 0 0 0,0-1 0 0 0,0 1 0 0 0,1-1-1 0 0,-1-1-9 0 0,1 3-1 0 0,0 1 1 0 0,0-1-1 0 0,0 1 0 0 0,0-1 0 0 0,0 1 1 0 0,0-1-1 0 0,0 0 0 0 0,0 1 0 0 0,0-1 1 0 0,0 1-1 0 0,-1-1 0 0 0,1 1 0 0 0,0-1 1 0 0,0 1-1 0 0,-1-1 0 0 0,1 1 0 0 0,0 0 1 0 0,-1-1-1 0 0,1 1 0 0 0,0-1 0 0 0,-1 1 1 0 0,1 0-1 0 0,-1-1 0 0 0,1 1 0 0 0,-1 0 1 0 0,1-1-1 0 0,0 1 0 0 0,-1 0 0 0 0,1 0 1 0 0,-1-1 0 0 0,0 1-112 0 0,-5 6-7444 0 0,5-1 1287 0 0</inkml:trace>
  <inkml:trace contextRef="#ctx0" brushRef="#br0" timeOffset="680.74">328 81 11056 0 0,'0'0'248'0'0,"0"0"34"0"0,0 0 22 0 0,0 0-29 0 0,-7 9-78 0 0,-33 52 3889 0 0,29-41-3362 0 0,7-14-560 0 0,1 0 0 0 0,0 0 0 0 0,0 0 0 0 0,0 0 0 0 0,1 0 0 0 0,-1 1 0 0 0,2-1 0 0 0,-1 1-1 0 0,0 6-163 0 0,1-9 91 0 0,1-3-90 0 0,0 0 0 0 0,0-1-1 0 0,1 1 1 0 0,-1 0 0 0 0,0 0-1 0 0,0-1 1 0 0,0 1 0 0 0,1 0-1 0 0,-1 0 1 0 0,0-1-1 0 0,0 1 1 0 0,1 0 0 0 0,-1-1-1 0 0,1 1 1 0 0,-1 0 0 0 0,1-1-1 0 0,-1 1 1 0 0,1 0 0 0 0,-1-1-1 0 0,1 1 0 0 0,-1-1 10 0 0,1 1 0 0 0,-1 0 0 0 0,1-1 0 0 0,0 1 0 0 0,-1 0-1 0 0,1-1 1 0 0,0 1 0 0 0,-1-1 0 0 0,1 1 0 0 0,0-1-1 0 0,0 1 1 0 0,-1-1 0 0 0,1 1 0 0 0,0-1 0 0 0,0 0 0 0 0,0 1-1 0 0,0-1 1 0 0,-1 0 0 0 0,1 0 0 0 0,0 0 0 0 0,0 0 0 0 0,0 0-1 0 0,0 0-9 0 0,1 0 21 0 0,0 0 0 0 0,0-1-1 0 0,0 1 1 0 0,0-1 0 0 0,1 1 0 0 0,-1-1-1 0 0,0 0 1 0 0,0 0 0 0 0,1-1-21 0 0,4-2 68 0 0,0 0 0 0 0,-1-1 0 0 0,0 0 1 0 0,0 0-1 0 0,0-1-68 0 0,-2 3 36 0 0,-1-1 0 0 0,1 1 1 0 0,-1-1-1 0 0,0 0 0 0 0,0 1 1 0 0,0-1-1 0 0,-1-1 0 0 0,1 1 1 0 0,-1 0-1 0 0,0-1 0 0 0,0 1 1 0 0,0-4-37 0 0,-2 7 11 0 0,1 0 1 0 0,-1 0 0 0 0,0 0 0 0 0,0 0 0 0 0,-1 0-1 0 0,1 0 1 0 0,0 0 0 0 0,0 0 0 0 0,0 0-1 0 0,-1 0 1 0 0,1 0 0 0 0,0 0 0 0 0,-1 0-1 0 0,1 0 1 0 0,-1 0-12 0 0,1 0 12 0 0,-1 0 0 0 0,1 0 0 0 0,0 1 0 0 0,-1-1 0 0 0,1 0-1 0 0,0 0 1 0 0,0 0 0 0 0,-1 0 0 0 0,1 0 0 0 0,0 0 0 0 0,0 0 0 0 0,0 0 0 0 0,0 0 0 0 0,0 0-1 0 0,1-1-11 0 0,-1 1 5 0 0,0 1-1 0 0,0-1 1 0 0,0 0-1 0 0,0 0 1 0 0,0 1-1 0 0,0-1 1 0 0,0 0-1 0 0,-1 0 1 0 0,1 1 0 0 0,0-1-1 0 0,0 0 1 0 0,-1 0-1 0 0,1 1 1 0 0,0-1-1 0 0,-1 0 1 0 0,1 1-1 0 0,0-1 1 0 0,-1 0-1 0 0,1 1 1 0 0,-1-1-1 0 0,1 0 1 0 0,-1 1-1 0 0,0-1 1 0 0,1 1-1 0 0,-1-1 1 0 0,1 1-1 0 0,-1 0 1 0 0,0-1-1 0 0,1 1 1 0 0,-1 0-1 0 0,0-1 1 0 0,0 1-1 0 0,1 0 1 0 0,-1 0-1 0 0,0-1 1 0 0,0 1-5 0 0,-2 0 5 0 0,0-2-8 0 0,-1 1 0 0 0,-1 0 0 0 0,1 0 0 0 0,0 0 0 0 0,0 1 0 0 0,0-1 0 0 0,0 1 0 0 0,-1 0-1 0 0,1 0 1 0 0,0 1 0 0 0,0-1 0 0 0,-1 1 3 0 0,-3 1-571 0 0,-1 1 0 0 0,1-1 0 0 0,0 1 0 0 0,0 0 0 0 0,-2 2 571 0 0,3 1-4373 0 0,3-1-1313 0 0</inkml:trace>
  <inkml:trace contextRef="#ctx0" brushRef="#br0" timeOffset="1338.028">474 159 8568 0 0,'-1'4'120'0'0,"-1"0"0"0"0,1 0-1 0 0,0 1 1 0 0,0-1 0 0 0,0 0 0 0 0,0 1 0 0 0,1-1 0 0 0,0 1 0 0 0,0-1 0 0 0,0 1 0 0 0,0 0-120 0 0,0 23 2706 0 0,-1 23-75 0 0,1-29-1288 0 0,0-21-1084 0 0,0-1 10 0 0,0 0 3 0 0,-3-9 744 0 0,2-4-669 0 0,1 10-296 0 0,0 0 1 0 0,-1 0-1 0 0,1 0 0 0 0,1 0 0 0 0,-1-1 1 0 0,0 1-1 0 0,1 0 0 0 0,0 0 0 0 0,0-3-51 0 0,3-6 211 0 0,0-1-1 0 0,-1 0 1 0 0,0-7-211 0 0,-2 11-22 0 0,1-1 0 0 0,0 1 0 0 0,0-1 0 0 0,1 1 0 0 0,0 0 0 0 0,1 0 0 0 0,1-3 22 0 0,4-5 66 0 0,-5 9 8 0 0,0 1 0 0 0,0 0 0 0 0,1 0 0 0 0,2-2-74 0 0,-1 0 1 0 0,-5 8-8 0 0,0 0 1 0 0,-1 0-1 0 0,1 0 0 0 0,0 0 1 0 0,-1 0-1 0 0,1 0 0 0 0,0 0 0 0 0,0 0 1 0 0,0 0-1 0 0,0 0 0 0 0,0 1 0 0 0,0-1 1 0 0,1 0 6 0 0,-1 1-115 0 0,-1 0-12 0 0,0 0 125 0 0,0 0 0 0 0,0 0-1 0 0,0 0 1 0 0,0 0-1 0 0,0 0 1 0 0,0 0 0 0 0,0 0-1 0 0,0 0 1 0 0,0 0-1 0 0,0 1 1 0 0,0-1 0 0 0,0 0-1 0 0,0 0 1 0 0,0 0-1 0 0,0 0 1 0 0,0 0 0 0 0,0 0-1 0 0,0 0 1 0 0,0 0-1 0 0,0 0 1 0 0,0 0 0 0 0,0 0-1 0 0,0 0 1 0 0,0 0-1 0 0,0 0 1 0 0,0 1 0 0 0,0-1-1 0 0,0 0 1 0 0,1 0-1 0 0,-1 0 1 0 0,0 0 0 0 0,0 0-1 0 0,0 0 1 0 0,0 0-1 0 0,0 0 1 0 0,0 0 0 0 0,0 0-1 0 0,0 0 1 0 0,0 0-1 0 0,0 0 1 0 0,0 0 0 0 0,0 0-1 0 0,1 0 1 0 0,-1 0-1 0 0,0 0 1 0 0,0 0 0 0 0,0 0-1 0 0,0 0 1 0 0,0 0-1 0 0,0 0 1 0 0,0 0 0 0 0,0 0-1 0 0,0 0 1 0 0,0 0 2 0 0,1 0-1 0 0,0 0 1 0 0,-1 0 0 0 0,1 0-1 0 0,-1 0 1 0 0,1 0 0 0 0,0 0 0 0 0,-1 0-1 0 0,1 0 1 0 0,0 1 0 0 0,-1-1-1 0 0,1 0 1 0 0,-1 0 0 0 0,1 1-1 0 0,-1-1 1 0 0,1 0 0 0 0,-1 1-1 0 0,1-1 1 0 0,-1 1 0 0 0,1-1-1 0 0,-1 0 1 0 0,1 1 0 0 0,-1-1-1 0 0,0 1 1 0 0,1 0 0 0 0,-1-1-1 0 0,0 1 1 0 0,0-1 0 0 0,1 1-1 0 0,-1-1 1 0 0,0 1 0 0 0,0 0-1 0 0,0-1 1 0 0,4 7 4 0 0,-2 0 0 0 0,1 0 0 0 0,-1 0 0 0 0,0 0 0 0 0,0 0 0 0 0,-1 1-1 0 0,0-1 1 0 0,0 4-4 0 0,0 16 240 0 0,-3 19-240 0 0,1-7 185 0 0,-1-26 201 0 0,1-13-368 0 0,1 0 0 0 0,0-1-1 0 0,0 1 1 0 0,0 0 0 0 0,0-1-1 0 0,-1 1 1 0 0,1-1 0 0 0,0 1-1 0 0,0-1 1 0 0,0 1 0 0 0,0 0-1 0 0,0-1 1 0 0,0 1 0 0 0,0-1 0 0 0,0 1-1 0 0,0-1 1 0 0,0 1 0 0 0,0-1-1 0 0,0 1 1 0 0,0 0 0 0 0,1-1-1 0 0,-1 1 1 0 0,0-1 0 0 0,0 1-1 0 0,0 0-17 0 0,2-14 139 0 0,2-9 40 0 0,3-4-159 0 0,3-8-22 0 0,0 8 2 0 0,-6 16 0 0 0,1-1 0 0 0,0 1 0 0 0,1-1 0 0 0,-2 5-2 0 0,1 0 0 0 0,-1 0 0 0 0,1 0 0 0 0,1 1 0 0 0,1-2 2 0 0,-6 8-2 0 0,-1-1 1 0 0,0 1 0 0 0,1 0-1 0 0,-1 0 1 0 0,1 0 0 0 0,-1-1-1 0 0,0 1 1 0 0,1 0 0 0 0,-1 0-1 0 0,1 0 1 0 0,-1 0-1 0 0,1 0 1 0 0,-1-1 0 0 0,0 1-1 0 0,1 0 1 0 0,-1 0 0 0 0,1 0-1 0 0,-1 0 1 0 0,1 1 0 0 0,-1-1-1 0 0,1 0 1 0 0,-1 0 0 0 0,0 0-1 0 0,1 0 1 0 0,-1 0 0 0 0,1 0-1 0 0,-1 1 1 0 0,0-1 0 0 0,1 0-1 0 0,-1 0 1 0 0,1 1 0 0 0,-1-1-1 0 0,0 0 1 0 0,1 0-1 0 0,-1 1 1 0 0,0-1 0 0 0,0 1-1 0 0,1-1 1 0 0,-1 0 0 0 0,0 1-1 0 0,0-1 1 0 0,1 0 0 0 0,-1 1 1 0 0,9 15 4 0 0,-7-6 75 0 0,1 1-1 0 0,-1-1 1 0 0,0 1-1 0 0,-1 0 1 0 0,-1-1-1 0 0,1 1 1 0 0,-2 0-1 0 0,1 0 1 0 0,-2-1-1 0 0,0 3-78 0 0,-5 24 117 0 0,-2 1 0 0 0,-3 4-117 0 0,11-40-11 0 0,-11 34-477 0 0,-4 6 488 0 0,11-31-680 0 0,5-11 94 0 0,0 0-720 0 0,0 0-320 0 0,0 0-859 0 0,0 0-3191 0 0</inkml:trace>
  <inkml:trace contextRef="#ctx0" brushRef="#br0" timeOffset="1633.349">805 20 9344 0 0,'3'-5'541'0'0,"2"0"-302"0"0,-3 4 510 0 0,-2 1 239 0 0,0 0 48 0 0,0 0-24 0 0,5 10 1259 0 0,2 0-1296 0 0,-6 4-220 0 0,0-1-1 0 0,-1 1 0 0 0,-1-1 0 0 0,0 1 0 0 0,-2 9-754 0 0,-1 16 805 0 0,1-12-304 0 0,-4 16-501 0 0,2-21 184 0 0,2 0 0 0 0,1-1-1 0 0,0 6-183 0 0,0 15-1917 0 0,2-41 477 0 0,0-2-61 0 0,2-4-16 0 0</inkml:trace>
  <inkml:trace contextRef="#ctx0" brushRef="#br0" timeOffset="1905.252">911 18 13968 0 0,'0'0'314'0'0,"0"0"46"0"0,0 0 23 0 0,0 0-44 0 0,1 1-221 0 0,0-1-77 0 0,0 1 0 0 0,0 0 0 0 0,-1-1 1 0 0,1 1-1 0 0,0 0 0 0 0,-1-1 0 0 0,1 1 0 0 0,-1 0 0 0 0,1 0 0 0 0,-1 0 0 0 0,1 0 0 0 0,-1-1 0 0 0,0 1 1 0 0,1 0-1 0 0,-1 0 0 0 0,0 0 0 0 0,0 0 0 0 0,0 0 0 0 0,1 0 0 0 0,-1 0 0 0 0,0 0 0 0 0,0 0 0 0 0,0 0 1 0 0,-1 0-1 0 0,1 0 0 0 0,0 0-41 0 0,0 3 219 0 0,-8 48 2337 0 0,8-48-2411 0 0,-1 0 0 0 0,0 0 0 0 0,0 0 1 0 0,0 0-1 0 0,-1-1 0 0 0,1 1 0 0 0,-1 0 0 0 0,-1 0-145 0 0,1 1 149 0 0,0-1-1 0 0,0 0 1 0 0,0 1-1 0 0,1 0 1 0 0,-2 3-149 0 0,-7 28 743 0 0,8-29-649 0 0,-1-1-1 0 0,2 1 1 0 0,-1 0 0 0 0,1-1 0 0 0,0 1-1 0 0,0 7-93 0 0,-9 71 318 0 0,7-69-516 0 0,3-15 37 0 0,0-1-242 0 0,0 0-107 0 0,0 0-882 0 0,0 0-3609 0 0,0 0-1547 0 0</inkml:trace>
  <inkml:trace contextRef="#ctx0" brushRef="#br0" timeOffset="2243.448">808 162 12264 0 0,'0'0'273'0'0,"0"0"40"0"0,0 0 23 0 0,0 0-33 0 0,0 0-265 0 0,-1 0 0 0 0,1 1 0 0 0,0-1 1 0 0,0 0-1 0 0,0 0 0 0 0,0 0 0 0 0,0 0 0 0 0,0 1 1 0 0,0-1-1 0 0,0 0 0 0 0,0 0 0 0 0,0 0 0 0 0,0 0 1 0 0,0 1-1 0 0,0-1 0 0 0,0 0 0 0 0,0 0 0 0 0,0 0 0 0 0,0 0 1 0 0,0 0-1 0 0,1 1 0 0 0,-1-1 0 0 0,0 0 0 0 0,0 0 1 0 0,0 0-1 0 0,0 0 0 0 0,0 0 0 0 0,0 1 0 0 0,0-1 0 0 0,0 0 1 0 0,1 0-1 0 0,-1 0 0 0 0,0 0 0 0 0,0 0 0 0 0,0 0 1 0 0,0 0-39 0 0,6 2 373 0 0,0-1 1 0 0,1 0-1 0 0,-1 0 1 0 0,0 0-1 0 0,0-1 1 0 0,0 0-1 0 0,1 0 1 0 0,-1-1 0 0 0,0 0-375 0 0,19-3 1318 0 0,17-5-1317 0 0,0-1 332 0 0,-25 5 14 0 0,-3 1-1277 0 0,-3 1-3976 0 0,3 1-1283 0 0</inkml:trace>
  <inkml:trace contextRef="#ctx0" brushRef="#br0" timeOffset="2536.908">986 81 12552 0 0,'0'0'281'0'0,"0"0"40"0"0,2-1 23 0 0,28-12 86 0 0,-28 12-426 0 0,51-15 2384 0 0,-47 14-2082 0 0,-1 1 0 0 0,1 1-1 0 0,0-1 1 0 0,-1 1 0 0 0,1 0 0 0 0,0 0-1 0 0,0 0 1 0 0,4 2-306 0 0,-8-2 65 0 0,1 1 58 0 0,-1-1 1 0 0,1 1-1 0 0,0-1 1 0 0,-1 1 0 0 0,1 0-1 0 0,-1 0 1 0 0,1 0-1 0 0,-1 0 1 0 0,1 1-1 0 0,-1-1 1 0 0,2 2-124 0 0,-4-2 25 0 0,1 0 0 0 0,0 0 0 0 0,-1 0 0 0 0,1 0-1 0 0,0 0 1 0 0,-1 0 0 0 0,0 0 0 0 0,1 0 0 0 0,-1 0 0 0 0,0 1 0 0 0,1-1-1 0 0,-1 0 1 0 0,0 0 0 0 0,0 0 0 0 0,0 0 0 0 0,0 1 0 0 0,0-1 0 0 0,0 0 0 0 0,0 0-1 0 0,-1 0 1 0 0,1 1-25 0 0,-8 23 161 0 0,5-20-128 0 0,0-1-1 0 0,0 0 1 0 0,0 0 0 0 0,-1 0 0 0 0,1 0 0 0 0,-1 0 0 0 0,-2 0-33 0 0,-8 11 75 0 0,-21 20-316 0 0,-12 8 241 0 0,31-30-148 0 0,12-11 115 0 0,0 1 0 0 0,0 0 0 0 0,1 0 0 0 0,-1 1 0 0 0,1-1 0 0 0,-2 3 33 0 0,1 0-51 0 0,-6 10-52 0 0,10-16 102 0 0,0 1 0 0 0,0-1 0 0 0,-1 0 0 0 0,1 1 0 0 0,0-1 0 0 0,0 0 0 0 0,0 1 0 0 0,0-1 0 0 0,0 0 0 0 0,0 1 0 0 0,0-1 0 0 0,0 0 0 0 0,0 1 0 0 0,1-1 0 0 0,-1 0 0 0 0,0 1 0 0 0,0-1 0 0 0,0 0 0 0 0,0 1 0 0 0,0-1 0 0 0,1 0 0 0 0,-1 0 0 0 0,0 1 0 0 0,0-1 0 0 0,0 0 0 0 0,1 0 0 0 0,-1 1 0 0 0,0-1 0 0 0,0 0 0 0 0,1 0 0 0 0,-1 1 0 0 0,0-1 0 0 0,1 0 0 0 0,-1 0 0 0 0,0 0 0 0 0,1 0 0 0 0,-1 0 0 0 0,0 0 0 0 0,1 1 0 0 0,-1-1 0 0 0,0 0 0 0 0,1 0 0 0 0,-1 0 0 0 0,0 0 0 0 0,1 0 0 0 0,-1 0 1 0 0,71 8 420 0 0,-40-5 328 0 0,13 4-748 0 0,-29-5 147 0 0,5 1 84 0 0,-17-2-205 0 0,0 0 0 0 0,0 0 0 0 0,0 0 0 0 0,0-1 0 0 0,0 1 0 0 0,0-1 1 0 0,0 0-1 0 0,0 0 0 0 0,0 0 0 0 0,2 0-26 0 0,16-1-6309 0 0,-21 1-516 0 0</inkml:trace>
  <inkml:trace contextRef="#ctx0" brushRef="#br0" timeOffset="2537.908">964 261 14480 0 0,'8'-2'330'0'0,"-6"2"45"0"0,13 0 498 0 0,32-6 924 0 0,-17 4-428 0 0,-23 1-1072 0 0,0 0 1 0 0,0 1-1 0 0,0 0 1 0 0,0 0-1 0 0,0 1 1 0 0,2 0-298 0 0,1 0 208 0 0,0 0 1 0 0,0-1 0 0 0,0 0-1 0 0,3 0-208 0 0,28 0 332 0 0,18 0-1592 0 0,-46 0-6191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07:40.6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53 10280 0 0,'0'0'230'0'0,"0"0"30"0"0,0 0 20 0 0,0 0-25 0 0,7-15 916 0 0,2-22 5788 0 0,-9 36-6524 0 0,0 1-10 0 0,0 0-7 0 0,0 0-30 0 0,0 0-18 0 0,0 0-2 0 0,0 0-20 0 0,0 0-84 0 0,0 0-37 0 0,0 0-10 0 0,0 2-187 0 0,-1 0 0 0 0,1 1-1 0 0,0-1 1 0 0,0 0 0 0 0,0 0 0 0 0,0 0-1 0 0,0 0 1 0 0,0 0 0 0 0,1 2-30 0 0,-1 4 12 0 0,2 52 96 0 0,4 10-108 0 0,-2-26 20 0 0,1 57-1 0 0,-5-56 10 0 0,3 0-1 0 0,5 23-28 0 0,-4-45 81 0 0,-1 0 0 0 0,-1 21-81 0 0,7 9-3316 0 0,-9-52 914 0 0,0-1-4229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24:49.0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68 10336 0 0,'0'0'233'0'0,"0"0"39"0"0,0 0 15 0 0,3-6 1 0 0,3-1 266 0 0,-6 6 44 0 0,0 1 11 0 0,0-5 471 0 0,2 4 6445 0 0,-1 1-7500 0 0,1 1 0 0 0,-1-1 0 0 0,1 0 0 0 0,0 1 0 0 0,-1-1 0 0 0,1 1 0 0 0,-1-1 0 0 0,0 1 0 0 0,1 0 0 0 0,-1 0 0 0 0,1 0 0 0 0,-1 0 0 0 0,0 0 0 0 0,0 0 0 0 0,0 0 0 0 0,1 0 0 0 0,-1 0 0 0 0,0 0 0 0 0,0 1 0 0 0,-1-1 0 0 0,1 0 0 0 0,0 1 0 0 0,0-1 0 0 0,-1 1 0 0 0,1-1 0 0 0,0 2-25 0 0,3 7 79 0 0,-1 0-1 0 0,0 1 0 0 0,1 9-78 0 0,1 2 123 0 0,1 6-12 0 0,0 0 1 0 0,-2 0-1 0 0,0 1 0 0 0,-2 21-111 0 0,-4-15 152 0 0,2-34-88 0 0,0-1 23 0 0,0 0-18 0 0,0 0 3 0 0,0-14 184 0 0,0 8-236 0 0,1-1-1 0 0,0 1 1 0 0,0 0 0 0 0,1-4-20 0 0,4-18-23 0 0,-3 4-59 0 0,0 1-1 0 0,2 0 0 0 0,6-17 83 0 0,5 4 0 0 0,-16 35-8 0 0,0 0 0 0 0,0 0-1 0 0,0 1 1 0 0,1-1 0 0 0,-1 0 0 0 0,0 0-1 0 0,0 1 1 0 0,1-1 0 0 0,-1 0-1 0 0,1 1 1 0 0,-1-1 0 0 0,1 1 0 0 0,-1-1-1 0 0,1 0 1 0 0,-1 1 0 0 0,1-1-1 0 0,-1 1 1 0 0,1-1 0 0 0,0 1 0 0 0,0-1 8 0 0,-1 1-8 0 0,0 0 1 0 0,1 0 0 0 0,-1 0-1 0 0,0 0 1 0 0,1 0 0 0 0,-1 0-1 0 0,0 0 1 0 0,1 0 0 0 0,-1 1 0 0 0,0-1-1 0 0,1 0 1 0 0,-1 0 0 0 0,0 0-1 0 0,1 0 1 0 0,-1 0 0 0 0,0 1-1 0 0,1-1 1 0 0,-1 0 0 0 0,0 0-1 0 0,1 0 1 0 0,-1 1 0 0 0,0-1 0 0 0,0 0-1 0 0,1 0 1 0 0,-1 1 0 0 0,0-1-1 0 0,0 0 1 0 0,0 1 0 0 0,1-1-1 0 0,-1 0 1 0 0,0 1 0 0 0,0-1 0 0 0,0 0-1 0 0,0 1 1 0 0,0-1 7 0 0,2 3-5 0 0,-1 1 1 0 0,0-1-1 0 0,0 0 0 0 0,0 1 1 0 0,0-1-1 0 0,0 1 0 0 0,-1-1 1 0 0,0 1-1 0 0,1-1 0 0 0,-1 1 1 0 0,-1-1-1 0 0,1 1 0 0 0,0-1 1 0 0,-1 1-1 0 0,0-1 0 0 0,0 3 5 0 0,-2 2 6 0 0,1 1-1 0 0,1-1 0 0 0,0 1 0 0 0,0-1 1 0 0,0 1-1 0 0,1-1 0 0 0,1 7-5 0 0,-1 1 131 0 0,0-14-96 0 0,0-2-174 0 0,0 0-79 0 0,26 7-881 0 0,-24-7 929 0 0,1 0 0 0 0,-1-1 0 0 0,1 1-1 0 0,0-1 1 0 0,-1 0 0 0 0,1 0 0 0 0,-1 1 0 0 0,1-1 0 0 0,-1-1-1 0 0,0 1 1 0 0,0 0 0 0 0,1-1 0 0 0,0 0 170 0 0,26-24-2404 0 0,-22 18 1881 0 0,-5 6 276 0 0,0-1-1 0 0,0 1 0 0 0,0-1 1 0 0,0 0-1 0 0,-1 0 0 0 0,1-1 248 0 0,12-17-1488 0 0,-4 11 910 0 0,-7 8 389 0 0,-1-1 0 0 0,1 1-1 0 0,-1-1 1 0 0,1 0 0 0 0,-1 0-1 0 0,0 0 1 0 0,0 0 0 0 0,0 0 0 0 0,0 0-1 0 0,0-3 190 0 0,0 1-217 0 0,0-1-1 0 0,1 1 1 0 0,0 0-1 0 0,0 0 0 0 0,0 0 1 0 0,1-1 217 0 0,5-7 13 0 0,-6 4 242 0 0,1-3 286 0 0,-4 12-487 0 0,0-1 0 0 0,0 1 0 0 0,0 0 0 0 0,0 0 0 0 0,0-1 0 0 0,1 1 0 0 0,-1 0 0 0 0,0 0 0 0 0,0 0 0 0 0,0-1 0 0 0,0 1 0 0 0,1 0 0 0 0,-1 0 0 0 0,0 0 0 0 0,0 0 0 0 0,0-1 0 0 0,1 1 0 0 0,-1 0 0 0 0,0 0 0 0 0,0 0 0 0 0,0 0 0 0 0,1 0 0 0 0,-1 0 0 0 0,0 0 0 0 0,0 0 0 0 0,1 0 0 0 0,-1 0 0 0 0,0 0 0 0 0,0 0 0 0 0,1 0 0 0 0,-1 0 0 0 0,0 0 0 0 0,0 0 0 0 0,1 0 0 0 0,-1 0 0 0 0,0 0-54 0 0,-1-1 249 0 0,-1 1-1 0 0,1 0 0 0 0,-1 0 1 0 0,1 0-1 0 0,-1 0 1 0 0,0 0-1 0 0,1 0 0 0 0,-1 1 1 0 0,1-1-1 0 0,-1 0 0 0 0,1 1 1 0 0,-1-1-1 0 0,1 1 1 0 0,0-1-1 0 0,-1 1 0 0 0,1 0 1 0 0,0 0-1 0 0,-1-1 0 0 0,1 2-248 0 0,-2-1 96 0 0,1 1-1 0 0,-1 0 0 0 0,1 0 0 0 0,0 0 0 0 0,0 0 0 0 0,0 1 1 0 0,0-1-1 0 0,0 0 0 0 0,0 1 0 0 0,1 0 0 0 0,-1-1 0 0 0,1 1-95 0 0,0-1 44 0 0,0 0 0 0 0,0-1 0 0 0,0 1 0 0 0,0-1 0 0 0,0 1 0 0 0,-1-1-1 0 0,1 1 1 0 0,0-1 0 0 0,-1 0 0 0 0,1 0 0 0 0,-2 1-44 0 0,1-1 23 0 0,1 0 1 0 0,0 0 0 0 0,0 0-1 0 0,0 0 1 0 0,0 0-1 0 0,0 0 1 0 0,0 0-1 0 0,0 0 1 0 0,0 0-1 0 0,0 0 1 0 0,0 0-1 0 0,0 0 1 0 0,1 1 0 0 0,-1-1-1 0 0,1 0 1 0 0,-1 1-1 0 0,1-1 1 0 0,-1 0-1 0 0,1 1 1 0 0,0-1-1 0 0,-1 1 1 0 0,1-1-1 0 0,0 2-23 0 0,-4 18 296 0 0,3-20-280 0 0,0 1-1 0 0,1 0 1 0 0,-1-1-1 0 0,1 1 1 0 0,-1 0-1 0 0,1-1 0 0 0,0 1 1 0 0,0 0-1 0 0,0 0 1 0 0,0-1-1 0 0,0 1 1 0 0,0 0-1 0 0,0 0 1 0 0,0-1-1 0 0,1 1 1 0 0,-1 0-1 0 0,0-1 1 0 0,1 1-1 0 0,0 0 0 0 0,-1-1 1 0 0,1 1-1 0 0,0 0-15 0 0,1-1 19 0 0,-1 1-1 0 0,1 0 1 0 0,-1 0 0 0 0,0 0-1 0 0,0 0 1 0 0,0 0-1 0 0,0 0 1 0 0,0 0-1 0 0,-1 0 1 0 0,1 0-1 0 0,0 2-18 0 0,-1-3 2 0 0,0-1 0 0 0,0 1 1 0 0,0-1-1 0 0,0 1 0 0 0,0-1 0 0 0,1 1 0 0 0,-1-1 0 0 0,0 1 0 0 0,0-1 0 0 0,0 1 0 0 0,1-1 0 0 0,-1 0 0 0 0,0 1 0 0 0,0-1 0 0 0,1 1 0 0 0,-1-1 0 0 0,0 0 0 0 0,1 1 1 0 0,-1-1-1 0 0,1 0 0 0 0,-1 0 0 0 0,0 1 0 0 0,1-1 0 0 0,-1 0 0 0 0,1 0 0 0 0,-1 1 0 0 0,0-1 0 0 0,1 0 0 0 0,0 0-2 0 0,13 8 84 0 0,-12-7-71 0 0,-1 0 0 0 0,0 0 0 0 0,1-1-1 0 0,-1 1 1 0 0,1-1 0 0 0,-1 1-1 0 0,0-1 1 0 0,1 1 0 0 0,0-1 0 0 0,-1 0-1 0 0,1 0 1 0 0,-1 0 0 0 0,1 0-1 0 0,-1 0 1 0 0,1 0 0 0 0,-1 0 0 0 0,1 0-1 0 0,-1-1 1 0 0,2 0-13 0 0,1 0 34 0 0,0-1 1 0 0,0 0-1 0 0,0 0 0 0 0,-1 0 0 0 0,1-1 1 0 0,-1 1-35 0 0,6-4 48 0 0,-6 3-24 0 0,1 0 0 0 0,-1-1 0 0 0,1 1-1 0 0,-1-1 1 0 0,0 0 0 0 0,0 0 0 0 0,1-2-24 0 0,5-7 73 0 0,-6 9-47 0 0,0 0-1 0 0,0 0 0 0 0,-1-1 0 0 0,1 0 1 0 0,1-4-26 0 0,-3 8 9 0 0,-1-1 0 0 0,1 0 1 0 0,-1 0-1 0 0,1 0 0 0 0,-1 1 1 0 0,0-1-1 0 0,0 0 1 0 0,0 0-1 0 0,0 0 0 0 0,0 0 1 0 0,0 0-1 0 0,0 1 0 0 0,-1-1 1 0 0,1 0-1 0 0,-1 0 0 0 0,1 1 1 0 0,-1-1-1 0 0,1 0 0 0 0,-1 0 1 0 0,0 1-1 0 0,-1-2-9 0 0,1 2 1 0 0,0-1 0 0 0,-1 0 0 0 0,1 0 1 0 0,-1 1-1 0 0,0-1 0 0 0,1 1 0 0 0,-1 0 0 0 0,0-1 0 0 0,0 1 1 0 0,0 0-1 0 0,-2-1-1 0 0,-7-4-14 0 0,8 4-50 0 0,0 1 0 0 0,0-1 0 0 0,-1 1 0 0 0,1-1 0 0 0,-1 1 1 0 0,1 0-1 0 0,-4 0 64 0 0,-2-1-308 0 0,7 2 5 0 0,-5 0-316 0 0,5 0-7051 0 0,2 0 5856 0 0</inkml:trace>
  <inkml:trace contextRef="#ctx0" brushRef="#br0" timeOffset="549.898">476 1 9072 0 0,'0'1'35'0'0,"-1"0"0"0"0,1 0 0 0 0,0 0-1 0 0,0 0 1 0 0,0 0 0 0 0,0 0 0 0 0,0 0 0 0 0,0 0 0 0 0,0 0 0 0 0,0 0 0 0 0,0 0 0 0 0,1 0 0 0 0,-1 1-35 0 0,2 11 186 0 0,-1 5 576 0 0,0-14-403 0 0,-1 0 0 0 0,1 0 1 0 0,-1 0-1 0 0,-1 0 0 0 0,1 0 1 0 0,0 1-1 0 0,-2 1-359 0 0,1-1 281 0 0,0-1 1 0 0,1 0-1 0 0,-1 0 1 0 0,1 1 0 0 0,0-1-1 0 0,0 0 1 0 0,0 3-282 0 0,0-5 93 0 0,0 0 0 0 0,0 0 0 0 0,0-1 0 0 0,0 1 0 0 0,0 0 0 0 0,0 0 0 0 0,-1 0 0 0 0,1-1 0 0 0,-1 1 0 0 0,1 0 0 0 0,-1 0-93 0 0,0-1 67 0 0,0 1 1 0 0,1-1-1 0 0,-1 1 1 0 0,1-1-1 0 0,0 1 1 0 0,-1-1-1 0 0,1 1 1 0 0,0-1-1 0 0,0 1 0 0 0,0-1 1 0 0,0 1-1 0 0,0 0 1 0 0,0-1-1 0 0,1 2-67 0 0,-1 0 115 0 0,1 1-1 0 0,-1-1 0 0 0,0 0 0 0 0,0 1 1 0 0,0-1-1 0 0,0 0 0 0 0,-1 1-114 0 0,1-1 86 0 0,-1 0 1 0 0,1 0-1 0 0,0 0 0 0 0,0 0 0 0 0,0 0 1 0 0,0 0-1 0 0,1-1 0 0 0,-1 1 0 0 0,1 1-86 0 0,1 1 97 0 0,-2-5-84 0 0,1 1-1 0 0,-1-1 0 0 0,0 1 1 0 0,1-1-1 0 0,-1 1 1 0 0,0-1-1 0 0,0 1 1 0 0,1 0-1 0 0,-1-1 1 0 0,0 1-1 0 0,0-1 1 0 0,0 1-1 0 0,0 0 0 0 0,0-1 1 0 0,0 1-1 0 0,0 0 1 0 0,0-1-1 0 0,0 1 1 0 0,0-1-1 0 0,0 1 1 0 0,0 0-1 0 0,-1-1 0 0 0,1 1 1 0 0,0 0-1 0 0,0-1 1 0 0,-1 1-1 0 0,1-1 1 0 0,0 1-1 0 0,-1-1 1 0 0,1 1-1 0 0,0-1 1 0 0,-1 1-1 0 0,1-1 0 0 0,-1 1-12 0 0,5 4 487 0 0,-3-4-116 0 0,-4-5-225 0 0,2 4-135 0 0,1-1 0 0 0,-1 0 0 0 0,1 0 0 0 0,-1 0 0 0 0,1 1 0 0 0,-1-1 0 0 0,1 0 0 0 0,0 0 0 0 0,-1 0 0 0 0,1 0 0 0 0,0 0 0 0 0,0 0 0 0 0,-1 0 0 0 0,1 1 0 0 0,0-1 0 0 0,0 0 0 0 0,0 0 0 0 0,0 0 0 0 0,1 0-1 0 0,-1 0 1 0 0,0 0 0 0 0,0 0 0 0 0,0 0 0 0 0,1 0 0 0 0,-1 0 0 0 0,0 1 0 0 0,1-1 0 0 0,-1 0 0 0 0,1 0 0 0 0,0 0-11 0 0,0-1 7 0 0,-1 0 1 0 0,1 1-1 0 0,0-1 1 0 0,-1 0-1 0 0,1 0 1 0 0,-1 0-1 0 0,0 0 0 0 0,1-2-7 0 0,0-2-23 0 0,0-1 0 0 0,1 0 1 0 0,-1 1-1 0 0,2 0 0 0 0,-1-1 0 0 0,1 1 0 0 0,-1 0 0 0 0,2 0 0 0 0,-1 0 0 0 0,2-1 23 0 0,-1 0-75 0 0,15-20-46 0 0,-18 26 116 0 0,0 0-1 0 0,0 0 1 0 0,0-1 0 0 0,1 1 0 0 0,-1 0 0 0 0,0 0 0 0 0,1 0 0 0 0,-1 0-1 0 0,1 0 1 0 0,-1 1 0 0 0,1-1 0 0 0,-1 0 0 0 0,1 1 0 0 0,-1-1 0 0 0,1 1-1 0 0,1-1 6 0 0,-2 1-21 0 0,0 0 0 0 0,0 0 0 0 0,0 0 0 0 0,0 0-1 0 0,0 0 1 0 0,0 0 0 0 0,0 0 0 0 0,0 0 0 0 0,0 0-1 0 0,0 1 1 0 0,0-1 0 0 0,0 1 0 0 0,0-1 0 0 0,0 0-1 0 0,0 1 1 0 0,0-1 0 0 0,0 1 0 0 0,-1 0 0 0 0,1-1 0 0 0,0 1-1 0 0,0 0 1 0 0,-1 0 0 0 0,1-1 0 0 0,0 1 0 0 0,-1 0-1 0 0,1 0 1 0 0,0 0 0 0 0,-1 0 0 0 0,1 0 21 0 0,6 28 53 0 0,-5-23 28 0 0,0 0-1 0 0,-1 0 1 0 0,0 0 0 0 0,1 6-81 0 0,-1-6 97 0 0,-1 0 0 0 0,2 0 1 0 0,-1 0-1 0 0,1-1 0 0 0,0 2-97 0 0,5 20 595 0 0,-6-25-538 0 0,-1 0 1 0 0,0 0-1 0 0,1 0 1 0 0,-1 0-1 0 0,0 0 1 0 0,0 0-1 0 0,0 0 1 0 0,0 0-1 0 0,-1 0 0 0 0,1 0 1 0 0,-1 0-1 0 0,1 1-57 0 0,-1-3 176 0 0,1 0 0 0 0,0 0 0 0 0,0 0 0 0 0,0 1-168 0 0,0-1-1 0 0,0 0 1 0 0,0 0-1 0 0,0 0 1 0 0,0 0-1 0 0,0 0 1 0 0,0 1 0 0 0,0-1-1 0 0,0 0 1 0 0,0 0-1 0 0,0 0 1 0 0,0 0-1 0 0,0 0 1 0 0,0 0-1 0 0,0 1 1 0 0,0-1-1 0 0,0 0 1 0 0,0 0-1 0 0,0 0 1 0 0,0 0-1 0 0,-1 0 1 0 0,1 0-1 0 0,0 0 1 0 0,0 1 0 0 0,0-1-1 0 0,0 0 1 0 0,0 0-1 0 0,0 0 1 0 0,0 0-1 0 0,0 0 1 0 0,-1 0-1 0 0,1 0 1 0 0,0 0-1 0 0,0 0 1 0 0,0 0-1 0 0,0 0 1 0 0,0 0-1 0 0,-1 0 1 0 0,1 0-1 0 0,0 0 1 0 0,0 0-1 0 0,0 0-7 0 0,-7-3 202 0 0,6 3-197 0 0,0-1-1 0 0,0 0 1 0 0,0 1 0 0 0,1-1-1 0 0,-1 0 1 0 0,0 1-1 0 0,1-1 1 0 0,-1 0-1 0 0,0 0 1 0 0,1 0 0 0 0,-1 0-1 0 0,1 0 1 0 0,-1 0-1 0 0,1 0 1 0 0,-1 0-5 0 0,2-8-55 0 0,0 0 0 0 0,1 1 0 0 0,0-1 0 0 0,0 0 0 0 0,2-3 55 0 0,24-41-992 0 0,-27 51 957 0 0,0 0 0 0 0,0 0-1 0 0,1 1 1 0 0,-1-1 0 0 0,0 1-1 0 0,1-1 1 0 0,0 1 0 0 0,-1 0 0 0 0,1 0-1 0 0,0-1 1 0 0,0 1 35 0 0,-1 1-13 0 0,0-1 1 0 0,0 0-1 0 0,1 0 1 0 0,-1 0-1 0 0,0 0 1 0 0,0 0-1 0 0,0 0 1 0 0,0 0-1 0 0,0 0 1 0 0,0 0-1 0 0,0 0 1 0 0,0-1-1 0 0,-1 1 1 0 0,1 0-1 0 0,0-1 13 0 0,-1 1-4 0 0,1 1-1 0 0,0-1 1 0 0,-1 1-1 0 0,1-1 1 0 0,0 0-1 0 0,-1 1 1 0 0,1 0-1 0 0,0-1 1 0 0,-1 1-1 0 0,1-1 1 0 0,0 1-1 0 0,0 0 1 0 0,0 0-1 0 0,-1 0 1 0 0,1-1-1 0 0,1 1 5 0 0,-2 0 0 0 0,0 0 0 0 0,1 0 0 0 0,-1 0 0 0 0,0 0-1 0 0,1 0 1 0 0,-1 0 0 0 0,0 0 0 0 0,1 0-1 0 0,-1 0 1 0 0,0 0 0 0 0,1 0 0 0 0,-1 0 0 0 0,0 0-1 0 0,1 0 1 0 0,-1 0 0 0 0,0 0 0 0 0,1 0 0 0 0,-1 0-1 0 0,0 1 1 0 0,0-1 0 0 0,1 0 0 0 0,-1 0 0 0 0,0 0-1 0 0,0 0 1 0 0,1 1 0 0 0,-1-1 0 0 0,0 0-1 0 0,0 0 1 0 0,0 1 0 0 0,1-1 0 0 0,-1 0 0 0 0,0 0-1 0 0,0 1 1 0 0,0-1 0 0 0,0 0 0 0 0,1 1 0 0 0,-1-1 0 0 0,0 1-6 0 0,5 4-25 0 0,-5-5 30 0 0,1 1 0 0 0,0-1 1 0 0,-1 1-1 0 0,1 0 0 0 0,0-1 1 0 0,-1 1-1 0 0,1 0 0 0 0,-1-1 1 0 0,0 1-1 0 0,1 0 0 0 0,-1-1 1 0 0,1 1-1 0 0,-1 0 0 0 0,0 0 1 0 0,0 0-1 0 0,1 0 0 0 0,-1-1 1 0 0,0 1-1 0 0,0 0 0 0 0,0 0 1 0 0,0 0 0 0 0,0 3 31 0 0,1-1 1 0 0,0 0 0 0 0,0 0 0 0 0,0 0 0 0 0,0 0-1 0 0,0 0 1 0 0,0 0 0 0 0,1 0 0 0 0,0 0 0 0 0,0 0-32 0 0,9 21 196 0 0,-10-20-166 0 0,0-1 0 0 0,1 0 0 0 0,0 1-1 0 0,-1-1 1 0 0,1 0 0 0 0,1 1-30 0 0,-2-2 16 0 0,1 0-1 0 0,-1 0 1 0 0,0 0 0 0 0,1 1 0 0 0,-1-1 0 0 0,0 0-1 0 0,0 1 1 0 0,-1-1 0 0 0,1 1 0 0 0,-1-1 0 0 0,1 1-1 0 0,-1 0-15 0 0,0-2 4 0 0,0 0-1 0 0,1-1 1 0 0,-1 1-1 0 0,0 0 0 0 0,0 0 1 0 0,0-1-1 0 0,1 1 0 0 0,-1 0 1 0 0,0-1-1 0 0,0 1 1 0 0,1 0-1 0 0,-1-1 0 0 0,1 1 1 0 0,-1 0-1 0 0,1-1 1 0 0,-1 1-1 0 0,1-1 0 0 0,-1 1-3 0 0,1-1 1 0 0,-1 1 0 0 0,1-1 0 0 0,-1 1 0 0 0,1-1 0 0 0,-1 1-1 0 0,0-1 1 0 0,1 1 0 0 0,-1-1 0 0 0,0 1 0 0 0,1-1 0 0 0,-1 1-1 0 0,0 0 1 0 0,0-1 0 0 0,0 1 0 0 0,1 0 0 0 0,-1-1 0 0 0,0 1-1 0 0,0-1 0 0 0,-2 5 38 0 0,2-4-89 0 0,4 2 187 0 0,-3-2-1164 0 0,-2-1-4242 0 0,-9-1-1406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24:44.09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213 190 11664 0 0,'3'-25'1164'0'0,"-3"19"-1067"0"0,-3 1 7 0 0,3 4 379 0 0,0 1 159 0 0,0 0 29 0 0,0 0-12 0 0,0 0-83 0 0,-18 12 1382 0 0,12-5-1708 0 0,1 2 0 0 0,0-1-1 0 0,0 1 1 0 0,1 0 0 0 0,0 0 0 0 0,0 0 0 0 0,-1 8-250 0 0,-4 8 311 0 0,-3 9 346 0 0,-3 21-657 0 0,1-6 219 0 0,-3 7 26 0 0,-10 16-245 0 0,27-72 12 0 0,0 0 1 0 0,0 1-1 0 0,0-1 0 0 0,0 0 0 0 0,0 0 0 0 0,0 0 0 0 0,0 0 0 0 0,0 1 0 0 0,0-1 1 0 0,0 0-1 0 0,0 0 0 0 0,0 0 0 0 0,0 0 0 0 0,-1 0 0 0 0,1 1 0 0 0,0-1 0 0 0,0 0 0 0 0,0 0 1 0 0,0 0-1 0 0,0 0 0 0 0,0 0 0 0 0,-1 0 0 0 0,1 0 0 0 0,0 1 0 0 0,0-1 0 0 0,0 0 1 0 0,0 0-1 0 0,0 0 0 0 0,-1 0 0 0 0,1 0 0 0 0,0 0 0 0 0,0 0 0 0 0,0 0 0 0 0,0 0 0 0 0,-1 0 1 0 0,1 0-1 0 0,0 0 0 0 0,0 0 0 0 0,0 0 0 0 0,0 0-12 0 0,-4-7 259 0 0,0-12-131 0 0,7-20-130 0 0,1 1 0 0 0,2-1 0 0 0,2 1-1 0 0,4-12 3 0 0,3-11-96 0 0,4-2-283 0 0,-8 29 295 0 0,-5 15 86 0 0,-3 4 1 0 0,1 2 1 0 0,1-1-1 0 0,1 0 1 0 0,0 1-1 0 0,5-8-3 0 0,4 4 373 0 0,-8 27-277 0 0,2 4-83 0 0,-1 0 0 0 0,0 1 0 0 0,-1 0 0 0 0,-1 0-1 0 0,2 7-12 0 0,11 21 0 0 0,-13-27 0 0 0,1 0 0 0 0,3 6 0 0 0,7 15 0 0 0,-9-19 0 0 0,1 0 0 0 0,3 3 0 0 0,-1-4 0 0 0,-2 1 0 0 0,0 0 0 0 0,2 10 0 0 0,-10-27 3 0 0,-1 1 1 0 0,0-1-1 0 0,0 0 0 0 0,1 0 0 0 0,-1 0 0 0 0,0 0 0 0 0,0 0 0 0 0,0 1 1 0 0,0-1-1 0 0,0 0 0 0 0,0 0 0 0 0,-1 0 0 0 0,1 0 0 0 0,0 0 0 0 0,-1 1 0 0 0,1-1 1 0 0,0 0-1 0 0,-1 0 0 0 0,1 0 0 0 0,-1 0-3 0 0,-1 1 26 0 0,1 0-1 0 0,-1 0 1 0 0,0 0 0 0 0,0 0 0 0 0,0 0-1 0 0,0-1 1 0 0,0 1 0 0 0,0-1 0 0 0,-1 1-26 0 0,-7 4 127 0 0,0-2 1 0 0,0 1-1 0 0,-1-1 1 0 0,-2 0-128 0 0,8-2 35 0 0,-82 25 269 0 0,-60 10-304 0 0,135-35-121 0 0,0-1 1 0 0,0 0-1 0 0,-2 0 121 0 0,14-1-254 0 0,0 0-120 0 0,0-1 174 0 0,0 0 0 0 0,0 1-1 0 0,0-1 1 0 0,0 0 0 0 0,0 0 0 0 0,1 1 0 0 0,-1-1 0 0 0,0 0 0 0 0,0 1 0 0 0,1-1 0 0 0,-1 0 0 0 0,1 1 0 0 0,-1-1 0 0 0,1 1 0 0 0,-1-1 0 0 0,1 0 0 0 0,-1 1 0 0 0,1-1 199 0 0,0 0-612 0 0,8-7-6037 0 0</inkml:trace>
  <inkml:trace contextRef="#ctx0" brushRef="#br0" timeOffset="478.255">513 186 12608 0 0,'0'0'289'0'0,"0"0"40"0"0,-4-5 325 0 0,4 5-574 0 0,0-1 1 0 0,0 1-1 0 0,-1 0 1 0 0,1-1-1 0 0,0 1 1 0 0,0 0 0 0 0,0-1-1 0 0,0 1 1 0 0,-1-1-1 0 0,1 1 1 0 0,0 0 0 0 0,0-1-1 0 0,0 1 1 0 0,0 0-1 0 0,0-1 1 0 0,0 1-1 0 0,0-1 1 0 0,0 1 0 0 0,0 0-1 0 0,0-1 1 0 0,0 1-1 0 0,0 0 1 0 0,1-1-1 0 0,-1 1 1 0 0,0-1 0 0 0,0 1-1 0 0,0 0 1 0 0,0-1-1 0 0,1 1 1 0 0,-1 0 0 0 0,0-1-1 0 0,0 1 1 0 0,1 0-1 0 0,-1 0 1 0 0,0-1-1 0 0,0 1 1 0 0,1 0 0 0 0,-1 0-1 0 0,0-1 1 0 0,1 1-1 0 0,-1 0 1 0 0,0 0-1 0 0,1 0 1 0 0,-1 0 0 0 0,1-1-1 0 0,-1 1 1 0 0,0 0-1 0 0,1 0 1 0 0,-1 0 0 0 0,0 0-1 0 0,1 0 1 0 0,-1 0-1 0 0,1 0 1 0 0,-1 0-1 0 0,0 0 1 0 0,1 0-81 0 0,19 1 254 0 0,-16 1-150 0 0,0-1-1 0 0,1 1 1 0 0,-1-1 0 0 0,0 1 0 0 0,-1 0-1 0 0,1 1 1 0 0,0-1 0 0 0,1 2-104 0 0,28 23 502 0 0,-32-26-502 0 0,5 6 29 0 0,1 0-1 0 0,-1 1 1 0 0,-1 0 0 0 0,1 0-1 0 0,-1 0 1 0 0,1 4-29 0 0,1-1 81 0 0,-5-5-68 0 0,0 0 0 0 0,0-1 0 0 0,0 1 0 0 0,-1 0 0 0 0,1 0 0 0 0,-1 0 0 0 0,-1 0 0 0 0,1 0 0 0 0,-1 0 0 0 0,0 0 0 0 0,0 0 0 0 0,-1 0 0 0 0,0 0 0 0 0,0 0 0 0 0,0 0 0 0 0,-1-1 0 0 0,0 1 0 0 0,0 0 0 0 0,-1 0-13 0 0,-6 14 62 0 0,6-12-31 0 0,-1 0 1 0 0,0 0-1 0 0,0 0 0 0 0,-1-1 0 0 0,0 0 0 0 0,-3 3-31 0 0,3-3 23 0 0,3-5-5 0 0,-1 1 0 0 0,1 0 0 0 0,-1-1 0 0 0,1 1 0 0 0,-1-1 0 0 0,0 0 0 0 0,0 0 0 0 0,0 0 0 0 0,0 0 0 0 0,0-1 0 0 0,0 1-1 0 0,-1-1 1 0 0,-2 1-18 0 0,0-1 164 0 0,7-4-38 0 0,5-5 48 0 0,-5 8-148 0 0,12-16 255 0 0,-10 12-230 0 0,0 0 0 0 0,0 0 1 0 0,1 0-1 0 0,-1 1 1 0 0,1-1-1 0 0,4-1-51 0 0,-4 1 28 0 0,0 1 1 0 0,0-1-1 0 0,0 1 1 0 0,0-1-1 0 0,0-1-28 0 0,17-16 94 0 0,-11 12-80 0 0,1-1 0 0 0,-2 0-1 0 0,1 0 1 0 0,-1 0 0 0 0,-1-1 0 0 0,5-8-14 0 0,-4 6 99 0 0,2 0 1 0 0,0 0-1 0 0,6-5-99 0 0,-13 14 30 0 0,-1 0-1 0 0,0-1 0 0 0,0 1 0 0 0,-1-1 0 0 0,1 1 1 0 0,-1-1-1 0 0,1-1-29 0 0,10-21 155 0 0,-4 15-78 0 0,-4 5-3 0 0,0 1 1 0 0,-1-1 0 0 0,0 0-1 0 0,-1 0 1 0 0,2-3-75 0 0,1-5 138 0 0,12-36 338 0 0,-18 47-479 0 0,1 1 0 0 0,-1-1-1 0 0,0 0 1 0 0,0 0 0 0 0,0 1 0 0 0,-1-1-1 0 0,1 0 1 0 0,-1 1 0 0 0,0-1-1 0 0,0 0 1 0 0,0 1 0 0 0,0-1 0 0 0,-1 1-1 0 0,1-1 1 0 0,-1 1 0 0 0,0 0-1 0 0,0 0 1 0 0,0 0 0 0 0,-1 0 0 0 0,1 0-1 0 0,-1 0 1 0 0,1 1 0 0 0,-1-1 0 0 0,0 1-1 0 0,0 0 1 0 0,-2-2 3 0 0,2 3-193 0 0,0 1 0 0 0,1-1 1 0 0,-1 1-1 0 0,0-1 0 0 0,1 1 0 0 0,-1 0 0 0 0,0 0 1 0 0,0 0-1 0 0,1 0 0 0 0,-1 1 0 0 0,0-1 0 0 0,1 1 1 0 0,-1-1-1 0 0,0 1 0 0 0,1 0 0 0 0,-1 0 0 0 0,1 0 1 0 0,-1 1-1 0 0,1-1 0 0 0,-1 1 193 0 0,-4 1-1347 0 0</inkml:trace>
  <inkml:trace contextRef="#ctx0" brushRef="#br0" timeOffset="6901.334">1293 18 8144 0 0,'0'0'182'0'0,"0"0"29"0"0,0 0 13 0 0,15-4 120 0 0,5-5 3267 0 0,-18 8-2935 0 0,-2 1-4 0 0,7 0 283 0 0,-6 0 3312 0 0,-2 1-4155 0 0,-1 0-1 0 0,1 0 1 0 0,-1 0-1 0 0,1 0 1 0 0,-1 1-1 0 0,1-1 1 0 0,0 0-1 0 0,0 1 1 0 0,0-1-1 0 0,0 1 1 0 0,0-1-1 0 0,0 1 1 0 0,-1 0-112 0 0,-6 9 255 0 0,0 0-50 0 0,8-10-192 0 0,-1 1 0 0 0,0-1 0 0 0,0 0 0 0 0,1 1 0 0 0,-1-1 0 0 0,0 0 0 0 0,0 0 0 0 0,-1 0 0 0 0,1 0-1 0 0,0 0 1 0 0,0 0 0 0 0,-1 0-13 0 0,-24 21 128 0 0,20-16-97 0 0,-1-1 0 0 0,0 1 1 0 0,-4 2-32 0 0,-2 0 34 0 0,1 1 0 0 0,-9 7-34 0 0,12-8 9 0 0,7-6-2 0 0,-1-1-1 0 0,1 1 1 0 0,-1-1-1 0 0,0 0 1 0 0,1 0-1 0 0,-1 0 1 0 0,0 0-1 0 0,-3 1-6 0 0,4-2 0 0 0,0 1 1 0 0,-1-1-1 0 0,1 1 0 0 0,0 0 0 0 0,0 0 0 0 0,-1 0 0 0 0,1 0 0 0 0,0 1 0 0 0,0-1 0 0 0,0 0 0 0 0,-1 2 0 0 0,0 0 0 0 0,-1 1 0 0 0,0-1 0 0 0,0 0 0 0 0,0 0 0 0 0,-1 0 0 0 0,-2 1 0 0 0,4-2 3 0 0,0 0 0 0 0,1 0 0 0 0,-1 0 0 0 0,1 0-1 0 0,0 0 1 0 0,-1 0 0 0 0,1 1 0 0 0,0-1-1 0 0,1 1 1 0 0,-1 0-3 0 0,-6 7 68 0 0,7-9-66 0 0,1 0 0 0 0,-1 0 0 0 0,1-1-1 0 0,-1 1 1 0 0,1 0 0 0 0,-1 0 0 0 0,1 0-1 0 0,0 0 1 0 0,-1 0 0 0 0,1 0 0 0 0,0-1-1 0 0,0 1 1 0 0,-1 0 0 0 0,1 0 0 0 0,0 0-1 0 0,0 0 1 0 0,0 0 0 0 0,0 0 0 0 0,0 0-1 0 0,1 0 1 0 0,-1 0 0 0 0,0 0 0 0 0,0 0-1 0 0,1 0 1 0 0,-1 0 0 0 0,0-1-1 0 0,1 2-1 0 0,0 2-33 0 0,0-1 31 0 0,0-1 1 0 0,0 1 0 0 0,1-1 0 0 0,-1 1 0 0 0,0-1-1 0 0,1 1 1 0 0,-1-1 0 0 0,1 0 0 0 0,0 0 0 0 0,0 0-1 0 0,0 0 1 0 0,0 0 1 0 0,23 19 1 0 0,39 21 140 0 0,-35-24 90 0 0,-1 1 0 0 0,-1 1 0 0 0,6 8-231 0 0,-19-12 232 0 0,-12-14-213 0 0,-1 0 1 0 0,0 0 0 0 0,1 0 0 0 0,0-1 0 0 0,-1 1 0 0 0,1 0 0 0 0,0-1 0 0 0,0 0-1 0 0,0 1 1 0 0,1 0-20 0 0,-2-1 13 0 0,0-1 0 0 0,-1 1 0 0 0,1 0 0 0 0,0 0 0 0 0,-1 0 0 0 0,1 0 0 0 0,-1-1-1 0 0,1 1 1 0 0,-1 0 0 0 0,1 0 0 0 0,-1 0 0 0 0,0 0 0 0 0,1 0 0 0 0,-1 0 0 0 0,0 1-13 0 0,3 7 94 0 0,-2-8-88 0 0,0 1 0 0 0,-1-1 0 0 0,1 0 0 0 0,-1 0-1 0 0,1 1 1 0 0,-1-1 0 0 0,1 0 0 0 0,-1 1 0 0 0,0-1-1 0 0,0 0 1 0 0,0 2-6 0 0,1 2-1345 0 0,-7-5-2355 0 0,6 0 1945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24:52.8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110 50 7200 0 0,'0'0'165'0'0,"0"0"22"0"0,0 0 6 0 0,1 0-28 0 0,5 0-43 0 0,6-4 3909 0 0,2-9-2171 0 0,-12 11-1760 0 0,-1 0 0 0 0,1 0-1 0 0,-1 1 1 0 0,1-1-1 0 0,0 1 1 0 0,0-1 0 0 0,-1 1-1 0 0,1 0 1 0 0,0 0 0 0 0,2-1-100 0 0,6-6 177 0 0,1 0 2836 0 0,-18 10-2454 0 0,7-2-542 0 0,-1 0 1 0 0,1 0-1 0 0,-1 0 0 0 0,1 0 1 0 0,-1 0-1 0 0,1 0 1 0 0,0 0-1 0 0,-1 1 0 0 0,1-1 1 0 0,-1 0-1 0 0,1 0 1 0 0,-1 1-1 0 0,1-1 0 0 0,-1 0 1 0 0,1 1-1 0 0,0-1 1 0 0,-1 0-1 0 0,1 1 0 0 0,0-1-17 0 0,-44 36 616 0 0,28-21-546 0 0,11-11-45 0 0,0 1 0 0 0,0-1 0 0 0,1 1 0 0 0,-1 0 0 0 0,1 0 0 0 0,-2 4-25 0 0,-5 6 39 0 0,9-13-31 0 0,1-1-1 0 0,-1 1 1 0 0,1-1 0 0 0,0 1-1 0 0,-1 0 1 0 0,1 0 0 0 0,0 0 0 0 0,0-1-1 0 0,0 1 1 0 0,0 0 0 0 0,1 0-1 0 0,-1 0 1 0 0,0 0 0 0 0,1 0-1 0 0,0 1 1 0 0,-1-1 0 0 0,1 1-8 0 0,1 16 77 0 0,-1-17-66 0 0,0 1-1 0 0,0-1 1 0 0,1 1 0 0 0,-1-1 0 0 0,0 1-1 0 0,1-1 1 0 0,0 0 0 0 0,-1 1 0 0 0,1-1 0 0 0,0 1-1 0 0,0-1 1 0 0,0 0 0 0 0,1 0 0 0 0,0 2-11 0 0,14 22 176 0 0,-12-20-124 0 0,-1 1 1 0 0,1-1-1 0 0,1 0 1 0 0,-1 0-1 0 0,4 3-52 0 0,4 3 92 0 0,0 1-1 0 0,-1 0 0 0 0,-1 0 1 0 0,6 11-92 0 0,-10-15 60 0 0,-1 0 0 0 0,-1 0 1 0 0,1 0-1 0 0,-1 1 0 0 0,-1-1 1 0 0,0 1-1 0 0,0 0 0 0 0,-1 4-60 0 0,-1-10 66 0 0,-1 0-1 0 0,0 0 1 0 0,0 0-1 0 0,0 0 1 0 0,-1 0-1 0 0,0 0 0 0 0,1 0 1 0 0,-1 0-1 0 0,-1 0 1 0 0,1 0-1 0 0,0 0 1 0 0,-1 0-1 0 0,0-1 0 0 0,0 1 1 0 0,0-1-1 0 0,0 1 1 0 0,-1-1-1 0 0,1 0 1 0 0,-1 0-1 0 0,0 0 0 0 0,0 0 1 0 0,0 0-1 0 0,0-1 1 0 0,-1 1-1 0 0,1-1 1 0 0,-1 0-66 0 0,0 0 31 0 0,-1 0 0 0 0,1-1 0 0 0,0 1 0 0 0,-1-1 0 0 0,0 0 0 0 0,1-1 0 0 0,-1 1 0 0 0,0-1 0 0 0,1 0 0 0 0,-1 0 0 0 0,0 0 0 0 0,1-1 0 0 0,-1 0 0 0 0,-2 0-31 0 0,0-1 27 0 0,1 0-1 0 0,-1 0 1 0 0,0-1 0 0 0,1 0-1 0 0,-1 0 1 0 0,1 0 0 0 0,0-1 0 0 0,0 0-1 0 0,-1-1-26 0 0,5 3 20 0 0,0 0 0 0 0,1 0 0 0 0,-1 0-1 0 0,1-1 1 0 0,0 1 0 0 0,0-1-1 0 0,0 1 1 0 0,0-1 0 0 0,0 1 0 0 0,0-1-1 0 0,0 1 1 0 0,1-1 0 0 0,-1 0 0 0 0,1 1-1 0 0,0-1 1 0 0,0 0 0 0 0,0 1 0 0 0,0-1-1 0 0,1 0 1 0 0,-1 1 0 0 0,0-1 0 0 0,1 0-1 0 0,0 1 1 0 0,0-1 0 0 0,0 1 0 0 0,1-2-20 0 0,20-35 14 0 0,-20 35-27 0 0,0 0-1 0 0,1 0 1 0 0,0 0-1 0 0,0 1 0 0 0,-1-1 1 0 0,2 1-1 0 0,-1 0 1 0 0,0 0-1 0 0,3-2 14 0 0,37-23-238 0 0,-28 19 158 0 0,-5 3-348 0 0,-1 1 0 0 0,1 0 0 0 0,5-1 428 0 0,16-4-3914 0 0,-18 5-3047 0 0</inkml:trace>
  <inkml:trace contextRef="#ctx0" brushRef="#br0" timeOffset="673.045">363 150 8696 0 0,'21'-3'197'0'0,"-17"2"24"0"0,-4 1 18 0 0,0 0 60 0 0,0 0 219 0 0,0 0 98 0 0,20-5 2446 0 0,17 13-255 0 0,-35-7-2723 0 0,0 0 0 0 0,1 0 0 0 0,-1 0 0 0 0,0 0 0 0 0,0 0 0 0 0,0 0 0 0 0,-1 0 0 0 0,1 1-1 0 0,0-1 1 0 0,0 1 0 0 0,-1-1 0 0 0,1 1 0 0 0,-1-1 0 0 0,1 1 0 0 0,-1 0 0 0 0,0 0-1 0 0,1 0 1 0 0,-1 0 0 0 0,0 0 0 0 0,0 0 0 0 0,-1 0 0 0 0,1 1-84 0 0,9 21 542 0 0,-7-20-443 0 0,-1 1 1 0 0,0-1-1 0 0,-1 1 0 0 0,1 0 1 0 0,-1-1-1 0 0,0 4-99 0 0,4 9 247 0 0,-4-15-223 0 0,0 0 0 0 0,0 0 0 0 0,-1 0 0 0 0,1 0 0 0 0,-1 0 0 0 0,1 0 1 0 0,-1 0-1 0 0,0 0 0 0 0,0 0 0 0 0,0 1 0 0 0,0-1 0 0 0,0 0 0 0 0,-1 0-24 0 0,-9 48 688 0 0,1 1-688 0 0,8-47 38 0 0,1 1 0 0 0,-1-1-1 0 0,-1 0 1 0 0,1 0-1 0 0,-1 0 1 0 0,1 0 0 0 0,-1-1-1 0 0,0 1 1 0 0,-1 0-1 0 0,1-1 1 0 0,0 1 0 0 0,-1-1-1 0 0,0 0 1 0 0,0 0-1 0 0,-2 2-37 0 0,-1 0 59 0 0,6-5-57 0 0,0 0 1 0 0,0 0-1 0 0,0 0 0 0 0,0 1 0 0 0,-1-1 1 0 0,1 0-1 0 0,0 0 0 0 0,0 0 1 0 0,0 1-1 0 0,0-1 0 0 0,0 0 0 0 0,0 0 1 0 0,0 0-1 0 0,0 1 0 0 0,-1-1 1 0 0,1 0-1 0 0,0 0 0 0 0,0 0 0 0 0,0 1 1 0 0,0-1-1 0 0,0 0 0 0 0,0 0 1 0 0,0 1-1 0 0,0-1 0 0 0,0 0 0 0 0,1 0 1 0 0,-1 0-1 0 0,0 1-2 0 0,0 7 65 0 0,0-7 5 0 0,0-1 20 0 0,2-1-52 0 0,0 0 0 0 0,0 0-1 0 0,0 0 1 0 0,0 0 0 0 0,0 0 0 0 0,-1 0-1 0 0,1 0 1 0 0,0 0 0 0 0,-1-1 0 0 0,1 1-1 0 0,-1-1 1 0 0,1 0-38 0 0,6-6 107 0 0,48-31 253 0 0,-26 19-64 0 0,-1-1 0 0 0,3-5-296 0 0,-26 21 42 0 0,11-10 214 0 0,-1 0 0 0 0,-1-1 0 0 0,0 0 0 0 0,7-12-256 0 0,-6 3 434 0 0,-1 0 1 0 0,3-8-435 0 0,-16 30 62 0 0,-1-1 0 0 0,0 1 1 0 0,0-1-1 0 0,0 1 0 0 0,0-1 0 0 0,0 1 1 0 0,-1-1-1 0 0,0 0 0 0 0,0 0 0 0 0,0 1 1 0 0,0-1-1 0 0,0 0 0 0 0,-1 1 0 0 0,1-1 1 0 0,-1 1-1 0 0,-1-4-62 0 0,1 4-122 0 0,-1 0 0 0 0,1 0 0 0 0,0 0-1 0 0,-1 0 1 0 0,0 1 0 0 0,1-1 0 0 0,-1 0 0 0 0,-3-1 122 0 0,4 2-604 0 0,-1 0 1 0 0,-1 0-1 0 0,1 0 0 0 0,0 1 1 0 0,0-1-1 0 0,0 1 0 0 0,-1 0 1 0 0,1 0-1 0 0,-1 0 0 0 0,1 0 1 0 0,-1 0 603 0 0,-13-3-7993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7T08:24:59.09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49,'3'-9,"1"-3,-1 0,0 3,-1 2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25:11.9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162 2227 12840 0 0,'0'0'289'0'0,"-11"-3"830"0"0,5 1-1074 0 0,5 2 17 0 0,1 0 1 0 0,0 0-1 0 0,0 0 0 0 0,-1 0 1 0 0,1-1-1 0 0,0 1 0 0 0,-1 0 1 0 0,1 0-1 0 0,0 0 0 0 0,-1 0 1 0 0,1 0-1 0 0,0 0 0 0 0,-1 0 1 0 0,1 0-1 0 0,0 0 1 0 0,-1 0-1 0 0,1 0 0 0 0,0 0 1 0 0,-1 0-1 0 0,1 0 0 0 0,0 0 1 0 0,-1 0-1 0 0,1 0 0 0 0,0 1 1 0 0,0-1-1 0 0,-1 0 0 0 0,1 0 1 0 0,0 0-1 0 0,-1 0 0 0 0,1 1 1 0 0,0-1-1 0 0,0 0 0 0 0,-1 0 1 0 0,1 1-1 0 0,0-1 1 0 0,0 0-1 0 0,0 0 0 0 0,-1 1 1 0 0,1-1-1 0 0,0 0 0 0 0,0 0 1 0 0,0 1-1 0 0,0-1 0 0 0,0 0 1 0 0,0 1-1 0 0,0-1 0 0 0,-1 0 1 0 0,1 1-63 0 0,1 0 40 0 0,-1-1 0 0 0,0 1 0 0 0,0 0 0 0 0,0-1-1 0 0,0 1 1 0 0,1 0 0 0 0,-1-1 0 0 0,0 1 0 0 0,1 0 0 0 0,-1-1 0 0 0,0 1 0 0 0,1 0 0 0 0,-1-1 0 0 0,1 1 0 0 0,-1-1 0 0 0,1 1 0 0 0,-1-1 0 0 0,1 1 0 0 0,0-1-40 0 0,9 6 185 0 0,0 0 0 0 0,1-2 1 0 0,0 1-1 0 0,0-1 0 0 0,0-1 0 0 0,4 1-185 0 0,23 4 667 0 0,9 0-667 0 0,-27-5 191 0 0,28 2 11 0 0,-1-2 1 0 0,25-2-203 0 0,32 1 50 0 0,-32 2 95 0 0,0-4 0 0 0,25-5-145 0 0,-88 4 26 0 0,0-1-1 0 0,0 0 0 0 0,-1 0 1 0 0,1-1-1 0 0,3-2-25 0 0,0 0 113 0 0,-11 5-102 0 0,-1 0 0 0 0,1-1 0 0 0,0 1 0 0 0,-1 0 0 0 0,1-1 0 0 0,-1 1 0 0 0,1 0 0 0 0,-1-1 0 0 0,0 1 0 0 0,1-1 0 0 0,-1 1 0 0 0,1-1 0 0 0,-1 1 0 0 0,0-1 0 0 0,1 1 0 0 0,-1-1 0 0 0,0 1 0 0 0,1-1 0 0 0,-1 0 0 0 0,0 1 0 0 0,0-1 0 0 0,0 1 0 0 0,0-1 0 0 0,1 0-11 0 0,-3-19 367 0 0,0 12-228 0 0,-1 0-1 0 0,0 0 1 0 0,-2-4-139 0 0,-2-5-183 0 0,1 0 1 0 0,-1-7 182 0 0,-2-3 6 0 0,4 7 6 0 0,0 0-1 0 0,0-9-11 0 0,-8-28 41 0 0,7 29-41 0 0,1 0 0 0 0,1 0 0 0 0,1-4 0 0 0,0-12 32 0 0,2 1 0 0 0,4-39-32 0 0,-3 65 7 0 0,0-1-1 0 0,-2-17-6 0 0,0 19 44 0 0,1 1 0 0 0,1-1-1 0 0,1-15-43 0 0,0-20-66 0 0,-4 70-86 0 0,5 5 39 0 0,-1 0 0 0 0,-1 21 113 0 0,-1-16 4 0 0,2 21-4 0 0,1-21 1 0 0,-3 24-1 0 0,0-8-11 0 0,-1 14-47 0 0,-5 18 58 0 0,1-17 4 0 0,2 19-4 0 0,4-75 7 0 0,1 50 450 0 0,2 10-457 0 0,-2-57 118 0 0,0 4-118 0 0,0 0-1 0 0,1 0 1 0 0,0 1 0 0 0,0-1-1 0 0,3 5 1 0 0,-2-10-190 0 0,3 5 304 0 0,-4-9-14 0 0,-2-1-134 0 0,1 1-1 0 0,-1-1 0 0 0,1 0 0 0 0,0 1 1 0 0,-1-1-1 0 0,1 0 0 0 0,0 0 0 0 0,0 1 1 0 0,0-1-1 0 0,0 0 0 0 0,0 0 0 0 0,0 0 1 0 0,0 0-1 0 0,1 0 0 0 0,-1 0 1 0 0,0-1 34 0 0,5 5-201 0 0,-4-2 128 0 0,0-1 66 0 0,-1 0-1 0 0,1 0 1 0 0,0 0 0 0 0,0 0-1 0 0,0 0 1 0 0,0 0-1 0 0,0 0 1 0 0,0-1-1 0 0,0 1 1 0 0,0-1 0 0 0,1 0-1 0 0,-1 0 1 0 0,0 1-1 0 0,1-1 1 0 0,-1-1-1 0 0,1 1 8 0 0,2 0 64 0 0,-1 0-1 0 0,0-1 0 0 0,0 0 0 0 0,1 0 1 0 0,-1 0-1 0 0,0-1 0 0 0,0 1 1 0 0,1-1-1 0 0,-1 0 0 0 0,0 0 0 0 0,1 0-63 0 0,1-1 46 0 0,0 0 0 0 0,1 1-1 0 0,-1 0 1 0 0,0 1-1 0 0,1-1-45 0 0,57-4-508 0 0,-47 3 507 0 0,0 0 0 0 0,0 2-1 0 0,-1 0 1 0 0,6 1 1 0 0,3 0-66 0 0,0-1-1 0 0,23-2 67 0 0,10 0 2 0 0,-19 2-68 0 0,44-1-133 0 0,1 4 0 0 0,69 12 199 0 0,-143-14-20 0 0,-1 0 0 0 0,0 0 0 0 0,0-1 0 0 0,3 0 20 0 0,25-1-53 0 0,-35 1 96 0 0,-1 0-41 0 0,0-1 0 0 0,-1 1 0 0 0,1 0 0 0 0,0-1 1 0 0,0 1-1 0 0,-1-1 0 0 0,1 1 0 0 0,-1-1 0 0 0,1 1 1 0 0,0-1-1 0 0,-1 1 0 0 0,1-1 0 0 0,-1 0 0 0 0,1 1 1 0 0,-1-1-1 0 0,0 0 0 0 0,1 1 0 0 0,-1-1 0 0 0,0 0 1 0 0,1 0-1 0 0,-1 0 0 0 0,0 1 0 0 0,0-1 0 0 0,1 0 1 0 0,-1 0-1 0 0,0 0 0 0 0,0 1 0 0 0,0-1 0 0 0,0 0 1 0 0,0 0-3 0 0,-7-21 154 0 0,6 20-132 0 0,-10-34-6 0 0,-8-14 48 0 0,16 42-63 0 0,1 1 0 0 0,0-1 0 0 0,-1-7-1 0 0,0-3 64 0 0,-4-24 232 0 0,1-18-296 0 0,-3-13 197 0 0,2 9-58 0 0,2 0 0 0 0,3-6-139 0 0,6-130 159 0 0,-1 31-180 0 0,-5-145-109 0 0,1 303 110 0 0,0-1 1 0 0,-1 1 0 0 0,-1-5 19 0 0,-1-3-28 0 0,3 14 18 0 0,0 4-33 0 0,1-3 22 0 0,0 2-22 0 0,0-4 19 0 0,0 5-40 0 0,0 1-8 0 0,0 0-13 0 0,0 0 15 0 0,1 8-47 0 0,7 39-70 0 0,4 12 187 0 0,-2-20 3 0 0,-3 1 0 0 0,0 10-3 0 0,-2 53-107 0 0,-5-67 89 0 0,0 44 79 0 0,-6 32-61 0 0,1-58-56 0 0,-6 55 122 0 0,6-66-83 0 0,1 0 0 0 0,2 0 0 0 0,3 0 0 0 0,1 1 17 0 0,0-14 0 0 0,2-1 1 0 0,1 0 0 0 0,2 0 0 0 0,1 0 0 0 0,0-1-1 0 0,6 9 0 0 0,-3-5 3 0 0,4 8 96 0 0,-6-11-705 0 0,-9-27 470 0 0,0-2 0 0 0,0 1 12 0 0,0 3 43 0 0,0-3-4 0 0,1-1 26 0 0,4 4 48 0 0,-2-2 6 0 0,1 0 0 0 0,-1 0-1 0 0,1-1 1 0 0,-1 0-1 0 0,1 1 1 0 0,-1-1-1 0 0,1 0 1 0 0,0-1-1 0 0,-1 1 1 0 0,1-1 0 0 0,0 0-1 0 0,0 0 1 0 0,0 0-1 0 0,-1 0 1 0 0,1 0-1 0 0,0-1 1 0 0,0 0 5 0 0,17 0 2 0 0,51-5-66 0 0,-11 3-125 0 0,17 2 189 0 0,-48 1 7 0 0,64 4-71 0 0,-85-4 64 0 0,10 0 0 0 0,0-1 0 0 0,0 0 0 0 0,12-3 0 0 0,-25 3 0 0 0,1-1-1 0 0,-1 1 1 0 0,0-1-1 0 0,1 0 0 0 0,-1-1 1 0 0,0 0-1 0 0,0 0 0 0 0,0 0 1 0 0,5-4 0 0 0,-8 4 4 0 0,0 0 1 0 0,0 0 0 0 0,0-1-1 0 0,0 1 1 0 0,0-1 0 0 0,-1 1-1 0 0,1-1 1 0 0,-1 0 0 0 0,0 0-1 0 0,0 0 1 0 0,0 0-1 0 0,-1 0 1 0 0,0 0 0 0 0,1-1-1 0 0,-1-1-4 0 0,18-69 29 0 0,-10 44 212 0 0,-1-1 1 0 0,2-23-242 0 0,-9 49 50 0 0,4-38 836 0 0,-1-33-886 0 0,-4 56 175 0 0,5-196 692 0 0,11-48-409 0 0,-6 134-334 0 0,-8 101-124 0 0,-2-1 0 0 0,-1-10 0 0 0,0 8 0 0 0,1 1 0 0 0,2-3 0 0 0,3-3-24 0 0,0 1-1 0 0,3 0 1 0 0,3-7 24 0 0,-10 36-24 0 0,1 0 0 0 0,-1-1 0 0 0,0 1 0 0 0,-1 0 0 0 0,0-1 0 0 0,0-3 24 0 0,1-30-144 0 0,2 15-83 0 0,0 0-1 0 0,-2-25 228 0 0,-1 41-86 0 0,1-1 0 0 0,0 1-1 0 0,2-6 87 0 0,1-26-187 0 0,-4 27 130 0 0,3-96-416 0 0,3 77 275 0 0,-4 28 129 0 0,0-1 1 0 0,-1 1 0 0 0,0-1-1 0 0,0-5 69 0 0,0 5-81 0 0,-1 0-1 0 0,2 0 1 0 0,1-6 81 0 0,-1 6-89 0 0,-1 0-1 0 0,0-1 1 0 0,1-6 89 0 0,-2-2-210 0 0,2 0-1 0 0,2-9 211 0 0,-1 9-265 0 0,-1 0-1 0 0,-1-10 266 0 0,3-2-350 0 0,-3 23 277 0 0,0 1 0 0 0,-1 0 0 0 0,1-1 0 0 0,-1 1-1 0 0,0-3 74 0 0,-1 1-66 0 0,1 0 0 0 0,1 0 0 0 0,-1-1 0 0 0,1 1-1 0 0,1-2 67 0 0,1-24-209 0 0,1 16 130 0 0,-4 16 68 0 0,1-1 0 0 0,-1 1 1 0 0,1-1-1 0 0,-1 1 0 0 0,1 0 1 0 0,-1-1-1 0 0,0 1 0 0 0,0-1 1 0 0,0 1-1 0 0,0-1 0 0 0,0 1 1 0 0,0-1-1 0 0,0 1 0 0 0,-1-1 11 0 0,1-12-77 0 0,1 13 67 0 0,-1 0 1 0 0,0 1 0 0 0,0-1 0 0 0,0 0 0 0 0,0 0 0 0 0,0 1-1 0 0,0-1 1 0 0,0 0 0 0 0,0 0 0 0 0,0 1 0 0 0,0-1 0 0 0,0 0-1 0 0,-1 0 1 0 0,1 1 0 0 0,0-1 0 0 0,0 0 0 0 0,-1 1 0 0 0,1-1-1 0 0,-1 0 1 0 0,1 1 0 0 0,0-1 0 0 0,-1 1 0 0 0,1-1-1 0 0,-1 1 1 0 0,1-1 0 0 0,-1 1 9 0 0,0-1-85 0 0,1 1 11 0 0,-1-1 14 0 0,-1 0 38 0 0,2 0-33 0 0,0 1-16 0 0,0 0-1 0 0,-6 25-72 0 0,9-5 47 0 0,-3-17 77 0 0,1-1 0 0 0,0 1 0 0 0,-1 0 1 0 0,0-1-1 0 0,0 1 0 0 0,0 0 0 0 0,0-1 1 0 0,0 2 19 0 0,-1 3-16 0 0,1 0 0 0 0,0 0 0 0 0,1 0 0 0 0,1 6 16 0 0,0 18-54 0 0,-1-20 50 0 0,0-1-1 0 0,0 0 0 0 0,2 4 5 0 0,-1-4 19 0 0,-1-1 0 0 0,1 1 0 0 0,-1 4-19 0 0,5 45 88 0 0,-3 69 209 0 0,-4-108-219 0 0,-1-1 1 0 0,-4 16-79 0 0,0 10 50 0 0,1-15 7 0 0,-1 0 0 0 0,-2 0-57 0 0,0 2 32 0 0,-2 23-32 0 0,-19 125 75 0 0,-7 1-22 0 0,34-170-53 0 0,1 0 0 0 0,1 0 0 0 0,-1 1 0 0 0,2-1 0 0 0,-1 0 0 0 0,2 0 0 0 0,1 9 0 0 0,0-2 5 0 0,-1 0 1 0 0,-1 8-6 0 0,4 18 126 0 0,-3-35-78 0 0,0 0 0 0 0,-1 0 0 0 0,-1 0-1 0 0,0 5-47 0 0,0 10 137 0 0,0 0-1 0 0,2 0 0 0 0,4 19-136 0 0,-2-14 112 0 0,-2 0-1 0 0,0 3-111 0 0,-1 18 110 0 0,4 5-110 0 0,0 10 80 0 0,-4-37 38 0 0,0 0 1 0 0,-3 16-119 0 0,-2-2 105 0 0,0 5 195 0 0,-7 30-300 0 0,8-62 53 0 0,-2-1-1 0 0,0 0 1 0 0,0 0 0 0 0,-1 0-1 0 0,-6 8-52 0 0,11-20 92 0 0,-1-2-81 0 0,-8 13 26 0 0,-2 1 80 0 0,11-12-113 0 0,0 0 0 0 0,0 0 0 0 0,0 0 0 0 0,0 1-1 0 0,1-1 1 0 0,-1 0 0 0 0,1 0 0 0 0,0 0 0 0 0,-1 1-1 0 0,1-1 1 0 0,0 0 0 0 0,1 0 0 0 0,-1 1 0 0 0,0 0-4 0 0,0-3-2 0 0,0 1 0 0 0,0-1 1 0 0,0 1-1 0 0,0-1 0 0 0,0 1 1 0 0,0-1-1 0 0,0 1 0 0 0,0-1 1 0 0,0 1-1 0 0,0-1 0 0 0,1 1 0 0 0,-1-1 1 0 0,0 1-1 0 0,0-1 0 0 0,0 1 1 0 0,1-1-1 0 0,-1 1 0 0 0,0-1 1 0 0,1 0-1 0 0,-1 1 0 0 0,0-1 1 0 0,1 0-1 0 0,-1 1 0 0 0,0-1 1 0 0,1 0-1 0 0,-1 1 0 0 0,1-1 0 0 0,-1 0 1 0 0,0 0-1 0 0,1 1 2 0 0,1 0-3 0 0,-1 2 3 0 0,0-3 0 0 0,-1 1 0 0 0,0 0 0 0 0,1-1 0 0 0,-1 1 0 0 0,0 0 0 0 0,1-1 0 0 0,-1 1 0 0 0,1 0 0 0 0,-1-1 0 0 0,1 1 0 0 0,-1-1 0 0 0,1 1 0 0 0,-1-1 0 0 0,1 1 0 0 0,0-1 0 0 0,-1 0 0 0 0,1 1 0 0 0,2 1 0 0 0,0 0 0 0 0,-1-1 1 0 0,1 1-1 0 0,0 0 0 0 0,0-1 0 0 0,0 0 0 0 0,1 0 0 0 0,-1 0 0 0 0,0 0 0 0 0,0 0 0 0 0,1-1 0 0 0,1 1 0 0 0,7-1 25 0 0,-1 0 0 0 0,13-1-25 0 0,5 0 13 0 0,45-2 37 0 0,-44 1-62 0 0,1 1-1 0 0,-1 2 1 0 0,0 1-1 0 0,20 4 13 0 0,19 3 0 0 0,-46-7 0 0 0,0 1 0 0 0,6 3 0 0 0,168 43 0 0 0,-155-46 75 0 0,-40-4-59 0 0,-1 0 1 0 0,1 1-1 0 0,-1-1 0 0 0,1 0 0 0 0,-1 1 0 0 0,0-1 1 0 0,1 0-1 0 0,-1 0 0 0 0,0 0 0 0 0,0 0 1 0 0,1-1-1 0 0,-1 1 0 0 0,0 0 0 0 0,0 0 0 0 0,0-1 1 0 0,0 1-1 0 0,-1-1 0 0 0,1 1 0 0 0,0-1-16 0 0,6-7 83 0 0,-6 7-74 0 0,0 0 0 0 0,0-1 0 0 0,0 1 1 0 0,0 0-1 0 0,-1 0 0 0 0,1 0 0 0 0,-1-1 0 0 0,1 1 1 0 0,-1 0-1 0 0,0 0 0 0 0,0-1-9 0 0,4-14 67 0 0,-1 4-10 0 0,-1 1 1 0 0,0-1 0 0 0,0 0 0 0 0,-2 0 0 0 0,1-5-58 0 0,0-5 109 0 0,4-31 323 0 0,3 1 0 0 0,9-29-432 0 0,-14 71 56 0 0,8-40 151 0 0,9-39 370 0 0,-4-8-577 0 0,-3-19 148 0 0,-4 30-118 0 0,4 0 0 0 0,10-29-30 0 0,3 22 0 0 0,-22 71 0 0 0,-4 21-5 0 0,0-1 0 0 0,1 1 0 0 0,-1 0 1 0 0,1-1-1 0 0,-1 1 0 0 0,1 0 0 0 0,0-1 0 0 0,0 1 0 0 0,0 0 0 0 0,0 0 0 0 0,0 0 0 0 0,0 0 0 0 0,1-1 5 0 0,-2 3 0 0 0,1-1 0 0 0,-1 1 0 0 0,0 0 0 0 0,0-1 0 0 0,1 1 0 0 0,-1-1 0 0 0,0 1 0 0 0,0 0 0 0 0,0-1 0 0 0,1 1 0 0 0,-1-1 0 0 0,0 1 0 0 0,0-1 0 0 0,0 1 0 0 0,0-1 0 0 0,0 1 0 0 0,0-1 0 0 0,0 1 0 0 0,0-1 0 0 0,0 1 0 0 0,0 0 0 0 0,0-1 0 0 0,0 1 0 0 0,0-1 0 0 0,0 0 0 0 0,-1 1 0 0 0,1-1 0 0 0,0 1 0 0 0,0-1 0 0 0,0 1 0 0 0,0-1 0 0 0,1 0 0 0 0,-1 1 0 0 0,0-1 0 0 0,0 1 0 0 0,0-1 0 0 0,0 1 0 0 0,1-1 0 0 0,-1 0 0 0 0,0 1 0 0 0,0-1 0 0 0,18-17-76 0 0,-18 17 18 0 0,0 1-10 0 0,0 0-14 0 0,4 17-230 0 0,-4-14 294 0 0,1 1-1 0 0,0-1 1 0 0,-1 0 0 0 0,1 1-1 0 0,-1-1 1 0 0,0 0-1 0 0,0 1 1 0 0,-1-1-1 0 0,1 0 1 0 0,-1 3 18 0 0,0 13-49 0 0,-2 30-11 0 0,-2-1-1 0 0,-1 0 1 0 0,-7 15 60 0 0,2-2 18 0 0,-23 88-18 0 0,15-75 0 0 0,1 16 0 0 0,16-74 0 0 0,1 0 0 0 0,1 1 0 0 0,1 12 0 0 0,0-18-18 0 0,0 1-1 0 0,-1-1 1 0 0,0 1 0 0 0,-1-1-1 0 0,-1 0 1 0 0,0 1 0 0 0,0-1 0 0 0,-1 0 18 0 0,-1 5-6 0 0,1-1 0 0 0,1 1 1 0 0,0 0-1 0 0,1 0 1 0 0,0 0-1 0 0,2 7 6 0 0,-1-7-33 0 0,1-3 14 0 0,-1 1 1 0 0,2 0-1 0 0,0 0 0 0 0,2 6 19 0 0,-3-15 0 0 0,1-1 0 0 0,-1 1 0 0 0,1-1 0 0 0,0 0 0 0 0,0 0 0 0 0,0 1 0 0 0,3 2 0 0 0,-4-5 0 0 0,1-1 0 0 0,-1 1 0 0 0,1 0 0 0 0,0-1 0 0 0,-1 1 0 0 0,1-1 0 0 0,0 0 0 0 0,0 1 0 0 0,0-1 0 0 0,0 0 0 0 0,0 0 0 0 0,0 0 0 0 0,0-1 0 0 0,0 1 0 0 0,1 0 0 0 0,0-1 0 0 0,15 4-5 0 0,-7-2 23 0 0,0 0-1 0 0,0 0 0 0 0,1-1 0 0 0,0-1-17 0 0,-7 1 0 0 0,29 1 11 0 0,-17-3-20 0 0,-13 0-5 0 0,0 1 0 0 0,0 0 0 0 0,-1 0 0 0 0,1 0 0 0 0,0 0 0 0 0,0 1 0 0 0,1 0 14 0 0,2 1-13 0 0,0-1 0 0 0,0 1-1 0 0,1-1 1 0 0,-1-1 0 0 0,2 1 13 0 0,27 3 2 0 0,-17-1-35 0 0,0-1 0 0 0,11 0 33 0 0,7 1 2 0 0,8 0-1 0 0,-23-2-33 0 0,-1 1-1 0 0,3 2 33 0 0,5-1 0 0 0,11 4 0 0 0,-30-5 0 0 0,0-1 0 0 0,1 1 0 0 0,-1-2 0 0 0,1 0 0 0 0,5 0 0 0 0,26 1 0 0 0,-30-1 17 0 0,0 0 0 0 0,0-1 0 0 0,0 0 0 0 0,7-2-17 0 0,-9 2-4 0 0,-9 0 9 0 0,0 1 0 0 0,0 0 0 0 0,1-1 0 0 0,-1 1 0 0 0,0-1 0 0 0,0 0 1 0 0,0 1-1 0 0,0-1 0 0 0,0 0 0 0 0,0 0 0 0 0,0 0 0 0 0,0 0 0 0 0,0 1 0 0 0,0-1 0 0 0,-1 0 0 0 0,1-1 0 0 0,0 1 0 0 0,-1 0 0 0 0,1 0 0 0 0,0 0-5 0 0,5-15 102 0 0,-5 12-78 0 0,0-1 1 0 0,0 0-1 0 0,0 0 0 0 0,0 0 1 0 0,-1 0-1 0 0,0 0 0 0 0,0 0 1 0 0,0 0-1 0 0,0 0 0 0 0,-1 0 1 0 0,-1-4-25 0 0,0-19 76 0 0,2-3 38 0 0,1 0 0 0 0,2 1 1 0 0,2-1-115 0 0,55-274 606 0 0,-23 167-606 0 0,6-22 0 0 0,-36 127-2 0 0,-5 22 31 0 0,0 1 0 0 0,1-1 1 0 0,2-3-30 0 0,-2 6 53 0 0,-3 7-55 0 0,0 1 0 0 0,0-1 0 0 0,0 1-1 0 0,0 0 1 0 0,0-1 0 0 0,1 1 0 0 0,-1-1 0 0 0,0 1 0 0 0,0 0-1 0 0,0-1 1 0 0,1 1 0 0 0,-1-1 0 0 0,0 1 0 0 0,1 0 0 0 0,-1-1 0 0 0,0 1-1 0 0,1 0 1 0 0,-1 0 0 0 0,0-1 0 0 0,1 1 0 0 0,-1 0 0 0 0,1 0 0 0 0,-1 0-1 0 0,0-1 1 0 0,1 1 0 0 0,-1 0 0 0 0,1 0 0 0 0,-1 0 0 0 0,1 0 0 0 0,-1 0-1 0 0,0 0 1 0 0,1 0 0 0 0,-1 0 0 0 0,1 0 2 0 0,11 3-62 0 0,-11-3 40 0 0,0 1 6 0 0,1 0 1 0 0,-1 1-1 0 0,0-1 1 0 0,0 0-1 0 0,0 1 1 0 0,0-1-1 0 0,0 0 1 0 0,-1 1-1 0 0,1-1 1 0 0,0 1-1 0 0,-1-1 1 0 0,1 1-1 0 0,-1 0 1 0 0,1-1-1 0 0,-1 1 1 0 0,0-1-1 0 0,0 1 1 0 0,1 0-1 0 0,-1 1 17 0 0,3 12-62 0 0,0 2 38 0 0,0 1-1 0 0,-1 0 1 0 0,-1-1-1 0 0,-1 1 1 0 0,0 1 23 0 0,0-18-3 0 0,3 184-8 0 0,-1-164 11 0 0,0 1 0 0 0,2-1 0 0 0,0 0 0 0 0,1 0 0 0 0,8 19 0 0 0,-9-26 0 0 0,1 4 13 0 0,0 0 0 0 0,-2 0 0 0 0,0 1 0 0 0,-1-1-1 0 0,-1 14-12 0 0,-8 19 0 0 0,6-41-23 0 0,0 1-1 0 0,-1-1 0 0 0,-1 0 0 0 0,1 0 1 0 0,-2 0-1 0 0,1 0 0 0 0,-3 1 24 0 0,-5 18-106 0 0,7-16 77 0 0,2-9 8 0 0,1 1 0 0 0,-1 0 0 0 0,1 0 0 0 0,0 0 0 0 0,0 0 0 0 0,1 1 0 0 0,-1-1 0 0 0,1 0 0 0 0,0 0 21 0 0,1-4-4 0 0,0 0 1 0 0,-1 0-1 0 0,1 0 1 0 0,0 0 0 0 0,-1 0-1 0 0,1 0 1 0 0,0 0-1 0 0,0 0 1 0 0,0-1-1 0 0,0 1 1 0 0,0 0-1 0 0,0-1 1 0 0,0 1 0 0 0,0-1-1 0 0,0 1 1 0 0,0-1-1 0 0,1 1 4 0 0,15 6 8 0 0,-17-7-11 0 0,5 2 7 0 0,6 0-11 0 0,2-2 64 0 0,-2-1-54 0 0,0 0 1 0 0,1-1-1 0 0,-1 0-3 0 0,11-2 0 0 0,-11 2 0 0 0,21 0 0 0 0,-19 1 0 0 0,11 1 0 0 0,-16 1 0 0 0,0-1 0 0 0,1-1 0 0 0,-1 0 0 0 0,1 0 0 0 0,-1 0 0 0 0,3-2 0 0 0,-1 1 0 0 0,37-5 41 0 0,-1 3 0 0 0,1 2 0 0 0,17 2-41 0 0,-62 0 5 0 0,67 1 141 0 0,80-3 68 0 0,-113 2-104 0 0,17 1-110 0 0,5 1 62 0 0,225 9 190 0 0,-251-11-252 0 0,22 0 0 0 0,-13-1 44 0 0,-26 1-20 0 0,-1 0 1 0 0,0-2 0 0 0,7 0-25 0 0,12-1 51 0 0,-27 3-51 0 0,0 0 0 0 0,-1-1 0 0 0,1 0 0 0 0,-1 1-1 0 0,0-2 1 0 0,3 0 0 0 0,-7 2-172 0 0,-1 0-84 0 0,0 0-957 0 0,0 0-3908 0 0,0 0-1676 0 0</inkml:trace>
  <inkml:trace contextRef="#ctx0" brushRef="#br0" timeOffset="1168.253">34 2641 10912 0 0,'-13'-6'832'0'0,"10"3"-678"0"0,3 3-141 0 0,-1-1-1 0 0,1 1 1 0 0,-1-1-1 0 0,0 1 1 0 0,1 0 0 0 0,-1-1-1 0 0,0 1 1 0 0,1 0-1 0 0,-1-1 1 0 0,0 1-1 0 0,1 0 1 0 0,-1 0-1 0 0,0-1 1 0 0,0 1 0 0 0,1 0-1 0 0,-1 0 1 0 0,0 0-13 0 0,-4 0 25 0 0,4 0 104 0 0,1 0 38 0 0,0 0 8 0 0,0 0 14 0 0,0 0 55 0 0,6 4 291 0 0,0-2-370 0 0,0 0 0 0 0,0 0 0 0 0,0-1 0 0 0,0 0 1 0 0,1 0-1 0 0,-1 0 0 0 0,2-1-165 0 0,12 2 360 0 0,14 2 455 0 0,0-2 1 0 0,21-2-816 0 0,-32 0 179 0 0,52-2 1545 0 0,62-8-1724 0 0,124-11 1404 0 0,-165 15-1215 0 0,8 4-72 0 0,23 4-117 0 0,5 1 7 0 0,-118-3-7 0 0,601 4 64 0 0,-386-8-21 0 0,23 1 130 0 0,116 24 35 0 0,-185-9-154 0 0,48 1 39 0 0,-146-8-66 0 0,1-4-1 0 0,19-5-26 0 0,37 0 0 0 0,264-6 11 0 0,-210 18 41 0 0,-1 0 13 0 0,-35 1-65 0 0,0 1 0 0 0,84-7 0 0 0,-166 0 0 0 0,90 0 0 0 0,-43-4 176 0 0,-1 4 0 0 0,37 10-176 0 0,99 4 307 0 0,-24-3-176 0 0,-80-5-80 0 0,-103-7-28 0 0,136 10 41 0 0,-175-9-36 0 0,16 0-760 0 0,-32-4-170 0 0,-5-2-60 0 0</inkml:trace>
  <inkml:trace contextRef="#ctx0" brushRef="#br0" timeOffset="1501.65">5911 2544 18063 0 0,'11'-9'1243'0'0,"-5"7"-1241"0"0,-1 1 0 0 0,1 0-1 0 0,0 0 1 0 0,0 1 0 0 0,0-1 0 0 0,-1 2 0 0 0,1-1-1 0 0,0 0 1 0 0,0 1 0 0 0,0 0 0 0 0,2 1-2 0 0,1-1 1 0 0,12 4 184 0 0,1 0-1 0 0,-1 1 1 0 0,0 1-1 0 0,-1 1 0 0 0,1 1 1 0 0,-2 1-1 0 0,10 6-184 0 0,-9-6 287 0 0,-12-5-117 0 0,1-1 1 0 0,0 1-1 0 0,-1 1 1 0 0,0-1-1 0 0,0 1 1 0 0,0 1-1 0 0,-1 0 1 0 0,0 0-1 0 0,4 6-170 0 0,17 31 944 0 0,-28-42-906 0 0,1-1 0 0 0,-1 0-1 0 0,1 1 1 0 0,-1-1 0 0 0,0 1-1 0 0,0-1 1 0 0,1 1 0 0 0,-1-1-1 0 0,0 1 1 0 0,0-1 0 0 0,0 0-1 0 0,-1 1 1 0 0,1-1 0 0 0,0 1 0 0 0,-1-1-1 0 0,1 1 1 0 0,0-1 0 0 0,-1 0-1 0 0,0 1 1 0 0,1-1 0 0 0,-1 0-1 0 0,0 0 1 0 0,0 1 0 0 0,1-1-1 0 0,-1 0 1 0 0,0 0 0 0 0,0 0-1 0 0,-1 0-37 0 0,-1 3 115 0 0,0-1-1 0 0,-1 0 0 0 0,0 0 0 0 0,0 0 0 0 0,0 0 0 0 0,0-1 0 0 0,0 0 0 0 0,-1 1-114 0 0,-15 5 247 0 0,-2 0-1 0 0,1-1 1 0 0,-1-1-1 0 0,-11 1-246 0 0,-88 9 95 0 0,50-8-225 0 0,31-3-1633 0 0,23-5-6342 0 0,16 0 1015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25:40.2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0 274 15088 0 0,'0'0'340'0'0,"0"0"50"0"0,0 0 25 0 0,0 0-49 0 0,0 0-218 0 0,0 0-38 0 0,13 9 279 0 0,-10-5-220 0 0,0 0 0 0 0,-1 0-1 0 0,0 1 1 0 0,0-1 0 0 0,0 1 0 0 0,0-1 0 0 0,-1 1-1 0 0,1 0 1 0 0,-1 0 0 0 0,0 1-169 0 0,5 51 1141 0 0,-6-51-1035 0 0,1 13 131 0 0,-2 1 0 0 0,-1 0-1 0 0,0 2-236 0 0,-3 29 23 0 0,-1 1 45 0 0,3-34-50 0 0,1 0 0 0 0,1 8-18 0 0,1-1-158 0 0,0-14-3912 0 0,0-11 2664 0 0</inkml:trace>
  <inkml:trace contextRef="#ctx0" brushRef="#br0" timeOffset="267.846">191 36 17135 0 0,'-1'-6'125'0'0,"2"4"-39"0"0,-1 1 0 0 0,0-1 0 0 0,0 1 0 0 0,0-1 0 0 0,0 1 0 0 0,0-1 0 0 0,0 1 0 0 0,-1-1 0 0 0,1 1 0 0 0,-1-1 0 0 0,1 1 0 0 0,-1-1 0 0 0,1 1 0 0 0,-1 0 1 0 0,0-1-1 0 0,1 1 0 0 0,-1 0 0 0 0,0 0 0 0 0,0 0 0 0 0,0-1-86 0 0,1 2-8 0 0,-1 1 0 0 0,1-1 0 0 0,-1 0 0 0 0,1 1-1 0 0,0-1 1 0 0,-1 0 0 0 0,1 1 0 0 0,0-1 0 0 0,-1 0 0 0 0,1 1 0 0 0,0-1 0 0 0,-1 1 0 0 0,1-1 0 0 0,0 0 0 0 0,0 1 0 0 0,0-1 0 0 0,-1 1 0 0 0,1-1 0 0 0,0 1 0 0 0,0-1 0 0 0,0 1 0 0 0,0-1-1 0 0,0 1 1 0 0,0-1 8 0 0,-2 16-951 0 0,-4 30-1227 0 0,7-16-3284 0 0,2-16 1050 0 0</inkml:trace>
  <inkml:trace contextRef="#ctx0" brushRef="#br0" timeOffset="869.968">410 269 11488 0 0,'0'0'264'0'0,"-7"3"352"0"0,-6 11-312 0 0,0 0-1 0 0,1 1 1 0 0,1 0 0 0 0,0 3-304 0 0,-4 3 921 0 0,-2 5 35 0 0,1 1 1 0 0,-4 13-957 0 0,5-9 349 0 0,12-26-210 0 0,1 0 1 0 0,-1 0-1 0 0,2 0 0 0 0,-1 0 0 0 0,0 0 1 0 0,1 1-1 0 0,0-1 0 0 0,0 0 0 0 0,1 3-139 0 0,0-7 20 0 0,0-1 0 0 0,0 1-1 0 0,0-1 1 0 0,0 1-1 0 0,0 0 1 0 0,0-1-1 0 0,1 1 1 0 0,-1-1-1 0 0,0 0 1 0 0,0 1-1 0 0,1-1 1 0 0,-1 1 0 0 0,0-1-1 0 0,1 1 1 0 0,-1-1-1 0 0,0 1 1 0 0,1-1-1 0 0,-1 0 1 0 0,0 1-1 0 0,1-1 1 0 0,-1 0-1 0 0,1 0 1 0 0,-1 1-1 0 0,1-1 1 0 0,-1 0 0 0 0,1 0-1 0 0,-1 1 1 0 0,1-1-1 0 0,-1 0 1 0 0,1 0-1 0 0,-1 0 1 0 0,1 0-1 0 0,-1 0 1 0 0,1 0-1 0 0,0 0-19 0 0,17-2 459 0 0,-5-3-102 0 0,-1 1-278 0 0,0-1 1 0 0,0 0-1 0 0,-1-1 0 0 0,0 0 0 0 0,2-2-79 0 0,-1 0 29 0 0,-1-1 0 0 0,-1 0 0 0 0,1 0-1 0 0,-1-1 1 0 0,-1-1 0 0 0,0 1-1 0 0,0-1 1 0 0,-1-1 0 0 0,-1 0 0 0 0,0 0-1 0 0,2-6-28 0 0,-6 11 1 0 0,1 0 0 0 0,0-1 0 0 0,0 1 0 0 0,0 0-1 0 0,1 1 1 0 0,0-1 0 0 0,0 1 0 0 0,0 0 0 0 0,1 0 0 0 0,0 1-1 0 0,1-1 1 0 0,-1 1 0 0 0,2 0-1 0 0,3-3 53 0 0,-4 6-53 0 0,0 1 11 0 0,-5 2 32 0 0,0 1-42 0 0,-1-1-1 0 0,1 0 1 0 0,-1 0 0 0 0,1 1 0 0 0,-1-1 0 0 0,0 1 0 0 0,0-1 0 0 0,1 1 0 0 0,-1 0 0 0 0,0-1-1 0 0,0 1 1 0 0,0 1-1 0 0,3 5 0 0 0,0-3 29 0 0,0 0-1 0 0,0 1 1 0 0,-1-1-1 0 0,0 1 1 0 0,0 0-1 0 0,0-1 1 0 0,-1 1-1 0 0,0 1 1 0 0,0-1-1 0 0,0 0 1 0 0,0 4-29 0 0,1 8 142 0 0,-2-13-89 0 0,0 0 1 0 0,0 0-1 0 0,-1 0 0 0 0,1 0 1 0 0,-1 0-1 0 0,-1 2-53 0 0,1-3 54 0 0,-1 0 0 0 0,1 1 0 0 0,-2-1 0 0 0,1 0-1 0 0,0 0 1 0 0,-1 0 0 0 0,1 0 0 0 0,-1 0 0 0 0,0 0 0 0 0,-1-1-1 0 0,1 1 1 0 0,0 0 0 0 0,-1-1 0 0 0,0 0 0 0 0,0 0 0 0 0,0 0-1 0 0,0 0 1 0 0,-1 0 0 0 0,-2 1-54 0 0,5-4 8 0 0,-1 0 0 0 0,1 0 0 0 0,-1-1-1 0 0,1 1 1 0 0,0-1 0 0 0,-1 1 0 0 0,1-1 0 0 0,0 0 0 0 0,-1 0 0 0 0,1 1 0 0 0,0-1-1 0 0,0 0 1 0 0,0 0 0 0 0,0 0 0 0 0,0 0 0 0 0,0 0 0 0 0,0 0 0 0 0,0-1-1 0 0,0 1 1 0 0,0-1-8 0 0,-1-5 20 0 0,1-1-1 0 0,0 0 1 0 0,1 1-1 0 0,0-1 0 0 0,0 0 1 0 0,0 0-1 0 0,1 1 1 0 0,0-1-1 0 0,1-2-19 0 0,2-5-47 0 0,0 0-1 0 0,1 0 1 0 0,1 1-1 0 0,0-1 1 0 0,1 1-1 0 0,0 1 1 0 0,1 0-1 0 0,1 0 1 0 0,0 0-1 0 0,8-7 48 0 0,-8 10-93 0 0,0 0-1 0 0,11-8 94 0 0,-18 16-7 0 0,1-1 0 0 0,0 1 0 0 0,0 0 1 0 0,0 1-1 0 0,0-1 0 0 0,0 0 0 0 0,0 1 0 0 0,0 0 1 0 0,0 0-1 0 0,1 0 0 0 0,-1 0 0 0 0,0 0 0 0 0,4 0 7 0 0,-6 1-4 0 0,1 0 0 0 0,-1-1-1 0 0,0 1 1 0 0,0 0-1 0 0,0 0 1 0 0,0 0 0 0 0,1 0-1 0 0,-1 1 1 0 0,0-1-1 0 0,0 0 1 0 0,0 0 0 0 0,0 1-1 0 0,1-1 1 0 0,-1 1 4 0 0,2 0-9 0 0,4 7-34 0 0,-3-3 65 0 0,-1 1 0 0 0,0-1 0 0 0,0 1 0 0 0,0 0 0 0 0,-1 0 0 0 0,1 0 0 0 0,-2 0-1 0 0,1 1 1 0 0,-1-1 0 0 0,1 4-22 0 0,0 12 361 0 0,0 0-1 0 0,-2 11-360 0 0,0-22 103 0 0,-4 82 315 0 0,4-92-476 0 0,0-1-1 0 0,0 1 1 0 0,0 0-1 0 0,0 0 1 0 0,0 0-1 0 0,0 0 1 0 0,0 0-1 0 0,0-1 1 0 0,0 1-1 0 0,0 0 0 0 0,1 0 1 0 0,-1 0-1 0 0,0-1 1 0 0,1 1-1 0 0,-1 0 1 0 0,0 0-1 0 0,1 0 1 0 0,-1-1-1 0 0,1 1 1 0 0,-1 0-1 0 0,1-1 1 0 0,0 1-1 0 0,-1-1 1 0 0,1 1 58 0 0,0 0-377 0 0,0 1-626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25:30.8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200 54 10480 0 0,'-7'0'716'0'0,"5"0"-664"0"0,1 1 0 0 0,0-1-1 0 0,0 0 1 0 0,0 1 0 0 0,0-1 0 0 0,0 1 0 0 0,0-1 0 0 0,0 1 0 0 0,0-1 0 0 0,0 1 0 0 0,0 0 0 0 0,0-1 0 0 0,0 1 0 0 0,0 0 0 0 0,0 0-1 0 0,0 0 1 0 0,1 0 0 0 0,-1 0 0 0 0,0 0 0 0 0,1 0 0 0 0,-1 0 0 0 0,1 0 0 0 0,-1 0 0 0 0,1 0 0 0 0,-1 0-52 0 0,-9 33 610 0 0,9-31-473 0 0,-14 75 1086 0 0,5 5-39 0 0,4-30-580 0 0,5-41-466 0 0,0 0 1 0 0,0 0 0 0 0,-1-1-1 0 0,-3 11-138 0 0,0-4 247 0 0,0 1 0 0 0,1 8-247 0 0,1-8 233 0 0,-1-1 0 0 0,-2 5-233 0 0,-7 19 370 0 0,2 0 0 0 0,2 0-1 0 0,0 10-369 0 0,-2 6 151 0 0,10-57-137 0 0,1-1-10 0 0,0 1 0 0 0,0-1 0 0 0,0 0 0 0 0,0 1 0 0 0,0-1 0 0 0,0 0 0 0 0,0 1 0 0 0,0-1 0 0 0,0 1 0 0 0,0-1 0 0 0,0 0 0 0 0,0 1 0 0 0,0-1 0 0 0,0 0 0 0 0,0 1 0 0 0,0-1 0 0 0,1 0 0 0 0,-1 1 0 0 0,0-1 0 0 0,0 0 0 0 0,0 1 1 0 0,1-1-1 0 0,-1 0 0 0 0,0 1 0 0 0,0-1 0 0 0,1 0 0 0 0,-1 1-4 0 0,1 0 85 0 0,-1-1 0 0 0,0 0 63 0 0,-4-9 386 0 0,3 5-499 0 0,1 0 0 0 0,0 0 0 0 0,0 0 0 0 0,0 0 0 0 0,1 0 0 0 0,-1 0 0 0 0,2-2-35 0 0,1-22 113 0 0,-2 14-62 0 0,0 0 1 0 0,0 0-1 0 0,1 0 0 0 0,1 0 0 0 0,1 1 0 0 0,1-6-51 0 0,39-152 7 0 0,-19 65-65 0 0,-14 63 17 0 0,43-147-70 0 0,-48 168 146 0 0,-5 17-11 0 0,0 1-1 0 0,0-1 1 0 0,0 1-1 0 0,1-1 1 0 0,0 1 0 0 0,0 0-1 0 0,0 0 1 0 0,0 0-1 0 0,0 0 1 0 0,1 0 0 0 0,0 0-1 0 0,0 1 1 0 0,0-1-24 0 0,-2 4 0 0 0,0-1 1 0 0,-1 1-1 0 0,1 0 1 0 0,0 0-1 0 0,-1 0 1 0 0,1 0-1 0 0,0 0 1 0 0,0 0-1 0 0,-1 0 1 0 0,1 0-1 0 0,0 0 1 0 0,0 0-1 0 0,-1 0 1 0 0,1 1-1 0 0,0-1 1 0 0,-1 0-1 0 0,1 1 1 0 0,0-1 0 0 0,-1 0-1 0 0,1 1 1 0 0,0-1-1 0 0,-1 0 1 0 0,1 1-1 0 0,-1-1 1 0 0,1 1-1 0 0,-1-1 1 0 0,1 1-1 0 0,-1 0 1 0 0,1-1-1 0 0,-1 1 0 0 0,2 1-15 0 0,3 2-5 0 0,0 0 0 0 0,0 1 0 0 0,-1 0 0 0 0,0 0 0 0 0,0 0 0 0 0,-1 0 0 0 0,1 1 0 0 0,-1-1 0 0 0,3 7 19 0 0,3 9 52 0 0,-1 1 0 0 0,0 2-51 0 0,-5-12 15 0 0,15 50 137 0 0,-4 0 0 0 0,5 53-152 0 0,-4 42 98 0 0,-10-101-50 0 0,-5-1-101 0 0,-1-25 180 0 0,1-25-103 0 0,-1-1 0 0 0,1 0 1 0 0,-1 1-1 0 0,0-1 0 0 0,0 0 1 0 0,0 0-1 0 0,-1 0 0 0 0,0 2-24 0 0,1-6-20 0 0,1 1-1 0 0,0-1 0 0 0,-1 1 1 0 0,1-1-1 0 0,0 1 0 0 0,-1-1 1 0 0,1 0-1 0 0,-1 1 0 0 0,1-1 0 0 0,-1 1 1 0 0,1-1-1 0 0,-1 0 0 0 0,1 0 1 0 0,-1 1-1 0 0,1-1 0 0 0,-1 0 1 0 0,1 0-1 0 0,-1 0 0 0 0,1 1 1 0 0,-1-1-1 0 0,0 0 0 0 0,1 0 1 0 0,-1 0-1 0 0,1 0 0 0 0,-1 0 1 0 0,0 0-1 0 0,1 0 0 0 0,-1 0 0 0 0,1 0 1 0 0,-1-1-1 0 0,1 1 0 0 0,-1 0 1 0 0,0 0-1 0 0,1 0 0 0 0,-1-1 21 0 0,-2 0-141 0 0,1 1-1 0 0,-1-2 0 0 0,1 1 0 0 0,0 0 0 0 0,-1 0 0 0 0,1-1 1 0 0,0 1-1 0 0,0-1 0 0 0,0 0 0 0 0,-2-1 142 0 0,-19-22-2886 0 0,13 14-792 0 0,-2-3-1827 0 0</inkml:trace>
  <inkml:trace contextRef="#ctx0" brushRef="#br0" timeOffset="248.951">41 445 13416 0 0,'-31'-15'1458'0'0,"22"11"-1415"0"0,9 5 8 0 0,-1-1 363 0 0,1 0 141 0 0,0 0 21 0 0,13-6 484 0 0,-8 4-962 0 0,1 1-1 0 0,0 0 1 0 0,0 0 0 0 0,0 1 0 0 0,-1 0-1 0 0,6 0-97 0 0,16-1 112 0 0,30-4 197 0 0,-3 0-143 0 0,-1-2-1 0 0,17-6-165 0 0,25-7-313 0 0,-53 12-5299 0 0,-24 5 18 0 0</inkml:trace>
  <inkml:trace contextRef="#ctx0" brushRef="#br0" timeOffset="510.907">555 366 9584 0 0,'-2'2'76'0'0,"0"0"1"0"0,0 1-1 0 0,1-1 1 0 0,-1 1-1 0 0,1 0 1 0 0,0-1-1 0 0,0 1 1 0 0,0 0-1 0 0,0 0 1 0 0,0 0-1 0 0,0 0 1 0 0,1 0-1 0 0,-1 0 1 0 0,1 0-1 0 0,0 0 1 0 0,0 0-1 0 0,0 0 1 0 0,1 2-77 0 0,0 7 646 0 0,0-1 1 0 0,1 0 0 0 0,0 0 0 0 0,3 4-647 0 0,0 2 418 0 0,-3-12-319 0 0,0 0 1 0 0,-1 0-1 0 0,0 0 1 0 0,0 0-1 0 0,0 0 1 0 0,0 0-1 0 0,-1 1-99 0 0,1 1 169 0 0,-1-1 0 0 0,1 0 0 0 0,0 0 1 0 0,1 0-1 0 0,0 0 0 0 0,0 0 0 0 0,0 0 0 0 0,0 0 0 0 0,1-1 0 0 0,0 1 0 0 0,0-1 0 0 0,1 0 0 0 0,0 0 1 0 0,0 0-1 0 0,0 0 0 0 0,0-1 0 0 0,4 3-169 0 0,-4-4 1389 0 0,-4-5 268 0 0,-1-6-1506 0 0,0-21 445 0 0,0 21-523 0 0,0 0 0 0 0,1 0-1 0 0,0 0 1 0 0,1 0 0 0 0,0 1 0 0 0,1-8-73 0 0,7-26 206 0 0,-6 27-129 0 0,0 0 0 0 0,1 0 1 0 0,0 1-1 0 0,4-7-77 0 0,-3 9 14 0 0,0 0 1 0 0,2 1-1 0 0,-1 0 1 0 0,1 1-1 0 0,1-1 0 0 0,0 1 1 0 0,0 1-1 0 0,0-1 1 0 0,6-2-15 0 0,-9 6-5 0 0,0 1 1 0 0,1 0-1 0 0,0 1 1 0 0,0-1-1 0 0,0 1 1 0 0,0 0-1 0 0,0 1 1 0 0,1-1-1 0 0,-1 1 1 0 0,1 1-1 0 0,0-1 1 0 0,-1 1-1 0 0,1 0 1 0 0,0 1-1 0 0,0 0 1 0 0,-1 0-1 0 0,3 0 5 0 0,-5 1-37 0 0,0 0 0 0 0,0 0 0 0 0,-1 1-1 0 0,1 0 1 0 0,0-1 0 0 0,0 1 0 0 0,-1 0-1 0 0,1 1 1 0 0,1 1 37 0 0,9 7-6416 0 0,-8-6-288 0 0</inkml:trace>
  <inkml:trace contextRef="#ctx0" brushRef="#br0" timeOffset="9103.974">930 496 13592 0 0,'0'0'306'0'0,"0"0"46"0"0,0 0 23 0 0,0 0-44 0 0,-4-3-207 0 0,1 2 457 0 0,8 5 711 0 0,13 6 714 0 0,-4-5-1793 0 0,0-1-1 0 0,0-1 0 0 0,1-1 0 0 0,-1 0 0 0 0,1 0 0 0 0,5-2-212 0 0,17 0-310 0 0,34-6 310 0 0,-43 6-3517 0 0,-21 0 2192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29:01.09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0 150 15016 0 0,'2'-17'973'0'0,"-2"17"-959"0"0,0 0 1 0 0,0 0-1 0 0,0 0 0 0 0,0 0 0 0 0,0 0 0 0 0,0 0 1 0 0,0 0-1 0 0,0 0 0 0 0,0 0 0 0 0,0 0 0 0 0,0 0 1 0 0,0 1-1 0 0,0-1 0 0 0,0 0 0 0 0,0 0 0 0 0,0 0 1 0 0,0 0-1 0 0,0 0 0 0 0,0 0 0 0 0,0 0 1 0 0,0 0-1 0 0,0 0 0 0 0,0 0 0 0 0,0 0 0 0 0,0 0 1 0 0,0 0-1 0 0,0 0 0 0 0,0 0 0 0 0,1 0 0 0 0,-1 0 1 0 0,0 0-1 0 0,0 0 0 0 0,0 0 0 0 0,0 0 1 0 0,0 0-1 0 0,0 0 0 0 0,0 0 0 0 0,0 0 0 0 0,0 0 1 0 0,0 0-1 0 0,0 0 0 0 0,0 0 0 0 0,0 0 0 0 0,0 0 1 0 0,0 0-1 0 0,0 0 0 0 0,0 0 0 0 0,0 0 1 0 0,0 0-1 0 0,0 0 0 0 0,0 0 0 0 0,0 0 0 0 0,0 0 1 0 0,0 0-1 0 0,0 0 0 0 0,1 0 0 0 0,-1 0 0 0 0,0 0 1 0 0,0 0-15 0 0,2 11 407 0 0,1 50 968 0 0,1-38 32 0 0,-1 24-1407 0 0,-1-13 357 0 0,2 76 1782 0 0,-4-126-2241 0 0,1-1 0 0 0,1 0 1 0 0,1 0-1 0 0,3-14 102 0 0,-4 24-86 0 0,1-1 0 0 0,-1 0 0 0 0,1 1 0 0 0,0 0 0 0 0,1 0 0 0 0,0 0 0 0 0,0 0 0 0 0,0 1-1 0 0,1-1 1 0 0,0 1 0 0 0,3-3 86 0 0,-6 7-3 0 0,-1 1-1 0 0,0 0 1 0 0,0 0-1 0 0,1 1 0 0 0,-1-1 1 0 0,1 0-1 0 0,-1 0 0 0 0,1 1 1 0 0,-1-1-1 0 0,1 1 1 0 0,-1-1-1 0 0,1 1 0 0 0,-1-1 1 0 0,1 1-1 0 0,0 0 1 0 0,-1 0-1 0 0,1 0 0 0 0,-1 0 1 0 0,1 0-1 0 0,0 0 1 0 0,-1 1-1 0 0,1-1 0 0 0,-1 0 1 0 0,1 1-1 0 0,-1-1 0 0 0,1 1 1 0 0,-1 0-1 0 0,1-1 1 0 0,-1 1-1 0 0,1 0 0 0 0,-1 0 1 0 0,0 0-1 0 0,1 0 1 0 0,-1 0 3 0 0,3 3-16 0 0,0-1 0 0 0,0 1 0 0 0,-1 0 1 0 0,1 0-1 0 0,-1 0 0 0 0,0 1 1 0 0,0-1-1 0 0,-1 1 0 0 0,1-1 0 0 0,-1 2 16 0 0,10 24 482 0 0,1 16-482 0 0,6 11 769 0 0,-19-56-712 0 0,0-1 23 0 0,0 0-6 0 0,0 0 16 0 0,1 0-73 0 0,0-1 0 0 0,0 1 0 0 0,0-1 0 0 0,0 0 0 0 0,-1 1 0 0 0,1-1 0 0 0,0 0 0 0 0,-1 1 0 0 0,1-1 0 0 0,0 0 1 0 0,-1 0-1 0 0,1 0 0 0 0,-1 0 0 0 0,1 0 0 0 0,-1 1 0 0 0,1-1 0 0 0,-1-1-17 0 0,3-3 37 0 0,4-4-198 0 0,-1-1 0 0 0,-1 1 1 0 0,0-1-1 0 0,1-4 161 0 0,-2 5-117 0 0,0 0 1 0 0,0 1 0 0 0,1-1-1 0 0,0 1 1 0 0,1 1 0 0 0,3-5 116 0 0,-2 4-78 0 0,-4 5 51 0 0,-1 0 0 0 0,1 0 0 0 0,0 0 1 0 0,0 0-1 0 0,1 1 0 0 0,-1-1 0 0 0,1 1 27 0 0,7-3-120 0 0,-8 5 100 0 0,-1 1 0 0 0,-1-1 17 0 0,0 0-1 0 0,0 0 1 0 0,0 0-1 0 0,0 0 0 0 0,0 0 1 0 0,0 0-1 0 0,0 0 0 0 0,0 1 1 0 0,1-1-1 0 0,-1 0 1 0 0,0 1-1 0 0,0-1 0 0 0,0 0 1 0 0,0 1-1 0 0,0 0 1 0 0,0-1-1 0 0,-1 1 0 0 0,1-1 1 0 0,0 1-1 0 0,0 0 0 0 0,0 0 1 0 0,-1-1-1 0 0,1 1 1 0 0,0 1 3 0 0,2 1-2 0 0,6 6 33 0 0,-1 1 0 0 0,0 0-1 0 0,0 1 1 0 0,-1-1 0 0 0,0 2-1 0 0,1 4-30 0 0,15 22 64 0 0,-12-21-476 0 0,11 15 991 0 0,-1-14-6587 0 0,-9-12-574 0 0</inkml:trace>
  <inkml:trace contextRef="#ctx0" brushRef="#br0" timeOffset="317.56">721 261 14224 0 0,'0'0'322'0'0,"0"0"45"0"0,0 0 20 0 0,-13 6 97 0 0,10-4-402 0 0,0 0 1 0 0,0 1 0 0 0,1-1 0 0 0,-1 1 0 0 0,1 0-1 0 0,-1 0 1 0 0,1 0 0 0 0,0 0 0 0 0,0 1 0 0 0,0-1-1 0 0,1 1 1 0 0,-1-1 0 0 0,1 1 0 0 0,0-1 0 0 0,0 1-1 0 0,0 0 1 0 0,0 2-83 0 0,-2 9 461 0 0,2 1-1 0 0,0-1 0 0 0,1 11-460 0 0,0-20 50 0 0,0-2 1 0 0,0 1 1 0 0,0-1-1 0 0,1 0 0 0 0,-1 0 0 0 0,1 0 1 0 0,0 0-1 0 0,1 0 0 0 0,-1 0 0 0 0,1 0 0 0 0,-1 0 1 0 0,1-1-1 0 0,0 1 0 0 0,2 2-51 0 0,-2-4 26 0 0,-1-1-1 0 0,0 0 1 0 0,0 1-1 0 0,1-1 1 0 0,-1 0-1 0 0,1 0 1 0 0,-1 0-1 0 0,1 0 1 0 0,-1 0-1 0 0,1 0 0 0 0,0-1 1 0 0,-1 1-1 0 0,1 0 1 0 0,0-1-1 0 0,0 1 1 0 0,-1-1-1 0 0,1 0 1 0 0,0 1-1 0 0,0-1 1 0 0,0 0-1 0 0,-1 0 1 0 0,1 0-1 0 0,0-1 1 0 0,0 1-1 0 0,0 0 1 0 0,0-1-1 0 0,-1 1 1 0 0,1-1-1 0 0,0 0 1 0 0,-1 1-1 0 0,2-2-25 0 0,2 0 52 0 0,-1-1 0 0 0,1 1 0 0 0,-1-1 0 0 0,0-1 0 0 0,1 1 0 0 0,-2 0 0 0 0,1-1 0 0 0,0 0 0 0 0,-1 0 0 0 0,0 0-1 0 0,1 0 1 0 0,-2-1 0 0 0,1 1 0 0 0,0-1 0 0 0,0-4-52 0 0,2-2 56 0 0,-1 0 0 0 0,0-1-1 0 0,-1 1 1 0 0,-1-1 0 0 0,0 0-1 0 0,0-5-55 0 0,-1 9 0 0 0,0 0 0 0 0,-1 0 0 0 0,0 0 0 0 0,-1 0 0 0 0,0 0 0 0 0,0 0 0 0 0,0 1 0 0 0,-1-1 0 0 0,0 0 0 0 0,-1 1 0 0 0,0-1 0 0 0,0 1 0 0 0,-3-5 0 0 0,4 10-18 0 0,-1-1 0 0 0,1 0 0 0 0,0 1 0 0 0,-1 0 0 0 0,0 0 0 0 0,0 0 0 0 0,0 0 0 0 0,1 0 0 0 0,-2 0 0 0 0,1 1 0 0 0,0-1 0 0 0,0 1 0 0 0,0 0 0 0 0,-1 0 0 0 0,1 0 0 0 0,0 1 0 0 0,-1-1 0 0 0,1 1 0 0 0,-1 0 0 0 0,1 0 0 0 0,-1 0 0 0 0,1 0 0 0 0,-1 0 0 0 0,1 1 0 0 0,0 0 0 0 0,-1-1 0 0 0,1 1 0 0 0,0 1 0 0 0,-3 0 18 0 0,-4 6-917 0 0,7-4-4169 0 0,-1 1-1220 0 0</inkml:trace>
  <inkml:trace contextRef="#ctx0" brushRef="#br0" timeOffset="1146.754">1148 261 13272 0 0,'-3'-14'1009'0'0,"1"11"-853"0"0,-1-1 0 0 0,0 1 1 0 0,1 0-1 0 0,-1 0 0 0 0,-1 0 0 0 0,1 0 1 0 0,0 1-1 0 0,-1-1 0 0 0,1 1 0 0 0,-1 0 0 0 0,1 0 1 0 0,-1 0-1 0 0,0 0 0 0 0,0 1 0 0 0,0-1 1 0 0,0 1-1 0 0,0 0 0 0 0,-1 0 0 0 0,1 1 1 0 0,0-1-1 0 0,0 1 0 0 0,-1 0 0 0 0,1 0 1 0 0,0 1-1 0 0,0-1 0 0 0,0 1 0 0 0,-1 0 0 0 0,0 0-156 0 0,-2 2 96 0 0,-1 1-1 0 0,1 0 1 0 0,0 0-1 0 0,1 1 0 0 0,-1 0 1 0 0,1 0-1 0 0,0 0 1 0 0,0 1-1 0 0,0 0 0 0 0,1 0 1 0 0,0 0-1 0 0,0 1 1 0 0,0-1-1 0 0,1 1 0 0 0,0 1 1 0 0,1-1-1 0 0,-1 0 0 0 0,1 1 1 0 0,1 0-1 0 0,-1-1 1 0 0,2 1-1 0 0,-1 2-95 0 0,1-6 16 0 0,0 1 0 0 0,1-1-1 0 0,0 0 1 0 0,0 0 0 0 0,0 1 0 0 0,0-1 0 0 0,1 0-1 0 0,0 0 1 0 0,0 1 0 0 0,0-1 0 0 0,0 0 0 0 0,0 0 0 0 0,3 3-16 0 0,-3-5 13 0 0,0 1 1 0 0,0-1 0 0 0,1 0 0 0 0,-1 0 0 0 0,1 0 0 0 0,-1 0 0 0 0,1 0 0 0 0,0 0 0 0 0,0 0 0 0 0,0-1 0 0 0,0 1 0 0 0,0-1 0 0 0,0 1 0 0 0,1-1 0 0 0,-1 0 0 0 0,0 0 0 0 0,1 0 0 0 0,-1 0 0 0 0,1 0 0 0 0,-1-1 0 0 0,1 1 0 0 0,-1-1 0 0 0,2 1-14 0 0,1-1 65 0 0,0 0 0 0 0,0 0 0 0 0,0 0 0 0 0,0 0-1 0 0,0-1 1 0 0,0 0 0 0 0,0 0 0 0 0,0-1 0 0 0,0 1 0 0 0,0-1 0 0 0,-1 0 0 0 0,1 0 0 0 0,-1-1 0 0 0,4-1-65 0 0,-2-1 31 0 0,0 0 0 0 0,0 0 0 0 0,0-1 0 0 0,-1 1 0 0 0,1-1-1 0 0,-1 0 1 0 0,-1-1 0 0 0,1 1 0 0 0,-1-2-31 0 0,7-12-12 0 0,-1-1 1 0 0,-1 0-1 0 0,-2-1 0 0 0,0 0 1 0 0,-1 0-1 0 0,0-5 12 0 0,-3 17-9 0 0,4-26-132 0 0,1-10 141 0 0,-7 35-20 0 0,0-1-1 0 0,-1 1 1 0 0,0 0 0 0 0,0 0 0 0 0,-2-1 0 0 0,0-3 20 0 0,1 8-6 0 0,0 0-1 0 0,1 0 1 0 0,-1-1-1 0 0,2 0 7 0 0,-1 7-3 0 0,-13 12-536 0 0,10-7 500 0 0,0 0-1 0 0,0 0 0 0 0,0 1 1 0 0,1-1-1 0 0,0 1 1 0 0,0-1-1 0 0,0 1 0 0 0,0 0 1 0 0,1 0-1 0 0,0 0 40 0 0,-9 52-59 0 0,9-48 58 0 0,-2 23 1 0 0,0 0 0 0 0,2 1 0 0 0,2 11 0 0 0,0-31 0 0 0,0 0 0 0 0,1 0 0 0 0,1 0 0 0 0,0 0 0 0 0,0 0 0 0 0,2-1 0 0 0,-1 0 0 0 0,2 0 0 0 0,3 8 0 0 0,-6-16 27 0 0,0-1 0 0 0,0 1 0 0 0,0-1 0 0 0,0 0 0 0 0,1 0 0 0 0,-1 0 0 0 0,1 0 0 0 0,0-1 0 0 0,0 1 0 0 0,0-1 0 0 0,0 0 0 0 0,0 0 0 0 0,0-1 0 0 0,0 1 0 0 0,1-1 0 0 0,-1 0 1 0 0,1 0-1 0 0,-1 0 0 0 0,1-1 0 0 0,-1 1 0 0 0,1-1 0 0 0,2 0-27 0 0,2 0 31 0 0,0-1 1 0 0,0 0 0 0 0,0 0 0 0 0,0 0 0 0 0,-1-1 0 0 0,1-1 0 0 0,0 0 0 0 0,-1 0 0 0 0,0 0 0 0 0,0-1 0 0 0,1-1-32 0 0,0 0-131 0 0,0-1 0 0 0,-1-1 0 0 0,0 1 0 0 0,0-1 0 0 0,-1 0 0 0 0,0-1 0 0 0,0 0 0 0 0,-1 0 0 0 0,0 0 0 0 0,3-7 131 0 0,-3 3-281 0 0,0 0 0 0 0,-1-1 0 0 0,0 1 0 0 0,-1-1 0 0 0,0 0 0 0 0,-1-1-1 0 0,1-10 282 0 0,-3 19-47 0 0,-1 1-1 0 0,0-1 0 0 0,0 0 1 0 0,0 0-1 0 0,0 1 0 0 0,-1-2 48 0 0,1 6 4 0 0,0-1 0 0 0,0 1 0 0 0,0-1 0 0 0,0 1 0 0 0,-1-1 0 0 0,1 0 0 0 0,0 1 0 0 0,0-1 0 0 0,-1 1 0 0 0,1-1 0 0 0,0 1 0 0 0,-1-1 0 0 0,1 1 0 0 0,0-1 0 0 0,-1 1 0 0 0,1 0 0 0 0,-1-1 0 0 0,1 1 0 0 0,0-1 0 0 0,-1 1 0 0 0,0 0-4 0 0,1 0 8 0 0,-1 0 1 0 0,0 0-1 0 0,1 0 0 0 0,-1 0 1 0 0,0 0-1 0 0,1 0 0 0 0,-1 0 0 0 0,0 0 1 0 0,0 0-1 0 0,1 1 0 0 0,-1-1 1 0 0,0 0-1 0 0,1 0 0 0 0,-1 1 0 0 0,1-1 1 0 0,-1 0-1 0 0,0 1 0 0 0,1-1 1 0 0,-1 1-1 0 0,1-1 0 0 0,-1 1 0 0 0,0 0-8 0 0,-4 4 26 0 0,-1 1-1 0 0,1 0 1 0 0,0 1-1 0 0,0-1 1 0 0,1 1-1 0 0,0 0 1 0 0,0 0-1 0 0,1 1 0 0 0,0-1 1 0 0,-2 7-26 0 0,-1 5 362 0 0,1 0 0 0 0,0 1-1 0 0,0 15-361 0 0,4-31 34 0 0,1-1 0 0 0,-1 0 0 0 0,1 1-1 0 0,0-1 1 0 0,0 0 0 0 0,1 1 0 0 0,-1-1-1 0 0,1 0 1 0 0,-1 1 0 0 0,1-1 0 0 0,0 0-1 0 0,0 0 1 0 0,1 2-34 0 0,-1-4 58 0 0,0 1 0 0 0,0-1 0 0 0,1 0 0 0 0,-1 0 0 0 0,0 1 0 0 0,1-1 1 0 0,-1 0-1 0 0,0 0 0 0 0,1-1 0 0 0,-1 1 0 0 0,1 0 0 0 0,0 0 0 0 0,-1-1 0 0 0,1 1 0 0 0,0-1 0 0 0,-1 1 0 0 0,1-1 0 0 0,0 0 0 0 0,0 1 0 0 0,-1-1 0 0 0,1 0 0 0 0,0 0 0 0 0,0-1 0 0 0,-1 1 0 0 0,1 0 0 0 0,0-1-58 0 0,11-1-90 0 0,0-1 0 0 0,-1-1 0 0 0,0 0 0 0 0,0 0 0 0 0,0-2 0 0 0,0 1 0 0 0,-1-2 0 0 0,1 1 90 0 0,3-4-7639 0 0</inkml:trace>
  <inkml:trace contextRef="#ctx0" brushRef="#br0" timeOffset="1563.242">1760 136 16040 0 0,'0'0'362'0'0,"0"0"47"0"0,-10 0 423 0 0,3 0-663 0 0,0 0 0 0 0,-1 1 1 0 0,1 0-1 0 0,0 1 0 0 0,-5 1-169 0 0,10-3 87 0 0,0 1 1 0 0,1-1 0 0 0,-1 1 0 0 0,1 0-1 0 0,-1-1 1 0 0,1 1 0 0 0,0 0 0 0 0,-1 0 0 0 0,1 0-1 0 0,0 0 1 0 0,0 0 0 0 0,-1 1 0 0 0,1-1-88 0 0,1 0 38 0 0,-1 0 0 0 0,1 0 0 0 0,-1-1 0 0 0,1 1 0 0 0,0 0 0 0 0,0 0 0 0 0,-1 0 0 0 0,1 0 0 0 0,0 0 0 0 0,0 0 1 0 0,0 0-1 0 0,0 0 0 0 0,0 0 0 0 0,0 0 0 0 0,0 0 0 0 0,0-1 0 0 0,0 1 0 0 0,1 0 0 0 0,-1 0 0 0 0,0 0 0 0 0,1 0 0 0 0,-1 0 0 0 0,0 0 0 0 0,1 0-38 0 0,1 2 47 0 0,0 1-1 0 0,0-1 1 0 0,1 1-1 0 0,0-1 0 0 0,-1 0 1 0 0,1 0-1 0 0,0 0 1 0 0,0-1-1 0 0,0 1 0 0 0,1-1 1 0 0,2 2-47 0 0,8 5 93 0 0,1-2 0 0 0,6 3-93 0 0,8 4 127 0 0,6 3 10 0 0,7 2-137 0 0,11 3 319 0 0,-53-21-299 0 0,1-1 0 0 0,0 0 0 0 0,0 1 0 0 0,-1-1 0 0 0,1 0 0 0 0,0 1 0 0 0,0-1 0 0 0,-1 1 0 0 0,1-1 0 0 0,0 1 0 0 0,-1-1 0 0 0,1 1 0 0 0,-1 0 0 0 0,1-1 0 0 0,-1 1 0 0 0,1 0 0 0 0,-1-1 0 0 0,1 1 0 0 0,-1 0 0 0 0,0 0 0 0 0,1-1 0 0 0,-1 1 0 0 0,0 0 0 0 0,0 0 0 0 0,1 0-20 0 0,-1 0 262 0 0,-1 0 8 0 0,-2 0-203 0 0,1 1-1 0 0,-1 0 1 0 0,1-1-1 0 0,-1 0 1 0 0,0 0-1 0 0,1 0 1 0 0,-1 0-1 0 0,0 0 1 0 0,0 0-1 0 0,0-1 1 0 0,0 1-1 0 0,0-1 1 0 0,0 0 0 0 0,-2 0-67 0 0,-17 3 268 0 0,-19 5 371 0 0,-16-1-639 0 0,14-3-2625 0 0,17-1-1609 0 0,-11 2-3425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26:56.028"/>
    </inkml:context>
    <inkml:brush xml:id="br0">
      <inkml:brushProperty name="width" value="0.05" units="cm"/>
      <inkml:brushProperty name="height" value="0.05" units="cm"/>
    </inkml:brush>
    <inkml:context xml:id="ctx1">
      <inkml:inkSource xml:id="inkSrc1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1" timeString="2018-10-07T08:24:04.698"/>
    </inkml:context>
    <inkml:brush xml:id="br1">
      <inkml:brushProperty name="width" value="0.05" units="cm"/>
      <inkml:brushProperty name="height" value="0.05" units="cm"/>
      <inkml:brushProperty name="color" value="#E71224"/>
      <inkml:brushProperty name="ignorePressure" value="1"/>
    </inkml:brush>
    <inkml:brush xml:id="br2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3511 3576 10680 0 0,'0'0'241'0'0,"0"0"38"0"0,0 0 11 0 0,0 0-28 0 0,3-3-215 0 0,-2 4 4580 0 0,-1 27-3270 0 0,1-15-967 0 0,-1-1 1 0 0,0 1-1 0 0,-1 0 1 0 0,0 0-1 0 0,-2 2-390 0 0,-6 20 311 0 0,4-14-274 0 0,0 0-1 0 0,-2 20-36 0 0,6-28 121 0 0,-2-1-1 0 0,1 0 0 0 0,-4 7-120 0 0,-3 18-1882 0 0,7-33 557 0 0,2-3-60 0 0</inkml:trace>
  <inkml:trace contextRef="#ctx0" brushRef="#br0" timeOffset="271.577">3683 3570 14832 0 0,'0'0'332'0'0,"0"0"50"0"0,0 0 25 0 0,0 0-47 0 0,-3 14-217 0 0,-1-2-68 0 0,1-1 0 0 0,0 1 0 0 0,1 1 0 0 0,0-1 0 0 0,1 9-75 0 0,0-13 52 0 0,1 0-1 0 0,0 0 0 0 0,1 0 0 0 0,0 0 0 0 0,0 0 0 0 0,1-1 0 0 0,0 1 0 0 0,0 0 0 0 0,1-1 0 0 0,-1 1 0 0 0,2-1 0 0 0,-1 0 0 0 0,1 0 0 0 0,0 0 0 0 0,1 0 0 0 0,-1-1 0 0 0,1 0 0 0 0,1 0 0 0 0,-1 0 0 0 0,1 0 0 0 0,3 1-51 0 0,-7-5 37 0 0,26 21 67 0 0,-27-22-75 0 0,0 0-1 0 0,0 0 1 0 0,-1 0 0 0 0,1 0 0 0 0,0 0-1 0 0,0 0 1 0 0,-1 0 0 0 0,1 1 0 0 0,0-1-1 0 0,-1 0 1 0 0,1 0 0 0 0,-1 1-1 0 0,1-1 1 0 0,-1 0 0 0 0,0 0 0 0 0,0 1-1 0 0,1-1 1 0 0,-1 0 0 0 0,0 1 0 0 0,0-1-1 0 0,0 0 1 0 0,-1 1 0 0 0,1 0-29 0 0,-2 2 34 0 0,0-1 0 0 0,0 1 0 0 0,0-1 0 0 0,-1 1 0 0 0,1-1 0 0 0,-1 0 0 0 0,0 0 0 0 0,0 0 0 0 0,0 0 0 0 0,-1 0-1 0 0,1-1 1 0 0,0 0 0 0 0,-1 1 0 0 0,0-1-34 0 0,-8 4-270 0 0,0 0 0 0 0,0 0 0 0 0,-11 2 270 0 0,-6 0-1715 0 0,11-6-2774 0 0,6-2-765 0 0</inkml:trace>
  <inkml:trace contextRef="#ctx0" brushRef="#br0" timeOffset="737.848">3652 3637 9760 0 0,'4'-6'241'0'0,"1"0"0"0"0,0 0 0 0 0,0 0 0 0 0,0 1 0 0 0,1 0 1 0 0,0 0-1 0 0,0 1 0 0 0,0-1 0 0 0,0 1 0 0 0,7-2-241 0 0,-10 4 220 0 0,1 0 1 0 0,0 0-1 0 0,0 1 0 0 0,0 0 0 0 0,0 0 0 0 0,0 0 1 0 0,0 0-1 0 0,1 1 0 0 0,-1-1 0 0 0,0 1 1 0 0,0 0-1 0 0,0 0 0 0 0,1 1 0 0 0,-1-1 0 0 0,0 1 1 0 0,0 0-1 0 0,0 0 0 0 0,0 0 0 0 0,0 1 0 0 0,1 0-220 0 0,36 19 752 0 0,-28-13-790 0 0,1-1 0 0 0,0-1 0 0 0,8 3 38 0 0,-20-8-195 0 0,-1-1 0 0 0,1 0 0 0 0,0 1 0 0 0,-1-1 0 0 0,1 0 0 0 0,-1 0 0 0 0,1 0 0 0 0,0 0 0 0 0,-1-1 0 0 0,1 1 0 0 0,-1 0 0 0 0,1-1 1 0 0,0 1-1 0 0,1-1 195 0 0,-2 0-820 0 0,-1 1 30 0 0,0 0 146 0 0,0 0 62 0 0,0 0 7 0 0,0 0 82 0 0,0 0 399 0 0,-2 3 299 0 0,1-1-1 0 0,0 0 1 0 0,0 0-1 0 0,-1 0 1 0 0,1 0-1 0 0,-1 0 1 0 0,1 0-1 0 0,-2 1-204 0 0,-2 2 519 0 0,-6 10 998 0 0,2 1 1 0 0,0-1-1 0 0,-6 14-1517 0 0,11-20 176 0 0,1-1 0 0 0,0 1 1 0 0,0 0-1 0 0,1 0 0 0 0,0 0 0 0 0,0 0 0 0 0,1 0 0 0 0,0 3-176 0 0,1-8 41 0 0,1 0 0 0 0,-1 0 0 0 0,0 0 0 0 0,1 0 0 0 0,0-1 0 0 0,0 1 0 0 0,0 0 0 0 0,0 0 0 0 0,0-1-1 0 0,1 1 1 0 0,0-1 0 0 0,0 1 0 0 0,0-1 0 0 0,0 0 0 0 0,1 2-41 0 0,-1-3 13 0 0,-1-1 0 0 0,1 1 0 0 0,0-1 0 0 0,0 1 1 0 0,0-1-1 0 0,0 0 0 0 0,0 1 0 0 0,0-1 0 0 0,1 0 0 0 0,-1 0 0 0 0,0-1 0 0 0,1 1 0 0 0,-1 0 0 0 0,0-1 0 0 0,1 0 0 0 0,-1 1 0 0 0,0-1 1 0 0,1 0-1 0 0,-1 0 0 0 0,1 0 0 0 0,-1-1 0 0 0,1 1 0 0 0,-1 0 0 0 0,3-2-13 0 0,1 0 27 0 0,0 0-1 0 0,0 0 1 0 0,0-1 0 0 0,0 0 0 0 0,-1 0-1 0 0,1-1 1 0 0,-1 0 0 0 0,0 0-1 0 0,0 0 1 0 0,0 0 0 0 0,0-1-1 0 0,-1 0 1 0 0,0 0 0 0 0,0 0-1 0 0,0-1 1 0 0,1-1-27 0 0,-1 0 9 0 0,0 0 0 0 0,0 0-1 0 0,-1 0 1 0 0,0-1 0 0 0,0 1 0 0 0,-1-1 0 0 0,0 0-1 0 0,0 1 1 0 0,-1-1 0 0 0,0 0 0 0 0,0 0 0 0 0,-1 0-1 0 0,0-3-8 0 0,0 7-35 0 0,-1 1 0 0 0,0-1 0 0 0,0 1 0 0 0,0 0 0 0 0,0-1 0 0 0,0 1 0 0 0,-1 0 0 0 0,1 0 0 0 0,-1-1 0 0 0,0 1 0 0 0,0 0 0 0 0,0 1 0 0 0,0-1 0 0 0,-1 0 0 0 0,1 1 0 0 0,-1-1 0 0 0,1 1 0 0 0,-1 0 0 0 0,0 0-1 0 0,0 0 1 0 0,0 0 0 0 0,0 0 0 0 0,0 1 0 0 0,-1-1 0 0 0,1 1 0 0 0,0 0 0 0 0,-1 0 0 0 0,1 0 0 0 0,-1 0 0 0 0,1 1 0 0 0,-1-1 0 0 0,1 1 0 0 0,-1 0 0 0 0,1 0 0 0 0,-1 1 0 0 0,0-1 0 0 0,1 1 0 0 0,-1-1 0 0 0,1 1 0 0 0,0 0 0 0 0,-1 0-1 0 0,-1 2 36 0 0,-4-1-299 0 0,7-1 77 0 0,0-1 0 0 0,0 1 0 0 0,0-1 0 0 0,0 1 1 0 0,0 0-1 0 0,0 0 0 0 0,0 0 0 0 0,0 0 1 0 0,0 0-1 0 0,1 0 0 0 0,-1 0 0 0 0,-1 1 222 0 0,-2 5-5702 0 0</inkml:trace>
  <inkml:trace contextRef="#ctx0" brushRef="#br0" timeOffset="1394.551">4313 3781 13136 0 0,'-2'1'57'0'0,"1"0"-1"0"0,0-1 1 0 0,0 1 0 0 0,0 0 0 0 0,0 0 0 0 0,0 0 0 0 0,0 0 0 0 0,0 0 0 0 0,0 1 0 0 0,1-1 0 0 0,-1 0 0 0 0,0 0-1 0 0,1 1 1 0 0,-1-1 0 0 0,1 0 0 0 0,-1 1 0 0 0,1 0-57 0 0,-8 28-58 0 0,6-20 241 0 0,-2 5 594 0 0,1 0 0 0 0,1 0-1 0 0,0 1 1 0 0,1 5-777 0 0,1-20 335 0 0,0-1-107 0 0,0 0-48 0 0,0 0-11 0 0,0 0-2 0 0,9-17 314 0 0,1-12-220 0 0,-6 21-238 0 0,-1-1 1 0 0,0 0-1 0 0,-1 1 0 0 0,0-1 0 0 0,0-1 0 0 0,-1 0-23 0 0,1-8-28 0 0,2 0 0 0 0,1-7 28 0 0,1 0-118 0 0,7-32-236 0 0,-1 18 258 0 0,-10 36 86 0 0,-2 3 10 0 0,1 0 0 0 0,-1 0 0 0 0,0 0 0 0 0,1 0 0 0 0,-1 0-1 0 0,1 0 1 0 0,-1 0 0 0 0,0 0 0 0 0,1 0 0 0 0,-1 0 0 0 0,0 1 0 0 0,1-1 0 0 0,-1 0 0 0 0,0 0 0 0 0,1 0 0 0 0,-1 0 0 0 0,0 0 0 0 0,1 1 0 0 0,-1-1 0 0 0,0 0 0 0 0,1 0 0 0 0,-1 1 0 0 0,0-1 0 0 0,0 0 0 0 0,1 0 0 0 0,-1 1-1 0 0,0-1 2 0 0,7 7 44 0 0,-1 3 41 0 0,-1 0 1 0 0,1 1 0 0 0,-1 0-1 0 0,-1 0 1 0 0,0 1-1 0 0,-1-1 1 0 0,2 9-87 0 0,7 23 280 0 0,6 19 136 0 0,-17-61-352 0 0,-1-1 0 0 0,3 2 96 0 0,-1-1 275 0 0,3-7-375 0 0,4-10 17 0 0,-1-1-1 0 0,0 0 1 0 0,-1-1 0 0 0,2-8-77 0 0,15-35 6 0 0,-17 47-11 0 0,1-1 0 0 0,7-8 5 0 0,-14 22-54 0 0,0 3 47 0 0,0-1 0 0 0,1 1 0 0 0,-1-1 0 0 0,0 1 0 0 0,0-1 0 0 0,1 1 0 0 0,-1 0-1 0 0,-1 0 1 0 0,2 1 7 0 0,2 8 8 0 0,0 1 0 0 0,-1 0-1 0 0,0-1 1 0 0,-1 1 0 0 0,0 1-1 0 0,-1-1-7 0 0,6 29 72 0 0,-6-29-57 0 0,1 0 1 0 0,-2 0-1 0 0,0 12-15 0 0,0-12-95 0 0,0 0 0 0 0,1-1 0 0 0,1 10 95 0 0,4-8-5898 0 0,-6-12-538 0 0</inkml:trace>
  <inkml:trace contextRef="#ctx0" brushRef="#br0" timeOffset="1709.27">4850 3489 15952 0 0,'0'0'362'0'0,"0"0"47"0"0,0 0 29 0 0,1 2-50 0 0,1 1-341 0 0,-1 0 0 0 0,1 0 1 0 0,-1 0-1 0 0,1 0 0 0 0,-1 1 0 0 0,0-1 1 0 0,0 1-1 0 0,0-1 0 0 0,-1 1 0 0 0,1 1-47 0 0,0 40 1669 0 0,-1-5-433 0 0,1-28-961 0 0,-1 1 0 0 0,0 0-1 0 0,-1-1 1 0 0,0 1 0 0 0,-2 3-275 0 0,-15 63 226 0 0,0-2-109 0 0,4-19-125 0 0,14-54-48 0 0,0-4-147 0 0,0 0-1 0 0,0 0 1 0 0,0 0-1 0 0,0 0 1 0 0,0 1-1 0 0,0-1 0 0 0,0 0 1 0 0,0 0-1 0 0,0 0 1 0 0,0 0-1 0 0,0 1 0 0 0,0-1 1 0 0,0 0-1 0 0,0 0 1 0 0,0 0-1 0 0,0 0 1 0 0,0 0-1 0 0,0 1 0 0 0,0-1 1 0 0,0 0-1 0 0,0 0 1 0 0,0 0-1 0 0,0 0 1 0 0,0 0-1 0 0,0 0 0 0 0,-1 1 1 0 0,1-1-1 0 0,0 0 1 0 0,0 0-1 0 0,0 0 0 0 0,0 0 1 0 0,0 0-1 0 0,0 0 1 0 0,-1 0-1 0 0,1 0 204 0 0,-3 1-6654 0 0</inkml:trace>
  <inkml:trace contextRef="#ctx0" brushRef="#br0" timeOffset="1994.348">4790 3633 14712 0 0,'0'0'332'0'0,"0"0"50"0"0,0 0 25 0 0,0 0-48 0 0,0 0-179 0 0,0 0 127 0 0,0 0 80 0 0,11 13 1514 0 0,-10-11-1773 0 0,0-1-1 0 0,0 1 1 0 0,1 0-1 0 0,-1-1 1 0 0,1 1-1 0 0,0-1 0 0 0,-1 1 1 0 0,1-1-1 0 0,0 0 1 0 0,0 1-1 0 0,0-1 1 0 0,1 0-128 0 0,26 12 321 0 0,-28-13-293 0 0,-1 0-87 0 0,9 0-379 0 0,-6 0-3663 0 0,-3 0 2725 0 0</inkml:trace>
  <inkml:trace contextRef="#ctx0" brushRef="#br0" timeOffset="2328.03">5053 3478 13328 0 0,'0'0'298'0'0,"0"0"46"0"0,0 0 24 0 0,-7 14 86 0 0,2 11 719 0 0,2 1 1 0 0,0-1-1 0 0,1 1-1173 0 0,-1 13 910 0 0,-1 4-76 0 0,-3 34 211 0 0,-13 57-1045 0 0,16-125 262 0 0,3-8-234 0 0,1 0-1 0 0,-1-1 0 0 0,1 1 1 0 0,0 0-1 0 0,-1 0 0 0 0,1-1 0 0 0,0 1 1 0 0,-1 0-1 0 0,1 0 0 0 0,0 0 0 0 0,0-1 1 0 0,0 1-1 0 0,-1 1-27 0 0,0-3-349 0 0,0 0-1205 0 0,-1 0-3185 0 0,-3-4-1745 0 0</inkml:trace>
  <inkml:trace contextRef="#ctx0" brushRef="#br0" timeOffset="2630.429">4903 3675 14368 0 0,'-7'-3'1562'0'0,"5"1"-1506"0"0,2 1 164 0 0,0 1 71 0 0,1 1-192 0 0,1-1 0 0 0,-1 1 0 0 0,1-1 1 0 0,-1 1-1 0 0,1-1 0 0 0,0 0 0 0 0,-1 1 0 0 0,1-1 1 0 0,0 0-1 0 0,0 0-99 0 0,9 0 460 0 0,-1 2 0 0 0,1-1 0 0 0,-1 2 0 0 0,0-1 1 0 0,9 4-461 0 0,29 7 441 0 0,-20-8-298 0 0,2 1-626 0 0,-10-4-4722 0 0,-5-1-1113 0 0</inkml:trace>
  <inkml:trace contextRef="#ctx0" brushRef="#br0" timeOffset="2895.292">5155 3620 14336 0 0,'0'0'330'0'0,"0"0"45"0"0,7 0 362 0 0,70-9 1311 0 0,11 4 709 0 0,-42 5-1351 0 0,-36 2-1310 0 0,-1 2-86 0 0,-6 2-10 0 0,-2-4 0 0 0,-1 0 0 0 0,1-1 0 0 0,-1 1 0 0 0,0 0 0 0 0,0 0 0 0 0,0 0 0 0 0,0 0 0 0 0,0-1 0 0 0,-1 1 0 0 0,1 0 0 0 0,0 0 0 0 0,-1 0 0 0 0,1-1 0 0 0,-1 1 0 0 0,0 0 0 0 0,0-1 0 0 0,1 1 0 0 0,-1 0 0 0 0,0-1 0 0 0,0 1 0 0 0,-1-1 0 0 0,-3 6 0 0 0,-1 1 0 0 0,-1-1 0 0 0,-5 4 0 0 0,4-3 0 0 0,-75 70 0 0 0,10-12-336 0 0,54-51 287 0 0,15-12 36 0 0,-1 0-1 0 0,1 1 1 0 0,0-1-1 0 0,0 1 0 0 0,0 0 1 0 0,1 0-1 0 0,-3 3 14 0 0,6-7 0 0 0,0 0 0 0 0,0 1 0 0 0,0-1 0 0 0,-1 0 0 0 0,1 0 0 0 0,0 0 0 0 0,0 1 0 0 0,0-1 0 0 0,0 0 0 0 0,0 0 0 0 0,0 0 0 0 0,0 1 0 0 0,0-1 0 0 0,0 0 0 0 0,0 0 0 0 0,0 1 0 0 0,0-1 0 0 0,0 0 0 0 0,0 0 0 0 0,0 0 0 0 0,0 1 0 0 0,0-1 0 0 0,0 0 0 0 0,0 0 0 0 0,0 1 0 0 0,0-1 0 0 0,0 0 0 0 0,0 0 0 0 0,1 0 0 0 0,-1 1 0 0 0,0-1 0 0 0,0 0 0 0 0,0 0 0 0 0,0 0 0 0 0,0 1 0 0 0,1-1 0 0 0,-1 0 0 0 0,0 0 0 0 0,0 0 0 0 0,0 0 0 0 0,1 0 0 0 0,-1 0 0 0 0,0 1 0 0 0,0-1 0 0 0,9 3 0 0 0,-8-3 0 0 0,16 3 9 0 0,-1-1 0 0 0,1-1 0 0 0,0 0-1 0 0,0-1 1 0 0,0-1 0 0 0,3-1-9 0 0,1 1-92 0 0,0 0 0 0 0,0 1-1 0 0,16 3 93 0 0,-12-3-1810 0 0,-15-3-5227 0 0</inkml:trace>
  <inkml:trace contextRef="#ctx0" brushRef="#br0" timeOffset="3097.194">5258 3739 15440 0 0,'0'0'454'0'0,"3"8"163"0"0,3-5-490 0 0,-1 0-1 0 0,1 0 1 0 0,0 0-1 0 0,0-1 1 0 0,0 0-1 0 0,2 0-126 0 0,15 5 789 0 0,-5-1 164 0 0,0 0-1 0 0,0-1 1 0 0,0-1-953 0 0,14 3-1479 0 0,-8-2-2878 0 0,-2-1-2108 0 0</inkml:trace>
  <inkml:trace contextRef="#ctx1" brushRef="#br1">5854 3124,'-10'1,"-3"0,0 0,3-1,3 1,2-1</inkml:trace>
  <inkml:trace contextRef="#ctx0" brushRef="#br0" timeOffset="-29053.112">7 2751 5136 0 0,'0'0'149'0'0,"1"1"-7"0"0,0 0 44 0 0,0 1 1 0 0,0-1-1 0 0,1 1 1 0 0,-1-1-1 0 0,0 1 1 0 0,-1-1 0 0 0,1 1-1 0 0,0 0 1 0 0,0-1-1 0 0,-1 1 1 0 0,1 0-1 0 0,-1 0 1 0 0,0 0 0 0 0,1-1-1 0 0,-1 1 1 0 0,0 0-1 0 0,0 0-186 0 0,1-1 93 0 0,0 0 0 0 0,1 0-1 0 0,-1-1 1 0 0,0 1-1 0 0,1 0 1 0 0,-1-1 0 0 0,0 1-1 0 0,1-1 1 0 0,-1 0 0 0 0,1 0-1 0 0,-1 1 1 0 0,0-1-1 0 0,1 0 1 0 0,-1 0 0 0 0,1 0-1 0 0,-1 0 1 0 0,2-1-93 0 0,-1 1 123 0 0,11 0 320 0 0,-3 1-255 0 0,0-1 0 0 0,0-1 0 0 0,0 1 0 0 0,0-2 1 0 0,-1 1-1 0 0,1-1 0 0 0,9-4-188 0 0,32-10 629 0 0,-31 11-32 0 0,-1-2 1 0 0,17-7-598 0 0,7-5 664 0 0,14-2-664 0 0,-15 6 440 0 0,16-10-440 0 0,79-37 884 0 0,-24 3-1147 0 0,-13 5 578 0 0,-26 9-99 0 0,-60 38-179 0 0,0-1 0 0 0,-1-1 0 0 0,5-4-37 0 0,16-10 145 0 0,-7 7-23 0 0,-11 7 33 0 0,-1-1-1 0 0,7-5-154 0 0,11-10 17 0 0,8-2-17 0 0,7-4-1 0 0,11-10 16 0 0,0 1 152 0 0,3-7-167 0 0,25-22 128 0 0,-21 22-54 0 0,75-65 54 0 0,-99 76-128 0 0,2 1 0 0 0,19-10 0 0 0,20-14 0 0 0,-43 29 0 0 0,14-6 0 0 0,159-97-130 0 0,-199 124 150 0 0,0 1 1 0 0,0 0-1 0 0,1 1 1 0 0,-1 1-1 0 0,2 0 0 0 0,3 0-20 0 0,-1 0 0 0 0,0 0 0 0 0,4-4 0 0 0,-9 5 0 0 0,-1 0 0 0 0,1 0 0 0 0,0 1 0 0 0,1 1 0 0 0,0 0 0 0 0,57-9 0 0 0,18-8 0 0 0,-62 13 0 0 0,18-4 0 0 0,-1 1 0 0 0,33-5 0 0 0,-34 8 1 0 0,-21 4 4 0 0,0 0 0 0 0,22 0-5 0 0,62-3 65 0 0,40 1 225 0 0,-87 2-106 0 0,0 2 0 0 0,17 5-184 0 0,-45 0 77 0 0,0 2 0 0 0,0 1 0 0 0,-1 1 0 0 0,11 5-77 0 0,-31-10-10 0 0,69 25 10 0 0,-46-18 65 0 0,8 5-65 0 0,-9-3 53 0 0,11 1-53 0 0,70 20 10 0 0,-102-29 1 0 0,1 1-1 0 0,0 1 1 0 0,-1-1-1 0 0,0 2 0 0 0,-1-1 1 0 0,1 2-1 0 0,-1 0-10 0 0,24 15-9 0 0,48 24 73 0 0,-58-33-29 0 0,1-1 0 0 0,4 0-35 0 0,-7-4-2 0 0,-1 2 0 0 0,0 0 0 0 0,8 7 2 0 0,-17-10 22 0 0,0-1-1 0 0,1 0 1 0 0,4 0-22 0 0,28 16-1 0 0,-20-7 1 0 0,53 35 0 0 0,-34-21 0 0 0,18 14 0 0 0,-43-30 0 0 0,0-1 0 0 0,4 1 0 0 0,1 1 0 0 0,45 21 88 0 0,106 81-168 0 0,-123-81 80 0 0,2-2 0 0 0,14 4 0 0 0,87 45 0 0 0,-63-33 0 0 0,-54-34 0 0 0,-28-13 0 0 0,0 1 0 0 0,0 1 0 0 0,0-1 0 0 0,1 3 0 0 0,51 26 0 0 0,-40-22 0 0 0,9 3 0 0 0,25 8 0 0 0,-33-14 0 0 0,29 14 0 0 0,12 9 0 0 0,13 5 0 0 0,0 2 0 0 0,-44-21 0 0 0,1-1 0 0 0,18 5 0 0 0,483 144 0 0 0,-507-158 1 0 0,36 10 35 0 0,0-3-1 0 0,17 0-35 0 0,-38-7 0 0 0,37 11 0 0 0,-35-7 0 0 0,31 3 0 0 0,-47-11-267 0 0,29 5-4633 0 0,-12-1-972 0 0</inkml:trace>
  <inkml:trace contextRef="#ctx0" brushRef="#br0" timeOffset="-25017.896">5034 1267 7600 0 0,'3'-8'309'0'0,"-1"1"-80"0"0,0 0 0 0 0,-1 0 0 0 0,1 0 0 0 0,-1 0 0 0 0,0-7-229 0 0,3-2 2042 0 0,-1 11-329 0 0,-3 5-1656 0 0,0 0 1 0 0,0 0 0 0 0,0-1-1 0 0,0 1 1 0 0,1 0-1 0 0,-1 0 1 0 0,0 0 0 0 0,0 0-1 0 0,0 0 1 0 0,0 0-1 0 0,0 0 1 0 0,0 0 0 0 0,0 0-1 0 0,0 0 1 0 0,0 0-1 0 0,0 0 1 0 0,0 0 0 0 0,0 0-1 0 0,1 0 1 0 0,-1 0 0 0 0,0 1-1 0 0,0-1 1 0 0,0 0-1 0 0,0 0 1 0 0,0 0 0 0 0,0 0-1 0 0,0 0 1 0 0,0 0-1 0 0,0 0 1 0 0,0 0 0 0 0,0 0-1 0 0,0 0 1 0 0,0 0-1 0 0,0 0 1 0 0,0 0 0 0 0,0 0-1 0 0,1 0 1 0 0,-1 0-1 0 0,0 0 1 0 0,0 1 0 0 0,0-1-1 0 0,0 0 1 0 0,0 0-1 0 0,0 0 1 0 0,0 0 0 0 0,0 0-1 0 0,0 0 1 0 0,0 0-1 0 0,0 0 1 0 0,0 0 0 0 0,0 0-1 0 0,0 0 1 0 0,0 0-1 0 0,0 1-56 0 0,3 19 535 0 0,0 0 0 0 0,-2 0 0 0 0,0 1 1 0 0,-1-1-1 0 0,-3 20-536 0 0,-17 203 734 0 0,21-203-672 0 0,0 4 244 0 0,-2-37-302 0 0,1 0-1 0 0,0 0 1 0 0,1 0-1 0 0,0 0 1 0 0,0 1-1 0 0,0-1 0 0 0,2 3-3 0 0,-3-8-110 0 0,4-1-230 0 0,-3-2-86 0 0,1-3 406 0 0,3-6-524 0 0,0 0-1 0 0,0 0 0 0 0,-1-1 0 0 0,0 1 0 0 0,1-9 545 0 0,1-14-4634 0 0,-3 6-319 0 0</inkml:trace>
  <inkml:trace contextRef="#ctx0" brushRef="#br0" timeOffset="-24746.493">5112 1224 9704 0 0,'-2'-6'100'0'0,"1"1"-1"0"0,1-1 1 0 0,-1 1 0 0 0,1 0 0 0 0,0-1 0 0 0,0 1 0 0 0,1-1 0 0 0,0 1 0 0 0,-1-1-1 0 0,2 1 1 0 0,0-5-100 0 0,-1 9 88 0 0,-1 0-1 0 0,1 0 1 0 0,-1 0-1 0 0,1-1 1 0 0,-1 1-1 0 0,1 0 1 0 0,0 0-1 0 0,0 0 1 0 0,0 0 0 0 0,-1 0-1 0 0,1 0 1 0 0,0 0-1 0 0,0 1 1 0 0,0-1-1 0 0,0 0 1 0 0,0 0-1 0 0,0 1 1 0 0,1-1-1 0 0,-1 0 1 0 0,0 1-1 0 0,0-1 1 0 0,0 1-1 0 0,1 0 1 0 0,-1-1-1 0 0,0 1 1 0 0,1 0-1 0 0,-1 0 1 0 0,0 0-1 0 0,0 0 1 0 0,1 0-1 0 0,-1 0 1 0 0,0 0-1 0 0,1 0 1 0 0,-1 1 0 0 0,0-1-1 0 0,1 1-87 0 0,6 1 74 0 0,0 0 0 0 0,0 1 1 0 0,0 0-1 0 0,-1 0 0 0 0,2 2-74 0 0,-5-3 76 0 0,10 7 122 0 0,0 0 1 0 0,0 2-1 0 0,0-1 0 0 0,8 11-198 0 0,-6-7 217 0 0,-9-8-123 0 0,-1 1 0 0 0,1 0-1 0 0,-1 0 1 0 0,0 1 0 0 0,-1-1 0 0 0,0 1-1 0 0,0 1 1 0 0,-1-1 0 0 0,1 2-94 0 0,-3-3 18 0 0,1-1 0 0 0,-1 1 1 0 0,0 0-1 0 0,0 0 0 0 0,-1 1 1 0 0,0-1-1 0 0,0 0 0 0 0,-1 0 1 0 0,0 1-1 0 0,0-1 1 0 0,-1 7-19 0 0,0-7 51 0 0,-1 0 1 0 0,1 0-1 0 0,-1-1 1 0 0,0 1 0 0 0,0-1-1 0 0,-1 1 1 0 0,0-1 0 0 0,0 0-1 0 0,-1 0 1 0 0,0 0 0 0 0,0-1-1 0 0,0 1 1 0 0,0-1 0 0 0,-1 0-1 0 0,0 0 1 0 0,-4 3-52 0 0,-12 7 109 0 0,0-1 1 0 0,-1 0-1 0 0,0-2 0 0 0,-1-1 1 0 0,-1-1-1 0 0,-10 3-109 0 0,24-9-36 0 0,-1-1 0 0 0,1-1 0 0 0,0 0 0 0 0,-1 0 0 0 0,1-1 0 0 0,-1 0 0 0 0,0-1 0 0 0,1 0 0 0 0,-8-1 36 0 0,6-3-998 0 0,8 0-3400 0 0,1-1-860 0 0</inkml:trace>
  <inkml:trace contextRef="#ctx0" brushRef="#br0" timeOffset="-24407.069">5508 1557 13376 0 0,'-1'0'396'0'0,"-3"1"-332"0"0,1 1 0 0 0,0-1 1 0 0,0 1-1 0 0,0 0 0 0 0,0-1 1 0 0,0 1-1 0 0,1 1 1 0 0,-1-1-1 0 0,-1 1-64 0 0,-25 27 84 0 0,19-18 209 0 0,6-8-229 0 0,0 0 1 0 0,0 1 0 0 0,0 0-1 0 0,0 0 1 0 0,1 0 0 0 0,0 0 0 0 0,0 0-1 0 0,0 1 1 0 0,1-1 0 0 0,0 1-1 0 0,0 0 1 0 0,0-1 0 0 0,0 6-65 0 0,2-10 13 0 0,-1 1 0 0 0,1-1 0 0 0,0 0 0 0 0,0 0 0 0 0,0 0 0 0 0,0 1 0 0 0,0-1 0 0 0,0 0 0 0 0,1 0 0 0 0,-1 0 0 0 0,0 0 0 0 0,0 1 0 0 0,1-1 0 0 0,-1 0 1 0 0,1 0-1 0 0,-1 0 0 0 0,1 0 0 0 0,0 0 0 0 0,-1 0 0 0 0,1 0 0 0 0,0 0 0 0 0,0 0-13 0 0,1 0 16 0 0,-1 0 0 0 0,1 0 1 0 0,-1 0-1 0 0,1 0 0 0 0,0 0 0 0 0,-1-1 1 0 0,1 1-1 0 0,0-1 0 0 0,0 1 1 0 0,-1-1-1 0 0,1 0 0 0 0,0 1 0 0 0,1-1-16 0 0,5 0 77 0 0,0-1-1 0 0,-1 1 0 0 0,1-1 0 0 0,-1-1 1 0 0,0 0-1 0 0,7-2-76 0 0,-1 0 54 0 0,-1-1 0 0 0,1-1 0 0 0,-1 0 1 0 0,0-1-1 0 0,-1 0 0 0 0,7-6-54 0 0,-12 8 16 0 0,1 0-1 0 0,-2-1 1 0 0,1 1-1 0 0,0-1 1 0 0,-1 0-1 0 0,0-1 1 0 0,-1 1-1 0 0,1-1 1 0 0,-1 0-1 0 0,-1 0 1 0 0,3-5-16 0 0,-5 10 17 0 0,0 0 1 0 0,-1 0-1 0 0,1 0 0 0 0,-1 0 1 0 0,1 0-1 0 0,-1 0 0 0 0,0-1 1 0 0,1 1-1 0 0,-1 0 1 0 0,0 0-1 0 0,-1 0 0 0 0,1 0 1 0 0,0-1-1 0 0,0 1 0 0 0,-1 0 1 0 0,0 0-1 0 0,1 0 1 0 0,-1 0-1 0 0,0 0 0 0 0,0 0 1 0 0,0 0-1 0 0,0 0 1 0 0,0 1-1 0 0,0-1 0 0 0,-1 0 1 0 0,1 0-1 0 0,-1 1 0 0 0,1-1 1 0 0,-1 1-1 0 0,1 0 1 0 0,-1-1-1 0 0,0 1 0 0 0,0 0 1 0 0,0 0-1 0 0,0 0 0 0 0,0 0 1 0 0,0 0-1 0 0,-1 0-17 0 0,-6-2-22 0 0,0 0 0 0 0,-1 1 0 0 0,1 0 0 0 0,-1 0 0 0 0,0 1 0 0 0,1 0 0 0 0,-10 1 22 0 0,6 0-246 0 0,-1 1 0 0 0,1 0 0 0 0,-1 1 0 0 0,1 1 0 0 0,0 0 0 0 0,0 1 0 0 0,-1 1 246 0 0,13-5-677 0 0</inkml:trace>
  <inkml:trace contextRef="#ctx0" brushRef="#br0" timeOffset="-24070.303">5845 1387 11720 0 0,'0'0'264'0'0,"0"0"34"0"0,0 0 22 0 0,0 0-32 0 0,0 1-189 0 0,1 0-86 0 0,0 0 0 0 0,-1 0 0 0 0,1 0 0 0 0,-1 0 1 0 0,0 0-1 0 0,1 0 0 0 0,-1 0 0 0 0,0 0 0 0 0,0 0 0 0 0,1 0 0 0 0,-1 0 1 0 0,0 0-1 0 0,0 0 0 0 0,0 0 0 0 0,0 0 0 0 0,0 0 0 0 0,-1 0 0 0 0,1 1-13 0 0,-1 3 160 0 0,-3 85 2696 0 0,-4 0-1 0 0,-11 40-2855 0 0,12-83 278 0 0,-7 22-29 0 0,11-49-199 0 0,-1 0 0 0 0,-1 2-50 0 0,-5 21 47 0 0,10-40-35 0 0,0-3-11 0 0,0 1 1 0 0,0 0 0 0 0,0-1 0 0 0,0 1 0 0 0,0-1-1 0 0,-1 1 1 0 0,1-1 0 0 0,0 1 0 0 0,0-1 0 0 0,0 1 0 0 0,-1-1-1 0 0,1 1 1 0 0,0-1 0 0 0,-1 1 0 0 0,1-1 0 0 0,0 1-1 0 0,-1-1 1 0 0,1 0 0 0 0,-1 1 0 0 0,1-1 0 0 0,-1 1 0 0 0,1-1-1 0 0,-1 0-1 0 0,1 1-25 0 0,0-1-1 0 0,0 0 1 0 0,0 0-1 0 0,-1 1 1 0 0,1-1-1 0 0,0 0 1 0 0,0 0-1 0 0,-1 0 1 0 0,1 1-1 0 0,0-1 1 0 0,0 0-1 0 0,-1 0 0 0 0,1 0 1 0 0,0 0-1 0 0,0 1 1 0 0,-1-1-1 0 0,1 0 1 0 0,0 0-1 0 0,-1 0 1 0 0,1 0-1 0 0,0 0 1 0 0,-1 0-1 0 0,1 0 1 0 0,0 0-1 0 0,-1 0 1 0 0,1 0-1 0 0,0 0 0 0 0,0 0 1 0 0,-1 0-1 0 0,1 0 1 0 0,0 0-1 0 0,-1 0 1 0 0,1 0-1 0 0,0-1 1 0 0,-1 1-1 0 0,1 0 1 0 0,0 0-1 0 0,-1 0 26 0 0,-6-14-820 0 0,0-19-1273 0 0,4-3-3142 0 0,3 17 602 0 0</inkml:trace>
  <inkml:trace contextRef="#ctx0" brushRef="#br0" timeOffset="-23804.119">5783 1618 8320 0 0,'9'-21'260'0'0,"2"0"0"0"0,0 1 0 0 0,10-12-260 0 0,-14 22 364 0 0,0 0 0 0 0,1 1-1 0 0,0 0 1 0 0,1 1 0 0 0,0 0 0 0 0,0 0-1 0 0,10-5-363 0 0,-15 11 132 0 0,0-1 1 0 0,0 1-1 0 0,1 0 0 0 0,-1 0 0 0 0,1 1 0 0 0,-1-1 0 0 0,1 1 0 0 0,-1 0 0 0 0,1 0 0 0 0,0 1 1 0 0,0-1-1 0 0,0 1 0 0 0,1 0-132 0 0,-2 0 139 0 0,-1 1-1 0 0,1-1 1 0 0,-1 1 0 0 0,1 0 0 0 0,-1 0 0 0 0,0 0 0 0 0,0 1 0 0 0,1-1 0 0 0,-1 1 0 0 0,0-1-1 0 0,0 1 1 0 0,0 0 0 0 0,-1 0 0 0 0,1 0 0 0 0,0 1 0 0 0,-1-1 0 0 0,1 1 0 0 0,0 1-139 0 0,-2-2 52 0 0,0 0 1 0 0,0-1 0 0 0,0 1-1 0 0,0 0 1 0 0,-1 0 0 0 0,1 0-1 0 0,0 0 1 0 0,-1 0 0 0 0,0 0 0 0 0,0 0-1 0 0,1 0 1 0 0,-1 0 0 0 0,0 0-1 0 0,0 0 1 0 0,-1 0 0 0 0,1 0 0 0 0,0 0-1 0 0,-1 0 1 0 0,1-1 0 0 0,-1 1-1 0 0,0 0 1 0 0,1 0 0 0 0,-1 0-1 0 0,0 0 1 0 0,0-1 0 0 0,-1 1-53 0 0,-3 8 228 0 0,-1-2 1 0 0,0 1-1 0 0,-1-1 1 0 0,-2 3-229 0 0,9-11 5 0 0,-6 6 76 0 0,0 0 1 0 0,-1 0 0 0 0,1-1-1 0 0,-1 0 1 0 0,0 0-1 0 0,-1-1 1 0 0,-1 1-82 0 0,-56 24 218 0 0,55-25-222 0 0,-9 4-13 0 0,0-1 1 0 0,0 0-1 0 0,-1-2 0 0 0,0 0 0 0 0,0-1 1 0 0,-1-1-1 0 0,-6 0 17 0 0,24-3-89 0 0,-1 0 0 0 0,1-1 1 0 0,-1 1-1 0 0,1-1 0 0 0,0 1 1 0 0,-3-2 88 0 0,6 2-85 0 0,-1 0 1 0 0,0 0 0 0 0,1-1 0 0 0,-1 1 0 0 0,0 0-1 0 0,1-1 1 0 0,-1 1 0 0 0,1 0 0 0 0,-1-1-1 0 0,1 1 1 0 0,-1 0 0 0 0,1-1 0 0 0,-1 1 0 0 0,1-1-1 0 0,-1 1 1 0 0,1-1 0 0 0,0 1 0 0 0,-1-1-1 0 0,1 0 1 0 0,0 1 0 0 0,0-1 0 0 0,-1 1 0 0 0,1-1-1 0 0,0 0 1 0 0,0 1 0 0 0,0-1 0 0 0,0 0-1 0 0,-1 1 1 0 0,1-1 0 0 0,0 0 0 0 0,0 1 0 0 0,0-1-1 0 0,1 0 1 0 0,-1 1 0 0 0,0-1 84 0 0,3-7-5605 0 0</inkml:trace>
  <inkml:trace contextRef="#ctx0" brushRef="#br0" timeOffset="-23479.23">6191 1490 13824 0 0,'-1'1'314'0'0,"-3"10"71"0"0,0-1 0 0 0,-1 1 0 0 0,-3 2-385 0 0,-4 10 43 0 0,-68 171 968 0 0,67-161-1036 0 0,-1 3 216 0 0,0-3 524 0 0,2 2 0 0 0,-7 31-715 0 0,18-59-12 0 0,1-6-98 0 0,0-1-221 0 0,1-9-1169 0 0,1-2-2458 0 0,2-3-1226 0 0</inkml:trace>
  <inkml:trace contextRef="#ctx0" brushRef="#br0" timeOffset="-23205.497">6172 1459 9936 0 0,'13'-10'685'0'0,"-11"9"-593"0"0,0-1 1 0 0,0 1-1 0 0,0 0 0 0 0,0 0 1 0 0,0 0-1 0 0,0 0 0 0 0,0 1 1 0 0,0-1-1 0 0,0 0 0 0 0,1 1 1 0 0,-1 0-1 0 0,0-1 0 0 0,1 1 1 0 0,-1 0-1 0 0,0 0 0 0 0,0 0 0 0 0,1 1 1 0 0,-1-1-1 0 0,0 0 0 0 0,0 1 1 0 0,1 0-1 0 0,-1-1 0 0 0,0 1 1 0 0,0 0-1 0 0,0 0 0 0 0,0 0 1 0 0,0 0-1 0 0,0 1 0 0 0,0-1 1 0 0,-1 1-93 0 0,4 1 226 0 0,0 1 1 0 0,0 0 0 0 0,-1 0-1 0 0,0 1 1 0 0,0-1-1 0 0,0 1 1 0 0,0 0 0 0 0,-1 0-1 0 0,0 0 1 0 0,2 4-227 0 0,-4-6 143 0 0,1 1 0 0 0,-1-1 1 0 0,0 1-1 0 0,0-1 0 0 0,0 1 1 0 0,0-1-1 0 0,-1 1 0 0 0,1 0 1 0 0,-1-1-1 0 0,0 1 0 0 0,0 0 1 0 0,-1 1-144 0 0,0 0 218 0 0,0 1 1 0 0,-1 0 0 0 0,0-1-1 0 0,0 1 1 0 0,0-1 0 0 0,-1 0-1 0 0,-1 3-218 0 0,0-2 131 0 0,-1 1-1 0 0,0-1 0 0 0,0-1 0 0 0,0 1 0 0 0,0-1 1 0 0,-1 0-1 0 0,0 0 0 0 0,0-1 0 0 0,0 0 0 0 0,-7 4-130 0 0,-11 4 215 0 0,0 0-1 0 0,-11 3-214 0 0,23-11 45 0 0,0 0 0 0 0,0 0 0 0 0,0-1 0 0 0,-1 0 0 0 0,-1-1-45 0 0,9-1-163 0 0,1-1 0 0 0,0 0 0 0 0,0 0 0 0 0,-1 0-1 0 0,1 0 1 0 0,0 0 0 0 0,0-1 0 0 0,0 0 0 0 0,-1 0-1 0 0,1 0 1 0 0,0-1 0 0 0,0 1 0 0 0,0-1-1 0 0,1 0 1 0 0,-1 0 0 0 0,0 0 0 0 0,0-1 163 0 0,-2-3-4491 0 0,5-2-1371 0 0</inkml:trace>
  <inkml:trace contextRef="#ctx0" brushRef="#br0" timeOffset="-22186.189">6350 1612 11256 0 0,'0'0'256'0'0,"0"0"34"0"0,11-8 393 0 0,35-17-392 0 0,-18 12 243 0 0,-1-1 1 0 0,24-17-535 0 0,-35 21 213 0 0,6-5 217 0 0,-1-1 0 0 0,0-2 0 0 0,5-6-430 0 0,2-1 300 0 0,-2 1-208 0 0,-2-1 1 0 0,0-1 0 0 0,-1 0-1 0 0,-2-2 1 0 0,-1-1 0 0 0,10-19-93 0 0,-30 48 1 0 0,27-52 115 0 0,-25 46-62 0 0,1 0 0 0 0,-1 0 0 0 0,0 0-1 0 0,-1 0 1 0 0,1 0 0 0 0,-1-1 0 0 0,-1 1-1 0 0,1-1-53 0 0,-1 7 29 0 0,0-1 0 0 0,0 0-1 0 0,0 0 1 0 0,0 0 0 0 0,0 1-1 0 0,0-1 1 0 0,0 0-1 0 0,0 0 1 0 0,-1 0 0 0 0,1 1-1 0 0,0-1 1 0 0,0 0-1 0 0,-1 0 1 0 0,1 1 0 0 0,0-1-1 0 0,-1 0 1 0 0,1 1 0 0 0,-1-1-1 0 0,1 0 1 0 0,-1 1-1 0 0,0-1 1 0 0,1 1 0 0 0,-1-1-1 0 0,1 1 1 0 0,-1-1-1 0 0,0 1-28 0 0,0-1 17 0 0,0 1 0 0 0,-1 0 0 0 0,1-1 0 0 0,0 1 0 0 0,-1 0 0 0 0,1 0-1 0 0,0 0 1 0 0,0 0 0 0 0,-1 0 0 0 0,1 0 0 0 0,0 0 0 0 0,-1 1 0 0 0,1-1-1 0 0,0 0 1 0 0,0 1-17 0 0,-6 1 2 0 0,1 1 1 0 0,-1 0-1 0 0,1 0 0 0 0,0 0 0 0 0,-5 4-2 0 0,-3 4 0 0 0,1 0 0 0 0,0 1-1 0 0,1 1 1 0 0,0 0 0 0 0,-3 5 0 0 0,-8 13 119 0 0,-18 31-119 0 0,16-17 303 0 0,-15 42-303 0 0,39-85 3 0 0,-4 9 23 0 0,1 1 0 0 0,0 0-1 0 0,0 0 1 0 0,1 0-1 0 0,1 0 1 0 0,0 0-1 0 0,0 1 1 0 0,1-1-1 0 0,1 0 1 0 0,0 1-1 0 0,1-1 1 0 0,0 1-1 0 0,2 3-25 0 0,-3-14 31 0 0,1 0-1 0 0,0 0 1 0 0,-1 0-1 0 0,1 0 0 0 0,0-1 1 0 0,0 1-1 0 0,0 0 1 0 0,0 0-1 0 0,1 0 0 0 0,-1-1 1 0 0,0 1-1 0 0,1-1 1 0 0,-1 1-1 0 0,1-1 0 0 0,-1 0 1 0 0,1 1-1 0 0,0-1 1 0 0,0 0-1 0 0,-1 0 0 0 0,1 0 1 0 0,0 0-1 0 0,0 0 0 0 0,0-1 1 0 0,0 1-1 0 0,0-1 1 0 0,0 1-1 0 0,0-1 0 0 0,0 0 1 0 0,0 1-1 0 0,1-1 1 0 0,-1 0-1 0 0,0-1 0 0 0,1 1-30 0 0,9-1 103 0 0,0 0-1 0 0,-1-2 1 0 0,1 1-1 0 0,0-1 0 0 0,3-2-102 0 0,-6 2 33 0 0,7-2 2 0 0,0-2-1 0 0,0 0 0 0 0,0-1 0 0 0,-1 0 1 0 0,0-1-1 0 0,-1-1 0 0 0,0 0 0 0 0,7-8-34 0 0,16-17-61 0 0,-1-1 0 0 0,7-12 61 0 0,-36 41-42 0 0,-1 0 14 0 0,-1 0-1 0 0,1 0 1 0 0,-1 0-1 0 0,0-2 29 0 0,-4 8-69 0 0,-11 13-234 0 0,3-4 273 0 0,1 0-1 0 0,0 1 0 0 0,1 0 0 0 0,0 0 0 0 0,0 0 1 0 0,1 1-1 0 0,0-1 0 0 0,-2 9 31 0 0,2 0 2 0 0,0 0 1 0 0,2 1-1 0 0,0-1 0 0 0,1 1 1 0 0,1 8-3 0 0,0-26 70 0 0,2-1-46 0 0,0 0 0 0 0,0-1-1 0 0,0 1 1 0 0,0-1 0 0 0,0 1-1 0 0,0-1 1 0 0,0 0 0 0 0,0 0-1 0 0,-1 0 1 0 0,1 0-1 0 0,0 0 1 0 0,0-1 0 0 0,-1 1-1 0 0,1 0 1 0 0,-1-1 0 0 0,1 0-24 0 0,24-28 118 0 0,-15 16-67 0 0,-2 3-62 0 0,-4 4-9 0 0,1 0 0 0 0,-1 1 0 0 0,1 0 0 0 0,0 0 0 0 0,1 1 0 0 0,-1-1-1 0 0,1 1 1 0 0,1 0 20 0 0,-7 5-10 0 0,0-1-1 0 0,0 1 0 0 0,0-1 1 0 0,0 1-1 0 0,1-1 0 0 0,-1 1 0 0 0,0 0 1 0 0,0 0-1 0 0,0-1 0 0 0,1 1 1 0 0,-1 0-1 0 0,0 0 0 0 0,0 0 1 0 0,1 0-1 0 0,-1 1 0 0 0,0-1 0 0 0,0 0 1 0 0,1 0-1 0 0,-1 1 0 0 0,0-1 1 0 0,0 1-1 0 0,0-1 0 0 0,0 1 0 0 0,0 0 1 0 0,0-1-1 0 0,0 1 0 0 0,0 0 1 0 0,0 0-1 0 0,0-1 0 0 0,0 1 0 0 0,0 0 1 0 0,0 0-1 0 0,0 0 0 0 0,-1 0 1 0 0,1 0-1 0 0,0 0 0 0 0,-1 0 1 0 0,1 1-1 0 0,-1-1 11 0 0,3 5-24 0 0,0 0 0 0 0,-1 0 1 0 0,0 0-1 0 0,-1 0 0 0 0,1 0 0 0 0,-1 0 0 0 0,0 1 24 0 0,2 27-28 0 0,-2-22 189 0 0,0-1 0 0 0,0 1 0 0 0,2 0 0 0 0,-1 0 0 0 0,1-1 0 0 0,2 3-161 0 0,-5-13 346 0 0,0-1 8 0 0,0 0 10 0 0,0 0 24 0 0,2 0-249 0 0,1 0 0 0 0,-1-1 0 0 0,0 1 0 0 0,0-1 0 0 0,0 0 0 0 0,0 1 0 0 0,0-1 1 0 0,0 0-1 0 0,0 0 0 0 0,0 0 0 0 0,0-1 0 0 0,0 1 0 0 0,0-1-139 0 0,24-22 587 0 0,-15 13-357 0 0,57-56 225 0 0,-38 36-2189 0 0,1 1 1 0 0,24-16 1733 0 0,-27 26-7750 0 0</inkml:trace>
  <inkml:trace contextRef="#ctx0" brushRef="#br0" timeOffset="-20088.036">5005 2325 5848 0 0,'0'0'168'0'0,"6"0"110"0"0,-6 0 5721 0 0,-258 2-3372 0 0,152 1-2339 0 0,-110-8 408 0 0,63 4-696 0 0,82 2 0 0 0,-16 4 0 0 0,-72-12 85 0 0,90 3 115 0 0,-39-9-349 0 0,33 3 309 0 0,20 2-170 0 0,-13-1-186 0 0,-68-6 250 0 0,-68-2-54 0 0,91 4 139 0 0,-146-12-222 0 0,-2 23 83 0 0,136 3 0 0 0,-149 5 64 0 0,6-4-136 0 0,37-2 142 0 0,97-2-140 0 0,-151 2 126 0 0,239 2-191 0 0,45-2 7 0 0,-3-1-1387 0 0,28-7 582 0 0,-20 7 635 0 0,0 0-1 0 0,0 0 1 0 0,0-1-1 0 0,0 0 1 0 0,3-1 298 0 0,7-4-870 0 0,-1 0 0 0 0,1 1 0 0 0,2 0 870 0 0,2-1-594 0 0,7-5 49 0 0,-1 0 0 0 0,12-9 545 0 0,0-1 686 0 0,-30 19-423 0 0,4-3 714 0 0,1 1 1 0 0,0 0-1 0 0,1 0-977 0 0,-11 4 544 0 0,-1 1-12 0 0,0 0-52 0 0,0 0-28 0 0,-6 0 37 0 0,1 0-353 0 0,-1 0 0 0 0,0 0 0 0 0,1 0 0 0 0,-1 1 1 0 0,0 0-1 0 0,1 0 0 0 0,-1 1 0 0 0,0-1 0 0 0,0 2-136 0 0,-112 52 446 0 0,103-47-303 0 0,0 1 0 0 0,0 0 0 0 0,-1 3-143 0 0,-14 8 241 0 0,21-14-134 0 0,0 1 0 0 0,0 0 0 0 0,0 1 0 0 0,1 0 0 0 0,1 0-1 0 0,-3 4-106 0 0,9-11 34 0 0,0 0-1 0 0,0 1 0 0 0,0-1 0 0 0,0 1 0 0 0,0-1 1 0 0,1 0-1 0 0,-1 1 0 0 0,0 0 0 0 0,1-1 0 0 0,-1 1 0 0 0,1-1 1 0 0,0 1-1 0 0,0 0 0 0 0,-1-1 0 0 0,1 1 0 0 0,0-1 1 0 0,0 1-1 0 0,1 0 0 0 0,-1-1 0 0 0,0 1 0 0 0,1 0 1 0 0,-1-1-1 0 0,0 1 0 0 0,1-1 0 0 0,0 1 0 0 0,-1-1 0 0 0,1 1 1 0 0,0-1-1 0 0,0 1 0 0 0,0-1 0 0 0,0 0 0 0 0,0 0 1 0 0,0 1-1 0 0,0-1 0 0 0,0 0 0 0 0,1 0 0 0 0,-1 0-33 0 0,7 6 172 0 0,0-1 0 0 0,0-1 0 0 0,1 1 0 0 0,0-1 0 0 0,5 2-172 0 0,-8-4 8 0 0,14 5 160 0 0,0 0 0 0 0,1-1 0 0 0,0-1 0 0 0,15 2-168 0 0,-5-1 122 0 0,53 14-150 0 0,-28-6-5351 0 0,-18-6-839 0 0</inkml:trace>
  <inkml:trace contextRef="#ctx0" brushRef="#br0" timeOffset="-19442.024">4585 2122 11000 0 0,'0'0'248'0'0,"0"0"34"0"0,3-3 290 0 0,-1-4-429 0 0,-2 6 50 0 0,0 1 66 0 0,2 0 12 0 0,10 2 100 0 0,1 0 1 0 0,-1 0-1 0 0,1 1 0 0 0,-1 0 1 0 0,0 1-1 0 0,4 3-371 0 0,24 6 372 0 0,14 2-18 0 0,-6-3-69 0 0,44 19-285 0 0,-90-30 31 0 0,0 0-1 0 0,1 0 1 0 0,-1 1-1 0 0,0-1 0 0 0,1 0 1 0 0,-1 1-1 0 0,0 0 1 0 0,0-1-1 0 0,0 1 0 0 0,0 0 1 0 0,-1 0-1 0 0,1 0 1 0 0,0 0-1 0 0,-1 1 0 0 0,1 1-30 0 0,-1-3 23 0 0,-1 0 0 0 0,1 0-1 0 0,-1 0 1 0 0,0 0 0 0 0,0 1 0 0 0,0-1-1 0 0,0 0 1 0 0,0 0 0 0 0,0 0-1 0 0,0 1 1 0 0,0-1 0 0 0,0 0 0 0 0,0 0-1 0 0,-1 0 1 0 0,1 1 0 0 0,0-1-1 0 0,-1 0 1 0 0,1 0 0 0 0,-1 0 0 0 0,1 0-1 0 0,-1 0 1 0 0,0 0 0 0 0,1 0-1 0 0,-1 0 1 0 0,0 0 0 0 0,0 0 0 0 0,0 0-1 0 0,0 0 1 0 0,0-1 0 0 0,0 1-1 0 0,0 0 1 0 0,0-1 0 0 0,0 1-1 0 0,-1 0-22 0 0,-45 25 436 0 0,-1-2 0 0 0,-1-2 0 0 0,-46 13-436 0 0,88-32 0 0 0,-147 47 265 0 0,68-22-1479 0 0,58-19 515 0 0</inkml:trace>
  <inkml:trace contextRef="#ctx0" brushRef="#br0" timeOffset="-18789.24">2626 1786 13104 0 0,'0'0'297'0'0,"0"0"39"0"0,2-7 340 0 0,1 1-516 0 0,-3 5 107 0 0,0 1 70 0 0,0 0 14 0 0,0 0-13 0 0,0 0-55 0 0,0 0-24 0 0,0 0-4 0 0,0 0 11 0 0,0 0 38 0 0,0 0 14 0 0,-2 18 509 0 0,-23 87 285 0 0,-1-8-1005 0 0,13-54-129 0 0,7-22 62 0 0,0 0 0 0 0,1 1-40 0 0,4 8-343 0 0,1-19-499 0 0,0-10-445 0 0,0-1-2991 0 0,0 0-1283 0 0</inkml:trace>
  <inkml:trace contextRef="#ctx0" brushRef="#br0" timeOffset="-18466.541">2827 1812 13184 0 0,'0'0'298'0'0,"0"0"46"0"0,0 0 22 0 0,0 0-48 0 0,-8 2-170 0 0,0 2 3 0 0,0 1 0 0 0,1 0 0 0 0,0 0-1 0 0,0 1 1 0 0,0 0 0 0 0,1 0 0 0 0,0 0 0 0 0,0 1-1 0 0,0 0 1 0 0,0 1-151 0 0,-7 8 288 0 0,7-9-168 0 0,1 0 0 0 0,0 0 0 0 0,0 0 1 0 0,0 1-1 0 0,1 0 0 0 0,0 0 0 0 0,1 0 0 0 0,0 0 0 0 0,0 1 0 0 0,0-1 0 0 0,1 1 0 0 0,1 0 0 0 0,-1 4-120 0 0,2-11 39 0 0,0 0-1 0 0,0 0 0 0 0,0 0 0 0 0,0 0 0 0 0,0 0 0 0 0,0 0 0 0 0,1-1 1 0 0,-1 1-1 0 0,1 0 0 0 0,0 0 0 0 0,-1 0 0 0 0,1-1 0 0 0,0 1 0 0 0,0 0 0 0 0,0-1 1 0 0,0 1-1 0 0,0 0 0 0 0,0-1 0 0 0,1 0 0 0 0,-1 1 0 0 0,0-1 0 0 0,1 0 0 0 0,-1 1 1 0 0,1-1-1 0 0,0 0 0 0 0,-1 0 0 0 0,1 0 0 0 0,0-1 0 0 0,-1 1 0 0 0,3 0-38 0 0,2 0 59 0 0,0 0-1 0 0,0-1 1 0 0,0 0-1 0 0,0 0 1 0 0,0 0-1 0 0,0-1 1 0 0,0 0-1 0 0,0 0 1 0 0,0 0-1 0 0,-1-1 1 0 0,1 0-1 0 0,0 0 0 0 0,-1-1 1 0 0,1 1-1 0 0,-1-1 1 0 0,0 0-1 0 0,0-1 1 0 0,0 1-1 0 0,1-3-58 0 0,-1 3 19 0 0,0-2 0 0 0,-1 1 0 0 0,0 0 0 0 0,0-1 0 0 0,0 0 0 0 0,0 0 0 0 0,-1 0 0 0 0,0 0 0 0 0,0-1 0 0 0,0 1 0 0 0,-1-1 0 0 0,1 0 0 0 0,-2 0 0 0 0,1 0 0 0 0,0 0-1 0 0,-1 0 1 0 0,0 0 0 0 0,0-6-19 0 0,-1 9-114 0 0,0-1 0 0 0,0 1 0 0 0,0-1 0 0 0,-1 1 0 0 0,1 0 0 0 0,-1-1 0 0 0,1 1-1 0 0,-1 0 1 0 0,0 0 0 0 0,-1-1 0 0 0,1 1 0 0 0,0 0 0 0 0,-1 0 0 0 0,0 0 0 0 0,0 0 0 0 0,0 1-1 0 0,0-1 1 0 0,0 0 0 0 0,0 1 0 0 0,-1-1 0 0 0,1 1 0 0 0,-1 0 0 0 0,1 0 0 0 0,-1 0 0 0 0,0 0-1 0 0,0 1 1 0 0,0-1 0 0 0,0 1 0 0 0,0-1 114 0 0,-12-3-4316 0 0,2 2-1278 0 0</inkml:trace>
  <inkml:trace contextRef="#ctx0" brushRef="#br0" timeOffset="-17894.361">2897 1559 7856 0 0,'4'0'238'0'0,"10"-5"340"0"0,-11 3-5 0 0,0 0-1 0 0,0 0 1 0 0,0 0 0 0 0,0 0 0 0 0,-1 0-1 0 0,1 0 1 0 0,-1-1 0 0 0,0 1 0 0 0,1-1 0 0 0,0-2-573 0 0,-2 4 302 0 0,-1 1-4 0 0,0 0-2 0 0,6-4 572 0 0,0-1 654 0 0,-6 5-1524 0 0,1 0 1 0 0,-1 0 0 0 0,0 1-1 0 0,0-1 1 0 0,0 0-1 0 0,0 0 1 0 0,1 1 0 0 0,-1-1-1 0 0,0 0 1 0 0,0 0-1 0 0,0 1 1 0 0,0-1 0 0 0,0 0-1 0 0,0 1 1 0 0,0-1-1 0 0,0 0 1 0 0,0 1 0 0 0,0-1-1 0 0,0 0 1 0 0,0 0-1 0 0,0 1 1 0 0,0-1-1 0 0,0 0 1 0 0,0 1 0 0 0,0-1-1 0 0,0 0 1 0 0,-1 0-1 0 0,1 1 1 0 0,0-1 0 0 0,0 0-1 0 0,0 0 1 0 0,0 1-1 0 0,-1-1 2 0 0,-2 11 91 0 0,1 0 0 0 0,0 1-1 0 0,1-1 1 0 0,0 0 0 0 0,0 1-1 0 0,1-1 1 0 0,1 1 0 0 0,0 4-91 0 0,0-14 6 0 0,-1 0-5 0 0,1 0 0 0 0,-1-1 1 0 0,1 1-1 0 0,0 0 0 0 0,-1-1 0 0 0,1 1 0 0 0,0-1 0 0 0,0 0 1 0 0,0 1-1 0 0,0-1 0 0 0,1 0 0 0 0,-1 1 0 0 0,0-1-1 0 0,2 2 33 0 0,-1-1 0 0 0,1 1 0 0 0,0-1 1 0 0,0 0-1 0 0,0 0 0 0 0,0 0 0 0 0,0 0 0 0 0,0 0 0 0 0,0-1 0 0 0,1 0 0 0 0,-1 1 0 0 0,0-1 1 0 0,1 0-1 0 0,3 0-33 0 0,-5 0-33 0 0,0-1 0 0 0,1 0 1 0 0,-1 1-1 0 0,0-1 0 0 0,1 0 0 0 0,-1 0 1 0 0,0-1-1 0 0,0 1 0 0 0,1 0 0 0 0,-1-1 1 0 0,0 1-1 0 0,0-1 0 0 0,1 0 0 0 0,-1 0 1 0 0,0 0-1 0 0,0 0 0 0 0,0 0 0 0 0,0 0 1 0 0,0 0-1 0 0,0-1 0 0 0,-1 1 1 0 0,1-1-1 0 0,1 0 33 0 0,-3 0-357 0 0,1 1-1 0 0,0-1 1 0 0,-1 1 0 0 0,1 0 0 0 0,-1-1 0 0 0,1 1 0 0 0,-1-1-1 0 0,1 1 1 0 0,-1-1 0 0 0,0 1 0 0 0,0-1 357 0 0,0 0-403 0 0,1-6-1218 0 0</inkml:trace>
  <inkml:trace contextRef="#ctx0" brushRef="#br0" timeOffset="-17616.84">3028 1540 8808 0 0,'0'0'257'0'0,"0"0"-2"0"0,0 0-50 0 0,-7 13 1998 0 0,6-11-2025 0 0,-1 2 138 0 0,0 0 0 0 0,1 1 0 0 0,-1-1 1 0 0,1 0-1 0 0,0 1 0 0 0,0-1 0 0 0,0 0 0 0 0,1 1 0 0 0,-1 0 1 0 0,1 3-317 0 0,0-1 195 0 0,-1 0 1 0 0,0 0 0 0 0,0 0-1 0 0,-1-1 1 0 0,1 1 0 0 0,-1-1-1 0 0,-1 1 1 0 0,0-1 0 0 0,1 0 0 0 0,-4 5-196 0 0,-8 20 502 0 0,8-11-328 0 0,1 0 0 0 0,-1 5-174 0 0,4-11-140 0 0,1-13 49 0 0,1 0 0 0 0,0 0 0 0 0,-1 0 0 0 0,1 0-1 0 0,0 0 1 0 0,0 1 0 0 0,0-1 0 0 0,0 0 0 0 0,0 0-1 0 0,0 0 1 0 0,0 0 0 0 0,0 1 0 0 0,1-1 0 0 0,-1 0-1 0 0,0 0 1 0 0,1 0 0 0 0,-1 0 0 0 0,1 1 91 0 0,0 1-310 0 0,-1-2-290 0 0</inkml:trace>
  <inkml:trace contextRef="#ctx0" brushRef="#br0" timeOffset="-16766.704">3418 1698 7136 0 0,'0'0'208'0'0,"4"-3"32"0"0,0-2-112 0 0,-4 5-4 0 0,0 0 1 0 0,0 0-1 0 0,0 0 1 0 0,0 0 0 0 0,0 0-1 0 0,-1 0 1 0 0,1 0-1 0 0,0 0 1 0 0,0 0-1 0 0,0 0 1 0 0,0 0-1 0 0,0 0 1 0 0,0 0 0 0 0,0 0-1 0 0,0 0 1 0 0,0 0-1 0 0,0 0 1 0 0,0 0-1 0 0,0 0 1 0 0,0-1-1 0 0,0 1 1 0 0,-1 0 0 0 0,1 0-1 0 0,0 0 1 0 0,0 0-1 0 0,0 0 1 0 0,0 0-1 0 0,0 0 1 0 0,0 0-1 0 0,0 0 1 0 0,0 0 0 0 0,0-1-1 0 0,0 1 1 0 0,0 0-1 0 0,0 0 1 0 0,0 0-1 0 0,0 0 1 0 0,0 0-1 0 0,0 0 1 0 0,0 0 0 0 0,0 0-1 0 0,0 0 1 0 0,0 0-1 0 0,0-1 1 0 0,1 1-1 0 0,-1 0 1 0 0,0 0-1 0 0,0 0 1 0 0,0 0 0 0 0,0 0-1 0 0,0 0 1 0 0,0 0-1 0 0,0 0 1 0 0,0 0-1 0 0,0 0 1 0 0,0 0-1 0 0,0 0 1 0 0,0 0-125 0 0,-13 3 1566 0 0,-19 11-1711 0 0,10-1 340 0 0,0 1 0 0 0,1 1 0 0 0,0 0 0 0 0,-4 7-195 0 0,16-14 94 0 0,0 1-1 0 0,1 0 1 0 0,0 0-1 0 0,1 1 0 0 0,0 0 1 0 0,1 0-1 0 0,0 1 1 0 0,0 0-1 0 0,1 0 0 0 0,0 2-93 0 0,3-7 49 0 0,0 1-1 0 0,1 0 1 0 0,0 0-1 0 0,0 0 0 0 0,0-1 1 0 0,1 1-1 0 0,0 0 0 0 0,1 5-48 0 0,0-7 28 0 0,-1 0 0 0 0,1-1 0 0 0,0 1 0 0 0,0 0 0 0 0,1 0 0 0 0,0-1-1 0 0,0 1 1 0 0,0-1 0 0 0,0 1 0 0 0,0-1 0 0 0,1 0 0 0 0,0 1-28 0 0,0-1 30 0 0,0-1 0 0 0,0 1 0 0 0,0-1 0 0 0,1 1 0 0 0,-1-1 0 0 0,1 0 0 0 0,0 0 0 0 0,0-1 0 0 0,0 1 0 0 0,0-1 0 0 0,0 0 0 0 0,0 0 0 0 0,4 1-30 0 0,2 1-38 0 0,0-1 1 0 0,0 0-1 0 0,1-1 0 0 0,0 0 0 0 0,-1 0 0 0 0,1-1 0 0 0,0-1 0 0 0,0 1 0 0 0,0-2 0 0 0,-1 0 0 0 0,9-1 38 0 0,-16 1-147 0 0,-1 1 0 0 0,0-1 1 0 0,0 0-1 0 0,1 0 0 0 0,-1 0 0 0 0,0 0 0 0 0,0 0 0 0 0,0 0 0 0 0,1-1 147 0 0,-2 1-215 0 0,0 0 0 0 0,0 0 0 0 0,-1 1 0 0 0,1-1 0 0 0,0 0 0 0 0,-1 0 0 0 0,1 0 0 0 0,0 0 0 0 0,-1 0 0 0 0,0 0 0 0 0,1 0 0 0 0,-1 0 0 0 0,1 0 0 0 0,-1-1 0 0 0,0 1 0 0 0,0 0 0 0 0,0 0 0 0 0,0 0 0 0 0,1 0 0 0 0,-2 0 215 0 0,1-12-1760 0 0</inkml:trace>
  <inkml:trace contextRef="#ctx0" brushRef="#br0" timeOffset="-16464.66">3361 1950 9760 0 0,'-10'-3'970'0'0,"8"3"-882"0"0,-2-1-59 0 0,-4-3 3193 0 0,8 4-3172 0 0,0 0 0 0 0,-1 1-1 0 0,1-1 1 0 0,0 0 0 0 0,-1 1 0 0 0,1-1 0 0 0,0 0 0 0 0,0 0 0 0 0,0 1 0 0 0,-1-1-1 0 0,1 0 1 0 0,0 1 0 0 0,0-1 0 0 0,0 1 0 0 0,0-1 0 0 0,0 0 0 0 0,0 1-1 0 0,0-1 1 0 0,0 0 0 0 0,0 1 0 0 0,0-1 0 0 0,0 1 0 0 0,0-1 0 0 0,0 0-1 0 0,0 1 1 0 0,0-1 0 0 0,0 0 0 0 0,0 1 0 0 0,0-1 0 0 0,0 1 0 0 0,0-1-1 0 0,1 0-49 0 0,1 14 552 0 0,-2-12-444 0 0,1 1 1 0 0,0 0 0 0 0,0-1-1 0 0,0 1 1 0 0,0 0 0 0 0,1-1 0 0 0,0 2-109 0 0,0-2 60 0 0,-1-1 1 0 0,0 1-1 0 0,0 0 1 0 0,0 0-1 0 0,-1 0 1 0 0,1 0-1 0 0,0 0 1 0 0,-1 0-1 0 0,1 0 1 0 0,-1 0-1 0 0,1 1-60 0 0,-1 1 111 0 0,0 0 0 0 0,1 0 0 0 0,-1 0 0 0 0,1 0 0 0 0,1 3-111 0 0,-1-4 42 0 0,0 0-1 0 0,0 0 1 0 0,0 0 0 0 0,-1 0 0 0 0,1 0 0 0 0,-1 0 0 0 0,0 0 0 0 0,0 0 0 0 0,0 0-1 0 0,-1 1-41 0 0,0 1 36 0 0,1 0 0 0 0,-2 0 0 0 0,1 0 0 0 0,-1-1 0 0 0,1 1 0 0 0,-1-1 0 0 0,0 1 0 0 0,-1-1 0 0 0,1 0 0 0 0,-1 1 0 0 0,0-1 0 0 0,0-1 0 0 0,0 1 0 0 0,-1 0 0 0 0,1-1 0 0 0,-1 1-36 0 0,-18 13-1605 0 0,15-12-2635 0 0,1-1-1506 0 0</inkml:trace>
  <inkml:trace contextRef="#ctx0" brushRef="#br0" timeOffset="-15900.894">3583 1729 12528 0 0,'0'0'281'0'0,"0"0"40"0"0,0 0 22 0 0,0 0-39 0 0,-2 8 119 0 0,-12 44 1570 0 0,5-9-605 0 0,6-25-960 0 0,0 1 0 0 0,-2-1 1 0 0,0 1-429 0 0,-7 25 317 0 0,-32 133 37 0 0,39-147 12 0 0,4-28-323 0 0,1 2-116 0 0,0-2-1479 0 0,0 0-3313 0 0,0-2-935 0 0</inkml:trace>
  <inkml:trace contextRef="#ctx0" brushRef="#br0" timeOffset="-15600.89">3749 1764 14808 0 0,'0'0'432'0'0,"0"0"-4"0"0,5 14-127 0 0,-5-6-193 0 0,1 1 0 0 0,-1-1-1 0 0,-1 0 1 0 0,0 0 0 0 0,0 0 0 0 0,-1 0 0 0 0,0 0 0 0 0,0 0 0 0 0,-2 5-108 0 0,2-7 74 0 0,-6 21 156 0 0,4-11-71 0 0,0 0-1 0 0,-2 0 0 0 0,-4 9-158 0 0,-46 96 427 0 0,52-111-383 0 0,2-7-40 0 0,0 1-1 0 0,0-1 1 0 0,0 1 0 0 0,0-1-1 0 0,0 0 1 0 0,-1 0-1 0 0,0 1-3 0 0,-5 8-2262 0 0,6-7-506 0 0,-4 3-2897 0 0</inkml:trace>
  <inkml:trace contextRef="#ctx0" brushRef="#br0" timeOffset="-15309.848">3630 1909 14712 0 0,'0'0'320'0'0,"0"0"72"0"0,0 0 16 0 0,0 0 8 0 0,0 0-336 0 0,0 0-80 0 0,9 0 0 0 0,-3 0 0 0 0,1 0 0 0 0,-7 0 0 0 0,9 0 0 0 0,4 2 0 0 0,-7 1 0 0 0,0-3 0 0 0,0 6-72 0 0,-6-6-4280 0 0,9 0-848 0 0</inkml:trace>
  <inkml:trace contextRef="#ctx0" brushRef="#br0" timeOffset="-15019.625">3802 1867 14656 0 0,'0'0'332'0'0,"0"0"50"0"0,0 0 24 0 0,6-1 68 0 0,2-2-424 0 0,1 1 0 0 0,0 0 0 0 0,0 0 0 0 0,0 0 0 0 0,-1 2 0 0 0,1-1 0 0 0,6 1-50 0 0,-2-1 169 0 0,1 0-1 0 0,0 0 0 0 0,3-2-168 0 0,1 0 533 0 0,0 0 0 0 0,12 1-533 0 0,-21 2 182 0 0,42-3 536 0 0,-48 4-626 0 0,-2-1-89 0 0,-1 0-1 0 0,1 0 0 0 0,-1 1 0 0 0,1-1 0 0 0,-1 0 0 0 0,1 1 1 0 0,-1-1-1 0 0,1 0 0 0 0,-1 1 0 0 0,1-1 0 0 0,-1 1 0 0 0,1-1 1 0 0,-1 0-1 0 0,0 1 0 0 0,1-1 0 0 0,-1 1 0 0 0,0-1 0 0 0,1 1 1 0 0,-1 0-1 0 0,0-1 0 0 0,0 1 0 0 0,1-1 0 0 0,-1 1 0 0 0,0-1 1 0 0,0 1-1 0 0,0 0 0 0 0,0-1 0 0 0,0 1 0 0 0,0-1 1 0 0,0 1-1 0 0,0 0 0 0 0,0-1 0 0 0,0 1 0 0 0,0 0 0 0 0,0-1 1 0 0,-1 1-1 0 0,1-1 0 0 0,0 1 0 0 0,0 0-2 0 0,-1 0 7 0 0,0 3-2 0 0,0 0 0 0 0,-1 0 0 0 0,1 0 0 0 0,-1 0-1 0 0,0-1 1 0 0,0 1 0 0 0,0-1 0 0 0,-1 1 0 0 0,-1 1-5 0 0,-28 30 28 0 0,18-21-36 0 0,-19 21 8 0 0,11-13 0 0 0,1 0 0 0 0,-5 11 0 0 0,22-28-2 0 0,0 0-1 0 0,1 1 1 0 0,0-1-1 0 0,0 1 1 0 0,0 0-1 0 0,1 0 1 0 0,-1 0-1 0 0,2 0 1 0 0,-2 4 2 0 0,3-8 21 0 0,-1 1 0 0 0,1-1 0 0 0,0 0 0 0 0,0 1 0 0 0,0-1 0 0 0,0 0 0 0 0,1 1 0 0 0,-1-1 0 0 0,1 0 0 0 0,-1 0 0 0 0,1 1 0 0 0,0-1 0 0 0,0 0 0 0 0,0 0 0 0 0,0 0 0 0 0,0 0 0 0 0,0 0 0 0 0,1 0 0 0 0,-1 0 0 0 0,0 0-1 0 0,1-1 1 0 0,0 1 0 0 0,-1-1 0 0 0,1 1 0 0 0,0-1 0 0 0,0 1 0 0 0,1 0-21 0 0,6 2 68 0 0,0 0 0 0 0,0-1 0 0 0,1 0 0 0 0,-1 0 0 0 0,1-1 0 0 0,-1 0 0 0 0,1-1 0 0 0,0 0 0 0 0,0-1 0 0 0,3 0-68 0 0,2 0-61 0 0,-1 0-1 0 0,0-1 1 0 0,1 0-1 0 0,-1-2 1 0 0,0 1-1 0 0,3-3 62 0 0,-7 0-1564 0 0,-4-1-5142 0 0</inkml:trace>
  <inkml:trace contextRef="#ctx0" brushRef="#br0" timeOffset="-14762.015">4005 2125 17215 0 0,'0'0'384'0'0,"0"-5"72"0"0,2-1 24 0 0,-2 6 0 0 0,0 0-384 0 0,7-6-96 0 0,-1 4 0 0 0,3 2 0 0 0,0 0 256 0 0,0 0 32 0 0,7 0 0 0 0,1 2 8 0 0,1 1-296 0 0,1 0 0 0 0,-1 3 0 0 0,4-4 0 0 0,3 4-72 0 0</inkml:trace>
  <inkml:trace contextRef="#ctx0" brushRef="#br0" timeOffset="-8526.584">11 3251 6072 0 0,'0'0'133'0'0,"0"0"23"0"0,-4-2 157 0 0,4 2-241 0 0,-1 0 0 0 0,1 0 0 0 0,0 0 0 0 0,0 0 0 0 0,-1 0 0 0 0,1-1 0 0 0,0 1 0 0 0,0 0 0 0 0,-1 0 0 0 0,1 0 0 0 0,0 0 0 0 0,0 0 0 0 0,-1 0 0 0 0,1 0 0 0 0,0-1 0 0 0,0 1 0 0 0,-1 0 0 0 0,1 0 0 0 0,0 0 0 0 0,0-1 0 0 0,0 1 0 0 0,0 0 0 0 0,-1 0 0 0 0,1 0 0 0 0,0-1 0 0 0,0 1 0 0 0,0 0 0 0 0,0 0 0 0 0,0-1 0 0 0,0 1 0 0 0,0 0 0 0 0,0 0 0 0 0,-1-1 0 0 0,1 1-72 0 0,6-8 662 0 0,12-4-262 0 0,-11 10-291 0 0,-1 0 0 0 0,1 1 0 0 0,0 0 0 0 0,-1 0 0 0 0,1 0 0 0 0,0 1 1 0 0,0 0-1 0 0,2 0-109 0 0,18-1 303 0 0,117-3 976 0 0,25-3-302 0 0,-116 5-447 0 0,5 2-530 0 0,52-3 494 0 0,122-6-79 0 0,-186 8-388 0 0,206 1 175 0 0,362-9 338 0 0,-472 14-447 0 0,-38 0-113 0 0,415 9-301 0 0,-152-13 193 0 0,-283-1 128 0 0,16-1 0 0 0,191-1 184 0 0,-78 2-114 0 0,-1 0-349 0 0,57-3 304 0 0,39 2-25 0 0,-146 3 0 0 0,81 3 0 0 0,-137-2 0 0 0,193 7 0 0 0,-284-10-3 0 0,148 1 350 0 0,111-3-635 0 0,-146 3 306 0 0,235 5 105 0 0,-216 0-84 0 0,-41 0 106 0 0,65 3 44 0 0,106 9-135 0 0,-198-10-50 0 0,-47-4-78 0 0,29 0 74 0 0,-50-2 24 0 0,4-1-4612 0 0,-7-4-330 0 0</inkml:trace>
  <inkml:trace contextRef="#ctx0" brushRef="#br0" timeOffset="-7460.967">1770 2771 7656 0 0,'6'-8'164'0'0,"-1"0"0"0"0,0-1 1 0 0,-1 1-1 0 0,0-1 0 0 0,0 0 0 0 0,-1 0-164 0 0,4-8 993 0 0,15-19 2491 0 0,-22 35-3090 0 0,0 1-2 0 0,0 0-27 0 0,0 0-112 0 0,0 0-49 0 0,0 9 178 0 0,-3 218 1931 0 0,3-184-2096 0 0,2 0 0 0 0,5 20-217 0 0,-2-28 69 0 0,-3-14-35 0 0,2 1-1 0 0,4 14-33 0 0,18 47 0 0 0,-13-56-321 0 0,-7-19-3346 0 0,-5-6 2305 0 0,5 4-4079 0 0</inkml:trace>
  <inkml:trace contextRef="#ctx0" brushRef="#br0" timeOffset="-7046.599">2291 2708 7512 0 0,'0'0'166'0'0,"0"0"29"0"0,0 0 13 0 0,0-1-29 0 0,0 0-171 0 0,1 0 1 0 0,-1 0 0 0 0,0 0-1 0 0,0 0 1 0 0,0 1 0 0 0,1-1-1 0 0,-1 0 1 0 0,0 0 0 0 0,1 1-1 0 0,-1-1 1 0 0,1 0 0 0 0,-1 0-1 0 0,1 1 1 0 0,-1-1 0 0 0,1 1-1 0 0,-1-1 1 0 0,1 0 0 0 0,-1 1-1 0 0,1-1 1 0 0,0 0-9 0 0,3-2 417 0 0,-3 1-115 0 0,0 0 1 0 0,0 0-1 0 0,1 0 0 0 0,-1 0 0 0 0,0 1 0 0 0,1-1 0 0 0,0 0 0 0 0,-1 1 0 0 0,1-1 0 0 0,0 1 0 0 0,0 0 0 0 0,-1-1 0 0 0,1 1 0 0 0,0 0 1 0 0,0 0-1 0 0,1 0-302 0 0,7-2 1087 0 0,-9 2-998 0 0,0 1 1 0 0,0-1-1 0 0,1 1 0 0 0,-1-1 0 0 0,0 1 0 0 0,0 0 0 0 0,0-1 0 0 0,0 1 0 0 0,1 0 1 0 0,-1 0-1 0 0,0 0 0 0 0,0 0 0 0 0,0 0 0 0 0,1 0 0 0 0,-1 0 0 0 0,0 0 0 0 0,0 1 1 0 0,1-1-91 0 0,-1 1 237 0 0,12 10 136 0 0,-10-8-329 0 0,1 0-1 0 0,-1-1 1 0 0,0 1-1 0 0,0 0 1 0 0,0 1-1 0 0,0-1 1 0 0,0 1-1 0 0,-1-1 0 0 0,0 1 1 0 0,0 0-1 0 0,0-1 1 0 0,0 2-43 0 0,5 11 113 0 0,-1 0 1 0 0,1 9-114 0 0,0-3 50 0 0,1 11-9 0 0,-1 1 1 0 0,-1 1-1 0 0,-2-1 1 0 0,-1 10-42 0 0,6 48 55 0 0,-6-73-70 0 0,1 16-149 0 0,2 1 0 0 0,2-1-1 0 0,5 14 165 0 0,-3-24-1166 0 0,-3-15 489 0 0</inkml:trace>
  <inkml:trace contextRef="#ctx0" brushRef="#br0" timeOffset="-6258.984">3268 2666 6912 0 0,'16'-15'611'0'0,"-14"14"-588"0"0,0-1 0 0 0,0 0 0 0 0,0 0 0 0 0,0 1 0 0 0,0-1 0 0 0,0-1 0 0 0,0 1-1 0 0,0-1-22 0 0,18-24 3502 0 0,-14 20-728 0 0,-3 12-1702 0 0,-3 21-1265 0 0,0-13 582 0 0,2 44 302 0 0,17 73-153 0 0,-7-32-391 0 0,-4-55-83 0 0,-3-16-5 0 0,0-1-1 0 0,6 12-58 0 0,1 6 25 0 0,-6-22-463 0 0,1-1 1 0 0,2 3 437 0 0,-5-16-995 0 0,1 0-55 0 0</inkml:trace>
  <inkml:trace contextRef="#ctx0" brushRef="#br0" timeOffset="-5776.097">4179 2710 9760 0 0,'0'0'222'0'0,"7"-14"526"0"0,-5 7-584 0 0,-1 7-56 0 0,-1-1 0 0 0,0 0 0 0 0,0 1 0 0 0,0-1 0 0 0,0 0 1 0 0,1 1-1 0 0,-1-1 0 0 0,0 1 0 0 0,1-1 0 0 0,-1 1 0 0 0,0-1 0 0 0,1 0 0 0 0,-1 1 0 0 0,1-1 0 0 0,-1 1 0 0 0,1 0 0 0 0,-1-1 0 0 0,1 1 0 0 0,-1-1 0 0 0,1 1 0 0 0,-1 0 0 0 0,1-1 0 0 0,0 1 0 0 0,-1 0 1 0 0,1 0-1 0 0,0-1-108 0 0,0 1 464 0 0,-1 0-27 0 0,6 5 164 0 0,1 1-405 0 0,-1 1 0 0 0,0 0 0 0 0,0 0 0 0 0,0 1 0 0 0,-1 0 0 0 0,0 0 0 0 0,-1 0 0 0 0,1 1-196 0 0,-5-9 0 0 0,5 12 131 0 0,0 0 0 0 0,0 0 1 0 0,-1 0-1 0 0,0 0 0 0 0,-1 1 0 0 0,0 9-131 0 0,3 21 213 0 0,-2 15-213 0 0,-2-20 76 0 0,1-10 7 0 0,2 0 1 0 0,1 0-1 0 0,0 0 0 0 0,4 5-83 0 0,0 14-441 0 0,-7-33 154 0 0</inkml:trace>
  <inkml:trace contextRef="#ctx0" brushRef="#br2" timeOffset="19364.43">1608 1900 5728 0 0,'0'0'132'0'0,"0"0"17"0"0,0 0 10 0 0,0 0-9 0 0,0 0-38 0 0,0 0-14 0 0,24-7 1299 0 0,-22 6-1339 0 0,-1 0 0 0 0,0 0 0 0 0,1 0 0 0 0,-1 0 0 0 0,1 0 0 0 0,-1 0 0 0 0,0 0 1 0 0,0-1-1 0 0,1 0-58 0 0,11-10 136 0 0,-10 11-85 0 0,0 0 0 0 0,-1 0-1 0 0,1-1 1 0 0,0 1 0 0 0,-1-1 0 0 0,0 0 0 0 0,1 0 0 0 0,-1 0 0 0 0,0 0 0 0 0,0 0 0 0 0,1-2-51 0 0,-1 2 17 0 0,-1 0-1 0 0,1 0 1 0 0,-1 1 0 0 0,1-1 0 0 0,0 0 0 0 0,-1 0 0 0 0,1 1 0 0 0,0-1-1 0 0,0 1 1 0 0,0 0 0 0 0,1-1-17 0 0,0 0 65 0 0,0 1 0 0 0,0-1 0 0 0,-1-1 1 0 0,1 1-1 0 0,-1 0 0 0 0,1-1-65 0 0,2-2 119 0 0,0 0-1 0 0,0 0 1 0 0,1 1 0 0 0,-1-1 0 0 0,3 0-119 0 0,17-14 244 0 0,-14 10-126 0 0,1 1 0 0 0,0 0 0 0 0,0 0 0 0 0,1 2 0 0 0,8-4-118 0 0,15-7 188 0 0,-35 17-124 0 0,11-6 96 0 0,-11 6-66 0 0,17-9 313 0 0,28 0-44 0 0,-44 8-299 0 0,14-4 240 0 0,-1 5-100 0 0,5-3 132 0 0,13 0 180 0 0,32 5 70 0 0,-64-2-511 0 0,58 23 576 0 0,-33-13-11 0 0,-22-9-539 0 0,1 3-36 0 0,-1 0 94 0 0,6 7-70 0 0,-3 0 19 0 0,5 8 60 0 0,-6-8-59 0 0,-5-10-81 0 0,0 1-1 0 0,-1 0 1 0 0,1 0-1 0 0,0 0 0 0 0,-1 0 1 0 0,1 0-1 0 0,-1 0 1 0 0,0 1-28 0 0,5 13 100 0 0,-5-14-85 0 0,1-1-1 0 0,0 1 1 0 0,0-1-1 0 0,-1 1 1 0 0,1-1-1 0 0,-1 1 1 0 0,0 0-1 0 0,1-1 1 0 0,-1 1-1 0 0,0 0 1 0 0,0-1-1 0 0,0 1 0 0 0,0 0 1 0 0,0-1-1 0 0,0 1 1 0 0,-1 1-15 0 0,0 4 72 0 0,2 6 25 0 0,-1 10 9 0 0,-10 52 235 0 0,9-60-296 0 0,1 0 0 0 0,2 11-45 0 0,-1 23 49 0 0,-3-24 95 0 0,2-17-60 0 0,0-5-70 0 0,0 1 1 0 0,0-1-1 0 0,0 0 0 0 0,0 1 0 0 0,-1-1 1 0 0,1 0-1 0 0,-2 4-14 0 0,2-5-5 0 0,-1-1 0 0 0,1 1 0 0 0,0 0-1 0 0,-1 0 1 0 0,1 0 0 0 0,0 0 0 0 0,0 0 0 0 0,1 0 0 0 0,-1 0 0 0 0,0 0-1 0 0,1 0 1 0 0,-1 0 0 0 0,1-1 5 0 0,1 13 0 0 0,0 119 0 0 0,-2-129 0 0 0,0 0 0 0 0,1 0 0 0 0,-1 0 0 0 0,1 0 0 0 0,0 0 0 0 0,1 4 0 0 0,0 7 0 0 0,2 13 0 0 0,2 2 16 0 0,-3-4 43 0 0,-3-22-33 0 0,0-1-24 0 0,0-1 0 0 0,0 0 0 0 0,0 1 0 0 0,1-1 0 0 0,-1 0 0 0 0,1 1 1 0 0,-1-1-1 0 0,1 0 0 0 0,0 0 0 0 0,0 0 0 0 0,0 0 0 0 0,0 0 0 0 0,1 1-2 0 0,11 30 0 0 0,5 11 0 0 0,-14-37 0 0 0,0-1 0 0 0,0 1 0 0 0,1-1 0 0 0,0 2 0 0 0,4 3-9 0 0,-8-9 14 0 0,0-1 0 0 0,1 1-1 0 0,-1-1 1 0 0,0 0-1 0 0,1 0 1 0 0,-1 1-1 0 0,0-1 1 0 0,1 0 0 0 0,0 0-1 0 0,-1 0 1 0 0,1-1-1 0 0,0 1 1 0 0,-1 0-1 0 0,1-1 1 0 0,0 1-5 0 0,9 4 4 0 0,3 3 10 0 0,6-6 234 0 0,-17-2-251 0 0,10 1-30 0 0,4-4 2 0 0,-11 2 54 0 0,19-7 18 0 0,4-5 23 0 0,-27 12-58 0 0,0 0 0 0 0,0 0 0 0 0,0 0 0 0 0,-1 0-1 0 0,1-1 1 0 0,0 1 0 0 0,-1 0 0 0 0,1-1 0 0 0,0 0-6 0 0,2-2 0 0 0,3-1 32 0 0,0 0 0 0 0,-1-1 0 0 0,0 0 0 0 0,5-6-32 0 0,8-17 0 0 0,-6 10 31 0 0,0 0-1 0 0,4-10-30 0 0,6-10 67 0 0,-14 23-31 0 0,0 0-1 0 0,5-16-35 0 0,14-26 57 0 0,21-42 7 0 0,-28 59-64 0 0,11-21 0 0 0,-25 49 0 0 0,0 0 0 0 0,2-8 0 0 0,8-17 0 0 0,10-20 0 0 0,-13 24 0 0 0,8-11-34 0 0,6-6 34 0 0,-15 31 4 0 0,0 1-1 0 0,2 1 1 0 0,1-1-4 0 0,1-2-1 0 0,15-22 1 0 0,-19 26 0 0 0,1 0 0 0 0,8-7 0 0 0,-18 19 0 0 0,37-33 0 0 0,-16 17 0 0 0,-22 19 0 0 0,1-1 0 0 0,0 1 0 0 0,0 0 0 0 0,0 0 0 0 0,0 0 0 0 0,0 0 0 0 0,0 1 0 0 0,0-1 0 0 0,0 0 0 0 0,0 1 0 0 0,0-1 0 0 0,0 0 0 0 0,0-1 0 0 0,-1 1 0 0 0,1-1 0 0 0,1 0 0 0 0,0-1 0 0 0,0 2 0 0 0,1-1 0 0 0,-1 0 0 0 0,1 1 0 0 0,-1 0 0 0 0,6-1 0 0 0,19-8 0 0 0,-11 3-21 0 0,0 0-1 0 0,0 1 0 0 0,1 1 0 0 0,0 1 1 0 0,0 0-1 0 0,20 0 22 0 0,-22 2-6 0 0,122-13 59 0 0,-140 16-52 0 0,48-7 15 0 0,-26 4 13 0 0,1 0 0 0 0,9 1-29 0 0,-12 1-93 0 0,2-1-5172 0 0,-5 2-664 0 0</inkml:trace>
  <inkml:trace contextRef="#ctx0" brushRef="#br2" timeOffset="20272.628">1892 2058 7728 0 0,'0'0'225'0'0,"-12"-5"38"0"0,9 4-86 0 0,1 0 1 0 0,0 1-1 0 0,-1-1 0 0 0,1 1 1 0 0,-1-1-1 0 0,1 1 1 0 0,-3 0-178 0 0,5 0 53 0 0,-1 0 1 0 0,1 0-1 0 0,0 0 1 0 0,-1 0-1 0 0,1 0 1 0 0,-1 0-1 0 0,1 0 1 0 0,-1 0 0 0 0,1 0-1 0 0,0 0 1 0 0,-1 0-1 0 0,1 0 1 0 0,-1 0-1 0 0,1 0 1 0 0,-1 0-1 0 0,1 0 1 0 0,0 0-1 0 0,-1-1 1 0 0,1 1-1 0 0,-1 0 1 0 0,1 0-1 0 0,0 0 1 0 0,-1-1 0 0 0,1 1-1 0 0,0 0 1 0 0,-1-1-1 0 0,1 1 1 0 0,0 0-1 0 0,0-1 1 0 0,-1 1-1 0 0,1 0 1 0 0,0-1-1 0 0,0 1 1 0 0,0 0-1 0 0,-1-1 1 0 0,1 1-54 0 0,0-1 481 0 0,0 1 21 0 0,0 0 2 0 0,0 0-42 0 0,0 0-174 0 0,0 0-80 0 0,0 0-14 0 0,16 3 326 0 0,35 2 280 0 0,-42-4-683 0 0,-1-1 1 0 0,1 2-1 0 0,-1-1 1 0 0,5 2-118 0 0,4 1 119 0 0,102 21 350 0 0,-106-23-621 0 0,6 2 1143 0 0,-19-4-979 0 0,0 0 1 0 0,0 0 0 0 0,0 0-1 0 0,0 0 1 0 0,0 0-1 0 0,0 0 1 0 0,0 1 0 0 0,0-1-1 0 0,0 0 1 0 0,0 0 0 0 0,0 0-1 0 0,0 0 1 0 0,0 0 0 0 0,0 0-1 0 0,0 0 1 0 0,0 0 0 0 0,0 0-1 0 0,0 0 1 0 0,0 0 0 0 0,0 0-1 0 0,0 0 1 0 0,0 0-1 0 0,0 0 1 0 0,0 0 0 0 0,0 0-1 0 0,0 0 1 0 0,0 0 0 0 0,0 0-1 0 0,0 0 1 0 0,0 0 0 0 0,0 0-1 0 0,0 0 1 0 0,0 0 0 0 0,0 0-1 0 0,0 0 1 0 0,0 0 0 0 0,0 0-1 0 0,0 0 1 0 0,0 1 0 0 0,0-1-1 0 0,0 0 1 0 0,0 0-1 0 0,0 0 1 0 0,0 0 0 0 0,0 0-13 0 0,-11 0 333 0 0,-31 1-157 0 0,-7-4-477 0 0,39 3 117 0 0,0 0 1 0 0,0 0 0 0 0,0-1 0 0 0,0-1-1 0 0,1 0 1 0 0,-1 0 0 0 0,0-1 0 0 0,-2-1 182 0 0,11 3-129 0 0,0 1 0 0 0,1 0 0 0 0,-1-1-1 0 0,0 1 1 0 0,1-1 0 0 0,-1 1-1 0 0,1-1 1 0 0,-1 0 0 0 0,1 1-1 0 0,-1-1 1 0 0,1 1 0 0 0,-1-1-1 0 0,1 0 1 0 0,0 0 0 0 0,-1 1-1 0 0,1-1 1 0 0,0 0 0 0 0,0 1-1 0 0,0-1 1 0 0,-1 0 0 0 0,1 0-1 0 0,0 0 1 0 0,0 0 130 0 0,0 0-146 0 0,0-4-678 0 0</inkml:trace>
  <inkml:trace contextRef="#ctx0" brushRef="#br2" timeOffset="20577.888">2030 1950 10448 0 0,'0'0'233'0'0,"0"0"39"0"0,0 0 16 0 0,0 0-32 0 0,7 1 1159 0 0,-4 1-1214 0 0,0-1 1 0 0,0 1 0 0 0,0-1 0 0 0,0 0-1 0 0,0 0 1 0 0,0 0 0 0 0,1 0 0 0 0,-1-1 0 0 0,0 1-202 0 0,-2-1 33 0 0,-1 0 0 0 0,1 0 0 0 0,-1 0 0 0 0,1 0 0 0 0,-1 1 1 0 0,0-1-1 0 0,1 0 0 0 0,-1 0 0 0 0,0 1 0 0 0,1-1 0 0 0,-1 0 1 0 0,0 1-1 0 0,1-1 0 0 0,-1 0 0 0 0,0 1 0 0 0,1-1 0 0 0,-1 1 0 0 0,0-1 1 0 0,0 1-34 0 0,1 0 91 0 0,13 8 298 0 0,-12-8-326 0 0,0 0-1 0 0,0 0 1 0 0,0 0-1 0 0,0 1 1 0 0,0-1-1 0 0,0 0 1 0 0,1 3-63 0 0,-1-2 38 0 0,1 1 0 0 0,-1 0 0 0 0,0-1 0 0 0,0 1 0 0 0,-1 0 0 0 0,1 0 0 0 0,-1 1 0 0 0,1-1 0 0 0,-1 0 1 0 0,0 0-1 0 0,0 1 0 0 0,-1-1 0 0 0,1 0 0 0 0,0 1 0 0 0,-1-1 0 0 0,0 1 0 0 0,0 0-38 0 0,0 1 65 0 0,-1-1-1 0 0,0 1 1 0 0,0 0 0 0 0,0-1-1 0 0,0 1 1 0 0,-1-1-1 0 0,0 0 1 0 0,0 1-1 0 0,0-1 1 0 0,0 0 0 0 0,-1 0-1 0 0,-1 2-64 0 0,-2 2 156 0 0,0 0 0 0 0,-1 0 0 0 0,0-1 0 0 0,0 1 0 0 0,-6 2-156 0 0,-84 58 369 0 0,89-63-462 0 0,-21 17-9 0 0,27-20-31 0 0,0-1 0 0 0,0 1 0 0 0,0 0 1 0 0,0 0-1 0 0,1 0 0 0 0,-1 0 0 0 0,1 0 0 0 0,0 0 0 0 0,-1 0 0 0 0,1 0 0 0 0,-1 2 133 0 0,4-3-1602 0 0,3 0-4082 0 0</inkml:trace>
  <inkml:trace contextRef="#ctx0" brushRef="#br2" timeOffset="21180.184">2781 2064 6480 0 0,'0'0'190'0'0,"-5"0"-32"0"0,5 1 4510 0 0,28 3-3529 0 0,-1-1 0 0 0,1-1 0 0 0,-1-2 0 0 0,19-1-1139 0 0,-5 0 1541 0 0,29 3-1541 0 0,2-2 410 0 0,-60-1-355 0 0,-11 1-52 0 0,1 0 1 0 0,-1-1-1 0 0,1 1 1 0 0,0 0-1 0 0,-1 0 0 0 0,1 0 1 0 0,0 0-1 0 0,-1 0 1 0 0,1 1-1 0 0,-1-1 1 0 0,1 0-1 0 0,-1 1 1 0 0,1-1-1 0 0,-1 1 1 0 0,1 0-1 0 0,-1-1 1 0 0,1 1-4 0 0,3 0 5 0 0,-3-1-3427 0 0,-2 0-1974 0 0</inkml:trace>
  <inkml:trace contextRef="#ctx0" brushRef="#br2" timeOffset="21484.67">2909 1992 10824 0 0,'0'0'241'0'0,"0"0"38"0"0,-3-3 286 0 0,-2-2-400 0 0,4 4 206 0 0,1 1 114 0 0,0 0 25 0 0,0 0-16 0 0,19 9 700 0 0,-14-5-954 0 0,1 0 0 0 0,-1 1 1 0 0,1 0-1 0 0,-1 0 1 0 0,-1 0-1 0 0,1 1 1 0 0,1 2-241 0 0,26 44 1282 0 0,-29-47-1183 0 0,0 1-1 0 0,-1-1 1 0 0,0 0 0 0 0,0 1 0 0 0,0 0 0 0 0,0 0 0 0 0,-1-1 0 0 0,0 1-1 0 0,-1 0 1 0 0,1 4-99 0 0,-1-7-31 0 0,0-1-1 0 0,-1 1 1 0 0,1 0-1 0 0,0 0 1 0 0,-1 0-1 0 0,0 0 1 0 0,0-1 0 0 0,0 1-1 0 0,0 0 1 0 0,0-1-1 0 0,-1 1 1 0 0,1-1-1 0 0,-1 1 1 0 0,1-1-1 0 0,-1 0 1 0 0,0 0-1 0 0,0 0 1 0 0,0 0-1 0 0,0 0 1 0 0,0 0-1 0 0,-1 0 1 0 0,-1 1 31 0 0,-12 7-4431 0 0,-2 1-1559 0 0</inkml:trace>
  <inkml:trace contextRef="#ctx0" brushRef="#br0" timeOffset="200264.655">1018 405 11200 0 0,'0'0'256'0'0,"4"-16"709"0"0,-4 13-747 0 0,0-1-1 0 0,1 1 1 0 0,-1 0 0 0 0,1 0 0 0 0,0 0-1 0 0,0 0 1 0 0,0 0 0 0 0,0 0-1 0 0,0 0 1 0 0,1 0 0 0 0,0 0 0 0 0,-1 0-1 0 0,1 1 1 0 0,0-1 0 0 0,0 1-1 0 0,0-1 1 0 0,1 0-218 0 0,-2 3 284 0 0,-1 0-11 0 0,0 0-220 0 0,0 0-1 0 0,0 0 1 0 0,0 0-1 0 0,0 0 1 0 0,0 0-1 0 0,0 0 1 0 0,0 0-1 0 0,0 0 1 0 0,0 0-1 0 0,0 0 0 0 0,0 1 1 0 0,0-1-1 0 0,0 0 1 0 0,0 0-1 0 0,0 0 1 0 0,0 0-1 0 0,0 0 1 0 0,1 0-1 0 0,-1 0 0 0 0,0 0 1 0 0,0 0-1 0 0,0 0 1 0 0,0 0-1 0 0,0 0 1 0 0,0 0-1 0 0,0 0 1 0 0,0 0-1 0 0,0 0 1 0 0,0 0-1 0 0,0 0 0 0 0,0 0 1 0 0,0 0-1 0 0,0 0 1 0 0,0 0-1 0 0,0 0 1 0 0,0 0-1 0 0,1 0 1 0 0,-1 0-1 0 0,0 0 0 0 0,0 0 1 0 0,0 0-1 0 0,0 0 1 0 0,0 0-1 0 0,0 0 1 0 0,0 0-1 0 0,0 0 1 0 0,0 0-1 0 0,0 0 1 0 0,0 0-1 0 0,0 0 0 0 0,0 0 1 0 0,0 0-1 0 0,0 0 1 0 0,0 0-1 0 0,1 0 1 0 0,-1 0-1 0 0,0 0 1 0 0,0 0-1 0 0,0 0 0 0 0,0 0 1 0 0,0 0-1 0 0,0 0 1 0 0,0-1-1 0 0,0 1-52 0 0,4 6 1123 0 0,-3 1-1018 0 0,0 1-1 0 0,0-1 0 0 0,-1 1 0 0 0,1-1 0 0 0,-2 1 0 0 0,1-1 1 0 0,-1 0-1 0 0,0 1 0 0 0,-1-1 0 0 0,0 0 0 0 0,0 0 0 0 0,0 0-104 0 0,-2 4 50 0 0,2 0-1 0 0,-1 1 0 0 0,2-1 0 0 0,-1 0 0 0 0,1 2-49 0 0,1-10 6 0 0,0 1 0 0 0,0-1 0 0 0,-1 0 0 0 0,0 1-1 0 0,1-1 1 0 0,-1 0 0 0 0,-1 3-6 0 0,-1 0-14 0 0,2 0 0 0 0,-1 0 1 0 0,1 0-1 0 0,0 0 0 0 0,0 0 0 0 0,1 0 0 0 0,-1 7 14 0 0,2-4-35 0 0,-1-7-3077 0 0,1-1-3318 0 0,7-1 792 0 0</inkml:trace>
  <inkml:trace contextRef="#ctx0" brushRef="#br0" timeOffset="200588.142">1296 259 13184 0 0,'0'0'298'0'0,"-9"-2"852"0"0,7 3-1098 0 0,-1-1 1 0 0,1 1-1 0 0,0 1 1 0 0,0-1 0 0 0,0 0-1 0 0,0 1 1 0 0,0-1-1 0 0,0 1 1 0 0,1-1 0 0 0,-1 1-1 0 0,0 0 1 0 0,1 0 0 0 0,-1 0-53 0 0,-18 27 812 0 0,16-23-633 0 0,1 0 0 0 0,0 0 0 0 0,0 1 0 0 0,0-1 1 0 0,1 1-1 0 0,-1 5-179 0 0,2-9 26 0 0,1 0 0 0 0,0 0 0 0 0,0 0 0 0 0,0 0 0 0 0,0-1 0 0 0,0 1 0 0 0,0 0 0 0 0,1 0 0 0 0,-1 0 0 0 0,1 0 0 0 0,0-1 0 0 0,0 1 0 0 0,0 0 0 0 0,0-1 0 0 0,1 1 0 0 0,-1-1 0 0 0,1 1 0 0 0,0-1-26 0 0,2 5 72 0 0,1-1 0 0 0,0 0 0 0 0,1 0 0 0 0,-1 0 0 0 0,1-1 0 0 0,0 0 0 0 0,1 0 0 0 0,-1 0 0 0 0,1-1 0 0 0,0 0 0 0 0,0-1 0 0 0,0 1 0 0 0,3 0-72 0 0,-8-3 50 0 0,1 0-1 0 0,0 0 0 0 0,0 0 0 0 0,0 0 0 0 0,-1 1 0 0 0,1 0 0 0 0,-1-1 1 0 0,1 1-1 0 0,-1 0 0 0 0,0 0 0 0 0,0 0 0 0 0,0 1 0 0 0,0-1 0 0 0,1 1-49 0 0,-3-2 5 0 0,0-1 0 0 0,1 1-1 0 0,-1-1 1 0 0,0 0 0 0 0,0 1-1 0 0,1-1 1 0 0,-1 1 0 0 0,0-1-1 0 0,0 1 1 0 0,0-1 0 0 0,0 1-1 0 0,0-1 1 0 0,0 1 0 0 0,0-1 0 0 0,0 1-1 0 0,0-1 1 0 0,0 1 0 0 0,0-1-1 0 0,0 1 1 0 0,0-1 0 0 0,0 0-1 0 0,0 1 1 0 0,0-1 0 0 0,0 1-1 0 0,-1-1 1 0 0,1 1 0 0 0,0-1-1 0 0,0 1-4 0 0,-1 1 28 0 0,0 1 20 0 0,0 0 0 0 0,0 0 0 0 0,0 0 0 0 0,0 0 1 0 0,-1 0-1 0 0,1 0 0 0 0,-1-1 0 0 0,0 1 0 0 0,0 0 0 0 0,0-1 0 0 0,0 1 0 0 0,0-1 0 0 0,-2 1-48 0 0,-15 13-1039 0 0,-2-3-4204 0 0,7-7-690 0 0</inkml:trace>
  <inkml:trace contextRef="#ctx0" brushRef="#br0" timeOffset="200879.728">1187 225 11952 0 0,'0'0'266'0'0,"5"-6"761"0"0,23-9-654 0 0,-11 7 883 0 0,-12 7-1015 0 0,0 2 0 0 0,1-1 0 0 0,-1 1-1 0 0,1-1 1 0 0,-1 1 0 0 0,0 1 0 0 0,0-1-1 0 0,1 1 1 0 0,-1 0 0 0 0,0 0 0 0 0,-1 1 0 0 0,4 1-241 0 0,25 10 155 0 0,-9-5 49 0 0,-9-2-1645 0 0,-4-4-2600 0 0,-2 1-1392 0 0</inkml:trace>
  <inkml:trace contextRef="#ctx0" brushRef="#br0" timeOffset="201087.613">1430 239 10832 0 0,'-6'7'302'0'0,"0"0"1"0"0,0 0-1 0 0,1 0 1 0 0,0 1-1 0 0,1 0 1 0 0,-1 0-1 0 0,1 0 1 0 0,1 1-1 0 0,0-1 1 0 0,0 1-303 0 0,-1 2 541 0 0,1 0 0 0 0,0-1 0 0 0,0 1 0 0 0,1 0 0 0 0,0 9-541 0 0,1-14 100 0 0,1 0 0 0 0,1 0 0 0 0,-1 0 0 0 0,1 0 0 0 0,0 1 1 0 0,0-1-1 0 0,0-1 0 0 0,1 1 0 0 0,0 0 0 0 0,1 0 0 0 0,0 1-100 0 0,-3-6 28 0 0,1 1-1 0 0,-1-1 0 0 0,1 1 0 0 0,0-1 0 0 0,0 1 0 0 0,0-1 0 0 0,0 1 0 0 0,0-1 0 0 0,0 1 0 0 0,0-1 0 0 0,1 0 0 0 0,-1 0 0 0 0,0 0 1 0 0,1 0-1 0 0,-1 0 0 0 0,0 0 0 0 0,1 0 0 0 0,0 0 0 0 0,-1 0 0 0 0,1-1 0 0 0,-1 1 0 0 0,1-1 0 0 0,0 1 0 0 0,-1-1 0 0 0,1 0 0 0 0,1 1-27 0 0,5 0 70 0 0,-1 0 0 0 0,1-1-1 0 0,-1 1 1 0 0,1-1-1 0 0,-1-1 1 0 0,1 0-1 0 0,0 0 1 0 0,-1 0 0 0 0,0-1-1 0 0,1 0 1 0 0,-1 0-1 0 0,0-1 1 0 0,3-1-70 0 0,4-3 69 0 0,0-1 0 0 0,-1 0 1 0 0,0-1-1 0 0,0 0 0 0 0,-1-1 0 0 0,0 0-69 0 0,-6 4 30 0 0,-1 1-1 0 0,0-1 0 0 0,0 0 0 0 0,0 0 1 0 0,-1-1-1 0 0,0 1 0 0 0,0-1 1 0 0,0 0-1 0 0,-1 0 0 0 0,1-3-29 0 0,-3 7 0 0 0,0-1 0 0 0,0 1 0 0 0,0-1 0 0 0,0 1 0 0 0,-1-1 0 0 0,1 1 0 0 0,-1-1 0 0 0,0 0 0 0 0,0 1 0 0 0,0-1 0 0 0,-1 1 0 0 0,1-1 0 0 0,-1 1 0 0 0,0-1 0 0 0,0 1 0 0 0,0-1 0 0 0,0 1 0 0 0,-1-1-1 0 0,1 1 1 0 0,-1 0 0 0 0,0 0 0 0 0,-2-3 0 0 0,2 4-48 0 0,0 0-1 0 0,-1 0 1 0 0,1 0-1 0 0,-1 0 1 0 0,1 0-1 0 0,-1 0 0 0 0,0 1 1 0 0,0 0-1 0 0,0-1 1 0 0,0 1-1 0 0,0 0 1 0 0,0 0-1 0 0,0 1 0 0 0,0-1 1 0 0,0 1-1 0 0,-1-1 1 0 0,1 1-1 0 0,0 0 1 0 0,0 0-1 0 0,-2 1 49 0 0,-7 0-365 0 0,1 0 0 0 0,0 1 0 0 0,-1 1-1 0 0,1 0 1 0 0,0 0 365 0 0,-20 11-1894 0 0,21-9 1230 0 0</inkml:trace>
  <inkml:trace contextRef="#ctx0" brushRef="#br0" timeOffset="201655.24">1920 339 12320 0 0,'-6'11'944'0'0,"-3"4"-596"0"0,2 0 0 0 0,0 0 1 0 0,1 1-1 0 0,0 0 0 0 0,1 0 1 0 0,1 0-1 0 0,1 1 0 0 0,-1 6-348 0 0,4-22 68 0 0,0 0 1 0 0,0 0-1 0 0,-1 0 0 0 0,1 0 0 0 0,0 0 1 0 0,0 0-1 0 0,0 0 0 0 0,0 0 0 0 0,1 1 0 0 0,-1-1 1 0 0,0 0-1 0 0,0 0 0 0 0,1 0 0 0 0,-1 0 1 0 0,1 0-1 0 0,-1 0 0 0 0,1 0-68 0 0,4 0 1276 0 0,4-9-745 0 0,-6 3-400 0 0,0-1 1 0 0,0 0-1 0 0,0 0 1 0 0,0 0-1 0 0,-1 0 0 0 0,0-1 1 0 0,1-5-132 0 0,5-14-18 0 0,4-11-87 0 0,3-15 105 0 0,7-26-139 0 0,-19 68 87 0 0,-3 9 44 0 0,0 0-1 0 0,0 0 1 0 0,1-1-1 0 0,-1 1 1 0 0,0 0-1 0 0,1 0 0 0 0,-1 0 1 0 0,1 0-1 0 0,-1 0 1 0 0,1-1-1 0 0,0 1 1 0 0,-1 0-1 0 0,1 0 0 0 0,0 0 9 0 0,0 1-85 0 0,-1 0-34 0 0,9 8-85 0 0,-2 4 305 0 0,0-1 0 0 0,0 1-1 0 0,-1 0 1 0 0,0 1-1 0 0,-1-1 1 0 0,-1 1-1 0 0,0 1-100 0 0,13 30 240 0 0,-17-43-173 0 0,0-1 10 0 0,4 3 70 0 0,-3-3-137 0 0,-1 1 0 0 0,0-1 0 0 0,0 0 0 0 0,0 0 0 0 0,0 1 1 0 0,0-1-1 0 0,0 0 0 0 0,1 0 0 0 0,-1 0 0 0 0,0 0 0 0 0,0 1 0 0 0,0-1 0 0 0,1 0 0 0 0,-1 0 0 0 0,0 0 0 0 0,0 0 0 0 0,1 0 0 0 0,-1 1 0 0 0,0-1 1 0 0,0 0-1 0 0,1 0 0 0 0,-1 0 0 0 0,0 0 0 0 0,0 0 0 0 0,1 0 0 0 0,-1 0 0 0 0,0 0 0 0 0,0 0 0 0 0,1 0 0 0 0,-1 0 0 0 0,0 0 0 0 0,0 0 1 0 0,1 0-1 0 0,-1 0 0 0 0,0 0 0 0 0,0 0 0 0 0,1-1 0 0 0,-1 1 0 0 0,0 0 0 0 0,0 0 0 0 0,0 0 0 0 0,1 0 0 0 0,-1 0 0 0 0,0-1 0 0 0,0 1-10 0 0,3-3 36 0 0,0 0-1 0 0,-1-1 1 0 0,1 1-1 0 0,-1-1 0 0 0,0 1 1 0 0,0-1-1 0 0,0 0 1 0 0,-1 0-1 0 0,2-3-35 0 0,12-56 80 0 0,-10 43-251 0 0,-1 0-1 0 0,7-12 172 0 0,-8 22-87 0 0,-2 5 56 0 0,1 1 0 0 0,-1-1 1 0 0,1 1-1 0 0,0-1 0 0 0,0 1 1 0 0,1 0-1 0 0,-1 0 0 0 0,1 0 0 0 0,0 0 1 0 0,0 0-1 0 0,4-3 31 0 0,-7 7-80 0 0,2 1 88 0 0,0 0 1 0 0,-1 0-1 0 0,0 0 0 0 0,1 0 1 0 0,-1 1-1 0 0,1-1 0 0 0,-1 0 0 0 0,0 1 1 0 0,0-1-1 0 0,0 1 0 0 0,0 0-8 0 0,2 1 30 0 0,2 6 105 0 0,0-1 0 0 0,0 1-1 0 0,-1 0 1 0 0,0 1-1 0 0,0-1 1 0 0,-1 1 0 0 0,0 2-135 0 0,-1-6 83 0 0,2 12 309 0 0,0 1 0 0 0,-1 0 1 0 0,0 10-393 0 0,0 4 329 0 0,-3-24-284 0 0,0 0-1 0 0,-1 0 0 0 0,0-1 0 0 0,0 1 1 0 0,-1 0-1 0 0,0-1 0 0 0,-1 1-44 0 0,1 1 26 0 0,-4 0-1573 0 0,0-6-3809 0 0,0-3-1712 0 0</inkml:trace>
  <inkml:trace contextRef="#ctx0" brushRef="#br0" timeOffset="202013.5">2522 81 12032 0 0,'0'0'356'0'0,"0"0"-8"0"0,0 0-136 0 0,0 0 262 0 0,0 0 138 0 0,0 15 1282 0 0,0-8-1469 0 0,0-1-30 0 0,0-1 0 0 0,0 1 0 0 0,0 0 0 0 0,1 0-1 0 0,1 4-394 0 0,-1-5 197 0 0,-1 1 0 0 0,1-1 0 0 0,-2 1 1 0 0,1-1-1 0 0,0 0 0 0 0,-1 1 0 0 0,0-1 0 0 0,0 0 0 0 0,-1 0 0 0 0,0 0 0 0 0,0 2-197 0 0,-5 17 527 0 0,0 20 301 0 0,6-29-570 0 0,-2 0 0 0 0,0 0-1 0 0,-2 4-257 0 0,-14 46 394 0 0,-5 16-225 0 0,19-63-129 0 0,5-16-97 0 0,0 0 0 0 0,0 0 1 0 0,0 0-1 0 0,-1 0 0 0 0,1 0 0 0 0,-1 0 1 0 0,0 0-1 0 0,1 0 0 0 0,-1-1 1 0 0,0 1-1 0 0,0 0 0 0 0,0 0 1 0 0,0-1-1 0 0,-1 1 0 0 0,1-1 1 0 0,0 1-1 0 0,-1-1 57 0 0,1 0-677 0 0,-1 1 850 0 0,1-2-7393 0 0,1-5 938 0 0</inkml:trace>
  <inkml:trace contextRef="#ctx0" brushRef="#br0" timeOffset="202336.769">2557 0 13792 0 0,'0'0'400'0'0,"0"0"0"0"0,8 7-240 0 0,-5-4 97 0 0,-1 0 1 0 0,-1 0-1 0 0,1 1 1 0 0,0-1-1 0 0,-1 0 0 0 0,0 1 1 0 0,1-1-1 0 0,-1 1 1 0 0,0 1-258 0 0,5 34 2001 0 0,-3-8-1118 0 0,-2-1 0 0 0,-1 1 0 0 0,-1-1 0 0 0,-2 3-883 0 0,-5 24 493 0 0,-11 38-493 0 0,13-80-34 0 0,-1 4-660 0 0,-8-19-3971 0 0,14 0-1925 0 0</inkml:trace>
  <inkml:trace contextRef="#ctx0" brushRef="#br0" timeOffset="202622.073">2467 223 14896 0 0,'0'0'54'0'0,"-1"0"1"0"0,1 0 0 0 0,0 0 0 0 0,0 0 0 0 0,0-1 0 0 0,0 1 0 0 0,0 0-1 0 0,0 0 1 0 0,0 0 0 0 0,0 0 0 0 0,0 0 0 0 0,0 0 0 0 0,0 0 0 0 0,0 0-1 0 0,0 0 1 0 0,0 0 0 0 0,0 0 0 0 0,0-1 0 0 0,0 1 0 0 0,0 0 0 0 0,0 0-1 0 0,0 0 1 0 0,0 0 0 0 0,0 0 0 0 0,0 0 0 0 0,0 0 0 0 0,0 0 0 0 0,0 0-1 0 0,0 0 1 0 0,0 0 0 0 0,0-1 0 0 0,0 1 0 0 0,0 0 0 0 0,1 0 0 0 0,-1 0-1 0 0,0 0 1 0 0,0 0 0 0 0,0 0 0 0 0,0 0 0 0 0,0 0 0 0 0,0 0 0 0 0,0 0-1 0 0,0 0 1 0 0,0 0 0 0 0,0 0 0 0 0,0 0 0 0 0,0 0 0 0 0,0 0 0 0 0,1 0-1 0 0,-1 0 1 0 0,0 0 0 0 0,0 0 0 0 0,0 0 0 0 0,0 0 0 0 0,0 0 0 0 0,0 0-55 0 0,9-2 913 0 0,11 1-337 0 0,22 2 426 0 0,4 0-1072 0 0,-15-3-5459 0 0,-19 2-859 0 0</inkml:trace>
  <inkml:trace contextRef="#ctx0" brushRef="#br0" timeOffset="202902.941">2825 123 15176 0 0,'0'0'340'0'0,"0"0"50"0"0,0 0 26 0 0,0 0-44 0 0,2-1-241 0 0,29-12 752 0 0,-26 11-601 0 0,0-1-1 0 0,1 1 1 0 0,-1 0 0 0 0,1 0-1 0 0,-1 0 1 0 0,1 1-1 0 0,4-1-281 0 0,32-4 1484 0 0,-25 4-545 0 0,-1 0 0 0 0,14 0-939 0 0,-30 2 6 0 0,1 0 0 0 0,-1 0 0 0 0,1 0 0 0 0,-1 0 1 0 0,1 0-1 0 0,-1 0 0 0 0,1 0 0 0 0,-1 0 0 0 0,0 0 1 0 0,1 0-1 0 0,-1 1 0 0 0,1-1 0 0 0,-1 0 0 0 0,1 0 1 0 0,-1 0-1 0 0,0 1 0 0 0,1-1 0 0 0,-1 0 0 0 0,1 0 0 0 0,-1 1 1 0 0,0-1-1 0 0,1 0 0 0 0,-1 1 0 0 0,0-1 0 0 0,0 0 1 0 0,1 1-1 0 0,-1-1 0 0 0,0 1 0 0 0,0-1 0 0 0,1 1 1 0 0,-1-1-1 0 0,0 0 0 0 0,0 1 0 0 0,0-1 0 0 0,0 1 1 0 0,0-1-1 0 0,0 1 0 0 0,0-1 0 0 0,0 1 0 0 0,0-1 0 0 0,0 1 1 0 0,0-1-1 0 0,0 0 0 0 0,0 1 0 0 0,0-1 0 0 0,0 1-6 0 0,-1 1 7 0 0,1 1-1 0 0,-1-1 0 0 0,0 0 0 0 0,0 0 1 0 0,0 0-1 0 0,0 0 0 0 0,0 0 0 0 0,-1 1-6 0 0,-13 16 167 0 0,-2 0-1 0 0,-9 7-166 0 0,-15 17 19 0 0,7-6-320 0 0,-10 5 301 0 0,13-11-323 0 0,-22 25 323 0 0,52-54 7 0 0,-1 0 0 0 0,1 1 0 0 0,0-1 0 0 0,-1 0 0 0 0,1 1-1 0 0,0-1 1 0 0,0 0 0 0 0,1 1 0 0 0,-1 1-7 0 0,-1 0 2 0 0,2-4 0 0 0,0 1 1 0 0,0-1-1 0 0,0 1 0 0 0,0 0 0 0 0,1-1 0 0 0,-1 1 0 0 0,0 0 0 0 0,0-1 1 0 0,0 1-1 0 0,0-1 0 0 0,1 1 0 0 0,-1 0 0 0 0,0-1 0 0 0,0 1 0 0 0,1-1 0 0 0,-1 1 1 0 0,1-1-1 0 0,-1 1 0 0 0,0-1 0 0 0,1 1 0 0 0,-1-1 0 0 0,1 1 0 0 0,-1-1 1 0 0,1 0-1 0 0,-1 1 0 0 0,1-1 0 0 0,0 0 0 0 0,-1 1 0 0 0,1-1 0 0 0,-1 0 1 0 0,1 0-1 0 0,0 0 0 0 0,-1 1 0 0 0,1-1 0 0 0,-1 0 0 0 0,1 0 0 0 0,0 0 1 0 0,-1 0-1 0 0,2 0-2 0 0,1 1 103 0 0,3 0-10 0 0,1 0-1 0 0,-1 0 1 0 0,0 0-1 0 0,1-1 1 0 0,-1 0-1 0 0,1 0 1 0 0,-1-1 0 0 0,1 0-1 0 0,-1 0 1 0 0,0 0-1 0 0,3-2-92 0 0,2 1 38 0 0,-1 0-1 0 0,1 1 1 0 0,6 0-38 0 0,2 0 206 0 0,0-1 1 0 0,2-1-207 0 0,19-1 291 0 0,55 0-1070 0 0,-94 4-318 0 0,-1 0-1361 0 0,0 0-5221 0 0</inkml:trace>
  <inkml:trace contextRef="#ctx0" brushRef="#br0" timeOffset="203195.083">2765 328 16671 0 0,'0'0'382'0'0,"0"0"54"0"0,8-3 421 0 0,55-13 156 0 0,-57 15-767 0 0,-1 0 0 0 0,1 0-1 0 0,0 0 1 0 0,-1 1 0 0 0,1 0 0 0 0,4 1-246 0 0,1-1 335 0 0,113-4 1714 0 0,-76 2-2766 0 0,-1-2-1 0 0,36-8 718 0 0,-66 8-2290 0 0,1-1-4883 0 0</inkml:trace>
  <inkml:trace contextRef="#ctx0" brushRef="#br2" timeOffset="28163.535">7467 300 9648 0 0,'4'-14'724'0'0,"5"-16"-265"0"0,-8 28-89 0 0,1-1 0 0 0,0 1 1 0 0,-1-1-1 0 0,1 1 0 0 0,0-1 1 0 0,0 1-1 0 0,0 0 0 0 0,0 0 1 0 0,0 0-1 0 0,1 0 0 0 0,-1 1 1 0 0,1-1-1 0 0,1 0-370 0 0,-2 1 86 0 0,0 1 1 0 0,0-1-1 0 0,0 1 1 0 0,0 0-1 0 0,0 0 1 0 0,0 0-1 0 0,0 0 1 0 0,0 0-1 0 0,0 0 1 0 0,0 1-1 0 0,0-1 1 0 0,0 1-1 0 0,0-1 1 0 0,0 1-1 0 0,0 0 1 0 0,0 0-87 0 0,5 1 290 0 0,0 0-175 0 0,-1 1-1 0 0,1-1 0 0 0,-1 1 0 0 0,0 1 1 0 0,0-1-1 0 0,0 1 0 0 0,-1 0 0 0 0,1 1 0 0 0,-1-1 1 0 0,0 1-1 0 0,4 4-114 0 0,5 8 67 0 0,0 0 1 0 0,-1 1-1 0 0,0 1-67 0 0,-8-12 10 0 0,0 1 1 0 0,-1 0-1 0 0,0 0 0 0 0,0 1 0 0 0,0-1 1 0 0,-1 1-1 0 0,-1-1 0 0 0,1 1 0 0 0,-1 0 1 0 0,-1 0-1 0 0,0 0 0 0 0,0 1 0 0 0,-1-1 1 0 0,0 0-1 0 0,0 0 0 0 0,-1 0 0 0 0,0 0 1 0 0,-1 0-1 0 0,-1 3-10 0 0,-1 2 59 0 0,0 0 1 0 0,-1-1 0 0 0,0 1 0 0 0,-1-1-1 0 0,-1 0 1 0 0,0-1 0 0 0,-1 1 0 0 0,0-1-1 0 0,-1-1 1 0 0,-8 9-60 0 0,16-19 53 0 0,1-1 14 0 0,0 0 10 0 0,0 0 3 0 0,0 0 0 0 0,0 0 0 0 0,0 0 0 0 0,0 0 0 0 0,0 0 0 0 0,0 0 0 0 0,0 0 0 0 0,0-19 11 0 0,4-1-775 0 0,-5 12-4764 0 0,-2 2-726 0 0</inkml:trace>
  <inkml:trace contextRef="#ctx0" brushRef="#br2" timeOffset="29009.038">7533 286 6848 0 0,'0'0'157'0'0,"0"0"23"0"0,0-1 11 0 0,0-4-31 0 0,0 4 47 0 0,0 0-1 0 0,0 0 1 0 0,0-1 0 0 0,0 1 0 0 0,0 0 0 0 0,-1 0-1 0 0,1-1 1 0 0,0 1 0 0 0,-1 0 0 0 0,1 0 0 0 0,-1-1 0 0 0,1 1-207 0 0,-1 1 126 0 0,1-1 0 0 0,0 1 1 0 0,0 0-1 0 0,0 0 0 0 0,-1 0 0 0 0,1 0 1 0 0,0-1-1 0 0,0 1 0 0 0,0 0 1 0 0,-1 0-1 0 0,1 0 0 0 0,0 0 1 0 0,0 0-1 0 0,-1 0 0 0 0,1 0 1 0 0,0-1-1 0 0,0 1 0 0 0,-1 0 1 0 0,1 0-1 0 0,0 0 0 0 0,0 0 1 0 0,-1 0-1 0 0,1 0 0 0 0,0 0 1 0 0,0 1-1 0 0,-1-1 0 0 0,1 0 0 0 0,0 0 1 0 0,0 0-1 0 0,-1 0 0 0 0,1 0 1 0 0,0 0-127 0 0,-3 2 641 0 0,0 0-1 0 0,1 0 1 0 0,-1 0 0 0 0,1 0 0 0 0,0 1 0 0 0,-1-1-1 0 0,1 1-640 0 0,-2 1-1136 0 0,-45 55 2120 0 0,34-39-651 0 0,-1-1 0 0 0,-1 0-1 0 0,-10 8-332 0 0,-1-3 216 0 0,2 0-1 0 0,1 2 0 0 0,1 1 1 0 0,-11 16-216 0 0,14-16 99 0 0,15-20-53 0 0,-1 1 0 0 0,1 0-1 0 0,1 1 1 0 0,0-1 0 0 0,-4 8-46 0 0,7-11 66 0 0,1-4 14 0 0,1-1 7 0 0,12-13 282 0 0,104-113 447 0 0,-85 93-728 0 0,4-8-273 0 0,30-45 185 0 0,-9 10-127 0 0,-53 72 127 0 0,-3 3-1 0 0,1-1 0 0 0,0 1 1 0 0,-1 0-1 0 0,1 0 0 0 0,0 0 0 0 0,0-1 0 0 0,0 1 0 0 0,0 0 0 0 0,0 1 0 0 0,0-1 1 0 0,0 0-1 0 0,1 0 1 0 0,-1 0-59 0 0,-1 2 35 0 0,1 1 0 0 0,-1-1-1 0 0,1 1 1 0 0,-1-1 0 0 0,1 1 0 0 0,0-1 0 0 0,-1 0 0 0 0,1 1-1 0 0,0-1 1 0 0,0 1 24 0 0,7 13-41 0 0,-4 16-27 0 0,-2-16 31 0 0,1 0 1 0 0,0 0-1 0 0,0-1 0 0 0,2 1 1 0 0,0-1-1 0 0,1 3 37 0 0,7 12-33 0 0,5 11 208 0 0,19 18-166 0 0,-22-38 34 0 0,-2 1 0 0 0,-1 0 0 0 0,5 11-43 0 0,-17-30 3 0 0,1-1 1 0 0,0 0-1 0 0,-1 1 0 0 0,0-1 0 0 0,1 1 0 0 0,-1-1 0 0 0,0 1 0 0 0,1-1 0 0 0,-1 1 0 0 0,0-1 1 0 0,0 1-1 0 0,0-1 0 0 0,-1 1 0 0 0,1-1 0 0 0,0 0 0 0 0,-1 1 0 0 0,1-1 0 0 0,0 1 0 0 0,-1-1 0 0 0,0 1 1 0 0,0 0-4 0 0,0 0 22 0 0,0-1 0 0 0,-1 1 1 0 0,0 0-1 0 0,1 0 1 0 0,-1-1-1 0 0,0 1 1 0 0,0-1-1 0 0,0 1 0 0 0,0-1 1 0 0,0 0-1 0 0,0 0 1 0 0,-2 1-23 0 0,-5 2 94 0 0,-1-1 1 0 0,0 0-1 0 0,0-1 1 0 0,0 0-1 0 0,-9 0-94 0 0,-14 2 126 0 0,-8 1 147 0 0,1-1 1 0 0,-39-3-274 0 0,41-3 167 0 0,13 2-63 0 0,1-1-1 0 0,-1-1 1 0 0,0-2 0 0 0,1 0 0 0 0,-1-2-104 0 0,24 5 1 0 0,0 1 1 0 0,-1 0-1 0 0,1-1 0 0 0,0 0 1 0 0,0 1-1 0 0,0-1 1 0 0,0 0-1 0 0,0 1 1 0 0,-1-1-1 0 0,2 0 1 0 0,-1 0-1 0 0,-1-1-1 0 0,1 2 4 0 0,1-1 13 0 0,6-10-533 0 0,1 6-28 0 0,-1 1 0 0 0,1 0 0 0 0,0 0 0 0 0,6-2 544 0 0,16-5-6110 0 0,-7 3-283 0 0</inkml:trace>
  <inkml:trace contextRef="#ctx0" brushRef="#br2" timeOffset="29465.922">7851 408 13648 0 0,'0'0'306'0'0,"0"0"46"0"0,0-7 472 0 0,0-18-417 0 0,0 24 25 0 0,11-7 1766 0 0,-7 9-2096 0 0,0-1-1 0 0,0 1 0 0 0,0 0 0 0 0,0 0 0 0 0,0 1 0 0 0,0-1 0 0 0,0 1 0 0 0,0 0 0 0 0,-1 0 0 0 0,1 1 1 0 0,-1-1-1 0 0,1 0 0 0 0,-1 1 0 0 0,0 0 0 0 0,2 3-101 0 0,6 5 105 0 0,-1 0 0 0 0,-1 1 0 0 0,8 11-105 0 0,-11-13 4 0 0,0 1 0 0 0,0 0 0 0 0,-1 0 0 0 0,0 0 0 0 0,-1 0 0 0 0,-1 1 0 0 0,0 0 0 0 0,0 0 0 0 0,-1 0 0 0 0,0 0 0 0 0,-1 0 0 0 0,-1 0 0 0 0,0 0 0 0 0,-1 1 0 0 0,0-1 0 0 0,0 0 0 0 0,-2 0 0 0 0,1 0 0 0 0,-1-1 0 0 0,-1 2-4 0 0,2-9 25 0 0,1 0 0 0 0,-1-1 0 0 0,1 1 0 0 0,-1-1 0 0 0,0 1 0 0 0,0-1 0 0 0,-1 1 0 0 0,1-1 0 0 0,-1 0 0 0 0,0 0 0 0 0,1 0 0 0 0,-1-1 0 0 0,0 1 0 0 0,-1-1 0 0 0,1 1-1 0 0,0-1 1 0 0,-2 0-25 0 0,4-1 75 0 0,1-1-3 0 0,0 0 5 0 0,0 0 3 0 0,0-11 149 0 0,2 0-1 0 0,0 1 0 0 0,0-1 1 0 0,0 0-1 0 0,2 1 0 0 0,-1 0 0 0 0,2-3-228 0 0,-4 11 18 0 0,30-72 1468 0 0,29-50-1486 0 0,-35 75 281 0 0,-20 38-247 0 0,0-1 0 0 0,-1 0 0 0 0,0-1 0 0 0,-1 1-1 0 0,0-1 1 0 0,-1 1 0 0 0,-1-1 0 0 0,0 0 0 0 0,0 0 0 0 0,-1 0 0 0 0,-1 0 0 0 0,0 1 0 0 0,-1-1 0 0 0,-1 0-34 0 0,3 8-75 0 0,0 5-54 0 0,0 0-149 0 0,0 0-66 0 0,0 0-9 0 0,0 0-158 0 0,-1 1-55 0 0,1 1 0 0 0,-1 0 0 0 0,1 0 0 0 0,0 0 0 0 0,0-1 0 0 0,0 1 0 0 0,0 0 0 0 0,0 0 0 0 0,0 0 566 0 0,2 10-6681 0 0</inkml:trace>
  <inkml:trace contextRef="#ctx0" brushRef="#br2" timeOffset="30386.698">8253 622 11072 0 0,'0'0'324'0'0,"0"0"-3"0"0,0 0-166 0 0,0 0 49 0 0,0 0 41 0 0,0 0 10 0 0,0 0 11 0 0,0 0 45 0 0,1 1 17 0 0,1 5-86 0 0,0 0 0 0 0,-1 0 0 0 0,0-1 0 0 0,0 1 0 0 0,0 0 0 0 0,0 0 0 0 0,-1 1 0 0 0,-1 3-242 0 0,-5 55 1070 0 0,1-26-586 0 0,-8 67 1140 0 0,8-87-1428 0 0,0 11 140 0 0,5-29-248 0 0,0-1 12 0 0,0 0 52 0 0,0 0 28 0 0,0 0 4 0 0,0 0-17 0 0,0 0-72 0 0,0 0-23 0 0,0 0 18 0 0,2-1-49 0 0,0-1 0 0 0,0 1 0 0 0,0-1 0 0 0,0 0-1 0 0,0 1 1 0 0,0-1 0 0 0,0-1-41 0 0,4-3 60 0 0,0-1-41 0 0,1 1 1 0 0,-1-2-1 0 0,5-6-19 0 0,0-1 84 0 0,4-5 28 0 0,-13 16-113 0 0,0 0-1 0 0,1 0 1 0 0,0 0-1 0 0,0 0 1 0 0,0 1-1 0 0,0-1 0 0 0,0 1 1 0 0,1 0-1 0 0,-1 0 1 0 0,1 0-1 0 0,0 0 1 0 0,2-1 1 0 0,-5 4-4 0 0,0 0 0 0 0,0 0 0 0 0,0 0 0 0 0,0 0 0 0 0,0 0 0 0 0,0 0 0 0 0,0 0 0 0 0,-1 1 0 0 0,1-1 0 0 0,0 0 0 0 0,0 0 0 0 0,0 1 0 0 0,0-1 0 0 0,0 0 0 0 0,-1 1 0 0 0,1-1 0 0 0,0 1 0 0 0,0-1 0 0 0,-1 1 0 0 0,1-1 0 0 0,0 1 0 0 0,-1 0 0 0 0,1-1 0 0 0,0 1 0 0 0,-1 0 0 0 0,1-1 0 0 0,-1 1 0 0 0,1 0 0 0 0,-1 0 0 0 0,0 0 0 0 0,1 0 0 0 0,-1 0 4 0 0,12 28 10 0 0,-10-17-12 0 0,0 0-1 0 0,-1 0 1 0 0,-1 0-1 0 0,1 0 1 0 0,-2 4 2 0 0,0-4 30 0 0,1 0 0 0 0,1 1 0 0 0,0-1 0 0 0,0 0 0 0 0,2 0-30 0 0,-3-11-33 0 0,0 0 0 0 0,0 0-1 0 0,0 0 1 0 0,1 0 0 0 0,-1 0 0 0 0,0 0 0 0 0,1-1 0 0 0,-1 1 0 0 0,1 0 0 0 0,-1 0 0 0 0,1-1 0 0 0,-1 1 0 0 0,1 0-1 0 0,0 0 1 0 0,-1-1 0 0 0,1 1 0 0 0,0-1 0 0 0,-1 1 0 0 0,1-1 0 0 0,0 1 0 0 0,0-1 0 0 0,-1 1 0 0 0,1-1 0 0 0,0 1-1 0 0,0-1 1 0 0,0 0 0 0 0,0 0 0 0 0,0 0 0 0 0,0 1 0 0 0,0-1 0 0 0,-1 0 0 0 0,2 0 33 0 0,1 0-354 0 0,-1-1 1 0 0,1 1-1 0 0,0-1 0 0 0,0 1 1 0 0,0-1-1 0 0,-1 0 0 0 0,3-1 354 0 0,-2 1-209 0 0,8-5-678 0 0,0 0 0 0 0,0-1 0 0 0,0 0 1 0 0,-1 0-1 0 0,0-1 0 0 0,-1-1 0 0 0,0 0 0 0 0,0 0 887 0 0,1 0-986 0 0,-1-1-323 0 0,0-1 0 0 0,7-9 1309 0 0,9-12-610 0 0,-22 28 7818 0 0,-11 8-5042 0 0,-11 10-1412 0 0,12-9-522 0 0,0 1 0 0 0,1 0 0 0 0,0 1 0 0 0,0-1 0 0 0,0 1 0 0 0,1 0 0 0 0,0 1 1 0 0,1-1-1 0 0,-1 1 0 0 0,-1 6-232 0 0,5-14 27 0 0,1 1 0 0 0,0 0 0 0 0,0-1 0 0 0,-1 1 1 0 0,1 0-1 0 0,0 0 0 0 0,0-1 0 0 0,0 1 0 0 0,0 0 0 0 0,0-1 1 0 0,0 1-1 0 0,0 0 0 0 0,0 0 0 0 0,0-1 0 0 0,0 1 0 0 0,0 0 1 0 0,0-1-1 0 0,1 1 0 0 0,-1 0 0 0 0,0-1 0 0 0,1 1 0 0 0,-1 0 1 0 0,0-1-1 0 0,1 1 0 0 0,-1-1 0 0 0,1 1 0 0 0,-1 0-27 0 0,2 0 40 0 0,-1-1 1 0 0,0 1-1 0 0,0 0 0 0 0,0-1 0 0 0,0 1 0 0 0,1-1 1 0 0,-1 0-1 0 0,0 1 0 0 0,1-1 0 0 0,-1 0 0 0 0,0 0 0 0 0,1 0 1 0 0,-1 0-1 0 0,1 0-40 0 0,4 0 159 0 0,1-1 1 0 0,-1 0 0 0 0,1 0 0 0 0,-1-1-1 0 0,5-1-159 0 0,-1-1 102 0 0,-1 0-1 0 0,1-1 0 0 0,-1 0 1 0 0,8-5-102 0 0,-14 8 7 0 0,-1 1 1 0 0,0-1-1 0 0,1 0 1 0 0,-1 0-1 0 0,0 0 1 0 0,0 0-1 0 0,0 0 1 0 0,-1 0 0 0 0,1 0-1 0 0,0 0 1 0 0,-1-1-1 0 0,0 1 1 0 0,1-1-1 0 0,-1 1 1 0 0,0-1-1 0 0,0 0 1 0 0,0 1-1 0 0,-1-1 1 0 0,1 0-1 0 0,-1-1-7 0 0,0 3 10 0 0,0 0 0 0 0,0-1 0 0 0,0 1 0 0 0,0 0 0 0 0,0 0 0 0 0,-1 0 0 0 0,1-1 0 0 0,0 1 0 0 0,-1 0 0 0 0,1 0 0 0 0,-1 0 0 0 0,0 0 0 0 0,1 0 0 0 0,-1 0 1 0 0,0 0-1 0 0,0 0 0 0 0,0 0 0 0 0,1 0 0 0 0,-1 0 0 0 0,-1 0-10 0 0,0-1 8 0 0,0 1 1 0 0,-1-1-1 0 0,1 1 1 0 0,-1 0-1 0 0,1 0 1 0 0,-1 0-1 0 0,0 0 1 0 0,0 0-1 0 0,0 0-8 0 0,-9-1-11 0 0,0 1 0 0 0,0 0-1 0 0,0 0 1 0 0,-2 2 11 0 0,7-1-13 0 0,-2 0-232 0 0,-1 1 1 0 0,0 1-1 0 0,0 0 0 0 0,1 0 1 0 0,-1 1-1 0 0,0 0 245 0 0,9-2-447 0 0,1-1-162 0 0,0 0-679 0 0,0 0-301 0 0,10 0-4107 0 0,0 0 1335 0 0</inkml:trace>
  <inkml:trace contextRef="#ctx0" brushRef="#br2" timeOffset="30936.088">8815 797 10448 0 0,'0'0'233'0'0,"10"8"583"0"0,-8-7-726 0 0,-1 0 0 0 0,1 1-1 0 0,0 0 1 0 0,-1-1 0 0 0,1 1 0 0 0,-1 0 0 0 0,0 0 0 0 0,0 0-1 0 0,0 0 1 0 0,0 0 0 0 0,0 0 0 0 0,0 0 0 0 0,0 0-1 0 0,0 0 1 0 0,-1 1 0 0 0,1-1 0 0 0,-1 0 0 0 0,0 0 0 0 0,0 1-1 0 0,0-1 1 0 0,0 0 0 0 0,0 0 0 0 0,0 1 0 0 0,-1-1-1 0 0,1 0 1 0 0,0 0 0 0 0,-1 1 0 0 0,0-1 0 0 0,0 0 0 0 0,0 0-90 0 0,-5 15 624 0 0,-1-1 1 0 0,0 0-1 0 0,-1 0 1 0 0,-1-1-1 0 0,0 0 1 0 0,-2-1-1 0 0,-3 5-624 0 0,13-18 91 0 0,0 1 0 0 0,-1-1 0 0 0,1 0 0 0 0,0 0 0 0 0,0 0 0 0 0,0 0 0 0 0,-1 0 0 0 0,1 0 0 0 0,0-1 0 0 0,-1 1 0 0 0,1 0 0 0 0,-1-1 0 0 0,1 1 0 0 0,-1-1 0 0 0,1 1 0 0 0,-1-1 0 0 0,-1 0-91 0 0,1-13 409 0 0,3 9-384 0 0,0 0-1 0 0,1 0 0 0 0,-1 0 1 0 0,1 0-1 0 0,0 0 0 0 0,-1 0 0 0 0,2 1 1 0 0,-1-1-1 0 0,0 1 0 0 0,1-1 1 0 0,1 0-25 0 0,0-1 6 0 0,3-4-72 0 0,1 0 1 0 0,0 0-1 0 0,1 1 1 0 0,0 0-1 0 0,0 1 0 0 0,1 0 1 0 0,0 0-1 0 0,0 1 1 0 0,1 1-1 0 0,0-1 1 0 0,-1 2-1 0 0,2-1 1 0 0,0 1 65 0 0,-11 4-6 0 0,0-1-1 0 0,0 1 1 0 0,0 0 0 0 0,-1-1 0 0 0,1 1-1 0 0,0 0 1 0 0,0 0 0 0 0,0 0 0 0 0,0 0 0 0 0,0 0-1 0 0,0 0 1 0 0,-1 0 0 0 0,1 0 0 0 0,0 0-1 0 0,0 0 1 0 0,0 0 0 0 0,0 0 0 0 0,0 1 0 0 0,-1-1-1 0 0,1 0 1 0 0,0 0 0 0 0,0 1 0 0 0,0-1-1 0 0,-1 1 1 0 0,2 0 6 0 0,0 0-26 0 0,-1 0 15 0 0,0 0-1 0 0,0 0 0 0 0,0 0 0 0 0,0 0 0 0 0,0 0 0 0 0,0 1 0 0 0,0-1 0 0 0,0 0 0 0 0,0 0 0 0 0,0 1 0 0 0,-1-1 1 0 0,1 1-1 0 0,-1-1 0 0 0,1 0 0 0 0,-1 1 0 0 0,1-1 0 0 0,-1 1 0 0 0,0-1 0 0 0,0 1 0 0 0,0 0 12 0 0,1 3-16 0 0,-1 0 0 0 0,0 1-1 0 0,0-1 1 0 0,-1 0-1 0 0,0 2 17 0 0,2 9 40 0 0,-1-14-24 0 0,1 0 0 0 0,-1 0-1 0 0,0 0 1 0 0,0-1 0 0 0,0 1 0 0 0,0 0 0 0 0,0 0-1 0 0,-1-1 1 0 0,1 1 0 0 0,0 0 0 0 0,-1 1-16 0 0,-3 19 713 0 0,5-18 89 0 0,5-14-571 0 0,-2 3-225 0 0,0 1-1 0 0,0-1 1 0 0,0 1 0 0 0,1 0-1 0 0,0 0 1 0 0,0 1-1 0 0,0-1 1 0 0,1 1-1 0 0,0 0 1 0 0,0 1 0 0 0,0-1-1 0 0,1 1 1 0 0,-1 0-1 0 0,1 1 1 0 0,0 0-1 0 0,0 0 1 0 0,0 0 0 0 0,1 1-1 0 0,-1 0 1 0 0,0 0-1 0 0,1 1 1 0 0,0 0-1 0 0,-1 0-5 0 0,-4 1-3 0 0,1 1 0 0 0,-1-1-1 0 0,0 1 1 0 0,0-1 0 0 0,0 1-1 0 0,0 0 1 0 0,0 0 0 0 0,0 0 0 0 0,0 1-1 0 0,0-1 1 0 0,-1 1 0 0 0,1-1-1 0 0,0 1 1 0 0,-1 0 0 0 0,1 0-1 0 0,0 1 4 0 0,0 1-1 0 0,1-1-1 0 0,-1 1 0 0 0,0 0 0 0 0,0 0 0 0 0,-1 0 0 0 0,1 0 0 0 0,-1 0 0 0 0,0 1 0 0 0,0-1 0 0 0,0 2 2 0 0,4 6 3 0 0,-5-10-13 0 0,-1-1-1 0 0,1 0 1 0 0,0 1 0 0 0,-1-1 0 0 0,1 0-1 0 0,-1 1 1 0 0,1-1 0 0 0,-1 1 0 0 0,0-1-1 0 0,1 2 11 0 0,-1-2-117 0 0,0-1-10 0 0,0 0-157 0 0,0 0-656 0 0,0 0-290 0 0,0 0-61 0 0,0 0-11 0 0</inkml:trace>
  <inkml:trace contextRef="#ctx0" brushRef="#br2" timeOffset="31419.63">9265 381 9464 0 0,'-2'-2'175'0'0,"1"-1"1"0"0,1 1-1 0 0,-1-1 1 0 0,0 1 0 0 0,0-1-1 0 0,1 1 1 0 0,-1-1-1 0 0,1 1 1 0 0,0-1-1 0 0,0 1 1 0 0,0-1 0 0 0,0 1-1 0 0,1-1 1 0 0,-1 0-1 0 0,0 1 1 0 0,2-2-176 0 0,-2 3 154 0 0,0 0 0 0 0,0 1 1 0 0,0-1-1 0 0,0 1 0 0 0,1-1 0 0 0,-1 1 0 0 0,0-1 1 0 0,0 1-1 0 0,1-1 0 0 0,-1 1 0 0 0,1-1 0 0 0,-1 1 1 0 0,0-1-1 0 0,1 1 0 0 0,-1 0 0 0 0,1-1 0 0 0,-1 1 1 0 0,1 0-1 0 0,-1-1 0 0 0,1 1 0 0 0,-1 0 0 0 0,1-1 1 0 0,-1 1-1 0 0,1 0 0 0 0,-1 0 0 0 0,1 0 1 0 0,0 0-1 0 0,-1-1 0 0 0,1 1 0 0 0,-1 0 0 0 0,1 0 1 0 0,-1 0-1 0 0,2 0-154 0 0,19 6 645 0 0,-15-4-62 0 0,-4-1-511 0 0,-1-1 0 0 0,1 1 0 0 0,-1 0 0 0 0,0 0 0 0 0,1-1 0 0 0,-1 1-1 0 0,0 0 1 0 0,0 0 0 0 0,1 0 0 0 0,-1 1-72 0 0,4 2 130 0 0,38 25 710 0 0,-26-17-723 0 0,0-1 0 0 0,1 0 0 0 0,0-1 0 0 0,1-1-1 0 0,12 4-116 0 0,-27-12 1 0 0,19 7-3 0 0,17 8 2 0 0,-34-13 2 0 0,-1-1-1 0 0,1 2 0 0 0,-1-1 1 0 0,1 1-1 0 0,-1-1 0 0 0,0 1 0 0 0,0 1 1 0 0,-1-1-1 0 0,2 2-1 0 0,-5-4 4 0 0,0-1-1 0 0,0 1 1 0 0,-1-1-1 0 0,1 1 1 0 0,0-1-1 0 0,-1 1 1 0 0,1-1-1 0 0,-1 1 1 0 0,1-1-1 0 0,-1 1 1 0 0,0 0-1 0 0,0-1 1 0 0,0 1-1 0 0,0 0 1 0 0,0-1-1 0 0,0 1 1 0 0,0 0-1 0 0,-1-1 1 0 0,1 1 0 0 0,0-1-1 0 0,-1 1 1 0 0,1 0-1 0 0,-1-1 1 0 0,0 1-1 0 0,0-1 1 0 0,1 0-1 0 0,-1 1 1 0 0,0-1-1 0 0,0 0 1 0 0,0 1-1 0 0,-1-1 1 0 0,1 0-1 0 0,0 0-3 0 0,-7 7 81 0 0,0 0-1 0 0,0-1 0 0 0,0-1 0 0 0,-8 5-80 0 0,11-7 47 0 0,-44 27-167 0 0,-2-2 1 0 0,-1-2-1 0 0,-2-3 0 0 0,-12 3 120 0 0,65-27-352 0 0,1 0-149 0 0,0 0-627 0 0,0 0-273 0 0,1 0-58 0 0,4-2-11 0 0</inkml:trace>
  <inkml:trace contextRef="#ctx0" brushRef="#br2" timeOffset="31744.5">9667 389 14424 0 0,'0'0'330'0'0,"-13"0"924"0"0,8 0-1234 0 0,5 0 81 0 0,0 0 26 0 0,0 0 0 0 0,0 0-7 0 0,2 14 112 0 0,0-10-151 0 0,1 0 0 0 0,-1-1 0 0 0,1 1 0 0 0,-1 0 0 0 0,1-1 0 0 0,0 0 0 0 0,0 0-1 0 0,1 0 1 0 0,-1 0 0 0 0,3 1-81 0 0,1 2 101 0 0,8 9 33 0 0,0 0 0 0 0,-1 1 0 0 0,10 16-134 0 0,-21-28 19 0 0,-1 0 0 0 0,0 0 0 0 0,0 0 0 0 0,0 0-1 0 0,0 1 1 0 0,-1-1 0 0 0,1 0 0 0 0,-1 1-1 0 0,0 0 1 0 0,-1-1 0 0 0,1 1 0 0 0,-1 0 0 0 0,0-1-1 0 0,0 1 1 0 0,0 0 0 0 0,-1-1 0 0 0,1 1 0 0 0,-1-1-1 0 0,0 1 1 0 0,-1-1 0 0 0,1 1 0 0 0,-1-1-1 0 0,0 2-18 0 0,-1-3 33 0 0,0 0 0 0 0,1 0 0 0 0,-1 0 0 0 0,0 0 0 0 0,0 0 0 0 0,-1 0 0 0 0,1-1 0 0 0,-1 0 0 0 0,1 1 0 0 0,-1-1-33 0 0,-40 17 228 0 0,30-13-171 0 0,-7 2 52 0 0,0-2-1 0 0,-11 2-108 0 0,-28 9-84 0 0,-33 14-1266 0 0,77-23 704 0 0</inkml:trace>
  <inkml:trace contextRef="#ctx0" brushRef="#br2" timeOffset="32622.562">10450 231 12496 0 0,'-3'-14'945'0'0,"2"13"-915"0"0,0 0 0 0 0,1-1 0 0 0,-1 1 1 0 0,0 0-1 0 0,0-1 0 0 0,0 1 0 0 0,0 0 0 0 0,0 0 1 0 0,0 0-1 0 0,0 0 0 0 0,0 0 0 0 0,0 0 0 0 0,-1 0 0 0 0,1 0 1 0 0,0 0-1 0 0,-1 0 0 0 0,1 1 0 0 0,-1-1 0 0 0,0 0-30 0 0,-1 1 132 0 0,0-1 0 0 0,1 0-1 0 0,-1 1 1 0 0,0 0 0 0 0,0 0-1 0 0,0 0 1 0 0,0 0-1 0 0,0 0 1 0 0,-3 1-132 0 0,-5 2 400 0 0,0 0 0 0 0,0 0 0 0 0,1 1 0 0 0,-10 5-400 0 0,-12 7 555 0 0,0 1-1 0 0,-6 6-554 0 0,23-13 148 0 0,1 0 0 0 0,0 1 0 0 0,1 1 0 0 0,0 0-1 0 0,-6 8-147 0 0,15-15 19 0 0,0 0 0 0 0,1 0 0 0 0,-1 0-1 0 0,1 1 1 0 0,0-1 0 0 0,0 1 0 0 0,1 0-1 0 0,0 0 1 0 0,-2 6-19 0 0,3-8 2 0 0,1-1 0 0 0,-1 1 1 0 0,1 0-1 0 0,0-1 0 0 0,0 1 0 0 0,0 0 0 0 0,0-1 1 0 0,1 1-1 0 0,-1-1 0 0 0,1 1 0 0 0,0-1 0 0 0,0 1 1 0 0,0-1-1 0 0,1 1 0 0 0,-1-1 0 0 0,1 0 0 0 0,0 0 0 0 0,0 0-2 0 0,16 23 111 0 0,12 10-111 0 0,-11-13 81 0 0,10 17-81 0 0,-22-30 18 0 0,-1 0-1 0 0,-1 0 0 0 0,1 1 0 0 0,-2 0 0 0 0,0 0 1 0 0,0 0-1 0 0,-1 1 0 0 0,2 9-17 0 0,-4-18 39 0 0,-1 1 1 0 0,1-1-1 0 0,-1 1 1 0 0,0 0-1 0 0,0-1 1 0 0,-1 1-1 0 0,1-1 0 0 0,-1 1 1 0 0,1-1-1 0 0,-1 1 1 0 0,0-1-1 0 0,0 0 1 0 0,-1 1-1 0 0,1-1 0 0 0,-1 0 1 0 0,1 0-1 0 0,-1 0 1 0 0,0 0-1 0 0,0 0 1 0 0,-1 0-1 0 0,1 0 0 0 0,0-1 1 0 0,-1 1-1 0 0,0-1 1 0 0,1 0-1 0 0,-1 0 1 0 0,0 0-1 0 0,0 0 1 0 0,0 0-1 0 0,-1-1 0 0 0,1 1-39 0 0,-9 3 123 0 0,0-1 0 0 0,-1 0-1 0 0,1-1 1 0 0,-1-1-1 0 0,0 1 1 0 0,1-2-1 0 0,-1 0 1 0 0,-1-1-123 0 0,6 1 85 0 0,0-1 1 0 0,0-1-1 0 0,0 0 0 0 0,0 0 0 0 0,0-1 1 0 0,0 1-1 0 0,0-2 0 0 0,1 1 1 0 0,-1-1-1 0 0,1 0 0 0 0,-1-1 0 0 0,1 0 1 0 0,-3-2-86 0 0,7 4 58 0 0,0 0-1 0 0,0-1 1 0 0,1 1 0 0 0,-1-1 0 0 0,1 1 0 0 0,-1-1 0 0 0,1 0 0 0 0,0 0 0 0 0,0 0 0 0 0,1 0 0 0 0,-1 0 0 0 0,0 0-1 0 0,1-1 1 0 0,0 1 0 0 0,0 0 0 0 0,-1-3-58 0 0,2 2 37 0 0,-1-1 1 0 0,1 1-1 0 0,0-1 0 0 0,0 1 1 0 0,1 0-1 0 0,-1-1 0 0 0,1 1 0 0 0,0 0 1 0 0,0-1-1 0 0,1 1 0 0 0,-1 0 1 0 0,1-1-38 0 0,3-5-15 0 0,1 0 1 0 0,-1 0 0 0 0,2 1 0 0 0,-1-1 0 0 0,2 1 0 0 0,-1 1 0 0 0,1 0-1 0 0,0 0 1 0 0,9-7 14 0 0,-4 6-267 0 0,1 0-1 0 0,-1 1 0 0 0,2 0 0 0 0,-1 1 1 0 0,1 1-1 0 0,6-2 268 0 0,28-8-6143 0 0,-13 4-747 0 0</inkml:trace>
  <inkml:trace contextRef="#ctx0" brushRef="#br2" timeOffset="33177.072">10609 436 10944 0 0,'0'0'248'0'0,"0"0"34"0"0,0 0 20 0 0,0 0-38 0 0,0 0-64 0 0,0 0 362 0 0,0 0 176 0 0,0 0 35 0 0,0 0-36 0 0,0 0-190 0 0,0 0-88 0 0,0 0-13 0 0,0 0-38 0 0,13 9 257 0 0,-6-3-557 0 0,0 0 0 0 0,0 1 0 0 0,0 0 0 0 0,-1 0 0 0 0,0 1-1 0 0,-1-1 1 0 0,0 1 0 0 0,0 1 0 0 0,0-1 0 0 0,-1 1 0 0 0,0 0 0 0 0,-1-1-1 0 0,2 10-107 0 0,2 9 41 0 0,-1 0-1 0 0,-1-1 1 0 0,-1 2-1 0 0,-2 6-40 0 0,0 33 562 0 0,-2-66-302 0 0,0-1 10 0 0,0 0 26 0 0,0 0 102 0 0,7-6 500 0 0,-4 2-720 0 0,-1 1-1 0 0,1-1 1 0 0,-1 1 0 0 0,0-1-1 0 0,0 0 1 0 0,0 0-1 0 0,-1 0 1 0 0,1-2-178 0 0,3-6 275 0 0,26-70 733 0 0,-11 26-690 0 0,-7 22-274 0 0,26-70 200 0 0,-33 83-205 0 0,0 0-1 0 0,-2 0 1 0 0,0-1-1 0 0,-2-1-38 0 0,-1 16-153 0 0,-1 1 0 0 0,0-1 1 0 0,0 1-1 0 0,-2-4 153 0 0,2 8-56 0 0,0 0 1 0 0,0 0 0 0 0,-1 0-1 0 0,1 0 1 0 0,-1 1-1 0 0,0-1 1 0 0,0 0 0 0 0,1 0-1 0 0,-1 0 1 0 0,0 1 0 0 0,0-1-1 0 0,-1 1 1 0 0,1-1 0 0 0,0 1-1 0 0,0-1 1 0 0,-2 0 55 0 0,-12-5-551 0 0</inkml:trace>
  <inkml:trace contextRef="#ctx0" brushRef="#br0" timeOffset="66864.071">10353 3592 6248 0 0,'0'0'133'0'0,"0"0"23"0"0,0 0 15 0 0,0 0 27 0 0,0 0 52 0 0,0 0 26 0 0,0 0 4 0 0,0 0-10 0 0,0 0-36 0 0,7 0 206 0 0,15 3 264 0 0,0-1 0 0 0,12-1-704 0 0,154-3 1243 0 0,204 4 194 0 0,-296 2-1248 0 0,70 2-196 0 0,333-11 313 0 0,-171 2-108 0 0,-278 3-134 0 0,184 3 258 0 0,405-8-302 0 0,-586 4-165 0 0,36-2-8 0 0,66-3 56 0 0,27 8 97 0 0,73-2-49 0 0,-34 0 102 0 0,110-9 382 0 0,10 4-19 0 0,20 13 272 0 0,185 19 108 0 0,-278-16-310 0 0,-41-3-169 0 0,-118-7-313 0 0,-52-2 137 0 0,21 5-141 0 0,175 10 246 0 0,-106-7-157 0 0,-133-6-83 0 0,111 2 260 0 0,-124-3-372 0 0,-1 0-124 0 0,-7-3-693 0 0,4 2-3229 0 0,-3-1-980 0 0</inkml:trace>
  <inkml:trace contextRef="#ctx0" brushRef="#br0" timeOffset="67179.281">16500 3473 9824 0 0,'-4'-6'570'0'0,"-2"-13"659"0"0,6 16 924 0 0,1 3-2088 0 0,0-1 0 0 0,0 1 0 0 0,0-1 0 0 0,0 1 0 0 0,0-1 0 0 0,0 1 0 0 0,0-1 0 0 0,0 1 0 0 0,0 0 0 0 0,0 0 0 0 0,0 0 0 0 0,0-1 0 0 0,0 1 0 0 0,0 0 0 0 0,1 0-65 0 0,0 0 177 0 0,3 0-67 0 0,0 0 1 0 0,0 0 0 0 0,0 1-1 0 0,-1-1 1 0 0,1 1 0 0 0,0 0-1 0 0,3 2-110 0 0,11 1 262 0 0,114 25 380 0 0,-110-23-468 0 0,0 2 1 0 0,0 0-1 0 0,-1 2 0 0 0,14 7-174 0 0,-33-15 92 0 0,0 0 0 0 0,1 0 0 0 0,-1 0 0 0 0,0 0 0 0 0,-1 1-1 0 0,1-1 1 0 0,0 1 0 0 0,-1 0 0 0 0,1 0 0 0 0,-1 0-1 0 0,0 0 1 0 0,0 0 0 0 0,0 0 0 0 0,0 0-92 0 0,-2-1 60 0 0,1 0 1 0 0,-1 0 0 0 0,1 0-1 0 0,-1 0 1 0 0,0 0-1 0 0,1 0 1 0 0,-1 0 0 0 0,0 0-1 0 0,0 0 1 0 0,-1 0-1 0 0,1 0 1 0 0,0 0-1 0 0,-1 0 1 0 0,1 0 0 0 0,-1 0-1 0 0,1 0 1 0 0,-1 0-1 0 0,0 0 1 0 0,0 0-1 0 0,0-1 1 0 0,0 1 0 0 0,0 0-1 0 0,-1-1 1 0 0,1 1-1 0 0,-1 1-60 0 0,-9 7 223 0 0,1 1-1 0 0,-1-2 1 0 0,-1 1-1 0 0,0-2 1 0 0,0 1-1 0 0,-2-1-222 0 0,-31 18 529 0 0,-6-1-529 0 0,23-11 48 0 0,-218 108-1872 0 0,197-100-5415 0 0</inkml:trace>
  <inkml:trace contextRef="#ctx0" brushRef="#br0" timeOffset="72749.708">11143 3138 7104 0 0,'-7'0'406'0'0,"-20"2"1389"0"0,26-2-1203 0 0,1 0-93 0 0,0 0-41 0 0,0 0-8 0 0,0 0-53 0 0,0 0-213 0 0,0 0-96 0 0,5 0 32 0 0,20 3 145 0 0,0-2 1 0 0,1-1-1 0 0,-1 0 0 0 0,21-5-265 0 0,-22 3 262 0 0,94-9 186 0 0,-13-2-395 0 0,-5 4 222 0 0,-73 5-244 0 0,1 0-1 0 0,-1-2 1 0 0,0-1 0 0 0,-1-1 0 0 0,17-8-31 0 0,-36 13 17 0 0,1 0 1 0 0,-1-1-1 0 0,-1 1 0 0 0,1-2 0 0 0,0 1 1 0 0,-1-1-1 0 0,0 0 0 0 0,0 0 0 0 0,-1 0 0 0 0,1-1 1 0 0,1-3-18 0 0,-3 3 24 0 0,-1 2-3 0 0,0 0 1 0 0,0 0 0 0 0,0 0-1 0 0,-1-1 1 0 0,0 1 0 0 0,0-1 0 0 0,2-4-22 0 0,7-28 42 0 0,-6 25-17 0 0,-2-1 1 0 0,1 0-1 0 0,-2 1 1 0 0,1-4-26 0 0,0-12 10 0 0,1-5 44 0 0,-1-19-54 0 0,-4-6 53 0 0,1 2 86 0 0,0 0 181 0 0,0 53-283 0 0,0 1 1 0 0,0-1 0 0 0,0 1-1 0 0,0-1 1 0 0,1 0 0 0 0,-1 1-1 0 0,1-1 1 0 0,0 1 0 0 0,-1-1-1 0 0,1 1 1 0 0,1-2-38 0 0,3 1 71 0 0,-13 0 73 0 0,8 3-144 0 0,0 0 0 0 0,0 0 0 0 0,0 0-1 0 0,-1 0 1 0 0,1 0 0 0 0,0 0 0 0 0,0-1 0 0 0,0 1 0 0 0,0 0 0 0 0,0 0 0 0 0,-1 0 0 0 0,1 0 0 0 0,0 0-1 0 0,0 0 1 0 0,0 1 0 0 0,0-1 0 0 0,0 0 0 0 0,-1 0 0 0 0,1 0 0 0 0,0 0 0 0 0,0 0 0 0 0,0 0 0 0 0,0 0 0 0 0,0 0-1 0 0,-1 0 1 0 0,1 0 0 0 0,0 0 0 0 0,0 0 0 0 0,0 1 0 0 0,0-1 0 0 0,0 0 0 0 0,0 0 0 0 0,0 0 0 0 0,0 0-1 0 0,0 0 1 0 0,-1 0 0 0 0,1 1 0 0 0,0-1 0 0 0,0 0 0 0 0,0 0 0 0 0,0 0 0 0 0,0 0 0 0 0,0 0 0 0 0,0 1-1 0 0,0-1 1 0 0,0 0 0 0 0,0 0 0 0 0,0 0 0 0 0,0 0 0 0 0,0 0 0 0 0,0 1 0 0 0,0-1 0 0 0,0 0 0 0 0,0 0 0 0 0,0 0-1 0 0,0 0 1 0 0,0 0 0 0 0,1 1 0 0 0,-1-1 0 0 0,0 0 0 0 0,0 0 0 0 0,0 0 0 0 0,0 0 0 0 0,0 0 0 0 0,6 10-55 0 0,-5-9 49 0 0,4 11-34 0 0,0 1-1 0 0,-1-1 0 0 0,0 0 0 0 0,-1 1 1 0 0,0 3 40 0 0,-2-13 1 0 0,5 33-26 0 0,-2 1 0 0 0,-2 0 0 0 0,-1 35 25 0 0,-2-55 11 0 0,1 0-6 0 0,-2-1 1 0 0,-2 11-6 0 0,1-10 78 0 0,1-1 1 0 0,1 10-79 0 0,-5 34 112 0 0,6-58-16 0 0,0-1-16 0 0,0 2-80 0 0,0-2-3 0 0,1 0 0 0 0,-1-1 0 0 0,0 1 0 0 0,1 0 0 0 0,-1-1 0 0 0,1 1 0 0 0,-1 0 1 0 0,1-1-1 0 0,-1 1 0 0 0,1-1 0 0 0,-1 1 0 0 0,1-1 0 0 0,-1 1 0 0 0,1-1 0 0 0,0 0 1 0 0,-1 1-1 0 0,1-1 0 0 0,0 0 0 0 0,-1 1 0 0 0,1-1 0 0 0,0 0 0 0 0,0 0 0 0 0,0 1 4 0 0,1-1 10 0 0,0 1 1 0 0,0-1-1 0 0,0 1 1 0 0,0-1-1 0 0,0 0 1 0 0,0 1 0 0 0,0-1-1 0 0,2 0-11 0 0,90-17 197 0 0,-75 14-168 0 0,1 0-1 0 0,0 1 0 0 0,18 1-28 0 0,-13 1-30 0 0,0-2 0 0 0,2-1 30 0 0,35-4 0 0 0,0 2 0 0 0,30 3 0 0 0,60 11 0 0 0,-78-7-1 0 0,-26-1 1 0 0,0-1 1 0 0,0-3-1 0 0,30-6 0 0 0,-72 9 15 0 0,0-1 1 0 0,0 0 0 0 0,0 0 0 0 0,0 0-1 0 0,0-1 1 0 0,0 0 0 0 0,0 0 0 0 0,1-1-16 0 0,-3 0 1 0 0,-2 3 8 0 0,0-2-1 0 0,-1 1 0 0 0,1 0 1 0 0,0 0-1 0 0,-1 0 0 0 0,1-1 0 0 0,-1 1 1 0 0,1-1-1 0 0,-1 0 0 0 0,0 1 0 0 0,1-1 1 0 0,-1 0-1 0 0,0 1 0 0 0,0-1 0 0 0,0 0 1 0 0,0 0-1 0 0,-1 0 0 0 0,1 0 1 0 0,-1 0-1 0 0,1 0 0 0 0,-1 0 0 0 0,0-1-8 0 0,3-6 88 0 0,-1 0-84 0 0,0 0 0 0 0,0 0 1 0 0,-1-1-1 0 0,-1 1 0 0 0,1 0 1 0 0,-2-10-5 0 0,1 3 102 0 0,1-18-75 0 0,1 0 1 0 0,2 1-1 0 0,7-26-27 0 0,-8 41 15 0 0,-1 1-1 0 0,-1-6-14 0 0,2-19 35 0 0,7-85-103 0 0,-7 77 72 0 0,-3 34-4 0 0,-1 0 0 0 0,-1-11 0 0 0,0 11 0 0 0,1 0 0 0 0,0 0 0 0 0,2-2 0 0 0,5-184-138 0 0,-6 201 84 0 0,0 1-16 0 0,0 0-21 0 0,-3 20-60 0 0,-1-6 67 0 0,2-1 0 0 0,-2 14 84 0 0,1-3-42 0 0,-8 77-56 0 0,5-40 79 0 0,-5 9 19 0 0,4-29 0 0 0,2-1 0 0 0,1 1 0 0 0,2-1 0 0 0,2 6 0 0 0,1-17 0 0 0,2 0 0 0 0,1 0 0 0 0,1-1 0 0 0,1 1 0 0 0,1-1 0 0 0,2-1 0 0 0,11 26 0 0 0,-17-47 5 0 0,1 0 1 0 0,-1 0 0 0 0,1 0-1 0 0,0-1 1 0 0,0 1 0 0 0,1-1 0 0 0,-1 0-1 0 0,1 0 1 0 0,0-1 0 0 0,1 0 0 0 0,-1 1-1 0 0,1-2 1 0 0,4 4-6 0 0,-1-5 121 0 0,-7-1-99 0 0,0 0 1 0 0,0-1-1 0 0,-1 1 0 0 0,1 0 0 0 0,0 0 0 0 0,0 0 1 0 0,0 0-1 0 0,0 1-22 0 0,2-1-62 0 0,-4-1 59 0 0,1-1 0 0 0,-1 1 0 0 0,1 0 0 0 0,-1 0 0 0 0,0 0 0 0 0,1 0 0 0 0,-1 0 0 0 0,1 0 0 0 0,-1 0 0 0 0,0 0 0 0 0,1 0 0 0 0,-1 0 0 0 0,1 0 0 0 0,-1 0 0 0 0,0 0 0 0 0,1 0 0 0 0,-1 0 0 0 0,1 0 0 0 0,-1 0 0 0 0,0 1 0 0 0,1-1 0 0 0,-1 0 0 0 0,0 0 0 0 0,1 0 0 0 0,-1 1 0 0 0,0-1 0 0 0,1 0 0 0 0,-1 0 0 0 0,0 1 3 0 0,5 2 0 0 0,2-2 0 0 0,-2 3 0 0 0,-4-4 0 0 0,-1 0 0 0 0,0 1 0 0 0,1-1 0 0 0,-1 0 0 0 0,0 1 0 0 0,1-1 0 0 0,-1 0 0 0 0,0 1 0 0 0,1-1 0 0 0,-1 0 0 0 0,1 0 0 0 0,-1 1 0 0 0,1-1 0 0 0,-1 0 0 0 0,0 0 0 0 0,1 0 0 0 0,-1 0 0 0 0,1 0 0 0 0,-1 0 0 0 0,1 1 0 0 0,-1-1 0 0 0,1 0 0 0 0,-1 0 0 0 0,1-1 0 0 0,-1 1 0 0 0,1 0 0 0 0,-1 0 0 0 0,1 0 0 0 0,0 0 0 0 0,22 4 0 0 0,-12-2 0 0 0,-1-1 0 0 0,1 1 0 0 0,5-1 0 0 0,108 2 0 0 0,-96-2-1 0 0,1 2 1 0 0,15 4 0 0 0,-5-2 0 0 0,31 4 0 0 0,0-3 1 0 0,2-3-1 0 0,142-1 127 0 0,-183-1-161 0 0,-19 0 27 0 0,0-1-1 0 0,1 0 1 0 0,-1-1-1 0 0,1-1 8 0 0,-4 1 8 0 0,0-1-1 0 0,0-1 0 0 0,0 0 0 0 0,-1 0 1 0 0,1-1-1 0 0,-1 0 0 0 0,0 0 0 0 0,0-1 0 0 0,2-1-7 0 0,5-5 14 0 0,0-1-1 0 0,0 0 0 0 0,-1-1 0 0 0,2-3-13 0 0,-11 10 20 0 0,1-1 1 0 0,-1 0 0 0 0,-1-1-1 0 0,1 1 1 0 0,-1-1 0 0 0,0 1-1 0 0,-1-1 1 0 0,0-1-1 0 0,0 1 1 0 0,-1 0 0 0 0,0-1-1 0 0,0 1 1 0 0,-1-1 0 0 0,0 1-1 0 0,-1-1 1 0 0,0 0-1 0 0,0-6-20 0 0,-7-79 84 0 0,-6-36-41 0 0,7 69 42 0 0,6-14-21 0 0,-1 61-52 0 0,-9-45-40 0 0,9 55 0 0 0,1 4-36 0 0,0 0-28 0 0,1 6 64 0 0,-1 0 0 0 0,1-1-1 0 0,0 1 1 0 0,0-1-1 0 0,1 1 1 0 0,0-1-1 0 0,0 0 1 0 0,0 0 0 0 0,3 5 28 0 0,5 14-1 0 0,16 65-131 0 0,-15-47 104 0 0,12 26 28 0 0,-5-21 0 0 0,-1 0 0 0 0,7 42 0 0 0,-3-11 50 0 0,-8-32 44 0 0,-7-31-93 0 0,-1 1-14 0 0,-4-7 2 0 0,1 1-1 0 0,1-1 0 0 0,-1 1 1 0 0,2-1 11 0 0,-2-6 64 0 0,0 1-12 0 0,1 1 34 0 0,12-6 88 0 0,-9-1-161 0 0,-6 0-18 0 0,1 1 13 0 0,8-1 50 0 0,16 2-58 0 0,-7 2 0 0 0,16 1 0 0 0,51 5 0 0 0,-74-7 0 0 0,-1 0 0 0 0,1-1 0 0 0,-1 0 0 0 0,1-1 0 0 0,8-2 0 0 0,26 0 0 0 0,-19 2 0 0 0,-1-2 0 0 0,0 0 0 0 0,36-4 0 0 0,52 1 64 0 0,43-2-152 0 0,-72 7 88 0 0,122 4 139 0 0,-176 0-267 0 0,25 5 128 0 0,-18-2-11 0 0,-29-6 11 0 0,-1-2 12 0 0,-6 1 52 0 0,-1 0 12 0 0,3-22-60 0 0,-3 15-22 0 0,0 2 19 0 0,0-1 0 0 0,0 1 0 0 0,0-1 0 0 0,1 1 0 0 0,0-1 0 0 0,0 1-1 0 0,2-6-12 0 0,-1 6 42 0 0,0 0-1 0 0,0 0 0 0 0,0 0 1 0 0,-1 0-1 0 0,0-4-41 0 0,2-7 181 0 0,0 1-88 0 0,0 0 0 0 0,-1 1 0 0 0,-1-16-93 0 0,5-64 452 0 0,-6 90-316 0 0,0-1 0 0 0,1 1 0 0 0,0-1 0 0 0,0 1 0 0 0,2-4-136 0 0,-3 9 15 0 0,0 0-1 0 0,0-1 1 0 0,1 1 0 0 0,-1 0 0 0 0,0 0-1 0 0,0-1 1 0 0,0 1 0 0 0,0 0-1 0 0,0-1 1 0 0,0 1 0 0 0,0 0-1 0 0,0-1 1 0 0,0 1 0 0 0,0 0-1 0 0,0-1 1 0 0,0 1 0 0 0,0 0-1 0 0,0-1 1 0 0,0 1 0 0 0,0 0 0 0 0,-1 0-1 0 0,1-1 1 0 0,0 1 0 0 0,0 0-1 0 0,0-1-14 0 0,-1 1 20 0 0,1-1 0 0 0,0 0 0 0 0,0 1 0 0 0,-1-1 0 0 0,1 0 0 0 0,0 1 0 0 0,0-1 0 0 0,0 0-1 0 0,0 0 1 0 0,0 1 0 0 0,0-1 0 0 0,0 0 0 0 0,0 1 0 0 0,0-1 0 0 0,0 0 0 0 0,0 0 0 0 0,0 1 0 0 0,1-1 0 0 0,-1 0 0 0 0,0 1-1 0 0,0-1 1 0 0,1 0-20 0 0,0-10 0 0 0,1 8-12 0 0,-2 3-60 0 0,0 0-62 0 0,0 0-24 0 0,0 0 8 0 0,0 0 38 0 0,0 0 14 0 0,0 0 2 0 0,1 0 16 0 0,4 2 95 0 0,0 2 114 0 0,0 0 1 0 0,-1 1-1 0 0,1-1 0 0 0,-1 1 1 0 0,0 0-1 0 0,0 1 0 0 0,1 1-129 0 0,44 67 0 0 0,-38-55 0 0 0,-1 0 0 0 0,-1 0 0 0 0,-1 1 0 0 0,-1 1 0 0 0,4 17 0 0 0,-7-21 19 0 0,-1-1 0 0 0,-1 1-1 0 0,-1 0 1 0 0,-1 11-19 0 0,1-17 28 0 0,0 1 0 0 0,0 0 0 0 0,1-1 0 0 0,1 1 0 0 0,0-1 0 0 0,0 0 0 0 0,1 0 0 0 0,3 5-28 0 0,-6-14 27 0 0,0 0 1 0 0,1 0-1 0 0,-1 0 0 0 0,1 0 1 0 0,0-1-1 0 0,0 1 0 0 0,0 0 0 0 0,-1-1 1 0 0,1 1-1 0 0,1-1 0 0 0,-1 0 1 0 0,0 0-1 0 0,0 0 0 0 0,0 0 0 0 0,1 0 1 0 0,-1 0-1 0 0,0 0 0 0 0,2-1-27 0 0,2 2 107 0 0,-1-1-1 0 0,1-1 0 0 0,-1 1 1 0 0,1-1-1 0 0,-1 0 1 0 0,1 0-1 0 0,3-1-106 0 0,164-36 1065 0 0,-147 35-1065 0 0,1 0 0 0 0,0 2 0 0 0,7 1 0 0 0,13 0 0 0 0,-13 0-713 0 0,-1 2 0 0 0,23 6 713 0 0,-19-3-5119 0 0,0-1-1783 0 0</inkml:trace>
  <inkml:trace contextRef="#ctx0" brushRef="#br2" timeOffset="88763.216">11602 3187 8720 0 0,'0'0'197'0'0,"0"0"24"0"0,0 0 19 0 0,6 2 14 0 0,34 4 707 0 0,1-2 0 0 0,0-2 0 0 0,0-1 0 0 0,-1-3 0 0 0,17-3-961 0 0,283-44 707 0 0,-319 45-504 0 0,-1-1 1 0 0,-1-1-1 0 0,1 0 1 0 0,-1-2-1 0 0,0 0 1 0 0,-1-1-1 0 0,0-1 1 0 0,0 0-1 0 0,5-6-203 0 0,6-4 608 0 0,-19 14-383 0 0,-1 0 1 0 0,0-1 0 0 0,0 0 0 0 0,3-4-226 0 0,-7 5 94 0 0,0 0 0 0 0,0 0 0 0 0,-1-1 0 0 0,0 1 0 0 0,-1-1 0 0 0,0 0 0 0 0,0 0 0 0 0,0 0 0 0 0,-1 0 0 0 0,1-1 0 0 0,-2 1 0 0 0,1-1 0 0 0,-1 1 0 0 0,0-3-94 0 0,1-24 239 0 0,1-12-48 0 0,-2-1 0 0 0,-3-12-191 0 0,-9-106 507 0 0,6 112-110 0 0,3 31-205 0 0,2 18-160 0 0,0 1 0 0 0,0 0 0 0 0,0-1 0 0 0,-1 1 0 0 0,1-1 0 0 0,-1 1 0 0 0,0-1-32 0 0,0 1 18 0 0,0 0 0 0 0,0 0 0 0 0,1-1-1 0 0,-1 1 1 0 0,1 0 0 0 0,0-1 0 0 0,0 1 0 0 0,0 0-1 0 0,0-1-17 0 0,-2-2 40 0 0,2 6-100 0 0,1 2-22 0 0,7 17 54 0 0,0 0 0 0 0,-2 1 0 0 0,0-1 0 0 0,3 21 28 0 0,-2 0-84 0 0,2 9 166 0 0,-6-32-32 0 0,0 0 0 0 0,2 1-1 0 0,0-2 1 0 0,1 1 0 0 0,0-1-1 0 0,2 0 1 0 0,0 1-50 0 0,-2-4 12 0 0,6 10-8 0 0,1 0-1 0 0,2 1-3 0 0,7 10-317 0 0,-15-21 272 0 0,1-1 1 0 0,0 0 0 0 0,5 5 44 0 0,6 8-5 0 0,-17-22 5 0 0,11 10 0 0 0,-11-11 3 0 0,1 0 0 0 0,-1-1 1 0 0,0 1-1 0 0,1-1 0 0 0,-1 1 0 0 0,1-1 0 0 0,0 0 0 0 0,-1 0 0 0 0,1 0 0 0 0,0 0 0 0 0,0-1 0 0 0,-1 1 0 0 0,1-1 0 0 0,0 1 0 0 0,0-1 0 0 0,0 0 0 0 0,0 0 0 0 0,-1-1 0 0 0,1 1 1 0 0,0 0-1 0 0,0-1 0 0 0,0 0 0 0 0,-1 1 0 0 0,1-1 0 0 0,2-1-3 0 0,10-3-13 0 0,30-8 13 0 0,-36 12 0 0 0,-5 1 0 0 0,-1 0 0 0 0,1-1 0 0 0,0 0 0 0 0,-1 1 0 0 0,1-1 0 0 0,-1-1 0 0 0,1 1 0 0 0,1-1 0 0 0,17-5-54 0 0,-1 1 0 0 0,1 2 0 0 0,0 0-1 0 0,2 1 55 0 0,22-4-23 0 0,-12 3-44 0 0,34 0 67 0 0,13-2-61 0 0,141-15-19 0 0,-183 19 82 0 0,-22 2-24 0 0,0-1 0 0 0,0-1 0 0 0,9-2 22 0 0,-4 0 0 0 0,-10 2 0 0 0,1-1 0 0 0,-1 0 0 0 0,1-1 0 0 0,-10 2 0 0 0,0 1 0 0 0,0 0 0 0 0,0-1 0 0 0,0 1 0 0 0,0-1 0 0 0,0 0 0 0 0,0 0 0 0 0,-1 0 0 0 0,1-1 0 0 0,-1 1 0 0 0,1 0 0 0 0,-1-1 0 0 0,1-1 0 0 0,-2 3 4 0 0,0-1-1 0 0,0 1 0 0 0,-1-1 0 0 0,1 1 1 0 0,0 0-1 0 0,-1-1 0 0 0,1 0 1 0 0,-1 1-1 0 0,0-1 0 0 0,1 1 0 0 0,-1-1 1 0 0,0 1-1 0 0,0-1 0 0 0,0 0 1 0 0,0 1-1 0 0,0-1 0 0 0,0 1 0 0 0,-1-1 1 0 0,1 1-1 0 0,0-1 0 0 0,-1 1 1 0 0,1-1-1 0 0,-1 1 0 0 0,0-1 0 0 0,1 1 1 0 0,-2-1-4 0 0,2 0 13 0 0,-1 0 1 0 0,1 0 0 0 0,-1 0 0 0 0,1 0-1 0 0,0 0 1 0 0,0-1 0 0 0,0 1 0 0 0,0 0-1 0 0,0 0 1 0 0,0 0 0 0 0,1 0 0 0 0,-1 0 0 0 0,1-2-14 0 0,0 1 40 0 0,-1 0 0 0 0,1 0 0 0 0,-1 0 0 0 0,0 0 0 0 0,0 0 0 0 0,0 0 1 0 0,0-1-41 0 0,-21-112 398 0 0,18 82-398 0 0,1 0 0 0 0,2 0 0 0 0,1 0 0 0 0,3-17 0 0 0,0-3 0 0 0,-2 9 0 0 0,-1 16 0 0 0,1-1 0 0 0,4-20 0 0 0,1 5 11 0 0,-3 0 0 0 0,-1-1-1 0 0,-3-22-10 0 0,5 110-32 0 0,-2-29-60 0 0,-1 1 0 0 0,-1 11 92 0 0,4 125 64 0 0,-3-99-295 0 0,4 13 231 0 0,-2-13 67 0 0,-1 13-67 0 0,-2-45 84 0 0,1-1 0 0 0,1 0-1 0 0,4 17-83 0 0,4 26-213 0 0,3 71 373 0 0,-9-65-482 0 0,-3-59 304 0 0,0 1 0 0 0,1-1 0 0 0,0 0 0 0 0,3 6 18 0 0,-4-9 5 0 0,-1-3-2 0 0,-1 0-1 0 0,1 0 1 0 0,0 0-1 0 0,0 0 1 0 0,1 0-1 0 0,-1-1 1 0 0,0 1 0 0 0,1 0-1 0 0,-1-1 1 0 0,1 1-1 0 0,-1-1 1 0 0,1 1-1 0 0,0-1 1 0 0,-1 0-1 0 0,1 0 1 0 0,0 0 0 0 0,0 0-1 0 0,0 0 1 0 0,1 0-3 0 0,-1 0-1 0 0,1 1 0 0 0,-1-1 0 0 0,1 0-1 0 0,0-1 1 0 0,0 1 0 0 0,-1 0 0 0 0,1-1 0 0 0,0 0 0 0 0,0 1 0 0 0,0-1 0 0 0,0-1 0 0 0,-1 1 0 0 0,2 0 1 0 0,16 0-40 0 0,8-3 104 0 0,-15 2-78 0 0,-1 2-1 0 0,1-1 1 0 0,0 2-1 0 0,-1 0 1 0 0,8 2 14 0 0,-13-3 8 0 0,62 17-80 0 0,-10-11-199 0 0,9-1 271 0 0,14 1-117 0 0,117 10-167 0 0,-132-13 7 0 0,19-3 277 0 0,-14-3-33 0 0,-1-3-1 0 0,11-5 34 0 0,-50 5 0 0 0,-28 4 6 0 0,1 0 0 0 0,0 0-1 0 0,-1-1 1 0 0,1 1 0 0 0,-1-1-1 0 0,1 0 1 0 0,-1 0 0 0 0,0-1-1 0 0,0 1 1 0 0,0-1 0 0 0,0 0-1 0 0,0 0 1 0 0,-1 0 0 0 0,1-1-1 0 0,-1 1 1 0 0,0-1 0 0 0,0 0-1 0 0,0 0 1 0 0,0 0 0 0 0,-1 0-1 0 0,0 0 1 0 0,0-1 0 0 0,0 1-1 0 0,1-5-5 0 0,3-14 30 0 0,-2-1-1 0 0,-1 1 0 0 0,-1-1 1 0 0,-1-18-30 0 0,1 9 11 0 0,4-26-11 0 0,-2 25-1 0 0,-1-25 1 0 0,-5-69 0 0 0,2 122 39 0 0,0 0 0 0 0,-1 0 0 0 0,0 0 0 0 0,0 0 0 0 0,0 0 0 0 0,0 0-1 0 0,-3-5-38 0 0,4 9-14 0 0,0 1-58 0 0,0 1 67 0 0,1 1 0 0 0,0-1 0 0 0,-1 0 0 0 0,1 0 0 0 0,0 1 0 0 0,-1-1 0 0 0,1 0 0 0 0,-1 1 0 0 0,1-1 0 0 0,0 1 0 0 0,-1-1 0 0 0,1 1 0 0 0,-1-1 0 0 0,0 1 0 0 0,1-1 0 0 0,-1 1 0 0 0,1-1 0 0 0,-1 1 0 0 0,0 0 0 0 0,1-1 0 0 0,-1 1 5 0 0,9 18-38 0 0,-4-8 35 0 0,-1-2-13 0 0,0 0 0 0 0,-1 1 0 0 0,0 0-1 0 0,1 2 17 0 0,5 18 1 0 0,-6-21-3 0 0,-1 0 0 0 0,0 0-1 0 0,-1 0 1 0 0,0 1 2 0 0,6 26-55 0 0,-4-21 55 0 0,0-1 0 0 0,0 15 0 0 0,0-5 0 0 0,11 73 0 0 0,-7-65 0 0 0,-1-13 0 0 0,11 26 0 0 0,-16-43 0 0 0,0 0 0 0 0,-1 0 0 0 0,1-1 0 0 0,0 1 0 0 0,0 0 0 0 0,0-1 0 0 0,1 1 0 0 0,-1 0 0 0 0,0-1 0 0 0,1 1 0 0 0,-1-1 0 0 0,1 0 0 0 0,-1 0 0 0 0,1 1 0 0 0,0-1 0 0 0,16 14 0 0 0,-14-12 10 0 0,0 0 1 0 0,1 0-1 0 0,-1 0 0 0 0,1-1 0 0 0,0 0 0 0 0,0 0 0 0 0,0 0-10 0 0,21 10 65 0 0,-17-8-63 0 0,0 0-1 0 0,1 0 0 0 0,-1-1 0 0 0,10 2-1 0 0,18 6-58 0 0,-22-7 55 0 0,-1 0-1 0 0,1-1 1 0 0,1-1 3 0 0,1 1-1 0 0,13 3-19 0 0,-9-1-87 0 0,-1-1 0 0 0,1-1 0 0 0,0-1 1 0 0,0-1-1 0 0,14-2 107 0 0,-15 0-80 0 0,0 1 1 0 0,14 2 79 0 0,14 0-456 0 0,47-1-543 0 0,55 9 999 0 0,-92-6-787 0 0,42-3 787 0 0,18 1-925 0 0,-90 0 925 0 0,31 2 0 0 0,0 2 0 0 0,-49-4 0 0 0,2 0 0 0 0,-1 0 0 0 0,1-1 0 0 0,-1 0 0 0 0,1-1 0 0 0,0-1 0 0 0,9-1 0 0 0,-13 0 0 0 0,-7 1 14 0 0,0 1-1 0 0,0-1 1 0 0,0 0-1 0 0,0 1 1 0 0,0-1-1 0 0,-1 0 1 0 0,1 1-1 0 0,0-1 1 0 0,0 0-1 0 0,-1 0 1 0 0,1 0-1 0 0,0 0 1 0 0,-1 0-1 0 0,1 0 1 0 0,-1 0-1 0 0,1 0 1 0 0,-1 0-1 0 0,1 0 1 0 0,-1 0-1 0 0,0 0 1 0 0,1-2-14 0 0,-2-22 415 0 0,-1 13-246 0 0,2-7 172 0 0,-1 12-230 0 0,1 1-1 0 0,0-1 1 0 0,0 0 0 0 0,1 1-1 0 0,0-1 1 0 0,0 1-1 0 0,1-3-110 0 0,1-2 150 0 0,-1 0-1 0 0,1 1 1 0 0,-1-10-150 0 0,4-15 355 0 0,-1-2 253 0 0,-4 29-428 0 0,0 0 0 0 0,0 1 0 0 0,0 0 0 0 0,1-1 0 0 0,0 1 0 0 0,0 0 0 0 0,1-1-180 0 0,0-2 182 0 0,-2 9-154 0 0,-1 0 1 0 0,0 0-1 0 0,0 0 0 0 0,1 0 0 0 0,-1 0 0 0 0,0 0 1 0 0,1 0-1 0 0,-1 0 0 0 0,1 0 0 0 0,-1 0 1 0 0,1 0-1 0 0,0 0 0 0 0,-1 0 0 0 0,2-1-28 0 0,3-1 16 0 0,1 1-16 0 0,0-1 0 0 0,0 2 0 0 0,-1 2 0 0 0,-3 0 0 0 0,1 0 0 0 0,-1 0 0 0 0,0 1 0 0 0,1-1 0 0 0,-1 0 0 0 0,0 1 0 0 0,0-1 0 0 0,0 1 0 0 0,0 0 0 0 0,0-1 0 0 0,1 3 0 0 0,3 3 0 0 0,-4-6 0 0 0,-1 0 0 0 0,0 0 0 0 0,1 1 0 0 0,-1-1 0 0 0,0 0 0 0 0,0 1 0 0 0,0-1 0 0 0,0 1 0 0 0,0 0 0 0 0,0-1 0 0 0,0 1 0 0 0,0 0 0 0 0,-1-1 0 0 0,1 1 0 0 0,0 1 0 0 0,1 4 0 0 0,2 3-10 0 0,0 0 0 0 0,-1 0 0 0 0,-1 0 0 0 0,1 0 0 0 0,-2 0 0 0 0,1 1 1 0 0,-1 2 9 0 0,0 25 10 0 0,-2 15-10 0 0,0-8-5 0 0,1-21 5 0 0,2 1 0 0 0,0-1 0 0 0,6 20 0 0 0,-7-37 16 0 0,1-1-1 0 0,0 1 1 0 0,0 0-1 0 0,1 0 1 0 0,0-1 0 0 0,0 0-1 0 0,1 1 1 0 0,0-1-1 0 0,0 0 1 0 0,0-1-1 0 0,1 1 1 0 0,-1-1-1 0 0,1 0 1 0 0,1 0-1 0 0,-1 0 1 0 0,1-1-1 0 0,0 0-15 0 0,-1 0 17 0 0,1-1 0 0 0,0 0 0 0 0,0 0 0 0 0,0-1 1 0 0,1 0-1 0 0,-1 0 0 0 0,0 0 0 0 0,1-1-17 0 0,8 1-697 0 0,-1-1 0 0 0,1 0 0 0 0,0-1 697 0 0,-5 0-7325 0 0</inkml:trace>
  <inkml:trace contextRef="#ctx0" brushRef="#br2" timeOffset="96084.015">12566 900 10120 0 0,'0'0'298'0'0,"0"0"-4"0"0,0 0-146 0 0,0 0 102 0 0,10-10 2008 0 0,-8 10-2170 0 0,0 0 1 0 0,-1 0-1 0 0,1 1 1 0 0,0-1-1 0 0,0 0 0 0 0,0 0 1 0 0,0 1-1 0 0,0-1 1 0 0,-1 1-1 0 0,1 0 1 0 0,0 0-1 0 0,0-1 1 0 0,-1 1-1 0 0,1 0 1 0 0,-1 0-1 0 0,1 1 1 0 0,-1-1-1 0 0,1 0 1 0 0,-1 0-1 0 0,0 1 1 0 0,1-1-1 0 0,-1 1 1 0 0,0-1-1 0 0,0 1 1 0 0,0-1-1 0 0,0 1 1 0 0,0 0-1 0 0,-1 0 0 0 0,1-1 1 0 0,0 1-1 0 0,-1 0 1 0 0,1 0-1 0 0,-1 0 1 0 0,0 0-89 0 0,2 10 252 0 0,-2-1 1 0 0,1 1 0 0 0,-2-1-1 0 0,1 0 1 0 0,-3 9-253 0 0,1 15 328 0 0,-2 0-317 0 0,4-34 48 0 0,0-1 30 0 0,0 0-1 0 0,14-38 525 0 0,-2 9-363 0 0,-8 19-150 0 0,0 0 0 0 0,1 1 1 0 0,0-1-1 0 0,1 1 1 0 0,0 0-1 0 0,3-4-100 0 0,8-7 31 0 0,1 0 1 0 0,1 0-32 0 0,-17 18 15 0 0,0 0 0 0 0,0 0 0 0 0,1 0 0 0 0,-1 0 0 0 0,0 1 0 0 0,1-1 0 0 0,-1 1-1 0 0,1-1 1 0 0,-1 1 0 0 0,1 0 0 0 0,-1 0 0 0 0,1 0 0 0 0,0 0 0 0 0,0 1 0 0 0,0-1 0 0 0,0 1-15 0 0,-1 0-5 0 0,1 0 0 0 0,-1 0 0 0 0,0 1 0 0 0,0-1 0 0 0,0 1 0 0 0,0 0 0 0 0,0-1 0 0 0,0 1 0 0 0,0 0 0 0 0,0 0 0 0 0,0 0 0 0 0,-1 0 0 0 0,1 1 0 0 0,0-1 0 0 0,-1 0 0 0 0,1 1 0 0 0,0-1 0 0 0,-1 1 0 0 0,0 0 0 0 0,1-1 0 0 0,-1 1 0 0 0,0 0 5 0 0,1 2 21 0 0,1 0-1 0 0,-2 0 0 0 0,1 1 0 0 0,0-1 0 0 0,-1 0 1 0 0,0 1-1 0 0,0-1 0 0 0,0 1 0 0 0,0-1 0 0 0,-1 1 0 0 0,0-1 1 0 0,0 1-1 0 0,0-1 0 0 0,0 3-20 0 0,-2 7 121 0 0,0-1 1 0 0,-1 1-1 0 0,0-1 0 0 0,-2 4-121 0 0,5-15 27 0 0,-1 0-1 0 0,0 0 0 0 0,1 0 0 0 0,-1 0 0 0 0,0-1 1 0 0,0 1-1 0 0,0 0 0 0 0,0 0 0 0 0,-1-1 1 0 0,1 1-1 0 0,0-1 0 0 0,-1 1 0 0 0,1-1 0 0 0,-1 1 1 0 0,1-1-27 0 0,0-1 86 0 0,1 0 2 0 0,-9-5 176 0 0,8 4-246 0 0,0 0 1 0 0,0-1-1 0 0,0 1 0 0 0,0-1 0 0 0,1 1 0 0 0,-1-1 0 0 0,0 1 0 0 0,1-1 1 0 0,-1 1-1 0 0,1-1 0 0 0,0 0 0 0 0,-1 1 0 0 0,1-1 0 0 0,0 0 0 0 0,0 1 0 0 0,0-1 1 0 0,0 0-1 0 0,1 1 0 0 0,-1-1 0 0 0,0 0 0 0 0,1 0-18 0 0,10-37 220 0 0,-9 33-219 0 0,0 0-20 0 0,0 0 1 0 0,1 0-1 0 0,0 0 1 0 0,0 1-1 0 0,0-1 0 0 0,1 1 1 0 0,0 0-1 0 0,0 0 1 0 0,1 0-1 0 0,-1 0 1 0 0,1 1-1 0 0,0 0 1 0 0,0 0-1 0 0,0 0 1 0 0,1 0-1 0 0,-1 1 1 0 0,1 0-1 0 0,0 0 1 0 0,0 1-1 0 0,1-1 19 0 0,-6 3 18 0 0,0 0 0 0 0,0-1-1 0 0,1 1 1 0 0,-1 0 0 0 0,0 0 0 0 0,0 0 0 0 0,1 1 0 0 0,-1-1-1 0 0,0 0 1 0 0,0 0 0 0 0,0 1 0 0 0,1-1 0 0 0,-1 0-1 0 0,0 1 1 0 0,0-1 0 0 0,1 1-18 0 0,0 1-37 0 0,1 0 0 0 0,-1-1 0 0 0,0 1 0 0 0,0 0 0 0 0,0 0 0 0 0,0 0 0 0 0,0 0 0 0 0,0 1 0 0 0,1 1 37 0 0,-1 0 29 0 0,-1 0 0 0 0,0-1 0 0 0,1 1 1 0 0,-1 0-1 0 0,-1 0 0 0 0,1 0 0 0 0,0 0 0 0 0,-1 0 0 0 0,0 0 0 0 0,0 0 0 0 0,0-1 1 0 0,-1 1-1 0 0,0 4-29 0 0,0 11 102 0 0,1 2-2 0 0,0-20-134 0 0,0-1 0 0 0,1 1 0 0 0,-1-1-1 0 0,0 1 1 0 0,0-1 0 0 0,1 1 0 0 0,-1-1-1 0 0,0 1 1 0 0,1-1 0 0 0,-1 1-1 0 0,0-1 1 0 0,1 0 0 0 0,-1 1 0 0 0,0-1-1 0 0,1 0 1 0 0,-1 1 0 0 0,1-1 0 0 0,-1 0-1 0 0,1 0 1 0 0,-1 1 0 0 0,1-1 0 0 0,-1 0-1 0 0,1 0 1 0 0,0 0 34 0 0,11 4-1910 0 0,-1-5-504 0 0,0-4-3971 0 0</inkml:trace>
  <inkml:trace contextRef="#ctx0" brushRef="#br2" timeOffset="96404.864">13239 829 16439 0 0,'0'0'374'0'0,"0"0"54"0"0,0 0 21 0 0,0 0-49 0 0,-3 6-180 0 0,-11 14 821 0 0,1-1-225 0 0,1-1 0 0 0,1 2 0 0 0,-4 9-816 0 0,14-25 23 0 0,-1 0-1 0 0,1 0 0 0 0,0 1 0 0 0,0-1 1 0 0,1 0-1 0 0,-1 0 0 0 0,1 1 1 0 0,0-1-1 0 0,0 0 0 0 0,0 1 0 0 0,1-1 1 0 0,0 4-23 0 0,0-6 1 0 0,-1 0 1 0 0,0 0-1 0 0,1-1 0 0 0,0 1 1 0 0,-1 0-1 0 0,1-1 1 0 0,0 1-1 0 0,0-1 1 0 0,0 1-1 0 0,0-1 1 0 0,0 1-1 0 0,0-1 0 0 0,0 0 1 0 0,1 1-1 0 0,-1-1 1 0 0,0 0-1 0 0,1 0 1 0 0,-1 0-1 0 0,1 0 1 0 0,-1 0-1 0 0,1 0 0 0 0,0-1 1 0 0,-1 1-1 0 0,1 0 1 0 0,0-1-1 0 0,-1 1 1 0 0,1-1-1 0 0,0 0 0 0 0,0 0 1 0 0,-1 1-1 0 0,3-1-1 0 0,1-1 33 0 0,-1 1 1 0 0,1 0-1 0 0,0-1 0 0 0,-1 0 0 0 0,1 0 0 0 0,-1 0 0 0 0,1-1 0 0 0,-1 1 0 0 0,3-2-33 0 0,3-3 85 0 0,0 0 0 0 0,0 0-1 0 0,2-4-84 0 0,-8 8 9 0 0,-1-1 0 0 0,0 0 0 0 0,1 0-1 0 0,-1 0 1 0 0,-1-1 0 0 0,1 1-1 0 0,0-1 1 0 0,-1 0 0 0 0,0 0 0 0 0,0 0-1 0 0,0 0 1 0 0,0 0 0 0 0,-1 0 0 0 0,1 0-1 0 0,-1 0 1 0 0,0-1 0 0 0,0 1 0 0 0,-1-2-9 0 0,0 5 8 0 0,0 0 0 0 0,0-1 0 0 0,-1 1 0 0 0,1 0 0 0 0,0-1-1 0 0,-1 1 1 0 0,1 0 0 0 0,-1-1 0 0 0,1 1 0 0 0,-1 0 0 0 0,0 0 0 0 0,0 0 0 0 0,1 0 0 0 0,-1 0 0 0 0,0 0 0 0 0,0 0 0 0 0,0 0 0 0 0,0 0 0 0 0,0 0 0 0 0,0 0 0 0 0,0 0 0 0 0,-1 1 0 0 0,1-1 0 0 0,0 0 0 0 0,0 1 0 0 0,-1-1 0 0 0,1 1 0 0 0,0 0 0 0 0,-1-1 0 0 0,1 1 0 0 0,0 0-8 0 0,-7-2 0 0 0,1 1 0 0 0,-1 0-1 0 0,1 1 1 0 0,-8-1 0 0 0,9 2-111 0 0,1 0 1 0 0,-1 0-1 0 0,0 0 0 0 0,0 0 0 0 0,1 1 0 0 0,-1 0 0 0 0,1 0 0 0 0,-3 2 111 0 0,-3 1-766 0 0,7 1-2993 0 0,4-6 2384 0 0</inkml:trace>
  <inkml:trace contextRef="#ctx0" brushRef="#br2" timeOffset="97140.8">13623 841 16471 0 0,'0'0'374'0'0,"0"0"54"0"0,0 0 21 0 0,0 0-49 0 0,-7 12 143 0 0,1-4-312 0 0,-1 0 1 0 0,0-1-1 0 0,-1 0 1 0 0,0 0-1 0 0,0 0 1 0 0,0-1-1 0 0,-5 2-231 0 0,1 1 215 0 0,1-1-1 0 0,0 1 1 0 0,-4 5-215 0 0,6-5 84 0 0,0 1-1 0 0,1 0 1 0 0,0 1 0 0 0,-1 1-84 0 0,7-8 6 0 0,0-1 0 0 0,0 1 0 0 0,1-1 0 0 0,-1 1 0 0 0,1-1 0 0 0,0 1 0 0 0,0 0 0 0 0,0 0 0 0 0,0 0 0 0 0,1 0 0 0 0,0 0 0 0 0,0 0-1 0 0,0 0 1 0 0,0 0 0 0 0,0-1 0 0 0,1 2-6 0 0,-1-4 6 0 0,0 1 0 0 0,1-1 0 0 0,-1 0 1 0 0,0 1-1 0 0,1-1 0 0 0,0 0 0 0 0,-1 0 0 0 0,1 0 0 0 0,-1 1 0 0 0,1-1 0 0 0,0 0 0 0 0,0 0 0 0 0,0 0 0 0 0,0 0 0 0 0,0 0 0 0 0,0 0 0 0 0,0-1 0 0 0,0 1 0 0 0,0 0 0 0 0,0 0 0 0 0,0-1-6 0 0,1 1 16 0 0,0 0 0 0 0,1 0 0 0 0,-1-1 0 0 0,0 1-1 0 0,0-1 1 0 0,1 0 0 0 0,-1 0 0 0 0,0 0-1 0 0,0 0 1 0 0,1 0 0 0 0,1 0-16 0 0,6-2 75 0 0,0 0 1 0 0,0-1-1 0 0,-1 0 1 0 0,1-1-1 0 0,0 0-75 0 0,-9 3 8 0 0,8-3 48 0 0,1-1-1 0 0,-1 0 1 0 0,0-1 0 0 0,-1 0 0 0 0,1-1 0 0 0,-1 1 0 0 0,0-2 0 0 0,-1 1 0 0 0,4-6-56 0 0,2-3 129 0 0,0-1 0 0 0,-1 0 0 0 0,-2-1 1 0 0,4-8-130 0 0,-9 16 14 0 0,-1 0 1 0 0,-1 0-1 0 0,1-1 1 0 0,-2 1-1 0 0,1-1 1 0 0,0-10-15 0 0,-1-10 138 0 0,0-26-138 0 0,-3 51 46 0 0,1-1 1 0 0,-1 0-1 0 0,-1 1 1 0 0,1-1-1 0 0,-1 1 1 0 0,0 0-1 0 0,-4-7-46 0 0,-4 27 72 0 0,7-6-84 0 0,0 0-1 0 0,0 1 0 0 0,1 0 1 0 0,0-1-1 0 0,1 1 1 0 0,0 0-1 0 0,0 0 0 0 0,1 0 1 0 0,0 7 12 0 0,3 15-25 0 0,1 0 0 0 0,2 3 25 0 0,-6-30 1 0 0,19 76-55 0 0,-15-66 54 0 0,0-2 0 0 0,1 1-1 0 0,2 4 1 0 0,-5-13 1 0 0,0 0 0 0 0,0 0 1 0 0,0-1-1 0 0,1 1 0 0 0,0 0 0 0 0,0-1 0 0 0,0 0 0 0 0,0 0 0 0 0,0 1 0 0 0,1-2 0 0 0,2 3-1 0 0,-4-4 12 0 0,0 0 0 0 0,0 0 0 0 0,0 0 0 0 0,0 0 0 0 0,0-1 0 0 0,0 1 0 0 0,0 0 1 0 0,0-1-1 0 0,0 0 0 0 0,0 1 0 0 0,0-1 0 0 0,0 0 0 0 0,0 0 0 0 0,1 0 0 0 0,-1-1 0 0 0,1 1-12 0 0,1-1 26 0 0,0 0-1 0 0,-1-1 0 0 0,1 1 1 0 0,-1 0-1 0 0,1-1 0 0 0,-1 0 1 0 0,0 0-1 0 0,1 0 1 0 0,-1-1-26 0 0,6-4 76 0 0,0-1 0 0 0,-1-1 0 0 0,0 1 0 0 0,0-1 1 0 0,3-7-77 0 0,-4 7 25 0 0,-1-1 0 0 0,0 0 0 0 0,-1-1 0 0 0,0 0 0 0 0,3-8-25 0 0,-6 13 11 0 0,0-1 0 0 0,0 1 0 0 0,-1-1 0 0 0,0 1 0 0 0,0-1 0 0 0,-1 1-1 0 0,1-1 1 0 0,-1 0 0 0 0,-1 1 0 0 0,0-6-11 0 0,1 12-1 0 0,0-1-1 0 0,0 1 0 0 0,0-1 1 0 0,0 1-1 0 0,-1 0 0 0 0,1-1 1 0 0,0 1-1 0 0,0 0 0 0 0,0-1 1 0 0,0 1-1 0 0,-1 0 0 0 0,1 0 1 0 0,0-1-1 0 0,0 1 0 0 0,-1 0 1 0 0,1-1-1 0 0,0 1 1 0 0,0 0-1 0 0,-1 0 0 0 0,1 0 1 0 0,0-1-1 0 0,-1 1 0 0 0,1 0 1 0 0,0 0-1 0 0,-1 0 0 0 0,1 0 1 0 0,0 0-1 0 0,-1 0 0 0 0,1-1 1 0 0,0 1-1 0 0,-1 0 0 0 0,1 0 1 0 0,-1 0-1 0 0,1 0 0 0 0,0 0 1 0 0,-1 0-1 0 0,1 1 0 0 0,0-1 1 0 0,-1 0-1 0 0,1 0 1 0 0,0 0-1 0 0,-1 0 0 0 0,1 0 1 0 0,0 0-1 0 0,-1 1 0 0 0,1-1 2 0 0,-13 8-100 0 0,5 0 64 0 0,5-5 17 0 0,0 0-1 0 0,1 0 1 0 0,-1 0-1 0 0,0 1 1 0 0,1-1-1 0 0,0 1 1 0 0,0-1-1 0 0,-1 4 20 0 0,1-3 19 0 0,1 0 0 0 0,-1 1 1 0 0,1-1-1 0 0,0 0 0 0 0,1 1 0 0 0,-1-1 0 0 0,1 1 0 0 0,0-1 0 0 0,0 1 0 0 0,0-1 0 0 0,1 1 1 0 0,-1-1-1 0 0,1 0 0 0 0,0 1 0 0 0,0-1 0 0 0,1 0 0 0 0,-1 0 0 0 0,1 0 0 0 0,0 0 0 0 0,0 0 0 0 0,1 0 1 0 0,0 1-20 0 0,0-1 29 0 0,1 1 1 0 0,-1-1-1 0 0,1-1 0 0 0,0 1 1 0 0,0-1-1 0 0,0 1 1 0 0,1-1-1 0 0,-1 0 1 0 0,1-1-1 0 0,-1 1 1 0 0,1-1-1 0 0,0 0 1 0 0,0 0-1 0 0,0 0 1 0 0,0-1-1 0 0,1 0 0 0 0,-1 0 1 0 0,4 0-30 0 0,4 0 166 0 0,0-1 1 0 0,0-1-1 0 0,0 0 0 0 0,0 0 0 0 0,-1-2 1 0 0,1 1-1 0 0,0-2-166 0 0,14-4 91 0 0,1-2-1 0 0,13-7-90 0 0,-36 14-461 0 0,1 0-1 0 0,-1 0 0 0 0,0 0 1 0 0,4-4 461 0 0,-7 6-310 0 0,7-7-854 0 0</inkml:trace>
  <inkml:trace contextRef="#ctx0" brushRef="#br2" timeOffset="97939.724">14468 829 7792 0 0,'0'0'230'0'0,"1"0"-16"0"0,-1-1 18 0 0,0 1 0 0 0,1-1 0 0 0,-1 1 0 0 0,0-1 0 0 0,1 1 0 0 0,-1-1 0 0 0,0 1 0 0 0,0-1 0 0 0,1 1 0 0 0,-1-1 0 0 0,0 1 1 0 0,0-1-1 0 0,0 1 0 0 0,0-1 0 0 0,0 1 0 0 0,0-1 0 0 0,0 1 0 0 0,0-1 0 0 0,0 1 0 0 0,0-1 0 0 0,0 0 0 0 0,0 1 0 0 0,0-1-232 0 0,0 1 112 0 0,-1-1 1 0 0,1 1-1 0 0,0-1 0 0 0,-1 1 0 0 0,1 0 0 0 0,0-1 1 0 0,-1 1-1 0 0,1-1 0 0 0,-1 1 0 0 0,1 0 0 0 0,-1-1 0 0 0,1 1 1 0 0,-1 0-1 0 0,1 0 0 0 0,-1-1 0 0 0,1 1 0 0 0,-1 0 1 0 0,1 0-113 0 0,-3-1 190 0 0,1 1 1 0 0,-1-1 0 0 0,0 1-1 0 0,1 0 1 0 0,-1 0 0 0 0,1 0-1 0 0,-1 0 1 0 0,0 0-191 0 0,-7 2 352 0 0,0 0 0 0 0,1 0 1 0 0,0 1-1 0 0,-1 0 0 0 0,1 1 0 0 0,0 0 0 0 0,0 0 0 0 0,1 1 0 0 0,-1 0 0 0 0,-5 5-352 0 0,12-9 31 0 0,1 0 0 0 0,0 0-1 0 0,0 0 1 0 0,-1 0 0 0 0,1 0 0 0 0,0 0-1 0 0,0 1 1 0 0,0-1 0 0 0,0 0-1 0 0,0 0 1 0 0,1 1 0 0 0,-1-1-1 0 0,0 2-30 0 0,1-2 6 0 0,0 0 0 0 0,0 0 0 0 0,0 0-1 0 0,0 0 1 0 0,0 0 0 0 0,0 0 0 0 0,1 0-1 0 0,-1 0 1 0 0,0 0 0 0 0,1 0 0 0 0,-1 0 0 0 0,1 0-1 0 0,-1 0 1 0 0,1 0 0 0 0,-1 0 0 0 0,1 0-1 0 0,0 0 1 0 0,0 0 0 0 0,-1-1 0 0 0,1 1-1 0 0,0 0-5 0 0,10 8 33 0 0,-1 0-1 0 0,1 0 0 0 0,1-1 0 0 0,-1-1 0 0 0,1 0 0 0 0,1-1 1 0 0,2 1-33 0 0,30 17 113 0 0,-21-11 75 0 0,-23-12-59 0 0,-1-1-1 0 0,0 1-89 0 0,0-1-1 0 0,0 1 1 0 0,0 0-1 0 0,0 0 1 0 0,-1 0-1 0 0,1 0 1 0 0,0-1-1 0 0,0 1 1 0 0,-1 0-1 0 0,1 0 1 0 0,-1-1-1 0 0,1 1 1 0 0,-1 0-1 0 0,1 0 1 0 0,-1-1-1 0 0,0 1-38 0 0,-6 3 158 0 0,-2-1 0 0 0,1 0-1 0 0,0 0 1 0 0,0-1 0 0 0,-1 0 0 0 0,1-1-1 0 0,-1 0 1 0 0,0 0 0 0 0,-8-1-158 0 0,-10 3 84 0 0,-41 3-2854 0 0,-32-1 2770 0 0,69-5-7709 0 0</inkml:trace>
  <inkml:trace contextRef="#ctx0" brushRef="#br2" timeOffset="102056.725">15221 661 9760 0 0,'0'0'222'0'0,"0"0"30"0"0,0 0 18 0 0,0-1-44 0 0,2-4-180 0 0,-1 5 3 0 0,-1 0 0 0 0,0-1 0 0 0,0 1 1 0 0,1 0-1 0 0,-1-1 0 0 0,0 1 1 0 0,0 0-1 0 0,0-1 0 0 0,0 1 0 0 0,0-1 1 0 0,1 1-1 0 0,-1 0 0 0 0,0-1 0 0 0,0 1 1 0 0,0-1-1 0 0,0 1 0 0 0,0 0 1 0 0,0-1-1 0 0,0 1 0 0 0,0 0 0 0 0,0-1 1 0 0,-1 1-1 0 0,1-1 0 0 0,0 1 0 0 0,0 0 1 0 0,0-1-1 0 0,0 1-49 0 0,-9 0 3007 0 0,-11 9 2130 0 0,19-8-5029 0 0,-12 5 250 0 0,1 1-1 0 0,0 1 1 0 0,0 0 0 0 0,-10 10-358 0 0,-8 9 274 0 0,-15 15 88 0 0,41-37-352 0 0,0-1 1 0 0,0 1 0 0 0,0 0 0 0 0,1 1 0 0 0,0-1-1 0 0,0 1 1 0 0,0-1 0 0 0,0 1 0 0 0,1 0-1 0 0,0 0 1 0 0,1 0 0 0 0,-1 0 0 0 0,0 6-11 0 0,2-9 0 0 0,0 0 0 0 0,0 1 0 0 0,0-1 0 0 0,0 0 0 0 0,1 0 0 0 0,-1 0 0 0 0,1 0 0 0 0,0 0 0 0 0,0 0 0 0 0,0 0 0 0 0,0 0 0 0 0,1 0-1 0 0,-1 0 1 0 0,1-1 0 0 0,-1 1 0 0 0,1 0 0 0 0,0-1 0 0 0,0 0 0 0 0,0 1 0 0 0,1-1 0 0 0,-1 0 0 0 0,1 0 0 0 0,-1 0 0 0 0,1 0 0 0 0,0 0 0 0 0,3 1-116 0 0,-1 0-1 0 0,0 0 1 0 0,0-1-1 0 0,1 0 1 0 0,-1 0-1 0 0,1 0 1 0 0,0-1-1 0 0,0 0 1 0 0,-1 0-1 0 0,1 0 1 0 0,0-1-1 0 0,6 0 117 0 0,17-3-949 0 0,1-2 0 0 0,-1-1 0 0 0,0-1 0 0 0,20-9 949 0 0,-10 4-827 0 0,-19 6 523 0 0,-1 0 1 0 0,0-2-1 0 0,0 0 0 0 0,13-8 304 0 0,-32 16 5 0 0,1-1 0 0 0,-1 1 0 0 0,1 0 0 0 0,-1 0 0 0 0,1 0 0 0 0,-1-1 0 0 0,0 1 0 0 0,1 0 0 0 0,-1-1 0 0 0,0 1 0 0 0,1 0 1 0 0,-1-1-1 0 0,0 1 0 0 0,1 0 0 0 0,-1-1 0 0 0,0 1 0 0 0,0-1 0 0 0,1 1 0 0 0,-1-1 0 0 0,0 1 0 0 0,0 0 0 0 0,0-1 0 0 0,0 1 1 0 0,1-1-6 0 0,-2 1 13 0 0,1-1 0 0 0,0 1 1 0 0,0 0-1 0 0,-1 0 0 0 0,1-1 1 0 0,0 1-1 0 0,-1 0 0 0 0,1 0 1 0 0,0-1-1 0 0,-1 1 0 0 0,1 0 1 0 0,0 0-1 0 0,-1 0 0 0 0,1 0 1 0 0,-1-1-1 0 0,1 1 0 0 0,0 0 1 0 0,-1 0-1 0 0,1 0 0 0 0,-1 0 1 0 0,1 0-14 0 0,-21 0 518 0 0,8 2-333 0 0,-1 0 1 0 0,1 1 0 0 0,0 0-1 0 0,0 1 1 0 0,1 1 0 0 0,-1 0-1 0 0,1 1 1 0 0,-3 2-186 0 0,-2 1 184 0 0,1 2 0 0 0,1 0 0 0 0,-1 0 0 0 0,2 2 0 0 0,-8 7-184 0 0,19-16 74 0 0,-1 0 0 0 0,1 0 1 0 0,0 0-1 0 0,1 1 0 0 0,-1-1 0 0 0,0 3-74 0 0,-10 15 461 0 0,12-21-325 0 0,14 9 256 0 0,-11-9-368 0 0,-1-1 0 0 0,1 0 1 0 0,0 0-1 0 0,0 0 0 0 0,-1 0 0 0 0,1 0 0 0 0,0 0 0 0 0,-1 0 0 0 0,1-1 0 0 0,0 1 0 0 0,-1 0 0 0 0,1-1 0 0 0,-1 0 0 0 0,1 1 0 0 0,0-1-24 0 0,25-15 335 0 0,-16 9-233 0 0,8-6-20 0 0,-2 0 1 0 0,1-1 0 0 0,-2 0-1 0 0,12-14-82 0 0,-13 13 10 0 0,1 0 0 0 0,0 0-1 0 0,1 2 1 0 0,0 0-1 0 0,4 0-9 0 0,6-1 0 0 0,-25 13-8 0 0,-1 1 0 0 0,0-1 0 0 0,0 1 0 0 0,1 0-1 0 0,-1-1 1 0 0,0 1 0 0 0,1 0 0 0 0,-1 0 0 0 0,0 0-1 0 0,1 0 1 0 0,-1 0 0 0 0,0 0 0 0 0,1 1 0 0 0,-1-1-1 0 0,0 0 1 0 0,0 1 0 0 0,1-1 0 0 0,-1 1 0 0 0,0-1-1 0 0,0 1 1 0 0,1-1 0 0 0,-1 1 0 0 0,0 0 0 0 0,0 0-1 0 0,0-1 1 0 0,0 1 0 0 0,0 0 0 0 0,0 1 8 0 0,1 0-17 0 0,0 0 0 0 0,-1 0 0 0 0,0 1 0 0 0,1-1 0 0 0,-1 0 0 0 0,0 0 0 0 0,0 1 0 0 0,0-1 0 0 0,0 1 0 0 0,-1-1 0 0 0,1 1 0 0 0,-1-1 17 0 0,1 12 42 0 0,-1 0 0 0 0,0-1 0 0 0,-1 1 0 0 0,0-1 0 0 0,-2 1 0 0 0,1-1 1 0 0,-1 0-1 0 0,-1 0 0 0 0,-3 7-42 0 0,7-19 65 0 0,-1 0 1 0 0,1 0 0 0 0,0 0-1 0 0,0 0 1 0 0,-1 0 0 0 0,1-1-1 0 0,-1 1 1 0 0,1 0-1 0 0,-1 0 1 0 0,1 0 0 0 0,-1-1-1 0 0,1 1 1 0 0,-2 0-66 0 0,2-1 21 0 0,-1 0 0 0 0,1 0 0 0 0,-1 0 1 0 0,1-1-1 0 0,-1 1 0 0 0,0 0 0 0 0,1-1 0 0 0,0 1 0 0 0,-1 0 1 0 0,1-1-1 0 0,-1 1 0 0 0,1 0 0 0 0,-1-1 0 0 0,1 1 0 0 0,0-1 0 0 0,-1 1 1 0 0,1-1-1 0 0,0 1 0 0 0,-1-1 0 0 0,1 1 0 0 0,0-1 0 0 0,0 0-21 0 0,-1 0 14 0 0,1-1 0 0 0,-1 0-1 0 0,1 0 1 0 0,0 1-1 0 0,0-1 1 0 0,0 0 0 0 0,0 0-1 0 0,0 1 1 0 0,0-1-1 0 0,0 0 1 0 0,0 0 0 0 0,1 1-1 0 0,-1-1 1 0 0,1-1-14 0 0,8-26-20 0 0,-5 21-86 0 0,0-1 0 0 0,0 1 0 0 0,1-1 0 0 0,0 1 0 0 0,0 1 0 0 0,6-7 106 0 0,-7 9-56 0 0,0 0 0 0 0,1 1 1 0 0,-1 0-1 0 0,1-1 1 0 0,0 1-1 0 0,0 1 1 0 0,1-1-1 0 0,-1 1 1 0 0,1 0-1 0 0,4-1 56 0 0,-8 3-12 0 0,0 1 0 0 0,-1-1-1 0 0,1 1 1 0 0,0 0 0 0 0,0 0 0 0 0,-1 0-1 0 0,1 0 1 0 0,0 0 0 0 0,0 0 0 0 0,0 0 0 0 0,-1 0-1 0 0,1 1 1 0 0,0-1 0 0 0,0 1 0 0 0,-1 0-1 0 0,1-1 1 0 0,0 1 0 0 0,-1 0 0 0 0,1 0-1 0 0,-1 0 1 0 0,1 0 0 0 0,-1 0 0 0 0,0 0 0 0 0,1 0-1 0 0,-1 1 1 0 0,0-1 0 0 0,1 1 12 0 0,1 2-19 0 0,0 0 0 0 0,-1-1 1 0 0,1 1-1 0 0,-1 0 0 0 0,0 0 1 0 0,0 0-1 0 0,-1 0 0 0 0,1 1 0 0 0,0 3 19 0 0,1 2-27 0 0,-1-1 43 0 0,-1-1 0 0 0,1 0-1 0 0,-1 9-15 0 0,-1-16 98 0 0,0-1 8 0 0,0 0-2 0 0,0 0 2 0 0,0 0 4 0 0,0 0 2 0 0,0 0 0 0 0,0 0-5 0 0,0 0-23 0 0,0-14 121 0 0,0 10-198 0 0,1 1 0 0 0,0-1-1 0 0,0 1 1 0 0,0-1 0 0 0,0 1-1 0 0,0-1 1 0 0,1 1 0 0 0,-1-1 0 0 0,1 1-1 0 0,0 0 1 0 0,0 0-7 0 0,5-6-27 0 0,-1 0 0 0 0,1 0-1 0 0,2-1 28 0 0,-5 6-22 0 0,1-1-1 0 0,0 1 1 0 0,0 0-1 0 0,0 0 1 0 0,0 0-1 0 0,1 0 1 0 0,0 1-1 0 0,-1 0 1 0 0,1 1-1 0 0,4-2 23 0 0,-8 4-11 0 0,0 0 0 0 0,0-1 0 0 0,0 1-1 0 0,0 1 1 0 0,0-1 0 0 0,0 0 0 0 0,0 0 0 0 0,0 1 0 0 0,0-1 0 0 0,0 1-1 0 0,0 0 1 0 0,0 0 0 0 0,0-1 0 0 0,0 1 0 0 0,0 0 0 0 0,0 1 0 0 0,-1-1-1 0 0,1 0 1 0 0,-1 0 0 0 0,1 1 0 0 0,-1-1 0 0 0,1 1 0 0 0,-1-1 0 0 0,0 1-1 0 0,1 0 1 0 0,-1 0 0 0 0,0-1 0 0 0,0 2 11 0 0,-1-3 0 0 0,2 4 11 0 0,0 0-1 0 0,0 1 1 0 0,0-1-1 0 0,0 1 1 0 0,-1-1 0 0 0,0 1-1 0 0,0-1 1 0 0,0 1 0 0 0,0 0-1 0 0,-1 0 1 0 0,0 0-1 0 0,0-1 1 0 0,0 1 0 0 0,-1 3-11 0 0,0 17-680 0 0,19-30-6925 0 0,-11 0 1771 0 0</inkml:trace>
  <inkml:trace contextRef="#ctx0" brushRef="#br2" timeOffset="102367.197">16022 874 11544 0 0,'10'-8'1157'0'0,"-6"5"-934"0"0,-3 3-99 0 0,0 0 1 0 0,-1 0 0 0 0,1 0 0 0 0,0 0-1 0 0,0 0 1 0 0,-1 1 0 0 0,1-1 0 0 0,0 0-1 0 0,-1 0 1 0 0,1 0 0 0 0,0 1 0 0 0,0-1 0 0 0,-1 0-1 0 0,1 1 1 0 0,-1-1 0 0 0,1 1 0 0 0,0-1-1 0 0,-1 1 1 0 0,1-1 0 0 0,-1 1 0 0 0,1-1-125 0 0,10 11 1365 0 0,-8-7-1164 0 0,-1 1 0 0 0,0-1 0 0 0,0 1 0 0 0,0-1 0 0 0,0 1 0 0 0,-1 0 0 0 0,1-1 0 0 0,-1 1 0 0 0,-1 0 0 0 0,1 0 0 0 0,0 4-201 0 0,2 17 353 0 0,2-1 223 0 0,-2 1-1 0 0,0 17-575 0 0,2 23 725 0 0,5 4-188 0 0,-7-52-474 0 0,3 13 99 0 0,0 3-1760 0 0,-6-34 564 0 0</inkml:trace>
  <inkml:trace contextRef="#ctx0" brushRef="#br2" timeOffset="102699.211">16075 910 15016 0 0,'7'-11'1030'0'0,"-5"9"-962"0"0,1-1 0 0 0,-1 1 0 0 0,1-1 0 0 0,0 1 0 0 0,0 0 0 0 0,0 0 0 0 0,0 0 0 0 0,0 0 0 0 0,1 1 0 0 0,-1 0 0 0 0,1-1 0 0 0,-1 1 0 0 0,1 0 0 0 0,-1 0 0 0 0,1 1 0 0 0,-1-1 0 0 0,1 1 0 0 0,3 0-68 0 0,1 0 402 0 0,-1 1 1 0 0,1 0-1 0 0,-1 0 1 0 0,1 1-1 0 0,-1 0 1 0 0,1 0 0 0 0,-1 1-1 0 0,3 2-402 0 0,-7-4 106 0 0,1 0 0 0 0,-1 1 0 0 0,1 0 0 0 0,-1 0 0 0 0,0 0 0 0 0,0 0 0 0 0,0 0 0 0 0,0 1 0 0 0,0-1 0 0 0,0 1-1 0 0,-1 0 1 0 0,1 0 0 0 0,0 2-106 0 0,-3-4 40 0 0,-1 0 0 0 0,1 0 0 0 0,-1 0 0 0 0,1 1 0 0 0,-1-1 0 0 0,0 0 0 0 0,1 0 0 0 0,-1 0 0 0 0,0 0 0 0 0,0 0 0 0 0,0 0 0 0 0,0 0 0 0 0,0 0 0 0 0,0 0 0 0 0,0-1-40 0 0,1 1 20 0 0,-7 4 56 0 0,1-1-1 0 0,-1 1 1 0 0,0-1-1 0 0,0 0 1 0 0,0-1-1 0 0,-1 0 1 0 0,0 0-1 0 0,1 0 1 0 0,-1-1-1 0 0,-1 0-75 0 0,-15 3-434 0 0,-1-1 0 0 0,-17 0 434 0 0,41-4-25 0 0,-6 1-239 0 0,0-1 1 0 0,0 1 0 0 0,1-1 0 0 0,-1 0 0 0 0,0-1 0 0 0,0 0 0 0 0,0 0 0 0 0,0 0 0 0 0,1-1 0 0 0,-2-1 263 0 0,8 3-79 0 0,-1 0-1 0 0,1 0 1 0 0,0 0 0 0 0,0 0-1 0 0,-1 0 1 0 0,1 0-1 0 0,0 0 1 0 0,0 0 0 0 0,0 0-1 0 0,-1 0 1 0 0,1-1 0 0 0,0 1-1 0 0,0 0 1 0 0,-1 0-1 0 0,1 0 1 0 0,0 0 0 0 0,0-1-1 0 0,0 1 1 0 0,0 0 0 0 0,-1 0-1 0 0,1 0 1 0 0,0-1-1 0 0,0 1 1 0 0,0 0 0 0 0,0 0-1 0 0,0-1 1 0 0,0 1 0 0 0,0 0-1 0 0,0 0 1 0 0,-1-1-1 0 0,1 1 1 0 0,0 0 0 0 0,0 0-1 0 0,0-1 1 0 0,0 1 0 0 0,0 0-1 0 0,0-1 1 0 0,1 1-1 0 0,-1 0 1 0 0,0 0 0 0 0,0-1-1 0 0,0 1 1 0 0,0 0 0 0 0,0 0-1 0 0,0-1 1 0 0,0 1-1 0 0,0 0 1 0 0,1 0 0 0 0,-1 0-1 0 0,0-1 1 0 0,0 1-1 0 0,0 0 1 0 0,1 0 0 0 0,-1 0-1 0 0,0 0 1 0 0,0-1 0 0 0,1 1 79 0 0,13-7-3217 0 0,-5 6 1384 0 0</inkml:trace>
  <inkml:trace contextRef="#ctx0" brushRef="#br2" timeOffset="102924.575">16265 1005 12496 0 0,'0'0'281'0'0,"0"0"40"0"0,17 0 433 0 0,-9-1-384 0 0,1 0 1 0 0,-1 0 0 0 0,0 0 0 0 0,1-1 0 0 0,-1 0 0 0 0,0-1 0 0 0,0 1 0 0 0,-1-2 0 0 0,4-1-371 0 0,6-4 672 0 0,0-1 0 0 0,-1 0 0 0 0,9-8-672 0 0,-19 12 39 0 0,0 1 0 0 0,-1-2 1 0 0,1 1-1 0 0,-1 0 0 0 0,0-1 0 0 0,3-6-39 0 0,4-4 36 0 0,-9 10 14 0 0,1 0 1 0 0,-1 0-1 0 0,-1-1 1 0 0,1 1-1 0 0,-1 0 1 0 0,0-1-1 0 0,-1 1 1 0 0,0-2-51 0 0,-2-9 305 0 0,-1 7 204 0 0,2 10-221 0 0,0 0-258 0 0,-1 1 0 0 0,0-1 0 0 0,1 1 0 0 0,-1 0 0 0 0,1 0 0 0 0,-1-1 0 0 0,0 1 0 0 0,1 0 0 0 0,-1 0-1 0 0,0 0 1 0 0,0 0 0 0 0,1-1 0 0 0,-1 1 0 0 0,0 0 0 0 0,1 0 0 0 0,-1 0 0 0 0,0 1 0 0 0,0-1 0 0 0,1 0 0 0 0,-1 0 0 0 0,0 0-1 0 0,1 0 1 0 0,-1 1 0 0 0,0-1 0 0 0,1 0 0 0 0,-1 1 0 0 0,1-1 0 0 0,-1 0 0 0 0,0 1 0 0 0,1-1 0 0 0,-1 1 0 0 0,1-1-1 0 0,-1 1 1 0 0,0 0-30 0 0,-16 18 261 0 0,9-8-252 0 0,1 0 0 0 0,-1 1 0 0 0,2 0 0 0 0,0 0 1 0 0,0 1-1 0 0,1-1 0 0 0,1 1 0 0 0,0 1 0 0 0,-1 11-9 0 0,4-21 5 0 0,1-1-1 0 0,0 1 1 0 0,1-1-1 0 0,-1 0 1 0 0,0 1 0 0 0,1-1-1 0 0,1 3-4 0 0,1 12 96 0 0,-2-15-63 0 0,-1 0 0 0 0,1 0-1 0 0,-1 0 1 0 0,1 0 0 0 0,0-1 0 0 0,0 1-1 0 0,1 0 1 0 0,-1 0 0 0 0,0-1-1 0 0,1 1 1 0 0,0-1 0 0 0,-1 1 0 0 0,1-1-1 0 0,0 0 1 0 0,0 1 0 0 0,1-1-1 0 0,-1 0 1 0 0,0 0 0 0 0,1-1 0 0 0,-1 1-1 0 0,1 0 1 0 0,1 0-33 0 0,-1-1 43 0 0,1 1 1 0 0,0-1-1 0 0,0 0 1 0 0,-1 0-1 0 0,1 0 1 0 0,0 0-1 0 0,0 0 1 0 0,0-1-1 0 0,0 0 0 0 0,0 0 1 0 0,0 0-1 0 0,0 0 1 0 0,0-1-1 0 0,0 0 1 0 0,0 1-1 0 0,3-3-43 0 0,1 1-329 0 0,-1-1 1 0 0,0-1-1 0 0,0 1 1 0 0,0-1-1 0 0,0 0 1 0 0,-1-1-1 0 0,1 0 1 0 0,-1 0-1 0 0,-1 0 0 0 0,1-1 1 0 0,-1 0-1 0 0,4-5 329 0 0,1-3-1312 0 0</inkml:trace>
  <inkml:trace contextRef="#ctx0" brushRef="#br2" timeOffset="103119.294">16739 596 15464 0 0,'0'0'456'0'0,"0"0"-8"0"0,-2 7 122 0 0,-3 23 596 0 0,2-16-681 0 0,1 0 0 0 0,1 0 0 0 0,-1 5-485 0 0,1 45 1173 0 0,-1-27 123 0 0,3 1 1 0 0,2 17-1297 0 0,0-31 226 0 0,-2 1 0 0 0,0 0 0 0 0,-2-1 0 0 0,0 1 0 0 0,-3 7-226 0 0,-1-17-362 0 0,0-7-3610 0 0,-1-6-3429 0 0</inkml:trace>
  <inkml:trace contextRef="#ctx0" brushRef="#br2" timeOffset="103541.038">16631 886 14312 0 0,'0'0'322'0'0,"3"-6"433"0"0,-1 4-715 0 0,0 0 0 0 0,0 0 0 0 0,0 1 0 0 0,0-1 0 0 0,0 1 0 0 0,1-1 0 0 0,-1 1 0 0 0,0 0 0 0 0,1 0 0 0 0,-1 0 0 0 0,1 0 0 0 0,-1 0 0 0 0,1 1 0 0 0,0-1-1 0 0,-1 1 1 0 0,2-1-40 0 0,9 0 155 0 0,0 1-1 0 0,0 0 1 0 0,1 1-155 0 0,7-1 355 0 0,100 9 1277 0 0,-88-9-1141 0 0,-8 1 6 0 0,1-1-1 0 0,14-3-496 0 0,-33 2 47 0 0,-1 0-1 0 0,0 0 0 0 0,1-1 1 0 0,-1 1-1 0 0,0-2 0 0 0,0 1 1 0 0,0 0-1 0 0,0-1 0 0 0,-1 0 1 0 0,1-1-1 0 0,-1 1 0 0 0,3-3-46 0 0,-6 4 16 0 0,0 0 0 0 0,1 0 0 0 0,-1 0 0 0 0,0 0 0 0 0,0 0 0 0 0,0 0 0 0 0,-1-1 0 0 0,1 1 0 0 0,0-1 0 0 0,-1 0 0 0 0,0 1 0 0 0,0-1 0 0 0,0 0 0 0 0,0 0 0 0 0,0 1 0 0 0,0-1 0 0 0,-1 0 0 0 0,1 0 0 0 0,-1 0 0 0 0,0 0 0 0 0,0 0 0 0 0,0 0 0 0 0,0-1-16 0 0,0 2 11 0 0,-1 0-1 0 0,1 1 0 0 0,-1-1 0 0 0,0 0 1 0 0,1 0-1 0 0,-1 1 0 0 0,0-1 0 0 0,0 1 1 0 0,0-1-1 0 0,0 0 0 0 0,0 1 0 0 0,0 0 1 0 0,-1-1-1 0 0,1 1 0 0 0,0 0 0 0 0,-1 0 1 0 0,1-1-1 0 0,-1 1 0 0 0,1 0 0 0 0,-1 0 1 0 0,-1 0-11 0 0,0 0 14 0 0,0 0 0 0 0,1 1 0 0 0,-1-1 1 0 0,0 1-1 0 0,0 0 0 0 0,0 0 0 0 0,1 0 1 0 0,-1 0-1 0 0,0 0 0 0 0,0 1 0 0 0,0-1 0 0 0,1 1 1 0 0,-3 0-15 0 0,-2 2 54 0 0,-1 0 1 0 0,1 0-1 0 0,0 0 1 0 0,0 1-1 0 0,0 0 1 0 0,0 1-1 0 0,1 0 1 0 0,-1 0-1 0 0,1 0 1 0 0,-1 1-55 0 0,4-1 45 0 0,-1 0 1 0 0,1 1 0 0 0,0-1 0 0 0,0 0 0 0 0,0 1-1 0 0,1 0 1 0 0,0-1 0 0 0,0 1 0 0 0,0 0-1 0 0,1 0 1 0 0,0 0 0 0 0,0 0 0 0 0,1 0 0 0 0,-1 1-1 0 0,2 3-45 0 0,-1-7 20 0 0,1 0-1 0 0,1 0 1 0 0,-1 0-1 0 0,0 1 1 0 0,1-1-1 0 0,-1 0 1 0 0,1-1-1 0 0,0 1 1 0 0,0 0-1 0 0,0 0 1 0 0,1-1-1 0 0,-1 1-19 0 0,7 9 158 0 0,-7-11-132 0 0,-1 1-1 0 0,1 0 0 0 0,0 0 1 0 0,-1-1-1 0 0,1 1 0 0 0,0 0 1 0 0,0-1-1 0 0,0 0 0 0 0,0 0 1 0 0,0 1-1 0 0,0-1 0 0 0,1 0 1 0 0,-1-1-1 0 0,0 1 0 0 0,0 0 1 0 0,2 0-26 0 0,3 0 61 0 0,1 0 0 0 0,-1 0 1 0 0,1-1-1 0 0,3 0-61 0 0,-4 0-55 0 0,0-1 0 0 0,0 0 0 0 0,-1 0 0 0 0,1-1 0 0 0,0 0 0 0 0,-1 0 0 0 0,1 0 0 0 0,-1-1 0 0 0,1 0 55 0 0,3-2-1671 0 0,-1-1-1 0 0,1 0 1 0 0,0-1 1671 0 0,2-1-6725 0 0</inkml:trace>
  <inkml:trace contextRef="#ctx0" brushRef="#br2" timeOffset="104104.287">17224 736 11664 0 0,'0'0'264'0'0,"0"0"34"0"0,0 0 21 0 0,0-1-36 0 0,0 0-279 0 0,0 1 0 0 0,1-1 0 0 0,-1 1 0 0 0,0-1 1 0 0,0 1-1 0 0,1-1 0 0 0,-1 1 0 0 0,0 0 0 0 0,1-1 0 0 0,-1 1 1 0 0,0-1-1 0 0,1 1 0 0 0,-1 0 0 0 0,1-1 0 0 0,-1 1 1 0 0,1 0-1 0 0,-1-1 0 0 0,1 1 0 0 0,-1 0 0 0 0,1 0 1 0 0,-1-1-1 0 0,1 1 0 0 0,-1 0 0 0 0,1 0 0 0 0,0 0-4 0 0,3-2 76 0 0,23-5 2748 0 0,-26 6-2368 0 0,1 1 152 0 0,-2 0-613 0 0,0 0 0 0 0,0 0 0 0 0,1 0 0 0 0,-1 0 1 0 0,0 0-1 0 0,0 0 0 0 0,0 0 0 0 0,0 0 0 0 0,0 0 1 0 0,1 0-1 0 0,-1 0 0 0 0,0 0 0 0 0,0 0 0 0 0,0 0 0 0 0,0 0 1 0 0,0-1-1 0 0,1 1 0 0 0,-1 0 0 0 0,0 0 0 0 0,0 0 1 0 0,0 0-1 0 0,0 0 0 0 0,0 0 0 0 0,0 0 0 0 0,0 0 1 0 0,1-1-1 0 0,-1 1 0 0 0,0 0 0 0 0,0 0 0 0 0,0 0 1 0 0,0 0-1 0 0,0 0 0 0 0,0 0 0 0 0,0-1 0 0 0,0 1 1 0 0,0 0-1 0 0,0 0 0 0 0,0 0 0 0 0,0 0 0 0 0,0-1 1 0 0,0 1-1 0 0,0 0 0 0 0,0 0 0 0 0,0 0 0 0 0,0 0 0 0 0,0 0 1 0 0,0-1-1 0 0,0 1 0 0 0,0 0 0 0 0,0 0 0 0 0,0 0 1 0 0,0 0-1 0 0,0 0 5 0 0,-1-6-562 0 0,0 1 0 0 0,0 0 0 0 0,1-1 0 0 0,0 1 0 0 0,0 0 0 0 0,1-1 0 0 0,-1 1 0 0 0,1 0 0 0 0,0-1 0 0 0,0 1-1 0 0,1-1 563 0 0,0-1-190 0 0,0-1 0 0 0,-1 0-1 0 0,0 1 1 0 0,-1-3 190 0 0,4 1 2907 0 0,-2 9 450 0 0,-1 6-2321 0 0,-3 39 1900 0 0,-7 39-2936 0 0,4-39 1594 0 0,-1 41-1594 0 0,3 20 660 0 0,4-109-1023 0 0,-1 0 0 0 0,1 1 0 0 0,0-1 0 0 0,1 0 0 0 0,-1 1 0 0 0,0-1 0 0 0,1 1 0 0 0,-1 0 0 0 0,1-1 0 0 0,0 1 0 0 0,1-2 363 0 0,5-6-1267 0 0,-6 8 1097 0 0,13-22-3332 0 0,12-13 3502 0 0,-21 30-43 0 0,0 0 1 0 0,1 1-1 0 0,0-1 1 0 0,0 1-1 0 0,0 1 1 0 0,8-5 42 0 0,-15 10 75 0 0,1 0 1 0 0,0 0 0 0 0,-1 0 0 0 0,1 0 0 0 0,0 0 0 0 0,0 0 0 0 0,-1 0 0 0 0,1 0-1 0 0,0 0 1 0 0,0 0 0 0 0,-1 0 0 0 0,1 0 0 0 0,0 1 0 0 0,-1-1 0 0 0,1 0-1 0 0,0 1 1 0 0,-1-1 0 0 0,1 0 0 0 0,0 1 0 0 0,-1-1 0 0 0,1 1 0 0 0,-1-1-1 0 0,1 1-75 0 0,12 11 1505 0 0,-8-4-1048 0 0,-1 1 0 0 0,1-1-1 0 0,-2 1 1 0 0,1 0 0 0 0,-1 0 0 0 0,0 0 0 0 0,-1 0 0 0 0,0 1 0 0 0,0 6-457 0 0,8 24 968 0 0,-10-39-951 0 0,0 0 1 0 0,0 0-1 0 0,1 0 1 0 0,-1 0-1 0 0,0 0 1 0 0,0-1-1 0 0,1 1 0 0 0,-1 0 1 0 0,1 0-1 0 0,-1 0 1 0 0,1-1-1 0 0,-1 1 1 0 0,1 0-1 0 0,-1 0 1 0 0,1-1-1 0 0,0 1 1 0 0,-1 0-1 0 0,1-1 1 0 0,0 1-1 0 0,0-1 1 0 0,0 1-18 0 0,10 3-5632 0 0,-4-3-1264 0 0</inkml:trace>
  <inkml:trace contextRef="#ctx0" brushRef="#br2" timeOffset="104364.374">17586 689 17879 0 0,'0'0'392'0'0,"0"0"88"0"0,0 0 8 0 0,0 0 16 0 0,0 0-408 0 0,-4 5-96 0 0,1 0 0 0 0,3 4 0 0 0,-3-4 0 0 0,3 4-104 0 0,-3-4 16 0 0,3 4 8 0 0,0-1-224 0 0,3 0-48 0 0,-3-2 0 0 0,6 0-4647 0 0,0-1-929 0 0</inkml:trace>
  <inkml:trace contextRef="#ctx0" brushRef="#br2" timeOffset="104768.451">17789 799 16152 0 0,'-14'8'1231'0'0,"-13"12"-666"0"0,13-10-122 0 0,0 0 0 0 0,-5 6-443 0 0,14-12 262 0 0,3-2-138 0 0,0-1 0 0 0,0 1 0 0 0,0 0 0 0 0,0 0 0 0 0,0 0 0 0 0,1 0 0 0 0,-1 0 0 0 0,0 0 0 0 0,1 0 0 0 0,0 1 0 0 0,-1-1 0 0 0,1 0 0 0 0,0 1 1 0 0,0-1-1 0 0,1 1 0 0 0,-1 0 0 0 0,0 2-124 0 0,1-4 240 0 0,3 11 361 0 0,-1-11-571 0 0,-1 0-1 0 0,1 1 1 0 0,0-1 0 0 0,0 0-1 0 0,-1 0 1 0 0,1 0-1 0 0,0 0 1 0 0,0-1 0 0 0,0 1-1 0 0,0 0 1 0 0,1-1 0 0 0,-1 1-1 0 0,0-1 1 0 0,0 0 0 0 0,0 0-1 0 0,0 0 1 0 0,0 0-1 0 0,1 0 1 0 0,-1 0 0 0 0,1-1-30 0 0,5 0 0 0 0,-1 0 1 0 0,1 0 0 0 0,-1-1-1 0 0,0-1 1 0 0,4 0-1 0 0,-9 1-19 0 0,8-1-64 0 0,-1-1 0 0 0,0-1 1 0 0,0 1-1 0 0,-1-2 0 0 0,3-1 83 0 0,43-29-338 0 0,-42 27 237 0 0,1 1 0 0 0,0 0-1 0 0,0 1 1 0 0,1 0 0 0 0,0 1-1 0 0,12-4 102 0 0,-25 10-4 0 0,0 0-1 0 0,1-1 0 0 0,-1 1 1 0 0,1 0-1 0 0,-1 0 0 0 0,1 0 1 0 0,-1 0-1 0 0,0 0 1 0 0,1 0-1 0 0,-1 0 0 0 0,1 1 1 0 0,-1-1-1 0 0,0 1 0 0 0,1-1 1 0 0,-1 1-1 0 0,1-1 0 0 0,-1 1 1 0 0,0 0-1 0 0,1 0 5 0 0,0 0-17 0 0,0 1 1 0 0,0 0-1 0 0,0 0 0 0 0,0 0 1 0 0,-1 0-1 0 0,1 0 1 0 0,-1 0-1 0 0,1 0 0 0 0,-1 1 1 0 0,1 1 16 0 0,0 2-11 0 0,1 0 1 0 0,-1 0 0 0 0,-1 0-1 0 0,1 1 1 0 0,-1-1 0 0 0,0 1-1 0 0,0-1 1 0 0,-1 3 10 0 0,-1 14 345 0 0,-1 0 1 0 0,-1 6-346 0 0,2-5 630 0 0,2-27-534 0 0,0-1 0 0 0,0 0-1 0 0,1 0 1 0 0,-1 1-1 0 0,1-1 1 0 0,0 1 0 0 0,0 0-1 0 0,0-1 1 0 0,0 1-1 0 0,1 0 1 0 0,-1 0 0 0 0,1 0-1 0 0,0 0 1 0 0,0 0-96 0 0,6-5-62 0 0,0 0 0 0 0,0 1 0 0 0,0-1 0 0 0,10-4 62 0 0,-14 9-5 0 0,0 1 1 0 0,1-1-1 0 0,0 1 0 0 0,-1 0 0 0 0,1 0 1 0 0,0 1-1 0 0,6-1 5 0 0,-10 1-14 0 0,0 1 1 0 0,-1 0-1 0 0,1 0 1 0 0,0 0-1 0 0,0 0 0 0 0,0 0 1 0 0,0 0-1 0 0,0 1 1 0 0,0-1-1 0 0,0 0 0 0 0,-1 1 1 0 0,1 0-1 0 0,0-1 1 0 0,0 1-1 0 0,-1 0 0 0 0,1 0 1 0 0,0 0-1 0 0,-1 0 1 0 0,1 0-1 0 0,-1 0 0 0 0,1 1 1 0 0,-1-1-1 0 0,0 0 1 0 0,1 1-1 0 0,-1-1 0 0 0,1 2 14 0 0,1 4 6 0 0,0-1-1 0 0,0 1 0 0 0,0 0 1 0 0,-1 0-1 0 0,0 0 0 0 0,-1 0 1 0 0,0 0-1 0 0,1 2-5 0 0,-1 14 228 0 0,0 22-228 0 0,1 20 17 0 0,-1-32 47 0 0,2-18 0 0 0</inkml:trace>
  <inkml:trace contextRef="#ctx0" brushRef="#br2" timeOffset="106282.257">10481 1786 15200 0 0,'-7'-1'588'0'0,"6"0"246"0"0,10 1-585 0 0,44-2 1683 0 0,48-9-1932 0 0,-49 4 820 0 0,32-5-468 0 0,-61 11-539 0 0,-1-2-1 0 0,1 0 1 0 0,18-6 187 0 0,-31 4-1762 0 0,-5 2-2152 0 0,1 0-2007 0 0</inkml:trace>
  <inkml:trace contextRef="#ctx0" brushRef="#br2" timeOffset="106620.143">10671 1662 16008 0 0,'0'0'362'0'0,"0"0"47"0"0,0 0 30 0 0,1 0-46 0 0,0 0-385 0 0,0 1-1 0 0,0-1 0 0 0,0 0 0 0 0,-1 1 0 0 0,1-1 0 0 0,0 1 0 0 0,0-1 0 0 0,-1 1 0 0 0,1-1 0 0 0,0 1 0 0 0,-1 0 0 0 0,1-1 0 0 0,-1 1 0 0 0,1 0 0 0 0,0-1 0 0 0,-1 1 0 0 0,0 0 0 0 0,1 0 1 0 0,-1 0-1 0 0,1-1 0 0 0,-1 1-7 0 0,1 2 18 0 0,3 3 105 0 0,0 1 0 0 0,-1-1 0 0 0,0 1 0 0 0,-1 0 1 0 0,1 0-1 0 0,-1 0 0 0 0,0 0 0 0 0,-1 0 0 0 0,0 0 0 0 0,0 0 0 0 0,-1 1 0 0 0,1-1-123 0 0,-1 18 972 0 0,-1 1 0 0 0,-3 20-972 0 0,3-37-364 0 0,-3 27 1224 0 0,5-12-6950 0 0,0-10-611 0 0</inkml:trace>
  <inkml:trace contextRef="#ctx0" brushRef="#br2" timeOffset="106870.876">11414 1515 15976 0 0,'0'-2'83'0'0,"1"-1"1"0"0,0 0 0 0 0,-1 1 0 0 0,0-1 0 0 0,0 0 0 0 0,0 1 0 0 0,0-1 0 0 0,0 0 0 0 0,0 1 0 0 0,-1-1 0 0 0,1 0 0 0 0,-1 1 0 0 0,0-1 0 0 0,1 1 0 0 0,-1-1 0 0 0,-1 1-1 0 0,1-1 1 0 0,0 1-84 0 0,0 0 13 0 0,-1 0 1 0 0,1 1-1 0 0,-1-1 0 0 0,1 1 0 0 0,-1-1 0 0 0,0 1 0 0 0,1 0 0 0 0,-1-1 0 0 0,0 1 0 0 0,0 0 0 0 0,0 0 0 0 0,0 1 0 0 0,0-1 1 0 0,0 0-1 0 0,0 0 0 0 0,0 1 0 0 0,0 0 0 0 0,-1-1 0 0 0,1 1 0 0 0,0 0 0 0 0,0 0 0 0 0,-1 0-13 0 0,-2 0 111 0 0,-1 0 0 0 0,0 1 0 0 0,1-1-1 0 0,-1 1 1 0 0,1 0 0 0 0,0 1 0 0 0,-1-1 0 0 0,1 1 0 0 0,0 0 0 0 0,0 1-1 0 0,0-1 1 0 0,0 1 0 0 0,0 0 0 0 0,0 0 0 0 0,1 1-111 0 0,-2 1 113 0 0,0 0 0 0 0,1 1 0 0 0,0 0-1 0 0,0 1 1 0 0,0-1 0 0 0,1 1 0 0 0,0 0 0 0 0,0 0 0 0 0,1 0 0 0 0,-1 2-113 0 0,0 3 21 0 0,0 0 1 0 0,1 0-1 0 0,0 0 0 0 0,1 0 1 0 0,0 0-1 0 0,1 1 0 0 0,0-1 0 0 0,1 9-21 0 0,2 5 31 0 0,0 0 0 0 0,2-1 0 0 0,5 19-31 0 0,6 9 39 0 0,-7-25 57 0 0,-2 0 1 0 0,2 15-97 0 0,-7-36-41 0 0,0 1 1 0 0,-1-1 0 0 0,0 1 0 0 0,-1 3 40 0 0,-3 7-5864 0 0,1-10-596 0 0</inkml:trace>
  <inkml:trace contextRef="#ctx0" brushRef="#br2" timeOffset="107202.152">11021 1739 16352 0 0,'0'0'373'0'0,"13"-3"897"0"0,30 0-1016 0 0,0 1 1 0 0,0 2-1 0 0,0 2 0 0 0,25 4-254 0 0,-12-1-371 0 0,-40-5-4118 0 0,2-2-1583 0 0</inkml:trace>
  <inkml:trace contextRef="#ctx0" brushRef="#br2" timeOffset="107699.287">11688 1435 16783 0 0,'0'0'496'0'0,"-1"-1"-13"0"0,0 1-469 0 0,0-1 0 0 0,0 1 0 0 0,0-1 0 0 0,0 1 0 0 0,0 0 0 0 0,0-1 0 0 0,0 1 0 0 0,0 0 0 0 0,0 0 0 0 0,0 0 0 0 0,0 0 0 0 0,0 0 0 0 0,0 0 0 0 0,0 0 0 0 0,0 0 0 0 0,0 1 0 0 0,0-1 0 0 0,0 0 0 0 0,0 1 0 0 0,0-1 0 0 0,0 0 0 0 0,0 1-14 0 0,-15 11 185 0 0,10-4 18 0 0,0 0-1 0 0,1 0 0 0 0,-1 0 0 0 0,2 1 0 0 0,-1 0 0 0 0,1 0 0 0 0,1 0 0 0 0,-3 10-202 0 0,-2 11 722 0 0,2 0 1 0 0,-1 9-723 0 0,4-17 389 0 0,1 1 0 0 0,0 15-389 0 0,2-27 93 0 0,1 0 1 0 0,0-1-1 0 0,1 1 0 0 0,0-1 1 0 0,0 1-1 0 0,4 8-93 0 0,-4-15 12 0 0,-1-1 0 0 0,1 1 0 0 0,0-1 0 0 0,0 1 0 0 0,0-1 0 0 0,0 0 0 0 0,1 0 0 0 0,-1 0 0 0 0,1 0 0 0 0,-1 0 0 0 0,1-1 0 0 0,0 1 0 0 0,1-1 0 0 0,-1 1 0 0 0,0-1 0 0 0,0 0 0 0 0,1-1 0 0 0,-1 1 0 0 0,1-1 0 0 0,0 1 0 0 0,-1-1 0 0 0,1 0 0 0 0,0 0 0 0 0,0-1 0 0 0,0 1 0 0 0,0-1 0 0 0,0 0 0 0 0,-1 0 0 0 0,1 0 0 0 0,0 0 0 0 0,0-1 0 0 0,0 0 0 0 0,0 0 0 0 0,-1 0 0 0 0,1 0 0 0 0,0 0 0 0 0,-1-1 0 0 0,3-1-12 0 0,-1 0-36 0 0,0 0-1 0 0,0 0 1 0 0,0-1-1 0 0,-1 0 1 0 0,0 1-1 0 0,0-2 1 0 0,0 1-1 0 0,0 0 1 0 0,-1-1-1 0 0,1 0 1 0 0,-1 0-1 0 0,0 0 37 0 0,3-9-132 0 0,1 1-1 0 0,-2-1 1 0 0,0 0-1 0 0,0-3 133 0 0,-2 4-67 0 0,0 1-1 0 0,-1-1 0 0 0,-1-1 0 0 0,0 1 1 0 0,-1-2 67 0 0,-9 51 106 0 0,8-22-117 0 0,1-1-1 0 0,0 1 1 0 0,1 0 0 0 0,0-1-1 0 0,1 1 1 0 0,1-1-1 0 0,3 12 12 0 0,-5-22 21 0 0,1 1 1 0 0,-1 0-1 0 0,1-1 0 0 0,0 1 0 0 0,-1-1 0 0 0,2 1 0 0 0,-1-1 0 0 0,0 0 0 0 0,1 0 0 0 0,-1 0 0 0 0,1 0 1 0 0,0 0-1 0 0,2 1-21 0 0,-3-3 19 0 0,-1 0 0 0 0,1 0 1 0 0,0 0-1 0 0,-1 0 1 0 0,1-1-1 0 0,0 1 1 0 0,0-1-1 0 0,0 1 0 0 0,-1-1 1 0 0,1 0-1 0 0,0 0 1 0 0,0 1-1 0 0,0-1 0 0 0,0-1 1 0 0,-1 1-1 0 0,1 0 1 0 0,0 0-1 0 0,0-1 1 0 0,0 1-1 0 0,-1-1 0 0 0,1 1 1 0 0,0-1-1 0 0,-1 0 1 0 0,1 0-1 0 0,0 0 0 0 0,-1 0 1 0 0,1 0-1 0 0,-1 0 1 0 0,2-1-20 0 0,2-3-31 0 0,0 0 1 0 0,0 0 0 0 0,0-1 0 0 0,0 1 0 0 0,-1-1-1 0 0,0-1 1 0 0,0 1 0 0 0,-1 0 0 0 0,1-1 0 0 0,-2 0 0 0 0,3-6 30 0 0,9-19-458 0 0,-14 32 445 0 0,0 0 0 0 0,0 0 0 0 0,1 0 0 0 0,-1 0 0 0 0,0 0 0 0 0,0 0 0 0 0,0 0 0 0 0,0 0 0 0 0,0-1 0 0 0,0 1 0 0 0,0 0 0 0 0,1 0 0 0 0,-1 0 0 0 0,0 0 0 0 0,0 0 0 0 0,0 0 0 0 0,0 0 0 0 0,0 0 0 0 0,0 0 0 0 0,1 0 0 0 0,-1 0 0 0 0,0 0-1 0 0,0 0 1 0 0,0 0 0 0 0,0 0 0 0 0,0 0 0 0 0,0 0 0 0 0,1 0 0 0 0,-1 0 0 0 0,0 0 0 0 0,0 0 0 0 0,0 0 0 0 0,0 0 0 0 0,0 0 0 0 0,0 1 0 0 0,0-1 0 0 0,1 0 0 0 0,-1 0 0 0 0,0 0 0 0 0,0 0 0 0 0,0 0 0 0 0,0 0 0 0 0,0 0 0 0 0,0 0 0 0 0,0 0 0 0 0,0 1 0 0 0,0-1 13 0 0,8 10-191 0 0,8 16 195 0 0,-13-22-77 0 0,-1 0 114 0 0,1 0 0 0 0,0 0 0 0 0,0-1 1 0 0,0 1-1 0 0,1-1 0 0 0,-1 0 0 0 0,1 0 0 0 0,0 0 0 0 0,0-1 0 0 0,0 1 0 0 0,0-1 0 0 0,2 1-41 0 0,25 8-934 0 0,0-7-4667 0 0,-20-4-828 0 0</inkml:trace>
  <inkml:trace contextRef="#ctx0" brushRef="#br2" timeOffset="108023.034">12297 1604 19639 0 0,'0'0'447'0'0,"-6"2"602"0"0,-6 1-865 0 0,1 1-1 0 0,0 1 1 0 0,0-1-1 0 0,0 2 1 0 0,1 0-1 0 0,0 0 1 0 0,0 0-1 0 0,-7 7-183 0 0,13-10 95 0 0,0 0-1 0 0,1 0 1 0 0,-1 0-1 0 0,1 1 1 0 0,0-1-1 0 0,0 1 1 0 0,0 0-1 0 0,1 0 0 0 0,-1 0 1 0 0,1 0-1 0 0,0 0 1 0 0,0 0-1 0 0,-1 4-94 0 0,2-6 9 0 0,1-1 0 0 0,-1 1 0 0 0,1-1 0 0 0,-1 1 0 0 0,1-1 0 0 0,0 1 0 0 0,-1-1 0 0 0,1 1 0 0 0,0 0 0 0 0,0-1 0 0 0,0 1 0 0 0,0-1 0 0 0,1 1 0 0 0,-1 0 0 0 0,0-1 0 0 0,1 1 0 0 0,-1-1 0 0 0,1 1 0 0 0,-1-1 0 0 0,1 1 0 0 0,0-1 0 0 0,-1 0 0 0 0,1 1 0 0 0,0-1 0 0 0,0 0 0 0 0,0 1 0 0 0,0-1 0 0 0,0 0 0 0 0,1 0 0 0 0,-1 0-1 0 0,0 0 1 0 0,0 0 0 0 0,1 0 0 0 0,-1 0 0 0 0,1-1 0 0 0,-1 1 0 0 0,0 0 0 0 0,1-1 0 0 0,-1 1 0 0 0,1-1 0 0 0,0 0-9 0 0,9 4-29 0 0,0-1 0 0 0,0-1 0 0 0,0 0 0 0 0,0 0 0 0 0,0-1 0 0 0,1 0 0 0 0,-1-1 0 0 0,0-1-1 0 0,2 0 30 0 0,7-1-1540 0 0,0-2-1 0 0,0 0 0 0 0,-1-1 0 0 0,16-7 1541 0 0,-16 5-6598 0 0</inkml:trace>
  <inkml:trace contextRef="#ctx0" brushRef="#br2" timeOffset="108288.076">12559 1476 17167 0 0,'0'0'500'0'0,"-10"-6"200"0"0,9 6-629 0 0,0 0 0 0 0,0-1 0 0 0,0 1 0 0 0,0 0 0 0 0,0 0 0 0 0,0 0 0 0 0,0 0 0 0 0,0 0 0 0 0,0 0 0 0 0,0 1 0 0 0,0-1 0 0 0,0 0 0 0 0,0 0 0 0 0,0 1 0 0 0,0-1 0 0 0,0 1-1 0 0,1-1 1 0 0,-1 1 0 0 0,0-1 0 0 0,0 1 0 0 0,0-1 0 0 0,0 1 0 0 0,1 0 0 0 0,-1-1 0 0 0,0 1 0 0 0,1 0 0 0 0,-1 0 0 0 0,1-1 0 0 0,-1 1 0 0 0,1 0 0 0 0,-1 0 0 0 0,1 0 0 0 0,-1 0-1 0 0,1 1-70 0 0,-2 3 132 0 0,0 0 0 0 0,1 0-1 0 0,0 1 1 0 0,0-1 0 0 0,0 4-132 0 0,0-4 88 0 0,0 14 210 0 0,1 1 0 0 0,0-1 0 0 0,1 0 0 0 0,2 0 0 0 0,0 0 0 0 0,5 18-298 0 0,6 38 421 0 0,-14-38-407 0 0,0-21-3313 0 0,-1-16 762 0 0,-4 2-4160 0 0</inkml:trace>
  <inkml:trace contextRef="#ctx0" brushRef="#br2" timeOffset="108483.839">12447 1628 15264 0 0,'0'0'348'0'0,"4"-3"831"0"0,-2 1-1157 0 0,1 1 0 0 0,-1-1-1 0 0,0 1 1 0 0,1-1-1 0 0,-1 1 1 0 0,1 0-1 0 0,0 0 1 0 0,-1 0-1 0 0,1 0 1 0 0,0 0-1 0 0,-1 1 1 0 0,3-1-22 0 0,39-2 566 0 0,-26 2-261 0 0,214-19 877 0 0,-221 17-1058 0 0,-9 2-105 0 0,0 1 0 0 0,0-1 0 0 0,1 0 0 0 0,-1 1 0 0 0,0-1 0 0 0,0 1 0 0 0,1 0 0 0 0,-1 0 0 0 0,1 0-19 0 0,-2 0 65 0 0,-1 0 5 0 0,0 0 15 0 0,0 0 16 0 0,0 0 130 0 0,0 0 60 0 0,-1 4-93 0 0,0-1 0 0 0,0 1 0 0 0,0 0 0 0 0,0-1 0 0 0,0 1 1 0 0,-1 1-199 0 0,-3 6 264 0 0,1 3 3 0 0,1 0 1 0 0,1 0-1 0 0,0 0 1 0 0,0 5-268 0 0,2-12 77 0 0,0 0 1 0 0,0 1-1 0 0,0-1 0 0 0,1 0 1 0 0,1 1-1 0 0,-1-1 1 0 0,1 0-1 0 0,2 7-77 0 0,-1-8 80 0 0,0-1 16 0 0,-2-3-16 0 0,-1-2-90 0 0,1 1-1 0 0,-1 0 1 0 0,1-1-1 0 0,0 1 1 0 0,-1-1-1 0 0,1 1 1 0 0,0-1-1 0 0,-1 1 1 0 0,1-1-1 0 0,0 0 1 0 0,-1 1-1 0 0,1-1 1 0 0,0 0-1 0 0,0 1 1 0 0,-1-1-1 0 0,1 0 11 0 0,4-1-4093 0 0,0-4-3053 0 0</inkml:trace>
  <inkml:trace contextRef="#ctx0" brushRef="#br2" timeOffset="109265.932">12822 1585 13760 0 0,'0'0'314'0'0,"0"0"46"0"0,0 0 22 0 0,0 0-50 0 0,0 0-139 0 0,0 0 240 0 0,0 0 130 0 0,-1 5 597 0 0,-9 27 436 0 0,6-22-1260 0 0,1 0 1 0 0,0 0 0 0 0,1 1-1 0 0,0-1-336 0 0,-1 9 397 0 0,1-9-116 0 0,1 0 0 0 0,0 1-1 0 0,1-1 1 0 0,0 1-1 0 0,1 9-280 0 0,-1-19 25 0 0,0 0 0 0 0,0 0 0 0 0,0 0 0 0 0,1 0 0 0 0,-1 0 0 0 0,0 0 0 0 0,1 0-1 0 0,-1 0 1 0 0,1 0 0 0 0,-1 0 0 0 0,1 0 0 0 0,-1 0 0 0 0,1 0 0 0 0,-1-1 0 0 0,1 1 0 0 0,0 0 0 0 0,0 0-1 0 0,-1-1 1 0 0,1 1 0 0 0,0 0 0 0 0,0-1 0 0 0,0 1 0 0 0,0 0-25 0 0,0-1 22 0 0,1 0 1 0 0,-1 1-1 0 0,1-1 1 0 0,-1 0 0 0 0,1 0-1 0 0,-1 0 1 0 0,1 0-1 0 0,-1 0 1 0 0,1 0-1 0 0,-1 0 1 0 0,0-1-1 0 0,1 1 1 0 0,-1-1-1 0 0,2 1-22 0 0,4-3 65 0 0,0-1-1 0 0,0 1 0 0 0,-1-1 0 0 0,1 0 1 0 0,3-3-65 0 0,3-5-120 0 0,1-1 0 0 0,-1 0 0 0 0,-1 0 1 0 0,0-1-1 0 0,-1-1 0 0 0,0-1 120 0 0,15-19-187 0 0,-24 33 175 0 0,5-9-64 0 0,-8 16 65 0 0,1-1-1 0 0,-1 1 0 0 0,1-1 1 0 0,0 0-1 0 0,1 1 0 0 0,-1 1 12 0 0,1 7-2 0 0,-1-1 24 0 0,0-1 0 0 0,1 0 0 0 0,0 0 0 0 0,1 1 0 0 0,0-1 0 0 0,1 0-1 0 0,1 3-21 0 0,-3-11 9 0 0,1 0-1 0 0,-1 0 0 0 0,1 1 1 0 0,0-1-1 0 0,-1-1 0 0 0,1 1 0 0 0,0 0 1 0 0,1 0-1 0 0,-1-1 0 0 0,0 1 0 0 0,1-1 1 0 0,0 0-1 0 0,-1 0 0 0 0,1 0 1 0 0,0 0-1 0 0,0 0 0 0 0,0 0 0 0 0,0-1 1 0 0,1 1-1 0 0,-1-1 0 0 0,0 0 0 0 0,0 0 1 0 0,1-1-1 0 0,-1 1 0 0 0,4 0-8 0 0,-2-1-127 0 0,0 0 0 0 0,1 0 0 0 0,-1-1 0 0 0,0 1-1 0 0,0-1 1 0 0,1-1 0 0 0,-1 1 0 0 0,0-1 0 0 0,2-1 127 0 0,5-1-2796 0 0,-1-2 1 0 0,1 0 0 0 0,3-3 2795 0 0,-1 0-5733 0 0</inkml:trace>
  <inkml:trace contextRef="#ctx0" brushRef="#br2" timeOffset="109599.451">13310 1492 17279 0 0,'0'0'396'0'0,"-1"1"52"0"0,0 0-417 0 0,-11 6 320 0 0,-1 1-1 0 0,1 1 0 0 0,0 0 0 0 0,1 0 0 0 0,0 2 0 0 0,-1 2-350 0 0,3-3 203 0 0,1 2-1 0 0,0-1 1 0 0,1 1-1 0 0,0 0 1 0 0,1 1-1 0 0,1-1 1 0 0,0 1-1 0 0,1 1 1 0 0,-3 11-203 0 0,7-24 5 0 0,-1-1 1 0 0,1 1-1 0 0,0-1 0 0 0,0 1 1 0 0,0-1-1 0 0,0 1 0 0 0,0-1 1 0 0,0 1-1 0 0,0-1 0 0 0,0 1 1 0 0,0-1-1 0 0,0 1 0 0 0,0-1 0 0 0,0 1 1 0 0,0-1-1 0 0,0 1 0 0 0,1-1 1 0 0,-1 1-1 0 0,0-1 0 0 0,0 1 1 0 0,1-1-1 0 0,-1 1 0 0 0,0-1 1 0 0,1 1-1 0 0,-1-1 0 0 0,0 0 1 0 0,1 1-1 0 0,-1-1 0 0 0,0 0 1 0 0,1 1-6 0 0,0-1 20 0 0,0 0 0 0 0,0 1 1 0 0,0-1-1 0 0,0 0 1 0 0,0 0-1 0 0,0 0 1 0 0,0 0-1 0 0,0 0 0 0 0,0 0 1 0 0,0 0-1 0 0,0 0 1 0 0,0 0-1 0 0,0 0 1 0 0,1-1-21 0 0,3-1 79 0 0,1 1 0 0 0,-1-2 0 0 0,0 1 0 0 0,0 0 0 0 0,1-2-79 0 0,-1 1 15 0 0,0-1 0 0 0,-1 0-1 0 0,1 0 1 0 0,-1 0 0 0 0,0-1 0 0 0,2-3-15 0 0,14-14 47 0 0,-19 21-53 0 0,1 0 0 0 0,-1 0 1 0 0,1 0-1 0 0,-1 0 0 0 0,1 0 0 0 0,-1 1 0 0 0,1-1 0 0 0,0 0 0 0 0,-1 1 0 0 0,1 0 0 0 0,0-1 0 0 0,-1 1 1 0 0,1 0-1 0 0,0 0 6 0 0,-1 0-7 0 0,0 0 0 0 0,0 0 0 0 0,-1 1 0 0 0,1-1 0 0 0,0 0 0 0 0,-1 0 0 0 0,1 1 0 0 0,0-1 0 0 0,-1 1 0 0 0,1-1 0 0 0,-1 0 0 0 0,1 1 0 0 0,-1-1 0 0 0,1 1 0 0 0,-1-1 0 0 0,1 1 0 0 0,-1 0 0 0 0,1-1 0 0 0,-1 1 0 0 0,0-1 0 0 0,1 1 0 0 0,-1 0 7 0 0,6 15-19 0 0,-5-15 14 0 0,6 23-53 0 0,-6-18 81 0 0,0-1 0 0 0,1 1 0 0 0,0-1 0 0 0,0 0 0 0 0,0 0 0 0 0,1 1 0 0 0,-1-2 0 0 0,1 1 0 0 0,0 0 0 0 0,3 3-23 0 0,-4-6 16 0 0,0-1-1 0 0,-1 1 0 0 0,1-1 1 0 0,0 1-1 0 0,0-1 0 0 0,-1 0 1 0 0,1 1-1 0 0,0-1 0 0 0,0 0 1 0 0,1 0-1 0 0,-1-1 0 0 0,0 1 0 0 0,0 0 1 0 0,0-1-1 0 0,0 1 0 0 0,1-1 1 0 0,-1 0-1 0 0,0 1 0 0 0,1-1 1 0 0,-1 0-1 0 0,0-1 0 0 0,0 1 1 0 0,1 0-1 0 0,-1-1-15 0 0,1 0-58 0 0,0 0 0 0 0,0 0 1 0 0,0 0-1 0 0,-1 0 0 0 0,1-1 0 0 0,0 1 0 0 0,-1-1 0 0 0,0 0 1 0 0,1 0-1 0 0,-1 0 0 0 0,0 0 0 0 0,0 0 0 0 0,0 0 0 0 0,0-1 0 0 0,0 1 1 0 0,-1-1-1 0 0,1 1 0 0 0,1-4 58 0 0,12-21-3279 0 0,-11 13 1351 0 0</inkml:trace>
  <inkml:trace contextRef="#ctx0" brushRef="#br2" timeOffset="109942.787">13529 1401 16272 0 0,'0'0'365'0'0,"0"0"56"0"0,0 0 26 0 0,0 0-53 0 0,3 8 214 0 0,40 195 5060 0 0,-36-177-5052 0 0,0 3 699 0 0,1 16-1315 0 0,-8-38 75 0 0,0-5 10 0 0,0-2-16 0 0,0 0 1 0 0,0 0-26 0 0,0 0-191 0 0,0 0-86 0 0,0-2 112 0 0,0 1-1 0 0,-1 0 1 0 0,1-1 0 0 0,-1 1 0 0 0,1 0 0 0 0,-1 0 0 0 0,0 0 0 0 0,1 0 0 0 0,-1-1 0 0 0,0 1 0 0 0,0 0 121 0 0,-3-5-547 0 0,2-1 55 0 0,-1-1 1 0 0,1 0-1 0 0,0 0 1 0 0,1 0-1 0 0,-1 0 1 0 0,2 0-1 0 0,-1-1 1 0 0,1 1-1 0 0,1 0 1 0 0,-1 0-1 0 0,2-6 492 0 0,5 1-178 0 0,-5 12 355 0 0,0 1 1 0 0,0 0-1 0 0,0 0 1 0 0,0 0-1 0 0,0 1 1 0 0,0-1-1 0 0,0 1 0 0 0,0-1 1 0 0,0 1-1 0 0,0-1-177 0 0,2 4 187 0 0,0-1 0 0 0,0 1 0 0 0,-1-1 0 0 0,1 1 0 0 0,-1 0-1 0 0,0 0 1 0 0,0 1 0 0 0,0-1 0 0 0,0 1 0 0 0,-1-1 0 0 0,2 5-187 0 0,8 13 403 0 0,32 38 766 0 0,-44-59-1105 0 0,16-2-1589 0 0,-8 0 626 0 0</inkml:trace>
  <inkml:trace contextRef="#ctx0" brushRef="#br2" timeOffset="110654.818">13976 1454 19495 0 0,'0'0'439'0'0,"0"0"62"0"0,0 0 34 0 0,0 0-59 0 0,-13 11-277 0 0,-13 16 1043 0 0,-14 21-1242 0 0,34-39 48 0 0,-1 1 0 0 0,1 0 0 0 0,-2 6-48 0 0,5-9 0 0 0,2-2-24 0 0,1-4-109 0 0,13 8-880 0 0,-12-8 958 0 0,-1-1-1 0 0,1 1 1 0 0,0-1 0 0 0,0 1 0 0 0,-1-1 0 0 0,1 1 0 0 0,0-1-1 0 0,0 0 1 0 0,0 1 0 0 0,0-1 0 0 0,0 0 0 0 0,0 0 0 0 0,0 0-1 0 0,-1 0 1 0 0,1 1 0 0 0,0-1 0 0 0,0 0 0 0 0,1-1 55 0 0,24 4-219 0 0,-18 0 135 0 0,-3 0 70 0 0,-5-2 17 0 0,1-1 1 0 0,-1 1-1 0 0,1-1 0 0 0,-1 1 0 0 0,1 0 0 0 0,-1-1 0 0 0,1 1 0 0 0,-1 0 0 0 0,1-1 1 0 0,-1 1-1 0 0,0 0 0 0 0,1-1 0 0 0,-1 1 0 0 0,0 0 0 0 0,0 0 0 0 0,1 0 0 0 0,-1-1 0 0 0,0 1 1 0 0,0 0-1 0 0,0 0 0 0 0,0 0 0 0 0,0-1 0 0 0,0 1 0 0 0,0 0 0 0 0,-1 0-3 0 0,1 1 44 0 0,-6 86 1808 0 0,6-87-1771 0 0,0-1-8 0 0,0 0-1 0 0,0 0 6 0 0,0 0 22 0 0,15-2 233 0 0,-13 2-307 0 0,0-1-1 0 0,0 0 1 0 0,0 0-1 0 0,0 1 1 0 0,0-1 0 0 0,-1 0-1 0 0,1 0 1 0 0,0-1-1 0 0,-1 1 1 0 0,1 0 0 0 0,-1 0-1 0 0,1-1 1 0 0,-1 1-1 0 0,0-1 1 0 0,1 0-26 0 0,17-29 101 0 0,-8 13-43 0 0,70-113-973 0 0,-79 129 895 0 0,0-1 0 0 0,0 1 1 0 0,0 0-1 0 0,0-1 0 0 0,0 1 0 0 0,1 0 0 0 0,-1 0 1 0 0,1 0-1 0 0,-1 0 0 0 0,1 1 0 0 0,2-2 20 0 0,-4 3-6 0 0,1-1-1 0 0,-1 1 0 0 0,1-1 1 0 0,-1 1-1 0 0,1 0 0 0 0,-1 0 1 0 0,1-1-1 0 0,-1 1 0 0 0,1 0 1 0 0,-1 0-1 0 0,1 0 0 0 0,-1 1 1 0 0,1-1-1 0 0,-1 0 0 0 0,1 0 1 0 0,-1 1-1 0 0,0-1 0 0 0,1 1 1 0 0,-1 0-1 0 0,1-1 1 0 0,-1 1-1 0 0,0 0 0 0 0,1 0 1 0 0,-1 0-1 0 0,0-1 0 0 0,0 1 1 0 0,0 1-1 0 0,0-1 0 0 0,1 1 7 0 0,2 5-14 0 0,1 0 0 0 0,-2 0 0 0 0,1 0-1 0 0,-1 0 1 0 0,0 1 0 0 0,0 0 0 0 0,-1 0 0 0 0,0 0-1 0 0,0 4 15 0 0,2 7 230 0 0,-1 0 0 0 0,0 1 0 0 0,-1 16-230 0 0,-1-27 225 0 0,0-3 875 0 0,-3-10-533 0 0,1 1-544 0 0,1 1 0 0 0,-1-1 0 0 0,1 0 1 0 0,0 0-1 0 0,0 1 0 0 0,0-1 0 0 0,0 0 1 0 0,0 0-1 0 0,1 0 0 0 0,-1 1 0 0 0,1-1 1 0 0,0 0-1 0 0,0 1 0 0 0,0-1 0 0 0,0 0-23 0 0,4-9-58 0 0,1 0 0 0 0,5-8 58 0 0,-5 11-61 0 0,0 1 1 0 0,1 1 0 0 0,0-1 0 0 0,0 1 0 0 0,0 0-1 0 0,1 1 1 0 0,0 0 0 0 0,0 0 0 0 0,1 1 0 0 0,0 0-1 0 0,0 0 1 0 0,0 1 0 0 0,0 0 0 0 0,3 0 60 0 0,-8 2-14 0 0,0 2 1 0 0,-1-1-1 0 0,1 0 0 0 0,0 1 1 0 0,0-1-1 0 0,-1 1 0 0 0,1 0 1 0 0,0 1-1 0 0,0-1 0 0 0,0 1 1 0 0,-1-1-1 0 0,1 1 0 0 0,0 0 1 0 0,-1 0-1 0 0,1 1 0 0 0,0-1 1 0 0,-1 1-1 0 0,0 0 0 0 0,1 0 1 0 0,-1 0-1 0 0,0 0 0 0 0,0 0 1 0 0,0 1-1 0 0,0 0 1 0 0,-1-1-1 0 0,1 1 0 0 0,-1 0 1 0 0,0 0-1 0 0,1 0 0 0 0,-1 1 1 0 0,-1-1-1 0 0,1 0 0 0 0,1 4 14 0 0,-2-4-157 0 0,9 19 499 0 0,0 1 1 0 0,0 7-343 0 0,-2 10-1068 0 0,-7-34-150 0 0,-1 0 0 0 0,0-1 1 0 0,0 1-1 0 0,-1 0 0 0 0,-1 5 1218 0 0,-1-3-7402 0 0</inkml:trace>
  <inkml:trace contextRef="#ctx0" brushRef="#br2" timeOffset="112760.245">14983 1496 11048 0 0,'-1'-1'311'0'0,"-5"-2"-242"0"0,-3 1 3864 0 0,9 2-3892 0 0,0 0 0 0 0,0 0 0 0 0,1 0 0 0 0,-1 0 1 0 0,0 0-1 0 0,0 0 0 0 0,0 0 0 0 0,0-1 0 0 0,0 1 0 0 0,0 0 1 0 0,0 0-1 0 0,0 0 0 0 0,0 0 0 0 0,0 0 0 0 0,0 0 0 0 0,0 0 1 0 0,0 0-1 0 0,0 0 0 0 0,0 0 0 0 0,0 0 0 0 0,0-1 0 0 0,0 1 0 0 0,0 0 1 0 0,0 0-1 0 0,0 0 0 0 0,0 0 0 0 0,0 0 0 0 0,0 0 0 0 0,0 0 1 0 0,0 0-1 0 0,0 0 0 0 0,0-1 0 0 0,0 1 0 0 0,0 0 0 0 0,0 0 0 0 0,0 0 1 0 0,0 0-1 0 0,0 0 0 0 0,0 0 0 0 0,0 0 0 0 0,0 0 0 0 0,0 0 1 0 0,0 0-1 0 0,0 0 0 0 0,0 0 0 0 0,-1 0 0 0 0,1-1 0 0 0,0 1 0 0 0,0 0 1 0 0,0 0-1 0 0,0 0 0 0 0,0 0 0 0 0,0 0 0 0 0,0 0 0 0 0,0 0 1 0 0,0 0-42 0 0,8-2 669 0 0,100-15 1323 0 0,4 6-1525 0 0,-30 4-412 0 0,-41 2 117 0 0,27 2-172 0 0,-55 3-70 0 0,-1 0 1 0 0,0 1-1 0 0,0 1 1 0 0,0 0-1 0 0,0 1 1 0 0,0 0-1 0 0,8 3 70 0 0,-19-5-360 0 0,-1-1-679 0 0,-7 6-2572 0 0,-2 2-2209 0 0</inkml:trace>
  <inkml:trace contextRef="#ctx0" brushRef="#br2" timeOffset="113009.245">15049 1673 11488 0 0,'-5'0'17'0'0,"4"-1"81"0"0,-1 1 0 0 0,0 0-1 0 0,0 0 1 0 0,0-1 0 0 0,0 1-1 0 0,1-1 1 0 0,-1 0 0 0 0,0 1-1 0 0,1-1 1 0 0,-1 0 0 0 0,0 0 0 0 0,1 0-1 0 0,-1 0 1 0 0,0-1-98 0 0,2 2 629 0 0,0 0 217 0 0,0 0 39 0 0,5-2-350 0 0,0 0 1 0 0,0 1 0 0 0,0 0-1 0 0,1 0 1 0 0,3 0-536 0 0,-4 0 302 0 0,304-32 884 0 0,-216 27-1650 0 0,-77 4 224 0 0</inkml:trace>
  <inkml:trace contextRef="#ctx0" brushRef="#br2" timeOffset="113274.715">15360 1352 17423 0 0,'0'0'396'0'0,"0"0"52"0"0,0 0 30 0 0,0 0-57 0 0,8 2-340 0 0,8 1 151 0 0,0 1-1 0 0,0 1 1 0 0,0 1-1 0 0,10 5-231 0 0,21 8 637 0 0,-19-10-256 0 0,0 2 0 0 0,11 7-381 0 0,-31-14 38 0 0,1 1 0 0 0,-1 0-1 0 0,0 1 1 0 0,0 0 0 0 0,-1 0-1 0 0,1 0 1 0 0,-1 1 0 0 0,-1 0-1 0 0,4 4-37 0 0,-3-1 38 0 0,9 14 88 0 0,-15-22-115 0 0,0-1-1 0 0,-1 1 1 0 0,1-1-1 0 0,-1 1 1 0 0,0-1 0 0 0,1 1-1 0 0,-1-1 1 0 0,0 1-1 0 0,0-1 1 0 0,0 1 0 0 0,0 0-1 0 0,0-1 1 0 0,-1 1 0 0 0,1-1-1 0 0,0 1 1 0 0,-1-1-1 0 0,1 1-10 0 0,-4 7 69 0 0,-1 0 0 0 0,1-1-1 0 0,-1 1 1 0 0,-1-1-1 0 0,1 0 1 0 0,-1-1 0 0 0,-1 1-1 0 0,1-1 1 0 0,-1-1-1 0 0,-1 1 1 0 0,1-1-1 0 0,-1 0 1 0 0,0-1 0 0 0,-2 1-69 0 0,-21 12 138 0 0,-1-2 0 0 0,-1-1 0 0 0,-7 1-138 0 0,13-5 4 0 0,-16 4-54 0 0,27-9-562 0 0,0 0 0 0 0,1 0 1 0 0,-3 3 611 0 0,1 4-2816 0 0,11-10 1362 0 0</inkml:trace>
  <inkml:trace contextRef="#ctx0" brushRef="#br2" timeOffset="116629.341">11055 4150 12544 0 0,'-25'-11'1266'0'0,"25"10"-826"0"0,-1 2-357 0 0,1-1-1 0 0,-1 1 1 0 0,1-1-1 0 0,-1 1 1 0 0,1-1-1 0 0,0 1 1 0 0,-1-1 0 0 0,1 1-1 0 0,-1-1 1 0 0,1 1-1 0 0,0-1 1 0 0,0 1-1 0 0,-1 0 1 0 0,1-1-1 0 0,0 1 1 0 0,0-1-1 0 0,0 1 1 0 0,0 0-1 0 0,0-1 1 0 0,0 1-1 0 0,0 0 1 0 0,0-1 0 0 0,0 1-1 0 0,0 0 1 0 0,0-1-1 0 0,0 1 1 0 0,0 0-83 0 0,6 23 230 0 0,-2-7 286 0 0,6 26 372 0 0,-7-33-746 0 0,0 1 0 0 0,0-1-1 0 0,-1 2-141 0 0,2 17 106 0 0,-2-12 47 0 0,0 0 1 0 0,-1 7-154 0 0,0-22 21 0 0,-1-2-16 0 0,0 1 0 0 0,0-1 0 0 0,0 1 0 0 0,0-1 0 0 0,0 1 1 0 0,0-1-1 0 0,0 1 0 0 0,0-1 0 0 0,0 1 0 0 0,0-1 0 0 0,0 1 0 0 0,-1-1 0 0 0,1 1 1 0 0,0-1-1 0 0,0 1 0 0 0,0-1 0 0 0,-1 1 0 0 0,1-1 0 0 0,0 0 0 0 0,0 1 1 0 0,-1-1-1 0 0,1 1-5 0 0,-1 0 85 0 0,1-1 0 0 0,0 0-75 0 0,0 0 0 0 0,0 0 0 0 0,0 0 0 0 0,0 0 0 0 0,0 0 0 0 0,0 0 0 0 0,0 0 0 0 0,0 0 0 0 0,0 1 0 0 0,0-1-1 0 0,0 0 1 0 0,0 0 0 0 0,0 0 0 0 0,0 0 0 0 0,1 0 0 0 0,-1 0 0 0 0,0 0 0 0 0,0 0 0 0 0,0 0 0 0 0,0 0 0 0 0,0 0 0 0 0,0 0-1 0 0,0 0 1 0 0,0 0 0 0 0,0 0 0 0 0,0 0 0 0 0,0 0 0 0 0,0 0 0 0 0,1 0 0 0 0,-1 0 0 0 0,0 0 0 0 0,0 0 0 0 0,0 0 0 0 0,0 0-1 0 0,0 0 1 0 0,0 0 0 0 0,0 0 0 0 0,0 0 0 0 0,0 0 0 0 0,0 0 0 0 0,0 0 0 0 0,0 0 0 0 0,1 0 0 0 0,-1 0 0 0 0,0 0 0 0 0,0 0-1 0 0,0 0 1 0 0,0 0 0 0 0,0 0 0 0 0,0 0 0 0 0,0 0 0 0 0,0 0 0 0 0,0-1 0 0 0,0 1 0 0 0,0 0 0 0 0,0 0 0 0 0,0 0 0 0 0,0 0-1 0 0,0 0 1 0 0,0 0 0 0 0,0 0 0 0 0,0 0 0 0 0,0 0 0 0 0,0 0-10 0 0,8-13 17 0 0,-1 0 0 0 0,-1 0 0 0 0,2-7-17 0 0,-2 5-4 0 0,0 1 1 0 0,1 0-1 0 0,2-1 4 0 0,-2 6-14 0 0,0-1 1 0 0,1 1-1 0 0,0 1 0 0 0,0 0 0 0 0,1 0 1 0 0,0 0-1 0 0,1 1 0 0 0,-1 1 0 0 0,2-1 1 0 0,-1 2-1 0 0,0-1 0 0 0,1 2 0 0 0,0-1 1 0 0,6-1 13 0 0,14-3-75 0 0,1 2 0 0 0,-1 0 1 0 0,1 3-1 0 0,23-2 75 0 0,17 6 0 0 0,-53 0-26 0 0,-19 0 20 0 0,0 0 0 0 0,0 0 0 0 0,0 1 1 0 0,0-1-1 0 0,0 0 0 0 0,0 0 0 0 0,0 0 1 0 0,0 0-1 0 0,0 0 0 0 0,0 0 0 0 0,0 0 1 0 0,0 0-1 0 0,0 0 0 0 0,0 0 0 0 0,0 0 1 0 0,0 0-1 0 0,0 0 0 0 0,0 0 0 0 0,0 0 1 0 0,0 0-1 0 0,0 0 0 0 0,0 0 0 0 0,0 0 0 0 0,0 0 1 0 0,0 0-1 0 0,0 0 0 0 0,0 0 0 0 0,0 1 1 0 0,0-1-1 0 0,0 0 6 0 0,-23 3-403 0 0,15-2 365 0 0,-25 4-328 0 0,-12 6 366 0 0,33-8 15 0 0,1 0 0 0 0,0 2 0 0 0,0-1 1 0 0,1 1-1 0 0,-9 6-15 0 0,-1 0 172 0 0,12-6-67 0 0,0 0 1 0 0,0 0-1 0 0,-3 3-105 0 0,8-6 36 0 0,1 1 1 0 0,0-1-1 0 0,0 0 1 0 0,0 1-1 0 0,0-1 1 0 0,0 1-1 0 0,1-1 0 0 0,-1 1 1 0 0,1 0-1 0 0,-1 0 1 0 0,1 0-1 0 0,0 1-36 0 0,-2 3 45 0 0,1 0 1 0 0,1 1-1 0 0,0-1 1 0 0,0 1-1 0 0,0 5-45 0 0,1-11 13 0 0,0 0 0 0 0,0 0 0 0 0,0 0 0 0 0,0 0 1 0 0,0 0-1 0 0,1 0 0 0 0,-1-1 0 0 0,1 1 0 0 0,0 0 0 0 0,-1 0 0 0 0,1 0 0 0 0,0-1 0 0 0,0 1 0 0 0,0 0 1 0 0,0-1-1 0 0,0 1 0 0 0,1-1 0 0 0,-1 1 0 0 0,0-1 0 0 0,1 1 0 0 0,-1-1 0 0 0,1 0 0 0 0,-1 0 0 0 0,2 1-13 0 0,0-1 25 0 0,0 0-1 0 0,0 0 0 0 0,1 0 0 0 0,-1 0 1 0 0,0 0-1 0 0,1-1 0 0 0,-1 1 0 0 0,0-1 1 0 0,1 0-1 0 0,-1 0 0 0 0,1 0 0 0 0,-1 0 1 0 0,0-1-1 0 0,1 0 0 0 0,-1 1 0 0 0,0-1 0 0 0,0 0 1 0 0,1-1-1 0 0,2 0-24 0 0,3-3 63 0 0,0 0 0 0 0,0 0 0 0 0,-1-1 0 0 0,0 0 0 0 0,1 0 0 0 0,0-3-63 0 0,-6 6 18 0 0,0 0 0 0 0,0-1 1 0 0,0 0-1 0 0,0 0 0 0 0,0-1-18 0 0,7-9 49 0 0,-8 11-44 0 0,-1 0 1 0 0,1 0-1 0 0,-1 0 0 0 0,1 0 1 0 0,-1 0-1 0 0,0 0 0 0 0,0 0 1 0 0,0 0-1 0 0,0-3-5 0 0,-1 2 7 0 0,1 1 0 0 0,0-1 0 0 0,0 1-1 0 0,0-1 1 0 0,1 1 0 0 0,-1-1 0 0 0,1 1-7 0 0,-1 2 3 0 0,-1 1 1 0 0,1-1-1 0 0,-1 0 1 0 0,0 0-1 0 0,1 1 1 0 0,-1-1-1 0 0,0 0 0 0 0,0 0 1 0 0,1 1-1 0 0,-1-1 1 0 0,0 0-1 0 0,0 0 0 0 0,0 1 1 0 0,0-2-4 0 0,0 0 0 0 0,0 0 1 0 0,1 1 0 0 0,-1-1-1 0 0,0 0 1 0 0,1 0 0 0 0,-1 0-1 0 0,1 0 1 0 0,0 1-1 0 0,0-2 0 0 0,-1 0-10 0 0,-9 47-289 0 0,10-35 296 0 0,-1-1 1 0 0,1 1-1 0 0,1 0 0 0 0,-1-1 1 0 0,1 1-1 0 0,1-1 0 0 0,0 0 1 0 0,4 8 2 0 0,-4-11-5 0 0,1 0 1 0 0,0 0 0 0 0,0-1 0 0 0,0 0 0 0 0,1 0-1 0 0,0 0 1 0 0,-1 0 0 0 0,1-1 0 0 0,0 0-1 0 0,1 0 1 0 0,0 0 4 0 0,5 4 4 0 0,-9-6 4 0 0,0-1 0 0 0,0 1 1 0 0,0-1-1 0 0,0 0 0 0 0,0 0 0 0 0,0 0 0 0 0,0 0 0 0 0,-1 0 1 0 0,1 0-1 0 0,0-1 0 0 0,0 1 0 0 0,0-1 0 0 0,0 1 0 0 0,0-1 1 0 0,-1 1-1 0 0,1-1-8 0 0,7-4 64 0 0,-5 2-63 0 0,0 1 1 0 0,0-2 0 0 0,0 1-1 0 0,-1 0 1 0 0,1-1-1 0 0,-1 1 1 0 0,1-1 0 0 0,-1 0-1 0 0,-1 0 1 0 0,1-1-1 0 0,0 1 1 0 0,-1 0 0 0 0,0-1-1 0 0,0 1 1 0 0,0-2-2 0 0,0 1-38 0 0,9-22-124 0 0,-1 0 0 0 0,1-7 162 0 0,-9 29-61 0 0,-2 4-18 0 0,0 1 2 0 0,2 2 42 0 0,0 0-1 0 0,0 0 1 0 0,-1 0-1 0 0,1 0 1 0 0,-1 0-1 0 0,0 0 1 0 0,1 2 35 0 0,1 5-3 0 0,-1 0 1 0 0,1-1-1 0 0,0 1 0 0 0,4 6 3 0 0,-2-5 26 0 0,-1-1 0 0 0,0 1 0 0 0,-1 1 0 0 0,0 0-26 0 0,0-3 18 0 0,0 1 1 0 0,0 0-1 0 0,1-1 0 0 0,1 2-18 0 0,5 14 122 0 0,-9-22-30 0 0,-1-2-11 0 0,0 0-1 0 0,0 0 0 0 0,0 0 0 0 0,0 0 3 0 0,0 0 12 0 0,0-1-58 0 0,1-1 0 0 0,-1 1-1 0 0,1 0 1 0 0,-1 0 0 0 0,0-1 0 0 0,0 1 0 0 0,1 0 0 0 0,-1-1 0 0 0,0 1 0 0 0,0 0 0 0 0,-1-1 0 0 0,1 0-37 0 0,0 0-15 0 0,4-40 122 0 0,-1 17-108 0 0,-1 18 1 0 0,-1 0 0 0 0,1 1 0 0 0,0-1 0 0 0,1 0 0 0 0,-1 0 0 0 0,4-5 0 0 0,-5 11-3 0 0,0 0-1 0 0,-1 0 0 0 0,1 0 0 0 0,0 0 0 0 0,-1 0 0 0 0,1 0 1 0 0,0 0-1 0 0,0 0 0 0 0,0 0 0 0 0,0 0 0 0 0,0 1 1 0 0,0-1-1 0 0,0 0 0 0 0,0 1 0 0 0,0-1 0 0 0,0 1 0 0 0,0-1 1 0 0,0 1-1 0 0,1-1 0 0 0,-1 1 0 0 0,0 0 0 0 0,1 0 4 0 0,1-1-15 0 0,0 1 0 0 0,0 0 0 0 0,-1 1 0 0 0,1-1 0 0 0,0 0 0 0 0,0 1 0 0 0,0 0 0 0 0,-1 0 0 0 0,1-1 0 0 0,0 2 15 0 0,7 2-32 0 0,-1 1 1 0 0,0 0-1 0 0,0 0 1 0 0,-1 1-1 0 0,4 3 32 0 0,1 2 2 0 0,1 1 0 0 0,-1 1-1 0 0,-1 0 1 0 0,0 1-1 0 0,3 6-1 0 0,-11-14-16 0 0,-2-3-134 0 0,0 1 1 0 0,0-1-1 0 0,1 0 1 0 0,0 0-1 0 0,-1 0 0 0 0,1 0 1 0 0,0-1-1 0 0,0 1 1 0 0,1 0 149 0 0,6 3-1334 0 0,-3 0-66 0 0</inkml:trace>
  <inkml:trace contextRef="#ctx0" brushRef="#br2" timeOffset="117367.294">12257 4158 16328 0 0,'0'0'365'0'0,"0"0"56"0"0,0 0 27 0 0,-14 6 109 0 0,5-2-350 0 0,0 2-1 0 0,0-1 0 0 0,1 1 0 0 0,-1 1 0 0 0,2-1 0 0 0,-1 1 0 0 0,1 1 0 0 0,-1 1-206 0 0,-11 12 492 0 0,2 2-1 0 0,-6 10-491 0 0,19-27 40 0 0,-1 0 0 0 0,1 1 0 0 0,1-1 0 0 0,-1 1 0 0 0,1 0 0 0 0,1 0 0 0 0,-1 0 0 0 0,1 1 0 0 0,0-1 0 0 0,1 0 0 0 0,0 2-40 0 0,-2 4 12 0 0,6-8 50 0 0,1-2 16 0 0,-3-3-73 0 0,0 0 1 0 0,0 1-1 0 0,0-1 0 0 0,0 0 0 0 0,-1 0 0 0 0,1 0 0 0 0,0 0 0 0 0,0-1 0 0 0,0 1 0 0 0,0 0 0 0 0,-1 0 0 0 0,1 0 0 0 0,0-1 1 0 0,0 1-1 0 0,0 0 0 0 0,0-1-5 0 0,1 0 12 0 0,6-1 5 0 0,0-1 1 0 0,0 0-1 0 0,0-1 1 0 0,-1 1-1 0 0,1-1 0 0 0,-1-1 1 0 0,0 1-1 0 0,0-1 1 0 0,3-4-18 0 0,3-3 19 0 0,-1-1-1 0 0,0 0 1 0 0,10-14-19 0 0,-11 10 45 0 0,0-1 0 0 0,-2 0 0 0 0,0 0 0 0 0,-1-1 1 0 0,-1 0-1 0 0,0-5-45 0 0,-3 13-77 0 0,0 1 21 0 0,-1-1 0 0 0,0 1 0 0 0,0-1 0 0 0,-1 0 0 0 0,0 0 0 0 0,-1 0 1 0 0,0 0-1 0 0,-1 0 0 0 0,-1-10 56 0 0,1 19 21 0 0,-1-1 1 0 0,1 1-1 0 0,-1-1 1 0 0,0 1-1 0 0,0-1 1 0 0,0 1 0 0 0,0-1-1 0 0,-1 1 1 0 0,1 0-1 0 0,-1-1 1 0 0,1 1-1 0 0,-1 0 1 0 0,0 0 0 0 0,0 0-1 0 0,-1-1-21 0 0,2 2 23 0 0,0 1-1 0 0,0-1 1 0 0,0 0 0 0 0,-1 1-1 0 0,1-1 1 0 0,0 1 0 0 0,0 0-1 0 0,0-1 1 0 0,0 1 0 0 0,0 0-1 0 0,0 0 1 0 0,-1-1-1 0 0,1 1 1 0 0,0 0 0 0 0,0 0-1 0 0,0 1 1 0 0,-1-1 0 0 0,1 0-1 0 0,0 0 1 0 0,0 0 0 0 0,0 1-1 0 0,0-1 1 0 0,0 0 0 0 0,0 1-1 0 0,-1-1 1 0 0,1 1 0 0 0,0 0-1 0 0,0-1 1 0 0,1 1-1 0 0,-1 0 1 0 0,0 0 0 0 0,0-1-1 0 0,0 1 1 0 0,0 0 0 0 0,0 0-1 0 0,1 0-22 0 0,-3 3 7 0 0,0 0-1 0 0,1 0 1 0 0,0-1 0 0 0,0 1-1 0 0,0 1 1 0 0,0-1-1 0 0,1 0 1 0 0,0 0 0 0 0,-1 1-1 0 0,1-1 1 0 0,1 0-1 0 0,-1 1 1 0 0,1-1-1 0 0,0 2-6 0 0,-1 0 3 0 0,1 0 0 0 0,-1 0 0 0 0,0-1 0 0 0,-1 1 0 0 0,0 0-1 0 0,0 0 1 0 0,0 0-3 0 0,0-3 4 0 0,1-1-1 0 0,0 1 1 0 0,0-1-1 0 0,0 1 1 0 0,0 0 0 0 0,1 0-1 0 0,-1 0 1 0 0,1-1-1 0 0,-1 1 1 0 0,1 0-1 0 0,0 0 1 0 0,0 0-1 0 0,0 0 1 0 0,0 0-1 0 0,1-1 1 0 0,-1 1-1 0 0,1 0 1 0 0,0 0-1 0 0,0-1 1 0 0,0 1 0 0 0,0 0-1 0 0,0-1 1 0 0,1 2-4 0 0,2 6 61 0 0,-1 1 0 0 0,0 0 1 0 0,-1 0-1 0 0,0 0-61 0 0,8 34 257 0 0,-7-38-192 0 0,0 4-12 0 0,1 0 0 0 0,0 0 0 0 0,1-1 0 0 0,1 2-53 0 0,-4-10 24 0 0,-1 1 1 0 0,1-1 0 0 0,0 1-1 0 0,0-1 1 0 0,0 0 0 0 0,0 0-1 0 0,0 0 1 0 0,0 0 0 0 0,0 0-1 0 0,1 0 1 0 0,-1 0-1 0 0,1-1 1 0 0,-1 1 0 0 0,1-1-1 0 0,0 0 1 0 0,-1 0 0 0 0,1 0-1 0 0,2 0-24 0 0,-3-1 25 0 0,0 0 0 0 0,0 0-1 0 0,0 0 1 0 0,0 0 0 0 0,0-1-1 0 0,0 1 1 0 0,0-1 0 0 0,0 1-1 0 0,0-1 1 0 0,0 0 0 0 0,0 0-1 0 0,0 1 1 0 0,0-2 0 0 0,0 1-1 0 0,0 0 1 0 0,-1 0 0 0 0,1 0-1 0 0,-1-1 1 0 0,1 1 0 0 0,0-2-25 0 0,2-1 24 0 0,-1 1 0 0 0,0-1 0 0 0,0 0 0 0 0,0 0 0 0 0,0 0 0 0 0,-1-1 0 0 0,0 1 0 0 0,1-2-24 0 0,3-12-30 0 0,0-1 1 0 0,-1 1 0 0 0,-1-1-1 0 0,-1-5 30 0 0,-2 19-31 0 0,0 0-1 0 0,1 0 0 0 0,-1 1 1 0 0,1-1-1 0 0,0 0 1 0 0,0 1-1 0 0,0-1 0 0 0,2 0 32 0 0,-2 0-18 0 0,1 1-1 0 0,-1-1 1 0 0,0 0-1 0 0,0 0 1 0 0,0 0-1 0 0,0-5 19 0 0,2 1-190 0 0,-3 9 175 0 0,-1 0 0 0 0,0 0-1 0 0,0-1 1 0 0,1 1 0 0 0,-1 0 0 0 0,0-1 0 0 0,0 1-1 0 0,0 0 1 0 0,0-1 0 0 0,1 1 0 0 0,-1-1-1 0 0,0 1 1 0 0,0 0 0 0 0,0-1 0 0 0,0 1 0 0 0,0-1-1 0 0,0 1 1 0 0,0 0 0 0 0,0-1 0 0 0,0 1-1 0 0,0 0 1 0 0,0-1 0 0 0,0 1 0 0 0,0-1 0 0 0,-1 1 15 0 0,1-1-106 0 0,0 1 12 0 0,0 1 4 0 0,0 1 82 0 0,0 0-1 0 0,0 0 1 0 0,0 0-1 0 0,0 0 1 0 0,1 0-1 0 0,-1 0 1 0 0,1-1-1 0 0,-1 1 0 0 0,1 0 1 0 0,0 0-1 0 0,0 0 9 0 0,0-1 1 0 0,-1 1-1 0 0,1-1 1 0 0,-1 0 0 0 0,1 0-1 0 0,-1 0 1 0 0,0 1-1 0 0,1-1 1 0 0,-1 0-1 0 0,0 1 1 0 0,0-1-1 0 0,0 0 0 0 0,1 6 44 0 0,0 0-1 0 0,1 0 1 0 0,-1-1-1 0 0,1 1 0 0 0,1-1 1 0 0,-1 1-1 0 0,1-1 1 0 0,1 2-44 0 0,8 19 436 0 0,-9-20-400 0 0,-1-1-1 0 0,1 1 1 0 0,1-1-1 0 0,-1 0 1 0 0,1 0 0 0 0,0 0-1 0 0,3 2-35 0 0,8 8 102 0 0,0 0 0 0 0,2-1-102 0 0,-9-8 3 0 0,26 15-5638 0 0,-29-20 3273 0 0,-4-1-4696 0 0</inkml:trace>
  <inkml:trace contextRef="#ctx0" brushRef="#br2" timeOffset="118329.327">12637 4135 13824 0 0,'-12'-2'1056'0'0,"4"-1"-807"0"0,1 1 0 0 0,0 0 1 0 0,-1 0-1 0 0,0 1 1 0 0,1 0-1 0 0,-1 0 0 0 0,0 0 1 0 0,1 1-1 0 0,-1 1 1 0 0,0-1-1 0 0,1 1 1 0 0,-1 1-1 0 0,1-1 0 0 0,-1 1 1 0 0,1 1-1 0 0,-1-1 1 0 0,1 1-1 0 0,0 0 1 0 0,0 1-1 0 0,1 0 0 0 0,-1 0 1 0 0,1 0-1 0 0,0 1 1 0 0,0 0-1 0 0,0 0 1 0 0,1 1-1 0 0,0-1 0 0 0,-4 6-249 0 0,5-7 130 0 0,2-1-94 0 0,-1 0 1 0 0,1 0 0 0 0,0 0-1 0 0,-1 0 1 0 0,1 0-1 0 0,1 0 1 0 0,-1 1-1 0 0,0-1 1 0 0,1 1-1 0 0,0-1 1 0 0,-1 1 0 0 0,2 0-1 0 0,-1 0 1 0 0,0 1-37 0 0,0 0 46 0 0,1 0 1 0 0,-1 0-1 0 0,1 1 1 0 0,1-1-1 0 0,0 4-46 0 0,-1-7 9 0 0,1 0-1 0 0,-1 0 1 0 0,1 1-1 0 0,0-1 1 0 0,0 0 0 0 0,0 0-1 0 0,0 0 1 0 0,0-1-1 0 0,1 1 1 0 0,-1 0 0 0 0,0 0-1 0 0,1-1 1 0 0,-1 1-1 0 0,1-1 1 0 0,1 2-9 0 0,1-1 33 0 0,-1 0 1 0 0,1 1-1 0 0,0-2 1 0 0,0 1-1 0 0,0 0 1 0 0,0-1-1 0 0,0 1 1 0 0,0-1-1 0 0,0 0 1 0 0,1-1-1 0 0,-1 1 1 0 0,0-1-1 0 0,0 0 1 0 0,1 0-1 0 0,-1 0-33 0 0,13-1 114 0 0,0-1 0 0 0,0 0 0 0 0,2-2-114 0 0,-16 3 11 0 0,7-2 47 0 0,0-1 0 0 0,0 0 0 0 0,0 0 0 0 0,0-1 1 0 0,-1-1-1 0 0,1 1 0 0 0,-2-2 0 0 0,1 1 1 0 0,4-5-59 0 0,-9 8 10 0 0,0-1 1 0 0,1 0 0 0 0,-2 0 0 0 0,1-1-1 0 0,0 1 1 0 0,-1-1 0 0 0,0 1-1 0 0,0-1 1 0 0,-1 0 0 0 0,1 0 0 0 0,-1-1-1 0 0,1-1-10 0 0,-2 4 10 0 0,0 0-1 0 0,-1 0 0 0 0,1 0 0 0 0,-1 0 1 0 0,1 0-1 0 0,-1 0 0 0 0,0-1 0 0 0,0 1 1 0 0,0 0-1 0 0,-1 0 0 0 0,1 0 0 0 0,-1 0 0 0 0,0 0 1 0 0,1 0-1 0 0,-1 0 0 0 0,-1 0 0 0 0,1 0 1 0 0,0 0-1 0 0,-1 0 0 0 0,1 1 0 0 0,-1-1 1 0 0,-1-1-10 0 0,-1-1-121 0 0,-1 0 1 0 0,1 1-1 0 0,-1-1 1 0 0,0 1 0 0 0,0 0-1 0 0,0 0 1 0 0,-1 0-1 0 0,0 1 1 0 0,1 0-1 0 0,-1 0 1 0 0,0 0 0 0 0,-1 1-1 0 0,1 0 1 0 0,0 0-1 0 0,-1 1 1 0 0,1-1-1 0 0,-1 1 1 0 0,1 1 0 0 0,-4-1 120 0 0,9 1-1170 0 0,1 0-292 0 0,-2 0-5217 0 0,1 0 1053 0 0</inkml:trace>
  <inkml:trace contextRef="#ctx0" brushRef="#br2" timeOffset="119616.675">12774 4016 11544 0 0,'2'1'264'0'0,"3"2"-116"0"0,-1 0 1 0 0,1 0-1 0 0,0 1 1 0 0,-1-1-1 0 0,0 1 1 0 0,0 0-1 0 0,0 0 1 0 0,-1 1 0 0 0,1-1-1 0 0,-1 1 1 0 0,0-1-1 0 0,1 3-148 0 0,10 17 2120 0 0,-11-20-1882 0 0,0-1 0 0 0,-1 1 0 0 0,0 0 0 0 0,0 0 0 0 0,0 0 0 0 0,0 0 0 0 0,-1 0 0 0 0,0 0 0 0 0,1 0 0 0 0,-2 0 0 0 0,1 1-1 0 0,0-1 1 0 0,-1 2-238 0 0,0 3 365 0 0,-1 0 0 0 0,1-1-1 0 0,-2 1 1 0 0,0 0-1 0 0,0-1 1 0 0,0 1-1 0 0,-1 1-364 0 0,1-6 63 0 0,1-1-1 0 0,-1 1 1 0 0,0 0-1 0 0,0-1 1 0 0,0 1-1 0 0,0-1 1 0 0,-1 1-1 0 0,1-1 1 0 0,-1 0-1 0 0,0 0 1 0 0,0-1-1 0 0,0 1 1 0 0,0 0-1 0 0,-1-1 1 0 0,1 0-1 0 0,-3 2-62 0 0,5-4 9 0 0,0 1 1 0 0,0-1-1 0 0,0 0 0 0 0,0 0 0 0 0,0 0 0 0 0,0 0 0 0 0,0 0 0 0 0,1 0 0 0 0,-1 0 1 0 0,0 0-1 0 0,0 0 0 0 0,0 0 0 0 0,0 0 0 0 0,0 0 0 0 0,0-1 0 0 0,0 1 0 0 0,1 0 1 0 0,-1-1-1 0 0,0 1 0 0 0,0-1 0 0 0,0 1 0 0 0,1-1 0 0 0,-1 1 0 0 0,0-1 0 0 0,1 1 0 0 0,-1-1 1 0 0,0 0-1 0 0,1 1 0 0 0,-1-1 0 0 0,1 0 0 0 0,-1 0 0 0 0,1 1 0 0 0,-1-1 0 0 0,1 0 1 0 0,0 0-1 0 0,-1 0 0 0 0,1 0 0 0 0,0 0 0 0 0,0 1 0 0 0,-1-1 0 0 0,1 0 0 0 0,0 0 1 0 0,0 0-1 0 0,0 0-9 0 0,2-10-59 0 0,1 1 1 0 0,0 0-1 0 0,1 0 1 0 0,0 0-1 0 0,0 1 0 0 0,1-1 1 0 0,0 1-1 0 0,1 0 1 0 0,0 0-1 0 0,5-5 59 0 0,-5 8-82 0 0,0-1-1 0 0,1 1 0 0 0,0 1 0 0 0,0-1 0 0 0,0 1 1 0 0,0 0-1 0 0,1 1 0 0 0,0 0 0 0 0,0 0 0 0 0,5-1 83 0 0,-10 3-18 0 0,0 1 0 0 0,0 0-1 0 0,0 0 1 0 0,0 1-1 0 0,1-1 1 0 0,-1 0 0 0 0,0 1-1 0 0,0 0 1 0 0,1 0-1 0 0,-1 0 1 0 0,0 0 0 0 0,0 1-1 0 0,1-1 19 0 0,2 2-21 0 0,-1 0-1 0 0,1 0 1 0 0,-1 0-1 0 0,0 1 1 0 0,0-1-1 0 0,0 1 1 0 0,1 1 21 0 0,-2-1 61 0 0,0 1 0 0 0,0-1 0 0 0,0 1 0 0 0,-1 0 0 0 0,0 0 0 0 0,1 0 0 0 0,-1 1 0 0 0,-1-1 0 0 0,1 1 0 0 0,-1 0-1 0 0,0-1 1 0 0,0 1 0 0 0,0 0 0 0 0,0 1-61 0 0,1 6 263 0 0,-3-11-248 0 0,1 0 1 0 0,-1 0 0 0 0,1 1-1 0 0,-1-1 1 0 0,0 0-1 0 0,1 0 1 0 0,-1 0-1 0 0,0 0 1 0 0,0 1 0 0 0,0-1-1 0 0,0 0 1 0 0,0 0-1 0 0,0 0 1 0 0,0 1 0 0 0,-1-1-1 0 0,1 0 1 0 0,0 0-1 0 0,-1 0 1 0 0,1 0-1 0 0,-1 0 1 0 0,1 1 0 0 0,-1-1-1 0 0,1 0 1 0 0,-1 0-1 0 0,0 0-15 0 0,-4 5 97 0 0,5-6-88 0 0,0 1 0 0 0,0 0 0 0 0,0-1 0 0 0,-1 1 0 0 0,1-1 0 0 0,0 1 1 0 0,-1-1-1 0 0,1 1 0 0 0,-1-1 0 0 0,1 1 0 0 0,-1-1 0 0 0,1 0 0 0 0,0 1 0 0 0,-1-1 0 0 0,1 1 0 0 0,-1-1 0 0 0,0 0 0 0 0,1 0 1 0 0,-1 1-1 0 0,1-1 0 0 0,-1 0 0 0 0,1 0 0 0 0,-1 0 0 0 0,0 0 0 0 0,1 1 0 0 0,-1-1 0 0 0,0 0 0 0 0,1 0 0 0 0,-1 0 0 0 0,1 0 1 0 0,-1 0-1 0 0,0-1 0 0 0,1 1 0 0 0,-1 0 0 0 0,1 0 0 0 0,-1 0 0 0 0,0 0 0 0 0,1-1 0 0 0,-1 1 0 0 0,0 0-9 0 0,0-1-11 0 0,-1 0-1 0 0,0-1 0 0 0,0 1 0 0 0,0 0 0 0 0,1 0 1 0 0,-1-1-1 0 0,1 1 0 0 0,-1-1 0 0 0,1 1 1 0 0,-1-1-1 0 0,1 0 0 0 0,0 0 0 0 0,0 1 1 0 0,0-1-1 0 0,0 0 0 0 0,0 0 0 0 0,0 0 1 0 0,1 0-1 0 0,-1 0 0 0 0,1 0 0 0 0,-1 0 0 0 0,1-3 12 0 0,0 0-72 0 0,0 0-1 0 0,0 0 1 0 0,1 0-1 0 0,0-1 0 0 0,0 1 1 0 0,0 0-1 0 0,0 0 0 0 0,3-4 73 0 0,-3 5-53 0 0,1 0 0 0 0,-1 0-1 0 0,1 0 1 0 0,0 0 0 0 0,0 0-1 0 0,0 0 1 0 0,1 1 0 0 0,0-1-1 0 0,1 0 54 0 0,-2 1-21 0 0,-1 1-22 0 0,1-1-1 0 0,0 1 1 0 0,0 0-1 0 0,0 0 1 0 0,0 0-1 0 0,0 1 1 0 0,0-1-1 0 0,2-1 44 0 0,4 4-60 0 0,-1 2 64 0 0,-1 0-1 0 0,1 0 1 0 0,-1 1 0 0 0,0 0-1 0 0,-1 0 1 0 0,1 0 0 0 0,-1 1-1 0 0,1 0 1 0 0,-1 0-4 0 0,12 15 606 0 0,14 18-606 0 0,-2-2 542 0 0,-25-31-488 0 0,0 0 53 0 0,1 1 1 0 0,-1-1-1 0 0,1-1 0 0 0,0 1 0 0 0,0-1 1 0 0,1 0-1 0 0,0 0 0 0 0,3 2-107 0 0,-4-3 38 0 0,-1-1-1 0 0,1 0 1 0 0,-1 0-1 0 0,1 0 0 0 0,-1-1 1 0 0,1 0-1 0 0,0 0 1 0 0,0 0-1 0 0,0 0 0 0 0,0-1 1 0 0,0 1-1 0 0,0-1 1 0 0,-1-1-1 0 0,1 1 1 0 0,0-1-1 0 0,0 0 0 0 0,0 0 1 0 0,0 0-1 0 0,-1 0 1 0 0,1-1-1 0 0,0 0 0 0 0,-1 0 1 0 0,0 0-1 0 0,1-1 1 0 0,-1 0-1 0 0,0 1 0 0 0,0-1 1 0 0,0-1-1 0 0,-1 1 1 0 0,1 0-1 0 0,-1-1 1 0 0,0 0-38 0 0,5-5 18 0 0,0 0 14 0 0,0 0-1 0 0,-1 0 0 0 0,0-1 1 0 0,5-9-32 0 0,-1-1 12 0 0,-7 14-13 0 0,-1-1 1 0 0,1 1 0 0 0,-1 0 0 0 0,-1-1-1 0 0,2-3 1 0 0,3-17-228 0 0,-1-1 1 0 0,2-26 227 0 0,-6 41-70 0 0,-1 0 0 0 0,-1-1 0 0 0,-1 1 0 0 0,1 0 0 0 0,-2-1 0 0 0,0 1 0 0 0,-1-3 70 0 0,2 13-2 0 0,0 0 0 0 0,0 0 0 0 0,0 1-1 0 0,-1-1 1 0 0,1 0 0 0 0,-1 1 0 0 0,0-1 0 0 0,1 1 0 0 0,-1 0 0 0 0,-1-2 2 0 0,2 3 18 0 0,0 0 1 0 0,0 0 0 0 0,0 0 0 0 0,0 1 0 0 0,0-1 0 0 0,-1 0 0 0 0,1 0 0 0 0,0 1 0 0 0,0-1 0 0 0,-1 1-1 0 0,1-1 1 0 0,0 1 0 0 0,0 0 0 0 0,-1-1 0 0 0,1 1 0 0 0,-1 0 0 0 0,1 0 0 0 0,0 0 0 0 0,-1 0 0 0 0,1 0-1 0 0,0 0 1 0 0,-1 0 0 0 0,0 0-19 0 0,1 1-21 0 0,0 0 0 0 0,0 0 0 0 0,1 0 0 0 0,-1 0-1 0 0,0 0 1 0 0,0 1 0 0 0,0-1 0 0 0,1 0 0 0 0,-1 0 0 0 0,1 1-1 0 0,-1 0 22 0 0,-2 3-68 0 0,-3 5 33 0 0,1 0 1 0 0,0 0-1 0 0,1 0 1 0 0,0 0-1 0 0,0 1 1 0 0,1 0-1 0 0,0-1 0 0 0,1 1 1 0 0,1 0-1 0 0,-1 0 1 0 0,2 6 34 0 0,-1-9-21 0 0,2 1 0 0 0,-1 0 0 0 0,1 0 0 0 0,1-1 0 0 0,0 1 0 0 0,0-1 0 0 0,0 1 0 0 0,1-1 0 0 0,1 0 0 0 0,-1 0 0 0 0,1 0 0 0 0,0-1 0 0 0,1 1 0 0 0,0-1 0 0 0,1 0 21 0 0,-4-3 27 0 0,1-2 0 0 0,-1 1-1 0 0,1 0 1 0 0,0 0-1 0 0,0-1 1 0 0,0 0 0 0 0,1 1-1 0 0,-1-1 1 0 0,1-1-1 0 0,-1 1 1 0 0,1 0 0 0 0,-1-1-1 0 0,1 0 1 0 0,0 1 0 0 0,0-1-1 0 0,-1-1 1 0 0,1 1-1 0 0,0-1 1 0 0,0 1 0 0 0,0-1-1 0 0,0 0 1 0 0,0-1-1 0 0,0 1 1 0 0,0-1 0 0 0,-1 1-1 0 0,2-2-26 0 0,0 1 37 0 0,0-1-1 0 0,0 0 1 0 0,0 0-1 0 0,0 0 0 0 0,-1-1 1 0 0,1 0-1 0 0,-1 0 1 0 0,1 0-1 0 0,-1 0 0 0 0,0-1 1 0 0,0 1-1 0 0,-1-1 1 0 0,1 0-1 0 0,-1 0 1 0 0,0-1-1 0 0,0 1 0 0 0,0-1 1 0 0,-1 1-1 0 0,1-2-36 0 0,13-41 0 0 0,-14 42-16 0 0,-7 0-361 0 0,3 26 78 0 0,1-15 243 0 0,1 0 0 0 0,-1 0 0 0 0,1 0 0 0 0,1 1 0 0 0,-1 1 56 0 0,1 0-62 0 0,1 0-1 0 0,0-1 0 0 0,0 1 0 0 0,1 0 1 0 0,-1 0-1 0 0,3 1 63 0 0,-4-5 51 0 0,1-1 0 0 0,0 0 0 0 0,1 0 1 0 0,-1 0-1 0 0,0 0 0 0 0,1 0 0 0 0,0-1 0 0 0,-1 1 0 0 0,1-1 1 0 0,0 1-1 0 0,0-1 0 0 0,0 0 0 0 0,1 0 0 0 0,2 0-51 0 0,-4-1 18 0 0,0 0 0 0 0,1-1 0 0 0,-1 1-1 0 0,1-1 1 0 0,-1 0 0 0 0,1 0 0 0 0,-1 0-1 0 0,0 0 1 0 0,1-1 0 0 0,-1 1 0 0 0,1 0 0 0 0,-1-1-1 0 0,0 0 1 0 0,1 1 0 0 0,-1-1 0 0 0,0 0-1 0 0,1 0 1 0 0,0-2-18 0 0,0 2 16 0 0,0-1 0 0 0,0 0 0 0 0,0 0 0 0 0,0 0 0 0 0,0 0 0 0 0,0 0 0 0 0,-1-1 0 0 0,1 1 0 0 0,-1-1 0 0 0,0 0 0 0 0,0 0 0 0 0,2-2-16 0 0,35-63 12 0 0,-37 63-3 0 0,1 1-1 0 0,0-1 1 0 0,-1 1 0 0 0,1 0-1 0 0,1 0 1 0 0,-1 0-1 0 0,3-3-8 0 0,-1 4-10 0 0,-4 3-44 0 0,1 1 43 0 0,-1 0 0 0 0,1 0 0 0 0,0 0 0 0 0,-1 0 0 0 0,1 0 0 0 0,-1 0 0 0 0,1 1 0 0 0,-1-1 0 0 0,1 1 0 0 0,-1-1-1 0 0,0 1 1 0 0,0-1 0 0 0,1 2 11 0 0,14 33 0 0 0,-12-29-7 0 0,0 0 0 0 0,0 1 0 0 0,0-1-1 0 0,-1 1 1 0 0,0 0 0 0 0,-1 0 0 0 0,0 0 0 0 0,0 0-1 0 0,0 0 1 0 0,-1 4 7 0 0,21 104 0 0 0,-20-99 6 0 0,21 136 286 0 0,-21-146-217 0 0,-1 0 0 0 0,0 0 0 0 0,-1 1 0 0 0,0-1 0 0 0,0 0 0 0 0,0 1 0 0 0,-1-1 0 0 0,0 0 0 0 0,0 0 0 0 0,-2 6-75 0 0,2-10 63 0 0,0 0-1 0 0,-1 0 0 0 0,1 0 1 0 0,-1 0-1 0 0,1 0 0 0 0,-1 0 1 0 0,0 0-1 0 0,0-1 0 0 0,0 1 1 0 0,-1-1-1 0 0,1 1 0 0 0,-1-1 1 0 0,1 0-1 0 0,-1 0 0 0 0,0 0 1 0 0,1 0-1 0 0,-1-1 0 0 0,0 1 1 0 0,0-1-1 0 0,0 1 0 0 0,-1-1 1 0 0,1 0-1 0 0,0-1 0 0 0,-2 1-62 0 0,-11 2 139 0 0,-1 0 1 0 0,1-2-1 0 0,-1 0 0 0 0,1-1 0 0 0,-1-1 0 0 0,1 0 1 0 0,-1-1-1 0 0,1-1 0 0 0,0 0 0 0 0,-12-5-139 0 0,19 5 42 0 0,-26-10 41 0 0,33 12-70 0 0,0 0-1 0 0,0 0 1 0 0,0 0 0 0 0,0-1 0 0 0,0 1-1 0 0,0-1 1 0 0,1 1 0 0 0,-1-1 0 0 0,0 0-1 0 0,1 0 1 0 0,-1 0 0 0 0,1 0 0 0 0,-1-1-13 0 0,1 1-311 0 0,0 0 150 0 0,-1-1 1 0 0,1 1 0 0 0,0-1-1 0 0,0 1 1 0 0,0-1-1 0 0,0 0 1 0 0,1 1 0 0 0,-1-1-1 0 0,1 0 1 0 0,-1-2 160 0 0,5-10-7808 0 0,0 10-223 0 0</inkml:trace>
  <inkml:trace contextRef="#ctx0" brushRef="#br2" timeOffset="120727.627">14700 4010 8840 0 0,'1'-4'100'0'0,"1"1"0"0"0,0-1-1 0 0,0 0 1 0 0,1 1 0 0 0,-1-1 0 0 0,1 1 0 0 0,-1 0 0 0 0,1-1 0 0 0,3-1-100 0 0,-2 1 253 0 0,0 0-1 0 0,0 0 1 0 0,-1-1 0 0 0,0 1-1 0 0,2-4-252 0 0,-2 2 330 0 0,12-24 4436 0 0,11-15-4766 0 0,-25 44 83 0 0,1-1-1 0 0,-1 0 1 0 0,0 0-1 0 0,0 0 1 0 0,0 0-1 0 0,0 0 1 0 0,-1 0 0 0 0,1 0-1 0 0,0-1 1 0 0,-1 1-1 0 0,0 0 1 0 0,1 0-1 0 0,-1 0 1 0 0,0-1-1 0 0,0 1 1 0 0,0 0 0 0 0,0 0-1 0 0,-1-1 1 0 0,1 1-1 0 0,-1 0 1 0 0,1 0-1 0 0,-1 0 1 0 0,0 0-1 0 0,0 0 1 0 0,0 0-1 0 0,0 0 1 0 0,0 0 0 0 0,0 0-1 0 0,0 0 1 0 0,-1 0-1 0 0,1 1 1 0 0,-1-1-1 0 0,1 0 1 0 0,-1 1-1 0 0,0-1 1 0 0,1 1 0 0 0,-1 0-1 0 0,0 0 1 0 0,0 0-1 0 0,0 0 1 0 0,0 0-1 0 0,0 0 1 0 0,0 0-1 0 0,0 0 1 0 0,-1 1-1 0 0,1-1 1 0 0,-2 1-83 0 0,-16-4 85 0 0,0 2-1 0 0,-1 0 0 0 0,-10 1-84 0 0,13 2 77 0 0,1 1 0 0 0,0 1 0 0 0,-1 1 0 0 0,2 0-1 0 0,-11 4-76 0 0,23-6 19 0 0,0-1 0 0 0,0 1-1 0 0,0 0 1 0 0,1 0 0 0 0,-1 0-1 0 0,0 1 1 0 0,1-1 0 0 0,-1 1-1 0 0,1 0 1 0 0,0 0 0 0 0,0 0-1 0 0,0 0 1 0 0,0 0 0 0 0,1 1-1 0 0,-1-1 1 0 0,1 1 0 0 0,0 0-1 0 0,0 0 1 0 0,0 0 0 0 0,1 0-1 0 0,-1 0 1 0 0,1 0 0 0 0,0 0-1 0 0,0 4-18 0 0,1-1 55 0 0,0 0 1 0 0,1 1-1 0 0,0-1 0 0 0,0 0 0 0 0,0 0 0 0 0,1 1 0 0 0,0-1 0 0 0,1 0 0 0 0,0-1 1 0 0,0 2-56 0 0,1 1 176 0 0,7 17 126 0 0,14 24-302 0 0,8 16 274 0 0,-19-36-138 0 0,-8-18-56 0 0,0 2 0 0 0,2 7-80 0 0,12 38 67 0 0,-9-30-10 0 0,-2 1 1 0 0,3 16-58 0 0,-10-30 32 0 0,-1-11-13 0 0,-1-1 0 0 0,1 1 0 0 0,0 0 0 0 0,1 0 1 0 0,1 2-20 0 0,3 10 74 0 0,-6-17-75 0 0,0 0 0 0 0,1 1 0 0 0,-1-1 0 0 0,0 0 0 0 0,0 1 0 0 0,0-1 0 0 0,0 0 0 0 0,0 1 0 0 0,0-1 0 0 0,0 0 0 0 0,0 1 0 0 0,0-1 0 0 0,0 0 0 0 0,0 1 1 0 0,-1-1-1 0 0,1 0 0 0 0,0 1 0 0 0,0-1 0 0 0,0 0 0 0 0,0 1 0 0 0,0-1 0 0 0,-1 0 0 0 0,1 0 0 0 0,0 1 0 0 0,0-1 0 0 0,-1 0 0 0 0,1 0 0 0 0,0 1 0 0 0,0-1 0 0 0,-1 0 0 0 0,1 0 0 0 0,0 0 0 0 0,-1 1 0 0 0,1-1 0 0 0,0 0 0 0 0,-1 0 0 0 0,1 0 0 0 0,0 0 0 0 0,-1 0 1 0 0,-12 4-415 0 0,10-4-6 0 0,1 0 0 0 0,-1-1 0 0 0,1 0-1 0 0,-1 1 1 0 0,1-1 0 0 0,-1 0 0 0 0,1 0 0 0 0,0-1 0 0 0,-1 1 0 0 0,0-1 421 0 0,0 0-674 0 0,-8-5-5939 0 0</inkml:trace>
  <inkml:trace contextRef="#ctx0" brushRef="#br2" timeOffset="121463.68">14369 4208 10480 0 0,'-6'-1'126'0'0,"-17"-6"636"0"0,32 10 611 0 0,1 0 1 0 0,-1 0-1 0 0,1-1 1 0 0,4 0-1374 0 0,2 0 607 0 0,0-1 0 0 0,0-1 1 0 0,0 0-1 0 0,5-2-607 0 0,12-2 368 0 0,0-2 0 0 0,0-1 0 0 0,9-5-368 0 0,-39 12 11 0 0,32-10 139 0 0,0-1 0 0 0,-1-2 1 0 0,0-1-1 0 0,3-4-150 0 0,-29 13-237 0 0,1 0 0 0 0,-2-1 0 0 0,1 0-1 0 0,0 0 1 0 0,-1 0 0 0 0,-1-1 0 0 0,1 0 0 0 0,-1-1-1 0 0,0 1 1 0 0,0-1 0 0 0,-1-1 0 0 0,0 1-1 0 0,3-9 238 0 0,-4 7-344 0 0,-2 6 216 0 0,-1 0-1 0 0,1 0 1 0 0,-1 0-1 0 0,0 0 1 0 0,0 0-1 0 0,-1 0 1 0 0,1 0-1 0 0,-1-1 129 0 0,1-1-25 0 0,0 5 54 0 0,-1 1 1 0 0,0 0-1 0 0,0 0 1 0 0,0 0 0 0 0,0 0-1 0 0,0-1 1 0 0,0 1-1 0 0,0 0 1 0 0,0 0-1 0 0,1 0 1 0 0,-1-1 0 0 0,0 1-1 0 0,0 0 1 0 0,0 0-1 0 0,0 0 1 0 0,0-1-1 0 0,0 1 1 0 0,0 0 0 0 0,0 0-1 0 0,0 0 1 0 0,0-1-1 0 0,-1 1 1 0 0,1 0-1 0 0,0 0 1 0 0,0 0 0 0 0,0-1-1 0 0,0 1 1 0 0,0 0-1 0 0,0 0 1 0 0,0 0-1 0 0,0 0 1 0 0,-1-1 0 0 0,1 1-1 0 0,0 0 1 0 0,0 0-1 0 0,0 0 1 0 0,0 0-1 0 0,0 0 1 0 0,-1-1 0 0 0,1 1-1 0 0,0 0 1 0 0,0 0-1 0 0,0 0 1 0 0,-1 0-1 0 0,1 0 1 0 0,0 0 0 0 0,0 0-1 0 0,0 0 1 0 0,-1 0-1 0 0,1 0 1 0 0,0 0 0 0 0,0 0-31 0 0,-1 1 22 0 0,1-1 0 0 0,-1 1 0 0 0,1 0-1 0 0,-1 0 1 0 0,1 0 0 0 0,0 0 0 0 0,0-1-1 0 0,-1 1 1 0 0,1 0 0 0 0,0 0 0 0 0,0 0-1 0 0,0 0 1 0 0,0 0-21 0 0,0 1 40 0 0,-4 20 370 0 0,2 0 0 0 0,0 0 0 0 0,2 0 0 0 0,0 0 0 0 0,2 7-410 0 0,1-8 332 0 0,2 1 0 0 0,6 20-332 0 0,-8-34 119 0 0,1 1-1 0 0,0-1 0 0 0,4 8-118 0 0,6 12 445 0 0,-14-28-435 0 0,0 1-1 0 0,0-1 0 0 0,1 1 1 0 0,-1-1-1 0 0,0 0 0 0 0,0 1 1 0 0,1-1-1 0 0,-1 1 0 0 0,0-1 1 0 0,1 0-1 0 0,-1 1 0 0 0,0-1 0 0 0,1 1 1 0 0,-1-1-1 0 0,1 0 0 0 0,-1 0 1 0 0,0 1-1 0 0,1-1 0 0 0,-1 0 1 0 0,1 0-1 0 0,-1 1 0 0 0,1-1 1 0 0,-1 0-1 0 0,1 0 0 0 0,-1 0 1 0 0,1 0-1 0 0,-1 0 0 0 0,1 0 1 0 0,-1 0-1 0 0,1 0 0 0 0,-1 0 1 0 0,1 0-1 0 0,-1 0 0 0 0,1 0 1 0 0,-1 0-1 0 0,1 0 0 0 0,-1 0 0 0 0,1-1 1 0 0,-1 1-1 0 0,1 0-9 0 0,0-1 13 0 0,1 0-1 0 0,-1 0 0 0 0,1 1 1 0 0,-1-1-1 0 0,0 0 1 0 0,1 0-1 0 0,-1-1 0 0 0,0 1 1 0 0,0 0-1 0 0,0 0 1 0 0,0-1-13 0 0,2-3-11 0 0,0-1 0 0 0,0 0 0 0 0,-1 0 0 0 0,0 0 0 0 0,0 0 0 0 0,-1-1 0 0 0,1-1 11 0 0,8-30-445 0 0,9-23-735 0 0,-16 56 1111 0 0,-3 7 77 0 0,0-1 1 0 0,0 1-1 0 0,1-1 1 0 0,-1 1-1 0 0,1-1 1 0 0,0 0-1 0 0,-1 1 0 0 0,1-1 1 0 0,0 0-1 0 0,0 1 1 0 0,0-1-1 0 0,0 1-8 0 0,4 6 62 0 0,5 13-97 0 0,-5-9 231 0 0,0 0 0 0 0,1-1-1 0 0,1 0 1 0 0,6 10-196 0 0,-10-18 64 0 0,-1 0 0 0 0,1 0 1 0 0,0 0-1 0 0,0 0 0 0 0,0-1 1 0 0,0 1-1 0 0,1-1 1 0 0,-1 0-1 0 0,1 0 0 0 0,-1 0 1 0 0,1-1-1 0 0,-1 1 0 0 0,1-1 1 0 0,0 0-1 0 0,0 0 1 0 0,0 0-1 0 0,0-1 0 0 0,1 1-64 0 0,-1 0 68 0 0,1-1 0 0 0,-1 1 0 0 0,0-1 0 0 0,1 0 0 0 0,-1 0-1 0 0,1-1 1 0 0,-1 1 0 0 0,1-1 0 0 0,-1 0 0 0 0,0 0 0 0 0,0-1 0 0 0,1 1 0 0 0,-1-1-1 0 0,0 0 1 0 0,0 0 0 0 0,0 0 0 0 0,-1 0 0 0 0,1-1 0 0 0,0 0 0 0 0,-1 0-68 0 0,0 0-24 0 0,0 0 0 0 0,0 0 1 0 0,0-1-1 0 0,-1 1 1 0 0,0-1-1 0 0,0 1 1 0 0,0-1-1 0 0,0 0 1 0 0,0 0-1 0 0,-1 0 1 0 0,1-3 23 0 0,1-1-52 0 0,-2 0 0 0 0,1-1 1 0 0,-1 1-1 0 0,0-1 0 0 0,-1-4 52 0 0,2 2 2 0 0,-1 11-5 0 0,-1-1-1 0 0,0 0 1 0 0,1 1 0 0 0,-1-1 0 0 0,0 0-1 0 0,0 1 1 0 0,0-1 0 0 0,0 0-1 0 0,0 0 1 0 0,0 1 0 0 0,0-1 0 0 0,0 0-1 0 0,0 1 1 0 0,0-1 0 0 0,0 0-1 0 0,0 0 1 0 0,0 1 0 0 0,0-1 0 0 0,-1 0-1 0 0,1 0 4 0 0,-1 0-64 0 0,1 1 0 0 0,0 0 0 0 0,0 0 0 0 0,0 0 0 0 0,1 1 54 0 0,-1 1-1 0 0,1-1 0 0 0,-1 0 1 0 0,1 0-1 0 0,-1 1 0 0 0,1-1 1 0 0,-1 0-1 0 0,0 0 0 0 0,0 1 1 0 0,0-1-1 0 0,0 0 0 0 0,0 1 11 0 0,2 4-5 0 0,0-1 0 0 0,0 1-1 0 0,0-1 1 0 0,1 1 0 0 0,0-1-1 0 0,0 0 1 0 0,0 0 0 0 0,1-1-1 0 0,2 4 6 0 0,0-1-5 0 0,-2-1 0 0 0,1 1-1 0 0,3 7 6 0 0,-6-11 17 0 0,0 0 0 0 0,0 0 0 0 0,1 0 0 0 0,-1 0 0 0 0,1 0 0 0 0,0 0 0 0 0,0-1 0 0 0,0 1 0 0 0,0-1 0 0 0,0 0-1 0 0,1 0 1 0 0,-1 0 0 0 0,0 0 0 0 0,2 0-17 0 0,3 2-18 0 0,1-1 1 0 0,0 0-1 0 0,-1 0 0 0 0,1-1 0 0 0,3 0 18 0 0,-8-2-359 0 0,-1 0-1 0 0,1 0 0 0 0,-1 0 0 0 0,1 0 1 0 0,-1-1-1 0 0,1 0 0 0 0,1 0 360 0 0,13-4-4913 0 0,-17 4 3973 0 0,10-3-5420 0 0</inkml:trace>
  <inkml:trace contextRef="#ctx0" brushRef="#br2" timeOffset="121748.834">15582 4042 16152 0 0,'-1'-5'64'0'0,"1"5"30"0"0,0-1 0 0 0,0 0 1 0 0,0 0-1 0 0,-1 0 0 0 0,1 0 0 0 0,0 0 0 0 0,-1 0 0 0 0,1 0 1 0 0,-1 0-1 0 0,1 1 0 0 0,-1-1 0 0 0,1 0 0 0 0,-1 0 1 0 0,1 1-1 0 0,-1-1 0 0 0,0 0 0 0 0,1 0 0 0 0,-1 1-94 0 0,0-1 47 0 0,1 1 0 0 0,-1-1-1 0 0,1 1 1 0 0,-1 0 0 0 0,1-1 0 0 0,-1 1-1 0 0,1 0 1 0 0,-1-1 0 0 0,1 1-1 0 0,-1 0 1 0 0,1 0 0 0 0,-1 0-1 0 0,0-1 1 0 0,1 1 0 0 0,-1 0-1 0 0,1 0 1 0 0,-1 0 0 0 0,0 0-1 0 0,1 0 1 0 0,-1 0 0 0 0,0 0-1 0 0,1 0 1 0 0,-1 1 0 0 0,1-1-1 0 0,-1 0 1 0 0,0 0 0 0 0,1 0-1 0 0,-1 1 1 0 0,1-1 0 0 0,-1 0-1 0 0,1 0-46 0 0,-16 13 1340 0 0,13-9-1224 0 0,-6 5 45 0 0,0 1 1 0 0,1 0-1 0 0,0 1 1 0 0,1 0-1 0 0,1 0 1 0 0,-1 1-1 0 0,2 0 1 0 0,0 0-1 0 0,0 0 1 0 0,-1 6-162 0 0,4-12 22 0 0,1-1 0 0 0,0 1 0 0 0,0 0 0 0 0,0 0 0 0 0,1-1 0 0 0,-1 1 0 0 0,1 0 0 0 0,1 0 0 0 0,-1 0 0 0 0,1-1 0 0 0,0 1 0 0 0,0 0 0 0 0,2 4-22 0 0,-2-7 16 0 0,1 0 0 0 0,-1 0 1 0 0,1-1-1 0 0,-1 1 0 0 0,1 0 0 0 0,0-1 1 0 0,0 1-1 0 0,0-1 0 0 0,0 0 0 0 0,0 0 1 0 0,1 0-1 0 0,-1 0 0 0 0,1 0 1 0 0,-1 0-1 0 0,1-1 0 0 0,0 1 0 0 0,0-1 1 0 0,0 1-1 0 0,-1-1 0 0 0,1 0 1 0 0,0 0-1 0 0,0-1 0 0 0,1 1 0 0 0,-1-1 1 0 0,0 1-1 0 0,1-1-16 0 0,6 0 87 0 0,-1 0-1 0 0,1-1 1 0 0,-1 0-1 0 0,1 0 1 0 0,-1-1-1 0 0,0 0 1 0 0,0-1 0 0 0,0 0-1 0 0,1-1-86 0 0,1-1-904 0 0,1 0 0 0 0,-1-1-1 0 0,0 0 1 0 0,-1-1 0 0 0,0 0-1 0 0,8-7 905 0 0,-3-2-6851 0 0</inkml:trace>
  <inkml:trace contextRef="#ctx0" brushRef="#br2" timeOffset="122011.288">15792 3963 14336 0 0,'-8'-4'330'0'0,"6"4"45"0"0,2 0 17 0 0,0 0-47 0 0,-2 8-171 0 0,1-1 91 0 0,1 1 1 0 0,0-1 0 0 0,0 1 0 0 0,1-1 0 0 0,0 1 0 0 0,0-1 0 0 0,1 1 0 0 0,1 0-266 0 0,-2-1 248 0 0,18 75 1996 0 0,-10-59-1708 0 0,-7-18-425 0 0,0 0 1 0 0,0 0-1 0 0,-1 0 0 0 0,0 0 0 0 0,0 0-111 0 0,11 46 744 0 0,-9-38-1001 0 0,1 0 0 0 0,-2 1-1 0 0,0 0 1 0 0,0 12 257 0 0,-2-28-5210 0 0,-3-8-1734 0 0</inkml:trace>
  <inkml:trace contextRef="#ctx0" brushRef="#br2" timeOffset="122292.334">15838 4091 11256 0 0,'-1'-1'53'0'0,"1"0"-34"0"0,0 1 1 0 0,0-1 0 0 0,0 1 0 0 0,0 0-1 0 0,-1-1 1 0 0,1 1 0 0 0,0-1-1 0 0,0 1 1 0 0,0 0 0 0 0,0-1 0 0 0,0 1-1 0 0,0-1 1 0 0,0 1 0 0 0,0-1-1 0 0,0 1 1 0 0,0 0 0 0 0,1-1 0 0 0,-1 1-1 0 0,0-1 1 0 0,0 1 0 0 0,0-1-20 0 0,2 0 86 0 0,-1 0-1 0 0,0 0 1 0 0,1 0 0 0 0,-1 0 0 0 0,1 0 0 0 0,-1 0 0 0 0,1 0 0 0 0,0 0 0 0 0,1 0-86 0 0,-2 1 175 0 0,1-1 0 0 0,0 1 0 0 0,-1 0 0 0 0,1-1 0 0 0,0 1 1 0 0,-1 0-1 0 0,1 0 0 0 0,0 0 0 0 0,-1 0 0 0 0,1 1 0 0 0,0-1 1 0 0,-1 0-1 0 0,1 1 0 0 0,-1-1 0 0 0,1 1 0 0 0,0 0 0 0 0,-1-1 0 0 0,1 1 1 0 0,-1 0-1 0 0,0 0 0 0 0,1 0 0 0 0,-1 0-175 0 0,5 3 558 0 0,0 1 1 0 0,-1 0-1 0 0,0-1 0 0 0,2 4-558 0 0,-1-1 424 0 0,-1 0 1 0 0,-1 0-1 0 0,0 0 0 0 0,0 1 1 0 0,3 7-425 0 0,7 13 830 0 0,6 10 121 0 0,-14-25-641 0 0,1 0 0 0 0,0 0 0 0 0,9 10-310 0 0,4-1 394 0 0,4 0-2458 0 0,-24-22 966 0 0</inkml:trace>
  <inkml:trace contextRef="#ctx0" brushRef="#br2" timeOffset="123482.989">15969 4191 11792 0 0,'0'0'342'0'0,"0"0"4"0"0,0 0-144 0 0,0 0 224 0 0,4 15 1291 0 0,-3-10-1334 0 0,0 0 0 0 0,0-1 1 0 0,0 1-1 0 0,1 0 0 0 0,0 0 0 0 0,0-1 1 0 0,0 1-1 0 0,1-1 0 0 0,-1 0 0 0 0,1 1 1 0 0,0-1-1 0 0,0 0 0 0 0,1-1 0 0 0,-1 1 1 0 0,3 1-384 0 0,-3-3 101 0 0,0 1 1 0 0,0-2 0 0 0,0 1 0 0 0,0 0 0 0 0,0-1-1 0 0,1 1 1 0 0,-1-1 0 0 0,1 0 0 0 0,-1 0 0 0 0,1 0-1 0 0,-1-1 1 0 0,1 1 0 0 0,0-1 0 0 0,-1 0 0 0 0,1 0-1 0 0,0 0 1 0 0,-1 0 0 0 0,1-1 0 0 0,-1 1 0 0 0,1-1-1 0 0,2-1-101 0 0,0 0 29 0 0,-1 0 0 0 0,0 0 0 0 0,1 0-1 0 0,-1-1 1 0 0,-1 1 0 0 0,1-1 0 0 0,0 0-1 0 0,-1-1 1 0 0,1 1 0 0 0,-1-1 0 0 0,0 0-1 0 0,0 0 1 0 0,0 0 0 0 0,-1-1 0 0 0,1-1-29 0 0,1-1-21 0 0,-1-1 0 0 0,0 0 1 0 0,0 0-1 0 0,-1 0 0 0 0,-1-1 1 0 0,1 1-1 0 0,-1-1 0 0 0,0 1 1 0 0,-1-5 20 0 0,1-7-220 0 0,-1 2 97 0 0,0 15-48 0 0,0 5-145 0 0,1 14 312 0 0,1-1 1 0 0,1 0-1 0 0,0 0 0 0 0,3 3 4 0 0,-5-10 26 0 0,2-1-1 0 0,-1 0 1 0 0,1 0 0 0 0,0-1-1 0 0,0 1 1 0 0,1-1 0 0 0,0 0 0 0 0,0 0-1 0 0,3 3-25 0 0,-7-8 2 0 0,0-1 0 0 0,0 1 0 0 0,0 0 0 0 0,0 0-1 0 0,0 0 1 0 0,0-1 0 0 0,0 1 0 0 0,0 0 0 0 0,0-1-1 0 0,0 1 1 0 0,0-1 0 0 0,0 1 0 0 0,0-1 0 0 0,1 0-1 0 0,-1 0 1 0 0,0 1 0 0 0,0-1 0 0 0,0 0 0 0 0,1 0-1 0 0,0 0-1 0 0,3 0 28 0 0,1 1-18 0 0,0 0 0 0 0,0 0-1 0 0,0 0 1 0 0,0-1-1 0 0,0 0 1 0 0,0-1 0 0 0,0 1-1 0 0,0-1 1 0 0,0 0-1 0 0,0-1 1 0 0,0 1-1 0 0,3-3-8 0 0,0 1-630 0 0,0-1 0 0 0,-1-1 0 0 0,0 0 0 0 0,0 0 0 0 0,0-1 0 0 0,-1 1 0 0 0,6-7 629 0 0,5-6-1987 0 0,-1-1 0 0 0,-1-1 0 0 0,-1-1 0 0 0,0 0 0 0 0,6-15 1987 0 0,-19 33 4 0 0,15-30 476 0 0,-17 32-250 0 0,1 0 1 0 0,-1 0-1 0 0,0 0 1 0 0,1 0-1 0 0,-1 0 1 0 0,0 0-1 0 0,1 0 1 0 0,-1 0-1 0 0,0 0 0 0 0,0 0 1 0 0,0 0-1 0 0,0 0 1 0 0,0 0-1 0 0,0 0 1 0 0,0 0-1 0 0,0 0 0 0 0,0 0 1 0 0,-1 0-1 0 0,1 0 1 0 0,0 0-1 0 0,-1 0 1 0 0,1 0-1 0 0,-1 0 1 0 0,1 0-1 0 0,-1 1 0 0 0,1-1 1 0 0,-1 0-1 0 0,1 0 1 0 0,-1 0-1 0 0,0 0-230 0 0,0 1 156 0 0,0 0 0 0 0,0-1 0 0 0,0 1-1 0 0,0 0 1 0 0,0 0 0 0 0,0 0 0 0 0,0 0-1 0 0,0 0 1 0 0,0 0 0 0 0,0 0 0 0 0,0 0 0 0 0,0 1-1 0 0,0-1 1 0 0,0 0 0 0 0,0 1 0 0 0,1-1-1 0 0,-1 0 1 0 0,0 1 0 0 0,0-1 0 0 0,0 1-156 0 0,-18 12 797 0 0,17-12-677 0 0,-7 7 8 0 0,1 0 0 0 0,1 1 0 0 0,-1 0 0 0 0,1 0 0 0 0,1 1 0 0 0,-1 0 0 0 0,2 0 0 0 0,-3 5-128 0 0,7-12 28 0 0,-4 7 18 0 0,0-1-1 0 0,1 1 1 0 0,0 0-1 0 0,0 0 1 0 0,2 0-1 0 0,-1 0 1 0 0,1 1-1 0 0,0 1-45 0 0,2-9 3 0 0,0-3-1 0 0,-1 1-1 0 0,1-1 1 0 0,0 1 0 0 0,0-1 0 0 0,0 1-1 0 0,0 0 1 0 0,0-1 0 0 0,0 1 0 0 0,0-1-1 0 0,1 1 1 0 0,-1-1 0 0 0,0 1 0 0 0,0 0 0 0 0,0-1-1 0 0,1 1 1 0 0,-1-1 0 0 0,0 1 0 0 0,0-1-1 0 0,1 1 1 0 0,-1-1 0 0 0,0 1 0 0 0,1-1-2 0 0,-1 1 31 0 0,1-1 0 0 0,-1 1-1 0 0,1-1 1 0 0,-1 0 0 0 0,1 1 0 0 0,0-1 0 0 0,-1 0 0 0 0,1 1 0 0 0,-1-1 0 0 0,1 0 0 0 0,-1 0 0 0 0,1 1 0 0 0,0-1 0 0 0,-1 0-1 0 0,1 0 1 0 0,0 0 0 0 0,-1 0 0 0 0,1 0 0 0 0,0 0 0 0 0,-1 0 0 0 0,1 0 0 0 0,-1 0 0 0 0,1 0 0 0 0,0 0 0 0 0,-1 0 0 0 0,1-1 0 0 0,0 1-1 0 0,-1 0 1 0 0,1 0 0 0 0,0-1-31 0 0,17-8 204 0 0,-17 8-194 0 0,8-5 16 0 0,-2 0-1 0 0,1 0 1 0 0,-1-1-1 0 0,0 0 1 0 0,0 0-1 0 0,0-1 1 0 0,1-3-26 0 0,26-28-364 0 0,-27 32 292 0 0,-5 5 40 0 0,0-1 1 0 0,0 1-1 0 0,0 0 0 0 0,0 0 0 0 0,1 0 1 0 0,-1 0-1 0 0,1 0 0 0 0,-1 1 0 0 0,1-1 1 0 0,0 1-1 0 0,-1 0 0 0 0,1-1 0 0 0,0 1 1 0 0,2 0 31 0 0,-3 2-23 0 0,0-1 1 0 0,-1 1-1 0 0,1 0 0 0 0,0 0 1 0 0,-1 0-1 0 0,1 0 1 0 0,-1 1-1 0 0,0-1 0 0 0,1 0 1 0 0,-1 1-1 0 0,0-1 1 0 0,0 0-1 0 0,1 1 0 0 0,-1 0 1 0 0,0-1-1 0 0,-1 1 1 0 0,1 0-1 0 0,0 0 23 0 0,5 6 5 0 0,5 6 34 0 0,0-1-1 0 0,1 0 1 0 0,1-1-1 0 0,0-1 1 0 0,9 7-39 0 0,-18-15 45 0 0,1 0 1 0 0,-1-1-1 0 0,1 1 1 0 0,0-1 0 0 0,0 0-1 0 0,0 0 1 0 0,0 0-1 0 0,0-1 1 0 0,0 0-1 0 0,0 0 1 0 0,0 0 0 0 0,1-1-1 0 0,-1 1 1 0 0,0-1-1 0 0,1-1 1 0 0,-1 1 0 0 0,0-1-1 0 0,0 1 1 0 0,1-2-1 0 0,2 0-45 0 0,-3 1 7 0 0,1-1 0 0 0,-1 0 0 0 0,0 0-1 0 0,-1 0 1 0 0,1 0 0 0 0,0-1 0 0 0,-1 0 0 0 0,1 0-1 0 0,-1 0 1 0 0,0 0 0 0 0,0-1 0 0 0,0 1 0 0 0,0-1-1 0 0,-1 0 1 0 0,0-1 0 0 0,0 1 0 0 0,0 0 0 0 0,0-1-1 0 0,0 0 1 0 0,-1 0 0 0 0,1-3-7 0 0,2-8-590 0 0,-1 0 0 0 0,-1 0 1 0 0,-1-1-1 0 0,0 1 0 0 0,-1-1 0 0 0,-1-4 590 0 0,1-4-910 0 0,0-111-2966 0 0,-4 112 5139 0 0,3 23-751 0 0,0 1 1 0 0,0 0 5 0 0,-1 1-405 0 0,1 0 0 0 0,-1 0-1 0 0,0 0 1 0 0,1 1 0 0 0,-1-1-1 0 0,1 0 1 0 0,-1 1 0 0 0,1-1-1 0 0,-1 0 1 0 0,1 1-113 0 0,-2 17 73 0 0,0 0 1 0 0,2 2-74 0 0,-2 11 158 0 0,-2 38 816 0 0,2-29 678 0 0,-1 1 1 0 0,-7 25-1653 0 0,7-55 226 0 0,1-4 126 0 0,1 0 0 0 0,-1-1-1 0 0,1 9-351 0 0,1-15 230 0 0,2-9-44 0 0,1-3-467 0 0,0 0 0 0 0,1 1 0 0 0,0 0 0 0 0,1 0 0 0 0,5-9 281 0 0,-9 18-6 0 0,5-12-619 0 0,2 0 1 0 0,0 1-1 0 0,7-9 625 0 0,-11 16-86 0 0,0 1 0 0 0,1-1-1 0 0,0 1 1 0 0,0 0 0 0 0,0 0 0 0 0,1 0 0 0 0,-1 1 0 0 0,1 0 0 0 0,-1 0 0 0 0,5-1 86 0 0,-9 4 10 0 0,0 0 1 0 0,0 0-1 0 0,0 0 1 0 0,0 0-1 0 0,0 0 1 0 0,-1 0-1 0 0,1 0 1 0 0,0 0-1 0 0,0 1 1 0 0,0-1 0 0 0,0 0-1 0 0,-1 1 1 0 0,1-1-1 0 0,0 0 1 0 0,0 1-1 0 0,-1-1 1 0 0,1 1-1 0 0,0-1 1 0 0,-1 1-1 0 0,1 0 1 0 0,0-1-1 0 0,-1 1 1 0 0,1 0-11 0 0,13 15 368 0 0,-5-1 27 0 0,-1 0 0 0 0,0 1-1 0 0,-1-1 1 0 0,-1 2 0 0 0,0-1-1 0 0,0 4-394 0 0,-5-17 122 0 0,0 0 0 0 0,1 0-1 0 0,-1 1 1 0 0,1-2 0 0 0,0 1 0 0 0,0 0-1 0 0,0 0 1 0 0,0 0 0 0 0,0-1 0 0 0,2 2-122 0 0,3 2 122 0 0,-6-6-109 0 0,0 1-1 0 0,0-1 0 0 0,0 1 0 0 0,0-1 0 0 0,0 1 1 0 0,0-1-1 0 0,0 0 0 0 0,0 1 0 0 0,1-1 1 0 0,-1 0-1 0 0,0 0 0 0 0,0 0 0 0 0,0 0 1 0 0,1 0-1 0 0,-1 0 0 0 0,0 0 0 0 0,0 0 1 0 0,0-1-1 0 0,1 1-12 0 0,1-1 59 0 0,-2 1-183 0 0,0-1 0 0 0,0 1 0 0 0,0-1-1 0 0,0 1 1 0 0,0-1 0 0 0,0 0 0 0 0,0 1 0 0 0,-1-1-1 0 0,1 0 1 0 0,0 0 0 0 0,-1 0 0 0 0,1 0 0 0 0,-1 0-1 0 0,1 1 1 0 0,-1-1 0 0 0,1 0 0 0 0,-1 0 0 0 0,1 0-1 0 0,-1-1 125 0 0,4-7-1368 0 0</inkml:trace>
  <inkml:trace contextRef="#ctx0" brushRef="#br2" timeOffset="124227.995">17161 3997 13704 0 0,'0'0'400'0'0,"0"0"0"0"0,3 11-196 0 0,23 24 3832 0 0,26 27-4036 0 0,-47-56 207 0 0,24 33 117 0 0,-14-18-53 0 0,-14-20-114 0 0,-1-1 3 0 0,0 0-9 0 0,0 0-39 0 0,-1-9 81 0 0,0 1-117 0 0,0 1-9 0 0,0 0 0 0 0,1 0 0 0 0,0 1 0 0 0,0-1 0 0 0,0 0-1 0 0,1 0 1 0 0,0-3-67 0 0,2 2-1 0 0,0-1 0 0 0,1 0 0 0 0,-1 1-1 0 0,2 0 1 0 0,-1 0 0 0 0,1 0 0 0 0,0 1 0 0 0,1 0-1 0 0,0 0 1 0 0,0 0 0 0 0,0 0 0 0 0,1 1-1 0 0,4-3 2 0 0,-8 7-5 0 0,0 0 0 0 0,0 0 0 0 0,0 0 0 0 0,0 1 0 0 0,0-1 0 0 0,0 1 0 0 0,1 0 0 0 0,-1 0 0 0 0,0 0 0 0 0,1 0 0 0 0,-1 1 0 0 0,2-1 5 0 0,-5 1 0 0 0,0 0 0 0 0,1 0 0 0 0,-1 0 0 0 0,1 0 0 0 0,-1 0 0 0 0,1 0 0 0 0,-1 0-1 0 0,1 0 1 0 0,-1 0 0 0 0,1 0 0 0 0,-1 0 0 0 0,0 0 0 0 0,1 0 0 0 0,-1 1 0 0 0,1-1 0 0 0,-1 0-1 0 0,1 0 1 0 0,-1 0 0 0 0,0 1 0 0 0,1-1 0 0 0,-1 0 0 0 0,1 1 0 0 0,-1-1 0 0 0,0 0 0 0 0,0 0-1 0 0,1 1 1 0 0,-1-1 0 0 0,0 1 0 0 0,1-1 0 0 0,-1 0 0 0 0,0 1 0 0 0,0-1 0 0 0,1 2 7 0 0,6 6 0 0 0,-1 0 0 0 0,0 0 1 0 0,-1 0-1 0 0,0 1 0 0 0,0 0 0 0 0,-1 0 0 0 0,0 0 0 0 0,2 9-7 0 0,8 15 77 0 0,-11-25-107 0 0,1 0 156 0 0,0 1 0 0 0,0-1-1 0 0,1 0 1 0 0,0 0 0 0 0,2 2-126 0 0,-5-8 44 0 0,0 0 0 0 0,0 0 1 0 0,0 0-1 0 0,0 0 1 0 0,1 0-1 0 0,-1-1 0 0 0,0 1 1 0 0,1-1-1 0 0,-1 0 1 0 0,1 1-1 0 0,-1-1 0 0 0,1 0 1 0 0,0 0-1 0 0,0-1 1 0 0,-1 1-1 0 0,1-1 1 0 0,0 1-1 0 0,0-1 0 0 0,2 0-44 0 0,1 0 8 0 0,-1 0 0 0 0,1-1 1 0 0,-1 0-1 0 0,1 0 0 0 0,-1 0 0 0 0,0-1 0 0 0,1 0 0 0 0,-1 0 0 0 0,0 0 0 0 0,0-1 0 0 0,0 0 0 0 0,-1 1 0 0 0,1-2 0 0 0,-1 1 0 0 0,1 0 1 0 0,-1-1-1 0 0,0 0 0 0 0,0 0 0 0 0,-1 0 0 0 0,1-1 0 0 0,-1 1 0 0 0,0-1 0 0 0,0 0 0 0 0,-1 1 0 0 0,1-1 0 0 0,-1-1 0 0 0,0 1 1 0 0,0 0-1 0 0,-1 0 0 0 0,0-1 0 0 0,0 1 0 0 0,0-1 0 0 0,0 1 0 0 0,-1-3-8 0 0,1-3-32 0 0,0 0-1 0 0,-1 1 1 0 0,-1-1 0 0 0,1 0-1 0 0,-2 0 1 0 0,0 0 0 0 0,0 0-1 0 0,-3-6 33 0 0,5 16-6 0 0,0 0 0 0 0,-1 0-1 0 0,1 0 1 0 0,0 0 0 0 0,-1 0-1 0 0,1 0 1 0 0,-1 0 0 0 0,0 0 0 0 0,1 0-1 0 0,-1 0 1 0 0,0 0 0 0 0,1 0-1 0 0,-1 1 1 0 0,0-1 0 0 0,0 0-1 0 0,0 1 1 0 0,0-1 0 0 0,0 0-1 0 0,1 1 1 0 0,-1-1 0 0 0,-1 1 6 0 0,1 0-6 0 0,0 0 1 0 0,0 0 0 0 0,0-1-1 0 0,0 2 1 0 0,0-1 0 0 0,0 0-1 0 0,0 0 1 0 0,0 0 0 0 0,0 0-1 0 0,0 1 1 0 0,0-1 0 0 0,0 0-1 0 0,0 1 1 0 0,0-1 0 0 0,0 1-1 0 0,1-1 1 0 0,-1 1 0 0 0,0 0 5 0 0,-3 1-3 0 0,1 1 0 0 0,0 0 1 0 0,0 0-1 0 0,0 0 0 0 0,0 0 0 0 0,1 1 1 0 0,-1-1-1 0 0,1 1 0 0 0,0-1 0 0 0,0 1 3 0 0,-1 1-1 0 0,2 0 0 0 0,-1 1 0 0 0,0-1-1 0 0,1 0 1 0 0,0 1 0 0 0,0-1 0 0 0,0 1 0 0 0,1-1-1 0 0,0 1 1 0 0,0 0 0 0 0,1 4 1 0 0,0-6 9 0 0,-1-1-1 0 0,1 1 1 0 0,0-1 0 0 0,0 1-1 0 0,0-1 1 0 0,0 0 0 0 0,1 0 0 0 0,-1 1-1 0 0,1-1 1 0 0,0 0 0 0 0,0 0-1 0 0,0-1 1 0 0,1 1 0 0 0,-1 0 0 0 0,0-1-1 0 0,1 1 1 0 0,0-1 0 0 0,0 0-1 0 0,0 1-8 0 0,8 3 107 0 0,-1-1 0 0 0,1 0 0 0 0,7 2-107 0 0,1 0 143 0 0,-15-5-114 0 0,0-1-1 0 0,0 1 1 0 0,0 0-1 0 0,0 0 1 0 0,-1 0-1 0 0,1 1 1 0 0,-1-1-1 0 0,0 1 1 0 0,0 0 0 0 0,1-1-1 0 0,-2 2 1 0 0,1-1-1 0 0,0 0 1 0 0,-1 0-1 0 0,1 1 1 0 0,-1 0-1 0 0,0-1 1 0 0,0 1-1 0 0,-1 0 1 0 0,1 0-1 0 0,-1 0 1 0 0,0 0-1 0 0,1 3-28 0 0,-1 1 87 0 0,0 1 0 0 0,0 0-1 0 0,-1-1 1 0 0,0 1 0 0 0,0 0-1 0 0,-1 0 1 0 0,0-1 0 0 0,-1 2-87 0 0,-1 1 20 0 0,0 1 1 0 0,-1-1-1 0 0,0 0 1 0 0,-1 0-1 0 0,0 0 1 0 0,0-1 0 0 0,-1 0-1 0 0,-1 0 1 0 0,0 0-1 0 0,0-1 1 0 0,-1 0-1 0 0,0 0 1 0 0,0-1 0 0 0,-6 4-21 0 0,0 1 38 0 0,-1-1 0 0 0,-1-1 1 0 0,0 0-1 0 0,-1-1 0 0 0,0-1 1 0 0,0-1-1 0 0,-1 0 0 0 0,-1-1-38 0 0,7-3-60 0 0,1-1-1 0 0,-1-1 0 0 0,0 0 0 0 0,0-1 1 0 0,-2 0 60 0 0,-20-1-6586 0 0,11-2-1060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29:31.848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</inkml:brush>
  </inkml:definitions>
  <inkml:trace contextRef="#ctx0" brushRef="#br0">166 594 14808 0 0,'-2'-8'860'0'0,"0"1"-708"0"0,0-16-100 0 0,2 22-158 0 0,0 1-70 0 0,0 0-14 0 0,0 0 47 0 0,0 0 207 0 0,0 0 89 0 0,0 0 21 0 0,0 0-12 0 0,0 0-56 0 0,2 1-30 0 0,9 5 40 0 0,-6-3-101 0 0,1 0-1 0 0,0 0 1 0 0,-1 0-1 0 0,1-1 1 0 0,0 0 0 0 0,0 0-1 0 0,4 0-14 0 0,14 4 118 0 0,-23-5-100 0 0,-1-1-190 0 0,0 0-85 0 0,0 0-1022 0 0,0 0-4007 0 0</inkml:trace>
  <inkml:trace contextRef="#ctx0" brushRef="#br1" timeOffset="5094.772">70 1 18543 0 0,'0'0'547'0'0,"0"0"-11"0"0,0 1-327 0 0,1 15-26 0 0,0 1 0 0 0,3 5-183 0 0,-2-4-125 0 0,0 0 0 0 0,0 7 125 0 0,-5 395 1107 0 0,4-417-1086 0 0,-5 10 14 0 0,4-12-1026 0 0,0-1-3892 0 0,0 0-1661 0 0</inkml:trace>
  <inkml:trace contextRef="#ctx0" brushRef="#br1" timeOffset="5399.786">10 22 15136 0 0,'3'-2'881'0'0,"-3"1"-873"0"0,1 0 0 0 0,-1 0-1 0 0,1 1 1 0 0,-1-1 0 0 0,1 0 0 0 0,-1 0 0 0 0,1 1 0 0 0,-1-1 0 0 0,1 1 0 0 0,0-1-1 0 0,-1 1 1 0 0,1-1 0 0 0,0 1 0 0 0,-1-1 0 0 0,1 1 0 0 0,0-1 0 0 0,0 1 0 0 0,0 0 0 0 0,-1-1-1 0 0,1 1 1 0 0,0 0 0 0 0,0 0 0 0 0,0 0 0 0 0,0 0 0 0 0,-1 0 0 0 0,1 0 0 0 0,0 0-1 0 0,0 0-7 0 0,24 5 51 0 0,-19-3-9 0 0,13 4 164 0 0,-1 1-1 0 0,1 1 1 0 0,-1 1-1 0 0,12 7-205 0 0,5 6 1207 0 0,25 21-1207 0 0,-44-31 221 0 0,0 1 0 0 0,-1 0 0 0 0,-1 1 0 0 0,0 1 0 0 0,-1 0-1 0 0,-1 1 1 0 0,5 8-221 0 0,-13-18 40 0 0,0 1 0 0 0,-1-1 0 0 0,1 1 0 0 0,-1 0 0 0 0,-1 0 0 0 0,1 0 0 0 0,-1 0-1 0 0,-1 0 1 0 0,1 0 0 0 0,-1 1 0 0 0,-1-1 0 0 0,1 0 0 0 0,-1 1 0 0 0,0-1 0 0 0,-1 1 0 0 0,0-1 0 0 0,0 0 0 0 0,0 1 0 0 0,-1-1-1 0 0,0 0 1 0 0,-4 7-40 0 0,1-5 48 0 0,0 1-1 0 0,-1-1 1 0 0,0-1 0 0 0,0 1-1 0 0,-1-1 1 0 0,-1 0-1 0 0,1 0 1 0 0,-4 2-48 0 0,-7 5 121 0 0,-1-1 0 0 0,0 0 0 0 0,-6 2-121 0 0,-16 9 110 0 0,-1-3-1 0 0,-10 3-109 0 0,40-20-64 0 0,0 0-1 0 0,0-1 1 0 0,0-1-1 0 0,-1 1 1 0 0,0-2 0 0 0,0 0-1 0 0,-2-1 65 0 0,15-1-77 0 0,0 0 1 0 0,-1 0-1 0 0,1 0 0 0 0,-1 0 0 0 0,1 0 0 0 0,-1 0 0 0 0,1 0 0 0 0,-1 0 0 0 0,1 0 0 0 0,-1 0 1 0 0,1-1-1 0 0,-1 1 0 0 0,1 0 0 0 0,-1 0 0 0 0,1-1 0 0 0,0 1 0 0 0,-1 0 0 0 0,1-1 0 0 0,0 1 0 0 0,-1 0 1 0 0,1-1-1 0 0,0 1 0 0 0,-1 0 0 0 0,1-1 0 0 0,0 1 0 0 0,0-1 0 0 0,-1 1 0 0 0,1 0 0 0 0,0-1 1 0 0,0 1-1 0 0,0-1 0 0 0,-1 0 77 0 0,0-1-658 0 0,-2-4-936 0 0</inkml:trace>
  <inkml:trace contextRef="#ctx0" brushRef="#br1" timeOffset="6121.575">272 364 14688 0 0,'0'0'432'0'0,"0"0"-6"0"0,0 1-276 0 0,8 22 53 0 0,-4-13 58 0 0,-1 1 0 0 0,1-1 0 0 0,1 1 0 0 0,0-1 0 0 0,1-1 0 0 0,3 6-261 0 0,-1-4 403 0 0,-6-8-303 0 0,0 0 1 0 0,0 0-1 0 0,0 0 1 0 0,0-1-1 0 0,1 1 1 0 0,-1-1-1 0 0,1 0 0 0 0,0 1-100 0 0,-1-2 160 0 0,11-1 243 0 0,-8 0-350 0 0,-1-1 1 0 0,0 0-1 0 0,1 1 0 0 0,-1-2 0 0 0,0 1 1 0 0,1 0-1 0 0,-1-1 0 0 0,0 0 0 0 0,0 0 1 0 0,0 0-1 0 0,-1 0 0 0 0,1 0 0 0 0,0-1 0 0 0,-1 0 1 0 0,2-1-54 0 0,7-8 34 0 0,0 0 0 0 0,-1 0 0 0 0,4-7-34 0 0,-13 16 31 0 0,4-6 10 0 0,0 0 0 0 0,0-1-1 0 0,0-1-40 0 0,4-8 55 0 0,14-25 25 0 0,-23 39-66 0 0,6 32 199 0 0,-7-9-95 0 0,-1 6-48 0 0,2-1 0 0 0,1 0 0 0 0,1 2-70 0 0,-3-19 61 0 0,2 0 1 0 0,-1 0-1 0 0,0-1 1 0 0,1 1-1 0 0,0-1 1 0 0,0 1 0 0 0,1-1-1 0 0,0 0 1 0 0,0 0-1 0 0,0 0 1 0 0,0 0-1 0 0,1-1 1 0 0,-1 1-1 0 0,4 2-61 0 0,-6-6 12 0 0,1 0-1 0 0,-1 0 1 0 0,1-1-1 0 0,-1 1 1 0 0,0 0-1 0 0,1-1 0 0 0,-1 1 1 0 0,1-1-1 0 0,-1 0 1 0 0,1 1-1 0 0,0-1 1 0 0,-1 0-1 0 0,1 0 0 0 0,-1 0 1 0 0,1 0-1 0 0,-1 0 1 0 0,1 0-1 0 0,-1 0 1 0 0,1-1-1 0 0,0 1 0 0 0,-1-1 1 0 0,0 1-1 0 0,1-1 1 0 0,-1 1-1 0 0,2-2-11 0 0,6-2 83 0 0,-1-1 0 0 0,1 0 0 0 0,-1-1 0 0 0,0 0-83 0 0,6-4 193 0 0,-8 6-179 0 0,-5 3-21 0 0,0 0 0 0 0,-1 0 0 0 0,1 0 0 0 0,0 0 0 0 0,0 1-1 0 0,0-1 1 0 0,0 0 0 0 0,0 1 0 0 0,0-1 0 0 0,0 1 0 0 0,0-1 0 0 0,1 1-1 0 0,-1-1 1 0 0,0 1 0 0 0,0 0 0 0 0,0-1 0 0 0,0 1 0 0 0,1 0 0 0 0,-1 0-1 0 0,0 0 1 0 0,0 0 0 0 0,0 0 0 0 0,1 0 0 0 0,-1 1 0 0 0,0-1 0 0 0,0 0-1 0 0,0 0 1 0 0,0 1 0 0 0,1-1 0 0 0,-1 1 0 0 0,0-1 0 0 0,0 1 0 0 0,1 0 7 0 0,-1 1-9 0 0,1 0 1 0 0,-1 0 0 0 0,0 0 0 0 0,1 0-1 0 0,-1 0 1 0 0,0 0 0 0 0,0 0 0 0 0,0 0-1 0 0,0 1 1 0 0,-1-1 0 0 0,1 0-1 0 0,-1 1 1 0 0,1-1 0 0 0,-1 0 0 0 0,0 1-1 0 0,0-1 1 0 0,0 1 0 0 0,0 1 8 0 0,-1 8-65 0 0,1-1 0 0 0,-2 1 0 0 0,0 3 65 0 0,-8 31 75 0 0,-1 0 1 0 0,-2-1-1 0 0,-5 6-75 0 0,12-35 68 0 0,-1 1-1 0 0,-1-1 0 0 0,-1-1 1 0 0,0 0-1 0 0,-10 13-67 0 0,14-22 38 0 0,0 0-1 0 0,0-1 1 0 0,0 1 0 0 0,-1-1-1 0 0,0 0 1 0 0,0-1 0 0 0,-1 1-1 0 0,1-1 1 0 0,-1-1 0 0 0,0 1-1 0 0,0-1 1 0 0,0 0 0 0 0,0-1-1 0 0,-6 2-37 0 0,11-3 22 0 0,0-1-1 0 0,0 1 0 0 0,0-1 0 0 0,0 0 1 0 0,0 1-1 0 0,-1-1 0 0 0,1 0 1 0 0,0 0-1 0 0,0-1 0 0 0,0 1 0 0 0,0 0 1 0 0,0-1-1 0 0,0 1 0 0 0,0-1 1 0 0,0 1-1 0 0,0-1 0 0 0,0 0 0 0 0,0 0 1 0 0,0 0-1 0 0,1 0 0 0 0,-1 0 1 0 0,0-1-1 0 0,1 1 0 0 0,-1-1 0 0 0,1 1 1 0 0,-1-1-1 0 0,1 1 0 0 0,0-1 1 0 0,-1 0-1 0 0,1 1 0 0 0,0-1 0 0 0,0 0 1 0 0,0 0-1 0 0,0 0 0 0 0,1 0 1 0 0,-1 0-1 0 0,1 0 0 0 0,-1 0 0 0 0,1 0 1 0 0,-1-1-22 0 0,0-5-90 0 0,0 0 0 0 0,0 0 1 0 0,1-1-1 0 0,0 1 0 0 0,1 0 0 0 0,0 0 1 0 0,0-1-1 0 0,0 1 0 0 0,3-8 90 0 0,4-5-118 0 0,0 1 0 0 0,1-1 0 0 0,1 1 0 0 0,0 1 0 0 0,2 0 0 0 0,10-12 118 0 0,-16 24-89 0 0,0 0 0 0 0,1 0 0 0 0,-1 1 0 0 0,5-3 89 0 0,8-9-280 0 0,-8 10 37 0 0,-1 0 0 0 0,1 0 0 0 0,0 1 0 0 0,6-3 243 0 0,16-10-752 0 0,-3 6 51 0 0,-25 12 455 0 0,0 0-1 0 0,0 0 1 0 0,0-1-1 0 0,0 1 1 0 0,-1-1-1 0 0,3-2 247 0 0,8-5-1067 0 0,-13 9 803 0 0,1 0 0 0 0,-1-1 0 0 0,0 0 0 0 0,1 1 0 0 0,-1-1 0 0 0,0 0 0 0 0,0 0 0 0 0,0 0 0 0 0,0 0 0 0 0,1-3 264 0 0,-3 5-650 0 0,1-1-776 0 0,5-2-3058 0 0</inkml:trace>
  <inkml:trace contextRef="#ctx0" brushRef="#br1" timeOffset="6759.845">961 308 12528 0 0,'0'0'281'0'0,"0"0"40"0"0,0 0 22 0 0,1 1-39 0 0,8 21 35 0 0,3-4 806 0 0,4-14 181 0 0,-14-4-1228 0 0,0 0 0 0 0,0 0 0 0 0,0 0-1 0 0,-1 0 1 0 0,1 0 0 0 0,0 0-1 0 0,0-1 1 0 0,-1 1 0 0 0,1 0-1 0 0,0-1 1 0 0,-1 0 0 0 0,1 1-1 0 0,0-1-97 0 0,21-12 672 0 0,-14 8-544 0 0,0-1 1 0 0,0 0 0 0 0,-1-1-1 0 0,0 0 1 0 0,0 0 0 0 0,-1-1-1 0 0,0 0 1 0 0,0-1 0 0 0,-1 1-1 0 0,2-4-128 0 0,-5 8 29 0 0,0-1 0 0 0,-1 0 0 0 0,1 0 0 0 0,-1 0-1 0 0,0 0 1 0 0,0 0 0 0 0,-1 0 0 0 0,0-1 0 0 0,1 1-1 0 0,-2 0 1 0 0,1-1 0 0 0,-1 1 0 0 0,0-1 0 0 0,0 1-1 0 0,0-3-28 0 0,-1 6 10 0 0,1 0-1 0 0,-1 0 0 0 0,1 0 0 0 0,-1 0 0 0 0,0 0 1 0 0,0 1-1 0 0,0-1 0 0 0,0 0 0 0 0,0 1 0 0 0,0-1 1 0 0,-1 0-1 0 0,1 1 0 0 0,0-1 0 0 0,-1 1 0 0 0,0 0 1 0 0,1 0-1 0 0,-1-1 0 0 0,1 1 0 0 0,-1 0 0 0 0,0 0 1 0 0,0 0-1 0 0,0 1 0 0 0,0-1 0 0 0,1 0 0 0 0,-1 1 1 0 0,0-1-1 0 0,0 1 0 0 0,0 0 0 0 0,0 0 0 0 0,0-1 1 0 0,0 1-1 0 0,0 1 0 0 0,0-1 0 0 0,0 0 0 0 0,0 0 1 0 0,0 1-1 0 0,0-1 0 0 0,0 1 0 0 0,0-1 0 0 0,-1 2-9 0 0,-4 1 60 0 0,0 1-1 0 0,1 0 1 0 0,0 0-1 0 0,0 1 1 0 0,0 0-1 0 0,0 0 1 0 0,0 0-1 0 0,1 1 1 0 0,0 0 0 0 0,1 0-1 0 0,-1 0 1 0 0,1 1-1 0 0,0-1 1 0 0,-1 4-60 0 0,-5 11 271 0 0,0 2 1 0 0,1-1-1 0 0,-5 22-271 0 0,13-37 77 0 0,0 0-1 0 0,0 0 0 0 0,0 0 0 0 0,1 0 1 0 0,0 0-1 0 0,0 1 0 0 0,1-1 1 0 0,0 0-1 0 0,0 0 0 0 0,0-1 0 0 0,1 1 1 0 0,0 0-1 0 0,1 0 0 0 0,0 1-76 0 0,-1-5 58 0 0,-1 1-1 0 0,1-1 0 0 0,0 0 1 0 0,1 1-1 0 0,-1-1 1 0 0,1 0-1 0 0,-1 0 0 0 0,1 0 1 0 0,0-1-1 0 0,0 1 0 0 0,0-1 1 0 0,1 1-1 0 0,-1-1 0 0 0,0 0 1 0 0,1-1-1 0 0,-1 1 1 0 0,1 0-1 0 0,0-1 0 0 0,0 0-57 0 0,11 4 107 0 0,-1-1-1 0 0,1-1 1 0 0,0 0-1 0 0,4-1-106 0 0,79 7-1029 0 0,5-5 1029 0 0,-70-3-755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07:41.2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0 165 13824 0 0,'26'-8'758'0'0,"0"0"1"0"0,10-7-759 0 0,-19 8 405 0 0,0 0 0 0 0,1 1-1 0 0,0 1 1 0 0,0 1 0 0 0,0 0 0 0 0,7 0-405 0 0,-11 3 507 0 0,0 1 0 0 0,1 0 1 0 0,13 2-508 0 0,-25-2 59 0 0,1 1 1 0 0,-1-1-1 0 0,0 1 1 0 0,1 0-1 0 0,-1 0 1 0 0,0 0 0 0 0,0 0-1 0 0,0 0 1 0 0,0 1-1 0 0,0 0 1 0 0,0-1-1 0 0,0 1 1 0 0,-1 0 0 0 0,1 0-1 0 0,-1 1 1 0 0,1-1-1 0 0,-1 0 1 0 0,0 1-1 0 0,2 2-59 0 0,-3-4 16 0 0,-1 1-1 0 0,1-1 0 0 0,-1 0 0 0 0,1 0 0 0 0,-1 0 1 0 0,1 1-1 0 0,-1-1 0 0 0,0 0 0 0 0,0 0 0 0 0,0 1 1 0 0,0-1-1 0 0,0 0 0 0 0,0 1 0 0 0,0-1 0 0 0,0 0 1 0 0,0 0-1 0 0,0 1 0 0 0,-1-1 0 0 0,1 0 0 0 0,-1 0 1 0 0,1 1-1 0 0,-1-1 0 0 0,1 0 0 0 0,-1 0 0 0 0,0 0-15 0 0,-2 3 29 0 0,0 1 0 0 0,0-1 0 0 0,-1-1 0 0 0,0 1 0 0 0,-2 2-29 0 0,-9 8 35 0 0,-36 48 192 0 0,-47 59 13 0 0,91-111-225 0 0,-4 3 15 0 0,1 1 0 0 0,0 0 0 0 0,1 0 0 0 0,1 1 0 0 0,0 0 0 0 0,1 1 0 0 0,-3 9-30 0 0,10-23 7 0 0,-1 0 0 0 0,1 0 0 0 0,-1 0 0 0 0,1 0 0 0 0,0 0 0 0 0,0 0 0 0 0,0 0 0 0 0,0 0-1 0 0,1 0 1 0 0,-1 0 0 0 0,0 0 0 0 0,1 0 0 0 0,-1-1 0 0 0,1 1 0 0 0,0 0 0 0 0,0 0 0 0 0,0 0 0 0 0,-1 0 0 0 0,2-1-1 0 0,-1 1 1 0 0,0 0 0 0 0,0-1 0 0 0,0 1 0 0 0,1-1 0 0 0,0 1-7 0 0,1 0 14 0 0,0 1 0 0 0,0-1 0 0 0,0 0 0 0 0,1 0 0 0 0,-1 0 0 0 0,1 0 0 0 0,0-1 0 0 0,-1 1 0 0 0,1-1 0 0 0,0 0 0 0 0,3 1-14 0 0,8 0 51 0 0,1 0 1 0 0,-1-1-1 0 0,0-1 1 0 0,1 0-1 0 0,-1-1 0 0 0,0 0 1 0 0,13-4-52 0 0,-20 4 75 0 0,0-2 0 0 0,-1 1 0 0 0,1-1 0 0 0,0 0 0 0 0,-1-1 0 0 0,0 1 0 0 0,2-3-75 0 0,-5 3 124 0 0,1 0 1 0 0,-2 0-1 0 0,1 0 1 0 0,0-1-1 0 0,-1 1 0 0 0,1-1 1 0 0,-1 0-1 0 0,0 0 1 0 0,0 0-1 0 0,-1-1 0 0 0,3-4-124 0 0,-4 5 91 0 0,1 1 0 0 0,-1-1-1 0 0,0-1 1 0 0,0 1 0 0 0,-1 0 0 0 0,1 0-1 0 0,-1 0 1 0 0,0 0 0 0 0,0 0 0 0 0,0-1-1 0 0,-1 1 1 0 0,0 0 0 0 0,1 0 0 0 0,-1 0-1 0 0,-1 0 1 0 0,1 0 0 0 0,-1 0-1 0 0,1 0 1 0 0,-1 1 0 0 0,0-1 0 0 0,-1-1-91 0 0,-8-11 91 0 0,0 0 0 0 0,-1 1-1 0 0,0 1 1 0 0,-5-4-91 0 0,-2-2 19 0 0,-24-34 45 0 0,1-2 0 0 0,-27-50-64 0 0,31 28-1889 0 0,29 61-4163 0 0,2 1-1998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30:05.1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172 2282 5136 0 0,'39'6'1345'0'0,"-8"-1"3134"0"0,-14-3-3977 0 0,-1-1 1 0 0,1 0 0 0 0,11-2-503 0 0,-3-3 301 0 0,-1 0-1 0 0,0-2 1 0 0,0-1 0 0 0,3-1-301 0 0,6-2 249 0 0,-2-1 342 0 0,16-8-591 0 0,19-6 311 0 0,-25 7-144 0 0,-10 4 46 0 0,-18 8-18 0 0,1 0 0 0 0,-1-1-1 0 0,4-4-194 0 0,23-11-76 0 0,58-31 127 0 0,9-4 108 0 0,3-4-21 0 0,-87 49-110 0 0,-1-1 0 0 0,7-6-28 0 0,21-13-2 0 0,109-64 130 0 0,-133 78-81 0 0,16-14-47 0 0,-23 17 6 0 0,1 0-1 0 0,0 1 0 0 0,7-2-5 0 0,-6 3 63 0 0,15-11-63 0 0,0-1 12 0 0,19-11 52 0 0,24-15-11 0 0,93-51 65 0 0,-118 69-106 0 0,-16 11 14 0 0,-1-3 0 0 0,9-8-26 0 0,-13 8 45 0 0,2 3 0 0 0,0 0-45 0 0,33-21 102 0 0,114-76 36 0 0,-176 115-138 0 0,15-9 0 0 0,1 1 0 0 0,9-3 0 0 0,47-23 0 0 0,-74 36-4 0 0,55-20 72 0 0,28-5-68 0 0,-25 12 0 0 0,4 2 0 0 0,-44 10-34 0 0,126-19-35 0 0,-108 18 73 0 0,-1 2-1 0 0,34 3-3 0 0,60 7 80 0 0,-9 4-160 0 0,-48-4 80 0 0,-23-1 51 0 0,26 8-51 0 0,-20-3 24 0 0,97 25 296 0 0,-89-20-331 0 0,-5 2 107 0 0,-2 2 0 0 0,21 12-96 0 0,-35-12 96 0 0,-1 3 0 0 0,36 25-96 0 0,-55-33 56 0 0,-2 0 0 0 0,0 2 0 0 0,-1 2-56 0 0,-12-11 42 0 0,1 0 0 0 0,7 4-42 0 0,21 16-4 0 0,99 84 247 0 0,12 12-446 0 0,31 21 418 0 0,-127-103-6 0 0,66 41 55 0 0,-92-65-213 0 0,111 70 629 0 0,34 10-680 0 0,-117-70 102 0 0,2 2 116 0 0,0 3-218 0 0,35 18 75 0 0,-44-26 21 0 0,-9-7 3 0 0,1-1 0 0 0,9 1-99 0 0,41 16 252 0 0,50 29-252 0 0,-76-31 0 0 0,5 1 0 0 0,-49-24 0 0 0,0-2 0 0 0,20 7 0 0 0,18 5 0 0 0,0 2 0 0 0,-26-11 0 0 0,7 5 0 0 0,27 9 0 0 0,-26-10 0 0 0,-11-5 28 0 0,1-1-1 0 0,18 1-27 0 0,18 5 9 0 0,83 29 444 0 0,-76-21-1465 0 0,0-2-4580 0 0,-49-14-560 0 0</inkml:trace>
  <inkml:trace contextRef="#ctx0" brushRef="#br0" timeOffset="1840.538">5117 2005 6304 0 0,'1'0'66'0'0,"7"2"570"0"0,-8-1-400 0 0,0-1 59 0 0,0 0 8 0 0,0 0 1 0 0,0 0 0 0 0,0 0 0 0 0,-12 5 566 0 0,-51 4 533 0 0,12-1-758 0 0,-1-3-1 0 0,-24 0-644 0 0,43-3 188 0 0,-191 14 390 0 0,114-7-342 0 0,-30 1 168 0 0,93-6-128 0 0,-4 3-276 0 0,4-1 300 0 0,-11-2-300 0 0,-125 12 116 0 0,20-1-56 0 0,67-11-39 0 0,-51 4 22 0 0,27-4 143 0 0,-97-9-186 0 0,207 5 16 0 0,-214-7-82 0 0,-91-7 130 0 0,244 14-64 0 0,-17-2 36 0 0,40 1 56 0 0,-1-2-92 0 0,-29-1 64 0 0,-3 3-64 0 0,-75-4 192 0 0,121 6-149 0 0,4-1 95 0 0,-13-1-138 0 0,-46 0 199 0 0,-53-10 106 0 0,74 9-264 0 0,42 2 46 0 0,-20-3-87 0 0,-5-2 143 0 0,-46 3-143 0 0,91 2-4 0 0,3 0 4 0 0,0-2 10 0 0,4 1-6 0 0,0 0 0 0 0,1 1 0 0 0,-1-1 1 0 0,0 0-1 0 0,1 0 0 0 0,0 0 0 0 0,-1 0 0 0 0,1 1 0 0 0,-1-1 0 0 0,1 0 0 0 0,0 1 0 0 0,0-1 1 0 0,0 0-5 0 0,35-20-394 0 0,1 2 0 0 0,1 2 0 0 0,1 1 0 0 0,23-5 394 0 0,-40 14-80 0 0,-1-1 0 0 0,0-1 0 0 0,0-1 0 0 0,9-7 80 0 0,-30 17 13 0 0,1 0 1 0 0,0-1 0 0 0,0 1-1 0 0,-1-1 1 0 0,1 1 0 0 0,0-1-1 0 0,-1 1 1 0 0,1-1 0 0 0,0 0-1 0 0,-1 1 1 0 0,1-1 0 0 0,-1 0-1 0 0,1 1 1 0 0,-1-1 0 0 0,0 0-14 0 0,0 0 1 0 0,0 1 0 0 0,0 0 1 0 0,0 0-1 0 0,0 0 1 0 0,0-1-1 0 0,0 1 1 0 0,0 0-1 0 0,0 0 1 0 0,0 0-1 0 0,0-1 0 0 0,0 1 1 0 0,0 0-1 0 0,-1 0 1 0 0,1 0-1 0 0,0 0 1 0 0,0-1-1 0 0,0 1 1 0 0,0 0-1 0 0,0 0 0 0 0,-1 0 1 0 0,1 0-1 0 0,0 0 1 0 0,0-1-1 0 0,0 1 1 0 0,-1 0-1 0 0,1 0 1 0 0,0 0-1 0 0,0 0 0 0 0,0 0 1 0 0,-1 0-1 0 0,1 0 1 0 0,0 0-1 0 0,0 0-1 0 0,-23-2 6 0 0,21 2 21 0 0,-27 1-14 0 0,-1 1 0 0 0,1 2 0 0 0,-8 2-13 0 0,-88 23 152 0 0,62-13 25 0 0,6 2 166 0 0,35-11-203 0 0,13-4-56 0 0,0 0 0 0 0,0 1 1 0 0,1 0-1 0 0,-1 1-84 0 0,6-4 25 0 0,1 1 0 0 0,0-1 0 0 0,0 1 0 0 0,0-1 0 0 0,0 1-1 0 0,0 0 1 0 0,0 0 0 0 0,1 0 0 0 0,-1 0 0 0 0,1 0 0 0 0,-1 0-1 0 0,1 0 1 0 0,0 0 0 0 0,-1 0 0 0 0,1 1 0 0 0,0-1 0 0 0,0 2-25 0 0,1-2 10 0 0,0-1-1 0 0,0 1 1 0 0,0-1 0 0 0,0 0 0 0 0,0 1 0 0 0,1-1 0 0 0,-1 0 0 0 0,0 1 0 0 0,1-1 0 0 0,-1 0 0 0 0,1 1 0 0 0,0-1 0 0 0,-1 0 0 0 0,1 0 0 0 0,0 0 0 0 0,0 1 0 0 0,0-1 0 0 0,-1 0 0 0 0,1 0 0 0 0,0 0 0 0 0,1 0-10 0 0,25 21 250 0 0,-19-16-166 0 0,10 7 57 0 0,1-1-1 0 0,1-1 0 0 0,-1 0 0 0 0,2-2 0 0 0,0 0 0 0 0,17 5-140 0 0,32 6 345 0 0,34 3-345 0 0,-19-4-58 0 0,-65-14 27 0 0,85 18-331 0 0,-58-15 187 0 0</inkml:trace>
  <inkml:trace contextRef="#ctx0" brushRef="#br0" timeOffset="2706.325">4739 1974 5520 0 0,'0'0'158'0'0,"-3"-15"950"0"0,-12-8 2278 0 0,15 22-3056 0 0,0 1-8 0 0,0 0-13 0 0,-3-8 3350 0 0,3 3-3553 0 0,0 4 122 0 0,0 1 22 0 0,1-1-159 0 0,-1 0-55 0 0,0 1 1 0 0,0 0 0 0 0,0-1-1 0 0,0 1 1 0 0,0 0-1 0 0,0-1 1 0 0,0 1 0 0 0,0 0-1 0 0,1 0 1 0 0,-1-1-1 0 0,0 1 1 0 0,0 0 0 0 0,0 0-1 0 0,0-1 1 0 0,1 1-1 0 0,-1 0 1 0 0,0 0 0 0 0,0-1-1 0 0,0 1 1 0 0,1 0-1 0 0,-1 0 1 0 0,0 0 0 0 0,0-1-1 0 0,1 1 1 0 0,-1 0-1 0 0,0 0 1 0 0,1 0 0 0 0,-1 0-1 0 0,0 0 1 0 0,0 0-1 0 0,1 0 1 0 0,-1 0 0 0 0,0 0-1 0 0,1 0 1 0 0,-1 0-1 0 0,0 0 1 0 0,1 0-1 0 0,-1 0 1 0 0,0 0 0 0 0,0 0-1 0 0,1 0 1 0 0,-1 0-1 0 0,0 0 1 0 0,1 0 0 0 0,-1 0-1 0 0,0 0 1 0 0,0 0-1 0 0,1 1-36 0 0,7 5 132 0 0,0 1 0 0 0,-1 0 0 0 0,0 0 0 0 0,0 1-1 0 0,-1 0 1 0 0,4 5-132 0 0,6 9-47 0 0,-2-5 92 0 0,-2 0 0 0 0,0 1 0 0 0,2 4-45 0 0,-10-15 39 0 0,-1 0 1 0 0,1 1-1 0 0,-1-1 1 0 0,0 1-1 0 0,-1 0 1 0 0,0 0-1 0 0,0 0 1 0 0,0 0-1 0 0,-1 0 1 0 0,-1 1-40 0 0,0-5 25 0 0,0 1 0 0 0,-1-1-1 0 0,0 0 1 0 0,0 0 0 0 0,0 0 0 0 0,-1 0 0 0 0,1 0 0 0 0,-1 0 0 0 0,0 0 0 0 0,0 0-1 0 0,0-1 1 0 0,-1 1 0 0 0,1-1 0 0 0,-1 1 0 0 0,0-1 0 0 0,0 0 0 0 0,0 0 0 0 0,0 0-1 0 0,0-1 1 0 0,-1 1 0 0 0,1-1 0 0 0,-3 2-25 0 0,-11 5-7 0 0,0 0 0 0 0,0-1 0 0 0,-1-1 0 0 0,-7 2 7 0 0,22-8 3 0 0,-84 25-253 0 0,29-11-4931 0 0,20-6-655 0 0</inkml:trace>
  <inkml:trace contextRef="#ctx0" brushRef="#br0" timeOffset="4128.837">2478 1520 6936 0 0,'0'0'157'0'0,"0"0"23"0"0,10-10 203 0 0,-9 9-323 0 0,0-1 1 0 0,0 0-1 0 0,0 0 1 0 0,0 1-1 0 0,0-1 1 0 0,-1 0-1 0 0,1 0 1 0 0,0 0 0 0 0,-1 0-1 0 0,0 0-60 0 0,7-11 2295 0 0,-3 4 944 0 0,-8 14-2037 0 0,-5 6-774 0 0,1 0 0 0 0,0 0 0 0 0,-1 5-428 0 0,-7 12 1029 0 0,2 1 0 0 0,-7 24-1029 0 0,16-39 122 0 0,0 1 0 0 0,2 0 0 0 0,0 1 0 0 0,0-1 0 0 0,2 0 0 0 0,-1 13-122 0 0,8 13 75 0 0,-1-28-197 0 0,-4-13 57 0 0,0 1-243 0 0,6 1-5114 0 0,-2-4-279 0 0</inkml:trace>
  <inkml:trace contextRef="#ctx0" brushRef="#br0" timeOffset="4484.114">2564 1534 11000 0 0,'0'0'248'0'0,"-1"-7"360"0"0,0 6 2792 0 0,-6 39-2402 0 0,5-2-547 0 0,1-27-321 0 0,0 0 0 0 0,0 0 0 0 0,1 0 0 0 0,1-1 0 0 0,1 9-130 0 0,0-7 72 0 0,0 1 0 0 0,1-1 0 0 0,3 8-72 0 0,-4-15 16 0 0,-1 1 1 0 0,1 0-1 0 0,0-1 1 0 0,0 1-1 0 0,1-1 0 0 0,-1 0 1 0 0,1 0-1 0 0,-1 0 1 0 0,1 0-1 0 0,0 0 0 0 0,1 0-16 0 0,3 2 31 0 0,-1 0 0 0 0,1-1 0 0 0,0 0 0 0 0,0-1-1 0 0,0 1 1 0 0,0-2 0 0 0,6 3-31 0 0,-9-4 14 0 0,0 0-1 0 0,0-1 1 0 0,-1 1 0 0 0,1-1-1 0 0,0 0 1 0 0,0 0 0 0 0,0 0-1 0 0,-1-1 1 0 0,1 1 0 0 0,0-1-1 0 0,0 0 1 0 0,-1 0 0 0 0,1 0-1 0 0,0-1 1 0 0,-1 1 0 0 0,1-1-1 0 0,0 0-13 0 0,0-1 14 0 0,1 0-1 0 0,-1 0 0 0 0,0 0 0 0 0,0 0 0 0 0,0-1 1 0 0,0 0-1 0 0,-1 1 0 0 0,0-2 0 0 0,1 1 0 0 0,-1 0 1 0 0,-1 0-1 0 0,1-1 0 0 0,-1 0 0 0 0,1 1 0 0 0,-1-1 1 0 0,-1 0-1 0 0,1 0 0 0 0,-1 0 0 0 0,1-1-13 0 0,-1 2 1 0 0,0 0-1 0 0,0 0 0 0 0,-1-1 1 0 0,1 1-1 0 0,-1 0 1 0 0,0 0-1 0 0,0-1 1 0 0,0 1-1 0 0,0 0 0 0 0,-1 0 1 0 0,0-1-1 0 0,0 1 1 0 0,0 0-1 0 0,0 0 1 0 0,-1 0-1 0 0,1 0 0 0 0,-1 0 1 0 0,0 0-1 0 0,0 1 1 0 0,-1-1-1 0 0,1 1 1 0 0,-1-1-1 0 0,1 1 0 0 0,-1 0 1 0 0,0 0-1 0 0,-1 0 1 0 0,1 0-1 0 0,0 1 1 0 0,-1-1-1 0 0,1 1 0 0 0,-2 0 0 0 0,-4-2-207 0 0,0 1 0 0 0,0 0 0 0 0,0 1 0 0 0,-1 0-1 0 0,1 0 1 0 0,-1 1 0 0 0,1 1 0 0 0,-1-1 0 0 0,1 2-1 0 0,-1-1 1 0 0,1 1 0 0 0,-1 1 0 0 0,1-1 0 0 0,0 2-1 0 0,-1-1 1 0 0,1 1 0 0 0,-3 2 207 0 0,2 1-725 0 0</inkml:trace>
  <inkml:trace contextRef="#ctx0" brushRef="#br0" timeOffset="5118.968">2833 1240 7936 0 0,'0'0'233'0'0,"0"0"95"0"0,0 0 251 0 0,0 0 106 0 0,0 0 19 0 0,0 0-19 0 0,0 0-105 0 0,13-8 984 0 0,28 0 2019 0 0,34-1-3583 0 0,-40 4 164 0 0,-25 3-121 0 0,1 1 0 0 0,-1 0 0 0 0,1 0-1 0 0,0 1 1 0 0,0 0 0 0 0,5 2-43 0 0,-16-2 6 0 0,1 0-1 0 0,-1 0 1 0 0,1 0-1 0 0,0 0 0 0 0,-1 1 1 0 0,1-1-1 0 0,-1 0 1 0 0,1 0-1 0 0,-1 1 1 0 0,1-1-1 0 0,-1 0 1 0 0,1 1-1 0 0,-1-1 1 0 0,1 0-1 0 0,-1 1 1 0 0,1-1-1 0 0,-1 1 1 0 0,1-1-1 0 0,-1 1 1 0 0,0-1-1 0 0,1 1 0 0 0,-1-1 1 0 0,0 1-1 0 0,0-1 1 0 0,1 1-1 0 0,-1 0 1 0 0,0-1-6 0 0,0 2 4 0 0,0-1-1 0 0,1 1 1 0 0,-1 0 0 0 0,0-1-1 0 0,-1 1 1 0 0,1-1 0 0 0,0 1 0 0 0,0-1-1 0 0,-1 1 1 0 0,1 0 0 0 0,-1-1-4 0 0,-2 7-5 0 0,0 0 1 0 0,-1 0-1 0 0,-5 7 5 0 0,8-12 6 0 0,-14 19 198 0 0,0-1-1 0 0,-14 14-203 0 0,-9 12 16 0 0,9-8-110 0 0,7-12-131 0 0,-14 25 225 0 0,36-51-476 0 0,0-1-695 0 0,0 0-2795 0 0,0 0-1196 0 0</inkml:trace>
  <inkml:trace contextRef="#ctx0" brushRef="#br0" timeOffset="5396.782">2820 1356 10392 0 0,'0'0'233'0'0,"0"0"39"0"0,0 0 15 0 0,0 0-37 0 0,10-8 138 0 0,-1 5 23 0 0,0 1-1 0 0,0-1 0 0 0,0 2 0 0 0,0-1 0 0 0,1 1 1 0 0,-1 1-1 0 0,1 0 0 0 0,-1 0 0 0 0,8 2-410 0 0,18-1 488 0 0,-9 0-554 0 0,1 2 0 0 0,22 5 66 0 0,-18-3-4125 0 0,-12-2-932 0 0</inkml:trace>
  <inkml:trace contextRef="#ctx0" brushRef="#br0" timeOffset="5985.756">3245 1706 8840 0 0,'0'0'197'0'0,"0"0"24"0"0,0 0 19 0 0,0 1-29 0 0,13 17 60 0 0,-10-15 4175 0 0,-3-4-4391 0 0,1 1-1 0 0,0 0 0 0 0,-1 0 1 0 0,1-1-1 0 0,0 1 0 0 0,-1 0 1 0 0,1-1-1 0 0,-1 1 0 0 0,1 0 1 0 0,-1-1-1 0 0,1 1 1 0 0,-1-1-1 0 0,1 1 0 0 0,-1-1 1 0 0,0 1-1 0 0,1-1 0 0 0,-1 1 1 0 0,0-1-1 0 0,1 0 0 0 0,-1 1 1 0 0,0-1-1 0 0,0 1 0 0 0,1-1 1 0 0,-1 0-55 0 0,6-18 248 0 0,-5 14-173 0 0,2-5-39 0 0,-2 1 0 0 0,1-1 1 0 0,-1 0-1 0 0,-1-7-36 0 0,2-8 1 0 0,1-5-1 0 0,-2 6 0 0 0,2 1 0 0 0,0 1 0 0 0,2-1 0 0 0,3-10 0 0 0,-6 29-15 0 0,-1 3-56 0 0,-1 1-3 0 0,0 0 2 0 0,12 6-72 0 0,-9-4 148 0 0,-1 1 1 0 0,1 0 0 0 0,-1 0 0 0 0,0 0 0 0 0,0 0 0 0 0,-1 0 0 0 0,1 1 0 0 0,0-1 0 0 0,-1 0 0 0 0,0 1 0 0 0,1 2-5 0 0,7 44 301 0 0,-4-15 32 0 0,16 52 770 0 0,-21-83-1042 0 0,4 6 300 0 0,-3-9-272 0 0,0-1-1 0 0,2 0-74 0 0,-1-1-1 0 0,0 1 0 0 0,0-1 1 0 0,1 1-1 0 0,-1-1 1 0 0,0 1-1 0 0,0-1 1 0 0,0 0-1 0 0,0 0 0 0 0,0 0 1 0 0,0-1-1 0 0,0 1 1 0 0,0 0-1 0 0,0-1 0 0 0,-1 1 1 0 0,1-1-1 0 0,-1 1 1 0 0,1-1-14 0 0,5-7 18 0 0,0 1 0 0 0,-1-1 0 0 0,2-5-18 0 0,10-11 47 0 0,2 0-42 0 0,1 1 0 0 0,14-12-5 0 0,-3 10 0 0 0,-30 25 1 0 0,-1 0-1 0 0,1 0 0 0 0,0 0 1 0 0,-1 0-1 0 0,1 0 0 0 0,0 0 1 0 0,0 0-1 0 0,0 0 0 0 0,-1 1 1 0 0,1-1-1 0 0,0 1 0 0 0,0 0 1 0 0,0-1-1 0 0,0 1 0 0 0,0 0 1 0 0,0 0-1 0 0,0 0 0 0 0,0 0 1 0 0,0 0-1 0 0,1 1 4 0 0,-2-1 3 0 0,-1 0 1 0 0,1 0-1 0 0,0 0 0 0 0,-1 1 1 0 0,1-1-1 0 0,-1 0 1 0 0,1 0-1 0 0,-1 1 0 0 0,1-1 1 0 0,-1 1-1 0 0,1-1 0 0 0,-1 0 1 0 0,1 1-1 0 0,-1-1 0 0 0,0 1 1 0 0,1-1-1 0 0,-1 1 0 0 0,0-1 1 0 0,1 1-1 0 0,-1-1 0 0 0,0 1 1 0 0,0 0-1 0 0,1-1 0 0 0,-1 1 1 0 0,0-1-1 0 0,0 1 0 0 0,0 0 1 0 0,0-1-8 0 0,3 17 114 0 0,-4 16 455 0 0,-1-1 1 0 0,-6 31-570 0 0,6-42 65 0 0,0 0 0 0 0,0 17-65 0 0,3 1 64 0 0,-1-36-60 0 0,0-1-1 0 0,0 1 0 0 0,0-1 0 0 0,0 0 1 0 0,0 1-1 0 0,1-1 0 0 0,-1 1 0 0 0,1-1 1 0 0,0 0-1 0 0,0 0 0 0 0,0 1 0 0 0,0-1 0 0 0,0 0 1 0 0,0 0-4 0 0,0-1-90 0 0,-1-1-883 0 0,1 1-3697 0 0,7 4-1586 0 0</inkml:trace>
  <inkml:trace contextRef="#ctx0" brushRef="#br0" timeOffset="6295.789">3828 1461 12496 0 0,'0'0'281'0'0,"0"0"40"0"0,0 0 22 0 0,0 0-39 0 0,-2 8-121 0 0,1 8 473 0 0,0 0 0 0 0,2 7-656 0 0,-3 31 1159 0 0,0-22-867 0 0,1 1 0 0 0,2 18-292 0 0,0 1-450 0 0,-1-51-850 0 0,0-1-4189 0 0</inkml:trace>
  <inkml:trace contextRef="#ctx0" brushRef="#br0" timeOffset="6624.191">3950 1467 11432 0 0,'0'0'333'0'0,"0"0"0"0"0,0 0-143 0 0,0 0 182 0 0,0 0 106 0 0,12 8 965 0 0,-6-1-1131 0 0,-1 0 0 0 0,0 0 1 0 0,-1 0-1 0 0,0 1 0 0 0,0 0 1 0 0,-1 0-1 0 0,0 0 0 0 0,0 0 0 0 0,1 7-312 0 0,18 58 464 0 0,-9-31-374 0 0,-10-34-443 0 0,0 1 1 0 0,-1-1-1 0 0,0 1 1 0 0,0 0 0 0 0,0 0-1 0 0,-1 6 353 0 0,-2-12-1200 0 0,-4 3-14 0 0</inkml:trace>
  <inkml:trace contextRef="#ctx0" brushRef="#br0" timeOffset="6625.191">3826 1605 7344 0 0,'0'0'160'0'0,"0"0"32"0"0,0 0 0 0 0,0 0 24 0 0,0 0-216 0 0,0 0 0 0 0,9 0 0 0 0,0-2 0 0 0,0 2 0 0 0,-3-3 0 0 0,3 3 0 0 0,2 0 0 0 0</inkml:trace>
  <inkml:trace contextRef="#ctx0" brushRef="#br0" timeOffset="6995.566">4031 1550 8688 0 0,'0'0'256'0'0,"7"-3"85"0"0,58-24 718 0 0,-31 17 181 0 0,-1 1 1 0 0,2 2-1 0 0,16-1-1240 0 0,-36 6 93 0 0,-13 2-51 0 0,-1-1 1 0 0,0 1-1 0 0,0 0 0 0 0,0 0 0 0 0,0 0 0 0 0,1 0 0 0 0,-1 1 1 0 0,0-1-1 0 0,0 0 0 0 0,0 0 0 0 0,0 1 0 0 0,0-1 1 0 0,1 1-1 0 0,-1-1 0 0 0,0 1 0 0 0,0-1 0 0 0,0 1 0 0 0,0 0 1 0 0,0 0-43 0 0,-1-1 0 0 0,1 1 1 0 0,-1-1 0 0 0,0 1 0 0 0,1-1 0 0 0,-1 1 0 0 0,0-1 0 0 0,1 1 0 0 0,-1-1 0 0 0,0 1 0 0 0,0-1 0 0 0,0 1-1 0 0,1-1 1 0 0,-1 1 0 0 0,0-1 0 0 0,0 1 0 0 0,0 0 0 0 0,0-1 0 0 0,0 1 0 0 0,0-1 0 0 0,0 1 0 0 0,0 0 0 0 0,0-1 0 0 0,0 1-1 0 0,-1-1 1 0 0,1 1 0 0 0,0-1 0 0 0,0 1 0 0 0,0-1 0 0 0,-1 1 0 0 0,1-1 0 0 0,0 1 0 0 0,-1-1 0 0 0,1 1 0 0 0,0-1 0 0 0,-1 1-1 0 0,1-1 1 0 0,-1 1-1 0 0,0 0 9 0 0,-5 9 6 0 0,-1-1 0 0 0,0 0 0 0 0,-1 0 0 0 0,0 0 0 0 0,0-1 0 0 0,-1 0 0 0 0,0-1 0 0 0,-5 3-15 0 0,-30 27-2 0 0,38-30 9 0 0,0-2 3 0 0,1 0 0 0 0,0 1 0 0 0,0-1 0 0 0,0 1 0 0 0,1 0 0 0 0,0 0 0 0 0,0 1 1 0 0,-2 5-11 0 0,6-11 14 0 0,-1-1 0 0 0,1 1 1 0 0,0-1-1 0 0,0 1 1 0 0,-1 0-1 0 0,1-1 1 0 0,0 1-1 0 0,0-1 0 0 0,0 1 1 0 0,0 0-1 0 0,0-1 1 0 0,0 1-1 0 0,0-1 0 0 0,0 1 1 0 0,0 0-1 0 0,0-1 1 0 0,0 1-1 0 0,0-1 1 0 0,0 1-1 0 0,1 0 0 0 0,-1-1 1 0 0,0 1-1 0 0,0-1 1 0 0,1 1-1 0 0,-1-1 1 0 0,0 1-1 0 0,1-1 0 0 0,-1 1 1 0 0,0-1-1 0 0,1 1 1 0 0,-1-1-1 0 0,1 1 1 0 0,-1-1-1 0 0,1 0 0 0 0,-1 1 1 0 0,1-1-1 0 0,-1 0-14 0 0,1 1 51 0 0,2 1 113 0 0,1 1 1 0 0,-1-1 0 0 0,1 0 0 0 0,-1 0 0 0 0,1 0 0 0 0,0 0 0 0 0,0-1 0 0 0,0 1 0 0 0,0-1 0 0 0,0 0 0 0 0,1 0-165 0 0,11 1 614 0 0,0 0-1 0 0,7-1-613 0 0,10 1 260 0 0,0 1-221 0 0,0-2 1 0 0,4-2-40 0 0,0 1-5424 0 0,-37 0-484 0 0</inkml:trace>
  <inkml:trace contextRef="#ctx0" brushRef="#br0" timeOffset="7273.505">4177 1597 13104 0 0,'0'0'297'0'0,"0"0"39"0"0,0 0 19 0 0,0 0-34 0 0,13-8-140 0 0,-8 6 15 0 0,-1 1-1 0 0,1 0 0 0 0,0 0 1 0 0,-1 0-1 0 0,1 0 0 0 0,0 1 0 0 0,0 0 1 0 0,0 0-1 0 0,2 0-195 0 0,44 7 1440 0 0,-48-7-1381 0 0,62 15-812 0 0,-40-8-3165 0 0,3-1-1742 0 0</inkml:trace>
  <inkml:trace contextRef="#ctx0" brushRef="#br0" timeOffset="16100.966">0 2651 5328 0 0,'14'2'116'0'0,"-12"-2"17"0"0,-2 0 12 0 0,0 0 53 0 0,0 0 170 0 0,19 8 1318 0 0,-7-2-1452 0 0,12-1 237 0 0,-1-2 1 0 0,1 0-1 0 0,0-2 0 0 0,0-1 1 0 0,0-1-1 0 0,15-2-471 0 0,46-1 421 0 0,11 6-183 0 0,-25 0 171 0 0,23-3-409 0 0,117-4 253 0 0,-90 5 80 0 0,6-7-333 0 0,-8 1 54 0 0,-58 4-1 0 0,128 1 20 0 0,-100 1-18 0 0,94 4-44 0 0,-52 4-11 0 0,42 0 0 0 0,166-1 62 0 0,-307-6-60 0 0,273 3-2 0 0,107 6 0 0 0,-121 2-88 0 0,401 22 151 0 0,-658-32-62 0 0,307 28-1 0 0,-148-16-14 0 0,228 10 52 0 0,-193-18-28 0 0,-6 0 540 0 0,3 6-234 0 0,-119-5-312 0 0,333 29 825 0 0,-339-28-746 0 0,-6 3-47 0 0,-29-2 45 0 0,6-4-81 0 0,79 10 139 0 0,-129-13 57 0 0,18 4-196 0 0,-22-3-433 0 0,0 0 1 0 0,0-1-1 0 0,4-1 433 0 0,-12-1-5010 0 0</inkml:trace>
  <inkml:trace contextRef="#ctx0" brushRef="#br0" timeOffset="17319.016">1248 2373 6992 0 0,'0'0'157'0'0,"0"0"23"0"0,7-7 211 0 0,-4 4-289 0 0,5-7 2051 0 0,-7 9-1989 0 0,-1 1 0 0 0,0-1 0 0 0,1 0 0 0 0,0 0 1 0 0,-1 1-1 0 0,1-1 0 0 0,-1 0 0 0 0,1 1 0 0 0,0-1 0 0 0,-1 1 1 0 0,1-1-1 0 0,0 0 0 0 0,0 1-164 0 0,1-1 337 0 0,-2 1-17 0 0,1 0-235 0 0,0 0 0 0 0,0 0 0 0 0,0 0 0 0 0,0 0 1 0 0,0 1-1 0 0,0-1 0 0 0,0 0 0 0 0,0 0 0 0 0,0 1 0 0 0,0-1 0 0 0,0 1 0 0 0,0-1 0 0 0,0 1 0 0 0,0-1 0 0 0,0 1-85 0 0,0-1-1 0 0,1 2 44 0 0,-1-1 0 0 0,1 0 0 0 0,-1 0 0 0 0,1 1 0 0 0,-1-1 0 0 0,0 1 0 0 0,1-1 0 0 0,-1 1 0 0 0,0-1 0 0 0,0 1 0 0 0,0 0 0 0 0,0 0 0 0 0,-1 0 0 0 0,1-1 0 0 0,0 3-43 0 0,4 29 845 0 0,-3-15-382 0 0,-2 10-176 0 0,0-24-240 0 0,0 1 1 0 0,0 0 0 0 0,0 0 0 0 0,1-1 0 0 0,-1 1 0 0 0,2 3-49 0 0,7 30 214 0 0,3 10 92 0 0,6-3-478 0 0,-7-27-4809 0 0,-8-12-148 0 0</inkml:trace>
  <inkml:trace contextRef="#ctx0" brushRef="#br0" timeOffset="17855.072">1888 2302 6480 0 0,'0'0'190'0'0,"0"0"93"0"0,0 0 282 0 0,0 0 126 0 0,0 0 21 0 0,0 0-21 0 0,0 0-117 0 0,0 0-50 0 0,0 0-10 0 0,0 0-50 0 0,0 0-203 0 0,6 14 227 0 0,-5-10-339 0 0,0 0 1 0 0,0 1 0 0 0,-1-1-1 0 0,0 1 1 0 0,0 0-1 0 0,0-1 1 0 0,0 1-1 0 0,-1-1 1 0 0,1 1-1 0 0,-1-1 1 0 0,-1 3-150 0 0,-3 28 402 0 0,-1 45 258 0 0,6-75-634 0 0,2 52 95 0 0,-1-52-135 0 0,-1 0 1 0 0,1 0 0 0 0,1 0-1 0 0,-1 1 1 0 0,1-1-1 0 0,0-1 1 0 0,0 1 0 0 0,0 0-1 0 0,2 2 14 0 0,2-1-252 0 0,0-1 118 0 0</inkml:trace>
  <inkml:trace contextRef="#ctx0" brushRef="#br0" timeOffset="18232.77">2343 2316 8960 0 0,'0'0'264'0'0,"0"0"-8"0"0,0 0-131 0 0,0 0 51 0 0,0 0 44 0 0,4 8 252 0 0,-1-2-192 0 0,0 1-1 0 0,0 0 1 0 0,0 0-1 0 0,-1 0 1 0 0,0 0-1 0 0,-1 0 1 0 0,1 0-1 0 0,-1 3-279 0 0,1 13 794 0 0,-2 0-1 0 0,0 1-793 0 0,-1 2 126 0 0,0 12-2 0 0,0-23-63 0 0,0-1 1 0 0,2 1-1 0 0,-1-1 1 0 0,2 1-62 0 0,0 0 39 0 0,-2-11-98 0 0,0-1 0 0 0,0 0 0 0 0,0 0 0 0 0,1 0 0 0 0,0 1 0 0 0,-1-1 0 0 0,1 0 0 0 0,0 0 0 0 0,1 0 0 0 0,-1 0 0 0 0,0 0-1 0 0,1-1 1 0 0,0 1 0 0 0,-1 0 0 0 0,1-1 0 0 0,2 3 59 0 0,-2-4-3402 0 0,3 1-1114 0 0</inkml:trace>
  <inkml:trace contextRef="#ctx0" brushRef="#br0" timeOffset="18520.257">2899 2349 9328 0 0,'0'0'208'0'0,"0"0"33"0"0,0 0 15 0 0,4 6 7 0 0,-1 0-174 0 0,0-1-1 0 0,0 1 1 0 0,-1 0 0 0 0,0 0 0 0 0,0 0 0 0 0,0 0-1 0 0,-1 0 1 0 0,1 0 0 0 0,-1 4-89 0 0,1 13 1473 0 0,-1 24-1473 0 0,1 16 760 0 0,0-51-645 0 0,-1-3-60 0 0,0 0 0 0 0,1 0 0 0 0,2 7-55 0 0,2 10-110 0 0,-4-18 190 0 0,0-1 0 0 0,0 1-1 0 0,1 0 1 0 0,2 3-80 0 0,-4-8-480 0 0,1 0-1 0 0,0 0 1 0 0,0-1-1 0 0,0 1 1 0 0,0 0-1 0 0,0-1 1 0 0,1 0-1 0 0,0 1 481 0 0,5 3-4285 0 0</inkml:trace>
  <inkml:trace contextRef="#ctx0" brushRef="#br0" timeOffset="18852.352">3523 2369 9728 0 0,'0'0'222'0'0,"0"0"30"0"0,-3 8 244 0 0,0 9-269 0 0,1 0 0 0 0,0 10-227 0 0,-4 28 648 0 0,2-25-704 0 0,1 0 0 0 0,1 1 0 0 0,1 6 56 0 0,1-32 0 0 0,0 1 0 0 0,0-1 0 0 0,0 1 0 0 0,1-1 0 0 0,0 0 0 0 0,0 1 0 0 0,0-1 0 0 0,1 0 0 0 0,0 0 0 0 0,0 0 0 0 0,1 2 0 0 0,4 2 0 0 0</inkml:trace>
  <inkml:trace contextRef="#ctx0" brushRef="#br0" timeOffset="19167.733">3907 2371 11312 0 0,'0'0'332'0'0,"0"0"-4"0"0,0 2-210 0 0,4 13-120 0 0,-1 0 1 0 0,0 1-1 0 0,-1-1 0 0 0,0 16 2 0 0,-5 65-51 0 0,1-59 39 0 0,2 0 0 0 0,3 21 12 0 0,-2-49-44 0 0,4 24-90 0 0,-2-20 64 0 0</inkml:trace>
  <inkml:trace contextRef="#ctx0" brushRef="#br0" timeOffset="19567.714">4671 2399 10768 0 0,'0'0'241'0'0,"0"0"38"0"0,0 0 13 0 0,1 0-26 0 0,-1 0-242 0 0,1 0-1 0 0,-1 1 1 0 0,1-1-1 0 0,-1 1 1 0 0,1 0-1 0 0,0-1 1 0 0,-1 1-1 0 0,0-1 1 0 0,1 1-1 0 0,-1 0 1 0 0,1-1 0 0 0,-1 1-1 0 0,0 0 1 0 0,1-1-1 0 0,-1 1 1 0 0,0 0-1 0 0,0 0 1 0 0,0-1-1 0 0,0 1-23 0 0,1 1 108 0 0,5 17 315 0 0,-1 1 1 0 0,0-1-1 0 0,-2 1 1 0 0,0 0-1 0 0,0 16-423 0 0,-3-33 18 0 0,-2 64 318 0 0,3 5-167 0 0,-2-41-1194 0 0,4-11-3975 0 0</inkml:trace>
  <inkml:trace contextRef="#ctx0" brushRef="#br0" timeOffset="31395.726">6352 648 5328 0 0,'4'0'28'0'0,"-1"-1"39"0"0,-1 1 0 0 0,1-1 0 0 0,0 0-1 0 0,0 0 1 0 0,-1 0 0 0 0,1 0 0 0 0,0-1-1 0 0,-1 1 1 0 0,1-1 0 0 0,0 0-67 0 0,-2 2 64 0 0,-1 0 64 0 0,0 0 269 0 0,0 0 120 0 0,0 0 25 0 0,0 0 11 0 0,0 0 39 0 0,0 0 16 0 0,6 6 2207 0 0,-15 11-1349 0 0,-6 10-295 0 0,-21 16 673 0 0,-16 14-1844 0 0,14-16 624 0 0,8-12-316 0 0,-1-1-1 0 0,-1-2 1 0 0,-12 7-308 0 0,7-5 171 0 0,-92 65 362 0 0,21-17-130 0 0,19-14 507 0 0,-34 15-910 0 0,-39 26 126 0 0,117-73 14 0 0,33-21-77 0 0,5-2-62 0 0,-1 1-106 0 0,8-7 20 0 0,0-1-22 0 0,0 0-12 0 0,-12 6-761 0 0,12-6 828 0 0,0 0 0 0 0,-1 0 0 0 0,1 0-1 0 0,0 0 1 0 0,-1 0 0 0 0,1 0 0 0 0,0 0-1 0 0,-1-1 1 0 0,1 1 0 0 0,0 0-1 0 0,0 0 1 0 0,-1 0 0 0 0,1 0 0 0 0,0 0-1 0 0,-1 0 1 0 0,1-1 0 0 0,0 1 0 0 0,0 0-1 0 0,-1 0 1 0 0,1 0 0 0 0,0-1-1 0 0,0 1 1 0 0,-1 0 0 0 0,1 0 0 0 0,0-1-1 0 0,0 1 1 0 0,0 0 0 0 0,-1-1 0 0 0,1 1-1 0 0,0 0 1 0 0,0 0 0 0 0,0-1 52 0 0,1-12-1129 0 0,13-16-479 0 0,-13 27 1364 0 0,13-22-3469 0 0,17-21 3713 0 0,-7 13-433 0 0,2 2-1 0 0,12-10 434 0 0,-37 39 194 0 0,1 0-2 0 0,24-14 1725 0 0,-25 14-1668 0 0,-1 1-7 0 0,0 0-16 0 0,0 0-56 0 0,0 0-30 0 0,0 1-108 0 0,-1 0 0 0 0,1 0 1 0 0,-1-1-1 0 0,1 1 0 0 0,0 0 1 0 0,-1 0-1 0 0,0-1 1 0 0,1 1-1 0 0,-1 0 0 0 0,1-1 1 0 0,-1 1-1 0 0,0 0 1 0 0,0-1-1 0 0,1 1 0 0 0,-2 0-32 0 0,-4 5 259 0 0,-10 17 106 0 0,-2 0 0 0 0,0-1 1 0 0,-2-1-1 0 0,0-1 0 0 0,-1 0 1 0 0,-4 0-366 0 0,-77 71 890 0 0,55-53-239 0 0,26-22-538 0 0,0 2-1 0 0,-16 16-112 0 0,20-15 193 0 0,16-18-187 0 0,0 0 0 0 0,0 0 1 0 0,0 0-1 0 0,1 0 0 0 0,-1 0 0 0 0,0 0 0 0 0,1 0 0 0 0,-1 0 0 0 0,1 0 0 0 0,-1 1 0 0 0,1-1 0 0 0,0 0 0 0 0,-1 1-6 0 0,1-2 22 0 0,0 0 1 0 0,0 1-1 0 0,0-1 1 0 0,0 0-1 0 0,0 1 1 0 0,0-1-1 0 0,0 0 1 0 0,0 1-1 0 0,-1-1 0 0 0,1 0 1 0 0,0 1-1 0 0,0-1 1 0 0,0 0-1 0 0,0 0 1 0 0,-1 1-1 0 0,1-1 1 0 0,0 0-1 0 0,0 0 1 0 0,-1 1-1 0 0,1-1 1 0 0,0 0-1 0 0,-1 0 1 0 0,1 0-1 0 0,0 1 0 0 0,-1-1-22 0 0,24 8 432 0 0,-19-8-397 0 0,0 0 0 0 0,0 0 0 0 0,1 0 0 0 0,-1-1-1 0 0,0 1 1 0 0,0-1 0 0 0,0-1 0 0 0,0 1 0 0 0,0 0 0 0 0,1-1-35 0 0,2-1 31 0 0,-1 1 1 0 0,1 0-1 0 0,-1 1 1 0 0,3-1-32 0 0,32-5 58 0 0,-28 4-59 0 0,-1 1-1 0 0,1 0 0 0 0,12 0 2 0 0,96-6 64 0 0,-118 9-61 0 0,-2-1 2 0 0,0 0 0 0 0,0 0 0 0 0,0 0 0 0 0,0 0 0 0 0,0 0 0 0 0,0 0 0 0 0,0 0 0 0 0,0 0 0 0 0,0-1 0 0 0,-1 1 0 0 0,1 0 0 0 0,0 0 0 0 0,0-1 0 0 0,0 1 0 0 0,0-1 0 0 0,0 0-5 0 0,2 1 17 0 0,-1-1-1 0 0,1 1 1 0 0,-1-1-1 0 0,1 1 1 0 0,0 0-1 0 0,0 0 1 0 0,-1 0 0 0 0,2 0-17 0 0,11 0 24 0 0,-8 0-82 0 0,12 2-2409 0 0,-18-2-3951 0 0</inkml:trace>
  <inkml:trace contextRef="#ctx0" brushRef="#br0" timeOffset="37773.619">6818 121 10208 0 0,'-2'-3'149'0'0,"1"0"1"0"0,0-1-1 0 0,0 1 1 0 0,0-1-1 0 0,0 1 1 0 0,0-1-1 0 0,1 0 1 0 0,0 1-1 0 0,-1-1 1 0 0,1 0-1 0 0,1 1 1 0 0,-1-4-150 0 0,1-6 1579 0 0,-1 12-1423 0 0,0 1-1 0 0,0 0 1 0 0,0 0-1 0 0,-1 0 1 0 0,1-1 0 0 0,0 1-1 0 0,0 0 1 0 0,0 0-1 0 0,0 0 1 0 0,0-1 0 0 0,0 1-1 0 0,0 0 1 0 0,0 0-1 0 0,0 0 1 0 0,0-1 0 0 0,0 1-1 0 0,0 0 1 0 0,1 0-1 0 0,-1 0 1 0 0,0-1 0 0 0,0 1-1 0 0,0 0 1 0 0,0 0-1 0 0,0 0 1 0 0,0 0 0 0 0,0-1-1 0 0,0 1 1 0 0,1 0-1 0 0,-1 0 1 0 0,0 0 0 0 0,0 0-1 0 0,0 0 1 0 0,0-1-1 0 0,1 1 1 0 0,-1 0 0 0 0,0 0-1 0 0,0 0-155 0 0,5 6 938 0 0,4 14-1359 0 0,1 28 777 0 0,-2 0 0 0 0,-1 6-356 0 0,3 27 211 0 0,-5-36-111 0 0,-2-29 17 0 0,-1 1-1 0 0,-1 6-116 0 0,6 91 134 0 0,-7-105-112 0 0,-1-7-11 0 0,1 1 0 0 0,0-1-1 0 0,0 1 1 0 0,0-1 0 0 0,0 1 0 0 0,1-1 0 0 0,-1 1-1 0 0,1-1 1 0 0,-1 1 0 0 0,1-1 0 0 0,0 1 0 0 0,0-1-1 0 0,1 2-10 0 0,-2-3-35 0 0,0-1 0 0 0,0 1 0 0 0,0-1 0 0 0,1 1 0 0 0,-1-1 0 0 0,0 1 0 0 0,1 0 0 0 0,-1-1 0 0 0,0 0 0 0 0,1 1 0 0 0,-1-1 0 0 0,0 1 0 0 0,1-1 0 0 0,-1 1 0 0 0,1-1 0 0 0,-1 0 0 0 0,1 1 0 0 0,-1-1 0 0 0,0 0 0 0 0,1 1 0 0 0,0-1 0 0 0,-1 0 0 0 0,1 0 0 0 0,-1 0 0 0 0,1 1 0 0 0,-1-1 0 0 0,1 0 0 0 0,-1 0 0 0 0,1 0 0 0 0,0 0 0 0 0,-1 0 0 0 0,1 0 0 0 0,-1 0 0 0 0,1 0 0 0 0,0 0 0 0 0,-1 0 0 0 0,1-1 0 0 0,-1 1-1 0 0,1 0 1 0 0,-1 0 0 0 0,1 0 0 0 0,0-1 35 0 0,1 0-297 0 0,0-1-1 0 0,0 0 1 0 0,0 1-1 0 0,0-1 0 0 0,-1 0 1 0 0,1 0-1 0 0,1-2 298 0 0,-1 2-531 0 0,7-9-999 0 0</inkml:trace>
  <inkml:trace contextRef="#ctx0" brushRef="#br0" timeOffset="38036.736">7076 208 11488 0 0,'0'-6'102'0'0,"0"1"91"0"0,0 0 1 0 0,0 0 0 0 0,0 0-1 0 0,-1 0 1 0 0,0 0 0 0 0,0 0-194 0 0,-1 2 118 0 0,-5-3 3253 0 0,6 13-943 0 0,1 0-2788 0 0,2 34 1117 0 0,2 7-757 0 0,1 16 485 0 0,-1-22-77 0 0,2-1 0 0 0,3 7-408 0 0,-1-6 40 0 0,-7-36-45 0 0,3 18 29 0 0,1-1-1 0 0,1 0 1 0 0,6 15-24 0 0,-12-37-200 0 0,0-1-547 0 0,0 0-233 0 0,0 0-1060 0 0,0 0-4058 0 0</inkml:trace>
  <inkml:trace contextRef="#ctx0" brushRef="#br0" timeOffset="38346.56">6873 360 14168 0 0,'0'0'322'0'0,"0"0"45"0"0,0 0 18 0 0,0 0-41 0 0,2 1-224 0 0,27 8-265 0 0,2-1 1 0 0,3 0 144 0 0,-7-2-44 0 0,14 5-4 0 0,7 2-4321 0 0,-22-8-339 0 0</inkml:trace>
  <inkml:trace contextRef="#ctx0" brushRef="#br0" timeOffset="38563.538">7445 327 15032 0 0,'-1'1'340'0'0,"-4"2"-63"0"0,1-1 0 0 0,-1 1 1 0 0,0-1-1 0 0,-4 2-277 0 0,-7 3 184 0 0,-3 3 267 0 0,0 2 1 0 0,1 0 0 0 0,1 1-1 0 0,-14 12-451 0 0,29-23 86 0 0,0 0 0 0 0,0 0 0 0 0,0 0 0 0 0,0 0 0 0 0,1 0 0 0 0,-1 0 0 0 0,1 1 0 0 0,0-1 0 0 0,-1 1 0 0 0,1-1 0 0 0,0 1 0 0 0,0-1 0 0 0,1 1-1 0 0,-1-1 1 0 0,0 1 0 0 0,1 0 0 0 0,0 0 0 0 0,0-1 0 0 0,-1 1 0 0 0,2 2-86 0 0,2 1 25 0 0,-1-4-9 0 0,1 0-1 0 0,-1 0 1 0 0,1 0-1 0 0,0-1 1 0 0,-1 1 0 0 0,1-1-1 0 0,0 0 1 0 0,0 0-1 0 0,0 0 1 0 0,0 0-1 0 0,0-1 1 0 0,0 1-1 0 0,0-1 1 0 0,0 1-1 0 0,0-1 1 0 0,0 0-1 0 0,0 0 1 0 0,2-1-16 0 0,6 0 61 0 0,-1 0-1 0 0,0-1 1 0 0,1 0 0 0 0,8-4-61 0 0,-6 2 48 0 0,-9 3-46 0 0,0 0 1 0 0,0 0 0 0 0,0-1-1 0 0,0 0 1 0 0,0 1 0 0 0,0-1 0 0 0,0-1-1 0 0,-1 1 1 0 0,1-1 0 0 0,-1 1-1 0 0,1-1 1 0 0,-1 0-3 0 0,7-8 19 0 0,-6 7-64 0 0,0 1 0 0 0,-1-1 0 0 0,1 0 0 0 0,-1-1 0 0 0,0 1 0 0 0,0 0 0 0 0,0-1 0 0 0,-1 0 0 0 0,1 0 0 0 0,-1 0 0 0 0,0 0 0 0 0,-1 0 0 0 0,1 0 0 0 0,0-4 45 0 0,-2 6-15 0 0,0 1 0 0 0,0-1 0 0 0,-1 1 0 0 0,1-1 0 0 0,-1 1 0 0 0,1-1 0 0 0,-1 1 0 0 0,0-1 0 0 0,0 1 0 0 0,0-1 0 0 0,0 1 0 0 0,0 0 0 0 0,0 0 0 0 0,-1-1 0 0 0,1 1-1 0 0,-1 0 1 0 0,0 0 15 0 0,-1-2-45 0 0,0 1 0 0 0,0 0-1 0 0,0 0 1 0 0,-1 0 0 0 0,0 0-1 0 0,1 0 1 0 0,-1 1 0 0 0,0 0-1 0 0,-2-1 46 0 0,1 0-237 0 0,-1 1-1 0 0,0 1 0 0 0,0-1 0 0 0,0 1 0 0 0,0 0 1 0 0,0 0-1 0 0,0 1 0 0 0,0 0 0 0 0,0 0 0 0 0,0 0 1 0 0,0 1-1 0 0,0 0 0 0 0,0 0 0 0 0,-1 1 238 0 0,0-2-5910 0 0</inkml:trace>
  <inkml:trace contextRef="#ctx0" brushRef="#br0" timeOffset="39047.636">7635 283 13648 0 0,'0'0'306'0'0,"0"0"46"0"0,0 0 23 0 0,1 8 74 0 0,4 31 185 0 0,-1 1 0 0 0,-2 24-634 0 0,-2-63 72 0 0,0-1 12 0 0,0 0 9 0 0,0 0 3 0 0,0 0 0 0 0,0 0-4 0 0,0 0-16 0 0,1-11-327 0 0,2 0 0 0 0,-1 0 0 0 0,1 1 0 0 0,1-1 0 0 0,0 1 0 0 0,0 0 0 0 0,4-6 251 0 0,-5 11-113 0 0,-2 2 77 0 0,1 1 0 0 0,-1-1 0 0 0,1 0 0 0 0,0 1 0 0 0,0-1 0 0 0,0 1 0 0 0,1 0 0 0 0,-1 0 0 0 0,1 0 0 0 0,-1 0 0 0 0,1 0 0 0 0,-1 0 0 0 0,1 1 0 0 0,0-1 0 0 0,0 1 0 0 0,0 0 0 0 0,0-1 0 0 0,1 1 36 0 0,-1 0 22 0 0,-1 1 0 0 0,0-1 0 0 0,1 1-1 0 0,-1 0 1 0 0,0 0 0 0 0,1 0 0 0 0,-1 0 0 0 0,1 0 0 0 0,-1 0-1 0 0,0 0 1 0 0,1 1 0 0 0,-1-1 0 0 0,0 1 0 0 0,1 0 0 0 0,-1 0-1 0 0,0 0 1 0 0,0 0 0 0 0,0 0 0 0 0,0 0 0 0 0,0 0-1 0 0,0 1 1 0 0,0-1 0 0 0,0 1 0 0 0,0 0-22 0 0,5 7 242 0 0,0-1 1 0 0,-1 1 0 0 0,-1 1-1 0 0,1-1 1 0 0,-1 1 0 0 0,3 9-243 0 0,1 1 314 0 0,-8-18-263 0 0,-1 0 0 0 0,1 0 0 0 0,0 0 0 0 0,-1 1-1 0 0,0-1 1 0 0,1 0 0 0 0,-1 0 0 0 0,0 1-51 0 0,2 12 467 0 0,-2-14-444 0 0,0-1 1 0 0,0 0 0 0 0,1 0-1 0 0,-1 1 1 0 0,0-1-1 0 0,0 0 1 0 0,0 1 0 0 0,0-1-1 0 0,0 0 1 0 0,0 1-1 0 0,0-1 1 0 0,0 0 0 0 0,0 0-1 0 0,0 1 1 0 0,0-1-1 0 0,0 0 1 0 0,0 1 0 0 0,0-1-1 0 0,0 0 1 0 0,0 1-1 0 0,0-1 1 0 0,0 0 0 0 0,0 1-1 0 0,0-1 1 0 0,-1 0-1 0 0,1 0 1 0 0,0 1 0 0 0,0-1-1 0 0,0 0 1 0 0,-1 0-1 0 0,1 1 1 0 0,0-1 0 0 0,0 0-1 0 0,-1 0 1 0 0,1 1-1 0 0,0-1 1 0 0,0 0 0 0 0,-1 0-1 0 0,1 0 1 0 0,0 0-1 0 0,0 0 1 0 0,-1 1 0 0 0,1-1-1 0 0,0 0 1 0 0,-1 0-1 0 0,1 0 1 0 0,0 0 0 0 0,-1 0-1 0 0,1 0 1 0 0,0 0-1 0 0,-1 0 1 0 0,1 0 0 0 0,0 0-1 0 0,-1 0 1 0 0,1 0-1 0 0,0 0 1 0 0,-1 0 0 0 0,1-1-1 0 0,0 1 1 0 0,0 0-1 0 0,-1 0 1 0 0,1 0 0 0 0,0 0-1 0 0,-1-1 1 0 0,1 1-1 0 0,0 0 1 0 0,0 0-24 0 0,-1-2 35 0 0,0 1-1 0 0,0-1 1 0 0,1 0-1 0 0,-1 1 1 0 0,1-1-1 0 0,0 0 1 0 0,-1 1 0 0 0,1-1-1 0 0,0 0 1 0 0,0 1-1 0 0,0-1 1 0 0,0 0-1 0 0,0 1 1 0 0,1-1 0 0 0,-1 0-1 0 0,0 1 1 0 0,1-2-35 0 0,0-2-81 0 0,1 0 1 0 0,-1 0-1 0 0,1 0 1 0 0,0 1-1 0 0,1-2 81 0 0,4-4-101 0 0,0 0 0 0 0,0 0-1 0 0,1 1 1 0 0,1 0 0 0 0,0 0 101 0 0,-8 8-7 0 0,0 0 0 0 0,0 0 0 0 0,0 0 1 0 0,0 0-1 0 0,0 0 0 0 0,0 0 0 0 0,0 1 0 0 0,0-1 1 0 0,1 0-1 0 0,-1 1 0 0 0,0-1 0 0 0,0 1 1 0 0,0-1-1 0 0,1 1 0 0 0,-1 0 0 0 0,0-1 0 0 0,1 1 7 0 0,1 0-12 0 0,-1 0 13 0 0,-1-1-1 0 0,1 1 1 0 0,-1 0 0 0 0,1 0 0 0 0,-1 0-1 0 0,1 1 1 0 0,-1-1 0 0 0,1 0 0 0 0,-1 0 0 0 0,1 1-1 0 0,-1-1 1 0 0,1 1 0 0 0,-1 0 0 0 0,0-1-1 0 0,1 1 1 0 0,-1 0 0 0 0,0 0 0 0 0,0-1 0 0 0,1 1-1 0 0,-1 0 1 0 0,0 1 0 0 0,0-1 0 0 0,0 0-1 0 0,0 0 0 0 0,4 5 71 0 0,0 1-1 0 0,0-1 0 0 0,-1 1 0 0 0,1 1-70 0 0,1 3 45 0 0,-1-3-8 0 0,1 1 0 0 0,1-1 0 0 0,-1 0 0 0 0,1-1 0 0 0,3 3-37 0 0,-6-7-229 0 0,1 1 0 0 0,-1-1 1 0 0,1 0-1 0 0,-1 0 1 0 0,1-1-1 0 0,0 1 0 0 0,0-1 1 0 0,0 0-1 0 0,0-1 0 0 0,4 2 229 0 0,3-2-1191 0 0</inkml:trace>
  <inkml:trace contextRef="#ctx0" brushRef="#br0" timeOffset="39416.202">8283 206 15408 0 0,'0'0'348'0'0,"-12"0"845"0"0,10 1-1169 0 0,-1 0 0 0 0,1-1 0 0 0,-1 1 0 0 0,1 1 0 0 0,0-1 0 0 0,0 0 0 0 0,0 1 0 0 0,0-1 0 0 0,0 1 0 0 0,0-1 0 0 0,0 1-1 0 0,0 0 1 0 0,1 0 0 0 0,-1 0 0 0 0,0 0 0 0 0,1 0 0 0 0,0 0 0 0 0,-1 1-24 0 0,-5 9 465 0 0,1 0 0 0 0,-4 12-465 0 0,7-19 113 0 0,0 4-20 0 0,0-1 0 0 0,1 1-1 0 0,0 0 1 0 0,0 1-1 0 0,1-1 1 0 0,0 0-1 0 0,0 0 1 0 0,1 0 0 0 0,0 1-1 0 0,1-1 1 0 0,0 0-1 0 0,1 0 1 0 0,-1 0-1 0 0,4 8-92 0 0,-4-15 10 0 0,0 0 0 0 0,0 1-1 0 0,0-1 1 0 0,1 0 0 0 0,-1 0-1 0 0,1 0 1 0 0,-1 0-1 0 0,1 0 1 0 0,0 0 0 0 0,0 0-1 0 0,0 0 1 0 0,0-1 0 0 0,0 1-1 0 0,0-1 1 0 0,0 1-1 0 0,1-1 1 0 0,1 1-10 0 0,0-1 23 0 0,-1 0 1 0 0,1 0-1 0 0,0-1 0 0 0,-1 1 0 0 0,1-1 1 0 0,0 1-1 0 0,0-1 0 0 0,-1-1 1 0 0,1 1-1 0 0,0 0 0 0 0,2-2-23 0 0,2 0 37 0 0,0 0-1 0 0,0 0 1 0 0,0-1-1 0 0,0-1 1 0 0,-1 1-1 0 0,0-1 1 0 0,0-1-1 0 0,0 1 1 0 0,0-1-1 0 0,-1 0 1 0 0,1-1-37 0 0,-2 1-6 0 0,1-1 1 0 0,-1 1-1 0 0,-1-1 1 0 0,1-1-1 0 0,-1 1 1 0 0,0 0-1 0 0,0-1 1 0 0,-1 0-1 0 0,0 0 0 0 0,0 0 1 0 0,-1 0-1 0 0,0 0 1 0 0,0-1-1 0 0,-1 0 6 0 0,2-4 0 0 0,-4 2 0 0 0,-10-9-10 0 0,11 18 4 0 0,-1 0 0 0 0,0 0 0 0 0,1 0 1 0 0,-1 0-1 0 0,0 0 0 0 0,0 0 0 0 0,0 0 1 0 0,0 0-1 0 0,1 0 0 0 0,-1 0 0 0 0,0 1 1 0 0,0-1-1 0 0,0 0 0 0 0,-1 1 0 0 0,1-1 1 0 0,0 1-1 0 0,0-1 0 0 0,0 1 0 0 0,0 0 1 0 0,-1-1-1 0 0,1 1 0 0 0,0 0 0 0 0,0 0 1 0 0,0 0-1 0 0,-1 0 0 0 0,1 0 0 0 0,0 0 1 0 0,0 0-1 0 0,0 0 0 0 0,-1 1 6 0 0,-4-1-41 0 0,4 0-74 0 0,-1 1 0 0 0,1-1 0 0 0,-1 1 0 0 0,1-1 0 0 0,0 1 0 0 0,-1 0 0 0 0,1 0 0 0 0,0 0 0 0 0,0 0 0 0 0,-1 0 0 0 0,1 1 0 0 0,0-1 0 0 0,0 1 0 0 0,1-1 0 0 0,-1 1 0 0 0,0 0 0 0 0,0 0 0 0 0,1 0 0 0 0,-1 0 0 0 0,1 0 0 0 0,0 0 0 0 0,-1 0 0 0 0,1 0 0 0 0,0 0 0 0 0,0 1 0 0 0,1-1 0 0 0,-1 0 0 0 0,0 1 0 0 0,1-1 0 0 0,-1 1 0 0 0,1-1 0 0 0,0 2 115 0 0,0 8-6055 0 0</inkml:trace>
  <inkml:trace contextRef="#ctx0" brushRef="#br0" timeOffset="40455.23">8720 188 11024 0 0,'-11'-1'340'0'0,"-1"0"1"0"0,1 1-1 0 0,0 0 1 0 0,-2 0-341 0 0,-31 0 1383 0 0,37 0-834 0 0,1 0 0 0 0,-1 0 0 0 0,1 0 0 0 0,-1 1 0 0 0,1 0 0 0 0,0 0 0 0 0,-1 1 0 0 0,1 0 0 0 0,-4 2-549 0 0,8-4 77 0 0,1 1 1 0 0,0 0-1 0 0,-1 0 1 0 0,1 0-1 0 0,0 0 0 0 0,0 0 1 0 0,-1 1-1 0 0,1-1 1 0 0,0 0-1 0 0,0 1 0 0 0,1-1 1 0 0,-1 0-1 0 0,0 1 0 0 0,0-1 1 0 0,1 1-1 0 0,-1-1 1 0 0,0 1-1 0 0,1 0 0 0 0,0-1 1 0 0,-1 1-1 0 0,1-1 0 0 0,0 1-77 0 0,-1 4 20 0 0,1 1 0 0 0,0-1 0 0 0,0 0 0 0 0,0 0-1 0 0,2 2-19 0 0,2 13 0 0 0,1-1 0 0 0,1 0 0 0 0,1 0 0 0 0,5 9 0 0 0,9 28 0 0 0,-15-38 1 0 0,22 73-3 0 0,-24-75 5 0 0,-1 0 0 0 0,0 0 0 0 0,-2 1 0 0 0,1 7-3 0 0,-2-2 46 0 0,0 21-39 0 0,0-38-4 0 0,-1 0-1 0 0,-1 0 1 0 0,1 0 0 0 0,-1 0-1 0 0,0 0 1 0 0,0 1-3 0 0,0-5 13 0 0,1 1 1 0 0,0-1 0 0 0,-1 0 0 0 0,1 0-1 0 0,-1 1 1 0 0,0-1 0 0 0,0 0 0 0 0,0 0-1 0 0,0-1 1 0 0,0 1 0 0 0,0 0-1 0 0,0-1 1 0 0,-1 1 0 0 0,1-1 0 0 0,-1 1-14 0 0,-7 2 39 0 0,0 0 1 0 0,0-1 0 0 0,0 0-1 0 0,-1-1 1 0 0,1 0 0 0 0,-1-1-1 0 0,1 0 1 0 0,-8 0-40 0 0,10-1 30 0 0,1 0 0 0 0,-1-1 0 0 0,1 0 0 0 0,-1 0 0 0 0,1 0 0 0 0,-1-1 0 0 0,1 0 0 0 0,0-1 0 0 0,0 1 0 0 0,0-2 0 0 0,0 1 0 0 0,-4-3-30 0 0,10 5 6 0 0,-1 0-1 0 0,1 0 1 0 0,-1 0-1 0 0,1 0 1 0 0,0-1 0 0 0,-1 1-1 0 0,1 0 1 0 0,0-1-1 0 0,0 1 1 0 0,0-1 0 0 0,0 1-1 0 0,0-1 1 0 0,0 1-1 0 0,0-1 1 0 0,1 0 0 0 0,-1 1-1 0 0,1-1 1 0 0,-1 0-1 0 0,1 0 1 0 0,0 0-1 0 0,-1 1 1 0 0,1-1 0 0 0,0 0-1 0 0,0 0 1 0 0,0 0-1 0 0,0 0-5 0 0,1-1 13 0 0,0 0 0 0 0,0-1 0 0 0,1 1 1 0 0,-1 0-1 0 0,0 0 0 0 0,1 0 0 0 0,0 0 0 0 0,0 0 0 0 0,0 0 0 0 0,0 0 0 0 0,0 1 0 0 0,1-1 0 0 0,0 0-13 0 0,13-14 161 0 0,-9 9-212 0 0,1 0 0 0 0,0 0 0 0 0,0 1 0 0 0,1 0 0 0 0,3-1 51 0 0,109-74-1543 0 0,-18 11-142 0 0,-79 55 997 0 0,10-10 688 0 0,11-9-258 0 0,-31 25 476 0 0,0 0 0 0 0,-1-1 0 0 0,0 0 0 0 0,-1-1 0 0 0,-1-1 0 0 0,0 0 0 0 0,0 0 0 0 0,-1-1 0 0 0,0-1-218 0 0,-9 12-69 0 0,1 0 0 0 0,-1 1 0 0 0,0-1 0 0 0,0 0 0 0 0,0 1 1 0 0,0-1-1 0 0,0 0 0 0 0,0 0 0 0 0,-1 0 0 0 0,0 0 0 0 0,1 0 0 0 0,-1 0 0 0 0,0 0 0 0 0,0 0 0 0 0,-1 0 0 0 0,1 0 0 0 0,-1 0 0 0 0,1 0 0 0 0,-1 0 0 0 0,0 1 0 0 0,0-1 0 0 0,0 0 0 0 0,-1-1 69 0 0,2 4 7 0 0,-2-2 46 0 0,1-1 1 0 0,-1 1-1 0 0,0 0 0 0 0,1 0 1 0 0,-1 0-1 0 0,0 0 0 0 0,-1 0-53 0 0,2 1 25 0 0,0 1 0 0 0,0-1 0 0 0,0 1 0 0 0,0-1 0 0 0,0 1 0 0 0,0 0 0 0 0,0-1 0 0 0,0 1 0 0 0,0 0-1 0 0,0 0 1 0 0,0 0 0 0 0,0 0 0 0 0,0 0 0 0 0,-1 0 0 0 0,1 0 0 0 0,0 0 0 0 0,0 0 0 0 0,0 1 0 0 0,0-1-1 0 0,0 0-24 0 0,-3 1 35 0 0,1 0-1 0 0,-1 0 0 0 0,1 1 1 0 0,0-1-1 0 0,-1 1 0 0 0,1 0 0 0 0,0-1 1 0 0,0 1-1 0 0,0 1 0 0 0,0-1 1 0 0,1 0-1 0 0,-1 1 0 0 0,1-1 0 0 0,-1 1 1 0 0,1 0-1 0 0,0 0 0 0 0,0 0 1 0 0,0 0-1 0 0,0 0 0 0 0,1 0 0 0 0,-1 2-34 0 0,-1 1 19 0 0,0 0-1 0 0,1 0 0 0 0,0 0 0 0 0,1 0 0 0 0,-1 1 1 0 0,1-1-1 0 0,0 1 0 0 0,1-1 0 0 0,0 1 0 0 0,0 0 1 0 0,0-1-1 0 0,1 1 0 0 0,0-1 0 0 0,0 1 0 0 0,0-1 1 0 0,1 0-1 0 0,0 0 0 0 0,0 1 0 0 0,1-1 0 0 0,1 3-18 0 0,-1-5 21 0 0,0 1-1 0 0,0 0 0 0 0,0-1 0 0 0,0 0 1 0 0,0 0-1 0 0,1 0 0 0 0,0 0-20 0 0,-2-2 17 0 0,0-1 1 0 0,0 1-1 0 0,1-1 1 0 0,-1 1-1 0 0,0-1 1 0 0,0 0-1 0 0,1 0 1 0 0,-1 0-1 0 0,1 0 1 0 0,-1-1-1 0 0,1 1 1 0 0,-1-1-1 0 0,1 1 1 0 0,0-1-1 0 0,2 0-17 0 0,0 0 35 0 0,0-1-1 0 0,-1 0 0 0 0,1 0 0 0 0,0 0 0 0 0,0 0 0 0 0,-1-1 0 0 0,1 0 1 0 0,-1 0-1 0 0,1 0 0 0 0,-1-1 0 0 0,0 1 0 0 0,0-1 0 0 0,0 0 1 0 0,2-2-35 0 0,10-10 68 0 0,-1 1 0 0 0,11-16-68 0 0,-13 16-7 0 0,-4 3 27 0 0,-6 7-24 0 0,0 0 1 0 0,0 0-1 0 0,0 1 1 0 0,1-1-1 0 0,0 1 1 0 0,-1 0 0 0 0,1 0-1 0 0,0 1 1 0 0,0-1-1 0 0,1 1 1 0 0,1-2 3 0 0,-5 4-55 0 0,12 11-88 0 0,-8-5 147 0 0,-2 0-1 0 0,1 0 0 0 0,0 1 0 0 0,-1-1 0 0 0,0 1 0 0 0,-1-1 1 0 0,0 1-1 0 0,0 0 0 0 0,0 0 0 0 0,-1 0 0 0 0,1 2-3 0 0,0 2 63 0 0,0 0 0 0 0,2 1 0 0 0,2 5-63 0 0,-6-16 64 0 0,0-1 0 0 0,0 0 3 0 0,0 0 12 0 0,0 0 7 0 0,0 0 2 0 0,0 0-2 0 0,9-14 132 0 0,-1 3-421 0 0,0-1 0 0 0,-1 0 0 0 0,4-9 203 0 0,10-19-631 0 0,-18 36 563 0 0,0-2-19 0 0,0 1 0 0 0,1-1-1 0 0,0 1 1 0 0,0 0 0 0 0,0 0-1 0 0,1 0 1 0 0,-1 0 0 0 0,1 1-1 0 0,0 0 1 0 0,2-1 87 0 0,-6 4 12 0 0,0 1 0 0 0,0 0 0 0 0,0 0 0 0 0,-1-1 0 0 0,1 1 0 0 0,0 0 0 0 0,0 0 0 0 0,0 0 0 0 0,0 0 0 0 0,0 0 0 0 0,0 0 0 0 0,0 0 0 0 0,-1 0 0 0 0,1 0 0 0 0,0 0 0 0 0,0 1-1 0 0,0-1 1 0 0,0 0 0 0 0,-1 1 0 0 0,1-1 0 0 0,0 0 0 0 0,0 1 0 0 0,0-1 0 0 0,-1 1 0 0 0,1 0-12 0 0,16 17 335 0 0,-10-8-404 0 0,12 18 5 0 0,10 15-64 0 0,-21-34 121 0 0,0 0 0 0 0,0-1 0 0 0,9 7 7 0 0,4-1-5442 0 0,-12-8-726 0 0</inkml:trace>
  <inkml:trace contextRef="#ctx0" brushRef="#br0" timeOffset="41676.001">9523 244 11024 0 0,'0'0'248'0'0,"6"-5"338"0"0,17-3-234 0 0,-15 5-241 0 0,0 1 1 0 0,0-2-1 0 0,0 1 0 0 0,0-1 0 0 0,0 0 0 0 0,5-5-111 0 0,-8 5 445 0 0,1 0 1 0 0,0-1-1 0 0,0 0 0 0 0,-1 0 0 0 0,1-1-445 0 0,-5 5 58 0 0,0 0 0 0 0,0 1-1 0 0,-1-1 1 0 0,1 0 0 0 0,0 0 0 0 0,-1 0-1 0 0,1 0 1 0 0,-1 0 0 0 0,1 0-1 0 0,-1 0 1 0 0,1 0 0 0 0,-1 0 0 0 0,0 0-1 0 0,1 0 1 0 0,-1-1 0 0 0,0 1 0 0 0,0 0-1 0 0,0 0 1 0 0,0 0 0 0 0,0 0-1 0 0,0 0 1 0 0,0-1 0 0 0,0 1 0 0 0,-1 0-1 0 0,1 0 1 0 0,0 0 0 0 0,-1 0-1 0 0,1-1-57 0 0,-1 0 122 0 0,0 1-1 0 0,0-1 0 0 0,0 0 0 0 0,-1 1 0 0 0,1-1 0 0 0,0 1 0 0 0,-1-1 1 0 0,1 1-1 0 0,-1 0 0 0 0,1-1 0 0 0,-1 1 0 0 0,1 0 0 0 0,-1 0 0 0 0,0 0-121 0 0,0 1 61 0 0,-1-1 0 0 0,0 0 0 0 0,0 1 0 0 0,1 0-1 0 0,-1-1 1 0 0,0 1 0 0 0,1 1 0 0 0,-1-1 0 0 0,0 0-1 0 0,0 1-60 0 0,-3 0 91 0 0,0 0-1 0 0,0 1 1 0 0,0 0 0 0 0,0 0-1 0 0,0 1 1 0 0,1-1-1 0 0,-1 1 1 0 0,1 1-1 0 0,-1-1 1 0 0,1 1-1 0 0,1 0 1 0 0,-5 3-91 0 0,1 1 51 0 0,-1 1 0 0 0,1 0 0 0 0,0 0-1 0 0,1 1 1 0 0,0 0 0 0 0,0 1-51 0 0,3-5 21 0 0,1 0 0 0 0,0 0 0 0 0,1 0-1 0 0,-1 1 1 0 0,1-1 0 0 0,0 1 0 0 0,1 0-1 0 0,-1 0-20 0 0,2-3 19 0 0,0 0-1 0 0,-1 0 0 0 0,2-1 0 0 0,-1 1 1 0 0,0 0-1 0 0,1 0 0 0 0,-1 0 0 0 0,1 0 0 0 0,0 0 1 0 0,1 0-1 0 0,-1 0 0 0 0,1-1 0 0 0,-1 1 1 0 0,2 1-19 0 0,-1-2 10 0 0,0 1 1 0 0,0-1 0 0 0,1 1 0 0 0,-1-1 0 0 0,1 0-1 0 0,0 0 1 0 0,0 0 0 0 0,0-1 0 0 0,0 1 0 0 0,0-1-1 0 0,0 1 1 0 0,1-1 0 0 0,0 0 0 0 0,-1 0 0 0 0,1-1-1 0 0,0 1 1 0 0,0-1 0 0 0,0 0 0 0 0,-1 0 0 0 0,1 0-1 0 0,2 0-10 0 0,4 1-35 0 0,0-1 0 0 0,0 0-1 0 0,0-1 1 0 0,0 0-1 0 0,0-1 1 0 0,0 0 0 0 0,0 0-1 0 0,0-1 1 0 0,0 0-1 0 0,0-1 1 0 0,-1 0 0 0 0,1 0-1 0 0,-1-1 1 0 0,0-1-1 0 0,0 0 1 0 0,-1 0 0 0 0,1 0-1 0 0,-1-1 1 0 0,0 0-1 0 0,0-1 36 0 0,28-21-806 0 0,-27 22 476 0 0,0-1-1 0 0,0 0 1 0 0,2-4 330 0 0,-4 5-343 0 0,1 0 0 0 0,-1 0 0 0 0,5-1 343 0 0,-6 3-114 0 0,0-1 0 0 0,0 1 0 0 0,0-1 0 0 0,-1 0 0 0 0,2-2 114 0 0,-1 3-40 0 0,0-1 410 0 0,-6 5-361 0 0,0 0 0 0 0,0 0 0 0 0,0 0 1 0 0,0 0-1 0 0,0-1 0 0 0,-1 1 0 0 0,1 0 0 0 0,0 0 0 0 0,0 0 1 0 0,0 0-1 0 0,0 0 0 0 0,0-1 0 0 0,-1 1 0 0 0,1 0 0 0 0,0 0 1 0 0,0 0-1 0 0,0 0 0 0 0,0 0 0 0 0,-1 0 0 0 0,1 0 0 0 0,0 0 1 0 0,0 0-1 0 0,0 0 0 0 0,0 0 0 0 0,-1 0 0 0 0,1 0 0 0 0,0 0 0 0 0,0 0 1 0 0,0 0-1 0 0,-1 0 0 0 0,1 0 0 0 0,0 0 0 0 0,0 0 0 0 0,0 0 1 0 0,0 0-1 0 0,-1 0 0 0 0,1 0 0 0 0,0 0 0 0 0,0 0 0 0 0,0 0-9 0 0,-3 1 80 0 0,0 0 0 0 0,1 0-1 0 0,-1 0 1 0 0,1 0-1 0 0,-1 0 1 0 0,1 0 0 0 0,0 1-1 0 0,-1-1 1 0 0,1 1-1 0 0,0 0-79 0 0,-10 6 158 0 0,5-4-47 0 0,0 1 0 0 0,0 1 0 0 0,1-1 0 0 0,0 1 1 0 0,0 0-1 0 0,0 1 0 0 0,1-1 0 0 0,0 1 0 0 0,0 0 0 0 0,0 1 0 0 0,-1 3-111 0 0,-11 24 287 0 0,16-33-282 0 0,1 1 0 0 0,-1-1-1 0 0,0 0 1 0 0,1 1 0 0 0,0-1-1 0 0,-1 1 1 0 0,1-1 0 0 0,0 1-1 0 0,0-1 1 0 0,0 1-1 0 0,1-1 1 0 0,-1 1 0 0 0,1-1-1 0 0,-1 1-4 0 0,3 5 0 0 0,-3-7 11 0 0,0 0 0 0 0,0 0-1 0 0,0 0 1 0 0,0 0-1 0 0,0 0 1 0 0,0 0-1 0 0,1 0 1 0 0,-1 0 0 0 0,0 0-1 0 0,1 0 1 0 0,-1-1-1 0 0,0 1 1 0 0,1 0-1 0 0,0 0 1 0 0,-1 0 0 0 0,1-1-1 0 0,-1 1 1 0 0,1 0-1 0 0,0-1 1 0 0,-1 1-1 0 0,1 0 1 0 0,0-1 0 0 0,0 1-1 0 0,0-1 1 0 0,-1 1-1 0 0,1-1 1 0 0,0 1 0 0 0,0-1-1 0 0,0 0 1 0 0,0 1-1 0 0,0-1 1 0 0,0 0-1 0 0,0 0-10 0 0,8 4 221 0 0,-8-3-204 0 0,0-1 0 0 0,1 0 0 0 0,-1 0 0 0 0,0 0 0 0 0,0 0 0 0 0,1 0 0 0 0,-1 0 0 0 0,0 0 1 0 0,0 0-1 0 0,0 0 0 0 0,1-1 0 0 0,-1 1 0 0 0,0 0 0 0 0,0-1 0 0 0,1 0-17 0 0,0 1 30 0 0,7-4-12 0 0,-1 0 0 0 0,1 0 0 0 0,-1-1 0 0 0,0 1 0 0 0,0-2 0 0 0,-1 1 0 0 0,0-1 0 0 0,0-1 0 0 0,0 1 0 0 0,0-1 0 0 0,-1 0 0 0 0,0-1 0 0 0,-1 1 0 0 0,2-4-18 0 0,17-23-445 0 0,-24 32 396 0 0,1-1 0 0 0,0 1 0 0 0,-1-1 0 0 0,1 1 1 0 0,-1-1-1 0 0,0 0 0 0 0,1 1 0 0 0,-1-1 0 0 0,-1 1 0 0 0,1-1 0 0 0,0 1 0 0 0,-1-1 1 0 0,1 0-1 0 0,-1 1 0 0 0,0-2 49 0 0,-1 3-23 0 0,-1-1 0 0 0,0 0 1 0 0,0 1-1 0 0,1 0 0 0 0,-1 0 1 0 0,0-1-1 0 0,0 2 0 0 0,0-1 0 0 0,0 0 1 0 0,0 1-1 0 0,0-1 0 0 0,-1 1 23 0 0,-40-2-326 0 0,41 2 311 0 0,-11 1-43 0 0,13-1 55 0 0,1 0 0 0 0,-1 0 1 0 0,0 0-1 0 0,0 0 0 0 0,0 0 0 0 0,1 0 1 0 0,-1 1-1 0 0,0-1 0 0 0,0 0 1 0 0,1 0-1 0 0,-1 1 0 0 0,0-1 0 0 0,0 0 1 0 0,1 1-1 0 0,-1-1 0 0 0,0 1 1 0 0,1-1-1 0 0,-1 1 0 0 0,1-1 0 0 0,-1 1 1 0 0,1-1-1 0 0,-1 1 0 0 0,1-1 1 0 0,-1 1-1 0 0,1 0 0 0 0,-1-1 0 0 0,1 1 1 0 0,-1 1 2 0 0,8 3-54 0 0,-6-4 60 0 0,0 0 0 0 0,0 0 0 0 0,0 0 0 0 0,1 0-1 0 0,-1 0 1 0 0,1 0 0 0 0,-1 0 0 0 0,0-1 0 0 0,1 1-1 0 0,-1 0 1 0 0,1-1 0 0 0,0 1 0 0 0,-1-1 0 0 0,1 0-1 0 0,-1 1 1 0 0,1-1-6 0 0,3 1 35 0 0,2 0 28 0 0,0 1 1 0 0,0-2-1 0 0,0 1 0 0 0,1-1 0 0 0,-1 0 0 0 0,0 0 0 0 0,0-1 0 0 0,0 0 0 0 0,0 0 0 0 0,0-1 0 0 0,3 0-63 0 0,-5 0-14 0 0,6-1 31 0 0,0-2-1 0 0,-1 1 1 0 0,0-1-1 0 0,0-1 1 0 0,0 0 0 0 0,5-4-17 0 0,0 0 32 0 0,14-11-20 0 0,-23 16 1 0 0,0 0-1 0 0,1 1 1 0 0,0 0-1 0 0,0 0 1 0 0,0 0-1 0 0,1 1-12 0 0,-2 0 43 0 0,-2 2-33 0 0,-6 6-9 0 0,-3 5-2 0 0,0 5 1 0 0,5-13 1 0 0,0-1 0 0 0,-1 1 0 0 0,1-1 1 0 0,-1 1-1 0 0,1-1 0 0 0,-1 1 1 0 0,1-1-1 0 0,-1 0 0 0 0,-1 2-1 0 0,0 2 28 0 0,-1 0 0 0 0,1 1 0 0 0,0-1-1 0 0,0 1 1 0 0,0-1 0 0 0,1 1 0 0 0,-1 0 0 0 0,2 0 0 0 0,-1 5-28 0 0,-2 10 5 0 0,2-18 9 0 0,1-2-14 0 0,7 13 99 0 0,-6-13-84 0 0,-1 0 0 0 0,1 0 0 0 0,0-1 0 0 0,-1 1-1 0 0,1 0 1 0 0,0-1 0 0 0,0 1 0 0 0,-1-1 0 0 0,1 1-1 0 0,0-1 1 0 0,0 1 0 0 0,0-1 0 0 0,0 0 0 0 0,-1 1-1 0 0,1-1 1 0 0,0 0 0 0 0,0 0 0 0 0,0 0 0 0 0,0 1 0 0 0,0-1-1 0 0,0 0 1 0 0,0 0 0 0 0,0 0 0 0 0,0 0 0 0 0,0-1-1 0 0,0 1 1 0 0,0 0 0 0 0,-1 0 0 0 0,1-1 0 0 0,0 1-1 0 0,1-1-14 0 0,2 0 35 0 0,0 0 0 0 0,0 0 0 0 0,-1-1 0 0 0,1 0 0 0 0,0 0 0 0 0,-1 0 0 0 0,1 0-35 0 0,26-22 203 0 0,-17 13-184 0 0,0 0 0 0 0,2 1 0 0 0,12-7-19 0 0,-23 14-25 0 0,1 1 0 0 0,0-1 0 0 0,0 0 1 0 0,-1-1-1 0 0,0 1 0 0 0,0-1 0 0 0,2-1 25 0 0,-5 4-13 0 0,0 0 0 0 0,1-1 0 0 0,0 1 0 0 0,-1 0 1 0 0,1 0-1 0 0,0 0 0 0 0,-1 0 0 0 0,1 1 0 0 0,0-1 0 0 0,0 0 1 0 0,0 1-1 0 0,0-1 13 0 0,5-1-64 0 0,-5 2-8 0 0,7 0 0 0 0,-9 0 72 0 0,1 0 0 0 0,-1 0-1 0 0,0 0 1 0 0,0 0 0 0 0,0 1-1 0 0,1-1 1 0 0,-1 0 0 0 0,0 0-1 0 0,0 0 1 0 0,0 0 0 0 0,1 0 0 0 0,-1 0-1 0 0,0 1 1 0 0,0-1 0 0 0,0 0-1 0 0,0 0 1 0 0,0 0 0 0 0,1 0-1 0 0,-1 1 1 0 0,0-1 0 0 0,0 0-1 0 0,0 0 1 0 0,0 0 0 0 0,0 1-1 0 0,0-1 1 0 0,0 0 0 0 0,0 0-1 0 0,0 0 1 0 0,0 1 0 0 0,0-1-1 0 0,0 0 1 0 0,0 0 0 0 0,0 1-1 0 0,0-1 1 0 0,0 0 0 0 0,0 0 0 0 0,0 0-1 0 0,0 1 1 0 0,0-1 0 0 0,0 0-1 0 0,0 0 1 0 0,0 0 0 0 0,0 1-1 0 0,0-1 1 0 0,0 0 0 0 0,-1 0-1 0 0,1 0 1 0 0,0 1 0 0 0,0-1-1 0 0,0 0 1 0 0,0 0 0 0 0,-1 0-1 0 0,1 0 1 0 0,0 1 0 0 0,-1 12-109 0 0,0 3 53 0 0,1-15 52 0 0,-1-1 1 0 0,1 1-1 0 0,-1 0 1 0 0,1 0-1 0 0,0 0 1 0 0,-1-1-1 0 0,1 1 1 0 0,0 0-1 0 0,0 0 1 0 0,-1 0-1 0 0,1 0 0 0 0,0 0 1 0 0,0 0-1 0 0,0 0 1 0 0,0-1-1 0 0,0 1 1 0 0,0 0-1 0 0,1 0 1 0 0,-1 0-1 0 0,0 0 1 0 0,0 0-1 0 0,1 0 1 0 0,-1-1-1 0 0,0 1 1 0 0,1 0-1 0 0,-1 0 1 0 0,1 0-1 0 0,-1-1 1 0 0,1 1-1 0 0,-1 0 1 0 0,1-1-1 0 0,0 1 1 0 0,-1 0-1 0 0,1-1 1 0 0,0 1-1 0 0,0 0 4 0 0,8 13-12 0 0,-9-13 12 0 0,1 1 0 0 0,0-1 1 0 0,-1 0-1 0 0,1 1 0 0 0,0-1 0 0 0,0 0 0 0 0,0 0 0 0 0,0 0 0 0 0,0 0 0 0 0,0 0 0 0 0,0 0 0 0 0,0 0 0 0 0,0 0 0 0 0,1 0 0 0 0,42 20 216 0 0,-42-20-175 0 0,0 0 0 0 0,1 0 0 0 0,-1 0-1 0 0,1 0 1 0 0,-1-1 0 0 0,1 1 0 0 0,-1-1-1 0 0,1 0 1 0 0,-1 0 0 0 0,1 0 0 0 0,-1 0 0 0 0,1 0-1 0 0,-1 0 1 0 0,1-1 0 0 0,-1 1 0 0 0,1-1-1 0 0,-1 1 1 0 0,0-1 0 0 0,1 0 0 0 0,-1 0-41 0 0,4-2-19 0 0,0 0 0 0 0,0-1 0 0 0,0 1 0 0 0,-1-1 0 0 0,1 0 0 0 0,-1 0 0 0 0,1-2 19 0 0,7-6-244 0 0,-7 7-31 0 0,0 0-1 0 0,-1 0 1 0 0,0-1-1 0 0,0 0 1 0 0,1-2 275 0 0,19-19-2359 0 0,-10 13 1144 0 0</inkml:trace>
  <inkml:trace contextRef="#ctx0" brushRef="#br0" timeOffset="41970.68">10748 28 13760 0 0,'25'-5'314'0'0,"-18"2"-94"0"0,-7 1 112 0 0,-1-2 314 0 0,1 3-607 0 0,0 0-1 0 0,0 1 1 0 0,-1-1 0 0 0,1 0 0 0 0,0 1 0 0 0,-1-1 0 0 0,1 1 0 0 0,-1-1 0 0 0,1 1 0 0 0,-1-1 0 0 0,1 1 0 0 0,-1-1 0 0 0,1 1 0 0 0,-1-1 0 0 0,1 1 0 0 0,-1-1 0 0 0,1 1 0 0 0,-1 0 0 0 0,0-1 0 0 0,1 1 0 0 0,-1 0 0 0 0,0 0-39 0 0,-3-3 1560 0 0,-9 4-312 0 0,11-2-1068 0 0,0 1-108 0 0,-1 0 0 0 0,1 0 0 0 0,0 0 0 0 0,-1 0 0 0 0,1 1 0 0 0,0-1 0 0 0,-1 1 0 0 0,1-1 1 0 0,0 1-1 0 0,0 0 0 0 0,0 0 0 0 0,-1 0 0 0 0,1 0 0 0 0,0 0 0 0 0,0 0 0 0 0,0 0 0 0 0,1 1 0 0 0,-1-1 0 0 0,0 1 1 0 0,0 0-1 0 0,1-1 0 0 0,-1 1 0 0 0,1 0 0 0 0,0 0 0 0 0,-1 0 0 0 0,1 0 0 0 0,0 0 0 0 0,0 0 0 0 0,-1 2-72 0 0,-1 9 34 0 0,2-11-33 0 0,1-1-1 0 0,-1 1 1 0 0,1 0 0 0 0,-1 0-1 0 0,1-1 1 0 0,0 1 0 0 0,0 0 0 0 0,0 0-1 0 0,0 0 1 0 0,0 0 0 0 0,0-1 0 0 0,0 1-1 0 0,1 0 1 0 0,-1 0 0 0 0,1 0 0 0 0,-1-1-1 0 0,1 1 1 0 0,0 0-1 0 0,1 3 9 0 0,0 0 0 0 0,0 0 0 0 0,1 0-1 0 0,0-1 1 0 0,-1 1 0 0 0,2-1 0 0 0,-1 0 0 0 0,0 1 0 0 0,1-2-1 0 0,0 1 1 0 0,0 0-9 0 0,28 34 384 0 0,43 26-80 0 0,-75-64-303 0 0,0 0 0 0 0,0 0-1 0 0,1 0 1 0 0,-1 0-1 0 0,0 1 1 0 0,0-1-1 0 0,1 0 1 0 0,-1 0-1 0 0,0 0 1 0 0,0 0-1 0 0,1 1 1 0 0,-1-1-1 0 0,0 0 0 0 0,0 0 1 0 0,0 0-1 0 0,1 1 1 0 0,-1-1-1 0 0,0 0 1 0 0,0 0-1 0 0,0 1 1 0 0,0-1-1 0 0,0 0 1 0 0,0 0-1 0 0,1 1 0 0 0,-1-1 1 0 0,0 0-1 0 0,0 1 1 0 0,0-1-1 0 0,0 0 1 0 0,0 0-1 0 0,0 1 1 0 0,0-1-1 0 0,0 0 1 0 0,0 1-1 0 0,0-1 1 0 0,0 0-1 0 0,0 0 0 0 0,-1 1 1 0 0,1-1-1 0 0,0 0 1 0 0,0 0-1 0 0,0 1 1 0 0,0-1-1 0 0,0 0 1 0 0,0 0-1 0 0,-1 1 13 0 0,1 0 0 0 0,-1-1 0 0 0,1 1 1 0 0,-1-1-1 0 0,1 0 0 0 0,-1 1 0 0 0,0-1 0 0 0,1 1 1 0 0,-1-1-1 0 0,0 0 0 0 0,1 1 0 0 0,-1-1 0 0 0,0 0 1 0 0,1 0-1 0 0,-1 0 0 0 0,0 1 0 0 0,1-1 1 0 0,-1 0-1 0 0,0 0-13 0 0,-4 1 39 0 0,-18 5 141 0 0,-1-1-1 0 0,0-1 0 0 0,-1 0 0 0 0,-13-2-179 0 0,4 1-745 0 0,3 0 85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31:25.650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0 935 6648 0 0,'0'0'149'0'0,"0"0"23"0"0,0 0 12 0 0,0 0 39 0 0,0 0 137 0 0,0 0 65 0 0,0 0 14 0 0,0 0-6 0 0,0 0-28 0 0,0 0-11 0 0,0 0-2 0 0,7 0 282 0 0,17 0 8 0 0,26 0 1344 0 0,44 6-2026 0 0,100 13 658 0 0,-79-12-485 0 0,-50-3-160 0 0,169 13 307 0 0,-5-13-177 0 0,-30 0-40 0 0,-37-2 147 0 0,88 5 165 0 0,15 8-374 0 0,-1-1 141 0 0,112 6-182 0 0,12-25-171 0 0,-272 2 35 0 0,-58 2 279 0 0,163-6 21 0 0,-32 2-164 0 0,24-2 0 0 0,93 2-61 0 0,5 0 146 0 0,-78-1-84 0 0,-34 3-13 0 0,-124 2 115 0 0,36 6-103 0 0,24 0 144 0 0,70-3-132 0 0,1 10-12 0 0,19 0 0 0 0,-136-8 0 0 0,43 4 0 0 0,-106-9 176 0 0,-8 1-1241 0 0,-5 1-2634 0 0,-4-1-1281 0 0</inkml:trace>
  <inkml:trace contextRef="#ctx0" brushRef="#br0" timeOffset="273.578">5697 827 13536 0 0,'1'-14'1032'0'0,"-1"13"-1003"0"0,1-1 0 0 0,0 0 0 0 0,0 0 0 0 0,0 0 1 0 0,0 1-1 0 0,0-1 0 0 0,0 1 0 0 0,1-1 1 0 0,-1 1-1 0 0,0-1 0 0 0,1 1 0 0 0,-1 0 0 0 0,1-1 1 0 0,-1 1-1 0 0,1 0 0 0 0,0 0 0 0 0,-1 0 0 0 0,1 0 1 0 0,0 1-1 0 0,0-1 0 0 0,0 0 0 0 0,0 1 1 0 0,0-1-1 0 0,-1 1 0 0 0,1 0 0 0 0,0 0 0 0 0,2-1-29 0 0,7 1 141 0 0,1-1-1 0 0,-1 2 1 0 0,1-1-1 0 0,3 2-140 0 0,-5-1 46 0 0,7 1 120 0 0,0 1 1 0 0,0 0 0 0 0,0 1 0 0 0,0 1 0 0 0,-1 0 0 0 0,1 2 0 0 0,-2 0 0 0 0,1 0 0 0 0,-1 1 0 0 0,0 1-1 0 0,3 3-166 0 0,-16-10 42 0 0,1 0-1 0 0,-1 0 1 0 0,0-1-1 0 0,1 2 0 0 0,-1-1 1 0 0,0 0-1 0 0,-1 0 0 0 0,1 0 1 0 0,0 1-1 0 0,0-1 0 0 0,-1 1 1 0 0,0 0-1 0 0,1-1 0 0 0,-1 1 1 0 0,0 0-1 0 0,-1 0 0 0 0,1 0 1 0 0,0 0-1 0 0,-1-1 0 0 0,1 1 1 0 0,-1 0-1 0 0,0 0 0 0 0,0 2-41 0 0,-1 0 66 0 0,0 0-1 0 0,0 0 0 0 0,0-1 0 0 0,-1 1 0 0 0,1-1 1 0 0,-1 1-1 0 0,0-1 0 0 0,-1 0 0 0 0,1 0 1 0 0,-1 1-1 0 0,0-2 0 0 0,0 1 0 0 0,0 0 0 0 0,-1 1-65 0 0,-7 5 85 0 0,0 0 0 0 0,0-1 0 0 0,-1 0 0 0 0,-1-1 0 0 0,1 0 0 0 0,-6 2-85 0 0,-26 12-366 0 0,-13 2 366 0 0,27-12-433 0 0,28-11 369 0 0,-47 20-2798 0 0,-3-2 2862 0 0,-3-2-6072 0 0</inkml:trace>
  <inkml:trace contextRef="#ctx0" brushRef="#br0" timeOffset="3071.938">1286 793 6016 0 0,'0'0'133'0'0,"0"0"23"0"0,0 0 11 0 0,6 4 1 0 0,6-1 544 0 0,0 0 0 0 0,0-1 1 0 0,0-1-1 0 0,0 0 0 0 0,0 0 1 0 0,0-1-1 0 0,0 0 0 0 0,1-1-712 0 0,9 0 2022 0 0,19 2-2022 0 0,-19 0 346 0 0,0 0 0 0 0,1-2 0 0 0,-1-1 0 0 0,1 0 1 0 0,-1-2-1 0 0,15-4-346 0 0,-32 7 26 0 0,0-1 0 0 0,1 0 0 0 0,-1 0 1 0 0,0 0-1 0 0,0-1 0 0 0,0 1 0 0 0,-1-1 0 0 0,1-1 1 0 0,-1 1-1 0 0,1-1 0 0 0,-1 1 0 0 0,0-1 0 0 0,-1 0 0 0 0,1-1 1 0 0,-1 1-1 0 0,1-1 0 0 0,-1 1 0 0 0,-1-1 0 0 0,1 0 1 0 0,-1 0-1 0 0,1 0 0 0 0,-2 0 0 0 0,1-1 0 0 0,0 1 1 0 0,-1-1-1 0 0,0 1 0 0 0,-1-1 0 0 0,1-2-26 0 0,-4-38 123 0 0,-2 0 1 0 0,-1 0-1 0 0,-3 0 0 0 0,-6-12-123 0 0,2 1 232 0 0,9 39-218 0 0,-1-1-1 0 0,-1 1 0 0 0,0 0 1 0 0,-2 1-1 0 0,-5-12-13 0 0,10 25 37 0 0,0-2-26 0 0,-1 0 0 0 0,1 1 1 0 0,0-2-1 0 0,0 1 0 0 0,1 0 1 0 0,0 0-1 0 0,-1-3-11 0 0,3 8 72 0 0,0 1-7 0 0,0 0-27 0 0,9 14-174 0 0,5 10 83 0 0,-4-7-33 0 0,7 19 86 0 0,12 27-10 0 0,-15-32-22 0 0,0 1-1 0 0,-2 1 33 0 0,20 61 64 0 0,-18-40 40 0 0,3 0-1 0 0,14 26-103 0 0,-16-43-68 0 0,-15-35 62 0 0,0 1-2 0 0,10 6 15 0 0,5 7 269 0 0,-13-15-275 0 0,0 1-1 0 0,1 0 0 0 0,0-1 0 0 0,-1 0 1 0 0,1 1-1 0 0,0-1 0 0 0,0 0 0 0 0,0 0 1 0 0,0-1-1 0 0,0 1 0 0 0,1 0 0 0 0,29 1-75 0 0,-31-2 59 0 0,12 0 29 0 0,-1 2-1 0 0,11 1-12 0 0,-10 0-12 0 0,-1-2-1 0 0,11 1 13 0 0,233-1 0 0 0,-186-1 0 0 0,-23 1-157 0 0,-31 0 128 0 0,0 0-1 0 0,0-1 1 0 0,0-1 0 0 0,-1 0 0 0 0,1-2 0 0 0,0 0 0 0 0,-1-1 0 0 0,2 0 29 0 0,-7 0-18 0 0,-9 3 26 0 0,1 1 1 0 0,0-2 0 0 0,0 1-1 0 0,0 0 1 0 0,0 0 0 0 0,-1-1-1 0 0,2 0-8 0 0,12-8 13 0 0,-14 9-13 0 0,0 0 0 0 0,0 0 0 0 0,0 0 0 0 0,0 0 0 0 0,0-1 0 0 0,0 1 0 0 0,0-1 0 0 0,-1 0 0 0 0,1 1-1 0 0,0-2 1 0 0,3-3 0 0 0,-1 0 0 0 0,0 0 0 0 0,0 0 0 0 0,-1 0 0 0 0,1-1 0 0 0,-1 0 0 0 0,-1 1 0 0 0,1-1 0 0 0,-1 0 0 0 0,-1 0 0 0 0,2-5 0 0 0,3-44 0 0 0,-2 1 0 0 0,-3-1 0 0 0,-2 0 0 0 0,-3 1 0 0 0,-2-2 0 0 0,-10-66 0 0 0,13 90-4 0 0,1-1-1 0 0,1-20 5 0 0,1 46-4 0 0,0 7-73 0 0,0 1-59 0 0,0 0-22 0 0,0 0 12 0 0,0 0 55 0 0,2 1 70 0 0,0 1 1 0 0,0-1-1 0 0,0 1 0 0 0,0-1 1 0 0,-1 1-1 0 0,1 0 1 0 0,0 0-1 0 0,-1 0 0 0 0,0 0 1 0 0,1 0-1 0 0,0 2 21 0 0,12 26-60 0 0,-12-24 24 0 0,11 27-92 0 0,-2 0 0 0 0,6 31 128 0 0,-7-7 0 0 0,-1 6 0 0 0,-9-59 0 0 0,9 111 0 0 0,2-17 0 0 0,3 32 0 0 0,-12-119 0 0 0,0 0 0 0 0,1-1 0 0 0,0 1 0 0 0,0-1 0 0 0,1 1 0 0 0,0-1 0 0 0,1-1 0 0 0,0 1 0 0 0,7 8 0 0 0,-8-14 6 0 0,-1 0 0 0 0,1-1 0 0 0,1 1 0 0 0,-1-1 0 0 0,0-1 0 0 0,1 1 0 0 0,-1 0 0 0 0,1-1-1 0 0,0 0 1 0 0,5 1-6 0 0,-1 1 25 0 0,1-2-1 0 0,0 1 1 0 0,0-2-1 0 0,0 1 1 0 0,1-1-25 0 0,23 1 34 0 0,-1-1 1 0 0,1-2 0 0 0,-1-1-1 0 0,20-4-34 0 0,-16 0-51 0 0,-13 3 102 0 0,22-7-51 0 0,-37 8-14 0 0,1 0 0 0 0,0 1 0 0 0,5 0 14 0 0,18-2-22 0 0,34-5 12 0 0,-32 4 15 0 0,0 1 0 0 0,1 2-5 0 0,-14 0-32 0 0,1-1 0 0 0,5-2 32 0 0,11-1 11 0 0,-36 5-2 0 0,0-1 0 0 0,-1 1 0 0 0,1-1 0 0 0,0 0 0 0 0,0 0 0 0 0,0 0 0 0 0,-1 0 0 0 0,1 0 0 0 0,-1-1 0 0 0,1 1 0 0 0,-1-1 0 0 0,1 0 0 0 0,-1 0 0 0 0,0 0 0 0 0,1 0-9 0 0,0-2 10 0 0,0 0-1 0 0,0 0 0 0 0,0 0 0 0 0,-1 0 1 0 0,1 0-1 0 0,-1-1 0 0 0,0 1 0 0 0,1-4-9 0 0,2-8 84 0 0,-2 0 0 0 0,1 0-1 0 0,-2 0 1 0 0,1-16-84 0 0,0-65 516 0 0,-2 46-555 0 0,2-4 39 0 0,1-1 0 0 0,-3 22 14 0 0,6-23-14 0 0,18-65 610 0 0,-23 111-415 0 0,0 2-113 0 0,-3 16-111 0 0,0 0-19 0 0,0 0 0 0 0,0 0 0 0 0,0 0 0 0 0,1 1 0 0 0,1 5 48 0 0,-1-3-13 0 0,1 1 0 0 0,-2-1 0 0 0,0 9 13 0 0,-1 25-78 0 0,6 25 4 0 0,-2-26 74 0 0,2 0-1 0 0,2 7 1 0 0,10 17 402 0 0,4-1-1 0 0,2 0 0 0 0,5 5-401 0 0,-19-49 320 0 0,-3-11-266 0 0,0 6 11 0 0,2-1 0 0 0,0-1 0 0 0,0 0 0 0 0,10 14-65 0 0,-14-25 25 0 0,1 1-1 0 0,0-1 1 0 0,0 0 0 0 0,0 0 0 0 0,1-1-1 0 0,-1 1 1 0 0,1-1 0 0 0,0 0 0 0 0,0 0-1 0 0,0 0 1 0 0,0-1 0 0 0,1 1 0 0 0,-1-1 0 0 0,1-1-1 0 0,-1 1 1 0 0,1-1 0 0 0,-1 0 0 0 0,1 0-1 0 0,0-1 1 0 0,0 0 0 0 0,-1 0 0 0 0,1 0 0 0 0,0 0-1 0 0,0-1-24 0 0,29-5 648 0 0,-1-1 0 0 0,27-10-648 0 0,-51 14 55 0 0,-1-1 0 0 0,0 0-1 0 0,0 0 1 0 0,0-1 0 0 0,0 0-1 0 0,3-3-54 0 0,-10 7-263 0 0,0-1 0 0 0,0 1 0 0 0,0 0 0 0 0,0 0 0 0 0,1 1 0 0 0,-1-1 0 0 0,0 0-1 0 0,1 1 1 0 0,1-1 263 0 0,-1-2-2369 0 0,-3 3 1154 0 0</inkml:trace>
  <inkml:trace contextRef="#ctx0" brushRef="#br1" timeOffset="13219.561">1894 738 7976 0 0,'0'0'174'0'0,"0"0"29"0"0,0 0 14 0 0,0 0 30 0 0,0 0 74 0 0,0 0 30 0 0,0 0 8 0 0,0 0 1 0 0,7 2 360 0 0,37 3 1104 0 0,0-1-1 0 0,18-2-1823 0 0,-22-4 330 0 0,0 0 0 0 0,-1-3 0 0 0,1-1 1 0 0,25-8-331 0 0,-57 11-8 0 0,0 1 1 0 0,0-2-1 0 0,0 1 1 0 0,0-1-1 0 0,0 0 1 0 0,-1 0 0 0 0,4-4 7 0 0,-8 6-10 0 0,-1 1 0 0 0,1-1 1 0 0,-1 0-1 0 0,0 0 0 0 0,0 0 1 0 0,0 0-1 0 0,0-1 0 0 0,0 1 0 0 0,-1 0 1 0 0,1-1-1 0 0,-1 1 0 0 0,1-1 1 0 0,-1 0-1 0 0,0 1 0 0 0,0-1 1 0 0,0 0-1 0 0,0 0 0 0 0,0 0 1 0 0,-1 1-1 0 0,0-1 0 0 0,1 0 1 0 0,-1 0-1 0 0,0-2 10 0 0,-4-12-273 0 0,-1 0 0 0 0,0 0 1 0 0,-1 0-1 0 0,-1 1 0 0 0,-1 0 1 0 0,-8-14 272 0 0,-17-37-617 0 0,-67-197 680 0 0,95 250-45 0 0,-14-45 749 0 0,5 18-38 0 0,6 15-16 0 0,7 24-656 0 0,1 1-1 0 0,0-1 0 0 0,-1 1 1 0 0,1 0-1 0 0,0-1 0 0 0,0 1 1 0 0,0-1-1 0 0,0 1 0 0 0,0-1 1 0 0,0 1-1 0 0,1-1-56 0 0,0-7 397 0 0,-1 8-245 0 0,0 1-37 0 0,0 0-10 0 0,12 8-1 0 0,-2 1-117 0 0,-1 1 0 0 0,0-1-1 0 0,0 1 1 0 0,-1 1 0 0 0,-1 0-1 0 0,7 11 14 0 0,2 7-39 0 0,-1 1 0 0 0,0 7 39 0 0,8 25-17 0 0,-3 0 0 0 0,-2 2 0 0 0,-4 0 0 0 0,5 50 17 0 0,-14-80 65 0 0,3 0 0 0 0,7 23-65 0 0,-12-45 2 0 0,0-3 18 0 0,0-1-1 0 0,0 0 0 0 0,3 7-19 0 0,4 7 61 0 0,-10-19-53 0 0,1 0 0 0 0,0 0-1 0 0,1 0 1 0 0,-1 0-1 0 0,1 0 1 0 0,-1 0 0 0 0,1-1-1 0 0,0 1 1 0 0,0-1-1 0 0,0 1 1 0 0,0-1-1 0 0,1 1-7 0 0,6 6 107 0 0,-8-8-94 0 0,0 0 0 0 0,-1 0 0 0 0,1 0 0 0 0,0 0 0 0 0,0 0 0 0 0,0 0 0 0 0,0-1 0 0 0,0 1 0 0 0,0 0 0 0 0,0-1 0 0 0,0 1 0 0 0,0-1 0 0 0,0 1-1 0 0,0-1-12 0 0,8 3 59 0 0,-1-1-1 0 0,0-1 0 0 0,1 1 1 0 0,-1-1-1 0 0,1-1 0 0 0,8 0-58 0 0,53-6-179 0 0,-33 3-360 0 0,8 1 539 0 0,22-1-52 0 0,-50 2 47 0 0,0 1 0 0 0,-1 1 0 0 0,4 1 5 0 0,29 1-49 0 0,172 3 49 0 0,-203-6-31 0 0,0-1 0 0 0,1-1-1 0 0,11-2 32 0 0,-23 2 10 0 0,0 1-1 0 0,0-2 1 0 0,0 1-1 0 0,0-1 0 0 0,0 0 1 0 0,-1 0-1 0 0,1 0 1 0 0,-1-1-1 0 0,0 0 0 0 0,3-3-9 0 0,-3 2 38 0 0,-1-1 0 0 0,0 0 0 0 0,0 0 0 0 0,-1 0 0 0 0,1-1 0 0 0,-1 0 0 0 0,-1 1 0 0 0,1-1 0 0 0,-1-1-1 0 0,-1 1 1 0 0,1 0 0 0 0,-1-1 0 0 0,0 1 0 0 0,-1-1 0 0 0,0 0 0 0 0,0 1 0 0 0,-1-1 0 0 0,0 0-1 0 0,0-1-37 0 0,0 4 30 0 0,-1 0-1 0 0,0 0 0 0 0,0-1 1 0 0,0 1-1 0 0,-1-1-29 0 0,-3-20-65 0 0,3-20-49 0 0,1 22 113 0 0,-1-1 0 0 0,-5-22 1 0 0,-27-102 213 0 0,22 107-169 0 0,4 15 365 0 0,-3-23-409 0 0,10 49 11 0 0,1 0-4 0 0,0-1 0 0 0,0 1 0 0 0,-1 0 0 0 0,1 0 0 0 0,0 0 0 0 0,0 0 0 0 0,0-1 0 0 0,0 1 0 0 0,0 0 0 0 0,0 0 0 0 0,1 0 0 0 0,-1 0 0 0 0,0-1 0 0 0,1 1 0 0 0,-1 0 0 0 0,1 0 0 0 0,-1 0-7 0 0,16 11-148 0 0,-12-5 132 0 0,-1-1 1 0 0,1 1 0 0 0,-1 0-1 0 0,-1 0 1 0 0,1 0 0 0 0,0 0-1 0 0,-1 1 1 0 0,1 4 15 0 0,5 9 5 0 0,-6-14-5 0 0,-1-1 0 0 0,1 1 0 0 0,-1-1 0 0 0,0 1 0 0 0,0 2 0 0 0,4 16 0 0 0,8 18-6 0 0,6 41 6 0 0,-11-47-47 0 0,-3-6 10 0 0,-1 0-1 0 0,0 11 38 0 0,2 23 0 0 0,3 54 0 0 0,-5-88 0 0 0,-1-5 0 0 0,1-1 0 0 0,4 11 0 0 0,-7-31 6 0 0,0-1-1 0 0,1 1 0 0 0,-1-1 0 0 0,0 0 0 0 0,1 1 0 0 0,-1-1 0 0 0,1 0 0 0 0,0 0 0 0 0,1 1-5 0 0,9 11 18 0 0,-9-9-12 0 0,0-1-1 0 0,0 1 1 0 0,1-1-1 0 0,0 0 1 0 0,0 0 0 0 0,0-1-1 0 0,0 1 1 0 0,0-1-1 0 0,1 0 1 0 0,0 0-1 0 0,-1 0 1 0 0,1-1-1 0 0,0 1 1 0 0,0-1-1 0 0,4 0-5 0 0,8 3 49 0 0,-4-1-32 0 0,0 0 1 0 0,1-1 0 0 0,-1-1 0 0 0,2 0-18 0 0,1-1 28 0 0,-3 0 13 0 0,0 0 1 0 0,-1-1-1 0 0,11-1-41 0 0,34 1 53 0 0,-31-1-61 0 0,20 0 8 0 0,-23 2-99 0 0,0-2 1 0 0,15-2 98 0 0,17-4-79 0 0,-9 1-173 0 0,6-3 252 0 0,7 1-64 0 0,69-15 64 0 0,-1-7-64 0 0,-125 29 53 0 0,13-3-105 0 0,0 0 0 0 0,8-5 116 0 0,-20 8 15 0 0,0 0 1 0 0,0-1 0 0 0,0 1-1 0 0,-1-1 1 0 0,1 1 0 0 0,0-1 0 0 0,-1 0-1 0 0,0 0 1 0 0,1 0 0 0 0,-1 0 0 0 0,0-1-1 0 0,0 1 1 0 0,0 0 0 0 0,0-1-1 0 0,1-2-15 0 0,-2 2 0 0 0,0 1 0 0 0,-1-1 0 0 0,1 0 0 0 0,0 0 0 0 0,-1 0-1 0 0,0 0 1 0 0,1 0 0 0 0,-1 1 0 0 0,0-1 0 0 0,-1 0 0 0 0,1 0-1 0 0,0 0 1 0 0,-1 0 0 0 0,-1-6 10 0 0,-1 1 1 0 0,0 0-1 0 0,-2-5-10 0 0,-7-17 131 0 0,0-13-12 0 0,0 3-371 0 0,-4-30 252 0 0,0-38 247 0 0,14 95-285 0 0,0 0 1 0 0,1-1-1 0 0,1 0 1 0 0,1 1-1 0 0,0-1 38 0 0,0-2 18 0 0,-1-1 0 0 0,0 1-1 0 0,-2-3-17 0 0,-1-19 637 0 0,0-29-637 0 0,3 66 10 0 0,0-5 56 0 0,1 1-1 0 0,-1 0 0 0 0,1-1 0 0 0,0 1 0 0 0,0-1-65 0 0,-1 6 0 0 0,0 0 0 0 0,0 0 0 0 0,0 0 0 0 0,0-1 0 0 0,0 1 0 0 0,0 0 0 0 0,1 0 0 0 0,-1 0 0 0 0,0 0 0 0 0,0-1 0 0 0,0 1 0 0 0,0 0 0 0 0,0 0 0 0 0,0 0 0 0 0,0 0 0 0 0,1 0 0 0 0,-1 0 0 0 0,0 0 0 0 0,0-1 0 0 0,0 1 0 0 0,0 0 0 0 0,0 0 0 0 0,1 0 0 0 0,-1 0 0 0 0,0 0 0 0 0,0 0 0 0 0,0 0 0 0 0,0 0 0 0 0,1 0 0 0 0,-1 0 0 0 0,0 0 0 0 0,0 0 0 0 0,0 0 0 0 0,0 0 0 0 0,1 0 0 0 0,-1 0 0 0 0,0 0 0 0 0,0 0 0 0 0,0 0 0 0 0,0 0 0 0 0,1 0 0 0 0,-1 0 0 0 0,0 0 0 0 0,0 1 0 0 0,0-1 0 0 0,0 0 0 0 0,0 0 0 0 0,1 0 0 0 0,-1 0 0 0 0,0 0 0 0 0,0 0 0 0 0,0 0 0 0 0,0 1 0 0 0,0-1 0 0 0,0 0 0 0 0,0 0 0 0 0,8 7 0 0 0,-8-7 0 0 0,4 5-12 0 0,-1 0 1 0 0,1 0-1 0 0,-1 0 0 0 0,0 1 0 0 0,-1-1 0 0 0,1 1 0 0 0,-1-1 0 0 0,0 1 0 0 0,1 6 12 0 0,2 11-38 0 0,2 23 38 0 0,-4-26-9 0 0,8 84-45 0 0,-10-89 54 0 0,0 1 0 0 0,-2 7 0 0 0,1 16 0 0 0,0 54 1 0 0,-1-60-5 0 0,2 0 0 0 0,1 0 1 0 0,5 26 3 0 0,9 23 0 0 0,-11-62 25 0 0,-3-11-9 0 0,0 1 1 0 0,1-1-1 0 0,0 0 0 0 0,1 0 0 0 0,0-1 0 0 0,1 1-16 0 0,-2-1-1326 0 0,-2-7-5003 0 0</inkml:trace>
  <inkml:trace contextRef="#ctx0" brushRef="#br1" timeOffset="14300.483">2060 705 9648 0 0,'15'-6'464'0'0,"-16"5"-204"0"0,1 1-242 0 0,0-1 1 0 0,-1 0 0 0 0,1 0 0 0 0,0 0-1 0 0,0 0 1 0 0,0 1 0 0 0,0-1 0 0 0,0 0 0 0 0,0 0-1 0 0,0 0 1 0 0,0 0 0 0 0,0 0 0 0 0,0 1-1 0 0,1-1 1 0 0,-1 0 0 0 0,0 0 0 0 0,0 0-1 0 0,1 0 1 0 0,0 0-19 0 0,0-3 2297 0 0,-1 3-2218 0 0,0 0 0 0 0,-1 1 0 0 0,1-1 0 0 0,0 1-1 0 0,0-1 1 0 0,-1 1 0 0 0,1-1 0 0 0,0 1 0 0 0,-1-1 0 0 0,1 1 0 0 0,-1-1 0 0 0,1 1 0 0 0,0-1 0 0 0,-1 1 0 0 0,1 0 0 0 0,-1-1-1 0 0,1 1 1 0 0,-1 0 0 0 0,1-1 0 0 0,-1 1 0 0 0,0 0 0 0 0,1 0 0 0 0,-1 0 0 0 0,1-1 0 0 0,-1 1 0 0 0,1 0 0 0 0,-1 0-1 0 0,0 0 1 0 0,1 0 0 0 0,-1 0 0 0 0,1 0 0 0 0,-1 0 0 0 0,0 0 0 0 0,0 0-79 0 0,-23 2 1010 0 0,22-2-1066 0 0,-88 16 1686 0 0,-14 8-1630 0 0,5-2 331 0 0,-172 28 205 0 0,198-38 148 0 0,0-2 0 0 0,-65-1-684 0 0,134-9 51 0 0,0-1 0 0 0,0 1 0 0 0,1-1 0 0 0,-1 1 0 0 0,0-1-1 0 0,1 0 1 0 0,-1 0 0 0 0,1-1 0 0 0,-2 0-51 0 0,4 2 22 0 0,0 0 1 0 0,0-1-1 0 0,1 1 1 0 0,-1-1-1 0 0,0 1 1 0 0,0-1-1 0 0,0 0 1 0 0,1 1-1 0 0,-1-1 1 0 0,0 0-1 0 0,1 1 1 0 0,-1-1-1 0 0,1 0 1 0 0,-1 0-1 0 0,1 0 1 0 0,-1 1-1 0 0,1-1 1 0 0,-1 0-1 0 0,1 0 0 0 0,0 0 1 0 0,-1 0-1 0 0,1 0 1 0 0,0 0-1 0 0,0 0 1 0 0,0 0-1 0 0,0 0 1 0 0,0 0-1 0 0,0 0 1 0 0,0 0-1 0 0,0 0 1 0 0,0 1-1 0 0,0-1 1 0 0,0 0-1 0 0,1 0 1 0 0,-1 0-1 0 0,0 0 1 0 0,1-1-23 0 0,11-29 487 0 0,-2-1 0 0 0,2-11-487 0 0,-7 17 40 0 0,0-1 0 0 0,-2 0 0 0 0,-1 0 0 0 0,-1 0 0 0 0,-2 0 0 0 0,0 0 0 0 0,-2 0 0 0 0,-2-4-40 0 0,-32-186 128 0 0,35 191-134 0 0,2 19 39 0 0,-1 0 1 0 0,0 1-1 0 0,0-1 0 0 0,0 0 0 0 0,-2-4-33 0 0,3 11 3 0 0,0 0-1 0 0,-1-1 1 0 0,1 1 0 0 0,0 0-1 0 0,0 0 1 0 0,0 0-1 0 0,0-1 1 0 0,0 1 0 0 0,0 0-1 0 0,0 0 1 0 0,0 0-1 0 0,0-1 1 0 0,0 1 0 0 0,0 0-1 0 0,0 0 1 0 0,0 0-1 0 0,0 0 1 0 0,0-1-1 0 0,1 1 1 0 0,-1 0 0 0 0,0 0-1 0 0,0 0 1 0 0,0-1-1 0 0,0 1 1 0 0,0 0 0 0 0,0 0-1 0 0,0 0 1 0 0,0 0-1 0 0,1 0 1 0 0,-1-1-1 0 0,0 1 1 0 0,0 0 0 0 0,0 0-1 0 0,0 0 1 0 0,1 0-3 0 0,0-1-264 0 0,-1 5 260 0 0,1-1 1 0 0,0 1-1 0 0,0 0 0 0 0,0 0 1 0 0,0-1-1 0 0,2 4 4 0 0,5 15-53 0 0,2 21-47 0 0,14 31 100 0 0,-8-25-145 0 0,-2 2 145 0 0,10 49 0 0 0,6 71 0 0 0,-28-151 1 0 0,1 1-1 0 0,-2 0 1 0 0,-1-1-1 0 0,-1 1 1 0 0,0 0-1 0 0,-2-1 1 0 0,-1 2-1 0 0,4-21 6 0 0,0 0 0 0 0,0 1-1 0 0,-1-1 1 0 0,1 0 0 0 0,-1 0 0 0 0,1 0 0 0 0,-1-1 0 0 0,1 1-1 0 0,-1 0 1 0 0,0 0 0 0 0,1 0 0 0 0,-1 0 0 0 0,0 0 0 0 0,0-1-1 0 0,0 1 1 0 0,1 0 0 0 0,-1-1 0 0 0,0 1 0 0 0,0 0-1 0 0,0-1 1 0 0,0 0 0 0 0,0 1 0 0 0,0-1 0 0 0,0 1 0 0 0,0-1-1 0 0,-1 0 1 0 0,1 0 0 0 0,0 0 0 0 0,0 1 0 0 0,0-1 0 0 0,0 0-1 0 0,0 0 1 0 0,0-1 0 0 0,0 1 0 0 0,0 0 0 0 0,-1 0-6 0 0,-6-2 9 0 0,0 0 1 0 0,0 0 0 0 0,0-1-1 0 0,-7-3-9 0 0,2 1 181 0 0,-34-9-34 0 0,0 2-1 0 0,0 2 0 0 0,-2 3 0 0 0,-22-1-146 0 0,-31 3 467 0 0,-62 5-467 0 0,-69 4-2493 0 0,195-4 1226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7T08:36:23.947"/>
    </inkml:context>
    <inkml:brush xml:id="br0">
      <inkml:brushProperty name="width" value="0.05" units="cm"/>
      <inkml:brushProperty name="height" value="0.05" units="cm"/>
      <inkml:brushProperty name="color" value="#009900"/>
      <inkml:brushProperty name="ignorePressure" value="1"/>
    </inkml:brush>
  </inkml:definitions>
  <inkml:trace contextRef="#ctx0" brushRef="#br0">0 0,'0'0,"0"0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36:50.89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416 54 11488 0 0,'-3'-8'316'0'0,"-1"0"0"0"0,1 1 0 0 0,0-1 0 0 0,0-3-316 0 0,-1 1 456 0 0,3 10-276 0 0,1-1 538 0 0,0 1 33 0 0,0 0-8 0 0,0 0-67 0 0,0 0-33 0 0,0 0-3 0 0,0 0-42 0 0,0 0-180 0 0,0 0-76 0 0,0 0-20 0 0,0 0-23 0 0,0 0-90 0 0,0 1-38 0 0,5 3-73 0 0,-1 0 19 0 0,0 0 0 0 0,0 0 1 0 0,-1 0-1 0 0,1 1 0 0 0,-1 0 0 0 0,1 1-117 0 0,18 24 292 0 0,-6-11-208 0 0,37 42 74 0 0,-47-53-142 0 0,0 0 0 0 0,1-1 0 0 0,0 1 0 0 0,0-2 0 0 0,1 1 0 0 0,3 2-16 0 0,13 7 325 0 0,15 7-325 0 0,-21-13 189 0 0,5 2-118 0 0,0-1-1 0 0,1-1 1 0 0,4 0-71 0 0,12 5 20 0 0,26 5-20 0 0,-59-17 33 0 0,1 0 1 0 0,0 0-1 0 0,0-1 0 0 0,-1 0 0 0 0,1-1 0 0 0,1 0 0 0 0,3 0-33 0 0,-10 0 80 0 0,-2-1-77 0 0,0 0 0 0 0,1 0 0 0 0,-1 0 0 0 0,0 0-1 0 0,0 0 1 0 0,0 1 0 0 0,1-1 0 0 0,-1 0 0 0 0,0 0-1 0 0,0 0 1 0 0,0 0 0 0 0,0 0 0 0 0,1 0 0 0 0,-1 0-1 0 0,0 0 1 0 0,0 1 0 0 0,0-1 0 0 0,0 0-1 0 0,0 0 1 0 0,0 0 0 0 0,1 0 0 0 0,-1 1 0 0 0,0-1-1 0 0,0 0 1 0 0,0 0 0 0 0,0 0 0 0 0,0 1 0 0 0,0-1-1 0 0,0 0 1 0 0,0 0 0 0 0,0 0 0 0 0,0 1 0 0 0,0-1-1 0 0,0 0 1 0 0,0 0 0 0 0,0 0 0 0 0,0 1 0 0 0,0-1-1 0 0,0 0 1 0 0,0 0 0 0 0,0 0 0 0 0,0 1 0 0 0,0-1-1 0 0,0 0 1 0 0,0 0 0 0 0,0 0 0 0 0,-1 0 0 0 0,1 1-1 0 0,0-1 1 0 0,0 0 0 0 0,0 0 0 0 0,0 0 0 0 0,0 0-1 0 0,0 0 1 0 0,-1 1 0 0 0,1-1 0 0 0,0 0 0 0 0,0 0-1 0 0,0 0 1 0 0,-1 0 0 0 0,1 0 0 0 0,0 0-3 0 0,-13 4 40 0 0,12-3-24 0 0,-45 13 158 0 0,31-11-173 0 0,1 2 0 0 0,0 0 0 0 0,0 0 0 0 0,1 1-1 0 0,-27 17 133 0 0,-8 7-133 0 0,-20 12 202 0 0,37-22-3 0 0,0 1 0 0 0,-9 10-199 0 0,4-3 531 0 0,-10 4-531 0 0,-8 5-64 0 0,2 3 0 0 0,-4 6 64 0 0,-9 15 128 0 0,35-32-181 0 0,16-14-462 0 0,13-14 137 0 0,1-1-20 0 0,1 0 249 0 0,-1-1 1 0 0,1 1-1 0 0,-1 0 0 0 0,1 0 0 0 0,-1-1 0 0 0,1 1 0 0 0,-1 0 0 0 0,1-1 0 0 0,-1 1 1 0 0,1 0-1 0 0,-1-1 0 0 0,0 1 0 0 0,1-1 0 0 0,-1 1 0 0 0,0 0 0 0 0,1-1 0 0 0,-1 0 149 0 0,3-2-915 0 0,5-5-743 0 0</inkml:trace>
  <inkml:trace contextRef="#ctx0" brushRef="#br0" timeOffset="552.455">376 378 4144 0 0,'0'0'119'0'0,"1"0"1"0"0,16-3 1482 0 0,-16 3-1145 0 0,-1 0 21 0 0,0 0 2 0 0,4-1 271 0 0,-2-1 3650 0 0,4-8-3203 0 0,-6 10-820 0 0,0 0-2 0 0,0 0-4 0 0,0 0-18 0 0,3-5 170 0 0,-3 4 2633 0 0,-4 3-3075 0 0,0 1 0 0 0,1-1-1 0 0,0 0 1 0 0,0 1 0 0 0,0 0 0 0 0,0 0-1 0 0,0 0 1 0 0,0 0 0 0 0,1 0-1 0 0,-1 0 1 0 0,1 1 0 0 0,0-1-1 0 0,0 1 1 0 0,-1 3-82 0 0,-3 8 113 0 0,1 0 0 0 0,1 0 0 0 0,-1 6-113 0 0,0-1 109 0 0,-3 15 44 0 0,1 1 0 0 0,2 1-1 0 0,1-1 1 0 0,2 27-153 0 0,2-60 8 0 0,0 1 0 0 0,0 0 0 0 0,1 0 0 0 0,-1-1 0 0 0,1 1 0 0 0,0 0 0 0 0,0-1 0 0 0,0 1 0 0 0,0-1 0 0 0,1 1 0 0 0,-1-1 0 0 0,1 0 0 0 0,0 0 0 0 0,0 0 0 0 0,0 0 0 0 0,2 2-8 0 0,-3-4-29 0 0,-1-1 1 0 0,1 0-1 0 0,-1 1 1 0 0,1-1-1 0 0,0 0 1 0 0,-1 1-1 0 0,1-1 0 0 0,0 0 1 0 0,-1 0-1 0 0,1 1 1 0 0,0-1-1 0 0,-1 0 1 0 0,1 0-1 0 0,0 0 0 0 0,0 0 1 0 0,-1 0-1 0 0,1 0 1 0 0,0 0-1 0 0,-1 0 1 0 0,1 0-1 0 0,0-1 0 0 0,-1 1 1 0 0,1 0-1 0 0,0 0 1 0 0,-1-1-1 0 0,1 1 1 0 0,0 0 28 0 0,6-4-4450 0 0,-6 4 3479 0 0,8-5-5503 0 0</inkml:trace>
  <inkml:trace contextRef="#ctx0" brushRef="#br0" timeOffset="1084.12">177 464 9848 0 0,'15'-5'977'0'0,"-11"3"-743"0"0,0 1 0 0 0,1 0 0 0 0,-1 0 0 0 0,0 0 0 0 0,1 1 0 0 0,-1-1 0 0 0,1 1-1 0 0,3 1-233 0 0,-4-1 1214 0 0,0 14-176 0 0,-4-12-974 0 0,-1 0 0 0 0,1 1 0 0 0,-1-1 0 0 0,0 0 0 0 0,0 1 0 0 0,0-1 0 0 0,0 0 1 0 0,-1 0-1 0 0,1 0 0 0 0,-1 0 0 0 0,1 0 0 0 0,-1 0 0 0 0,1 0 0 0 0,-1-1 0 0 0,0 1 1 0 0,0-1-1 0 0,0 1 0 0 0,0-1 0 0 0,0 0 0 0 0,0 1 0 0 0,-1-1 0 0 0,1 0-64 0 0,-7 3 125 0 0,0 0 0 0 0,0 0 0 0 0,0-1-1 0 0,-1 0 1 0 0,-2 0-125 0 0,4-1 29 0 0,0 0 0 0 0,-1-1 0 0 0,1-1 0 0 0,-1 1 0 0 0,1-1 0 0 0,-1-1 0 0 0,1 0 0 0 0,-1 0 0 0 0,1-1 0 0 0,-1 1 0 0 0,-7-4-29 0 0,15 4 16 0 0,-1 0-1 0 0,1 1 1 0 0,0-1 0 0 0,-1 0 0 0 0,1 0-1 0 0,0 0 1 0 0,0 0 0 0 0,-1 0 0 0 0,1 0-1 0 0,0 0 1 0 0,0 0 0 0 0,0-1 0 0 0,0 1-1 0 0,1 0 1 0 0,-1-1 0 0 0,0 1 0 0 0,1 0-1 0 0,-1-1 1 0 0,0 1 0 0 0,1-1 0 0 0,0 1-1 0 0,-1-1 1 0 0,1 0 0 0 0,0 1 0 0 0,0-2-16 0 0,-1 1 45 0 0,1-1 1 0 0,0 1-1 0 0,0-1 1 0 0,1 0-1 0 0,-1 1 0 0 0,1-1 1 0 0,-1 1-1 0 0,1-1 1 0 0,0 1-1 0 0,0-1 1 0 0,0 1-1 0 0,0-1 1 0 0,0 1-1 0 0,2-2-45 0 0,2-2 2 0 0,1 0-1 0 0,0 0 1 0 0,0 1-1 0 0,0 0 1 0 0,1 0-1 0 0,-1 1 0 0 0,1-1 1 0 0,0 2-1 0 0,1-1 1 0 0,-1 1-1 0 0,1 0 0 0 0,-1 0 1 0 0,1 1-1 0 0,0 0 1 0 0,0 0-1 0 0,0 1 0 0 0,1 0-1 0 0,-4 1-7 0 0,-4 0 6 0 0,0 0 1 0 0,1 0 0 0 0,-1 0 0 0 0,0 0-1 0 0,0 0 1 0 0,1 0 0 0 0,-1 1 0 0 0,0-1-1 0 0,0 0 1 0 0,0 1 0 0 0,1-1-1 0 0,-1 1 1 0 0,0-1 0 0 0,0 1 0 0 0,11 3-1 0 0,0 2 1 0 0,2 4 1 0 0,-12-6 2 0 0,-1-2 4 0 0,0 0 11 0 0,-1-1 0 0 0,1 1-1 0 0,-1-1 1 0 0,0 0 0 0 0,1 1-1 0 0,-1-1 1 0 0,0 1 0 0 0,0-1 0 0 0,0 1-1 0 0,0-1 1 0 0,0 1 0 0 0,0-1-1 0 0,0 1 1 0 0,-1-1 0 0 0,1 1-18 0 0,-1 2 67 0 0,1 0 10 0 0,-1 0-1 0 0,0-1 0 0 0,0 1 0 0 0,-1 0 0 0 0,1 0 1 0 0,-1-1-1 0 0,1 1 0 0 0,-1-1 0 0 0,0 1 0 0 0,-1-1 1 0 0,1 0-1 0 0,0 0 0 0 0,-1 0 0 0 0,0 0 0 0 0,0-1 1 0 0,0 1-1 0 0,0-1 0 0 0,0 1 0 0 0,0-1 0 0 0,-3 1-76 0 0,-3 2 103 0 0,0 0-1 0 0,-1-1 0 0 0,0 0 1 0 0,0 0-1 0 0,0-1 0 0 0,0-1 0 0 0,-2 1-102 0 0,7-3 4 0 0,-1 1 1 0 0,1-1-1 0 0,0 0 0 0 0,-1 0 0 0 0,1-1 0 0 0,0 0 0 0 0,-2 0-4 0 0,5 1 12 0 0,-1-1 0 0 0,1 1 0 0 0,0-1 0 0 0,-1 0 0 0 0,1 0 0 0 0,0 1 0 0 0,0-2 0 0 0,0 1 0 0 0,-1 0 0 0 0,1 0 0 0 0,0-1 0 0 0,1 1 0 0 0,-1-1-1 0 0,0 1 1 0 0,0-1 0 0 0,1 0 0 0 0,-1 0-12 0 0,-4-7 73 0 0,5 8-60 0 0,0 0-1 0 0,1 0 1 0 0,-1 0 0 0 0,0 0-1 0 0,1 0 1 0 0,-1-1 0 0 0,1 1-1 0 0,-1 0 1 0 0,1 0 0 0 0,-1 0-1 0 0,1 0 1 0 0,0-1-1 0 0,0 1 1 0 0,0 0 0 0 0,-1 0-1 0 0,1-1 1 0 0,0 1 0 0 0,0 0-1 0 0,1 0 1 0 0,-1-1 0 0 0,0 1-1 0 0,0 0 1 0 0,1 0-1 0 0,-1 0 1 0 0,0-1 0 0 0,1 1-1 0 0,-1 0 1 0 0,2-1-13 0 0,6-30 298 0 0,-7 26-265 0 0,0 0 0 0 0,1 1 0 0 0,-1-1 0 0 0,1 1 0 0 0,0 0 0 0 0,1-1 0 0 0,2-3-33 0 0,-2 3-5 0 0,2 0-1 0 0,-1 0 1 0 0,1 0-1 0 0,0 1 0 0 0,0 0 1 0 0,0 0-1 0 0,1 0 1 0 0,-1 0-1 0 0,1 1 1 0 0,1 0-1 0 0,-1 0 0 0 0,0 1 1 0 0,1 0-1 0 0,0 0 1 0 0,-1 1-1 0 0,1-1 1 0 0,6 0 5 0 0,-11 3-129 0 0,1 0 1 0 0,-1 0-1 0 0,0 0 1 0 0,0 0-1 0 0,1 1 1 0 0,-1-1-1 0 0,0 1 1 0 0,0-1-1 0 0,1 1 1 0 0,-1 0-1 0 0,0 0 0 0 0,0 0 1 0 0,0 0-1 0 0,0 0 1 0 0,0 1-1 0 0,0-1 1 0 0,0 0-1 0 0,0 1 129 0 0,5 7-7099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36:56.793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720 166 8696 0 0,'0'0'197'0'0,"0"-14"468"0"0,0 6-304 0 0,-1 0-1 0 0,0 1 1 0 0,0-1-1 0 0,0 0 1 0 0,-1 0-1 0 0,0 1 1 0 0,-1-1-1 0 0,0 1 1 0 0,0 0-1 0 0,0 0 1 0 0,-1 0-1 0 0,0 0 1 0 0,-1 1-1 0 0,1-1 1 0 0,-1 1-1 0 0,-4-4-360 0 0,5 7 138 0 0,0 1 0 0 0,0-1 0 0 0,0 1-1 0 0,-1-1 1 0 0,1 1 0 0 0,-1 1 0 0 0,1-1 0 0 0,-1 1 0 0 0,0 0-1 0 0,0 0 1 0 0,1 0 0 0 0,-1 0-138 0 0,-6 0 170 0 0,1 0 0 0 0,0 1 0 0 0,0 0 0 0 0,0 0 0 0 0,-5 2-170 0 0,-2 1 130 0 0,-1 1 0 0 0,1 0 1 0 0,0 1-1 0 0,0 1 0 0 0,1 1 0 0 0,0 1 0 0 0,0 0 0 0 0,-9 7-130 0 0,-2 0 245 0 0,-1-1 0 0 0,-7 2-245 0 0,6-3 277 0 0,0 2-1 0 0,-4 3-276 0 0,19-9 26 0 0,1 0 0 0 0,0 1 0 0 0,1 0 0 0 0,0 1 0 0 0,0 1-1 0 0,1 0 1 0 0,1 0 0 0 0,0 1 0 0 0,1 0 0 0 0,0 0 0 0 0,1 1 0 0 0,1 1 0 0 0,0-1 0 0 0,-2 8-26 0 0,-2 10 62 0 0,1-1 1 0 0,2 2 0 0 0,1-1 0 0 0,-1 20-63 0 0,5-29 133 0 0,2 0-1 0 0,1 0 1 0 0,1 0 0 0 0,1 0 0 0 0,0 0 0 0 0,7 23-133 0 0,-4-24-173 0 0,5 18-206 0 0,5 11 379 0 0,-10-37 23 0 0,0-1 1 0 0,1 1 0 0 0,0-2 0 0 0,1 1-1 0 0,6 7-23 0 0,-5-10 37 0 0,1 0 0 0 0,0 0-1 0 0,0-1 1 0 0,1 0 0 0 0,0 0-1 0 0,0-1 1 0 0,1-1 0 0 0,1 0-1 0 0,9 5-36 0 0,-4-4 62 0 0,0 0 0 0 0,1-1-1 0 0,-1-1 1 0 0,1-1 0 0 0,1-1-1 0 0,13 2-61 0 0,-16-5 80 0 0,1 0-1 0 0,-1-1 0 0 0,1-1 0 0 0,-1 0 1 0 0,13-3-80 0 0,10-4 283 0 0,32-11-283 0 0,-67 18 7 0 0,38-11 104 0 0,-1-2-1 0 0,0-1 1 0 0,18-12-111 0 0,-31 12 43 0 0,-2-2 1 0 0,1-1 0 0 0,-2-2-1 0 0,-1 0 1 0 0,3-5-44 0 0,110-117 404 0 0,-120 123-309 0 0,-11 12-58 0 0,0-1 0 0 0,-1 1 0 0 0,0-1-1 0 0,0 0 1 0 0,-1 0 0 0 0,0 0 0 0 0,-1-1 0 0 0,1 0-1 0 0,-2 1 1 0 0,1-1 0 0 0,0-4-37 0 0,0-8 89 0 0,-1 1 1 0 0,0-1-1 0 0,-2 0 1 0 0,-1-11-90 0 0,0 10 22 0 0,-2 0-1 0 0,0 0 1 0 0,-2 1 0 0 0,0 0 0 0 0,-1 0-1 0 0,-1 0 1 0 0,-3-3-22 0 0,7 17 3 0 0,0 0 0 0 0,0 0 0 0 0,-1 1 0 0 0,0-1 0 0 0,0 1 0 0 0,-1 0 0 0 0,0 0 0 0 0,0 0 0 0 0,0 1 0 0 0,0 0 0 0 0,-1 0-1 0 0,0 0 1 0 0,0 1 0 0 0,-1 0 0 0 0,1 0 0 0 0,-1 0 0 0 0,0 1 0 0 0,0 0-3 0 0,-4-2-332 0 0,-1 1-1 0 0,1 1 1 0 0,-1 0 0 0 0,0 1-1 0 0,1 0 1 0 0,-1 0-1 0 0,0 2 1 0 0,0-1 0 0 0,0 1-1 0 0,0 1 1 0 0,0 0-1 0 0,0 1 1 0 0,0 1 0 0 0,0-1-1 0 0,1 2 1 0 0,-8 2 332 0 0,9-1-1546 0 0</inkml:trace>
  <inkml:trace contextRef="#ctx0" brushRef="#br0" timeOffset="369.548">1109 529 10712 0 0,'0'0'241'0'0,"0"0"38"0"0,0 0 11 0 0,-11 8 76 0 0,-6 8 51 0 0,0-1 0 0 0,0 0 1 0 0,-1-2-1 0 0,-1 0-417 0 0,3-2 210 0 0,0-1 20 0 0,1 1-1 0 0,0 1 0 0 0,0 1 1 0 0,-2 3-230 0 0,-19 19 578 0 0,-7 3-578 0 0,-9 8 245 0 0,-25 21 57 0 0,-4-4 0 0 0,-32 16-302 0 0,62-46-54 0 0,-33 14 54 0 0,36-21-10 0 0,4-6-785 0 0,43-20-2914 0 0,1 0-1259 0 0</inkml:trace>
  <inkml:trace contextRef="#ctx0" brushRef="#br0" timeOffset="630.07">913 487 13992 0 0,'0'0'314'0'0,"0"0"46"0"0,0 0 24 0 0,-6 7 80 0 0,-5 8-460 0 0,5-7 38 0 0,0 0 0 0 0,0 0 0 0 0,-1-1 0 0 0,0 0 0 0 0,-3 2-42 0 0,-25 15 460 0 0,-1-1 0 0 0,-35 16-460 0 0,32-18 404 0 0,1 1-1 0 0,-20 16-403 0 0,-11 15 375 0 0,-97 69 145 0 0,111-85-370 0 0,-2-2 0 0 0,-7 0-150 0 0,-17 9 208 0 0,79-43-311 0 0,2-1-3 0 0,4-3-169 0 0,-1 0 0 0 0,1 1 0 0 0,-1-1 0 0 0,1 1 0 0 0,4-2 275 0 0,11-7-1304 0 0,6-6-2706 0 0,6 1-1150 0 0</inkml:trace>
  <inkml:trace contextRef="#ctx0" brushRef="#br0" timeOffset="1457.109">941 412 12480 0 0,'3'-4'145'0'0,"-2"3"-93"0"0,-1 0-1 0 0,1-1 1 0 0,0 1 0 0 0,0 0 0 0 0,0 0-1 0 0,0 0 1 0 0,0 0 0 0 0,0 1 0 0 0,0-1-1 0 0,0 0 1 0 0,0 0 0 0 0,0 1 0 0 0,0-1-1 0 0,1 0 1 0 0,-1 1 0 0 0,1-1-52 0 0,-12 13 2252 0 0,-14 5-1147 0 0,6-5-623 0 0,2 1 0 0 0,-4 3-482 0 0,-2 1 178 0 0,-1 0 0 0 0,-1-1 0 0 0,-1-2 0 0 0,0 0 0 0 0,-16 4-178 0 0,-22 14 186 0 0,-160 100 76 0 0,-20 11-220 0 0,190-115 11 0 0,33-15 4 0 0,-1-2 1 0 0,-1 0 0 0 0,0-2 0 0 0,0 0-1 0 0,-2-1-57 0 0,27-19 118 0 0,5 1-169 0 0,1 0 0 0 0,0 1 0 0 0,1 0 1 0 0,0 1-1 0 0,10-8 51 0 0,1 0-202 0 0,175-130-1099 0 0,-37 29-203 0 0,-104 74 853 0 0,95-71-889 0 0,-77 62 843 0 0,34-24 618 0 0,-57 41 1934 0 0,-49 34-1229 0 0,-18 18 1163 0 0,3-1-1435 0 0,-2-2-1 0 0,0 0 0 0 0,0 0 1 0 0,-12 6-354 0 0,-75 44 314 0 0,57-37-203 0 0,-42 22-21 0 0,-2-3 1 0 0,-2-4-1 0 0,-1-5 0 0 0,-54 13-90 0 0,142-48 38 0 0,-1 0-1 0 0,0-1 0 0 0,0 0 0 0 0,1 0 0 0 0,-1 0 0 0 0,0-1-37 0 0,8-8 225 0 0,3 4-215 0 0,0-1 0 0 0,0 1-1 0 0,1 0 1 0 0,-1 0-1 0 0,1 1 1 0 0,0 0-1 0 0,0 0 1 0 0,0 0 0 0 0,4-1-10 0 0,8-4-88 0 0,20-10-220 0 0,0-2-1 0 0,-1-1 0 0 0,-2-2 1 0 0,0-2-1 0 0,3-4 309 0 0,-10 5-220 0 0,137-114-1106 0 0,-117 102 1378 0 0,1 2 0 0 0,31-15-52 0 0,-78 48 412 0 0,-10 4 428 0 0,-257 163 972 0 0,212-132-1758 0 0,-2-3 1 0 0,-1-1 0 0 0,-2-4-1 0 0,0-2 1 0 0,-1-2 0 0 0,-22 3-55 0 0,68-24 197 0 0,13-1-193 0 0,0 0-1 0 0,0 0 0 0 0,0 0 0 0 0,0 0 1 0 0,0-1-1 0 0,0 1 0 0 0,0 0 0 0 0,0 0 0 0 0,0 0 1 0 0,0 0-1 0 0,0 0 0 0 0,0-1 0 0 0,0 1 0 0 0,0 0 1 0 0,0 0-1 0 0,0 0 0 0 0,0 0 0 0 0,0 0 0 0 0,0-1 1 0 0,0 1-1 0 0,0 0 0 0 0,0 0 0 0 0,0 0 1 0 0,0 0-1 0 0,0 0 0 0 0,0 0 0 0 0,0-1 0 0 0,1 1 1 0 0,-1 0-1 0 0,0 0 0 0 0,0 0 0 0 0,0 0 0 0 0,0 0 1 0 0,0 0-1 0 0,0 0 0 0 0,0 0 0 0 0,1 0 0 0 0,-1 0 1 0 0,0-1-1 0 0,0 1 0 0 0,0 0-3 0 0,25-18 111 0 0,-14 11-109 0 0,69-49-79 0 0,-36 26-478 0 0,27-25 555 0 0,25-38-560 0 0,-58 54 353 0 0,1 1 1 0 0,5 1 206 0 0,-40 34-1 0 0,50-39 199 0 0,20-10-198 0 0,-73 51 331 0 0,-20 1 762 0 0,6 2-857 0 0,0 1-1 0 0,-1 0 0 0 0,1 1 1 0 0,1 1-1 0 0,-7 2-235 0 0,-19 11 87 0 0,-3 4-87 0 0,-26 12 86 0 0,-28 10-49 0 0,-84 36 112 0 0,121-52-342 0 0,73-33-5242 0 0,8-4-1904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37:07.994"/>
    </inkml:context>
    <inkml:brush xml:id="br0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1050 22 10448 0 0,'0'0'233'0'0,"0"0"39"0"0,0 0 16 0 0,0 0-32 0 0,0 0-151 0 0,0 0-26 0 0,0 0 8 0 0,0 0 1 0 0,0 0 45 0 0,0 0 191 0 0,0 0 85 0 0,-8-15 3307 0 0,6 14-3584 0 0,-1 0-1 0 0,0 0 0 0 0,-1 0 1 0 0,1 0-1 0 0,0 0 1 0 0,0 1-1 0 0,0 0 1 0 0,0-1-1 0 0,0 1 1 0 0,-1 0-1 0 0,1 0 0 0 0,-3 1-131 0 0,-41 7 663 0 0,41-7-630 0 0,-100 25 742 0 0,1 5 0 0 0,-27 15-775 0 0,-20 15 610 0 0,67-35-281 0 0,41-13-84 0 0,0 2 0 0 0,1 1 0 0 0,-10 8-245 0 0,43-18 5 0 0,0-1-1 0 0,1 2 1 0 0,0-1-1 0 0,0 1 1 0 0,0 1-1 0 0,1-1 1 0 0,0 2-1 0 0,1-1 1 0 0,-1 1-1 0 0,2 0 1 0 0,-1 0-1 0 0,1 1 1 0 0,1 0-1 0 0,0 0 1 0 0,0 0-1 0 0,1 2-4 0 0,-12 28 0 0 0,9-26 0 0 0,2 0 0 0 0,-4 14 0 0 0,-8 30 0 0 0,16-50 14 0 0,0 0 0 0 0,0 1 0 0 0,1-1 0 0 0,0 0 0 0 0,1 0 0 0 0,-1 0 0 0 0,2 0 0 0 0,0 3-14 0 0,-1-8 20 0 0,0 1 0 0 0,1 0 0 0 0,0 0 0 0 0,0-1 0 0 0,0 1 0 0 0,0-1 0 0 0,1 1 0 0 0,-1-1 0 0 0,1 0 0 0 0,0 0 0 0 0,0 0 0 0 0,1 0-20 0 0,0 1 5 0 0,0-1-1 0 0,1 0 1 0 0,-1 0 0 0 0,1 0-1 0 0,0-1 1 0 0,0 1-1 0 0,0-1 1 0 0,0-1-1 0 0,0 1 1 0 0,0-1 0 0 0,1 0-1 0 0,-1 0 1 0 0,0 0-1 0 0,2-1-4 0 0,84 4 144 0 0,102-8-144 0 0,-40-2 0 0 0,-99-2 0 0 0,-15 4 0 0 0,31-7 0 0 0,-17 2 0 0 0,-9 0 0 0 0,-1-1 0 0 0,0-2 0 0 0,-1-2 0 0 0,-28 9 0 0 0,0 0 0 0 0,-1-1 0 0 0,0-1 0 0 0,-1 0 0 0 0,1-1 0 0 0,-7 4 0 0 0,0 0 0 0 0,0-1 0 0 0,-1 0 0 0 0,0 0 0 0 0,0 0 0 0 0,0 0 0 0 0,0-1 0 0 0,-1 0 0 0 0,0 0 0 0 0,2-5 0 0 0,-1 3 13 0 0,-1-1 0 0 0,-1 1 0 0 0,0-1 0 0 0,0 1-1 0 0,1-5-12 0 0,9-48 64 0 0,-12 44-23 0 0,0 0 0 0 0,-1 0 0 0 0,-1 0 0 0 0,-1 0-1 0 0,-1-6-40 0 0,2 20 8 0 0,0 0 0 0 0,0-1 0 0 0,-1 1 0 0 0,1 0-1 0 0,-1 0 1 0 0,0 0 0 0 0,0 0-8 0 0,-5-10 29 0 0,3 7-7 0 0,0 0-1 0 0,-1 0 1 0 0,0 0-1 0 0,0 1 0 0 0,0 0 1 0 0,-1 0-1 0 0,-3-3-21 0 0,-1-1 40 0 0,1 2-17 0 0,0 1-1 0 0,0 0 1 0 0,-1 0 0 0 0,0 1 0 0 0,0 0 0 0 0,0 1 0 0 0,0 0 0 0 0,-1 0 0 0 0,0 1-1 0 0,1 1 1 0 0,-1 0 0 0 0,0 0 0 0 0,0 1 0 0 0,0 0 0 0 0,-1 1 0 0 0,1 1 0 0 0,0-1-1 0 0,0 2 1 0 0,-2 0-23 0 0,-22 8-1798 0 0,31-8 935 0 0,-1 0 1 0 0,1 0-1 0 0,0 1 0 0 0,0-1 1 0 0,0 1-1 0 0,-1 1 863 0 0,-2 4-7153 0 0</inkml:trace>
  <inkml:trace contextRef="#ctx0" brushRef="#br0" timeOffset="339.909">1090 296 12384 0 0,'0'0'281'0'0,"-1"1"40"0"0,-194 106 1394 0 0,45-26-128 0 0,-3 8 908 0 0,85-44-1143 0 0,67-44-1321 0 0,11-4-252 0 0,7-5-87 0 0,0 0 1 0 0,-1-1-1 0 0,0-1 1 0 0,-1 0 0 0 0,2-2 307 0 0,-16 11-22 0 0,89-62-2876 0 0,-58 43 1842 0 0</inkml:trace>
  <inkml:trace contextRef="#ctx0" brushRef="#br0" timeOffset="981.813">1008 318 14048 0 0,'2'-1'322'0'0,"7"-3"58"0"0,-3 1 349 0 0,-13 6-164 0 0,-38 15 1827 0 0,-36 23-2392 0 0,44-22 294 0 0,-138 82 474 0 0,21-12-292 0 0,136-79-425 0 0,0-2 1 0 0,-1 0-1 0 0,0-1 0 0 0,-16 4-51 0 0,34-11 7 0 0,1 0-1 0 0,-1 0 1 0 0,1 1-1 0 0,-1-1 1 0 0,1 0-1 0 0,-1 0 1 0 0,1 0-1 0 0,-1 0 0 0 0,1 1 1 0 0,-1-1-1 0 0,1 0 1 0 0,-1 0-1 0 0,1 0 1 0 0,-1 0-1 0 0,1 0 1 0 0,-1-1-1 0 0,1 1 1 0 0,-1 0-1 0 0,1 0 0 0 0,-1 0 1 0 0,1 0-1 0 0,-1 0 1 0 0,1-1-1 0 0,-1 1 1 0 0,1 0-1 0 0,-1-1 1 0 0,1 1-1 0 0,-1 0-6 0 0,1-1 7 0 0,0 0 0 0 0,1 0 0 0 0,-1 1 0 0 0,0-1 0 0 0,0 0 0 0 0,0 1 0 0 0,1-1 0 0 0,-1 0 0 0 0,0 1 0 0 0,1-1 0 0 0,-1 0 0 0 0,1 1 1 0 0,-1-1-1 0 0,1 1 0 0 0,-1-1 0 0 0,1 1 0 0 0,-1-1-7 0 0,27-23-110 0 0,-26 24 99 0 0,69-61-910 0 0,-39 33-164 0 0,2 2-1 0 0,0 1 1 0 0,23-13 1085 0 0,-24 19-825 0 0,1 2 0 0 0,0 1-1 0 0,1 1 1 0 0,1 2 0 0 0,22-5 825 0 0,-44 15 934 0 0,-18 4 1223 0 0,-16 5-843 0 0,-29 11-680 0 0,0 3 1 0 0,1 1 0 0 0,1 3-1 0 0,-7 6-634 0 0,20-10 171 0 0,-1-2-1 0 0,-1-2 0 0 0,0-1 1 0 0,-1-2-1 0 0,-1-2 0 0 0,0-1 1 0 0,0-2-1 0 0,-19 1-170 0 0,55-9 76 0 0,-1 1-1 0 0,0-1 1 0 0,0-1 0 0 0,0 1-1 0 0,-3-1-75 0 0,6 1 11 0 0,1 0-1 0 0,-1 0 1 0 0,1 0-1 0 0,-1 0 1 0 0,1-1-1 0 0,0 1 1 0 0,-1 0-1 0 0,1 0 1 0 0,-1 0-1 0 0,1-1 1 0 0,0 1-1 0 0,-1 0 1 0 0,1 0-1 0 0,-1-1 1 0 0,1 1-1 0 0,0 0 1 0 0,0-1 0 0 0,-1 1-1 0 0,1-1 1 0 0,0 1-1 0 0,-1-1-10 0 0,1 1 6 0 0,0-1 0 0 0,0 0-1 0 0,0 1 1 0 0,0-1 0 0 0,0 0 0 0 0,0 1-1 0 0,1-1 1 0 0,-1 0 0 0 0,0 1 0 0 0,0-1-1 0 0,0 1 1 0 0,1-1 0 0 0,-1 0 0 0 0,0 1-1 0 0,1-1 1 0 0,-1 1 0 0 0,0-1 0 0 0,1 1 0 0 0,-1-1-1 0 0,1 1 1 0 0,-1-1-6 0 0,9-8-15 0 0,1-1 0 0 0,-1 1 0 0 0,1 1 0 0 0,1 0-1 0 0,5-3 16 0 0,58-33-552 0 0,179-81-2847 0 0,-207 106 2677 0 0,0 1-1 0 0,30-5 723 0 0,-75 23 1118 0 0,-4 2-375 0 0,-11 5-48 0 0,-24 9-127 0 0,-35 16 948 0 0,-39 26-1516 0 0,38-19 439 0 0,-28 8-439 0 0,76-36 113 0 0,-6 3 263 0 0,0-2-1 0 0,0-1 1 0 0,-27 4-376 0 0,58-14 59 0 0,-1-1 1 0 0,0 0-1 0 0,0 0 0 0 0,0 0 1 0 0,0 0-1 0 0,1 0 1 0 0,-1 0-1 0 0,0 0 1 0 0,0-1-60 0 0,1 1 15 0 0,1 0 1 0 0,-1 0 0 0 0,1 0 0 0 0,0-1 0 0 0,-1 1-1 0 0,1 0 1 0 0,0 0 0 0 0,-1 0 0 0 0,1-1 0 0 0,0 1-1 0 0,0 0 1 0 0,-1 0 0 0 0,1-1 0 0 0,0 1 0 0 0,0 0 0 0 0,-1 0-1 0 0,1-1 1 0 0,0 1 0 0 0,0 0 0 0 0,0-1 0 0 0,-1 1-1 0 0,1 0 1 0 0,0-1 0 0 0,0 1 0 0 0,0-1 0 0 0,0 1-1 0 0,0 0 1 0 0,0-1 0 0 0,0 1 0 0 0,0 0 0 0 0,0-1 0 0 0,0 1-1 0 0,0-1 1 0 0,0 1 0 0 0,0 0 0 0 0,0-1 0 0 0,0 1-1 0 0,0 0 1 0 0,0-1 0 0 0,1 1 0 0 0,-1 0 0 0 0,0-1-1 0 0,0 1 1 0 0,0-1-16 0 0,3-3 69 0 0,0-1-1 0 0,-1 0 0 0 0,1 1 1 0 0,1 0-1 0 0,-1 0 0 0 0,1 0 0 0 0,0 0 1 0 0,-1 0-1 0 0,2 1 0 0 0,1-2-68 0 0,12-8 81 0 0,-1 2-1 0 0,3 0-80 0 0,-15 8 28 0 0,57-30-199 0 0,41-14 171 0 0,30-15-173 0 0,-106 51 193 0 0,-25 11 76 0 0,-2 0 4 0 0,0 0 20 0 0,0 0 100 0 0,-2 1 42 0 0,-47 33 274 0 0,-22 21-536 0 0,54-43-638 0 0,-9 9-5252 0 0,0 6-2055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37:05.875"/>
    </inkml:context>
    <inkml:brush xml:id="br0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856 22 6992 0 0,'0'0'157'0'0,"0"0"23"0"0,0 0 12 0 0,13-8 7 0 0,8 1 390 0 0,-20 6 56 0 0,-1 1 25 0 0,0 0-4 0 0,0 0-20 0 0,0 0-6 0 0,0 0 0 0 0,-10-4 1824 0 0,-12 3-2024 0 0,-1 0 1 0 0,1 2 0 0 0,0 0-1 0 0,0 1 1 0 0,-4 2-441 0 0,-52 4 447 0 0,-40 4 69 0 0,-29 7-23 0 0,38-5-119 0 0,82-11-299 0 0,1 2 0 0 0,0 0 0 0 0,0 2 1 0 0,0 0-1 0 0,1 2 0 0 0,0 1 0 0 0,-19 11-75 0 0,39-18 2 0 0,0 0 0 0 0,1 0-1 0 0,0 1 1 0 0,0-1 0 0 0,0 1-1 0 0,0 0 1 0 0,0 0-1 0 0,1 0 1 0 0,0 0 0 0 0,0 1-1 0 0,0 0 1 0 0,0-1 0 0 0,1 1-1 0 0,0 0 1 0 0,0 0-1 0 0,0 0 1 0 0,0 0 0 0 0,1 1-1 0 0,0 0-1 0 0,-1 8 12 0 0,0 0 0 0 0,1 1 0 0 0,1-1-1 0 0,0 1 1 0 0,1-1 0 0 0,2 9-12 0 0,0-9 75 0 0,1-1 0 0 0,0 0-1 0 0,1 0 1 0 0,0 0 0 0 0,1 0 0 0 0,5 6-75 0 0,-7-12 32 0 0,0-1-1 0 0,1 0 1 0 0,0 0-1 0 0,0 0 1 0 0,0-1-1 0 0,1 0 1 0 0,0 0-1 0 0,0 0 0 0 0,0 0 1 0 0,1-1-1 0 0,0 0 1 0 0,-1-1-1 0 0,1 0 1 0 0,0 0-1 0 0,1 0 1 0 0,-1-1-1 0 0,2 1-31 0 0,21 4 27 0 0,0-1-1 0 0,1-1 0 0 0,19 0-26 0 0,-37-4 49 0 0,74 5 113 0 0,-71-6-154 0 0,0 0 0 0 0,9-2-8 0 0,-4 0 0 0 0,12-1 37 0 0,-1-2 0 0 0,31-9-37 0 0,-4 1 6 0 0,18-3-6 0 0,-1-2 0 0 0,15-10 0 0 0,-39 5 0 0 0,-10 3 0 0 0,-4 5 0 0 0,-1-2 0 0 0,-1-1 0 0 0,-1-2 0 0 0,9-7 0 0 0,-39 24 8 0 0,0-1 0 0 0,0 1 0 0 0,0-1 0 0 0,-1 0-1 0 0,1 0 1 0 0,-1 0 0 0 0,0-1 0 0 0,0 0 0 0 0,-1 1 0 0 0,0-1-1 0 0,1-1 1 0 0,-2 1 0 0 0,1 0 0 0 0,0-1 0 0 0,-1-1-8 0 0,-1 5 11 0 0,-1-1 0 0 0,0 1 0 0 0,0-1 0 0 0,0 1 0 0 0,0-1 1 0 0,0 1-1 0 0,-1-1 0 0 0,1 1 0 0 0,-1-1 0 0 0,0 1 0 0 0,1 0 0 0 0,-1-1 0 0 0,-1-1-10 0 0,-1-2 34 0 0,0 0 1 0 0,0 0 0 0 0,-1 1 0 0 0,-2-4-36 0 0,1 3 23 0 0,0 1 1 0 0,-1-1 0 0 0,0 1 0 0 0,0 0-1 0 0,-1 1 1 0 0,1 0 0 0 0,-1 0-1 0 0,0 0 1 0 0,0 0 0 0 0,-1 1-1 0 0,1 1 1 0 0,0-1 0 0 0,-1 1 0 0 0,-1 0-24 0 0,-20-4 55 0 0,1 2 1 0 0,-1 1-1 0 0,-6 1-55 0 0,-4 0-10 0 0,-1 1-1 0 0,1 3 0 0 0,-5 1 11 0 0,9 6-612 0 0,21-4-5126 0 0,4 0-815 0 0</inkml:trace>
  <inkml:trace contextRef="#ctx0" brushRef="#br0" timeOffset="1031.823">1134 111 14480 0 0,'0'0'330'0'0,"0"0"45"0"0,-1 1 20 0 0,-30 12-110 0 0,2 3 0 0 0,0 0 1 0 0,1 2-1 0 0,-12 10-285 0 0,-24 15 576 0 0,-159 105 240 0 0,176-115-703 0 0,38-27-90 0 0,0 1-1 0 0,1 0 0 0 0,0 1 1 0 0,-1 1-23 0 0,-4 4-15 0 0,44-22-848 0 0,13-10-173 0 0,-1-1 0 0 0,0-3 0 0 0,-2-1 0 0 0,0-3 1036 0 0,1-3-1576 0 0,-1-2-1 0 0,2-4 1577 0 0,52-41-1541 0 0,-77 66 1480 0 0,-13 8 518 0 0,0 0 0 0 0,0 0 1 0 0,-1-1-1 0 0,1 1 0 0 0,-1-1 0 0 0,2-2-457 0 0,-5 5 1032 0 0,-18 2 2318 0 0,4 3-2876 0 0,1 0 0 0 0,0 1-1 0 0,0 0 1 0 0,0 1 0 0 0,-3 3-474 0 0,-11 4 292 0 0,-379 202 649 0 0,383-201-900 0 0,-5 2-6 0 0,0 0-1 0 0,-1-2 0 0 0,-27 10-34 0 0,73-44 53 0 0,30-26-1891 0 0,38-28 1838 0 0,-44 40-530 0 0,6-5-389 0 0,2 3 0 0 0,50-28 919 0 0,-64 48-145 0 0,-27 13 233 0 0,-1 0 0 0 0,0-1 1 0 0,5-3-89 0 0,-9 2 480 0 0,-8 2 0 0 0,-12 3 550 0 0,-11 5-694 0 0,1 1-1 0 0,0 2 0 0 0,0 0 0 0 0,1 2 0 0 0,0 1 0 0 0,-12 8-335 0 0,-34 22 228 0 0,-32 26-228 0 0,71-46 100 0 0,-64 37-88 0 0,81-49-11 0 0,-29 13 74 0 0,86-49-52 0 0,15-13-23 0 0,10-12-364 0 0,-38 29 71 0 0,0 0 1 0 0,2 2-1 0 0,13-6 293 0 0,179-78-865 0 0,-281 118 2010 0 0,-19 11-749 0 0,1 3 0 0 0,-55 30-396 0 0,43-23 136 0 0,-66 18-136 0 0,143-49 2 0 0,0 0 0 0 0,0 0 0 0 0,0-1 0 0 0,0-1 0 0 0,0 0 0 0 0,-1 0 0 0 0,0-1-2 0 0,11 0 2 0 0,1 0 1 0 0,-1 0-1 0 0,1 0 0 0 0,-1 0 1 0 0,1 0-1 0 0,-1 0 1 0 0,1 0-1 0 0,-1 0 1 0 0,1 0-1 0 0,-1 0 0 0 0,1 0 1 0 0,-1 0-1 0 0,1 0 1 0 0,0-1-1 0 0,-1 1 0 0 0,1 0 1 0 0,-1 0-1 0 0,1-1 1 0 0,0 1-1 0 0,-1 0 1 0 0,1 0-1 0 0,-1-1 0 0 0,1 1 1 0 0,0 0-1 0 0,-1-1 1 0 0,1 1-1 0 0,0 0 1 0 0,0-1-1 0 0,-1 1 0 0 0,1-1 1 0 0,0 1-1 0 0,0 0 1 0 0,0-1-1 0 0,-1 1 0 0 0,1-1 1 0 0,0 1-1 0 0,0-1 1 0 0,0 1-1 0 0,0-1 1 0 0,0 1-1 0 0,0-1 0 0 0,0 1 1 0 0,0-1-1 0 0,0 1 1 0 0,0 0-1 0 0,0-1 1 0 0,0 1-1 0 0,0-1 0 0 0,0 1 1 0 0,1-1-1 0 0,-1 1 1 0 0,0-1-1 0 0,0 1 1 0 0,0 0-1 0 0,1-1 0 0 0,-1 1-2 0 0,2-3 11 0 0,0-1 0 0 0,0 1 0 0 0,1 1-1 0 0,-1-1 1 0 0,1 0 0 0 0,1-1-11 0 0,7-5-6 0 0,1 0 0 0 0,0 1 0 0 0,1 0 0 0 0,12-6 6 0 0,57-21-339 0 0,-35 15 128 0 0,170-70-1369 0 0,-216 89 1696 0 0,-1 1 68 0 0,-4 4 227 0 0,-7 4-47 0 0,0 0 1 0 0,-1-1-1 0 0,0 0 0 0 0,-2 0-364 0 0,-13 8 339 0 0,-49 28 242 0 0,-23 13-365 0 0,64-35-193 0 0,-34 24 63 0 0,58-37-78 0 0,0 0 0 0 0,1 1 0 0 0,0 0-1 0 0,-8 10-7 0 0,18-18-80 0 0,-7 8 77 0 0,7-9-71 0 0,0 0 0 0 0,-1 0-1 0 0,1 0 1 0 0,0 1-1 0 0,0-1 1 0 0,0 0 0 0 0,0 0-1 0 0,-1 0 1 0 0,1 1-1 0 0,0-1 1 0 0,0 0 0 0 0,0 0-1 0 0,0 1 1 0 0,0-1-1 0 0,0 0 1 0 0,0 1 0 0 0,0-1-1 0 0,0 0 1 0 0,0 0-1 0 0,0 1 1 0 0,0-1 0 0 0,0 0-1 0 0,0 0 1 0 0,0 1-1 0 0,0-1 1 0 0,0 0 0 0 0,0 1-1 0 0,0-1 1 0 0,0 0-1 0 0,0 0 1 0 0,0 1 74 0 0,9 4-1299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37:39.314"/>
    </inkml:context>
    <inkml:brush xml:id="br0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204 105 14600 0 0,'9'-10'117'0'0,"-4"6"176"0"0,-1-1 1 0 0,1 0 0 0 0,-1 0-1 0 0,0-1 1 0 0,0 0-294 0 0,-3 4 10 0 0,6-5 27 0 0,-6 7 128 0 0,-1 0 53 0 0,-3 85 3390 0 0,-14 85-3608 0 0,12-104 231 0 0,2-32 348 0 0,-4 24-579 0 0,4-24 320 0 0,3-27-446 0 0,-1 0 0 0 0,0 1 0 0 0,0-1 0 0 0,0 1 0 0 0,-1-1 0 0 0,-1 2 126 0 0,2-7-287 0 0,1-2-854 0 0,0-1-3559 0 0,-3-3-1529 0 0</inkml:trace>
  <inkml:trace contextRef="#ctx0" brushRef="#br0" timeOffset="272.27">1 150 16208 0 0,'0'-1'46'0'0,"0"-1"1"0"0,0 1 0 0 0,0 0-1 0 0,0 0 1 0 0,0 0 0 0 0,0 0 0 0 0,1 0-1 0 0,-1 0 1 0 0,0 0 0 0 0,1 0 0 0 0,-1 0-1 0 0,1-1 1 0 0,-1 2 0 0 0,1-1 0 0 0,-1 0-1 0 0,1 0 1 0 0,0 0 0 0 0,-1 0 0 0 0,1 0-1 0 0,0 0 1 0 0,0 1 0 0 0,0-1 0 0 0,0 0-1 0 0,-1 1 1 0 0,1-1 0 0 0,0 0-1 0 0,0 1 1 0 0,0-1 0 0 0,0 1 0 0 0,0 0-1 0 0,1-1 1 0 0,-1 1 0 0 0,0 0 0 0 0,0 0-1 0 0,0 0 1 0 0,1-1-47 0 0,176-26 2947 0 0,-107 14-2163 0 0,-38 7-346 0 0,0 1 0 0 0,0 1 0 0 0,12 1-438 0 0,-3 2 344 0 0,8 0-1294 0 0,-18 3-5275 0 0,-16 2-703 0 0</inkml:trace>
  <inkml:trace contextRef="#ctx0" brushRef="#br0" timeOffset="610.15">637 116 15720 0 0,'0'0'356'0'0,"0"0"49"0"0,0 9 407 0 0,-1 30-320 0 0,-2 1 0 0 0,-2-1 0 0 0,-1 0 1 0 0,-2 0-1 0 0,-2-1 0 0 0,-2 0 0 0 0,-8 17-492 0 0,17-47 119 0 0,-1 2 86 0 0,0 1-1 0 0,0-1 1 0 0,1 1-1 0 0,0 0 1 0 0,1 0-1 0 0,1 1 1 0 0,-1 0-205 0 0,3-3 76 0 0,5-1-55 0 0,-4-7 15 0 0,1 1 0 0 0,-1 0 0 0 0,1-1-1 0 0,0 0 1 0 0,-1 0 0 0 0,1 0 0 0 0,0 0 0 0 0,-1 0 0 0 0,1 0 0 0 0,0-1 0 0 0,0 1-1 0 0,0-1 1 0 0,0 0 0 0 0,1 0-36 0 0,47-3 459 0 0,-34 1-295 0 0,49-6 207 0 0,0-3 0 0 0,20-8-371 0 0,-82 18-90 0 0,0-1 1 0 0,1 0 0 0 0,-1 1 0 0 0,0-1 0 0 0,0-1 0 0 0,0 1 0 0 0,0-1 89 0 0,-3-1-5594 0 0,-1 3 4332 0 0,-3-6-5959 0 0</inkml:trace>
  <inkml:trace contextRef="#ctx0" brushRef="#br0" timeOffset="769.878">526 399 15696 0 0,'0'0'356'0'0,"0"0"49"0"0,0 0 21 0 0,0-1-381 0 0,1 0-1 0 0,-1 0 0 0 0,1 0 1 0 0,0 0-1 0 0,-1 0 0 0 0,1 1 1 0 0,0-1-1 0 0,0 0 0 0 0,-1 0 1 0 0,1 1-1 0 0,0-1 0 0 0,1 0-44 0 0,14-5 311 0 0,1 0-1 0 0,0 1 0 0 0,0 1 0 0 0,17-2-310 0 0,74-5 1337 0 0,-31 5-852 0 0,-43 2-681 0 0,-8 2 1063 0 0,18-4-867 0 0,-37 4-1490 0 0,0 1 1 0 0,0-1-1 0 0,0-1 0 0 0,6-2 1490 0 0,-12 4-6534 0 0</inkml:trace>
  <inkml:trace contextRef="#ctx0" brushRef="#br0" timeOffset="1132.414">599 202 15720 0 0,'0'-2'70'0'0,"0"-1"0"0"0,0 1 0 0 0,-1 0 1 0 0,1 0-1 0 0,1 0 0 0 0,-1 0 0 0 0,0 0 1 0 0,0 0-1 0 0,1 0 0 0 0,-1 0 1 0 0,1 0-1 0 0,0 0 0 0 0,-1 1 0 0 0,1-1 1 0 0,0 0-1 0 0,0 0 0 0 0,0 0 0 0 0,1 1 1 0 0,-1-1-1 0 0,0 1 0 0 0,1-1 1 0 0,-1 1-1 0 0,0-1 0 0 0,1 1 0 0 0,0 0 1 0 0,1-1-71 0 0,6-4 17 0 0,0 1 1 0 0,0 0-1 0 0,0 0 1 0 0,10-2-18 0 0,-5 0 384 0 0,43-15 468 0 0,1 2 1 0 0,14-1-853 0 0,-35 12 177 0 0,0 1-1 0 0,18 0-176 0 0,-30 5 12 0 0</inkml:trace>
  <inkml:trace contextRef="#ctx0" brushRef="#br0" timeOffset="1643.917">1130 491 13040 0 0,'0'0'297'0'0,"0"0"39"0"0,0 0 19 0 0,0 0-34 0 0,1 0-210 0 0,2 1 68 0 0,1 0 1 0 0,-1 0-1 0 0,1 0 1 0 0,-1-1-1 0 0,0 0 1 0 0,1 0-1 0 0,-1 0 1 0 0,1 0-1 0 0,-1 0 1 0 0,1-1-1 0 0,-1 1 1 0 0,1-1-1 0 0,-1 0 1 0 0,1 0-1 0 0,-1 0 1 0 0,2-1-180 0 0,2-2 676 0 0,0 0-1 0 0,-1 0 1 0 0,1 0 0 0 0,-1-1 0 0 0,6-5-676 0 0,-5 2 205 0 0,0 0 0 0 0,0-1 0 0 0,-1 1-1 0 0,0-1 1 0 0,-1 0 0 0 0,0-1 0 0 0,-1 1 0 0 0,1-1-1 0 0,0-4-204 0 0,11-23 187 0 0,-9 20-136 0 0,-1 0 1 0 0,-1-1-1 0 0,3-18-51 0 0,2-4 8 0 0,-3 10-8 0 0,-4 17 0 0 0,0 1 0 0 0,1 0 0 0 0,2-6 0 0 0,-6 18 0 0 0,0 0 0 0 0,0 0 0 0 0,0 0 0 0 0,0 0 0 0 0,0 0 0 0 0,0 0 0 0 0,0 0 0 0 0,0 0 0 0 0,0 0 0 0 0,0 0 0 0 0,0-1 0 0 0,0 1 0 0 0,0 0 0 0 0,0 0 0 0 0,0 0-1 0 0,0 0 1 0 0,0 0 0 0 0,1 0 0 0 0,-1 0 0 0 0,0 0 0 0 0,0 0 0 0 0,0 0 0 0 0,0 0 0 0 0,0 0 0 0 0,0 0 0 0 0,0 0 0 0 0,0 0 0 0 0,0 0 0 0 0,0 0 0 0 0,0 0 0 0 0,0 0 0 0 0,0 0 0 0 0,1 0 0 0 0,-1 0-1 0 0,0 0 1 0 0,0 0 0 0 0,0 0 0 0 0,0 0 0 0 0,0 0 0 0 0,0 0 0 0 0,0 0 0 0 0,0 0 0 0 0,0 0 0 0 0,0 0 0 0 0,0 0 0 0 0,0 0 0 0 0,1 0 0 0 0,-1 0 0 0 0,0 0 0 0 0,0 0 0 0 0,0 0 0 0 0,0 0 0 0 0,4 6-16 0 0,0 4-26 0 0,0 9-62 0 0,-1 0-1 0 0,1 13 105 0 0,1 11-91 0 0,-3-17 72 0 0,-2-20 11 0 0,1 0 1 0 0,-1 1-1 0 0,1-1 1 0 0,0 0-1 0 0,1 1 1 0 0,-1-1-1 0 0,2 1 8 0 0,-3-6 21 0 0,1 1 0 0 0,0 0 0 0 0,0-1 0 0 0,0 1 0 0 0,0-1-1 0 0,0 1 1 0 0,0-1 0 0 0,0 1 0 0 0,1-1 0 0 0,-1 0 0 0 0,0 0 0 0 0,1 0 0 0 0,-1 0-1 0 0,2 1-20 0 0,-2-2 21 0 0,0 1 0 0 0,0-1-1 0 0,0 1 1 0 0,0-1 0 0 0,0 0 0 0 0,0 0-1 0 0,0 0 1 0 0,1 0 0 0 0,-1 0-1 0 0,0 0 1 0 0,0 0 0 0 0,0 0-1 0 0,0 0 1 0 0,0 0 0 0 0,0 0-1 0 0,0-1 1 0 0,1 1-21 0 0,0-1 41 0 0,1-1 0 0 0,-1 1 0 0 0,0 0 0 0 0,0-1-1 0 0,0 1 1 0 0,1-1 0 0 0,-1 0 0 0 0,-1 0 0 0 0,1 1 0 0 0,0-1 0 0 0,0-1 0 0 0,-1 1-1 0 0,1 0 1 0 0,0-1-41 0 0,16-29 263 0 0,-10 21-205 0 0,-2-1 0 0 0,1 0 1 0 0,0-4-59 0 0,12-22 11 0 0,-13 29-11 0 0,-1 0 0 0 0,-1-1-1 0 0,2-4 1 0 0,0 0 10 0 0,0 1-1 0 0,1 1 1 0 0,0-1-1 0 0,1 1 0 0 0,1 0 1 0 0,1 0-10 0 0,6-11 7 0 0,-13 19-6 0 0,0 1-1 0 0,1-1 0 0 0,-1 1 1 0 0,1 0-1 0 0,4-3 0 0 0,4-4-14 0 0,-11 9 10 0 0,-1 1-1 0 0,0 0 0 0 0,1-1 1 0 0,-1 1-1 0 0,1 0 1 0 0,-1-1-1 0 0,0 1 1 0 0,1 0-1 0 0,-1-1 0 0 0,1 1 1 0 0,-1 0-1 0 0,1 0 1 0 0,-1 0-1 0 0,1-1 0 0 0,-1 1 1 0 0,1 0-1 0 0,-1 0 1 0 0,1 0-1 0 0,-1 0 0 0 0,1 0 1 0 0,0 0-1 0 0,-1 0 1 0 0,1 0-1 0 0,-1 0 1 0 0,1 0-1 0 0,-1 0 0 0 0,1 0 1 0 0,-1 1-1 0 0,1-1 1 0 0,-1 0-1 0 0,1 0 0 0 0,-1 0 1 0 0,1 1-1 0 0,-1-1 1 0 0,0 0-1 0 0,1 1 0 0 0,-1-1 1 0 0,1 0-1 0 0,-1 1 1 0 0,0-1-1 0 0,1 0 0 0 0,-1 1 1 0 0,0-1-1 0 0,1 1 1 0 0,-1-1-1 0 0,0 1 1 0 0,0-1-1 0 0,1 1 0 0 0,-1-1 1 0 0,0 1-1 0 0,0-1 1 0 0,0 1-1 0 0,0-1 0 0 0,0 1 1 0 0,0-1-1 0 0,0 1 5 0 0,2 5-39 0 0,-1 0 1 0 0,1 0-1 0 0,-2 0 0 0 0,1 5 39 0 0,0 10-5 0 0,-2 0 0 0 0,-1 0 0 0 0,-3 20 5 0 0,0-10-1 0 0,0 25-29 0 0,4-32-1213 0 0,-1 0-1 0 0,-5 17 1244 0 0,7-41-55 0 0,-2 16-2281 0 0,5-5-2183 0 0,5-1-1677 0 0</inkml:trace>
  <inkml:trace contextRef="#ctx0" brushRef="#br0" timeOffset="1978.498">1926 349 15320 0 0,'0'0'348'0'0,"0"0"49"0"0,0 0 20 0 0,0 0-45 0 0,-7 12-227 0 0,-3 2 486 0 0,-1-1 0 0 0,0 0-1 0 0,-10 7-630 0 0,13-11 249 0 0,1-1 0 0 0,0 1 0 0 0,0 1 0 0 0,0-1 0 0 0,1 1 0 0 0,1 0 0 0 0,0 1 0 0 0,0-1 0 0 0,1 1 0 0 0,0 0 0 0 0,1 0-1 0 0,0 0 1 0 0,0 4-249 0 0,3-13 28 0 0,0 0-1 0 0,0 0 1 0 0,-1 0-1 0 0,2 0 0 0 0,-1 0 1 0 0,0 0-1 0 0,0 0 1 0 0,1 0-1 0 0,-1 0 0 0 0,1 0 1 0 0,-1-1-1 0 0,1 1 1 0 0,0 0-1 0 0,0 0 0 0 0,0 0 1 0 0,0-1-1 0 0,0 1 1 0 0,0-1-1 0 0,1 2-27 0 0,-1-2 29 0 0,0-1 0 0 0,0 1 0 0 0,0 0 0 0 0,0 0 0 0 0,0-1 0 0 0,0 1 0 0 0,0 0 0 0 0,1-1 0 0 0,-1 1 0 0 0,0-1 0 0 0,0 1 0 0 0,1-1 0 0 0,-1 0 0 0 0,0 0 0 0 0,1 1 0 0 0,-1-1 0 0 0,0 0 0 0 0,1 0 0 0 0,-1 0 0 0 0,0-1 0 0 0,1 1 1 0 0,-1 0-1 0 0,0 0 0 0 0,0-1 0 0 0,1 1 0 0 0,-1-1 0 0 0,0 1 0 0 0,1-1-29 0 0,7-4 144 0 0,1 0 0 0 0,-1 0 1 0 0,-1-1-1 0 0,1 0 0 0 0,-1-1 1 0 0,0 1-1 0 0,0-2 0 0 0,1-1-144 0 0,14-15 131 0 0,-2-2 0 0 0,15-21-131 0 0,-33 41 3 0 0,0 1 1 0 0,0 0-1 0 0,-1-1 0 0 0,0 1 1 0 0,0-1-1 0 0,1-4-3 0 0,1-3 44 0 0,-4 12-45 0 0,0 0 1 0 0,1 0 0 0 0,-1-1 0 0 0,0 1 0 0 0,0 0-1 0 0,1 0 1 0 0,-1 0 0 0 0,0 0 0 0 0,0 0 0 0 0,-1-1-1 0 0,1 1 1 0 0,0 0 0 0 0,0 0 0 0 0,0 0 0 0 0,-1 0-1 0 0,1 0 1 0 0,-1 0 0 0 0,1 0 0 0 0,-1 0 0 0 0,1 0 0 0 0,-1 0-1 0 0,1 0 1 0 0,-1 0 0 0 0,0 0 0 0 0,0 0 0 0 0,1 0-1 0 0,-1 0 1 0 0,0 1 0 0 0,0-1 0 0 0,0 0 0 0 0,0 1-1 0 0,0-1 1 0 0,0 1 0 0 0,0-1 0 0 0,0 1 0 0 0,0-1-1 0 0,0 1 1 0 0,0-1 0 0 0,0 1 0 0 0,0 0 0 0 0,-1 0 0 0 0,-2-1-68 0 0,0 0 0 0 0,0 1 0 0 0,1-1 1 0 0,-1 1-1 0 0,0 0 0 0 0,0 0 0 0 0,0 1 0 0 0,1-1 1 0 0,-1 1-1 0 0,0 0 0 0 0,0 0 0 0 0,0 0 68 0 0,-6 2-452 0 0,9-3 251 0 0,0 0-1 0 0,0 0 1 0 0,0 0 0 0 0,1 0-1 0 0,-1 0 1 0 0,0 0 0 0 0,0 1-1 0 0,0-1 1 0 0,0 0 0 0 0,1 1-1 0 0,-1-1 1 0 0,0 1 0 0 0,0-1 0 0 0,1 1-1 0 0,-1-1 1 0 0,0 1 0 0 0,1-1-1 0 0,-1 1 1 0 0,0 0 0 0 0,1-1-1 0 0,-1 1 1 0 0,1 0 201 0 0,-4 7-7110 0 0</inkml:trace>
  <inkml:trace contextRef="#ctx0" brushRef="#br0" timeOffset="2309.145">2216 402 16527 0 0,'0'0'374'0'0,"0"0"54"0"0,0 0 22 0 0,3 8 98 0 0,-3-6-540 0 0,0 0 0 0 0,0 0 0 0 0,0 0 0 0 0,0 0 0 0 0,0 0 0 0 0,-1 0 0 0 0,1 0 0 0 0,-1 0-1 0 0,1 0 1 0 0,-1 0 0 0 0,1 0 0 0 0,-2 2-8 0 0,-13 22 353 0 0,11-18-217 0 0,-4 5 342 0 0,1 1 0 0 0,-5 13-478 0 0,10-22 127 0 0,0 1 0 0 0,0-1-1 0 0,1 1 1 0 0,0 0 0 0 0,0 0-1 0 0,0 0 1 0 0,0 0 0 0 0,1-1-1 0 0,0 2-126 0 0,0-5 43 0 0,0 0 0 0 0,1-1 1 0 0,-1 1-1 0 0,0 0 0 0 0,0-1 0 0 0,1 1 0 0 0,-1-1 0 0 0,1 1 0 0 0,0-1 0 0 0,-1 1 0 0 0,1-1 0 0 0,0 1 0 0 0,0-1 0 0 0,0 0 0 0 0,0 1 0 0 0,0-1 0 0 0,0 0 0 0 0,0 0 0 0 0,0 0 0 0 0,0 0 0 0 0,0 0 0 0 0,1 0 1 0 0,-1 0-1 0 0,1 0 0 0 0,-1 0 0 0 0,0-1 0 0 0,1 1 0 0 0,-1 0 0 0 0,1-1 0 0 0,0 0 0 0 0,-1 1 0 0 0,1-1 0 0 0,-1 0 0 0 0,1 0 0 0 0,0 1 0 0 0,-1-1 0 0 0,1-1 0 0 0,-1 1 0 0 0,1 0 0 0 0,0 0 0 0 0,0-1-42 0 0,3 0 111 0 0,0 0 0 0 0,1 0 0 0 0,-2-1 0 0 0,1 0 1 0 0,0 0-1 0 0,0 0 0 0 0,-1-1 0 0 0,1 0 1 0 0,-1 0-1 0 0,1 0 0 0 0,-1 0 0 0 0,1-1-112 0 0,1-3 75 0 0,1 0 0 0 0,-1 0 0 0 0,0-1 0 0 0,-1 0 0 0 0,0 0 0 0 0,0 0 0 0 0,-1 0 0 0 0,0-1 0 0 0,0 0 0 0 0,-1 0 0 0 0,0 0 0 0 0,-1 0 0 0 0,0 0-1 0 0,0 0 1 0 0,-1-1 0 0 0,0 1 0 0 0,-1-1 0 0 0,0 1 0 0 0,0-4-75 0 0,-1 7 20 0 0,1 0-1 0 0,-1 0 0 0 0,0 0 1 0 0,0 0-1 0 0,-1 0 0 0 0,0 0 1 0 0,0 0-1 0 0,-3-4-19 0 0,4 8-43 0 0,-1 0 1 0 0,1-1-1 0 0,-1 1 0 0 0,0 0 0 0 0,0 0 0 0 0,0 0 1 0 0,0 0-1 0 0,0 1 0 0 0,0-1 0 0 0,-1 0 0 0 0,1 1 0 0 0,-1 0 1 0 0,1 0-1 0 0,-1-1 0 0 0,1 1 0 0 0,-1 1 0 0 0,0-1 1 0 0,1 0-1 0 0,-1 1 0 0 0,-2-1 43 0 0,-4 0-813 0 0,1 0-1 0 0,-1 0 1 0 0,1 1 0 0 0,-7 1 813 0 0,-12 3-7901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37:42.105"/>
    </inkml:context>
    <inkml:brush xml:id="br0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223 1 14480 0 0,'0'0'330'0'0,"0"1"45"0"0,-4 14-103 0 0,1-1 0 0 0,1 1 0 0 0,0 0-1 0 0,1 0 1 0 0,0 0 0 0 0,1 0 0 0 0,2 9-272 0 0,-1 16 1275 0 0,0 55 809 0 0,-4-34-1231 0 0,1-23-531 0 0,0 1 0 0 0,-3-1 0 0 0,-1 1 1 0 0,-5 11-323 0 0,11-49-112 0 0,0 2 116 0 0,-1-1 0 0 0,0 1 0 0 0,0-1 0 0 0,0 1 0 0 0,0-1 0 0 0,0 1 0 0 0,-1-1 0 0 0,0 1-4 0 0,-7 4-6275 0 0,1-4-703 0 0</inkml:trace>
  <inkml:trace contextRef="#ctx0" brushRef="#br0" timeOffset="253.318">8 123 15616 0 0,'0'0'462'0'0,"-1"-1"-13"0"0,-4-4-290 0 0,4 1-62 0 0,1 3 317 0 0,13-7 1274 0 0,-9 6-1498 0 0,-1 1 0 0 0,1 0 0 0 0,0 0 1 0 0,0 0-1 0 0,0 0 0 0 0,0 1 0 0 0,0-1 0 0 0,0 1 1 0 0,0 0-1 0 0,1 1-190 0 0,16-3 498 0 0,5 0 175 0 0,0 0 0 0 0,17 2-673 0 0,16-1 496 0 0,-14-1-449 0 0,104-8 984 0 0,-51-3-4735 0 0,-81 10-1456 0 0,1 3-1461 0 0</inkml:trace>
  <inkml:trace contextRef="#ctx0" brushRef="#br0" timeOffset="1074.881">557 142 16439 0 0,'0'0'374'0'0,"7"-3"503"0"0,-1-1-815 0 0,0 1 0 0 0,0-1 0 0 0,0 1 0 0 0,0 0 0 0 0,1 1 0 0 0,-1 0 0 0 0,1 0 0 0 0,-1 0-1 0 0,2 0-61 0 0,106-18 130 0 0,-12 1 7 0 0,-2 2-73 0 0,-57 11 182 0 0,-5 0-1076 0 0,-14 4-3647 0 0,-8 0-1320 0 0</inkml:trace>
  <inkml:trace contextRef="#ctx0" brushRef="#br0" timeOffset="5068.031">741 134 9472 0 0,'4'-4'721'0'0,"10"-11"-333"0"0,-12 14 44 0 0,-1 0-1 0 0,0-1 1 0 0,0 1 0 0 0,1-1-1 0 0,-1 0 1 0 0,0 1 0 0 0,0-1-1 0 0,0 0 1 0 0,0-1-432 0 0,9-13 6545 0 0,-9 15-5771 0 0,-1 1 8 0 0,0 0-80 0 0,0 0-348 0 0,0 0-148 0 0,0 0-29 0 0,0 0-20 0 0,0 0-50 0 0,0 0-19 0 0,-1 2-7 0 0,-17 55 873 0 0,10-29-896 0 0,-25 91-525 0 0,14-39 946 0 0,18-75-471 0 0,1 0-1 0 0,-1-1 0 0 0,1 1 1 0 0,0 0-1 0 0,0-1 1 0 0,0 1-1 0 0,1 0 0 0 0,-1-1 1 0 0,1 1-1 0 0,0 0 1 0 0,1-1-1 0 0,-1 1 0 0 0,2 1-7 0 0,-2-2 16 0 0,1-1-1 0 0,0 0 0 0 0,0 0 0 0 0,0-1 0 0 0,0 1 0 0 0,0 0 1 0 0,1-1-1 0 0,-1 1 0 0 0,1-1 0 0 0,0 0 0 0 0,-1 0 1 0 0,1 0-1 0 0,0 0 0 0 0,0 0 0 0 0,0-1 0 0 0,1 1 0 0 0,-1-1 1 0 0,2 1-16 0 0,16 3 146 0 0,0-1 1 0 0,1 0 0 0 0,-1-2 0 0 0,1-1 0 0 0,20-1-147 0 0,23 4-208 0 0,-59-3 684 0 0,-5 0-2971 0 0,-1-1-4235 0 0,0 0-848 0 0</inkml:trace>
  <inkml:trace contextRef="#ctx0" brushRef="#br0" timeOffset="5392.54">644 401 15696 0 0,'0'0'356'0'0,"7"-12"859"0"0,-3 8-1167 0 0,0 1 0 0 0,1-1 0 0 0,-1 1-1 0 0,1 0 1 0 0,0 1 0 0 0,0-1 0 0 0,0 1-1 0 0,0-1 1 0 0,4 0-48 0 0,12-6 641 0 0,15-7 941 0 0,1 2 0 0 0,21-5-1582 0 0,-9 3 424 0 0,-34 11-264 0 0,0 1 1 0 0,1 1-1 0 0,-1 0 0 0 0,1 2 0 0 0,7-1-160 0 0,28 2-887 0 0,0 3-4871 0 0,-29-3-1148 0 0</inkml:trace>
  <inkml:trace contextRef="#ctx0" brushRef="#br0" timeOffset="5913.126">1209 564 15520 0 0,'0'0'356'0'0,"0"0"49"0"0,0 0 19 0 0,1 0-51 0 0,-1-1-349 0 0,1 1-1 0 0,-1-1 1 0 0,1 0 0 0 0,-1 1-1 0 0,1-1 1 0 0,-1 1 0 0 0,1-1 0 0 0,-1 1-1 0 0,1-1 1 0 0,0 1 0 0 0,-1-1-1 0 0,1 1 1 0 0,0 0 0 0 0,0-1-24 0 0,4-2 407 0 0,5-9 1375 0 0,-6 7-1440 0 0,0 0 0 0 0,0 0 1 0 0,0 0-1 0 0,-1 0 1 0 0,0 0-1 0 0,0-1 0 0 0,0 0-342 0 0,18-59 1073 0 0,-5 12-704 0 0,-8 27-265 0 0,3-17-104 0 0,4-17 66 0 0,1-13-12 0 0,-6 51 23 0 0,-10 21-141 0 0,6 7-3 0 0,-3-2 61 0 0,1 0 0 0 0,-1 0 0 0 0,-1 0 0 0 0,1 1 0 0 0,0-1 0 0 0,-1 1 0 0 0,0-1 0 0 0,0 1 0 0 0,0 2 6 0 0,12 48-76 0 0,-7-23 78 0 0,-7-29 35 0 0,0-2-14 0 0,0-1 0 0 0,0 1-1 0 0,0-1 1 0 0,0 1 0 0 0,1-1 0 0 0,-1 1 0 0 0,0-1-1 0 0,0 1 1 0 0,0 0 0 0 0,0-1 0 0 0,1 1-1 0 0,-1-1 1 0 0,0 1 0 0 0,0-1 0 0 0,1 0-1 0 0,-1 1 1 0 0,1 0-23 0 0,-1 0 29 0 0,1 0 1 0 0,0-1-1 0 0,0 1 0 0 0,0 0 0 0 0,0 0 0 0 0,0 0 1 0 0,0 0-1 0 0,0-1 0 0 0,0 1 0 0 0,0-1 1 0 0,0 1-1 0 0,0-1 0 0 0,0 1 0 0 0,1-1 0 0 0,-1 1-29 0 0,0-1 13 0 0,0 0 0 0 0,-1 0-1 0 0,1 0 1 0 0,0 0-1 0 0,0 0 1 0 0,-1 0 0 0 0,1-1-1 0 0,0 1 1 0 0,-1 0 0 0 0,1 0-1 0 0,0-1 1 0 0,-1 1 0 0 0,1 0-1 0 0,0-1 1 0 0,-1 1-1 0 0,1 0 1 0 0,0-1 0 0 0,0 0-13 0 0,1-1 33 0 0,0-1 1 0 0,0 1-1 0 0,0-1 1 0 0,0 0-1 0 0,0 0 1 0 0,0 0-1 0 0,-1 0 1 0 0,1-1-34 0 0,0 0 98 0 0,26-55 100 0 0,-24 48-194 0 0,-1-1 0 0 0,0 1 1 0 0,1-8-5 0 0,3-16-3 0 0,-3 11-11 0 0,-3 21 9 0 0,-1-1 0 0 0,0 1 0 0 0,1-1 0 0 0,0 1 0 0 0,0 0-1 0 0,0-1 1 0 0,0 1 0 0 0,0 0 0 0 0,1-1 5 0 0,4-10-15 0 0,-6 12 10 0 0,0 1 1 0 0,1-1 0 0 0,-1 1-1 0 0,1-1 1 0 0,-1 1 0 0 0,1 0 0 0 0,-1-1-1 0 0,1 1 1 0 0,0 0 0 0 0,0-1 0 0 0,0 1-1 0 0,0 0 1 0 0,0 0 0 0 0,0 0-1 0 0,0 0 1 0 0,1-1 4 0 0,-2 2 0 0 0,1 0 0 0 0,-1 0 0 0 0,1 0 0 0 0,-1 0 0 0 0,0-1 0 0 0,1 1 0 0 0,-1 0 0 0 0,1 0 0 0 0,-1 0 0 0 0,1 0 0 0 0,-1 0 0 0 0,1 0 0 0 0,-1 0 0 0 0,1 0 0 0 0,-1 0 0 0 0,1 1 0 0 0,-1-1 0 0 0,1 0 0 0 0,-1 0 0 0 0,0 0 0 0 0,1 0 0 0 0,-1 1 0 0 0,1-1 0 0 0,-1 0 0 0 0,1 1 0 0 0,-1-1 0 0 0,0 0 0 0 0,1 0 0 0 0,-1 1 0 0 0,0-1 0 0 0,1 1 0 0 0,-1-1 0 0 0,0 0 0 0 0,0 1 0 0 0,1-1 0 0 0,0 2 0 0 0,5 4-10 0 0,-1 0 1 0 0,1 1-1 0 0,-1 0 0 0 0,0 0 0 0 0,0 0 1 0 0,-1 1-1 0 0,0-1 0 0 0,-1 1 0 0 0,3 6 10 0 0,3 31 0 0 0,-8-36 12 0 0,0 0 0 0 0,0 0-1 0 0,-1 0 1 0 0,0 0-12 0 0,1 23 25 0 0,-1-27-14 0 0,1 1 0 0 0,-1 0 1 0 0,0 0-1 0 0,-1 0 0 0 0,1 0 0 0 0,-1 0 0 0 0,0-1 0 0 0,-1 1 0 0 0,1 0 0 0 0,-1-1 0 0 0,0 1 1 0 0,-1 0-12 0 0,-7 26 204 0 0,0-1-1161 0 0,-1-14-6668 0 0,11-17 414 0 0</inkml:trace>
  <inkml:trace contextRef="#ctx0" brushRef="#br0" timeOffset="6564.986">1890 417 8320 0 0,'0'0'190'0'0,"0"0"28"0"0,0 0 7 0 0,-1 17 179 0 0,-4-4 1886 0 0,-3 10 5469 0 0,5-12-7012 0 0,0 0-1 0 0,-1-1 0 0 0,-1 0 1 0 0,-4 8-747 0 0,4-9 205 0 0,1 0 0 0 0,0 1 1 0 0,0-1-1 0 0,1 1 0 0 0,0-1 0 0 0,0 5-205 0 0,3-12 38 0 0,0 0 0 0 0,0 0 0 0 0,0 0 0 0 0,0 1 0 0 0,1-1 0 0 0,-1 0 0 0 0,1 0 0 0 0,-1 0 0 0 0,1-1 0 0 0,0 1 0 0 0,0 0 0 0 0,0 0 0 0 0,0 0 0 0 0,0 0 0 0 0,0-1-1 0 0,0 1 1 0 0,1-1 0 0 0,-1 1 0 0 0,1-1 0 0 0,-1 1 0 0 0,1-1 0 0 0,-1 0 0 0 0,1 1 0 0 0,0-1 0 0 0,0 0 0 0 0,-1 0 0 0 0,1 0 0 0 0,0-1 0 0 0,0 1 0 0 0,0 0 0 0 0,0-1 0 0 0,0 1 0 0 0,0-1 0 0 0,0 0-1 0 0,0 0 1 0 0,0 0 0 0 0,0 0 0 0 0,0 0 0 0 0,1 0-38 0 0,5-2 145 0 0,-1 0 0 0 0,0-1-1 0 0,-1 0 1 0 0,1 0 0 0 0,0-1 0 0 0,-1 1-1 0 0,3-3-144 0 0,-6 3 72 0 0,0 0 0 0 0,0 1 0 0 0,0-1 0 0 0,0-1 0 0 0,0 1 0 0 0,-1 0 0 0 0,0-1 0 0 0,1 1 0 0 0,-1-1 0 0 0,-1 0-1 0 0,1 0 1 0 0,0 1 0 0 0,-1-1 0 0 0,0-1-72 0 0,0 4 10 0 0,1-6 48 0 0,1-1 1 0 0,-1 1-1 0 0,-1-1 1 0 0,1 0-1 0 0,-1 1 0 0 0,0-1 1 0 0,-1 0-1 0 0,0 0 1 0 0,0 0-1 0 0,-1 1 0 0 0,0-1 1 0 0,-1-1-59 0 0,1 4 17 0 0,-1-1 0 0 0,0 1-1 0 0,0 0 1 0 0,0-1 0 0 0,-1 1 0 0 0,0 0 0 0 0,0 1 0 0 0,-1-3-17 0 0,2 5-5 0 0,0 0 0 0 0,0 0 0 0 0,0 0 0 0 0,0 0 0 0 0,-1 0 0 0 0,1 0 1 0 0,0 1-1 0 0,-1-1 0 0 0,1 1 0 0 0,-1 0 0 0 0,0-1 0 0 0,1 1 0 0 0,-1 1 0 0 0,0-1 1 0 0,0 0-1 0 0,0 0 0 0 0,-1 1 5 0 0,-6-1-102 0 0,7 0 5 0 0,0 0 1 0 0,0 1-1 0 0,-1-1 1 0 0,1 1 0 0 0,0 0-1 0 0,0 0 1 0 0,-1 1-1 0 0,1-1 1 0 0,0 0-1 0 0,0 1 1 0 0,0 0-1 0 0,-1 0 1 0 0,1 0-1 0 0,0 0 1 0 0,0 0 0 0 0,-1 2 96 0 0,0 0-315 0 0,-2 1-311 0 0,3-3-6013 0 0,3-1-382 0 0</inkml:trace>
  <inkml:trace contextRef="#ctx0" brushRef="#br0" timeOffset="7574.031">2223 401 12480 0 0,'0'0'365'0'0,"7"-4"127"0"0,10 1 6124 0 0,-6 7-3786 0 0,-10-2-2779 0 0,0-1 0 0 0,0 0 0 0 0,0 1-1 0 0,0-1 1 0 0,0 1 0 0 0,0-1 0 0 0,0 1-1 0 0,-1 0 1 0 0,1-1 0 0 0,-1 1 0 0 0,1 1-51 0 0,3 8 1004 0 0,1 1-718 0 0,-1 0 1 0 0,-1 0-1 0 0,0 0 1 0 0,0 1-1 0 0,-1-1 1 0 0,-1 1-1 0 0,0-1 1 0 0,-1 2-287 0 0,4 122 437 0 0,1-69-1219 0 0,-2-60-6825 0 0,-2-6-431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39:20.15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1 292 12272 0 0,'0'-1'21'0'0,"0"1"1"0"0,0 0-1 0 0,0-1 0 0 0,0 1 1 0 0,0 0-1 0 0,0-1 1 0 0,0 1-1 0 0,0 0 1 0 0,0-1-1 0 0,0 1 1 0 0,0-1-1 0 0,0 1 1 0 0,0 0-1 0 0,0-1 0 0 0,0 1 1 0 0,0 0-1 0 0,0-1 1 0 0,0 1-1 0 0,1 0 1 0 0,-1-1-1 0 0,0 1 1 0 0,0 0-1 0 0,0-1 1 0 0,1 1-1 0 0,-1 0 0 0 0,0 0 1 0 0,0-1-1 0 0,1 1 1 0 0,-1 0-1 0 0,0 0 1 0 0,0-1-1 0 0,1 1 1 0 0,-1 0-1 0 0,0 0 1 0 0,1 0-1 0 0,-1 0 0 0 0,0 0 1 0 0,1-1-1 0 0,-1 1 1 0 0,1 0-1 0 0,-1 0 1 0 0,0 0-1 0 0,1 0 1 0 0,-1 0-22 0 0,1 0 88 0 0,1 1 0 0 0,14 4 153 0 0,-1-1 1 0 0,7 0-242 0 0,5 2 371 0 0,18 1 408 0 0,-9-3-236 0 0,-14-1 265 0 0,21-1-808 0 0,1 1 570 0 0,48 3 1151 0 0,21-5-1721 0 0,60 3 628 0 0,26 6-273 0 0,114 10-115 0 0,-290-17-226 0 0,27 2 49 0 0,26 7-63 0 0,-8-1 81 0 0,8-1-81 0 0,3 0 59 0 0,-65-9-267 0 0,0 0 0 0 0,0-1 0 0 0,-1 0 0 0 0,1-1 0 0 0,5-1 208 0 0,-19 2-110 0 0,1 0-1 0 0,0 0 1 0 0,-1 0-1 0 0,1-1 0 0 0,0 1 1 0 0,-1 0-1 0 0,1 0 1 0 0,0-1-1 0 0,-1 1 0 0 0,1 0 1 0 0,-1-1-1 0 0,1 1 1 0 0,-1 0-1 0 0,1-1 0 0 0,-1 1 1 0 0,1-1-1 0 0,-1 1 1 0 0,1-1-1 0 0,-1 0 0 0 0,1 1 1 0 0,-1-1 110 0 0,1-7-6105 0 0</inkml:trace>
  <inkml:trace contextRef="#ctx0" brushRef="#br0" timeOffset="314.467">1691 130 10104 0 0,'30'-1'345'0'0,"-16"0"-28"0"0,1 1 0 0 0,14 2-317 0 0,-25-2 53 0 0,1 1 0 0 0,-1 0 0 0 0,1 0-1 0 0,-1 1 1 0 0,1-1 0 0 0,-1 1 0 0 0,0 0-1 0 0,1 0 1 0 0,-1 0 0 0 0,0 1 0 0 0,1 0-53 0 0,-1 0 130 0 0,-1-1 6 0 0,0 1 0 0 0,0-1 0 0 0,0 0 0 0 0,0 1 0 0 0,0 0 0 0 0,-1-1 0 0 0,1 1 0 0 0,-1 0 0 0 0,0 0 0 0 0,0 1 0 0 0,0-1 0 0 0,0 0 0 0 0,0 1 0 0 0,0 2-136 0 0,5 11 417 0 0,-6-13-319 0 0,1-1 0 0 0,-1 0 0 0 0,0 1-1 0 0,0 0 1 0 0,0-1 0 0 0,0 1 0 0 0,0 0 0 0 0,-1-1 0 0 0,0 1 0 0 0,0 0 0 0 0,0 0 0 0 0,0 2-98 0 0,-2 4 244 0 0,1-1-1 0 0,-1 1 0 0 0,-1-1 1 0 0,0 1-1 0 0,0-1 1 0 0,-1 0-1 0 0,0 0 0 0 0,-1-1 1 0 0,0 1-1 0 0,0-1 0 0 0,-6 7-243 0 0,-3 2 159 0 0,-2-1 0 0 0,0-1-1 0 0,0 0 1 0 0,-1-1 0 0 0,-1-1-1 0 0,0-1 1 0 0,-10 4-159 0 0,-3 2-112 0 0,-3 0-15 0 0</inkml:trace>
  <inkml:trace contextRef="#ctx0" brushRef="#br0" timeOffset="3211.171">2476 12 14224 0 0,'0'-11'1110'0'0,"-8"10"-365"0"0,6 1-854 0 0,1 1 172 0 0,0 1 0 0 0,0-1 0 0 0,0 1 0 0 0,0 0-1 0 0,0-1 1 0 0,0 1 0 0 0,0 0 0 0 0,1-1 0 0 0,-1 3-63 0 0,1-4 13 0 0,-11 35 20 0 0,2 1 0 0 0,1 0 0 0 0,0 21-33 0 0,-10 41-1 0 0,6-24-96 0 0,2 0-1 0 0,1 43 98 0 0,3-27-4332 0 0,3-48-868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07:48.9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30 11968 0 0,'0'0'349'0'0,"0"0"-1"0"0,0 0-204 0 0,0 0-49 0 0,2 1-15 0 0,5 1-63 0 0,1 0 1 0 0,0 0 0 0 0,0-1 0 0 0,0 0 0 0 0,0 0 0 0 0,1-1-18 0 0,53 0 545 0 0,-23-2 251 0 0,65 2 1016 0 0,179 4 878 0 0,-204 1-2256 0 0,378 14 1348 0 0,-11-15-565 0 0,202-13 411 0 0,-386 4-1416 0 0,204-9-127 0 0,-284 8-36 0 0,425-19 337 0 0,-486 23-311 0 0,24-1-6 0 0,-43 1-17 0 0,11-1-9 0 0,-50 3-839 0 0,-23 2-2759 0 0,-32-2 2243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39:19.601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3978 92 8144 0 0,'1'-18'408'0'0,"1"1"0"0"0,-2-13-408 0 0,0 27 72 0 0,-1-8 688 0 0,0 11-734 0 0,1 0 1 0 0,0-1-1 0 0,0 1 1 0 0,0-1-1 0 0,0 1 0 0 0,0 0 1 0 0,0-1-1 0 0,0 1 1 0 0,0-1-1 0 0,0 1 0 0 0,0 0 1 0 0,0-1-1 0 0,0 1 1 0 0,0-1-1 0 0,0 1 0 0 0,0 0 1 0 0,0-1-1 0 0,0 1 1 0 0,1-1-1 0 0,-1 1 0 0 0,0 0 1 0 0,0-1-1 0 0,0 1 1 0 0,1 0-1 0 0,-1-1 1 0 0,0 1-1 0 0,0 0 0 0 0,1 0 1 0 0,-1-1-1 0 0,0 1 1 0 0,1 0-1 0 0,-1-1-26 0 0,1 0 548 0 0,-1 1 11 0 0,0 0 6 0 0,0 0 23 0 0,0 0 11 0 0,0 0 1 0 0,0 0-31 0 0,0 0-128 0 0,0 0-51 0 0,-7 36 849 0 0,-1 31-412 0 0,-4-1-1 0 0,-2 1-826 0 0,-10 53 169 0 0,20-98-154 0 0,1 0 0 0 0,1 1 0 0 0,0-1 0 0 0,2 1-1 0 0,2 14-14 0 0,-1-35 25 0 0,-1 1 0 0 0,1-1 0 0 0,0 0 0 0 0,0 1 0 0 0,0-1 0 0 0,0 0 0 0 0,1 0 0 0 0,-1 1-1 0 0,1-1 1 0 0,-1 0 0 0 0,1-1 0 0 0,1 2-25 0 0,-2-2 237 0 0,12-3 262 0 0,61-27 1061 0 0,-50 19-1262 0 0,0 0-1 0 0,0 2 1 0 0,23-4-298 0 0,-33 9 38 0 0,-8 1-23 0 0,0 1 0 0 0,0 0 0 0 0,-1 0 0 0 0,1 1 1 0 0,0-1-1 0 0,0 1 0 0 0,0 0 0 0 0,0 1 0 0 0,0 0 1 0 0,5 1-16 0 0,-3 0 16 0 0,4 2-19 0 0,0 0 0 0 0,0 0 0 0 0,-1 1-1 0 0,1 0 1 0 0,-1 1 0 0 0,1 2 3 0 0,9 6-127 0 0,-1-1-1458 0 0,-8-4-3191 0 0,1-1-2018 0 0</inkml:trace>
  <inkml:trace contextRef="#ctx0" brushRef="#br0" timeOffset="1697.341">3192 214 14808 0 0,'-12'-2'57'0'0,"0"1"0"0"0,0 1 1 0 0,0 0-1 0 0,0 1 0 0 0,0 0 1 0 0,1 1-1 0 0,-1 0 1 0 0,0 1-1 0 0,-1 0-57 0 0,-40 8-74 0 0,-358 30 1245 0 0,307-33-602 0 0,-226 17 983 0 0,-311 42-1219 0 0,213-15-1 0 0,108-15 708 0 0,126-18-637 0 0,148-15-348 0 0,-3-2-55 0 0,-1 0 52 0 0,28-2-38 0 0,1-2 0 0 0,0 0 0 0 0,-1-2 0 0 0,1 0 0 0 0,0-1 0 0 0,0-1-14 0 0,15 4 2 0 0,-6-2 18 0 0,0-1 0 0 0,0 0 0 0 0,-9-6-20 0 0,16 9 0 0 0,3 1-28 0 0,1 0 0 0 0,-1 1 1 0 0,1-1-1 0 0,0 0 0 0 0,-1 0 0 0 0,1 0 0 0 0,0 0 0 0 0,-1 0 0 0 0,1 0 0 0 0,0-1 0 0 0,0 1 0 0 0,0 0 0 0 0,0-1 0 0 0,0 1 0 0 0,0 0 0 0 0,0-1 0 0 0,1 1 0 0 0,-1-1 0 0 0,1 0 0 0 0,-1 1 0 0 0,1-1 0 0 0,-1 1 1 0 0,1-1-1 0 0,0 0 0 0 0,0 1 0 0 0,-1-1 0 0 0,1 0 0 0 0,1 1 0 0 0,-1-1 0 0 0,0 0 0 0 0,0 1 0 0 0,0-1 0 0 0,1 1 0 0 0,-1-1 0 0 0,1 0 0 0 0,0 1 0 0 0,-1-1 0 0 0,1 1 0 0 0,0-1 0 0 0,0 1 0 0 0,0-1 28 0 0,4-6-402 0 0,1 0-1 0 0,0 0 0 0 0,1 0 0 0 0,-1 1 1 0 0,1 0-1 0 0,4-2 403 0 0,31-26-3820 0 0,2 2 1 0 0,17-8 3819 0 0,12-8-3220 0 0,-70 46 3229 0 0,0 1 0 0 0,1-1-1 0 0,-1 0 1 0 0,0 0 0 0 0,0-1-1 0 0,0 1-8 0 0,-3 2 403 0 0,0 1 21 0 0,-6 0 98 0 0,0 1 0 0 0,-1-1 0 0 0,1 2 0 0 0,0-1 0 0 0,0 1 0 0 0,0 0 0 0 0,0 0 0 0 0,-3 2-522 0 0,-47 26 2076 0 0,38-19-1515 0 0,-21 12 1447 0 0,-13 11-2008 0 0,39-24 391 0 0,-1 1 0 0 0,1 0 0 0 0,1 1 0 0 0,0 0 0 0 0,-2 5-391 0 0,12-14 44 0 0,0 0 0 0 0,0 0 0 0 0,0 0-1 0 0,1 0 1 0 0,0 0 0 0 0,-1 0 0 0 0,1 1 0 0 0,0-1 0 0 0,1 0 0 0 0,-1 1 0 0 0,1-1 0 0 0,-1 1 0 0 0,1-1 0 0 0,0 0 0 0 0,0 1 0 0 0,1-1-1 0 0,-1 1 1 0 0,1-1 0 0 0,-1 0 0 0 0,1 1 0 0 0,0-1 0 0 0,2 3-44 0 0,0 2 74 0 0,0-1 0 0 0,1 1 0 0 0,0-1-1 0 0,0 0 1 0 0,1-1 0 0 0,0 1 0 0 0,0-1 0 0 0,0 0-1 0 0,3 2-73 0 0,5 5 124 0 0,1 0-1 0 0,1-1 0 0 0,0-1 0 0 0,0 0 0 0 0,9 4-123 0 0,3-1 87 0 0,0-1 1 0 0,2-1-1 0 0,9 1-87 0 0,30 6 397 0 0,-41-12-1763 0 0,0 0-3297 0 0,-5 1-1782 0 0</inkml:trace>
  <inkml:trace contextRef="#ctx0" brushRef="#br0" timeOffset="3018.144">210 62 8000 0 0,'-41'-22'504'0'0,"25"10"275"0"0,16 11-639 0 0,-1 0 0 0 0,0 0-1 0 0,0 1 1 0 0,0-1 0 0 0,1 1-1 0 0,-1-1 1 0 0,0 1-1 0 0,0-1 1 0 0,0 1 0 0 0,0-1-1 0 0,0 1 1 0 0,0 0 0 0 0,0-1-1 0 0,0 1 1 0 0,0 0-1 0 0,0 0 1 0 0,0 0 0 0 0,0 0-1 0 0,0 0 1 0 0,0 0 0 0 0,-1 0-140 0 0,-3 20 781 0 0,2-9-615 0 0,0-1-1 0 0,1 1 1 0 0,0 1-166 0 0,0-1 203 0 0,0 0 0 0 0,-1 0 1 0 0,-1 1-204 0 0,-12 43 753 0 0,10-33-282 0 0,-1 0-1 0 0,-5 9-470 0 0,-1 6 141 0 0,1 0-1 0 0,1 0 1 0 0,0 12-141 0 0,9-37 42 0 0,-4 19 49 0 0,2 1 0 0 0,0 15-91 0 0,2-27 22 0 0,2-13-11 0 0,1 0 0 0 0,-1 0 0 0 0,1 0 0 0 0,0 0 0 0 0,1 2-11 0 0,2 13-18 0 0,0 0-1143 0 0,2-2-4341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39:24.958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1 189 5400 0 0,'0'-28'1148'0'0,"0"18"3108"0"0,12 7-3460 0 0,-9 2-680 0 0,1 1 1 0 0,0 0-1 0 0,-1 0 0 0 0,1 1 1 0 0,0-1-1 0 0,-1 1 1 0 0,1-1-1 0 0,-1 1 1 0 0,1 0-1 0 0,-1 1 0 0 0,1-1 1 0 0,1 1-117 0 0,7 5 388 0 0,0 0 0 0 0,8 6-388 0 0,-2-1 203 0 0,-10-7-128 0 0,9 4 26 0 0,-1 1 1 0 0,0 1-1 0 0,-1 1 0 0 0,-1 0 0 0 0,1 1 0 0 0,-2 0 1 0 0,2 4-102 0 0,22 34 212 0 0,-33-44-190 0 0,0 0 0 0 0,-1-1 1 0 0,0 2-1 0 0,0-1 0 0 0,0 0 0 0 0,-1 0 1 0 0,0 1-23 0 0,1 7 75 0 0,-2-10-50 0 0,0-1-1 0 0,0 1 1 0 0,0 0-1 0 0,-1 0 1 0 0,0 0 0 0 0,0 0-1 0 0,0 0 1 0 0,-1 0-25 0 0,0 5 54 0 0,-1 5 153 0 0,0 0 1 0 0,-3 8-208 0 0,4-18 40 0 0,-1 0 0 0 0,0 0 0 0 0,0 0-1 0 0,-1 0 1 0 0,1 0 0 0 0,-1 0 0 0 0,0-1 0 0 0,-4 5-40 0 0,-11 11 55 0 0,12-14 16 0 0,0 1 0 0 0,0-1-1 0 0,-3 6-70 0 0,8-9 53 0 0,-1-1-5 0 0,-9 5-21 0 0,3-1-16 0 0,7-6-1 0 0,0 0 0 0 0,1 0 0 0 0,-1 0 0 0 0,0 0 0 0 0,1 1-1 0 0,-1-1 1 0 0,0 0 0 0 0,1 0 0 0 0,-1 0 0 0 0,1-1 0 0 0,-1 1 0 0 0,0 0 0 0 0,1 0-1 0 0,-1 0 1 0 0,0 0 0 0 0,1 0 0 0 0,-1-1 0 0 0,1 1 0 0 0,-1 0 0 0 0,0-1-1 0 0,1 1 1 0 0,-1 0 0 0 0,1-1 0 0 0,-1 1 0 0 0,1-1 0 0 0,-1 1 0 0 0,1-1 0 0 0,0 1-1 0 0,-1-1 1 0 0,1 1 0 0 0,-1-1 0 0 0,1 1 0 0 0,0-1 0 0 0,0 1 0 0 0,-1-1 0 0 0,1 0-1 0 0,0 0-9 0 0,-2 0 21 0 0,1-1 0 0 0,0 0 0 0 0,-1 0 0 0 0,1 0 0 0 0,0-1 0 0 0,0 1 0 0 0,0 0 0 0 0,0 0 0 0 0,1 0 0 0 0,-1-1 0 0 0,1 1 0 0 0,-1 0-1 0 0,1-1 1 0 0,0 1 0 0 0,0 0 0 0 0,0-1 0 0 0,0 1 0 0 0,0-1 0 0 0,1 0-21 0 0,1-7 64 0 0,0-1-1 0 0,1 1 1 0 0,4-10-64 0 0,3-18 227 0 0,-6 24-155 0 0,0 0-1 0 0,0 0 0 0 0,5-9-71 0 0,2-6 48 0 0,26-65 297 0 0,-18 45 198 0 0,2 0-1 0 0,13-20-542 0 0,-24 48 207 0 0,0 3-54 0 0,-5 10-88 0 0,-1 0 0 0 0,0-1 0 0 0,0 1 1 0 0,-1-1-1 0 0,0 0 0 0 0,0-2-65 0 0,1-2 40 0 0,0-1 16 0 0,-4 0 8 0 0,0 13-32 0 0,0 1-80 0 0,0 0-95 0 0,0 0-223 0 0,0 0-97 0 0,0 0-788 0 0,0 0-3242 0 0,0 0-1385 0 0</inkml:trace>
  <inkml:trace contextRef="#ctx0" brushRef="#br0" timeOffset="853.681">553 239 8432 0 0,'0'0'190'0'0,"0"0"28"0"0,0 0 10 0 0,-10 3 421 0 0,5 0-353 0 0,0 0 0 0 0,0 0 0 0 0,0 0 0 0 0,1 1 0 0 0,-1-1 0 0 0,1 1 1 0 0,0 0-1 0 0,-2 3-296 0 0,-28 38 1179 0 0,21-27-742 0 0,11-16-367 0 0,1 0 0 0 0,0 0 0 0 0,0 1 1 0 0,0-1-1 0 0,0 0 0 0 0,0 1 0 0 0,1-1 0 0 0,-1 1 0 0 0,1-1 0 0 0,-1 1 0 0 0,1-1 0 0 0,0 1 0 0 0,0-1 0 0 0,0 1 0 0 0,0-1 0 0 0,1 1 0 0 0,-1-1 0 0 0,1 1 0 0 0,-1-1 1 0 0,1 1-71 0 0,0-1 112 0 0,-1-2 12 0 0,18 5 440 0 0,-14-5-485 0 0,0 0 1 0 0,0-1 0 0 0,0 1 0 0 0,-1-1 0 0 0,1 0 0 0 0,0-1-1 0 0,-1 1 1 0 0,1 0 0 0 0,-1-1 0 0 0,1 0 0 0 0,-1 0 0 0 0,0 0-1 0 0,0 0-79 0 0,8-7 278 0 0,0 0-1 0 0,9-10-277 0 0,-7 6 149 0 0,-9 10-116 0 0,-1-1 1 0 0,0 0 0 0 0,-1 0-1 0 0,1-1 1 0 0,-1 1-1 0 0,0 0 1 0 0,1-3-34 0 0,-1 4 24 0 0,-1 1 1 0 0,0-1-1 0 0,0 0 0 0 0,0 0 1 0 0,-1 0-1 0 0,1 0 1 0 0,-1 0-1 0 0,1 0 1 0 0,-1-1-1 0 0,0 1 0 0 0,0 0 1 0 0,0 0-25 0 0,-1 2 8 0 0,1 0 1 0 0,-1 0 0 0 0,1 0-1 0 0,0-1 1 0 0,-1 1 0 0 0,0 0-1 0 0,1 0 1 0 0,-1 0-1 0 0,0 1 1 0 0,1-1 0 0 0,-1 0-1 0 0,0 0 1 0 0,0 0-1 0 0,0 0 1 0 0,0 1 0 0 0,0-1-1 0 0,0 0 1 0 0,0 1 0 0 0,0-1-1 0 0,0 1-8 0 0,-1-1 20 0 0,-1 0 0 0 0,0 0 1 0 0,1 0-1 0 0,-1 1 0 0 0,0-1 0 0 0,1 1 0 0 0,-1 0 0 0 0,-2 0-20 0 0,-3 0-101 0 0,0 1-1 0 0,1 0 1 0 0,-1 0 0 0 0,1 1-1 0 0,-6 1 102 0 0,4 4-537 0 0,7-5-3964 0 0,2-2 2812 0 0</inkml:trace>
  <inkml:trace contextRef="#ctx0" brushRef="#br0" timeOffset="1156.05">737 101 10656 0 0,'0'0'241'0'0,"0"0"38"0"0,-10 17 369 0 0,3-3 76 0 0,0 0 0 0 0,-2 0 1 0 0,0 1-725 0 0,-18 29 851 0 0,22-30-430 0 0,5-14-410 0 0,0 0-1 0 0,0 0 1 0 0,0 0 0 0 0,0 0 0 0 0,0 0 0 0 0,1 0 0 0 0,-1 0-1 0 0,0 0 1 0 0,0 0 0 0 0,0 0 0 0 0,0 0 0 0 0,0 1-1 0 0,0-1 1 0 0,0 0 0 0 0,0 0 0 0 0,0 0 0 0 0,0 0 0 0 0,1 0-1 0 0,-1 0 1 0 0,0 0 0 0 0,0 0 0 0 0,0 0 0 0 0,0 0 0 0 0,0 0-1 0 0,0 0 1 0 0,0 0 0 0 0,0 0 0 0 0,1 0 0 0 0,-1 0-1 0 0,0 0 1 0 0,0 0 0 0 0,0 0 0 0 0,0 0 0 0 0,0 0 0 0 0,0 0-1 0 0,0 0 1 0 0,0-1 0 0 0,0 1 0 0 0,0 0 0 0 0,1 0-1 0 0,-1 0 1 0 0,0 0 0 0 0,0 0 0 0 0,0 0 0 0 0,0 0 0 0 0,0 0-1 0 0,0 0 1 0 0,0 0 0 0 0,0 0 0 0 0,0 0 0 0 0,0-1-1 0 0,0 1 1 0 0,0 0 0 0 0,0 0 0 0 0,0 0-11 0 0,19-19 804 0 0,-15 15-856 0 0,13-13 186 0 0,-2-1 0 0 0,0-1 1 0 0,-1 0-1 0 0,0-1 0 0 0,7-18-134 0 0,-19 36 10 0 0,-1-1-1 0 0,1 0 0 0 0,-1 0 0 0 0,0 0 0 0 0,0 0 0 0 0,0 0 0 0 0,-1 0 0 0 0,1 0 0 0 0,-1 0 0 0 0,0 0 0 0 0,1 0 0 0 0,-1 0 0 0 0,-1-1 0 0 0,1 1 0 0 0,0-1-9 0 0,-1 4-1 0 0,1-1 0 0 0,-1 1 0 0 0,1 0 0 0 0,0-1 0 0 0,-1 1 0 0 0,1 0 0 0 0,-1 0 0 0 0,1-1-1 0 0,0 1 1 0 0,-1 0 0 0 0,1 0 0 0 0,-1 0 0 0 0,1 0 0 0 0,-1 0 0 0 0,1 0 0 0 0,-1-1-1 0 0,1 1 1 0 0,-1 0 0 0 0,1 0 0 0 0,-1 1 0 0 0,1-1 0 0 0,-1 0 0 0 0,1 0 0 0 0,-1 0-1 0 0,1 0 1 0 0,0 0 0 0 0,-1 0 0 0 0,1 1 1 0 0,-1-1-5 0 0,-2 0-129 0 0,0 1 0 0 0,0-1 0 0 0,0 1 0 0 0,0 0 0 0 0,0 0-1 0 0,0 0 1 0 0,1 1 0 0 0,-1-1 0 0 0,0 1 0 0 0,0 0-1 0 0,1-1 1 0 0,-1 1 0 0 0,1 0 0 0 0,0 0 0 0 0,0 1 0 0 0,-1-1-1 0 0,1 0 1 0 0,1 1 0 0 0,-1 0 134 0 0,-8 8-1637 0 0,1-3-3236 0 0</inkml:trace>
  <inkml:trace contextRef="#ctx0" brushRef="#br0" timeOffset="2028.716">1071 31 7920 0 0,'0'0'174'0'0,"0"0"29"0"0,0 0 13 0 0,0 0 71 0 0,0 0 270 0 0,0 0 120 0 0,0 0 25 0 0,0 0-14 0 0,0 0-68 0 0,0 0-32 0 0,-1 6 541 0 0,-6 6-752 0 0,0 0 1 0 0,-1 0 0 0 0,0-1-1 0 0,0 0 1 0 0,-6 4-378 0 0,-5 9 399 0 0,-259 314 1824 0 0,104-133-1724 0 0,80-80-631 0 0,94-125 101 0 0,0 0 1 0 0,0 0-1 0 0,0 0 0 0 0,0 0 1 0 0,0 0-1 0 0,0 0 0 0 0,0 0 1 0 0,0 0-1 0 0,0 0 0 0 0,0 0 1 0 0,0 0-1 0 0,0 0 0 0 0,1 0 0 0 0,-1 0 1 0 0,0 0-1 0 0,0 0 0 0 0,0 0 1 0 0,0 0-1 0 0,0 0 0 0 0,0 0 1 0 0,0 0-1 0 0,0 0 0 0 0,0 0 1 0 0,0 0-1 0 0,0 1 0 0 0,0-1 1 0 0,0 0-1 0 0,0 0 0 0 0,0 0 0 0 0,0 0 1 0 0,0 0-1 0 0,0 0 0 0 0,0 0 1 0 0,0 0-1 0 0,0 0 0 0 0,0 0 1 0 0,0 0-1 0 0,0 0 0 0 0,0 0 1 0 0,0 0-1 0 0,0 1 0 0 0,0-1 0 0 0,0 0 1 0 0,0 0-1 0 0,0 0 0 0 0,0 0 1 0 0,0 0-1 0 0,0 0 0 0 0,0 0 1 0 0,0 0-1 0 0,0 0 0 0 0,-1 0 31 0 0,7-3-1898 0 0,-6 3 1896 0 0,10-7-5564 0 0</inkml:trace>
  <inkml:trace contextRef="#ctx0" brushRef="#br0" timeOffset="2698.617">805 461 8416 0 0,'0'0'242'0'0,"0"0"5"0"0,2-1 2609 0 0,5 0-1873 0 0,4 4-713 0 0,0 0 0 0 0,-1 1 0 0 0,1 0 1 0 0,-1 1-1 0 0,0 0 0 0 0,0 1 1 0 0,0 0-1 0 0,-1 0 0 0 0,0 1 0 0 0,0 1 1 0 0,-1-1-1 0 0,0 1 0 0 0,0 0 0 0 0,5 9-270 0 0,-6-8 81 0 0,-1 1-1 0 0,-1 0 0 0 0,0 0 0 0 0,0 0 0 0 0,-1 0 1 0 0,0 1-1 0 0,-1 0 0 0 0,0 0 0 0 0,-1 0 0 0 0,0 0 1 0 0,0 0-1 0 0,-2 1 0 0 0,1 4-80 0 0,-1 4 100 0 0,-1-1 0 0 0,-1 1-1 0 0,-1-1 1 0 0,0 1 0 0 0,-2-1 0 0 0,0 0 0 0 0,-3 7-100 0 0,5-21 28 0 0,1 0 0 0 0,-1-1 1 0 0,0 1-1 0 0,0-1 1 0 0,-1 1-1 0 0,1-1 0 0 0,-1 0 1 0 0,0-1-1 0 0,0 1 0 0 0,0 0 1 0 0,-1-1-1 0 0,1 0 0 0 0,-1 0 1 0 0,1-1-1 0 0,-1 1 0 0 0,0-1 1 0 0,0 0-1 0 0,-1 0 0 0 0,1 0-28 0 0,3-2 16 0 0,0 1 0 0 0,0-1 0 0 0,0 0 0 0 0,0 0-1 0 0,0 0 1 0 0,0 0 0 0 0,0 0 0 0 0,0 0 0 0 0,0 0 0 0 0,0 0-1 0 0,0-1 1 0 0,0 1 0 0 0,0-1 0 0 0,0 0 0 0 0,0 1-1 0 0,0-1 1 0 0,0 0 0 0 0,0 0 0 0 0,1 0 0 0 0,-1-1-1 0 0,0 1 1 0 0,1 0 0 0 0,-2-2-16 0 0,0 1 35 0 0,1-1 1 0 0,-1 0-1 0 0,1 0 1 0 0,0 1-1 0 0,0-1 1 0 0,0-1-1 0 0,1 1 0 0 0,-1 0 1 0 0,1 0-1 0 0,0-1 1 0 0,0 1-1 0 0,0 0 0 0 0,0-2-35 0 0,-1-9 119 0 0,1 1 0 0 0,0 0-1 0 0,1 0 1 0 0,1-1 0 0 0,0 1-1 0 0,1 0 1 0 0,0 0 0 0 0,1 0-1 0 0,1 0 1 0 0,3-9-119 0 0,5-7 75 0 0,1 1 1 0 0,1 0-1 0 0,1 1 0 0 0,3-1-75 0 0,9-14 0 0 0,30-33 0 0 0,-42 57-59 0 0,2 0-1 0 0,-1 1 0 0 0,2 0 1 0 0,1 1 59 0 0,-8 6-341 0 0,-10 9 249 0 0,1 0 1 0 0,-1 0-1 0 0,0-1 0 0 0,1 1 1 0 0,-1 0-1 0 0,1 0 0 0 0,-1 0 0 0 0,1 0 1 0 0,-1 1-1 0 0,1-1 0 0 0,0 0 92 0 0,7-4-2532 0 0,-8 4-3683 0 0</inkml:trace>
  <inkml:trace contextRef="#ctx0" brushRef="#br0" timeOffset="3037.041">1171 581 12440 0 0,'-3'6'602'0'0,"0"10"-249"0"0,1 0 0 0 0,0 1 0 0 0,1 0 0 0 0,1-1 1 0 0,2 17-354 0 0,-1-31 71 0 0,-1 1 0 0 0,1-1 1 0 0,0 0-1 0 0,0 1 0 0 0,0-1 1 0 0,0 0-1 0 0,0 0 1 0 0,0 1-1 0 0,1-1 0 0 0,-1 0 1 0 0,1 0-1 0 0,-1 0-71 0 0,2 1 168 0 0,-2-2 32 0 0,-1-1 28 0 0,2 0 117 0 0,3-1-212 0 0,0-1 1 0 0,0 0 0 0 0,0 0-1 0 0,-1 0 1 0 0,1 0-1 0 0,-1-1 1 0 0,1 0-1 0 0,-1 0 1 0 0,0 0 0 0 0,0 0-1 0 0,0 0 1 0 0,-1-1-1 0 0,2-1-133 0 0,-1 1 33 0 0,0-1 0 0 0,0 0 0 0 0,-1 0-1 0 0,1 0 1 0 0,-1-1 0 0 0,0 1 0 0 0,-1-1-1 0 0,1 0 1 0 0,-1 1 0 0 0,1-7-33 0 0,-2 8 50 0 0,0 0 1 0 0,0 0-1 0 0,-1 0 0 0 0,1 0 1 0 0,-1 0-1 0 0,0 0 1 0 0,-1 0-1 0 0,1 0 0 0 0,-1 0 1 0 0,1 0-1 0 0,-1 0 1 0 0,0 1-1 0 0,-1-1 1 0 0,1 0-1 0 0,-1 1 0 0 0,0-1 1 0 0,1 0-1 0 0,-1 1 1 0 0,-1 0-1 0 0,1 0 0 0 0,-1-1-50 0 0,1 1 42 0 0,-1-1 0 0 0,0 1 0 0 0,0 0-1 0 0,0 0 1 0 0,0 0 0 0 0,-1 1-1 0 0,1-1 1 0 0,-1 1 0 0 0,1 0 0 0 0,-1 0-1 0 0,-1 0-41 0 0,0 0-18 0 0,-1 0 0 0 0,0 0 0 0 0,-1 1 0 0 0,1 0-1 0 0,0 0 1 0 0,0 0 0 0 0,-1 1 0 0 0,-1 0 18 0 0,-2 4-973 0 0,7-2-4506 0 0,3-2-374 0 0</inkml:trace>
  <inkml:trace contextRef="#ctx0" brushRef="#br0" timeOffset="3281.595">1427 372 13440 0 0,'-10'9'920'0'0,"7"-6"-882"0"0,0 1 1 0 0,0-1 0 0 0,0 1 0 0 0,1-1 0 0 0,-1 1-1 0 0,1 0 1 0 0,0 0 0 0 0,0 0 0 0 0,1 0-39 0 0,-14 41 1149 0 0,8-19-400 0 0,3-13-588 0 0,0 0 0 0 0,1 1 0 0 0,1-1 0 0 0,1 1-1 0 0,0 0 1 0 0,0-1 0 0 0,1 1 0 0 0,1 0 0 0 0,1 0-1 0 0,1 7-160 0 0,0 4-186 0 0,0 3-4639 0 0,0-11-843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39:35.366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6 203 11584 0 0,'0'-13'830'0'0,"0"12"-714"0"0,0 1 34 0 0,0 0 2 0 0,1 1-38 0 0,8 15-201 0 0,-7-14 118 0 0,0 1 0 0 0,-1-1-1 0 0,1 1 1 0 0,-1 0 0 0 0,0-1 0 0 0,1 1-1 0 0,-1 0 1 0 0,0 0-31 0 0,13 48 742 0 0,-8-33-188 0 0,-1-1-1 0 0,1 8-553 0 0,7 39 1149 0 0,-5-30-398 0 0,2 32-751 0 0,-8-51 79 0 0,-1-3-35 0 0,0 0-1 0 0,0 0 0 0 0,-1 1 0 0 0,-1 3-43 0 0,1 6 66 0 0,1-18-43 0 0,-1-1 1 0 0,0 0-1 0 0,0 1 0 0 0,0-1 1 0 0,0 0-1 0 0,-1 1 0 0 0,1 0-23 0 0,-1 1 28 0 0,1-5-32 0 0,0 1-1 0 0,0-1 0 0 0,0 0 0 0 0,0 1 1 0 0,0-1-1 0 0,0 0 0 0 0,-1 1 0 0 0,1-1 1 0 0,0 1-1 0 0,0-1 0 0 0,0 0 0 0 0,0 1 0 0 0,-1-1 1 0 0,1 0-1 0 0,0 0 0 0 0,0 1 0 0 0,-1-1 1 0 0,1 0-1 0 0,0 1 0 0 0,-1-1 0 0 0,1 0 1 0 0,0 0-1 0 0,-1 0 0 0 0,1 1 0 0 0,0-1 0 0 0,-1 0 1 0 0,1 0-1 0 0,0 0 0 0 0,-1 0 0 0 0,1 0 1 0 0,0 0-1 0 0,-1 0 0 0 0,1 0 0 0 0,-1 0 0 0 0,1 0 1 0 0,0 0-1 0 0,-1 0 0 0 0,1 0 0 0 0,-1 0 1 0 0,1 0 4 0 0,-1 0-35 0 0,0 0 0 0 0,1 0 0 0 0,-1 0 0 0 0,0 0 0 0 0,0-1 0 0 0,1 1 0 0 0,-1 0 0 0 0,0 0 0 0 0,1-1 1 0 0,-1 1-1 0 0,0 0 0 0 0,1-1 0 0 0,-1 1 0 0 0,1-1 0 0 0,-1 1 0 0 0,0-1 0 0 0,1 1 0 0 0,-1-1 0 0 0,1 1 0 0 0,0-1 1 0 0,-1 0 34 0 0,-2-7-466 0 0,0-1 0 0 0,1 0 1 0 0,0 0-1 0 0,1 0 0 0 0,0-3 466 0 0,-5-23-1345 0 0,2 12 380 0 0,1-1-1 0 0,0-14 966 0 0,0-7-211 0 0,2 41 195 0 0,-5-59 836 0 0,2-25-820 0 0,4 82 161 0 0,1-1 1 0 0,-1 0 0 0 0,1 1 0 0 0,1-1-1 0 0,-1 1 1 0 0,1 0 0 0 0,0-1-1 0 0,1 1 1 0 0,-1 0 0 0 0,1 0 0 0 0,2-2-162 0 0,-3 5 92 0 0,0 0 1 0 0,0 1 0 0 0,0-1 0 0 0,0 0-1 0 0,0 1 1 0 0,1-1 0 0 0,-1 1-1 0 0,1 0 1 0 0,0 0 0 0 0,0 0-1 0 0,0 0 1 0 0,0 0 0 0 0,0 1 0 0 0,0-1-1 0 0,0 1 1 0 0,0 0 0 0 0,1 0-1 0 0,-1 0 1 0 0,0 0 0 0 0,1 1-1 0 0,-1-1 1 0 0,4 1-93 0 0,-2 0 79 0 0,0 1-1 0 0,0-1 1 0 0,0 1 0 0 0,0 1-1 0 0,0-1 1 0 0,-1 1-1 0 0,1-1 1 0 0,0 2 0 0 0,-1-1-1 0 0,1 0 1 0 0,-1 1-1 0 0,0 0 1 0 0,1 0 0 0 0,-1 0-1 0 0,-1 0 1 0 0,1 1-1 0 0,0 0-78 0 0,1 1 86 0 0,-1 0-1 0 0,0 0 1 0 0,0 1-1 0 0,0-1 0 0 0,0 1 1 0 0,-1 0-1 0 0,0 0 1 0 0,0 0-1 0 0,-1 1 1 0 0,0-1-1 0 0,0 1 0 0 0,1 3-85 0 0,-1 0 83 0 0,-1 1-1 0 0,0 0 1 0 0,0-1-1 0 0,-1 1 0 0 0,0 0 1 0 0,-1-1-1 0 0,0 1 0 0 0,-1-1 1 0 0,0 1-1 0 0,0-1 0 0 0,-1 0 1 0 0,-1 1-1 0 0,0-2 0 0 0,0 1 1 0 0,-1 0-1 0 0,0-1 0 0 0,-1 2-82 0 0,-6 6 76 0 0,0 1-1 0 0,-1-2 0 0 0,-1 0 0 0 0,-1 0 0 0 0,0-1 0 0 0,-16 12-75 0 0,10-11 89 0 0,15-10-185 0 0,-1-1 0 0 0,1 0 0 0 0,-1 0 0 0 0,0 0 0 0 0,0-1 0 0 0,0 0 0 0 0,-1-1 0 0 0,1 0 0 0 0,-3 1 96 0 0,9-4-372 0 0,1 0-4 0 0,0 0-128 0 0,0 0-537 0 0,0 0-235 0 0,0 0-48 0 0,0 0-10 0 0</inkml:trace>
  <inkml:trace contextRef="#ctx0" brushRef="#br0" timeOffset="299.289">332 447 12480 0 0,'0'0'365'0'0,"0"0"-4"0"0,5 14 179 0 0,1-4 16 0 0,-5-8-446 0 0,0-1 0 0 0,-1 1-1 0 0,1 0 1 0 0,0 0 0 0 0,0 0-1 0 0,-1 0 1 0 0,1-1 0 0 0,-1 1-1 0 0,1 0 1 0 0,-1 0 0 0 0,0 1-110 0 0,6 63 2406 0 0,-6 5-1490 0 0,3-54-1274 0 0,0-14-3314 0 0,-3-2 2067 0 0,1-1-4071 0 0</inkml:trace>
  <inkml:trace contextRef="#ctx0" brushRef="#br0" timeOffset="611.895">344 380 13648 0 0,'-11'-22'933'0'0,"10"18"-825"0"0,0 1 1 0 0,-1-1-1 0 0,0 1 0 0 0,0 0 1 0 0,0-1-1 0 0,0 1 0 0 0,0 0 1 0 0,-1 0-109 0 0,3 3 24 0 0,0-1 1 0 0,-1 1 0 0 0,1 0 0 0 0,0 0 0 0 0,0-1 0 0 0,0 1 0 0 0,-1 0 0 0 0,1 0 0 0 0,0-1 0 0 0,0 1 0 0 0,0 0-1 0 0,0-1 1 0 0,0 1 0 0 0,-1 0 0 0 0,1-1 0 0 0,0 1 0 0 0,0 0 0 0 0,0-1 0 0 0,0 1 0 0 0,0 0 0 0 0,0-1 0 0 0,0 1 0 0 0,0 0-1 0 0,0 0 1 0 0,0-1 0 0 0,1 1 0 0 0,-1 0 0 0 0,0-1 0 0 0,0 1 0 0 0,0 0 0 0 0,0-1 0 0 0,0 1 0 0 0,0 0 0 0 0,1 0-1 0 0,-1-1 1 0 0,0 1 0 0 0,0 0 0 0 0,1 0 0 0 0,-1-1 0 0 0,0 1 0 0 0,0 0 0 0 0,1 0 0 0 0,-1 0 0 0 0,0-1 0 0 0,0 1-1 0 0,1 0 1 0 0,-1 0 0 0 0,0 0 0 0 0,1 0 0 0 0,-1 0 0 0 0,0 0 0 0 0,1 0 0 0 0,-1 0 0 0 0,0 0-25 0 0,21-6-618 0 0,-18 6 441 0 0,16-6-4564 0 0,-10 2-108 0 0</inkml:trace>
  <inkml:trace contextRef="#ctx0" brushRef="#br0" timeOffset="830.04">621 80 12152 0 0,'0'0'356'0'0,"-1"0"-7"0"0,0 0-265 0 0,-1-1 0 0 0,1 1 0 0 0,-1-1 1 0 0,1 1-1 0 0,-1 0 0 0 0,1 0 0 0 0,-1 0 0 0 0,1 0 0 0 0,-1 0 0 0 0,1 0 1 0 0,-1 0-1 0 0,1 1 0 0 0,-1-1 0 0 0,1 0 0 0 0,-1 1 0 0 0,1-1 0 0 0,0 1 1 0 0,-1 0-1 0 0,0 0-84 0 0,-20 16 883 0 0,22-16-857 0 0,-11 9 44 0 0,1 1-1 0 0,1 0 1 0 0,0 1 0 0 0,0 0 0 0 0,1 0 0 0 0,1 1 0 0 0,0 0-1 0 0,1 0 1 0 0,0 1 0 0 0,1-1 0 0 0,1 1 0 0 0,0 1-1 0 0,1-1 1 0 0,-1 7-70 0 0,4-12 35 0 0,-1-1 0 0 0,1 1 0 0 0,1 0 0 0 0,-1-1 0 0 0,1 1 0 0 0,1 1-35 0 0,14 53 40 0 0,-8-34-38 0 0,1 1 165 0 0,1 0-1 0 0,5 8-166 0 0,-5-14 163 0 0,0 1 0 0 0,-2 0-1 0 0,2 17-162 0 0,-9-37 15 0 0,-1 1-1 0 0,1-1 0 0 0,-2 1 0 0 0,1-1 0 0 0,-1 1 0 0 0,1 0 1 0 0,-2-1-1 0 0,1 1 0 0 0,-2 2-14 0 0,-7 13-4805 0 0,-2-10-661 0 0</inkml:trace>
  <inkml:trace contextRef="#ctx0" brushRef="#br0" timeOffset="831.04">487 510 11408 0 0,'6'-8'320'0'0,"4"3"72"0"0,2-1-312 0 0,-3 1-80 0 0,4-1 0 0 0,3 1 0 0 0,2-1 0 0 0,1 0 80 0 0,0-2-80 0 0,0 0 80 0 0,-1 0-80 0 0,1-1-96 0 0,-1 1 16 0 0,-2-3-3184 0 0,1 2-632 0 0</inkml:trace>
  <inkml:trace contextRef="#ctx0" brushRef="#br0" timeOffset="1083.033">840 25 12840 0 0,'-3'0'69'0'0,"0"0"0"0"0,0 1 0 0 0,0-1 0 0 0,0 1 1 0 0,0-1-1 0 0,0 1 0 0 0,0 0 0 0 0,0 0 0 0 0,0 0 1 0 0,0 1-1 0 0,1-1 0 0 0,-1 1 0 0 0,0 0 0 0 0,1-1 1 0 0,-1 1-1 0 0,1 0 0 0 0,0 0 0 0 0,0 1 0 0 0,0-1 1 0 0,0 0-1 0 0,-1 3-69 0 0,-6 7 304 0 0,0 0 0 0 0,2 1 0 0 0,-1 0 0 0 0,2 0-1 0 0,0 1 1 0 0,0 0 0 0 0,-3 13-304 0 0,3-2 309 0 0,0 0 0 0 0,2 1 0 0 0,0-1-1 0 0,2 4-308 0 0,1-2 295 0 0,2 0 0 0 0,1 5-295 0 0,0 2 200 0 0,1-13-91 0 0,0 0-1 0 0,2 0 1 0 0,0 0 0 0 0,2 3-109 0 0,1 3 58 0 0,3 11 201 0 0,0-2-835 0 0,-5-12-4471 0 0,-3-16-783 0 0</inkml:trace>
  <inkml:trace contextRef="#ctx0" brushRef="#br0" timeOffset="1878.902">641 449 13592 0 0,'-1'0'55'0'0,"1"-1"1"0"0,0 1 0 0 0,0 0 0 0 0,0-1 0 0 0,0 1-1 0 0,-1-1 1 0 0,1 1 0 0 0,0-1 0 0 0,0 1 0 0 0,0-1-1 0 0,0 1 1 0 0,0-1 0 0 0,0 1 0 0 0,0-1 0 0 0,1 1-1 0 0,-1-1 1 0 0,0 1 0 0 0,0-1 0 0 0,0 1 0 0 0,0 0-1 0 0,1-1 1 0 0,-1 1 0 0 0,0-1 0 0 0,0 1 0 0 0,1-1-56 0 0,10-11 229 0 0,-5 8-281 0 0,-1 1-1 0 0,1-1 1 0 0,0 1-1 0 0,2-1 53 0 0,69-31 642 0 0,-51 23-369 0 0,-18 8-217 0 0,-1 1 1 0 0,1 0-1 0 0,-1 0 0 0 0,3 0-56 0 0,-2 1 12 0 0,0 1-1 0 0,0 0 0 0 0,0 0 1 0 0,1 0-1 0 0,-1 1 0 0 0,0 0 1 0 0,0 1-1 0 0,0 0 0 0 0,0 0 1 0 0,0 1-1 0 0,0 0 0 0 0,0 0 0 0 0,-1 1 1 0 0,1 0-1 0 0,-1 0 0 0 0,2 2-10 0 0,6 8-1 0 0,-12-10 9 0 0,0 0 0 0 0,0-1 0 0 0,0 2 0 0 0,0-1 1 0 0,0 0-1 0 0,-1 1 0 0 0,1-1 0 0 0,-1 1 1 0 0,0-1-1 0 0,0 1 0 0 0,0 0 0 0 0,-1 0 1 0 0,1 0-1 0 0,-1 0 0 0 0,0 1-9 0 0,-7 27 208 0 0,6-31-192 0 0,0 0-1 0 0,0 0 1 0 0,-1 0-1 0 0,1 0 1 0 0,0 0-1 0 0,-1 0 1 0 0,1 0-1 0 0,-1 0 1 0 0,1 0-1 0 0,-1 0 1 0 0,0 0-1 0 0,1 0 1 0 0,-1-1-1 0 0,0 1 1 0 0,0 0-1 0 0,0 0 1 0 0,0 0-16 0 0,-15 9 205 0 0,15-9-130 0 0,1-3-98 0 0,-1 0 1 0 0,1 0-1 0 0,-1 0 0 0 0,1 0 1 0 0,-1 0-1 0 0,0 0 0 0 0,1 0 0 0 0,-2-1 23 0 0,1 2-41 0 0,1-1 0 0 0,-1 1 0 0 0,0-1-1 0 0,1 1 1 0 0,-1-1 0 0 0,1 1 0 0 0,-1-1 0 0 0,1 0-1 0 0,0 1 1 0 0,0-1 0 0 0,0 0 0 0 0,0 1-1 0 0,0-1 1 0 0,0 1 0 0 0,0-1 0 0 0,0 0-1 0 0,0 1 1 0 0,1-2 41 0 0,14-34-1692 0 0,11-18 1692 0 0,-18 42-139 0 0,0-1 0 0 0,1 1 0 0 0,0 0-1 0 0,1 1 1 0 0,4-4 139 0 0,10-11-126 0 0,11-11 58 0 0,-19 23 31 0 0,-11 10 34 0 0,-1 0 0 0 0,1 1 0 0 0,0 0 0 0 0,0 0 0 0 0,2 0 3 0 0,-6 3 65 0 0,-1 1 35 0 0,0 0 11 0 0,0 0 14 0 0,0 0 55 0 0,0 2-115 0 0,0 0 1 0 0,0-1 0 0 0,0 1-1 0 0,0 0 1 0 0,0-1-1 0 0,0 1 1 0 0,-1 0-1 0 0,1-1 1 0 0,-1 1-1 0 0,1 0 1 0 0,-1-1-1 0 0,1 1-65 0 0,-1-2 11 0 0,-21 59 1011 0 0,-19 33-1022 0 0,24-54 204 0 0,11-27-161 0 0,4-8-33 0 0,1-1-1 0 0,0 1 1 0 0,0 0-1 0 0,0-1 1 0 0,0 1-1 0 0,0 0 1 0 0,0 0-1 0 0,0 0 1 0 0,1-1-1 0 0,-1 4-9 0 0,1-5 6 0 0,0-1-1 0 0,0 1-1 0 0,-1 0 0 0 0,1 0 1 0 0,0 0-1 0 0,0 0 1 0 0,0 0-1 0 0,0-1 0 0 0,0 1 1 0 0,0 0-1 0 0,0 0 1 0 0,0 0-1 0 0,0 0 0 0 0,0 0 1 0 0,0 0-1 0 0,1 0 1 0 0,-1-1-1 0 0,0 1 0 0 0,1 0 1 0 0,-1 0-1 0 0,0 0 1 0 0,1-1-1 0 0,-1 1 0 0 0,1 0 1 0 0,-1 0-1 0 0,1-1 1 0 0,0 1-1 0 0,-1-1 0 0 0,1 1-3 0 0,0 0 8 0 0,0-1 0 0 0,0 1 0 0 0,0-1 0 0 0,0 0 0 0 0,0 1 1 0 0,0-1-1 0 0,0 0 0 0 0,0 0 0 0 0,0 0 0 0 0,0 1 1 0 0,0-1-1 0 0,1 0 0 0 0,-1-1 0 0 0,0 1 0 0 0,0 0 1 0 0,0 0-1 0 0,0 0 0 0 0,0-1 0 0 0,0 1 0 0 0,0 0 1 0 0,0-1-1 0 0,0 1 0 0 0,0-1 0 0 0,0 1 0 0 0,0-1 0 0 0,0 0-9 0 0,23-17 237 0 0,-20 13-210 0 0,0 1-1 0 0,1-1 1 0 0,-1 0-1 0 0,-1 0 1 0 0,1-1-1 0 0,-1 1 1 0 0,0-1-1 0 0,0 0 1 0 0,-1 1-1 0 0,1-1 1 0 0,-1 0-1 0 0,-1-1 0 0 0,2-4-26 0 0,4-12 12 0 0,-5 17-3 0 0,0 1 0 0 0,0-1-1 0 0,-1 0 1 0 0,0 0 0 0 0,0 1-1 0 0,0-4-8 0 0,-1 9 3 0 0,0-1 0 0 0,0 1-1 0 0,0 0 1 0 0,0 0 0 0 0,0-1-1 0 0,0 1 1 0 0,0 0-1 0 0,0 0 1 0 0,0-1 0 0 0,0 1-1 0 0,0 0 1 0 0,0-1-1 0 0,0 1 1 0 0,0 0 0 0 0,0 0-1 0 0,0-1 1 0 0,0 1 0 0 0,0 0-1 0 0,0 0 1 0 0,0-1-1 0 0,1 1 1 0 0,-1 0 0 0 0,0 0-1 0 0,0 0 1 0 0,0-1-1 0 0,0 1 1 0 0,1 0 0 0 0,-1 0-1 0 0,0-1-2 0 0,5 7 229 0 0,1 13-27 0 0,-3-7-145 0 0,0 0 1 0 0,1 0-1 0 0,0 0 0 0 0,4 6-57 0 0,-6-15-90 0 0,-1 0 0 0 0,1-1 0 0 0,-1 1 0 0 0,1-1 0 0 0,0 0 0 0 0,0 1 0 0 0,0-1 0 0 0,0 0 0 0 0,1 0 0 0 0,-1 0 0 0 0,0-1 0 0 0,1 1 0 0 0,-1-1 0 0 0,1 1 0 0 0,0-1 0 0 0,0 0 0 0 0,-1 0 0 0 0,1 0 0 0 0,0 0 0 0 0,0 0 0 0 0,0-1 0 0 0,0 1 0 0 0,0-1 0 0 0,0 0 0 0 0,0 0 0 0 0,0 0 0 0 0,1 0 90 0 0,6-2-5713 0 0</inkml:trace>
  <inkml:trace contextRef="#ctx0" brushRef="#br0" timeOffset="2130.903">1460 161 13536 0 0,'0'0'306'0'0,"0"0"46"0"0,-10 8 458 0 0,-4 0-799 0 0,11-7 22 0 0,0 0 0 0 0,0 1 0 0 0,1-1 0 0 0,-1 1 0 0 0,1-1 0 0 0,0 1 0 0 0,-1 0 0 0 0,1 0 0 0 0,0 0 0 0 0,-2 2-33 0 0,-18 24 778 0 0,14-20-527 0 0,1 1 0 0 0,0 0 0 0 0,1 0 0 0 0,0 1 0 0 0,0-1 0 0 0,-3 11-251 0 0,7-14 72 0 0,-1 0-1 0 0,2 0 1 0 0,-1 0 0 0 0,1 1-1 0 0,0-1 1 0 0,0 0 0 0 0,1 1 0 0 0,-1 1-72 0 0,2-5 12 0 0,-1 0 1 0 0,0 0-1 0 0,1 0 0 0 0,-1-1 1 0 0,1 1-1 0 0,0 0 1 0 0,0 0-1 0 0,0 0 0 0 0,0 0 1 0 0,1-1-1 0 0,-1 1 1 0 0,1 0-1 0 0,0-1 0 0 0,0 0 1 0 0,-1 1-1 0 0,1-1 1 0 0,1 0-1 0 0,0 1-12 0 0,1 1 23 0 0,1-1 0 0 0,0 0 0 0 0,0 0 0 0 0,0 0 0 0 0,0 0 0 0 0,1-1 1 0 0,-1 0-1 0 0,1 0 0 0 0,-1 0 0 0 0,1-1 0 0 0,0 0 0 0 0,0 0 0 0 0,-1 0 0 0 0,1-1 0 0 0,0 1 0 0 0,0-2 0 0 0,0 1 0 0 0,0-1 0 0 0,0 1 0 0 0,5-3-23 0 0,-2 0-322 0 0,0 0-1 0 0,0 0 1 0 0,0-1-1 0 0,0 0 1 0 0,-1-1-1 0 0,1 0 1 0 0,-1 0 0 0 0,-1-1 322 0 0,7-5-5924 0 0</inkml:trace>
  <inkml:trace contextRef="#ctx0" brushRef="#br0" timeOffset="2413.852">1623 76 13616 0 0,'0'0'398'0'0,"0"0"-3"0"0,0 2-252 0 0,-1 30-110 0 0,0-19 63 0 0,0 1 0 0 0,1-1 0 0 0,1 0 0 0 0,1 7-96 0 0,5 24 405 0 0,-1-9 387 0 0,1 0 0 0 0,1 0 0 0 0,7 13-792 0 0,-10-25 338 0 0,-5-21-319 0 0,0 1-1 0 0,0 0 1 0 0,1 0-1 0 0,0 0 1 0 0,-1 0-1 0 0,1 0 1 0 0,0-1-1 0 0,0 1 1 0 0,1 0 0 0 0,-1-1-1 0 0,0 1 1 0 0,1-1-1 0 0,0 1 1 0 0,-1-1-1 0 0,1 0 1 0 0,1 1-19 0 0,-3-2-7 0 0,0-1 0 0 0,0 0 0 0 0,1 0 0 0 0,-1 0 0 0 0,0 1 0 0 0,0-1 0 0 0,0 0 0 0 0,1 0 0 0 0,-1 0 0 0 0,0 0 0 0 0,0 1 0 0 0,0-1 1 0 0,1 0-1 0 0,-1 0 0 0 0,0 0 0 0 0,0 0 0 0 0,1 0 0 0 0,-1 0 0 0 0,0 0 0 0 0,0 0 0 0 0,1 0 0 0 0,-1 0 0 0 0,0 0 0 0 0,0 0 0 0 0,1 0 0 0 0,-1 0 0 0 0,0 0 0 0 0,0 0 0 0 0,1 0 1 0 0,-1 0-1 0 0,0 0 0 0 0,0 0 0 0 0,1 0 0 0 0,-1 0 0 0 0,0-1 0 0 0,0 1 0 0 0,1 0 0 0 0,-1 0 0 0 0,0 0 0 0 0,0 0 0 0 0,0 0 0 0 0,0-1 0 0 0,1 1 0 0 0,-1 0 0 0 0,0 0 0 0 0,0 0 1 0 0,0-1-1 0 0,0 1 0 0 0,0 0 0 0 0,1-1 7 0 0,4-14-714 0 0,-3 10 409 0 0,6-17-749 0 0,-1-1-1 0 0,0 0 0 0 0,-2 0 0 0 0,2-15 1055 0 0,-5 26-216 0 0,-1 10 188 0 0,0-1 0 0 0,0 0 1 0 0,0 1-1 0 0,0 0 1 0 0,0-1-1 0 0,0 1 1 0 0,1-1-1 0 0,-1 1 1 0 0,1 0 27 0 0,8-15 16 0 0,-9 16 3 0 0,-1 0 1 0 0,1 0 0 0 0,-1 0 0 0 0,1 0 0 0 0,0 1-1 0 0,-1-1 1 0 0,1 0 0 0 0,0 0 0 0 0,0 1 0 0 0,-1-1 0 0 0,1 0-1 0 0,0 1 1 0 0,0-1 0 0 0,0 1 0 0 0,0-1 0 0 0,0 1-1 0 0,0 0 1 0 0,0-1-20 0 0,2 0 145 0 0,-1 1 75 0 0,0 0-1 0 0,-1 1 1 0 0,1-1-1 0 0,0 1 1 0 0,-1-1-1 0 0,1 1 1 0 0,0 0 0 0 0,-1-1-1 0 0,1 1 1 0 0,0 1-220 0 0,-1-1 75 0 0,4 3 251 0 0,0 0 0 0 0,0 1 0 0 0,0 0 0 0 0,0 0 0 0 0,-1 0 0 0 0,0 1 1 0 0,0-1-1 0 0,-1 1 0 0 0,1 0 0 0 0,-1 0 0 0 0,0 1-326 0 0,6 9 319 0 0,-2-2-137 0 0,-6-11-167 0 0,1 0-1 0 0,-1 0 1 0 0,1-1-1 0 0,0 1 1 0 0,-1 0 0 0 0,1-1-1 0 0,0 0 1 0 0,0 1 0 0 0,1-1-1 0 0,-1 0 1 0 0,2 1-15 0 0,-3-2-57 0 0,0 0 0 0 0,1 0-1 0 0,0 0 1 0 0,-1 0 0 0 0,1-1 0 0 0,0 1 0 0 0,-1 0 0 0 0,1-1 0 0 0,0 0 57 0 0,11 1-5058 0 0,-4-3-871 0 0</inkml:trace>
  <inkml:trace contextRef="#ctx0" brushRef="#br0" timeOffset="3037.388">2097 1 14480 0 0,'0'0'19'0'0,"0"0"1"0"0,0 0 0 0 0,0 0 0 0 0,0 0 0 0 0,0 0 0 0 0,-1 0 0 0 0,1 1 0 0 0,0-1 0 0 0,0 0 0 0 0,0 0 0 0 0,0 0 0 0 0,0 0 0 0 0,0 0 0 0 0,0 0 0 0 0,0 0-1 0 0,0 0 1 0 0,0 0 0 0 0,0 1 0 0 0,0-1 0 0 0,0 0 0 0 0,0 0 0 0 0,0 0 0 0 0,0 0 0 0 0,0 0 0 0 0,0 0 0 0 0,1 0 0 0 0,-1 0 0 0 0,0 0 0 0 0,0 1-1 0 0,0-1 1 0 0,0 0 0 0 0,0 0 0 0 0,0 0 0 0 0,0 0 0 0 0,0 0 0 0 0,0 0 0 0 0,0 0 0 0 0,0 0 0 0 0,0 0 0 0 0,0 0 0 0 0,1 0 0 0 0,-1 0 0 0 0,0 0-1 0 0,0 0 1 0 0,0 0 0 0 0,0 0 0 0 0,0 0 0 0 0,0 1 0 0 0,0-1 0 0 0,0 0 0 0 0,0 0 0 0 0,1 0 0 0 0,-1 0 0 0 0,0 0 0 0 0,0 0 0 0 0,0-1 0 0 0,0 1-20 0 0,-5 10 442 0 0,-9 35-351 0 0,6-24 24 0 0,-1 2 40 0 0,6-16-58 0 0,0 0 0 0 0,1 0 0 0 0,-1 0 0 0 0,2 1-97 0 0,-2 7 179 0 0,0 0-1 0 0,2 0 1 0 0,0 0-1 0 0,0 1 1 0 0,2-1-1 0 0,0 8-178 0 0,0-20 5 0 0,0-1 0 0 0,1 1 0 0 0,-1 0-1 0 0,0 0 1 0 0,1 0 0 0 0,-1-1 0 0 0,1 1 0 0 0,0-1-1 0 0,0 1 1 0 0,0-1 0 0 0,0 0 0 0 0,1 0 0 0 0,-1 0-1 0 0,0 0 1 0 0,1 0 0 0 0,0 0 0 0 0,-1-1 0 0 0,1 1 0 0 0,0-1-1 0 0,0 0 1 0 0,0 0 0 0 0,0 0 0 0 0,0 0-5 0 0,-2 0-5 0 0,0-1 0 0 0,-1 0 0 0 0,1 0 0 0 0,-1 0 0 0 0,1 1 0 0 0,0-1 0 0 0,-1 0 0 0 0,1 0 0 0 0,-1 0 0 0 0,1 0 0 0 0,0 0 0 0 0,-1 0 0 0 0,1 0 0 0 0,-1 0 0 0 0,1 0 0 0 0,0-1 0 0 0,-1 1 0 0 0,1 0 0 0 0,-1 0 0 0 0,1 0 0 0 0,-1-1 0 0 0,1 1 0 0 0,-1 0 0 0 0,1-1 5 0 0,2 0-27 0 0,0-1-10 0 0,1 1-1 0 0,0 0 1 0 0,0-1-1 0 0,0 0 1 0 0,-1 0-1 0 0,1 0 1 0 0,-1 0 0 0 0,0-1-1 0 0,1 1 1 0 0,-1-1-1 0 0,0 0 1 0 0,0 0-1 0 0,-1 0 1 0 0,1 0-1 0 0,-1-1 1 0 0,3-2 37 0 0,1-7-214 0 0,1 0-1 0 0,-2 0 1 0 0,1-1 0 0 0,-1-3 214 0 0,10-24-345 0 0,-7 19 151 0 0,-7 17 147 0 0,1 0-1 0 0,-1 0 0 0 0,1 1 1 0 0,0-1-1 0 0,1 0 48 0 0,4-8-74 0 0,-4 6 76 0 0,0 2-1 0 0,1-1 0 0 0,0 0 1 0 0,0 1-1 0 0,0-1 0 0 0,2 0-1 0 0,-5 5 28 0 0,0 0 0 0 0,0-1 0 0 0,1 1-1 0 0,-1 0 1 0 0,1 1 0 0 0,-1-1-1 0 0,1 0 1 0 0,0 0 0 0 0,-1 1-1 0 0,1-1 1 0 0,-1 0 0 0 0,1 1-1 0 0,0 0 1 0 0,0-1 0 0 0,-1 1 0 0 0,1 0-1 0 0,0 0 1 0 0,0 0 0 0 0,-1 0-1 0 0,1 0 1 0 0,0 1 0 0 0,-1-1-1 0 0,1 0 1 0 0,0 1 0 0 0,-1-1-1 0 0,2 1-27 0 0,6 4 136 0 0,0 0-1 0 0,0 0 0 0 0,0 1 1 0 0,-1 0-1 0 0,0 0 0 0 0,0 1 0 0 0,-1 0 1 0 0,0 0-1 0 0,0 1 0 0 0,0 0 0 0 0,2 4-135 0 0,6 5 246 0 0,-13-14-190 0 0,1 0 0 0 0,0 0 1 0 0,-1 0-1 0 0,1 0 1 0 0,-1 1-1 0 0,0-1 0 0 0,1 3-56 0 0,0 0 98 0 0,0 0 0 0 0,0-1 0 0 0,0 1 0 0 0,1-1 0 0 0,0 0-98 0 0,11 18 261 0 0,-14-21-208 0 0,0 1-1 0 0,0-1 1 0 0,-1 1-1 0 0,1 0 1 0 0,-1 0-1 0 0,1-1 1 0 0,-1 1 0 0 0,0 0-1 0 0,0 0 1 0 0,-1 2-53 0 0,1 1 165 0 0,0-6-156 0 0,0 0 0 0 0,0 0 0 0 0,0 1 1 0 0,0-1-1 0 0,0 0 0 0 0,0 0 0 0 0,0 1 0 0 0,0-1 1 0 0,0 0-1 0 0,0 0 0 0 0,0 0 0 0 0,0 1 0 0 0,0-1 1 0 0,0 0-1 0 0,0 0 0 0 0,0 0 0 0 0,0 1 0 0 0,-1-1 1 0 0,1 0-1 0 0,0 0 0 0 0,0 0 0 0 0,0 0 0 0 0,0 1 1 0 0,-1-1-1 0 0,1 0 0 0 0,0 0 0 0 0,0 0 0 0 0,0 0 1 0 0,0 0-1 0 0,-1 0 0 0 0,1 0 0 0 0,0 1 0 0 0,0-1 0 0 0,0 0 1 0 0,-1 0-1 0 0,1 0 0 0 0,0 0 0 0 0,0 0 0 0 0,-1 0 1 0 0,1 0-1 0 0,0 0 0 0 0,0 0 0 0 0,0 0 0 0 0,-1 0 1 0 0,1 0-1 0 0,0 0 0 0 0,0 0 0 0 0,0 0 0 0 0,-1-1 1 0 0,1 1-1 0 0,0 0 0 0 0,0 0 0 0 0,0 0 0 0 0,-1 0 1 0 0,1 0-1 0 0,0 0 0 0 0,0-1 0 0 0,0 1 0 0 0,0 0-9 0 0,-10-7 131 0 0,8 3-90 0 0,1-1-1 0 0,-1 1 1 0 0,1-1-1 0 0,0 1 1 0 0,1-1-1 0 0,-1 1 1 0 0,1-3-41 0 0,-5-18 69 0 0,5 22-63 0 0,-1 0 0 0 0,1 0 0 0 0,0 0 0 0 0,-1-1-1 0 0,1 1 1 0 0,1 0 0 0 0,-1 0 0 0 0,0 0 0 0 0,1-1-1 0 0,0 1 1 0 0,-1 0 0 0 0,2-3-6 0 0,4-19-78 0 0,-6 20 61 0 0,1-1 0 0 0,1 0 0 0 0,-1 1 0 0 0,1-1 0 0 0,0 1 0 0 0,0-1 0 0 0,0 1 0 0 0,1 0 0 0 0,0 0 0 0 0,0 0 0 0 0,0 0 0 0 0,1 0 0 0 0,-1 1 0 0 0,1-1 0 0 0,0 1 0 0 0,1 0-1 0 0,-1 0 1 0 0,1 1 0 0 0,0-1 17 0 0,-4 4-8 0 0,1 0-1 0 0,-1 0 0 0 0,1 0 0 0 0,0 0 1 0 0,-1 1-1 0 0,1-1 0 0 0,-1 0 0 0 0,1 1 1 0 0,0-1-1 0 0,-1 1 0 0 0,1 0 9 0 0,2 0-21 0 0,2 1 15 0 0,0 0 0 0 0,0 1 0 0 0,0-1 0 0 0,0 1 0 0 0,0 1 0 0 0,-1-1-1 0 0,0 1 1 0 0,1 0 0 0 0,-2 0 0 0 0,1 0 0 0 0,0 1 0 0 0,-1-1 0 0 0,1 2 6 0 0,3 3-52 0 0,-1 1 1 0 0,0-1-1 0 0,-1 2 0 0 0,0-1 0 0 0,-1 0 1 0 0,4 9 51 0 0,-5-9-561 0 0,-1 1 0 0 0,0-1 0 0 0,1 7 561 0 0,0 10-6594 0 0</inkml:trace>
  <inkml:trace contextRef="#ctx0" brushRef="#br0" timeOffset="3450.968">1380 1010 13760 0 0,'0'-1'33'0'0,"0"1"0"0"0,1-1 0 0 0,-1 1 0 0 0,0-1 1 0 0,1 1-1 0 0,-1-1 0 0 0,0 1 0 0 0,0-1 0 0 0,1 0 1 0 0,-1 1-1 0 0,0-1 0 0 0,0 1 0 0 0,0-1 1 0 0,0 0-1 0 0,0 1 0 0 0,0-1 0 0 0,0 1 0 0 0,0-1 1 0 0,0 0-1 0 0,0 1 0 0 0,0-1 0 0 0,0 1 0 0 0,-1-1 1 0 0,1 0-34 0 0,-2-13 795 0 0,2 13-307 0 0,0 1 148 0 0,0 0 31 0 0,-4 3 765 0 0,2 3-1249 0 0,1-1 0 0 0,1 0-1 0 0,-1 1 1 0 0,1-1-1 0 0,0 0 1 0 0,0 1-1 0 0,1-1 1 0 0,-1 0-1 0 0,1 1 1 0 0,1 2-183 0 0,2 26 636 0 0,-2 8-24 0 0,2 0 1 0 0,4 17-613 0 0,-4-33 88 0 0,2 12-5 0 0,2 0-1 0 0,5 16-82 0 0,-12-51 3 0 0,0 0 0 0 0,-1 0 0 0 0,1 0 0 0 0,-1 0 0 0 0,0 0 0 0 0,0 0 0 0 0,0 0 0 0 0,0 2-3 0 0,-1 8-225 0 0,1-12 160 0 0,0-1 1 0 0,0 1-1 0 0,0-1 1 0 0,0 1-1 0 0,0-1 1 0 0,0 1-1 0 0,0-1 0 0 0,0 1 1 0 0,0 0-1 0 0,0-1 1 0 0,0 1-1 0 0,0-1 1 0 0,1 1-1 0 0,-1-1 1 0 0,0 1-1 0 0,0-1 0 0 0,1 1 1 0 0,-1-1-1 0 0,0 0 1 0 0,1 1-1 0 0,-1-1 1 0 0,0 1-1 0 0,1-1 0 0 0,-1 0 1 0 0,1 1-1 0 0,-1-1 1 0 0,0 0-1 0 0,1 1 1 0 0,-1-1-1 0 0,1 0 1 0 0,-1 0-1 0 0,1 1 0 0 0,-1-1 1 0 0,1 0-1 0 0,-1 0 1 0 0,1 0-1 0 0,-1 0 1 0 0,1 0-1 0 0,0 0 0 0 0,-1 0 65 0 0,2 0-306 0 0,-1 0 0 0 0,1 0-1 0 0,0-1 1 0 0,-1 1 0 0 0,1-1-1 0 0,-1 1 1 0 0,1-1 0 0 0,-1 0-1 0 0,1 1 1 0 0,-1-1 0 0 0,1 0-1 0 0,-1 0 1 0 0,0 0 306 0 0,12-12-1981 0 0</inkml:trace>
  <inkml:trace contextRef="#ctx0" brushRef="#br0" timeOffset="3752.37">1592 1162 11072 0 0,'0'-2'59'0'0,"0"0"-2"0"0,0 1-1 0 0,0-1 1 0 0,0 1 0 0 0,0-1-1 0 0,1 0 1 0 0,-1 1 0 0 0,1-1-1 0 0,-1 1 1 0 0,1-1 0 0 0,-1 1-1 0 0,1 0 1 0 0,0-1 0 0 0,0 1-1 0 0,0 0 1 0 0,0-2-57 0 0,0 2 692 0 0,-1 1 239 0 0,0 0 42 0 0,0 0-46 0 0,9 20 935 0 0,0 7 67 0 0,9 18-1929 0 0,-11-28 283 0 0,0 4-66 0 0,-6-17-172 0 0,0 1 0 0 0,1-1 0 0 0,-1 1-1 0 0,1-1 1 0 0,0 0 0 0 0,1 0 0 0 0,1 3-45 0 0,-3-6-2 0 0,1 3 30 0 0,1 0-1 0 0,0-1 0 0 0,0 1 0 0 0,0-1 1 0 0,1 0-1 0 0,-1 0 0 0 0,3 2-27 0 0,-5-5 18 0 0,1 1-1 0 0,-1 0 1 0 0,1-1-1 0 0,-1 1 1 0 0,1-1-1 0 0,-1 0 1 0 0,1 1 0 0 0,-1-1-1 0 0,1 0 1 0 0,-1 0-1 0 0,1 0 1 0 0,-1 0-1 0 0,1 0 1 0 0,-1-1-1 0 0,1 1 1 0 0,-1 0 0 0 0,1-1-1 0 0,-1 1 1 0 0,1-1-1 0 0,-1 1 1 0 0,1-1-1 0 0,-1 0 1 0 0,0 1-1 0 0,1-1-17 0 0,2-2 41 0 0,0 0 0 0 0,0 0 0 0 0,0 0 0 0 0,-1 0-1 0 0,1-1 1 0 0,-1 1 0 0 0,0-1 0 0 0,0 0 0 0 0,0 0 0 0 0,0 0-1 0 0,-1 0 1 0 0,0-1 0 0 0,1 1 0 0 0,-2 0 0 0 0,2-4-41 0 0,1-2 51 0 0,-2 7-24 0 0,-1-1 0 0 0,0 0 0 0 0,0 0 0 0 0,0 0 0 0 0,0-1 0 0 0,-1 1 0 0 0,0 0 0 0 0,0 0 0 0 0,0 0 0 0 0,0 0 0 0 0,0 0 0 0 0,-1-1 0 0 0,0 1 0 0 0,0 0 0 0 0,0 0 0 0 0,-1-1-27 0 0,-1-2 1 0 0,0 0 0 0 0,0 1 0 0 0,0-1-1 0 0,-1 1 1 0 0,0 0 0 0 0,0 0 0 0 0,-1 0-1 0 0,1 1 1 0 0,-2-1-1 0 0,3 3-78 0 0,-1 0 0 0 0,0 0 0 0 0,0 0 0 0 0,0 1 0 0 0,0-1 0 0 0,-1 1-1 0 0,1 0 1 0 0,0 0 0 0 0,-1 1 0 0 0,0-1 78 0 0,4 2-69 0 0,-1-1 1 0 0,1 1-1 0 0,-1-1 0 0 0,1 1 0 0 0,0 0 0 0 0,-1 0 0 0 0,1 0 1 0 0,-1-1-1 0 0,1 1 0 0 0,0 1 0 0 0,-1-1 0 0 0,1 0 0 0 0,-1 0 1 0 0,1 0-1 0 0,0 1 0 0 0,-1-1 0 0 0,1 1 0 0 0,0-1 0 0 0,-1 1 1 0 0,1-1-1 0 0,0 1 0 0 0,0 0 0 0 0,-1 0 0 0 0,1 0 0 0 0,0 0 0 0 0,0 0 1 0 0,0 0-1 0 0,0 0 0 0 0,0 0 0 0 0,0 0 0 0 0,1 0 0 0 0,-1 0 1 0 0,0 0-1 0 0,0 2 69 0 0,-11 7-3632 0 0,11-9-1941 0 0</inkml:trace>
  <inkml:trace contextRef="#ctx0" brushRef="#br0" timeOffset="4147.477">2003 984 13992 0 0,'7'-3'104'0'0,"-6"2"-47"0"0,0 0 0 0 0,1 0 0 0 0,-1 0 0 0 0,0 1 0 0 0,0-1 0 0 0,0 0 0 0 0,0 0 0 0 0,0-1 0 0 0,0 1 0 0 0,0 0-57 0 0,3-9 728 0 0,-3 10-697 0 0,-1 0 0 0 0,0-1 0 0 0,0 1 0 0 0,1 0 0 0 0,-1 0 0 0 0,0-1 0 0 0,0 1 0 0 0,0 0 0 0 0,0-1 1 0 0,1 1-1 0 0,-1 0 0 0 0,0-1 0 0 0,0 1 0 0 0,0 0 0 0 0,0-1 0 0 0,0 1 0 0 0,0 0 0 0 0,0-1 0 0 0,0 1 0 0 0,0 0 0 0 0,0-1 0 0 0,0 1 0 0 0,0 0 0 0 0,0-1 0 0 0,0 1 0 0 0,0 0 0 0 0,0-1 0 0 0,0 1 0 0 0,0 0 0 0 0,-1-1 0 0 0,1 1 0 0 0,0 0 0 0 0,0-1 0 0 0,0 1 0 0 0,-1 0 0 0 0,1 0 0 0 0,0-1 0 0 0,0 1 0 0 0,0 0 0 0 0,-1 0 0 0 0,1-1 0 0 0,0 1 1 0 0,-1 0-1 0 0,1 0 0 0 0,0 0 0 0 0,-1 0 0 0 0,1-1 0 0 0,0 1 0 0 0,-1 0 0 0 0,1 0 0 0 0,0 0 0 0 0,-1 0 0 0 0,1 0 0 0 0,0 0 0 0 0,-1 0 0 0 0,1 0 0 0 0,0 0 0 0 0,-1 0 0 0 0,1 0 0 0 0,0 0 0 0 0,-1 0 0 0 0,1 0 0 0 0,0 0 0 0 0,-1 1 0 0 0,1-1-31 0 0,-20 5 1044 0 0,17-3-912 0 0,0-1-45 0 0,-1 0 0 0 0,1 1 0 0 0,0-1 0 0 0,0 1 1 0 0,0 0-1 0 0,0 0 0 0 0,0 0 0 0 0,0 0 0 0 0,1 1 0 0 0,-1-1 1 0 0,1 1-1 0 0,-1 0 0 0 0,1-1 0 0 0,0 1 0 0 0,0 0 1 0 0,0 0-1 0 0,0 2-87 0 0,-4 11 142 0 0,-4 9 102 0 0,8-17-199 0 0,0 0 0 0 0,0 0-1 0 0,-1-1 1 0 0,-3 5-45 0 0,1 0 59 0 0,5-11-53 0 0,0 0 0 0 0,-1 0 0 0 0,1 0 0 0 0,0-1 0 0 0,0 1 0 0 0,0 0-1 0 0,0 0 1 0 0,0 0 0 0 0,0 0 0 0 0,0-1 0 0 0,0 1 0 0 0,1 0 0 0 0,-1 0 0 0 0,0 0-6 0 0,1 6 50 0 0,-3 1-38 0 0,3-7-9 0 0,3 0-5 0 0,0 9 2 0 0,-5-8 0 0 0,1-2 0 0 0,0 1 0 0 0,0-1 0 0 0,0 1 0 0 0,0-1 0 0 0,-1 0 0 0 0,1 1 0 0 0,0-1 0 0 0,0 1 0 0 0,0-1 0 0 0,0 1 0 0 0,0-1 0 0 0,0 1 0 0 0,0-1 0 0 0,1 0 0 0 0,-1 1 0 0 0,0-1 0 0 0,0 1 0 0 0,0-1 0 0 0,0 1 0 0 0,0-1 0 0 0,1 0 0 0 0,-1 1 0 0 0,0-1 0 0 0,0 0 0 0 0,1 1 0 0 0,-1-1 0 0 0,1 2 0 0 0,15 16 0 0 0,14 12 320 0 0,-15-23-320 0 0,-14-6 0 0 0,1 1-1 0 0,-1-1 1 0 0,1 1-1 0 0,-1-1 1 0 0,1 1-1 0 0,-1-1 1 0 0,0 1-1 0 0,0 0 1 0 0,1 1 0 0 0,-2-3 2 0 0,1 1 0 0 0,-1 0 1 0 0,1 0-1 0 0,-1 0 0 0 0,1 0 0 0 0,-1-1 1 0 0,0 1-1 0 0,0 0 0 0 0,1 0 0 0 0,-1 0 0 0 0,0 0 1 0 0,0 0-1 0 0,0 0 0 0 0,0 0 0 0 0,0 0 1 0 0,0 0-1 0 0,0 0 0 0 0,0 0 0 0 0,-1-1 0 0 0,1 1 1 0 0,0 0-1 0 0,0 0 0 0 0,-1 0 0 0 0,1 0 0 0 0,-1 0 1 0 0,1 0-3 0 0,-4 4 60 0 0,-1 1 1 0 0,0-1 0 0 0,0 0 0 0 0,0 0-1 0 0,0 0 1 0 0,-1-1 0 0 0,0 0 0 0 0,0 0 0 0 0,0 0-1 0 0,0-1 1 0 0,-1 0 0 0 0,1 0 0 0 0,-1-1-1 0 0,-2 1-60 0 0,-16 6-192 0 0,19-7-112 0 0,-1 1 0 0 0,0-1 0 0 0,0 0 0 0 0,0-1 0 0 0,0 0 0 0 0,-3 1 304 0 0,9-2-674 0 0,1 0-717 0 0,-1-1-311 0 0,-4-1-66 0 0</inkml:trace>
  <inkml:trace contextRef="#ctx0" brushRef="#br0" timeOffset="4475.419">2225 852 17191 0 0,'3'-3'1120'0'0,"-4"2"-482"0"0,-8 5-332 0 0,5-2-293 0 0,1 0 1 0 0,0 0-1 0 0,-1 0 0 0 0,1 0 1 0 0,1 1-1 0 0,-2 0-13 0 0,-4 8 159 0 0,2-5-87 0 0,1 1 1 0 0,1 0 0 0 0,-1 1 0 0 0,1-1-1 0 0,0 1 1 0 0,-1 5-73 0 0,2-5 8 0 0,1-5-8 0 0,1 0 1 0 0,0 0-1 0 0,0 0 0 0 0,0 0 1 0 0,0 0-1 0 0,1 0 0 0 0,-1 0 1 0 0,1 0-1 0 0,0 0 0 0 0,0 0 0 0 0,0 0 1 0 0,0 0-1 0 0,1 0 0 0 0,-1 0 1 0 0,1 0-1 0 0,-1 0 0 0 0,2 2 0 0 0,-1-1 0 0 0,2 2 0 0 0,-1 0 0 0 0,1 0 0 0 0,-1 0 0 0 0,2-1 0 0 0,-1 1 0 0 0,1-1 0 0 0,0 0 0 0 0,0 0 0 0 0,0 0 0 0 0,3 2 0 0 0,15 8 94 0 0,-18-12-47 0 0,0-1-1 0 0,0 1 1 0 0,0 0-1 0 0,0 0 1 0 0,-1 0 0 0 0,1 1-47 0 0,-3-3 8 0 0,0 0 0 0 0,0 0 0 0 0,0 0 0 0 0,0-1 0 0 0,0 1 0 0 0,1 0-1 0 0,-1-1 1 0 0,0 1 0 0 0,0 0 0 0 0,0-1 0 0 0,0 0 0 0 0,1 1-8 0 0,8 4 273 0 0,-9-4-55 0 0,-1-1 6 0 0,0 0-8 0 0,0 1-168 0 0,0 1-1 0 0,0-1 0 0 0,-1 0 0 0 0,1 1 1 0 0,0-1-1 0 0,-1 0 0 0 0,1 1 1 0 0,-1-1-1 0 0,1 0 0 0 0,-1 0 0 0 0,0 1-47 0 0,-5 5 136 0 0,0-1-1 0 0,-1 1 0 0 0,1-2 0 0 0,-2 1 1 0 0,1-1-1 0 0,-1 0 0 0 0,-7 4-135 0 0,-16 7-3521 0 0,-16 4 3521 0 0,29-12-3267 0 0,-12 3-3619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38:56.843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11 389 11552 0 0,'-10'-12'854'0'0,"10"12"-614"0"0,0 0 74 0 0,0 0-272 0 0,0-1 0 0 0,0 1 1 0 0,0-1-1 0 0,0 1 0 0 0,0 0 1 0 0,0-1-1 0 0,0 1 1 0 0,0-1-1 0 0,0 1 0 0 0,0 0 1 0 0,0-1-1 0 0,0 1 1 0 0,0-1-1 0 0,1 1 0 0 0,-1 0 1 0 0,0-1-1 0 0,0 1 0 0 0,0-1 1 0 0,0 1-1 0 0,1 0 1 0 0,-1-1-1 0 0,0 1 0 0 0,0 0 1 0 0,1 0-1 0 0,-1-1-42 0 0,10-11 542 0 0,-7 9-311 0 0,32-35 1145 0 0,-16 18-733 0 0,1 1 1 0 0,18-13-644 0 0,3-3 512 0 0,16-14 678 0 0,17-7-1190 0 0,-17 17 482 0 0,-55 39-404 0 0,-2 0-6 0 0,2 0 13 0 0,3 4-57 0 0,-1 0-1 0 0,1 0 1 0 0,0 0 0 0 0,-1 1-1 0 0,0 0 1 0 0,0-1 0 0 0,0 1 0 0 0,-1 1-1 0 0,0-1 1 0 0,0 0 0 0 0,0 1-1 0 0,1 3-27 0 0,5 16 144 0 0,0-1 1 0 0,1 14-145 0 0,0 0 56 0 0,-8-34-62 0 0,1 7 14 0 0,0 0-1 0 0,1 0 1 0 0,1 0 0 0 0,-1 0 0 0 0,2-1 0 0 0,0 0-1 0 0,3 5-7 0 0,-7-13-325 0 0,-1 0-1 0 0,1-1 0 0 0,-1 1 0 0 0,1-1 0 0 0,0 1 0 0 0,-1-1 1 0 0,1 0-1 0 0,2 1 326 0 0,-4-2-1378 0 0</inkml:trace>
  <inkml:trace contextRef="#ctx0" brushRef="#br0" timeOffset="947.901">201 261 6072 0 0,'0'0'133'0'0,"0"0"23"0"0,0 0 12 0 0,0 0 29 0 0,0 0 97 0 0,0 0 39 0 0,0 0 10 0 0,0 0-2 0 0,10-13 1294 0 0,-8 10-1591 0 0,-1 2 124 0 0,0 0 1 0 0,0 0 0 0 0,0-1 0 0 0,0 1-1 0 0,0 0 1 0 0,-1-1 0 0 0,1 1-1 0 0,0 0 1 0 0,-1-1 0 0 0,0 1-1 0 0,1-1 1 0 0,-1 1 0 0 0,0 0 0 0 0,1-1-1 0 0,-1 1 1 0 0,0-1 0 0 0,0-1-169 0 0,9-16 1344 0 0,-7 7-696 0 0,-2 12-592 0 0,1-1 0 0 0,-1 0 0 0 0,0 0 0 0 0,0 1 0 0 0,0-1 0 0 0,1 0 0 0 0,-1 0 0 0 0,0 0 0 0 0,0 0 0 0 0,0 1 0 0 0,0-1 0 0 0,0 0 0 0 0,-1 0 0 0 0,1 0 0 0 0,0 1 0 0 0,0-1 0 0 0,0 0 0 0 0,-1 0 0 0 0,1 1 0 0 0,0-1 0 0 0,-1 0 0 0 0,1 0-56 0 0,-1 1 88 0 0,1 0 0 0 0,0 0-2 0 0,0 0-4 0 0,0 0-2 0 0,0 0 0 0 0,0 0 2 0 0,0 0 13 0 0,0 0 7 0 0,0 0 2 0 0,0 0 4 0 0,0 0 18 0 0,0 0 8 0 0,0 0 2 0 0,-1 0-110 0 0,1 1 0 0 0,-1 0 0 0 0,1 0 0 0 0,-1 0 0 0 0,1 0 0 0 0,-1 0 0 0 0,1 0 0 0 0,0 1-1 0 0,0-1 1 0 0,-1 0 0 0 0,1 0 0 0 0,0 0 0 0 0,0 0 0 0 0,0 1-26 0 0,0 1 5 0 0,-2 12 94 0 0,1 1-1 0 0,1-1 1 0 0,1 1 0 0 0,0 3-99 0 0,2 28-3 0 0,-6 146 291 0 0,0-73-170 0 0,-4 38 20 0 0,-17 155 244 0 0,12-25 186 0 0,11-168-384 0 0,0-1 28 0 0,-1-58-88 0 0,-4 58 38 0 0,4-89-127 0 0,2 1 0 0 0,3 20-35 0 0,-1 16 62 0 0,0 90 22 0 0,-2 106 180 0 0,-9-72-20 0 0,-2 95-29 0 0,7-28 142 0 0,1 30 411 0 0,5-85-601 0 0,-1-1-51 0 0,1-162-235 0 0,5 32 119 0 0,-4-51-842 0 0,1-7-4782 0 0,-1-8-1217 0 0</inkml:trace>
  <inkml:trace contextRef="#ctx0" brushRef="#br0" timeOffset="2410.334">98 3805 10280 0 0,'-52'2'1360'0'0,"51"-2"-1266"0"0,1 0 64 0 0,0 0 30 0 0,0 0 4 0 0,0 0-10 0 0,0 0-38 0 0,0 0-14 0 0,0 0-2 0 0,0 0-3 0 0,0 0-12 0 0,0 0-7 0 0,0 0-2 0 0,2 0 16 0 0,12 1 296 0 0,-1 1 1 0 0,1 0-1 0 0,4 2-416 0 0,6 1 316 0 0,7-1 21 0 0,-1-2 0 0 0,1 0 0 0 0,17-4-337 0 0,-2 2 236 0 0,65-4 140 0 0,24-8-376 0 0,50-3 381 0 0,315 2 513 0 0,-91 21-523 0 0,-394-8-382 0 0,136 10 143 0 0,-9 0 192 0 0,51-2-62 0 0,-69 0-80 0 0,49 0 118 0 0,-66-11 171 0 0,23-8-471 0 0,-78 8 91 0 0,20 3-91 0 0,-26 1 191 0 0,0-3 0 0 0,2-2-191 0 0,-1 1 147 0 0,-1 2 0 0 0,1 3-1 0 0,0 1 1 0 0,12 4-147 0 0,-57-7 0 0 0,31 5 46 0 0,-14-2-42 0 0,0-1-1 0 0,10 0-3 0 0,48 1-2 0 0,-40-1 68 0 0,29-1-66 0 0,193-14 936 0 0,-248 13-875 0 0,38-2 12 0 0,0-3 1 0 0,11-3-74 0 0,23-3 145 0 0,0 3 0 0 0,44 4-145 0 0,-55 2 134 0 0,136-6 229 0 0,-106 7-347 0 0,-47 2-19 0 0,-19 1 572 0 0,26 4-569 0 0,11 1 434 0 0,31-7-342 0 0,-3 0 112 0 0,-6-1 35 0 0,-36 0-41 0 0,27-3 112 0 0,-45 1-162 0 0,0-2 0 0 0,0-3-148 0 0,-4 2 60 0 0,16-4 8 0 0,-35-1-370 0 0,-17 10 159 0 0,-1-1 0 0 0,1 1 0 0 0,-1 0 0 0 0,0-1-1 0 0,0 1 1 0 0,0-1 0 0 0,0 1 0 0 0,0-1 0 0 0,0 1-1 0 0,0 0 1 0 0,-1-1 0 0 0,1 1 0 0 0,-1-1 143 0 0,-3-5-915 0 0,0 0 1 0 0,0 1 0 0 0,-1-1-1 0 0,-1 1 1 0 0,1 0-1 0 0,-1 1 1 0 0,0-1-1 0 0,0 1 915 0 0,-9-7-6046 0 0</inkml:trace>
  <inkml:trace contextRef="#ctx0" brushRef="#br0" timeOffset="2693.24">5268 3605 9648 0 0,'-22'-14'1188'0'0,"1"-1"1"0"0,-11-11-1189 0 0,31 26 246 0 0,1 0 0 0 0,-1-1 0 0 0,1 1 0 0 0,-1-1 1 0 0,1 1-1 0 0,-1-1 0 0 0,1 1 0 0 0,0-1 0 0 0,-1 1 0 0 0,1-1 0 0 0,0 1 0 0 0,0-1 0 0 0,-1 1 0 0 0,1-1 1 0 0,0 1-1 0 0,0-1 0 0 0,0 0-246 0 0,0 0 85 0 0,0 1 0 0 0,0-1 0 0 0,0 1 1 0 0,1-1-1 0 0,-1 0 0 0 0,0 1 0 0 0,1-1 1 0 0,-1 1-1 0 0,0-1 0 0 0,1 1 0 0 0,-1-1 0 0 0,0 1 1 0 0,1 0-1 0 0,-1-1 0 0 0,1 1 0 0 0,-1-1 1 0 0,1 1-1 0 0,-1 0 0 0 0,1-1 0 0 0,-1 1 0 0 0,1 0 1 0 0,0 0-1 0 0,-1 0 0 0 0,1-1-85 0 0,2 0 46 0 0,0 0 0 0 0,0 1 0 0 0,0-1 1 0 0,0 1-1 0 0,0-1 0 0 0,0 1 0 0 0,0 0 0 0 0,1 0 0 0 0,-1 0 0 0 0,0 1 0 0 0,0-1 1 0 0,0 1-1 0 0,2 0-46 0 0,41 14 448 0 0,-44-15-428 0 0,13 6 122 0 0,2 0 2 0 0,0 1 0 0 0,0 0 0 0 0,-1 1-1 0 0,2 2-143 0 0,3 3 100 0 0,33 23 285 0 0,-48-32-189 0 0,-1 1 1 0 0,1 0-1 0 0,-1 0 1 0 0,0 0-1 0 0,0 1 1 0 0,-1 0-1 0 0,3 4-196 0 0,-6-8 33 0 0,0 0-1 0 0,0 0 1 0 0,0 0 0 0 0,0 0-1 0 0,0 0 1 0 0,-1 0-1 0 0,1 0 1 0 0,-1 0-1 0 0,1 0 1 0 0,-1 1-1 0 0,0-1 1 0 0,0 0 0 0 0,0 0-1 0 0,0 0 1 0 0,0 0-1 0 0,-1 1 1 0 0,1-1-1 0 0,-1 1-32 0 0,0 1 45 0 0,-1-1 1 0 0,1 0-1 0 0,-1 0 0 0 0,1 0 0 0 0,-1 0 1 0 0,0 0-1 0 0,-1-1 0 0 0,1 1 0 0 0,0 0 0 0 0,-1-1 1 0 0,0 1-46 0 0,-7 5 171 0 0,-1 0 1 0 0,0-1 0 0 0,-1 0 0 0 0,1-1 0 0 0,-10 4-172 0 0,-11 2-151 0 0,0-2 0 0 0,-1-1 0 0 0,0-1 0 0 0,0-2 0 0 0,-8 0 151 0 0,-14 2-3032 0 0,-19 8 3032 0 0,55-11-4955 0 0,0-4-1545 0 0</inkml:trace>
  <inkml:trace contextRef="#ctx0" brushRef="#br0" timeOffset="5613.353">6091 3448 10880 0 0,'0'0'248'0'0,"0"0"34"0"0,0 0 20 0 0,0 0-38 0 0,0 0-71 0 0,0 0 335 0 0,0 0 164 0 0,0 0 39 0 0,0 0-38 0 0,0 0-180 0 0,0 0-81 0 0,-3 5 376 0 0,1 0-626 0 0,1 1-1 0 0,-1-1 1 0 0,1 1-1 0 0,0-1 1 0 0,0 1-1 0 0,1 0 1 0 0,0 3-182 0 0,3 44 939 0 0,0-10-500 0 0,-3-32-332 0 0,-7 239 1156 0 0,5-204-956 0 0,0-16 156 0 0,0 0 0 0 0,-4 13-463 0 0,6-147 1844 0 0,4 38-1794 0 0,5-77 213 0 0,8-11-263 0 0,-10 91 16 0 0,-6 44-7 0 0,1 0 0 0 0,1 0 0 0 0,0 0 1 0 0,1 0-1 0 0,2 1 0 0 0,0-1 0 0 0,4-6-9 0 0,-10 24-2 0 0,0 1 0 0 0,1-1 0 0 0,-1 1 0 0 0,0-1 0 0 0,1 1 0 0 0,-1 0 0 0 0,0-1-1 0 0,1 1 1 0 0,-1-1 0 0 0,1 1 0 0 0,-1 0 0 0 0,1 0 0 0 0,-1-1 0 0 0,1 1 0 0 0,-1 0 0 0 0,1 0 0 0 0,-1 0 0 0 0,1 0-1 0 0,-1-1 1 0 0,1 1 0 0 0,0 0 0 0 0,-1 0 0 0 0,1 0 0 0 0,-1 0 0 0 0,1 0 0 0 0,-1 0 0 0 0,1 0 0 0 0,-1 1-1 0 0,1-1 1 0 0,0 0 0 0 0,-1 0 0 0 0,1 0 0 0 0,-1 1 0 0 0,1-1 0 0 0,-1 0 0 0 0,1 0 0 0 0,-1 1 0 0 0,0-1 0 0 0,1 1 2 0 0,1-1-32 0 0,1 2-17 0 0,1 0 0 0 0,0 1 0 0 0,-1-1 0 0 0,1 1 0 0 0,-1-1 0 0 0,0 1 0 0 0,0 0 0 0 0,0 0 0 0 0,0 1 0 0 0,1 1 49 0 0,25 40-88 0 0,-20-31 46 0 0,-7-9 35 0 0,75 126-73 0 0,-64-105 81 0 0,-1 1 0 0 0,-1 0 0 0 0,-1 0 0 0 0,0 7-1 0 0,-4-7 1 0 0,-1-8 2 0 0,0 0 1 0 0,1-1-1 0 0,5 12-3 0 0,-10-29 72 0 0,9-18 477 0 0,8-35 163 0 0,-12 35-527 0 0,0 1 0 0 0,0-2-1 0 0,-2 1 1 0 0,0 0 0 0 0,-1-1-1 0 0,-1-2-184 0 0,10-46 202 0 0,2 6-95 0 0,13-48 76 0 0,4-22 59 0 0,-27 122-337 0 0,-3 7 91 0 0,-1 1-1 0 0,0 0 1 0 0,0-1-1 0 0,1 1 1 0 0,-1 0-1 0 0,0-1 1 0 0,0 1-1 0 0,0 0 1 0 0,0-1-1 0 0,0 1 1 0 0,1 0-1 0 0,-1-1 0 0 0,0 1 1 0 0,0 0-1 0 0,0-1 1 0 0,0 1-1 0 0,0-1 1 0 0,0 1-1 0 0,0 0 1 0 0,0-1-1 0 0,0 1 1 0 0,0 0-1 0 0,0-1 1 0 0,0 1-1 0 0,-1 0 1 0 0,1-1 4 0 0,-1 0 20 0 0,-2-4-919 0 0,1 9-292 0 0,-1 0 1183 0 0,2-3-621 0 0,-4 16-3034 0 0,1-10 1878 0 0,-2 2-4181 0 0,0-4 722 0 0</inkml:trace>
  <inkml:trace contextRef="#ctx0" brushRef="#br0" timeOffset="6398.658">6903 3544 11920 0 0,'0'0'266'0'0,"0"0"44"0"0,0 0 14 0 0,0 0-31 0 0,0 0-101 0 0,0 0 295 0 0,0 0 149 0 0,0 0 32 0 0,0 0-28 0 0,0 0-135 0 0,0 0-60 0 0,0 0-12 0 0,0 0-5 0 0,4-3 784 0 0,13-2-451 0 0,-1 1-41 0 0,-1 0 0 0 0,1 1-1 0 0,3 1-719 0 0,20-2 498 0 0,2 0-412 0 0,10 2-86 0 0,7 0 43 0 0,-36 0 12 0 0,1 1 0 0 0,-1 2 0 0 0,9 1-55 0 0,-16-2-280 0 0,-14 0-32 0 0,-1 0-9 0 0,0 0-79 0 0,0 0-308 0 0,0 0-129 0 0,0 0-734 0 0,-1 1-2979 0 0,-5 4-1270 0 0</inkml:trace>
  <inkml:trace contextRef="#ctx0" brushRef="#br0" timeOffset="6724.17">6965 3647 10720 0 0,'-12'6'732'0'0,"10"-6"-717"0"0,2 0-12 0 0,0 0 1 0 0,-1 0-1 0 0,1 0 1 0 0,0 0 0 0 0,-1 0-1 0 0,1 0 1 0 0,0 0-1 0 0,-1 0 1 0 0,1 1 0 0 0,0-1-1 0 0,0 0 1 0 0,-1 0-1 0 0,1 0 1 0 0,0 1 0 0 0,-1-1-1 0 0,1 0 1 0 0,0 0-1 0 0,0 1 1 0 0,-1-1 0 0 0,1 0-1 0 0,0 0 1 0 0,0 1-1 0 0,0-1 1 0 0,0 0 0 0 0,-1 1-1 0 0,1-1 1 0 0,0 0 0 0 0,0 1-1 0 0,0-1 1 0 0,0 0-1 0 0,0 1-3 0 0,0 0 594 0 0,-7 14 2943 0 0,8-13-3379 0 0,0 0 0 0 0,1 0 0 0 0,-1 0 0 0 0,0 0 0 0 0,1 0 0 0 0,-1 0 0 0 0,1 0 0 0 0,0 0 0 0 0,-1-1 0 0 0,1 1 0 0 0,0-1 0 0 0,0 1 0 0 0,0-1 0 0 0,0 0 0 0 0,1 1 0 0 0,-1-1 0 0 0,0 0 0 0 0,0-1 0 0 0,1 1 0 0 0,-1 0 0 0 0,1-1-158 0 0,14 3 583 0 0,-11-2-333 0 0,0 0 0 0 0,0 0-1 0 0,0-1 1 0 0,5 0-250 0 0,9-1 532 0 0,-10 1-236 0 0,0-1 1 0 0,0 0-1 0 0,6-2-296 0 0,19-5 253 0 0,1 1-1 0 0,2 2-252 0 0,-11 0 94 0 0,-22 4-86 0 0,0 0-1 0 0,-1 0 0 0 0,1 0 1 0 0,0 0-1 0 0,-1 1 1 0 0,1 0-1 0 0,0 0 0 0 0,0 0 1 0 0,0 1-1 0 0,2 0-7 0 0,-4 0-345 0 0,24 7 765 0 0,-11-1-7549 0 0,-16-6 392 0 0</inkml:trace>
  <inkml:trace contextRef="#ctx0" brushRef="#br0" timeOffset="7071.139">6510 3982 14312 0 0,'0'0'322'0'0,"0"0"45"0"0,0 0 21 0 0,0 0-33 0 0,-4 14 535 0 0,-7 32 1230 0 0,-5 25-219 0 0,7-28-1268 0 0,5-22-312 0 0,0 1 0 0 0,1 0-321 0 0,-7 49 109 0 0,10-42-190 0 0,1-16-2632 0 0,0-13 691 0 0,5-2-4321 0 0</inkml:trace>
  <inkml:trace contextRef="#ctx0" brushRef="#br0" timeOffset="7389.931">6485 4022 13072 0 0,'0'0'382'0'0,"0"0"0"0"0,0 0-168 0 0,0 0 186 0 0,0 0 106 0 0,6 2 547 0 0,13-1-317 0 0,1 0 1 0 0,-1-2-1 0 0,1 0 1 0 0,-1-1-1 0 0,4-1-736 0 0,7-1 428 0 0,37-2 248 0 0,-38 4-3182 0 0,-29 2 271 0 0,-3 3-3755 0 0</inkml:trace>
  <inkml:trace contextRef="#ctx0" brushRef="#br0" timeOffset="7701.503">6397 4193 14808 0 0,'0'0'432'0'0,"0"0"-4"0"0,13 8 433 0 0,-9-7-722 0 0,-1 0 1 0 0,1 0 0 0 0,0-1-1 0 0,0 1 1 0 0,0-1 0 0 0,0 0-1 0 0,0-1 1 0 0,0 1-1 0 0,0-1 1 0 0,0 1 0 0 0,0-1-1 0 0,-1 0 1 0 0,1-1 0 0 0,0 1-140 0 0,16-4 437 0 0,20-3 911 0 0,30-10-1348 0 0,-28 7 401 0 0,17-2-401 0 0,-46 11 41 0 0,0 1 1 0 0,0 0-1 0 0,4 1-41 0 0,5 2-5917 0 0,-15 0-480 0 0</inkml:trace>
  <inkml:trace contextRef="#ctx0" brushRef="#br0" timeOffset="9413.691">8185 2992 11488 0 0,'11'-8'880'0'0,"-6"-11"-496"0"0,-4 16-186 0 0,1 1 0 0 0,-1-1 0 0 0,1 1 0 0 0,-1-1 0 0 0,0 1 0 0 0,0-1 0 0 0,0 0 0 0 0,-1 0 0 0 0,1 1 0 0 0,-1-1 0 0 0,1 0 0 0 0,-1 0 0 0 0,0 0 1 0 0,0 0-1 0 0,-1-2-198 0 0,1 3 160 0 0,0 0 1 0 0,-1-1 0 0 0,1 1-1 0 0,-1 0 1 0 0,1 0-1 0 0,-1 0 1 0 0,0 0 0 0 0,0 0-1 0 0,0 0 1 0 0,0 0 0 0 0,0 0-1 0 0,-1 0 1 0 0,1 0 0 0 0,-1 1-1 0 0,1-1 1 0 0,-1 0 0 0 0,1 1-1 0 0,-1 0 1 0 0,0-1-1 0 0,-1 0-160 0 0,-3-1 101 0 0,1 1 0 0 0,-1 0 0 0 0,1 0 0 0 0,-1 0 0 0 0,0 1 0 0 0,0 0 0 0 0,0 0 0 0 0,0 1 0 0 0,0-1-1 0 0,1 1 1 0 0,-1 0 0 0 0,0 1 0 0 0,0-1 0 0 0,0 1 0 0 0,-3 1-101 0 0,-2 1 72 0 0,0 0-1 0 0,0 1 1 0 0,0 0 0 0 0,0 1 0 0 0,1 0 0 0 0,0 1-1 0 0,-5 3-71 0 0,3 0 44 0 0,0 1 0 0 0,1 0 0 0 0,1 0 0 0 0,-1 1 0 0 0,2 0 0 0 0,0 1 0 0 0,0 0 0 0 0,1 1 0 0 0,0 0 0 0 0,1 0 0 0 0,1 0 0 0 0,0 1 0 0 0,1 0 0 0 0,0 0 0 0 0,1 1 0 0 0,1-1 0 0 0,0 1 0 0 0,1 0 0 0 0,0 0 0 0 0,2-1 0 0 0,0 1 0 0 0,1 10-44 0 0,-1-20 8 0 0,1 0 1 0 0,0 0-1 0 0,0-1 0 0 0,0 1 0 0 0,1 0 0 0 0,0-1 0 0 0,0 0 0 0 0,0 1 0 0 0,0-1 1 0 0,1 0-1 0 0,-1 0 0 0 0,1 0 0 0 0,3 3-8 0 0,-4-5-15 0 0,1 1 1 0 0,0-1 0 0 0,0 1-1 0 0,0-1 1 0 0,0 0-1 0 0,0 0 1 0 0,0-1-1 0 0,0 1 1 0 0,1-1-1 0 0,-1 1 1 0 0,0-1-1 0 0,1 0 1 0 0,0 0 0 0 0,-1-1-1 0 0,1 1 1 0 0,-1-1-1 0 0,1 1 1 0 0,0-1 14 0 0,5-1 68 0 0,0 0 1 0 0,0 0 0 0 0,-1-1 0 0 0,1 0 0 0 0,0 0-1 0 0,-1-1 1 0 0,0 0 0 0 0,1-1 0 0 0,1-1-69 0 0,5-3 93 0 0,-1 0 0 0 0,0-1 0 0 0,-1-1 1 0 0,8-7-94 0 0,-11 9 35 0 0,0-2 1 0 0,-1 1-1 0 0,0-1 0 0 0,-1-1 1 0 0,1 0-1 0 0,-2 0 1 0 0,0 0-1 0 0,0-1 1 0 0,-1 0-1 0 0,0-1-35 0 0,1-5 13 0 0,-4 12 2 0 0,0-1-1 0 0,-1 0 0 0 0,0 0 0 0 0,0 0 0 0 0,0-2-14 0 0,4-32 251 0 0,-6 40-178 0 0,0 1 9 0 0,0 0 36 0 0,0 0 12 0 0,-6 14 194 0 0,-4 4-268 0 0,5-8-16 0 0,-1 0 1 0 0,2 0 0 0 0,-1 1-1 0 0,1 0-40 0 0,-8 24 40 0 0,6-21-20 0 0,1 1 0 0 0,-3 14-20 0 0,1-1 0 0 0,3-16 0 0 0,2 0 0 0 0,-1 1 0 0 0,1-1 0 0 0,2-9 0 0 0,0 0 0 0 0,0 0 0 0 0,0 0 0 0 0,0 0 0 0 0,0 0 0 0 0,0 0 0 0 0,1-1 0 0 0,0 1 0 0 0,-1 0 0 0 0,1 0 0 0 0,0 0 0 0 0,0-1 0 0 0,1 1 0 0 0,0 2 0 0 0,-1-5 3 0 0,1 2-10 0 0,-1 0 1 0 0,1-1-1 0 0,0 1 0 0 0,0-1 1 0 0,0 1-1 0 0,0-1 0 0 0,0 0 1 0 0,1 0 6 0 0,-1 0-126 0 0,1-1 1 0 0,-1 0 0 0 0,0-1 0 0 0,1 1-1 0 0,-1 0 1 0 0,1-1 0 0 0,-1 1 0 0 0,0-1 0 0 0,1 0-1 0 0,-1 0 1 0 0,0 0 0 0 0,0 0 0 0 0,0 0-1 0 0,0 0 1 0 0,1-1 0 0 0,-2 1 0 0 0,1 0 0 0 0,0-1-1 0 0,0 0 1 0 0,0 0 0 0 0,-1 1 125 0 0,4-4-1217 0 0,-1-1 0 0 0,0 1 0 0 0,0 0 0 0 0,-1-1 0 0 0,1 0 0 0 0,-1 0 0 0 0,0-1 1217 0 0,3-12-5752 0 0</inkml:trace>
  <inkml:trace contextRef="#ctx0" brushRef="#br0" timeOffset="9683.05">8372 2665 14752 0 0,'1'-6'1008'0'0,"4"1"-741"0"0,0 0 0 0 0,1 0 1 0 0,-1 1-1 0 0,7-4-267 0 0,-10 7 140 0 0,-1 0 0 0 0,1 0 0 0 0,0 0 0 0 0,0 0 1 0 0,1 0-1 0 0,-1 1 0 0 0,0-1 0 0 0,0 1 0 0 0,0 0 0 0 0,0-1 0 0 0,0 1 1 0 0,1 0-1 0 0,-1 0 0 0 0,0 0 0 0 0,0 1 0 0 0,0-1 0 0 0,0 0 0 0 0,2 1-140 0 0,1 1 275 0 0,0-1 23 0 0,0 1-1 0 0,1 0 1 0 0,-1 0 0 0 0,0 1 0 0 0,2 0-298 0 0,-6-2 52 0 0,0 0 0 0 0,0-1 0 0 0,0 1 0 0 0,0 0 0 0 0,0 0 0 0 0,0-1 0 0 0,-1 1 0 0 0,1 0 0 0 0,0 0 0 0 0,0 0 0 0 0,-1 0 1 0 0,1 0-1 0 0,0 0 0 0 0,-1 0 0 0 0,1 1 0 0 0,-1-1 0 0 0,1 0 0 0 0,-1 0 0 0 0,0 0 0 0 0,0 0 0 0 0,1 1 0 0 0,-1-1 0 0 0,0 0 0 0 0,0 0 1 0 0,0 1-1 0 0,0-1 0 0 0,-1 1-52 0 0,0 4 118 0 0,0 0 0 0 0,-1 0 0 0 0,0 0-1 0 0,-1 0 1 0 0,1-1 0 0 0,-1 1 0 0 0,0-1 0 0 0,-1 1 0 0 0,-2 3-118 0 0,-7 6 143 0 0,-1 0 0 0 0,-6 6-143 0 0,-14 14 265 0 0,34-35-260 0 0,-1 1 0 0 0,0 0 0 0 0,1-1 0 0 0,-1 1 0 0 0,1-1 1 0 0,0 1-1 0 0,-1 0 0 0 0,1 0 0 0 0,0-1 0 0 0,-1 1 1 0 0,1 0-1 0 0,0 0 0 0 0,0-1 0 0 0,-1 1 0 0 0,1 0-5 0 0,0 0 0 0 0,0-1-1 0 0,0 0 1 0 0,0 1-1 0 0,1-1 1 0 0,-1 0-1 0 0,0 1 1 0 0,0-1-1 0 0,0 0 1 0 0,0 0-1 0 0,0 1 1 0 0,1-1-1 0 0,-1 0 1 0 0,0 1-1 0 0,0-1 1 0 0,0 0-1 0 0,1 0 1 0 0,-1 0-1 0 0,0 1 1 0 0,0-1-1 0 0,1 0 1 0 0,-1 0-1 0 0,0 0 1 0 0,1 0-1 0 0,-1 1 1 0 0,0-1 0 0 0,3 1-5 0 0,0-1 0 0 0,0 1 0 0 0,1-1 1 0 0,-1 1-1 0 0,0-1 0 0 0,0 0 1 0 0,1 0 4 0 0,17-2-5 0 0,0 0 0 0 0,0-2 0 0 0,0 0 0 0 0,2-2 5 0 0,-9 3 32 0 0,18-5-46 0 0,25-1 14 0 0,-18 6-7149 0 0,-26 3-169 0 0</inkml:trace>
  <inkml:trace contextRef="#ctx0" brushRef="#br0" timeOffset="14157.304">7879 3677 9960 0 0,'-12'-6'746'0'0,"5"3"-476"0"0,6 2-251 0 0,-1 0 1 0 0,0 0-1 0 0,0 0 0 0 0,1 0 0 0 0,-1 1 1 0 0,0-1-1 0 0,0 1 0 0 0,-2-1-19 0 0,-15-11 1996 0 0,11 9 973 0 0,9 3-910 0 0,16 3-1070 0 0,30-2 112 0 0,2-1-237 0 0,-1-1-1 0 0,17-4-863 0 0,-31 2 384 0 0,15 1-384 0 0,18-1 452 0 0,79-5 382 0 0,41 0-252 0 0,-159 7-580 0 0,187-13 84 0 0,-34 2 118 0 0,-153 11-165 0 0,52-1 66 0 0,37-2-90 0 0,-96 5 617 0 0,-2 1-2296 0 0,0-3-7365 0 0,-19 1 2712 0 0</inkml:trace>
  <inkml:trace contextRef="#ctx0" brushRef="#br0" timeOffset="20179.124">7816 3902 8720 0 0,'-2'-20'912'0'0,"2"17"-404"0"0,0 0 1 0 0,0-1-1 0 0,0 1 0 0 0,0 0 1 0 0,1-1-1 0 0,0 1 1 0 0,-1 0-1 0 0,1-1 1 0 0,1-1-509 0 0,-1 4 626 0 0,-1 1-156 0 0,0 0-72 0 0,0 0-12 0 0,0 0-24 0 0,0 0-89 0 0,0 0-38 0 0,0 0-10 0 0,9 15 391 0 0,-8-11-546 0 0,0-1 0 0 0,0 1-1 0 0,-1 0 1 0 0,1 0-1 0 0,-1 0 1 0 0,0 0-1 0 0,0 0 1 0 0,0 0-1 0 0,-1 3-69 0 0,-9 37 358 0 0,4-22-142 0 0,-3 9 135 0 0,-1 0 0 0 0,-5 7-351 0 0,-8 25 274 0 0,17-41-199 0 0,-5 11 32 0 0,8-25-53 0 0,0 0 0 0 0,1 0 1 0 0,0 0-1 0 0,0 0 0 0 0,0 0 1 0 0,1 1-1 0 0,1-1 0 0 0,-1 8-54 0 0,1-15 19 0 0,0 0 0 0 0,0 0 0 0 0,0 0 0 0 0,1 0-1 0 0,-1 1 1 0 0,0-1 0 0 0,0 0 0 0 0,0 0 0 0 0,1 0-1 0 0,-1 0 1 0 0,1 0 0 0 0,-1 0 0 0 0,1 0 0 0 0,-1 0-1 0 0,1 0 1 0 0,0 0 0 0 0,-1 0 0 0 0,1 0 0 0 0,0-1-1 0 0,0 1 1 0 0,-1 0 0 0 0,1 0 0 0 0,1 0-19 0 0,0 0 30 0 0,0 0 0 0 0,0-1 0 0 0,0 1 0 0 0,0 0 0 0 0,0-1 0 0 0,0 0 1 0 0,0 1-1 0 0,0-1 0 0 0,1 0 0 0 0,-1 0 0 0 0,0 0 0 0 0,1 0-30 0 0,6-1 131 0 0,0-1 0 0 0,1 0 0 0 0,-1 0-1 0 0,0-1 1 0 0,2-1-131 0 0,24-7 137 0 0,-1 1 0 0 0,1 2 0 0 0,14 0-137 0 0,-23 5 91 0 0,0 1 0 0 0,17 2-91 0 0,-33 0 21 0 0,12 2-537 0 0,-14 2-752 0 0,-6-2-4575 0 0,-2-2-639 0 0</inkml:trace>
  <inkml:trace contextRef="#ctx0" brushRef="#br0" timeOffset="20844.446">8372 3860 9648 0 0,'-3'-16'953'0'0,"3"14"-857"0"0,-1 0 0 0 0,1 1 0 0 0,1-1-1 0 0,-1 0 1 0 0,0 0 0 0 0,0 0 0 0 0,1 1 0 0 0,-1-1-1 0 0,1 0 1 0 0,-1 1 0 0 0,1-1 0 0 0,0 0 0 0 0,0 1 0 0 0,0-1-1 0 0,0 1 1 0 0,0-1 0 0 0,0 1 0 0 0,0-1 0 0 0,0 1 0 0 0,1 0-1 0 0,-1 0 1 0 0,0 0 0 0 0,1-1 0 0 0,-1 1 0 0 0,1 0 0 0 0,-1 1-1 0 0,1-1 1 0 0,0 0 0 0 0,-1 0 0 0 0,1 1 0 0 0,0-1 0 0 0,-1 1-1 0 0,2-1-95 0 0,0 1 214 0 0,0 0-1 0 0,0 0 1 0 0,0 0 0 0 0,0 0-1 0 0,0 0 1 0 0,0 1-1 0 0,0-1 1 0 0,0 1-1 0 0,0 0 1 0 0,0 0-1 0 0,0 0 1 0 0,0 0-1 0 0,-1 0 1 0 0,1 1-1 0 0,0-1 1 0 0,-1 1 0 0 0,1 0-1 0 0,-1 0 1 0 0,0 0-1 0 0,1 0-213 0 0,8 11 387 0 0,-1 0-1 0 0,-1 1 0 0 0,0 0 1 0 0,-1 0-1 0 0,0 1 1 0 0,-1 0-1 0 0,1 5-386 0 0,13 25 626 0 0,-5-9-211 0 0,-2 1 1 0 0,1 8-416 0 0,-4-11 409 0 0,2-1 1 0 0,15 30-410 0 0,-19-46 31 0 0,-7-11-16 0 0,0-1 0 0 0,1 0-1 0 0,0 0 1 0 0,0 0 0 0 0,0 0-1 0 0,0-1 1 0 0,1 1-1 0 0,-1-1 1 0 0,1 0 0 0 0,0 0-1 0 0,2 1-14 0 0,-5-5-117 0 0,11-6-1146 0 0,-10 5 701 0 0,-1-1 0 0 0,0 0 0 0 0,0 0 0 0 0,1 1 0 0 0,-1-1 0 0 0,-1 0 0 0 0,1 0 0 0 0,0 0 0 0 0,0 0 0 0 0,-1 0 0 0 0,1-1-1 0 0,-1 0 563 0 0,1 1-1077 0 0,2-13-4984 0 0</inkml:trace>
  <inkml:trace contextRef="#ctx0" brushRef="#br0" timeOffset="21181.979">8687 3941 14112 0 0,'0'0'322'0'0,"-15"6"886"0"0,11-4-1090 0 0,1 0-1 0 0,-1 0 1 0 0,1 1-1 0 0,0-1 0 0 0,-1 1 1 0 0,1 0-1 0 0,1 0 1 0 0,-1 0-1 0 0,-1 2-117 0 0,-22 33 2075 0 0,19-27-1870 0 0,2-3-24 0 0,-110 168 2946 0 0,36-61-6303 0 0,66-98-3767 0 0</inkml:trace>
  <inkml:trace contextRef="#ctx0" brushRef="#br0" timeOffset="33658.874">1024 3170 7600 0 0,'0'0'166'0'0,"0"0"29"0"0,0 0 14 0 0,9-1 261 0 0,-2 0-89 0 0,1 0 1 0 0,0 0-1 0 0,0 1 1 0 0,1 0-382 0 0,28-2 1226 0 0,-4-2-443 0 0,-12 1-446 0 0,0 0 0 0 0,7-3-337 0 0,103-38 1140 0 0,-38 12-585 0 0,15-9 93 0 0,27-6-424 0 0,-24 4 91 0 0,-98 38-254 0 0,66-33 243 0 0,-58 28-201 0 0,-1 0 1 0 0,0-1 0 0 0,6-5-104 0 0,25-15 184 0 0,38-21 1141 0 0,13-15-1325 0 0,-1 1 118 0 0,-33 20 610 0 0,57-50-728 0 0,56-61 329 0 0,-103 87-277 0 0,-5 1-5 0 0,-3-3-1 0 0,-4-3 0 0 0,6-14-46 0 0,75-86 704 0 0,84-150 69 0 0,-136 194-336 0 0,10-15-175 0 0,-52 65-183 0 0,7-11 23 0 0,-2-6-102 0 0,-28 43 45 0 0,56-109 141 0 0,-61 112-96 0 0,-3 9 69 0 0,0-7-159 0 0,34-72 319 0 0,-43 92-210 0 0,-6 14-12 0 0,0-1 1 0 0,-1 0-1 0 0,1-8-97 0 0,4-7 126 0 0,-8 23-69 0 0,0 1 0 0 0,0-1-1 0 0,0-6-56 0 0,7-20 105 0 0,-7 27-69 0 0,-1 0 0 0 0,0 0 0 0 0,0 0-1 0 0,0-4-35 0 0,0 3 18 0 0,-1 0 0 0 0,1 0-1 0 0,1 1 1 0 0,1-5-18 0 0,6-18 71 0 0,-6 14-66 0 0,1 0 0 0 0,8-14-5 0 0,-11 25-79 0 0,-2 5 9 0 0,0 0-1 0 0,0 0 1 0 0,1 0-1 0 0,-1 0 1 0 0,0 0 0 0 0,1 0-1 0 0,-1 0 1 0 0,1 1-1 0 0,-1-1 1 0 0,1 0 0 0 0,0 0-1 0 0,-1 0 1 0 0,1 0 0 0 0,0 1-1 0 0,-1-1 1 0 0,1 0-1 0 0,0 1 1 0 0,0-1 0 0 0,0 1-1 0 0,0-1 1 0 0,0 1-1 0 0,0-1 71 0 0,5-1-900 0 0</inkml:trace>
  <inkml:trace contextRef="#ctx0" brushRef="#br0" timeOffset="50006.449">2672 3860 5280 0 0,'0'0'152'0'0,"0"0"58"0"0,0 0 121 0 0,0 0 48 0 0,10-9 690 0 0,-7 7-1042 0 0,-1-1-1 0 0,0 1 1 0 0,0-1-1 0 0,0 0 1 0 0,0 0-1 0 0,-1 0 1 0 0,1 0-1 0 0,-1 0 1 0 0,1-3-27 0 0,10-31 70 0 0,-10 32-16 0 0,-1 4 24 0 0,-1 1 57 0 0,3-2 242 0 0,3-2 5681 0 0,-12 77-4202 0 0,-3-26-609 0 0,8-30-940 0 0,-2 9-192 0 0,2 0-1 0 0,1 1 1 0 0,1-1 0 0 0,2 15-115 0 0,-2-36 9 0 0,-1 0-1 0 0,0 0 1 0 0,0 0 0 0 0,-1 1 0 0 0,1-1-1 0 0,-1 0 1 0 0,0 0 0 0 0,-1 1-9 0 0,-1 6 4 0 0,3-11-3 0 0,0 0 5 0 0,0 0 0 0 0,-1 1 0 0 0,1-1 1 0 0,-1 0-1 0 0,1 0 0 0 0,-1 0 0 0 0,1 0 0 0 0,-1 0 1 0 0,0 0-1 0 0,0 0 0 0 0,1 0 0 0 0,-2 0-6 0 0,2 0 53 0 0,0-13 87 0 0,-1 7-113 0 0,0 0-1 0 0,1 0 0 0 0,-2 0 0 0 0,1 0 1 0 0,-1-1-27 0 0,-4-22 56 0 0,2 3 2 0 0,-5-22-58 0 0,0 4 60 0 0,-1 3-49 0 0,7 30-11 0 0,1 0 0 0 0,-1 1 0 0 0,2-1 0 0 0,-1 0-1 0 0,1-5 1 0 0,0-4 0 0 0,0 0 0 0 0,-3-8 0 0 0,1 11 0 0 0,2 10-2 0 0,0 0 1 0 0,0 0-1 0 0,0 0 1 0 0,1 0 0 0 0,0 0-1 0 0,0-1 1 0 0,1-5 1 0 0,-1 10-42 0 0,0 0-1 0 0,0 0 1 0 0,0 0 0 0 0,0 0 0 0 0,0 0 0 0 0,-1 0-1 0 0,1 0 1 0 0,-1 0 0 0 0,1 0 42 0 0,-3-2-518 0 0,2 14 392 0 0,-1 27 196 0 0,1-20-71 0 0,1-1 0 0 0,1 1-1 0 0,0 6 2 0 0,-3 9-12 0 0,12-72-112 0 0,-8 17 168 0 0,-2 0 0 0 0,-1-21-44 0 0,0-2 0 0 0,-3-59 18 0 0,-2-12 268 0 0,3-52-286 0 0,-1 11-108 0 0,1 30-64 0 0,4 121 166 0 0,-1-1-1 0 0,2 0 0 0 0,-1 0 0 0 0,1-1 7 0 0,3-11-37 0 0,0 0 50 0 0,-4 18-8 0 0,0 0 1 0 0,-1 0 0 0 0,1 0 0 0 0,-1 0-1 0 0,0 0 1 0 0,1 0 0 0 0,-1 0 0 0 0,0-1-1 0 0,0 0-5 0 0,0 0 0 0 0,2-2 0 0 0,1-1 0 0 0,-1 1 0 0 0,1-1 0 0 0,-1 1 0 0 0,0-1 0 0 0,-1 1 0 0 0,1-2 0 0 0,0-1 0 0 0,9-41-64 0 0,-10 47 64 0 0,-1 1 0 0 0,0-1 0 0 0,0 0 0 0 0,0 1 0 0 0,0-1 0 0 0,0 1 0 0 0,0-1 0 0 0,0 0 0 0 0,0 1 0 0 0,-1-1 0 0 0,1 1-1 0 0,-1-1 1 0 0,0 0 0 0 0,1 0 5 0 0,-1 1 0 0 0,1-1 0 0 0,0 1 0 0 0,-1-1 0 0 0,1 1 0 0 0,0-1 0 0 0,0 1 0 0 0,0-1 0 0 0,0 1 0 0 0,0-1 0 0 0,0 0 0 0 0,0 1 0 0 0,1-1-5 0 0,2-26-64 0 0,-3 28 66 0 0,0-1-1 0 0,0 1 0 0 0,0 0 0 0 0,0 0 0 0 0,1-1 0 0 0,-1 1 0 0 0,0 0 0 0 0,-1-1 0 0 0,1 1 1 0 0,0 0-1 0 0,0-1 0 0 0,0 1 0 0 0,0 0 0 0 0,0 0 0 0 0,0-1 0 0 0,0 1 0 0 0,0 0 0 0 0,0-1 0 0 0,-1 1 1 0 0,1 0-1 0 0,0 0 0 0 0,0-1 0 0 0,0 1 0 0 0,-1 0 0 0 0,1 0 0 0 0,0 0 0 0 0,0-1 0 0 0,-1 1-1 0 0,1 0 2 0 0,0 0 0 0 0,0-1-1 0 0,-1 1 1 0 0,1 0-1 0 0,0 0 1 0 0,0 0 0 0 0,0-1-1 0 0,-1 1 1 0 0,1 0 0 0 0,0 0-1 0 0,0-1 1 0 0,0 1-1 0 0,0 0 1 0 0,-1-1 0 0 0,1 1-1 0 0,0 0 1 0 0,0 0-1 0 0,0-1 1 0 0,0 1 0 0 0,0 0-1 0 0,0-1 1 0 0,0 1-1 0 0,0 0 1 0 0,0-1 0 0 0,0 1-1 0 0,0 0 1 0 0,0-1-1 0 0,0 1-1 0 0,3-8-1 0 0,-2 1 0 0 0,1-1-1 0 0,-1 1 1 0 0,0-1 0 0 0,-1 0-1 0 0,0 1 1 0 0,0-1 0 0 0,0 0-1 0 0,-2-4 2 0 0,-2 0 0 0 0,3 10 0 0 0,1 0 0 0 0,-1 0 0 0 0,0 0 0 0 0,1-1 0 0 0,-1 1 0 0 0,1 0 0 0 0,0 0 0 0 0,0-2 0 0 0,0-2 0 0 0,-1 2 0 0 0,1-1 0 0 0,0 1 0 0 0,1 0 0 0 0,-1 0 0 0 0,1 0 0 0 0,0 0 0 0 0,0 0 0 0 0,0-2 0 0 0,0 2 0 0 0,0 1 0 0 0,0-1 0 0 0,-1 0 0 0 0,1 0 0 0 0,-1 0 0 0 0,0-3 0 0 0,1-13 0 0 0,0 15 6 0 0,-1-1 0 0 0,0 1 0 0 0,-1 0 0 0 0,1 0 0 0 0,-1 0 0 0 0,0 0 0 0 0,0 0 0 0 0,-1 0-1 0 0,1 0 1 0 0,-2-1-6 0 0,0-6 5 0 0,2 11-5 0 0,1 0 0 0 0,0 0 0 0 0,0 0 0 0 0,0 0 0 0 0,0 0 0 0 0,0 0 0 0 0,1 0 0 0 0,-1 0 0 0 0,0 0 0 0 0,0 0 0 0 0,1 0 0 0 0,-1 0 0 0 0,0 0 0 0 0,1 0 0 0 0,0-1 0 0 0,-1 1 0 0 0,1 1 0 0 0,-1-1 0 0 0,0 0 0 0 0,1 0 0 0 0,-1 0 0 0 0,0 0 0 0 0,0 0 0 0 0,1 0 0 0 0,-1 0 0 0 0,0 0 0 0 0,0 0 0 0 0,0 0 0 0 0,0 0 0 0 0,0 0 0 0 0,0 0 0 0 0,-1 0 0 0 0,1-1 0 0 0,0 2 0 0 0,1-1 0 0 0,3-7 0 0 0,-5-5 0 0 0,8-7 0 0 0,-10 17 0 0 0,-1-3 1 0 0,4 6-1 0 0,1 0 0 0 0,-1-1 0 0 0,0 1 0 0 0,0 0 0 0 0,0 0 0 0 0,0-1 0 0 0,1 1 0 0 0,-1 0 0 0 0,0 0 0 0 0,0-1 0 0 0,1 1 0 0 0,-1 0 0 0 0,0 0 0 0 0,1-1 0 0 0,-1 1 0 0 0,0 0 0 0 0,0 0 0 0 0,1 0 0 0 0,-1 0 0 0 0,0 0 0 0 0,1 0 0 0 0,-1-1 0 0 0,0 1 0 0 0,1 0-1 0 0,-1 0 1 0 0,0 0 0 0 0,1 0 0 0 0,-1 0 0 0 0,3 0-39 0 0,-5 1 44 0 0,1-1-25 0 0,1 1 1 0 0,-1-1 0 0 0,0 1-1 0 0,1-1 1 0 0,-1 0 0 0 0,0 1 0 0 0,1-1-1 0 0,-1 1 1 0 0,1-1 0 0 0,-1 1-1 0 0,1 0 1 0 0,-1-1 0 0 0,1 1 0 0 0,0-1-1 0 0,-1 1 1 0 0,1 0 0 0 0,-1 0 19 0 0,4-2-261 0 0,-2 1 257 0 0,-1 0 1 0 0,1 0-1 0 0,-1 0 0 0 0,0 0 0 0 0,1 0 0 0 0,-1-1 1 0 0,0 1-1 0 0,1 0 0 0 0,-1 0 0 0 0,0 0 0 0 0,1 0 1 0 0,-1 0-1 0 0,0 0 0 0 0,1-1 0 0 0,-1 1 1 0 0,0 0-1 0 0,0 0 0 0 0,1 0 0 0 0,-1-1 0 0 0,0 1 1 0 0,1 0-1 0 0,-1-1 0 0 0,0 1 0 0 0,0 0 1 0 0,0 0-1 0 0,1-1 0 0 0,-1 1 0 0 0,0 0 0 0 0,0-1 1 0 0,0 1-1 0 0,0 0 0 0 0,0-1 0 0 0,0 1 0 0 0,0-1 4 0 0,0 1-1 0 0,0 0-1 0 0,0 0 0 0 0,0 0 0 0 0,0-1 0 0 0,0 1 0 0 0,0 0 1 0 0,0 0-1 0 0,0-1 0 0 0,0 1 0 0 0,-1 0 0 0 0,1-1 0 0 0,0 1 1 0 0,0 0-1 0 0,0 0 0 0 0,1-1 0 0 0,-1 1 0 0 0,0 0 0 0 0,0 0 1 0 0,0-1-1 0 0,0 1 0 0 0,0 0 0 0 0,0 0 0 0 0,0-1 0 0 0,0 1 0 0 0,0 0 1 0 0,1 0-1 0 0,-1-1 0 0 0,0 1 0 0 0,0 0 0 0 0,0 0 0 0 0,0 0 1 0 0,1 0-1 0 0,-1-1 0 0 0,0 1 0 0 0,0 0 0 0 0,1 0 0 0 0,-1 0 1 0 0,0 0-1 0 0,0 0 0 0 0,0-1 0 0 0,1 1 0 0 0,-1 0 0 0 0,0 0 1 0 0,0 0-1 0 0,1 0 0 0 0,-1 0 0 0 0,0 0 0 0 0,1 0 0 0 0,-1 0 0 0 0,0 0 1 0 0,0 0 1 0 0,16-1-104 0 0,-15 1 104 0 0,-1 0 0 0 0,0 0 0 0 0,0 0-1 0 0,1 0 1 0 0,-1 0 0 0 0,0 0 0 0 0,0 0 0 0 0,0 1-1 0 0,1-1 1 0 0,-1 0 0 0 0,0 0 0 0 0,0 0-1 0 0,0 0 1 0 0,0 0 0 0 0,1 1 0 0 0,-1-1-1 0 0,0 0 1 0 0,0 0 0 0 0,0 0 0 0 0,0 1-1 0 0,0-1 1 0 0,0 0 0 0 0,1 0 0 0 0,-1 0 0 0 0,0 1-1 0 0,0-1 1 0 0,0 0 0 0 0,0 0 0 0 0,0 1-1 0 0,0-1 1 0 0,0 0 0 0 0,0 0 0 0 0,0 1-1 0 0,0-1 1 0 0,0 0 0 0 0,0 0 0 0 0,0 0 0 0 0,0 1-1 0 0,0-1 1 0 0,-1 0 0 0 0,1 0 0 0 0,0 1-1 0 0,0-1 1 0 0,0 0 0 0 0,0 0 0 0 0,0 0-1 0 0,0 0 1 0 0,-1 1 0 0 0,1-1 0 0 0,0 0 0 0 0,0 0 0 0 0,-6 10 0 0 0,-18 14 75 0 0,21-18-22 0 0,3-3 1 0 0,0 2-44 0 0,0-7-15 0 0,1 0 0 0 0,-1 0-1 0 0,1 0 1 0 0,0 0 0 0 0,0 0-1 0 0,0 1 1 0 0,0-1-1 0 0,0 0 1 0 0,0 0 0 0 0,1 1-1 0 0,-1-1 1 0 0,1 1 0 0 0,-1-1-1 0 0,2 0 6 0 0,-1 0-22 0 0,0-1 0 0 0,1 1 0 0 0,-2 0 0 0 0,1-1 0 0 0,0 1 0 0 0,0-1 0 0 0,0-2 22 0 0,1-1-163 0 0,1 0 1 0 0,-1 0-1 0 0,1 1 0 0 0,0 0 1 0 0,0-1-1 0 0,0 1 1 0 0,2 0 162 0 0,-6 4-162 0 0,0 1-4 0 0,0 0-29 0 0,0 0-112 0 0,0 0-49 0 0,-4 5-4000 0 0,-2-1-102 0 0</inkml:trace>
  <inkml:trace contextRef="#ctx0" brushRef="#br0" timeOffset="50898.833">2641 2282 5040 0 0,'3'0'289'0'0,"6"1"707"0"0,-11 0-9 0 0,1 0-914 0 0,1-1 627 0 0,0 0-79 0 0,0 0-39 0 0,0 0-6 0 0,0 0-34 0 0,0 0-140 0 0,0 0-68 0 0,0 0-12 0 0,0 0-36 0 0,0 0-140 0 0,0 0-68 0 0,0 0-12 0 0,-13 0 204 0 0,-25-5 619 0 0,30 5-731 0 0,0-1 0 0 0,0 0 0 0 0,0-1 1 0 0,-3 0-159 0 0,5 0 29 0 0,-1 1 0 0 0,1 0 1 0 0,-1 1-1 0 0,-6-1-29 0 0,-11 0 157 0 0,-21-3 35 0 0,-1 3-1 0 0,-17 2-191 0 0,-3 1 15 0 0,12-2-17 0 0,-29 1-33 0 0,-1-4 0 0 0,-22-7 35 0 0,70 4 73 0 0,-12-5-73 0 0,-18-4-1 0 0,30 9-4 0 0,-1-2 76 0 0,0 3 0 0 0,0 1 0 0 0,-6 2-71 0 0,-14-1 400 0 0,0-2 0 0 0,-10-5-400 0 0,57 9 68 0 0,-45-7 306 0 0,0 2 0 0 0,-16 3-374 0 0,18 0 34 0 0,32 2-3 0 0,0 0 0 0 0,0 1 0 0 0,-5 2-31 0 0,-51 3 104 0 0,-61-4-104 0 0,68-2 78 0 0,-168-7 1218 0 0,217 8-1226 0 0,1 1 144 0 0,0-2 0 0 0,-15-2-214 0 0,12 1 266 0 0,0 1-1 0 0,-21 1-265 0 0,15 0 133 0 0,9 1 34 0 0,10-1-10 0 0,0 0-1 0 0,0 0 1 0 0,0-1 0 0 0,-7-1-157 0 0,16 2 110 0 0,0 0 2 0 0,-19 0 11 0 0,18-1-66 0 0,-2-1 23 0 0,2 1-22 0 0,-5 1-62 0 0,6 0-68 0 0,1 0-48 0 0,5 3-15 0 0,-3 0-1411 0 0,0-3-3110 0 0,-2 0-1328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35:59.448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0000FF"/>
    </inkml:brush>
    <inkml:brush xml:id="br2">
      <inkml:brushProperty name="width" value="0.05" units="cm"/>
      <inkml:brushProperty name="height" value="0.05" units="cm"/>
      <inkml:brushProperty name="color" value="#009900"/>
    </inkml:brush>
    <inkml:brush xml:id="br3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577 65 8952 0 0,'0'0'200'0'0,"0"-8"281"0"0,1-2-576 0 0,0 2 2925 0 0,-1 8-2778 0 0,0-1 1 0 0,0 1-1 0 0,-1 0 0 0 0,1 0 1 0 0,0 0-1 0 0,0 0 0 0 0,0 0 0 0 0,0 0 1 0 0,0-1-1 0 0,-1 1 0 0 0,1 0 1 0 0,0 0-1 0 0,0 0 0 0 0,0 0 1 0 0,0 0-1 0 0,-1 0 0 0 0,1 0 1 0 0,0 0-1 0 0,0 0 0 0 0,0 0 1 0 0,-1 0-1 0 0,1 0 0 0 0,0 0 0 0 0,0 0 1 0 0,0 0-1 0 0,0 0 0 0 0,-1 0 1 0 0,1 0-1 0 0,0 0 0 0 0,0 0 1 0 0,0 0-1 0 0,-1 0 0 0 0,1 0 1 0 0,0 0-1 0 0,0 0 0 0 0,0 1 1 0 0,0-1-53 0 0,-2 1 114 0 0,-1 0 1 0 0,1 0 0 0 0,1 0-1 0 0,-1 0 1 0 0,0 0 0 0 0,0 1-1 0 0,0-1 1 0 0,1 0 0 0 0,-1 1-1 0 0,0 0 1 0 0,1-1 0 0 0,0 1-1 0 0,-1 0 1 0 0,1 0-1 0 0,-1 1-114 0 0,-15 35 770 0 0,9-19-412 0 0,0-1-51 0 0,2-8-60 0 0,2 0 0 0 0,-1 1 0 0 0,0 5-247 0 0,-39 141 1616 0 0,39-137-1412 0 0,-2 4-44 0 0,1-1-1 0 0,-1 16-159 0 0,-3 30 90 0 0,2-20 141 0 0,2 12-231 0 0,2 117 514 0 0,5-124-496 0 0,-2-8-55 0 0,0-9 410 0 0,2 10-373 0 0,-1 47 224 0 0,2-73-200 0 0,0 16 36 0 0,2-1 0 0 0,3 6-60 0 0,29 99 76 0 0,-15-66-13 0 0,-12-37-12 0 0,0-2 28 0 0,1-1-1 0 0,6 11-78 0 0,-14-40 11 0 0,-1-1 0 0 0,0 0-1 0 0,1 1 1 0 0,-2-1 0 0 0,1 2-11 0 0,0-3 7 0 0,-1 0-1 0 0,1 0 1 0 0,0 0-1 0 0,0 0 1 0 0,0 0 0 0 0,0 0-1 0 0,1 0 1 0 0,1 3-7 0 0,18 45 10 0 0,-18-47 10 0 0,0 0 0 0 0,-1 0 0 0 0,0 0 0 0 0,0 0 0 0 0,0 0 0 0 0,0 0 0 0 0,-1 0 0 0 0,0 0 0 0 0,0 1 0 0 0,0 4-20 0 0,-1-9-33 0 0,0-1 0 0 0,0 0-1 0 0,0 1 1 0 0,0-1 0 0 0,0 1 0 0 0,0-1-1 0 0,0 0 1 0 0,0 1 0 0 0,0-1-1 0 0,0 1 1 0 0,0-1 0 0 0,1 0-1 0 0,-1 1 1 0 0,0-1 0 0 0,0 0 0 0 0,0 1-1 0 0,1-1 1 0 0,-1 0 0 0 0,0 1-1 0 0,0-1 1 0 0,1 0 0 0 0,-1 1-1 0 0,0-1 1 0 0,1 0 0 0 0,-1 0 0 0 0,0 1-1 0 0,1-1 1 0 0,-1 0 0 0 0,0 0-1 0 0,1 0 34 0 0,-1 0-33 0 0,0 0 0 0 0,1 0 0 0 0,-1 0 0 0 0,0 1 0 0 0,0-1 0 0 0,1 0 0 0 0,-1 0 0 0 0,0 0 0 0 0,0 0 0 0 0,0-1 0 0 0,1 1-1 0 0,-1 0 1 0 0,0 0 0 0 0,0 0 0 0 0,0 0 0 0 0,1 0 0 0 0,-1 0 0 0 0,0 0 0 0 0,0 0 0 0 0,0 0 0 0 0,0 0 0 0 0,1-1 0 0 0,-1 1 0 0 0,0 0 0 0 0,0 0-1 0 0,0 0 1 0 0,0 0 0 0 0,0 0 0 0 0,1-1 0 0 0,-1 1 0 0 0,0 0 0 0 0,0 0 0 0 0,0 0 0 0 0,0 0 0 0 0,0-1 0 0 0,0 1 0 0 0,0 0 0 0 0,0 0 0 0 0,0-1-1 0 0,0 1 1 0 0,0 0 0 0 0,0 0 33 0 0,0-9-788 0 0,0 1-4 0 0</inkml:trace>
  <inkml:trace contextRef="#ctx0" brushRef="#br0" timeOffset="465.7">514 1567 11056 0 0,'0'0'248'0'0,"0"0"34"0"0,0 0 22 0 0,0 0-29 0 0,-12-5 1437 0 0,6 6-1035 0 0,1 0 0 0 0,0 0 0 0 0,0 1 0 0 0,0-1 0 0 0,0 1 0 0 0,1 0 0 0 0,-5 3-677 0 0,-14 5 565 0 0,-15 5 486 0 0,-11 7-1051 0 0,9-4 229 0 0,-52 21-11 0 0,57-22-271 0 0,22-11 32 0 0,12-5-42 0 0,-1 0 1 0 0,1 0-1 0 0,-1 0 0 0 0,0-1 0 0 0,1 1 0 0 0,-1 0 0 0 0,1-1 0 0 0,-1 0 0 0 0,-2 1 63 0 0,3-1-353 0 0,1 0-679 0 0,3-14-5432 0 0,-2 12 5668 0 0,4-10-4142 0 0</inkml:trace>
  <inkml:trace contextRef="#ctx0" brushRef="#br0" timeOffset="782.92">352 1259 11600 0 0,'0'0'264'0'0,"-4"-7"636"0"0,-3-3-441 0 0,-3 0 1303 0 0,9 9-1023 0 0,-18 5 1160 0 0,-15 10-693 0 0,1 2 0 0 0,-11 8-1206 0 0,15-9-44 0 0,-2 4-50 0 0,25-14 18 0 0,-1 0 0 0 0,0-1 0 0 0,0 0 0 0 0,0-1 0 0 0,-1 0 0 0 0,0 0 0 0 0,-1 0 76 0 0,1 0-316 0 0,4-2-1153 0 0,6-10 447 0 0,-1 7 679 0 0,0-1 0 0 0,0 0 0 0 0,1 0 0 0 0,-1 0 0 0 0,1 1 0 0 0,-1-1 0 0 0,1 1 343 0 0,6-11-1700 0 0,1-3-149 0 0</inkml:trace>
  <inkml:trace contextRef="#ctx0" brushRef="#br0" timeOffset="1068.954">361 888 11952 0 0,'8'-7'266'0'0,"-7"6"44"0"0,-1 1 14 0 0,3-14 80 0 0,-3 13-383 0 0,0 1 0 0 0,-1-1 0 0 0,1 1 0 0 0,0-1 0 0 0,0 1 0 0 0,-1 0 1 0 0,1-1-1 0 0,0 1 0 0 0,-1-1 0 0 0,1 1 0 0 0,-1-1 0 0 0,1 1 0 0 0,-1 0 0 0 0,1-1 1 0 0,-1 1-1 0 0,1 0 0 0 0,-1 0 0 0 0,1-1 0 0 0,-1 1 0 0 0,1 0 0 0 0,-1 0 0 0 0,1 0 1 0 0,-1 0-1 0 0,0 0-21 0 0,-18-1 1141 0 0,-15 10 768 0 0,33-9-1896 0 0,-16 7 217 0 0,1 0-1 0 0,0 1 1 0 0,0 1-1 0 0,1 1 1 0 0,-6 4-230 0 0,-18 11-15 0 0,18-12 5 0 0,-2 1-29 0 0,-2 0 1 0 0,0-1-1 0 0,-9 2 39 0 0,32-14-57 0 0,1 0 0 0 0,-1 0 0 0 0,0-1 0 0 0,1 1 0 0 0,-1-1 0 0 0,0 0 0 0 0,1 1 0 0 0,-1-1 0 0 0,0 0 0 0 0,0 0 0 0 0,1 0 0 0 0,-1 0 0 0 0,0 0 0 0 0,0 0 0 0 0,0-1 0 0 0,1 1 0 0 0,-1 0 0 0 0,0-1 0 0 0,1 0 0 0 0,-2 0 57 0 0,6-17-5509 0 0,-1 8 685 0 0</inkml:trace>
  <inkml:trace contextRef="#ctx0" brushRef="#br0" timeOffset="1362.846">271 555 11584 0 0,'0'0'340'0'0,"0"0"-6"0"0,-7 4-200 0 0,0 0-73 0 0,-62 38 1637 0 0,-1-2 0 0 0,-31 9-1698 0 0,99-47 0 0 0,2-2-10 0 0,-1 1-1 0 0,0-1 1 0 0,1 1 0 0 0,-1-1-1 0 0,0 0 1 0 0,1 0-1 0 0,-1 1 1 0 0,0-1 0 0 0,1 0-1 0 0,-1 0 1 0 0,0 0-1 0 0,0 0 1 0 0,1 0 0 0 0,-1 0-1 0 0,0 0 1 0 0,0 0-1 0 0,1 0 1 0 0,-1 0 0 0 0,0 0 10 0 0,6-6-2596 0 0,1-4 1028 0 0</inkml:trace>
  <inkml:trace contextRef="#ctx0" brushRef="#br0" timeOffset="1363.846">427 189 12872 0 0,'-58'12'2576'0'0,"-112"29"-1457"0"0,157-39-1116 0 0,0-1-1 0 0,1 0 0 0 0,-1 0 1 0 0,0-2-1 0 0,1 1 0 0 0,-1-2 0 0 0,-4 0-2 0 0,9-2-1230 0 0,3-1-4275 0 0</inkml:trace>
  <inkml:trace contextRef="#ctx0" brushRef="#br0" timeOffset="2609.854">8133 108 6592 0 0,'0'0'149'0'0,"0"0"23"0"0,0 0 11 0 0,0 0 67 0 0,0 0 282 0 0,0 0 127 0 0,0 0 21 0 0,0 0-1 0 0,0 0-34 0 0,0 0-18 0 0,0 0-3 0 0,0 0-42 0 0,0 0-174 0 0,12 4 546 0 0,-9-3-844 0 0,0 0 0 0 0,0 1 1 0 0,0-1-1 0 0,-1 0 1 0 0,1 1-1 0 0,0 0 1 0 0,-1 0-1 0 0,1-1 1 0 0,-1 2-1 0 0,0-1 1 0 0,0 0-1 0 0,1 1-110 0 0,2 3 195 0 0,0 0-1 0 0,0 0 1 0 0,0 1 0 0 0,1 3-195 0 0,13 23 584 0 0,-9-18-211 0 0,-2 0-1 0 0,0 1 0 0 0,6 15-372 0 0,30 81 778 0 0,-37-91-657 0 0,4 12 281 0 0,2 15-402 0 0,-4-10 147 0 0,-2 1 1 0 0,-1 0-1 0 0,-2 1 0 0 0,-2 9-147 0 0,-1-18 130 0 0,0-16 15 0 0,-1 1-1 0 0,-2 14-144 0 0,-6 52 474 0 0,-2 19-135 0 0,2-26-77 0 0,6-48-157 0 0,-1 1 0 0 0,-1-1-1 0 0,-5 13-104 0 0,-6 32 183 0 0,5-20-75 0 0,-30 84 273 0 0,35-121-322 0 0,0 1-1 0 0,-1-1 1 0 0,-1 3-59 0 0,-8 18 84 0 0,6-13-13 0 0,9-20-56 0 0,0 0 1 0 0,-6 9-20 0 0,6-11-127 0 0,0-1-14 0 0,0 0-66 0 0,0 0-305 0 0,0 0-129 0 0,0 0-1255 0 0,0 0-4925 0 0</inkml:trace>
  <inkml:trace contextRef="#ctx0" brushRef="#br0" timeOffset="2950.625">8285 1395 9344 0 0,'0'0'273'0'0,"0"0"-5"0"0,2 0-172 0 0,1 0 32 0 0,1 0 1 0 0,0-1-1 0 0,0 1 1 0 0,0-1-1 0 0,-1 0 1 0 0,1 0-1 0 0,1 0-128 0 0,1-1 408 0 0,-4 1 68 0 0,1 1 49 0 0,55-5 2142 0 0,0 2 1 0 0,3 3-2668 0 0,-58 0 19 0 0,1 1 14 0 0,-4-1-124 0 0,1 0 1 0 0,-1 0-1 0 0,1 0 1 0 0,0 1-1 0 0,-1-1 1 0 0,1 0-1 0 0,0 0 1 0 0,-1 0-1 0 0,1 0 1 0 0,0 0-1 0 0,-1 0 1 0 0,1 0-1 0 0,0 0 1 0 0,-1 0 0 0 0,1-1-1 0 0,0 1 1 0 0,-1 0-1 0 0,1 0 1 0 0,-1 0-1 0 0,1-1 91 0 0,-1 1-5730 0 0</inkml:trace>
  <inkml:trace contextRef="#ctx0" brushRef="#br0" timeOffset="3258.798">8377 1109 13520 0 0,'0'0'398'0'0,"0"0"-3"0"0,12-4-220 0 0,23 3 654 0 0,4-1 1359 0 0,36-7-576 0 0,-72 8-1636 0 0,-1 1 0 0 0,1 0 0 0 0,-1-1 0 0 0,1 0 0 0 0,-1 1 0 0 0,1-1 0 0 0,1-1 24 0 0,5-4-5119 0 0,-2 2-831 0 0</inkml:trace>
  <inkml:trace contextRef="#ctx0" brushRef="#br0" timeOffset="3536.394">8304 760 12784 0 0,'0'0'289'0'0,"2"0"40"0"0,8-6 226 0 0,-8 3-525 0 0,1 1 1 0 0,0 0-1 0 0,0 0 0 0 0,0 1 1 0 0,0-1-1 0 0,0 0 0 0 0,0 1 1 0 0,1 0-31 0 0,29-12 685 0 0,2 2 1 0 0,17-2-686 0 0,-19 5 646 0 0,0-1 0 0 0,29-14-646 0 0,-54 21-51 0 0,-7 2-40 0 0,0-1 0 0 0,0 1 0 0 0,0 0 0 0 0,0 0 0 0 0,0-1 0 0 0,0 1 0 0 0,0 0 0 0 0,0-1 0 0 0,0 1 0 0 0,-1-1 0 0 0,1 1 0 0 0,0-1 0 0 0,0 0 0 0 0,0 1 1 0 0,0-1 90 0 0,5-8-5544 0 0</inkml:trace>
  <inkml:trace contextRef="#ctx0" brushRef="#br0" timeOffset="3836.41">8295 472 12152 0 0,'5'-6'111'0'0,"0"0"-1"0"0,1 1 1 0 0,0-1 0 0 0,0 1 0 0 0,0 1 0 0 0,1-1 0 0 0,0 1 0 0 0,0 1 0 0 0,0-1 0 0 0,0 1 0 0 0,5-2-111 0 0,54-20 852 0 0,-23 7 221 0 0,0 3 0 0 0,41-10-1073 0 0,-75 23-549 0 0,-5-1-3364 0 0,-3 3-1195 0 0</inkml:trace>
  <inkml:trace contextRef="#ctx0" brushRef="#br0" timeOffset="3837.41">8333 223 14032 0 0,'1'-2'70'0'0,"-1"0"0"0"0,1 1 0 0 0,0-1 0 0 0,0 1 0 0 0,0-1 0 0 0,1 1 0 0 0,-1-1 0 0 0,0 1 0 0 0,1 0 0 0 0,-1-1 0 0 0,0 1 0 0 0,1 0 0 0 0,-1 0 0 0 0,1 0 0 0 0,0 0-70 0 0,30-14-87 0 0,-19 9 310 0 0,18-9 1480 0 0,25-8-1703 0 0,-47 19 215 0 0,13-4 60 0 0,0 0-1 0 0,1 1 0 0 0,0 2 0 0 0,0 0 0 0 0,5 1-274 0 0,-12 3-6579 0 0</inkml:trace>
  <inkml:trace contextRef="#ctx0" brushRef="#br1" timeOffset="12300.319">8152 428 4608 0 0,'0'0'101'0'0,"0"0"22"0"0,0 0 5 0 0,0 0-41 0 0,0 0-162 0 0,0 0-24 0 0,0 0 39 0 0,0 0 115 0 0,11 0 834 0 0,-2 0-865 0 0,-7 0 43 0 0,-2 0 11 0 0,1-1-16 0 0,3-2-49 0 0,6-1-9 0 0,8-2 44 0 0,-16 5-107 0 0,2-3-27 0 0,-3 3 38 0 0,4-7 2300 0 0,-2 3 1679 0 0,-11 6-3598 0 0,5 1-243 0 0,0-1 0 0 0,1 0 0 0 0,-1 1 0 0 0,0 0 0 0 0,1 0 1 0 0,-1 0-1 0 0,1 0 0 0 0,-2 1-90 0 0,4-2 95 0 0,0-1 1 0 0,-7 6 256 0 0,-5-1 2 0 0,8-3-285 0 0,0 0 0 0 0,0 0 0 0 0,0 0 0 0 0,0 1 0 0 0,0-1 0 0 0,1 1 0 0 0,-4 3-69 0 0,-16 4 283 0 0,14-5-195 0 0,0-1 0 0 0,-1 0 0 0 0,0 0 1 0 0,0-1-1 0 0,-8 1-88 0 0,-2 1 81 0 0,-24 9 165 0 0,16-8-246 0 0,15-4 0 0 0,-1 2 0 0 0,-10 3 0 0 0,18-5 0 0 0,-1 0 0 0 0,0-1 0 0 0,0 0 0 0 0,-5 0 0 0 0,-17 3 0 0 0,-1 2 0 0 0,8-2 0 0 0,-20 6 0 0 0,-13 1 0 0 0,4 0 0 0 0,-4-1 0 0 0,-39 7 0 0 0,41-8 0 0 0,0 2 0 0 0,37-7 0 0 0,0-1 0 0 0,-1 0 0 0 0,-9 0 0 0 0,20-3 0 0 0,-126 20 0 0 0,-7 0 128 0 0,89-13-128 0 0,-4-1 0 0 0,-30 5 0 0 0,-147 15 426 0 0,210-24-394 0 0,-15 0 54 0 0,-19 5-86 0 0,43-4 8 0 0,-3-1 35 0 0,1 1 1 0 0,-1-2-1 0 0,-7 1-43 0 0,3-1 134 0 0,1 0 0 0 0,-17 5-134 0 0,17-3 164 0 0,0-1 1 0 0,-17 1-165 0 0,18-2 76 0 0,0 0-1 0 0,-12 4-75 0 0,12-2 101 0 0,0-1-1 0 0,-11 0-100 0 0,15-2 83 0 0,1 2-1 0 0,0-1 0 0 0,-1 2-82 0 0,2-1 79 0 0,-1-1 1 0 0,-12 1-80 0 0,-8 0 69 0 0,22-1-67 0 0,0 0 0 0 0,0-1-1 0 0,-4-1-1 0 0,3 1 18 0 0,1 0 0 0 0,-1 0 0 0 0,0 1 0 0 0,-2 1-18 0 0,3 0 14 0 0,-1-1 0 0 0,1 0 0 0 0,-1-1 0 0 0,-8-1-14 0 0,-1-1 42 0 0,0 2 0 0 0,-14 1-42 0 0,-3-1 108 0 0,20 1-78 0 0,11 0 7 0 0,-1-1-1 0 0,1 0 1 0 0,-1 0-1 0 0,-2-1-36 0 0,-29 3 147 0 0,22-3-116 0 0,0 0 0 0 0,-1 1 0 0 0,-3 2-31 0 0,-17-1 0 0 0,12-3 19 0 0,18 2-1 0 0,0-1 0 0 0,1 1 1 0 0,-1 0-1 0 0,0 1 0 0 0,0-1 0 0 0,-1 2-18 0 0,-6 0-29 0 0,-1 0 1 0 0,0-1-1 0 0,-14 0 29 0 0,12-1-1 0 0,0 1 0 0 0,-14 2 1 0 0,-14 4 0 0 0,0-3 0 0 0,-8-1 0 0 0,-94 0 0 0 0,-420 4 55 0 0,361-8-46 0 0,130-2-9 0 0,50 0 0 0 0,-1 2 0 0 0,1 1 0 0 0,0 1 0 0 0,-3 2 0 0 0,4 0 0 0 0,-18-1 0 0 0,-13 1 0 0 0,-24 3-570 0 0,-61-5 570 0 0,-31 1-22 0 0,87 7-53 0 0,41-4 6 0 0,-33 0 69 0 0,0-7 0 0 0,21 0-129 0 0,-12 3 129 0 0,25 1-153 0 0,8-1-221 0 0,-26 4 374 0 0,29-1-159 0 0,0-3-1 0 0,-31-1 160 0 0,15-1-1 0 0,-42-5 1 0 0,-67 3-64 0 0,102 3-104 0 0,0-3 0 0 0,-31-5 168 0 0,61 5 0 0 0,-25-6-63 0 0,21 4 63 0 0,0 1 0 0 0,-1 1 0 0 0,-13 1 0 0 0,15 1 0 0 0,-96-1-69 0 0,-23-2 73 0 0,3-8-4 0 0,98 9 1 0 0,10 1-1 0 0,0-1-1 0 0,-2-2 1 0 0,-86-15 0 0 0,75 17 1 0 0,28 2-1 0 0,-1-1-1 0 0,-12-3 1 0 0,-62-9 0 0 0,54 7 1 0 0,-19-5-2 0 0,19 5 2 0 0,32 6-1 0 0,1 0-1 0 0,-1-1 1 0 0,1 0 0 0 0,-4-2 0 0 0,-7-2 0 0 0,0 1 0 0 0,-4 0 0 0 0,-12-4 1 0 0,13 3-1 0 0,0-2-1 0 0,-7-3 1 0 0,9 3 0 0 0,1 2 0 0 0,-8-2 0 0 0,-21-5 1 0 0,15 3 25 0 0,-36-5-26 0 0,36 8 38 0 0,27 6-39 0 0,2 0 1 0 0,1 0 0 0 0,-1 0 0 0 0,0 0 1 0 0,1-1-1 0 0,-3-1 0 0 0,4 2 0 0 0,-1-1 0 0 0,0 1 0 0 0,0 0 0 0 0,1 1 0 0 0,-1-1 0 0 0,-2 0 0 0 0,-18-4-1 0 0,-4-5 127 0 0,-17-5-126 0 0,22 9 25 0 0,1-1 0 0 0,1-2-1 0 0,-3-1-24 0 0,5 2 77 0 0,0-1-409 0 0,7 2-3968 0 0,6 3-880 0 0</inkml:trace>
  <inkml:trace contextRef="#ctx0" brushRef="#br1" timeOffset="15899.006">8102 1193 5904 0 0,'0'0'132'0'0,"0"0"17"0"0,0 0 11 0 0,0 0 29 0 0,0 0 97 0 0,-18-5 2390 0 0,10 4-2220 0 0,-1 0-1 0 0,0 0 1 0 0,1-1 0 0 0,-7-2-456 0 0,7 2 224 0 0,0 0 0 0 0,-1 0 0 0 0,1 1 1 0 0,-7-1-225 0 0,-27-2 288 0 0,22 3-157 0 0,0-1 1 0 0,-9-2-132 0 0,-20-3 115 0 0,27 5-21 0 0,-1-2 1 0 0,-20-6-95 0 0,22 4 76 0 0,-1 1 1 0 0,-22-1-77 0 0,-23 0 234 0 0,-37-8-234 0 0,61 7 232 0 0,-5 3-232 0 0,-7-2 102 0 0,9 2-16 0 0,-12 2-86 0 0,-14-1 50 0 0,-193-16 195 0 0,222 17-172 0 0,-3 2-73 0 0,-33-2 76 0 0,-49-7 71 0 0,88 6-38 0 0,-25 3-109 0 0,30 1 83 0 0,-168-2 130 0 0,124-7-106 0 0,41 2-96 0 0,20 5-11 0 0,-1-1 0 0 0,-4-1 0 0 0,6 0 0 0 0,-33-2 0 0 0,0 2 0 0 0,-3 3 0 0 0,-112-5 0 0 0,112 2 0 0 0,30 2 0 0 0,16 0 0 0 0,0 0 0 0 0,0 1 0 0 0,-1 1 0 0 0,-6 0 0 0 0,-16-1 0 0 0,15 2 16 0 0,1-2 0 0 0,-1 1 1 0 0,-7-2-17 0 0,8 0 17 0 0,0 1 0 0 0,1 0 0 0 0,-1 1 0 0 0,0 0-17 0 0,5 1-19 0 0,0-2 0 0 0,0 0 0 0 0,-5 0 19 0 0,-23 1-60 0 0,-31 0-250 0 0,19 1 21 0 0,35-2 26 0 0,0 0 1 0 0,-10 3 262 0 0,9-2-130 0 0,-1 0 1 0 0,0-1 0 0 0,-6-1 129 0 0,-11 0-338 0 0,-10-1-147 0 0,27 1 191 0 0,-1 0 0 0 0,1 1 1 0 0,-9 1 293 0 0,-90 9-991 0 0,-101-7 991 0 0,183-3 4 0 0,10 1-486 0 0,-22 4 482 0 0,22-2-475 0 0,-23 0 475 0 0,-67 5-88 0 0,17-4 101 0 0,-362-4 922 0 0,431-2-752 0 0,-1 0 0 0 0,1-2 0 0 0,-6-2-183 0 0,-1-1 276 0 0,-24 0-276 0 0,-263 1 665 0 0,249 6 33 0 0,40 1-242 0 0,-17 3-456 0 0,-122 10 336 0 0,-114 2-211 0 0,257-14-96 0 0,-146 5 478 0 0,130-5-375 0 0,-13 3-132 0 0,13-1 27 0 0,-14-1-27 0 0,12-1 105 0 0,-31 5-105 0 0,-2 1 72 0 0,36-3-69 0 0,24-2 0 0 0,-1-2 0 0 0,-2 0-3 0 0,-11 1 72 0 0,-19 3-72 0 0,-3 0-60 0 0,-23 2 91 0 0,20-1 0 0 0,-18-3-31 0 0,-16 3 0 0 0,-50 3 277 0 0,118-8-202 0 0,0 2-1 0 0,-22 4-74 0 0,-3 1-21 0 0,27-5-160 0 0,-7 1 250 0 0,0-1 1 0 0,-1-1-1 0 0,-26-3-69 0 0,40 1 121 0 0,0 0 0 0 0,1 1 0 0 0,-7 1-121 0 0,-7 1 357 0 0,-242 33-779 0 0,271-36 423 0 0,-44 7 13 0 0,1 1 1 0 0,-13 7-15 0 0,-7-1 304 0 0,-2 1 80 0 0,52-14-387 0 0,8 0 38 0 0,1-1 0 0 0,-1 1 0 0 0,0 0 0 0 0,0 0 0 0 0,1 1 1 0 0,-5 1-37 0 0,2-2 67 0 0,1-2 28 0 0,1 1-78 0 0,2 3-754 0 0,2-3-3102 0 0,1 0-1325 0 0</inkml:trace>
  <inkml:trace contextRef="#ctx0" brushRef="#br2" timeOffset="25720.294">7962 223 9152 0 0,'2'-6'704'0'0,"12"-11"1813"0"0,-14 17-2514 0 0,8-2 860 0 0,11 10-590 0 0,31 19-273 0 0,-45-24 10 0 0,13 9 209 0 0,5 3 293 0 0,-22-14-421 0 0,12 14 302 0 0,-3-1-170 0 0,-9-13-115 0 0,-1-1-18 0 0,2 2-8 0 0,3 6-7 0 0,-2-3-9 0 0,1 0 0 0 0,-1-1-1 0 0,1 1 1 0 0,0-1-1 0 0,0 0 1 0 0,2 1-66 0 0,20 13 168 0 0,-4 1 267 0 0,7 11-80 0 0,-12-11-223 0 0,-9-11-99 0 0,-5-5 9 0 0,-1-1 0 0 0,0 1 0 0 0,1 0 0 0 0,-1 0 0 0 0,0 0-1 0 0,1 2-41 0 0,21 40 268 0 0,-24-45-270 0 0,23 38 258 0 0,-22-36-237 0 0,-1-1 0 0 0,1 0-1 0 0,0 1 1 0 0,0-1 0 0 0,-1 0 0 0 0,1 1 0 0 0,0-1 0 0 0,-1 1-1 0 0,0-1 1 0 0,1 1 0 0 0,-1-1 0 0 0,0 1 0 0 0,0 0 0 0 0,0-1 0 0 0,0 1-19 0 0,0 0 55 0 0,-1 0 0 0 0,1 0 0 0 0,-1 1 1 0 0,0-1-1 0 0,0 0 0 0 0,0 0 0 0 0,0 0 1 0 0,0 0-1 0 0,0-1 0 0 0,0 1 0 0 0,-2 1-55 0 0,0 1 97 0 0,0-1-1 0 0,0 1 1 0 0,-1-1-1 0 0,1 0 1 0 0,-1 0-1 0 0,0 0 0 0 0,0-1 1 0 0,0 1-1 0 0,-3 1-96 0 0,-43 15 547 0 0,25-11-316 0 0,5-2-227 0 0,1-1 0 0 0,-1-2 1 0 0,0 1-1 0 0,-1-2-4 0 0,-4 1 1 0 0,17-2-69 0 0,0-1 0 0 0,1 0-1 0 0,-1 0 1 0 0,-3-1 68 0 0,-6-1-5781 0 0,10 1-284 0 0</inkml:trace>
  <inkml:trace contextRef="#ctx0" brushRef="#br2" timeOffset="27376.85">8104 622 5880 0 0,'0'0'168'0'0,"-1"6"9145"0"0,-1-4-9557 0 0,-1-1 432 0 0,0 0-1 0 0,0 0 1 0 0,0-1 0 0 0,0 1-1 0 0,0-1 1 0 0,0 1 0 0 0,0-1-1 0 0,0 0 1 0 0,0 0-188 0 0,0-1 99 0 0,0 1 0 0 0,0 0 0 0 0,1 1-1 0 0,-1-1 1 0 0,0 0 0 0 0,0 1 0 0 0,1 0 0 0 0,-1-1-1 0 0,0 1-98 0 0,1 0 77 0 0,-1 0 0 0 0,1 0 0 0 0,-1-1 0 0 0,1 1 0 0 0,-1-1 0 0 0,1 0 0 0 0,-1 0 0 0 0,-1 0-77 0 0,-10 1 98 0 0,-26 5 231 0 0,35-6-220 0 0,19 0-93 0 0,-4-1-15 0 0,-3-1 1 0 0,0 1-1 0 0,0 0 1 0 0,1 0 0 0 0,-1 1 0 0 0,1 0 0 0 0,-1 0-2 0 0,-6 0 62 0 0,-1 0 20 0 0,0 0 20 0 0,0 0 8 0 0,-16 0 301 0 0,11-1-344 0 0,1 1 0 0 0,-1 0 1 0 0,0 0-1 0 0,1 1 1 0 0,-1-1-1 0 0,0 1 0 0 0,1 0 1 0 0,-3 1-68 0 0,-29 5 231 0 0,-3 0-78 0 0,18-1-58 0 0,0-2 1 0 0,0 0-1 0 0,-16 0-95 0 0,1 0 100 0 0,-125 10 554 0 0,138-13-604 0 0,-35 4 118 0 0,-87 2 83 0 0,-21-3-70 0 0,-89 4 233 0 0,79 1 148 0 0,160-8-532 0 0,0 0 0 0 0,-5 2-30 0 0,-26 3 76 0 0,-8 0 46 0 0,33-3-113 0 0,0 0-1 0 0,-6-2-8 0 0,-8 1 130 0 0,-18 3-130 0 0,18-1 115 0 0,-19-1-115 0 0,-48 2 128 0 0,0 0 0 0 0,-171-1-128 0 0,204-5 54 0 0,-41-7-54 0 0,4 1 13 0 0,42 4-16 0 0,-26-1 3 0 0,54 3 0 0 0,-1 1 0 0 0,-16 4 0 0 0,50-3 0 0 0,-36 2 12 0 0,-9 2 40 0 0,-9-3-52 0 0,24 0 0 0 0,-10 0 0 0 0,-27-1 76 0 0,64-1-65 0 0,0 0-1 0 0,0 1 1 0 0,0 0 0 0 0,-1 0-11 0 0,-22 2 17 0 0,4-2-5 0 0,12-1 9 0 0,0 0 0 0 0,0 0 0 0 0,-5-2-21 0 0,-22 3 107 0 0,34-2-99 0 0,3 0-6 0 0,1 1 0 0 0,-1-1 1 0 0,0 1-1 0 0,0 0 0 0 0,0 0 0 0 0,-3 0-2 0 0,4 1 10 0 0,-1-1 0 0 0,1 0-1 0 0,-1 0 1 0 0,1-1 0 0 0,-1 1 0 0 0,-2-1-10 0 0,-17-1-31 0 0,7 2-2052 0 0,16 0-5968 0 0</inkml:trace>
  <inkml:trace contextRef="#ctx0" brushRef="#br2" timeOffset="28820.326">4803 763 6744 0 0,'0'0'198'0'0,"0"0"76"0"0,0 0 207 0 0,0 0 88 0 0,0 0 21 0 0,-13-5 2848 0 0,3 3-2982 0 0,0 1-1 0 0,0 0 1 0 0,0 1 0 0 0,-1 0-1 0 0,1 1 1 0 0,-7 1-456 0 0,-25 1 602 0 0,21-2 286 0 0,-19 3-888 0 0,1 1 455 0 0,3-3-116 0 0,-172 9 1046 0 0,85-8-1243 0 0,29 0 10 0 0,-4-5-152 0 0,32-3 17 0 0,33 1 162 0 0,0 2-1 0 0,-1 2 0 0 0,0 1-178 0 0,19-1 68 0 0,0 0-1 0 0,-12-3-67 0 0,-18 0 21 0 0,-333-2 575 0 0,-52-9-516 0 0,321 10-80 0 0,33 3 0 0 0,-240-1 0 0 0,169 3 0 0 0,-25 4 0 0 0,150-5 0 0 0,-75 4 0 0 0,-234 15 0 0 0,286-15 72 0 0,-1-3-1 0 0,0-1 0 0 0,0-2 1 0 0,-8-4-72 0 0,-117-7 255 0 0,27 2-236 0 0,69 8-21 0 0,15 1 68 0 0,-52-1 156 0 0,60 1 291 0 0,0 2 1 0 0,-41 6-514 0 0,75-5 81 0 0,-95 15 155 0 0,71-10-159 0 0,32-4-68 0 0,1 0 0 0 0,-1-1 0 0 0,0 0 0 0 0,1-1-1 0 0,-1 0 1 0 0,-2 0-9 0 0,-13-3 84 0 0,16 3-6923 0 0,9 0-13 0 0</inkml:trace>
  <inkml:trace contextRef="#ctx0" brushRef="#br2" timeOffset="30689.293">7940 81 7056 0 0,'22'0'337'0'0,"-20"0"-145"0"0,-2 0 32 0 0,0 0 107 0 0,0 0 42 0 0,0 0 10 0 0,0 0 22 0 0,0 0 90 0 0,0 0 38 0 0,-7 12 1482 0 0,4-9-1726 0 0,0-1 1 0 0,0 0 0 0 0,0 0 0 0 0,-1 0-1 0 0,1 0 1 0 0,0-1 0 0 0,-1 1 0 0 0,0-1-1 0 0,1 0 1 0 0,-3 1-290 0 0,-43 7 1314 0 0,26-6-578 0 0,-52 6 179 0 0,5 4-294 0 0,-88 15 63 0 0,67-17-340 0 0,-3-4 24 0 0,63-6-280 0 0,-346 19 312 0 0,331-18-398 0 0,-199 13 380 0 0,-379 29 156 0 0,360-30-376 0 0,-131 13-32 0 0,179-15-120 0 0,100-7-10 0 0,-83 1 41 0 0,-16 0 46 0 0,-20 4-87 0 0,116-5 0 0 0,-52 4 0 0 0,-50 8 0 0 0,155-13 0 0 0,-19-4 0 0 0,-17 2 0 0 0,-123 0 0 0 0,181-2 0 0 0,-319-11 130 0 0,173 2-112 0 0,39 5-38 0 0,113 3-45 0 0,-15 3 65 0 0,-5-1 1 0 0,-73-7-1 0 0,45 1 0 0 0,-78-8 11 0 0,77 10-22 0 0,-5 5 11 0 0,-113-2 0 0 0,60-1-4 0 0,58 0 62 0 0,-102 5-112 0 0,135-2 34 0 0,-26 6 20 0 0,60-6-33 0 0,-38 5 25 0 0,5 0 77 0 0,-45-1-69 0 0,60-8-42 0 0,1-2 0 0 0,-6-1 42 0 0,6-1-6 0 0,-1 3 0 0 0,-6 1 6 0 0,-2-1 0 0 0,29 2 0 0 0,0 0 0 0 0,-16 2 0 0 0,-12-2 0 0 0,16 0 0 0 0,23 0 0 0 0,0 1 0 0 0,-1-2 0 0 0,1 1 0 0 0,0-1 0 0 0,-6-1 0 0 0,-19-6 0 0 0,20 8 27 0 0,1 1 0 0 0,-1 0-1 0 0,1 0 1 0 0,-1 1 0 0 0,1 1-1 0 0,-5 0-26 0 0,13-2-7 0 0,1 1-1 0 0,-1-1 1 0 0,1 0 0 0 0,-1 0-1 0 0,1 1 1 0 0,-1-1-1 0 0,1 0 1 0 0,-1 1-1 0 0,1 0 1 0 0,0-1-1 0 0,-1 1 1 0 0,1 0 0 0 0,0-1-1 0 0,0 1 1 0 0,-1 0-1 0 0,1 0 1 0 0,0 0-1 0 0,0 0 1 0 0,0 0-1 0 0,0 1 1 0 0,0-1 0 0 0,0 0-1 0 0,1 0 1 0 0,-1 1 7 0 0,0-1-103 0 0,1 0 0 0 0,0-1 0 0 0,0 1 1 0 0,0 0-1 0 0,-1 0 0 0 0,1 0 0 0 0,0 0 0 0 0,0 0 1 0 0,0 0-1 0 0,0 0 0 0 0,1-1 0 0 0,-1 1 0 0 0,0 0 1 0 0,0 0-1 0 0,0 0 0 0 0,1 0 0 0 0,-1 0 1 0 0,0-1-1 0 0,1 1 0 0 0,-1 0 0 0 0,1 0 0 0 0,-1-1 103 0 0,2 4-1217 0 0,2 7-5573 0 0</inkml:trace>
  <inkml:trace contextRef="#ctx0" brushRef="#br2" timeOffset="31959.497">292 1166 7568 0 0,'0'0'166'0'0,"0"0"29"0"0,0 0 14 0 0,-6-4 13 0 0,3 2-134 0 0,3 2 362 0 0,0 0 134 0 0,0 0 22 0 0,0 0-12 0 0,0 0-55 0 0,0 0-24 0 0,0 0-486 0 0,-1 0 0 0 0,1-1 1 0 0,0 1-1 0 0,0 0 1 0 0,0 0-1 0 0,0 0 1 0 0,0-1-1 0 0,0 1 0 0 0,-1 0 1 0 0,1 0-1 0 0,0 0 1 0 0,0 0-1 0 0,0-1 1 0 0,0 1-1 0 0,-1 0 0 0 0,1 0 1 0 0,0 0-1 0 0,0 0 1 0 0,0 0-1 0 0,-1 0 0 0 0,1 0 1 0 0,0-1-1 0 0,0 1 1 0 0,-1 0-1 0 0,1 0 1 0 0,0 0-1 0 0,0 0 0 0 0,0 0 1 0 0,-1 0-1 0 0,1 0 1 0 0,0 0-1 0 0,0 0 1 0 0,-1 0-1 0 0,1 1 0 0 0,0-1 1 0 0,0 0-1 0 0,-1 0-29 0 0,-7 3 1498 0 0,0 5-884 0 0,-1 3 802 0 0,8-10-1269 0 0,1-1-15 0 0,0 0-4 0 0,-4 3 304 0 0,-8 4 48 0 0,12-6-365 0 0,0-1-114 0 0,0 0 1 0 0,0 0-1 0 0,0 0 0 0 0,0 1 0 0 0,0-1 0 0 0,0 0 1 0 0,0 0-1 0 0,1 0 0 0 0,-1 0 0 0 0,0 0 0 0 0,0 0 1 0 0,0 1-1 0 0,0-1 0 0 0,0 0 0 0 0,0 0 0 0 0,0 0 0 0 0,0 0 1 0 0,0 0-1 0 0,0 1 0 0 0,0-1 0 0 0,0 0 0 0 0,-1 0 1 0 0,1 0-1 0 0,0 0 0 0 0,0 0 0 0 0,0 1 0 0 0,0-1 1 0 0,0 0-1 0 0,0 0 0 0 0,0 0 0 0 0,0 0 0 0 0,0 0 1 0 0,0 0-1 0 0,0 0 0 0 0,-1 0 0 0 0,1 1 0 0 0,0-1 0 0 0,0 0-1 0 0,-3 1 0 0 0,6-2 16 0 0,-2 1 59 0 0,-1 0-6 0 0,0 0-5 0 0,0 0 0 0 0,0-1-59 0 0,-1 1 0 0 0,1 0 0 0 0,0 0 0 0 0,-1-1 0 0 0,1 1 0 0 0,0 0 0 0 0,-1-1 0 0 0,1 1 0 0 0,0-1 0 0 0,0 1 0 0 0,-1 0 0 0 0,1-1 0 0 0,0 1 0 0 0,0-1 0 0 0,0 1-1 0 0,0-1 1 0 0,-1 1 0 0 0,1-1 0 0 0,0 1 0 0 0,0-1 0 0 0,0 1 0 0 0,0-1 0 0 0,0 1-5 0 0,0-1-2 0 0,0 1-5 0 0,0-1-1 0 0,0 1 0 0 0,1-1 0 0 0,-1 1 1 0 0,0-1-1 0 0,0 1 0 0 0,0-1 0 0 0,1 1 0 0 0,-1 0 1 0 0,0-1-1 0 0,0 1 0 0 0,1-1 0 0 0,-1 1 0 0 0,0 0 1 0 0,1-1-1 0 0,-1 1 0 0 0,1 0 0 0 0,-1-1 8 0 0,5-5-125 0 0,-4 4 29 0 0,0 0 0 0 0,0 1 0 0 0,0-1 0 0 0,0 0 0 0 0,0 1 0 0 0,0-1-1 0 0,0 1 1 0 0,0 0 0 0 0,1-1 0 0 0,-1 1 0 0 0,1 0 0 0 0,-1 0 0 0 0,1 0 0 0 0,0-1 96 0 0,13-13-385 0 0,-13 14 331 0 0,7-5 90 0 0,-9 6-43 0 0,-1 0-1 0 0,1-1 1 0 0,0 1-1 0 0,0 0 1 0 0,0 0-1 0 0,0 0 0 0 0,0 0 1 0 0,0 0-1 0 0,0 0 1 0 0,0 0-1 0 0,0 0 1 0 0,0 0-1 0 0,0 0 1 0 0,0 0-1 0 0,0 0 1 0 0,0 0-1 0 0,-1 0 0 0 0,1 0 1 0 0,0 0-1 0 0,0 0 1 0 0,0-1-1 0 0,0 1 1 0 0,0 0-1 0 0,0 0 1 0 0,0 0-1 0 0,0 0 1 0 0,0 0-1 0 0,0 0 1 0 0,0 0-1 0 0,0 0 0 0 0,0 0 1 0 0,0 0-1 0 0,0 0 1 0 0,0-1-1 0 0,0 1 1 0 0,0 0-1 0 0,0 0 1 0 0,0 0-1 0 0,0 0 1 0 0,0 0-1 0 0,0 0 0 0 0,1 0 1 0 0,-1 0-1 0 0,0 0 1 0 0,0 0-1 0 0,0 0 1 0 0,0 0-1 0 0,0 0 1 0 0,0 0-1 0 0,0-1 1 0 0,0 1-1 0 0,0 0 0 0 0,0 0 1 0 0,0 0-1 0 0,0 0 1 0 0,0 0-1 0 0,0 0 1 0 0,0 0-1 0 0,1 0 1 0 0,-1 0-1 0 0,0 0 1 0 0,0 0-1 0 0,0 0 1 0 0,0 0-1 0 0,0 0 0 0 0,0 0 1 0 0,0 0 7 0 0,0 0-209 0 0,0 0 1 0 0,0 0-10 0 0,0 0-39 0 0,0 0-20 0 0,4 1-357 0 0,4 2-1652 0 0,-8-3 1454 0 0</inkml:trace>
  <inkml:trace contextRef="#ctx0" brushRef="#br2" timeOffset="34690.041">8011 280 7728 0 0,'3'-2'68'0'0,"1"0"0"0"0,-1 0-1 0 0,0 0 1 0 0,1 0 0 0 0,-1 1 0 0 0,5-2-68 0 0,5-2 81 0 0,-13 4-31 0 0,1 1-1 0 0,-1 0 1 0 0,1-1 0 0 0,-1 1 0 0 0,1 0 0 0 0,-1 0 0 0 0,1-1-1 0 0,-1 1 1 0 0,1 0 0 0 0,-1 0 0 0 0,1 0 0 0 0,-1 0 0 0 0,1 0-1 0 0,0 0 1 0 0,-1 0 0 0 0,1 0 0 0 0,-1 0 0 0 0,1 0 0 0 0,0 0-1 0 0,-1 0 1 0 0,1 0 0 0 0,-1 0 0 0 0,1 0-50 0 0,-1 1 134 0 0,0-1 0 0 0,0 1 0 0 0,0-1 1 0 0,0 1-1 0 0,0-1 0 0 0,0 1 0 0 0,-1-1 0 0 0,1 1 0 0 0,0-1 1 0 0,0 1-1 0 0,0-1 0 0 0,-1 1 0 0 0,1-1 0 0 0,0 1 0 0 0,-1-1 0 0 0,1 1 1 0 0,0-1-1 0 0,-1 0 0 0 0,1 1-134 0 0,-23 23 3971 0 0,-189 118-923 0 0,179-120-2903 0 0,-8 4-51 0 0,-1-1 0 0 0,-2-2-1 0 0,0-2 1 0 0,-10 2-94 0 0,51-22-11 0 0,1 0 0 0 0,-1-1 1 0 0,0 1-1 0 0,0-1 0 0 0,0 1 0 0 0,0-1 0 0 0,-1 0 11 0 0,5-9-359 0 0,1 5 201 0 0,1 0-1 0 0,0 1 1 0 0,1-1-1 0 0,-1 1 1 0 0,0 0-1 0 0,1 0 0 0 0,0 0 1 0 0,2-1 158 0 0,2-2-350 0 0,205-149-6209 0 0,-163 117 5263 0 0,-1-2-1 0 0,24-27 1297 0 0,-73 67 106 0 0,1-1-1 0 0,-1 1 1 0 0,0 0 0 0 0,0 0-1 0 0,0 0 1 0 0,1 0 0 0 0,-1 0-1 0 0,0-1 1 0 0,0 1 0 0 0,0 0-1 0 0,0 0 1 0 0,1 0 0 0 0,-1 0-1 0 0,0-1 1 0 0,0 1 0 0 0,0 0-1 0 0,0 0 1 0 0,0-1 0 0 0,0 1-1 0 0,0 0 1 0 0,0 0 0 0 0,1 0-1 0 0,-1-1 1 0 0,0 1 0 0 0,0 0-1 0 0,0 0 1 0 0,0-1 0 0 0,0 1-1 0 0,0 0 1 0 0,0 0 0 0 0,0-1-1 0 0,-1 1 1 0 0,1 0 0 0 0,0 0-1 0 0,0-1-105 0 0,-8 1 1408 0 0,-14 4-385 0 0,22-4-895 0 0,-43 13 951 0 0,2 2 1 0 0,-1 2-1 0 0,2 1-1079 0 0,-118 64 846 0 0,98-49-522 0 0,-57 31 51 0 0,-90 46-37 0 0,183-97-312 0 0,-19 8 15 0 0,39-19 15 0 0,-1 0-1 0 0,1 0 1 0 0,-1-1 0 0 0,1 0-1 0 0,-1 0 1 0 0,1 0 0 0 0,-1 0-1 0 0,0-1-55 0 0,4 0 94 0 0,8-12-430 0 0,5-2-201 0 0,2 1 0 0 0,0 0 0 0 0,10-7 537 0 0,8-6-867 0 0,101-101-1619 0 0,-96 92 2194 0 0,-20 20 227 0 0,0-1 0 0 0,-2 0 0 0 0,0-1 0 0 0,9-14 65 0 0,-21 26-22 0 0,0-2 1316 0 0,-16 5-256 0 0,3 3-713 0 0,1 1-1 0 0,-1 0 0 0 0,1 0 0 0 0,-1 1 0 0 0,1 0 0 0 0,0 1 1 0 0,0 0-1 0 0,-4 2-324 0 0,-11 5 258 0 0,-228 103 742 0 0,106-47-782 0 0,105-48-195 0 0,-103 44 83 0 0,102-47-44 0 0,-2-2 0 0 0,-19 4-62 0 0,55-16 10 0 0,1 0-1 0 0,-1 0 0 0 0,0-1 1 0 0,0 0-1 0 0,0-1 1 0 0,0 0-1 0 0,0 0 1 0 0,0 0-1 0 0,-5-2-9 0 0,12 2-8 0 0,1 0 1 0 0,0 0-1 0 0,-1 0 0 0 0,1-1 0 0 0,-1 1 0 0 0,1 0 0 0 0,0 0 0 0 0,-1 0 0 0 0,1 0 0 0 0,0-1 0 0 0,-1 1 0 0 0,1 0 1 0 0,0 0-1 0 0,-1-1 0 0 0,1 1 0 0 0,0 0 0 0 0,-1-1 0 0 0,1 1 0 0 0,0 0 0 0 0,0-1 0 0 0,0 1 0 0 0,-1 0 1 0 0,1-1-1 0 0,0 1 0 0 0,0-1 0 0 0,0 1 0 0 0,0 0 0 0 0,0-1 0 0 0,0 1 0 0 0,0-1 0 0 0,0 1 0 0 0,0 0 0 0 0,0-1 1 0 0,0 1 7 0 0,0-2-22 0 0,0 0 0 0 0,1 1 0 0 0,-1-1 0 0 0,1 1 1 0 0,-1-1-1 0 0,1 1 0 0 0,0-1 0 0 0,0 1 1 0 0,0 0-1 0 0,0-1 22 0 0,25-28-1000 0 0,216-210-5441 0 0,-223 224 6981 0 0,-20 16-363 0 0,0-1 1 0 0,0 1 0 0 0,0 0 0 0 0,0 0-1 0 0,0 0 1 0 0,0 0 0 0 0,0 0 0 0 0,0 0 0 0 0,0 0-1 0 0,0 0 1 0 0,0 1 0 0 0,-1-1-178 0 0,-136 67 3021 0 0,46-21-2588 0 0,82-41-397 0 0,-269 121 513 0 0,214-100-467 0 0,-2-4-1 0 0,0-2 1 0 0,-26 2-82 0 0,-17-5 160 0 0,106-16-156 0 0,-1-1 0 0 0,0 0 0 0 0,1 1 0 0 0,-1-2 1 0 0,0 1-1 0 0,1 0 0 0 0,-1-1-4 0 0,4 1-6 0 0,0 0 0 0 0,0 0 0 0 0,0 0 0 0 0,0-1 0 0 0,0 1 0 0 0,0 0 0 0 0,0 0 0 0 0,0-1 0 0 0,0 1 0 0 0,1-1 0 0 0,-1 1 0 0 0,0-1 0 0 0,0 1 0 0 0,0-1 0 0 0,1 1 0 0 0,-1-1 0 0 0,0 0 0 0 0,1 1 0 0 0,-1-1 0 0 0,0 0 0 0 0,1 0 0 0 0,-1 1 0 0 0,1-1 0 0 0,-1 0 0 0 0,1 0 0 0 0,-1 0-1 0 0,1 0 1 0 0,0 0 0 0 0,0 0 0 0 0,-1 1 0 0 0,1-1 0 0 0,0 0 0 0 0,0 0 0 0 0,0 0 0 0 0,0 0 0 0 0,0 0 0 0 0,0-1 6 0 0,2-5-189 0 0,1-1 0 0 0,0 1 0 0 0,0-1 0 0 0,0 1-1 0 0,1 0 1 0 0,0 0 0 0 0,1 0 0 0 0,-1 1-1 0 0,4-4 190 0 0,5-8-743 0 0,76-110-2128 0 0,-76 104 2963 0 0,-12 24-55 0 0,-1-1 0 0 0,1 0 0 0 0,-1 0 0 0 0,0 0 0 0 0,1 1 1 0 0,-1-1-1 0 0,0 0 0 0 0,0 0 0 0 0,1 0 0 0 0,-1 0 0 0 0,0 0 0 0 0,0 0 0 0 0,0 1 0 0 0,0-1 0 0 0,0 0 0 0 0,0 0 0 0 0,-1 0 0 0 0,1 0 0 0 0,0 0 0 0 0,0 0 0 0 0,-1 1 0 0 0,1-1 0 0 0,0 0 1 0 0,-1-1-38 0 0,0 2 62 0 0,1 0 0 0 0,-1-1 0 0 0,0 1 0 0 0,1-1 0 0 0,-1 1 1 0 0,0 0-1 0 0,0-1 0 0 0,1 1 0 0 0,-1 0 0 0 0,0 0 1 0 0,0 0-1 0 0,0 0 0 0 0,1 0 0 0 0,-1-1 0 0 0,0 1 1 0 0,0 1-1 0 0,0-1 0 0 0,1 0 0 0 0,-1 0 0 0 0,0 0 1 0 0,0 0-1 0 0,0 1-62 0 0,-20 7 558 0 0,15-5-349 0 0,-45 22 1247 0 0,-16 12-1456 0 0,-36 18 351 0 0,-69 22 182 0 0,-70 19-533 0 0,234-93 19 0 0,0 0 0 0 0,-1-1-1 0 0,0 0 1 0 0,0 0 0 0 0,0 0-1 0 0,0-1 1 0 0,0-1 0 0 0,0 0-1 0 0,0 0 1 0 0,0 0 0 0 0,-3-2-19 0 0,12 2 2 0 0,-1 0 1 0 0,1 0 0 0 0,0 0-1 0 0,-1 0 1 0 0,1-1 0 0 0,-1 1-1 0 0,1 0 1 0 0,-1 0 0 0 0,1-1-1 0 0,-1 1 1 0 0,1 0 0 0 0,0-1-1 0 0,-1 1 1 0 0,1 0 0 0 0,0-1-1 0 0,-1 1 1 0 0,1-1 0 0 0,0 1-1 0 0,-1-1 1 0 0,1 1 0 0 0,0-1-1 0 0,0 1 1 0 0,0-1 0 0 0,-1 1-1 0 0,1-1 1 0 0,0 1 0 0 0,0-1-3 0 0,2-16-62 0 0,11-13-170 0 0,31-44-1447 0 0,-23 41 1166 0 0,-2 0 0 0 0,-2-1 0 0 0,3-10 513 0 0,-19 42 33 0 0,0-1 1 0 0,0 1-1 0 0,-1-1 0 0 0,1 1 1 0 0,-1 0-1 0 0,1-1 1 0 0,-1 1-1 0 0,0-1 0 0 0,0 1 1 0 0,0-1-1 0 0,0 0-33 0 0,-1 2 37 0 0,1 0 0 0 0,0 0 0 0 0,0 1 0 0 0,-1-1 0 0 0,1 0 0 0 0,0 1 0 0 0,-1-1 0 0 0,1 0 0 0 0,-1 1 0 0 0,1-1 0 0 0,-1 0 0 0 0,1 1 0 0 0,-1-1 0 0 0,0 1 0 0 0,1-1 0 0 0,-1 1 0 0 0,0-1 0 0 0,1 1 0 0 0,-1-1 0 0 0,0 1 0 0 0,0 0 0 0 0,1-1 0 0 0,-1 1 0 0 0,0 0 0 0 0,0 0 0 0 0,1 0 0 0 0,-1-1 0 0 0,0 1 0 0 0,0 0 0 0 0,0 0 0 0 0,0 0 0 0 0,1 0-1 0 0,-1 0 1 0 0,0 1 0 0 0,0-1 0 0 0,0 0-37 0 0,-10 2 190 0 0,1 1-1 0 0,-1 0 0 0 0,0 0 0 0 0,1 1 1 0 0,0 0-1 0 0,-10 6-189 0 0,5-3 128 0 0,-141 68 229 0 0,-172 76-322 0 0,298-138-35 0 0,-65 26 0 0 0,-1-3 0 0 0,-39 6 0 0 0,130-41 0 0 0,-9 3 0 0 0,0 0 0 0 0,1-2 0 0 0,-1 1 0 0 0,0-2 0 0 0,0 0 0 0 0,0-1 0 0 0,-3 0 0 0 0,16 0-16 0 0,0 0-1 0 0,0 0 0 0 0,-1 0 1 0 0,1 0-1 0 0,0 0 0 0 0,0-1 1 0 0,0 1-1 0 0,0 0 0 0 0,-1-1 1 0 0,1 1-1 0 0,0-1 0 0 0,0 1 1 0 0,0-1-1 0 0,0 0 0 0 0,0 1 1 0 0,0-1-1 0 0,0 0 0 0 0,1 0 1 0 0,-1 0-1 0 0,0 1 0 0 0,0-1 0 0 0,0 0 1 0 0,1 0-1 0 0,-1 0 0 0 0,1 0 1 0 0,-1-1-1 0 0,0 1 0 0 0,1 0 1 0 0,0 0-1 0 0,-1 0 0 0 0,1 0 1 0 0,0 0-1 0 0,0-1 0 0 0,-1 1 1 0 0,1 0-1 0 0,0 0 0 0 0,0 0 1 0 0,0-1-1 0 0,1 1 0 0 0,-1 0 1 0 0,0 0-1 0 0,0 0 0 0 0,1 0 1 0 0,-1-1 16 0 0,2-5-284 0 0,1-1 1 0 0,0 1 0 0 0,1-1 0 0 0,-1 1-1 0 0,1 0 1 0 0,1 0 283 0 0,57-88-3414 0 0,16-29 2975 0 0,-75 120 511 0 0,-1 0 50 0 0,1 1 0 0 0,-1-1 1 0 0,0 0-1 0 0,-1 1 0 0 0,1-1 1 0 0,-1 0-1 0 0,1 0 0 0 0,-1 0 1 0 0,0 0-1 0 0,-1 0 0 0 0,1-1-122 0 0,-1 4 30 0 0,0 1 0 0 0,0-1 0 0 0,0 1 0 0 0,0-1 0 0 0,-1 1-1 0 0,1 0 1 0 0,0-1 0 0 0,0 1 0 0 0,0 0 0 0 0,-1-1 0 0 0,1 1 0 0 0,0 0 0 0 0,-1-1-1 0 0,1 1 1 0 0,0 0 0 0 0,-1-1 0 0 0,1 1 0 0 0,0 0 0 0 0,-1 0 0 0 0,1-1 0 0 0,0 1-1 0 0,-1 0 1 0 0,1 0 0 0 0,-1 0 0 0 0,1 0 0 0 0,0 0 0 0 0,-1 0 0 0 0,1-1 0 0 0,-1 1-1 0 0,1 0 1 0 0,-1 0 0 0 0,1 0 0 0 0,0 0 0 0 0,-1 0 0 0 0,1 1 0 0 0,-1-1 0 0 0,1 0-1 0 0,-1 0 1 0 0,1 0 0 0 0,0 0 0 0 0,-1 0 0 0 0,1 0 0 0 0,-1 1-30 0 0,-20 9 620 0 0,16-8-456 0 0,-98 53 1081 0 0,-46 23-1026 0 0,91-49-143 0 0,-68 32 243 0 0,-116 40-319 0 0,223-94 20 0 0,-3 1 13 0 0,-1 0 0 0 0,0-2 0 0 0,0-1-1 0 0,0 0 1 0 0,-3-1-33 0 0,24-4 4 0 0,1 0 0 0 0,-1 0 0 0 0,1 0 0 0 0,-1 0 0 0 0,1 0 0 0 0,-1 0 0 0 0,1 0 0 0 0,-1-1 0 0 0,1 1 0 0 0,-1-1 0 0 0,1 1 0 0 0,-1-1 0 0 0,1 1 0 0 0,0-1 0 0 0,-1 0 0 0 0,1 1 0 0 0,-1-2-4 0 0,1 1 3 0 0,0 0-1 0 0,1 1 1 0 0,-1-1-1 0 0,0 0 1 0 0,1 0-1 0 0,-1 0 1 0 0,1 0-1 0 0,0 0 1 0 0,-1 0-1 0 0,1 0 1 0 0,0 0-1 0 0,-1 0 1 0 0,1 0-1 0 0,0 0 1 0 0,0 0-1 0 0,0 0 1 0 0,0 0-1 0 0,0 0 1 0 0,0-1-3 0 0,1-3-46 0 0,0 0 1 0 0,0 0-1 0 0,1 0 0 0 0,0 0 1 0 0,-1 0-1 0 0,2 0 0 0 0,-1 0 1 0 0,2-2 45 0 0,18-28-1357 0 0,6-5 1357 0 0,16-25-757 0 0,-31 44 618 0 0,-3 4 40 0 0,0-1 1 0 0,0 0 98 0 0,-8 13 100 0 0,1-1 1 0 0,-1 1-1 0 0,-1-1 0 0 0,1 0 1 0 0,-1 0-1 0 0,0 1 1 0 0,0-1-1 0 0,0-6-100 0 0,-1 11 31 0 0,0 1-1 0 0,0-1 1 0 0,0 0-1 0 0,0 0 1 0 0,0 1-1 0 0,-1-1 1 0 0,1 0-1 0 0,0 0 1 0 0,0 1-1 0 0,0-1 1 0 0,-1 0-1 0 0,1 1 1 0 0,0-1-1 0 0,-1 0 1 0 0,1 1-1 0 0,-1-1 1 0 0,1 0 0 0 0,-1 1-1 0 0,1-1 1 0 0,-1 1-1 0 0,1-1 1 0 0,-1 1-1 0 0,1-1 1 0 0,-1 1-1 0 0,0-1-30 0 0,0 1 59 0 0,-1-1 0 0 0,1 1 0 0 0,-1-1 0 0 0,0 1 0 0 0,1 0 0 0 0,-1 0 0 0 0,1-1 0 0 0,-1 1 0 0 0,1 0 0 0 0,-1 0 0 0 0,0 1 0 0 0,1-1-59 0 0,-6 1 192 0 0,0 0 0 0 0,0 1 0 0 0,0 0 0 0 0,0 1 0 0 0,-2 0-192 0 0,-141 71 498 0 0,29-14-432 0 0,-69 23-148 0 0,-5-8 82 0 0,159-64-20 0 0,0-1 0 0 0,0-2 0 0 0,-1-1 20 0 0,33-6 0 0 0,0-1 0 0 0,0 1 0 0 0,0-1 0 0 0,0 0 0 0 0,0 0 0 0 0,0 0 0 0 0,0 0 0 0 0,0-1 0 0 0,0 0 0 0 0,1 1 0 0 0,-1-2 0 0 0,-1 1 0 0 0,4 0 0 0 0,1 1 0 0 0,-1 0 0 0 0,1-1 0 0 0,-1 1 0 0 0,1-1-1 0 0,-1 0 1 0 0,1 1 0 0 0,-1-1 0 0 0,1 1 0 0 0,-1-1 0 0 0,1 0-1 0 0,0 1 1 0 0,-1-1 0 0 0,1 0 0 0 0,0 1 0 0 0,0-1 0 0 0,0 0-1 0 0,0 0 1 0 0,-1 1 0 0 0,1-1 0 0 0,0 0 0 0 0,0 1 0 0 0,0-1-1 0 0,0 0 1 0 0,0 0 0 0 0,1 1 0 0 0,-1-1 0 0 0,0 0 0 0 0,0 1 0 0 0,0-1-1 0 0,1 0 1 0 0,-1 0 0 0 0,0 1 0 0 0,12-26-519 0 0,0 7-140 0 0,1 1 0 0 0,1 0 0 0 0,5-4 659 0 0,12-16-609 0 0,-13 15 488 0 0,0-1 0 0 0,-2-1 0 0 0,-1 0 1 0 0,0-1-1 0 0,5-17 121 0 0,-19 41 40 0 0,-1 1 0 0 0,1 0 0 0 0,0 0 0 0 0,-1-1 1 0 0,0 1-1 0 0,1 0 0 0 0,-1 0 0 0 0,0-1 0 0 0,0 1 0 0 0,0 0 0 0 0,0-1 1 0 0,0 1-1 0 0,0 0 0 0 0,0-1 0 0 0,0 1 0 0 0,0 0 0 0 0,-1-1 0 0 0,1 1 1 0 0,0 0-1 0 0,-1-1 0 0 0,1 1 0 0 0,-1 0 0 0 0,0 0 0 0 0,1 0 0 0 0,-1 0 1 0 0,0-1-1 0 0,0 1-40 0 0,0 0 59 0 0,-1 0 0 0 0,1 1 1 0 0,-1-1-1 0 0,1 0 1 0 0,-1 1-1 0 0,0-1 0 0 0,1 1 1 0 0,-1-1-1 0 0,0 1 0 0 0,1 0 1 0 0,-1 0-1 0 0,0 0 0 0 0,0 0 1 0 0,1 0-1 0 0,-1 0 1 0 0,0 0-1 0 0,1 1 0 0 0,-1-1 1 0 0,0 1-1 0 0,1-1 0 0 0,-2 1-59 0 0,-58 22 333 0 0,1 2 0 0 0,2 2-1 0 0,-16 13-332 0 0,71-39 5 0 0,-156 81 142 0 0,-101 33-147 0 0,218-98 50 0 0,-3 1-33 0 0,-4-1-17 0 0,36-12 3 0 0,-1-2 0 0 0,1 0-1 0 0,-1-1 1 0 0,0 0 0 0 0,-13 0-3 0 0,27-2 3 0 0,-1 0 0 0 0,0 0 0 0 0,1 0 0 0 0,-1 0 0 0 0,0 0 0 0 0,0 0 1 0 0,1 0-1 0 0,-1 0 0 0 0,0 0 0 0 0,1 0 0 0 0,-1-1 0 0 0,0 1 0 0 0,1 0 0 0 0,-1 0 0 0 0,0-1 0 0 0,1 1 0 0 0,-1 0 0 0 0,1-1 0 0 0,-1 1 1 0 0,1-1-1 0 0,-1 1 0 0 0,1-1 0 0 0,-1 1 0 0 0,1-1 0 0 0,-1 1 0 0 0,1-1 0 0 0,-1 1 0 0 0,1-1 0 0 0,0 1 0 0 0,-1-1 0 0 0,1 0 0 0 0,0 1 0 0 0,0-1 1 0 0,-1 0-1 0 0,1 1 0 0 0,0-1 0 0 0,0 0 0 0 0,0 0 0 0 0,0 1 0 0 0,0-1 0 0 0,0 0 0 0 0,0 1 0 0 0,0-1 0 0 0,0 0 0 0 0,0 1 0 0 0,0-1 1 0 0,1 0-1 0 0,-1 1-3 0 0,1-6-46 0 0,1 0 1 0 0,0 0 0 0 0,1 0 0 0 0,-1 1 0 0 0,3-3 45 0 0,-2 2-41 0 0,11-19-537 0 0,1 0 0 0 0,16-17 578 0 0,-13 17-353 0 0,-1 0 1 0 0,5-12 352 0 0,-10 16-56 0 0,-7 12 28 0 0,1 0 1 0 0,-2-1 0 0 0,3-5 27 0 0,-6 12 6 0 0,0 1 1 0 0,0 0-1 0 0,-1-1 1 0 0,1 1-1 0 0,-1-1 1 0 0,0 1-1 0 0,1 0 1 0 0,-1-1-1 0 0,0 1 1 0 0,-1-1-1 0 0,1 1 1 0 0,0-1-1 0 0,-1 1 1 0 0,1-1-1 0 0,-1 1 1 0 0,0 0-1 0 0,0-1-6 0 0,0 2 38 0 0,0 0 0 0 0,1 0 0 0 0,-1 0 0 0 0,0 0 0 0 0,-1 0 0 0 0,1 0 0 0 0,0 0 0 0 0,0 0 0 0 0,0 0 0 0 0,0 1 0 0 0,-1-1 0 0 0,1 1 0 0 0,0-1 0 0 0,-1 1 0 0 0,1-1 0 0 0,0 1 0 0 0,-1 0 1 0 0,1 0-1 0 0,-1-1 0 0 0,1 1 0 0 0,0 0 0 0 0,-1 0 0 0 0,1 0 0 0 0,-1 1 0 0 0,1-1 0 0 0,0 0 0 0 0,-2 1-38 0 0,-7 0 147 0 0,1 1 1 0 0,-1 1 0 0 0,-4 1-148 0 0,9-2 6 0 0,-30 11 115 0 0,-1 2 0 0 0,2 2-1 0 0,-3 2-120 0 0,-38 19-5 0 0,-33 14 7 0 0,1-1 60 0 0,-31 7-62 0 0,121-51 0 0 0,13-5 0 0 0,0 0 0 0 0,-1 0 0 0 0,1 0 0 0 0,-1 0 0 0 0,1-1 0 0 0,-1 0 0 0 0,1 0 0 0 0,-1 0 0 0 0,1-1 0 0 0,-1 0 0 0 0,0 1 0 0 0,5-1 2 0 0,-1-1 0 0 0,1 1 0 0 0,0 0 0 0 0,-1 0 0 0 0,1 0 0 0 0,-1 0 0 0 0,1-1 0 0 0,0 1 0 0 0,-1 0 0 0 0,1 0 0 0 0,0-1 0 0 0,-1 1 0 0 0,1 0 0 0 0,0-1 0 0 0,-1 1-1 0 0,1 0 1 0 0,0-1 0 0 0,0 1 0 0 0,-1 0 0 0 0,1-1 0 0 0,0 1 0 0 0,0-1 0 0 0,0 1 0 0 0,0 0 0 0 0,-1-1 0 0 0,1 1 0 0 0,0-1 0 0 0,0 1 0 0 0,0-1 0 0 0,0 1 0 0 0,0-1 0 0 0,0 1 0 0 0,0 0-1 0 0,0-1 1 0 0,0 1 0 0 0,0-1 0 0 0,1 1 0 0 0,-1-1 0 0 0,0 1 0 0 0,0 0 0 0 0,0-1 0 0 0,0 1 0 0 0,1-1 0 0 0,-1 1-2 0 0,11-22-78 0 0,-10 21 40 0 0,19-29-725 0 0,17-17 763 0 0,2-6-375 0 0,-24 33 259 0 0,21-34 57 0 0,-32 48 60 0 0,0-1 0 0 0,-1 0 0 0 0,0 0 0 0 0,0-1 0 0 0,-1 1 0 0 0,0-1 0 0 0,0 0-1 0 0,-2 8 3 0 0,0-1 0 0 0,0 0 0 0 0,1 1-1 0 0,-1-1 1 0 0,-1 0 0 0 0,1 0-1 0 0,0 1 1 0 0,0-1 0 0 0,0 0 0 0 0,0 1-1 0 0,0-1 1 0 0,-1 0 0 0 0,1 1 0 0 0,0-1-1 0 0,-1 0 1 0 0,1 1 0 0 0,0-1-1 0 0,-1 1 1 0 0,1-1 0 0 0,-1 1 0 0 0,1-1-1 0 0,-1 1 1 0 0,1-1 0 0 0,-1 1-1 0 0,1-1 1 0 0,-1 1 0 0 0,1-1 0 0 0,-1 1-1 0 0,0 0 1 0 0,1-1 0 0 0,-1 1 0 0 0,0 0-1 0 0,1 0 1 0 0,-1 0 0 0 0,0-1-1 0 0,1 1 1 0 0,-1 0 0 0 0,0 0 0 0 0,0 0-1 0 0,0 0-2 0 0,-3 0 41 0 0,0 0-1 0 0,0-1 1 0 0,0 2-1 0 0,0-1 1 0 0,-1 0-1 0 0,0 1-40 0 0,-10 4 59 0 0,0 0-1 0 0,0 1 1 0 0,0 0-1 0 0,0 1 1 0 0,-12 9-59 0 0,-15 6 67 0 0,-199 108 13 0 0,192-102-74 0 0,-1-2-1 0 0,-17 5-5 0 0,63-29 15 0 0,0 0-6 0 0,-1-1-1 0 0,1 1 1 0 0,-1-1 0 0 0,1 0-1 0 0,-1 0 1 0 0,-4 1-9 0 0,9-3 8 0 0,0 0-1 0 0,0 0 1 0 0,0 1 0 0 0,0-1 0 0 0,0 0 0 0 0,0 0 0 0 0,0 0-1 0 0,0 0 1 0 0,0 1 0 0 0,0-1 0 0 0,1 0 0 0 0,-1 0 0 0 0,0 0 0 0 0,0 1-1 0 0,1-1 1 0 0,-1 0 0 0 0,1 0-8 0 0,6-11-32 0 0,0 0 0 0 0,1 0 1 0 0,6-7 31 0 0,-6 8-45 0 0,0 0 0 0 0,0-1 0 0 0,-1 0 0 0 0,0-2 45 0 0,-2 3 12 0 0,0-1 0 0 0,-1 1 0 0 0,-1-1 0 0 0,0 1 0 0 0,1-13-12 0 0,-3 19 31 0 0,-1 0-1 0 0,0 0 0 0 0,0 0 0 0 0,0 0 1 0 0,0 0-1 0 0,-1 1 0 0 0,0-1 0 0 0,0 0 1 0 0,0 0-1 0 0,-1 1 0 0 0,1-1 0 0 0,-1 0 1 0 0,0 1-1 0 0,-1 0 0 0 0,1-1 0 0 0,-1 0-30 0 0,0 2 64 0 0,1 1-1 0 0,-1-1 1 0 0,0 1-1 0 0,0-1 0 0 0,0 1 1 0 0,0 0-1 0 0,0 0 1 0 0,0 0-1 0 0,-1 1 0 0 0,1-1 1 0 0,-1 1-1 0 0,1 0 1 0 0,-1-1-1 0 0,0 2 1 0 0,1-1-1 0 0,-4 0-63 0 0,-10-1 267 0 0,0 1 0 0 0,0 1-1 0 0,-4 0-266 0 0,-2 1 72 0 0,-21 0 44 0 0,-1 2 1 0 0,1 1-1 0 0,1 3 0 0 0,-20 6-116 0 0,49-9-25 0 0,-1 0 0 0 0,1 1 0 0 0,0 0 0 0 0,1 1 0 0 0,-6 4 25 0 0,17-9-1092 0 0,2-1-4101 0 0,0 0-1756 0 0</inkml:trace>
  <inkml:trace contextRef="#ctx0" brushRef="#br2" timeOffset="36387.128">445 1157 9528 0 0,'0'0'216'0'0,"0"0"32"0"0,1-6 234 0 0,0 3-441 0 0,0 2-33 0 0,-1 0 0 0 0,1 0-1 0 0,-1 1 1 0 0,1-1-1 0 0,-1 0 1 0 0,0 0-1 0 0,1 0 1 0 0,-1 0 0 0 0,0 0-1 0 0,0 0 1 0 0,0 0-1 0 0,0 0 1 0 0,0 0-1 0 0,0 0 1 0 0,0 0-8 0 0,0 0 560 0 0,0 1 164 0 0,0 0 20 0 0,0 0-1 0 0,0 0-34 0 0,0 0-18 0 0,0 0-3 0 0,0 0-58 0 0,0 0-241 0 0,0 0-107 0 0,0 3-144 0 0,0 0 1 0 0,0 0-1 0 0,0 1 0 0 0,-1-1 1 0 0,1 0-1 0 0,-1 0 0 0 0,0 1-138 0 0,-1 4 226 0 0,0 5-29 0 0,1-1 0 0 0,1 1-1 0 0,0 5-196 0 0,-1 25 186 0 0,-5 13 69 0 0,-2 0 0 0 0,-6 12-255 0 0,-5 7 120 0 0,12-48 8 0 0,27-54 213 0 0,-4-1-602 0 0,-1 0-1 0 0,-2-2 1 0 0,0 1 0 0 0,-2-1-1 0 0,5-27 262 0 0,-12 43-208 0 0,1 1-1 0 0,5-12 209 0 0,-5 13-118 0 0,0-1 0 0 0,-1 1 1 0 0,0-5 117 0 0,-2 12 16 0 0,0-1-1 0 0,0 1 1 0 0,0 0 0 0 0,0 0 0 0 0,1 0-16 0 0,-1 2-16 0 0,0-1 1 0 0,-1 1 0 0 0,1 0-1 0 0,-1-1 1 0 0,0 0-1 0 0,0 1 1 0 0,0-1-1 0 0,0 1 1 0 0,0-3 15 0 0,-1 5-68 0 0,0 1 118 0 0,2 17 121 0 0,-2-11-158 0 0,-1-1 0 0 0,1 0-1 0 0,-1 0 1 0 0,0 1 0 0 0,0-1-1 0 0,0 0 1 0 0,-1 0 0 0 0,0 0 0 0 0,0 0-1 0 0,0-1 1 0 0,-2 3-13 0 0,1 1 47 0 0,0-1 0 0 0,0 1 0 0 0,0-1 0 0 0,1 3-47 0 0,0-6-1 0 0,2-2-58 0 0,1-2 71 0 0,0 0-1 0 0,1 0 0 0 0,-1 0 1 0 0,1-1-1 0 0,-1 1 1 0 0,1 0-1 0 0,-1 0 1 0 0,0-1-1 0 0,1 1 1 0 0,-1-1-1 0 0,0 0 0 0 0,1 1-11 0 0,4-5 5 0 0,35-31 9 0 0,-37 32-16 0 0,0 0 0 0 0,0 0 0 0 0,-1 0 1 0 0,0-1-1 0 0,0 0 0 0 0,0 1 0 0 0,0-1 0 0 0,1-4 2 0 0,-2 4-24 0 0,0 1-1 0 0,0 0 0 0 0,1-1 1 0 0,0 1-1 0 0,-1 0 0 0 0,1 1 1 0 0,2-3 24 0 0,-1 2-14 0 0,-1 0 1 0 0,0 0 0 0 0,0 0 0 0 0,0 0 0 0 0,-1 0-1 0 0,1-2 14 0 0,8-12 1 0 0,-9 16-18 0 0,0 0 0 0 0,-1-1 0 0 0,1 1 0 0 0,-1 0 0 0 0,0 0 0 0 0,0-1 1 0 0,0 1-1 0 0,0 0 0 0 0,0-1 0 0 0,0 1 0 0 0,-1-1 17 0 0,0 2-45 0 0,0 1 103 0 0,0 0 10 0 0,-3 10-4 0 0,-3 1-34 0 0,0 0-1 0 0,0-1 0 0 0,-1 1 1 0 0,0-1-1 0 0,-3 2-29 0 0,-20 29 157 0 0,15-16-94 0 0,-15 23-46 0 0,-1 9-17 0 0,5-3 64 0 0,0 7-64 0 0,14-34 11 0 0,10-18 32 0 0,2-9-43 0 0,0 0 1 0 0,0 0-1 0 0,0 1 0 0 0,0-1 1 0 0,0 0-1 0 0,0 1 1 0 0,0-1-1 0 0,0 0 1 0 0,1 1-1 0 0,-1-1 0 0 0,0 0 1 0 0,0 0-1 0 0,0 1 1 0 0,0-1-1 0 0,0 0 1 0 0,0 0-1 0 0,1 1 0 0 0,-1-1 1 0 0,0 0-1 0 0,0 0 1 0 0,0 1-1 0 0,1-1 1 0 0,-1 0-1 0 0,0 0 0 0 0,1 0 0 0 0,2 0-2 0 0,0 0 0 0 0,0 0 0 0 0,1-1 0 0 0,-1 0 0 0 0,0 1 0 0 0,0-1-1 0 0,0-1 1 0 0,0 1 0 0 0,0 0 0 0 0,0-1 0 0 0,0 1 0 0 0,0-1-1 0 0,2-2 3 0 0,75-59-695 0 0,37-28-769 0 0,-18 14 82 0 0,-51 38 192 0 0,38-22 1190 0 0,-71 53 273 0 0,-11 9 289 0 0,-7 6-171 0 0,-13 18 90 0 0,-2-1 0 0 0,0 0 0 0 0,-2-2 0 0 0,-5 5-481 0 0,-11 9 449 0 0,1 1-1 0 0,-25 36-448 0 0,31-36 134 0 0,16-21-269 0 0,0 1 0 0 0,-3 7 135 0 0,-7 10-128 0 0,18-27 128 0 0,5-6 0 0 0,0-1 0 0 0,0 0 0 0 0,0 0 0 0 0,0 0 0 0 0,0 0 0 0 0,1 0 0 0 0,-1 0 0 0 0,0 0 0 0 0,0 0 0 0 0,0 0 0 0 0,0 1 0 0 0,1-1 0 0 0,-1 0 0 0 0,0 0 0 0 0,0 0 0 0 0,0 0 0 0 0,1 0 0 0 0,-1 0 0 0 0,0 0 0 0 0,0 0 0 0 0,0 0 0 0 0,0 0 0 0 0,1 0 0 0 0,-1 0 0 0 0,0-1 0 0 0,0 1 0 0 0,0 0 0 0 0,0 0 0 0 0,1 0 0 0 0,-1 0 0 0 0,0 0 0 0 0,0 0 0 0 0,0 0 0 0 0,0 0 0 0 0,1-1 0 0 0,4-2-4 0 0,0 0-1 0 0,0-1 0 0 0,0 0 0 0 0,0 0 0 0 0,-1 0 5 0 0,14-11-56 0 0,31-22-816 0 0,-2-1 1 0 0,-2-2-1 0 0,26-31 872 0 0,-35 31-1803 0 0,23-17 1803 0 0,-45 45-1067 0 0,0 0 1 0 0,0 2 0 0 0,1 0 0 0 0,0 0 0 0 0,1 1 0 0 0,9-3 1066 0 0,-12 7-2888 0 0</inkml:trace>
  <inkml:trace contextRef="#ctx0" brushRef="#br2" timeOffset="38578.6">804 1293 6304 0 0,'0'0'141'0'0,"0"0"23"0"0,0 0 11 0 0,0-1-29 0 0,-1-4-116 0 0,1 4-11 0 0,-1 0 0 0 0,1 1 0 0 0,-1-1 0 0 0,1 0 1 0 0,-1 0-1 0 0,1 0 0 0 0,-1 1 0 0 0,1-1 0 0 0,-1 0 0 0 0,1 1 1 0 0,-1-1-1 0 0,0 1 0 0 0,1-1 0 0 0,-1 0 0 0 0,0 1-19 0 0,-1-2 121 0 0,1 1 87 0 0,1 1-11 0 0,-7-14 816 0 0,-1 10-889 0 0,6 3-92 0 0,0 0 1 0 0,1 1-1 0 0,-1-1 1 0 0,0 0-1 0 0,0 1 1 0 0,1 0-1 0 0,-1-1 1 0 0,0 1-1 0 0,0 0 1 0 0,1 0-1 0 0,-1 0 1 0 0,0 0-1 0 0,0 0 1 0 0,0 0-1 0 0,1 1 1 0 0,-1-1-1 0 0,0 1 1 0 0,0-1-1 0 0,1 1 1 0 0,-2 0-33 0 0,-1 0 0 0 0,-1 1 0 0 0,0-1 0 0 0,0-1 0 0 0,0 1 0 0 0,0-1 0 0 0,0 1 0 0 0,1-1 0 0 0,-1-1 0 0 0,0 1 0 0 0,0-1 0 0 0,0 0 0 0 0,0 0 0 0 0,0 0 0 0 0,1-1 0 0 0,-4-1 0 0 0,4-1 0 0 0,-2-3 24 0 0,9 3 29 0 0,6-4 14 0 0,-8 7 2 0 0,37-4 978 0 0,-30 3-835 0 0,1 0 0 0 0,-1 1 0 0 0,6 0-212 0 0,33-1 1097 0 0,40-7-1097 0 0,-40 4 733 0 0,41-1-733 0 0,-13 3 209 0 0,10-4-209 0 0,-7 0 137 0 0,336-31 84 0 0,-368 33-199 0 0,24-3-104 0 0,0 2 1 0 0,65 5 81 0 0,-79 2 41 0 0,33-4-41 0 0,9 0 23 0 0,2-1 231 0 0,7-5-254 0 0,17-1 154 0 0,-74 7-21 0 0,56-2 54 0 0,183-10-97 0 0,-78 2 137 0 0,23 0 288 0 0,-139 9 34 0 0,8 6-549 0 0,-8-1 27 0 0,46 6-124 0 0,-51-2 118 0 0,102 11 274 0 0,-38-2-538 0 0,5-1 417 0 0,-47-9-36 0 0,51-7-138 0 0,24-8-152 0 0,39-3 134 0 0,78-8 20 0 0,-149 12-2 0 0,21-3 0 0 0,-51 2 0 0 0,51 5 0 0 0,57-4 0 0 0,94-1 0 0 0,-286 10 0 0 0,18-5 0 0 0,-18 2 0 0 0,18 1 0 0 0,202-6 0 0 0,-109 0 0 0 0,-82 4 0 0 0,-29 2 0 0 0,0 2 0 0 0,0 2 0 0 0,30 5 0 0 0,-44-4 53 0 0,1-1 1 0 0,25-2-54 0 0,-3 0 187 0 0,116-3 134 0 0,-53 4-335 0 0,-35 0-2481 0 0,-66 0-2651 0 0</inkml:trace>
  <inkml:trace contextRef="#ctx0" brushRef="#br2" timeOffset="39882.159">8320 910 4032 0 0,'0'0'116'0'0,"4"0"-7"0"0,26 5-29 0 0,-27-4 214 0 0,-3-1 83 0 0,0 0 8 0 0,0 0 11 0 0,0 0 24 0 0,0 0 11 0 0,3 0 1 0 0,4 2-190 0 0,-4-2-57 0 0,1 1 1 0 0,-1 0-1 0 0,0 0 1 0 0,1-1-1 0 0,-1 0 0 0 0,2 0-185 0 0,-4 2 112 0 0,10 16-20 0 0,7 15 319 0 0,-12-10 117 0 0,-5-19-451 0 0,0 15 444 0 0,-1-16-426 0 0,0-1 0 0 0,0 1 0 0 0,0 0 0 0 0,0-1 0 0 0,0 1 0 0 0,1 0 0 0 0,0 2-95 0 0,-1-4 37 0 0,0 0 0 0 0,0 1 0 0 0,0-1 0 0 0,0 1 0 0 0,0-1 0 0 0,0 1 0 0 0,-1-1 0 0 0,1 1 1 0 0,-1-1-1 0 0,1 0 0 0 0,-1 1 0 0 0,1-1 0 0 0,-1 0 0 0 0,0 0 0 0 0,1 1 0 0 0,-1-1 0 0 0,0 0 0 0 0,0 0 1 0 0,0 0-1 0 0,0 0 0 0 0,-1 0-37 0 0,0 2 50 0 0,1-1-1 0 0,-1 1 1 0 0,0-1 0 0 0,1 1 0 0 0,-1 0 0 0 0,1-1 0 0 0,0 2-50 0 0,-25 59 330 0 0,10-22-236 0 0,4-8-41 0 0,9-23-42 0 0,0 9 49 0 0,3-17-53 0 0,-1-1 1 0 0,1 1 0 0 0,0-1 0 0 0,-1 1-1 0 0,1 0 1 0 0,-1-1 0 0 0,1 1 0 0 0,-1-1-1 0 0,0 1 1 0 0,0 0-8 0 0,0 0 16 0 0,0-1 0 0 0,0 1 0 0 0,0-1-1 0 0,1 1 1 0 0,-1 0 0 0 0,0 0 0 0 0,1-1 0 0 0,0 1 0 0 0,-1 0 0 0 0,1 1-16 0 0,0 0 35 0 0,-1 0 1 0 0,0 0-1 0 0,1 0 1 0 0,-1 0-1 0 0,0-1 1 0 0,-1 1-1 0 0,1 0 1 0 0,0-1-1 0 0,-1 1 1 0 0,1-1-1 0 0,-1 0 1 0 0,0 1-1 0 0,0-1 1 0 0,0 0-1 0 0,0 0 1 0 0,0 0-1 0 0,0 0 1 0 0,-3 1-36 0 0,-3 3 170 0 0,-1 0 0 0 0,1-1 0 0 0,-1 0 1 0 0,-8 3-171 0 0,5-3 63 0 0,0 0 0 0 0,-1-1 0 0 0,1 0 0 0 0,-1-1 0 0 0,0-1 0 0 0,0 0 0 0 0,0-1 0 0 0,-10 0-63 0 0,-14 1 67 0 0,-19 3-67 0 0,19-1 127 0 0,-20-1-127 0 0,-3 2 245 0 0,14 0-42 0 0,-29 1 283 0 0,30-2-94 0 0,-17-1-392 0 0,-277 5 240 0 0,191-5-247 0 0,67-2 168 0 0,-46 7-161 0 0,-334 22 683 0 0,410-27-657 0 0,-23 0-31 0 0,-177 5 74 0 0,-173 0-298 0 0,59-5 490 0 0,-93 1-197 0 0,133 2-64 0 0,49-7 624 0 0,-134-22-624 0 0,272 7 4 0 0,-8-1-96 0 0,-318-9 177 0 0,360 21-114 0 0,-90-13-41 0 0,104 7 116 0 0,-69 2-46 0 0,23 4-85 0 0,62 1 182 0 0,-75 7-97 0 0,-91 19-116 0 0,-168 3 116 0 0,340-24 46 0 0,-8-4-46 0 0,-56 1 82 0 0,30 6-82 0 0,-91 16 0 0 0,52 4 0 0 0,72-7-2101 0 0,60-14-3637 0 0</inkml:trace>
  <inkml:trace contextRef="#ctx0" brushRef="#br2" timeOffset="42263.31">7780 1235 13072 0 0,'0'0'297'0'0,"0"0"39"0"0,0 0 19 0 0,0 0-34 0 0,-7 2-198 0 0,-9 4 91 0 0,0 1 0 0 0,0 0 1 0 0,1 1-1 0 0,0 1 1 0 0,0 0-215 0 0,-32 19 453 0 0,-40 16-45 0 0,-57 30-179 0 0,108-53-192 0 0,0-2-1 0 0,-2-2 0 0 0,0-1 1 0 0,-1-2-1 0 0,-1-2 1 0 0,-38 8-37 0 0,56-16 39 0 0,15-2-23 0 0,-1 0 0 0 0,0-1 0 0 0,1 0 0 0 0,-1 0 0 0 0,0 0 0 0 0,1-1 0 0 0,-1 0 1 0 0,0-1-1 0 0,0 0 0 0 0,-2-1-16 0 0,10 2 2 0 0,0 0-1 0 0,-1 0 1 0 0,1 0 0 0 0,-1 0 0 0 0,1 0-1 0 0,0-1 1 0 0,-1 1 0 0 0,1 0 0 0 0,0 0-1 0 0,-1-1 1 0 0,1 1 0 0 0,0 0 0 0 0,0 0 0 0 0,-1-1-1 0 0,1 1 1 0 0,0 0 0 0 0,0-1 0 0 0,-1 1-1 0 0,1 0 1 0 0,0-1 0 0 0,0 1 0 0 0,0 0-1 0 0,0-1 1 0 0,-1 1 0 0 0,1-1 0 0 0,0 1 0 0 0,0 0-1 0 0,0-1 1 0 0,0 1 0 0 0,0-1 0 0 0,0 1-1 0 0,0 0 1 0 0,0-1 0 0 0,0 1 0 0 0,0-1-1 0 0,1 1 1 0 0,-1 0 0 0 0,0-1 0 0 0,0 1 0 0 0,0-1-1 0 0,0 1 1 0 0,0 0-2 0 0,12-20-4 0 0,-7 12-6 0 0,2-3-290 0 0,1 1-1 0 0,1 0 1 0 0,-1 0 0 0 0,1 1 0 0 0,1 0-1 0 0,0 0 1 0 0,0 1 0 0 0,4-2 300 0 0,24-20-835 0 0,136-136-1043 0 0,-172 164 1938 0 0,20-24 183 0 0,-22 25-154 0 0,1 0 0 0 0,0 0 0 0 0,-1 0 0 0 0,1 0-1 0 0,0 0 1 0 0,-1 0 0 0 0,1 0 0 0 0,-1 0 0 0 0,0 0-1 0 0,1 0 1 0 0,-1 0 0 0 0,0-1 0 0 0,0 1 0 0 0,0 0 0 0 0,0 0-1 0 0,0 0 1 0 0,0-1 0 0 0,0 1 0 0 0,0 0 0 0 0,0 0-1 0 0,-1 0 1 0 0,1-1 0 0 0,0 1 0 0 0,-1-1-89 0 0,0 1 70 0 0,1 1 0 0 0,-1-1 0 0 0,0 1 0 0 0,1-1 0 0 0,-1 1 0 0 0,0-1 0 0 0,0 1 0 0 0,0-1 0 0 0,1 1 0 0 0,-1-1 0 0 0,0 1 0 0 0,0 0 0 0 0,0 0 0 0 0,0-1 0 0 0,0 1 1 0 0,1 0-1 0 0,-1 0 0 0 0,0 0 0 0 0,0 0 0 0 0,0 0 0 0 0,0 0 0 0 0,0 0 0 0 0,0 1-70 0 0,-26 4 824 0 0,21-4-629 0 0,-91 23 637 0 0,1 5 0 0 0,-17 10-832 0 0,-41 15 154 0 0,43-17-52 0 0,-166 49 476 0 0,88-44-4 0 0,185-41-572 0 0,-18 3 82 0 0,21-4-73 0 0,0 0 1 0 0,1 0-1 0 0,-1 0 1 0 0,0 1-1 0 0,1-1 1 0 0,-1 0 0 0 0,0 0-1 0 0,0 0 1 0 0,1 0-1 0 0,-1-1 1 0 0,0 1-1 0 0,0 0 1 0 0,1 0-1 0 0,-1 0 1 0 0,0 0 0 0 0,1-1-1 0 0,-1 1 1 0 0,0 0-1 0 0,1-1 1 0 0,-1 1-1 0 0,0-1-11 0 0,1 0-3 0 0,0 1-1 0 0,0-1 1 0 0,0 0-1 0 0,1 1 1 0 0,-1-1 0 0 0,0 0-1 0 0,0 1 1 0 0,0-1-1 0 0,1 1 1 0 0,-1-1-1 0 0,0 0 1 0 0,1 1-1 0 0,-1-1 1 0 0,0 1-1 0 0,1-1 1 0 0,-1 1-1 0 0,1-1 1 0 0,-1 1-1 0 0,1-1 1 0 0,-1 1-1 0 0,1-1 4 0 0,12-10-198 0 0,-13 11 195 0 0,183-138-3239 0 0,-137 102 2875 0 0,13-11-223 0 0,35-37 590 0 0,-90 80 75 0 0,0 0-1 0 0,0-1 1 0 0,-1 1-1 0 0,0-1 1 0 0,2-2-75 0 0,-5 6 45 0 0,1 0 0 0 0,-1 0 0 0 0,1 0 0 0 0,-1 0 0 0 0,0 1 1 0 0,0-1-1 0 0,1 0 0 0 0,-1 0 0 0 0,0 0 0 0 0,0 0 0 0 0,0 0 1 0 0,0 0-1 0 0,0 0 0 0 0,0 0 0 0 0,0-1-45 0 0,-1 2 47 0 0,1-1-1 0 0,0 1 1 0 0,0-1-1 0 0,-1 1 1 0 0,1-1-1 0 0,0 1 1 0 0,-1 0-1 0 0,1-1 1 0 0,-1 1-1 0 0,1-1 1 0 0,-1 1-1 0 0,1 0 1 0 0,-1-1-1 0 0,1 1 1 0 0,-1 0-1 0 0,1-1 1 0 0,-1 1-1 0 0,1 0 1 0 0,-1 0-1 0 0,1 0 1 0 0,-1 0-1 0 0,0-1 0 0 0,1 1 1 0 0,-1 0-1 0 0,1 0 1 0 0,-1 0-1 0 0,0 0-46 0 0,-10 0 375 0 0,0-1 0 0 0,-1 2 0 0 0,1-1 0 0 0,-1 2 0 0 0,-5 0-375 0 0,-56 16 559 0 0,49-12-451 0 0,-113 30 123 0 0,-356 80 42 0 0,410-100-248 0 0,-1 1 530 0 0,-75 4-555 0 0,150-20 17 0 0,2 0-57 0 0,-1-1 0 0 0,1 1-1 0 0,0-1 1 0 0,-1-1 0 0 0,-6-1 40 0 0,14 2-4 0 0,0 0 0 0 0,-1 0 0 0 0,1 0 0 0 0,0 0 0 0 0,-1 0 0 0 0,1 0 0 0 0,0 0 0 0 0,-1 0 0 0 0,1 0 0 0 0,0-1 0 0 0,0 1 0 0 0,-1 0 0 0 0,1 0 0 0 0,0 0 0 0 0,0-1 1 0 0,-1 1-1 0 0,1 0 0 0 0,0 0 0 0 0,0-1 0 0 0,0 1 0 0 0,-1 0 0 0 0,1 0 0 0 0,0-1 0 0 0,0 1 0 0 0,0 0 0 0 0,0 0 0 0 0,0-1 0 0 0,0 1 0 0 0,0 0 0 0 0,0-1 0 0 0,-1 1 0 0 0,1 0 0 0 0,0-1 0 0 0,0 1 1 0 0,0 0-1 0 0,0-1 0 0 0,0 1 0 0 0,1 0 0 0 0,-1-1 0 0 0,0 1 0 0 0,0 0 0 0 0,0 0 0 0 0,0-1 0 0 0,0 1 0 0 0,0 0 0 0 0,0-1 0 0 0,1 1 0 0 0,-1 0 0 0 0,0 0 0 0 0,0-1 4 0 0,13-14-113 0 0,-11 12 94 0 0,12-9-320 0 0,0 0 1 0 0,1 0-1 0 0,0 2 0 0 0,0 0 0 0 0,1 0 0 0 0,8-2 339 0 0,18-12-512 0 0,40-32-332 0 0,-15 10 676 0 0,-46 32 133 0 0,0-2-1 0 0,-1 0 0 0 0,-1-1 36 0 0,-12 8 223 0 0,-7 9-204 0 0,0 0-1 0 0,0 0 1 0 0,0 0-1 0 0,0 0 1 0 0,0 0-1 0 0,0-1 1 0 0,0 1-1 0 0,0 0 1 0 0,0 0-1 0 0,0 0 1 0 0,0 0 0 0 0,0 0-1 0 0,0 0 1 0 0,0 0-1 0 0,0 0 1 0 0,0-1-1 0 0,-1 1 1 0 0,1 0-1 0 0,0 0 1 0 0,0 0-1 0 0,0 0 1 0 0,0 0-1 0 0,0 0 1 0 0,0 0-1 0 0,0 0 1 0 0,0 0-1 0 0,0 0 1 0 0,-1 0 0 0 0,1 0-1 0 0,0 0 1 0 0,0 0-1 0 0,0 0 1 0 0,0 0-1 0 0,0 0 1 0 0,0 0-1 0 0,0 0 1 0 0,-1 0-1 0 0,1 0 1 0 0,0 0-1 0 0,0 0 1 0 0,0 0-1 0 0,0 0 1 0 0,0 0-1 0 0,0 0-18 0 0,-21 4 1329 0 0,16-2-1446 0 0,-20 6 541 0 0,1 1 1 0 0,-10 6-425 0 0,-4 2 128 0 0,-82 33 70 0 0,-342 130 425 0 0,417-165-483 0 0,3 0-71 0 0,-1-1 0 0 0,0-3 0 0 0,-1-1 0 0 0,-14-1-69 0 0,55-8 31 0 0,0-1 0 0 0,0 0 0 0 0,0 0 0 0 0,0 0 0 0 0,0 0-1 0 0,0 0 1 0 0,0-1 0 0 0,0 0 0 0 0,-2 0-31 0 0,4 1 3 0 0,1-1 0 0 0,-1 1 0 0 0,1 0-1 0 0,-1-1 1 0 0,0 1 0 0 0,1-1 0 0 0,-1 1 0 0 0,1-1 0 0 0,-1 0 0 0 0,1 1 0 0 0,0-1-1 0 0,-1 0 1 0 0,1 1 0 0 0,-1-1 0 0 0,1 0 0 0 0,0 1 0 0 0,0-1 0 0 0,-1 0-1 0 0,1 1 1 0 0,0-1 0 0 0,0 0 0 0 0,0 0 0 0 0,0 1 0 0 0,0-1 0 0 0,0 0 0 0 0,0 0-1 0 0,0 1 1 0 0,0-1 0 0 0,0 0 0 0 0,0 0 0 0 0,1 1 0 0 0,-1-1 0 0 0,0 0 0 0 0,0 1-1 0 0,1-1 1 0 0,-1 0 0 0 0,1 1 0 0 0,-1-1-3 0 0,3-6-93 0 0,1 0 0 0 0,-1 0 0 0 0,1 1 0 0 0,0 0 0 0 0,1-1 1 0 0,5-4 92 0 0,35-35-643 0 0,-11 13 136 0 0,81-83-141 0 0,-113 114 652 0 0,0 0-1 0 0,0-1 0 0 0,0 1 1 0 0,-1-1-1 0 0,1 0 0 0 0,-1 1 1 0 0,0-1-1 0 0,2-3-3 0 0,-3 6 9 0 0,0-1 0 0 0,0 1 0 0 0,0-1 0 0 0,0 1 0 0 0,0-1 0 0 0,0 0 0 0 0,0 1 0 0 0,0-1 0 0 0,0 1 0 0 0,0-1 0 0 0,0 1 0 0 0,0-1 0 0 0,0 1 0 0 0,0-1 0 0 0,0 1 0 0 0,-1-1 1 0 0,1 1-1 0 0,0-1 0 0 0,0 1 0 0 0,-1-1-9 0 0,1 0 20 0 0,-1 1 1 0 0,0-1 0 0 0,1 1-1 0 0,-1-1 1 0 0,0 1 0 0 0,1 0-1 0 0,-1-1 1 0 0,0 1 0 0 0,0 0-1 0 0,1 0 1 0 0,-1-1 0 0 0,0 1-1 0 0,0 0 1 0 0,0 0 0 0 0,1 0-1 0 0,-1 0 1 0 0,0 0 0 0 0,0 0-1 0 0,0 0-20 0 0,-12 1 134 0 0,0 0 0 0 0,0 1-1 0 0,0 0 1 0 0,0 1 0 0 0,-4 1-134 0 0,-65 24 340 0 0,68-22-303 0 0,-208 72 176 0 0,-4-9 0 0 0,-40-1-213 0 0,249-64-1 0 0,-14 3-6 0 0,1-2-1 0 0,-17 1 8 0 0,44-5-13 0 0,1-1 0 0 0,0 0 0 0 0,-1 0 0 0 0,1-1 0 0 0,-1 1 0 0 0,1 0 0 0 0,0-1 0 0 0,0 0 0 0 0,-1 1 0 0 0,1-1 0 0 0,-2-1 13 0 0,3 2-2 0 0,1-1 0 0 0,-1 1 0 0 0,1-1 0 0 0,-1 1 1 0 0,1-1-1 0 0,-1 1 0 0 0,1-1 0 0 0,-1 1 0 0 0,1-1 0 0 0,0 1 0 0 0,-1-1 0 0 0,1 0 0 0 0,0 1 0 0 0,0-1 0 0 0,-1 1 0 0 0,1-1 0 0 0,0 0 0 0 0,0 1 0 0 0,0-1 0 0 0,0 0 0 0 0,0 1 0 0 0,0-1 0 0 0,0 0 0 0 0,0 1 0 0 0,0-1 0 0 0,0 0 0 0 0,0 1 0 0 0,0-1 0 0 0,0 0 0 0 0,1 1 0 0 0,-1-1 0 0 0,0 0 0 0 0,0 1 0 0 0,1-1 0 0 0,-1 1 0 0 0,0-1 0 0 0,1 0 0 0 0,-1 1 0 0 0,1-1 0 0 0,-1 1 0 0 0,1-1 2 0 0,8-11-223 0 0,1 0-1 0 0,0 1 1 0 0,12-10 223 0 0,4-6-570 0 0,-3 6-201 0 0,22-17 771 0 0,-30 26-24 0 0,0 0-1 0 0,-1-1 1 0 0,0 0-1 0 0,-1-1 0 0 0,-1-1 1 0 0,11-15 24 0 0,-23 29 15 0 0,1 1 0 0 0,-1-1 1 0 0,1 0-1 0 0,-1 1 0 0 0,0-1 0 0 0,1 0 1 0 0,-1 0-1 0 0,0 1 0 0 0,0-1 0 0 0,1 0 1 0 0,-1 0-1 0 0,0 1 0 0 0,0-1 0 0 0,0 0 1 0 0,0 0-1 0 0,0 1 0 0 0,0-1 0 0 0,0 0 1 0 0,0 0-16 0 0,-1 1 17 0 0,1-1 0 0 0,0 1 0 0 0,-1-1 1 0 0,1 1-1 0 0,0 0 0 0 0,0-1 0 0 0,-1 1 0 0 0,1 0 1 0 0,-1 0-1 0 0,1-1 0 0 0,0 1 0 0 0,-1 0 0 0 0,1 0 1 0 0,-1-1-1 0 0,1 1 0 0 0,0 0 0 0 0,-1 0 0 0 0,1 0 1 0 0,-1 0-1 0 0,1 0 0 0 0,-1 0 0 0 0,1 0 0 0 0,-1 0-16 0 0,-3-1 129 0 0,-1 1 1 0 0,0 1 0 0 0,1-1 0 0 0,-1 1-1 0 0,-2 1-130 0 0,3-2 43 0 0,-40 11 184 0 0,0 2-1 0 0,1 1 0 0 0,-15 9-226 0 0,-15 5 17 0 0,-228 74-17 0 0,241-84 67 0 0,-58 10-67 0 0,113-27 14 0 0,0 0 0 0 0,1 0 0 0 0,-1-1 0 0 0,1 0 0 0 0,-1 0 0 0 0,0-1-1 0 0,1 1 1 0 0,-1-1 0 0 0,-1 0-14 0 0,-1-4 80 0 0,7 5-75 0 0,0-1-1 0 0,-1 0 1 0 0,1 0-1 0 0,0 1 1 0 0,0-1-1 0 0,0 0 1 0 0,0 0 0 0 0,0 1-1 0 0,1-1 1 0 0,-1 0-1 0 0,0 1 1 0 0,0-1-1 0 0,0 0 1 0 0,1 0-1 0 0,-1 1 1 0 0,0-1-1 0 0,1 0 1 0 0,-1 1-1 0 0,0-1 1 0 0,1 1-1 0 0,-1-1-4 0 0,13-14-51 0 0,-9 11 19 0 0,17-17-364 0 0,2 1-1 0 0,20-14 397 0 0,-6 5-443 0 0,-14 11 191 0 0,-9 7 128 0 0,-1 0 0 0 0,0-1 0 0 0,4-5 124 0 0,-4 5-82 0 0,-11 11 81 0 0,0-1-1 0 0,0 1 1 0 0,0-1-1 0 0,0 0 0 0 0,0 0 1 0 0,0 0-1 0 0,0 0 1 0 0,-1 0-1 0 0,1 0 1 0 0,-1 0-1 0 0,0 0 1 0 0,1-1-1 0 0,-1 1 0 0 0,0-1 2 0 0,-1 3 8 0 0,0-1 0 0 0,0 1-1 0 0,-1 0 1 0 0,1-1-1 0 0,0 1 1 0 0,0 0 0 0 0,0-1-1 0 0,0 1 1 0 0,0-1-1 0 0,-1 1 1 0 0,1 0-1 0 0,0-1 1 0 0,0 1 0 0 0,-1 0-1 0 0,1 0 1 0 0,0-1-1 0 0,0 1 1 0 0,-1 0 0 0 0,1-1-1 0 0,0 1 1 0 0,-1 0-1 0 0,1 0 1 0 0,-1 0 0 0 0,1 0-1 0 0,0-1 1 0 0,-1 1-1 0 0,1 0 1 0 0,0 0 0 0 0,-1 0-1 0 0,1 0 1 0 0,-1 0-1 0 0,1 0 1 0 0,0 0-1 0 0,-1 0 1 0 0,1 0 0 0 0,-1 0-1 0 0,1 0 1 0 0,0 0-1 0 0,-1 0 1 0 0,1 0 0 0 0,-1 0-1 0 0,1 1-7 0 0,-21 4 365 0 0,20-5-345 0 0,-80 31 507 0 0,-36 21-527 0 0,-22 8 12 0 0,-46 18 36 0 0,44-18 389 0 0,-142 40-437 0 0,272-97 12 0 0,-52 15-126 0 0,0-3-1 0 0,-2-3 115 0 0,63-11 9 0 0,1-1 1 0 0,-1 0-1 0 0,1 0 1 0 0,-1 0-1 0 0,0 0 1 0 0,1 0-1 0 0,-1 0 0 0 0,1 0 1 0 0,-1 0-1 0 0,1-1 1 0 0,-1 1-1 0 0,0 0 0 0 0,1-1 1 0 0,-1 0-1 0 0,1 1 1 0 0,-2-2-10 0 0,3 2-1 0 0,-1-1 1 0 0,1 0 0 0 0,0 1 0 0 0,-1-1-1 0 0,1 0 1 0 0,0 1 0 0 0,-1-1 0 0 0,1 0-1 0 0,0 0 1 0 0,0 1 0 0 0,0-1-1 0 0,0 0 1 0 0,0 0 0 0 0,0 1 0 0 0,0-1-1 0 0,0 0 1 0 0,0 0 0 0 0,0 0-1 0 0,0 1 1 0 0,0-1 0 0 0,0 0 0 0 0,0 0-1 0 0,1 1 1 0 0,-1-1 0 0 0,0 0 0 0 0,1 1-1 0 0,-1-1 1 0 0,1 0 0 0 0,-1 1-1 0 0,0-1 1 0 0,1 0 0 0 0,-1 1 0 0 0,1-1-1 0 0,0 1 1 0 0,5-8-46 0 0,0 1 0 0 0,0 0 1 0 0,1 0-1 0 0,0 1 0 0 0,1-1 46 0 0,13-11-329 0 0,35-33-1898 0 0,47-31 2227 0 0,-7 7-683 0 0,-73 56 663 0 0,-8 7 41 0 0,-1 0 1 0 0,0-1-1 0 0,7-9-21 0 0,-21 22 5 0 0,0 0-1 0 0,0 0 0 0 0,1 0 0 0 0,-1 0 0 0 0,0 0 0 0 0,0 0 0 0 0,0 0 0 0 0,0-1 0 0 0,0 1 0 0 0,1 0 0 0 0,-1 0 0 0 0,0 0 0 0 0,0 0 0 0 0,0 0 1 0 0,0-1-1 0 0,0 1 0 0 0,0 0 0 0 0,0 0 0 0 0,0 0 0 0 0,0 0 0 0 0,0-1 0 0 0,1 1 0 0 0,-1 0 0 0 0,0 0 0 0 0,0 0 0 0 0,0 0 0 0 0,0-1 1 0 0,0 1-1 0 0,0 0 0 0 0,0 0 0 0 0,0 0 0 0 0,-1 0 0 0 0,1-1 0 0 0,0 1 0 0 0,0 0 0 0 0,0 0 0 0 0,0 0 0 0 0,0 0 0 0 0,0-1 0 0 0,0 1 0 0 0,0 0 1 0 0,0 0-1 0 0,0 0 0 0 0,0 0 0 0 0,-1 0 0 0 0,1-1 0 0 0,0 1 0 0 0,0 0 0 0 0,0 0 0 0 0,0 0 0 0 0,0 0 0 0 0,-1 0 0 0 0,1 0 0 0 0,0 0 1 0 0,0 0-1 0 0,0 0 0 0 0,0 0 0 0 0,-1 0 0 0 0,1-1-4 0 0,-11 2 223 0 0,-6 2 57 0 0,1 2 0 0 0,0 0 0 0 0,-15 8-280 0 0,1-2 103 0 0,-219 98 133 0 0,122-50-299 0 0,71-34 83 0 0,-183 76 8 0 0,177-78 184 0 0,0-3 0 0 0,-62 11-212 0 0,119-30 53 0 0,0 0 0 0 0,0 0 0 0 0,0 0-1 0 0,0-1 1 0 0,-1 1 0 0 0,1-1-1 0 0,0-1 1 0 0,0 1 0 0 0,0-1 0 0 0,-1 0-1 0 0,-1-1-52 0 0,6 2 17 0 0,1 0-1 0 0,0 0 0 0 0,-1 0 0 0 0,1 0 0 0 0,-1-1 1 0 0,1 1-1 0 0,0 0 0 0 0,-1 0 0 0 0,1-1 0 0 0,0 1 1 0 0,-1 0-1 0 0,1-1 0 0 0,0 1 0 0 0,-1 0 0 0 0,1-1 1 0 0,0 1-1 0 0,0-1 0 0 0,-1 1 0 0 0,1 0 0 0 0,0-1 1 0 0,0 1-1 0 0,0-1 0 0 0,0 1 0 0 0,0-1 0 0 0,0 1 1 0 0,-1-1-1 0 0,1 1 0 0 0,0-1-16 0 0,6-12 251 0 0,13-10-259 0 0,-19 23 7 0 0,126-110-1565 0 0,-38 34 434 0 0,-43 39 900 0 0,-30 26 192 0 0,0-2-1 0 0,0 0 1 0 0,-1 0-1 0 0,7-10 41 0 0,-20 21 10 0 0,0 1-1 0 0,0-1 0 0 0,0 1 1 0 0,0-1-1 0 0,0 1 1 0 0,-1-1-1 0 0,1 1 0 0 0,0-1 1 0 0,-1 0-1 0 0,0 1 0 0 0,1-3-9 0 0,-1 4 9 0 0,0-1-1 0 0,0 1 0 0 0,0-1 1 0 0,0 1-1 0 0,0-1 0 0 0,-1 0 1 0 0,1 1-1 0 0,0-1 0 0 0,0 1 1 0 0,-1 0-1 0 0,1-1 0 0 0,0 1 1 0 0,-1-1-1 0 0,1 1 0 0 0,0-1 1 0 0,-1 1-1 0 0,1 0 0 0 0,0-1 1 0 0,-1 1-1 0 0,1 0 0 0 0,-1-1 1 0 0,1 1-1 0 0,-1 0 0 0 0,1 0 1 0 0,-1-1-1 0 0,1 1 0 0 0,-1 0 0 0 0,1 0 1 0 0,-1 0-1 0 0,1 0 0 0 0,-1 0 1 0 0,1-1-1 0 0,-1 1 0 0 0,1 0 1 0 0,-1 0-1 0 0,0 1 0 0 0,1-1 1 0 0,-1 0-1 0 0,1 0 0 0 0,-1 0-8 0 0,-11 1 116 0 0,0 0 0 0 0,0 0 0 0 0,1 2 0 0 0,-1-1 0 0 0,1 1 0 0 0,-4 2-116 0 0,-26 10 223 0 0,-2 4-223 0 0,2-1 37 0 0,38-17-35 0 0,-228 97 398 0 0,155-65-225 0 0,-1-3 0 0 0,-13 1-175 0 0,86-30 33 0 0,0 0-1 0 0,-1-1 0 0 0,1 1 0 0 0,0-1 0 0 0,-1 0 0 0 0,0 0-32 0 0,2 0 31 0 0,10-9 101 0 0,18-15-209 0 0,2 0-1 0 0,29-19 78 0 0,15-12-343 0 0,-50 37 266 0 0,-7 7 7 0 0,-1 0-1 0 0,8-10 71 0 0,-3 3-43 0 0,-11 11 32 0 0,1 0 0 0 0,-1-1 0 0 0,1-3 11 0 0,-6 10 9 0 0,-1-1 0 0 0,1 0 0 0 0,-1 0 1 0 0,0-1-1 0 0,0 1 0 0 0,0 0 0 0 0,0 0 0 0 0,-1 0 1 0 0,1-1-1 0 0,0 1 0 0 0,-1 0 0 0 0,0-1 0 0 0,1 1 1 0 0,-1-1-1 0 0,0 1 0 0 0,0-1-9 0 0,-1 2 10 0 0,1 1-1 0 0,0-1 1 0 0,-1 0-1 0 0,1 0 1 0 0,0 0 0 0 0,-1 1-1 0 0,1-1 1 0 0,-1 0-1 0 0,1 1 1 0 0,-1-1 0 0 0,0 0-1 0 0,1 1 1 0 0,-1-1-1 0 0,0 1 1 0 0,1-1 0 0 0,-1 1-1 0 0,0-1 1 0 0,1 1 0 0 0,-1-1-1 0 0,0 1 1 0 0,0 0-1 0 0,0-1 1 0 0,1 1 0 0 0,-1 0-1 0 0,0 0 1 0 0,0 0-1 0 0,0 0 1 0 0,0 0 0 0 0,0 0-1 0 0,1 0 1 0 0,-1 0-1 0 0,0 0 1 0 0,0 0-10 0 0,-32 3 313 0 0,30-2-266 0 0,-60 13 308 0 0,0 4 0 0 0,1 2 0 0 0,-30 16-355 0 0,11-6 35 0 0,-47 21-90 0 0,-61 20 38 0 0,113-48 297 0 0,-29 4-280 0 0,103-27 34 0 0,-1 1-1 0 0,1-1 1 0 0,0 0-1 0 0,-1 1 1 0 0,1-1-1 0 0,-1 0 1 0 0,1 0-1 0 0,0-1 1 0 0,-1 1-1 0 0,1 0 1 0 0,0-1-1 0 0,-1 1 1 0 0,1-1-1 0 0,0 0 1 0 0,0 0-1 0 0,-1 0-33 0 0,3 0 19 0 0,-1 1 0 0 0,1-1 0 0 0,-1 1-1 0 0,1-1 1 0 0,-1 0 0 0 0,1 1 0 0 0,0-1-1 0 0,0 0 1 0 0,-1 1 0 0 0,1-1 0 0 0,0 0-1 0 0,0 0 1 0 0,0 1 0 0 0,-1-1 0 0 0,1 0 0 0 0,0 0-1 0 0,0 1 1 0 0,0-2-19 0 0,0 0 56 0 0,0-1-8 0 0,-1-1 0 0 0,1 1 0 0 0,-1-1 0 0 0,1 1 0 0 0,0-1 0 0 0,1 0 0 0 0,-1 1 0 0 0,1-1 0 0 0,-1 1 0 0 0,1-1 1 0 0,0 1-1 0 0,1 0 0 0 0,0-3-48 0 0,4-6 77 0 0,0 1 0 0 0,0-1 0 0 0,3-1-77 0 0,14-26 182 0 0,-13 20-54 0 0,-7 15-10 0 0,-1 0 1 0 0,1 0-1 0 0,-1 0 0 0 0,-1 0 0 0 0,1-1 1 0 0,0 1-1 0 0,-1 0 0 0 0,0-1 0 0 0,0-1-118 0 0,-1 6 13 0 0,0-1-1 0 0,-1 1 0 0 0,1 0 0 0 0,-1-1 1 0 0,1 1-1 0 0,0 0 0 0 0,-1 0 1 0 0,1 0-1 0 0,-1-1 0 0 0,1 1 1 0 0,-1 0-1 0 0,1 0 0 0 0,-1 0 1 0 0,1 0-1 0 0,-1 0 0 0 0,1 0 0 0 0,0 0 1 0 0,-1 0-1 0 0,1 0 0 0 0,-1 0 1 0 0,1 0-1 0 0,-1 0 0 0 0,1 0 1 0 0,-1 0-1 0 0,1 1 0 0 0,-1-1-12 0 0,-4 2 0 0 0,0 0 0 0 0,1 0 0 0 0,-1 1 0 0 0,0-1 0 0 0,1 1 0 0 0,-1 0 0 0 0,1 1 0 0 0,-2 1 0 0 0,-1 1 0 0 0,3-3-281 0 0,0 1 0 0 0,1-1 0 0 0,-1 1 0 0 0,1 0 0 0 0,0 0 0 0 0,-3 4 281 0 0,3-3-777 0 0,0 0-1 0 0,1 0 1 0 0,0 0 0 0 0,0 1 0 0 0,0-1 0 0 0,0 1 0 0 0,1-1-1 0 0,0 1 1 0 0,-1 5 777 0 0,2 11-7518 0 0</inkml:trace>
  <inkml:trace contextRef="#ctx0" brushRef="#br0" timeOffset="130019.637">4511 339 5984 0 0,'0'0'133'0'0,"0"0"23"0"0,0 0 11 0 0,0 0 50 0 0,0 0 207 0 0,0 0 89 0 0,0 0 21 0 0,3-17 1986 0 0,3-33 862 0 0,0 16-2352 0 0,-2 15-609 0 0,-1 0 0 0 0,-1 0 1 0 0,-1-4-422 0 0,8-98 1331 0 0,-6 84-632 0 0,-6 57 1218 0 0,-2 15-1703 0 0,1 22-214 0 0,3-42 173 0 0,0-1 0 0 0,-2 8-173 0 0,1-7 187 0 0,0-1 1 0 0,1 8-188 0 0,-2 11 222 0 0,1-26-145 0 0,2 0 0 0 0,-1 0 0 0 0,1 0-1 0 0,0 7-76 0 0,1-4 46 0 0,0 1 1 0 0,-1-1-1 0 0,-1 4-46 0 0,0 10 132 0 0,1-17-69 0 0,0 7 42 0 0,0 0 0 0 0,3 12-105 0 0,-3 3 12 0 0,1-21 88 0 0,-1 1-1 0 0,0 0 1 0 0,0 7-100 0 0,-1 2 41 0 0,1-9-41 0 0,-22 76 216 0 0,19-75-155 0 0,0 1-1 0 0,-1-1 0 0 0,-5 8-60 0 0,3-4 41 0 0,5-11-35 0 0,-2 3-4 0 0,1 0 1 0 0,0-1-1 0 0,0 1 1 0 0,0 0-1 0 0,1 1 1 0 0,-1 2-3 0 0,2-8 31 0 0,0-1-81 0 0,0 0-22 0 0,0 0-166 0 0,0 0-701 0 0,0 0-306 0 0,1-1-61 0 0,4-4-6 0 0</inkml:trace>
  <inkml:trace contextRef="#ctx0" brushRef="#br0" timeOffset="131590.54">4326 1314 4320 0 0,'0'0'99'0'0,"0"0"11"0"0,0 0 9 0 0,0 0-8 0 0,0 0-38 0 0,-2 8 1403 0 0,2-7 6926 0 0,2-36-6642 0 0,-2 34-1591 0 0,0 1-1 0 0,-2-11 1300 0 0,2 8 1550 0 0,0 1-2942 0 0,0 2 9 0 0,0 0 59 0 0,0 0 8 0 0,0 0-7 0 0,0 0-45 0 0,0 0-169 0 0,0 0 12 0 0,0 0 121 0 0,0 0 17 0 0,5-16 342 0 0,-4 16-359 0 0,-1 0 8 0 0,0 0 13 0 0,0 0-16 0 0,0-8 43 0 0,0 12 92 0 0,0 14 80 0 0,0-2-45 0 0,1 1 1 0 0,1 0-1 0 0,3 12-239 0 0,-3-19 31 0 0,0 1 0 0 0,-1-1 1 0 0,-1 0-1 0 0,0 1 1 0 0,0-1-1 0 0,-1 0 0 0 0,0 1 1 0 0,-1-1-1 0 0,-1 5-31 0 0,2-12 9 0 0,1 0 0 0 0,-1 0 0 0 0,1-1 0 0 0,-1 1 1 0 0,1 0-1 0 0,0 0 0 0 0,0 0 0 0 0,0 0 0 0 0,1-1 0 0 0,-1 1 0 0 0,1 0 0 0 0,0 1-9 0 0,2 19 73 0 0,-3-9-67 0 0,0 3 17 0 0,-1-1-1 0 0,0 1 1 0 0,-3 8-23 0 0,1 37 64 0 0,-3-24-39 0 0,4-26-9 0 0,0 0 1 0 0,0 1 0 0 0,1 7-17 0 0,1-19 56 0 0,6-15 101 0 0,-4-22-68 0 0,-3 28-71 0 0,1 1 0 0 0,1-1-1 0 0,-1 1 1 0 0,1-2-18 0 0,11-75-150 0 0,-8 42-53 0 0,5-11 203 0 0,-4 22-75 0 0,-1 0 0 0 0,-1-11 75 0 0,-1 12-11 0 0,-1 14-35 0 0,0 10 44 0 0,0 1 1 0 0,-1-1 0 0 0,0 1 0 0 0,0-1-1 0 0,0 1 1 0 0,-1-1 1 0 0,0 4-2 0 0,1 1-1 0 0,0 0 1 0 0,-1 1-1 0 0,1-1 0 0 0,0 0 1 0 0,0 1-1 0 0,0-1 0 0 0,0 0 1 0 0,0 0-1 0 0,0 1 0 0 0,0-1 0 0 0,0 0 1 0 0,0 1-1 0 0,0-1 0 0 0,1 0 1 0 0,-1 1-1 0 0,0-1 0 0 0,0 0 1 0 0,1 1-1 0 0,-1-1 3 0 0,0 0-1 0 0,1 0-5 0 0,-1 0 0 0 0,0-1 0 0 0,1 1 0 0 0,-1 0 0 0 0,0 0 0 0 0,0 0 0 0 0,0-1 0 0 0,0 1 0 0 0,0 0 0 0 0,0 0 0 0 0,0-1 0 0 0,0 1 0 0 0,0 0 0 0 0,-1 0 0 0 0,1-1 0 0 0,-1 1 0 0 0,1 0 0 0 0,-1 0 0 0 0,1 0 0 0 0,-1 0 0 0 0,1 0 0 0 0,-1 0 0 0 0,0 0 0 0 0,0 0 0 0 0,0 0 6 0 0,1 0-60 0 0,3 15-65 0 0,-3 15 24 0 0,1 20 155 0 0,-3 0 0 0 0,-1-1 0 0 0,-5 19-54 0 0,-4-3 227 0 0,4 1-1 0 0,2 2-226 0 0,5-34-6858 0 0,3 19 6858 0 0,1-25-7642 0 0</inkml:trace>
  <inkml:trace contextRef="#ctx0" brushRef="#br1" timeOffset="145840.663">8064 1049 13328 0 0,'0'0'298'0'0,"0"0"46"0"0,0 0 24 0 0,0 0-38 0 0,0 0-197 0 0,0 0-14 0 0,0 0 10 0 0,0 0 6 0 0,0 0 23 0 0,0 0 96 0 0,0 0 39 0 0,-4 5 321 0 0,-10 5-94 0 0,0-1 0 0 0,0-1 0 0 0,-5 2-520 0 0,-18 12 184 0 0,9-12-56 0 0,60-30-63 0 0,-1-1-1 0 0,19-18-64 0 0,-33 25-1 0 0,-1 0 1 0 0,0 0-1 0 0,-2-2 1 0 0,7-8 0 0 0,17-18 23 0 0,-37 41 86 0 0,-1 1 32 0 0,0 0 3 0 0,0 0 11 0 0,-22 11 490 0 0,-54 30-179 0 0,-3 8-466 0 0,7-5 30 0 0,-8 0-30 0 0,60-33 0 0 0,20-11 1 0 0,0 0 0 0 0,0 0-1 0 0,0 0 1 0 0,0 0 0 0 0,0 0-1 0 0,0 0 1 0 0,-1 0 0 0 0,1 0 0 0 0,0 0-1 0 0,0 1 1 0 0,0-1 0 0 0,0 0-1 0 0,-1 0 1 0 0,1 0 0 0 0,0 0-1 0 0,0 0 1 0 0,0 0 0 0 0,0 0-1 0 0,-1 0 1 0 0,1 0 0 0 0,0 0-1 0 0,0 0 1 0 0,0 0 0 0 0,0 0 0 0 0,-1 0-1 0 0,1 0 1 0 0,0-1 0 0 0,0 1-1 0 0,0 0 1 0 0,0 0 0 0 0,0 0-1 0 0,-1 0 1 0 0,1 0 0 0 0,0 0-1 0 0,0 0 1 0 0,0 0 0 0 0,0 0-1 0 0,0-1 1 0 0,0 1 0 0 0,-1 0-1 0 0,1 0 1 0 0,0 0 0 0 0,0 0 0 0 0,0 0-1 0 0,0-1 1 0 0,0 1 0 0 0,0 0-1 0 0,0 0 0 0 0,0-4 21 0 0,3-2-53 0 0,-1 0 1 0 0,1 0 0 0 0,0 0-1 0 0,1 0 1 0 0,-1 0 0 0 0,1 1-1 0 0,0 0 1 0 0,0 0-1 0 0,4-4 32 0 0,-2 2-33 0 0,112-125-705 0 0,-77 83 603 0 0,32-41 110 0 0,-34 38 57 0 0,-34 43 378 0 0,-11 9 203 0 0,-16 9-140 0 0,-25 21-364 0 0,1 1 1 0 0,-14 14-110 0 0,50-38 27 0 0,-67 53 5 0 0,-109 80 24 0 0,126-102 250 0 0,93-67 120 0 0,32-27-372 0 0,52-41 105 0 0,-45 36-10 0 0,143-97-385 0 0,-159 125 420 0 0,-71 38 632 0 0,-458 302 776 0 0,442-288-1608 0 0,0-1 0 0 0,0-2-1 0 0,-2-1 1 0 0,0-1 0 0 0,-2-2 16 0 0,34-11 10 0 0,0-1 0 0 0,-1 1 0 0 0,1-1 1 0 0,0 1-1 0 0,0-1 0 0 0,-1 0 0 0 0,1 0 0 0 0,0 0 0 0 0,-1 0 0 0 0,1 0 1 0 0,0 0-1 0 0,-1 0 0 0 0,1 0 0 0 0,0-1 0 0 0,-1 1 0 0 0,1 0 0 0 0,0-1 1 0 0,0 1-1 0 0,-1-1-10 0 0,2 0 5 0 0,-1 1-1 0 0,0-1 1 0 0,1 0 0 0 0,-1 1 0 0 0,1-1 0 0 0,0 0 0 0 0,-1 1-1 0 0,1-1 1 0 0,0 0 0 0 0,-1 0 0 0 0,1 0 0 0 0,0 0 0 0 0,0 1-1 0 0,0-1 1 0 0,-1 0 0 0 0,1 0 0 0 0,0 0 0 0 0,0 0 0 0 0,0 0-1 0 0,1 1 1 0 0,-1-1 0 0 0,0 0 0 0 0,0 0 0 0 0,0 0 0 0 0,1 0-1 0 0,-1 1 1 0 0,0-1 0 0 0,1 0 0 0 0,-1 0 0 0 0,1 1 0 0 0,-1-1-5 0 0,8-15-7 0 0,0 1 1 0 0,0 0-1 0 0,2 1 1 0 0,0 0-1 0 0,2-2 7 0 0,58-64-320 0 0,-69 79 321 0 0,79-79-55 0 0,14-6 54 0 0,-91 84 0 0 0,5-5-11 0 0,1 0-22 0 0,-9 5 19 0 0,-7 3 8 0 0,-5 3 45 0 0,1 1 0 0 0,-1 0 0 0 0,1 1 0 0 0,0 0 0 0 0,-7 6-39 0 0,-8 3 37 0 0,-121 74-14 0 0,55-31 23 0 0,-3-5 0 0 0,-31 10-46 0 0,110-56 2 0 0,0 0-1 0 0,0-1 1 0 0,0-1 0 0 0,-1 0-1 0 0,0-1 1 0 0,0-1 0 0 0,0-1-1 0 0,-4 0-1 0 0,20-2 0 0 0,0 0 0 0 0,0 0-1 0 0,0 0 1 0 0,-1 0 0 0 0,1 0-1 0 0,0 0 1 0 0,0 0 0 0 0,0-1-1 0 0,0 1 1 0 0,-1 0 0 0 0,1-1-1 0 0,0 1 1 0 0,0-1 0 0 0,0 1-1 0 0,0-1 1 0 0,0 0 0 0 0,0 1-1 0 0,0-1 1 0 0,0 0 0 0 0,0 1-1 0 0,0-1 1 0 0,0 0 0 0 0,1 0-1 0 0,0 0 0 0 0,-1-1 0 0 0,1 1 0 0 0,0 0 0 0 0,-1 0 0 0 0,1 0 0 0 0,0 0-1 0 0,0 0 1 0 0,0 0 0 0 0,0 0 0 0 0,0-1 0 0 0,0 1 0 0 0,0 0 0 0 0,0 0 0 0 0,1 0 0 0 0,-1 0 0 0 0,0 0 0 0 0,1 0 0 0 0,-1 0 1 0 0,4-7-16 0 0,0 0 0 0 0,0 0 1 0 0,1 0-1 0 0,0 1 0 0 0,2-3 16 0 0,-5 7-7 0 0,73-97-1184 0 0,12-7 1191 0 0,-41 54-64 0 0,-45 53 75 0 0,-1 0-1 0 0,0-1 1 0 0,1 1 0 0 0,-1 0-1 0 0,0-1 1 0 0,1 1-1 0 0,-1 0 1 0 0,0-1 0 0 0,0 1-1 0 0,1 0 1 0 0,-1-1-1 0 0,0 1 1 0 0,0-1-1 0 0,0 1 1 0 0,0-1 0 0 0,1 1-1 0 0,-1 0 1 0 0,0-1-1 0 0,0 1 1 0 0,0-1 0 0 0,0 1-1 0 0,0-1 1 0 0,0 1-1 0 0,0-1 1 0 0,0 1 0 0 0,0 0-1 0 0,-1-1 1 0 0,1 0-11 0 0,0 1 30 0 0,-1 0 0 0 0,1 0 1 0 0,-1 0-1 0 0,0 0 0 0 0,1 0 1 0 0,-1 0-1 0 0,1 0 0 0 0,-1 0 1 0 0,0 0-1 0 0,1 0 0 0 0,-1 0 0 0 0,1 0 1 0 0,-1 0-1 0 0,0 0 0 0 0,1 0 1 0 0,-1 0-1 0 0,0 1-30 0 0,-25 10 356 0 0,11-3-280 0 0,-6 2 40 0 0,-18 14-116 0 0,18-12 0 0 0,0 0 0 0 0,-6 1 0 0 0,-21 12 0 0 0,-219 126-12 0 0,241-137 1 0 0,-1 0 0 0 0,-1-2 0 0 0,0-1 0 0 0,-19 4 11 0 0,45-14 18 0 0,0 0 0 0 0,0-1 0 0 0,0 0 0 0 0,0 1 0 0 0,0-1-1 0 0,0 0 1 0 0,-1 0 0 0 0,1 0 0 0 0,0 0 0 0 0,0-1 0 0 0,0 1 0 0 0,-1-1-18 0 0,3 1 1 0 0,-1 0 0 0 0,0-1 0 0 0,1 1 0 0 0,-1-1 1 0 0,1 1-1 0 0,-1-1 0 0 0,1 1 0 0 0,-1-1 0 0 0,1 1 1 0 0,-1-1-1 0 0,1 1 0 0 0,0-1 0 0 0,-1 1 0 0 0,1-1 1 0 0,0 0-1 0 0,-1 1 0 0 0,1-1 0 0 0,0 0 0 0 0,0 1 1 0 0,0-1-1 0 0,-1 0 0 0 0,1 1 0 0 0,0-1 0 0 0,0 0 1 0 0,0 1-1 0 0,0-1 0 0 0,0 0 0 0 0,1 0 0 0 0,-1 1 1 0 0,0-1-1 0 0,0 0 0 0 0,0 1 0 0 0,0-1 0 0 0,1 1 1 0 0,-1-1-1 0 0,0 0 0 0 0,1 1 0 0 0,-1-1-1 0 0,6-10-62 0 0,-1 0-1 0 0,1 1 1 0 0,1 0-1 0 0,0 0 1 0 0,0 0-1 0 0,1 1 1 0 0,6-5 62 0 0,17-22-127 0 0,-27 30 127 0 0,15-20 0 0 0,2 1 0 0 0,1 1 0 0 0,11-9 0 0 0,-21 21-3 0 0,-7 7 8 0 0,0 0 0 0 0,1 1 0 0 0,-1-1 1 0 0,2 0-6 0 0,-109 69 340 0 0,7-1-335 0 0,-3-6 0 0 0,-62 27-5 0 0,151-79 6 0 0,0-1 0 0 0,-1 1 0 0 0,0-2 0 0 0,1 1 0 0 0,-2-2 0 0 0,1 1 0 0 0,0-1 0 0 0,0-1 0 0 0,-3 1-6 0 0,12-2 2 0 0,1 0 1 0 0,0 0-1 0 0,-1 0 1 0 0,1-1-1 0 0,0 1 1 0 0,-1 0 0 0 0,1 0-1 0 0,0 0 1 0 0,0 0-1 0 0,-1 0 1 0 0,1 0 0 0 0,0 0-1 0 0,0-1 1 0 0,-1 1-1 0 0,1 0 1 0 0,0 0-1 0 0,0 0 1 0 0,-1-1 0 0 0,1 1-1 0 0,0 0 1 0 0,0 0-1 0 0,0-1 1 0 0,0 1 0 0 0,-1 0-1 0 0,1 0 1 0 0,0-1-1 0 0,0 1 1 0 0,0 0-1 0 0,0-1 1 0 0,0 1 0 0 0,0 0-1 0 0,0 0 1 0 0,0-1-1 0 0,0 1 1 0 0,0 0 0 0 0,0-1-1 0 0,0 1 1 0 0,0 0-1 0 0,0 0 1 0 0,0-1-1 0 0,0 1 1 0 0,0 0 0 0 0,0-1-1 0 0,0 1 1 0 0,0 0-1 0 0,1 0 1 0 0,-1-1 0 0 0,0 1-1 0 0,0 0 1 0 0,0 0-1 0 0,0-1 1 0 0,1 1-3 0 0,9-20 54 0 0,-7 15-54 0 0,11-15-104 0 0,0 0 0 0 0,1 1 0 0 0,1 1 0 0 0,0 0 0 0 0,13-10 104 0 0,16-17-122 0 0,-25 26 122 0 0,-14 13 0 0 0,1 0 0 0 0,-1-1 0 0 0,-1 1 0 0 0,1-2 0 0 0,10-9 78 0 0,-16 16-12 0 0,-2 1-2 0 0,-5 2-21 0 0,-1-1 0 0 0,1 1-1 0 0,0 1 1 0 0,0-1 0 0 0,0 1-1 0 0,0 0 1 0 0,1 1 0 0 0,-1 0 0 0 0,0 0-43 0 0,-9 6 47 0 0,-100 55-99 0 0,-39 21 24 0 0,19-25 108 0 0,118-54-66 0 0,11-3-14 0 0,0-1 0 0 0,-1 0 1 0 0,0-1-1 0 0,0 1 0 0 0,1-1 1 0 0,-1-1-1 0 0,-8 1 0 0 0,9-5 0 0 0,6 2 0 0 0,1 0 0 0 0,0 0 0 0 0,-1 0 0 0 0,1 0 0 0 0,0 1 0 0 0,0-1 0 0 0,0 0 0 0 0,-1 0 0 0 0,1 0 0 0 0,0 0 0 0 0,0 0 0 0 0,1 0 0 0 0,-1 0 0 0 0,0 0 0 0 0,0 0 0 0 0,0 0 0 0 0,0 0 0 0 0,1 0 0 0 0,-1 1 0 0 0,1-1 0 0 0,-1 0 0 0 0,0 0 0 0 0,1-1 0 0 0,13-19 0 0 0,-13 20 0 0 0,21-27-77 0 0,2 2-1 0 0,1 1 0 0 0,10-8 78 0 0,-6 6 17 0 0,-6-4-17 0 0,-19 25 18 0 0,-8 4 33 0 0,-6 4 34 0 0,-3 2-43 0 0,0 1 0 0 0,0 0 0 0 0,0 1 1 0 0,1 1-1 0 0,0-1 0 0 0,-6 6-42 0 0,-15 7 55 0 0,-47 29-44 0 0,32-19-12 0 0,-23 10 1 0 0,46-29-21 0 0,0 0 0 0 0,-1-2-1 0 0,-13 3 22 0 0,35-10 38 0 0,0-1-1 0 0,0 1 0 0 0,0-1 1 0 0,0 1-1 0 0,-4-1-37 0 0,4 0 29 0 0,4 0-26 0 0,0-1-1 0 0,0 1 0 0 0,-1 0 1 0 0,1 0-1 0 0,0 0 0 0 0,0 0 1 0 0,0 0-1 0 0,-1 0 1 0 0,1-1-1 0 0,0 1 0 0 0,0 0 1 0 0,0 0-1 0 0,0 0 0 0 0,0-1 1 0 0,0 1-1 0 0,-1 0 1 0 0,1 0-1 0 0,0 0 0 0 0,0-1 1 0 0,0 1-1 0 0,0 0 0 0 0,0 0 1 0 0,0 0-1 0 0,0-1 1 0 0,0 1-1 0 0,0 0 0 0 0,0 0 1 0 0,0-1-1 0 0,0 1 0 0 0,0 0 1 0 0,0 0-1 0 0,0 0 1 0 0,0-1-1 0 0,0 1 0 0 0,0 0 1 0 0,0 0-1 0 0,0-1 0 0 0,1 1 1 0 0,-1 0-1 0 0,0 0 1 0 0,0 0-1 0 0,0 0 0 0 0,0-1 1 0 0,1 1-3 0 0,3-10-9 0 0,6-2-73 0 0,1 0-1 0 0,0 1 0 0 0,7-5 83 0 0,16-17-201 0 0,79-83-230 0 0,-112 112 465 0 0,-7 3 41 0 0,-7 4 52 0 0,-2 5-122 0 0,0 0 0 0 0,0 0 0 0 0,0 2-5 0 0,-30 17-3 0 0,-33 14 14 0 0,25-12 9 0 0,-2-2 1 0 0,-1-2-1 0 0,-28 7-20 0 0,81-31 5 0 0,0 0-1 0 0,-1 0 1 0 0,1 0 0 0 0,0 0-1 0 0,-1-1 1 0 0,1 1-1 0 0,-1-1 1 0 0,1 0-1 0 0,0 0 1 0 0,-1 0 0 0 0,1-1-1 0 0,0 1 1 0 0,-1-1-1 0 0,1 0-4 0 0,2 1 2 0 0,1-1 0 0 0,0 1 1 0 0,-1-1-1 0 0,1 0 0 0 0,-1 1 0 0 0,1-1 0 0 0,0 0 0 0 0,0 1 0 0 0,0-1 0 0 0,-1 0 0 0 0,1 1 1 0 0,0-1-1 0 0,0 0 0 0 0,0 0 0 0 0,0 1 0 0 0,0-1 0 0 0,0 0 0 0 0,0 0 0 0 0,0 1 0 0 0,0-1 1 0 0,1 0-1 0 0,-1 1 0 0 0,0-1 0 0 0,0 0 0 0 0,1 1 0 0 0,-1-1 0 0 0,0 0 0 0 0,1 1 0 0 0,-1-1 0 0 0,1 0-2 0 0,12-22-92 0 0,-1 7-17 0 0,1 1 1 0 0,12-11 108 0 0,17-19-131 0 0,-24 25 50 0 0,-13 15 47 0 0,0-1-1 0 0,0 0 0 0 0,0 0 0 0 0,-1 0 0 0 0,3-6 35 0 0,-7 12 0 0 0,0 0 0 0 0,0 0 0 0 0,1 0 0 0 0,-1-1 0 0 0,0 1 0 0 0,0 0 0 0 0,0 0 0 0 0,0 0 0 0 0,0-1 0 0 0,0 1 0 0 0,0 0 0 0 0,1 0 0 0 0,-1-1 0 0 0,0 1 0 0 0,0 0 0 0 0,0 0 0 0 0,0-1 0 0 0,0 1 0 0 0,0 0 0 0 0,0 0 0 0 0,0 0 0 0 0,0-1 0 0 0,0 1 0 0 0,0 0 0 0 0,0 0 0 0 0,-1-1 0 0 0,1 1 0 0 0,0 0 0 0 0,0 0 0 0 0,0 0 0 0 0,0-1 0 0 0,0 1 0 0 0,0 0 0 0 0,0 0 0 0 0,-1 0 0 0 0,1-1 0 0 0,0 1 0 0 0,0 0 0 0 0,0 0 0 0 0,0 0 0 0 0,-1 0 0 0 0,1 0 0 0 0,0-1 0 0 0,0 1 0 0 0,0 0 0 0 0,-1 0 0 0 0,1 0 0 0 0,0 0 0 0 0,0 0 0 0 0,-1 0 0 0 0,1 0 0 0 0,0 0 0 0 0,0 0 0 0 0,-2-1-1 0 0,0 1 0 0 0,0-1 0 0 0,0 1-1 0 0,0 0 1 0 0,0-1 0 0 0,0 1 0 0 0,0 0 0 0 0,-1 0-1 0 0,1 1 1 0 0,0-1 0 0 0,0 0 0 0 0,0 1 0 0 0,0-1-1 0 0,0 1 1 0 0,1 0 0 0 0,-2 0 1 0 0,-32 16-38 0 0,28-13 29 0 0,-174 89-5 0 0,-37 7 14 0 0,197-91-26 0 0,0-1-1 0 0,-1-1 0 0 0,-20 4 27 0 0,17-10 11 0 0,31-15 42 0 0,2-5-143 0 0,1 0-1 0 0,1 0 0 0 0,1 1 1 0 0,1 0-1 0 0,0 1 0 0 0,14-13 91 0 0,-25 28 0 0 0,1 0 0 0 0,-1 0 0 0 0,0 0 0 0 0,1 0 0 0 0,-1 0 0 0 0,0 0 0 0 0,0 0 0 0 0,0-2 0 0 0,-1 4 2 0 0,1 0 0 0 0,-1-1 0 0 0,0 1-1 0 0,0-1 1 0 0,0 1 0 0 0,0-1 0 0 0,1 1 0 0 0,-1-1-1 0 0,0 1 1 0 0,0-1 0 0 0,0 1 0 0 0,0-1 0 0 0,0 1-1 0 0,0-1 1 0 0,0 1 0 0 0,0-1 0 0 0,0 1-1 0 0,0 0 1 0 0,-1-1 0 0 0,1 1 0 0 0,0-1 0 0 0,0 1-1 0 0,0-1 1 0 0,-1 1 0 0 0,1-1 0 0 0,0 1 0 0 0,0 0-1 0 0,-1-1 1 0 0,1 1 0 0 0,0 0 0 0 0,-1-1 0 0 0,1 1-1 0 0,0 0 1 0 0,-1-1 0 0 0,1 1 0 0 0,-1 0-1 0 0,1 0 1 0 0,0-1 0 0 0,-1 1 0 0 0,1 0 0 0 0,-1 0-1 0 0,1 0 1 0 0,-1 0 0 0 0,1-1 0 0 0,-1 1 0 0 0,1 0-1 0 0,-1 0 1 0 0,1 0 0 0 0,-1 0 0 0 0,1 0 0 0 0,-1 0-2 0 0,0 0 23 0 0,-4 0 10 0 0,0 1 1 0 0,1-1-1 0 0,-1 1 1 0 0,0 0-1 0 0,1 0 1 0 0,-1 1-1 0 0,1-1 1 0 0,-1 1-1 0 0,1 0 1 0 0,0 0-1 0 0,-4 3-33 0 0,-4 1-43 0 0,-183 84 67 0 0,131-62 106 0 0,0 1-606 0 0,-48 13 476 0 0,112-41-2 0 0,-1-1 1 0 0,0 0 0 0 0,0 1 0 0 0,0-1 0 0 0,0 0 0 0 0,1 0 0 0 0,-1 0 0 0 0,0 0-1 0 0,0 0 1 0 0,0 0 0 0 0,0 0 0 0 0,0 0 0 0 0,1 0 0 0 0,-1 0 0 0 0,0 0 0 0 0,0 0-1 0 0,0 0 1 0 0,0-1 1 0 0,1 1 0 0 0,0 0 0 0 0,-1-1 0 0 0,1 1-1 0 0,0 0 1 0 0,0-1 0 0 0,0 1 0 0 0,0 0 0 0 0,0-1-1 0 0,0 1 1 0 0,0 0 0 0 0,0-1 0 0 0,0 1-1 0 0,0-1 1 0 0,0 1 0 0 0,0 0 0 0 0,0-1 0 0 0,0 1-1 0 0,0 0 1 0 0,0-1 0 0 0,0 1 0 0 0,0 0-1 0 0,0-1 1 0 0,0 1 0 0 0,0 0 0 0 0,1-1-1 0 0,-1 1 1 0 0,0 0 0 0 0,0-1 0 0 0,20-26 5 0 0,-18 24-5 0 0,34-38-341 0 0,15-10 341 0 0,-16 15-371 0 0,20-26 371 0 0,-51 57 0 0 0,0-1 0 0 0,0 0 0 0 0,-1 0 0 0 0,1-2 0 0 0,-4 8 1 0 0,0 0-1 0 0,0 0 1 0 0,1 0-1 0 0,-1-1 0 0 0,0 1 1 0 0,0 0-1 0 0,0 0 1 0 0,0 0-1 0 0,0 0 1 0 0,0-1-1 0 0,0 1 0 0 0,0 0 1 0 0,0 0-1 0 0,0 0 1 0 0,0 0-1 0 0,0-1 1 0 0,0 1-1 0 0,0 0 0 0 0,0 0 1 0 0,0 0-1 0 0,0 0 1 0 0,0-1-1 0 0,0 1 1 0 0,0 0-1 0 0,0 0 0 0 0,0 0 1 0 0,0 0-1 0 0,0-1 1 0 0,0 1-1 0 0,-1 0 1 0 0,1 0-1 0 0,0 0 0 0 0,0 0 1 0 0,0 0-1 0 0,0 0 1 0 0,0-1-1 0 0,0 1 1 0 0,-1 0-1 0 0,1 0 0 0 0,0 0 1 0 0,0 0-1 0 0,0 0 1 0 0,0 0-1 0 0,0 0 1 0 0,-1 0-1 0 0,1 0 0 0 0,0 0 1 0 0,0 0-1 0 0,0-1 1 0 0,-1 1-1 0 0,1 0 1 0 0,0 0-1 0 0,0 0 0 0 0,0 0 1 0 0,0 1-1 0 0,-1-1 1 0 0,1 0-1 0 0,-9 1 70 0 0,-12 6 35 0 0,6-3-57 0 0,1 1 0 0 0,0 0 0 0 0,-11 7-48 0 0,-64 43 0 0 0,-22 11 0 0 0,62-41 0 0 0,0-2 0 0 0,-20 4 0 0 0,47-19 1 0 0,13-4 2 0 0,0 0-1 0 0,0-1 1 0 0,0-1-1 0 0,-1 1 1 0 0,1-2-1 0 0,-11 2-2 0 0,19-3 75 0 0,1 0-6 0 0,-3-6-5 0 0,3 4-64 0 0,0 0 0 0 0,0 0 0 0 0,0 0 0 0 0,0 0 0 0 0,0 0 0 0 0,0 0 0 0 0,1 0 0 0 0,-1 0 0 0 0,1 0 0 0 0,0 0 0 0 0,-1 0 0 0 0,1 0 0 0 0,0 1 0 0 0,0-1 0 0 0,0 0 0 0 0,0 0 0 0 0,1 0 0 0 0,24-28 0 0 0,-19 23 0 0 0,130-130-365 0 0,-131 130 340 0 0,0 1 0 0 0,-1-1 0 0 0,3-4 25 0 0,-8 11 1 0 0,0 0-1 0 0,0 0 0 0 0,0 0 0 0 0,-1 0 1 0 0,1 0-1 0 0,0 0 0 0 0,0 0 1 0 0,0 0-1 0 0,0 0 0 0 0,0 0 0 0 0,0 0 1 0 0,-1 0-1 0 0,1 0 0 0 0,0 0 1 0 0,0 0-1 0 0,0 0 0 0 0,0 0 0 0 0,0 0 1 0 0,-1 0-1 0 0,1 0 0 0 0,0 0 1 0 0,0 0-1 0 0,0 0 0 0 0,0-1 0 0 0,0 1 1 0 0,0 0-1 0 0,0 0 0 0 0,-1 0 1 0 0,1 0-1 0 0,0 0 0 0 0,0 0 0 0 0,0 0 1 0 0,0 0-1 0 0,0-1 0 0 0,0 1 1 0 0,0 0-1 0 0,0 0 0 0 0,0 0 0 0 0,0 0 1 0 0,0 0-1 0 0,0 0 0 0 0,0 0 1 0 0,0-1-1 0 0,0 1 0 0 0,0 0 1 0 0,0 0-1 0 0,0 0 0 0 0,0 0 0 0 0,0 0 1 0 0,0-1-1 0 0,0 1 0 0 0,0 0 1 0 0,0 0-1 0 0,0 0 0 0 0,0 0 0 0 0,0 0 1 0 0,0 0-1 0 0,0-1 0 0 0,0 1 1 0 0,0 0-1 0 0,0 0 0 0 0,0 0 0 0 0,0 0 1 0 0,0 0-1 0 0,0 0 0 0 0,1 0 1 0 0,-1 0-2 0 0,-10 2 40 0 0,10-2-37 0 0,-40 17 42 0 0,0 2 0 0 0,1 1-44 0 0,15-7 4 0 0,-97 56-4 0 0,81-47 0 0 0,11-5 0 0 0,-1-1 0 0 0,-20 6 0 0 0,33-18 11 0 0,17-4-9 0 0,0 0 0 0 0,-1 0 0 0 0,1 0 0 0 0,0 0 0 0 0,0 0-1 0 0,-1 0 1 0 0,1 0 0 0 0,0-1 0 0 0,0 1 0 0 0,-1 0 0 0 0,1 0 0 0 0,0 0 0 0 0,0 0 0 0 0,-1 0 0 0 0,1-1 0 0 0,0 1-1 0 0,0 0 1 0 0,0 0 0 0 0,-1 0 0 0 0,1 0 0 0 0,0-1 0 0 0,0 1 0 0 0,0 0 0 0 0,0 0 0 0 0,0-1 0 0 0,-1 1 0 0 0,1 0-1 0 0,0 0 1 0 0,0-1 0 0 0,0 1 0 0 0,0 0 0 0 0,0 0 0 0 0,0-1 0 0 0,0 1 0 0 0,0 0 0 0 0,0-1 0 0 0,0 1 0 0 0,0 0 0 0 0,0 0-1 0 0,0-1 1 0 0,0 1 0 0 0,0 0 0 0 0,0 0 0 0 0,1-1 0 0 0,-1 1 0 0 0,0 0 0 0 0,0 0 0 0 0,0-1 0 0 0,0 1 0 0 0,0 0-1 0 0,0 0 1 0 0,1 0 0 0 0,-1-1 0 0 0,0 1 0 0 0,0 0 0 0 0,0 0 0 0 0,1 0 0 0 0,-1 0 0 0 0,0-1 0 0 0,1 1-2 0 0,-1 0 2 0 0,11-17-95 0 0,1 1-1 0 0,0 0 0 0 0,7-5 94 0 0,3-5-81 0 0,22-21 11 0 0,-29 33 41 0 0,-1-1 0 0 0,-1-1-1 0 0,4-6 30 0 0,-16 22 1 0 0,-1-1 0 0 0,0 1 0 0 0,0 0 0 0 0,0 0-1 0 0,0 0 1 0 0,0 0 0 0 0,0 0 0 0 0,0 0 0 0 0,0 0-1 0 0,0 0 1 0 0,0 0 0 0 0,0 0 0 0 0,0-1 0 0 0,0 1 0 0 0,0 0-1 0 0,0 0 1 0 0,0 0 0 0 0,0 0 0 0 0,0 0 0 0 0,0 0-1 0 0,0 0 1 0 0,0 0 0 0 0,0-1 0 0 0,0 1 0 0 0,0 0 0 0 0,0 0-1 0 0,0 0 1 0 0,0 0 0 0 0,0 0 0 0 0,0 0 0 0 0,0 0-1 0 0,0 0 1 0 0,0 0 0 0 0,0 0 0 0 0,-1-1 0 0 0,1 1 0 0 0,0 0-1 0 0,0 0 1 0 0,0 0 0 0 0,0 0 0 0 0,0 0 0 0 0,0 0-1 0 0,0 0 1 0 0,0 0 0 0 0,0 0 0 0 0,0 0 0 0 0,-1 0 0 0 0,1 0-1 0 0,0 0 1 0 0,0 0 0 0 0,0 0-1 0 0,-9-1 98 0 0,-9 4 106 0 0,1 3-162 0 0,0 0-1 0 0,0 2 0 0 0,1 0 1 0 0,0 1-1 0 0,-13 9-41 0 0,-27 15 49 0 0,-2-2-36 0 0,-10 5 54 0 0,-39 13-67 0 0,103-48-1 0 0,3 0 0 0 0,0-1 0 0 0,0 0 0 0 0,0 1 0 0 0,0-1 0 0 0,0 0 0 0 0,0 1 0 0 0,1-1 0 0 0,-1 1-1 0 0,0 0 1 0 0,0-1 0 0 0,0 1 0 0 0,1 0 0 0 0,-1-1 0 0 0,0 1 0 0 0,1 0 0 0 0,-1 0 1 0 0,0 0-91 0 0,1-1 85 0 0,0 0 0 0 0,-1-1 0 0 0,1 1 0 0 0,0 0 0 0 0,0 0 0 0 0,0 0 0 0 0,0 0 0 0 0,0-1 0 0 0,-1 1 0 0 0,1 0 0 0 0,0 0 0 0 0,0 0 1 0 0,0-1-1 0 0,0 1 0 0 0,0 0 0 0 0,0 0 0 0 0,0 0 0 0 0,0-1 0 0 0,0 1 0 0 0,0 0 0 0 0,0 0 0 0 0,0-1 0 0 0,0 1 0 0 0,0 0 0 0 0,0 0 0 0 0,0 0 0 0 0,0-1 0 0 0,0 1 0 0 0,0 0 0 0 0,0 0 6 0 0,3-7 33 0 0,1 0 0 0 0,0 0-1 0 0,0 0 1 0 0,1 1 0 0 0,-1 0 0 0 0,1 0-1 0 0,1 0 1 0 0,4-4-33 0 0,-4 3-62 0 0,47-45-402 0 0,22-16 464 0 0,-61 54 0 0 0,0 0 0 0 0,2-5 0 0 0,-7 9 0 0 0,4-12 94 0 0,-29 24 484 0 0,-16 12-472 0 0,0 2-1 0 0,1 1 1 0 0,-28 20-106 0 0,11-7 11 0 0,6-4-18 0 0,-12 8 80 0 0,-2-2 0 0 0,-51 20-73 0 0,81-41 10 0 0,-1 1 19 0 0,-22 5-29 0 0,41-14 2 0 0,-1-1 0 0 0,0 0 0 0 0,0-1 0 0 0,1 0 0 0 0,-1 0 0 0 0,0-1 0 0 0,-9-1-2 0 0,18 1 3 0 0,-1 0 0 0 0,0 0-1 0 0,0 0 1 0 0,0 0 0 0 0,0 0-1 0 0,1 0 1 0 0,-1 0 0 0 0,0-1-1 0 0,0 1 1 0 0,0 0 0 0 0,1-1-1 0 0,-1 1 1 0 0,0 0 0 0 0,0-1-1 0 0,1 1 1 0 0,-1-1 0 0 0,0 1-1 0 0,1-1 1 0 0,-1 1 0 0 0,0-1-1 0 0,1 0 1 0 0,-1 1 0 0 0,1-1-1 0 0,-1 0 1 0 0,1 1 0 0 0,-1-1 0 0 0,1 0-1 0 0,0 0 1 0 0,-1 1 0 0 0,1-1-1 0 0,0 0 1 0 0,0 0 0 0 0,0 0-1 0 0,-1 0 1 0 0,1 1 0 0 0,0-1-1 0 0,0 0 1 0 0,0 0 0 0 0,0 0-1 0 0,0 0 1 0 0,1 0 0 0 0,-1 1-1 0 0,0-2-2 0 0,2-4 31 0 0,0 0 0 0 0,0 0 0 0 0,1 0 0 0 0,-1 0 0 0 0,4-4-31 0 0,0-2 9 0 0,4-7-29 0 0,-7 14 6 0 0,0-1 1 0 0,0 1-1 0 0,0-1 0 0 0,-1 0 1 0 0,0 0-1 0 0,0 0 1 0 0,-1 0-1 0 0,0 0 0 0 0,0-1 14 0 0,0 7 4 0 0,-1-1-1 0 0,0 1 0 0 0,0-1 1 0 0,0 0-1 0 0,-1 1 0 0 0,1-1 1 0 0,0 0-1 0 0,0 1 1 0 0,0-1-1 0 0,0 1 0 0 0,-1-1 1 0 0,1 1-1 0 0,0-1 0 0 0,0 1 1 0 0,-1-1-1 0 0,1 1 0 0 0,0-1 1 0 0,-1 1-1 0 0,1-1 1 0 0,-1 1-1 0 0,1-1 0 0 0,-1 1 1 0 0,1-1-1 0 0,-1 1 0 0 0,1 0 1 0 0,-1-1-1 0 0,1 1-3 0 0,-1 0 12 0 0,-1-1 0 0 0,1 1 1 0 0,0 0-1 0 0,-1 0 0 0 0,1-1 0 0 0,0 1 0 0 0,-1 0 0 0 0,1 0 0 0 0,0 1 1 0 0,-1-1-1 0 0,1 0 0 0 0,-1 0-12 0 0,-4 2 59 0 0,-1 0 0 0 0,1 0-1 0 0,0 0 1 0 0,-4 3-59 0 0,-44 24 211 0 0,-11 9-211 0 0,23-12-9 0 0,-2-1-1 0 0,-21 7 10 0 0,37-21 27 0 0,-1-1 0 0 0,-5 1-27 0 0,19-10 64 0 0,15-1-64 0 0,0 0 0 0 0,0 0 0 0 0,-1 0 0 0 0,1 0 0 0 0,0 0 1 0 0,0 0-1 0 0,0 0 0 0 0,0 0 0 0 0,0 0 0 0 0,0 0 1 0 0,0 0-1 0 0,-1 0 0 0 0,1 0 0 0 0,0 0 0 0 0,0-1 0 0 0,0 1 1 0 0,0 0-1 0 0,0 0 0 0 0,0 0 0 0 0,0 0 0 0 0,0 0 1 0 0,0 0-1 0 0,0 0 0 0 0,-1 0 0 0 0,1 0 0 0 0,0 0 0 0 0,0-1 1 0 0,0 1-1 0 0,0 0 0 0 0,0 0 0 0 0,0 0 0 0 0,0 0 1 0 0,0 0-1 0 0,0 0 0 0 0,0 0 0 0 0,0-1 0 0 0,0 1 0 0 0,0 0 1 0 0,0 0-1 0 0,0 0 0 0 0,0 0 0 0 0,0 0 0 0 0,0 0 1 0 0,0 0-1 0 0,0-1 0 0 0,0 1 0 0 0,0 0 0 0 0,0 0 0 0 0,1 0 1 0 0,-1 0-1 0 0,0 0 0 0 0,0 0 0 0 0,0 0 0 0 0,0 0 0 0 0,2-5-13 0 0,4-1-63 0 0,0 0 0 0 0,-1 0 0 0 0,2 1 0 0 0,3-4 76 0 0,12-9-146 0 0,20-23-412 0 0,2 1-1 0 0,25-15 559 0 0,-29 23-94 0 0,-26 20-8 0 0,0 1-1 0 0,5-3 103 0 0,0-2 371 0 0,-18 16-118 0 0,-11 3 111 0 0,-37 17-304 0 0,1 2-1 0 0,-19 12-59 0 0,16-6 123 0 0,-43 15-123 0 0,-1-3 13 0 0,41-17-54 0 0,-1-2-1 0 0,-41 11 42 0 0,92-32 0 0 0,0 1 0 0 0,-1-1 0 0 0,1 1 0 0 0,0-1 0 0 0,0 0 0 0 0,0 1 0 0 0,0-1 0 0 0,-1 0 0 0 0,1-1 0 0 0,0 1 0 0 0,0 0 0 0 0,-2-1 0 0 0,3 1 0 0 0,1 0 0 0 0,0-1 0 0 0,-1 1 0 0 0,1 0 0 0 0,0 0 0 0 0,-1-1 0 0 0,1 1 0 0 0,0 0 0 0 0,-1 0 0 0 0,1-1 0 0 0,0 1 0 0 0,0 0 0 0 0,-1-1 0 0 0,1 1 0 0 0,0 0 0 0 0,0-1 0 0 0,0 1 0 0 0,0-1 0 0 0,-1 1 0 0 0,1 0 0 0 0,0-1 0 0 0,0 1 0 0 0,0-1 0 0 0,0 1 0 0 0,0-1 0 0 0,0-1 0 0 0,0 1 0 0 0,0-1 0 0 0,1 1 0 0 0,-1 0 0 0 0,0-1 0 0 0,1 1 0 0 0,-1 0 0 0 0,1-1 0 0 0,-1 1 0 0 0,1 0 0 0 0,8-14-48 0 0,0 1-1 0 0,1 0 0 0 0,1 0 0 0 0,0 1 1 0 0,0 0-1 0 0,2 1 0 0 0,2-2 49 0 0,7-7-243 0 0,-10 6 163 0 0,-11 13 116 0 0,0 0 0 0 0,1 0 0 0 0,-1 0 0 0 0,1 0 0 0 0,0 0 0 0 0,-1 0 0 0 0,1 0 0 0 0,1 0-36 0 0,-20 5 48 0 0,5 2-52 0 0,1 1 0 0 0,0 0 1 0 0,1 0-1 0 0,-1 1 4 0 0,-11 7-1 0 0,-138 74 157 0 0,-45 4-156 0 0,141-63-84 0 0,44-18 68 0 0,-1-1 0 0 0,-1-2 0 0 0,0 0 0 0 0,0-1 0 0 0,-19 3 16 0 0,31-10 0 0 0,9 0 0 0 0,1 0 0 0 0,-1 0 0 0 0,1 0 0 0 0,-1 0 0 0 0,1 0 0 0 0,-1 0 0 0 0,1-1 0 0 0,-1 1 0 0 0,1 0 0 0 0,-1 0 0 0 0,1 0 0 0 0,-1-1 0 0 0,1 1-1 0 0,-1 0 1 0 0,1-1 0 0 0,-1 1 0 0 0,1 0 0 0 0,0-1 0 0 0,-1 1 0 0 0,1-1 0 0 0,1-2-8 0 0,-1 2 5 0 0,1-4-30 0 0,1 1-1 0 0,0-1 0 0 0,0 0 1 0 0,1 1-1 0 0,-1-1 1 0 0,1 1-1 0 0,0 0 0 0 0,0-1 1 0 0,1 1-1 0 0,-1 1 1 0 0,1-1-1 0 0,1 0 34 0 0,10-14-242 0 0,21-22-609 0 0,33-28 851 0 0,3-4-46 0 0,-32 15 132 0 0,-39 56 20 0 0,-1 1 42 0 0,-2 0 10 0 0,-4 0-111 0 0,1 1-1 0 0,-1 0 0 0 0,0 0 1 0 0,0 1-1 0 0,1-1 1 0 0,-1 1-1 0 0,1 0 0 0 0,-1 1 1 0 0,-1 0-47 0 0,-49 31 151 0 0,38-23-136 0 0,-139 80 432 0 0,-46 13-447 0 0,167-86 153 0 0,13-7-153 0 0,-22 6 0 0 0,15-6-10 0 0,30-11 7 0 0,0 0 0 0 0,0 0 0 0 0,0 0 0 0 0,0 0 0 0 0,0 0 1 0 0,-1 0-1 0 0,1 0 0 0 0,0 0 0 0 0,0 0 0 0 0,0 0 1 0 0,0 0-1 0 0,0 0 0 0 0,-1 0 0 0 0,1 0 0 0 0,0 0 0 0 0,0 0 1 0 0,0 0-1 0 0,0-1 0 0 0,0 1 0 0 0,0 0 0 0 0,-1 0 1 0 0,1 0-1 0 0,0 0 0 0 0,0 0 0 0 0,0 0 0 0 0,0 0 0 0 0,0-1 1 0 0,0 1-1 0 0,0 0 0 0 0,0 0 0 0 0,0 0 0 0 0,0 0 1 0 0,-1 0-1 0 0,1 0 0 0 0,0-1 0 0 0,0 1 0 0 0,0 0 0 0 0,0 0 1 0 0,0 0-1 0 0,0 0 0 0 0,0-1 0 0 0,0 1 0 0 0,0 0 1 0 0,0 0-1 0 0,0 0 0 0 0,0 0 0 0 0,1 0 0 0 0,-1-1 0 0 0,0 1 1 0 0,0 0-1 0 0,0 0 0 0 0,0 0 0 0 0,0 0 0 0 0,0 0 0 0 0,0 0 3 0 0,2-9-74 0 0,4 0 22 0 0,0 0-1 0 0,0 0 0 0 0,1 1 1 0 0,0 0-1 0 0,0 0 0 0 0,1 1 1 0 0,0 0-1 0 0,0 0 1 0 0,6-3 52 0 0,-2 1-80 0 0,0-1 1 0 0,-1 0-1 0 0,9-11 80 0 0,-5 4 20 0 0,-11 14-7 0 0,0-2-1 0 0,0 1 0 0 0,-1 0 0 0 0,0-1 0 0 0,1 0 0 0 0,-1 0 0 0 0,-1 0 1 0 0,1-1-13 0 0,-3 6 1 0 0,1 0 1 0 0,-1-1 0 0 0,0 1-1 0 0,0 0 1 0 0,0 0-1 0 0,0-1 1 0 0,0 1 0 0 0,1 0-1 0 0,-1-1 1 0 0,0 1 0 0 0,0 0-1 0 0,0-1 1 0 0,0 1-1 0 0,0 0 1 0 0,0 0 0 0 0,0-1-1 0 0,0 1 1 0 0,0 0 0 0 0,0-1-1 0 0,0 1 1 0 0,0 0 0 0 0,0-1-1 0 0,-1 1 1 0 0,1 0-1 0 0,0 0 1 0 0,0-1 0 0 0,0 1-1 0 0,0 0 1 0 0,0-1 0 0 0,-1 1-1 0 0,1 0 1 0 0,0 0 0 0 0,0-1-1 0 0,0 1 1 0 0,-1 0-1 0 0,1 0 1 0 0,0 0 0 0 0,-1-1-2 0 0,-4 2 74 0 0,-1 0-42 0 0,0 0 1 0 0,0 1 0 0 0,0 0 0 0 0,0 0-1 0 0,1 0 1 0 0,-1 1 0 0 0,1 0 0 0 0,-1 0-1 0 0,1 0 1 0 0,-5 5-33 0 0,-10 4 6 0 0,-33 19 5 0 0,-45 25 31 0 0,-96 38-42 0 0,162-79 44 0 0,20-9 8 0 0,-1 0-1 0 0,1-1 1 0 0,-8 1-52 0 0,18-5 81 0 0,2-12-1 0 0,1 8-90 0 0,0 0-1 0 0,0 1 1 0 0,0-1 0 0 0,0 0-1 0 0,1 0 1 0 0,-1 1-1 0 0,1-1 1 0 0,-1 1-1 0 0,1-1 1 0 0,0 1 0 0 0,2-2 10 0 0,24-23-391 0 0,31-24-248 0 0,-24 23 465 0 0,-2-2 0 0 0,-1-1 0 0 0,6-9 174 0 0,-18 16-41 0 0,-10 13 54 0 0,0 0 0 0 0,-1 0 0 0 0,-1-1 0 0 0,0 0 0 0 0,3-7-13 0 0,-10 18 15 0 0,-1 0 0 0 0,0 1 0 0 0,1-1 0 0 0,-1 1 0 0 0,0-1 0 0 0,0 0 0 0 0,1 1 0 0 0,-1-1 0 0 0,0 0 0 0 0,0 1 0 0 0,0-1 0 0 0,0 0 0 0 0,0 1 0 0 0,0-1 0 0 0,0 0 0 0 0,0 1 0 0 0,0-1 0 0 0,0 0 0 0 0,0 1 1 0 0,0-1-1 0 0,0 0 0 0 0,-1 1 0 0 0,1-1 0 0 0,0 0-15 0 0,-1 1 18 0 0,1-1-1 0 0,-1 1 1 0 0,0-1 0 0 0,1 1 0 0 0,-1 0 0 0 0,1-1 0 0 0,-1 1 0 0 0,0 0 0 0 0,1 0 0 0 0,-1 0 0 0 0,0 0-1 0 0,1-1 1 0 0,-1 1 0 0 0,0 0 0 0 0,1 0 0 0 0,-1 0 0 0 0,0 0 0 0 0,0 0 0 0 0,0 1-18 0 0,-4-1 68 0 0,-1 2 0 0 0,1-1 1 0 0,-1 1-1 0 0,1-1 0 0 0,-1 2-68 0 0,-15 7 54 0 0,0 0 0 0 0,-18 14-54 0 0,13-9-4 0 0,-180 106 4 0 0,141-85 11 0 0,-42 16-11 0 0,61-33 53 0 0,45-19-52 0 0,1 1-1 0 0,-1-1 1 0 0,1 0-1 0 0,-1 1 1 0 0,1-1-1 0 0,-1 0 1 0 0,1 0-1 0 0,-1 0 1 0 0,1 1-1 0 0,-1-1 1 0 0,0 0-1 0 0,1 0 0 0 0,-1 0 1 0 0,1 0-1 0 0,-1 0 1 0 0,0 0-1 0 0,1 0 1 0 0,-1 0-1 0 0,1 0 1 0 0,-1-1-1 0 0,0 1 0 0 0,1 0 1 0 0,0 0 0 0 0,0-1 0 0 0,0 1 0 0 0,0-1 0 0 0,0 1 0 0 0,0 0 0 0 0,0-1 0 0 0,0 1 0 0 0,0 0-1 0 0,0-1 1 0 0,0 1 0 0 0,0 0 0 0 0,0-1 0 0 0,0 1 0 0 0,0 0 0 0 0,0-1 0 0 0,0 1 0 0 0,0 0 0 0 0,0-1 0 0 0,1 1 0 0 0,-1 0-1 0 0,0-1 1 0 0,0 1 0 0 0,0 0-1 0 0,15-22 32 0 0,10-4-178 0 0,22-21 146 0 0,-2 5-118 0 0,2 1 53 0 0,-34 30 66 0 0,1 0-1 0 0,-2-1 0 0 0,7-8 0 0 0,52-63-53 0 0,-63 74 49 0 0,0 0 1 0 0,-1 0-1 0 0,6-11 4 0 0,-13 20 3 0 0,1-1 0 0 0,-1 1-1 0 0,0 0 1 0 0,0 0 0 0 0,0 0 0 0 0,0-1-1 0 0,0 1 1 0 0,0 0 0 0 0,0 0-1 0 0,0-1 1 0 0,0 1 0 0 0,0 0-1 0 0,0 0 1 0 0,0 0 0 0 0,0-1 0 0 0,0 1-1 0 0,0 0 1 0 0,0 0 0 0 0,0-1-1 0 0,0 1 1 0 0,0 0 0 0 0,0 0 0 0 0,0 0-1 0 0,0-1 1 0 0,-1 1 0 0 0,1 0-1 0 0,0 0 1 0 0,0 0 0 0 0,0-1-1 0 0,0 1 1 0 0,0 0 0 0 0,-1 0 0 0 0,1 0-1 0 0,0 0 1 0 0,0 0 0 0 0,0-1-1 0 0,0 1 1 0 0,-1 0 0 0 0,1 0-1 0 0,0 0 1 0 0,0 0 0 0 0,0 0 0 0 0,-1 0-1 0 0,1 0 1 0 0,0 0 0 0 0,0 0-1 0 0,-1 0 1 0 0,1 0 0 0 0,0 0 0 0 0,0 0-1 0 0,-1 0-2 0 0,-11 0 230 0 0,3 5-177 0 0,0-1-1 0 0,1 1 0 0 0,0 1 0 0 0,0 0 0 0 0,0 0 1 0 0,0 1-53 0 0,-1 1-48 0 0,-87 64-138 0 0,39-26 193 0 0,-2-3 0 0 0,-2-2 1 0 0,-47 22-8 0 0,72-42 127 0 0,24-13-73 0 0,-1 0 1 0 0,0-1-1 0 0,-7 2-54 0 0,5-3 0 0 0,18-12-59 0 0,1-1 0 0 0,0 1 0 0 0,0 0-1 0 0,0 0 1 0 0,5-5 59 0 0,5-1-117 0 0,0 1 1 0 0,1 0-1 0 0,3 0 117 0 0,-1-1-80 0 0,1-1 0 0 0,-1 0 80 0 0,64-63-466 0 0,20-28 466 0 0,-69 73 0 0 0,-20 20 0 0 0,-1 1 0 0 0,0-1 0 0 0,5-9 0 0 0,-13 16 0 0 0,0 0 0 0 0,0 1 0 0 0,0-1 0 0 0,1 1 0 0 0,-1 0 0 0 0,1 0 0 0 0,0 0 0 0 0,2-1 0 0 0,-3 1 22 0 0,-5 2-7 0 0,-5 1 8 0 0,4 2-14 0 0,-1 0-1 0 0,1-1 0 0 0,0 1 0 0 0,0 1 1 0 0,0-1-1 0 0,0 0 0 0 0,0 1 1 0 0,0 0-1 0 0,-2 2-8 0 0,-7 8 1 0 0,-164 129-1 0 0,53-47 0 0 0,101-78 0 0 0,-24 14 0 0 0,-12 7 0 0 0,42-26 25 0 0,-1-1 0 0 0,0 0 0 0 0,-8 3-25 0 0,32-28 149 0 0,21-14-149 0 0,-2 0 0 0 0,6-10 0 0 0,-13 15 0 0 0,22-31 0 0 0,-21 28 0 0 0,22-24 0 0 0,-19 24 0 0 0,-2-2 0 0 0,12-18 0 0 0,23-31 0 0 0,-49 64 48 0 0,-7 12-44 0 0,0 1 0 0 0,1 0 0 0 0,-1-1-1 0 0,0 1 1 0 0,0 0 0 0 0,0-1 0 0 0,0 1 0 0 0,0 0 0 0 0,0-1 0 0 0,-1 1 0 0 0,1 0 0 0 0,0-1 0 0 0,0 1 0 0 0,0 0 0 0 0,0-1 0 0 0,0 1 0 0 0,0 0 0 0 0,-1 0 0 0 0,1-1 0 0 0,0 1 0 0 0,0 0 0 0 0,0-1 0 0 0,-1 1-1 0 0,1 0 1 0 0,0 0-4 0 0,-1-1 7 0 0,-1 1-1 0 0,1-1 0 0 0,0 1 0 0 0,0 0 1 0 0,-1 0-1 0 0,1 0 0 0 0,0 0 0 0 0,0 0 1 0 0,-1 0-1 0 0,1 0 0 0 0,0 0 0 0 0,0 0 1 0 0,-1 0-1 0 0,1 1 0 0 0,0-1 0 0 0,0 1 1 0 0,0-1-1 0 0,-1 1 0 0 0,1-1 0 0 0,0 1 1 0 0,0 0-7 0 0,-25 12-29 0 0,0 1 0 0 0,1 2 1 0 0,1 1-1 0 0,-2 2 29 0 0,-8 7-218 0 0,-16 7 218 0 0,12-9 107 0 0,9-4 5 0 0,-34 22-34 0 0,55-37-78 0 0,0-1-1 0 0,-1 0 1 0 0,1 0 0 0 0,-1-1 0 0 0,0 0-1 0 0,-6 1 1 0 0,15-4 1 0 0,0 0 0 0 0,-1 0-1 0 0,1 0 1 0 0,0 0 0 0 0,-1 0-1 0 0,1 0 1 0 0,-1 0 0 0 0,1 0-1 0 0,0 0 1 0 0,-1 0 0 0 0,1 0-1 0 0,0 0 1 0 0,-1 0 0 0 0,1 0-1 0 0,-1 0 1 0 0,1 0 0 0 0,0 0-1 0 0,-1 0 1 0 0,1 0 0 0 0,0 0 0 0 0,-1 0-1 0 0,1-1 1 0 0,0 1 0 0 0,-1 0-1 0 0,1 0 1 0 0,0-1 0 0 0,-1 1-1 0 0,1 0 1 0 0,0 0 0 0 0,0-1-1 0 0,-1 1 1 0 0,1 0 0 0 0,0-1-1 0 0,0 1 1 0 0,0 0 0 0 0,-1-1-1 0 0,1 1 1 0 0,0 0 0 0 0,0-1-1 0 0,0 1 1 0 0,0 0 0 0 0,0-1-1 0 0,0 1 1 0 0,0 0 0 0 0,0-1-1 0 0,0 1 1 0 0,0-1 0 0 0,0 1 0 0 0,0 0-1 0 0,0-1 1 0 0,0 1 0 0 0,0 0-1 0 0,0-1 1 0 0,0 1 0 0 0,0-1-1 0 0,0 1 0 0 0,11-26 59 0 0,-8 18-38 0 0,4-7-30 0 0,1 1 1 0 0,0-1-1 0 0,1 2 1 0 0,0-1 0 0 0,1 1-1 0 0,3-2 9 0 0,26-37-27 0 0,-23 20 27 0 0,-13 25 0 0 0,0 0 0 0 0,1 0 0 0 0,0 0 0 0 0,2-2 0 0 0,-2 4 0 0 0,-1 1 0 0 0,0 1 0 0 0,0-1 0 0 0,-1 0 0 0 0,1 0 0 0 0,-1 0 0 0 0,0-1 0 0 0,0 1 0 0 0,0-1 0 0 0,-1 1 0 0 0,1-1 0 0 0,-1 1 0 0 0,0-2 0 0 0,7-21-3 0 0,-6 23 5 0 0,-1 0 1 0 0,0 0 0 0 0,1 0-1 0 0,-2-1 1 0 0,1 1-1 0 0,0 0 1 0 0,-1-1-3 0 0,0 4 5 0 0,0 0-1 0 0,0 0 1 0 0,-1 0-1 0 0,1 1 1 0 0,0-1 0 0 0,-1 0-1 0 0,1 0 1 0 0,-1 0 0 0 0,1 0-1 0 0,-1 0 1 0 0,1 1 0 0 0,-1-1-1 0 0,1 0 1 0 0,-1 1-1 0 0,0-1 1 0 0,0 0 0 0 0,1 1-1 0 0,-1-1 1 0 0,0 0-5 0 0,0 1 1 0 0,-6-3 63 0 0,-2 4-68 0 0,1-1-1 0 0,0 2 0 0 0,0-1 1 0 0,-1 1-1 0 0,1 0 1 0 0,0 1-1 0 0,1 0 1 0 0,-6 3 4 0 0,-15 8-96 0 0,-20 13 96 0 0,-3 3-4 0 0,33-18 4 0 0,14-9 0 0 0,1-1 0 0 0,0 0 0 0 0,-1 1 0 0 0,1-1 0 0 0,-1-1 0 0 0,0 1 0 0 0,-3 1 0 0 0,5-5 0 0 0,4-2 0 0 0,4-4 0 0 0,26-24 0 0 0,-21 23 0 0 0,-1-1 0 0 0,0 0 0 0 0,-1-1 0 0 0,0 0 0 0 0,-1-1 0 0 0,6-11 0 0 0,14-19 0 0 0,-40 63 0 0 0,-10 14 0 0 0,-1 9 0 0 0,12-22 1 0 0,-2-1 0 0 0,-12 16-1 0 0,12-18-7 0 0,1 0 0 0 0,1 1 1 0 0,-6 13 6 0 0,12-20-41 0 0,1-6 1 0 0,1 0-1 0 0,0 1 0 0 0,0-1 1 0 0,1 1-1 0 0,0 0 1 0 0,1 0-1 0 0,-1 0 0 0 0,1 7 41 0 0,0-5 13 0 0,1-8-15 0 0,-1 0-1 0 0,1 0 0 0 0,0 0 1 0 0,0 0-1 0 0,0-1 1 0 0,0 1-1 0 0,0 0 0 0 0,1 0 1 0 0,-1 1 2 0 0,1-2 8 0 0,-1-1 1 0 0,0 1 0 0 0,1-1 0 0 0,-1 1 0 0 0,1 0 0 0 0,-1-1-1 0 0,1 1 1 0 0,-1-1 0 0 0,1 1 0 0 0,-1-1 0 0 0,1 1-1 0 0,0-1 1 0 0,-1 0 0 0 0,1 1 0 0 0,0-1 0 0 0,-1 0-1 0 0,1 0 1 0 0,0 1 0 0 0,0-1 0 0 0,-1 0 0 0 0,1 0-1 0 0,0 0 1 0 0,0 0 0 0 0,-1 0 0 0 0,1 0 0 0 0,0 0 0 0 0,0 0-1 0 0,0 0-8 0 0,6 0 8 0 0,-1-1-1 0 0,1 0 1 0 0,0 0 0 0 0,-1 0-1 0 0,1-1 1 0 0,-1 0-1 0 0,1 0 1 0 0,-1-1 0 0 0,0 1-1 0 0,6-5-7 0 0,-12 7 0 0 0,0 0 0 0 0,0 0 0 0 0,1 0 0 0 0,-1 0 0 0 0,0 0 0 0 0,0 0 0 0 0,0 0 0 0 0,0-1 0 0 0,0 1 0 0 0,1 0 0 0 0,-1 0 0 0 0,0 0 0 0 0,0 0 0 0 0,0 0 0 0 0,0 0 0 0 0,0 0 0 0 0,1 0 0 0 0,-1 0 0 0 0,0 0 0 0 0,0 0 0 0 0,0 0 0 0 0,0 0 0 0 0,1 0 0 0 0,-1 0 0 0 0,0 0 0 0 0,0 0 0 0 0,0 1 0 0 0,0-1 0 0 0,1 0 0 0 0,-1 0 0 0 0,0 0 0 0 0,0 0 0 0 0,0 0 0 0 0,0 0 0 0 0,0 0 0 0 0,0 0 0 0 0,0 1 0 0 0,1-1 0 0 0,-1 0 0 0 0,0 0 0 0 0,0 0 0 0 0,0 0 0 0 0,0 0 0 0 0,0 1 0 0 0,0-1 0 0 0,0 0 0 0 0,0 0 0 0 0,0 0 0 0 0,0 0 0 0 0,0 0 0 0 0,0 1 0 0 0,0-1 0 0 0,0 0 0 0 0,0 0 0 0 0,0 0 0 0 0,0 0 0 0 0,0 1 0 0 0,0-1 0 0 0,0 0 0 0 0,0 0 0 0 0,-1 10 0 0 0,1-9 0 0 0,-3 9 12 0 0,0 1 1 0 0,-1 0-1 0 0,-1-1 0 0 0,0 0 0 0 0,0 0 0 0 0,-3 2-12 0 0,-2 6 3 0 0,-33 57 124 0 0,40-69-112 0 0,0 0 1 0 0,1 0-1 0 0,-1 0 1 0 0,1 0-1 0 0,0 1-15 0 0,0 0 35 0 0,0-1 0 0 0,0 0 0 0 0,-1 0 0 0 0,0 0 0 0 0,0 1-35 0 0,-7 8 58 0 0,6-9-39 0 0,0-1-1 0 0,1 1 1 0 0,0 0 0 0 0,0 0 0 0 0,0 0 0 0 0,1 0 0 0 0,-1 0 0 0 0,1 2-19 0 0,0 0 0 0 0,-1 0 0 0 0,-1 0 0 0 0,-3 7 0 0 0,-4 9 0 0 0,11-23 0 0 0,0-1 0 0 0,0 1 0 0 0,-1 0 0 0 0,1-1 0 0 0,0 1 0 0 0,0-1 0 0 0,0 1 0 0 0,0-1 0 0 0,0 1 0 0 0,-1 0 0 0 0,1-1 0 0 0,0 1 0 0 0,1-1 0 0 0,-1 1 0 0 0,0 0 0 0 0,0-1 0 0 0,0 1 0 0 0,0-1 0 0 0,0 1 0 0 0,1 0 0 0 0,-1-1 0 0 0,0 1 0 0 0,0-1 0 0 0,1 1 0 0 0,-1 0 0 0 0,4 8 0 0 0,-4-8 0 0 0,0-1 0 0 0,0 0 0 0 0,1 0 0 0 0,-1 1 0 0 0,0-1 0 0 0,0 0 0 0 0,0 0 0 0 0,0 0 0 0 0,0 0 0 0 0,0 0 0 0 0,0 1 0 0 0,0-1 0 0 0,0 0 0 0 0,0 0 0 0 0,0 0 0 0 0,0 0 0 0 0,1 0 0 0 0,-1 1 0 0 0,0-1 0 0 0,0 0 0 0 0,0 0 0 0 0,0 0 0 0 0,0 0 0 0 0,0 0 0 0 0,1 0 0 0 0,-1 0 0 0 0,0 0 0 0 0,0 0 0 0 0,0 0 0 0 0,0 0 0 0 0,0 0 0 0 0,1 1 0 0 0,-1-1 0 0 0,0 0 0 0 0,5 0 1 0 0,0 0-1 0 0,-1-1 0 0 0,1 1 1 0 0,0-1-1 0 0,0 0 0 0 0,-1 0 1 0 0,1 0-1 0 0,-1-1 1 0 0,1 0-1 0 0,-1 0 0 0 0,0 0 1 0 0,2-1-1 0 0,12-7-11 0 0,-1 0 0 0 0,6-5 11 0 0,-2-1-142 0 0,-12 9 117 0 0,1 0 0 0 0,0 1-1 0 0,0 0 1 0 0,10-5 25 0 0,-34 34 151 0 0,-4 0-73 0 0,-1 0 0 0 0,-15 15-78 0 0,7-9 41 0 0,-2-2 63 0 0,23-22-81 0 0,0 0 1 0 0,0 0-1 0 0,1 1 1 0 0,0-1 0 0 0,0 1-1 0 0,0 1 1 0 0,0-1-1 0 0,1 2-23 0 0,-1 2 13 0 0,4-8-13 0 0,1 1 0 0 0,-2-1 0 0 0,1 1 0 0 0,0-1 0 0 0,0 0 0 0 0,-1 0 0 0 0,1 0-1 0 0,-1 0 1 0 0,0 1 0 0 0,-3 1 0 0 0,4-4 0 0 0,0 1 0 0 0,0-1 0 0 0,0 1 0 0 0,0 0 0 0 0,0-1 0 0 0,1 1 0 0 0,-1 0 0 0 0,0 0 0 0 0,0-1 0 0 0,1 1 0 0 0,-1 0 0 0 0,1 0 0 0 0,-1 0 0 0 0,1 0 0 0 0,-1 0 0 0 0,1 0 0 0 0,-1 0 0 0 0,1 0 0 0 0,0 0 0 0 0,-1 0 0 0 0,1 0 0 0 0,0 1 0 0 0,0-1 0 0 0,0 0 0 0 0,0 0 0 0 0,0 0 0 0 0,0-1 0 0 0,0 0 0 0 0,0 1 0 0 0,0-1 0 0 0,0 0 0 0 0,0 0 0 0 0,0 0 0 0 0,0 0 0 0 0,0 1 0 0 0,0-1 0 0 0,0 0 0 0 0,0 0 0 0 0,0 0 0 0 0,0 0 0 0 0,0 1 0 0 0,0-1 0 0 0,0 0 0 0 0,0 0 0 0 0,1 0 0 0 0,-1 0 0 0 0,0 0 0 0 0,0 1 0 0 0,0-1 0 0 0,0 0 0 0 0,0 0 0 0 0,0 0 0 0 0,0 0 0 0 0,1 0 0 0 0,-1 0 0 0 0,0 0 0 0 0,0 0 0 0 0,0 1 0 0 0,0-1 0 0 0,1 0 0 0 0,-1 0 0 0 0,0 0 0 0 0,0 0 0 0 0,0 0 0 0 0,0 0 0 0 0,0 0 0 0 0,1 0 0 0 0,-1 0 0 0 0,0 0 0 0 0,0 0 0 0 0,0 0 0 0 0,0 0 0 0 0,1 0 0 0 0,-1 0 0 0 0,0 0 0 0 0,0 0 0 0 0,0 0 0 0 0,0 0 0 0 0,1-1 0 0 0,-1 1 0 0 0,0 0 0 0 0,0 0 0 0 0,0 0 0 0 0,0 0 0 0 0,0 0 0 0 0,1 0 0 0 0,-1 0 0 0 0,0-1 0 0 0,0 1 0 0 0,0 0 0 0 0,0 0 0 0 0,0 0 0 0 0,0 0 0 0 0,10-9 0 0 0,-9 8 0 0 0,86-83 96 0 0,2-2 20 0 0,-70 66-84 0 0,1 2 0 0 0,1 1 0 0 0,16-11-32 0 0,-18 13 63 0 0,-14 11-1 0 0,1-1 0 0 0,0 1 0 0 0,1 0-1 0 0,-1 0 1 0 0,6-2-62 0 0,-10 6 104 0 0,-2 0-6 0 0,-3 17-17 0 0,-18 18 18 0 0,15-26 40 0 0,1 1 1 0 0,-1 0-1 0 0,-3 9-139 0 0,-19 38 111 0 0,26-52-185 0 0,1-1 156 0 0,11-5-226 0 0,-7 0 120 0 0,-1 1 0 0 0,1-1-1 0 0,0-1 1 0 0,0 1 0 0 0,-1 0 0 0 0,1-1 0 0 0,-1 1-1 0 0,2-2 25 0 0,12-7 109 0 0,45-25-409 0 0,-55 33-14 0 0,1 0 0 0 0,-1 0 0 0 0,0 0 0 0 0,1 1 0 0 0,-1 0 0 0 0,1 0 1 0 0,0 1-1 0 0,-1-1 0 0 0,1 1 0 0 0,2 1 314 0 0,4 2-1371 0 0</inkml:trace>
  <inkml:trace contextRef="#ctx0" brushRef="#br3" timeOffset="11160.495">4794 844 5728 0 0,'-7'0'281'0'0,"-3"0"-208"0"0,0 0-1 0 0,0 1 1 0 0,0 0-1 0 0,-1 1 1 0 0,-6 2-73 0 0,4-2 469 0 0,1 1 0 0 0,-1-2 0 0 0,0 1 0 0 0,-12-2-469 0 0,24 0 246 0 0,1 0-38 0 0,0 0-16 0 0,0 0-6 0 0,0 0-12 0 0,8 2 212 0 0,30-7 164 0 0,11 1-550 0 0,-45 4 26 0 0,244-7 198 0 0,-246 7-224 0 0,90-2 304 0 0,-90 2-216 0 0,-2 0 50 0 0,0 0 20 0 0,0 0 2 0 0,-18-3 1034 0 0,15 4-1153 0 0,1-1-1 0 0,-1 1 1 0 0,1-1-1 0 0,-1 0 1 0 0,1 0-1 0 0,-1 0 1 0 0,1 0-1 0 0,-1 0 1 0 0,1 0-1 0 0,-1-1 1 0 0,-2 0-41 0 0,-16-2 142 0 0,-33 1 367 0 0,-1-2-509 0 0,14 0 329 0 0,1 2 0 0 0,-23 2-329 0 0,-83 2 6 0 0,77-3 95 0 0,59 1 4 0 0,-1 1 1 0 0,0 1 0 0 0,-2 1-106 0 0,2-1 72 0 0,1-1 0 0 0,-1 0 0 0 0,-3 0-72 0 0,-11-1 44 0 0,8 1 39 0 0,0-1-1 0 0,0-1 0 0 0,0 0 1 0 0,0-1-1 0 0,0-1 1 0 0,-12-4-83 0 0,15 3 78 0 0,0 1 1 0 0,-9-1-79 0 0,-26-5 29 0 0,28 4-9 0 0,0 1 0 0 0,0 1-1 0 0,-1 1 1 0 0,-11 1-20 0 0,-7-1 103 0 0,8 1-36 0 0,0 2 0 0 0,-29 4-67 0 0,18-1-6 0 0,-8-2 6 0 0,-48-3 0 0 0,-58-9 0 0 0,98 7-1 0 0,36 2-35 0 0,0 0 1 0 0,-5-2 35 0 0,-68-8 64 0 0,83 6-56 0 0,-1 1 48 0 0,14 4-56 0 0,0 0 0 0 0,0 0 0 0 0,-1 0 0 0 0,1 0 0 0 0,0 0 0 0 0,0-1 0 0 0,-1 1 0 0 0,1 0 0 0 0,0 0 0 0 0,0 0 0 0 0,0 0 0 0 0,0 0 0 0 0,-1-1 0 0 0,1 1 0 0 0,0 0 0 0 0,0 0 0 0 0,0 0 0 0 0,0 0 0 0 0,-1-1 0 0 0,1 1 0 0 0,0 0 0 0 0,0 0 0 0 0,0 0 0 0 0,0-1 0 0 0,0 1 0 0 0,0 0 0 0 0,0 0 0 0 0,0-1 0 0 0,0 1 0 0 0,0 0 0 0 0,0 0 0 0 0,0 0 0 0 0,0-1 0 0 0,0 1 0 0 0,0 0 0 0 0,0 0 0 0 0,0-1 0 0 0,0 1 0 0 0,0 0 0 0 0,0 0 0 0 0,0 0 0 0 0,0-1 0 0 0,0 1 0 0 0,0 0 0 0 0,1 0 0 0 0,-1 0 0 0 0,0-1 0 0 0,0 1 0 0 0,0 0 0 0 0,0 0 0 0 0,0 0 0 0 0,1-1 0 0 0,-1 1 0 0 0,0 0 0 0 0,0 0 0 0 0,0 0 0 0 0,1 0 0 0 0,-1 0 0 0 0,0 0 0 0 0,0 0 0 0 0,0 0 0 0 0,1-1 0 0 0,-1 1 0 0 0,0 0 0 0 0,0 0 0 0 0,6-1 10 0 0,0-1 0 0 0,-1 1 0 0 0,1 1 0 0 0,0-1 0 0 0,-1 1 0 0 0,1 0 0 0 0,2 0-10 0 0,10-1 4 0 0,235-8 191 0 0,-54 2-6 0 0,-21 3 29 0 0,1 0-95 0 0,97-5-59 0 0,-160 4 3 0 0,124-1-70 0 0,328 1 67 0 0,-484 6-50 0 0,131-5 36 0 0,-192 4-50 0 0,21 1 0 0 0,3 1 0 0 0,308 8 0 0 0,-266-1 0 0 0,45-1 51 0 0,-26-2-38 0 0,-49-3-13 0 0,1-3 0 0 0,-33 0 0 0 0,-6-1 20 0 0,-1-1 0 0 0,11-2-20 0 0,-15 1 6 0 0,1 1 0 0 0,0 0 0 0 0,0 2 0 0 0,3 0-6 0 0,11 0-50 0 0,0 0 0 0 0,16-4 50 0 0,35 0-246 0 0,-47 2 191 0 0,-21 1 55 0 0,1 0 1 0 0,13 2-1 0 0,76 2-64 0 0,-29-1 0 0 0,-70-1 81 0 0,1-1-1 0 0,0 0 0 0 0,-1 0 0 0 0,1 0 1 0 0,0 0-1 0 0,0-1 0 0 0,3-1-16 0 0,20-1-42 0 0,130 0 42 0 0,-139 2 0 0 0,-15 1 0 0 0,1-1 0 0 0,0 1 0 0 0,-1 0 0 0 0,1 1 0 0 0,2 0 0 0 0,61 4 0 0 0,-55-3 0 0 0,-1-1 0 0 0,1-1 0 0 0,0 0 0 0 0,0-1 0 0 0,16 0 0 0 0,49-2-72 0 0,-62 2 72 0 0,4 1 0 0 0,1 1 0 0 0,8 1 0 0 0,-25-1 0 0 0,0-1 0 0 0,0 0 0 0 0,0-1 0 0 0,1 1 0 0 0,2-2 0 0 0,17-1 0 0 0,-24 3 0 0 0,15 0 0 0 0,0 0 0 0 0,0 2 0 0 0,12 1 0 0 0,-18-1 0 0 0,0-1 0 0 0,0 0 1 0 0,8-1-2 0 0,-8 0 1 0 0,1 0 0 0 0,-1 1 0 0 0,3 0 0 0 0,1 1 12 0 0,0-1-1 0 0,0-1 0 0 0,0 0 0 0 0,3-1-11 0 0,16 0 19 0 0,-24 1 6 0 0,0 1 0 0 0,1 0 0 0 0,2 2-25 0 0,13 2 107 0 0,0 3-62 0 0,16 6 112 0 0,-20-2-146 0 0,-20-12-8 0 0,-1 0-1 0 0,1 1 1 0 0,-1-1-1 0 0,0 0 1 0 0,1 0-1 0 0,-1 1 1 0 0,1-1 0 0 0,-1 0-1 0 0,1 1 1 0 0,-1-1-1 0 0,1 0 1 0 0,-1 1-1 0 0,0-1 1 0 0,1 1-1 0 0,-1-1 1 0 0,0 0-1 0 0,0 1 1 0 0,1-1-1 0 0,-1 1 1 0 0,0-1 0 0 0,0 1-1 0 0,1-1-2 0 0,-1 2 9 0 0,2 0 55 0 0,7 21 140 0 0,-12-13-138 0 0,-1 3 12 0 0,2-9-64 0 0,0 0-1 0 0,0 0 0 0 0,0 0 0 0 0,0 0 0 0 0,-1 0 1 0 0,1-1-1 0 0,-1 1 0 0 0,0-1 0 0 0,0 0 0 0 0,0 0 0 0 0,-3 2-13 0 0,-5 6 53 0 0,-2 2-35 0 0,-2 0 1 0 0,1-2 0 0 0,-2 0-1 0 0,-10 6-18 0 0,10-6 61 0 0,10-6-51 0 0,-1-1-1 0 0,0 1 1 0 0,0-1 0 0 0,-1-1-1 0 0,1 0 1 0 0,-1 0-1 0 0,-4 2-9 0 0,0-2 1 0 0,8-2 1 0 0,-1 0 0 0 0,0 0 0 0 0,0 0 0 0 0,0 0 0 0 0,-2-1-2 0 0,-15 0 47 0 0,-6 1 87 0 0,-29-5-134 0 0,-34-1 118 0 0,49 2-99 0 0,0 3 0 0 0,-30 4-19 0 0,20-1 36 0 0,-23-3-36 0 0,15-2 0 0 0,-97-5 0 0 0,-9 8 0 0 0,72 0 0 0 0,-39-8 0 0 0,57 3 0 0 0,30 3 0 0 0,-18 4 0 0 0,-17 0 0 0 0,-211-8 0 0 0,241 4 0 0 0,-1 3 0 0 0,-14 0 0 0 0,-82-5 0 0 0,45-1 0 0 0,-86 10 0 0 0,-50 4 0 0 0,-6 0 0 0 0,169-6 122 0 0,-55-4-122 0 0,45-2 60 0 0,-301 5 158 0 0,237 4-15 0 0,1 0-24 0 0,-36-2-22 0 0,109-3-86 0 0,-3 0-25 0 0,-21 6-46 0 0,35-3 304 0 0,-55-2-304 0 0,-14 1-45 0 0,-116 9 8 0 0,169-11 176 0 0,-64-7-139 0 0,-8-1-121 0 0,-18 1 121 0 0,-58 2 0 0 0,123 4 0 0 0,-32 1 0 0 0,32 0 0 0 0,-22 1 0 0 0,-52 7-18 0 0,-11 0 260 0 0,-239 34-235 0 0,306-31 105 0 0,-77 12-381 0 0,79-9 158 0 0,35-6 116 0 0,55-6-5 0 0,-1-1 0 0 0,1-1 0 0 0,-1-2 0 0 0,1-2 0 0 0,-15-2 0 0 0,22 1 51 0 0,9 1-48 0 0,0 0-1 0 0,0-1 1 0 0,0-1 0 0 0,0-1-1 0 0,-10-4-2 0 0,3 1 13 0 0,17 6 44 0 0,0 0 0 0 0,1 0 0 0 0,-1-1 0 0 0,1 0 0 0 0,-1 0 0 0 0,-2-2-57 0 0,-21-13-154 0 0,25 16 154 0 0,-1-1 1 0 0,1 1-1 0 0,0-1 1 0 0,-1 0-1 0 0,1 0 0 0 0,1 0 1 0 0,-1-1-1 0 0,0 0 1 0 0,1 1-1 0 0,0-1 0 0 0,0 0 1 0 0,-1-1-1 0 0,3 3 5 0 0,0 1 1 0 0,0-1 0 0 0,0 1-1 0 0,0-1 1 0 0,-1 1 0 0 0,1-1 0 0 0,-1 1-1 0 0,1 0 1 0 0,-2-1-6 0 0,2 1 2 0 0,0 0-1 0 0,-1 0 1 0 0,1 0 0 0 0,0 0-1 0 0,0 0 1 0 0,0 0 0 0 0,0 0-1 0 0,0-1 1 0 0,0 1 0 0 0,0 0-1 0 0,0-1 1 0 0,1 1 0 0 0,-1-1-1 0 0,0 1-1 0 0,0-2 0 0 0,0 1 0 0 0,0 0 0 0 0,-1-1 0 0 0,1 1 0 0 0,-1 0 0 0 0,0 0 0 0 0,0 0 0 0 0,0 0 0 0 0,0 1 0 0 0,-1-2 0 0 0,1 1 0 0 0,-1 0 0 0 0,1-1 0 0 0,-1 1 0 0 0,1-1 0 0 0,0 0 0 0 0,0 1 0 0 0,0-1 0 0 0,0 0 0 0 0,-2-6 0 0 0,0 0 0 0 0,0 0 0 0 0,0 0 0 0 0,1 0 0 0 0,1-1 0 0 0,0 1 0 0 0,0-1 0 0 0,1 1 0 0 0,-1-10 0 0 0,1 9 0 0 0,1 9 0 0 0,-1-1-1 0 0,1 1 1 0 0,0 0-1 0 0,0 0 1 0 0,0 0-1 0 0,0-1 1 0 0,0 1-1 0 0,0 0 1 0 0,0 0-1 0 0,1 0 1 0 0,-1-1-1 0 0,0 1 1 0 0,1 0-1 0 0,-1 0 1 0 0,1 0 0 0 0,-1 0-1 0 0,1 0 1 0 0,-1 0-1 0 0,1 0 1 0 0,0 0-1 0 0,0 0 1 0 0,0-1 0 0 0,-1 0-14 0 0,1 0-1 0 0,5-7-10 0 0,14-8-67 0 0,-18 16 86 0 0,0 0-1 0 0,0 0 1 0 0,-1 0-1 0 0,1 0 0 0 0,0 0 1 0 0,0 0-1 0 0,0 0 1 0 0,0 1-1 0 0,0-1 1 0 0,0 1-1 0 0,0 0 0 0 0,0-1 1 0 0,1 1-1 0 0,-1 0 1 0 0,0 0-1 0 0,0 0 0 0 0,0 1 1 0 0,0-1-1 0 0,0 0 1 0 0,0 1-1 0 0,1 0 7 0 0,9 0-4 0 0,-2 0-15 0 0,-1 0 0 0 0,1 0 0 0 0,6 2 19 0 0,20 3 3 0 0,65-3-52 0 0,55-6 49 0 0,-48 0-15 0 0,26 5 15 0 0,-71-2 0 0 0,-40-1 0 0 0,0 1 0 0 0,8 1 0 0 0,179 16 0 0 0,-95-11-9 0 0,-81-5-35 0 0,104-2-15 0 0,-41-2 43 0 0,-49 2 16 0 0,38 2 0 0 0,30 0-159 0 0,59-8 159 0 0,-167 7-17 0 0,33-3-43 0 0,16 0-32 0 0,51 3 92 0 0,-80 1 0 0 0,21-3 0 0 0,3 0 0 0 0,49 0-30 0 0,-35-1-12 0 0,50 6 42 0 0,315 11 0 0 0,-247-11 0 0 0,166-14 0 0 0,-344 11 0 0 0,152-4 0 0 0,295 0 0 0 0,-413 5 0 0 0,-19 0 0 0 0,21-1 0 0 0,127-11 0 0 0,-1 2 0 0 0,-138 5 0 0 0,-17 2 0 0 0,0 1 0 0 0,0 0 0 0 0,-1 1 0 0 0,4 0 0 0 0,-1 1 0 0 0,0-1 0 0 0,9-2 0 0 0,8 1 0 0 0,2 1 0 0 0,-1-2 0 0 0,22-5 0 0 0,-44 6 19 0 0,22-5-6 0 0,0 2 1 0 0,22 1-14 0 0,-45 3-70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00:29.4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 10136 0 0,'0'0'20'0'0,"0"0"1"0"0,0-1 0 0 0,0 1 0 0 0,0 0 0 0 0,0-1-1 0 0,0 1 1 0 0,0 0 0 0 0,0-1 0 0 0,0 1-1 0 0,0 0 1 0 0,0-1 0 0 0,0 1 0 0 0,0 0-1 0 0,1-1 1 0 0,-1 1 0 0 0,0 0 0 0 0,0-1-1 0 0,0 1 1 0 0,0 0 0 0 0,0 0 0 0 0,1-1-1 0 0,-1 1 1 0 0,0 0 0 0 0,0 0 0 0 0,1-1 0 0 0,-1 1-1 0 0,0 0 1 0 0,0 0-21 0 0,9 2 716 0 0,-2 1-736 0 0,7 5 647 0 0,-13-8-613 0 0,0 0 0 0 0,-1 1 0 0 0,1-1 0 0 0,0 0 0 0 0,-1 1 0 0 0,1-1 0 0 0,0 1 0 0 0,-1-1 0 0 0,1 1 0 0 0,-1-1 0 0 0,1 1 0 0 0,0-1 0 0 0,-1 1 0 0 0,1-1 0 0 0,-1 1 0 0 0,0 0 0 0 0,1-1 0 0 0,-1 1 0 0 0,1 0 0 0 0,-1 0 0 0 0,0-1 0 0 0,0 1 0 0 0,1 0 0 0 0,-1 0 0 0 0,0-1 0 0 0,0 1 0 0 0,0 0-14 0 0,2 7 566 0 0,-1-7-478 0 0,-1 0 1 0 0,1 0-1 0 0,-1 1 1 0 0,1-1-1 0 0,-1 0 1 0 0,1 1-1 0 0,-1-1 1 0 0,0 0 0 0 0,0 1-1 0 0,0 0-88 0 0,2 10 420 0 0,17 71 675 0 0,8 16 387 0 0,-21-66-1316 0 0,-6-27-157 0 0,1 0 1 0 0,0 0-1 0 0,0 0 1 0 0,0-1-1 0 0,2 4-9 0 0,-1-5 6 0 0,-1 1 0 0 0,1-1 0 0 0,-1 1 0 0 0,0-1 0 0 0,-1 1-1 0 0,1 0 1 0 0,-1 0 0 0 0,0-1 0 0 0,0 1 0 0 0,0 0-1 0 0,-1 3-5 0 0,1-6 5 0 0,0 0 0 0 0,0-1 0 0 0,0 1-1 0 0,0 0 1 0 0,0 0 0 0 0,1-1 0 0 0,-1 1-1 0 0,1 0 1 0 0,0 1-5 0 0,-1-2 8 0 0,1 0 1 0 0,-1 1-1 0 0,1-1 0 0 0,-1 1 0 0 0,0-1 1 0 0,0 0-1 0 0,1 1 0 0 0,-1-1 0 0 0,0 1 1 0 0,0-1-1 0 0,-1 1-8 0 0,-1 4 22 0 0,-1-3 638 0 0,9-6-416 0 0,-3 1-215 0 0,0 0-1 0 0,-1 0 1 0 0,1 0-1 0 0,-1 0 0 0 0,1-1 1 0 0,-1 1-1 0 0,0-1 1 0 0,0 1-1 0 0,2-4-28 0 0,10-10 44 0 0,-11 12-38 0 0,0 1-1 0 0,0-1 0 0 0,0 0 1 0 0,0 0-1 0 0,1-2-5 0 0,11-15 37 0 0,0 5-42 0 0,-12 12 1 0 0,0 0 0 0 0,0 1 0 0 0,0-1 0 0 0,1 1 0 0 0,-1 0 0 0 0,1 0 0 0 0,0 0 0 0 0,0 1 0 0 0,0-1 0 0 0,0 1 0 0 0,0 0 0 0 0,1 0 0 0 0,-1 1 0 0 0,1-1 0 0 0,-1 1 0 0 0,1 0 0 0 0,3 0 4 0 0,-4 0-57 0 0,0 1 0 0 0,1 1-1 0 0,-1-1 1 0 0,0 0 0 0 0,1 1 0 0 0,-1 0-1 0 0,0 0 1 0 0,0 0 0 0 0,0 1 0 0 0,0 0-1 0 0,0-1 1 0 0,0 1 0 0 0,0 0-1 0 0,-1 1 1 0 0,1-1 0 0 0,-1 1 0 0 0,1 0-1 0 0,-1 0 58 0 0,-2-2 0 0 0,0 0 0 0 0,0-1 0 0 0,-1 1 0 0 0,1 0 0 0 0,0 0 0 0 0,-1 1 0 0 0,1-1 0 0 0,-1 0 0 0 0,1 0 0 0 0,-1 0 0 0 0,1 0 0 0 0,-1 0 0 0 0,0 0 0 0 0,0 1 0 0 0,1-1 0 0 0,-1 0 0 0 0,1 1 0 0 0,-1-1 0 0 0,1 0 0 0 0,-1 0 0 0 0,1 1 0 0 0,0-1 0 0 0,0 0 0 0 0,0 0 0 0 0,0 1 0 0 0,6 4 0 0 0,4 6 0 0 0,-11-12 0 0 0,1 1 0 0 0,-1-1 0 0 0,0 1 0 0 0,0 0 0 0 0,1-1 0 0 0,-1 1 0 0 0,0 0 0 0 0,0-1 0 0 0,0 1 0 0 0,0 0 0 0 0,0-1 0 0 0,0 1 0 0 0,0 0 0 0 0,0-1 0 0 0,0 1 0 0 0,0 0 0 0 0,-1-1 0 0 0,1 1 0 0 0,0 0 0 0 0,0-1 0 0 0,-1 1 0 0 0,1-1 0 0 0,0 1 0 0 0,-1 1 17 0 0,0 0-1 0 0,0 0 0 0 0,1 0 0 0 0,-1 1 0 0 0,1-1 0 0 0,0 0 1 0 0,0 0-1 0 0,-1 0 0 0 0,1 1-16 0 0,1-2 29 0 0,-1 0 1 0 0,0 1-1 0 0,0-1 0 0 0,-1 1 1 0 0,1-1-1 0 0,0 1 1 0 0,0-1-1 0 0,-1 1 0 0 0,1-1 1 0 0,-1 0-1 0 0,1 1 1 0 0,-1-1-1 0 0,0 0 0 0 0,1 0 1 0 0,-1 1-1 0 0,0-1 1 0 0,0 0-1 0 0,0 0 0 0 0,-1 1-29 0 0,-3 3 67 0 0,-1 0-1 0 0,0 0 0 0 0,-1-1 0 0 0,1 0 0 0 0,-1 0 0 0 0,0-1 0 0 0,0 0 0 0 0,0 0 0 0 0,-5 1-66 0 0,-28 6 478 0 0,24-5-483 0 0,0-1 0 0 0,1-1 0 0 0,-1-1 0 0 0,0 0 0 0 0,-3-1 5 0 0,9 0 3 0 0,-23-2 58 0 0,29 0-65 0 0,2 1 3 0 0,0 0 1 0 0,0 0 0 0 0,0-1-1 0 0,0 1 1 0 0,0-1 0 0 0,0 0 0 0 0,0 0-1 0 0,0 0 1 0 0,0 0 0 0 0,0 0-1 0 0,0 0 2 0 0,-7-4-27 0 0,9 5-6 0 0,-1 0 0 0 0,1 0 0 0 0,0 0 0 0 0,-1 0 0 0 0,1 0 0 0 0,-1-1 0 0 0,1 1 0 0 0,-1 0 0 0 0,1 0 0 0 0,0-1 0 0 0,-1 1 0 0 0,1 0 0 0 0,0-1 0 0 0,-1 1 0 0 0,1 0 0 0 0,0-1 0 0 0,0 1 0 0 0,-1-1 0 0 0,1 1 0 0 0,0 0 0 0 0,0-1 0 0 0,0 1 0 0 0,-1-1 0 0 0,1 1 0 0 0,0-1 0 0 0,0 1 32 0 0,0-1-44 0 0,0 1 1 0 0,1-1-1 0 0,-1 1 0 0 0,0 0 0 0 0,0-1 1 0 0,1 1-1 0 0,-1-1 0 0 0,0 1 0 0 0,1 0 1 0 0,-1-1-1 0 0,1 1 0 0 0,-1 0 0 0 0,0-1 1 0 0,1 1-1 0 0,-1 0 0 0 0,1 0 0 0 0,-1 0 1 0 0,1-1-1 0 0,-1 1 44 0 0,25-6-904 0 0,-10 5 745 0 0,1 1-1 0 0,-1 1 1 0 0,1 0-1 0 0,-1 1 1 0 0,1 1-1 0 0,12 4 160 0 0,-13-3 21 0 0,-1-1-1 0 0,1 0 1 0 0,-1-1-1 0 0,1-1 1 0 0,12 0-21 0 0,-17 0-103 0 0,-7-1 98 0 0,-1 0-1 0 0,0 1 1 0 0,1-1-1 0 0,-1 0 1 0 0,0 0-1 0 0,1-1 1 0 0,-1 1 0 0 0,0 0-1 0 0,1-1 1 0 0,-1 0-1 0 0,0 1 1 0 0,0-1 0 0 0,1 0 5 0 0,0-1 66 0 0,0 1 0 0 0,0 0 1 0 0,0 0-1 0 0,0 1 0 0 0,0-1 1 0 0,0 1-1 0 0,0-1 1 0 0,0 1-1 0 0,0 0-66 0 0,1 0 60 0 0,0 0 1 0 0,-1 0-1 0 0,1-1 1 0 0,-1 0-1 0 0,1 0 0 0 0,0 0-60 0 0,9-4 137 0 0,-9 3-96 0 0,0 0 0 0 0,0 1-1 0 0,0-1 1 0 0,0 1-1 0 0,3 0-40 0 0,2-2 34 0 0,-1 0 0 0 0,0 0-1 0 0,0 0 1 0 0,0-1 0 0 0,0-1-1 0 0,5-3-33 0 0,20-10 81 0 0,-31 18-77 0 0,-1-1 0 0 0,0 0 0 0 0,1 0-1 0 0,-1 0 1 0 0,0 0 0 0 0,0 0 0 0 0,1 0 0 0 0,-1 0 0 0 0,0-1 0 0 0,0 1-1 0 0,0 0 1 0 0,-1 0 0 0 0,1-1 0 0 0,0 0-4 0 0,0 1 6 0 0,0-1 0 0 0,0 0 0 0 0,1 0-1 0 0,-1 1 1 0 0,0-1 0 0 0,1 1 0 0 0,-1-1 0 0 0,1 1 0 0 0,0-1-6 0 0,0 1 3 0 0,0 0-1 0 0,0 0 1 0 0,0-1 0 0 0,0 1 0 0 0,0-1 0 0 0,-1 1-1 0 0,1-1 1 0 0,0 0 0 0 0,-1 0 0 0 0,1 0-1 0 0,-1 0 1 0 0,0 0 0 0 0,0 0 0 0 0,1 0 0 0 0,-1 0-1 0 0,-1 0 1 0 0,1-1 0 0 0,0 1 0 0 0,0 0-1 0 0,-1-1 1 0 0,0 1 0 0 0,1 0 0 0 0,-1-2-3 0 0,0 1 3 0 0,1 1 1 0 0,0-1 0 0 0,-1 1 0 0 0,1-1-1 0 0,0 1 1 0 0,1-1 0 0 0,-1 1-1 0 0,0 0 1 0 0,1-1-4 0 0,-1 1 3 0 0,0 1 0 0 0,0 0-1 0 0,0-1 1 0 0,0 1 0 0 0,0-1 0 0 0,-1 1-1 0 0,1-1 1 0 0,-1 1 0 0 0,1-1 0 0 0,-1 1-1 0 0,0-1 1 0 0,1 0 0 0 0,-1 1-1 0 0,0-1 1 0 0,0 0 0 0 0,0 1 0 0 0,0-1-1 0 0,0 0-2 0 0,0-4 0 0 0,0 6 3 0 0,0-1-1 0 0,0 1 1 0 0,0 0-1 0 0,0 0 1 0 0,0-1-1 0 0,0 1 1 0 0,0 0-1 0 0,0 0 1 0 0,0-1-1 0 0,0 1 1 0 0,0 0-1 0 0,0-1 1 0 0,0 1-1 0 0,0 0 1 0 0,0 0-1 0 0,0-1 1 0 0,0 1 0 0 0,0 0-1 0 0,-1-1 1 0 0,1 1-1 0 0,0 0 1 0 0,0 0-1 0 0,0-1 1 0 0,0 1-1 0 0,0 0 1 0 0,-1 0-1 0 0,1 0 1 0 0,0-1-1 0 0,0 1 1 0 0,-1 0-1 0 0,1 0 1 0 0,0 0-1 0 0,0 0 1 0 0,-1-1-3 0 0,-8-3 247 0 0,6 4 410 0 0,3 0-657 0 0,0 0 1 0 0,1 0 0 0 0,-1 0-1 0 0,0 0 1 0 0,0 0-1 0 0,0 1 1 0 0,1-1 0 0 0,-1 0-1 0 0,0 0 1 0 0,0 0-1 0 0,0 0 1 0 0,1 1 0 0 0,-1-1-1 0 0,0 0 1 0 0,0 0 0 0 0,0 1-1 0 0,0-1 1 0 0,0 0-1 0 0,0 0 1 0 0,0 1 0 0 0,0-1-1 0 0,0 0 1 0 0,1 0-1 0 0,-1 1 1 0 0,0-1 0 0 0,0 0-1 0 0,0 0 1 0 0,0 1-1 0 0,-1-1 1 0 0,1 0 0 0 0,0 0-1 0 0,0 1 1 0 0,0-1-1 0 0,-7 5 30 0 0,7-4-28 0 0,-1-1 0 0 0,0 0 1 0 0,0 1-1 0 0,1-1 0 0 0,-1 1 0 0 0,0-1 1 0 0,1 1-1 0 0,-1-1 0 0 0,1 1 1 0 0,-1 0-1 0 0,0-1 0 0 0,1 1 0 0 0,0 0 1 0 0,-1-1-1 0 0,1 1 0 0 0,-1 0 1 0 0,1-1-1 0 0,0 1 0 0 0,-1 0-2 0 0,1 10 46 0 0,0-10-41 0 0,0 0 0 0 0,0 0 0 0 0,0 0-1 0 0,0 0 1 0 0,0 0 0 0 0,0 0 0 0 0,0 0-1 0 0,0 0 1 0 0,-1 0 0 0 0,1 0-1 0 0,0 0 1 0 0,-1 0 0 0 0,1 0 0 0 0,-1 0-1 0 0,1-1 1 0 0,-1 1 0 0 0,1 0-5 0 0,-3 3 42 0 0,1 0-1 0 0,0 1 1 0 0,0-1 0 0 0,0 0 0 0 0,0 1 0 0 0,1-1-1 0 0,0 1 1 0 0,0 0 0 0 0,0-1 0 0 0,0 1 0 0 0,1 0-1 0 0,0-1 1 0 0,0 1 0 0 0,0 0 0 0 0,0 0 0 0 0,1-1-1 0 0,0 2-41 0 0,1 9 0 0 0,-2-13 0 0 0,0 0 0 0 0,0-1 0 0 0,0 1 0 0 0,0-1 0 0 0,1 1 0 0 0,-1 0 0 0 0,0-1 0 0 0,1 1 0 0 0,-1-1 0 0 0,1 1 0 0 0,0-1 0 0 0,-1 1 0 0 0,1-1 0 0 0,0 0 0 0 0,1 2 0 0 0,3 3 92 0 0,0 0 0 0 0,1 0 0 0 0,0 0 0 0 0,0-1-1 0 0,1 0 1 0 0,-1 0 0 0 0,1 0 0 0 0,0-1-1 0 0,0 0 1 0 0,0-1 0 0 0,1 0 0 0 0,6 3-92 0 0,6-1-55 0 0,0-1 1 0 0,-1-1 0 0 0,1-1-1 0 0,9 0 55 0 0,-1-3-372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00:30.5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132 379 5984 0 0,'3'-8'517'0'0,"4"-9"691"0"0,-6 7 3576 0 0,-16 10-3227 0 0,10 1-1374 0 0,0 0 0 0 0,0 0 0 0 0,0 0 0 0 0,0 1 0 0 0,1-1 0 0 0,-1 1 1 0 0,-2 2-184 0 0,-12 3 381 0 0,15-6-300 0 0,1 0-1 0 0,0 0 1 0 0,-1 0 0 0 0,1 1 0 0 0,0-1-1 0 0,0 1 1 0 0,0 0 0 0 0,1 0 0 0 0,-4 2-81 0 0,4-2 70 0 0,0 0 0 0 0,0 0 1 0 0,1 0-1 0 0,-1 0 0 0 0,0 0 1 0 0,1 0-1 0 0,-1 1 0 0 0,1-1 1 0 0,0 0-1 0 0,0 1 1 0 0,-1 1-71 0 0,2-3 2 0 0,0 0 0 0 0,0 1 0 0 0,0-1 0 0 0,-1 0 0 0 0,2 0 0 0 0,-1 0 0 0 0,0 0 0 0 0,0 1 0 0 0,0-1 0 0 0,0 0 0 0 0,1 0 0 0 0,-1 0 0 0 0,0 0 0 0 0,1 0 0 0 0,-1 0 0 0 0,1 0 0 0 0,0 0 0 0 0,-1 0 0 0 0,1 0 0 0 0,0 0 0 0 0,-1 0 0 0 0,1 0 0 0 0,0 0 0 0 0,0 0 0 0 0,0-1 0 0 0,0 1 0 0 0,0 0 0 0 0,0 0-2 0 0,10 6 13 0 0,0 0 0 0 0,1-1 0 0 0,0 0-1 0 0,3 0-12 0 0,-3-1 8 0 0,0 0-1 0 0,-1 1 1 0 0,0 1-1 0 0,9 6-7 0 0,1 2 0 0 0,-14-10-2 0 0,-1-1-1 0 0,0 1 1 0 0,0 0 0 0 0,0 0-1 0 0,-1 1 1 0 0,5 5 2 0 0,-7-7-53 0 0,10 17 62 0 0,-13-20-7 0 0,0 0 0 0 0,1-1 0 0 0,-1 1 0 0 0,0 0 0 0 0,0 0-1 0 0,0 0 1 0 0,0-1 0 0 0,0 1 0 0 0,0 0 0 0 0,0 0 0 0 0,0 0 0 0 0,0 0-1 0 0,0-1 1 0 0,0 1 0 0 0,0 0 0 0 0,0 0 0 0 0,-1 0 0 0 0,1-1 0 0 0,0 1-1 0 0,-1 0 1 0 0,1 0 0 0 0,-1-1 0 0 0,1 1 0 0 0,-1 0 0 0 0,1-1 0 0 0,-1 1-1 0 0,1 0-1 0 0,-8 7 0 0 0,6-6 0 0 0,1 0 0 0 0,-1 0 0 0 0,0 0 0 0 0,0 0 0 0 0,0-1 0 0 0,1 1 0 0 0,-2-1 0 0 0,1 0 0 0 0,0 1 0 0 0,0-1 0 0 0,0 0 0 0 0,0 0 0 0 0,-1 0 0 0 0,-1 0 0 0 0,-1 0 0 0 0,-6 2 0 0 0,0 0 0 0 0,-1-1 0 0 0,1-1 0 0 0,-1 0 0 0 0,-11 0 0 0 0,4-2-4 0 0,14 1-1 0 0,0 0-1 0 0,0 0 1 0 0,0 0-1 0 0,0-1 0 0 0,-1 0 1 0 0,1 0-1 0 0,0 0 1 0 0,0-1-1 0 0,0 0 0 0 0,-2-1 6 0 0,1 0-174 0 0,3 2 15 0 0,0-1-1 0 0,1 1 0 0 0,-1-1 1 0 0,1 1-1 0 0,-1-1 0 0 0,1 0 1 0 0,-1-1 159 0 0,-2-5-512 0 0</inkml:trace>
  <inkml:trace contextRef="#ctx0" brushRef="#br0" timeOffset="829.2">328 496 11976 0 0,'0'0'266'0'0,"0"0"44"0"0,6 6 314 0 0,-5-5-616 0 0,1 0-1 0 0,-1 0 1 0 0,1 0 0 0 0,0-1 0 0 0,-1 1 0 0 0,1 0 0 0 0,0 0 0 0 0,0-1 0 0 0,-1 1 0 0 0,1-1 0 0 0,1 0-8 0 0,12 5 569 0 0,-6-6-87 0 0,-7 0-392 0 0,7 0 53 0 0,-8 1-112 0 0,0 0 1 0 0,0 0-1 0 0,0-1 0 0 0,0 1 1 0 0,0 0-1 0 0,0 0 1 0 0,1 0-1 0 0,-1-1 0 0 0,0 1 1 0 0,0-1-1 0 0,0 1 1 0 0,0-1-1 0 0,0 1 0 0 0,0-1 1 0 0,0 0-1 0 0,0 1 1 0 0,-1-1-1 0 0,1 0 0 0 0,0 0 1 0 0,0 0-1 0 0,0 0-31 0 0,9-11 61 0 0,-6 8 30 0 0,0-1 0 0 0,0 1 0 0 0,0-1 0 0 0,-1 0 0 0 0,0-1 0 0 0,0 1 0 0 0,0-1-91 0 0,14-32 623 0 0,-15 36-618 0 0,-1-1-1 0 0,-1 1 1 0 0,1 0-1 0 0,0-1 1 0 0,-1 1-1 0 0,1-1 1 0 0,-1 1-1 0 0,0-1 1 0 0,0 1-1 0 0,0-1 1 0 0,0 1-1 0 0,0-1 1 0 0,0 1-1 0 0,-1-1 1 0 0,1 1-1 0 0,-1-2-4 0 0,0 3-1 0 0,1 0-1 0 0,-1 0 1 0 0,1-1-1 0 0,-1 1 0 0 0,1 0 1 0 0,-1 0-1 0 0,0 0 1 0 0,1 0-1 0 0,-1 0 0 0 0,0 0 1 0 0,0 0-1 0 0,0 1 0 0 0,0-1 1 0 0,0 0-1 0 0,0 0 1 0 0,0 1-1 0 0,0-1 0 0 0,0 0 1 0 0,0 1-1 0 0,0-1 0 0 0,0 1 1 0 0,-1 0-1 0 0,1-1 1 0 0,0 1-1 0 0,0 0 0 0 0,-1 0 1 0 0,1 0-1 0 0,0-1 0 0 0,0 1 1 0 0,-1 1-1 0 0,1-1 1 0 0,0 0-1 0 0,0 0 0 0 0,0 0 1 0 0,-1 1-1 0 0,1-1 1 0 0,-1 1 0 0 0,-2 0-3 0 0,0 1 0 0 0,0 0-1 0 0,0 0 1 0 0,0 0-1 0 0,0 1 1 0 0,0-1-1 0 0,0 1 1 0 0,1 0-1 0 0,0 0 1 0 0,-1 0-1 0 0,1 1 1 0 0,0-1-1 0 0,1 1 1 0 0,-1-1-1 0 0,1 1 1 0 0,-1 0-1 0 0,0 3 6 0 0,-3 6 12 0 0,3-7 60 0 0,0 1 0 0 0,1 0-1 0 0,-2 7-72 0 0,4-14 1 0 0,-3 12 160 0 0,1 0 1 0 0,0 0-1 0 0,1 0 0 0 0,0 0 0 0 0,1 0 0 0 0,0 5-161 0 0,0-15 1 0 0,1 0 0 0 0,-1 0 0 0 0,0 0 0 0 0,1 0 0 0 0,0 0 0 0 0,-1 1 0 0 0,1-1 0 0 0,0 0 0 0 0,0 0 0 0 0,0-1 0 0 0,0 1 0 0 0,1 0 0 0 0,-1 0 0 0 0,0 0 0 0 0,1-1 0 0 0,-1 1 0 0 0,1-1 0 0 0,0 1 0 0 0,1 0-1 0 0,0 0 87 0 0,0 0 0 0 0,1-1 0 0 0,-1 1 1 0 0,1-1-1 0 0,-1 0 0 0 0,1 0 0 0 0,-1 0 0 0 0,1-1 0 0 0,-1 1 1 0 0,1-1-1 0 0,2 0-87 0 0,4 0 61 0 0,0 0 1 0 0,0-2 0 0 0,-1 1-1 0 0,1-1 1 0 0,0 0 0 0 0,0-1-1 0 0,-1 0 1 0 0,5-2-62 0 0,-6 0 14 0 0,1 1 1 0 0,0-1-1 0 0,-1-1 1 0 0,0 0-1 0 0,0 0 0 0 0,-1 0 1 0 0,1-1-1 0 0,-1 0 1 0 0,-1 0-1 0 0,0-1 0 0 0,0 0 1 0 0,0 0-1 0 0,-1-1 0 0 0,0 1 1 0 0,-1-1-1 0 0,1 0 1 0 0,-2 0-1 0 0,1-1 0 0 0,-1-2-14 0 0,10-43 0 0 0,5-41 0 0 0,-12 56 0 0 0,-5 31-99 0 0,0-1-1 0 0,-1 1 0 0 0,-1-1 0 0 0,1-2 100 0 0,-1-27-1089 0 0,1 30 1103 0 0,0 1 0 0 0,-1 0 0 0 0,0-1 0 0 0,-1 1 0 0 0,0-1-1 0 0,0 1 1 0 0,0 0 0 0 0,-2-2-14 0 0,3 9-435 0 0,-5 20 271 0 0,3-9 445 0 0,1-1 0 0 0,1 1 0 0 0,-1-1 0 0 0,2 1 0 0 0,-1-1 0 0 0,2 5-281 0 0,-2 16 290 0 0,0 3-546 0 0,1 0 0 0 0,3 7 256 0 0,-2-24-348 0 0,2 6 347 0 0,0 1-1 0 0,1-2 1 0 0,1 1-1 0 0,2 0 0 0 0,2 6 2 0 0,-6-22 22 0 0,-1 0-1 0 0,1 0 0 0 0,0 0 0 0 0,1-1 1 0 0,-1 1-1 0 0,1-1 0 0 0,0 0 0 0 0,1 0 1 0 0,-1 0-1 0 0,1-1 0 0 0,0 1 0 0 0,0-1 1 0 0,5 3-22 0 0,-6-4 19 0 0,0-1 0 0 0,1 0-1 0 0,-1 0 1 0 0,0 0 0 0 0,1 0 0 0 0,0-1 0 0 0,-1 0 0 0 0,1 0 0 0 0,0 0 0 0 0,0 0 0 0 0,-1-1 0 0 0,1 1 0 0 0,0-1 0 0 0,0-1 0 0 0,0 1 0 0 0,-1-1 0 0 0,1 0-1 0 0,0 0 1 0 0,0 0-19 0 0,26-8 113 0 0,-10 4-48 0 0,-1-2 0 0 0,9-3-65 0 0,-22 6 2 0 0,0 0 0 0 0,-1 1 0 0 0,1-2-1 0 0,-1 1 1 0 0,0-1 0 0 0,0 0 0 0 0,0 0 0 0 0,3-5-2 0 0,1-2-1 0 0,0-2 1 0 0,-1 1-1 0 0,3-8 1 0 0,0 5-16 0 0,-10 14-8 0 0,0 0 0 0 0,0 0 0 0 0,-1 0 0 0 0,1 0 0 0 0,-1 0 0 0 0,0 0 0 0 0,0-1 0 0 0,1 1 0 0 0,-1 0 0 0 0,-1-1 0 0 0,1 1 0 0 0,0-1 0 0 0,-1 1 0 0 0,1-1 0 0 0,-1 1 0 0 0,0-1 0 0 0,1 0 24 0 0,-2 0-28 0 0,1 0 0 0 0,0 0 0 0 0,-1 0 0 0 0,1 0 0 0 0,-1 0 0 0 0,0 0 0 0 0,0 1 0 0 0,0-1-1 0 0,-1 0 1 0 0,1 1 0 0 0,-2-3 28 0 0,2 3-9 0 0,-1 1-1 0 0,1 0 1 0 0,0 0 0 0 0,-1 0-1 0 0,1 0 1 0 0,-1 0-1 0 0,1 0 1 0 0,-1 0 0 0 0,1 0-1 0 0,-1 0 1 0 0,0 1-1 0 0,1-1 1 0 0,-1 1 0 0 0,0-1-1 0 0,0 1 1 0 0,1 0-1 0 0,-1 0 1 0 0,0-1 0 0 0,0 1-1 0 0,-1 1 10 0 0,-5-1-88 0 0,0 0 1 0 0,0 1-1 0 0,1 0 0 0 0,-1 0 0 0 0,0 1 1 0 0,0 0-1 0 0,1 1 0 0 0,-7 2 88 0 0,9-3 112 0 0,0 1-1 0 0,0 0 1 0 0,1 0-1 0 0,-1 0 1 0 0,1 0-1 0 0,0 1 1 0 0,0-1-1 0 0,0 1 1 0 0,0 0-1 0 0,1 1 1 0 0,0-1 0 0 0,0 0-1 0 0,-1 2-111 0 0,2-3-2 0 0,0 0 0 0 0,0 1-1 0 0,1-1 1 0 0,-1 0 0 0 0,1 1 0 0 0,0-1 0 0 0,0 1-1 0 0,0-1 1 0 0,0 1 0 0 0,1-1 0 0 0,-1 1 0 0 0,1 0-1 0 0,0-1 1 0 0,0 1 0 0 0,0-1 0 0 0,1 1 0 0 0,-1 0-1 0 0,1-1 1 0 0,0 1 0 0 0,0-1 0 0 0,0 1 0 0 0,1-1-1 0 0,-1 0 1 0 0,1 1 0 0 0,-1-1 0 0 0,1 0-1 0 0,0 0 1 0 0,1 0 0 0 0,0 1 2 0 0,-1-1 8 0 0,1 1 1 0 0,0-1-1 0 0,0 0 0 0 0,0 0 0 0 0,0 0 1 0 0,0 0-1 0 0,0 0 0 0 0,1-1 0 0 0,0 0 1 0 0,-1 1-1 0 0,1-1 0 0 0,0-1 0 0 0,0 1 1 0 0,0-1-1 0 0,0 1 0 0 0,2-1-8 0 0,13 5 9 0 0,-10-4-116 0 0,1 0 0 0 0,0 0-1 0 0,0-1 1 0 0,0-1-1 0 0,0 0 1 0 0,0 0-1 0 0,7-2 108 0 0,-8 2-534 0 0,10-3-3878 0 0,-3-2-1457 0 0</inkml:trace>
  <inkml:trace contextRef="#ctx0" brushRef="#br0" timeOffset="1106.905">1295 308 5064 0 0,'1'-1'-282'0'0,"9"-2"1607"0"0,-7 3 705 0 0,-6 4 614 0 0,1-2-1415 0 0,-1 1-1 0 0,1 0 1 0 0,0 0 0 0 0,0 0 0 0 0,-2 4-1229 0 0,-10 14 528 0 0,9-15-478 0 0,0 0 1 0 0,1 0 0 0 0,0 1-1 0 0,0 0 1 0 0,-1 3-51 0 0,1-2 12 0 0,0-1 0 0 0,-1 0 0 0 0,1 1 0 0 0,-2-1-12 0 0,4-3 53 0 0,-1-1 1 0 0,1 1-1 0 0,1 0 0 0 0,-1 0 0 0 0,0 0 1 0 0,1 0-1 0 0,0 0 0 0 0,0 0 1 0 0,0 0-1 0 0,1 1 0 0 0,-1-1 0 0 0,1 0 1 0 0,0 0-1 0 0,0 1 0 0 0,1-1 0 0 0,-1 0 1 0 0,1 0-1 0 0,0 0 0 0 0,0 1 0 0 0,0-1 1 0 0,1 2-54 0 0,0-3 23 0 0,0-1 0 0 0,1 1 0 0 0,-1 0 0 0 0,0-1 0 0 0,1 1 0 0 0,0-1-1 0 0,0 0 1 0 0,-1 0 0 0 0,1 0 0 0 0,0 0 0 0 0,1 0 0 0 0,-1 0 0 0 0,0-1 0 0 0,0 0 0 0 0,1 0 0 0 0,-1 0 0 0 0,1 0 0 0 0,-1 0 0 0 0,1-1 0 0 0,-1 1 0 0 0,1-1 0 0 0,2 0-23 0 0,11 0 5 0 0,0 0 1 0 0,0-2-1 0 0,0 0 0 0 0,2-1-5 0 0,-7 1-37 0 0,0-1 0 0 0,0-1 0 0 0,7-3 37 0 0,13-5-210 0 0,-30 12 91 0 0,0-1 0 0 0,1 0 0 0 0,-1 1 0 0 0,0-1 0 0 0,1-1 0 0 0,-1 1 0 0 0,0 0 0 0 0,0 0 0 0 0,0-1 0 0 0,0 1 0 0 0,0-1 0 0 0,1-1 119 0 0,9-8-1442 0 0</inkml:trace>
  <inkml:trace contextRef="#ctx0" brushRef="#br0" timeOffset="1328.967">1579 44 13824 0 0,'-1'0'35'0'0,"1"0"0"0"0,-1-1 1 0 0,1 1-1 0 0,0 0 0 0 0,-1 0 1 0 0,1 0-1 0 0,-1 0 1 0 0,1 0-1 0 0,-1 0 0 0 0,1 0 1 0 0,-1 0-1 0 0,1 0 0 0 0,0 0 1 0 0,-1 0-1 0 0,1 0 0 0 0,-1 0 1 0 0,1 0-1 0 0,0 1 1 0 0,-1-1-1 0 0,1 0 0 0 0,-1 0 1 0 0,1 0-1 0 0,0 1 0 0 0,-1-1 1 0 0,1 0-1 0 0,0 0 1 0 0,-1 1-1 0 0,1-1 0 0 0,0 0 1 0 0,-1 1-1 0 0,1-1 0 0 0,0 0 1 0 0,0 1-1 0 0,-1-1 1 0 0,1 1-1 0 0,0-1 0 0 0,0 0 1 0 0,0 1-1 0 0,0-1 0 0 0,-1 1 1 0 0,1-1-1 0 0,0 0 0 0 0,0 1 1 0 0,0-1-1 0 0,0 1 1 0 0,0 0-36 0 0,-1 28-187 0 0,0-13 259 0 0,-2-4-72 0 0,2-8 0 0 0,0 0 0 0 0,0 0 0 0 0,0 0 0 0 0,0 1 0 0 0,1-1 0 0 0,0 0 0 0 0,0 0 0 0 0,0 2 0 0 0,9 119 1431 0 0,-9-94-890 0 0,-1-24-528 0 0,1 1 1 0 0,0-1-1 0 0,1 0 1 0 0,0 0-1 0 0,1 5-13 0 0,0-1 319 0 0,-1 1 0 0 0,1 10-319 0 0,2 19 1229 0 0,-3-39-1246 0 0,0 1 0 0 0,-1 0 0 0 0,0 0 0 0 0,1 0 0 0 0,-1 0 0 0 0,0-1 0 0 0,0 1 0 0 0,-1 0 0 0 0,1 0 0 0 0,-1 0 0 0 0,1 0 17 0 0,0-3 14 0 0,0 1 0 0 0,-1-1 0 0 0,1 1 0 0 0,0-1 0 0 0,0 1 0 0 0,1-1 0 0 0,-1 0 0 0 0,0 1 0 0 0,0-1 0 0 0,0 1 0 0 0,0-1 0 0 0,0 1 0 0 0,0-1 0 0 0,0 0 0 0 0,1 1 0 0 0,-1-1 0 0 0,0 1 0 0 0,0-1 0 0 0,1 0 0 0 0,-1 1 0 0 0,0-1 0 0 0,0 0 0 0 0,1 1-14 0 0,1 2-1404 0 0,-1 0-3669 0 0,-1-3-483 0 0</inkml:trace>
  <inkml:trace contextRef="#ctx0" brushRef="#br0" timeOffset="1683.623">1591 413 10136 0 0,'0'0'230'0'0,"7"-3"309"0"0,-1 1-455 0 0,1 0 0 0 0,-1 0 0 0 0,1 1 1 0 0,0 0-1 0 0,0 0 0 0 0,0 1 0 0 0,0-1 0 0 0,-1 1 0 0 0,2 1-84 0 0,13 0 1253 0 0,0-2 0 0 0,18-2-1253 0 0,36-10 936 0 0,-66 12-855 0 0,15-1-108 0 0,1-1 0 0 0,-1-1 0 0 0,0-1 0 0 0,24-8 27 0 0,-25 5 23 0 0,-14 5 41 0 0,-6-3 28 0 0,-4 5-88 0 0,0 0 1 0 0,0-1-1 0 0,0 1 1 0 0,0 0-1 0 0,0 0 1 0 0,-1 0-1 0 0,1 0 1 0 0,0 0-1 0 0,-1 0 1 0 0,1 0-1 0 0,0 1 1 0 0,-1-1-1 0 0,1 0 1 0 0,-1 1-1 0 0,1-1 1 0 0,-2 0-5 0 0,-26-6 24 0 0,21 6-24 0 0,0 0 0 0 0,0 1 0 0 0,0 0 0 0 0,0 0 0 0 0,0 1 0 0 0,0 0 0 0 0,-2 1 0 0 0,-53 14 0 0 0,57-13 87 0 0,-1-1 0 0 0,0 1 0 0 0,1 0 0 0 0,0 0 0 0 0,0 1 0 0 0,0 0 0 0 0,0 0 0 0 0,0 0 1 0 0,1 1-1 0 0,0 0 0 0 0,0 0 0 0 0,0 0 0 0 0,1 1 0 0 0,0 0 0 0 0,0-1 0 0 0,0 1 0 0 0,0 1 0 0 0,-1 3-87 0 0,4-8 97 0 0,1 1-1 0 0,-1-1 0 0 0,0 1 0 0 0,1 0 0 0 0,-1 0 0 0 0,1-1 0 0 0,0 1 0 0 0,0 0 0 0 0,0 2-96 0 0,0-2 231 0 0,0 1-1 0 0,0-1 1 0 0,0 0-1 0 0,-1 1 1 0 0,1-1-1 0 0,-1 2-230 0 0,0-3-52 0 0,1 0-1 0 0,-1 0 0 0 0,1-1 0 0 0,0 1 0 0 0,0 0 0 0 0,0 0 0 0 0,0 0 0 0 0,0-1 0 0 0,1 1 0 0 0,-1 0 1 0 0,0 0-1 0 0,1-1 0 0 0,-1 1 0 0 0,1 0 0 0 0,0-1 0 0 0,0 1 0 0 0,-1-1 0 0 0,1 1 0 0 0,0-1 1 0 0,0 1-1 0 0,0-1 0 0 0,1 1 0 0 0,-1-1 0 0 0,0 0 0 0 0,0 0 0 0 0,1 1 0 0 0,-1-1 0 0 0,1 0 1 0 0,-1 0-1 0 0,1-1 0 0 0,0 1 53 0 0,5 4-20 0 0,1-1 1 0 0,0 0 0 0 0,0-1 0 0 0,0 0-1 0 0,9 2 20 0 0,4-2-134 0 0,0 0-1 0 0,1-1 0 0 0,0-1 0 0 0,-1-1 0 0 0,16-3 135 0 0,-23 3-612 0 0,1-2-873 0 0,-1 0-1 0 0,9-2 1486 0 0,7-2-1534 0 0</inkml:trace>
  <inkml:trace contextRef="#ctx0" brushRef="#br0" timeOffset="2243.703">2359 293 13824 0 0,'-2'2'70'0'0,"0"-1"0"0"0,0 1 1 0 0,0-1-1 0 0,-1 1 0 0 0,1-1 1 0 0,-1 0-1 0 0,1 0 1 0 0,-1 0-1 0 0,1 0 0 0 0,-1 0 1 0 0,1-1-1 0 0,-1 1 1 0 0,0-1-1 0 0,1 0 0 0 0,-3 1-70 0 0,5-1 1 0 0,-2 0 41 0 0,-1 1 1 0 0,1-1 0 0 0,0 1 0 0 0,0 0-1 0 0,0 0 1 0 0,0 0 0 0 0,-1 0-1 0 0,1 0 1 0 0,1 0 0 0 0,-3 2-43 0 0,-12 6 29 0 0,5-3 113 0 0,0 1 0 0 0,1 0 0 0 0,-1 0 0 0 0,2 1 0 0 0,-1 0 1 0 0,1 0-1 0 0,0 1 0 0 0,-4 7-142 0 0,-1-2 136 0 0,-30 41 94 0 0,43-52-211 0 0,-1 0-1 0 0,1 0 0 0 0,0 0 1 0 0,0 0-1 0 0,0 0 0 0 0,0 0 0 0 0,0 0 1 0 0,0 1-1 0 0,1-1 0 0 0,0 0 1 0 0,0 0-1 0 0,0 0 0 0 0,0 1 0 0 0,0 1-18 0 0,0-4 25 0 0,0 2 0 0 0,9 4 101 0 0,-6-5-83 0 0,0-1-1 0 0,0 0 0 0 0,0 1 1 0 0,0-2-1 0 0,0 1 0 0 0,0 0 1 0 0,0 0-1 0 0,0-1 0 0 0,0 0 1 0 0,0 0-1 0 0,1 0 0 0 0,-1 0 1 0 0,0 0-1 0 0,0-1 0 0 0,0 1 1 0 0,2-1-43 0 0,4-1 210 0 0,-1-1 0 0 0,0 0 0 0 0,0 0 0 0 0,0-1 0 0 0,4-1-210 0 0,-4-1 7 0 0,0 0 0 0 0,0 0 0 0 0,-1-1 0 0 0,0 0 0 0 0,0-1 0 0 0,0 1 0 0 0,3-6-7 0 0,14-16-17 0 0,-16 19-54 0 0,0 0 0 0 0,0-1 0 0 0,-1 0 0 0 0,-1 0 0 0 0,0-1 0 0 0,0 0 0 0 0,-1 0 0 0 0,-1 0 0 0 0,2-5 71 0 0,4-21-704 0 0,-2-1 1 0 0,1-18 703 0 0,-8 46-93 0 0,0-1 1 0 0,-1 0 0 0 0,0 0-1 0 0,0 0 1 0 0,-1 0-1 0 0,-1 0 1 0 0,0 0 0 0 0,-1 1-1 0 0,0-1 1 0 0,-1 1-1 0 0,0-1 1 0 0,-1 1 0 0 0,-2-2 92 0 0,-3 0 1426 0 0,8 12-1277 0 0,1 1-148 0 0,1 0-1 0 0,0 0 1 0 0,-1-1-1 0 0,1 1 1 0 0,0 0-1 0 0,0 0 0 0 0,-1 0 1 0 0,1 0-1 0 0,0 0 1 0 0,-1 0-1 0 0,1 0 0 0 0,0 0 1 0 0,0 1-1 0 0,-1-1 1 0 0,1 0-1 0 0,0 0 0 0 0,-1 0 1 0 0,1 0-1 0 0,0 0 1 0 0,0 0-1 0 0,-1 0 0 0 0,1 1 1 0 0,0-1-1 0 0,0 0 1 0 0,-1 0-1 0 0,1 0 0 0 0,0 1 1 0 0,0-1-1 0 0,0 0 1 0 0,-1 0-1 0 0,1 1 0 0 0,0-1 1 0 0,0 0-1 0 0,0 0 1 0 0,0 1-1 0 0,0-1 0 0 0,-1 1 1 0 0,0 1 1 0 0,0 0-1 0 0,-1 1 0 0 0,1-1 0 0 0,0 1 1 0 0,0-1-1 0 0,1 1 0 0 0,-1-1 0 0 0,0 1 1 0 0,1-1-1 0 0,-1 1 0 0 0,1 0 0 0 0,0-1-1 0 0,0 38 726 0 0,1-21-27 0 0,0-2-483 0 0,0 1 0 0 0,2-1 0 0 0,3 12-216 0 0,-2-10-20 0 0,-1 1 0 0 0,0 10 20 0 0,8 66 0 0 0,-6-48 115 0 0,-1 13 1074 0 0,-4-38-554 0 0,1-1 1 0 0,1 1-1 0 0,4 15-635 0 0,-5-23 760 0 0,-1-10-639 0 0,6-2-108 0 0,-1-3-312 0 0,1-1 0 0 0,-1 0 0 0 0,1-1 0 0 0,-1 1 0 0 0,0-1 0 0 0,0 0 0 0 0,0 0 0 0 0,0-1 0 0 0,0 1 0 0 0,1-2 299 0 0,2-1-711 0 0,1 1-1 0 0,0 0 0 0 0,4-1 712 0 0,1-2-2564 0 0,-13 6 1254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00:27.6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267 21 8288 0 0,'21'5'190'0'0,"-16"-4"28"0"0,-5-1 7 0 0,-7-7 71 0 0,-5-2 600 0 0,9 7-605 0 0,0 1 0 0 0,1-1 0 0 0,-1 1 0 0 0,0 0 0 0 0,0 0 0 0 0,0 0 0 0 0,0 1 1 0 0,0-1-1 0 0,0 1 0 0 0,0 0 0 0 0,0-1 0 0 0,0 1 0 0 0,-1 1 0 0 0,1-1 0 0 0,0 0 0 0 0,0 1 0 0 0,0-1 0 0 0,-1 1-291 0 0,-4 2 310 0 0,0 0 0 0 0,0 0-1 0 0,1 1 1 0 0,-1 0-1 0 0,1 0 1 0 0,-1 2-310 0 0,-42 31 165 0 0,36-27-165 0 0,-10 7 0 0 0,18-14 170 0 0,-1 1-1 0 0,1-1 0 0 0,1 1 1 0 0,-1 1-1 0 0,0-1 0 0 0,1 1 1 0 0,0 0-1 0 0,0 0 0 0 0,1 0 1 0 0,-1 1-1 0 0,1-1 0 0 0,-3 6-169 0 0,6-9 11 0 0,1 0-11 0 0,-1-1 0 0 0,1 0 1 0 0,0 0-1 0 0,0 0 0 0 0,-1 0 1 0 0,1 1-1 0 0,0-1 0 0 0,0 0 1 0 0,0 0-1 0 0,1 0 0 0 0,-1 1 1 0 0,0-1-1 0 0,0 0 0 0 0,0 0 1 0 0,1 0-1 0 0,-1 0 0 0 0,1 1 0 0 0,0 0 1 0 0,-1 0-1 0 0,1 1 0 0 0,1-1 0 0 0,-1 0 1 0 0,0 0-1 0 0,0 0 0 0 0,1 0 0 0 0,-1 0 1 0 0,1 0-1 0 0,0 0 0 0 0,0-1 0 0 0,0 1 1 0 0,-1-1-1 0 0,1 1 0 0 0,1-1 0 0 0,-1 1 1 0 0,0-1-1 0 0,0 0 0 0 0,0 0 0 0 0,1 0 1 0 0,-1-1-1 0 0,0 1 0 0 0,1 0 0 0 0,5 1-12 0 0,1 0 1 0 0,-1 0-1 0 0,1-1 1 0 0,-1 0-1 0 0,1 0 0 0 0,0-1 12 0 0,52-4-2445 0 0,-35 2-3693 0 0</inkml:trace>
  <inkml:trace contextRef="#ctx0" brushRef="#br0" timeOffset="785.222">589 108 10136 0 0,'-7'-2'134'0'0,"-1"0"0"0"0,1 0 0 0 0,-1 1 1 0 0,0 0-1 0 0,1 1 0 0 0,-1 0 0 0 0,0 0 0 0 0,1 1 1 0 0,-1-1-1 0 0,1 2 0 0 0,-1-1 0 0 0,1 1 1 0 0,-1 0-1 0 0,1 1 0 0 0,0-1 0 0 0,-2 2-134 0 0,-15 8 812 0 0,1 1 0 0 0,-1 0 1 0 0,-19 17-813 0 0,39-26 111 0 0,0-1 0 0 0,1 1 0 0 0,0 0 1 0 0,0-1-1 0 0,0 1 0 0 0,0 1 1 0 0,1-1-1 0 0,-1 0 0 0 0,1 1 1 0 0,0-1-1 0 0,1 1 0 0 0,-1-1 0 0 0,1 1 1 0 0,0 0-1 0 0,0 0 0 0 0,0 0 1 0 0,0-1-1 0 0,1 1 0 0 0,0 0 1 0 0,0 0-1 0 0,1 0 0 0 0,-1 0 0 0 0,1 1-111 0 0,0-3 84 0 0,0-1 0 0 0,1 1 0 0 0,-1 0 0 0 0,1-1 0 0 0,-1 1 0 0 0,1-1 0 0 0,0 0 0 0 0,0 1 0 0 0,0-1 0 0 0,0 0-1 0 0,0 0 1 0 0,0 0 0 0 0,1-1 0 0 0,-1 1 0 0 0,1 0-84 0 0,-1-1-43 0 0,1-1 1 0 0,0 1-1 0 0,-1-1 1 0 0,1 1-1 0 0,-1-1 0 0 0,1 0 1 0 0,0 0-1 0 0,-1 0 0 0 0,1 0 1 0 0,0 0-1 0 0,-1-1 0 0 0,1 1 1 0 0,-1-1-1 0 0,1 0 0 0 0,-1 0 1 0 0,1 0-1 0 0,-1 0 0 0 0,1 0 1 0 0,-1 0-1 0 0,0-1 1 0 0,2 0 42 0 0,1-2 201 0 0,-1 1 1 0 0,1-1 0 0 0,-1 0 0 0 0,0-1 0 0 0,0 1 0 0 0,0-1 0 0 0,0 1 0 0 0,2-6-202 0 0,3-4-41 0 0,1 1-1 0 0,7-8 42 0 0,-8 10-576 0 0,0 0 0 0 0,-1-1 0 0 0,6-9 576 0 0,-13 18-2 0 0,1 0 0 0 0,0 1 0 0 0,0-1 0 0 0,0 1 0 0 0,1-1 0 0 0,-1 1 0 0 0,1-1 2 0 0,4-4 20 0 0,-6 7 82 0 0,-1 0 5 0 0,0 0-47 0 0,0 0-147 0 0,1 2 62 0 0,-1 0-1 0 0,0 0 1 0 0,1 0-1 0 0,-1 0 1 0 0,0 0-1 0 0,0 1 1 0 0,0-1-1 0 0,0 0 26 0 0,0 2 0 0 0,0 0 0 0 0,0 1 0 0 0,0-1 0 0 0,1 0 0 0 0,0 2 0 0 0,1 14 0 0 0,-2-19 7 0 0,0 0 0 0 0,0 1-1 0 0,0-1 1 0 0,0 0 0 0 0,0 0-1 0 0,1 0 1 0 0,-1 0-1 0 0,0 0 1 0 0,1 0 0 0 0,-1 0-1 0 0,0 0 1 0 0,1-1-1 0 0,0 1 1 0 0,-1 0 0 0 0,1 0-1 0 0,-1 0 1 0 0,1 0-1 0 0,0-1 1 0 0,0 1 0 0 0,-1 0-1 0 0,1-1 1 0 0,0 1-1 0 0,0 0-6 0 0,0 0 187 0 0,-1-1 18 0 0,15 6-318 0 0,-12-6 120 0 0,-1 1-1 0 0,0-1 1 0 0,1 1 0 0 0,0-1-1 0 0,-1 0 1 0 0,1 0 0 0 0,-1 0-1 0 0,1 0 1 0 0,-1 0 0 0 0,1-1-1 0 0,-1 1 1 0 0,1-1 0 0 0,-1 0-1 0 0,1 0 1 0 0,-1 0 0 0 0,0 0-1 0 0,1 0 1 0 0,-1 0 0 0 0,0 0-1 0 0,0-1 1 0 0,0 1 0 0 0,0-1-7 0 0,8-6-482 0 0,-1 0 0 0 0,0-1 0 0 0,0 0 0 0 0,0-2 482 0 0,9-9-1317 0 0,26-30-919 0 0,-40 46 2085 0 0,0 0 0 0 0,1 0 0 0 0,0 1 0 0 0,-1 0 0 0 0,1 0 1 0 0,0 0-1 0 0,2-1 151 0 0,-6 4-78 0 0,7 4 1356 0 0,-3 6-825 0 0,0 0 0 0 0,-1 0 0 0 0,-1 1 0 0 0,0 0 0 0 0,0 0 0 0 0,0 9-453 0 0,2 15 1198 0 0,-4-23-857 0 0,1-1 0 0 0,0 1 1 0 0,0 0-1 0 0,3 3-341 0 0,-5-13 310 0 0,0-2-28 0 0,0 0-130 0 0,1-3-95 0 0,0 1-1 0 0,0 0 1 0 0,0 0 0 0 0,-1-1 0 0 0,1 1 0 0 0,-1 0 0 0 0,0-1 0 0 0,1 1-1 0 0,-1-2-56 0 0,1-4 71 0 0,1 1-26 0 0,0 1-1 0 0,1 0 1 0 0,-1 0-1 0 0,3-3-44 0 0,4-11 60 0 0,-6 15-58 0 0,-1 0 0 0 0,1 0 1 0 0,0 1-1 0 0,0-1 0 0 0,1 0-2 0 0,13-21-1 0 0,-15 22-2 0 0,-1 1-1 0 0,1-1 1 0 0,1 1-1 0 0,-1 0 1 0 0,0 0-1 0 0,1 0 1 0 0,-1 0-1 0 0,1 0 0 0 0,0 1 1 0 0,0-1-1 0 0,0 1 1 0 0,1 0-1 0 0,-1 0 1 0 0,0 0-1 0 0,1 0 1 0 0,-1 0-1 0 0,1 1 0 0 0,3-1 4 0 0,-6 1 0 0 0,0 1 0 0 0,0 0 0 0 0,0 0 0 0 0,0-1-1 0 0,1 1 1 0 0,-1 0 0 0 0,0 0 0 0 0,0 1-1 0 0,0-1 1 0 0,0 0 0 0 0,0 0 0 0 0,1 0 0 0 0,-1 1-1 0 0,0-1 1 0 0,0 1 0 0 0,0-1 0 0 0,0 1-1 0 0,0-1 1 0 0,0 1 0 0 0,0-1 0 0 0,0 1 0 0 0,0 0-1 0 0,0 0 1 0 0,0 0 0 0 0,1 1-9 0 0,-1-1 1 0 0,0 0 0 0 0,0-1 0 0 0,0 1 0 0 0,-1 0 0 0 0,1 0 0 0 0,0 0 0 0 0,-1 0 1 0 0,1 0-1 0 0,-1 0 0 0 0,1 0 0 0 0,-1 0 0 0 0,0 0 0 0 0,1 0 0 0 0,-1 0 0 0 0,0 0 0 0 0,0 0 0 0 0,1 1 8 0 0,4 12-35 0 0,-3-10 41 0 0,0-2-14 0 0,1 1 1 0 0,-2 0-1 0 0,1 0 0 0 0,0 1 0 0 0,-1-1 1 0 0,1 0-1 0 0,-1 0 0 0 0,0 1 0 0 0,0-1 8 0 0,5 12 0 0 0,-1 0 0 0 0,-6-10 0 0 0,5 1 12 0 0,-2-5-182 0 0,0 1-1 0 0,0 0 0 0 0,0 0 1 0 0,0-1-1 0 0,0 0 0 0 0,1 1 1 0 0,-1-1-1 0 0,0 0 0 0 0,1 0 1 0 0,-1 0-1 0 0,1 0 0 0 0,-1 0 1 0 0,1-1-1 0 0,-1 1 1 0 0,1-1-1 0 0,-1 0 0 0 0,1 0 1 0 0,0 0-1 0 0,0 0 171 0 0,9 0-5881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00:25.7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18 330 11976 0 0,'-5'-2'506'0'0,"11"3"188"0"0,-17-3-598 0 0,4 1-80 0 0,14 0-16 0 0,19-5 1874 0 0,-22 6-1745 0 0,-3-1-127 0 0,0 1 0 0 0,0 0 1 0 0,-1 0-1 0 0,1 0 0 0 0,0 0 0 0 0,0 0 1 0 0,0 0-1 0 0,0 0 0 0 0,0 0 1 0 0,0 0-1 0 0,0 0 0 0 0,0 1 1 0 0,0-1-1 0 0,0 0 0 0 0,0 1 1 0 0,0-1-3 0 0,0 1 3 0 0,0-1 0 0 0,1 0 0 0 0,-1 0 0 0 0,0 1 0 0 0,0-1 0 0 0,0 1 0 0 0,0-1 0 0 0,0 1 0 0 0,1-1 0 0 0,-1 1 0 0 0,0 0 0 0 0,0-1 0 0 0,0 1 0 0 0,-1 0 0 0 0,1 0 0 0 0,0 0 0 0 0,0 0 0 0 0,0 0 0 0 0,-1 0 0 0 0,1 0 0 0 0,0 0 0 0 0,-1 0 0 0 0,1 0 0 0 0,0 1-3 0 0,0 1 82 0 0,1-1 30 0 0,-1 0 0 0 0,0 0 1 0 0,0 0-1 0 0,0 1 0 0 0,0-1 1 0 0,0 0-1 0 0,-1 1 1 0 0,1-1-1 0 0,0 0 0 0 0,-1 1 1 0 0,0-1-1 0 0,0 1 0 0 0,0-1 1 0 0,0 1-1 0 0,0-1 0 0 0,0 3-112 0 0,-2 2 218 0 0,1-4-137 0 0,1-1-1 0 0,-1 0 1 0 0,1 1 0 0 0,-1-1-1 0 0,1 0 1 0 0,0 1 0 0 0,0-1-1 0 0,0 0 1 0 0,1 1-1 0 0,-1 1-80 0 0,2 0 123 0 0,-1 1 0 0 0,0-1-1 0 0,0 1 1 0 0,-1-1 0 0 0,1 1-1 0 0,-1-1 1 0 0,0 1 0 0 0,0-1-1 0 0,-1 5-122 0 0,0-5 7 0 0,1 0-1 0 0,0-1 0 0 0,0 1 0 0 0,0 0 1 0 0,0 0-1 0 0,1 1-6 0 0,0-2-61 0 0,-1 0 1 0 0,0 1 0 0 0,0-1-1 0 0,0 0 1 0 0,0 1-1 0 0,0-1 1 0 0,-1 3 60 0 0,0-4-77 0 0,1-1 0 0 0,0 1 0 0 0,0 0 0 0 0,0 0 0 0 0,0-1 0 0 0,0 1-1 0 0,0 0 1 0 0,0-1 0 0 0,1 1 0 0 0,-1 0 0 0 0,1-1 0 0 0,-1 1 0 0 0,1 0 0 0 0,-1-1 0 0 0,1 1 0 0 0,0-1 0 0 0,0 1 77 0 0,5 12-265 0 0,-6-7 249 0 0,-1-7 32 0 0,1 0-1 0 0,0 1 1 0 0,0-1-1 0 0,0 0 1 0 0,0 0-1 0 0,-1 0 1 0 0,1 0-1 0 0,0 1 1 0 0,0-1-1 0 0,0 0 1 0 0,0 0-1 0 0,0 0 1 0 0,0 1-1 0 0,0-1 1 0 0,0 0-1 0 0,-1 0 1 0 0,1 1-1 0 0,0-1 1 0 0,0 0-1 0 0,0 0 0 0 0,0 1 1 0 0,0-1-1 0 0,0 0 1 0 0,0 0-1 0 0,0 0 1 0 0,0 1-1 0 0,0-1 1 0 0,1 0-1 0 0,-1 0 1 0 0,0 1-1 0 0,0-1 1 0 0,0 0-1 0 0,0 0 1 0 0,0 0-1 0 0,0 1 1 0 0,0-1-1 0 0,0 0 1 0 0,1 0-1 0 0,-1 0 1 0 0,0 1-1 0 0,0-1 0 0 0,0 0 1 0 0,0 0-1 0 0,1 0 1 0 0,-1 0-1 0 0,0 0 1 0 0,0 0-1 0 0,0 1 1 0 0,1-1-1 0 0,-1 0 1 0 0,0 0-1 0 0,0 0 1 0 0,1 0-1 0 0,-1 0-15 0 0,0 0 178 0 0,-5 0 192 0 0,3 0 73 0 0,2-1-435 0 0,-1-1-1 0 0,1 1 1 0 0,-1 0-1 0 0,1-1 1 0 0,-1 1-1 0 0,1 0 1 0 0,-1-1-1 0 0,1 1 1 0 0,0 0-1 0 0,0-1 1 0 0,0 1-1 0 0,0-1 1 0 0,0 1-1 0 0,0 0 1 0 0,0-1-1 0 0,1 1 1 0 0,-1 0-1 0 0,0-1 1 0 0,1 1-1 0 0,-1 0 1 0 0,1-1-1 0 0,-1 1-7 0 0,0 1 0 0 0,0-1 0 0 0,1 0 0 0 0,-1 1 0 0 0,0-1 0 0 0,0 0 0 0 0,0 0 0 0 0,0 0 0 0 0,0 1 0 0 0,0-1 0 0 0,-1 0 0 0 0,1 0 0 0 0,0 1 0 0 0,0-1 0 0 0,0 0 0 0 0,-1 0 0 0 0,1 1 0 0 0,0-1 0 0 0,-1 0 0 0 0,1 1 0 0 0,-1-1 0 0 0,1 0 0 0 0,-1 1 0 0 0,1-1 0 0 0,-1 1 0 0 0,1-1 0 0 0,-1 0 0 0 0,0 1 0 0 0,1 0 0 0 0,-1-1 0 0 0,1 1 0 0 0,-1-1 0 0 0,1 1 0 0 0,-1-1 0 0 0,1 1 0 0 0,0-1 0 0 0,-1 1 0 0 0,1-1 0 0 0,0 1 0 0 0,0-1 0 0 0,-1 1 0 0 0,1-1 0 0 0,0 0 0 0 0,0 1 0 0 0,0-1 0 0 0,0 0 0 0 0,-1 1 0 0 0,1-1 0 0 0,0 1 0 0 0,0-1 0 0 0,0 0 0 0 0,0 1 0 0 0,1-1 0 0 0,-1 0 0 0 0,0 1 0 0 0,0-1 0 0 0,0 1 0 0 0,1-1 0 0 0,6-10 0 0 0,-6 9 0 0 0,0 1 0 0 0,0-1 0 0 0,0 0 0 0 0,0 0 0 0 0,0 1 0 0 0,0-1 0 0 0,0 0 0 0 0,0 0 0 0 0,-1 0 0 0 0,1 0 0 0 0,-1 0 0 0 0,1 0 0 0 0,-1 0 0 0 0,0 0 0 0 0,0 0 0 0 0,1-1 0 0 0,-1 0 0 0 0,1-1 0 0 0,0 1 0 0 0,0 0 0 0 0,0 0 0 0 0,0 0 0 0 0,0 0 0 0 0,1 1 0 0 0,-1-1 0 0 0,1 0 0 0 0,0 1 0 0 0,0-1 0 0 0,0 1 0 0 0,0-1 0 0 0,1 0 0 0 0,0-1 0 0 0,0 1 0 0 0,0-1 0 0 0,0 0 0 0 0,-1 0 0 0 0,1 0 0 0 0,0-3 0 0 0,-2 6 0 0 0,-1-1 0 0 0,1 0 0 0 0,-1 1 0 0 0,1-1 0 0 0,0 0 0 0 0,0 1 0 0 0,0-1 0 0 0,0 1 0 0 0,0-1 0 0 0,0 1 0 0 0,0 0 0 0 0,0-1 0 0 0,1 1 0 0 0,-1 0 0 0 0,0 0 0 0 0,1 0 0 0 0,-1 0 0 0 0,1 0 0 0 0,-1 0 0 0 0,1 0 0 0 0,0 1 0 0 0,-1-1 0 0 0,1 0 0 0 0,1 1 0 0 0,7-5 0 0 0,-10 4 0 0 0,1 1 0 0 0,-1 0 0 0 0,0-1 0 0 0,0 1 0 0 0,0 0 0 0 0,0-1 0 0 0,0 1 0 0 0,0 0 0 0 0,1-1 0 0 0,-1 1 0 0 0,0-1 0 0 0,0 1 0 0 0,0 0 0 0 0,0-1 0 0 0,0 1 0 0 0,0 0 0 0 0,0-1 0 0 0,-1 1 0 0 0,1 0 0 0 0,0-1 0 0 0,0 1 0 0 0,0-1 0 0 0,0 1 0 0 0,0 0 0 0 0,0-1 0 0 0,0 1 0 0 0,0 0 0 0 0,0 0 0 0 0,0-1 0 0 0,0 1 0 0 0,0 0 0 0 0,1 0 0 0 0,-1-1 0 0 0,0 1 0 0 0,0 0 0 0 0,0 0 0 0 0,0-1 0 0 0,0 1 0 0 0,1 0 0 0 0,-1 0 0 0 0,0 0 0 0 0,0-1 0 0 0,1 1 0 0 0,-1 0 0 0 0,0 0 0 0 0,0 0 0 0 0,0 0 0 0 0,1 0 0 0 0,-1-1 0 0 0,0 1 0 0 0,0 0 0 0 0,1 0 0 0 0,-1 0 0 0 0,0 0 0 0 0,1 0 0 0 0,-1 0 0 0 0,0 0 0 0 0,0 0 0 0 0,1 0 0 0 0,-1 0 0 0 0,0 0 0 0 0,1 0 0 0 0,-1 0 0 0 0,0 0 0 0 0,0 0 0 0 0,1 0 0 0 0,-1 0 0 0 0,0 1 0 0 0,0-1 0 0 0,1 0 0 0 0,0 0 0 0 0,14 2 0 0 0,-11 3 0 0 0,-3-3 0 0 0,1 0 0 0 0,-1 0 0 0 0,1 0 0 0 0,-1 0 0 0 0,0 0 0 0 0,0 0 0 0 0,1 0 0 0 0,-1 1 0 0 0,-1-1 0 0 0,1 0 0 0 0,0 0 0 0 0,-1 1 0 0 0,1-1 0 0 0,-1 1 0 0 0,1-1 0 0 0,-1 0 0 0 0,0 1 0 0 0,0-1 0 0 0,0 1 0 0 0,-1 1 0 0 0,1-1 0 0 0,1-1 0 0 0,-1 0 0 0 0,1 0 0 0 0,0 1 0 0 0,-1-1 0 0 0,1 0 0 0 0,0 0 0 0 0,0 0 0 0 0,0 0 0 0 0,1 0 0 0 0,-1 0 0 0 0,1 1 0 0 0,0 0 0 0 0,0 0 0 0 0,0 0 0 0 0,0 0 0 0 0,-1 0 0 0 0,1 0 0 0 0,-1 1 0 0 0,2 10 0 0 0,-2-11 0 0 0,-1 0 0 0 0,1-1 0 0 0,-1 1 0 0 0,1-1 0 0 0,0 1 0 0 0,0-1 0 0 0,0 1 0 0 0,0-1 0 0 0,0 0 0 0 0,1 1 0 0 0,0 0 0 0 0,5 4 0 0 0,-5-6 0 0 0,-1 1 0 0 0,1-1 0 0 0,-1 0 0 0 0,0 0 0 0 0,0 1 0 0 0,1-1 0 0 0,-1 0 0 0 0,0 1 0 0 0,0-1 0 0 0,-1 1 0 0 0,1 0 0 0 0,0-1 0 0 0,0 1 0 0 0,-1 0 0 0 0,1-1 0 0 0,-2 4 0 0 0,1-5 0 0 0,0 0 0 0 0,0 1 0 0 0,0-1 0 0 0,0 1 0 0 0,0-1 0 0 0,0 1 0 0 0,0-1 0 0 0,0 1 0 0 0,0-1 0 0 0,0 1 0 0 0,0-1 0 0 0,0 1 0 0 0,0-1 0 0 0,0 0 0 0 0,0 1 0 0 0,0-1 0 0 0,0 1 0 0 0,1-1 0 0 0,-1 1 0 0 0,0-1 0 0 0,0 0 0 0 0,1 1 0 0 0,-1-1 0 0 0,0 0 0 0 0,1 1 0 0 0,-1-1 0 0 0,0 0 0 0 0,1 1 0 0 0,8 5 0 0 0,-9-6 0 0 0,0 0 0 0 0,0 1 0 0 0,0-1 0 0 0,0 0 0 0 0,0 0 0 0 0,0 0 0 0 0,-1 0 0 0 0,1 1 0 0 0,0-1 0 0 0,0 0 0 0 0,0 0 0 0 0,0 0 0 0 0,0 0 0 0 0,0 1 0 0 0,0-1 0 0 0,-1 0 0 0 0,1 0 0 0 0,0 0 0 0 0,0 0 0 0 0,0 0 0 0 0,0 0 0 0 0,0 0 0 0 0,-1 1 0 0 0,1-1 0 0 0,0 0 0 0 0,0 0 0 0 0,0 0 0 0 0,-1 0 0 0 0,1 0 0 0 0,0 0 0 0 0,0 0 0 0 0,-4 0 0 0 0,3 0 0 0 0,1 0 0 0 0,0 0 0 0 0,-1 0 0 0 0,1 0 0 0 0,0 0 0 0 0,0-1 0 0 0,-1 1 0 0 0,1 0 0 0 0,0 0 0 0 0,0 0 0 0 0,-1-1 0 0 0,1 1 0 0 0,0 0 0 0 0,0 0 0 0 0,0 0-1 0 0,-1-1 1 0 0,1 1 0 0 0,0 0 0 0 0,0-1 0 0 0,0 1 0 0 0,0 0 0 0 0,0 0 0 0 0,0-1 0 0 0,-1 1 0 0 0,1 0 0 0 0,0-1 0 0 0,0 1 0 0 0,0 0 0 0 0,0-1 0 0 0,0 1 0 0 0,0 0 0 0 0,-2-6 73 0 0,1 5-14 0 0,-1 0-1 0 0,1 0 0 0 0,0 0 1 0 0,0 0-1 0 0,0 0 1 0 0,0 0-1 0 0,0-1 0 0 0,0 1 1 0 0,1 0-1 0 0,-1 0 0 0 0,0-1-58 0 0,1 1 37 0 0,0 0-1 0 0,0 0 0 0 0,0 0 1 0 0,0 1-1 0 0,0-1 0 0 0,0 0 0 0 0,1 0 1 0 0,-1 0-1 0 0,0 1 0 0 0,0-1 1 0 0,1 0-1 0 0,-1 0 0 0 0,1 1 1 0 0,-1-1-1 0 0,0 0 0 0 0,1 1 0 0 0,0-1 1 0 0,-1 0-1 0 0,1 1 0 0 0,0-1-36 0 0,-1 0 18 0 0,0 1 0 0 0,1-1 0 0 0,-1 1 0 0 0,0-1 0 0 0,1 1 0 0 0,-1-1 0 0 0,0 1 0 0 0,1-1 0 0 0,-1 0 0 0 0,0 1 0 0 0,0-1 0 0 0,0 1 0 0 0,0-1-1 0 0,0 0 1 0 0,0 1 0 0 0,0-1 0 0 0,0 0 0 0 0,0 1 0 0 0,0-1 0 0 0,0 1 0 0 0,0-1 0 0 0,0 0 0 0 0,0 1 0 0 0,0-1 0 0 0,-1 1 0 0 0,1-1 0 0 0,0 0 0 0 0,0 1 0 0 0,-1-1-1 0 0,1 1 1 0 0,-1-1 0 0 0,1 0-18 0 0,-1 1 2 0 0,1-1 1 0 0,-1 0-1 0 0,1 0 0 0 0,-1 0 0 0 0,1 0 0 0 0,0 0 0 0 0,-1 1 0 0 0,1-1 0 0 0,0 0 1 0 0,0 0-1 0 0,0 0 0 0 0,0 0 0 0 0,0 0 0 0 0,0 0 0 0 0,0 0 0 0 0,0-1-2 0 0,11-25 0 0 0,-2 6 0 0 0,-7 16-4 0 0,-2 3 1 0 0,1 0 0 0 0,-1 0 0 0 0,1 0 0 0 0,0 0 0 0 0,0 0 1 0 0,0 0-1 0 0,0 0 0 0 0,0 0 0 0 0,0 1 0 0 0,0-1 1 0 0,1 0-1 0 0,-1 1 0 0 0,1-1 0 0 0,-1 1 0 0 0,1-1 0 0 0,-1 1 1 0 0,1 0-1 0 0,0-1 0 0 0,0 1 0 0 0,0 0 0 0 0,0 0 3 0 0,4-1-81 0 0,-4 1 20 0 0,0 1 0 0 0,0-1 0 0 0,0 0 0 0 0,0 1 0 0 0,0-1 1 0 0,0 0-1 0 0,0-1 0 0 0,0 1 0 0 0,0 0 0 0 0,-1 0 0 0 0,1-1 0 0 0,1 0 61 0 0,-5-2-274 0 0,1 1-55 0 0,7-1-18 0 0,-2 3 333 0 0,0 0 0 0 0,1 0 0 0 0,-1 1 1 0 0,1 0-1 0 0,-1 0 0 0 0,1 0 0 0 0,-1 0 1 0 0,0 1-1 0 0,1-1 0 0 0,-1 1 0 0 0,1 0 0 0 0,1 1 14 0 0,-6-2 0 0 0,0 0 0 0 0,1 1 0 0 0,-1-1 0 0 0,0 0 0 0 0,1 0 0 0 0,-1 1 0 0 0,0-1 0 0 0,1 0 0 0 0,-1 1 0 0 0,0-1 0 0 0,1 0 0 0 0,-1 1 0 0 0,0-1 0 0 0,0 0 0 0 0,1 1 0 0 0,-1-1 0 0 0,0 1 0 0 0,0-1 0 0 0,0 0 0 0 0,0 1 0 0 0,0-1 0 0 0,0 1 0 0 0,0-1 0 0 0,0 1 0 0 0,1-1 0 0 0,-1 0 0 0 0,-1 1 0 0 0,1-1 0 0 0,0 1 0 0 0,0-1 0 0 0,0 1 0 0 0,0-1 0 0 0,0 1 0 0 0,0-1 0 0 0,0 1 0 0 0,-1-1 0 0 0,1 1 0 0 0,0 0 0 0 0,0-1 0 0 0,0 1 0 0 0,0 0 0 0 0,0-1 0 0 0,1 1 0 0 0,-1 0 0 0 0,0-1 0 0 0,0 1 0 0 0,0 0 0 0 0,0-1 0 0 0,1 1 0 0 0,-1 0 0 0 0,0-1 0 0 0,1 1 0 0 0,-1-1 0 0 0,0 1 0 0 0,1-1 0 0 0,-1 1 0 0 0,1 0 0 0 0,7 5 0 0 0,-7-5 0 0 0,0-1 0 0 0,0 1 0 0 0,0-1 0 0 0,-1 1 0 0 0,1 0 0 0 0,0 0 0 0 0,0-1 0 0 0,0 1 0 0 0,-1 0 0 0 0,1 0 0 0 0,0 0 0 0 0,-1 0 0 0 0,1 0 0 0 0,-1 0 0 0 0,1 0 0 0 0,-1 0 0 0 0,0 0 0 0 0,1 0 0 0 0,-1 0 0 0 0,0 0 0 0 0,0 0 0 0 0,1 0 0 0 0,-1 0 0 0 0,0 0 0 0 0,0 1 0 0 0,0 0 0 0 0,0-2 0 0 0,0 1 0 0 0,0 0 0 0 0,0 0 0 0 0,0 0 0 0 0,0 0 0 0 0,1 0 0 0 0,-1-1 0 0 0,0 1 0 0 0,1 0 0 0 0,-1 0 0 0 0,0-1 0 0 0,1 1 0 0 0,-1 0 0 0 0,1 0 0 0 0,0-1 0 0 0,-1 1 0 0 0,1-1 0 0 0,-1 1 0 0 0,1 0 0 0 0,0-1 0 0 0,-1 1 0 0 0,2-1 0 0 0,20 14 0 0 0,-10-7 0 0 0,0 4 0 0 0,-10-9 0 0 0,-1-1 0 0 0,1 1 0 0 0,0 0 0 0 0,0-1 0 0 0,0 1 0 0 0,0-1 0 0 0,0 0 0 0 0,1 1 0 0 0,2 0 0 0 0,0 0 0 0 0,17 3 0 0 0,-14-4-216 0 0,-5 0-129 0 0,0 0 1 0 0,0 0-1 0 0,0 0 0 0 0,1-1 1 0 0,-1 1-1 0 0,0-1 0 0 0,0 0 1 0 0,1 0-1 0 0,-1 0 1 0 0,0-1-1 0 0,0 1 0 0 0,1-1 1 0 0,-1 0-1 0 0,1 0 345 0 0,5-4-5454 0 0</inkml:trace>
  <inkml:trace contextRef="#ctx0" brushRef="#br0" timeOffset="315.067">757 314 10136 0 0,'0'0'464'0'0,"2"0"-10"0"0,5 2-294 0 0,-7-1 56 0 0,-1-1 1 0 0,1 1-1 0 0,-1 0 0 0 0,1 0 0 0 0,-1 0 0 0 0,1-1 0 0 0,-1 1 0 0 0,0 0 0 0 0,1 0 0 0 0,-1-1 0 0 0,0 1 1 0 0,1-1-1 0 0,-2 1-216 0 0,0 1 57 0 0,0 1 171 0 0,-1 0 0 0 0,1 0 0 0 0,0 0 0 0 0,0 1 0 0 0,0-1 0 0 0,0 1 0 0 0,0-1 0 0 0,1 1 0 0 0,-1 1-228 0 0,1 0 178 0 0,-1 0 1 0 0,0-1-1 0 0,0 1 1 0 0,-1-1-1 0 0,1 0 0 0 0,-1 0-178 0 0,-3 3 98 0 0,5-5-92 0 0,-1 0-1 0 0,0 0 1 0 0,1 0 0 0 0,-1 0 0 0 0,1 0-1 0 0,0 0 1 0 0,-1 1 0 0 0,1-1 0 0 0,0 0-1 0 0,1 1 1 0 0,-1-1 0 0 0,0 1-1 0 0,1 0-5 0 0,-1-2 0 0 0,1 0 0 0 0,-1 1 0 0 0,1-1 0 0 0,-1 0 0 0 0,1 0 0 0 0,-1 1 0 0 0,0-1 0 0 0,0 0 0 0 0,0 0 0 0 0,0 0 0 0 0,0 0 0 0 0,1 0 0 0 0,-1-1 0 0 0,0 1 0 0 0,1-1 0 0 0,-1 1 0 0 0,1 0 0 0 0,-1 0 0 0 0,1-1 0 0 0,-1 1 0 0 0,1 0 0 0 0,-1 0 0 0 0,1 0 0 0 0,0-1 0 0 0,-1 1 0 0 0,1 0 0 0 0,0 0 0 0 0,0 0 0 0 0,0 0 0 0 0,0 0 0 0 0,0 0 0 0 0,0-1 0 0 0,0 1 0 0 0,0 1 0 0 0,5 9 0 0 0,3 6 0 0 0,-7-15 0 0 0,0-1 0 0 0,0 0 0 0 0,-1 1 0 0 0,1-1 0 0 0,0 0 0 0 0,0 1 0 0 0,1-1 0 0 0,-1 0 0 0 0,0 0 0 0 0,0 0 0 0 0,0 0 0 0 0,1 0 0 0 0,-1 0 0 0 0,0 0 0 0 0,1 0 0 0 0,-1-1 0 0 0,1 1 0 0 0,-1-1 0 0 0,1 1 0 0 0,-1-1 0 0 0,1 1 0 0 0,0-1 0 0 0,-1 0 0 0 0,2 0 0 0 0,6 3 0 0 0,11 3 0 0 0,-14-5 0 0 0,0-2 0 0 0,22 0 0 0 0,-7-2 0 0 0,-4-1 39 0 0,-14 4-16 0 0,1-1 1 0 0,0 1 0 0 0,0-1 0 0 0,-1 0 0 0 0,1 0-1 0 0,0-1 1 0 0,-1 1 0 0 0,1-1 0 0 0,-1 0 0 0 0,0 0-1 0 0,0 0 1 0 0,1 0 0 0 0,-1 0 0 0 0,0-1 0 0 0,-1 0-1 0 0,1 1 1 0 0,1-2-24 0 0,4-4 471 0 0,-6 7-424 0 0,-1 0 1 0 0,0 0-1 0 0,0 0 1 0 0,0 0-1 0 0,0 1 1 0 0,0-1-1 0 0,0-1 0 0 0,0 1 1 0 0,0 0-1 0 0,0 0 1 0 0,-1 0-1 0 0,1 0 1 0 0,0 0-1 0 0,-1-1 0 0 0,1 1 1 0 0,-1 0-1 0 0,1-1 1 0 0,-1 1-1 0 0,0-1-47 0 0,-2-10-132 0 0,2 11 64 0 0,-1-1 0 0 0,1 0 0 0 0,0 0 0 0 0,-1 1 0 0 0,1-1 0 0 0,0 0 0 0 0,0 0 0 0 0,0 1 0 0 0,0-1 0 0 0,1 0 0 0 0,-1 0 0 0 0,0 1 0 0 0,1-1 0 0 0,-1 0 0 0 0,2-1 68 0 0,-2 1 16 0 0,1 1 0 0 0,-1-1 0 0 0,1 0 0 0 0,-1 0 0 0 0,0 0 0 0 0,1 0 0 0 0,-1 1 0 0 0,0-1 0 0 0,0 0 0 0 0,0 0 0 0 0,-1 0 0 0 0,1 0 0 0 0,0 0 0 0 0,-1 1 0 0 0,1-1 0 0 0,-1 0 0 0 0,0 0-16 0 0,-1-7 507 0 0,3 0 33 0 0,-1 9-539 0 0,0 0 1 0 0,0 0-1 0 0,0-1 0 0 0,0 1 1 0 0,0 0-1 0 0,0-1 0 0 0,0 1 1 0 0,0 0-1 0 0,1 0 0 0 0,-1-1 1 0 0,0 1-1 0 0,0 0 0 0 0,0-1 1 0 0,-1 1-1 0 0,1 0 0 0 0,0-1 1 0 0,0 1-1 0 0,0 0 0 0 0,0 0 1 0 0,0-1-1 0 0,0 1 0 0 0,0 0 1 0 0,0-1-1 0 0,0 1 0 0 0,-1 0 1 0 0,1 0-1 0 0,0 0 0 0 0,0-1 1 0 0,0 1-1 0 0,-1 0 0 0 0,1 0 1 0 0,0-1-1 0 0,0 1 0 0 0,-1 0 0 0 0,1 0 1 0 0,0 0-1 0 0,0 0 0 0 0,-1 0 1 0 0,1-1-1 0 0,0 1 0 0 0,0 0 1 0 0,-1 0-1 0 0,1 0 0 0 0,0 0 1 0 0,-1 0-1 0 0,1 0 0 0 0,0 0 1 0 0,-1 0-1 0 0,1 0 0 0 0,0 0-1 0 0,-11-2-211 0 0,1 1 0 0 0,0 0-1 0 0,-1 0 1 0 0,1 1-1 0 0,-1 1 1 0 0,-1 0 211 0 0,-13 2-362 0 0,0 0 0 0 0,-3 3 362 0 0,28-6 1 0 0,-1 0-1 0 0,0 1 0 0 0,1-1 0 0 0,-1 0 1 0 0,0 1-1 0 0,1-1 0 0 0,-1 0 1 0 0,0 1-1 0 0,1-1 0 0 0,-1 1 0 0 0,1-1 1 0 0,-1 1-1 0 0,1-1 0 0 0,-1 1 0 0 0,1-1 1 0 0,0 1-1 0 0,-1-1 0 0 0,1 1 0 0 0,0 0 1 0 0,-1-1-1 0 0,1 1 0 0 0,0 0-6 0 0,-1 0 1 0 0,1-1-1 0 0,-1 1 1 0 0,1 0-1 0 0,-1 0 1 0 0,1-1-1 0 0,-1 1 1 0 0,1 0-1 0 0,-1-1 1 0 0,0 1-1 0 0,1-1 1 0 0,-1 1-1 0 0,0-1 0 0 0,0 1 6 0 0,-7 4-601 0 0,12-1-623 0 0,-1-2 692 0 0,-1-1-4926 0 0</inkml:trace>
  <inkml:trace contextRef="#ctx0" brushRef="#br0" timeOffset="1012.847">1269 306 13824 0 0,'-1'-1'95'0'0,"-1"0"1"0"0,1 1-1 0 0,-1-1 1 0 0,1 1-1 0 0,-1 0 1 0 0,0-1-1 0 0,1 1 1 0 0,-1 0 0 0 0,1 0-1 0 0,-1 0 1 0 0,1 0-1 0 0,-1 0 1 0 0,0 1-1 0 0,1-1 1 0 0,-1 0-1 0 0,-1 1-95 0 0,1 0-1 0 0,-1-1-1 0 0,0 1 0 0 0,1 0 1 0 0,-1 0-1 0 0,1 0 0 0 0,-1 0 1 0 0,1 0-1 0 0,0 1 0 0 0,-1-1 1 0 0,0 1 1 0 0,-8 11 0 0 0,-10 9 0 0 0,-43 38 0 0 0,35-32 0 0 0,24-22 0 0 0,-1 0 0 0 0,0 0 0 0 0,-1-1 0 0 0,1 0 0 0 0,-1 0 0 0 0,-1 0 0 0 0,2-1 0 0 0,4-4 0 0 0,0 1 0 0 0,1 0 0 0 0,-1 0 0 0 0,1 0 0 0 0,-1 0 0 0 0,1 0 0 0 0,-1 0 0 0 0,1 0 0 0 0,0 0 0 0 0,-1 0 0 0 0,1 1 0 0 0,0-1 0 0 0,0 0 0 0 0,0 1 0 0 0,0-1 0 0 0,0 1 0 0 0,0-1 0 0 0,1 1 0 0 0,-1 0 0 0 0,0-1 0 0 0,1 1 0 0 0,-1 0 0 0 0,1 0 0 0 0,-1-1 0 0 0,1 0 0 0 0,0 1 0 0 0,-1-1 0 0 0,0 0 0 0 0,1 1 0 0 0,-1-1 0 0 0,0 0 0 0 0,0 0 0 0 0,0 0 0 0 0,0 1 0 0 0,1-2 0 0 0,-1 1 0 0 0,1-1 0 0 0,-1 0 0 0 0,1 1 0 0 0,0-1 0 0 0,-1 1 0 0 0,1-1 0 0 0,0 1 0 0 0,0-1 0 0 0,-1 1 0 0 0,1 0 0 0 0,0-1 0 0 0,0 1 0 0 0,0-1 0 0 0,-1 1 0 0 0,1 0 0 0 0,0-1 0 0 0,0 1 0 0 0,0-1 0 0 0,0 1 0 0 0,0 0 0 0 0,0-1 0 0 0,0 1 0 0 0,0-1 0 0 0,1 1 0 0 0,-1 0 0 0 0,0-1 0 0 0,0 1 0 0 0,0-1 0 0 0,1 1 0 0 0,-1-1 0 0 0,0 1 0 0 0,1-1 0 0 0,-1 1 0 0 0,0-1 0 0 0,1 1 0 0 0,-1-1 0 0 0,1 1 0 0 0,-1-1 0 0 0,0 0 0 0 0,1 1 0 0 0,-1-1 0 0 0,1 1 0 0 0,1 0 0 0 0,-1 0 0 0 0,1 1 0 0 0,0-1 0 0 0,0 0 0 0 0,0 0 0 0 0,0 1 0 0 0,0-2 0 0 0,0 1 0 0 0,0 0 0 0 0,0 0 0 0 0,0-1 0 0 0,1 1 0 0 0,-1-1 0 0 0,0 1 0 0 0,0-1 0 0 0,0 0 0 0 0,3 0 0 0 0,5-1 0 0 0,1 0 0 0 0,-1 0 0 0 0,5-2 0 0 0,-3 1 0 0 0,-4 0-1 0 0,0 0 0 0 0,0-1 0 0 0,0 0 0 0 0,0 0 1 0 0,-1-1-1 0 0,1 0 0 0 0,-1-1 0 0 0,2-1 1 0 0,4-3 20 0 0,-1-1-1 0 0,0 0 0 0 0,0 0 0 0 0,0-3-19 0 0,-2 1 333 0 0,0 0 0 0 0,-1-1 0 0 0,0-1 1 0 0,-1 1-1 0 0,1-5-333 0 0,12-26 338 0 0,-2-3-338 0 0,-4 10-180 0 0,-9 23 42 0 0,-2-1 0 0 0,0-1 0 0 0,0 1 0 0 0,-1-4 138 0 0,2-5-124 0 0,-4 14 25 0 0,1 0 0 0 0,-2 0 0 0 0,1 0 0 0 0,-1 0 0 0 0,-1 0 0 0 0,0 0 0 0 0,0 0 99 0 0,0 4 135 0 0,0-1 0 0 0,-1 0 0 0 0,0 1 0 0 0,0-1 0 0 0,-1 1 0 0 0,0 0 0 0 0,0 0-1 0 0,0 0 1 0 0,0 0 0 0 0,-4-3-135 0 0,7 9 4 0 0,0-1-1 0 0,0 1 1 0 0,-1 0-1 0 0,1-1 0 0 0,0 1 1 0 0,0 0-1 0 0,-1-1 1 0 0,1 1-1 0 0,0 0 1 0 0,0 0-1 0 0,-1-1 1 0 0,1 1-1 0 0,0 0 1 0 0,-1 0-1 0 0,1 0 1 0 0,0-1-1 0 0,-1 1 1 0 0,1 0-1 0 0,0 0 0 0 0,-1 0 1 0 0,1 0-1 0 0,-1 0 1 0 0,1 0-1 0 0,0 0 1 0 0,-1 0-1 0 0,1 0 1 0 0,0 0-1 0 0,-1 0 1 0 0,1 0-1 0 0,-1 0 1 0 0,1 0-1 0 0,0 0 1 0 0,-1 0-1 0 0,1 0 0 0 0,0 0 1 0 0,-1 1-1 0 0,1-1 1 0 0,0 0-1 0 0,-1 0 1 0 0,1 0-1 0 0,0 1 1 0 0,-1-1-1 0 0,1 0 1 0 0,0 0-1 0 0,0 1-3 0 0,0-1 9 0 0,-3 1-9 0 0,1 1 0 0 0,0-1 0 0 0,0 1 0 0 0,0 0 0 0 0,1 0 0 0 0,-1 0 0 0 0,0 0 0 0 0,1 0 0 0 0,-1 0 0 0 0,1 0 0 0 0,0 1 0 0 0,-1-1 0 0 0,1 0 0 0 0,0 1 0 0 0,0-1 0 0 0,1 1 0 0 0,-1-1 0 0 0,1 1 0 0 0,-1-1 0 0 0,1 1 0 0 0,0 1 0 0 0,-2 8 0 0 0,2 1 0 0 0,-1 0 0 0 0,2 11 0 0 0,0 1 0 0 0,-2-17 0 0 0,1 0 0 0 0,1 0 0 0 0,0 0 0 0 0,1 5 0 0 0,3 25 0 0 0,-4-31 0 0 0,-1-1 0 0 0,1 1 0 0 0,0 0 0 0 0,1-1 0 0 0,0 1 0 0 0,0-1 0 0 0,0 0 0 0 0,1 2 0 0 0,0-4 0 0 0,5 13 0 0 0,1-1 0 0 0,6 6 0 0 0,-13-18 0 0 0,1 0 0 0 0,0 0 0 0 0,1-1 0 0 0,-1 1 0 0 0,0-1 0 0 0,1 0 0 0 0,0 0 0 0 0,0 0 0 0 0,0 0 0 0 0,0-1 0 0 0,0 0 0 0 0,1 1 0 0 0,0-1 113 0 0,0 0 0 0 0,0 0 0 0 0,0-1 0 0 0,0 1 0 0 0,0-1 0 0 0,1 0 0 0 0,-1-1 0 0 0,0 1-1 0 0,0-1 1 0 0,1 0 0 0 0,-1 0 0 0 0,0-1 0 0 0,0 0 0 0 0,1 0 0 0 0,-1 0 0 0 0,0 0 0 0 0,0-1-1 0 0,1 0-112 0 0,4-2 3 0 0,0-1-1 0 0,-1-1 1 0 0,0 1-1 0 0,1-1 1 0 0,-2-1-1 0 0,1 1 1 0 0,3-6-3 0 0,-8 9 0 0 0,-1-1 0 0 0,0 0 0 0 0,0 0-1 0 0,0 0 1 0 0,0 0 0 0 0,-1-1 0 0 0,1 1 0 0 0,-1-1 0 0 0,0 1 0 0 0,0-1 0 0 0,-1 0 0 0 0,0 0 0 0 0,0 0 0 0 0,0 0 0 0 0,0 0 0 0 0,-1 0-1 0 0,1-1 1 0 0,-1 4 0 0 0,0 1 0 0 0,0 0 0 0 0,0 0 0 0 0,0 0 0 0 0,0 0 0 0 0,-1 0 0 0 0,1 0 0 0 0,0 0 0 0 0,0-1 0 0 0,-1 1 0 0 0,1 0 0 0 0,-1 0 0 0 0,1 0 0 0 0,-1 0 0 0 0,1 0 0 0 0,-1 0 0 0 0,1 1 0 0 0,-1-1 0 0 0,0 0 0 0 0,0 0 0 0 0,1 0 0 0 0,-1 0 0 0 0,0 1 0 0 0,0-1 0 0 0,0 0 0 0 0,0 1 0 0 0,0-1 0 0 0,0 1 0 0 0,0-1 0 0 0,0 1 0 0 0,0 0 0 0 0,0-1 0 0 0,0 1 0 0 0,0 0 0 0 0,-1 0 0 0 0,1-1 0 0 0,0 1 0 0 0,0 0 0 0 0,0 0 0 0 0,0 0 0 0 0,0 1 0 0 0,0-1 0 0 0,-1 0 0 0 0,1 0 0 0 0,0 1 0 0 0,0-1 0 0 0,0 0 0 0 0,0 1 0 0 0,0-1 0 0 0,0 1 0 0 0,0-1 0 0 0,0 1 0 0 0,0 0 0 0 0,0-1 0 0 0,1 1 0 0 0,-1 0 0 0 0,-2 1 0 0 0,0 0 0 0 0,0 0 0 0 0,0 0 0 0 0,1 0 0 0 0,-1 1 0 0 0,1-1 0 0 0,0 1 0 0 0,0 0 0 0 0,0 0 0 0 0,0-1 0 0 0,0 1 0 0 0,0 0 0 0 0,1 1 0 0 0,-1-1 0 0 0,1 0 0 0 0,0 0 0 0 0,0 1 0 0 0,0-1 0 0 0,1 0 0 0 0,-1 1 0 0 0,1-1 0 0 0,0 1 0 0 0,0-1 0 0 0,0 1 0 0 0,0-1 0 0 0,1 0 0 0 0,-1 1 0 0 0,1-1 0 0 0,0 1 0 0 0,0 0 0 0 0,2 3 0 0 0,-1-1 0 0 0,1 0 0 0 0,0-1 0 0 0,0 1 0 0 0,1 0 0 0 0,0-1 0 0 0,0 0 0 0 0,0 0 0 0 0,1 0 0 0 0,-1 0 0 0 0,1-1 0 0 0,0 0 0 0 0,1 0 0 0 0,-1 0 0 0 0,1 0 0 0 0,-1-1 0 0 0,1 0 0 0 0,4 1 0 0 0,2 1-178 0 0,-1-1-1 0 0,1-1 0 0 0,0 0 0 0 0,0 0 0 0 0,1-1 0 0 0,-1-1 0 0 0,3 0 179 0 0,6-1-1428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00:43.5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23 159 8376 0 0,'1'-7'140'0'0,"0"0"0"0"0,0-1 0 0 0,-1 1 0 0 0,0 0 0 0 0,0 0 0 0 0,-1-1 0 0 0,-1-5-140 0 0,2 11 30 0 0,0-1 0 0 0,0 0 0 0 0,0 1 0 0 0,1-1 0 0 0,-1 1 0 0 0,0-1 1 0 0,1 1-1 0 0,0-1 0 0 0,0 1 0 0 0,0-1-30 0 0,3-14 424 0 0,-3 5-50 0 0,-2 9-142 0 0,1 0-1 0 0,1 1 0 0 0,-1-1 1 0 0,0 0-1 0 0,1 0 0 0 0,-1 0 0 0 0,1 0 1 0 0,0 0-1 0 0,0 1 0 0 0,0-1 1 0 0,1-2-232 0 0,-1 4 488 0 0,-1 1 0 0 0,0 0-28 0 0,0 0-119 0 0,0 0-56 0 0,0 0-11 0 0,0 0-32 0 0,0 0-122 0 0,0 0-50 0 0,-1 36 564 0 0,-4 13-634 0 0,2-20 288 0 0,1 0 0 0 0,2 22-288 0 0,5 14 64 0 0,8 37-64 0 0,-7-63 75 0 0,-2 7-75 0 0,-2-13 53 0 0,0-9 159 0 0,-3 19-212 0 0,1-13 161 0 0,-10-13-234 0 0,9-17 90 0 0,-1 1 0 0 0,1-1 0 0 0,-1 0 0 0 0,1 1 0 0 0,0-1 0 0 0,-1 0 0 0 0,1 0 0 0 0,-1 0 0 0 0,1 0 0 0 0,-1 0 0 0 0,1 0 0 0 0,-1 0 0 0 0,1-1 0 0 0,0 1 0 0 0,-1-1 0 0 0,1 1 0 0 0,-1-1 0 0 0,1 1 0 0 0,0-1 0 0 0,0 1 0 0 0,-1-1 0 0 0,1 0 0 0 0,0 0 0 0 0,0 0 0 0 0,0 0 0 0 0,0 0 0 0 0,0 0 0 0 0,0 0 0 0 0,0 0 0 0 0,0 0 0 0 0,0-1 0 0 0,0 1 0 0 0,1 0 0 0 0,-1 0 0 0 0,0-1-17 0 0,-1-7 196 0 0,1 7-188 0 0,0-1 1 0 0,0 1-1 0 0,1-1 0 0 0,-1 1 0 0 0,1-1 0 0 0,0 1 0 0 0,0-1 1 0 0,0 0-1 0 0,0 1 0 0 0,0-1 0 0 0,0 1 0 0 0,1-1 0 0 0,-1 0-8 0 0,3-6-3 0 0,0 0 0 0 0,1 1 0 0 0,0-1 0 0 0,1 1-1 0 0,0-1 1 0 0,0 2 0 0 0,1-1 0 0 0,-1 0 0 0 0,4-1 3 0 0,-5 4-13 0 0,1 1 0 0 0,0-1 0 0 0,0 1 0 0 0,0 1 0 0 0,0-1 0 0 0,1 1 0 0 0,0 0 0 0 0,-1 0 0 0 0,1 0 0 0 0,0 1 0 0 0,0 0 0 0 0,1 0 0 0 0,-1 1 0 0 0,2-1 13 0 0,7 0-8 0 0,-6 0-19 0 0,1 0-1 0 0,0 1 0 0 0,0 0 0 0 0,0 1 0 0 0,2 0 28 0 0,-8 1-2 0 0,-1 0 0 0 0,0 0 1 0 0,1 0-1 0 0,-1 1 0 0 0,0-1 0 0 0,2 2 2 0 0,11 4 0 0 0,-12-5 0 0 0,1 0 0 0 0,-1 0 0 0 0,0 0 0 0 0,0 0 0 0 0,0 1 0 0 0,0 0 0 0 0,0 0 0 0 0,-1 0 0 0 0,1 0 0 0 0,-1 0 0 0 0,0 1 0 0 0,1 1 0 0 0,0-1 0 0 0,-3-2 6 0 0,0 0-1 0 0,0 1 0 0 0,0-1 0 0 0,-1 0 0 0 0,1 0 0 0 0,0 1 0 0 0,-1-1 0 0 0,1 0 0 0 0,-1 1 0 0 0,0 0-5 0 0,1 5 13 0 0,-1-7-12 0 0,0 0 0 0 0,-1 0-1 0 0,1 1 1 0 0,0-1-1 0 0,-1 0 1 0 0,1 0 0 0 0,-1 0-1 0 0,1 0 1 0 0,-1 0-1 0 0,0 1 1 0 0,1-1-1 0 0,-1-1 1 0 0,0 1 0 0 0,0 0-1 0 0,0 0 1 0 0,0 0-1 0 0,0 0 1 0 0,0 0-1 0 0,-20 15 77 0 0,6-8-25 0 0,0-1-1 0 0,0-1 0 0 0,-1 0 1 0 0,1-1-1 0 0,-1-1 0 0 0,-4 1-51 0 0,-35 4 87 0 0,51-9-69 0 0,2 1-15 0 0,0-1 0 0 0,0 1 1 0 0,0-1-1 0 0,0 0 0 0 0,0 0 1 0 0,0 0-1 0 0,0 0 0 0 0,0 0 1 0 0,0 0-1 0 0,0 0 0 0 0,0-1 0 0 0,0 1 1 0 0,0-1-1 0 0,-1 0-3 0 0,-1-1 53 0 0,4 1 1 0 0,-2-3-60 0 0,3 4-8 0 0,1-1-1 0 0,-1 1 1 0 0,1-1-1 0 0,0 1 1 0 0,-1 0-1 0 0,1-1 1 0 0,-1 1-1 0 0,1 0 1 0 0,-1 0-1 0 0,1 0 0 0 0,0 0 15 0 0,39 9-122 0 0,-32-6 113 0 0,0-1 0 0 0,0-1 0 0 0,0 1-1 0 0,0-1 1 0 0,1-1 9 0 0,33 4-313 0 0,-32-2 202 0 0,-1-1 1 0 0,1-1-1 0 0,-1 0 0 0 0,11-1 111 0 0,56-6 768 0 0,-67 5-745 0 0,6-1-6 0 0,1 0-1 0 0,-1-2 0 0 0,1 0-16 0 0,-11 2 7 0 0,1 1-1 0 0,-1-1 1 0 0,-1 0-1 0 0,1-1 0 0 0,0 0 1 0 0,-1 1-1 0 0,0-2 0 0 0,0 1 1 0 0,4-4-7 0 0,5-7 98 0 0,21-22-916 0 0,-32 33 830 0 0,1 0 0 0 0,-1-1 0 0 0,-1 1-1 0 0,1 0 1 0 0,-1-1 0 0 0,1 0 0 0 0,-1 1-1 0 0,0-2-11 0 0,-1 3 75 0 0,0-2-7 0 0,1 0 0 0 0,-1 0 1 0 0,0 0-1 0 0,0 0 0 0 0,-1-1 0 0 0,1 1 0 0 0,-1 0 0 0 0,-1-2-68 0 0,1-5 11 0 0,0 12-7 0 0,-1 1-1 0 0,1 0 1 0 0,-1-1-1 0 0,1 1 1 0 0,0-1-1 0 0,-1 1 1 0 0,1-1 0 0 0,-1 1-1 0 0,1-1 1 0 0,-1 1-1 0 0,1-1 1 0 0,-1 1-1 0 0,0-1 1 0 0,1 0-1 0 0,-1 1 1 0 0,0-1-4 0 0,-8 7-4 0 0,7 0-4 0 0,0 0 0 0 0,0 0-1 0 0,0 1 1 0 0,1-1-1 0 0,0 0 1 0 0,0 1-1 0 0,1-1 1 0 0,0 1-1 0 0,0-1 1 0 0,1 1 8 0 0,-1 11 12 0 0,0-16-12 0 0,1 0 0 0 0,-1-1 0 0 0,1 1 0 0 0,-1 0 0 0 0,1 0 0 0 0,0 0-1 0 0,0 0 1 0 0,4 12 12 0 0,-5-13 17 0 0,1 0 12 0 0,-1 0-1 0 0,1-1 1 0 0,-1 1 0 0 0,1 0-1 0 0,-1-1 1 0 0,1 1 0 0 0,0-1-1 0 0,0 1 1 0 0,0-1-1 0 0,0 1 1 0 0,0-1 0 0 0,0 1-1 0 0,1-1 1 0 0,-1 0-1 0 0,0 0 1 0 0,1 0 0 0 0,-1 1-1 0 0,0-1 1 0 0,1-1-1 0 0,0 1-40 0 0,-1 1-8 0 0,1-1-1 0 0,-1 0 0 0 0,1 0 0 0 0,0 0 0 0 0,-1-1 0 0 0,1 1 1 0 0,0 0-1 0 0,0-1 0 0 0,0 1 0 0 0,0-1 0 0 0,-1 1 0 0 0,1-1 1 0 0,0 0-1 0 0,0 0 0 0 0,0 0 0 0 0,0 0 0 0 0,0 0 0 0 0,0 0 1 0 0,0-1-1 0 0,-1 1 0 0 0,1-1 0 0 0,0 1 0 0 0,0-1 0 0 0,0 0 1 0 0,-1 1-1 0 0,1-1 0 0 0,0 0 0 0 0,-1 0 0 0 0,1 0 0 0 0,-1 0 1 0 0,1-1-1 0 0,0 0 9 0 0,4-2-10 0 0,-3 2 21 0 0,-1 0 1 0 0,1-1-1 0 0,0 1 0 0 0,-1-1 1 0 0,1 1-1 0 0,-1-1 0 0 0,0 0 0 0 0,0 0 1 0 0,0 0-1 0 0,0 0 0 0 0,1-2-11 0 0,18-48 76 0 0,-6 8-12 0 0,-8 13 0 0 0,-6 26-64 0 0,-1 16 0 0 0,2-1 0 0 0,-1 0 0 0 0,1-1 0 0 0,1 4 0 0 0,6 31 0 0 0,5 43 0 0 0,-2-39 0 0 0,-8-35 0 0 0,-1 1 0 0 0,0 0 0 0 0,-1-1 0 0 0,0 1 0 0 0,-1 8 0 0 0,0 25 0 0 0,-2 51 0 0 0,0-92 12 0 0,1 1 0 0 0,-1-1 0 0 0,0 0 0 0 0,-1 0-1 0 0,1 0 1 0 0,-1 0 0 0 0,0 0 0 0 0,0 0 0 0 0,-1 0-1 0 0,1 0 1 0 0,-1-1 0 0 0,0 0 0 0 0,-1 1-12 0 0,2-2 16 0 0,0-1 1 0 0,0 0 0 0 0,0 0 0 0 0,-1 0-1 0 0,1 0 1 0 0,0 0 0 0 0,-1-1 0 0 0,0 1-1 0 0,1-1 1 0 0,-1 1 0 0 0,0-1 0 0 0,0 0-1 0 0,0 0 1 0 0,0 0 0 0 0,0-1 0 0 0,0 1 0 0 0,0-1-1 0 0,0 1 1 0 0,0-1 0 0 0,0 0 0 0 0,0 0-1 0 0,0-1 1 0 0,-2 1-17 0 0,-10-2 85 0 0,10 2-57 0 0,0-1 0 0 0,0 0-1 0 0,0 0 1 0 0,0 0 0 0 0,-1-1-28 0 0,1 1 85 0 0,0-1 1 0 0,0-1-1 0 0,0 1 0 0 0,0-1 1 0 0,1 0-1 0 0,-1 0 0 0 0,1 0 1 0 0,-1-1-1 0 0,1 1 0 0 0,0-1 1 0 0,1 0-1 0 0,-1 0 0 0 0,0-1-85 0 0,3 2 48 0 0,0 1-1 0 0,0-1 1 0 0,0 0-1 0 0,0 1 0 0 0,0-1 1 0 0,1 0-1 0 0,-1 0 1 0 0,1 1-1 0 0,0-1 0 0 0,0 0 1 0 0,0 0-1 0 0,0 0 1 0 0,1 1-1 0 0,-1-1 0 0 0,1 0 1 0 0,-1 0-1 0 0,1 1 1 0 0,0-3-48 0 0,1 3 93 0 0,-1 0 1 0 0,1-1-1 0 0,0 1 1 0 0,-1 0-1 0 0,1 0 1 0 0,0 0 0 0 0,0 0-1 0 0,0 1 1 0 0,1-1-1 0 0,-1 0 1 0 0,0 1-1 0 0,1-1 1 0 0,0 0-94 0 0,7-4-246 0 0,-3 2-60 0 0,1-1-1 0 0,0 1 1 0 0,4-1 306 0 0,18-10-529 0 0,-22 12 597 0 0,1-1-1 0 0,-1 1 0 0 0,1 0 1 0 0,0 1-1 0 0,-1 0 0 0 0,5 0-67 0 0,0 0 7 0 0,-1-1 0 0 0,0 0-1 0 0,5-3-6 0 0,-6 2-64 0 0,0 1 0 0 0,0 0 0 0 0,0 0 0 0 0,0 1 0 0 0,0 1 0 0 0,7-1 64 0 0,50-11-152 0 0,-49 10 198 0 0,0 0-1 0 0,2-2-45 0 0,38-6-1935 0 0,-30 8 922 0 0,-5-2-10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07:44.2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412 269 15176 0 0,'-4'-6'730'0'0,"-1"1"-590"0"0,1 1 0 0 0,-1-1-1 0 0,0 1 1 0 0,0 1 0 0 0,0-1-1 0 0,-1 1 1 0 0,1 0-1 0 0,-1 0 1 0 0,0 0 0 0 0,0 1-1 0 0,0 0 1 0 0,0 0 0 0 0,0 0-1 0 0,0 1 1 0 0,0 0 0 0 0,-1 0-1 0 0,1 1 1 0 0,0 0 0 0 0,-1 0-1 0 0,0 0-139 0 0,-3 1 219 0 0,0 1-1 0 0,0 0 0 0 0,0 0 1 0 0,1 1-1 0 0,-1 1 0 0 0,1-1 1 0 0,0 1-1 0 0,0 1 0 0 0,0 0 1 0 0,0 0-1 0 0,1 1 0 0 0,-5 4-218 0 0,-1 1 228 0 0,0 0 0 0 0,0 2 0 0 0,2 0 0 0 0,-1 0 0 0 0,2 1 0 0 0,-10 14-228 0 0,12-12 124 0 0,0 0 0 0 0,0 1 0 0 0,2 0 0 0 0,0 0 0 0 0,1 1 0 0 0,-1 5-124 0 0,4-12 11 0 0,1 0 1 0 0,1 0 0 0 0,0 0-1 0 0,0 0 1 0 0,1 0 0 0 0,0 0 0 0 0,1 1-1 0 0,0-1 1 0 0,1 0 0 0 0,0 0-1 0 0,2 2-11 0 0,-2-5-4 0 0,2 0-1 0 0,-1 0 1 0 0,1-1 0 0 0,0 1-1 0 0,0-1 1 0 0,1 0-1 0 0,0 0 1 0 0,0-1 0 0 0,1 0-1 0 0,0 0 1 0 0,0 0-1 0 0,4 3 5 0 0,-5-5-1 0 0,0-1 0 0 0,0 1 0 0 0,0-1 0 0 0,0 0 0 0 0,1-1 0 0 0,-1 1 0 0 0,1-1-1 0 0,-1 0 1 0 0,1 0 0 0 0,0-1 0 0 0,0 0 0 0 0,0 0 0 0 0,0 0 0 0 0,0-1 0 0 0,0 0-1 0 0,0 0 1 0 0,5-1 1 0 0,-1 0 37 0 0,-1-1-1 0 0,0 0 1 0 0,0 0-1 0 0,0-1 1 0 0,0-1-1 0 0,-1 1 1 0 0,1-2-1 0 0,-1 1 1 0 0,0-1-1 0 0,0 0 1 0 0,-1 0 0 0 0,1-1-1 0 0,-1 0 1 0 0,0-1-1 0 0,-1 1 1 0 0,0-1-1 0 0,0-1 1 0 0,0 1-1 0 0,-1-1 1 0 0,0 0-1 0 0,0 0 1 0 0,-1 0-1 0 0,2-6-36 0 0,-4 7 29 0 0,0-1 1 0 0,0 1-1 0 0,-1-1 0 0 0,0 0 0 0 0,0 0 1 0 0,-1 1-1 0 0,0-1 0 0 0,0 0 0 0 0,-1-1-29 0 0,-2-14 261 0 0,-1 1-1 0 0,-3-10-260 0 0,6 28 55 0 0,-1-1-1 0 0,0 0 1 0 0,0 0-1 0 0,0 1 1 0 0,-1-1-1 0 0,1 1 1 0 0,-1 0-1 0 0,0 0 1 0 0,-1 0-1 0 0,1 0 1 0 0,-1 0-1 0 0,1 1 1 0 0,-1-1-1 0 0,-1 1-54 0 0,-11-9 183 0 0,0 2 1 0 0,-1 0-1 0 0,-2-1-183 0 0,6 4 23 0 0,1 2 68 0 0,0 0 0 0 0,0 0 0 0 0,0 2 0 0 0,-1-1 0 0 0,1 2 1 0 0,-7-1-92 0 0,-10 0-6208 0 0,37 3 4563 0 0,3 0-33 0 0</inkml:trace>
  <inkml:trace contextRef="#ctx0" brushRef="#br0" timeOffset="600.783">450 95 15632 0 0,'-13'0'356'0'0,"10"0"49"0"0,-22 2 568 0 0,25-2-957 0 0,-1 0 1 0 0,1 0-1 0 0,0 0 0 0 0,-1 0 0 0 0,1 0 1 0 0,-1 0-1 0 0,1 0 0 0 0,-1 0 0 0 0,1 0 1 0 0,0 0-1 0 0,-1 0 0 0 0,1 0 0 0 0,-1 0 1 0 0,1 1-1 0 0,0-1 0 0 0,-1 0 0 0 0,1 0 1 0 0,0 0-1 0 0,-1 1 0 0 0,1-1 0 0 0,0 0 1 0 0,-1 1-1 0 0,1-1 0 0 0,0 0 0 0 0,-1 0 1 0 0,1 1-1 0 0,0-1 0 0 0,0 1 0 0 0,0-1 1 0 0,-1 0-1 0 0,1 1 0 0 0,0-1 0 0 0,0 0 0 0 0,0 1 1 0 0,0-1-1 0 0,0 1 0 0 0,-1-1 0 0 0,1 0 1 0 0,0 1-1 0 0,0-1 0 0 0,0 1 0 0 0,0-1 1 0 0,0 1-1 0 0,1-1 0 0 0,-1 0 0 0 0,0 1 1 0 0,0-1-1 0 0,0 1 0 0 0,0-1-16 0 0,10 23 931 0 0,-6-17-729 0 0,25 75 1802 0 0,-5-10-1234 0 0,4 7-480 0 0,-19-50-183 0 0,-1 0-1 0 0,-2 1 1 0 0,3 25-107 0 0,-9-52 3 0 0,1 6 32 0 0,0 1 0 0 0,0-1 0 0 0,-1 1 0 0 0,0-1 1 0 0,0 1-1 0 0,-1-1 0 0 0,0 0 0 0 0,-1 1 0 0 0,0-1 0 0 0,0 0 0 0 0,-1 0 0 0 0,0 0-35 0 0,2-5 15 0 0,-11 22 188 0 0,11-24-183 0 0,0 0 0 0 0,1 0 0 0 0,-1 0-1 0 0,0 0 1 0 0,0 0 0 0 0,0-1-1 0 0,0 1 1 0 0,1 0 0 0 0,-1 0-1 0 0,0-1 1 0 0,0 1 0 0 0,0 0 0 0 0,-1-1-1 0 0,1 1 1 0 0,0-1 0 0 0,0 0-1 0 0,0 1 1 0 0,0-1 0 0 0,0 0 0 0 0,-1 1-1 0 0,1-1-19 0 0,0 0 3 0 0,0 0-1 0 0,0-1 0 0 0,0 1 1 0 0,0 0-1 0 0,1 0 1 0 0,-1-1-1 0 0,0 1 0 0 0,0 0 1 0 0,0-1-1 0 0,1 1 1 0 0,-1-1-1 0 0,0 1 0 0 0,0-1 1 0 0,1 1-1 0 0,-1-1 0 0 0,0 1 1 0 0,1-1-1 0 0,-1 0 1 0 0,1 1-1 0 0,-1-1 0 0 0,1 0 1 0 0,-1 0-1 0 0,1 1 1 0 0,-1-1-1 0 0,1 0 0 0 0,0 0 1 0 0,-1 0-1 0 0,1 0 0 0 0,0 1 1 0 0,0-1-1 0 0,0 0 1 0 0,0 0-1 0 0,0 0 0 0 0,0 0 1 0 0,0 0-1 0 0,0 0-2 0 0,0-4-62 0 0,0-1 1 0 0,0 1-1 0 0,0-1 0 0 0,1 1 1 0 0,0-1 61 0 0,1 1-37 0 0,0 1 0 0 0,0 0 0 0 0,0 0 0 0 0,1-1-1 0 0,0 1 1 0 0,0 1 0 0 0,0-1 0 0 0,0 0 0 0 0,0 1 0 0 0,1-1 37 0 0,8-9-85 0 0,-8 9 65 0 0,0-1 0 0 0,1 1 0 0 0,0 0 1 0 0,0 1-1 0 0,0-1 0 0 0,1 1 0 0 0,-1 0 1 0 0,1 0-1 0 0,0 1 0 0 0,0-1 1 0 0,4 0 19 0 0,-2 0-15 0 0,1 1-1 0 0,-1 0 1 0 0,1 1 0 0 0,-1 0 0 0 0,1 0 0 0 0,0 1 0 0 0,0 0 0 0 0,0 1 15 0 0,0 0 21 0 0,0 0 0 0 0,-1 1-1 0 0,1 0 1 0 0,-1 1-1 0 0,1 0 1 0 0,-1 0 0 0 0,0 1-1 0 0,0 0 1 0 0,2 2-21 0 0,-7-5 54 0 0,0 1 0 0 0,0 0 0 0 0,-1 0 0 0 0,1 0 0 0 0,-1 1 1 0 0,1-1-1 0 0,-1 1 0 0 0,0-1 0 0 0,0 1 0 0 0,0 0 0 0 0,0-1 0 0 0,-1 1 0 0 0,1 0 0 0 0,-1 0 0 0 0,0 1 0 0 0,0-1 1 0 0,0 0-1 0 0,0 0 0 0 0,0 0 0 0 0,-1 1 0 0 0,1-1 0 0 0,-1 0 0 0 0,0 1 0 0 0,0-1 0 0 0,0 0 0 0 0,0 1-54 0 0,-2 2 77 0 0,1-1 0 0 0,-1 0 0 0 0,0 1 0 0 0,0-1-1 0 0,0 0 1 0 0,0 0 0 0 0,-1-1 0 0 0,0 1 0 0 0,0 0-1 0 0,-1-1 1 0 0,1 0 0 0 0,-1 0 0 0 0,0 0 0 0 0,0 0 0 0 0,-4 2-77 0 0,-6 5 171 0 0,-1 0 1 0 0,-1-1 0 0 0,0-1 0 0 0,-1 0-172 0 0,6-4 56 0 0,0 0 1 0 0,0-1-1 0 0,-1-1 0 0 0,1 0 0 0 0,-1 0 0 0 0,1-1 0 0 0,-1-1 1 0 0,-1 0-57 0 0,6 0-73 0 0,1-1 1 0 0,-1 0-1 0 0,1 0 0 0 0,0 0 1 0 0,-1-1-1 0 0,1 0 1 0 0,0-1-1 0 0,-1 1 1 0 0,1-1-1 0 0,0 0 1 0 0,0-1-1 0 0,0 1 1 0 0,1-1-1 0 0,-1 0 1 0 0,-2-3 72 0 0,7 6-84 0 0,0-1 1 0 0,1 0-1 0 0,-1 0 1 0 0,1 1-1 0 0,-1-1 1 0 0,1 0-1 0 0,-1 0 1 0 0,1 0-1 0 0,-1 0 1 0 0,1 0-1 0 0,0 0 1 0 0,-1 0-1 0 0,1 0 1 0 0,0 0-1 0 0,0 0 1 0 0,0 0-1 0 0,0 0 1 0 0,0 0-1 0 0,0 0 1 0 0,0 0-1 0 0,0 0 1 0 0,0 0 0 0 0,1 0-1 0 0,-1 0 1 0 0,0 0-1 0 0,1 0 84 0 0,-1-1-848 0 0,1 0 0 0 0,0-1 0 0 0,0 1 0 0 0,0 0-1 0 0,0 0 1 0 0,0 0 0 0 0,1 0 0 0 0,-1 0 0 0 0,1 0 0 0 0,0 0 848 0 0,7-7-6429 0 0</inkml:trace>
  <inkml:trace contextRef="#ctx0" brushRef="#br0" timeOffset="961.018">902 377 17135 0 0,'0'0'388'0'0,"0"0"52"0"0,0 0 30 0 0,0 0-56 0 0,0 0-270 0 0,0 1-43 0 0,0-1-1 0 0,1 1 0 0 0,-1 0 0 0 0,1-1 0 0 0,-1 1 1 0 0,0 0-1 0 0,1 0 0 0 0,-1-1 0 0 0,0 1 0 0 0,0 0 1 0 0,0 0-1 0 0,0-1 0 0 0,0 1 0 0 0,0 0 0 0 0,0 0 1 0 0,0 0-101 0 0,4 14 564 0 0,-1-8-330 0 0,1-1-1 0 0,-2 1 0 0 0,1-1 0 0 0,-1 1 0 0 0,0 0 0 0 0,0 5-233 0 0,7 23 571 0 0,19 64 767 0 0,-16-49-1043 0 0,-3-6 122 0 0,-5-30-292 0 0,-1 1 0 0 0,-1 0 0 0 0,0 0 0 0 0,-1 0 0 0 0,0 0 0 0 0,-2-1 0 0 0,1 1 0 0 0,-2 0 0 0 0,0 0 0 0 0,-1 0 0 0 0,0-1 0 0 0,-2 3-125 0 0,0-3 41 0 0,-1 0 0 0 0,-1-1 0 0 0,0 1 0 0 0,0-2 0 0 0,-2 1 0 0 0,1-1 0 0 0,-2 0 0 0 0,1-1 0 0 0,-2 0 0 0 0,1 0 0 0 0,-1-1 0 0 0,-6 3-41 0 0,14-11-11 0 0,1 0-1 0 0,-1-1 1 0 0,0 1 0 0 0,0-1-1 0 0,0 0 1 0 0,0 0-1 0 0,0 0 1 0 0,0 0 0 0 0,0-1-1 0 0,0 1 1 0 0,0-1-1 0 0,0 0 1 0 0,0 1 0 0 0,0-1-1 0 0,-1-1 1 0 0,1 1 0 0 0,0 0-1 0 0,0-1 1 0 0,0 0-1 0 0,0 0 1 0 0,0 0 0 0 0,0 0-1 0 0,0 0 1 0 0,0 0-1 0 0,-1-2 12 0 0,0 1-276 0 0,0-1-1 0 0,0 1 0 0 0,0-1 0 0 0,0 0 1 0 0,1-1-1 0 0,-1 1 0 0 0,1-1 0 0 0,0 1 1 0 0,0-1-1 0 0,0 0 0 0 0,1 0 1 0 0,-1 0-1 0 0,1-1 0 0 0,0 1 0 0 0,-2-5 277 0 0,-2-15-1752 0 0</inkml:trace>
  <inkml:trace contextRef="#ctx0" brushRef="#br0" timeOffset="1213.478">805 255 19439 0 0,'0'0'572'0'0,"0"-1"-10"0"0,0-1-491 0 0,1 0 0 0 0,-1 0 0 0 0,0 1 0 0 0,1-1 0 0 0,-1 0 1 0 0,1 0-1 0 0,-1 1 0 0 0,1-1 0 0 0,0 0 0 0 0,0 1 0 0 0,0-1 0 0 0,0 0 1 0 0,0 1-1 0 0,0-1 0 0 0,1 0-71 0 0,5-7 935 0 0,10-2-2421 0 0,-12 16 22 0 0,2 1-66 0 0</inkml:trace>
  <inkml:trace contextRef="#ctx0" brushRef="#br0" timeOffset="1619.168">1118 585 15776 0 0,'0'0'362'0'0,"0"0"47"0"0,6 5 409 0 0,-5-4-781 0 0,0 0 1 0 0,1 0 0 0 0,-1 0-1 0 0,1-1 1 0 0,0 1-1 0 0,-1 0 1 0 0,1-1-1 0 0,-1 1 1 0 0,1-1 0 0 0,0 0-1 0 0,-1 1 1 0 0,1-1-1 0 0,0 0 1 0 0,0 0-1 0 0,-1 0 1 0 0,1 0 0 0 0,0-1-1 0 0,-1 1 1 0 0,1 0-1 0 0,0-1 1 0 0,-1 1-1 0 0,1-1 1 0 0,-1 1 0 0 0,1-1-1 0 0,-1 0 1 0 0,1 0-1 0 0,0 0-37 0 0,5-2 272 0 0,-2 0-47 0 0,0 0-1 0 0,0 0 0 0 0,-1-1 1 0 0,1 1-1 0 0,-1-1 0 0 0,0 0 1 0 0,0 0-1 0 0,0-2-224 0 0,5-5 319 0 0,-1 0 1 0 0,-1-1-1 0 0,0 0 0 0 0,-1-1 1 0 0,-1 1-1 0 0,4-10-319 0 0,-8 20 13 0 0,0-1-1 0 0,-1 1 1 0 0,1 0 0 0 0,0-1 0 0 0,-1 1-1 0 0,1-1 1 0 0,-1 1 0 0 0,0 0 0 0 0,0-1-1 0 0,0 1 1 0 0,0-1 0 0 0,0 1 0 0 0,-1-1-1 0 0,1 1 1 0 0,-1 0 0 0 0,0-1 0 0 0,1 1-1 0 0,-1 0 1 0 0,0 0 0 0 0,0-1-13 0 0,-1 1 50 0 0,0 0 0 0 0,1 0 1 0 0,-1 0-1 0 0,0 0 0 0 0,0 0 1 0 0,0 0-1 0 0,0 0 1 0 0,0 1-1 0 0,-1-1 0 0 0,1 1 1 0 0,-1 0-1 0 0,1 0 0 0 0,-1 0 1 0 0,1 0-1 0 0,-1 0 0 0 0,1 0 1 0 0,-1 0-51 0 0,0 1 58 0 0,-1-1 1 0 0,1 1 0 0 0,-1-1 0 0 0,1 1-1 0 0,-1 0 1 0 0,1 0 0 0 0,0 1 0 0 0,-1-1-1 0 0,1 1 1 0 0,-1 0 0 0 0,1 0 0 0 0,0 0 0 0 0,0 0-1 0 0,-3 1-58 0 0,1 0 1 0 0,0 0 0 0 0,-1 1 0 0 0,2-1 0 0 0,-1 1 0 0 0,0 0 0 0 0,1 0-1 0 0,-1 1 1 0 0,1-1 0 0 0,0 1 0 0 0,0 0 0 0 0,0 0 0 0 0,0 1-1 0 0,-4 5 10 0 0,0-1-1 0 0,1 1 1 0 0,1 1 0 0 0,-1-1-1 0 0,2 1 1 0 0,-2 4-10 0 0,4-8-1 0 0,0 1 1 0 0,1-1 0 0 0,0 0-1 0 0,1 1 1 0 0,-1-1-1 0 0,1 1 1 0 0,1 0-1 0 0,0-1 1 0 0,0 1-1 0 0,1 5 1 0 0,0-6 2 0 0,0-1-1 0 0,1 0 1 0 0,-1 0-1 0 0,2 0 1 0 0,-1 0-1 0 0,1 0 1 0 0,-1-1-1 0 0,2 1 1 0 0,-1-1-1 0 0,1 0 1 0 0,-1 0 0 0 0,1 0-1 0 0,1 0 1 0 0,-1 0-1 0 0,1-1 1 0 0,0 0-1 0 0,0 0 1 0 0,0 0-1 0 0,0-1 1 0 0,0 0-1 0 0,6 2-1 0 0,-4-1 2 0 0,1-1 0 0 0,0 0 0 0 0,0 0 0 0 0,0-1 0 0 0,0 0 0 0 0,1 0 0 0 0,-1-1 0 0 0,0 0 0 0 0,1-1 0 0 0,-1 0 0 0 0,1 0 0 0 0,-1-1 0 0 0,1 0 0 0 0,-1 0 0 0 0,0-1 0 0 0,2 0-2 0 0,20-7-60 0 0,-4 1-183 0 0,0-1 1 0 0,12-6 242 0 0,16-10-2396 0 0,-38 16 1217 0 0</inkml:trace>
  <inkml:trace contextRef="#ctx0" brushRef="#br0" timeOffset="1970.965">1641 180 15264 0 0,'-2'-1'147'0'0,"1"1"1"0"0,-1-1 0 0 0,0 0 0 0 0,0 0-1 0 0,1 0 1 0 0,-1-1 0 0 0,1 1 0 0 0,-1 0-1 0 0,1-1-147 0 0,0 1 88 0 0,0 0-1 0 0,-1 0 1 0 0,1 0-1 0 0,0 0 0 0 0,0 0 1 0 0,0 1-1 0 0,-1-1 0 0 0,1 0 1 0 0,0 1-1 0 0,-1-1 1 0 0,1 0-1 0 0,-1 1 0 0 0,1 0 1 0 0,-1-1-88 0 0,1 1 480 0 0,1 0-421 0 0,0 0 0 0 0,0 0 0 0 0,0 0 0 0 0,0 0 0 0 0,0-1 0 0 0,0 1 0 0 0,0 0 0 0 0,0 0 0 0 0,0 0 0 0 0,0 0 0 0 0,0 0 0 0 0,0 0 0 0 0,0-1 0 0 0,0 1 0 0 0,0 0 0 0 0,0 0 0 0 0,-1 0 0 0 0,1 0 0 0 0,0 0 0 0 0,0 0 0 0 0,0 0 0 0 0,0 0 0 0 0,0 0 0 0 0,0-1 0 0 0,0 1 0 0 0,0 0 0 0 0,-1 0 0 0 0,1 0 0 0 0,0 0 0 0 0,0 0 0 0 0,0 0 0 0 0,0 0 0 0 0,0 0 0 0 0,0 0 0 0 0,-1 0 0 0 0,1 0 0 0 0,0 0 0 0 0,0 0 0 0 0,0 0 0 0 0,0 0 0 0 0,0 0 0 0 0,0 0 0 0 0,-1 0 0 0 0,1 0 0 0 0,0 0 0 0 0,0 0 0 0 0,0 0 0 0 0,0 0-1 0 0,0 1 1 0 0,0-1 0 0 0,-1 0 0 0 0,1 0 0 0 0,0 0 0 0 0,0 0 0 0 0,0 0 0 0 0,0 0 0 0 0,0 0 0 0 0,0 0 0 0 0,0 0 0 0 0,0 1 0 0 0,0-1 0 0 0,0 0 0 0 0,0 0 0 0 0,0 0 0 0 0,-1 0-59 0 0,-5 7 1383 0 0,6 0-1258 0 0,0 0 0 0 0,1 0-1 0 0,-1-1 1 0 0,1 1 0 0 0,1-1 0 0 0,-1 1 0 0 0,1-1 0 0 0,1 1 0 0 0,0 2-125 0 0,0-1 65 0 0,22 79 457 0 0,-5 1-1 0 0,-3 1 0 0 0,-2 18-521 0 0,-7-63 18 0 0,-4-25-101 0 0,-1-1 0 0 0,-1 1-1 0 0,-1 6 84 0 0,-1-24-352 0 0,0-1-28 0 0,0 0-202 0 0,0 0-837 0 0,0 0-370 0 0,0 0-69 0 0</inkml:trace>
  <inkml:trace contextRef="#ctx0" brushRef="#br0" timeOffset="2249.807">1526 474 18311 0 0,'0'0'414'0'0,"0"0"56"0"0,-3 0 481 0 0,-2 0-783 0 0,24-1 97 0 0,0-1 1 0 0,8-2-266 0 0,-8 1-4 0 0,1 1 0 0 0,8 0 4 0 0,1 0-5835 0 0,-14-2-615 0 0</inkml:trace>
  <inkml:trace contextRef="#ctx0" brushRef="#br0" timeOffset="2458.36">1932 380 18367 0 0,'0'0'422'0'0,"0"0"56"0"0,0 9 473 0 0,-1 16-753 0 0,0-16 249 0 0,1 0-1 0 0,0 0 1 0 0,0 0-1 0 0,1-1 1 0 0,1 2-447 0 0,0 8 936 0 0,0-1 1 0 0,0 7-937 0 0,3 31 1237 0 0,8 40-461 0 0,-8-43-712 0 0,-4-47-101 0 0,-1-4-160 0 0,0-1-83 0 0,0 0-22 0 0,0 0-179 0 0,0-20-5060 0 0,3 6-1836 0 0</inkml:trace>
  <inkml:trace contextRef="#ctx0" brushRef="#br0" timeOffset="2644.502">1957 12 19495 0 0,'0'0'439'0'0,"0"0"62"0"0,-7-6 510 0 0,7 6-963 0 0,0-1 1 0 0,-1 1-1 0 0,1 0 0 0 0,-1-1 1 0 0,1 1-1 0 0,0-1 0 0 0,-1 1 1 0 0,1 0-1 0 0,-1-1 0 0 0,1 1 1 0 0,-1 0-1 0 0,1 0 0 0 0,-1-1 1 0 0,0 1-1 0 0,1 0 0 0 0,-1 0 1 0 0,1 0-1 0 0,-1 0 0 0 0,1-1 1 0 0,-1 1-1 0 0,0 0 0 0 0,1 0 1 0 0,-1 0-1 0 0,1 0 0 0 0,-1 1 1 0 0,1-1-1 0 0,-1 0 0 0 0,0 0 1 0 0,1 0-1 0 0,-1 1-48 0 0,0-1 133 0 0,0 1 179 0 0,1-1-22 0 0,0 0-2 0 0,0 0-48 0 0,0 5-431 0 0,0-1 0 0 0,1 1-1 0 0,0 0 1 0 0,0-1-1 0 0,0 1 1 0 0,1-1 0 0 0,0 1-1 0 0,0 0 192 0 0,3 8-5887 0 0,-4-2-1318 0 0</inkml:trace>
  <inkml:trace contextRef="#ctx0" brushRef="#br0" timeOffset="2885.007">2085 314 15776 0 0,'2'8'771'0'0,"-2"-3"-612"0"0,1 0-1 0 0,0-1 0 0 0,0 1 0 0 0,0-1 1 0 0,0 1-1 0 0,3 3-158 0 0,-3-5 2 0 0,0 1-1 0 0,0-1 1 0 0,0 1 0 0 0,-1 0-1 0 0,1 0 1 0 0,-1 2-2 0 0,3 12 96 0 0,10 51 2015 0 0,-10-45-1088 0 0,2 1-1 0 0,1 2-1022 0 0,1 5 777 0 0,-6-26-622 0 0,0 1 1 0 0,0-1-1 0 0,1 1 0 0 0,0-1 1 0 0,0 0-1 0 0,0 0 0 0 0,2 1-155 0 0,10 29 646 0 0,-12-31-571 0 0,-1 1 1 0 0,1-1-1 0 0,1 1 0 0 0,-1-1 1 0 0,1 0-1 0 0,0 0 0 0 0,0 0 1 0 0,0-1-1 0 0,2 2-75 0 0,25 31 244 0 0,-29-35-237 0 0,1 0 0 0 0,0 0 0 0 0,0-1 0 0 0,0 1 0 0 0,1-1 0 0 0,-1 1 0 0 0,0-1 0 0 0,1 0-1 0 0,-1 0 1 0 0,3 1-7 0 0,12 7-71 0 0,2-4 276 0 0,-13-3 2 0 0,-4-2 57 0 0,-2 0-23 0 0,0-1-230 0 0,1 0 0 0 0,0 0-1 0 0,-1 0 1 0 0,1 0 0 0 0,0 0 0 0 0,0 1 0 0 0,0-1 0 0 0,-1 0 0 0 0,1 0-1 0 0,0 1 1 0 0,0-1 0 0 0,0 0 0 0 0,0 1 0 0 0,0-1 0 0 0,1 1 0 0 0,-1-1-11 0 0,0 1 5 0 0,0 0 0 0 0,0-1 0 0 0,0 1 1 0 0,0-1-1 0 0,0 0 0 0 0,0 1 1 0 0,0-1-1 0 0,0 0 0 0 0,0 0 1 0 0,0 1-1 0 0,0-1 0 0 0,-1 0 1 0 0,1 0-1 0 0,0 0 0 0 0,0-1-5 0 0,6-13 0 0 0,-5 11 0 0 0,-1 0 0 0 0,1 0 0 0 0,0 0 0 0 0,0 1 0 0 0,1-1 0 0 0,1-2 0 0 0,4-4 0 0 0,0 0 0 0 0,-1-1 0 0 0,-1-1 0 0 0,5-9 0 0 0,-4 7 0 0 0,0 1 0 0 0,9-12 0 0 0,-13 20 0 0 0,0 1 0 0 0,-1-1 0 0 0,1 1 0 0 0,-1-1 0 0 0,0 0 0 0 0,0-3 0 0 0,11-22 0 0 0,-10 25-1 0 0,1-2-10 0 0,0 1-1 0 0,0 0 1 0 0,-1-1 0 0 0,0 0 0 0 0,0 0-1 0 0,-1 0 1 0 0,0 0 11 0 0,0 2-69 0 0,-1 0 0 0 0,1 0 0 0 0,1 0 0 0 0,-1 0 0 0 0,3-3 69 0 0,-3 6-181 0 0,-1-1 0 0 0,1 1 0 0 0,-1-1 0 0 0,1 1 0 0 0,-1-1 0 0 0,0 1-1 0 0,0-1 1 0 0,0 0 0 0 0,-1 0 0 0 0,1 1 0 0 0,-1-1 0 0 0,1 0 0 0 0,-1 0 0 0 0,0 0 0 0 0,0 0 0 0 0,0 0 0 0 0,0 0 0 0 0,-1 1 0 0 0,0-3 181 0 0,0-6-1717 0 0,6 2-61 0 0</inkml:trace>
  <inkml:trace contextRef="#ctx0" brushRef="#br0" timeOffset="3435.048">2594 674 14752 0 0,'4'0'269'0'0,"-2"0"-193"0"0,0 0 0 0 0,-1 0-1 0 0,1 0 1 0 0,-1 0 0 0 0,1 0-1 0 0,-1 0 1 0 0,1-1 0 0 0,-1 1-1 0 0,1 0 1 0 0,-1-1 0 0 0,1 1-1 0 0,-1-1 1 0 0,1 0 0 0 0,-1 1-1 0 0,1-1 1 0 0,-1 0 0 0 0,0 0 0 0 0,1-1-77 0 0,12-11 677 0 0,14-13 440 0 0,2 10-577 0 0,-26 15-467 0 0,0-1 0 0 0,0 1-1 0 0,0-1 1 0 0,-1 0 0 0 0,1-1 0 0 0,-1 1 0 0 0,1-1-1 0 0,-1 1 1 0 0,0-1 0 0 0,0 0 0 0 0,0 0-1 0 0,2-3-71 0 0,11-17 307 0 0,-12 19-298 0 0,-1 0-1 0 0,1-1 0 0 0,-1 1 1 0 0,0-1-1 0 0,-1 0 0 0 0,1 0 1 0 0,-1 1-1 0 0,0-2 0 0 0,0 1 1 0 0,0 0-1 0 0,-1 0 0 0 0,0 0 1 0 0,0-1-1 0 0,0 1 0 0 0,-1-1-8 0 0,6-16 124 0 0,-6 20-112 0 0,1 1-1 0 0,0-1 0 0 0,-1 0 0 0 0,1 0 0 0 0,-1 1 1 0 0,1-1-1 0 0,-1 0 0 0 0,0 0 0 0 0,0 1 0 0 0,0-1 1 0 0,0 0-1 0 0,0 0 0 0 0,0 1 0 0 0,0-1 0 0 0,-1-1-11 0 0,-5-9 75 0 0,5 11-59 0 0,0-1-1 0 0,0 1 1 0 0,1-1 0 0 0,-1 0-1 0 0,0 1 1 0 0,1-1 0 0 0,-1 0-1 0 0,1 1 1 0 0,-1-1 0 0 0,1 0-1 0 0,0 0 1 0 0,0 1-1 0 0,0-1 1 0 0,0 0 0 0 0,0 0-1 0 0,0 0 1 0 0,0 1 0 0 0,0-1-1 0 0,1 0-15 0 0,-1 0 45 0 0,1 1 0 0 0,-1-1 0 0 0,0 0 0 0 0,1 1 0 0 0,-1-1 0 0 0,0 1 0 0 0,0-1 0 0 0,0 0 0 0 0,0 1 0 0 0,-1-1 0 0 0,1 1-1 0 0,0-1 1 0 0,-1 0 0 0 0,1 1 0 0 0,-1-1 0 0 0,0 1 0 0 0,1-1 0 0 0,-1 1 0 0 0,0 0 0 0 0,0-1 0 0 0,0 1 0 0 0,0 0 0 0 0,0 0 0 0 0,0-1-1 0 0,0 1 1 0 0,-1 0-45 0 0,2 0 19 0 0,0 1-1 0 0,0 0 1 0 0,-1-1-1 0 0,1 1 1 0 0,0 0-1 0 0,0-1 1 0 0,0 1 0 0 0,0 0-1 0 0,0-1 1 0 0,-1 1-1 0 0,1 0 1 0 0,0-1-1 0 0,0 1 1 0 0,0-1-1 0 0,0 1 1 0 0,0 0-1 0 0,0-1 1 0 0,0 1-1 0 0,0 0 1 0 0,0-1-1 0 0,1 1 1 0 0,-1 0-1 0 0,0-1 1 0 0,0 1-1 0 0,0-1 1 0 0,0 1-19 0 0,0 0 20 0 0,1 0 1 0 0,-1 0-1 0 0,0-1 1 0 0,0 1-1 0 0,0 0 0 0 0,0 0 1 0 0,0 0-1 0 0,0 0 1 0 0,0-1-1 0 0,0 1 1 0 0,0 0-1 0 0,0 0 0 0 0,0 0 1 0 0,0 0-1 0 0,0-1 1 0 0,0 1-1 0 0,0 0 1 0 0,0 0-1 0 0,0 0 0 0 0,0 0 1 0 0,0-1-1 0 0,0 1 1 0 0,0 0-1 0 0,0 0 1 0 0,0 0-1 0 0,0 0 0 0 0,0 0 1 0 0,0-1-1 0 0,0 1 1 0 0,0 0-1 0 0,0 0 1 0 0,-1 0-1 0 0,1 0 0 0 0,0 0 1 0 0,0-1-1 0 0,0 1 1 0 0,0 0-1 0 0,0 0 1 0 0,0 0-1 0 0,-1 0 0 0 0,1 0 1 0 0,0 0-1 0 0,0 0-20 0 0,-19-4 978 0 0,17 4-708 0 0,-11 7 90 0 0,6-2-303 0 0,0 0-1 0 0,0 1 0 0 0,0 0 1 0 0,0 1-1 0 0,1-1 0 0 0,0 1 1 0 0,-3 5-57 0 0,-5 6 67 0 0,11-14-56 0 0,0 1 1 0 0,0-1-1 0 0,1 1 1 0 0,0 0-1 0 0,0 0 1 0 0,0 0 0 0 0,1 1-1 0 0,-1-1 1 0 0,1 0-1 0 0,1 0 1 0 0,-1 4-12 0 0,-2 8 31 0 0,1-7-18 0 0,1 0 1 0 0,1 1-1 0 0,0-1 0 0 0,0 0 0 0 0,2 8-13 0 0,0 18 18 0 0,-2-33-17 0 0,0 1 0 0 0,0-1-1 0 0,1 0 1 0 0,-1 1 0 0 0,1-1-1 0 0,0 0 1 0 0,0 0 0 0 0,0 1-1 0 0,0-1 1 0 0,0 0 0 0 0,1 0-1 0 0,-1 0 1 0 0,1-1 0 0 0,0 1-1 0 0,0 0 1 0 0,0 0-1 0 0,0-1 6 0 0,-1 0 0 0 0,0 1 0 0 0,0-1-1 0 0,0 1 1 0 0,0-1 0 0 0,0 1 0 0 0,0-1 0 0 0,-1 1 0 0 0,1 2-6 0 0,-1-3 1 0 0,0-1-1 0 0,1 1 1 0 0,-1 0 0 0 0,1 0-1 0 0,-1 0 1 0 0,1-1 0 0 0,-1 1-1 0 0,1 0 1 0 0,0 0 0 0 0,0-1-1 0 0,0 1 1 0 0,0-1 0 0 0,0 1 0 0 0,0-1-1 0 0,1 1 1 0 0,0 0-1 0 0,6 5 18 0 0,0 0-1 0 0,-1 1 1 0 0,5 6-18 0 0,-11-13-10 0 0,1 0-1 0 0,-1 0 1 0 0,1 0 0 0 0,-1 0-1 0 0,1-1 1 0 0,0 1-1 0 0,-1 0 1 0 0,1-1 0 0 0,0 1-1 0 0,0-1 1 0 0,-1 1-1 0 0,1-1 1 0 0,0 0 0 0 0,0 0-1 0 0,0 0 1 0 0,0 0-1 0 0,-1 0 1 0 0,1 0 0 0 0,0-1-1 0 0,1 1 11 0 0,37-9-304 0 0,-23 4-203 0 0,-1-2 0 0 0,0 0 0 0 0,-1 0 0 0 0,1-1 0 0 0,-2-1 0 0 0,1-1 0 0 0,-1 0 0 0 0,10-10 507 0 0,0-5-1768 0 0,-8-2-64 0 0</inkml:trace>
  <inkml:trace contextRef="#ctx0" brushRef="#br0" timeOffset="3731.967">3173 253 16671 0 0,'-11'0'361'0'0,"-1"0"-1"0"0,0 1 0 0 0,0 1 0 0 0,0 0 0 0 0,1 1 1 0 0,-1 0-1 0 0,1 0 0 0 0,0 1 0 0 0,0 1 0 0 0,0 0 1 0 0,1 0-1 0 0,-1 1 0 0 0,-3 4-360 0 0,3-1 534 0 0,0 1 0 0 0,0 1 1 0 0,0 1-535 0 0,7-6 116 0 0,0 0 0 0 0,1-1 0 0 0,0 1 0 0 0,0 0 0 0 0,1 1 1 0 0,-1-1-1 0 0,1 0 0 0 0,1 1 0 0 0,-2 5-116 0 0,4-8 8 0 0,-1 1 1 0 0,1-1-1 0 0,0 0 1 0 0,0 1-1 0 0,0-1 1 0 0,1 0-1 0 0,-1 0 0 0 0,1 0 1 0 0,0 0-1 0 0,0 0 1 0 0,1 0-9 0 0,-2-2 0 0 0,2 4-25 0 0,1-1-1 0 0,-1 0 0 0 0,1 0 0 0 0,0-1 1 0 0,1 1-1 0 0,-1-1 0 0 0,1 1 1 0 0,0-1 25 0 0,9 6-154 0 0,0 0 0 0 0,6 2 154 0 0,-11-7-107 0 0,1 0 0 0 0,-1-2-1 0 0,1 1 1 0 0,10 2 107 0 0,23 8-346 0 0,-25-8 290 0 0,0-1-1 0 0,8 1 57 0 0,25 7-55 0 0,-39-6 67 0 0,4 4 52 0 0,-13-10-29 0 0,0 2 0 0 0,0-1 0 0 0,0 0 0 0 0,0 1 1 0 0,0-1-1 0 0,0 1 0 0 0,0 0 0 0 0,-1 0 0 0 0,2 2-35 0 0,0 1 27 0 0,-4-6-26 0 0,1 0 0 0 0,-1 1 1 0 0,1-1-1 0 0,-1 1 0 0 0,1-1 1 0 0,-1 1-1 0 0,0-1 0 0 0,1 1 1 0 0,-1 0-1 0 0,1-1 0 0 0,-1 1 1 0 0,0-1-1 0 0,0 1 0 0 0,1 0 1 0 0,-1-1-1 0 0,0 1 1 0 0,0 0-1 0 0,0-1 0 0 0,0 1 1 0 0,0 0-1 0 0,0-1 0 0 0,0 1 1 0 0,0 0-1 0 0,0-1 0 0 0,0 1 1 0 0,0 0-1 0 0,0-1 0 0 0,-1 1 1 0 0,1 0-1 0 0,0-1 0 0 0,0 1 1 0 0,-1-1-1 0 0,1 1 0 0 0,0 0 1 0 0,-1-1-1 0 0,1 1 0 0 0,0-1 1 0 0,-1 1-1 0 0,1-1 0 0 0,-1 1-1 0 0,-6 14 240 0 0,6-14-202 0 0,1 1-1 0 0,-1-1 1 0 0,1 1-1 0 0,-1-1 1 0 0,0 1-1 0 0,0-1 1 0 0,1 1-1 0 0,-1-1 1 0 0,0 0 0 0 0,0 0-1 0 0,0 1 1 0 0,0-1-1 0 0,-2 1-37 0 0,-3 2 14 0 0,-1 0 1 0 0,0 0-1 0 0,0 0 0 0 0,-3 0-14 0 0,-22 12-1751 0 0,13-7-3687 0 0,-7-1-1757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01:08.4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148 275 11976 0 0,'-13'-9'1301'0'0,"13"9"-1301"0"0,0-1 0 0 0,-1 1 1 0 0,1 0-1 0 0,0-1 0 0 0,0 1 1 0 0,-1 0-1 0 0,1 0 0 0 0,0-1 0 0 0,0 1 1 0 0,-1 0-1 0 0,1 0 0 0 0,0 0 0 0 0,-1-1 1 0 0,1 1-1 0 0,0 0 0 0 0,-1 0 1 0 0,1 0-1 0 0,0 0 0 0 0,-1 0 0 0 0,1 0 1 0 0,0-1-1 0 0,-1 1 0 0 0,1 0 0 0 0,0 0 1 0 0,-1 0-1 0 0,1 0 0 0 0,0 0 1 0 0,-1 1-1 0 0,1-1 0 0 0,0 0 0 0 0,-1 0 1 0 0,1 0-1 0 0,-1 0 0 0 0,1 0 0 0 0,0 0 1 0 0,-1 1-1 0 0,0-1 1 0 0,-4 1 145 0 0,0 0 1 0 0,1 1-1 0 0,-1-1 0 0 0,0 1 1 0 0,1 0-1 0 0,-1 0 1 0 0,1 1-1 0 0,-1-1 1 0 0,1 1-1 0 0,0 0 1 0 0,0 0-1 0 0,1 1 1 0 0,-1-1-1 0 0,1 1 1 0 0,-1 0-1 0 0,1 0 0 0 0,-2 3-146 0 0,-2 3 229 0 0,1 0-1 0 0,0 1 0 0 0,0-1 1 0 0,1 1-1 0 0,1 0 0 0 0,0 0 0 0 0,0 2-228 0 0,3-9 0 0 0,0-1 0 0 0,1 1 0 0 0,-1-1 0 0 0,1 1 0 0 0,0 0 0 0 0,0-1 0 0 0,0 1 0 0 0,0-1 0 0 0,1 1 0 0 0,0-1 0 0 0,-1 1 0 0 0,1-1 0 0 0,0 1 0 0 0,1-1 0 0 0,-1 0 0 0 0,1 1 0 0 0,-1-1 0 0 0,1 0 0 0 0,0 0 0 0 0,0 0 0 0 0,0-1 0 0 0,-1 0 0 0 0,1-1 0 0 0,0 1 0 0 0,-1-1 0 0 0,1 0 0 0 0,0 1 0 0 0,0-1 0 0 0,0 0 0 0 0,0 0 0 0 0,0 0 0 0 0,0 0 0 0 0,0-1 0 0 0,0 1 0 0 0,0 0 0 0 0,1-1 0 0 0,1 1 0 0 0,-1-1 0 0 0,1 0 0 0 0,-1 0 0 0 0,1-1 0 0 0,-1 1 0 0 0,0-1 0 0 0,1 1 0 0 0,-1-1 0 0 0,0 0 0 0 0,1 0 0 0 0,-1-1 0 0 0,0 1 0 0 0,0-1 0 0 0,27-18 947 0 0,-17 10-454 0 0,-9 7-432 0 0,0-1 0 0 0,-1 1 1 0 0,0-1-1 0 0,1 1 0 0 0,-1-1 0 0 0,-1 0 0 0 0,1 0 0 0 0,-1-1 0 0 0,1 1 0 0 0,-1-1-61 0 0,12-18-3 0 0,-1-11 3 0 0,-14 36 0 0 0,0-1 0 0 0,0 0 0 0 0,0 1 0 0 0,0-1 0 0 0,1 1 0 0 0,-1-1 0 0 0,1 1 0 0 0,-1-1 0 0 0,1 1 0 0 0,-1-1 0 0 0,1 1 0 0 0,0 0 0 0 0,0-1 0 0 0,0 1 0 0 0,0-1 0 0 0,0 1 0 0 0,0 0 0 0 0,0-1 0 0 0,0 1 0 0 0,1-1 0 0 0,-1 1 0 0 0,1 0 0 0 0,2 9 0 0 0,-3-8 0 0 0,1 0 0 0 0,0 0 0 0 0,0-1 0 0 0,0 1 0 0 0,0-1 0 0 0,0 1 0 0 0,1 0 0 0 0,6 11 0 0 0,-8-13-28 0 0,1 0 0 0 0,0 0-1 0 0,-1 0 1 0 0,1 0 0 0 0,0 0-1 0 0,0 0 1 0 0,0 0 0 0 0,0 0-1 0 0,0 0 1 0 0,0 0 0 0 0,0 0 0 0 0,0-1-1 0 0,0 1 1 0 0,0 0 0 0 0,0-1-1 0 0,0 1 1 0 0,1-1 28 0 0,1 2-348 0 0,-2-2-605 0 0,0 0-58 0 0,4-5-11 0 0</inkml:trace>
  <inkml:trace contextRef="#ctx0" brushRef="#br0" timeOffset="279.559">329 216 13824 0 0,'0'0'314'0'0,"0"0"46"0"0,0 0 22 0 0,1 14 74 0 0,17 37-456 0 0,-1 10 0 0 0,-8-35 0 0 0,-2 1 0 0 0,-1 0 0 0 0,1 18 0 0 0,-2-22 161 0 0,0 9 600 0 0,-5 104 356 0 0,0-131-1117 0 0,-1 0-1 0 0,0 0 1 0 0,0-1-1 0 0,0 1 0 0 0,0 0 1 0 0,-1 0-1 0 0,0-1 1 0 0,-1 4 0 0 0,-6 16 76 0 0,8-24-32 0 0,1 1-1 0 0,0-1 0 0 0,0 0 0 0 0,0 1 0 0 0,-1-1 0 0 0,1 0 0 0 0,0 1 0 0 0,0-1 0 0 0,-1 0 0 0 0,1 0 0 0 0,0 1 0 0 0,-1-1 0 0 0,1 0 0 0 0,0 0 0 0 0,-1 0 0 0 0,1 1 0 0 0,0-1 0 0 0,-1 0 0 0 0,1 0 0 0 0,-1 0 0 0 0,1 0 0 0 0,0 0 0 0 0,-1 0 0 0 0,1 0 1 0 0,-1 0-1 0 0,1 1 0 0 0,0-2 0 0 0,-1 1 0 0 0,1 0 0 0 0,-1 0 0 0 0,1 0 0 0 0,0 0 0 0 0,-1 0 0 0 0,1 0 0 0 0,-1 0 0 0 0,1 0-43 0 0,-14-7-459 0 0,5-6-5066 0 0,3 5-88 0 0</inkml:trace>
  <inkml:trace contextRef="#ctx0" brushRef="#br0" timeOffset="1061.377">344 295 10136 0 0,'0'0'464'0'0,"10"-11"168"0"0,-7 8-575 0 0,0 2-1 0 0,0-1 1 0 0,0 0 0 0 0,0 1 0 0 0,0-1 0 0 0,1 1 0 0 0,-1 0 0 0 0,0 0 0 0 0,1 0 0 0 0,-1 0-1 0 0,1 1 1 0 0,-1-1 0 0 0,1 1 0 0 0,-1 0 0 0 0,1 0 0 0 0,-1 1 0 0 0,1-1 0 0 0,3 1-57 0 0,3 1 204 0 0,1 1 1 0 0,-1 0 0 0 0,0 0 0 0 0,0 1 0 0 0,6 3-205 0 0,-2-1 161 0 0,-10-4-23 0 0,-1-1 0 0 0,1 1-1 0 0,0 0 1 0 0,-1 0 0 0 0,0 0-1 0 0,1 0 1 0 0,-1 0 0 0 0,0 1 0 0 0,0 0-1 0 0,0 0 1 0 0,0-1 0 0 0,-1 2 0 0 0,1-1-138 0 0,-2-2 110 0 0,0 0 1 0 0,0 0-1 0 0,-1 1 1 0 0,1-1-1 0 0,0 0 0 0 0,-1 0 1 0 0,1 0-1 0 0,0 1 1 0 0,-1-1-1 0 0,0 0 1 0 0,1 0-1 0 0,-1 1 1 0 0,0-1-1 0 0,0 0 1 0 0,1 1-111 0 0,-2-1 37 0 0,1 1 1 0 0,-1-1-1 0 0,0 1 1 0 0,1-1-1 0 0,-1 1 0 0 0,0-1 1 0 0,0 0-1 0 0,1 1 1 0 0,-1-1-1 0 0,0 0 1 0 0,-1 0-1 0 0,1 0 0 0 0,0 1-37 0 0,-5 3 0 0 0,0 0 0 0 0,0 0 0 0 0,0 0 0 0 0,0-1 0 0 0,-1 1 0 0 0,0-2 0 0 0,0 1 0 0 0,0-1 0 0 0,-7 3 0 0 0,-2-1 0 0 0,0-1 0 0 0,0 0 0 0 0,-1-1 0 0 0,-1-1 0 0 0,9-1 64 0 0,0-1-1 0 0,1 0 0 0 0,-1-1 0 0 0,-1 0-63 0 0,-17-1-3082 0 0,55-2-1092 0 0,0 5 3098 0 0,0 2 0 0 0,0 1 0 0 0,7 2 1076 0 0,43 7 112 0 0,-64-13 546 0 0,0 0 0 0 0,0 0 1 0 0,-1-1-1 0 0,1-1 0 0 0,0-1 1 0 0,-1 0-1 0 0,0 0 0 0 0,0-1 1 0 0,0-1-1 0 0,0 0 0 0 0,0-1 1 0 0,6-4-659 0 0,-11 4 201 0 0,0 0 1 0 0,0-1-1 0 0,-1 1 1 0 0,0-2-1 0 0,0 1 1 0 0,-1-1-1 0 0,0 0 0 0 0,5-8-201 0 0,-9 13 60 0 0,0-1 0 0 0,0 0-1 0 0,0 0 1 0 0,0-1-1 0 0,-1 1 1 0 0,1 0-1 0 0,-1 0 1 0 0,0-1 0 0 0,-1 1-1 0 0,1-1 1 0 0,-1 0-60 0 0,1-6-16 0 0,-2-1 0 0 0,1 1 0 0 0,-2-8 16 0 0,1 12-29 0 0,1 5 90 0 0,0 0 1 0 0,0 1-1 0 0,0-1 0 0 0,-1 0 0 0 0,1 0 0 0 0,0 1 0 0 0,-1-1 0 0 0,1 0 0 0 0,-1 0 0 0 0,0 1 0 0 0,1-1 0 0 0,-1 0 1 0 0,0 1-1 0 0,0-1 0 0 0,0 1 0 0 0,0-1 0 0 0,-1 1 0 0 0,1 0 0 0 0,0-1 0 0 0,0 1 0 0 0,-1 0 0 0 0,1 0 0 0 0,-1 0 1 0 0,1 0-1 0 0,-1 0 0 0 0,1 0 0 0 0,-1 1 0 0 0,0-1 0 0 0,1 0 0 0 0,-1 1 0 0 0,0-1 0 0 0,0 1 0 0 0,0 0 0 0 0,0-1-61 0 0,1 1 2 0 0,1 0-1 0 0,-1 0 0 0 0,0 0 0 0 0,0 0 1 0 0,1 0-1 0 0,-1 0 0 0 0,0 0 0 0 0,0 0 1 0 0,1 0-1 0 0,-1 0 0 0 0,0 0 0 0 0,0 1 1 0 0,1-1-1 0 0,-1 0 0 0 0,0 0 0 0 0,1 1 1 0 0,-1-1-1 0 0,0 0 0 0 0,1 1 0 0 0,-1-1 1 0 0,0 1-1 0 0,1-1 0 0 0,-1 1-1 0 0,-1 1-80 0 0,1 0 0 0 0,-1 0 0 0 0,1 0 0 0 0,-1 0 0 0 0,1 1 0 0 0,0-1 0 0 0,0 0-1 0 0,-1 1 81 0 0,0 4-272 0 0,0 0-1 0 0,0 0 0 0 0,0 0 0 0 0,1 0 0 0 0,-1 3 273 0 0,1 3-3 0 0,1 0 0 0 0,0 1-1 0 0,1-1 1 0 0,0 1-1 0 0,2 3 4 0 0,-2-11 0 0 0,0 1 0 0 0,1 0 0 0 0,0-1 1 0 0,0 0-1 0 0,1 0 0 0 0,0 1 0 0 0,0-1 0 0 0,0-1 0 0 0,1 1 0 0 0,0 0 0 0 0,3 2 0 0 0,-4-4 0 0 0,-2-3 0 0 0,0 0 0 0 0,0 0 0 0 0,0 0 0 0 0,1 0 0 0 0,-1 0 0 0 0,0 0 0 0 0,1 0 0 0 0,-1 0 0 0 0,1 0 0 0 0,-1-1 0 0 0,1 1 0 0 0,0-1 0 0 0,-1 1 0 0 0,1-1 0 0 0,1 1 0 0 0,0 0 0 0 0,-1 0 0 0 0,1 0 0 0 0,0 0 0 0 0,0-1 0 0 0,0 1 0 0 0,0-1 0 0 0,0 0 0 0 0,0 0 0 0 0,2 0 0 0 0,-4 0 9 0 0,0 0-1 0 0,0 0 0 0 0,-1-1 0 0 0,1 1 0 0 0,0 0 0 0 0,0 0 0 0 0,0 0 0 0 0,-1-1 0 0 0,1 1 0 0 0,0 0 0 0 0,0-1 0 0 0,-1 1 0 0 0,1-1 0 0 0,0 1 0 0 0,-1-1 0 0 0,1 1 0 0 0,0-1 0 0 0,-1 0 0 0 0,1 1 0 0 0,-1-1 0 0 0,1 0 0 0 0,-1 1 0 0 0,1-1-8 0 0,2-3 217 0 0,1 0 44 0 0,-1 0 0 0 0,1 0-1 0 0,-1-1 1 0 0,0 1 0 0 0,0-1 0 0 0,2-3-261 0 0,-2 2 4 0 0,0 1 0 0 0,0 0 1 0 0,1 0-1 0 0,-1 0 0 0 0,1 1 0 0 0,3-3-4 0 0,-4 4-19 0 0,0 1-1 0 0,0-1 1 0 0,0 1-1 0 0,0 0 1 0 0,1 0 0 0 0,-1 0-1 0 0,0 1 1 0 0,1-1-1 0 0,-1 1 1 0 0,1 0-1 0 0,0 0 1 0 0,-1 0-1 0 0,1 0 1 0 0,3 0 19 0 0,-1 1-190 0 0,0 1 1 0 0,0-1 0 0 0,0 1 0 0 0,0 0-1 0 0,-1 1 1 0 0,1-1 0 0 0,0 1 0 0 0,-1 0-1 0 0,2 1 190 0 0,132 61 1811 0 0,-131-61-1662 0 0,-8-3-148 0 0,0 0-1 0 0,0 0 0 0 0,1 0 1 0 0,-1 0-1 0 0,0 0 0 0 0,0 0 0 0 0,0 0 1 0 0,0 0-1 0 0,0 0 0 0 0,1 0 1 0 0,-1 0-1 0 0,0 0 0 0 0,0 0 0 0 0,0 0 1 0 0,0 0-1 0 0,1 0 0 0 0,-1 0 1 0 0,0 0-1 0 0,0 0 0 0 0,0 0 0 0 0,0 0 1 0 0,0 0-1 0 0,1 0 0 0 0,-1 0 1 0 0,0 0-1 0 0,0-1 0 0 0,0 1 0 0 0,0 0 1 0 0,0 0-1 0 0,0 0 0 0 0,0 0 1 0 0,0 0-1 0 0,1 0 0 0 0,-1-1 0 0 0,0 1 1 0 0,0 0-1 0 0,0 0 0 0 0,0 0 1 0 0,0 0-1 0 0,0 0 0 0 0,0-1 0 0 0,0 1 1 0 0,0 0-1 0 0,0 0 0 0 0,0 0 1 0 0,0 0-1 0 0,0-1 0 0 0,0 1 0 0 0,0 0 1 0 0,0 0-1 0 0,0 0 0 0 0,0 0 1 0 0,0 0-1 0 0,-2-12 11 0 0,2 9 50 0 0,-5-17 1133 0 0,4 17-1144 0 0,1 0 0 0 0,-1 1-1 0 0,0-1 1 0 0,1 0-1 0 0,-1 1 1 0 0,1-1 0 0 0,0 0-50 0 0,-2-11-574 0 0,1-5-5389 0 0,4 7-281 0 0</inkml:trace>
  <inkml:trace contextRef="#ctx0" brushRef="#br0" timeOffset="1334.335">1321 1 15664 0 0,'0'0'356'0'0,"0"0"49"0"0,0 0 21 0 0,0 0-42 0 0,0 8-236 0 0,0 0-148 0 0,1-1 0 0 0,0 1 0 0 0,1 0 0 0 0,0 2 0 0 0,0-2 0 0 0,0-1 0 0 0,-1 1 0 0 0,0 0 0 0 0,-1 3 0 0 0,5 47 22 0 0,-3-42-165 0 0,0 0 0 0 0,-1 0-1 0 0,-2 14 144 0 0,0 12-1056 0 0,1-28 1269 0 0,0-1-1 0 0,-1 1 0 0 0,-1-1 1 0 0,0 1-213 0 0,0-9-111 0 0,-1 0-1 0 0,1 0 1 0 0,-1 0 0 0 0,0 0 0 0 0,0 0-1 0 0,0-1 1 0 0,-3 3 111 0 0,1-3-510 0 0</inkml:trace>
  <inkml:trace contextRef="#ctx0" brushRef="#br0" timeOffset="1811.82">1222 247 11976 0 0,'0'0'266'0'0,"0"0"44"0"0,6 1 314 0 0,78 15-512 0 0,-68-14 189 0 0,0 0 1 0 0,0-1 0 0 0,0-1-1 0 0,0 0 1 0 0,0-1 0 0 0,0-1 0 0 0,12-3-302 0 0,-20 3 432 0 0,1-1 1 0 0,0 0-1 0 0,-1-1 1 0 0,2 0-433 0 0,-7 3 19 0 0,0-1 0 0 0,-1 0 0 0 0,1 1 0 0 0,-1-1-1 0 0,1 0 1 0 0,-1 0 0 0 0,0-1 0 0 0,1 1 0 0 0,-1 0 0 0 0,0-1 0 0 0,-1 1 0 0 0,1-1-1 0 0,0-1-18 0 0,-2 6 0 0 0,0 0 0 0 0,0 0 0 0 0,0 0 0 0 0,0 0 0 0 0,0 0 0 0 0,1 0 0 0 0,-1 0 0 0 0,0 0 0 0 0,1 0 0 0 0,0 0 0 0 0,-1 0 0 0 0,1 0 0 0 0,0 0 0 0 0,15 31 0 0 0,2 6 0 0 0,-9-24 0 0 0,-7-12 0 0 0,-1 1 0 0 0,2 0 0 0 0,-1-1 0 0 0,0 1 0 0 0,1-1 0 0 0,0 0 0 0 0,0 1 0 0 0,-1-3 0 0 0,0 1 0 0 0,0-1 0 0 0,0 0 0 0 0,0 0 0 0 0,0 0 0 0 0,0 0 0 0 0,0 0 0 0 0,0 0 0 0 0,1 0 0 0 0,-1-1 0 0 0,0 1 0 0 0,0-1 0 0 0,1 0 0 0 0,-1 0 0 0 0,0 1 0 0 0,2-2 0 0 0,1 1 182 0 0,-1 0 0 0 0,0-1-1 0 0,0 1 1 0 0,1-1 0 0 0,-1-1-1 0 0,0 1 1 0 0,0 0 0 0 0,2-2-182 0 0,-4 2 35 0 0,0 0 0 0 0,0 0 0 0 0,0 0 0 0 0,0 0 0 0 0,0 0 0 0 0,-1-1 0 0 0,1 1 0 0 0,0-1 0 0 0,-1 1 0 0 0,1-1 0 0 0,-1 0-1 0 0,1 1 1 0 0,-1-1 0 0 0,0 0 0 0 0,0 0 0 0 0,0 0 0 0 0,0-1-35 0 0,8-14 0 0 0,-8 15 0 0 0,0 1 0 0 0,0-1 0 0 0,0 0 0 0 0,-1 0 0 0 0,1 1 0 0 0,0-1 0 0 0,-1 0 0 0 0,1 0 0 0 0,-1 0 0 0 0,0 0 0 0 0,1 0 0 0 0,-1 0 0 0 0,0 0 0 0 0,0 0 0 0 0,0 0 0 0 0,0-2 5 0 0,0 0-1 0 0,0 1 1 0 0,0-1-1 0 0,1 0 1 0 0,0 0-1 0 0,0-2-4 0 0,0 4-42 0 0,0-1-1 0 0,0 0 0 0 0,-1 0 0 0 0,0 0 0 0 0,1 0 0 0 0,-1-1 1 0 0,0 1-1 0 0,0 0 0 0 0,-1 0 0 0 0,1-1 43 0 0,0 4-62 0 0,-1-1 0 0 0,1 0 0 0 0,0 1-1 0 0,0-1 1 0 0,0 1 0 0 0,-1-1 0 0 0,1 0 0 0 0,0 1 0 0 0,-1-1-1 0 0,1 1 1 0 0,-1-1 0 0 0,1 1 0 0 0,0-1 0 0 0,-1 1 0 0 0,1-1-1 0 0,-1 1 1 0 0,1 0 0 0 0,-1-1 0 0 0,0 1 0 0 0,1 0 62 0 0,-1-1 87 0 0,0 0 364 0 0,1 1 49 0 0,0 0-127 0 0,0 2-477 0 0,1 0 1 0 0,0-1-1 0 0,-1 1 1 0 0,1 0-1 0 0,0-1 0 0 0,0 1 1 0 0,0-1-1 0 0,0 1 0 0 0,0-1 1 0 0,0 0-1 0 0,0 1 0 0 0,0-1 1 0 0,1 0-1 0 0,-1 0 1 0 0,1 1 103 0 0,0-1-30 0 0,0 1 1 0 0,0 0 0 0 0,0 0 0 0 0,-1 0 0 0 0,1 1 0 0 0,0-1-1 0 0,0 2 30 0 0,-1-2 0 0 0,0 1 0 0 0,1-1 0 0 0,-1 0 0 0 0,0 0 0 0 0,1 0 0 0 0,0 0 0 0 0,-1 0 0 0 0,1-1 0 0 0,0 1 0 0 0,1 0 0 0 0,-1 0 0 0 0,0 0 0 0 0,0 0 0 0 0,0 0 0 0 0,0 0 0 0 0,-1 0 0 0 0,1 0 0 0 0,0 0 0 0 0,0 3 0 0 0,8 9 0 0 0,-7-11 0 0 0,1-1 0 0 0,0 1 0 0 0,0-1 0 0 0,0 0 0 0 0,4 1 0 0 0,-4-1 0 0 0,-1-1 0 0 0,0 0 0 0 0,0 0 0 0 0,1 0 0 0 0,-1 0 0 0 0,0-1 0 0 0,1 1 0 0 0,-1-1 0 0 0,1 0 0 0 0,0 0-144 0 0,-1 0 0 0 0,0 0 0 0 0,1 0 0 0 0,-1 0-1 0 0,1-1 1 0 0,-1 0 0 0 0,0 0 0 0 0,0 0 0 0 0,1 0-1 0 0,-1 0 1 0 0,0-1 0 0 0,0 1 0 0 0,0-1-1 0 0,0 0 1 0 0,0 0 0 0 0,1-1 144 0 0,4-2-542 0 0,16-7-480 0 0</inkml:trace>
  <inkml:trace contextRef="#ctx0" brushRef="#br0" timeOffset="2523.117">1939 100 7976 0 0,'1'0'19'0'0,"0"0"1"0"0,0 1 0 0 0,0-1 0 0 0,0 0-1 0 0,0 1 1 0 0,-1-1 0 0 0,1 1 0 0 0,0 0-1 0 0,0-1 1 0 0,0 1 0 0 0,0 0 0 0 0,-1-1-1 0 0,1 1 1 0 0,0 0 0 0 0,-1 0 0 0 0,1-1-1 0 0,-1 1 1 0 0,1 0 0 0 0,-1 0 0 0 0,1 0-1 0 0,-1 0 1 0 0,1 0 0 0 0,-1 0-20 0 0,0 2 46 0 0,0 0 0 0 0,1-1 0 0 0,-2 1 1 0 0,1 0-1 0 0,0 0 0 0 0,0-1 0 0 0,-1 1 1 0 0,0 0-47 0 0,1-2-1 0 0,0 0 1 0 0,0-1 0 0 0,0 1 0 0 0,0 0-1 0 0,0 0 1 0 0,0 0 0 0 0,0 0 0 0 0,0 0-1 0 0,1 0 1 0 0,-1 0 0 0 0,0 0 0 0 0,0-1-1 0 0,1 1 1 0 0,-1 0 0 0 0,1 0 0 0 0,-1 0-1 0 0,1-1 1 0 0,-1 1 0 0 0,1 0-1 0 0,-1 0 1 0 0,1 0 2 0 0,0 0 0 0 0,-1-1 0 0 0,1 1 0 0 0,0 0 0 0 0,-1 0 0 0 0,1 0 0 0 0,-1 0 0 0 0,0 0 0 0 0,1 0-1 0 0,-1 1 1 0 0,0-1 0 0 0,0 0 0 0 0,1 0 0 0 0,-1 1-2 0 0,0 0 17 0 0,0 0-1 0 0,0 0 1 0 0,0 0-1 0 0,0 0 1 0 0,0 0 0 0 0,1 0-1 0 0,-1 0 1 0 0,1 0-1 0 0,0 0 1 0 0,-1 0 0 0 0,1-1-1 0 0,0 1 1 0 0,0 0-1 0 0,0 0 1 0 0,0-1 0 0 0,1 1-1 0 0,-1 0 1 0 0,1-1-17 0 0,-1 2 39 0 0,1 0 1 0 0,-1-1 0 0 0,1 1-1 0 0,-1 0 1 0 0,0 0 0 0 0,0 0-1 0 0,0 0 1 0 0,0 2-40 0 0,0-1 55 0 0,0-1 1 0 0,-1 0-1 0 0,2 0 0 0 0,-1 0 1 0 0,0 0-1 0 0,1 0 0 0 0,-1 0 1 0 0,2 1-56 0 0,12 11 310 0 0,-13-13-244 0 0,0-1 0 0 0,0 1-1 0 0,0-1 1 0 0,0 1-1 0 0,-1 0 1 0 0,1 0-1 0 0,0 0 1 0 0,-1 0-1 0 0,0 0 1 0 0,1 0-1 0 0,-1 1 1 0 0,0-1-1 0 0,0 2-65 0 0,0 6 352 0 0,-2-9-317 0 0,1 0 1 0 0,0-1 0 0 0,0 1-1 0 0,0 0 1 0 0,0 0-1 0 0,0 0 1 0 0,1 0-1 0 0,-1 0 1 0 0,0 0 0 0 0,0 0-1 0 0,1 0 1 0 0,-1 0-1 0 0,0 0 1 0 0,1 0 0 0 0,-1 0-1 0 0,1 0 1 0 0,-1 0-1 0 0,1-1-35 0 0,8 9 333 0 0,-7-9-269 0 0,-1 1-1 0 0,1 0 0 0 0,-1 0 0 0 0,0 0 0 0 0,0 0 0 0 0,0 0 1 0 0,1 0-1 0 0,-1 0 0 0 0,0 1 0 0 0,-1-1 0 0 0,1 0 0 0 0,0 1 1 0 0,0-1-1 0 0,0 0 0 0 0,-1 1 0 0 0,1-1 0 0 0,-1 1 0 0 0,1-1 1 0 0,-1 2-64 0 0,1-1 72 0 0,-1-1 1 0 0,1 1-1 0 0,-1-1 1 0 0,1 1-1 0 0,-1-1 1 0 0,1 0 0 0 0,0 1-1 0 0,0-1 1 0 0,-1 0-1 0 0,1 0 1 0 0,0 0 0 0 0,1 1-73 0 0,-1-1 98 0 0,0 0 1 0 0,0 0-1 0 0,-1 1 1 0 0,1-1-1 0 0,0 0 1 0 0,0 1-1 0 0,-1-1 1 0 0,1 1 0 0 0,0 1-99 0 0,-1-3 27 0 0,0 1 1 0 0,0-1 0 0 0,0 1 0 0 0,-1-1 0 0 0,1 1 0 0 0,0-1 0 0 0,0 1 0 0 0,0-1 0 0 0,-1 0 0 0 0,1 1 0 0 0,0-1 0 0 0,-1 1 0 0 0,1-1 0 0 0,0 0 0 0 0,-1 1 0 0 0,1-1 0 0 0,0 1 0 0 0,-1-1 0 0 0,1 0 0 0 0,-1 0 0 0 0,1 1 0 0 0,0-1 0 0 0,-1 0 0 0 0,1 0 0 0 0,-1 1 0 0 0,1-1 0 0 0,-1 0 0 0 0,1 0 0 0 0,-1 0 0 0 0,1 0 0 0 0,-1 0 0 0 0,1 0 0 0 0,-1 0 0 0 0,0 0-28 0 0,4 4 996 0 0,-10-1-896 0 0,8-1-90 0 0,-3-5 61 0 0,7-10 1290 0 0,-5 12-1339 0 0,0 0 0 0 0,1 1-1 0 0,-1-1 1 0 0,0 1 0 0 0,1 0-1 0 0,-1-1 1 0 0,0 1 0 0 0,1-1-1 0 0,-1 1 1 0 0,0-1-1 0 0,1 1 1 0 0,-1 0 0 0 0,1-1-1 0 0,-1 1 1 0 0,0 0 0 0 0,1-1-1 0 0,-1 1 1 0 0,1 0 0 0 0,-1 0-1 0 0,1-1 1 0 0,-1 1 0 0 0,1 0-1 0 0,0 0 1 0 0,-1 0-1 0 0,1 0 1 0 0,-1 0 0 0 0,1 0-22 0 0,-1 0 0 0 0,1 0 1 0 0,-1 0 0 0 0,0 0 0 0 0,1 0-1 0 0,-1 0 1 0 0,1 0 0 0 0,-1-1-1 0 0,0 1 1 0 0,1 0 0 0 0,-1 0 0 0 0,0 0-1 0 0,1 0 1 0 0,-1 0 0 0 0,0-1-1 0 0,1 1 1 0 0,-1 0 0 0 0,0 0 0 0 0,1-1-1 0 0,-1 1 1 0 0,0 0 0 0 0,0-1-1 0 0,1 1 1 0 0,-1 0 0 0 0,0-1 0 0 0,0 1-1 0 0,1 0 1 0 0,-1-1 0 0 0,0 1 0 0 0,0 0-1 0 0,0-1 1 0 0,0 1 0 0 0,0 0-1 0 0,0-1 0 0 0,-5-6 0 0 0,5 7 0 0 0,-1 0 0 0 0,1-1 0 0 0,0 1 0 0 0,-1 0 0 0 0,1-1 0 0 0,-1 1 0 0 0,1 0 0 0 0,0-1 0 0 0,0 1 0 0 0,-1 0 0 0 0,1-1 0 0 0,0 1 0 0 0,0-1 0 0 0,-1 1 0 0 0,1 0 0 0 0,0-1 0 0 0,0 1 0 0 0,0-1 0 0 0,0 1 0 0 0,0-1 0 0 0,-1 1 0 0 0,1-1 0 0 0,0 1 0 0 0,0-1 0 0 0,0 1 0 0 0,0-1 0 0 0,1 1 0 0 0,-1-1 0 0 0,0 1 0 0 0,0-1 0 0 0,0 1 0 0 0,0 0 0 0 0,0-1 0 0 0,1 0 0 0 0,0 0 0 0 0,-1 0 0 0 0,0 0 0 0 0,1-1 0 0 0,-1 1 0 0 0,0 0 0 0 0,1 0 0 0 0,-1 0 0 0 0,0 0 0 0 0,0-1 0 0 0,0 1 0 0 0,0 0 0 0 0,0 0 0 0 0,0 0 0 0 0,0 0 0 0 0,0-1 0 0 0,-1 1 0 0 0,1 0 0 0 0,0 0 0 0 0,-1 0 0 0 0,1 0 0 0 0,-1 0 0 0 0,1 0 0 0 0,-1 0 0 0 0,0 0 0 0 0,1 0 0 0 0,-1-1 0 0 0,0 2 0 0 0,1-1 0 0 0,0 0 0 0 0,-1 0 0 0 0,1 0 0 0 0,0 0 0 0 0,0 1 0 0 0,0-1 0 0 0,0 0 0 0 0,0 0 0 0 0,0 0 0 0 0,0 0 0 0 0,0 1 0 0 0,0-1 0 0 0,1 0 0 0 0,-1 0 0 0 0,0 0 0 0 0,0 1 0 0 0,0-1 0 0 0,0 1 0 0 0,0-1 0 0 0,0 0 0 0 0,0 1 0 0 0,0-1 0 0 0,0 1 0 0 0,0-1 0 0 0,0 1 0 0 0,0-1 0 0 0,0 0 0 0 0,0 1 0 0 0,-1-1 0 0 0,1 1 0 0 0,0-1 0 0 0,0 1 0 0 0,-1-1 0 0 0,-5-4 0 0 0,6 5 0 0 0,-1 0 0 0 0,1 0 0 0 0,0 0 0 0 0,-1 0 0 0 0,1 0 0 0 0,0 0 0 0 0,-1 0 0 0 0,1-1 0 0 0,0 1 0 0 0,-1 0 0 0 0,1 0 0 0 0,0-1 0 0 0,-1 1 0 0 0,1 0 0 0 0,0 0 0 0 0,-1-1 0 0 0,1 1 0 0 0,0 0 0 0 0,0-1 0 0 0,0 1 0 0 0,-1 0 0 0 0,1-1 0 0 0,0 1 0 0 0,0 0 0 0 0,0-1 0 0 0,0 1 0 0 0,0 0 0 0 0,0-1 0 0 0,-1 1 0 0 0,1-1 0 0 0,0 1 0 0 0,0 0 0 0 0,0-1 0 0 0,0 1 0 0 0,0 0 0 0 0,0-1 0 0 0,1 1 0 0 0,-1-1 0 0 0,0 1 0 0 0,0 0 0 0 0,0-1 0 0 0,0 1 0 0 0,0 0 0 0 0,1-1 0 0 0,-1 1 0 0 0,0 0 0 0 0,0-1 0 0 0,0 1 0 0 0,1 0 0 0 0,-1-1 0 0 0,0 1 0 0 0,1 0 0 0 0,-1-1 0 0 0,1 0 0 0 0,-1 0 0 0 0,1 0 0 0 0,-1 1 0 0 0,1-1 0 0 0,-1 0 0 0 0,1 0 0 0 0,-1 0 0 0 0,0 0 0 0 0,0 0 0 0 0,1 0 0 0 0,-1 0 0 0 0,0 0 0 0 0,0 0 0 0 0,0-1 0 0 0,0 1 0 0 0,0 0 0 0 0,0 1 0 0 0,0-1 0 0 0,0 0 0 0 0,0 0 0 0 0,0 0 0 0 0,1 0 0 0 0,-1 0 0 0 0,0 0 0 0 0,1 0 0 0 0,-1 0 0 0 0,0 0 0 0 0,1 1 0 0 0,-1-1 0 0 0,1 0 0 0 0,0 0 0 0 0,-1 1 0 0 0,1-1 0 0 0,0 0 0 0 0,-1 1 0 0 0,1-1 0 0 0,0 0 0 0 0,-1 1 0 0 0,1-1 0 0 0,11-6 0 0 0,-11 6 0 0 0,1-1 0 0 0,0 1 0 0 0,0 0 0 0 0,-1 1 0 0 0,1-1 0 0 0,0 0 0 0 0,0 0 0 0 0,0 1 0 0 0,0-1 0 0 0,0 1 0 0 0,0 0 0 0 0,2-1 0 0 0,9-1 0 0 0,-5 2 0 0 0,-6 0 0 0 0,0 0 0 0 0,-1 0 0 0 0,1 0 0 0 0,0 0 0 0 0,0 0 0 0 0,-1-1 0 0 0,1 1 0 0 0,0 0 0 0 0,-1-1 0 0 0,1 0 0 0 0,0 1 0 0 0,-1-1 0 0 0,1 0 0 0 0,0 0 0 0 0,8-4 0 0 0,5 2 0 0 0,-10 2 0 0 0,-3 0 0 0 0,0 1 0 0 0,0 0 0 0 0,0 0 0 0 0,0 0 0 0 0,0 0 0 0 0,0 1 0 0 0,0-1 0 0 0,0 1 0 0 0,0-1 0 0 0,0 1 0 0 0,0 0 0 0 0,0-1 0 0 0,27 4 0 0 0,15 1 0 0 0,-34-4 0 0 0,-4 0 0 0 0,0 0 0 0 0,0-1 0 0 0,0 1 0 0 0,0-2 0 0 0,0 1 0 0 0,5-1 0 0 0,2-1 0 0 0,3-3 0 0 0,-14 0 0 0 0,0 1 0 0 0,-2 4 0 0 0,1-1 0 0 0,-1 1 0 0 0,1-1 0 0 0,-1 1 0 0 0,0 0 0 0 0,1-1 0 0 0,-1 1 0 0 0,0-1 0 0 0,0 1 0 0 0,1-1 0 0 0,-1 1 0 0 0,0-1 0 0 0,0 1 0 0 0,0-1 0 0 0,1 1 0 0 0,-1-1 0 0 0,0 1 0 0 0,0-1 0 0 0,0 1 0 0 0,0-1 0 0 0,0 0 0 0 0,0 1 0 0 0,0-1 0 0 0,-8-11 0 0 0,8 12 0 0 0,0-1 0 0 0,0 1 0 0 0,0 0 0 0 0,-1 0 0 0 0,1 0 0 0 0,0-1 0 0 0,0 1 0 0 0,0 0 0 0 0,0 0 0 0 0,0 0 0 0 0,0-1 0 0 0,-1 1 0 0 0,1 0 0 0 0,0 0 0 0 0,0 0 0 0 0,0-1 0 0 0,0 1 0 0 0,0 0 0 0 0,0 0 0 0 0,0-1 0 0 0,0 1 0 0 0,0 0 0 0 0,0 0 0 0 0,0-1 0 0 0,0 1 0 0 0,0 0 0 0 0,0 0 0 0 0,0-1 0 0 0,0 1 0 0 0,0 0 0 0 0,1 0 0 0 0,-1 0 0 0 0,0-1 0 0 0,0 1 0 0 0,0 0 0 0 0,0 0 0 0 0,0 0 0 0 0,0-1 0 0 0,1 1 0 0 0,-1 0 0 0 0,0 0 0 0 0,0 0 0 0 0,0 0 0 0 0,1-1 0 0 0,-1 1 0 0 0,0 0 0 0 0,1 0 0 0 0,-1 0 0 0 0,0-1 0 0 0,0 1 0 0 0,1 0 0 0 0,-1 0 0 0 0,0-1 0 0 0,0 1 0 0 0,0 0 0 0 0,1-1 0 0 0,-1 1 0 0 0,0 0 0 0 0,0-1 0 0 0,0 1 0 0 0,0 0 0 0 0,0-1 0 0 0,1 1 0 0 0,-1 0 0 0 0,0-1 0 0 0,0 1 0 0 0,0 0 0 0 0,0-1 0 0 0,0 1 0 0 0,0 0 0 0 0,0-1 0 0 0,0 1 0 0 0,0 0 0 0 0,0-1 0 0 0,-1 1 0 0 0,1 0 0 0 0,0-1 0 0 0,0 1 0 0 0,0 0 0 0 0,0-1 0 0 0,-5-9 0 0 0,4 9 0 0 0,0 0 0 0 0,0 0 0 0 0,1 0 0 0 0,-1 0 0 0 0,1 0 0 0 0,-1 0 0 0 0,1 0 0 0 0,0-1 0 0 0,-1 1 0 0 0,1 0 0 0 0,0 0 0 0 0,0 0 0 0 0,0-1 0 0 0,-1 1 0 0 0,1 0 0 0 0,1 0 0 0 0,-1 0 0 0 0,0-1 0 0 0,0 1 0 0 0,0 0 0 0 0,1 0 0 0 0,-1 0 0 0 0,0 0 0 0 0,1-1 0 0 0,-1 1 0 0 0,1 0 0 0 0,-1 1 0 0 0,0-1 0 0 0,0 1 0 0 0,1 0 0 0 0,-1-1 0 0 0,0 1 0 0 0,0 0 0 0 0,0-1 0 0 0,0 1 0 0 0,0 0 0 0 0,0-1 0 0 0,0 1 0 0 0,0-1 0 0 0,0 1 0 0 0,0 0 0 0 0,0-1 0 0 0,0 1 0 0 0,0-1 0 0 0,0 1 0 0 0,0 0 0 0 0,0-1 0 0 0,-1 1 0 0 0,1 0 0 0 0,0-1 0 0 0,0 1 0 0 0,0 0 0 0 0,-1-1 0 0 0,1 1 0 0 0,0 0 0 0 0,0-1 0 0 0,-1 1 0 0 0,1 0 0 0 0,0 0 0 0 0,0-1 0 0 0,-1 1 0 0 0,1 0 0 0 0,0 0 0 0 0,-1 0 0 0 0,1 0 0 0 0,0-1 0 0 0,-1 1 0 0 0,1 0 0 0 0,-1 0 0 0 0,1 0 0 0 0,0 0 0 0 0,-1 0 0 0 0,1 0 0 0 0,0 0 0 0 0,-1 0 0 0 0,-2-1 0 0 0,3 1 0 0 0,0 0 0 0 0,0 0 0 0 0,0 0 0 0 0,0-1 0 0 0,0 1 0 0 0,0 0 0 0 0,0 0 0 0 0,0 0 0 0 0,0 0 0 0 0,-1 0 0 0 0,1 0 0 0 0,0 0 0 0 0,0 0 0 0 0,0 0 0 0 0,0-1 0 0 0,0 1 0 0 0,0 0 0 0 0,0 0 0 0 0,0 0 0 0 0,0 0 0 0 0,0 0 0 0 0,0 0 0 0 0,0 0 0 0 0,0-1 0 0 0,0 1 0 0 0,0 0 0 0 0,0 0 0 0 0,0 0 0 0 0,0 0 0 0 0,0 0 0 0 0,0 0 0 0 0,0 0 0 0 0,0-1 0 0 0,0 1 0 0 0,0 0 0 0 0,0 0 0 0 0,0 0 0 0 0,0 0 0 0 0,0 0 0 0 0,1 0 0 0 0,-1 0 0 0 0,0 0 0 0 0,0 0 0 0 0,0-1 0 0 0,0 1 0 0 0,-13 0 0 0 0,-2 1 0 0 0,13 1 0 0 0,1 0 0 0 0,-11 8 0 0 0,9-8 0 0 0,0 0 0 0 0,1 0 0 0 0,-1 0 0 0 0,1 0 0 0 0,-1 1 0 0 0,1-1 0 0 0,0 1 0 0 0,0 0 0 0 0,0-1 0 0 0,0 1 0 0 0,1 0 0 0 0,-2 3 0 0 0,2-3 0 0 0,-1 1 0 0 0,0 0 0 0 0,0-1 0 0 0,0 1 0 0 0,0-1 0 0 0,0 1 0 0 0,-1-1 0 0 0,-1 2 0 0 0,-3 3 0 0 0,6-7 0 0 0,0 0 0 0 0,1 0 0 0 0,-1 0 0 0 0,0 1 0 0 0,1-1 0 0 0,0 0 0 0 0,-1 0 0 0 0,1 0 0 0 0,0 1 0 0 0,-1-1 0 0 0,1 0 0 0 0,0 0 0 0 0,0 1 0 0 0,0-1 0 0 0,0 0 0 0 0,0 0 0 0 0,0 1 0 0 0,0-1 0 0 0,1 1 0 0 0,-1 14 0 0 0,-1-14 0 0 0,0 0 0 0 0,0 0 0 0 0,1 0 0 0 0,-1 0 0 0 0,1 0 0 0 0,0 0 0 0 0,0 0 0 0 0,0 1 0 0 0,0-1 0 0 0,0 0 0 0 0,0 0 0 0 0,0 0 0 0 0,1 0 0 0 0,-1 0 0 0 0,1 0 0 0 0,-1 0 0 0 0,1 0 0 0 0,0 0 0 0 0,0 0 0 0 0,0 0 0 0 0,0-1 0 0 0,0 1 0 0 0,0 0 0 0 0,0 0 0 0 0,4 4 0 0 0,-2-3 0 0 0,-1 0 0 0 0,0 1 0 0 0,0-1 0 0 0,0 0 0 0 0,-1 0 0 0 0,2 4 0 0 0,3 3 0 0 0,11-1 0 0 0,-2-1 0 0 0,-10-6 0 0 0,1 0 0 0 0,-1 0 0 0 0,1 0 0 0 0,0-1 0 0 0,-1 1 0 0 0,4-1 0 0 0,-3 0 0 0 0,-1 0 0 0 0,1 0 0 0 0,-1 0 0 0 0,0 1 0 0 0,0 0 0 0 0,1 0 0 0 0,1 1 0 0 0,-2-1 77 0 0,1 0 1 0 0,-1 0-1 0 0,1-1 0 0 0,0 1 0 0 0,-1-1 0 0 0,1-1 0 0 0,0 1 0 0 0,0-1 0 0 0,5-1-77 0 0,12 2 132 0 0,21 2-1283 0 0,-12-3 404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01:01.8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115 264 11976 0 0,'0'0'922'0'0,"-1"0"-600"0"0,-3-2-212 0 0,3 2 273 0 0,1 0-356 0 0,-1 0 0 0 0,1 0 0 0 0,-1 0 0 0 0,1 1 0 0 0,-1-1 1 0 0,1 0-1 0 0,-1 0 0 0 0,1 1 0 0 0,-1-1 0 0 0,1 0 0 0 0,-1 1 0 0 0,1-1 0 0 0,-1 1 0 0 0,1-1 0 0 0,0 0 1 0 0,-1 1-1 0 0,1-1 0 0 0,0 1 0 0 0,-1-1 0 0 0,1 1 0 0 0,0-1 0 0 0,-1 1 0 0 0,1-1 0 0 0,0 1 0 0 0,0 0 1 0 0,0-1-1 0 0,0 1-27 0 0,-5 18 774 0 0,5-14-665 0 0,-2 4 155 0 0,1 0 1 0 0,1 0 0 0 0,-1 0 0 0 0,2 0 0 0 0,0 7-265 0 0,0 13 558 0 0,1 2-475 0 0,1 1-1 0 0,6 25-82 0 0,-4-28 72 0 0,0-6 453 0 0,1 12 318 0 0,-1 9-223 0 0,-3-32-622 0 0,-1 0-1 0 0,0 0 1 0 0,0 1 0 0 0,-1-1-1 0 0,-1 3 3 0 0,1-7 0 0 0,0-7 0 0 0,1 0 0 0 0,-1 0 0 0 0,0 0 0 0 0,0 0 0 0 0,0 0 0 0 0,0 0 0 0 0,0 0 0 0 0,-1 0 0 0 0,1 0 0 0 0,0 0 0 0 0,0 0 0 0 0,-1 1 0 0 0,1-2 0 0 0,0 0 0 0 0,0 1 0 0 0,0-1 0 0 0,-1 0 0 0 0,1 1 0 0 0,0-1 0 0 0,0 0 0 0 0,-1 1 0 0 0,1-1 0 0 0,0 0 0 0 0,0 1 0 0 0,-1-1 0 0 0,1 0 0 0 0,0 0 0 0 0,-1 0 0 0 0,1 1 0 0 0,0-1 0 0 0,-1 0 0 0 0,1 0 0 0 0,0 0 0 0 0,-1 0 0 0 0,1 1 0 0 0,-1-1 0 0 0,1 0 0 0 0,0 0 0 0 0,-1 0 0 0 0,1 0 0 0 0,-1 0 0 0 0,1 0 0 0 0,0 0 0 0 0,-1 0 0 0 0,1 0 0 0 0,0 0 0 0 0,-1-1 0 0 0,1 1 0 0 0,-1 0 0 0 0,1 0 0 0 0,0 0 0 0 0,-1 0 0 0 0,1-1 0 0 0,0 1 0 0 0,-1 0 0 0 0,1 0 0 0 0,0 0 0 0 0,-1-1 0 0 0,1 1 0 0 0,0-1 0 0 0,-1 1 0 0 0,-1-1-227 0 0,0-1-1 0 0,-1 0 1 0 0,1 1-1 0 0,0-1 0 0 0,0 0 1 0 0,0 0-1 0 0,0 0 1 0 0,0-1-1 0 0,0 1 0 0 0,1 0 1 0 0,-1-1-1 0 0,1 1 0 0 0,0-1 1 0 0,0 1-1 0 0,-1-1 1 0 0,2 0-1 0 0,-1 0 0 0 0,0 1 1 0 0,0-1-1 0 0,1-2 228 0 0,-2-9-1042 0 0,0-1 0 0 0,1 1 1 0 0,1-9 1041 0 0,0 16-165 0 0,1-66-1560 0 0,-1 66 1539 0 0,0 1 1 0 0,1-1-1 0 0,-1 1 0 0 0,2 0 1 0 0,-1-1-1 0 0,2-2 186 0 0,-1 1-311 0 0,0 0-1 0 0,-1 0 1 0 0,1-6 311 0 0,-2-3-372 0 0,0 13 475 0 0,0 0 0 0 0,0 1 0 0 0,0-1 1 0 0,0 0-1 0 0,1 1 0 0 0,0-1 0 0 0,-1 1 1 0 0,1-1-1 0 0,0 1 0 0 0,1-1 0 0 0,-1 1 1 0 0,0 0-1 0 0,1-1 0 0 0,0 1 0 0 0,0 0 1 0 0,1-1-104 0 0,7-8 952 0 0,0 2 1 0 0,7-7-953 0 0,-14 15 177 0 0,0-1-1 0 0,0 1 1 0 0,1 0 0 0 0,-1 0 0 0 0,0 0 0 0 0,1 0-1 0 0,-1 0 1 0 0,1 1 0 0 0,0-1 0 0 0,0 1-1 0 0,-1 0 1 0 0,1 1-177 0 0,2-1 170 0 0,0 1 0 0 0,0 0 0 0 0,0 1-1 0 0,-1-1 1 0 0,1 1 0 0 0,0 0 0 0 0,-1 1 0 0 0,1-1 0 0 0,-1 1-1 0 0,1 0 1 0 0,-1 1 0 0 0,0-1 0 0 0,0 1 0 0 0,0 0-1 0 0,0 0 1 0 0,-1 1 0 0 0,1-1 0 0 0,-1 1 0 0 0,0 0-1 0 0,0 0 1 0 0,0 1 0 0 0,0-1 0 0 0,-1 1 0 0 0,0 0-1 0 0,3 5-169 0 0,-5-9 1 0 0,-1 1 0 0 0,1 0-1 0 0,0 0 1 0 0,-1 0-1 0 0,1 0 1 0 0,-1 0 0 0 0,0 0-1 0 0,0 0 1 0 0,1 0-1 0 0,-1 0 1 0 0,-1 0-1 0 0,1 0 1 0 0,0-1 0 0 0,0 1-1 0 0,-1 0 1 0 0,1 0-1 0 0,-1 0 1 0 0,1 0 0 0 0,-2 1-1 0 0,1 0 8 0 0,-1 1 1 0 0,0-1-1 0 0,0 1 1 0 0,0-1-1 0 0,0 1 1 0 0,-1-1-1 0 0,1 0 1 0 0,-1 0-1 0 0,-1 1-8 0 0,-4 3 327 0 0,-1 0 0 0 0,0 0-1 0 0,0 0 1 0 0,-1-1 0 0 0,0-1-1 0 0,-9 5-326 0 0,2-3 5 0 0,4-1-13 0 0,0-1 1 0 0,0 0-1 0 0,-1-1 1 0 0,1 0-1 0 0,-1-1 1 0 0,0-1-1 0 0,-11 1 8 0 0,10-2-289 0 0,7-1 41 0 0,0 0 0 0 0,0 0 1 0 0,0-1-1 0 0,-2 0 248 0 0,8 1-124 0 0,1 0 0 0 0,-1-1 1 0 0,0 1-1 0 0,1-1 0 0 0,-1 1 0 0 0,1-1 0 0 0,-1 1 1 0 0,1-1-1 0 0,-1 0 0 0 0,1 0 0 0 0,0 0 0 0 0,-1 0 1 0 0,1 0-1 0 0,0 0 0 0 0,0 0 0 0 0,0 0 0 0 0,0-1 1 0 0,0 1-1 0 0,0 0 0 0 0,0-1 0 0 0,0 1 1 0 0,0-1 123 0 0,1-5-3820 0 0,5-3-1148 0 0</inkml:trace>
  <inkml:trace contextRef="#ctx0" brushRef="#br0" timeOffset="353.517">583 0 13824 0 0,'0'0'314'0'0,"0"0"46"0"0,0 0 22 0 0,0 0-50 0 0,-3 9-208 0 0,-2-1 111 0 0,1 0 1 0 0,1 1 0 0 0,-1 0-1 0 0,2 0 1 0 0,-1 0 0 0 0,1 0-1 0 0,0 0 1 0 0,1 2-236 0 0,-3 13 138 0 0,-4 40-50 0 0,4-39 435 0 0,1 1 0 0 0,1-1-1 0 0,1 1 1 0 0,2 16-523 0 0,0-3-115 0 0,-4-14 115 0 0,3-21 0 0 0,-1-1 0 0 0,1 1 0 0 0,-1-1 0 0 0,1 1 0 0 0,0-1 0 0 0,1 0 0 0 0,-1 1 0 0 0,0-1 0 0 0,1 1 0 0 0,0-1 0 0 0,0 1 0 0 0,0 0 0 0 0,0 0 0 0 0,-1 0 0 0 0,0 0 0 0 0,0 0 0 0 0,0 0 0 0 0,0 0 0 0 0,0 0 0 0 0,-1 0 0 0 0,0 3 0 0 0,-2 16 0 0 0,0-4 0 0 0,3-10 0 0 0,1-9 0 0 0,-1 1 0 0 0,0 0 0 0 0,0 0 0 0 0,1-1 0 0 0,-1 1 0 0 0,0 0 0 0 0,1-1 0 0 0,-1 1 0 0 0,1 0 0 0 0,-1-1 0 0 0,1 1 0 0 0,-1 0 0 0 0,1-1 0 0 0,0 1 0 0 0,-1-1 0 0 0,1 1 0 0 0,-1-1 0 0 0,1 0 0 0 0,0 1 0 0 0,0-1 0 0 0,-1 0 0 0 0,1 1 0 0 0,0-1 0 0 0,0 0 0 0 0,-1 0 0 0 0,1 1 0 0 0,0-1 0 0 0,0 0 0 0 0,1 0 0 0 0,-1 1-208 0 0,1-1 0 0 0,-1 1 0 0 0,1-1 0 0 0,0 0-1 0 0,-1 1 1 0 0,1-1 0 0 0,0 0 0 0 0,-1 0-1 0 0,1 0 1 0 0,0 0 0 0 0,-1 0 0 0 0,1 0 0 0 0,-1-1-1 0 0,1 1 1 0 0,0-1 0 0 0,-1 1 0 0 0,1-1 0 0 0,1 0 208 0 0,6-7-5796 0 0</inkml:trace>
  <inkml:trace contextRef="#ctx0" brushRef="#br0" timeOffset="735.643">792 266 13824 0 0,'0'0'314'0'0,"0"0"46"0"0,-1 1 22 0 0,-5 1-337 0 0,1 1 1 0 0,1 0 0 0 0,-1 0 0 0 0,0 0 0 0 0,1 0 0 0 0,-1 1 0 0 0,1-1 0 0 0,0 1 0 0 0,0 0 0 0 0,-1 3-46 0 0,-9 10 304 0 0,2 1 1 0 0,-1 2-305 0 0,1-3 819 0 0,4-3-697 0 0,0 0 0 0 0,0 0-1 0 0,2 1 1 0 0,0 0-1 0 0,-1 4-121 0 0,5-14 0 0 0,1-3 0 0 0,0 0 0 0 0,1 0 0 0 0,-1 0 0 0 0,1 0 0 0 0,0-1 0 0 0,-1 1 0 0 0,1 0 0 0 0,0 0 0 0 0,0 0 0 0 0,1 2 0 0 0,-1-4 11 0 0,0 0 0 0 0,0 1 0 0 0,0-1 0 0 0,0 0-1 0 0,0 1 1 0 0,0-1 0 0 0,0 0 0 0 0,0 1 0 0 0,0-1-1 0 0,0 0 1 0 0,0 1 0 0 0,0-1 0 0 0,0 0 0 0 0,0 0-1 0 0,1 1 1 0 0,-1-1 0 0 0,0 0 0 0 0,0 1 0 0 0,0-1-1 0 0,1 0 1 0 0,-1 0 0 0 0,0 0 0 0 0,0 1 0 0 0,1-1-1 0 0,-1 0 1 0 0,0 0 0 0 0,0 0 0 0 0,1 1 0 0 0,-1-1-1 0 0,0 0 1 0 0,1 0 0 0 0,-1 0 0 0 0,0 0 0 0 0,1 0-1 0 0,-1 0 1 0 0,0 0 0 0 0,1 0 0 0 0,-1 0 0 0 0,0 0-1 0 0,1 0 1 0 0,-1 0-11 0 0,2 1 85 0 0,0-1 1 0 0,1 1-1 0 0,-1-1 0 0 0,0 0 0 0 0,1 0 1 0 0,-1 0-1 0 0,0 0 0 0 0,1 0 0 0 0,-1 0 1 0 0,0-1-1 0 0,1 1 0 0 0,-1-1 0 0 0,0 0 1 0 0,0 1-1 0 0,0-1 0 0 0,0 0 1 0 0,0 0-1 0 0,0 0 0 0 0,0-1 0 0 0,1 0-85 0 0,5-3-371 0 0,-1 0 0 0 0,0 0 0 0 0,-1-1 0 0 0,7-6 371 0 0,-8 5-98 0 0,-1 1-1 0 0,1-2 1 0 0,-1 1-1 0 0,0 0 1 0 0,-1-1-1 0 0,2-5 99 0 0,4-8-17 0 0,-5 13 17 0 0,-1-1 0 0 0,-1 0 0 0 0,0 0 0 0 0,1-6 0 0 0,-1 11 64 0 0,-2 3 274 0 0,-2 14 1087 0 0,3-5-1400 0 0,-1-1 0 0 0,0 1-1 0 0,0 0 1 0 0,-1-1 0 0 0,0 1 0 0 0,0-1-1 0 0,-1 2-24 0 0,0 1-2 0 0,0 0-1 0 0,1 1 0 0 0,1 2 3 0 0,-2 3 0 0 0,1-13 0 0 0,1 0 0 0 0,-1 0 0 0 0,1 0 0 0 0,0 0 0 0 0,0 0 0 0 0,1 0 0 0 0,-1 0 0 0 0,0 0 0 0 0,1 0 0 0 0,0 0 0 0 0,0 0 0 0 0,0 0 0 0 0,0 0 0 0 0,-1-2 0 0 0,0-1 0 0 0,0 1 0 0 0,1-1 0 0 0,-1 1 0 0 0,0-1 0 0 0,0 1 0 0 0,1-1 0 0 0,-1 1 0 0 0,0-1 0 0 0,0 1 0 0 0,1-1 0 0 0,-1 0 0 0 0,1 1 0 0 0,-1-1 0 0 0,0 1 0 0 0,1-1 0 0 0,-1 0 0 0 0,1 0 0 0 0,-1 1 0 0 0,1-1 0 0 0,-1 0 0 0 0,1 0 0 0 0,-1 1 0 0 0,1-1 0 0 0,-1 0 0 0 0,1 0 0 0 0,-1 0 0 0 0,1 0 0 0 0,-1 0 0 0 0,1 0 0 0 0,-1 0 0 0 0,1 0 0 0 0,-1 0 0 0 0,1 0 0 0 0,-1 0 0 0 0,1 0 0 0 0,0 0 0 0 0,-1 0 0 0 0,1-1 0 0 0,-1 1 0 0 0,1 0 0 0 0,2-1-330 0 0,0 1 0 0 0,0-1 0 0 0,0 1 0 0 0,-1-1 0 0 0,1 0 0 0 0,0 0 0 0 0,-1 0 0 0 0,1 0 0 0 0,-1 0 0 0 0,1-1 0 0 0,-1 1 0 0 0,0-1 0 0 0,1 0 0 0 0,-1 0 0 0 0,0 0 0 0 0,0 0 0 0 0,0 0 330 0 0,17-15-2045 0 0</inkml:trace>
  <inkml:trace contextRef="#ctx0" brushRef="#br0" timeOffset="4555.595">1174 383 4608 0 0,'0'0'101'0'0,"0"0"22"0"0,0-1 5 0 0,5-5-35 0 0,-5 6-91 0 0,1 0 0 0 0,-1 0-1 0 0,1 0 1 0 0,-1 0 0 0 0,1-1 0 0 0,-1 1-1 0 0,1 0 1 0 0,-1 0 0 0 0,1-1 0 0 0,-1 1-1 0 0,1 0 1 0 0,-1-1 0 0 0,1 1-1 0 0,-1-1 1 0 0,0 1 0 0 0,1 0 0 0 0,-1-1-1 0 0,0 1 1 0 0,1-1 0 0 0,-1 0-2 0 0,2-1 415 0 0,0-1 0 0 0,0 1 0 0 0,1 0 0 0 0,-1-1 0 0 0,1 1 0 0 0,-1 0-1 0 0,1 0 1 0 0,0 1 0 0 0,1-2-415 0 0,-3 2 347 0 0,-1 1-346 0 0,0-1 1 0 0,0 1 0 0 0,0 0 0 0 0,0 0-1 0 0,0-1 1 0 0,0 1 0 0 0,0 0 0 0 0,0-1 0 0 0,1 1-1 0 0,-1 0 1 0 0,0 0 0 0 0,0-1 0 0 0,0 1-1 0 0,0 0 1 0 0,0 0 0 0 0,1 0 0 0 0,-1-1 0 0 0,0 1-1 0 0,0 0 1 0 0,0 0 0 0 0,1 0 0 0 0,-1-1-1 0 0,0 1 1 0 0,0 0 0 0 0,1 0 0 0 0,-1 0 0 0 0,0 0-1 0 0,0 0 1 0 0,1 0 0 0 0,-1 0 0 0 0,0 0-1 0 0,1 0 1 0 0,-1-1 0 0 0,0 1 0 0 0,0 0 0 0 0,1 0-1 0 0,-1 0-1 0 0,1 0 383 0 0,-1 0-187 0 0,1 0 1 0 0,-1-1-1 0 0,0 1 0 0 0,0 0 0 0 0,0-1 1 0 0,0 1-1 0 0,0 0 0 0 0,0-1 0 0 0,0 1 1 0 0,0 0-1 0 0,0-1 0 0 0,0 1 0 0 0,0 0 1 0 0,0 0-1 0 0,0-1 0 0 0,0 1 0 0 0,0 0 1 0 0,0-1-1 0 0,0 1 0 0 0,0 0 0 0 0,0-1 1 0 0,-1 1-1 0 0,1 0 0 0 0,0 0 0 0 0,0-1 1 0 0,0 1-197 0 0,-2-1 33 0 0,0 1 0 0 0,0-1 0 0 0,-1 1 0 0 0,1-1 1 0 0,0 1-1 0 0,0 0 0 0 0,0 0 0 0 0,0 0 1 0 0,0 0-1 0 0,0 1 0 0 0,0-1 0 0 0,0 0 1 0 0,-1 1-34 0 0,-29 8 176 0 0,18-4-122 0 0,5-2 92 0 0,0 1 0 0 0,0-1 0 0 0,0 1 0 0 0,1 1 0 0 0,0-1 0 0 0,0 2-146 0 0,-89 58 1189 0 0,93-40 622 0 0,3-23-1802 0 0,1 0-1 0 0,-1 0 0 0 0,1 0 1 0 0,0 0-1 0 0,0 0 1 0 0,-1 0-1 0 0,1 0 1 0 0,0 0-1 0 0,0 0 1 0 0,0 0-1 0 0,0 0 1 0 0,0 0-1 0 0,0 0 1 0 0,0 1-1 0 0,1-1 0 0 0,-1 0 1 0 0,0 0-1 0 0,0 0 1 0 0,1 0-1 0 0,-1 0 1 0 0,1 0-9 0 0,13 16-20 0 0,-3-5 27 0 0,-9-9-7 0 0,0 0 0 0 0,1 0 0 0 0,-1-1 0 0 0,1 1 0 0 0,0-1 0 0 0,1 1 0 0 0,-1 0 0 0 0,-1-1 0 0 0,1 1 0 0 0,0 0 0 0 0,-1-1 0 0 0,1 1 0 0 0,0 1 0 0 0,5 8 0 0 0,1-1 0 0 0,1 0 0 0 0,0-1 0 0 0,1-1 0 0 0,-1 1 0 0 0,2-1 0 0 0,-1-1 0 0 0,1 0 0 0 0,1-1 0 0 0,5 3 0 0 0,-13-8 0 0 0,0-1 0 0 0,-1 1 0 0 0,1 0 0 0 0,0-1 0 0 0,0 0 0 0 0,0 0 0 0 0,0-1 0 0 0,0 1 0 0 0,0-1 0 0 0,3 0 0 0 0,-5-1 0 0 0,0 1 0 0 0,0 0 0 0 0,0-1 0 0 0,0 0 0 0 0,-1 1 0 0 0,1-1 0 0 0,0 0 0 0 0,0-1 0 0 0,-1 1 0 0 0,1 0 0 0 0,0-1 0 0 0,-1 0 0 0 0,1 1 0 0 0,-1-1 0 0 0,0 0 0 0 0,0 0 0 0 0,0 0 0 0 0,1-1 0 0 0,8-11-197 0 0,0 0-1 0 0,-1 0 0 0 0,-1-1 1 0 0,0 0-1 0 0,-1 0 0 0 0,-1-1 0 0 0,2-8 198 0 0,0 5-976 0 0,-8 16 328 0 0,1-1-1 0 0,0 0 1 0 0,-1 1 0 0 0,1-1 0 0 0,-1 0 0 0 0,0 0 0 0 0,0 0 648 0 0,0-7-4774 0 0</inkml:trace>
  <inkml:trace contextRef="#ctx0" brushRef="#br0" timeOffset="4790.443">1395 416 8288 0 0,'0'0'381'0'0,"0"0"-6"0"0,-3 13 695 0 0,8 6 2896 0 0,-5-18-3863 0 0,1-1 1 0 0,-1 1-1 0 0,0 0 1 0 0,1 0-1 0 0,-1-1 1 0 0,0 1-1 0 0,0 0 1 0 0,0 0-1 0 0,0-1 1 0 0,0 1 0 0 0,1 0-1 0 0,-1 0 1 0 0,-1 0-1 0 0,1 0 1 0 0,0 0-104 0 0,0-1 47 0 0,0 1 0 0 0,0 0 0 0 0,0-1 0 0 0,0 1-1 0 0,0-1 1 0 0,0 1 0 0 0,0-1 0 0 0,0 1 0 0 0,0 0 0 0 0,0-1 0 0 0,0 1 0 0 0,0-1 0 0 0,1 1 0 0 0,-1-1 0 0 0,0 1 0 0 0,0-1 0 0 0,1 1 0 0 0,-1-1 0 0 0,0 1 0 0 0,0-1 0 0 0,1 1 0 0 0,-1-1 0 0 0,1 1-1 0 0,-1-1-46 0 0,1 1 444 0 0,-1 1-413 0 0,0 0 0 0 0,0-1 0 0 0,0 1-1 0 0,1 0 1 0 0,-1-1 0 0 0,0 1 0 0 0,1 0-1 0 0,-1-1 1 0 0,1 1 0 0 0,0-1 0 0 0,-1 1-1 0 0,1-1 1 0 0,0 1 0 0 0,0-1-1 0 0,0 1 1 0 0,0-1 0 0 0,0 0 0 0 0,0 0-1 0 0,0 1 1 0 0,2 0-31 0 0,-3-2 34 0 0,1 0-1 0 0,-1 1 0 0 0,0-1 1 0 0,1 0-1 0 0,-1 1 1 0 0,0-1-1 0 0,1 1 0 0 0,-1-1 1 0 0,0 1-1 0 0,1-1 1 0 0,-1 0-1 0 0,0 1 1 0 0,0-1-1 0 0,0 1 0 0 0,1-1 1 0 0,-1 1-1 0 0,0-1 1 0 0,0 1-1 0 0,0-1 1 0 0,0 1-1 0 0,0-1 0 0 0,0 1 1 0 0,0-1-1 0 0,0 1-33 0 0,0 0 36 0 0,0 0-1 0 0,0-1 1 0 0,0 1-1 0 0,0-1 0 0 0,0 1 1 0 0,0 0-1 0 0,0-1 1 0 0,0 1-1 0 0,0-1 1 0 0,1 1-1 0 0,-1 0 0 0 0,0-1 1 0 0,0 1-1 0 0,1-1 1 0 0,-1 1-1 0 0,0-1 1 0 0,1 1-1 0 0,-1-1-35 0 0,4 4 99 0 0,-4-4-96 0 0,1 1 1 0 0,0 0-1 0 0,0-1 0 0 0,0 1 1 0 0,-1 0-1 0 0,1 0 0 0 0,0 0 0 0 0,-1-1 1 0 0,1 1-1 0 0,-1 0 0 0 0,1 0 1 0 0,-1 0-1 0 0,0 0 0 0 0,1 0 1 0 0,-1 0-1 0 0,0 0 0 0 0,0 0 1 0 0,1 0-1 0 0,-1 0 0 0 0,0 1-3 0 0,0 2 0 0 0,0-3 0 0 0,0 0 0 0 0,0 0 0 0 0,0 0 0 0 0,1 0 0 0 0,-1 0 0 0 0,0 0 0 0 0,0 0 0 0 0,1 0 0 0 0,-1-1 0 0 0,1 1 0 0 0,-1 0 0 0 0,1 0 0 0 0,-1 0 0 0 0,1 0 0 0 0,0-1 0 0 0,-1 1 0 0 0,1 0 0 0 0,0-1 0 0 0,-1 1 0 0 0,2 0 0 0 0,6 14-401 0 0,-7-13-74 0 0,-1-2-1158 0 0,0 0-4505 0 0</inkml:trace>
  <inkml:trace contextRef="#ctx0" brushRef="#br0" timeOffset="5079.375">1479 272 15664 0 0,'0'0'344'0'0,"0"0"71"0"0,-7 0 9 0 0,7 0 24 0 0,0 0-360 0 0,0 0-88 0 0,10 0 0 0 0,-10 0 0 0 0,0 0 0 0 0,6 4 0 0 0,4 0 0 0 0,-5 0 0 0 0,8 4-392 0 0,-4-2-96 0 0,-2-1-23 0 0,2 0-5937 0 0</inkml:trace>
  <inkml:trace contextRef="#ctx0" brushRef="#br0" timeOffset="5406.651">1616 541 13824 0 0,'0'0'314'0'0,"0"0"46"0"0,0 0 22 0 0,0 0-50 0 0,-3-6-208 0 0,2 3-67 0 0,0 0 0 0 0,0 0 0 0 0,0-1 1 0 0,0 1-1 0 0,1-1 0 0 0,0 1 1 0 0,-1-1-1 0 0,1 1 0 0 0,0-1 1 0 0,1 1-1 0 0,-1 0 0 0 0,1-1 1 0 0,-1 1-1 0 0,1-1 0 0 0,0 1 1 0 0,0 0-1 0 0,1 0 0 0 0,-1-1 1 0 0,1 1-1 0 0,0 0 0 0 0,-1 0 0 0 0,1 0 1 0 0,1 0-58 0 0,2-4 90 0 0,0 0 0 0 0,1 0 0 0 0,0 0 1 0 0,0 1-1 0 0,1 0 0 0 0,0 0 0 0 0,0 0 0 0 0,3 0-90 0 0,-5 3 0 0 0,-1 0 0 0 0,1 1 0 0 0,0 0 0 0 0,1 1 0 0 0,-1-1 0 0 0,0 1 0 0 0,0 0 0 0 0,1 0 0 0 0,-1 0 0 0 0,4 1 0 0 0,-7-1 0 0 0,0 1 0 0 0,-1 0 0 0 0,1 1 0 0 0,0-1 0 0 0,-1 0 0 0 0,1 0 0 0 0,-1 1 0 0 0,1-1 0 0 0,0 1 0 0 0,-1-1 0 0 0,1 1 0 0 0,-1-1 0 0 0,1 1 0 0 0,-1 0 0 0 0,0 0 0 0 0,1 0 0 0 0,-1 0 0 0 0,0 0 0 0 0,0 0 0 0 0,1 0 0 0 0,-1 0 0 0 0,0 1 0 0 0,0-1 0 0 0,5 6 0 0 0,-2-3 0 0 0,0 1 0 0 0,0 0 0 0 0,-1 0 0 0 0,0 1 0 0 0,1-1 0 0 0,-2 1 0 0 0,1 0 0 0 0,-1-1 0 0 0,1 1 0 0 0,-2 0 0 0 0,1 1 0 0 0,0 5 0 0 0,-2-10 0 0 0,7 14 0 0 0,-6-14-7 0 0,10 9-187 0 0,-10-10-41 0 0,0 0-1 0 0,0 0 1 0 0,0-1 0 0 0,0 1-1 0 0,1-1 1 0 0,-1 1 0 0 0,0-1-1 0 0,0 1 1 0 0,0-1-1 0 0,1 0 1 0 0,-1 1 0 0 0,0-1-1 0 0,0 0 1 0 0,1 0 0 0 0,-1 0-1 0 0,0 0 1 0 0,1 0 235 0 0,7 0-1533 0 0</inkml:trace>
  <inkml:trace contextRef="#ctx0" brushRef="#br0" timeOffset="5795.354">2059 341 10136 0 0,'0'-2'158'0'0,"-5"-6"920"0"0,4 8-353 0 0,-10 6 2878 0 0,-4 12-2396 0 0,12-15-1168 0 0,1-1 0 0 0,0 1 0 0 0,-1-1 0 0 0,1 1 0 0 0,0 0 0 0 0,1-1 0 0 0,-1 1 0 0 0,0 0 0 0 0,1 0 0 0 0,-1 1 0 0 0,1-1 0 0 0,-1 3-39 0 0,-3 14 0 0 0,4-18 0 0 0,0 0 0 0 0,1 0 0 0 0,-1 0 0 0 0,0 0 0 0 0,1 0 0 0 0,0 0 0 0 0,-1 0 0 0 0,1 0 0 0 0,0 0 0 0 0,0 0 0 0 0,0 0 0 0 0,1 1 0 0 0,-1-1 0 0 0,0 1 0 0 0,3 6 0 0 0,-1-5 0 0 0,-1 1 0 0 0,0 0 0 0 0,0 0 0 0 0,0 0 0 0 0,-1 0 0 0 0,1 1 0 0 0,0 5 0 0 0,7-5 0 0 0,-5-4 0 0 0,4 0 0 0 0,2 0 0 0 0,-7-2 0 0 0,-1 0 0 0 0,1 1 0 0 0,-1-1 0 0 0,1 0 0 0 0,-1 0 0 0 0,1 0 0 0 0,-1 0 0 0 0,1 0 0 0 0,-1-1 0 0 0,0 1 0 0 0,1 0 0 0 0,-1-1 0 0 0,1 1 0 0 0,-1-1 0 0 0,0 1 0 0 0,1-1 0 0 0,-1 1 0 0 0,0-1 0 0 0,1 0 0 0 0,0-2 0 0 0,1 1 0 0 0,-1 0 0 0 0,0-1 0 0 0,0 0 0 0 0,0 1 0 0 0,0-1 0 0 0,0-1 0 0 0,7-11 0 0 0,-5 9-219 0 0,-1 0-1 0 0,1-1 1 0 0,-2 1-1 0 0,1-1 1 0 0,-1 0-1 0 0,0-1 220 0 0,4-8-509 0 0,-4 10 487 0 0,-1-1 0 0 0,0 1 0 0 0,0 0 1 0 0,0-1-1 0 0,-1 1 0 0 0,0 0 0 0 0,0-4 22 0 0,0 2-12 0 0,13 44 12 0 0,7 44 0 0 0,-9-41 0 0 0,2 19 0 0 0,12 57 0 0 0,-4-24 0 0 0,-8-13 1383 0 0,-13-75-1305 0 0,0 0-1 0 0,0-1 0 0 0,0 1 0 0 0,-1 0 0 0 0,1 0 0 0 0,-1 0 0 0 0,0 1-77 0 0,0-2 10 0 0,0 1-1 0 0,1 0 1 0 0,-1-1 0 0 0,1 1 0 0 0,0 0 0 0 0,0-1-1 0 0,0 3-9 0 0,0-1-5 0 0,1 0-1 0 0,-1 1 0 0 0,0-1 1 0 0,-1 0-1 0 0,1 0 0 0 0,-1 0 1 0 0,0 0-1 0 0,0 0 0 0 0,-1 4 6 0 0,1-6 55 0 0,0 0-1 0 0,0 0 1 0 0,0 1-1 0 0,0-1 1 0 0,-1 0-1 0 0,1-1 1 0 0,0 1 0 0 0,-1 0-1 0 0,1 0 1 0 0,-1-1-1 0 0,0 1 1 0 0,0 0-1 0 0,0-1 1 0 0,0 0-1 0 0,0 1 1 0 0,0-1 0 0 0,0 0-1 0 0,0 0-54 0 0,-6 2 102 0 0,0 0-1 0 0,1 0 1 0 0,-1-1-1 0 0,0-1 1 0 0,0 1 0 0 0,0-1-1 0 0,-1 0 1 0 0,1-1-1 0 0,0 0 1 0 0,0 0-1 0 0,-7-2-101 0 0,-21-3 0 0 0,13 2 0 0 0,-21-5 0 0 0,26 4-98 0 0,13 3-2 0 0,-1 0 1 0 0,1 0-1 0 0,-1-1 0 0 0,1 1 1 0 0,0-1-1 0 0,0 0 1 0 0,0 0-1 0 0,0-1 1 0 0,0 0-1 0 0,0 1 1 0 0,1-2-1 0 0,-4-1 100 0 0,5-1-6466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01:18.4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 2 15664 0 0,'-7'0'761'0'0,"-13"-2"49"0"0,20 2-806 0 0,-1 0-1 0 0,1 0 0 0 0,-1 0 0 0 0,1 0 0 0 0,-1 1 0 0 0,1-1 0 0 0,-1 0 0 0 0,1 0 0 0 0,-1 0 0 0 0,1 1 0 0 0,0-1 1 0 0,-1 0-1 0 0,1 0 0 0 0,-1 1 0 0 0,1-1 0 0 0,0 0 0 0 0,-1 1 0 0 0,1-1 0 0 0,0 0 0 0 0,-1 1 0 0 0,1-1 0 0 0,0 1 1 0 0,0-1-1 0 0,0 0 0 0 0,-1 1 0 0 0,1-1 0 0 0,0 1 0 0 0,0-1 0 0 0,0 1 0 0 0,0-1 0 0 0,0 1 0 0 0,0-1 0 0 0,-1 1 1 0 0,1-1-1 0 0,0 1 0 0 0,0-1 0 0 0,1 0 0 0 0,-1 1 0 0 0,0-1 0 0 0,0 1 0 0 0,0-1 0 0 0,0 1 0 0 0,0-1 0 0 0,0 1 1 0 0,1-1-4 0 0,-1 1 8 0 0,12 115 428 0 0,-1-32 1094 0 0,-7-44-1505 0 0,2-1 0 0 0,2 0-1 0 0,3 5-24 0 0,-2 12 0 0 0,-8-51-133 0 0,-1-4-563 0 0,0-1-257 0 0,-1 0-58 0 0,-4 0-11 0 0</inkml:trace>
  <inkml:trace contextRef="#ctx0" brushRef="#br0" timeOffset="737.697">0 202 15664 0 0,'0'0'356'0'0,"0"0"49"0"0,0 0 21 0 0,0 0-42 0 0,2 0-250 0 0,54 5 1220 0 0,-41-3-1673 0 0,0-1 0 0 0,1 0 0 0 0,-1-1 0 0 0,6 0 319 0 0,-8-2-14 0 0,4 1 17 0 0,1-2 0 0 0,-1 0-1 0 0,0-1 1 0 0,12-4-3 0 0,-25 7-8 0 0,1-1 0 0 0,-1 0 1 0 0,0 0-1 0 0,0 0 1 0 0,0 0-1 0 0,0-1 0 0 0,-1 1 1 0 0,1-1-1 0 0,0 0 1 0 0,-1-1-1 0 0,0 1 0 0 0,0 0 1 0 0,0-1-1 0 0,0 0 1 0 0,-1 1-1 0 0,1-1 0 0 0,-1 0 1 0 0,0 0-1 0 0,0-1 0 0 0,0 0 8 0 0,4-15-2468 0 0,-2 0 0 0 0,2-11 2468 0 0,-4 11 2957 0 0,0 50-2545 0 0,1 1 1 0 0,1-1 0 0 0,2 0 0 0 0,1-1-1 0 0,5 12-412 0 0,6 24 931 0 0,-11-20 186 0 0,-7-45-1116 0 0,0 0 1 0 0,1 0-1 0 0,-1 0 0 0 0,0 0 0 0 0,0 0 0 0 0,0-1 0 0 0,0 1 0 0 0,0 0 0 0 0,0 0 0 0 0,0 0 0 0 0,0 0 0 0 0,0 0 0 0 0,0 0 0 0 0,0 0 0 0 0,1 0 0 0 0,-1 0 0 0 0,0 0 1 0 0,0-1-1 0 0,0 1 0 0 0,0 0 0 0 0,0 0 0 0 0,0 0 0 0 0,0 0 0 0 0,1 0 0 0 0,-1 0 0 0 0,0 0 0 0 0,0 0 0 0 0,0 0 0 0 0,0 0 0 0 0,0 0 0 0 0,0 0 0 0 0,0 0 0 0 0,1 0 1 0 0,-1 0-1 0 0,0 0 0 0 0,0 0 0 0 0,0 0 0 0 0,0 0 0 0 0,0 0 0 0 0,0 0 0 0 0,1 1 0 0 0,-1-1 0 0 0,0 0 0 0 0,0 0 0 0 0,0 0 0 0 0,0 0 0 0 0,0 0 0 0 0,0 0 0 0 0,0 0 1 0 0,0 0-1 0 0,0 0 0 0 0,0 0 0 0 0,1 1 0 0 0,-1-1 0 0 0,0 0 0 0 0,0 0 0 0 0,0 0 0 0 0,0 0 0 0 0,0 0 0 0 0,0 0 0 0 0,0 0 0 0 0,0 1 0 0 0,0-1 0 0 0,0 0 0 0 0,0 0 1 0 0,0 0-1 0 0,0 0-1 0 0,3-6 371 0 0,1-11 683 0 0,-4 16-1001 0 0,0-1 1 0 0,0 0-1 0 0,1 1 1 0 0,-1-1 0 0 0,1 1-1 0 0,-1-1 1 0 0,1 0-1 0 0,-1 1 1 0 0,1-1-1 0 0,0-1-53 0 0,10-15 53 0 0,-11 15-151 0 0,1 1 0 0 0,0 0 0 0 0,0 0-1 0 0,0 0 1 0 0,1 0 0 0 0,-1 0 0 0 0,0 0 0 0 0,1 0 0 0 0,-1 0 0 0 0,1 0 0 0 0,0 1 0 0 0,0-1 0 0 0,-1 1 0 0 0,1-1 0 0 0,0 1 0 0 0,0 0 0 0 0,1-1 0 0 0,-1 1 0 0 0,0 0 98 0 0,0 1-10 0 0,0-1 0 0 0,0 1 0 0 0,1-1 0 0 0,-1 1 0 0 0,0 0 0 0 0,0 0 0 0 0,0 0 0 0 0,0 0 0 0 0,0 0 0 0 0,0 1 0 0 0,1-1 0 0 0,-1 1 0 0 0,0-1 0 0 0,0 1 0 0 0,0 0 0 0 0,0-1 0 0 0,0 1 0 0 0,1 1 10 0 0,5 4 9 0 0,0-1-1 0 0,0 1 1 0 0,6 6-9 0 0,7 5-12 0 0,8 9 12 0 0,-22-19 0 0 0,0 0 0 0 0,1 0 0 0 0,0-1 0 0 0,1 1 0 0 0,-1-2 118 0 0,-1-1-1 0 0,1 0 0 0 0,0 0 0 0 0,0 0 0 0 0,0-1 0 0 0,0 0 1 0 0,1-1-1 0 0,-1 0 0 0 0,1 0 0 0 0,-1-1 0 0 0,1 0 0 0 0,0 0 1 0 0,-1-1-1 0 0,1 0 0 0 0,0-1 0 0 0,-1 0 0 0 0,9-2-117 0 0,-10 2-68 0 0,-1-1-1 0 0,-1 0 1 0 0,1-1-1 0 0,0 1 1 0 0,0-1-1 0 0,-1 0 0 0 0,0-1 1 0 0,1 1-1 0 0,-1-1 1 0 0,-1 0-1 0 0,1 0 1 0 0,2-4 68 0 0,-4 5-60 0 0,-1 0 0 0 0,0 0-1 0 0,0 0 1 0 0,0 0 0 0 0,0 0 0 0 0,-1-1 0 0 0,1 1 0 0 0,-1-1 0 0 0,0 1 0 0 0,0-1 0 0 0,0 0 0 0 0,-1 1 0 0 0,1-1 0 0 0,-1 0 0 0 0,0 0 0 0 0,0 1 0 0 0,0-1 0 0 0,0 0 0 0 0,-1 1-1 0 0,1-1 1 0 0,-2-2 60 0 0,1-1-98 0 0,-1 0 0 0 0,0 0-1 0 0,-1 0 1 0 0,1 1-1 0 0,-1-1 1 0 0,-1 1 0 0 0,-3-6 98 0 0,6 10 9 0 0,0 1 1 0 0,-1-1-1 0 0,1 1 1 0 0,-1-1 0 0 0,0 1-1 0 0,1-1 1 0 0,-1 1 0 0 0,0 0-1 0 0,0 0 1 0 0,0 0 0 0 0,0 0-1 0 0,0 0 1 0 0,0 0 0 0 0,0 1-1 0 0,0-1 1 0 0,0 1 0 0 0,0-1-1 0 0,-1 1 1 0 0,1 0 0 0 0,0 0-1 0 0,0 0 1 0 0,0 0-1 0 0,-1 0 1 0 0,1 0 0 0 0,0 0-1 0 0,0 1 1 0 0,0-1 0 0 0,-1 1-10 0 0,1 0 17 0 0,0 0 0 0 0,0 0 1 0 0,0 0-1 0 0,0 0 0 0 0,0 0 1 0 0,0 0-1 0 0,1 1 1 0 0,-1-1-1 0 0,0 0 0 0 0,1 1 1 0 0,-1 0-1 0 0,1-1 0 0 0,-1 1 1 0 0,1 0-1 0 0,0 0 0 0 0,0 0 1 0 0,-1 0-1 0 0,1 0 0 0 0,1 0 1 0 0,-1 0-1 0 0,0 0 0 0 0,0 0 1 0 0,1 0-1 0 0,0 1 0 0 0,-1-1 1 0 0,1 0-1 0 0,0 2-17 0 0,-1 6-6 0 0,1-1 0 0 0,0 0-1 0 0,1 1 1 0 0,0-1 0 0 0,0 0-1 0 0,1 2 7 0 0,-1-7 33 0 0,1 0-1 0 0,-1-1 0 0 0,1 1 1 0 0,0 0-1 0 0,0-1 0 0 0,0 1 0 0 0,0-1 1 0 0,1 0-1 0 0,-1 0 0 0 0,1 0 0 0 0,0 0 1 0 0,0 0-1 0 0,0 0 0 0 0,1 0-32 0 0,4 3 229 0 0,1 0-1 0 0,-1-1 0 0 0,1 0 0 0 0,0 0 1 0 0,4 0-229 0 0,6 2 74 0 0,0-1 1 0 0,0-2-1 0 0,1 0 0 0 0,-1-1 1 0 0,1-1-1 0 0,4 0-74 0 0,-6-2-341 0 0,0 0-1 0 0,8-2 342 0 0,0 1-5202 0 0,-2-1-1472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01:15.9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5 276 11976 0 0,'-1'0'41'0'0,"1"0"1"0"0,0-1 0 0 0,-1 1 0 0 0,1 0-1 0 0,0 0 1 0 0,0-1 0 0 0,-1 1 0 0 0,1 0-1 0 0,0-1 1 0 0,0 1 0 0 0,-1 0 0 0 0,1-1-1 0 0,0 1 1 0 0,0 0 0 0 0,0-1 0 0 0,0 1-1 0 0,-1-1 1 0 0,1 1 0 0 0,0 0 0 0 0,0-1-1 0 0,0 1 1 0 0,0-1 0 0 0,0 1 0 0 0,0 0-1 0 0,0-1 1 0 0,0 1 0 0 0,0-1 0 0 0,0 1-1 0 0,0 0 1 0 0,1-1 0 0 0,-1 1 0 0 0,0 0-1 0 0,0-1-41 0 0,4-14-65 0 0,2 8 162 0 0,-5 7-49 0 0,0-1 1 0 0,-1 1-1 0 0,1-1 1 0 0,0 1 0 0 0,-1-1-1 0 0,1 0 1 0 0,-1 1-1 0 0,1-1 1 0 0,-1 0-1 0 0,1 1 1 0 0,-1-1-1 0 0,0 0 1 0 0,1 1 0 0 0,-1-1-1 0 0,0 0 1 0 0,0 0-1 0 0,1 0-48 0 0,-1 0 73 0 0,0 0 0 0 0,0 0 0 0 0,0 0 0 0 0,0 0 0 0 0,1 0 1 0 0,-1 1-1 0 0,0-1 0 0 0,0 0 0 0 0,1 0 0 0 0,-1 0 0 0 0,1 1 0 0 0,-1-1 0 0 0,1 0 0 0 0,-1 0 0 0 0,1 1 0 0 0,-1-1 0 0 0,1 1 0 0 0,0-1 0 0 0,-1 0 0 0 0,1 1 0 0 0,0-1 0 0 0,-1 1 0 0 0,1-1 0 0 0,0 1 0 0 0,0 0 0 0 0,0-1 0 0 0,-1 1 1 0 0,2 0-74 0 0,-1-1 511 0 0,-1 1 1 0 0,0 0 0 0 0,0 0 0 0 0,0 0 0 0 0,0 0-69 0 0,-1 0-294 0 0,1 1-148 0 0,0-1-1 0 0,-1 1 1 0 0,1-1 0 0 0,0 0-1 0 0,0 1 1 0 0,-1-1-1 0 0,1 1 1 0 0,0-1-1 0 0,0 1 1 0 0,0-1-1 0 0,0 1 1 0 0,-1 0-1 0 0,1-1 1 0 0,0 1-1 0 0,0-1 1 0 0,0 1-1 0 0,0-1 1 0 0,0 1-1 0 0,0-1 1 0 0,1 1-1 0 0,-1-1 1 0 0,0 1-1 0 0,0-1 1 0 0,0 1 0 0 0,0-1-1 0 0,1 1 1 0 0,-1-1-1 0 0,0 1 0 0 0,1 1 1 0 0,-2 19-1 0 0,2 29 0 0 0,0-46 0 0 0,-1 0 0 0 0,1 0 0 0 0,0 0 0 0 0,0 0 0 0 0,0 0 0 0 0,1 0 0 0 0,-1-1 0 0 0,1 1 0 0 0,0 0 0 0 0,2 2 0 0 0,-3-4 0 0 0,1 0 0 0 0,-1 0 0 0 0,-1 0 0 0 0,1 0 0 0 0,0 0 0 0 0,0 0 0 0 0,-1 0 0 0 0,1 0 0 0 0,-1 1 0 0 0,0-1 0 0 0,1-1 0 0 0,-1 1 0 0 0,1 0 0 0 0,-1 0 0 0 0,1-1 0 0 0,0 1 0 0 0,-1 0 0 0 0,1-1 0 0 0,0 1 0 0 0,0-1 0 0 0,0 1 0 0 0,0-1 0 0 0,1 2 0 0 0,14 13 0 0 0,-16-16 0 0 0,0 1 0 0 0,0-1 0 0 0,1 1 0 0 0,-1-1 0 0 0,1 1 0 0 0,-1-1 0 0 0,0 1 0 0 0,1-1 0 0 0,-1 1 0 0 0,1-1 0 0 0,-1 0 0 0 0,1 1 0 0 0,-1-1 0 0 0,1 0 0 0 0,0 1 0 0 0,-1-1 0 0 0,1 0 0 0 0,-1 1 0 0 0,1-1 0 0 0,-1 0 0 0 0,1 0 0 0 0,0 0 0 0 0,-1 0 0 0 0,1 0 0 0 0,0 0 0 0 0,0 0 0 0 0,1 0 0 0 0,2 1 53 0 0,0 0 0 0 0,0 0 0 0 0,1 0 0 0 0,-1-1 0 0 0,0 0-1 0 0,0 1 1 0 0,0-2 0 0 0,1 1 0 0 0,-1 0 0 0 0,0-1 0 0 0,0 0 0 0 0,0 0-1 0 0,0 0 1 0 0,0 0 0 0 0,0-1 0 0 0,0 0 0 0 0,0 0 0 0 0,0 0-1 0 0,-1 0 1 0 0,1 0 0 0 0,-1-1 0 0 0,2-1-53 0 0,9-10-707 0 0,-9 9 627 0 0,0 0 0 0 0,0 0 0 0 0,0 0 0 0 0,-1-1 0 0 0,2-3 80 0 0,5-5 0 0 0,0-2 0 0 0,-3 8-72 0 0,-7 7-298 0 0,0 4 169 0 0,0 1 0 0 0,1-1 0 0 0,-1 1 0 0 0,1-1 0 0 0,0 0 0 0 0,0 0-1 0 0,0 0 1 0 0,2 2 201 0 0,2 3 3 0 0,-2-1-12 0 0,1-1-1 0 0,0 0 1 0 0,0 0-1 0 0,1-1 0 0 0,0 0 1 0 0,0 0-1 0 0,0 0 1 0 0,7 3 9 0 0,-10-6 45 0 0,0 0 0 0 0,0 0 1 0 0,0 0-1 0 0,0-1 1 0 0,0 0-1 0 0,1 0 0 0 0,-1 0 1 0 0,0 0-1 0 0,1 0 0 0 0,-1 0 1 0 0,1-1-1 0 0,-1 0 0 0 0,1 0 1 0 0,-1 0-1 0 0,1 0 1 0 0,-1 0-1 0 0,1-1 0 0 0,-1 1 1 0 0,1-1-1 0 0,-1 0 0 0 0,1-1-45 0 0,-2 1 49 0 0,0 0 0 0 0,1 0 0 0 0,-1 0 0 0 0,0 0 0 0 0,0-1 0 0 0,0 1 0 0 0,-1-1 0 0 0,1 0 0 0 0,0 1 0 0 0,0-1-1 0 0,-1 0 1 0 0,0 0 0 0 0,1 0 0 0 0,-1 0 0 0 0,0 0 0 0 0,0 0 0 0 0,0-1 0 0 0,0 1 0 0 0,0 0 0 0 0,0-1 0 0 0,-1 1-1 0 0,1 0 1 0 0,-1-1 0 0 0,0 1 0 0 0,1-1-49 0 0,-1-6-35 0 0,-1 0 0 0 0,1-1 0 0 0,-2 1 0 0 0,1 0 0 0 0,-4-8 35 0 0,4 9 68 0 0,-21-57-68 0 0,14 47 161 0 0,-1 0-702 0 0,7 4-4422 0 0,2 14-1085 0 0</inkml:trace>
  <inkml:trace contextRef="#ctx0" brushRef="#br0" timeOffset="287.993">645 252 15664 0 0,'0'0'356'0'0,"0"0"49"0"0,0 0 21 0 0,-1 1-42 0 0,0 1-315 0 0,-4 14 10 0 0,4-12-42 0 0,1 0-1 0 0,-1 0 0 0 0,1 0 1 0 0,-1 0-1 0 0,1 0 0 0 0,0 0 1 0 0,1 1-1 0 0,-1-1 0 0 0,1 0 1 0 0,0 0-1 0 0,0 0 0 0 0,1 2-36 0 0,-1-4 174 0 0,0 0 0 0 0,-1 0 0 0 0,1 1 0 0 0,0-1 0 0 0,-1 0 0 0 0,1 0 0 0 0,-1 0 0 0 0,0 1 0 0 0,0-1 0 0 0,1 2-174 0 0,-2-2 146 0 0,1 0-1 0 0,1 0 1 0 0,-1 0 0 0 0,0 0-1 0 0,0-1 1 0 0,1 1-1 0 0,0 0 1 0 0,-1 0-1 0 0,1 0 1 0 0,0 0-1 0 0,0 0 1 0 0,0 1-146 0 0,9 12 165 0 0,1-6-1427 0 0,-13-13-2316 0 0,-3-2 2555 0 0</inkml:trace>
  <inkml:trace contextRef="#ctx0" brushRef="#br0" timeOffset="584.85">756 21 15664 0 0,'0'0'356'0'0,"-9"-8"859"0"0,3 3-1081 0 0,2 2-120 0 0,10 0-14 0 0,-5 3-65 0 0,0 0-1 0 0,0-1 0 0 0,0 1 0 0 0,0 0 0 0 0,0 0 1 0 0,0 0-1 0 0,0 0 0 0 0,-1 0 0 0 0,1 0 0 0 0,0 0 0 0 0,0 0 1 0 0,0 0-1 0 0,0 1 0 0 0,0-1 0 0 0,0 0 0 0 0,0 0 0 0 0,-1 1 1 0 0,2 0 65 0 0,2 0-1511 0 0,-1 0-4 0 0,11 4-18 0 0</inkml:trace>
  <inkml:trace contextRef="#ctx0" brushRef="#br0" timeOffset="853.685">869 63 13824 0 0,'0'8'674'0'0,"-1"39"183"0"0,-1-29-862 0 0,2 1 0 0 0,0 0 1 0 0,1-1-1 0 0,1 3 5 0 0,7 73 2023 0 0,-8-54-2005 0 0,-2-31-18 0 0,1-1-1 0 0,0 1 1 0 0,1-1 0 0 0,0 1-1 0 0,1 2 1 0 0,0-7-1157 0 0,-2-3-4629 0 0</inkml:trace>
  <inkml:trace contextRef="#ctx0" brushRef="#br0" timeOffset="1064.28">769 240 13824 0 0,'0'0'314'0'0,"0"0"46"0"0,2 1 22 0 0,4 0-307 0 0,0 1 1 0 0,1-1 0 0 0,-1-1 0 0 0,1 1 0 0 0,-1-1 0 0 0,2 0-76 0 0,16 0 1 0 0,-4 1-1 0 0,1 0 0 0 0,-1-2 0 0 0,18-3 0 0 0,-29 3 14 0 0,-1-1 1 0 0,0-1-1 0 0,0 1 1 0 0,1-2-15 0 0,15-4-738 0 0,-15 3-2801 0 0,-6-3-1234 0 0</inkml:trace>
  <inkml:trace contextRef="#ctx0" brushRef="#br0" timeOffset="1298.602">1034 11 11976 0 0,'0'0'266'0'0,"0"0"44"0"0,0 0 15 0 0,0 0-26 0 0,4 14-187 0 0,-4-6 211 0 0,1 0 1 0 0,1-1 0 0 0,-1 1 0 0 0,1 0 0 0 0,0-1 0 0 0,2 4-324 0 0,0-2 384 0 0,-2 0 0 0 0,1 1 0 0 0,-1-1 0 0 0,0 1-384 0 0,0 3 149 0 0,0 0-1 0 0,2 0 0 0 0,-1 0 0 0 0,2 0-148 0 0,7 27 458 0 0,-7-21 2 0 0,-2-10-178 0 0,-1 1 1 0 0,0-1-1 0 0,-1 0 0 0 0,1 10-282 0 0,5 46 16 0 0,-4-46-16 0 0,-2-18 0 0 0,0 1 0 0 0,-1 0 0 0 0,1 0 0 0 0,-1-1 0 0 0,0 1 0 0 0,0 0 0 0 0,0 0 0 0 0,1 0 0 0 0,-2 0 0 0 0,1-1 0 0 0,0 2 0 0 0,6-42-401 0 0,-5 37 294 0 0,-1-1 0 0 0,1 0 0 0 0,-1 1 0 0 0,1-1 1 0 0,0 1-1 0 0,0-1 0 0 0,0 1 0 0 0,0 0 0 0 0,0-1 0 0 0,1 1 107 0 0,8-21-506 0 0,-9 20 505 0 0,0 0 0 0 0,1 1 0 0 0,-1-1 0 0 0,1 0 0 0 0,0 1 0 0 0,0-1 0 0 0,0 1 0 0 0,0 0 0 0 0,0-1 0 0 0,0 1 0 0 0,1 0 0 0 0,-1 0 0 0 0,1 0 0 0 0,-1 1 0 0 0,3-2 1 0 0,14-11-1 0 0,-18 13 1 0 0,0 0 0 0 0,0 0 0 0 0,0 0 0 0 0,0 0 0 0 0,0 0 0 0 0,0 0 0 0 0,0 1 0 0 0,1-1 0 0 0,-1 0 0 0 0,0 1 0 0 0,1-1 0 0 0,-1 1 0 0 0,0-1 0 0 0,1 1 0 0 0,-1 0 0 0 0,0 0 0 0 0,1-1 0 0 0,-1 1 0 0 0,1 0 0 0 0,-1 0 0 0 0,0 1 0 0 0,1-1 0 0 0,-1 0 0 0 0,0 0 0 0 0,1 1 0 0 0,-1-1 0 0 0,0 0 0 0 0,1 1 0 0 0,0 0 0 0 0,3 4 260 0 0,1 1 0 0 0,-2 0-1 0 0,1 0 1 0 0,-1 1-1 0 0,0-1 1 0 0,0 1-1 0 0,0 0 1 0 0,0 4-260 0 0,9 13-13 0 0,-2 3 1152 0 0,-10-23-1087 0 0,0 0 0 0 0,1 0 1 0 0,-1 0-1 0 0,1-1 1 0 0,0 1-1 0 0,0 0 0 0 0,0-1 1 0 0,0 1-1 0 0,0-1 0 0 0,1 0 1 0 0,0 0-1 0 0,-1 0 0 0 0,1 0 1 0 0,1 0-1 0 0,-1-1 0 0 0,0 1-52 0 0,-2-3-94 0 0,0 1 0 0 0,0-1 0 0 0,-1 0 0 0 0,1 0 0 0 0,0 0 0 0 0,-1 1 0 0 0,1-1 0 0 0,0 0 0 0 0,0 0 0 0 0,-1 0 0 0 0,1 0 0 0 0,0 0 0 0 0,0 0 0 0 0,-1 0 0 0 0,1 0 0 0 0,0-1 0 0 0,0 1 0 0 0,-1 0 0 0 0,1 0 0 0 0,0-1 0 0 0,-1 1 0 0 0,1 0 0 0 0,0-1 0 0 0,-1 1 0 0 0,1-1 0 0 0,0 1 0 0 0,-1-1 0 0 0,1 1 0 0 0,-1-1 0 0 0,1 1 0 0 0,-1-1 0 0 0,1 1 0 0 0,-1-1 0 0 0,0 0 0 0 0,1 1 0 0 0,-1-1 0 0 0,0 0 0 0 0,1 1 0 0 0,-1-1 0 0 0,0 0 0 0 0,0 1 0 0 0,1-1 0 0 0,-1 0 94 0 0,0 0-160 0 0,3-5-1373 0 0</inkml:trace>
  <inkml:trace contextRef="#ctx0" brushRef="#br0" timeOffset="1601.227">1427 258 17503 0 0,'0'0'399'0'0,"0"0"60"0"0,0 0 21 0 0,0 1-59 0 0,2 9-330 0 0,0-1 1 0 0,0 0-1 0 0,1 0 0 0 0,0 0 1 0 0,0 0-1 0 0,1 0 0 0 0,2 3-91 0 0,4 9 1405 0 0,-7-15-1256 0 0,0 0-133 0 0,0-1-968 0 0,-3-4-4002 0 0,0-1-1731 0 0</inkml:trace>
  <inkml:trace contextRef="#ctx0" brushRef="#br0" timeOffset="1880.932">1568 224 13824 0 0,'0'0'314'0'0,"0"2"46"0"0,1 7-245 0 0,0 1 1 0 0,1-1-1 0 0,0 1 0 0 0,1-1 0 0 0,-1 0 0 0 0,2 0 0 0 0,1 4-115 0 0,7 18 32 0 0,-1-9 269 0 0,-9-18-75 0 0,1 0 0 0 0,-1 0 0 0 0,-1 0 0 0 0,1 0 0 0 0,1 4-226 0 0,-2-6 342 0 0,0 1-1 0 0,0 0 0 0 0,0 0 1 0 0,1 0-1 0 0,0-1 0 0 0,-1 1 1 0 0,1 0-1 0 0,0-1 0 0 0,0 0 1 0 0,0 1-1 0 0,1-1 0 0 0,1 1-341 0 0,-3-2 443 0 0,0-1-428 0 0,1-1 0 0 0,-1 1 0 0 0,0 0 0 0 0,1-1 0 0 0,-1 0 0 0 0,0 1 0 0 0,0-1 0 0 0,1 0 0 0 0,-1 0 0 0 0,0 1 0 0 0,1-2-15 0 0,0-1-60 0 0,0 0 0 0 0,0 1-1 0 0,0-1 1 0 0,0 0 0 0 0,-1-1-1 0 0,1 1 1 0 0,-1 0-1 0 0,0 0 1 0 0,0-1 0 0 0,0 1-1 0 0,0-1 1 0 0,-1-2 60 0 0,6-15-625 0 0,-4 14 433 0 0,2-3-142 0 0,0 0 0 0 0,0 0 1 0 0,1 0-1 0 0,0 0 334 0 0,-3 8-33 0 0,-1 0-1 0 0,1 0 0 0 0,-1 0 1 0 0,1 0-1 0 0,0 0 1 0 0,-1 0-1 0 0,1 0 0 0 0,0 0 1 0 0,0 1-1 0 0,1-1 1 0 0,-1 1-1 0 0,0-1 0 0 0,0 1 1 0 0,1 0-1 0 0,-1 0 1 0 0,1 0-1 0 0,-1 0 0 0 0,1 1 1 0 0,-1-1 33 0 0,0 1-23 0 0,0 0-1 0 0,-1 0 1 0 0,1 0 0 0 0,-1 0 0 0 0,1 1-1 0 0,-1-1 1 0 0,1 0 0 0 0,0 1-1 0 0,-1-1 1 0 0,1 1 0 0 0,-1-1 0 0 0,0 1-1 0 0,1 0 1 0 0,-1 0 0 0 0,1 0 0 0 0,-1 0-1 0 0,0 0 1 0 0,1 0 23 0 0,21 23-116 0 0,-15-14 189 0 0,4 6 915 0 0,0 0-1 0 0,4 8-987 0 0,-15-22-47 0 0,3 4 164 0 0,1 1-1 0 0,-1-1 0 0 0,1 0 0 0 0,0-1 0 0 0,1 1 0 0 0,-1-1 1 0 0,1 0-1 0 0,6 4-116 0 0,-11-8 289 0 0,6 4-94 0 0,-5-4-607 0 0,1 0 1 0 0,0 0 0 0 0,0 0 0 0 0,0 0 0 0 0,0-1-1 0 0,-1 1 1 0 0,3-1 411 0 0,1 0-1087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02:00.6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13360 0 0,'0'0'612'0'0,"0"0"-15"0"0,10 6 1939 0 0,-6-3 1193 0 0,0 0-2403 0 0,-3-2-1246 0 0,0 0-1 0 0,0 0 1 0 0,1 1-1 0 0,-1-2 1 0 0,0 1-1 0 0,1 0 1 0 0,-1 0-1 0 0,0 0 1 0 0,1-1-1 0 0,-1 1 1 0 0,1 0-1 0 0,-1-1 0 0 0,1 0 1 0 0,-1 1-1 0 0,1-1 1 0 0,0 0-1 0 0,0 0-79 0 0,15 3-635 0 0,-8-3-5198 0 0,-7 0-1482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01:54.3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6 233 11976 0 0,'-5'1'558'0'0,"8"3"-115"0"0,-2-3-381 0 0,0 0 0 0 0,0 0 0 0 0,0 0 1 0 0,0 0-1 0 0,0 0 0 0 0,0 1 0 0 0,-1-1 1 0 0,1 0-1 0 0,0 0 0 0 0,0 1 0 0 0,-1-1 1 0 0,1 1-63 0 0,1 20 852 0 0,-2-18-653 0 0,0-1-1 0 0,0 1 1 0 0,1-1 0 0 0,-1 0-1 0 0,1 1 1 0 0,0-1-1 0 0,0 0 1 0 0,0 2-199 0 0,1 0 371 0 0,-1-1-1 0 0,1 1 1 0 0,-1-1-1 0 0,-1 1 1 0 0,1 0 0 0 0,-1 0-1 0 0,1 3-370 0 0,1 15 607 0 0,1 5-574 0 0,0 15-33 0 0,-1-7 0 0 0,-2-1 0 0 0,0-29 0 0 0,-1 1 0 0 0,1 0 0 0 0,1 0 0 0 0,-1 0 0 0 0,2 3 0 0 0,-2-9 6 0 0,1 0-4 0 0,-1-1 1 0 0,0 0-1 0 0,0 1 0 0 0,0-1 0 0 0,0 1 1 0 0,1-1-1 0 0,-1 0 0 0 0,0 1 0 0 0,0-1 0 0 0,0 0 1 0 0,0 1-1 0 0,0-1 0 0 0,0 1 0 0 0,0-1 1 0 0,0 0-1 0 0,0 1 0 0 0,0-1 0 0 0,0 1 0 0 0,0-1 1 0 0,0 0-1 0 0,0 1 0 0 0,0-1 0 0 0,-1 0 1 0 0,1 1-1 0 0,0-1 0 0 0,0 0 0 0 0,0 1 0 0 0,-1-1 1 0 0,1 0-1 0 0,0 1 0 0 0,0-1-2 0 0,-1 1 383 0 0,-2-6 1215 0 0,1-13-1577 0 0,1 15-61 0 0,1 0-1 0 0,-1-1 1 0 0,1 1-1 0 0,0 0 0 0 0,0 0 1 0 0,0 0-1 0 0,1 0 0 0 0,-1 0 1 0 0,1 0-1 0 0,0-2 41 0 0,1-2-293 0 0,-1 0-1 0 0,0 0 1 0 0,0 0-1 0 0,0-3 294 0 0,-1 2-104 0 0,1 0 0 0 0,0 1 0 0 0,0-1-1 0 0,1 0 105 0 0,1-4-265 0 0,1 1 0 0 0,0-1 1 0 0,1 1-1 0 0,2-3 265 0 0,-5 10 64 0 0,0 0 0 0 0,1 0 0 0 0,-1 0 0 0 0,1 1 1 0 0,0 0-1 0 0,0-1 0 0 0,1 1 0 0 0,-1 0 0 0 0,1 0 1 0 0,-1 1-1 0 0,1-1 0 0 0,3-1-64 0 0,-4 4-117 0 0,-1 0 0 0 0,0 1 0 0 0,0-1-1 0 0,1 1 1 0 0,-1 0 0 0 0,0-1 0 0 0,0 1 0 0 0,0 0-1 0 0,0 0 1 0 0,0 0 0 0 0,0 1 0 0 0,0-1 0 0 0,1 1 117 0 0,-1-1 199 0 0,2 3-105 0 0,1 0 1 0 0,0 0-1 0 0,-1 0 0 0 0,0 0 0 0 0,0 1 1 0 0,0-1-1 0 0,0 1 0 0 0,-1 0 0 0 0,0 1-94 0 0,3 4-282 0 0,0 1-1 0 0,-1 0 0 0 0,4 11 283 0 0,-4-8 440 0 0,-1 1 0 0 0,-1 0 1 0 0,2 8-441 0 0,-5-17 235 0 0,1 1 1 0 0,-1-1-1 0 0,0 1 1 0 0,0-1-1 0 0,0 1 1 0 0,-1-1-1 0 0,0 1 1 0 0,-1-1-1 0 0,0 3-235 0 0,2-9 3 0 0,0 0 1 0 0,0 0-1 0 0,0 0 1 0 0,0 0-1 0 0,-1 1 0 0 0,1-1 1 0 0,0 0-1 0 0,0 0 1 0 0,0 0-1 0 0,0 0 0 0 0,0 0 1 0 0,0 0-1 0 0,-1 0 0 0 0,1 1 1 0 0,0-1-1 0 0,0 0 1 0 0,0 0-1 0 0,0 0 0 0 0,0 0 1 0 0,-1 0-1 0 0,1 0 1 0 0,0 0-1 0 0,0 0 0 0 0,0 0 1 0 0,0 0-1 0 0,-1 0 0 0 0,1 0 1 0 0,0 0-1 0 0,0 0 1 0 0,0 0-1 0 0,0 0 0 0 0,-1 0 1 0 0,1 0-1 0 0,0 0 1 0 0,0 0-1 0 0,0 0 0 0 0,0 0 1 0 0,0 0-1 0 0,-1-1 0 0 0,1 1 1 0 0,0 0-1 0 0,0 0 1 0 0,0 0-1 0 0,0 0 0 0 0,0 0 1 0 0,0 0-1 0 0,-1 0 1 0 0,1-1-1 0 0,0 1 0 0 0,0 0 1 0 0,0 0-1 0 0,0 0 1 0 0,0 0-5 0 0,-5-6-13 0 0,4 3 14 0 0,-1-1 0 0 0,1 1 0 0 0,-1-1 0 0 0,1 0 0 0 0,0 0 0 0 0,1 1 0 0 0,-1-1 0 0 0,1 0 0 0 0,-1 0 0 0 0,1 0 0 0 0,1 0 0 0 0,-1 1 0 0 0,0-1 0 0 0,1-2 0 0 0,0-11 0 0 0,-1 8-27 0 0,1 0 1 0 0,0 0-1 0 0,1 0 0 0 0,0 0 0 0 0,0 0 0 0 0,0 1 0 0 0,1-1 0 0 0,1 1 0 0 0,0 0 1 0 0,0-1 26 0 0,-2 6-91 0 0,0-1 1 0 0,1 0 0 0 0,0 1 0 0 0,-1-1 0 0 0,1 1 0 0 0,0 0 0 0 0,1 0 0 0 0,-1 0 0 0 0,4-3 90 0 0,-5 5-57 0 0,1 0 0 0 0,-1-1 0 0 0,1 1 0 0 0,-1 0 0 0 0,1 0 0 0 0,0 0 0 0 0,0 1 0 0 0,-1-1 0 0 0,1 1 0 0 0,0-1 0 0 0,0 1 0 0 0,-1 0-1 0 0,1 0 1 0 0,0 0 0 0 0,0 0 0 0 0,0 1 57 0 0,2 0 0 0 0,1 0 0 0 0,-1 0 0 0 0,0 0 0 0 0,0 1 0 0 0,0 0 0 0 0,0 0 0 0 0,0 0 0 0 0,-1 1 0 0 0,1 0 0 0 0,3 3 0 0 0,2 0 0 0 0,-4-1 132 0 0,-1-1 0 0 0,0 1 0 0 0,0 0-1 0 0,0 0 1 0 0,-1 0 0 0 0,0 1 0 0 0,0 0-1 0 0,0 0 1 0 0,-1 0 0 0 0,0 0-1 0 0,0 0 1 0 0,0 1 0 0 0,-1-1 0 0 0,0 1-1 0 0,1 5-131 0 0,24 60-860 0 0,-26-69 577 0 0,0 0 0 0 0,0 0 0 0 0,1 0 0 0 0,-1-1 0 0 0,0 1 0 0 0,1 0-1 0 0,0-1 1 0 0,0 1 0 0 0,0-1 0 0 0,0 0 0 0 0,0 1 0 0 0,0-1 0 0 0,0 0-1 0 0,2 0 284 0 0,4 1-1023 0 0</inkml:trace>
  <inkml:trace contextRef="#ctx0" brushRef="#br0" timeOffset="496.981">756 422 17503 0 0,'0'0'399'0'0,"0"0"60"0"0,0 0 21 0 0,0 0-59 0 0,5 6-260 0 0,0 0-161 0 0,3-2 0 0 0,-6-4 0 0 0,-1 0 0 0 0,0 0 0 0 0,1 1 0 0 0,-1-1 0 0 0,0 0 0 0 0,1 0 0 0 0,-1 0 0 0 0,0-1 0 0 0,1 1 0 0 0,-1 0 0 0 0,0 0 0 0 0,1-1 0 0 0,-1 1 0 0 0,0-1 0 0 0,0 1 0 0 0,1-1 0 0 0,-1 1 0 0 0,0-1 0 0 0,0 0 0 0 0,0 0 0 0 0,0 1 0 0 0,0-1 0 0 0,0 0 0 0 0,1-1 0 0 0,0 0 0 0 0,-1 0 0 0 0,1-1 0 0 0,0 1 0 0 0,-1-1 0 0 0,1 0 0 0 0,-1 1 0 0 0,0-1 0 0 0,1 0 0 0 0,-1-2 0 0 0,3-8 0 0 0,-2 10 0 0 0,-1 0 0 0 0,0 0 0 0 0,-1 0 0 0 0,1-1 0 0 0,0 1 0 0 0,-1 0 0 0 0,0 0 0 0 0,1-1 0 0 0,-1 1 0 0 0,-1-3 0 0 0,1 0 4 0 0,0 6-4 0 0,0-1 1 0 0,0 1-1 0 0,0-1 1 0 0,-1 1-1 0 0,1 0 1 0 0,0-1-1 0 0,0 1 0 0 0,0 0 1 0 0,0-1-1 0 0,0 1 1 0 0,-1 0-1 0 0,1-1 0 0 0,0 1 1 0 0,0 0-1 0 0,-1-1 1 0 0,1 1-1 0 0,0 0 1 0 0,0 0-1 0 0,-1-1 0 0 0,1 1 1 0 0,0 0-1 0 0,-1 0 1 0 0,1-1-1 0 0,-1 1 0 0 0,-7-8 58 0 0,7 5 125 0 0,-3 1-54 0 0,-18 2 1535 0 0,17 1-1664 0 0,1 1 0 0 0,1-1 0 0 0,-1 1 0 0 0,0 0 0 0 0,0 0 0 0 0,1 0 0 0 0,-1 1 0 0 0,1-1 0 0 0,-4 4 0 0 0,0-1-10 0 0,0 1-1 0 0,1 1 1 0 0,0-1 0 0 0,0 1-1 0 0,0 0 1 0 0,1 0-1 0 0,-2 3 11 0 0,4-5 112 0 0,1 0-1 0 0,-1 1 1 0 0,1 0-1 0 0,0-1 1 0 0,1 1-1 0 0,-1 0 1 0 0,1 0-1 0 0,0 0 1 0 0,0 4-112 0 0,-1 12 727 0 0,1-15-643 0 0,1-1-1 0 0,-1 1 0 0 0,1-1 0 0 0,0 1 0 0 0,1 4-83 0 0,0-8-2 0 0,0 0 1 0 0,-1-1-1 0 0,1 1 0 0 0,0 0 0 0 0,1-1 1 0 0,-1 1-1 0 0,0-1 0 0 0,1 1 1 0 0,-1-1-1 0 0,1 0 0 0 0,0 0 0 0 0,0 0 1 0 0,0 0-1 0 0,0 0 0 0 0,2 1 2 0 0,0 1-3 0 0,1 0-1 0 0,1-1 1 0 0,-1 1-1 0 0,0-1 1 0 0,1 0-1 0 0,-1-1 0 0 0,1 0 1 0 0,0 0-1 0 0,0 0 1 0 0,0 0-1 0 0,0-1 1 0 0,0 0-1 0 0,0 0 0 0 0,0-1 1 0 0,0 0-1 0 0,1 0 1 0 0,-1 0-1 0 0,0-1 4 0 0,29-3-3092 0 0,-1-2-1 0 0,0-1 3093 0 0,-16 3-1534 0 0</inkml:trace>
  <inkml:trace contextRef="#ctx0" brushRef="#br0" timeOffset="1236.924">1199 320 15664 0 0,'0'0'356'0'0,"-4"-6"859"0"0,-1 6-1099 0 0,1 1-1 0 0,0-1 1 0 0,0 1-1 0 0,0 0 1 0 0,0 0-1 0 0,0 1 0 0 0,0-1 1 0 0,1 1-1 0 0,-1 0 1 0 0,0 0-1 0 0,1 0 1 0 0,-2 1-116 0 0,-7 7-291 0 0,0-1 0 0 0,-7 8 291 0 0,12-10 778 0 0,-2 1-718 0 0,1 0 1 0 0,0 0 0 0 0,1 0-1 0 0,0 1 1 0 0,0 1 0 0 0,1-1-1 0 0,1 1 1 0 0,-1 0 0 0 0,1 0-1 0 0,-3 11-60 0 0,-9 19 0 0 0,14-26 0 0 0,6-10 0 0 0,-2-4 0 0 0,0 2 53 0 0,0 0 0 0 0,0 0 0 0 0,1 0 0 0 0,-1 0 0 0 0,0 0-1 0 0,1-1 1 0 0,-1 1 0 0 0,1-1 0 0 0,0 1 0 0 0,-1-1 0 0 0,1 1-1 0 0,0-1 1 0 0,0 0 0 0 0,0 0 0 0 0,0 0 0 0 0,0 0-1 0 0,0 0 1 0 0,0-1 0 0 0,0 1 0 0 0,0 0 0 0 0,1-1 0 0 0,-1 0-1 0 0,0 1 1 0 0,0-1 0 0 0,0 0 0 0 0,1 0 0 0 0,-1-1 0 0 0,0 1-1 0 0,0 0 1 0 0,0-1 0 0 0,1 1 0 0 0,-1-1 0 0 0,0 1 0 0 0,0-1-1 0 0,0 0 1 0 0,0 0 0 0 0,1-1-53 0 0,5-2 16 0 0,1-2-1 0 0,0 1 1 0 0,-1-1-1 0 0,0 0 1 0 0,-1-1-1 0 0,7-6-15 0 0,3-4 0 0 0,11-11 0 0 0,-2 0 0 0 0,3-6 0 0 0,-21 24 0 0 0,-1-1 0 0 0,0 0 0 0 0,0 0 0 0 0,-1-1 0 0 0,-1 0 0 0 0,0 0 0 0 0,0 0 0 0 0,0-6 0 0 0,-1 5-28 0 0,12-57 90 0 0,-15 60-149 0 0,0 0 0 0 0,0 0 0 0 0,-1 0 0 0 0,0 0 0 0 0,-1-9 87 0 0,-3-24-921 0 0,4 33 825 0 0,0 0 1 0 0,-1-1-1 0 0,-1 1 0 0 0,1 0 1 0 0,-2 0-1 0 0,1 0 0 0 0,-4-7 96 0 0,-9-2 64 0 0,14 18 274 0 0,1 1 136 0 0,0 0 34 0 0,-12 21 100 0 0,9-7-608 0 0,1 0 0 0 0,1 0 0 0 0,0 13 0 0 0,-1 9 0 0 0,1-10 0 0 0,2 1 0 0 0,1-1 0 0 0,1 0 0 0 0,2 8 0 0 0,0 4 0 0 0,-2-23 0 0 0,1 1 0 0 0,0-2 0 0 0,3 8 0 0 0,7 24 0 0 0,-12-38 0 0 0,1 0 0 0 0,0-1 0 0 0,0 1 0 0 0,2 2 0 0 0,1 2 0 0 0,-6-12 0 0 0,0 1 0 0 0,1 0 0 0 0,-1-1 0 0 0,0 1 0 0 0,1 0 0 0 0,-1-1 0 0 0,1 1 0 0 0,-1 0 0 0 0,1-1 0 0 0,-1 1 0 0 0,1-1 0 0 0,-1 1 0 0 0,1-1 0 0 0,0 1 0 0 0,-1-1 0 0 0,1 1 0 0 0,0-1 0 0 0,-1 0 0 0 0,1 1 0 0 0,0-1 0 0 0,0 0 0 0 0,-1 0 0 0 0,1 1 0 0 0,0-1 0 0 0,0 0 0 0 0,-1 0 0 0 0,2 0 0 0 0,8 4 0 0 0,-7-4 0 0 0,-1 1-1 0 0,1-1 0 0 0,-1 1 1 0 0,1-1-1 0 0,0 0 1 0 0,0 0-1 0 0,-1 0 0 0 0,1 0 1 0 0,0-1-1 0 0,-1 1 0 0 0,1-1 1 0 0,-1 0-1 0 0,2 0 1 0 0,31-13 671 0 0,-30 11-403 0 0,-1 0-339 0 0,0 0 0 0 0,0-1 1 0 0,0 0-1 0 0,0 0 0 0 0,-1 0 0 0 0,0 0 0 0 0,0 0 1 0 0,0-1-1 0 0,0 1 0 0 0,-1-1 0 0 0,2-2 71 0 0,1-5-932 0 0,-1 0-1 0 0,3-10 933 0 0,-4 14-330 0 0,-1 1 0 0 0,1-1 0 0 0,0 0 0 0 0,1 1 0 0 0,-1-1 0 0 0,2 1-1 0 0,-1 0 331 0 0,-3 4-12 0 0,5-8 72 0 0,-5 11-9 0 0,-1 0 0 0 0,0 0 0 0 0,0 0 0 0 0,0 0 0 0 0,0-1-1 0 0,0 1 1 0 0,1 0 0 0 0,-1 0 0 0 0,0 0 0 0 0,0 0-1 0 0,0 0 1 0 0,0-1 0 0 0,1 1 0 0 0,-1 0 0 0 0,0 0 0 0 0,0 0-1 0 0,0 0 1 0 0,1 0 0 0 0,-1 0 0 0 0,0 0 0 0 0,0 0-1 0 0,1 0 1 0 0,-1 0 0 0 0,0 0 0 0 0,0 0 0 0 0,0 0 0 0 0,1 0-1 0 0,-1 0 1 0 0,0 0 0 0 0,0 0 0 0 0,1 0 0 0 0,-1 0-1 0 0,0 0 1 0 0,0 0 0 0 0,0 0 0 0 0,1 1-51 0 0,5 7 238 0 0,2 13 65 0 0,-3-4 471 0 0,-4-13-611 0 0,0 0 0 0 0,0 1 0 0 0,0-1 0 0 0,-1 0 0 0 0,1 4-163 0 0,-1-3 2 0 0,1 1 0 0 0,0-1 0 0 0,1 0-1 0 0,-1 0 1 0 0,1 0 0 0 0,0 0 0 0 0,0 0 0 0 0,0-1-1 0 0,1 1-1 0 0,8 21 0 0 0,-2 14 697 0 0,-7-28-375 0 0,0 0 0 0 0,1-1 0 0 0,0 1-1 0 0,2 2-321 0 0,-4-13-337 0 0,-1-1-138 0 0,0 0-33 0 0,0 0-4 0 0,4-9-512 0 0,0-5-750 0 0,-3-1-5051 0 0</inkml:trace>
  <inkml:trace contextRef="#ctx0" brushRef="#br0" timeOffset="1514.444">1598 128 17503 0 0,'-10'-11'1872'0'0,"7"9"-1840"0"0,7 1-32 0 0,5 1-50 0 0,-7 1 184 0 0,8 9-1076 0 0,-4-6-3530 0 0,1 1-1573 0 0</inkml:trace>
  <inkml:trace contextRef="#ctx0" brushRef="#br0" timeOffset="1833.809">1707 261 17503 0 0,'0'0'399'0'0,"0"0"60"0"0,3 7 442 0 0,6 48-1141 0 0,-8-41-158 0 0,0 1 1 0 0,-2 0-1 0 0,1 0 0 0 0,-3 8 398 0 0,3-19 93 0 0,0 0 0 0 0,0-1 0 0 0,0 1-1 0 0,0 0 1 0 0,1 0 0 0 0,0 2-93 0 0,2 16 827 0 0,-3-15-686 0 0,0-1 0 0 0,1 1-1 0 0,0 0 1 0 0,0-1 0 0 0,0 1-1 0 0,1-1 1 0 0,0 0-1 0 0,1 2-140 0 0,-3-6 42 0 0,1-1-1 0 0,-1 0 1 0 0,1 1-1 0 0,0-1 0 0 0,0 0 1 0 0,0 1-1 0 0,0-1 0 0 0,0 0 1 0 0,0 0-1 0 0,0 0 1 0 0,0 0-1 0 0,0 0 0 0 0,0 0 1 0 0,1 0-1 0 0,-1 0 0 0 0,0 0 1 0 0,1 0-1 0 0,-1-1 1 0 0,1 1-1 0 0,-1-1 0 0 0,1 1 1 0 0,-1-1-1 0 0,1 0 0 0 0,-1 1 1 0 0,1-1-1 0 0,-1 0 1 0 0,1 0-1 0 0,0 0 0 0 0,-1 0 1 0 0,1 0-1 0 0,-1 0 0 0 0,1-1 1 0 0,-1 1-1 0 0,1-1 1 0 0,-1 1-1 0 0,1-1 0 0 0,0 0-41 0 0,5-1 172 0 0,-1-1 0 0 0,0-1 0 0 0,-1 1 0 0 0,1-1 0 0 0,0 0 0 0 0,-1 0 0 0 0,0 0 0 0 0,2-3-172 0 0,37-42-482 0 0,-32 35 79 0 0,-10 11 502 0 0,1 0 0 0 0,-1-1 0 0 0,0 1 0 0 0,-1-1 0 0 0,1 1 0 0 0,-1-1 0 0 0,1 0-1 0 0,-1 0 1 0 0,0 0 0 0 0,-1 1 0 0 0,1-1 0 0 0,-1 0 0 0 0,1 0 0 0 0,-1 0 0 0 0,0 0 0 0 0,-1-2-99 0 0,1-1-6 0 0,1 0-1 0 0,-1-1 1 0 0,1 1-1 0 0,1-3 7 0 0,-2 10 0 0 0,0 0 0 0 0,0 0 0 0 0,0 0 0 0 0,0 0 0 0 0,0 1 0 0 0,0-1 0 0 0,0 0 0 0 0,0 0 0 0 0,0 0 0 0 0,1 0 0 0 0,-1 0 0 0 0,0 0 0 0 0,0 0 0 0 0,0 0 0 0 0,0 1 0 0 0,0-1 0 0 0,0 0 0 0 0,0 0 0 0 0,0 0 0 0 0,0 0 0 0 0,1 0 0 0 0,-1 0 0 0 0,0 0 0 0 0,0 0 0 0 0,0 0 0 0 0,0 0 0 0 0,0 0 0 0 0,0 0 0 0 0,1 0 0 0 0,-1 0 0 0 0,0 0 0 0 0,0 0 0 0 0,0 0 0 0 0,0 0 0 0 0,0 0 0 0 0,0 0 0 0 0,1 0 0 0 0,-1 0 0 0 0,0 0 0 0 0,0 0 0 0 0,0 0 0 0 0,0 0 0 0 0,0 0 0 0 0,0 0 0 0 0,0 0 0 0 0,1 0 0 0 0,-1-1 0 0 0,0 1 0 0 0,0 0 0 0 0,0 0 0 0 0,0 0 0 0 0,0 0 0 0 0,0 0 0 0 0,0 0 0 0 0,0 0 0 0 0,0 0 0 0 0,0-1 0 0 0,0 1 0 0 0,0 0 0 0 0,1 0 0 0 0,-1 0 0 0 0,0 0 0 0 0,0 0 0 0 0,0 0 0 0 0,0-1 0 0 0,0 1 0 0 0,0 0 0 0 0,0 0 0 0 0,0 0 0 0 0,0 0 0 0 0,4 7 0 0 0,-4-7 0 0 0,59 151 0 0 0,-58-148 2 0 0,0 1 0 0 0,1-1 0 0 0,0 0 1 0 0,0 0-1 0 0,0 0 0 0 0,0 0 0 0 0,0 0 0 0 0,1-1 0 0 0,-1 1 0 0 0,1-1 0 0 0,0 0 0 0 0,0 1 0 0 0,0-1 0 0 0,0 0 0 0 0,0-1 0 0 0,0 1 0 0 0,1 0-2 0 0,2 0-43 0 0,-1 0-1 0 0,0 0 1 0 0,0-1-1 0 0,1 0 0 0 0,-1 0 1 0 0,1 0-1 0 0,-1-1 0 0 0,1 0 1 0 0,-1 0-1 0 0,5-1 44 0 0,-8 1-100 0 0,0-1-1 0 0,-1 1 1 0 0,1-1-1 0 0,0 1 1 0 0,-1-1 0 0 0,1 0-1 0 0,-1 0 1 0 0,1 0 0 0 0,-1 0-1 0 0,0 0 1 0 0,1 0 0 0 0,-1 0-1 0 0,0-1 1 0 0,0 1-1 0 0,0 0 1 0 0,1-1 100 0 0,13-23-1813 0 0,-10 11 793 0 0</inkml:trace>
  <inkml:trace contextRef="#ctx0" brushRef="#br0" timeOffset="2406.949">2197 253 11976 0 0,'0'0'546'0'0,"0"0"-10"0"0,0 0-202 0 0,3 8 1390 0 0,1 9-827 0 0,1-1 1 0 0,-2 1 0 0 0,1 14-898 0 0,0-9 808 0 0,1 17-18 0 0,1 52-774 0 0,-6-48-16 0 0,0-49-40 0 0,0-1 0 0 0,1 1 0 0 0,0-1 0 0 0,0 1 0 0 0,0 0 0 0 0,1-1-1 0 0,0 1 1 0 0,0 0 0 0 0,1 0 0 0 0,3-5 40 0 0,8-25-1125 0 0,-11 27 1002 0 0,0 0 0 0 0,1 1 0 0 0,0 0 1 0 0,4-6 122 0 0,-7 12 1 0 0,1-1 1 0 0,0 1-1 0 0,-1 0 1 0 0,1 0-1 0 0,0 0 1 0 0,0 0-1 0 0,1 0 1 0 0,-1 1-1 0 0,0-1 1 0 0,1 1-1 0 0,-1-1 1 0 0,1 1-1 0 0,-1 0 1 0 0,1 0-1 0 0,-1 0 1 0 0,1 0-1 0 0,1 0-1 0 0,-4 1 1 0 0,1 0 0 0 0,-1 0 0 0 0,0 0 0 0 0,1 0 0 0 0,-1-1 0 0 0,0 1-1 0 0,1 0 1 0 0,-1 0 0 0 0,0 0 0 0 0,0 0 0 0 0,1 0 0 0 0,-1 0 0 0 0,0 0-1 0 0,1 0 1 0 0,-1 0 0 0 0,0 0 0 0 0,1 1 0 0 0,-1-1 0 0 0,0 0 0 0 0,1 0-1 0 0,-1 0 1 0 0,0 0 0 0 0,1 0 0 0 0,-1 0 0 0 0,0 1 0 0 0,0-1 0 0 0,1 0-1 0 0,-1 0 1 0 0,0 1 0 0 0,0-1 0 0 0,1 0 0 0 0,-1 0 0 0 0,0 1-1 0 0,0-1 1 0 0,0 0 0 0 0,0 0 0 0 0,1 1 0 0 0,-1-1 0 0 0,0 0-1 0 0,0 1 30 0 0,4 2-19 0 0,0 0 0 0 0,-1 1-1 0 0,0-1 1 0 0,1 1-1 0 0,-1-1 1 0 0,-1 1 0 0 0,1 0-1 0 0,0 0 1 0 0,-1 0-1 0 0,0 1 1 0 0,0-1-1 0 0,0 0 1 0 0,-1 1 0 0 0,1-1-1 0 0,-1 1 1 0 0,0 2-11 0 0,0 0 289 0 0,1-1 1 0 0,0 1-1 0 0,0 0 0 0 0,0-1 1 0 0,3 5-290 0 0,7 25 311 0 0,-7-19-311 0 0,-10-26 0 0 0,-2-10 0 0 0,6 11-82 0 0,0-1-1 0 0,1 1 0 0 0,0 0 1 0 0,0-1-1 0 0,1 1 0 0 0,0-1 1 0 0,0 1-1 0 0,1-1 0 0 0,0 1 0 0 0,0 0 1 0 0,1 0-1 0 0,0 0 0 0 0,1 0 83 0 0,-3 5 30 0 0,1-1-1 0 0,0 1 0 0 0,0 0 1 0 0,0 0-1 0 0,0 1 0 0 0,0-1 1 0 0,0 0-1 0 0,1 1 1 0 0,-1-1-1 0 0,1 1 0 0 0,0 0 1 0 0,0 0-1 0 0,0 0 0 0 0,0 0 1 0 0,0 0-1 0 0,0 1 0 0 0,0-1 1 0 0,1 1-1 0 0,-1 0 0 0 0,0 0 1 0 0,1 0-1 0 0,-1 0 0 0 0,1 1 1 0 0,-1-1-1 0 0,1 1 0 0 0,0 0 1 0 0,-1 0-1 0 0,1 1 0 0 0,-1-1 1 0 0,1 1-1 0 0,2 0-29 0 0,0 1 91 0 0,0 0-1 0 0,-1 0 1 0 0,1 1-1 0 0,-1 0 1 0 0,1 0-1 0 0,-1 0 1 0 0,0 1-1 0 0,0 0 1 0 0,0 0-1 0 0,-1 0 1 0 0,1 0-1 0 0,-1 1 1 0 0,0 0-1 0 0,-1-1 1 0 0,1 2-1 0 0,-1-1 1 0 0,1 0-91 0 0,6 14 528 0 0,-1-1 1 0 0,0 1 0 0 0,-1 1-1 0 0,2 8-528 0 0,-10-26 36 0 0,1 0 0 0 0,0 1 0 0 0,-1-1-1 0 0,1 0 1 0 0,-1 1 0 0 0,0-1 0 0 0,0 1-1 0 0,0-1 1 0 0,0 0 0 0 0,0 1 0 0 0,0-1-1 0 0,-1 0 1 0 0,1 1 0 0 0,-1-1 0 0 0,0 0 0 0 0,1 1-1 0 0,-2 1-35 0 0,-2 23-876 0 0,2-21 368 0 0,1 0-4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01:52.3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202 250 11976 0 0,'0'0'266'0'0,"0"-14"668"0"0,0 12-923 0 0,-1 0 0 0 0,1 0 0 0 0,0 0 0 0 0,-1 0 0 0 0,1 0 0 0 0,-1 1 0 0 0,0-1 0 0 0,1 0 0 0 0,-1 0 0 0 0,-1-1-11 0 0,1 0 2 0 0,0 3 34 0 0,1-1 1 0 0,0 0-1 0 0,0 0 1 0 0,0 0 0 0 0,0 0-1 0 0,0 0 1 0 0,0 0 0 0 0,0 0-1 0 0,0 0 1 0 0,0 0-1 0 0,0 1 1 0 0,0-1 0 0 0,1 0-1 0 0,-1 0 1 0 0,0 0-1 0 0,1 0-36 0 0,1-11 847 0 0,-3 11-785 0 0,1 1 1 0 0,0-1 0 0 0,0 0-1 0 0,0 1 1 0 0,0-1 0 0 0,0 0-1 0 0,0 1 1 0 0,1-1 0 0 0,-1 1 0 0 0,0-1-1 0 0,0 0 1 0 0,0 1 0 0 0,0-1-1 0 0,1 1 1 0 0,-1-1 0 0 0,1 0-63 0 0,-1 1 45 0 0,0-1 1 0 0,0 1-1 0 0,1-1 1 0 0,-1 1-1 0 0,0-1 0 0 0,0 1 1 0 0,0-1-1 0 0,1 1 1 0 0,-1-1-1 0 0,0 0 0 0 0,0 1 1 0 0,0-1-1 0 0,0 1 1 0 0,0-1-1 0 0,0 1 1 0 0,0-1-1 0 0,0 0 0 0 0,-1 1 1 0 0,1-1-1 0 0,0 1 1 0 0,0-1-1 0 0,0 1 0 0 0,-1-1-45 0 0,1-1 164 0 0,-1 1-1 0 0,0-1 0 0 0,0 1 0 0 0,0 0 0 0 0,0-1 0 0 0,0 1 1 0 0,0 0-1 0 0,0-1 0 0 0,0 1 0 0 0,0 0 0 0 0,-1 0 0 0 0,0-1-163 0 0,0 1 70 0 0,-1 0 0 0 0,1 0 0 0 0,-1 0 0 0 0,0 1 0 0 0,1-1 0 0 0,-1 1 0 0 0,0-1 0 0 0,0 1 0 0 0,1 0 0 0 0,-1 0 0 0 0,-1 0-70 0 0,0 1 174 0 0,0 0 1 0 0,0 1-1 0 0,0-1 0 0 0,1 1 0 0 0,-1 0 0 0 0,0 0 0 0 0,1 0 0 0 0,-1 1 0 0 0,1-1 0 0 0,0 1 0 0 0,0 0 0 0 0,-1 1-174 0 0,-5 3-113 0 0,8-6 113 0 0,0 0 0 0 0,0 0 0 0 0,0 0 0 0 0,0 0 0 0 0,1 0 0 0 0,-1 0 0 0 0,0 1 0 0 0,0-1 0 0 0,1 0 0 0 0,-1 1 0 0 0,1-1 0 0 0,-1 1 0 0 0,0 0 0 0 0,0 0 0 0 0,0-1 0 0 0,0 1 0 0 0,0 0 0 0 0,0-1 0 0 0,0 1 0 0 0,-2 0 0 0 0,-2 3 0 0 0,4-4 0 0 0,0 0 0 0 0,-1 0 0 0 0,1 0 0 0 0,0 0 0 0 0,0 1 0 0 0,0-1 0 0 0,0 0 0 0 0,0 0 0 0 0,0 1 0 0 0,0-1 0 0 0,0 1 0 0 0,1-1 0 0 0,-1 1 0 0 0,0-1 0 0 0,1 1 0 0 0,-1-1 0 0 0,1 1 0 0 0,0 0 0 0 0,-1-1 0 0 0,1 2 0 0 0,0-1 0 0 0,0 0 0 0 0,-1 0 0 0 0,1 0 0 0 0,-1 0 0 0 0,1-1 0 0 0,-1 1 0 0 0,0 0 0 0 0,1 0 0 0 0,-1-1 0 0 0,0 1 0 0 0,0-1 0 0 0,0 1 0 0 0,-1-1 0 0 0,1 1 0 0 0,-1 0 0 0 0,1 0 0 0 0,-1 0 0 0 0,1 1 0 0 0,0-1 0 0 0,-1 0 0 0 0,1 0 0 0 0,0 1 0 0 0,0 1 0 0 0,-1 8 0 0 0,2-10 0 0 0,-1 0 0 0 0,1 1 0 0 0,0-1 0 0 0,-1 1 0 0 0,0-1 0 0 0,0 0 0 0 0,1 0 0 0 0,-1 1 0 0 0,-1-1 0 0 0,1 0 0 0 0,0 0 0 0 0,-2 2 0 0 0,-3 2 0 0 0,-4 6 0 0 0,10-11 0 0 0,0 0 0 0 0,-1-1 0 0 0,1 1 0 0 0,0 0 0 0 0,0-1 0 0 0,0 1 0 0 0,0 0 0 0 0,0-1 0 0 0,0 1 0 0 0,1 0 0 0 0,-1-1 0 0 0,0 1 0 0 0,0-1 0 0 0,0 1 0 0 0,1 0 0 0 0,-1-1 0 0 0,0 1 0 0 0,1-1 0 0 0,-1 1 0 0 0,0 0 0 0 0,1-1 0 0 0,-1 1 0 0 0,1-1 0 0 0,-1 1 0 0 0,8 13 0 0 0,-8-13 0 0 0,0 1 0 0 0,1-1 0 0 0,-1 0 0 0 0,0 0 0 0 0,1 0 0 0 0,0 0 0 0 0,-1 0 0 0 0,1 0 0 0 0,-1 0 0 0 0,1 0 0 0 0,0 0 0 0 0,0 0 0 0 0,0-1 0 0 0,0 1 0 0 0,-1 0 0 0 0,2 0 0 0 0,7 6 97 0 0,-8-6 15 0 0,0 0 0 0 0,0-1-1 0 0,0 1 1 0 0,0 0-1 0 0,0 0 1 0 0,0-1 0 0 0,0 1-1 0 0,0 0 1 0 0,0-1-1 0 0,0 1 1 0 0,1-1 0 0 0,-1 0-1 0 0,0 1 1 0 0,0-1-1 0 0,1 0 1 0 0,-1 0-112 0 0,8-1 55 0 0,-1-1 0 0 0,0-1 0 0 0,8-2-55 0 0,-14 4 1 0 0,1 0 0 0 0,-1-1-1 0 0,0 1 1 0 0,1-1 0 0 0,-1 1-1 0 0,0-1 1 0 0,0 0 0 0 0,0 0 0 0 0,0 0-1 0 0,0 0 1 0 0,0 0 0 0 0,-1 0-1 0 0,2-3 0 0 0,2-4-37 0 0,0 0 0 0 0,-1 0 0 0 0,1-3 37 0 0,-2 4-321 0 0,0 1 1 0 0,1-1 0 0 0,0 1-1 0 0,1-2 321 0 0,35-55-608 0 0,-39 64 608 0 0,-1 0 0 0 0,0 0 0 0 0,0 0 0 0 0,1-1 0 0 0,-1 1 0 0 0,0 0 0 0 0,1 0 0 0 0,-1 0 0 0 0,0 0 0 0 0,0 0 0 0 0,1 0 0 0 0,-1 0 0 0 0,0 0 0 0 0,1 0 0 0 0,-1 0 0 0 0,0 0 0 0 0,1 0 0 0 0,-1 0 0 0 0,0 0 0 0 0,1 0 0 0 0,-1 0 0 0 0,0 0 0 0 0,0 0 0 0 0,1 0 0 0 0,-1 0 0 0 0,0 1 0 0 0,1-1 0 0 0,-1 0 0 0 0,0 0 0 0 0,0 0 0 0 0,1 0 0 0 0,-1 1 0 0 0,0-1 0 0 0,0 0 0 0 0,1 0 0 0 0,-1 1 0 0 0,0-1 0 0 0,8 9 0 0 0,-7-9 0 0 0,0 2 0 0 0,1 1 0 0 0,0-1 0 0 0,-1 0 0 0 0,1 1 0 0 0,-1-1 0 0 0,1 0 0 0 0,-1 1 0 0 0,0 0 0 0 0,0-1 0 0 0,-1 1 0 0 0,1 0 0 0 0,0-1 0 0 0,-1 1 0 0 0,0 0 0 0 0,1 0 0 0 0,-1-1 0 0 0,0 3 0 0 0,0 3 0 0 0,1 1 0 0 0,1-1 0 0 0,0 0 0 0 0,0 1 0 0 0,1 1 0 0 0,5 18 0 0 0,5 13 0 0 0,-10-32 0 0 0,0 1 0 0 0,0-1 0 0 0,0 1 0 0 0,-1 5 0 0 0,2 6 0 0 0,0-1 0 0 0,5 15 0 0 0,-4-16 0 0 0,2 25 0 0 0,-6-33 0 0 0,1 1 0 0 0,0-1 0 0 0,2 4 0 0 0,-2-4 0 0 0,1 0 0 0 0,-2 0 0 0 0,1 10 0 0 0,1 6 0 0 0,-2-21 0 0 0,-1 0 0 0 0,0-1 0 0 0,-1 1 0 0 0,1-1 0 0 0,-1 1 0 0 0,0-1 0 0 0,-1 1 0 0 0,1-1 0 0 0,-2 3 0 0 0,-21 49 0 0 0,14-36 0 0 0,4-7-1 0 0,-1 1 0 0 0,-1-2-1 0 0,0 1 1 0 0,-10 11 1 0 0,16-22 3 0 0,-1 1 1 0 0,0-1 0 0 0,0 0-1 0 0,0 0 1 0 0,0 0 0 0 0,-1 0-1 0 0,1 0 1 0 0,-1-1 0 0 0,0 0-1 0 0,0 0 1 0 0,0 0 0 0 0,0 0-1 0 0,0 0 1 0 0,0-1 0 0 0,0 0-1 0 0,-1 0 1 0 0,1 0 0 0 0,0 0-1 0 0,-4 0-3 0 0,3-2 221 0 0,0-1-1 0 0,1 1 0 0 0,-1-1 1 0 0,0 0-1 0 0,1 0 0 0 0,-1 0 1 0 0,1-1-1 0 0,-3-2-220 0 0,4 4 17 0 0,1-1-1 0 0,0 0 1 0 0,0 0 0 0 0,0-1-1 0 0,1 1 1 0 0,-1 0-1 0 0,0-1 1 0 0,1 1 0 0 0,0-1-1 0 0,-1 0-16 0 0,-7-13-1 0 0,7 13 1 0 0,-1 0 0 0 0,1 0 0 0 0,1 0 0 0 0,-1 0 0 0 0,0-1 0 0 0,1 1 0 0 0,-1-1 0 0 0,1 1 0 0 0,0-1 0 0 0,1 1 0 0 0,-1-1 0 0 0,0 0 0 0 0,1 1 0 0 0,0-1 0 0 0,0 0 0 0 0,-2-27 0 0 0,1 25 0 0 0,1 0 0 0 0,-1 0 0 0 0,1-1 0 0 0,1 1 0 0 0,-1 0 0 0 0,1 0 0 0 0,0-1 0 0 0,0 1 0 0 0,2-4 0 0 0,8-16 0 0 0,-7 18 0 0 0,0 0 0 0 0,-1 0 0 0 0,0 0 0 0 0,0-3 0 0 0,-1 1 0 0 0,2 1 0 0 0,0 0 0 0 0,0 0 0 0 0,0 0 0 0 0,1 0 0 0 0,1 1 0 0 0,-1-1 0 0 0,1 1 0 0 0,2-1 0 0 0,10-16 0 0 0,-10 14-152 0 0,1 1 0 0 0,8-8 152 0 0,8-10-572 0 0,7-8 6 0 0,1 1 0 0 0,11-6 566 0 0,23-24 16 0 0,-57 56-16 0 0,0 1 0 0 0,0 0 0 0 0,1 0 0 0 0,9-4 0 0 0,-5 2 0 0 0,-1 1 0 0 0,11-10 0 0 0,-5 3 0 0 0,0 2 0 0 0,0 0 0 0 0,-2 3 0 0 0,-2-1 0 0 0,1-1 0 0 0,9-10 0 0 0,1 3 0 0 0,-23 18 0 0 0,0-1 0 0 0,0 0 0 0 0,0 0 0 0 0,0 0 0 0 0,0 0 0 0 0,-1-1 0 0 0,1 1 0 0 0,0-2 0 0 0,-4 4 0 0 0,0 1 0 0 0,1 0 0 0 0,-1 0 0 0 0,0 0 0 0 0,0-1 0 0 0,0 1 0 0 0,1 0 0 0 0,-1 0 0 0 0,0-1 0 0 0,0 1 0 0 0,0 0 0 0 0,1 0 0 0 0,-1-1 0 0 0,0 1 0 0 0,0 0 0 0 0,0 0 0 0 0,0-1 0 0 0,0 1 0 0 0,0 0 0 0 0,0-1 0 0 0,0 1 0 0 0,0 0 0 0 0,0-1 0 0 0,0 1 0 0 0,0 0 0 0 0,0 0 0 0 0,0-1 0 0 0,0 1 0 0 0,0 0 0 0 0,0-1 0 0 0,0 1 0 0 0,0 0 0 0 0,-1-1 0 0 0,1 1 0 0 0,0 0 0 0 0,0 0 0 0 0,0-1 0 0 0,0 1 0 0 0,-1 0 0 0 0,1 0 0 0 0,0 0 0 0 0,0-1 0 0 0,0 1 0 0 0,-1 0 0 0 0,1 0 0 0 0,0 0 0 0 0,0-1 0 0 0,-1 1 0 0 0,1 0 0 0 0,0 0 0 0 0,-1 0 0 0 0,1 0 0 0 0,0 0 0 0 0,0 0 0 0 0,-1 0 0 0 0,1 0 0 0 0,0 0 0 0 0,-1 0 0 0 0,1 0 0 0 0,-21 1 0 0 0,17-1 0 0 0,-6 2 0 0 0,0 1 0 0 0,0 0 0 0 0,0 1 0 0 0,1 0 0 0 0,0 0 0 0 0,-1 1 0 0 0,2 0 0 0 0,-1 1 0 0 0,-7 6 0 0 0,10-8 0 0 0,0 1 0 0 0,1 0 0 0 0,-1 0 0 0 0,1 0 0 0 0,-2 4 0 0 0,5-6 0 0 0,-1 0 0 0 0,1 0 0 0 0,0 1 0 0 0,0-1 0 0 0,1 1 0 0 0,-1-1 0 0 0,0 1 0 0 0,1 0 0 0 0,0-1 0 0 0,0 4 0 0 0,0-6 0 0 0,1 1 0 0 0,0-1 0 0 0,-1 0 0 0 0,1 1 0 0 0,-1-1 0 0 0,0 0 0 0 0,1 1 0 0 0,-1-1 0 0 0,0 0 0 0 0,0 0 0 0 0,0 0 0 0 0,0 0 0 0 0,0 1 0 0 0,0-1 0 0 0,0-1 0 0 0,0 1 0 0 0,-1 1 0 0 0,1-1 0 0 0,0-1 0 0 0,0 1 0 0 0,0 0 0 0 0,0 0 0 0 0,0 0 0 0 0,0 0 0 0 0,0 0 0 0 0,0 0 0 0 0,1 0 0 0 0,-1 0 0 0 0,0 0 0 0 0,1 0 0 0 0,-1 1 0 0 0,1-1 0 0 0,-1 0 0 0 0,1 0 0 0 0,0 1 0 0 0,1 30 0 0 0,1-9 0 0 0,-2-22 0 0 0,0 0 0 0 0,0 1 0 0 0,0-1 0 0 0,0 0 0 0 0,0 0 0 0 0,0 0 0 0 0,0 0 0 0 0,1 1 0 0 0,-1-1 0 0 0,0 0 0 0 0,1 0 0 0 0,-1 0 0 0 0,1 0 0 0 0,-1 0 0 0 0,2 1 0 0 0,5 13 0 0 0,-6-14 0 0 0,-1-1 0 0 0,1 1 0 0 0,-1 0 0 0 0,1-1 0 0 0,-1 1 0 0 0,1 0 0 0 0,-1-1 0 0 0,1 1 0 0 0,-1 0 0 0 0,1-1 0 0 0,0 1 0 0 0,0-1 0 0 0,-1 1 0 0 0,1-1 0 0 0,0 0 0 0 0,0 1 0 0 0,-1-1 0 0 0,1 0 0 0 0,0 1 0 0 0,0-1 0 0 0,0 0 0 0 0,-1 0 0 0 0,1 0 0 0 0,0 0 0 0 0,0 0 0 0 0,0 0 0 0 0,0 0 0 0 0,1 0 0 0 0,0 0 66 0 0,-1 1 1 0 0,1-1-1 0 0,-1 0 0 0 0,1-1 0 0 0,0 1 0 0 0,-1 0 0 0 0,1 0 0 0 0,-1-1 0 0 0,1 1 1 0 0,-1-1-1 0 0,0 1 0 0 0,1-1 0 0 0,-1 0 0 0 0,0 1 0 0 0,1-1 0 0 0,-1 0 0 0 0,0 0 1 0 0,0 0-1 0 0,1 0 0 0 0,-1 0 0 0 0,0 0 0 0 0,0 0 0 0 0,0-1 0 0 0,0 1 0 0 0,0-1-66 0 0,11-11-95 0 0,13-18-1229 0 0,-23 29 1406 0 0,0 0 0 0 0,-1 0 1 0 0,1-1-1 0 0,-1 1 0 0 0,1 0 0 0 0,-1 0 1 0 0,0-1-1 0 0,0 1 0 0 0,0-1 0 0 0,-1 1 1 0 0,1-1-1 0 0,0 1 0 0 0,-1-1 1 0 0,1-2-83 0 0,6-14 197 0 0,-6 17-319 0 0,0 0-1 0 0,0 1 0 0 0,0-1 0 0 0,-1 0 1 0 0,1 0-1 0 0,-1 0 0 0 0,1 1 1 0 0,-1-1-1 0 0,1 0 0 0 0,-1 0 1 0 0,0-1 122 0 0,0 3 16 0 0,0 0 0 0 0,0-1 1 0 0,0 1-1 0 0,0 0 1 0 0,0 0-1 0 0,0 0 0 0 0,0 0 1 0 0,0-1-1 0 0,0 1 0 0 0,0 0 1 0 0,0 0-1 0 0,0 0 1 0 0,0 0-1 0 0,0-1 0 0 0,0 1 1 0 0,0 0-1 0 0,0 0 1 0 0,0 0-1 0 0,0 0 0 0 0,0 0 1 0 0,0-1-1 0 0,0 1 0 0 0,0 0 1 0 0,0 0-1 0 0,0 0 1 0 0,-1 0-1 0 0,1 0 0 0 0,0-1 1 0 0,0 1-1 0 0,0 0 0 0 0,0 0 1 0 0,0 0-1 0 0,0 0 1 0 0,-1 0-1 0 0,1 0 0 0 0,0 0 1 0 0,0 0-1 0 0,0 0 0 0 0,0 0-15 0 0,-1 0-39 0 0,1 0 0 0 0,0 1 0 0 0,0-1 0 0 0,0 1 0 0 0,0-1 0 0 0,0 0 0 0 0,0 1 0 0 0,0-1 0 0 0,0 1 0 0 0,1-1 0 0 0,-1 0 0 0 0,0 1 1 0 0,0-1-1 0 0,0 1 0 0 0,0-1 0 0 0,0 0 0 0 0,1 1 0 0 0,-1-1 0 0 0,0 0 0 0 0,0 1 0 0 0,1-1 0 0 0,-1 0 0 0 0,0 1 38 0 0,8 10 0 0 0,-6-10 0 0 0,0 1 0 0 0,-1 0 0 0 0,0 0 0 0 0,0 0 0 0 0,1 0 0 0 0,-1 0 0 0 0,0 0 0 0 0,0 0 0 0 0,-1 0 0 0 0,1 0 0 0 0,0 0 0 0 0,-1 2 0 0 0,1-2 0 0 0,-1-1 0 0 0,1 1 0 0 0,0 0 0 0 0,-1-1 0 0 0,1 1 0 0 0,0-1 0 0 0,0 1 0 0 0,0-1 0 0 0,0 1 0 0 0,0-1 0 0 0,2 1 0 0 0,6 12 0 0 0,20 50 0 0 0,-24-51 46 0 0,-5-12-21 0 0,0 0 1 0 0,0 0 0 0 0,1 0 0 0 0,-1 0 0 0 0,0 0 0 0 0,1 0 0 0 0,-1 0 0 0 0,1 0 0 0 0,-1-1 0 0 0,1 1 0 0 0,0 0 0 0 0,-1 0 0 0 0,1 0 0 0 0,0-1 0 0 0,-1 1 0 0 0,1 0 0 0 0,0-1 0 0 0,0 1 0 0 0,0 0 0 0 0,0-1 0 0 0,0 1 0 0 0,-1-1 0 0 0,1 1 0 0 0,0-1 0 0 0,0 0 0 0 0,0 1 0 0 0,0-1-1 0 0,0 0 1 0 0,0 0 0 0 0,0 0 0 0 0,0 0 0 0 0,1 0-26 0 0,0 1 77 0 0,0-1-1 0 0,0 0 0 0 0,0 0 0 0 0,0 0 1 0 0,0 0-1 0 0,0 0 0 0 0,0 0 0 0 0,0 0 1 0 0,0-1-1 0 0,-1 1 0 0 0,1-1 1 0 0,0 1-1 0 0,0-1 0 0 0,0 0-76 0 0,1-1-11 0 0,0 0 1 0 0,-1 0-1 0 0,1 0 1 0 0,-1 0-1 0 0,0 0 0 0 0,1-1 1 0 0,-1 1-1 0 0,1-3 11 0 0,28-31-3888 0 0,-21 22-3274 0 0</inkml:trace>
  <inkml:trace contextRef="#ctx0" brushRef="#br0" timeOffset="209.319">880 0 17503 0 0,'-1'0'48'0'0,"1"0"0"0"0,-1 0 0 0 0,0 0 0 0 0,1 0-1 0 0,-1 1 1 0 0,1-1 0 0 0,-1 0 0 0 0,1 0 0 0 0,-1 0-1 0 0,1 1 1 0 0,-1-1 0 0 0,1 0 0 0 0,-1 0 0 0 0,1 1 0 0 0,-1-1-1 0 0,1 0 1 0 0,0 1 0 0 0,-1-1 0 0 0,1 1 0 0 0,-1-1-1 0 0,1 1 1 0 0,0-1 0 0 0,0 1 0 0 0,-1-1 0 0 0,1 1-1 0 0,0-1 1 0 0,0 1 0 0 0,-1-1 0 0 0,1 1 0 0 0,0-1-1 0 0,0 1 1 0 0,0-1 0 0 0,0 1 0 0 0,0 0 0 0 0,0-1-1 0 0,0 1 1 0 0,0-1 0 0 0,0 1 0 0 0,0 0-48 0 0,0 0 4 0 0,0 1 0 0 0,0-1 0 0 0,0 1 0 0 0,0-1 0 0 0,-1 1 0 0 0,1-1 0 0 0,0 1 0 0 0,-1-1-1 0 0,1 1 1 0 0,-1 0-4 0 0,0 0 12 0 0,0 1-1 0 0,0-1 1 0 0,0 0-1 0 0,1 1 0 0 0,-1-1 1 0 0,1 0-1 0 0,0 1 1 0 0,0-1-1 0 0,0 2-11 0 0,0-3 71 0 0,0 0 0 0 0,0 0 1 0 0,0 0-1 0 0,0 1 0 0 0,0-1 0 0 0,0 0 1 0 0,1 0-1 0 0,-1 0 0 0 0,0 0 0 0 0,1 0 1 0 0,-1 0-1 0 0,1 0 0 0 0,-1 0 0 0 0,1 0 0 0 0,0 0 1 0 0,-1 0-1 0 0,1 0 0 0 0,0 0 0 0 0,0 0-71 0 0,13 15 608 0 0,-12-14-608 0 0,16 7 0 0 0,-3-4-1429 0 0,-14-4-5717 0 0</inkml:trace>
  <inkml:trace contextRef="#ctx0" brushRef="#br0" timeOffset="706.96">832 256 13824 0 0,'0'0'314'0'0,"0"0"46"0"0,0 0 22 0 0,2 0-50 0 0,4 0-150 0 0,-4 0 196 0 0,-2 0 108 0 0,0 0 23 0 0,0 0 3 0 0,4 18 1467 0 0,3 1-1903 0 0,-1 0-1 0 0,3 16-75 0 0,-1-1 457 0 0,-6-18 170 0 0,-2-14-536 0 0,0 1-1 0 0,0-1 0 0 0,1 0 0 0 0,-1 0 1 0 0,0 0-1 0 0,1 0 0 0 0,-1 0 1 0 0,1 0-1 0 0,0 1-90 0 0,1-1 14 0 0,-1 1 0 0 0,0-1-1 0 0,0 1 1 0 0,0-1 0 0 0,0 1 0 0 0,-1-1-1 0 0,1 1 1 0 0,0-1 0 0 0,-1 1 0 0 0,0 0 0 0 0,0-1-1 0 0,0 2-13 0 0,4 6 0 0 0,-4-9-5 0 0,1 0 0 0 0,-1 0-1 0 0,1-1 1 0 0,-1 1 0 0 0,0 0 0 0 0,1 0 0 0 0,-1 0 0 0 0,0 0 0 0 0,0 0 0 0 0,1 0 0 0 0,-1 0-1 0 0,0 0 1 0 0,0 0 0 0 0,0 0 0 0 0,0 0 0 0 0,0 0 0 0 0,-1 0 0 0 0,1 0 0 0 0,0 0 0 0 0,0 0 0 0 0,-1 0-1 0 0,1-1 1 0 0,0 1 0 0 0,-1 0 0 0 0,1 0 0 0 0,-1 0 5 0 0,1 0-696 0 0,0-2 458 0 0,0 0 1 0 0,1 0-1 0 0,-1 0 1 0 0,0 0-1 0 0,1 0 1 0 0,-1 0-1 0 0,1 1 0 0 0,-1-1 1 0 0,1 0-1 0 0,0 0 1 0 0,-1 0-1 0 0,1 1 0 0 0,0-1 1 0 0,0 0 237 0 0,4-5-3892 0 0,4-6-1908 0 0</inkml:trace>
  <inkml:trace contextRef="#ctx0" brushRef="#br0" timeOffset="1067.774">1085 170 15664 0 0,'3'1'1'0'0,"-2"-1"70"0"0,0 0 1 0 0,0 0-1 0 0,-1 1 0 0 0,1-1 1 0 0,0 0-1 0 0,0 1 1 0 0,0-1-1 0 0,-1 0 0 0 0,1 1 1 0 0,0-1-1 0 0,0 1 1 0 0,-1 0-1 0 0,1-1 0 0 0,0 1 1 0 0,-1 0-1 0 0,1-1 1 0 0,-1 1-1 0 0,1 0 0 0 0,-1-1 1 0 0,1 1-1 0 0,-1 0 0 0 0,1 0-71 0 0,10 25 140 0 0,-8-22 62 0 0,-1 1 0 0 0,0 0-1 0 0,0 0 1 0 0,0 0 0 0 0,0 0-1 0 0,-1 0 1 0 0,0 0-1 0 0,0 1 1 0 0,0 2-202 0 0,8 70-873 0 0,-5-63 1814 0 0,-3-7-792 0 0,-1-8-148 0 0,0 0-1 0 0,0 0 0 0 0,0 1 0 0 0,0-1 1 0 0,0 0-1 0 0,0 0 0 0 0,0 0 1 0 0,0 0-1 0 0,0 0 0 0 0,0 0 0 0 0,0 0 1 0 0,0 0-1 0 0,0 0 0 0 0,0 0 0 0 0,-1 0 1 0 0,1 0-1 0 0,0 1 0 0 0,0-1 0 0 0,0 0 1 0 0,0 0-1 0 0,0 0 0 0 0,0 0 0 0 0,0 0 1 0 0,0 0-1 0 0,0 0 0 0 0,0 0 0 0 0,0 0 1 0 0,0 0-1 0 0,0 0 0 0 0,0 0 1 0 0,-1 0-1 0 0,1 0 0 0 0,0 0 0 0 0,0 0 1 0 0,0 0-1 0 0,0 0 0 0 0,0 0 0 0 0,0 0 1 0 0,0 0-1 0 0,0 0 0 0 0,0 0 0 0 0,0 0 1 0 0,-1 0-1 0 0,1 0 0 0 0,0 0 0 0 0,0 0 1 0 0,0 0-1 0 0,0 0 0 0 0,0 0 0 0 0,0 0 1 0 0,0 0-1 0 0,0 0 0 0 0,0 0 1 0 0,0 0-1 0 0,0-1 0 0 0,0 1 0 0 0,0 0 1 0 0,0 0-1 0 0,0 0 0 0 0,-1 0 0 0 0,1 0 0 0 0,-1-7 0 0 0,0-1 0 0 0,1 0 0 0 0,0 1 0 0 0,0-1 0 0 0,0 1 0 0 0,2-6 0 0 0,0-2-236 0 0,1 1 0 0 0,0-1-1 0 0,1 1 1 0 0,3-7 236 0 0,-5 18 3 0 0,-1-1 0 0 0,0 1 0 0 0,1 0 0 0 0,0 0 0 0 0,0-1 0 0 0,0 1 0 0 0,0 1 0 0 0,0-1 0 0 0,0 0 0 0 0,1 0 0 0 0,0 1 0 0 0,-1 0 0 0 0,1-1 0 0 0,0 1 0 0 0,0 0 0 0 0,0 0 0 0 0,0 1 0 0 0,0-1 0 0 0,1 1 0 0 0,2-2-3 0 0,-4 3-85 0 0,0 0-1 0 0,1 0 1 0 0,-1-1 0 0 0,0 1-1 0 0,0 1 1 0 0,1-1 0 0 0,-1 0 0 0 0,0 0-1 0 0,0 1 1 0 0,0 0 0 0 0,0-1-1 0 0,1 1 1 0 0,-1 0 0 0 0,2 1 85 0 0,25 17 87 0 0,-22-13-87 0 0,-1 0 0 0 0,1 1 0 0 0,-1 0 0 0 0,-1 1 0 0 0,3 3 0 0 0,-1-1 0 0 0,-2-1 266 0 0,0 0-1 0 0,-1 0 0 0 0,0 0 0 0 0,-1 1 0 0 0,0-1 0 0 0,-1 1 0 0 0,0 0 0 0 0,1 7-265 0 0,1 2-129 0 0,-4-14 129 0 0,1 1 0 0 0,-1-1 0 0 0,0 0 0 0 0,0 0 0 0 0,0 0 0 0 0,-1 0 0 0 0,0 0 0 0 0,0 0 0 0 0,0 1 0 0 0,-2 6 0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01:49.8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 23 10136 0 0,'1'0'36'0'0,"0"-1"-1"0"0,-1 0 1 0 0,1 1 0 0 0,0-1 0 0 0,0 0 0 0 0,-1 0 0 0 0,1 1-1 0 0,-1-1 1 0 0,1 0 0 0 0,0 0 0 0 0,-1 0 0 0 0,0 0 0 0 0,1-1-36 0 0,2-3 1402 0 0,1-1 3353 0 0,1 24-3219 0 0,0 18 1475 0 0,1 33-3011 0 0,-1-2 165 0 0,20 194-165 0 0,-25-253 0 0 0,1 0 0 0 0,-1 0 0 0 0,0 0 0 0 0,-1-1 0 0 0,1 2 0 0 0,-4-1 0 0 0,4-8-6 0 0,0 0-1 0 0,0 1 1 0 0,0-1-1 0 0,0 0 1 0 0,-1 1-1 0 0,1-1 0 0 0,0 0 1 0 0,0 0-1 0 0,0 1 1 0 0,-1-1-1 0 0,1 0 1 0 0,0 0-1 0 0,0 1 0 0 0,-1-1 1 0 0,1 0-1 0 0,0 0 1 0 0,0 0-1 0 0,-1 0 1 0 0,1 1-1 0 0,0-1 0 0 0,-1 0 1 0 0,1 0-1 0 0,0 0 1 0 0,-1 0-1 0 0,1 0 1 0 0,0 0-1 0 0,-1 0 0 0 0,1 0 1 0 0,0 0-1 0 0,-1 0 1 0 0,1 0-1 0 0,0 0 1 0 0,-1 0-1 0 0,1 0 0 0 0,0 0 1 0 0,-1 0-1 0 0,1 0 1 0 0,0 0-1 0 0,0-1 1 0 0,-1 1-1 0 0,1 0 7 0 0,-1 0-223 0 0,0 0 1 0 0,0 0-1 0 0,0 0 1 0 0,0-1-1 0 0,0 1 1 0 0,0 0-1 0 0,0-1 1 0 0,0 1-1 0 0,0 0 1 0 0,0-1-1 0 0,0 1 0 0 0,0-1 1 0 0,0 0-1 0 0,0 1 1 0 0,0-1-1 0 0,0 0 1 0 0,1 0-1 0 0,-1 1 1 0 0,0-1-1 0 0,1 0 1 0 0,-1 0-1 0 0,0 0 0 0 0,1 0 1 0 0,-1 0 222 0 0,-6-10-2045 0 0</inkml:trace>
  <inkml:trace contextRef="#ctx0" brushRef="#br0" timeOffset="773.081">0 278 13824 0 0,'0'0'314'0'0,"0"0"46"0"0,0 0 22 0 0,0 0-50 0 0,0 0-150 0 0,1 1 0 0 0,0 0-1 0 0,0-1 1 0 0,1 1 0 0 0,-1-1-1 0 0,0 1 1 0 0,0-1-1 0 0,0 1 1 0 0,1-1 0 0 0,-1 1-1 0 0,1-1-181 0 0,11 0 71 0 0,-8 0 83 0 0,0 1-1 0 0,0-1 1 0 0,0-1-1 0 0,0 1 0 0 0,0-1 1 0 0,0 0-1 0 0,0 0 1 0 0,0 0-1 0 0,0-1 0 0 0,3-1-153 0 0,-3 1 209 0 0,-2 0-172 0 0,1 1-1 0 0,-1-1 0 0 0,1 0 1 0 0,-1 0-1 0 0,0 0 0 0 0,0 0 0 0 0,0 0 1 0 0,0-1-1 0 0,0 0 0 0 0,-1 1 0 0 0,2-3-36 0 0,4-4 0 0 0,0 0 0 0 0,1 1 0 0 0,0-1 0 0 0,8-4 0 0 0,17-17 0 0 0,51-54-1384 0 0,-42 54 2162 0 0,-39 27-765 0 0,-1 1 1 0 0,1-1 0 0 0,0 1 0 0 0,0-1-1 0 0,0 1 1 0 0,1 0 0 0 0,-1 1-1 0 0,0-1 1 0 0,1 1 0 0 0,-1 0-1 0 0,1 0 1 0 0,-1 0 0 0 0,1 0-1 0 0,0 1 1 0 0,0 0-14 0 0,6 18-1357 0 0,-8-12 1606 0 0,-1 1 0 0 0,0 0 0 0 0,-1 0 0 0 0,0 1 0 0 0,0-1-1 0 0,-1 0 1 0 0,0 5-249 0 0,-1 10 16 0 0,0-15 8 0 0,1 0 0 0 0,-1 0 0 0 0,2 8-24 0 0,3 38 1020 0 0,-3 1 0 0 0,-2 20-1020 0 0,-1 5-64 0 0,2-70 64 0 0,-1 1 0 0 0,0 0 0 0 0,-3 8 0 0 0,17-126 0 0 0,-12 101 0 0 0,0 0 0 0 0,0 1 0 0 0,1-1 0 0 0,0 1 0 0 0,0-1 0 0 0,1 1 0 0 0,-1 0 0 0 0,1 0 0 0 0,1 0 0 0 0,-1 0 0 0 0,4-4 0 0 0,-6 9 0 0 0,-1 0 0 0 0,1 1 0 0 0,-1-1 0 0 0,1 1 0 0 0,-1-1 0 0 0,1 1 0 0 0,-1-1 0 0 0,1 1 0 0 0,-1-1 0 0 0,1 1 0 0 0,-1 0 0 0 0,1-1 0 0 0,0 1 0 0 0,-1 0 0 0 0,1-1 0 0 0,0 1 0 0 0,-1 0 0 0 0,1 0 0 0 0,0 0 0 0 0,-1-1 0 0 0,1 1 0 0 0,0 0 0 0 0,-1 0 0 0 0,1 0 0 0 0,0 0 0 0 0,0 0 0 0 0,1 0 0 0 0,-1 0 0 0 0,0-1 0 0 0,1 1 0 0 0,-1 0 0 0 0,1 0 0 0 0,-1 0 0 0 0,1 1 0 0 0,-1-1 0 0 0,0 0 0 0 0,1 1 0 0 0,-1-1 0 0 0,0 0 0 0 0,1 1 0 0 0,-1 0 0 0 0,0-1 0 0 0,1 1 0 0 0,-1 0 0 0 0,0 0 0 0 0,3 2 0 0 0,-1 0 0 0 0,1 0 0 0 0,-1 1 0 0 0,0-1 0 0 0,0 2 0 0 0,5 4 0 0 0,39 57 0 0 0,-31-45 0 0 0,-5-6 0 0 0,0-1 0 0 0,10 9 0 0 0,-15-18 0 0 0,-1-1 0 0 0,1 1 0 0 0,0-1 0 0 0,0 0 0 0 0,1 0 0 0 0,-1-1 0 0 0,1 0 0 0 0,3 1 0 0 0,-7-3-2 0 0,-1 0 0 0 0,1-1 1 0 0,-1 1-1 0 0,1-1 0 0 0,0 1 0 0 0,-1-1 0 0 0,1 0 0 0 0,0 0 0 0 0,-1-1 0 0 0,1 1 0 0 0,-1 0 0 0 0,1-1 0 0 0,0 0 0 0 0,-1 1 0 0 0,1-1 0 0 0,-1 0 0 0 0,1 0 0 0 0,-1 0 1 0 0,0-1-1 0 0,1 0 2 0 0,4-2 96 0 0,0-2 0 0 0,0 1 0 0 0,-1-1 1 0 0,0 0-1 0 0,4-5-96 0 0,-7 8 110 0 0,-1 0 0 0 0,0-1 1 0 0,0 0-1 0 0,0 1 0 0 0,0-1 0 0 0,0 0 1 0 0,-1 0-1 0 0,0 0 0 0 0,0 0 0 0 0,0 0 1 0 0,0 0-111 0 0,0-5-249 0 0,0 0 1 0 0,0 0 0 0 0,-1 0 0 0 0,0-6 248 0 0,-1 3-323 0 0,-3-31 13 0 0,3 40 312 0 0,0 0 0 0 0,0-1 1 0 0,0 1-1 0 0,-1 0 1 0 0,1 0-1 0 0,-1 0 1 0 0,0 0-1 0 0,1 0 0 0 0,-1 0 1 0 0,-1 1-1 0 0,0-2-2 0 0,-3-4 0 0 0,6 7 0 0 0,0 1 0 0 0,0 0 0 0 0,0-1 0 0 0,0 1 0 0 0,0-1 0 0 0,0 1 0 0 0,-1 0 0 0 0,1-1 0 0 0,0 1 0 0 0,0 0 0 0 0,0-1 0 0 0,-1 1 0 0 0,1 0 0 0 0,0 0 0 0 0,-1-1 0 0 0,1 1 0 0 0,0 0 0 0 0,0 0 0 0 0,-1-1 0 0 0,1 1 0 0 0,0 0 0 0 0,-1 0 0 0 0,1 0 0 0 0,-1 0 0 0 0,1-1 0 0 0,0 1 0 0 0,-1 0 0 0 0,1 0 0 0 0,-1 0 0 0 0,1 0 0 0 0,0 0 0 0 0,-1 0 0 0 0,1 0 0 0 0,0 0 0 0 0,-1 0 0 0 0,1 0 0 0 0,-1 0 0 0 0,1 0 0 0 0,0 1 0 0 0,-1-1 0 0 0,-10 7 0 0 0,8-3 0 0 0,0 0 0 0 0,0 0 0 0 0,0 0 0 0 0,1 1 0 0 0,-1-1 0 0 0,1 1 0 0 0,0-1 0 0 0,0 1 0 0 0,1 0 0 0 0,-1 0 0 0 0,1 0 0 0 0,0 0 0 0 0,1 0 0 0 0,-1 0 0 0 0,1 0 0 0 0,0 0 0 0 0,0 5 0 0 0,-1 17 0 0 0,0-24 0 0 0,1 0 0 0 0,0 0 0 0 0,-1 1 0 0 0,1-1 0 0 0,0 0 0 0 0,1 1 0 0 0,-1-1 0 0 0,1 0 0 0 0,-1 0 0 0 0,1 1 0 0 0,0-1 0 0 0,0 0 0 0 0,1 2 0 0 0,9 22 0 0 0,-10-22 0 0 0,1 0 0 0 0,0 0 0 0 0,0 0 0 0 0,0 0 0 0 0,0-1 0 0 0,1 1 0 0 0,0-1 0 0 0,2 3 0 0 0,7 9 0 0 0,-10-13 0 0 0,0 1 0 0 0,1 0 0 0 0,0-1 0 0 0,0 0 0 0 0,0 1 0 0 0,0-1 0 0 0,0-1 0 0 0,1 1 0 0 0,-1 0 0 0 0,1-1 0 0 0,0 1 0 0 0,4-1 7 0 0,-1 1-1 0 0,1-1 0 0 0,0 0 1 0 0,0-1-1 0 0,0 0 0 0 0,0 0 1 0 0,0 0-1 0 0,0-1 0 0 0,0-1 0 0 0,0 1 1 0 0,0-1-1 0 0,0-1 0 0 0,3 0-6 0 0,9-3-732 0 0,0-1-1 0 0,-1-1 0 0 0,0-1 0 0 0,13-7 733 0 0,-10 2-1023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01:46.9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4 311 8288 0 0,'0'0'381'0'0,"0"-1"-6"0"0,-2-2-242 0 0,2 2-48 0 0,-1 0 1 0 0,1 0-1 0 0,0 0 1 0 0,-1 0-1 0 0,1 0 0 0 0,0 0 1 0 0,0 0-1 0 0,0 0 0 0 0,0 0 1 0 0,0 0-1 0 0,0 0 1 0 0,0 0-1 0 0,0 0 0 0 0,1 0 1 0 0,-1 0-1 0 0,0 0 1 0 0,1 0-1 0 0,-1 0 0 0 0,1 0-85 0 0,0-6 1361 0 0,-1 6-1173 0 0,0 0-158 0 0,0 1 0 0 0,0-1 0 0 0,0 1 0 0 0,0-1 0 0 0,0 1 0 0 0,0-1 0 0 0,0 1 0 0 0,1-1 0 0 0,-1 1-1 0 0,0-1 1 0 0,0 1 0 0 0,0-1 0 0 0,0 1 0 0 0,1-1 0 0 0,-1 1 0 0 0,0-1 0 0 0,1 1 0 0 0,-1-1 0 0 0,0 1 0 0 0,1-1 0 0 0,-1 1-1 0 0,0 0 1 0 0,1-1 0 0 0,-1 1 0 0 0,1 0 0 0 0,-1-1 0 0 0,1 1 0 0 0,-1 0 0 0 0,1 0 0 0 0,-1 0 0 0 0,1-1 0 0 0,-1 1 0 0 0,1 0-30 0 0,-1 0 63 0 0,0 0 0 0 0,1 0 1 0 0,-1-1-1 0 0,0 1 1 0 0,1 0-1 0 0,-1 0 1 0 0,0 0-1 0 0,1 0 0 0 0,-1 0 1 0 0,0 0-1 0 0,1 0 1 0 0,-1 0-1 0 0,0 0 1 0 0,1 0-1 0 0,-1 0 0 0 0,0 0 1 0 0,0 0-1 0 0,1 0 1 0 0,-1 0-1 0 0,0 1 1 0 0,1-1-1 0 0,-1 0 0 0 0,0 0 1 0 0,0 0-1 0 0,1 0 1 0 0,-1 1-1 0 0,0-1 1 0 0,0 0-1 0 0,1 0 1 0 0,-1 0-1 0 0,0 1-63 0 0,9 11 1089 0 0,-7-7-895 0 0,0-1-1 0 0,0 1 1 0 0,-1-1 0 0 0,0 1-1 0 0,1 2-193 0 0,7 51 16 0 0,-9-54-16 0 0,1 0 0 0 0,-1 0 0 0 0,0 1 0 0 0,0-1 0 0 0,0 0 0 0 0,-1 0 0 0 0,1 0 0 0 0,-1 0 0 0 0,1 0 0 0 0,0 0 0 0 0,1 0 0 0 0,-1 0 0 0 0,1 1 0 0 0,0 0 125 0 0,0 1-1 0 0,0-1 0 0 0,-1 1 0 0 0,0-1 0 0 0,0 1 0 0 0,0-1 0 0 0,0 1 0 0 0,-1 0 0 0 0,0-1 0 0 0,0 0 1 0 0,-1 1-1 0 0,1-1 0 0 0,-3 3-124 0 0,4-6-451 0 0,0-2-49 0 0,0 0 127 0 0,0 0 574 0 0,0 0 250 0 0,0 0 49 0 0,-2-18 106 0 0,2 13-606 0 0,-1 1 0 0 0,2-1 0 0 0,-1 0 0 0 0,0 0 0 0 0,1 1 0 0 0,0-1 0 0 0,0 1 0 0 0,0-1 0 0 0,1 1 0 0 0,0-1 0 0 0,1-1 0 0 0,7-28 0 0 0,-7 22 0 0 0,1 0 0 0 0,0 0 0 0 0,2-3 0 0 0,2-7 0 0 0,-6 18 0 0 0,0 0 0 0 0,1-1 0 0 0,-1 1 0 0 0,1 0 0 0 0,0 0 0 0 0,0 1 0 0 0,0-1 0 0 0,0 1 0 0 0,1-1 0 0 0,-1 1 0 0 0,1 0 0 0 0,0 0 0 0 0,0 0 0 0 0,0 1 0 0 0,2-1 0 0 0,-5 2 0 0 0,0 0 0 0 0,0 1 0 0 0,0-1 0 0 0,1 1 0 0 0,-1 0 0 0 0,0-1 0 0 0,1 1 0 0 0,-1 0 0 0 0,0 0 0 0 0,1 0 0 0 0,-1 0 0 0 0,0 0 0 0 0,1 0 0 0 0,-1 0 0 0 0,0 0 0 0 0,0 0 0 0 0,1 1 0 0 0,-1-1 0 0 0,0 0 0 0 0,1 1 0 0 0,-1-1 0 0 0,0 1 0 0 0,0 0 0 0 0,0-1 0 0 0,0 1 0 0 0,0 0 0 0 0,0 0 0 0 0,0-1 0 0 0,0 1 0 0 0,0 0 0 0 0,0 0 0 0 0,0 0 0 0 0,0 0 0 0 0,0 1 0 0 0,2 1 0 0 0,3 6 0 0 0,0 0 0 0 0,0 0 0 0 0,-1 1 0 0 0,0-1 0 0 0,-1 1 0 0 0,0 0 0 0 0,0 0 0 0 0,2 11 0 0 0,-5-16 0 0 0,-1 0 0 0 0,1 1 0 0 0,-1-1 0 0 0,0 0 0 0 0,0 1 0 0 0,0-1 0 0 0,-1 0 0 0 0,0 1 0 0 0,0-1 0 0 0,-14 49 0 0 0,6-28 0 0 0,0-4 0 0 0,4-17 0 0 0,3-9 0 0 0,1-8 0 0 0,1 12 0 0 0,0-50 443 0 0,1 45-292 0 0,0-1-1 0 0,1 1 0 0 0,-1-1 1 0 0,1 1-1 0 0,0 0 1 0 0,1 0-1 0 0,-1 0 1 0 0,1 0-1 0 0,0 0 1 0 0,0 0-1 0 0,1 1-150 0 0,6-12-50 0 0,-6 8 58 0 0,0 0-36 0 0,1 1-1 0 0,0-1 1 0 0,1 1 0 0 0,-1 0 28 0 0,-3 5-92 0 0,-1 0 0 0 0,1 1 0 0 0,-1-1 0 0 0,1 1 1 0 0,0-1-1 0 0,0 1 0 0 0,0 0 0 0 0,0 0 0 0 0,-1 0 0 0 0,2 0 1 0 0,-1 0-1 0 0,0 0 0 0 0,0 1 0 0 0,0-1 0 0 0,0 0 0 0 0,0 1 1 0 0,0 0-1 0 0,2 0 92 0 0,-3 0 201 0 0,1 0 250 0 0,2 0-420 0 0,0 0-1 0 0,0 1 1 0 0,0-1 0 0 0,0 1 0 0 0,-1 0-1 0 0,1 1 1 0 0,0-1 0 0 0,-1 1 0 0 0,1-1 0 0 0,-1 1-1 0 0,1 0 1 0 0,-1 0 0 0 0,0 1 0 0 0,0-1 0 0 0,0 1-1 0 0,0-1 1 0 0,0 1 0 0 0,-1 0 0 0 0,1 0 0 0 0,-1 0-1 0 0,0 1 1 0 0,0-1 0 0 0,0 0 0 0 0,0 1 0 0 0,0-1-1 0 0,-1 1 1 0 0,0 0 0 0 0,1 0 0 0 0,-1-1 0 0 0,-1 1-1 0 0,1 1-30 0 0,8 26 160 0 0,-9-17-160 0 0,1 0 0 0 0,2 12 0 0 0,-3-25-34 0 0,0 0-1 0 0,1 0 0 0 0,-1 0 0 0 0,0 0 0 0 0,1-1 1 0 0,-1 1-1 0 0,1 0 0 0 0,0 0 0 0 0,-1 0 0 0 0,1 0 1 0 0,-1-1-1 0 0,1 1 0 0 0,0 0 0 0 0,0-1 0 0 0,-1 1 1 0 0,1 0-1 0 0,0-1 0 0 0,0 1 0 0 0,0-1 0 0 0,0 0 1 0 0,0 1-1 0 0,0-1 0 0 0,0 0 0 0 0,0 1 0 0 0,0-1 1 0 0,0 0-1 0 0,0 0 0 0 0,0 0 0 0 0,0 0 0 0 0,0 0 1 0 0,0 0-1 0 0,0 0 0 0 0,0 0 0 0 0,0 0 0 0 0,0 0 1 0 0,0-1-1 0 0,0 1 0 0 0,-1 0 0 0 0,1-1 0 0 0,1 1 35 0 0,20-11-1575 0 0,3-1-1260 0 0,-10 1-2962 0 0</inkml:trace>
  <inkml:trace contextRef="#ctx0" brushRef="#br0" timeOffset="412.868">694 287 10136 0 0,'1'-2'464'0'0,"5"-1"-121"0"0,-4 2-288 0 0,0-1 1 0 0,0 1-1 0 0,0-1 0 0 0,0 1 0 0 0,-1-1 0 0 0,1 0 0 0 0,0 1 0 0 0,-1-1 1 0 0,1 0-56 0 0,-2 1 1078 0 0,0 1 372 0 0,0 0 71 0 0,0 0-124 0 0,0 0-574 0 0,-4 5 274 0 0,-7 9-981 0 0,0 2 1 0 0,1-1-1 0 0,1 1 0 0 0,0 1 1 0 0,-3 8-117 0 0,-15 29 966 0 0,23-47-826 0 0,1 1 1 0 0,0 0-1 0 0,0 0 1 0 0,1 0-1 0 0,0 1 1 0 0,0-1-1 0 0,1 0 0 0 0,0 1-140 0 0,-3 18-6 0 0,3-20 6 0 0,0 0 0 0 0,1 0 0 0 0,0 0 0 0 0,0 0 0 0 0,1 0 0 0 0,0 15 0 0 0,-2-22 0 0 0,1 1 0 0 0,0-1 0 0 0,0 1 0 0 0,0 0 0 0 0,0-1 0 0 0,0 1 0 0 0,0-1 0 0 0,0 1 0 0 0,0-1 0 0 0,0 1 0 0 0,0 0 0 0 0,0-1 0 0 0,1 1 0 0 0,-1-1 0 0 0,0 1 0 0 0,0-1 0 0 0,1 1 0 0 0,-1-1 0 0 0,0 1 0 0 0,0-1 0 0 0,1 1 0 0 0,0 1 0 0 0,0-2 0 0 0,-1 0 0 0 0,0 1 0 0 0,0-1 0 0 0,0 0 0 0 0,0 1 0 0 0,0-1 0 0 0,1 0 0 0 0,-1 1 0 0 0,0-1 0 0 0,0 0 0 0 0,1 0 0 0 0,-1 1 0 0 0,0-1 0 0 0,1 0 0 0 0,-1 0 0 0 0,0 0 0 0 0,0 1 0 0 0,1-1 0 0 0,-1 0 0 0 0,0 0 0 0 0,1 0 0 0 0,-1 0 0 0 0,1 0 0 0 0,-1 1 0 0 0,0-1 0 0 0,1 0 0 0 0,-1 0 0 0 0,0 0 0 0 0,1 0 0 0 0,-1 0 0 0 0,1 0 0 0 0,-1 0 0 0 0,0 0 0 0 0,1-1 0 0 0,-1 1 0 0 0,0 0 0 0 0,1 0 0 0 0,-1 0 0 0 0,0 0 0 0 0,1 0 0 0 0,-1-1 0 0 0,0 1 0 0 0,1 0 0 0 0,-1 0 0 0 0,0 0 0 0 0,1-1 0 0 0,1 1 0 0 0,0-1 0 0 0,0 0 0 0 0,0 0 0 0 0,0 0 0 0 0,-1 0 0 0 0,1 0 0 0 0,0 0 0 0 0,0 0 0 0 0,-1-1 0 0 0,1 1 0 0 0,0-1 0 0 0,0-1 0 0 0,2-1 0 0 0,-1 1 0 0 0,0-1 0 0 0,0 1 0 0 0,-1-1 0 0 0,1 0 0 0 0,-1 1 0 0 0,0-1 0 0 0,0-1 0 0 0,-1 1 0 0 0,2-3 0 0 0,7-17 0 0 0,5-3 0 0 0,-10 17 0 0 0,0 0 0 0 0,1 1 0 0 0,0 0 0 0 0,0 0 0 0 0,4-3 0 0 0,1-6 0 0 0,-3 4 0 0 0,-8 14 0 0 0,0 0 0 0 0,0 0 0 0 0,1 0 0 0 0,-1 0 0 0 0,0 0 0 0 0,0-1 0 0 0,0 1 0 0 0,0 0 0 0 0,1 0 0 0 0,-1 0 0 0 0,0 0 0 0 0,0 0 0 0 0,0 0 0 0 0,0 0 0 0 0,1 0 0 0 0,-1 0 0 0 0,0 0 0 0 0,0-1 0 0 0,0 1 0 0 0,1 0 0 0 0,-1 0 0 0 0,0 0 0 0 0,0 0 0 0 0,0 0 0 0 0,1 0 0 0 0,-1 0 0 0 0,0 1 0 0 0,0-1 0 0 0,0 0 0 0 0,1 0 0 0 0,-1 0 0 0 0,0 0 0 0 0,0 0 0 0 0,0 0 0 0 0,0 0 0 0 0,1 0 0 0 0,-1 0 0 0 0,0 0 0 0 0,0 1 0 0 0,0-1 0 0 0,0 0 0 0 0,0 0 0 0 0,1 0 0 0 0,-1 0 0 0 0,0 1 0 0 0,0-1 0 0 0,0 0 0 0 0,0 0 0 0 0,0 0 0 0 0,0 0 0 0 0,0 1 0 0 0,5 9 0 0 0,-4-8 0 0 0,16 34 0 0 0,-10-21 0 0 0,-7-12 0 0 0,1-1 0 0 0,-1-1 0 0 0,1 1 0 0 0,0 0 0 0 0,0 0 0 0 0,0 0 0 0 0,0 0 0 0 0,0 0 0 0 0,0-1 0 0 0,1 1 0 0 0,-1-1 0 0 0,1 1 0 0 0,-1-1 0 0 0,1 1 0 0 0,-1-1 0 0 0,1 0 0 0 0,0 1 0 0 0,0-1 0 0 0,-1 0 0 0 0,1 0 0 0 0,0-1 0 0 0,0 1 0 0 0,0 0 0 0 0,0-1 0 0 0,1 1 0 0 0,0 0 3 0 0,-1-1 0 0 0,1 0 0 0 0,-1 0 0 0 0,1 0 0 0 0,-1 0 0 0 0,1 0 0 0 0,-1-1-1 0 0,1 1 1 0 0,-1-1 0 0 0,1 1 0 0 0,-1-1 0 0 0,1 0 0 0 0,-1 0 0 0 0,0 0 0 0 0,1 0 0 0 0,-1 0-1 0 0,0-1 1 0 0,0 1-3 0 0,4-3-305 0 0,-1 0-1 0 0,0-1 0 0 0,0 1 0 0 0,0-1 0 0 0,0 0 1 0 0,0-2 305 0 0,8-12-2510 0 0,-7 8-1245 0 0,6-5-2045 0 0</inkml:trace>
  <inkml:trace contextRef="#ctx0" brushRef="#br0" timeOffset="1279.185">1032 1 13824 0 0,'0'0'629'0'0,"0"0"-12"0"0,0 0-251 0 0,1 2 390 0 0,3 4-148 0 0,-1 0 1 0 0,0 0-1 0 0,0 1 1 0 0,1 5-609 0 0,13 55-696 0 0,-15-60 431 0 0,6 22 774 0 0,-6-22-238 0 0,0 0 0 0 0,0 1 0 0 0,0-1 0 0 0,0 7-271 0 0,2 20 176 0 0,1 7-187 0 0,-3 8-18 0 0,-1-21 985 0 0,-1 0 0 0 0,-2 9-956 0 0,-2 11 168 0 0,4-29-169 0 0,-2 1 1 0 0,0-1-1 0 0,-2 1 0 0 0,-3 11 1 0 0,1-5 0 0 0,6-26 0 0 0,0 0 0 0 0,0 0 0 0 0,0 0 0 0 0,0 0 0 0 0,0 0 0 0 0,0 0 0 0 0,0 0 0 0 0,0 0 0 0 0,0 0 0 0 0,0 0 0 0 0,0 0 0 0 0,0 0 0 0 0,0 0 0 0 0,0 0 0 0 0,0 0 0 0 0,0 0 0 0 0,0 0 0 0 0,0 0 0 0 0,0 0 0 0 0,-1 0 0 0 0,1 0 0 0 0,0 0 0 0 0,0 0 0 0 0,0 0 0 0 0,0 0 0 0 0,0 0 0 0 0,0 0 0 0 0,0 0 0 0 0,0 0 0 0 0,0 0 0 0 0,0 0 0 0 0,0 0 0 0 0,0 0 0 0 0,0 0 0 0 0,0 0 0 0 0,0 0 0 0 0,0 0 0 0 0,0 0 0 0 0,0 0 0 0 0,0 0 0 0 0,0 0 0 0 0,0 0 0 0 0,0 0 0 0 0,0 0 0 0 0,0 0 0 0 0,0 0 0 0 0,0 0 0 0 0,0 0 0 0 0,0 0 0 0 0,-2-7 0 0 0,2-11 0 0 0,3 1 0 0 0,1 2-1 0 0,0-1 1 0 0,1 0-1 0 0,1 1 1 0 0,0 0-1 0 0,5-8 1 0 0,13-29-873 0 0,-21 44 655 0 0,1 0-1 0 0,1 0 0 0 0,0 0 1 0 0,0 1-1 0 0,5-5 219 0 0,11-18-23 0 0,-15 22 23 0 0,1-1 0 0 0,0 1 0 0 0,1 0 0 0 0,0 0 0 0 0,0 1 0 0 0,1 0 0 0 0,-6 4 0 0 0,-2 2 0 0 0,1 0 0 0 0,0 0 0 0 0,0 0 0 0 0,-1 0 0 0 0,1 0 0 0 0,0 0 0 0 0,0 0 0 0 0,0 0 0 0 0,0 1 0 0 0,1-1 0 0 0,1 1 0 0 0,4 0 0 0 0,-8 1 0 0 0,0 0 0 0 0,1-1 0 0 0,-1 1 0 0 0,0 0 0 0 0,1 0 0 0 0,-1-1 0 0 0,0 1 0 0 0,0 0 0 0 0,1 0 0 0 0,-1-1 0 0 0,0 1 0 0 0,0 0 0 0 0,0 0 0 0 0,0 0 0 0 0,0-1 0 0 0,0 1 0 0 0,-1 0 0 0 0,1 0 0 0 0,0 0 0 0 0,0-1 0 0 0,0 1 0 0 0,-1 0 0 0 0,-8 17 0 0 0,-2-3 209 0 0,9-11-62 0 0,0-1 0 0 0,-1 0 0 0 0,1 1 0 0 0,-1-1 0 0 0,0-1 0 0 0,0 1-1 0 0,0 0 1 0 0,0 0-147 0 0,-9 5 352 0 0,-9 6-224 0 0,-1 0 0 0 0,-10 4-128 0 0,-2 6 0 0 0,32-20 0 0 0,2-4 0 0 0,0 1 0 0 0,1 0 0 0 0,-1-1 0 0 0,0 1 0 0 0,0 0 0 0 0,1-1 0 0 0,-1 1 0 0 0,0 0 0 0 0,1-1 0 0 0,-1 1 0 0 0,1-1 0 0 0,-1 1 0 0 0,1-1 0 0 0,-1 1 0 0 0,1-1 0 0 0,-1 1 0 0 0,1-1 0 0 0,-1 1 0 0 0,1-1 0 0 0,0 1 0 0 0,1 0 0 0 0,6 5 0 0 0,0-1 0 0 0,0 1 0 0 0,1-2 0 0 0,7 4 0 0 0,-6-3 0 0 0,0 0 0 0 0,0 1 0 0 0,0 1 0 0 0,-6-4 0 0 0,-1-1 0 0 0,1 0 0 0 0,0 0 0 0 0,0-1 0 0 0,3 2 0 0 0,-4-2 0 0 0,-1 0 0 0 0,1 0 0 0 0,0 0 0 0 0,-1 0 0 0 0,1 1 0 0 0,-1-1 0 0 0,1 1 0 0 0,-1 0 0 0 0,0-1 0 0 0,1 2 0 0 0,0 0 0 0 0,0-1 0 0 0,1 0 0 0 0,-1 1 0 0 0,0-1 0 0 0,1-1 0 0 0,-1 1 0 0 0,1 0 0 0 0,0-1 0 0 0,-1 0 0 0 0,1 0 0 0 0,0 0 0 0 0,0 0 0 0 0,0 0 0 0 0,2-1 0 0 0,1 1 0 0 0,0-1 0 0 0,0 0 0 0 0,0 0 0 0 0,0-1 0 0 0,-1 1 0 0 0,1-1 0 0 0,0-1 0 0 0,1 0 0 0 0,0-1 269 0 0,1 0 0 0 0,-1 0 0 0 0,0-1 0 0 0,-1 0 0 0 0,1 0 0 0 0,-1-1 0 0 0,2-1-269 0 0,2-3 110 0 0,-7 7-149 0 0,0-1 1 0 0,0 0 0 0 0,-1 0-1 0 0,0 0 1 0 0,1-1-1 0 0,-1 1 1 0 0,0-1-1 0 0,-1 1 1 0 0,2-3 38 0 0,8-12-840 0 0,-9 14 560 0 0,0-1 0 0 0,0 1 1 0 0,0-1-1 0 0,-1 0 0 0 0,1 0 0 0 0,-1 0 280 0 0,20-38-3968 0 0,-16 25 1805 0 0,-6 17 1647 0 0,0 1 4 0 0,-4-12-1400 0 0,0 6 4737 0 0,1 7 135 0 0,0 11 452 0 0,2-7-3786 0 0,-2 17 1400 0 0,1 0-1 0 0,1 19-1025 0 0,4 21 1117 0 0,2-30-1117 0 0,0-12 0 0 0,-4-20-370 0 0,1-5-103 0 0,4-9-2347 0 0,-3 9-1051 0 0,3-4-3010 0 0</inkml:trace>
  <inkml:trace contextRef="#ctx0" brushRef="#br0" timeOffset="1580.214">1568 125 17503 0 0,'0'0'399'0'0,"0"0"60"0"0,0 0 21 0 0,0 0-59 0 0,0 1-406 0 0,1 0-1 0 0,0 1 1 0 0,-1-1 0 0 0,1 0-1 0 0,0 0 1 0 0,0-1 0 0 0,0 1-1 0 0,0 0 1 0 0,0 0 0 0 0,0 0-1 0 0,0 0-14 0 0,4 1-58 0 0,0 1 0 0 0,-1 1 0 0 0,1-1 0 0 0,-1 1 0 0 0,1 0 0 0 0,-1 0 0 0 0,0 0-1 0 0,-1 0 1 0 0,1 1 0 0 0,-1-1 0 0 0,1 3 58 0 0,8 8-1870 0 0,-3-7-4268 0 0</inkml:trace>
  <inkml:trace contextRef="#ctx0" brushRef="#br0" timeOffset="1828.208">1705 461 11976 0 0,'2'17'632'0'0,"-1"11"37"0"0,-2-25-582 0 0,1 0 0 0 0,0 0 0 0 0,0 0 0 0 0,0 1 0 0 0,0-1 0 0 0,0 0-1 0 0,1 0 1 0 0,-1 0 0 0 0,1 0 0 0 0,0 3-87 0 0,-2 0 1956 0 0,0-4-1044 0 0,-4 3-166 0 0,2-8-177 0 0,2-6-83 0 0,-8-24 166 0 0,7 27-659 0 0,0 0-1 0 0,0 0 1 0 0,1 0 0 0 0,-1 0 0 0 0,2-1-1 0 0,-1-3 8 0 0,1 1 0 0 0,0 1 0 0 0,0-1 0 0 0,1 1 0 0 0,1 0 0 0 0,-1-1 0 0 0,2 1 0 0 0,-1 0 0 0 0,1 0 0 0 0,0 0 0 0 0,0 1 0 0 0,4-5 0 0 0,-3 4 0 0 0,1 0 0 0 0,0 0 0 0 0,0 0 0 0 0,1 1 0 0 0,0 0 0 0 0,0 0 0 0 0,0 1 0 0 0,1 0 0 0 0,0 0 0 0 0,2-1 0 0 0,-5 5 0 0 0,-1 0 0 0 0,1 0 0 0 0,-1 1 0 0 0,1-1 0 0 0,-1 1 0 0 0,1-1 0 0 0,0 1 0 0 0,0 0 0 0 0,-1 1 0 0 0,1-1 0 0 0,0 1 0 0 0,0-1 0 0 0,0 1 0 0 0,0 1 0 0 0,0-1 0 0 0,0 0 0 0 0,-1 1 0 0 0,1 0 0 0 0,0 0 0 0 0,0 0 0 0 0,-1 0 0 0 0,1 0 0 0 0,0 1 0 0 0,2 1 0 0 0,1 1 0 0 0,0 1 0 0 0,-1-1 0 0 0,1 1 0 0 0,-1 0 0 0 0,0 0 0 0 0,-1 1 0 0 0,1 0 0 0 0,-1 0 0 0 0,0 0 0 0 0,0 1 0 0 0,-1-1 0 0 0,0 1 0 0 0,0 0 0 0 0,-1 1 0 0 0,0-1 0 0 0,0 0 0 0 0,-1 1 0 0 0,0 0 0 0 0,0-1 0 0 0,1 8 0 0 0,-2-9 0 0 0,0-1 0 0 0,1 0 0 0 0,0 1 0 0 0,0-1 0 0 0,1 0 0 0 0,1 3 0 0 0,5 11 0 0 0,-5-13 0 0 0,-4-6 4 0 0,0 1-1 0 0,0-1 0 0 0,1 1 1 0 0,-1-1-1 0 0,0 1 0 0 0,1-1 0 0 0,-1 1 1 0 0,1-1-1 0 0,-1 1 0 0 0,1-1 1 0 0,-1 0-1 0 0,1 1 0 0 0,-1-1 1 0 0,1 0-1 0 0,-1 1 0 0 0,1-1 0 0 0,-1 0 1 0 0,1 0-1 0 0,0 0 0 0 0,-1 1 1 0 0,1-1-1 0 0,0 0-3 0 0,8 2-934 0 0,-7-2-3548 0 0,6 0-1566 0 0</inkml:trace>
  <inkml:trace contextRef="#ctx0" brushRef="#br0" timeOffset="2325.737">2261 173 15664 0 0,'-11'2'1695'0'0,"7"0"-1697"0"0,-1 0 0 0 0,0 0 0 0 0,1 1-1 0 0,-1-1 1 0 0,1 1 0 0 0,0 0-1 0 0,0 0 1 0 0,0 1 0 0 0,1-1-1 0 0,-1 1 1 0 0,1-1 0 0 0,-3 5 2 0 0,-8 11 292 0 0,0 1 0 0 0,-1 5-292 0 0,-1 0 899 0 0,12-18-796 0 0,1-1-1 0 0,0 1 1 0 0,0 0-1 0 0,1 1 0 0 0,-1-1 1 0 0,1 1-103 0 0,-6 20-7 0 0,6-21 60 0 0,0 1 0 0 0,1 0 0 0 0,0-1 0 0 0,0 1 0 0 0,1 0-1 0 0,0 0 1 0 0,1 0-53 0 0,-1 3 561 0 0,0-9-52 0 0,0-2-66 0 0,10 2-266 0 0,-9-2-177 0 0,-1 0 0 0 0,1 0-1 0 0,0 1 1 0 0,-1-1-1 0 0,1 0 1 0 0,0 0-1 0 0,-1 0 1 0 0,1 0-1 0 0,0 0 1 0 0,-1 0-1 0 0,1 0 1 0 0,0 0-1 0 0,-1 0 1 0 0,1 0-1 0 0,0 0 1 0 0,-1 0 0 0 0,1-1-1 0 0,-1 1 1 0 0,1 0-1 0 0,0 0 1 0 0,-1-1-1 0 0,1 1 1 0 0,-1-1-1 0 0,1 1 1 0 0,0 0-1 0 0,-1-1 1 0 0,7-3-166 0 0,-2-1 0 0 0,1 0 0 0 0,0 0 0 0 0,-1 0 0 0 0,0-1 0 0 0,0 1 0 0 0,-1-1 0 0 0,0-1 0 0 0,0 1 0 0 0,0 0 0 0 0,0-1 0 0 0,0-3 166 0 0,28-51 0 0 0,-30 59 0 0 0,-1 0 0 0 0,1 0 0 0 0,0 0 0 0 0,0 0 0 0 0,0 0 0 0 0,0 1 0 0 0,2-2 0 0 0,3 0 0 0 0,-6 3 0 0 0,-1 0 0 0 0,1-1 0 0 0,-1 1 0 0 0,1 0 0 0 0,0 0 0 0 0,-1 0 0 0 0,1 0 0 0 0,-1 0 0 0 0,1 0 0 0 0,0 0 0 0 0,-1 0 0 0 0,1 0 0 0 0,-1 1 0 0 0,1-1 0 0 0,0 0 0 0 0,-1 0 0 0 0,1 0 0 0 0,-1 1 0 0 0,1-1 0 0 0,-1 0 0 0 0,1 1 0 0 0,-1-1 0 0 0,1 0 0 0 0,-1 1 0 0 0,1-1 0 0 0,-1 1 0 0 0,1-1 0 0 0,-1 1 0 0 0,0-1 0 0 0,1 1 0 0 0,-1-1 0 0 0,0 1 0 0 0,1 0 0 0 0,0 1 0 0 0,1 0 0 0 0,0 0 0 0 0,0 1 0 0 0,0-1 0 0 0,-1 1 0 0 0,1-1 0 0 0,-1 1 0 0 0,1-1 0 0 0,-1 1 0 0 0,0 0 0 0 0,0 0 0 0 0,0-1 0 0 0,-1 1 0 0 0,10 25 0 0 0,-8-24 0 0 0,-1 0 0 0 0,1 1 0 0 0,-1-1 0 0 0,0 1 0 0 0,0-1 0 0 0,0 1 0 0 0,0 1 0 0 0,0 1 0 0 0,0 0 0 0 0,1-1 0 0 0,-1 1 0 0 0,1-1 0 0 0,3 5 0 0 0,-3-5 0 0 0,0 1 0 0 0,0-1 0 0 0,0 1 0 0 0,-1-1 0 0 0,1 1 0 0 0,-2 1 0 0 0,3 39 244 0 0,-1-10 1488 0 0,-2 38-1732 0 0,0-72 3 0 0,-1 10 0 0 0,0 0-1 0 0,-1 0 1 0 0,0-1 0 0 0,-1 1-1 0 0,-1 2-2 0 0,1-6 0 0 0,1-2 0 0 0,0 1 0 0 0,-1-1 0 0 0,0 0 0 0 0,0 0 0 0 0,-1 0 0 0 0,1-1 0 0 0,-2 1 0 0 0,-2 3 0 0 0,2-4 0 0 0,-1 0 0 0 0,0-1 0 0 0,0 1 0 0 0,0-1 0 0 0,0-1 0 0 0,-1 1 0 0 0,-1-1 0 0 0,1 1 190 0 0,-1-1 0 0 0,0-1 0 0 0,0 0-1 0 0,0 0 1 0 0,-1 0 0 0 0,1-1 0 0 0,-1 0 0 0 0,1-1-1 0 0,-1 0 1 0 0,0 0 0 0 0,1-1 0 0 0,-8 0-190 0 0,2-2-323 0 0,0 1 0 0 0,1-1 0 0 0,-1-1 0 0 0,1-1-1 0 0,-1 0 1 0 0,1 0 0 0 0,-11-7 323 0 0,20 9-421 0 0,0-1-1 0 0,0 0 0 0 0,1 0 0 0 0,-1 0 1 0 0,1-1-1 0 0,0 1 0 0 0,0-1 1 0 0,0 1-1 0 0,0-1 0 0 0,-1-3 422 0 0,-4-12-1534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01:23.0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2768 289 11976 0 0,'0'0'546'0'0,"0"0"-10"0"0,0 0-280 0 0,-1 0 95 0 0,-14-1 366 0 0,12 1-506 0 0,-1-1-1 0 0,1 1 1 0 0,-1 0-1 0 0,1 0 1 0 0,-1 0-1 0 0,1 1 1 0 0,-4 0-211 0 0,-2 1 279 0 0,0 0 0 0 0,0 1 1 0 0,1 0-1 0 0,-1 1 1 0 0,1 0-1 0 0,0 0 1 0 0,0 1-1 0 0,1-1 1 0 0,-1 2-1 0 0,1-1 1 0 0,0 1-1 0 0,0 0 1 0 0,-4 6-280 0 0,-2 3 618 0 0,5-8-310 0 0,1 2 0 0 0,0-1 0 0 0,0 1 0 0 0,-1 3-308 0 0,7-10 3 0 0,0 0-1 0 0,-1 0 0 0 0,1 0 0 0 0,0 1 1 0 0,1-1-1 0 0,-1 0 0 0 0,0 1 0 0 0,1-1 1 0 0,-1 1-1 0 0,1-1 0 0 0,0 1 1 0 0,0-1-1 0 0,-1 0 0 0 0,2 1 0 0 0,-1-1 1 0 0,0 1-1 0 0,1-1 0 0 0,-1 1 0 0 0,1-1 1 0 0,0 3-3 0 0,3 7-134 0 0,-4-11 117 0 0,1 1 0 0 0,-1 0 0 0 0,1 0 0 0 0,0 0 1 0 0,-1 0-1 0 0,1-1 0 0 0,0 1 0 0 0,0 0 0 0 0,0 0 1 0 0,0-1-1 0 0,0 1 0 0 0,1-1 0 0 0,-1 1 0 0 0,1-1 17 0 0,3 3 3 0 0,0 0 42 0 0,-1-1 0 0 0,1 0 0 0 0,0-1 0 0 0,0 1 0 0 0,1 0-45 0 0,-5-3 13 0 0,1 1 0 0 0,0-1 0 0 0,0 1 0 0 0,-1-1 0 0 0,1 0 1 0 0,0 1-1 0 0,0-1 0 0 0,0 0 0 0 0,-1 0 0 0 0,1-1 0 0 0,0 1 0 0 0,0 0 1 0 0,-1 0-1 0 0,1-1 0 0 0,0 1 0 0 0,0-1 0 0 0,-1 0 0 0 0,2 0-13 0 0,3-2-2 0 0,0 1 18 0 0,0-1 0 0 0,-1 0-1 0 0,0 0 1 0 0,1 0 0 0 0,-1-1-1 0 0,0 0 1 0 0,-1 0 0 0 0,1 0-1 0 0,-1 0 1 0 0,1-2-16 0 0,20-26-90 0 0,-12 15-170 0 0,0 0 1 0 0,8-15 259 0 0,-14 18-120 0 0,2 1 0 0 0,7-9 120 0 0,-12 17-101 0 0,0 0 0 0 0,1 0 0 0 0,0 0 0 0 0,-1 1 0 0 0,1 0 0 0 0,1 0 0 0 0,4-3 101 0 0,-6 5-6 0 0,0 0 0 0 0,0 1 0 0 0,0 0 0 0 0,1-1 0 0 0,-1 2 1 0 0,0-1-1 0 0,1 0 0 0 0,-1 1 0 0 0,0 0 0 0 0,1 0 0 0 0,-1 0 0 0 0,0 0 0 0 0,1 1 0 0 0,-1-1 0 0 0,0 1 0 0 0,0 0 0 0 0,1 1 1 0 0,-1-1-1 0 0,0 1 0 0 0,0 0 0 0 0,2 1 6 0 0,10 6 29 0 0,-1 1 0 0 0,-1 0 0 0 0,0 1 0 0 0,9 9-29 0 0,-15-13-71 0 0,1 0 38 0 0,1 2 0 0 0,-1-1-1 0 0,-1 1 1 0 0,0 0 0 0 0,0 1-1 0 0,0 0 1 0 0,-2 0 0 0 0,1 1-1 0 0,-1 0 1 0 0,-1 0 0 0 0,0 0-1 0 0,1 5 34 0 0,-2-4 202 0 0,-1 0 0 0 0,-1 0 0 0 0,0 0-1 0 0,0 0 1 0 0,-2 0 0 0 0,1 8-202 0 0,-1-20 7 0 0,0 0 0 0 0,0 1 0 0 0,0-1-1 0 0,0 0 1 0 0,0 1 0 0 0,0-1 0 0 0,0 0 0 0 0,0 1 0 0 0,0-1 0 0 0,0 0-1 0 0,0 1 1 0 0,0-1 0 0 0,0 0 0 0 0,0 1 0 0 0,-1-1 0 0 0,1 0-1 0 0,0 1 1 0 0,0-1 0 0 0,0 0 0 0 0,0 0 0 0 0,-1 1 0 0 0,1-1 0 0 0,0 0-1 0 0,0 1 1 0 0,-1-1 0 0 0,1 0 0 0 0,0 0 0 0 0,0 0 0 0 0,-1 1-1 0 0,1-1 1 0 0,0 0 0 0 0,-1 0 0 0 0,1 0 0 0 0,0 0 0 0 0,0 0 0 0 0,-1 1-1 0 0,1-1 1 0 0,0 0 0 0 0,-1 0 0 0 0,1 0-7 0 0,-15-5 208 0 0,9 3-133 0 0,4-1-63 0 0,0 1-1 0 0,0 0 1 0 0,1-1-1 0 0,-1 1 0 0 0,1-1 1 0 0,0 0-1 0 0,-1 0-11 0 0,1-1 0 0 0,0-1 0 0 0,1 0 0 0 0,-1 0 0 0 0,1 1 0 0 0,0-3 0 0 0,-3-20 0 0 0,2 26 0 0 0,1-1 0 0 0,0 1 0 0 0,-1-1 0 0 0,1 0 0 0 0,0 0 0 0 0,0 1 0 0 0,0-1 0 0 0,0 0 0 0 0,0 1 0 0 0,0-1 0 0 0,1 0 0 0 0,-1 1 0 0 0,0-1 0 0 0,1 0 0 0 0,0 1 0 0 0,-1-1 0 0 0,1 1 0 0 0,0-1 0 0 0,0 1 0 0 0,-1-1 0 0 0,1 1 0 0 0,1-1 0 0 0,6-14 0 0 0,-8 16 0 0 0,0-1 0 0 0,0 1 0 0 0,1-1-1 0 0,-1 1 1 0 0,0 0 0 0 0,0-1 0 0 0,0 1 0 0 0,0 0-1 0 0,0-1 1 0 0,0 1 0 0 0,1-1 0 0 0,-1 1 0 0 0,0 0-1 0 0,0-1 1 0 0,1 1 0 0 0,-1 0 0 0 0,0 0-1 0 0,0-1 1 0 0,1 1 0 0 0,-1 0 0 0 0,0 0 0 0 0,1-1-1 0 0,-1 1 1 0 0,0 0 0 0 0,1 0 0 0 0,-1 0-1 0 0,1-1 1 0 0,-1 1 0 0 0,0 0 0 0 0,1 0 0 0 0,-1 0-1 0 0,1 0 1 0 0,-1 0 0 0 0,18-4 81 0 0,-17 3-29 0 0,-1 1-106 0 0,0 0-26 0 0,0 0-6 0 0,0 0-29 0 0,0 0-12 0 0,0 0-1 0 0,7-1-1373 0 0,-3-2 1499 0 0,-3 2-7 0 0,1 0-1 0 0,0 0 1 0 0,-1-1 0 0 0,1 1 0 0 0,-1-1-1 0 0,0 1 1 0 0,0-1 0 0 0,1 1 0 0 0,-1-2 9 0 0,5-8-72 0 0,-5 10 63 0 0,1-1 0 0 0,-1 0 0 0 0,0 0-1 0 0,-1 0 1 0 0,1 0 0 0 0,0 0 0 0 0,0 0 0 0 0,-1 0 0 0 0,1 0 0 0 0,-1 0 0 0 0,0 0-1 0 0,1 0 10 0 0,-1-3 4 0 0,1 1-1 0 0,0-1 0 0 0,0 0 1 0 0,0 1-1 0 0,1 0 0 0 0,-1-1 1 0 0,1 1-1 0 0,0 0 0 0 0,1 0 1 0 0,1-4-4 0 0,9-15 230 0 0,2-4-164 0 0,9 13 159 0 0,19-1 1452 0 0,-42 15-1921 0 0,6-3 576 0 0,-3 4-3238 0 0,2 4-3819 0 0</inkml:trace>
  <inkml:trace contextRef="#ctx0" brushRef="#br0" timeOffset="-2096.6">1165 294 14832 0 0,'0'0'678'0'0,"0"0"-14"0"0,-2 1-425 0 0,1 1-180 0 0,0 0 0 0 0,0-1 0 0 0,0 1 0 0 0,0 0 0 0 0,0-1 0 0 0,1 1 0 0 0,-1 0 1 0 0,0 0-1 0 0,1 0 0 0 0,0-1 0 0 0,-1 1 0 0 0,1 0 0 0 0,0 0 0 0 0,0 0 0 0 0,0 0 0 0 0,0 0 0 0 0,0 0 0 0 0,0 0 0 0 0,1 1-59 0 0,-2 17 847 0 0,-1-7-230 0 0,-2 50 3303 0 0,4-62-3640 0 0,0-1-64 0 0,0 0-269 0 0,0 0-119 0 0,0 0-20 0 0,0 0-21 0 0,0 0-65 0 0,0 0-30 0 0,0 0-932 0 0,0 0-3897 0 0,0 0-1669 0 0</inkml:trace>
  <inkml:trace contextRef="#ctx0" brushRef="#br0" timeOffset="-1841.415">1336 1 17503 0 0,'0'0'803'0'0,"0"0"-18"0"0,10 0-394 0 0,-9 0-280 0 0,0 0 0 0 0,1 1 1 0 0,-1-1-1 0 0,0 0 0 0 0,0 1 0 0 0,1-1 0 0 0,-1 1 0 0 0,0-1 0 0 0,0 1 1 0 0,0 0-1 0 0,0-1 0 0 0,0 1 0 0 0,0 0 0 0 0,0 0 0 0 0,0 0 0 0 0,0 0 1 0 0,0 0-1 0 0,0 0 0 0 0,0 0-111 0 0,1 1 35 0 0,-1 0-1 0 0,1 1 1 0 0,-1-1 0 0 0,0 0-1 0 0,0 1 1 0 0,0-1 0 0 0,0 0-1 0 0,0 1 1 0 0,0 1-35 0 0,5 9 744 0 0,-1 2-44 0 0,12 62 67 0 0,1 27-1037 0 0,-14 25 38 0 0,-4-121-229 0 0,0-2 228 0 0,0-1 0 0 0,0 1 0 0 0,-1-1 0 0 0,1 1 0 0 0,-2 0 233 0 0,2-5-269 0 0,0 1 0 0 0,-1-1 0 0 0,1 1 1 0 0,-1-1-1 0 0,0 1 0 0 0,1-1 0 0 0,-1 0 1 0 0,0 1-1 0 0,0-1 0 0 0,0 0 1 0 0,0 0-1 0 0,0 1 0 0 0,0-1 0 0 0,-1 0 1 0 0,1 0-1 0 0,0 0 0 0 0,0-1 1 0 0,-1 1-1 0 0,1 0 0 0 0,-1 0 269 0 0,-6 2-1646 0 0</inkml:trace>
  <inkml:trace contextRef="#ctx0" brushRef="#br0" timeOffset="-1268.674">1326 258 13248 0 0,'0'0'604'0'0,"0"0"-14"0"0,2-1-376 0 0,5-3-117 0 0,-4 4 106 0 0,-1-1 0 0 0,1 0 0 0 0,0 1 0 0 0,0 0 0 0 0,0 0 0 0 0,0 0 0 0 0,0 0 0 0 0,0 0 0 0 0,0 1 0 0 0,-1-1 0 0 0,2 1-203 0 0,25 5 822 0 0,-13-2-306 0 0,0-1-1 0 0,15 1-515 0 0,20 2 496 0 0,-37-3-472 0 0,-1-1 0 0 0,1-1 0 0 0,0 0 0 0 0,0-1 0 0 0,-1 0 0 0 0,1-1 0 0 0,3-1-24 0 0,-11 0-51 0 0,-5 1-28 0 0,0 1 0 0 0,-1 0-1 0 0,1 0 1 0 0,0-1 0 0 0,-1 1 0 0 0,1 0 0 0 0,0 0 0 0 0,-1 0 0 0 0,1 0 0 0 0,0 0 0 0 0,-1 0 0 0 0,1 0 0 0 0,0 0 0 0 0,-1 0 0 0 0,1 0 0 0 0,0 0 0 0 0,-1 0 0 0 0,1 0 0 0 0,0 1 0 0 0,-1-1-1 0 0,1 0 80 0 0,-1 1-18 0 0,-1-1-1 0 0,0 1 0 0 0,1-1 0 0 0,-1 1 0 0 0,1-1 0 0 0,-1 1 0 0 0,0-1 0 0 0,1 1 0 0 0,0-1 0 0 0,-1 1 0 0 0,1 0 0 0 0,-1-1 0 0 0,1 1 0 0 0,0 0 0 0 0,-1-1 0 0 0,1 1 0 0 0,0 0 0 0 0,0-1 0 0 0,0 1 19 0 0,-2 2 0 0 0,2 0 0 0 0,-1 0 0 0 0,0 0 0 0 0,1-1 0 0 0,-1 1 0 0 0,1 0 0 0 0,0 0 0 0 0,0 0 0 0 0,0 0 0 0 0,0 0 0 0 0,0 0 0 0 0,1 0 0 0 0,-1 0 0 0 0,1-1 0 0 0,0 1 0 0 0,0 0 0 0 0,0 0 0 0 0,1 1 0 0 0,-1 6 90 0 0,-1-9-68 0 0,0 0 0 0 0,0-1 1 0 0,0 1-1 0 0,0-1 0 0 0,0 1 1 0 0,0-1-1 0 0,0 1 0 0 0,0-1 1 0 0,0 1-1 0 0,1 0 0 0 0,-1-1 1 0 0,0 1-1 0 0,0-1 0 0 0,0 1 1 0 0,1-1-1 0 0,-1 1 0 0 0,0-1 0 0 0,0 0 1 0 0,1 1-1 0 0,-1-1 0 0 0,1 1 1 0 0,-1-1-1 0 0,0 1 0 0 0,1-1 1 0 0,-1 0-1 0 0,1 1 0 0 0,-1-1-22 0 0,5 3 124 0 0,-1 1 0 0 0,1-1 0 0 0,0-1 0 0 0,0 1 0 0 0,0-1 0 0 0,1 0 0 0 0,-1 0 0 0 0,0 0 0 0 0,1-1 0 0 0,-1 0 0 0 0,1 0 0 0 0,-1 0 0 0 0,1-1 0 0 0,0 0 0 0 0,-1 0 0 0 0,1 0 0 0 0,-1-1 0 0 0,4 0-124 0 0,-3 0 38 0 0,0-1-1 0 0,0 0 0 0 0,0 0 0 0 0,0 0 1 0 0,-1-1-1 0 0,1 1 0 0 0,-1-1 0 0 0,1-1 1 0 0,-1 1-1 0 0,0-1 0 0 0,0 0 0 0 0,-1 0 1 0 0,1-1-1 0 0,-1 1 0 0 0,2-4-37 0 0,-1 2 27 0 0,-2 2-9 0 0,0 1 0 0 0,-1-1 0 0 0,0 0 0 0 0,0 0 0 0 0,2-3-18 0 0,-4 6 0 0 0,1 0 0 0 0,-1 1 0 0 0,1-1 0 0 0,0 0 0 0 0,0 0 0 0 0,-1 0 0 0 0,1 1 0 0 0,0-1 0 0 0,0 0 0 0 0,0 1 0 0 0,1-1 0 0 0,1-2 0 0 0,-2 3 0 0 0,-1-1 0 0 0,1 1 0 0 0,0-1 0 0 0,0 1 0 0 0,-1-1-1 0 0,1 1 1 0 0,0-1 0 0 0,0 1 0 0 0,0 0 0 0 0,0-1 0 0 0,-1 1-1 0 0,1 0 1 0 0,0 0 0 0 0,0 0 0 0 0,0 0 0 0 0,0 0 0 0 0,0 0-1 0 0,0 0 1 0 0,0 0 0 0 0,0 0 0 0 0,0 0 0 0 0,-1 0 0 0 0,1 0 0 0 0,0 1-1 0 0,0-1 1 0 0,1 1 0 0 0,1 0-9 0 0,-2-1 20 0 0,1 1 1 0 0,0-1-1 0 0,0 1 1 0 0,0-1-1 0 0,-1 1 0 0 0,1 0 1 0 0,0 0-1 0 0,-1-1 1 0 0,1 1-1 0 0,-1 0 0 0 0,1 1 1 0 0,-1-1-1 0 0,1 0 0 0 0,-1 0 1 0 0,0 1-1 0 0,0-1 1 0 0,1 1-1 0 0,-1-1 0 0 0,0 1 1 0 0,0-1-1 0 0,-1 1 1 0 0,1 0-1 0 0,0-1 0 0 0,0 1 1 0 0,-1 0-1 0 0,1 0 1 0 0,-1 0-1 0 0,0-1 0 0 0,1 1 1 0 0,-1 0-1 0 0,0 0 1 0 0,0 0-1 0 0,0 0 0 0 0,0 0 1 0 0,-1 1-12 0 0,1 6-64 0 0,0 0 1 0 0,1 0-1 0 0,0-1 1 0 0,1 1-1 0 0,-1 0 1 0 0,2-1-1 0 0,-1 1 0 0 0,1-1 1 0 0,0 1-1 0 0,4 4 64 0 0,-3-3 0 0 0,0 0-1 0 0,0 0 0 0 0,-1 0 0 0 0,0 0 0 0 0,-1 0 0 0 0,0 1 0 0 0,0 9 1 0 0,-3-8 15 0 0,0-1 0 0 0,0 0 0 0 0,-3 6-15 0 0,2-7 5 0 0,0-1 0 0 0,1 1 0 0 0,0 0-1 0 0,1 8-4 0 0,2 9-26 0 0,-1-11 49 0 0,0 0-1 0 0,0 1 1 0 0,-2-1-1 0 0,-1 5-22 0 0,2-18 11 0 0,0 0 0 0 0,0-1 0 0 0,0 1 0 0 0,1 0 0 0 0,-1 0 0 0 0,1-1 0 0 0,0 2-11 0 0,-1-2 10 0 0,1 0 1 0 0,-1 0-1 0 0,1 0 1 0 0,-1 0-1 0 0,0 1 1 0 0,0-1-1 0 0,0 0 1 0 0,0 0-1 0 0,0 0 1 0 0,-1 0-1 0 0,1 2-10 0 0,-2 0 35 0 0,1 0 0 0 0,-1 0 0 0 0,0 0-1 0 0,0 0 1 0 0,0 0 0 0 0,0-1 0 0 0,-1 1 0 0 0,1-1-1 0 0,-1 1 1 0 0,0-1 0 0 0,0 0 0 0 0,0 0 0 0 0,-1 0-1 0 0,1-1 1 0 0,-1 1 0 0 0,1-1 0 0 0,-1 0-1 0 0,0 0 1 0 0,0 0 0 0 0,0 0 0 0 0,0-1 0 0 0,0 1-1 0 0,-4 0-34 0 0,-5 0 157 0 0,1 0 0 0 0,-1 0 0 0 0,0-1 0 0 0,0-1 0 0 0,0 0 0 0 0,-11-2-157 0 0,22 1 10 0 0,-8 1 33 0 0,1-1 0 0 0,-1-1-1 0 0,1 0 1 0 0,-9-3-43 0 0,16 5 3 0 0,0-1-1 0 0,0 0 1 0 0,0 0 0 0 0,0 0-1 0 0,1 0 1 0 0,-1 0-1 0 0,0 0 1 0 0,0 0 0 0 0,1 0-1 0 0,-2-2-2 0 0,-3-1-1149 0 0,4 2-4164 0 0,2-1-1813 0 0</inkml:trace>
  <inkml:trace contextRef="#ctx0" brushRef="#br0" timeOffset="-3032.926">285 90 2304 0 0,'11'-4'647'0'0,"-6"4"-2913"0"0,-1-1 4179 0 0,-1 1 7990 0 0,-5 3-5922 0 0,-4 1-3321 0 0,-82 50 1877 0 0,62-34-1841 0 0,1 3 0 0 0,-5 6-696 0 0,-3 3 396 0 0,24-24-395 0 0,1 0 1 0 0,1 1-1 0 0,-1 0 0 0 0,1 0 0 0 0,1 1 0 0 0,0 0 0 0 0,0 0 0 0 0,1 0 0 0 0,0 1 0 0 0,1-1 0 0 0,-2 10-1 0 0,5-17 0 0 0,0 0 0 0 0,1-1 0 0 0,0 1 0 0 0,-1 0 0 0 0,1-1 0 0 0,0 1 0 0 0,1 0 0 0 0,-1 0 0 0 0,0-1 0 0 0,1 1 0 0 0,-1 0 0 0 0,1-1 0 0 0,0 1 0 0 0,0 0 0 0 0,0-1 0 0 0,0 1 0 0 0,1-1 0 0 0,-1 0 0 0 0,0 1 0 0 0,1-1 0 0 0,0 0 0 0 0,0 0 0 0 0,-1 0 0 0 0,1 0 0 0 0,0 0 0 0 0,1 0 0 0 0,-1-1 0 0 0,0 1 0 0 0,0-1 0 0 0,1 1 0 0 0,-1-1 0 0 0,1 0 0 0 0,-1 0 0 0 0,1 0 0 0 0,0 0 0 0 0,1 0 0 0 0,9 3 0 0 0,-5-1 0 0 0,0 0 0 0 0,0-1 0 0 0,0 0 0 0 0,0-1 0 0 0,1 1 0 0 0,-1-2 0 0 0,0 1 0 0 0,4-1 0 0 0,15-1-736 0 0,-1-1 0 0 0,0-1 0 0 0,0-1-1 0 0,0-1 1 0 0,19-7 736 0 0,2-5-3984 0 0,-25 6 1938 0 0</inkml:trace>
  <inkml:trace contextRef="#ctx0" brushRef="#br0" timeOffset="-2663.718">556 283 11976 0 0,'-6'0'576'0'0,"-5"0"-305"0"0,0 1 0 0 0,0 0 0 0 0,0 0 0 0 0,0 1 0 0 0,0 1 0 0 0,0-1 0 0 0,1 2 0 0 0,-7 2-271 0 0,11-4 227 0 0,0 1 1 0 0,0-1-1 0 0,1 1 1 0 0,-1 1-1 0 0,1-1 1 0 0,-1 1-1 0 0,1 0 1 0 0,0 0-1 0 0,1 0-227 0 0,-7 6 495 0 0,7-6-236 0 0,0 0 0 0 0,0 0 0 0 0,0 0 0 0 0,1 1-1 0 0,0 0 1 0 0,-3 3-259 0 0,-13 20 608 0 0,15-22-608 0 0,5 1 0 0 0,0-5 6 0 0,-1-1 0 0 0,1 0 0 0 0,-1 0 0 0 0,1 1-1 0 0,0-1 1 0 0,-1 0 0 0 0,1 0 0 0 0,0 0-1 0 0,0 0 1 0 0,0 0 0 0 0,0 0 0 0 0,0 0 0 0 0,0-1-1 0 0,0 1 1 0 0,0 0 0 0 0,0 0 0 0 0,0-1 0 0 0,1 1-1 0 0,-1-1 1 0 0,0 1 0 0 0,0-1 0 0 0,1 1-6 0 0,0-1 70 0 0,0 0 1 0 0,0 0 0 0 0,0 0-1 0 0,0 0 1 0 0,0 0 0 0 0,0 0-1 0 0,1-1 1 0 0,-1 1-1 0 0,0-1 1 0 0,0 1 0 0 0,0-1-1 0 0,0 0 1 0 0,0 0-71 0 0,4-2-118 0 0,1-1 1 0 0,-1 0-1 0 0,0 0 0 0 0,0-1 0 0 0,0 0 1 0 0,0 0-1 0 0,0-1 118 0 0,3-4-28 0 0,0-1 1 0 0,-1 1-1 0 0,-1-2 1 0 0,0 1-1 0 0,0-1 0 0 0,3-8 28 0 0,-10 20 0 0 0,0-1 0 0 0,0 1 0 0 0,0 0 0 0 0,0 0 0 0 0,1 0 0 0 0,-1 0 0 0 0,0 0 0 0 0,0 0 0 0 0,0 0 0 0 0,0 0 0 0 0,1 0 0 0 0,-1 0 0 0 0,0 0 0 0 0,0 0 0 0 0,0 0 0 0 0,0 0 0 0 0,0 0 0 0 0,1 0 0 0 0,-1 1 0 0 0,0-1 0 0 0,0 0 0 0 0,0 0 0 0 0,0 0 0 0 0,0 0 0 0 0,1 0 0 0 0,-1 0 0 0 0,0 0 0 0 0,0 0 0 0 0,0 0 0 0 0,0 1 0 0 0,0-1 0 0 0,0 0 0 0 0,0 0 0 0 0,1 0 0 0 0,-1 0 0 0 0,0 0 0 0 0,0 1 0 0 0,0-1 0 0 0,0 0 0 0 0,0 0 0 0 0,0 0 0 0 0,0 0 0 0 0,0 1 0 0 0,0-1 0 0 0,0 0 0 0 0,0 0 0 0 0,0 0 0 0 0,0 0 0 0 0,0 0 0 0 0,0 1 0 0 0,3 8 0 0 0,0 4 42 0 0,-2-4 125 0 0,1 1 0 0 0,0-1 0 0 0,0 0 0 0 0,1 0-1 0 0,3 6-166 0 0,-5-11 30 0 0,1-1-1 0 0,0 0 0 0 0,-1 1 0 0 0,1-1 0 0 0,0 0 0 0 0,0 0 1 0 0,1 0-1 0 0,-1 0 0 0 0,1-1 0 0 0,-1 1 0 0 0,1-1 0 0 0,0 1 1 0 0,0-1-1 0 0,0 0 0 0 0,0 0 0 0 0,0 0 0 0 0,1 0 0 0 0,-1-1 1 0 0,1 0-1 0 0,-1 1 0 0 0,1-1 0 0 0,-1 0 0 0 0,1-1 0 0 0,0 1-29 0 0,1 0-74 0 0,0 0 0 0 0,0-1 0 0 0,-1 1-1 0 0,1-1 1 0 0,0 0 0 0 0,0-1-1 0 0,0 1 1 0 0,0-1 0 0 0,-1 0 0 0 0,1 0-1 0 0,0-1 1 0 0,-1 1 0 0 0,1-1-1 0 0,1 0 75 0 0,8-4-867 0 0,5-3-5020 0 0,-7 2 170 0 0</inkml:trace>
  <inkml:trace contextRef="#ctx0" brushRef="#br0" timeOffset="-2391.097">790 283 10136 0 0,'0'0'464'0'0,"0"0"-10"0"0,0 0-200 0 0,1 2 244 0 0,11 18 894 0 0,-7-12-980 0 0,0 0 1 0 0,0 1-1 0 0,-1-1 1 0 0,2 7-413 0 0,17 37 919 0 0,-7-18-366 0 0,-7-17-253 0 0,-7-14-202 0 0,0 1 0 0 0,0 0-1 0 0,-1-1 1 0 0,1 1 0 0 0,-1 0-1 0 0,0 1-97 0 0,-1-4 28 0 0,0-1-1 0 0,0 1 1 0 0,0-1-1 0 0,1 1 1 0 0,-1-1-1 0 0,0 1 1 0 0,0 0-1 0 0,0-1 1 0 0,0 1-1 0 0,1-1 1 0 0,-1 1-1 0 0,0-1 1 0 0,0 1-1 0 0,1-1 1 0 0,-1 1-1 0 0,0-1 1 0 0,1 1-1 0 0,-1-1 1 0 0,1 0-1 0 0,-1 1 1 0 0,0-1-1 0 0,1 1 1 0 0,-1-1-1 0 0,1 0-26 0 0,0 0 47 0 0,-1 0 0 0 0,1 0 1 0 0,-1 0-1 0 0,1 0 1 0 0,-1-1-1 0 0,1 1 0 0 0,-1 0 1 0 0,0 0-1 0 0,1-1 1 0 0,-1 1-1 0 0,1 0 1 0 0,-1-1-1 0 0,0 1 0 0 0,1 0 1 0 0,-1-1-1 0 0,0 1 1 0 0,0-1-1 0 0,1 1 1 0 0,-1-1-1 0 0,0 1 0 0 0,0 0 1 0 0,1-1-49 0 0,0-2 62 0 0,1 0 1 0 0,-1 0-1 0 0,0-1 1 0 0,0 1-1 0 0,0 0 1 0 0,0-1-1 0 0,0 1 0 0 0,-1-1-62 0 0,-1-18 215 0 0,-1 0 0 0 0,-3-12-215 0 0,2 13-79 0 0,0-1-1 0 0,1-12 80 0 0,-1-27-84 0 0,4 47 30 0 0,7 13-1135 0 0,0 2 409 0 0,-6-1-208 0 0</inkml:trace>
  <inkml:trace contextRef="#ctx0" brushRef="#br0" timeOffset="36060.026">1931 1035 15664 0 0,'0'0'718'0'0,"0"0"-19"0"0,4 8-421 0 0,4 18 34 0 0,0 0-1 0 0,-2 0 1 0 0,0 0-1 0 0,-2 1 1 0 0,0 25-312 0 0,0-13 922 0 0,0 21 210 0 0,-4-42-1032 0 0,1 1 0 0 0,1-1 0 0 0,1 0 0 0 0,0 0 0 0 0,6 17-100 0 0,-1-9 0 0 0,-6-17 0 0 0,0 0 0 0 0,1-1 0 0 0,1 1 0 0 0,0 0 0 0 0,24 52 0 0 0,-25-57 0 0 0,-3-4-12 0 0,0 0 0 0 0,0 1 0 0 0,0-1 0 0 0,0 0 0 0 0,1 0 0 0 0,-1 0 0 0 0,0 0 0 0 0,0 0 0 0 0,0 0 0 0 0,0 0 0 0 0,1 0 0 0 0,-1 0 0 0 0,0 0 0 0 0,0 0 0 0 0,0 1 0 0 0,0-1 0 0 0,0 0 0 0 0,1 0 0 0 0,-1 0 0 0 0,0 0 0 0 0,0 0 0 0 0,0 0 0 0 0,0 0 0 0 0,1-1 0 0 0,-1 1 0 0 0,0 0 0 0 0,0 0 0 0 0,0 0 0 0 0,0 0 0 0 0,1 0 0 0 0,-1 0 0 0 0,0 0 0 0 0,0 0 0 0 0,0 0 0 0 0,0 0 0 0 0,0 0 0 0 0,1-1 0 0 0,-1 1 0 0 0,0 0 0 0 0,0 0 0 0 0,0 0 0 0 0,0 0 0 0 0,0 0 0 0 0,0 0-1 0 0,0-1 1 0 0,0 1 0 0 0,0 0 0 0 0,1 0 0 0 0,-1 0 0 0 0,0 0 0 0 0,0-1 0 0 0,0 1 0 0 0,0 0 0 0 0,0 0 0 0 0,0 0 0 0 0,0 0 0 0 0,0-1 0 0 0,0 1 0 0 0,0 0 0 0 0,0 0 0 0 0,0 0 0 0 0,0 0 0 0 0,0-1 0 0 0,-1 1 0 0 0,1 0 0 0 0,0 0 0 0 0,0 0 0 0 0,0 0 0 0 0,0 0 12 0 0,-4-16-1583 0 0,2 12 1202 0 0,-1-7-642 0 0</inkml:trace>
  <inkml:trace contextRef="#ctx0" brushRef="#br0" timeOffset="36362.141">1792 1276 17503 0 0,'0'0'399'0'0,"0"0"60"0"0,0 0 21 0 0,1 1-59 0 0,11 6-401 0 0,0-1-1 0 0,0 0 1 0 0,0-1-1 0 0,1-1 1 0 0,0 0-1 0 0,0 0 1 0 0,0-1-1 0 0,0-1 1 0 0,12 1-20 0 0,-6-2-3 0 0,0-1 1 0 0,0-1-1 0 0,-1 0 1 0 0,1-1 0 0 0,-1-1-1 0 0,18-6 3 0 0,-27 7 0 0 0,0-1 0 0 0,1 0 0 0 0,-1 0 0 0 0,-1-1 0 0 0,1 0 0 0 0,0-1 0 0 0,0-1 0 0 0,23-14-70 0 0,-19 13-230 0 0,0-1 0 0 0,-1-1 0 0 0,5-5 300 0 0,-11 9-1210 0 0,-1 0 0 0 0,0 0 0 0 0,-1-1 0 0 0,0 0 1 0 0,3-4 1209 0 0,2-5-2556 0 0</inkml:trace>
  <inkml:trace contextRef="#ctx0" brushRef="#br0" timeOffset="36672.886">2313 1038 8288 0 0,'0'0'381'0'0,"0"0"-6"0"0,0 0-34 0 0,0 1 751 0 0,1 56 5372 0 0,-2 55-5367 0 0,-6-19-318 0 0,8-50-204 0 0,-1-7 161 0 0,-1 1-1 0 0,-2 8-735 0 0,4-23 563 0 0,-1-18-557 0 0,0-1 1 0 0,1 0-1 0 0,-1 0 1 0 0,0 0-1 0 0,-1 1 1 0 0,1-1-1 0 0,-1 1-6 0 0,1-4 0 0 0,0 0 0 0 0,0 0 0 0 0,0 1 0 0 0,0-1 0 0 0,0 0 0 0 0,0 0 0 0 0,0 0 0 0 0,0 0 0 0 0,0 0 0 0 0,0 1 0 0 0,0-1 0 0 0,0 0 0 0 0,0 0 0 0 0,0 0 0 0 0,0 0 0 0 0,0 1 0 0 0,0-1 0 0 0,0 0 0 0 0,0 0 0 0 0,0 0 0 0 0,0 0 0 0 0,0 0 0 0 0,0 1 0 0 0,0-1 0 0 0,0 0 0 0 0,0 0 0 0 0,1 0 0 0 0,-1 0 0 0 0,0 0 0 0 0,0 0 0 0 0,0 0 0 0 0,0 1 0 0 0,0-1 0 0 0,0 0 0 0 0,0 0 0 0 0,1 0 0 0 0,-1 0 0 0 0,0 0 0 0 0,0 0 0 0 0,0 0 0 0 0,0 0 0 0 0,0 0 0 0 0,1 0 0 0 0,-1 0 0 0 0,0 0 0 0 0,0 0 0 0 0,0 0 0 0 0,0 0 0 0 0,1 0 0 0 0,-1 0 0 0 0,0 0 0 0 0,0 0 0 0 0,0 0 0 0 0,0 0 0 0 0,0 0 0 0 0,5-1 0 0 0,-3 0 0 0 0,0 0 0 0 0,0-1 0 0 0,0 1 0 0 0,0 0 0 0 0,0 0 0 0 0,0-1 0 0 0,-1 1 0 0 0,1-1 0 0 0,0 0 0 0 0,-1 0 0 0 0,1 1 0 0 0,-1-1 0 0 0,16-26 0 0 0,-10 16 0 0 0,7-12-658 0 0,2 1-1 0 0,0 0 0 0 0,17-16 659 0 0,-31 36-2 0 0,1 0 0 0 0,0 1 0 0 0,1-1 0 0 0,-1 0 0 0 0,0 1-1 0 0,1 0 1 0 0,-1 0 0 0 0,2-1 2 0 0,-3 3 0 0 0,0-1 0 0 0,-1 0 0 0 0,1 1 0 0 0,0-1 0 0 0,0 1 0 0 0,0 0 1 0 0,-1 0-1 0 0,1 0 0 0 0,0 0 0 0 0,0 0 0 0 0,0 0 0 0 0,0 0 0 0 0,0 0 0 0 0,-1 1 0 0 0,1-1 0 0 0,0 1 0 0 0,0-1 0 0 0,-1 1 0 0 0,3 0 0 0 0,5 4 23 0 0,-6-4 9 0 0,0 1-1 0 0,1-1 1 0 0,-1 1 0 0 0,0 0-1 0 0,0 0 1 0 0,-1 0-1 0 0,1 0 1 0 0,0 0-1 0 0,-1 1 1 0 0,1-1-1 0 0,-1 1 1 0 0,2 2-32 0 0,40 45 1574 0 0,-36-38-1622 0 0,5 9 800 0 0,2-1 0 0 0,5 5-752 0 0,-15-19 106 0 0,-1 0 0 0 0,1 0 0 0 0,-1 1 0 0 0,0-1-1 0 0,-1 1 1 0 0,0 0-106 0 0,22 38-91 0 0,-24-63-1908 0 0,0 7-3472 0 0,-1 2-1410 0 0</inkml:trace>
  <inkml:trace contextRef="#ctx0" brushRef="#br0" timeOffset="36910.394">2802 1290 17503 0 0,'0'0'399'0'0,"0"14"961"0"0,4 0-1239 0 0,-1 0 0 0 0,2 0-1 0 0,0-1 1 0 0,0 1 0 0 0,8 11-121 0 0,-8-16 520 0 0,-1-1-1 0 0,1 1 1 0 0,-2 0-1 0 0,1 1 1 0 0,-1-1 0 0 0,0 1-1 0 0,0 6-519 0 0,-2-9 16 0 0,1-1-80 0 0,-1-4-273 0 0,-1-2-138 0 0,0 0-33 0 0,0 0-140 0 0,-12-15-3569 0 0,6 1 2683 0 0</inkml:trace>
  <inkml:trace contextRef="#ctx0" brushRef="#br0" timeOffset="37328.784">2961 1176 13824 0 0,'0'0'314'0'0,"0"0"46"0"0,1 1 22 0 0,12 28 91 0 0,-9-20-333 0 0,1 0-1 0 0,-1 0 1 0 0,1 6-140 0 0,-4-11 138 0 0,1 0 0 0 0,0 0 1 0 0,0-1-1 0 0,0 1 1 0 0,0-1-1 0 0,0 1 1 0 0,3 1-139 0 0,7 14 469 0 0,8 21 630 0 0,-2 1-1 0 0,8 30-1098 0 0,-22-43 11 0 0,-3-12 66 0 0,-1 0 782 0 0,0-15-350 0 0,0-1-66 0 0,-2-5-278 0 0,1-1-165 0 0,0 1 0 0 0,1-1 0 0 0,0 1 0 0 0,0-1 0 0 0,0 0 0 0 0,1 1 0 0 0,0-1 0 0 0,0 1 0 0 0,1-5 0 0 0,4-18 0 0 0,-6 25-38 0 0,1 0 1 0 0,0 0-1 0 0,0 1 0 0 0,0-1 0 0 0,0 0 0 0 0,0 0 0 0 0,1 0 38 0 0,5-15-611 0 0,-6 14 515 0 0,1 0 0 0 0,-1 1 0 0 0,1-1 0 0 0,-1 1 0 0 0,1 0 0 0 0,0 0 0 0 0,0 0 0 0 0,1 0 1 0 0,-1 0-1 0 0,0 0 0 0 0,1 0 0 0 0,0 0 96 0 0,-2 2 1 0 0,0 0 0 0 0,1 0 0 0 0,-1 0 0 0 0,0 0 1 0 0,0 0-1 0 0,1 1 0 0 0,-1-1 0 0 0,0 0 0 0 0,1 1 1 0 0,-1-1-1 0 0,1 1 0 0 0,-1-1 0 0 0,1 1 0 0 0,-1 0 0 0 0,1-1 1 0 0,-1 1-1 0 0,1 0 0 0 0,-1 0 0 0 0,1 0 0 0 0,-1 0 1 0 0,1 0-1 0 0,-1 1 0 0 0,1-1 0 0 0,-1 0 0 0 0,1 1 1 0 0,-1-1-1 0 0,1 1 0 0 0,-1-1 0 0 0,0 1 0 0 0,1 0-1 0 0,3 3 114 0 0,0 0 0 0 0,0 0 0 0 0,0 1-1 0 0,0 0 1 0 0,-1-1 0 0 0,0 2 0 0 0,1 0-114 0 0,26 42 1352 0 0,-16-23-1509 0 0,-1 0 113 0 0,-9-16 365 0 0,0-1 0 0 0,1 1 1 0 0,-1-1-1 0 0,2 0 0 0 0,-1 0 0 0 0,1 0-321 0 0,0-2 149 0 0,-6-5-202 0 0,0 0-1 0 0,1 1 0 0 0,-1-1 0 0 0,1 0 1 0 0,0 0-1 0 0,-1 0 0 0 0,1 0 0 0 0,0 0 0 0 0,-1 0 1 0 0,1 0-1 0 0,0-1 0 0 0,0 1 0 0 0,0-1 1 0 0,0 1-1 0 0,0-1 0 0 0,0 0 0 0 0,0 0 1 0 0,0 1-1 0 0,0-1 0 0 0,-1-1 0 0 0,1 1 1 0 0,1 0 53 0 0,1-1-491 0 0,-1-1 1 0 0,0 1 0 0 0,0 0 0 0 0,0-1 0 0 0,0 0-1 0 0,0 0 1 0 0,0 0 0 0 0,0 0 0 0 0,0-1 490 0 0,15-11-2045 0 0</inkml:trace>
  <inkml:trace contextRef="#ctx0" brushRef="#br0" timeOffset="34497.387">0 1365 15664 0 0,'0'0'356'0'0,"0"0"49"0"0,0 0 21 0 0,6-6 92 0 0,-5 0-504 0 0,-1 0 57 0 0,0 4 294 0 0,0 2 122 0 0,0 0 22 0 0,0 0-66 0 0,2 14-100 0 0,0 0 0 0 0,0-1-1 0 0,2 1 1 0 0,0-1 0 0 0,0 0-1 0 0,1 0 1 0 0,5 8-343 0 0,-6-11-186 0 0,5 10 186 0 0,-4-11 0 0 0,-1 1 0 0 0,0 0 0 0 0,0 2 0 0 0,-3-8 0 0 0,1 0 0 0 0,-1-1 0 0 0,1 1 0 0 0,0-1 0 0 0,0 0 0 0 0,1 1 0 0 0,-1-1 0 0 0,1 0 0 0 0,-1 0 0 0 0,1-1 0 0 0,2 3 0 0 0,7 7 0 0 0,0-3 0 0 0,4 1 0 0 0,-15-9 1 0 0,0-1 1 0 0,-1 1-1 0 0,1-1 0 0 0,0 1 0 0 0,0-1 0 0 0,0 1 0 0 0,-1-1 1 0 0,1 0-1 0 0,0 1 0 0 0,0-1 0 0 0,0 0 0 0 0,0 0 0 0 0,0 0 1 0 0,0 0-1 0 0,0 0 0 0 0,0 0 0 0 0,-1 0 0 0 0,1 0 0 0 0,0 0 0 0 0,0 0 1 0 0,0 0-1 0 0,0 0 0 0 0,0-1 0 0 0,0 1 0 0 0,0 0 0 0 0,-1-1 1 0 0,1 1-1 0 0,0-1 0 0 0,0 1 0 0 0,0-1 0 0 0,-1 1 0 0 0,1-1 0 0 0,0 1 1 0 0,0-1-2 0 0,1-3 108 0 0,1 1 0 0 0,-1-1 0 0 0,0 1 0 0 0,0-1 1 0 0,0 0-1 0 0,-1 0 0 0 0,1 0-108 0 0,5-12 643 0 0,-5 13-542 0 0,-1-1 0 0 0,1 0-1 0 0,-1 0 1 0 0,0 0 0 0 0,0 0 0 0 0,0-3-101 0 0,6-18 3 0 0,-3 14-156 0 0,1 1-1 0 0,-2-1 0 0 0,1-1 0 0 0,-1 1 0 0 0,-1 0 1 0 0,0-1-1 0 0,-1 1 0 0 0,0-1 0 0 0,-1-7 154 0 0,0 16-65 0 0,0 0 0 0 0,1 0-1 0 0,-1 0 1 0 0,1 0 0 0 0,-1 0-1 0 0,1 0 1 0 0,0 0 0 0 0,0 0-1 0 0,0 0 66 0 0,1-1-3 0 0,-1 1 1 0 0,0 0-1 0 0,0 0 0 0 0,-1 0 0 0 0,1-1 0 0 0,-1 1 0 0 0,1-2 3 0 0,-1 2-2 0 0,0-1 0 0 0,1 0-1 0 0,0 1 1 0 0,0-1 0 0 0,0 1-1 0 0,0-1 1 0 0,1 1 0 0 0,-1-1 2 0 0,2-2-54 0 0,-3 5-316 0 0,0 1 188 0 0,1 0 0 0 0,-1 0 0 0 0,0 0 0 0 0,1 0 0 0 0,-1 0 1 0 0,0 0-1 0 0,1 0 0 0 0,-1 0 0 0 0,0 0 0 0 0,1 0 0 0 0,-1 0 1 0 0,0 0-1 0 0,1 1 0 0 0,-1-1 0 0 0,0 0 0 0 0,1 0 0 0 0,-1 0 0 0 0,0 0 1 0 0,0 1-1 0 0,1-1 0 0 0,-1 0 0 0 0,0 0 0 0 0,0 0 0 0 0,1 1 0 0 0,-1-1 1 0 0,0 0-1 0 0,0 1 0 0 0,1-1 0 0 0,-1 0 0 0 0,0 1 182 0 0,1 0-407 0 0,5 5-1127 0 0</inkml:trace>
  <inkml:trace contextRef="#ctx0" brushRef="#br0" timeOffset="34883.136">406 1476 13824 0 0,'13'-3'1056'0'0,"9"-2"-742"0"0,0-1 1 0 0,0-1 0 0 0,-1-1-1 0 0,0-1 1 0 0,-1-1-1 0 0,4-3-314 0 0,-23 12 60 0 0,28-19 521 0 0,-28 19-583 0 0,0 0 0 0 0,0 0 0 0 0,1 0 0 0 0,-1-1 0 0 0,0 1 0 0 0,0 0 1 0 0,0-1-1 0 0,0 1 0 0 0,-1 0 0 0 0,1-1 0 0 0,0 1 0 0 0,0-1 0 0 0,-1 1 0 0 0,1-1 0 0 0,-1 0 0 0 0,0 1 0 0 0,1-2 2 0 0,-1-10-195 0 0,1 10 367 0 0,-1 0-1 0 0,0 0 1 0 0,0-1 0 0 0,0 1-1 0 0,-1 0 1 0 0,0-2-172 0 0,1 4 67 0 0,0 0-1 0 0,-1-1 1 0 0,0 1-1 0 0,1 0 1 0 0,-1 0-1 0 0,0 0 1 0 0,1 0-1 0 0,-1 0 1 0 0,0 0-1 0 0,0 0 1 0 0,0 0-1 0 0,0 0 1 0 0,0 0-1 0 0,0 0 1 0 0,0 1-1 0 0,0-1 1 0 0,0 0-1 0 0,-1 1-66 0 0,-9-5 18 0 0,7 6-21 0 0,3 0 4 0 0,-3 0-1 0 0,0-1 0 0 0,0 1 0 0 0,-1 0 0 0 0,1 0 0 0 0,0 1 0 0 0,0 0 0 0 0,1-1 0 0 0,-1 1 0 0 0,0 0 0 0 0,1 1 0 0 0,-1-1 0 0 0,1 1 0 0 0,-1-1 0 0 0,1 1 0 0 0,0 0 0 0 0,0 0 0 0 0,1 0 0 0 0,-1 1 0 0 0,-22 28-128 0 0,17-21 533 0 0,-1 0 0 0 0,-5 12-405 0 0,11-19 137 0 0,1 0-1 0 0,0 0 1 0 0,1 1 0 0 0,-1-1-1 0 0,1 1 1 0 0,0-1-1 0 0,0 1 1 0 0,0 0 0 0 0,0-1-1 0 0,1 5-136 0 0,0-2 0 0 0,2 11 0 0 0,14 9 0 0 0,-14-25 48 0 0,0 0-1 0 0,0-1 1 0 0,-1 1 0 0 0,1 0-1 0 0,0-1 1 0 0,0 0-1 0 0,0 1 1 0 0,1-1 0 0 0,-1 0-1 0 0,0 0 1 0 0,0 0-1 0 0,1 0 1 0 0,-1 0-1 0 0,0-1 1 0 0,1 1 0 0 0,-1-1-1 0 0,1 0 1 0 0,-1 1-1 0 0,1-1 1 0 0,-1 0-1 0 0,3-1-47 0 0,7 0 313 0 0,-1 0 0 0 0,1-1-1 0 0,0-1 1 0 0,0 0-313 0 0,-3 1-202 0 0,-3 0-43 0 0,1 0-1 0 0,0-1 1 0 0,-1 0-1 0 0,0 0 0 0 0,1 0 1 0 0,-1-1-1 0 0,-1 0 1 0 0,6-3 245 0 0,0-3-1428 0 0,1-1-1 0 0,-2 1 1 0 0,5-7 1428 0 0,7-7-1534 0 0</inkml:trace>
  <inkml:trace contextRef="#ctx0" brushRef="#br0" timeOffset="35554.701">837 1401 13824 0 0,'0'0'629'0'0,"3"8"212"0"0,4 3-438 0 0,0 0 1 0 0,1-1-1 0 0,6 6-403 0 0,-6-6 918 0 0,0 1 0 0 0,0-1 0 0 0,3 9-918 0 0,-1 2 2197 0 0,-10-34-2349 0 0,0 0 0 0 0,0 0 0 0 0,1 0 0 0 0,1 0 0 0 0,0 1 0 0 0,1-1 0 0 0,0 1 0 0 0,1-1 0 0 0,4-7 152 0 0,-7 17-67 0 0,1 1-1 0 0,0-1 1 0 0,0 0-1 0 0,1 1 1 0 0,-1 0-1 0 0,0-1 1 0 0,1 1-1 0 0,0 0 0 0 0,1-1 68 0 0,-4 3 0 0 0,0 0 0 0 0,0 0 0 0 0,1-1 0 0 0,-1 1 0 0 0,0 0 0 0 0,0 0 0 0 0,0 0 0 0 0,1 0 0 0 0,-1-1 0 0 0,0 1 0 0 0,1 0 0 0 0,-1 0 0 0 0,0 0 0 0 0,0 0 0 0 0,1 0 0 0 0,-1 0 0 0 0,0 0 0 0 0,1 0 0 0 0,-1 0 0 0 0,0 0 0 0 0,0 0 0 0 0,1 0 0 0 0,-1 0 0 0 0,0 0 0 0 0,1 0 0 0 0,-1 0 0 0 0,0 0 0 0 0,0 0 0 0 0,1 0 0 0 0,-1 1 0 0 0,0-1 0 0 0,1 0 0 0 0,-1 0 0 0 0,0 0 0 0 0,0 0 0 0 0,1 1 0 0 0,-1-1 0 0 0,4 2 0 0 0,0 1 0 0 0,0-1 0 0 0,0 1 0 0 0,0 0 0 0 0,-1 0 0 0 0,0 0 0 0 0,1 1 0 0 0,-1-1 0 0 0,0 1 0 0 0,0-1 0 0 0,-1 1 0 0 0,1 0 0 0 0,-1 1 0 0 0,3 2 0 0 0,0 0 0 0 0,1-1 0 0 0,-1 1 0 0 0,1-1 0 0 0,0-1 0 0 0,1 1 0 0 0,0-1 0 0 0,-2-1 102 0 0,0-1-1 0 0,0 1 1 0 0,0-1-1 0 0,0 0 1 0 0,0-1-1 0 0,1 0 1 0 0,0 1-1 0 0,-1-2 1 0 0,1 1-1 0 0,0-1 1 0 0,0 0-1 0 0,0 0 1 0 0,-1 0-1 0 0,1-1 1 0 0,0 0-1 0 0,0 0 1 0 0,0-1-1 0 0,2 0-101 0 0,-3 0-17 0 0,1 0 0 0 0,-1 0 0 0 0,1-1 1 0 0,-1 0-1 0 0,0 0 0 0 0,0 0 0 0 0,0-1 0 0 0,0 0 0 0 0,-1 0 0 0 0,1 0 1 0 0,-1 0-1 0 0,0-1 0 0 0,0 0 0 0 0,0 0 0 0 0,0 0 0 0 0,0 0 0 0 0,2-4 17 0 0,1-4-256 0 0,0-1-1 0 0,0 1 0 0 0,-1-1 1 0 0,-1 0-1 0 0,0-1 0 0 0,0-4 257 0 0,-2 9 0 0 0,-2 5 0 0 0,0-1 0 0 0,1 1 0 0 0,-1 0 0 0 0,1-1 0 0 0,0 1 0 0 0,0 0 0 0 0,1 0 0 0 0,-1 0 0 0 0,1 1 0 0 0,1-2 0 0 0,-4 5 0 0 0,0 0 0 0 0,1-1 0 0 0,-1 1 0 0 0,0 0 0 0 0,0 0 0 0 0,0 0 0 0 0,1 0 0 0 0,-1 0 0 0 0,0 0 0 0 0,0 0 0 0 0,1 0 0 0 0,-1-1 0 0 0,0 1 0 0 0,0 0 0 0 0,1 0 0 0 0,-1 0 0 0 0,0 0 0 0 0,0 0 0 0 0,1 0 0 0 0,-1 0 0 0 0,0 1 0 0 0,0-1 0 0 0,1 0 0 0 0,-1 0 0 0 0,0 0 0 0 0,0 0 0 0 0,1 0 0 0 0,-1 0 0 0 0,0 0 0 0 0,0 0 0 0 0,0 1 0 0 0,1-1 0 0 0,-1 0 0 0 0,0 0 0 0 0,0 0 0 0 0,0 1 0 0 0,1-1 0 0 0,-1 0 0 0 0,0 0 0 0 0,0 0 0 0 0,0 1 0 0 0,0-1 0 0 0,0 0 0 0 0,6 8 0 0 0,-6-8 0 0 0,16 34 0 0 0,-1 0 0 0 0,-1 1 0 0 0,-2 0 0 0 0,1 8 0 0 0,-10-32 0 0 0,4 16 0 0 0,-1 0 0 0 0,-1 0 0 0 0,-1 5 0 0 0,4 85 0 0 0,-4-65 9 0 0,-1-12 975 0 0,-2 0-1 0 0,-2 22-983 0 0,1-33 18 0 0,1-24-19 0 0,-1 1 1 0 0,0 0 0 0 0,0-1 0 0 0,-1 1 0 0 0,0 0 0 0 0,0-1-1 0 0,0 2 1 0 0,-4 9-123 0 0,2-4 357 0 0,0 0 0 0 0,-1-1 0 0 0,-5 9-234 0 0,8-17 104 0 0,-1 0 0 0 0,0 0-1 0 0,0 0 1 0 0,0 0 0 0 0,0 0 0 0 0,-1 0 0 0 0,1-1-1 0 0,-1 1 1 0 0,0-1 0 0 0,0 0 0 0 0,1 1 0 0 0,-2-1-1 0 0,1-1 1 0 0,-2 2-104 0 0,-5 1 162 0 0,1 0 0 0 0,-1-1 0 0 0,1 0-1 0 0,-1-1 1 0 0,0 0 0 0 0,0-1 0 0 0,0 0-1 0 0,0-1 1 0 0,-9 0-162 0 0,-54-3 281 0 0,-1-4 0 0 0,-12-5-281 0 0,62 9 46 0 0,15 2-41 0 0,1-1 0 0 0,-1 0-1 0 0,1 0 1 0 0,0-1 0 0 0,-1 0-1 0 0,1 0 1 0 0,1-1-1 0 0,-1 0 1 0 0,1 0 0 0 0,-2-2-5 0 0,4 2-456 0 0,1 1 0 0 0,0-1 1 0 0,0 0-1 0 0,0 0 0 0 0,1 0 0 0 0,-3-3 456 0 0,1-3-1514 0 0,4 1-20 0 0</inkml:trace>
  <inkml:trace contextRef="#ctx0" brushRef="#br0" timeOffset="208086.55">2836 923 4608 0 0,'0'0'208'0'0,"0"0"67"0"0,0 0 154 0 0,0 0 68 0 0,0 0 14 0 0,0 0-69 0 0,2 1-292 0 0,4 5 95 0 0,-6-4-376 0 0,0 0 427 0 0,8 4 1342 0 0,-3-3-1550 0 0,-1 12 1872 0 0,-10 5-1872 0 0,6-18 282 0 0,0-2 118 0 0,0 0 22 0 0,0-1-68 0 0,-1 0-409 0 0,1 0-28 0 0,0 1-1 0 0,-1-1 0 0 0,1 1 1 0 0,0-1-1 0 0,0 1 1 0 0,0-1-1 0 0,-1 1 0 0 0,1-1 1 0 0,0 1-1 0 0,0-1 1 0 0,0 1-1 0 0,0-1 1 0 0,0 1-1 0 0,0-1 0 0 0,0 1 1 0 0,0-1-1 0 0,1 1 1 0 0,-1-1-1 0 0,0 1 0 0 0,0-1 1 0 0,0 1-1 0 0,0-1 1 0 0,1 1-1 0 0,-1-1 1 0 0,0 1-1 0 0,1-1 0 0 0,-1 1 1 0 0,0-1-1 0 0,1 1 1 0 0,-1 0-5 0 0,5-4 72 0 0,-4 4-31 0 0,-1 1 0 0 0,0-1 0 0 0,0 0 1 0 0,1 0-1 0 0,-1 0 0 0 0,0 1 0 0 0,1-1 0 0 0,-1 0 1 0 0,0 0-1 0 0,0 1 0 0 0,0-1 0 0 0,1 0 1 0 0,-1 1-1 0 0,0-1 0 0 0,0 0 0 0 0,0 1 1 0 0,0-1-1 0 0,1 0 0 0 0,-1 1 0 0 0,0-1 1 0 0,0 0-1 0 0,0 1 0 0 0,0-1 0 0 0,0 0 0 0 0,0 1 1 0 0,0-1-1 0 0,0 0 0 0 0,0 1 0 0 0,0-1 1 0 0,0 0-1 0 0,0 1 0 0 0,0-1 0 0 0,-1 0 1 0 0,1 1-1 0 0,0-1 0 0 0,0 0 0 0 0,0 1 1 0 0,0-1-1 0 0,0 0 0 0 0,-1 1 0 0 0,1-1 1 0 0,0 0-1 0 0,0 0 0 0 0,-1 1 0 0 0,1-1 0 0 0,0 0 1 0 0,0 0-1 0 0,-1 1 0 0 0,1-1 0 0 0,-1 0-41 0 0,-15 14 357 0 0,14-12-252 0 0,-1 0 0 0 0,0-1 0 0 0,0 0 0 0 0,0 1-1 0 0,0-1 1 0 0,-1 0 0 0 0,1-1 0 0 0,0 1 0 0 0,0 0-1 0 0,0-1 1 0 0,-1 0 0 0 0,1 0 0 0 0,0 0 0 0 0,-1 0 0 0 0,1 0-1 0 0,-2-1-104 0 0,-15-2 1896 0 0,12 3-8622 0 0,8 0 1309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07:50.7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358 48 13536 0 0,'0'0'306'0'0,"0"0"46"0"0,0 0 22 0 0,-1 1-49 0 0,-2 3-214 0 0,-3-3-71 0 0,-7-1 144 0 0,-13 0 1082 0 0,-1 0 1 0 0,1-2-1 0 0,0-1 1 0 0,-24-6-1267 0 0,38 6 408 0 0,0-1 0 0 0,0 0 0 0 0,1-1 0 0 0,-8-4-408 0 0,14 7 98 0 0,-1-1 0 0 0,1 1 0 0 0,0 0-1 0 0,-1 1 1 0 0,1 0 0 0 0,-1-1 0 0 0,0 2 0 0 0,1-1 0 0 0,-1 1 0 0 0,-1 0-98 0 0,6 0 1 0 0,0 0-1 0 0,0 0 1 0 0,0 1 0 0 0,0-1 0 0 0,0 0 0 0 0,0 1 0 0 0,0-1 0 0 0,0 1-1 0 0,0-1 1 0 0,0 1 0 0 0,0 0 0 0 0,0-1 0 0 0,1 1 0 0 0,-1 0 0 0 0,0 0 0 0 0,0-1-1 0 0,1 1 1 0 0,-1 0 0 0 0,0 0 0 0 0,1 0 0 0 0,-1 0 0 0 0,1 0 0 0 0,0 0 0 0 0,-1 0-1 0 0,1 0 1 0 0,0 0 0 0 0,-1 0 0 0 0,1 0 0 0 0,0 0 0 0 0,0 0-1 0 0,0 0-9 0 0,-2 11-40 0 0,1 0 0 0 0,0-1 0 0 0,1 1 0 0 0,0 0 1 0 0,1 0-1 0 0,0 0 0 0 0,1 1 49 0 0,3 43-89 0 0,-8 31 13 0 0,-6 17 76 0 0,4-74 15 0 0,3-19 48 0 0,1-1 0 0 0,0 1 0 0 0,0 2-63 0 0,1-12 7 0 0,0-1-1 0 0,0 0 1 0 0,0 0-1 0 0,0 1 1 0 0,0-1-1 0 0,0 0 1 0 0,0 1-1 0 0,0-1 1 0 0,0 0 0 0 0,1 0-1 0 0,-1 1 1 0 0,0-1-1 0 0,0 0 1 0 0,0 1-1 0 0,0-1 1 0 0,0 0-1 0 0,1 0 1 0 0,-1 0-1 0 0,0 1 1 0 0,0-1-1 0 0,1 0 1 0 0,-1 0-1 0 0,0 0 1 0 0,0 1-1 0 0,1-1 1 0 0,-1 0-1 0 0,0 0 1 0 0,0 0-1 0 0,1 0 1 0 0,-1 0-1 0 0,0 0 1 0 0,1 1-7 0 0,12-2 56 0 0,16-8-81 0 0,-26 8 37 0 0,54-25-11 0 0,-43 18-15 0 0,0 1-1 0 0,1 1 1 0 0,-1 0-1 0 0,1 2 0 0 0,6-2 15 0 0,-11 4-14 0 0,0 0-1 0 0,1 1 0 0 0,-1 0 1 0 0,0 1-1 0 0,1 0 0 0 0,-1 1 1 0 0,0 0-1 0 0,1 1 1 0 0,4 1 14 0 0,-11-2 3 0 0,1 1 0 0 0,0 0 1 0 0,0 0-1 0 0,0 0 0 0 0,-1 0 1 0 0,1 1-1 0 0,-1 0 0 0 0,0 0 1 0 0,0 0-1 0 0,0 0 0 0 0,0 1 1 0 0,0-1-1 0 0,-1 1 1 0 0,0 0-1 0 0,0 0 0 0 0,0 1 1 0 0,0-1-1 0 0,0 1 0 0 0,1 4-3 0 0,4 7 91 0 0,-5-10-54 0 0,0 0-1 0 0,-1-1 1 0 0,1 1 0 0 0,-1 0 0 0 0,-1 0 0 0 0,1 1 0 0 0,-1-1 0 0 0,1 4-37 0 0,-1 9 208 0 0,-1-1 0 0 0,0 1 0 0 0,-3 10-208 0 0,2-21 85 0 0,0 0 0 0 0,-1 0-1 0 0,-1-1 1 0 0,1 1 0 0 0,-1-1-1 0 0,0 1 1 0 0,-1-1 0 0 0,0 0-1 0 0,-3 4-84 0 0,1-2 111 0 0,-1 0-1 0 0,0-1 0 0 0,0 1 1 0 0,-1-2-1 0 0,0 1 1 0 0,-1-1-1 0 0,0 0 0 0 0,0-1 1 0 0,0 0-1 0 0,-1-1 1 0 0,0 1-1 0 0,0-2 0 0 0,0 0 1 0 0,0 0-1 0 0,-2 0-110 0 0,2-1 98 0 0,-1 0 1 0 0,0-1-1 0 0,0 0 0 0 0,0-1 1 0 0,0 0-1 0 0,0 0 0 0 0,0-1 0 0 0,0-1 1 0 0,0 0-99 0 0,2 0 53 0 0,0-1-1 0 0,1 0 1 0 0,0-1 0 0 0,0 1 0 0 0,-1-2 0 0 0,1 1-1 0 0,1-1 1 0 0,-1 0 0 0 0,1-1 0 0 0,-1 0 0 0 0,-5-5-53 0 0,9 6-25 0 0,0 0 1 0 0,0 0-1 0 0,0 0 1 0 0,0-1 0 0 0,1 1-1 0 0,-1-1 1 0 0,1 0-1 0 0,0 0 1 0 0,1-1 0 0 0,-2-1 24 0 0,3 4-247 0 0,0 1 1 0 0,1-1 0 0 0,-1 1 0 0 0,0-1-1 0 0,1 1 1 0 0,-1-1 0 0 0,1 1-1 0 0,0-1 1 0 0,0 0 0 0 0,0 1 0 0 0,0-1-1 0 0,1 0 1 0 0,-1 1 0 0 0,0-1 0 0 0,1 1-1 0 0,0-1 1 0 0,0 1 0 0 0,0-1-1 0 0,0 1 1 0 0,0 0 0 0 0,0-1 0 0 0,1 1-1 0 0,-1 0 1 0 0,2-1 246 0 0,6-7-7902 0 0</inkml:trace>
  <inkml:trace contextRef="#ctx0" brushRef="#br0" timeOffset="361.532">597 642 20127 0 0,'0'0'463'0'0,"11"2"1282"0"0,11 0-1372 0 0,-17-2-247 0 0,-1 0 0 0 0,0 0-1 0 0,0 1 1 0 0,1-1 0 0 0,-1 1-1 0 0,0 0 1 0 0,0 1 0 0 0,0-1-1 0 0,3 2-125 0 0,23 7 743 0 0,-26-9-764 0 0,-3 0 63 0 0,1-1 1 0 0,-1 1-1 0 0,0 0 0 0 0,1-1 1 0 0,-1 1-1 0 0,0 0 1 0 0,0 0-1 0 0,1 0 0 0 0,-1 0 1 0 0,0 0-1 0 0,0 0 0 0 0,0 0 1 0 0,0 0-1 0 0,0 1 1 0 0,0 0-43 0 0,0-1 190 0 0,-1-1 56 0 0,0 0 8 0 0,0 1-288 0 0,0-1 0 0 0,0 1 0 0 0,0 0 0 0 0,0-1 0 0 0,0 1 0 0 0,0-1-1 0 0,0 1 1 0 0,-1 0 0 0 0,1-1 0 0 0,0 1 0 0 0,0-1 0 0 0,-1 1 0 0 0,1-1 0 0 0,0 1 0 0 0,0-1 0 0 0,-1 1-1 0 0,1-1 1 0 0,-1 1 0 0 0,1 0 34 0 0,-3 0 571 0 0,2-1-2151 0 0,0 1-4948 0 0,1-1-1078 0 0</inkml:trace>
  <inkml:trace contextRef="#ctx0" brushRef="#br0" timeOffset="1675.775">972 204 12032 0 0,'0'0'273'0'0,"0"0"40"0"0,-4 0 311 0 0,-1 0-525 0 0,0 0-56 0 0,4 0 122 0 0,1 0 54 0 0,-9 0 4317 0 0,8 0-1835 0 0,13-7-803 0 0,-7 3-1853 0 0,-1 1-1 0 0,1-1 0 0 0,1 1 1 0 0,-1 0-1 0 0,0 0 1 0 0,3 0-45 0 0,-2 0 29 0 0,0 0 0 0 0,-1 0 1 0 0,1 0-1 0 0,-1-1 1 0 0,0 0-1 0 0,3-2-29 0 0,-5 4 56 0 0,0 0 1 0 0,0 0-1 0 0,0 0 1 0 0,1 1-1 0 0,-1-1 1 0 0,1 1-1 0 0,-1 0 0 0 0,3-1-56 0 0,9-3 222 0 0,-11 2-195 0 0,-2 2-24 0 0,-1 1 0 0 0,0-1 1 0 0,1 0-1 0 0,-1 1 0 0 0,0-1 0 0 0,1 1 0 0 0,-1 0 1 0 0,0-1-1 0 0,1 1 0 0 0,-1 0 0 0 0,1 0 1 0 0,-1 0-1 0 0,0 0 0 0 0,1 0 0 0 0,-1 0 0 0 0,1 0 1 0 0,0 1-4 0 0,1-1 36 0 0,0 0 0 0 0,-1 1 1 0 0,1 0-1 0 0,0-1 0 0 0,0 1 1 0 0,-1 1-1 0 0,1-1 0 0 0,0 0-36 0 0,-1 0 7 0 0,0 0 0 0 0,0-1 0 0 0,0 1 0 0 0,-1 0 0 0 0,1 0 0 0 0,0 0 0 0 0,0 0 0 0 0,-1 1 1 0 0,1-1-1 0 0,-1 0 0 0 0,1 1 0 0 0,-1-1 0 0 0,1 2-7 0 0,3 2 26 0 0,0-1 17 0 0,0 0 1 0 0,-1-1-1 0 0,1 1 1 0 0,-1 1-1 0 0,0-1 1 0 0,-1 1-1 0 0,1 0-43 0 0,-3-4 8 0 0,0 0 1 0 0,-1 0-1 0 0,1 0 0 0 0,0 0 1 0 0,-1 0-1 0 0,0 0 0 0 0,1 0 1 0 0,-1 0-1 0 0,1 1 0 0 0,-1-1 1 0 0,0 0-1 0 0,0 0 0 0 0,0 0 1 0 0,0 1-1 0 0,0-1 0 0 0,0 0 1 0 0,0 0-1 0 0,0 0 0 0 0,0 1 1 0 0,0-1-1 0 0,-1 0 0 0 0,1 0 1 0 0,-1 0-1 0 0,1 0 0 0 0,-1 1 1 0 0,1-1-1 0 0,-1 0 1 0 0,1 0-1 0 0,-1 0 0 0 0,0 0 1 0 0,0 0-1 0 0,1-1 0 0 0,-1 1 1 0 0,0 0-1 0 0,0 0 0 0 0,0 0 1 0 0,0-1-1 0 0,0 1-8 0 0,-7 4 65 0 0,7-4-43 0 0,-1 0 0 0 0,0 0 0 0 0,0 1 0 0 0,1-1 0 0 0,-1 0 0 0 0,1 1 0 0 0,-1-1 0 0 0,1 1 0 0 0,0 0 0 0 0,-1-1-22 0 0,-1 3 12 0 0,0-1-1 0 0,0 1 1 0 0,0-1 0 0 0,0 0-1 0 0,-1 0 1 0 0,1 0-1 0 0,-1-1 1 0 0,0 1 0 0 0,0-1-1 0 0,-3 1-11 0 0,-45 17 100 0 0,38-14-92 0 0,-18 1-8 0 0,22-2-86 0 0,14-4-76 0 0,8-1 66 0 0,50 18-13 0 0,-49-13 40 0 0,-1 1 1 0 0,1 0-1 0 0,-1 1 0 0 0,4 4 69 0 0,-11-8 0 0 0,0 0 0 0 0,0 0 0 0 0,0 1 0 0 0,0 0 0 0 0,0 0 0 0 0,-1 0 0 0 0,4 5 0 0 0,3 3 0 0 0,-3-2 50 0 0,0 0 0 0 0,0 0 0 0 0,1 3-50 0 0,10 14 132 0 0,-13-17 26 0 0,0-1 0 0 0,-1 1 1 0 0,0 0-1 0 0,-1 1 1 0 0,0-1-1 0 0,1 5-158 0 0,-4-10 34 0 0,1 1 0 0 0,-1 0 0 0 0,-1-1 1 0 0,1 1-1 0 0,-1 0 0 0 0,0 0 0 0 0,0-1 0 0 0,0 1 0 0 0,-1 0 0 0 0,0-1 0 0 0,0 1 0 0 0,-1-1 0 0 0,1 1 0 0 0,-1-1 0 0 0,0 1 1 0 0,-2 1-35 0 0,2-4 13 0 0,-25 35 790 0 0,24-34-728 0 0,0-1 1 0 0,0 0-1 0 0,0 0 0 0 0,0 0 1 0 0,-1-1-1 0 0,1 1 0 0 0,-1-1 1 0 0,0 0-1 0 0,-2 2-75 0 0,-17 6 55 0 0,15-6 1 0 0,0 0 1 0 0,1-1-1 0 0,-1-1 0 0 0,-7 3-56 0 0,6-4 61 0 0,-1 0-1 0 0,1 0 0 0 0,0-1 1 0 0,-1 0-1 0 0,1-1 0 0 0,0 0 1 0 0,-1 0-1 0 0,1-1 0 0 0,0 0 1 0 0,0 0-1 0 0,-7-4-60 0 0,8 2 16 0 0,1 1 0 0 0,0-1 0 0 0,0 0 0 0 0,-3-3-16 0 0,6 4-99 0 0,0-1-1 0 0,0 1 1 0 0,0-1-1 0 0,1 0 1 0 0,-2-2 99 0 0,3 5-309 0 0,1-1-1 0 0,-1 1 1 0 0,0 0 0 0 0,1 0 0 0 0,-1 0 0 0 0,0 0 0 0 0,0 0 0 0 0,0 0-1 0 0,0 1 1 0 0,0-1 0 0 0,0 1 0 0 0,0-1 0 0 0,0 1 0 0 0,0 0 0 0 0,-1-1 309 0 0,2 1-1278 0 0,1 0-802 0 0,0 0-3211 0 0,-3 0-1373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00:50.9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243 166 10136 0 0,'0'0'230'0'0,"0"0"30"0"0,0 0 19 0 0,0-7 85 0 0,0 6 29 0 0,0 1 106 0 0,0 0 12 0 0,0 0 1 0 0,0 0 0 0 0,0 0 0 0 0,0 0 0 0 0,0 0 0 0 0,0 0 0 0 0,4 6 511 0 0,1 6-759 0 0,0 0 0 0 0,-1 0 0 0 0,-1 1 0 0 0,0-1 0 0 0,0 1 0 0 0,-1 0 0 0 0,-1 0 0 0 0,0-1 0 0 0,0 1 0 0 0,-2 1-264 0 0,2 20 17 0 0,0-17-17 0 0,-1 0-1 0 0,-2 14 1 0 0,0-12 0 0 0,1 1 0 0 0,0 0 0 0 0,1 0 0 0 0,2 0 0 0 0,0 6 0 0 0,-1-21 34 0 0,0 0 0 0 0,-1 0 0 0 0,0 0 1 0 0,0 1-1 0 0,0-1 0 0 0,-2 3-34 0 0,0 28-2317 0 0,1-37-1981 0 0,-1-4-1315 0 0</inkml:trace>
  <inkml:trace contextRef="#ctx0" brushRef="#br0" timeOffset="821.881">558 324 13824 0 0,'-1'2'121'0'0,"1"-2"-89"0"0,0 0 0 0 0,0 1-1 0 0,0-1 1 0 0,0 0 0 0 0,0 0-1 0 0,0 1 1 0 0,1-1 0 0 0,-1 0-1 0 0,0 1 1 0 0,0-1 0 0 0,0 0 0 0 0,0 0-1 0 0,0 1 1 0 0,0-1 0 0 0,0 0-1 0 0,0 0 1 0 0,1 1 0 0 0,-1-1-1 0 0,0 0 1 0 0,0 0 0 0 0,0 0-1 0 0,1 1 1 0 0,-1-1 0 0 0,0 0-1 0 0,0 0 1 0 0,0 0 0 0 0,1 0-1 0 0,-1 1 1 0 0,0-1 0 0 0,0 0 0 0 0,1 0-32 0 0,0 1-105 0 0,-1 1 1 0 0,1-1 0 0 0,0 1 0 0 0,-1 0-1 0 0,1-1 1 0 0,-1 1 0 0 0,0-1-1 0 0,0 1 1 0 0,1 0 0 0 0,-1-1 0 0 0,0 1-1 0 0,0 0 1 0 0,-1-1 0 0 0,1 1 0 0 0,0 0 104 0 0,-5 27 36 0 0,3-17 284 0 0,1 1 1 0 0,0-1 0 0 0,1 5-321 0 0,0-5 322 0 0,0 0 0 0 0,-1 0 0 0 0,-3 10-322 0 0,1 4 474 0 0,2-19-233 0 0,1-1 1 0 0,-1 0-1 0 0,0 0 0 0 0,-2 4-241 0 0,1-3 155 0 0,1 0-1 0 0,0 0 0 0 0,0 0 0 0 0,0 3-154 0 0,-2 16-9 0 0,2-19 9 0 0,1-6 0 0 0,0 1 0 0 0,0-1 0 0 0,-1 1 0 0 0,1 0 0 0 0,0-1 0 0 0,-1 0 0 0 0,1 1 0 0 0,-1-1 0 0 0,0 1 0 0 0,1-1 0 0 0,-1 1 0 0 0,1-2 0 0 0,0-1 0 0 0,0 1 0 0 0,0 0 0 0 0,0 0 0 0 0,0 0 0 0 0,0 0 0 0 0,0-1 0 0 0,0 1 0 0 0,0 0 0 0 0,-1 0 0 0 0,1 0 0 0 0,0 0 0 0 0,0-1 0 0 0,0 1 0 0 0,0 0 0 0 0,0 0 0 0 0,0 0 0 0 0,0 0 0 0 0,0 0 0 0 0,0-1 0 0 0,0 1 0 0 0,-1 0 0 0 0,1 0 0 0 0,0 0 0 0 0,0 0 0 0 0,0 0 0 0 0,0 0 0 0 0,0 0 0 0 0,-1-1 0 0 0,1 1 0 0 0,0 0 0 0 0,0 0 0 0 0,0 0 0 0 0,0 0 0 0 0,-1 0 0 0 0,1 0 0 0 0,0 0 0 0 0,0 0 0 0 0,0 0 0 0 0,0 0 0 0 0,-1 0 0 0 0,1 0 0 0 0,0 0 0 0 0,0 0 0 0 0,0 0 0 0 0,0 0 0 0 0,-1 0 0 0 0,1 0 0 0 0,0 0 0 0 0,0 0 0 0 0,0 0 0 0 0,0 1 0 0 0,-1-1 0 0 0,1 0 0 0 0,0 0 0 0 0,0 0 0 0 0,0 0 0 0 0,0 0 0 0 0,0 0 0 0 0,0 0 0 0 0,-1 1 0 0 0,1-1 0 0 0,0 0 0 0 0,0 0 0 0 0,0 0 0 0 0,0 0 0 0 0,0 0 0 0 0,0 1 0 0 0,0-1 0 0 0,0 0 0 0 0,-2-12 0 0 0,7-4 531 0 0,1 1-1 0 0,0 0 0 0 0,1 0 0 0 0,5-8-530 0 0,5-10-137 0 0,-4 12-453 0 0,-9 16 314 0 0,-1-1 0 0 0,0 1 0 0 0,0-1 0 0 0,2-5 276 0 0,-2 3 140 0 0,0 1 1 0 0,0 0-1 0 0,0 0 1 0 0,1 0-1 0 0,1 0 1 0 0,-1 0-1 0 0,3-2-140 0 0,-4 6-76 0 0,0 0 0 0 0,0 0 0 0 0,1 0 0 0 0,-1 0 0 0 0,1 0 0 0 0,0 0 0 0 0,0 1 0 0 0,0 0 0 0 0,0 0 0 0 0,0 0 0 0 0,0 0 0 0 0,1 1 0 0 0,-1 0 0 0 0,0-1 0 0 0,1 2-1 0 0,1-1 77 0 0,0 0 0 0 0,-4 0 0 0 0,-1 1 0 0 0,1 0 0 0 0,-1 0 0 0 0,1 0 0 0 0,-1-1 0 0 0,1 1 0 0 0,-1 1 0 0 0,1-1 0 0 0,-1 0 0 0 0,1 0 0 0 0,-1 0 0 0 0,1 1 0 0 0,-1-1 0 0 0,0 1 0 0 0,1-1 0 0 0,-1 1 0 0 0,0 0 0 0 0,2 0 0 0 0,9 5-7 0 0,-8-7-45 0 0,-1 0-29 0 0,42 1-7504 0 0,-44 0 5549 0 0,-1 0-10 0 0</inkml:trace>
  <inkml:trace contextRef="#ctx0" brushRef="#br0" timeOffset="1609.749">821 369 6448 0 0,'22'-5'824'0'0,"-22"5"-94"0"0,0-1-570 0 0,-1 1-1 0 0,1 0 0 0 0,0 0 0 0 0,0-1 0 0 0,0 1 0 0 0,0 0 0 0 0,-1 0 0 0 0,1-1 1 0 0,0 1-1 0 0,0 0 0 0 0,0 0 0 0 0,-1 0 0 0 0,1 0 0 0 0,0-1 0 0 0,0 1 0 0 0,-1 0 0 0 0,1 0 1 0 0,0 0-1 0 0,0 0 0 0 0,-1 0 0 0 0,1 0 0 0 0,0 0 0 0 0,-1 0 0 0 0,1 0 0 0 0,0 0 1 0 0,0 0-1 0 0,-1 0 0 0 0,1 0 0 0 0,0 0 0 0 0,-1 0-159 0 0,-9 0-102 0 0,9 0 604 0 0,0 0-388 0 0,0 0 1 0 0,0 1-1 0 0,0-1 1 0 0,0 0-1 0 0,0 1 1 0 0,0-1-1 0 0,1 1 1 0 0,-1-1-1 0 0,0 1 0 0 0,0-1 1 0 0,0 1-1 0 0,0-1 1 0 0,1 1-115 0 0,-10 5 560 0 0,8-6-472 0 0,1 1 1 0 0,-1 0-1 0 0,0 0 1 0 0,1 0 0 0 0,-1 1-1 0 0,1-1 1 0 0,-1 0-1 0 0,1 0 1 0 0,0 1 0 0 0,-1-1-1 0 0,1 1 1 0 0,0-1-1 0 0,0 1 1 0 0,0 0 0 0 0,0-1-1 0 0,0 1 1 0 0,1 0-1 0 0,-1 0-88 0 0,-7 11 385 0 0,2-5-329 0 0,1 1 0 0 0,0 1 0 0 0,0-1 0 0 0,1 0 0 0 0,0 1 0 0 0,1 0 0 0 0,0 0-1 0 0,1 0 1 0 0,0 0 0 0 0,0 1 0 0 0,0 5-56 0 0,1-2 695 0 0,1-12-620 0 0,-1-1-1 0 0,1 1 1 0 0,0 0-1 0 0,0 0 1 0 0,0-1-1 0 0,0 1 1 0 0,0 0-1 0 0,0 0 1 0 0,0-1-1 0 0,1 1 1 0 0,-1 0-1 0 0,1 1-74 0 0,0 1 15 0 0,-1-3-14 0 0,0-1-1 0 0,0 1 0 0 0,1 0 0 0 0,-1 0 0 0 0,0-1 0 0 0,0 1 0 0 0,1 0 0 0 0,-1 0 0 0 0,0-1 0 0 0,1 1 0 0 0,-1 0 0 0 0,1-1 0 0 0,-1 1 0 0 0,1 0 0 0 0,-1-1 0 0 0,1 1 0 0 0,-1-1 0 0 0,1 1 0 0 0,0-1 0 0 0,-1 1 0 0 0,1 0 0 0 0,0 0 0 0 0,0-1 0 0 0,-1 1 0 0 0,1 0 0 0 0,0-1 0 0 0,0 1 0 0 0,0 0 0 0 0,0-1 0 0 0,0 1 0 0 0,-1-1 0 0 0,1 0 0 0 0,0 1 0 0 0,0-1 0 0 0,0 0 0 0 0,0 1 0 0 0,0-1 0 0 0,1 0 0 0 0,-1 0 0 0 0,0 0 0 0 0,2 0 0 0 0,-2 1 0 0 0,-1-1 0 0 0,1 0 0 0 0,-1 0 0 0 0,1 0 0 0 0,-1 0 0 0 0,1 0 0 0 0,0 0 0 0 0,-1 0 0 0 0,1 0 0 0 0,-1 0 0 0 0,1 0 0 0 0,0 0 0 0 0,-1 0 0 0 0,1-1 0 0 0,-1 1 0 0 0,1 0 0 0 0,-1 0 0 0 0,1-1 0 0 0,-1 1 0 0 0,1 0 0 0 0,-1-1 0 0 0,1 1 0 0 0,-1 0 0 0 0,1-1 0 0 0,-1 1 0 0 0,1-1 0 0 0,1 0 0 0 0,2-2 0 0 0,-2 3 0 0 0,-1-1 0 0 0,1 0 0 0 0,-1 1 0 0 0,1-1 0 0 0,-1 0 0 0 0,0 0 0 0 0,1 0 0 0 0,-1 0 0 0 0,0-1 0 0 0,0 1 0 0 0,1 0 0 0 0,-1 0 0 0 0,0-1 0 0 0,0 1 0 0 0,0-1 0 0 0,-1 1 0 0 0,1-1 0 0 0,0 0 0 0 0,0 0 1 0 0,-1 1-1 0 0,1-1 1 0 0,0 1-1 0 0,0-1 1 0 0,0 0-1 0 0,0 1 1 0 0,0 0-1 0 0,0-1 1 0 0,0 1-1 0 0,1 0 0 0 0,-1-1 1 0 0,1 0-1 0 0,11-13-70 0 0,15-27-1209 0 0,-21 33 1117 0 0,0 0 0 0 0,-1 0 0 0 0,-1-1-1 0 0,5-9 163 0 0,-9 16 0 0 0,4-10 0 0 0,0 1 0 0 0,1 0 0 0 0,0 0 0 0 0,2-2 0 0 0,-1-5 0 0 0,-4 16 0 0 0,-3 3 0 0 0,1 0 0 0 0,-1 0 0 0 0,0 0 0 0 0,1 0 0 0 0,-1 0 0 0 0,0 0 0 0 0,1 0 0 0 0,-1 0 0 0 0,0 0 0 0 0,1 0 0 0 0,-1 0 0 0 0,0 0 0 0 0,1 0 0 0 0,-1 0 0 0 0,0 0 0 0 0,0 0 0 0 0,1 1 0 0 0,-1-1 0 0 0,0 0 0 0 0,0 0 0 0 0,1 0 0 0 0,-1 0 0 0 0,0 1 0 0 0,0-1 0 0 0,1 0 0 0 0,-1 0 0 0 0,0 1 0 0 0,0-1 0 0 0,1 0 0 0 0,-1 0 0 0 0,0 1 0 0 0,0-1 0 0 0,0 0 0 0 0,0 0 0 0 0,0 1 0 0 0,0-1 0 0 0,1 0 0 0 0,-1 1 0 0 0,2 0 1 0 0,-1 1 0 0 0,1 1 0 0 0,0-1-1 0 0,0 0 1 0 0,-1 0 0 0 0,0 1-1 0 0,1-1 1 0 0,-1 1 0 0 0,0-1 0 0 0,0 1-1 0 0,0-1 1 0 0,0 2-1 0 0,5 35 752 0 0,-1-10 246 0 0,-1-12-1238 0 0,-3-11-136 0 0,1 1 0 0 0,-1 0 1 0 0,0 0-1 0 0,0 7 376 0 0,0-13 21 0 0,-1 1 0 0 0,1 0 0 0 0,-1 0 0 0 0,1 0 0 0 0,0 0 0 0 0,-1-1 0 0 0,1 1-1 0 0,0 0 1 0 0,0-1 0 0 0,1 1-21 0 0,-2-1 77 0 0,1 0 0 0 0,-1 0 0 0 0,1-1-1 0 0,-1 1 1 0 0,1 0 0 0 0,-1-1 0 0 0,1 1 0 0 0,-1-1 0 0 0,1 1 0 0 0,0 0-1 0 0,-1-1 1 0 0,1 1 0 0 0,0-1 0 0 0,0 0 0 0 0,-1 1 0 0 0,1-1-1 0 0,0 0 1 0 0,0 1 0 0 0,0-1 0 0 0,-1 0 0 0 0,1 0 0 0 0,0 0-1 0 0,1 0-76 0 0,0 0 0 0 0,0-1 0 0 0,0 0 0 0 0,1 0 0 0 0,-1 0 0 0 0,0 0 0 0 0,0-1 0 0 0,0 1 0 0 0,-1 0 0 0 0,1-1 0 0 0,0 0 0 0 0,0 1 0 0 0,-1-1 0 0 0,1 0 0 0 0,-1 0 0 0 0,0 0 0 0 0,1 0 0 0 0,-1 0 0 0 0,0 0 0 0 0,0 0 0 0 0,0-1 0 0 0,2-7 0 0 0,1 0 0 0 0,-1 0 0 0 0,-1-1 0 0 0,0-1 0 0 0,5-21 0 0 0,-1 11-149 0 0,-4 15-270 0 0,0-1-1 0 0,0 1 1 0 0,1-1 0 0 0,3-6 419 0 0,1-2-166 0 0,-7 15 166 0 0,1 1 0 0 0,-1-1 0 0 0,0 1 0 0 0,0-1 0 0 0,1 1 0 0 0,-1-1 0 0 0,0 1 0 0 0,0-1 0 0 0,1 1 0 0 0,-1 0 0 0 0,1-1 0 0 0,-1 1 0 0 0,0 0 0 0 0,1-1 0 0 0,-1 1 0 0 0,1 0 0 0 0,-1-1 0 0 0,0 1 0 0 0,1 0 0 0 0,-1 0 0 0 0,1 0 0 0 0,-1 0 0 0 0,1-1 0 0 0,-1 1 0 0 0,1 0 0 0 0,-1 0 0 0 0,1 0 0 0 0,-1 0 0 0 0,1 0 0 0 0,0 0 0 0 0,-1 0 0 0 0,1 0 0 0 0,-1 0 0 0 0,1 0 0 0 0,-1 1 0 0 0,1-1 0 0 0,11 1 0 0 0,-9 3 0 0 0,-3-3 0 0 0,4 3 108 0 0,0 1-1 0 0,0 0 1 0 0,0 0-1 0 0,-1 1 1 0 0,1-1-1 0 0,-2 1 1 0 0,1 0-1 0 0,0 0 1 0 0,-1 0-1 0 0,0 0 0 0 0,-1 0 1 0 0,1 0-1 0 0,-1 0 1 0 0,0 1-1 0 0,-1-1 1 0 0,0 0-1 0 0,0 4-107 0 0,7 50 165 0 0,-6-54-165 0 0,-1-6 0 0 0,0 0 0 0 0,0 1 0 0 0,0-1 0 0 0,0 0 0 0 0,0 0 0 0 0,0 0 0 0 0,1 0 0 0 0,-1 1 0 0 0,0-1 0 0 0,0 0 0 0 0,0 0 0 0 0,0 0 0 0 0,0 0 0 0 0,1 0 0 0 0,-1 1 0 0 0,0-1 0 0 0,0 0 0 0 0,0 0 0 0 0,1 0 0 0 0,-1 0 0 0 0,0 0 0 0 0,0 0 0 0 0,0 0 0 0 0,1 0 0 0 0,-1 0 0 0 0,0 0 0 0 0,0 0 0 0 0,0 0 0 0 0,1 0 0 0 0,-1 0 0 0 0,0 0 0 0 0,0 0 0 0 0,0 0 0 0 0,1 0 0 0 0,-1 0 0 0 0,0 0 0 0 0,0 0 0 0 0,0 0 0 0 0,1 0 0 0 0,-1 0 0 0 0,0-1 0 0 0,0 1 0 0 0,0 0 0 0 0,1 0 0 0 0,-1 0 0 0 0,0 0 0 0 0,0 0 0 0 0,0-1 0 0 0,0 1 0 0 0,0 0 0 0 0,0 0 0 0 0,1 0 0 0 0,-1 0 0 0 0,0-1 0 0 0,0 1 0 0 0,0 0 0 0 0,2-2 0 0 0,1 0 0 0 0,-1-1 0 0 0,0 1 0 0 0,0 0 0 0 0,0-1 0 0 0,-1 0 0 0 0,1 1 0 0 0,0-1 0 0 0,-1 0 0 0 0,0 0 0 0 0,0 0 0 0 0,0 0 0 0 0,0-1 0 0 0,3-9 0 0 0,-2 0 0 0 0,1-10 0 0 0,5-20 0 0 0,11-4 0 0 0,-7 31 0 0 0,-2 7 0 0 0,-6 9 0 0 0,-3 1 0 0 0,0-2 0 0 0,-1 1 0 0 0,1 0 0 0 0,-1 0 0 0 0,1 0 0 0 0,-1 0 0 0 0,0 0 0 0 0,1 0 0 0 0,-1 0 0 0 0,1 0 0 0 0,-1 0 0 0 0,1 0 0 0 0,-1 0 0 0 0,1 0 0 0 0,-1 0 0 0 0,0 0 0 0 0,1 0 0 0 0,-1 1 0 0 0,1-1 0 0 0,-1 0 0 0 0,0 0 0 0 0,1 0 0 0 0,-1 1 0 0 0,1-1 0 0 0,-1 0 0 0 0,0 1 0 0 0,1-1 0 0 0,-1 0 0 0 0,0 1 0 0 0,0-1 0 0 0,1 0 0 0 0,-1 1 0 0 0,0-1 0 0 0,1 1 0 0 0,1 1 0 0 0,-1-1 0 0 0,0 1 0 0 0,1 0 0 0 0,-1-1 0 0 0,0 1 0 0 0,0 0 0 0 0,0 0 0 0 0,0 0 0 0 0,0 0 0 0 0,0 0 0 0 0,0 0 0 0 0,9 18 0 0 0,-9-19 0 0 0,-1 1 0 0 0,0-1 0 0 0,1 0 0 0 0,-1 1 0 0 0,0-1 0 0 0,1 1 0 0 0,-1-1 0 0 0,0 0 0 0 0,0 1 0 0 0,0-1 0 0 0,0 1 0 0 0,-1-1 0 0 0,1 0 0 0 0,0 1 0 0 0,-1-1 0 0 0,1 0 0 0 0,0 1 0 0 0,-1 0 0 0 0,-3 16 0 0 0,4-9 0 0 0,0 0 0 0 0,-1-1 0 0 0,-1 1 0 0 0,1-1 0 0 0,-3 5 0 0 0,2 12 0 0 0,1-8 0 0 0,1-17 0 0 0,0 2 0 0 0,4 7 0 0 0,-4-9-17 0 0,0 0 0 0 0,0 0 0 0 0,1 1-1 0 0,-1-1 1 0 0,0 0 0 0 0,0 0 0 0 0,0 1 0 0 0,0-1-1 0 0,1 0 1 0 0,-1 0 0 0 0,0 0 0 0 0,0 1-1 0 0,1-1 1 0 0,-1 0 0 0 0,0 0 0 0 0,0 0-1 0 0,1 0 1 0 0,-1 0 0 0 0,0 1 0 0 0,0-1-1 0 0,1 0 1 0 0,-1 0 0 0 0,0 0 0 0 0,1 0 0 0 0,-1 0-1 0 0,0 0 1 0 0,0 0 0 0 0,1 0 0 0 0,-1 0-1 0 0,0 0 1 0 0,1 0 0 0 0,-1 0 0 0 0,0 0-1 0 0,0 0 1 0 0,1 0 0 0 0,-1 0 0 0 0,0-1 0 0 0,0 1-1 0 0,1 0 1 0 0,-1 0 0 0 0,0 0 0 0 0,0 0-1 0 0,1-1 18 0 0,15-10-6278 0 0,-1-4 3722 0 0</inkml:trace>
  <inkml:trace contextRef="#ctx0" brushRef="#br0" timeOffset="1880.232">1554 255 15664 0 0,'0'0'356'0'0,"-10"9"993"0"0,6-7-1337 0 0,1-1-11 0 0,0 0-1 0 0,0 1 0 0 0,0 0 1 0 0,1-1-1 0 0,-1 1 0 0 0,1 0 0 0 0,-2 2 0 0 0,-9 14 0 0 0,12-17 0 0 0,1 1 0 0 0,-1-1 0 0 0,0 0 0 0 0,1 1 0 0 0,-1-1 0 0 0,1 1 0 0 0,-1-1 0 0 0,1 1 0 0 0,0-1 0 0 0,0 1 0 0 0,-1-1 0 0 0,1 1 0 0 0,0-1 0 0 0,0 1 0 0 0,1-1 0 0 0,-1 1 0 0 0,0-1 0 0 0,0 1 0 0 0,1-1 0 0 0,0 2 0 0 0,-1-1 0 0 0,1 1 0 0 0,0 0 0 0 0,0-1 0 0 0,0 1 0 0 0,0-1 0 0 0,1 0 0 0 0,-1 1 0 0 0,1-1 0 0 0,-1 0 0 0 0,2 1 0 0 0,5 4-12 0 0,-1 1-1 0 0,1 1 0 0 0,1 3 13 0 0,-6-8 53 0 0,0 0 0 0 0,0 0-1 0 0,-1 0 1 0 0,0 0 0 0 0,0 1-1 0 0,0-1 1 0 0,0 1 0 0 0,-1-1-1 0 0,1 2-52 0 0,-2-4-10 0 0,1 0-1 0 0,-1-1 0 0 0,0 1 0 0 0,0 0 1 0 0,0 0-1 0 0,0 0 0 0 0,0-1 0 0 0,0 1 0 0 0,0 0 1 0 0,0 0-1 0 0,-1 0 0 0 0,1-1 0 0 0,-1 1 1 0 0,0 0-1 0 0,1 0 0 0 0,-1-1 0 0 0,0 1 0 0 0,0-1 1 0 0,0 1-1 0 0,0-1 0 0 0,0 1 0 0 0,0-1 1 0 0,0 1-1 0 0,-1-1 0 0 0,1 0 0 0 0,0 0 0 0 0,-1 0 1 0 0,1 0-1 0 0,-1 0 0 0 0,1 0 0 0 0,-1 0 1 0 0,0 0-1 0 0,1 0 0 0 0,-1-1 0 0 0,0 1 0 0 0,-1 0 11 0 0,-36 13 41 0 0,31-10-619 0 0,-1-1 0 0 0,1 0 0 0 0,-1 0 0 0 0,0-1 0 0 0,-7 1 578 0 0,5-2-1022 0 0</inkml:trace>
  <inkml:trace contextRef="#ctx0" brushRef="#br0" timeOffset="3376.452">1726 277 11976 0 0,'0'0'546'0'0,"0"0"-10"0"0,0-1-344 0 0,3-4-170 0 0,2 1 51 0 0,-1-3 682 0 0,-4 7-640 0 0,0-1 0 0 0,0 1 1 0 0,0 0-1 0 0,0-1 0 0 0,0 1 0 0 0,0 0 0 0 0,0 0 0 0 0,0-1 1 0 0,0 1-1 0 0,0 0 0 0 0,1-1 0 0 0,-1 1 0 0 0,0 0 1 0 0,0 0-1 0 0,0-1 0 0 0,0 1 0 0 0,1 0 0 0 0,-1 0 1 0 0,0 0-1 0 0,0-1 0 0 0,1 1 0 0 0,-1 0 0 0 0,0 0 1 0 0,0 0-1 0 0,1 0 0 0 0,-1-1 0 0 0,0 1-115 0 0,1 0 5 0 0,-1 0-1 0 0,1 1 1 0 0,-1-1-1 0 0,1 0 1 0 0,-1 0-1 0 0,1 0 1 0 0,-1 1-1 0 0,1-1 1 0 0,-1 0-1 0 0,0 1 1 0 0,1-1 0 0 0,-1 0-1 0 0,1 1 1 0 0,-1-1-1 0 0,0 0 1 0 0,0 1-1 0 0,1-1 1 0 0,-1 1-1 0 0,0-1 1 0 0,1 0-1 0 0,-1 1 1 0 0,0-1-1 0 0,0 1 1 0 0,0-1-1 0 0,0 1 1 0 0,1-1-1 0 0,-1 1 1 0 0,0-1 0 0 0,0 1-1 0 0,0-1 1 0 0,0 1-1 0 0,0-1 1 0 0,0 1-1 0 0,0-1 1 0 0,0 1-1 0 0,-1-1 1 0 0,1 1-5 0 0,0 2 69 0 0,1 0-13 0 0,0-1 53 0 0,0 0 1 0 0,0 0-1 0 0,-1 0 1 0 0,1 0-1 0 0,0 0 0 0 0,-1 1 1 0 0,0-1-1 0 0,1 0 0 0 0,-1 0 1 0 0,0 1-1 0 0,0-1 0 0 0,-1 0-109 0 0,1 7 125 0 0,0-1 0 0 0,1 0 0 0 0,0 0 0 0 0,0 1 0 0 0,1 2-125 0 0,3 22-17 0 0,-5-30 17 0 0,1 0 0 0 0,0 1 0 0 0,0-1 0 0 0,0 1 0 0 0,0-1 0 0 0,0 0 0 0 0,1 0 0 0 0,-1 0 0 0 0,1 1 0 0 0,9 21 0 0 0,-10-22 0 0 0,0-1 0 0 0,0 0 0 0 0,0 0 0 0 0,1 0 0 0 0,-1 1 0 0 0,1-1 0 0 0,-1 0 0 0 0,1-1 0 0 0,0 1 0 0 0,0 0 0 0 0,0 0 0 0 0,0-1 0 0 0,0 1 0 0 0,0-1 0 0 0,0 0 0 0 0,0 1 0 0 0,1-1 0 0 0,-1 0 0 0 0,0 0 0 0 0,2 0 0 0 0,18 11 0 0 0,-20-11 17 0 0,-1 0-1 0 0,1 0 1 0 0,0-1 0 0 0,-1 1-1 0 0,1 0 1 0 0,0-1-1 0 0,0 1 1 0 0,0-1-1 0 0,-1 0 1 0 0,1 0-1 0 0,0 0 1 0 0,0 0-1 0 0,0 0 1 0 0,0 0-1 0 0,-1 0 1 0 0,1 0-1 0 0,0-1 1 0 0,0 1-1 0 0,0-1 1 0 0,-1 1-1 0 0,1-1 1 0 0,0 0-1 0 0,-1 0 1 0 0,1 1-1 0 0,0-1 1 0 0,-1 0 0 0 0,1-1-17 0 0,3-1 198 0 0,-1-1 0 0 0,1 1 0 0 0,-1-1 0 0 0,0 0 1 0 0,0-1-1 0 0,0 1 0 0 0,-1 0 0 0 0,3-4-198 0 0,6-15 4 0 0,-1 1 0 0 0,0-1 0 0 0,-2-1 0 0 0,0-3-4 0 0,10-25 0 0 0,-17 41 0 0 0,-1 9 0 0 0,-1 0 0 0 0,1 0 0 0 0,-1 0 0 0 0,1-1 0 0 0,0 1 0 0 0,-1 0 0 0 0,1 0 0 0 0,0 0 0 0 0,1 0 0 0 0,-2 2 0 0 0,0 0 0 0 0,0-1 0 0 0,0 1 0 0 0,0 0 0 0 0,0 0 0 0 0,0-1 0 0 0,1 1 0 0 0,-1 0 0 0 0,0 0 0 0 0,0 0 0 0 0,0-1 0 0 0,0 1 0 0 0,1 0 0 0 0,-1 0 0 0 0,0 0 0 0 0,0 0 0 0 0,1 0 0 0 0,-1-1 0 0 0,0 1 0 0 0,0 0 0 0 0,0 0 0 0 0,1 0 0 0 0,-1 0 0 0 0,0 0 0 0 0,0 0 0 0 0,1 0 0 0 0,-1 0 0 0 0,0 0 0 0 0,0 0 0 0 0,1 0 0 0 0,-1 0 0 0 0,0 0 0 0 0,0 0 0 0 0,1 0 0 0 0,-1 0 0 0 0,0 0 0 0 0,0 0 0 0 0,1 0 0 0 0,-1 1 0 0 0,0-1 0 0 0,0 0 0 0 0,0 0 0 0 0,1 0 0 0 0,-1 0 0 0 0,0 0 0 0 0,0 1 0 0 0,0-1 0 0 0,1 0 0 0 0,-1 0 0 0 0,0 0 0 0 0,0 0 0 0 0,0 1 0 0 0,0-1 0 0 0,8 12 0 0 0,-7-11 0 0 0,0 0 0 0 0,0 0 0 0 0,0 0 0 0 0,0 0 0 0 0,0 0 0 0 0,1 0 0 0 0,-1 0 0 0 0,0-1 0 0 0,1 1 0 0 0,-1 0 0 0 0,1-1 0 0 0,-1 1 0 0 0,15 9 0 0 0,-14-7 0 0 0,2 0 0 0 0,-1 0 0 0 0,0 0 0 0 0,1-1 0 0 0,-1 1 0 0 0,1-1 0 0 0,0 0 0 0 0,-1 0 0 0 0,1 0 0 0 0,0-1 0 0 0,0 1 0 0 0,0-1 0 0 0,1 0 0 0 0,-1 0 0 0 0,0 0 0 0 0,0-1 0 0 0,1 1 0 0 0,3-1 0 0 0,-3-1 0 0 0,1 1 0 0 0,-1-1 0 0 0,1 0 0 0 0,0 0 0 0 0,-1-1 0 0 0,0 0 0 0 0,1 0 0 0 0,-1 0 0 0 0,0 0 0 0 0,0-1 0 0 0,0 0 0 0 0,0 0 0 0 0,-1-1 0 0 0,2 0 0 0 0,1-2 0 0 0,0-1 0 0 0,0 1 0 0 0,-1-1 0 0 0,0 0 0 0 0,-1-1 0 0 0,1 1 0 0 0,-4 3 0 0 0,1-1 0 0 0,-1 1 0 0 0,0 0 0 0 0,0-1 0 0 0,0 0 0 0 0,0 1 0 0 0,-1-1 0 0 0,0 0 0 0 0,0 1 0 0 0,0-1 0 0 0,-1-5 0 0 0,0 9-18 0 0,1 0 0 0 0,-1 0 0 0 0,-1-1-1 0 0,1 1 1 0 0,0 0 0 0 0,0 0 0 0 0,0 0 0 0 0,-1 0-1 0 0,1 0 1 0 0,0 0 0 0 0,-1-1 0 0 0,1 1 0 0 0,-1 0-1 0 0,1 0 1 0 0,-1 0 0 0 0,0 0 0 0 0,1 1 0 0 0,-1-1-1 0 0,0 0 1 0 0,0 0 0 0 0,0 0 0 0 0,1 0-1 0 0,-1 1 1 0 0,0-1 0 0 0,0 0 0 0 0,0 1 0 0 0,0-1-1 0 0,0 1 1 0 0,0-1 0 0 0,0 1 0 0 0,-1 0 0 0 0,1-1-1 0 0,0 1 19 0 0,-1 0-60 0 0,1 0-1 0 0,-1 0 1 0 0,0 0-1 0 0,1 0 1 0 0,-1 0-1 0 0,0 0 1 0 0,1 1 0 0 0,-1-1-1 0 0,1 1 1 0 0,-1-1-1 0 0,1 1 1 0 0,-1-1-1 0 0,1 1 1 0 0,-1 0-1 0 0,1 0 1 0 0,0-1-1 0 0,-1 1 1 0 0,1 0-1 0 0,0 1 1 0 0,0-1-1 0 0,0 0 1 0 0,0 0-1 0 0,-1 2 61 0 0,-1 0 0 0 0,-4 7 0 0 0,0 0 0 0 0,0 1 0 0 0,-3 8 0 0 0,7-14 7 0 0,1 1-1 0 0,0-1 1 0 0,0 1-1 0 0,0 0 0 0 0,1 0 1 0 0,-1 0-1 0 0,1 0 1 0 0,1 0-1 0 0,-1 0 0 0 0,1 2-6 0 0,0 1 176 0 0,1 0-1 0 0,0 0 0 0 0,0 0 0 0 0,1 0 1 0 0,0 0-1 0 0,1 0 0 0 0,0-1 1 0 0,0 1-1 0 0,1-1 0 0 0,0 1 0 0 0,3 4-175 0 0,-6-10 0 0 0,1-1 0 0 0,-1 1 0 0 0,0-1 0 0 0,1 0 0 0 0,-1 1 0 0 0,1-1 0 0 0,0 0 0 0 0,0 0 0 0 0,0 0 0 0 0,0 0 0 0 0,0 0 0 0 0,0 0 0 0 0,1-1 0 0 0,-1 1 0 0 0,1-1 0 0 0,-1 1 0 0 0,1-1 0 0 0,-1 0 0 0 0,1 0 0 0 0,0 0 0 0 0,1-2 0 0 0,-1 1 0 0 0,0-1 0 0 0,0 0 0 0 0,0 0 0 0 0,0 0 0 0 0,0 0 0 0 0,0-1 0 0 0,0 1 0 0 0,-1-1 0 0 0,3-1 0 0 0,0 0 0 0 0,33-27-1384 0 0,-31 26 1180 0 0,-1 0 0 0 0,1-1 0 0 0,4-5 204 0 0,5-4 4 0 0,-7 7-339 0 0,0-2-1 0 0,0 1 0 0 0,2-5 336 0 0,17-16-1025 0 0,-15 16 1008 0 0,-10 10 17 0 0,-1 0 1 0 0,1 1-1 0 0,0-1 0 0 0,0 0 0 0 0,0 1 0 0 0,0 0 0 0 0,1-1 0 0 0,8-4 0 0 0,-9 5 0 0 0,1 0 0 0 0,-1 0 0 0 0,1 0 0 0 0,-1 0 0 0 0,1 1 0 0 0,0 0 0 0 0,3-1 0 0 0,0 0 0 0 0,1 4 0 0 0,-3 0 153 0 0,-1 1 0 0 0,0-1 0 0 0,0 1 0 0 0,0 0 0 0 0,0 0 0 0 0,-1 0 0 0 0,1 0 0 0 0,-1 1 0 0 0,0-1 0 0 0,0 1 0 0 0,0 0 0 0 0,-1 0 0 0 0,1 0 0 0 0,0 3-153 0 0,3 1-150 0 0,12 15 150 0 0,-8-6 0 0 0,-8-10 0 0 0,8 16 0 0 0,-5-16 72 0 0,-4-5 299 0 0,-1-2 117 0 0,0 0 21 0 0,0 0-66 0 0,3 1-288 0 0,1-6-130 0 0,1-6-40 0 0,4-35 1455 0 0,-7 30-861 0 0,-2 13-575 0 0,0 0 1 0 0,1 0-1 0 0,-1 0 0 0 0,1 0 0 0 0,-1 0 0 0 0,1 0 0 0 0,1-3-4 0 0,11-22 0 0 0,0 0 0 0 0,17-23 0 0 0,-28 49-41 0 0,-1-1 0 0 0,1 1 0 0 0,0 0 0 0 0,0 0 0 0 0,0 0 0 0 0,0 0 0 0 0,1 1 1 0 0,-1-1-1 0 0,1 0 0 0 0,-1 1 0 0 0,1 0 0 0 0,2-2 41 0 0,32-7-2171 0 0,-19 6 583 0 0,-16 3-3181 0 0,-2 1-1475 0 0</inkml:trace>
  <inkml:trace contextRef="#ctx0" brushRef="#br0" timeOffset="3980.497">3052 38 15664 0 0,'0'0'356'0'0,"0"0"49"0"0,0 0 21 0 0,-13 10 106 0 0,-38 40-532 0 0,46-44 0 0 0,0 0 0 0 0,1 0 0 0 0,-1 1 0 0 0,1 0 0 0 0,1 0 0 0 0,-1 0 0 0 0,1 0 0 0 0,-1 3 0 0 0,-2 1 107 0 0,6-10-59 0 0,-1-1-1 0 0,1 1 0 0 0,-1-1 1 0 0,1 1-1 0 0,0 0 0 0 0,-1-1 1 0 0,1 1-1 0 0,0 0 0 0 0,-1-1 1 0 0,1 1-1 0 0,0 0 0 0 0,0-1 1 0 0,-1 1-1 0 0,1 0 0 0 0,0 0 1 0 0,0-1-1 0 0,0 1 0 0 0,0 0 1 0 0,0 0-1 0 0,0 0 0 0 0,0-1 0 0 0,1 1 1 0 0,-1 0-1 0 0,0-1 0 0 0,0 1 1 0 0,1 0-1 0 0,-1 0 0 0 0,0-1-47 0 0,3 16 543 0 0,-3-15-537 0 0,1 1 1 0 0,-1 0-1 0 0,0 0 1 0 0,1 0 0 0 0,-1-1-1 0 0,1 1 1 0 0,-1 0-1 0 0,1 0 1 0 0,0-1-1 0 0,0 2-6 0 0,6 8 0 0 0,-6-8 0 0 0,1-1 0 0 0,-1 1 0 0 0,1 0 0 0 0,0-1 0 0 0,0 0 0 0 0,0 1 0 0 0,0-1 0 0 0,0 0 0 0 0,0 0 0 0 0,0 0 0 0 0,1 0 0 0 0,-1 0 0 0 0,4 1 0 0 0,-4-2 0 0 0,0 0 0 0 0,0 0 0 0 0,-1 0 0 0 0,1 1 0 0 0,0-1 0 0 0,0 1 0 0 0,-1-1 0 0 0,2 2 0 0 0,11 10 0 0 0,-12-13 0 0 0,2 3 0 0 0,2 10 0 0 0,-4-9-8 0 0,-1-2 78 0 0,0-1 0 0 0,-1 1 0 0 0,1-1 0 0 0,-1 1 0 0 0,1-1 0 0 0,-1 1 0 0 0,1 0 0 0 0,-1-1 0 0 0,0 1 0 0 0,0 0 0 0 0,0-1 0 0 0,0 1 0 0 0,0 0 0 0 0,0 0 1 0 0,0-1-1 0 0,0 1 0 0 0,-1 0 0 0 0,1-1 0 0 0,-1 1 0 0 0,1-1 0 0 0,-1 1 0 0 0,0-1 0 0 0,0 1 0 0 0,1-1 0 0 0,-1 1 0 0 0,0-1 0 0 0,-1 2-70 0 0,-5 4 53 0 0,0 0-1 0 0,0 0 1 0 0,-4 3-53 0 0,-1 0 7 0 0,8-7-7 0 0,0 0 0 0 0,-1 0 0 0 0,1 0 0 0 0,-1 0 0 0 0,0-1 0 0 0,-16 11 0 0 0,21-13 0 0 0,-4 3 0 0 0,0-1 0 0 0,-1 1 0 0 0,1-1 0 0 0,0 0 0 0 0,-1 0 0 0 0,1 0 0 0 0,-2-1 0 0 0,0 2 0 0 0,1-1 0 0 0,-9 3 0 0 0,12-5 0 0 0,5-1 0 0 0,5-2 0 0 0,-5 3 0 0 0,0-1 0 0 0,0 0 0 0 0,0 0 0 0 0,0 0 0 0 0,0 0 0 0 0,-1 0 0 0 0,1-1 0 0 0,0 1 0 0 0,-1-1 0 0 0,1 1 0 0 0,-1-1 0 0 0,0 0 0 0 0,0 0 0 0 0,2-2 0 0 0,15-11 0 0 0,-1 4 0 0 0,0 0 0 0 0,0-2 0 0 0,-2 0 0 0 0,1-1 0 0 0,-2-1 0 0 0,14-15 0 0 0,0-6-204 0 0,-18 23-392 0 0,0 0 0 0 0,0-1 0 0 0,7-15 596 0 0,-8 12 0 0 0,-10 16 0 0 0,0 1 0 0 0,0 0 0 0 0,0 0 0 0 0,0 0 0 0 0,0-1 0 0 0,0 1 0 0 0,0 0 0 0 0,0 0 0 0 0,0 0 0 0 0,0 0 0 0 0,0 0 0 0 0,-1-1 0 0 0,1 1 0 0 0,0 0 0 0 0,0 0 0 0 0,0 0 0 0 0,0 0 0 0 0,0 0 0 0 0,0-1 0 0 0,0 1 0 0 0,-1 0 0 0 0,1 0 0 0 0,0 0 0 0 0,0 0 0 0 0,0 0 0 0 0,0 0 0 0 0,-1 0 0 0 0,1 0 0 0 0,0 0 0 0 0,0 0 0 0 0,0 0 0 0 0,0 0 0 0 0,-1-1 0 0 0,1 1 0 0 0,0 0 0 0 0,0 0 0 0 0,0 0 0 0 0,0 1 0 0 0,-1-1 0 0 0,1 0 0 0 0,0 0 0 0 0,0 0 0 0 0,0 0 0 0 0,0 0 0 0 0,-1 0 0 0 0,1 0 0 0 0,0 0 0 0 0,0 0 0 0 0,0 0 0 0 0,0 0 0 0 0,-1 0 0 0 0,1 1 0 0 0,0-1 0 0 0,0 0 0 0 0,0 0 0 0 0,0 0 0 0 0,0 0 0 0 0,0 0 0 0 0,0 0 0 0 0,-1 1 0 0 0,1-1 0 0 0,0 0 0 0 0,-7 7 0 0 0,3-3-1 0 0,1 0-1 0 0,0 1 1 0 0,0 0 0 0 0,0-1-1 0 0,1 1 1 0 0,-1 1-1 0 0,1-1 1 0 0,-1 4 1 0 0,-6 14 413 0 0,7-17-148 0 0,0 1 0 0 0,0 0 0 0 0,1 0 0 0 0,0 0 0 0 0,0 0 0 0 0,0 7-265 0 0,1-11 0 0 0,0 0 0 0 0,0 0 0 0 0,0 0 0 0 0,0 0 0 0 0,1 0 0 0 0,-1 0 0 0 0,1 0 0 0 0,0 0 0 0 0,0-1 0 0 0,0 1 0 0 0,0 0 0 0 0,0 0 0 0 0,0-1 0 0 0,1 1 0 0 0,0-1 0 0 0,-1 1 0 0 0,1-1 0 0 0,0 1 0 0 0,0-1 0 0 0,1 1 0 0 0,5 4 0 0 0,-7-5 0 0 0,0-1 0 0 0,1 1 0 0 0,-1-1 0 0 0,0 0 0 0 0,1 0 0 0 0,-1 1 0 0 0,1-1 0 0 0,0 0 0 0 0,-1 0 0 0 0,1 0 0 0 0,0-1 0 0 0,-1 1 0 0 0,1 0 0 0 0,0-1 0 0 0,0 1 0 0 0,0-1 0 0 0,0 1 0 0 0,-1-1 0 0 0,1 0 0 0 0,0 0 0 0 0,0 0 0 0 0,0 0 0 0 0,0 0 0 0 0,0 0 0 0 0,26-5-452 0 0,7-2-5002 0 0,-4-1-1231 0 0</inkml:trace>
  <inkml:trace contextRef="#ctx0" brushRef="#br0" timeOffset="4800.383">3831 78 13824 0 0,'-7'-7'629'0'0,"5"5"-12"0"0,1 2-393 0 0,-1-2-125 0 0,2 1 277 0 0,0 1 113 0 0,0 0 20 0 0,0 0 3 0 0,0 0 0 0 0,0 0 0 0 0,0 0 0 0 0,0 0-69 0 0,0 2-294 0 0,1-1-148 0 0,-1 1 0 0 0,1 0 0 0 0,-1 0 0 0 0,1 0 0 0 0,-1 0 0 0 0,0 0 0 0 0,0 0 0 0 0,0 0 0 0 0,0 0 0 0 0,0 0 0 0 0,0 0 0 0 0,-1 0 0 0 0,1 0 0 0 0,-1 0 0 0 0,0 2-1 0 0,-1 4 1 0 0,2 8-1 0 0,0-14 0 0 0,0 0 0 0 0,1-1 0 0 0,-1 1 0 0 0,-1 0 0 0 0,1 0 0 0 0,0 0 0 0 0,0 0 0 0 0,-1-1 0 0 0,1 1 0 0 0,-1 0 0 0 0,1 0 0 0 0,-2 1 0 0 0,1 0 0 0 0,-1 1 0 0 0,1-1 0 0 0,0 0 0 0 0,0 1 0 0 0,0-1 0 0 0,1 1 0 0 0,-1-1 0 0 0,1 1 0 0 0,0 0 0 0 0,0 0 0 0 0,-1 3 0 0 0,0 0 0 0 0,-1-1 0 0 0,1 1 0 0 0,-1 0 0 0 0,-1-1 0 0 0,1 1 0 0 0,-1-1 0 0 0,-4 6 0 0 0,3-3 0 0 0,-1 0 0 0 0,1 1 0 0 0,0 1 0 0 0,-2 9 342 0 0,1 1-1 0 0,1-1 0 0 0,1 1 1 0 0,1-1-1 0 0,0 1 0 0 0,2 9-341 0 0,1-24 0 0 0,7-3 0 0 0,8 2 0 0 0,0-3 0 0 0,-4-2 0 0 0,-1-2 6 0 0,-9 3-29 0 0,3 0-24 0 0,-4 0-290 0 0,-1-1-138 0 0,0 0-33 0 0,0 0-140 0 0,0 0-572 0 0,-3-5-253 0 0,-12-19-51 0 0,1 3-10 0 0</inkml:trace>
  <inkml:trace contextRef="#ctx0" brushRef="#br0" timeOffset="5118.771">3500 28 17503 0 0,'-6'-12'1505'0'0,"3"10"-1251"0"0,2-3-109 0 0,9 2-129 0 0,57-1-16 0 0,52 2 0 0 0,-78 2 0 0 0,13 2 0 0 0,-20-1 0 0 0,15-2 0 0 0,-11 1-259 0 0,9-1-4468 0 0,-33 0-726 0 0</inkml:trace>
  <inkml:trace contextRef="#ctx0" brushRef="#br0" timeOffset="5475.824">4009 42 15664 0 0,'-2'14'1187'0'0,"-1"6"-804"0"0,0-6-358 0 0,1 0 0 0 0,1 0 0 0 0,0 1 0 0 0,1-1 0 0 0,1 1-1 0 0,0 0-24 0 0,0-8 0 0 0,-1 0 0 0 0,0-1 0 0 0,-1 1 0 0 0,1-1 0 0 0,-1 2 0 0 0,-1 10 0 0 0,0 1 185 0 0,-1 0 0 0 0,-1-1-1 0 0,0 1 1 0 0,-1-1-1 0 0,-5 8-184 0 0,8-20 277 0 0,1-1 0 0 0,-1 1 0 0 0,1 0 0 0 0,0 5-277 0 0,0-5 1 0 0,0 0 1 0 0,0 0-1 0 0,-1 0 0 0 0,0 0 1 0 0,0 0-1 0 0,0 0 0 0 0,-1 1-1 0 0,0 1 0 0 0,4-6 0 0 0,0-1 0 0 0,-1 0 0 0 0,1 0 0 0 0,0 0 0 0 0,-1 0 0 0 0,1-1 0 0 0,0 1 0 0 0,0 0 0 0 0,-1 0 0 0 0,1-1 0 0 0,0 1 0 0 0,0 0 0 0 0,0-1 0 0 0,0 1 0 0 0,0-1 0 0 0,0 1 0 0 0,0-1 0 0 0,0 1 0 0 0,0-1 0 0 0,0 0 0 0 0,0 1 0 0 0,0-1 0 0 0,0 0 0 0 0,0 0 0 0 0,0 0 0 0 0,1 0 0 0 0,4 1 0 0 0,0 0 167 0 0,1 1 0 0 0,0-1-1 0 0,0 0 1 0 0,0-1 0 0 0,0 0-1 0 0,0 0 1 0 0,0-1 0 0 0,0 1-1 0 0,0-2 1 0 0,4 0-167 0 0,22-3 381 0 0,-26 4-454 0 0,1 0 0 0 0,-1 0 0 0 0,1-1 0 0 0,-1-1 0 0 0,0 1 0 0 0,0-1 0 0 0,0 0 0 0 0,0-1 0 0 0,0 0 0 0 0,-1 0 0 0 0,1 0 0 0 0,4-5 73 0 0,-6 5-920 0 0,1 0 0 0 0,-1 0-1 0 0,-1-1 1 0 0,3-2 920 0 0,-3-1-6138 0 0</inkml:trace>
  <inkml:trace contextRef="#ctx0" brushRef="#br0" timeOffset="5781.761">3987 233 15664 0 0,'0'0'356'0'0,"0"0"49"0"0,0 0 21 0 0,0 0-42 0 0,1 1-250 0 0,13 1-130 0 0,-1 0 0 0 0,0-1 0 0 0,1 0 0 0 0,2-2-4 0 0,0 2-1 0 0,1-1 0 0 0,14 4 1 0 0,-23-3 0 0 0,0 0 0 0 0,0 0 0 0 0,1-1 0 0 0,5 0 0 0 0,4 0 0 0 0,-2-2-875 0 0,-8 0-3031 0 0,0 0-1504 0 0</inkml:trace>
  <inkml:trace contextRef="#ctx0" brushRef="#br0" timeOffset="6037.096">3975 80 15664 0 0,'0'0'356'0'0,"0"0"49"0"0,0 0 21 0 0,3-5 92 0 0,-3 4-517 0 0,1 0-1 0 0,-1 0 1 0 0,1 1 0 0 0,0-1-1 0 0,-1 0 1 0 0,1 0 0 0 0,0 1-1 0 0,-1-1 1 0 0,1 0 0 0 0,0 1-1 0 0,0-1 1 0 0,0 1 0 0 0,-1-1 0 0 0,1 1-1 0 0,0-1 1 0 0,0 1 0 0 0,0 0-1 0 0,0-1 1 0 0,0 1 0 0 0,1 0-1 0 0,3-2 0 0 0,0-1 144 0 0,0 0-1 0 0,1 0 0 0 0,-1 0 0 0 0,1 1 0 0 0,0 0 1 0 0,0 0-1 0 0,0 0 0 0 0,0 1 0 0 0,0 0 0 0 0,3 0-143 0 0,43-3 693 0 0,-36 2-1425 0 0,-1 1 0 0 0,0 0-1 0 0,14 2 733 0 0,-14 1-4298 0 0,1-1-1315 0 0</inkml:trace>
  <inkml:trace contextRef="#ctx0" brushRef="#br0" timeOffset="6448.934">4384 460 15664 0 0,'0'0'356'0'0,"0"0"49"0"0,0 0 21 0 0,0 0-42 0 0,-5-6-236 0 0,4 5-148 0 0,1-1 0 0 0,0 0 0 0 0,0 1 0 0 0,0-1 0 0 0,0 1 0 0 0,0-1 0 0 0,0 1 0 0 0,0-1 0 0 0,1 0 0 0 0,-1 1 0 0 0,0-1 0 0 0,1 1 0 0 0,-1-1 0 0 0,4-14 0 0 0,-8-24 0 0 0,2 32 0 0 0,1 0 0 0 0,1-1 0 0 0,-1 1 0 0 0,1-1 0 0 0,1 1 0 0 0,0-2 0 0 0,-1-50 0 0 0,3 20 0 0 0,-3 29 0 0 0,1 1 0 0 0,0 0 0 0 0,1 0 0 0 0,2-6 0 0 0,-2-4 0 0 0,-2 18 0 0 0,0 0 0 0 0,0-1 0 0 0,0 1 0 0 0,1-1 0 0 0,-1 1 0 0 0,1-1 0 0 0,-1 1 0 0 0,1 0 0 0 0,0 0 0 0 0,0-1 0 0 0,0 1 0 0 0,0 0 0 0 0,0 0 0 0 0,1 0 0 0 0,-1 0 0 0 0,0 0 0 0 0,1 0 0 0 0,0 0 0 0 0,0 0 0 0 0,-1 1 48 0 0,-1 1 0 0 0,1-1-1 0 0,-1 1 1 0 0,1-1 0 0 0,-1 1-1 0 0,1-1 1 0 0,-1 1-1 0 0,1 0 1 0 0,0-1 0 0 0,-1 1-1 0 0,1 0 1 0 0,-1 0-1 0 0,1-1 1 0 0,0 1 0 0 0,-1 0-1 0 0,1 0 1 0 0,0 0 0 0 0,0 0-1 0 0,-1 0 1 0 0,1 0-1 0 0,0 0 1 0 0,-1 0 0 0 0,1 0-1 0 0,0 0 1 0 0,-1 0-1 0 0,1 0 1 0 0,0 0 0 0 0,-1 1-1 0 0,1-1 1 0 0,0 0 0 0 0,-1 1-1 0 0,1-1 1 0 0,-1 0-1 0 0,1 1 1 0 0,0-1 0 0 0,-1 0-1 0 0,1 1 1 0 0,-1-1-1 0 0,1 1 1 0 0,-1-1 0 0 0,0 1-1 0 0,1 0 1 0 0,-1-1 0 0 0,1 1-1 0 0,-1-1 1 0 0,0 2-48 0 0,3 1-22 0 0,-1 1 1 0 0,1 0-1 0 0,-1 0 1 0 0,-1 0-1 0 0,1 0 1 0 0,-1 0-1 0 0,1 3 22 0 0,2 14 0 0 0,-1 0 0 0 0,0 9 0 0 0,-1-10 0 0 0,0 0 0 0 0,1 0 0 0 0,2 0 0 0 0,-2-9 0 0 0,1-5 0 0 0,5-5 0 0 0,-7-1 66 0 0,0-1 0 0 0,0 1 0 0 0,0-1-1 0 0,0 0 1 0 0,0 0 0 0 0,0 0 0 0 0,0 0-1 0 0,-1 0 1 0 0,1-1 0 0 0,0 1 0 0 0,-1-1-1 0 0,1 1 1 0 0,0-1 0 0 0,0 0-66 0 0,17-27 1105 0 0,-7 11-1083 0 0,3-7-575 0 0,0-1 0 0 0,-1 0 0 0 0,0-4 553 0 0,-2 2-166 0 0,3 0-1 0 0,12-18 167 0 0,-24 42 4 0 0,6-15 56 0 0,-8 18 278 0 0,-1 1 136 0 0,0 0 34 0 0,1 1-65 0 0,1 2-430 0 0,-1 0 0 0 0,0 0-1 0 0,1 0 1 0 0,-1 0 0 0 0,0 0 0 0 0,-1 0-1 0 0,1 0 1 0 0,0 0 0 0 0,-1 0 0 0 0,0 1 0 0 0,0-1-1 0 0,0 0 1 0 0,0 0 0 0 0,0 2-13 0 0,-2 12-12 0 0,-1 0 0 0 0,-3 7 12 0 0,-1 10 10 0 0,-1 12-345 0 0,-12 31 335 0 0,2-5-4390 0 0,15-59 2866 0 0,3 1-10 0 0</inkml:trace>
  <inkml:trace contextRef="#ctx0" brushRef="#br0" timeOffset="6836.716">4580 569 13824 0 0,'0'0'314'0'0,"0"0"46"0"0,-16 6 478 0 0,14-6-719 0 0,0 0 1 0 0,0 1 0 0 0,0-1 0 0 0,0 1 0 0 0,-1 0 0 0 0,1-1 0 0 0,0 1 0 0 0,1 0 0 0 0,-1 0-1 0 0,0 0 1 0 0,0 1 0 0 0,0-1 0 0 0,1 0 0 0 0,-1 1 0 0 0,0-1 0 0 0,1 1 0 0 0,-1 1-120 0 0,-10 7 1 0 0,8-6 211 0 0,1 0 0 0 0,0 0-1 0 0,0 0 1 0 0,0 0-1 0 0,1 0 1 0 0,-1 0 0 0 0,1 1-1 0 0,0-1 1 0 0,-1 2-212 0 0,-4 10 143 0 0,2-5-144 0 0,0 0-1 0 0,1 0 1 0 0,1 1 1 0 0,-4 7 447 0 0,8-18-362 0 0,-1 1-1 0 0,0-1 1 0 0,0 1-1 0 0,1-1 1 0 0,-1 1-1 0 0,0-1 0 0 0,1 1 1 0 0,0-1-1 0 0,-1 1 1 0 0,1-1-1 0 0,0 0 1 0 0,0 1-1 0 0,0-1 1 0 0,0 0-1 0 0,0 0 1 0 0,0 0-1 0 0,0 1 1 0 0,0-1-1 0 0,1 0-84 0 0,-1 0 0 0 0,0-1 0 0 0,1 1 0 0 0,-1 0 0 0 0,1 0 0 0 0,-1-1 0 0 0,1 1 0 0 0,-1-1 0 0 0,1 0 0 0 0,-1 1 0 0 0,1-1 0 0 0,-1 0 0 0 0,1 0 0 0 0,-1 0 0 0 0,1 0 0 0 0,0 0 0 0 0,-1 0 0 0 0,1 0 0 0 0,-1-1 0 0 0,1 1 0 0 0,0-1 0 0 0,2 0 0 0 0,-1-1 0 0 0,1 0 0 0 0,-1 0 0 0 0,1 0 0 0 0,-1 0 0 0 0,1-2 0 0 0,4-1 0 0 0,-5 3 0 0 0,0-1 0 0 0,0 1 0 0 0,0-1 0 0 0,0 0 0 0 0,-1 0 0 0 0,1 0 0 0 0,-1 0 0 0 0,0-1 0 0 0,0 1 0 0 0,0-1 0 0 0,0 1 0 0 0,0-1 0 0 0,-1 1 0 0 0,1-4 0 0 0,1-2 0 0 0,-1 1 0 0 0,-1-1 0 0 0,0 0 0 0 0,0 0 0 0 0,0 1 0 0 0,-1-1 0 0 0,0 6 0 0 0,0 1 0 0 0,-1 0 0 0 0,1 0 0 0 0,0-1 0 0 0,-1 1 0 0 0,0 0 0 0 0,1 0 0 0 0,-1 0 0 0 0,0 0 0 0 0,-1-1 0 0 0,2 2 0 0 0,-1 0 0 0 0,1 0 0 0 0,-1 0 0 0 0,0 0 0 0 0,1 1 0 0 0,-1-1 0 0 0,0 0 0 0 0,1 0 0 0 0,-1 1 0 0 0,0-1 0 0 0,0 0 0 0 0,0 1 0 0 0,0-1 0 0 0,0 1 0 0 0,0-1 0 0 0,0 1 0 0 0,0 0 0 0 0,0-1 0 0 0,0 1 0 0 0,0 0 0 0 0,0 0 0 0 0,0-1 0 0 0,-1 1 0 0 0,-2 0-46 0 0,3 0-31 0 0,0-1 0 0 0,0 1 0 0 0,1 0-1 0 0,-1 0 1 0 0,0 0 0 0 0,0 0 0 0 0,0 0-1 0 0,0 0 1 0 0,1 1 0 0 0,-1-1 0 0 0,0 0-1 0 0,0 0 1 0 0,0 1 0 0 0,1-1 0 0 0,-1 0-1 0 0,0 1 1 0 0,1-1 0 0 0,-1 0 0 0 0,0 1-1 0 0,0-1 1 0 0,1 1 0 0 0,-1 0-1 0 0,1-1 1 0 0,-1 1 0 0 0,1-1 0 0 0,-1 1-1 0 0,1 0 78 0 0,-1-1-725 0 0,1 0-246 0 0,1 2-42 0 0,1 4-9 0 0</inkml:trace>
  <inkml:trace contextRef="#ctx0" brushRef="#br0" timeOffset="7144.873">4802 616 13824 0 0,'0'0'314'0'0,"-13"4"872"0"0,-3 20-160 0 0,0 1-1 0 0,1 2-1025 0 0,7-16 212 0 0,7-10-82 0 0,-1 1 0 0 0,1-1 0 0 0,0 1 0 0 0,-1 0 0 0 0,1 0 0 0 0,0 0 0 0 0,0 0 0 0 0,0 0 0 0 0,1 0 0 0 0,-1 0 0 0 0,0 0 0 0 0,1 0 0 0 0,0 0 0 0 0,-1 1-130 0 0,1-3 17 0 0,0 0-1 0 0,0 1 0 0 0,0-1 0 0 0,0 0 0 0 0,0 1 0 0 0,1-1 0 0 0,-1 0 1 0 0,0 1-1 0 0,0-1 0 0 0,0 0 0 0 0,0 1 0 0 0,0-1 0 0 0,1 0 1 0 0,-1 1-1 0 0,0-1 0 0 0,0 0 0 0 0,1 0 0 0 0,-1 1 0 0 0,0-1 0 0 0,0 0 1 0 0,1 0-1 0 0,-1 0 0 0 0,0 1 0 0 0,1-1 0 0 0,-1 0 0 0 0,0 0 0 0 0,0 0 1 0 0,1 0-1 0 0,-1 0 0 0 0,0 0 0 0 0,1 0 0 0 0,-1 0 0 0 0,0 0 1 0 0,1 1-1 0 0,-1-1 0 0 0,1-1 0 0 0,-1 1 0 0 0,0 0 0 0 0,1 0 0 0 0,-1 0 1 0 0,0 0-17 0 0,12-2 793 0 0,-9 0-757 0 0,0 0-1 0 0,-1 1 1 0 0,1-1-1 0 0,-1 0 1 0 0,1 0-1 0 0,-1 0 0 0 0,0-1 1 0 0,0 1-1 0 0,0 0 1 0 0,0-1-1 0 0,0 1 1 0 0,0-1-1 0 0,-1 0 0 0 0,1 0 1 0 0,-1 0-1 0 0,1-1-35 0 0,6-11 41 0 0,-6 9-41 0 0,0 0 0 0 0,0 1 0 0 0,0-1 0 0 0,-1 0 0 0 0,0 0 0 0 0,0 0 0 0 0,-1 0 0 0 0,0 1 0 0 0,0-1 0 0 0,0 0 0 0 0,0 0 0 0 0,-1 0 0 0 0,0-1 0 0 0,0 5-18 0 0,0 1-1 0 0,1-1 1 0 0,-1 1-1 0 0,0-1 1 0 0,0 1-1 0 0,0 0 1 0 0,0-1 0 0 0,0 1-1 0 0,0 0 1 0 0,-1 0-1 0 0,1 0 1 0 0,0 0-1 0 0,-1 0 1 0 0,1 0-1 0 0,0 0 1 0 0,-1 0-1 0 0,1 0 1 0 0,-1 0 18 0 0,0 1-604 0 0,0-1 1 0 0,1 0-1 0 0,-1 1 0 0 0,0-1 1 0 0,1 1-1 0 0,-1-1 1 0 0,0 1-1 0 0,0 0 1 0 0,1 0-1 0 0,-1 0 1 0 0,-1 0 603 0 0,-6 2-6244 0 0</inkml:trace>
  <inkml:trace contextRef="#ctx0" brushRef="#br0" timeOffset="255952.552">87 257 5064 0 0,'-2'-1'208'0'0,"1"1"1"0"0,0-1-1 0 0,-1 1 0 0 0,1-1 1 0 0,0 0-1 0 0,0 0 0 0 0,-1 0 1 0 0,1 0-1 0 0,0 0 0 0 0,0 0 1 0 0,0 0-1 0 0,-1-1-208 0 0,-5-8 947 0 0,6 7-1052 0 0,1 3 145 0 0,0 0 1 0 0,0 0-1 0 0,0-1 0 0 0,-1 1 0 0 0,1 0 0 0 0,0 0 0 0 0,0-1 0 0 0,0 1 0 0 0,0 0 0 0 0,0-1 0 0 0,0 1 0 0 0,0 0 0 0 0,0 0 0 0 0,0-1 0 0 0,0 1 0 0 0,0 0 0 0 0,0 0 0 0 0,0-1 0 0 0,1 1 0 0 0,-1 0 0 0 0,0 0 0 0 0,0-1 0 0 0,0 1 1 0 0,0 0-1 0 0,0 0 0 0 0,0-1 0 0 0,1 1 0 0 0,-1 0-40 0 0,0-1 75 0 0,1 1 1 0 0,-1-1-1 0 0,0 0 1 0 0,1 1-1 0 0,-1-1 1 0 0,0 0 0 0 0,0 1-1 0 0,1-1 1 0 0,-1 0-1 0 0,0 0 1 0 0,0 1-1 0 0,0-1 1 0 0,0 0-1 0 0,0 1 1 0 0,0-1 0 0 0,0 0-1 0 0,0 0 1 0 0,0 1-1 0 0,0-1 1 0 0,-1 0-1 0 0,1 1 1 0 0,0-1-1 0 0,0 0 1 0 0,-1 1-76 0 0,-1-4 32 0 0,1 4 71 0 0,1 0 3 0 0,0 0-8 0 0,0 0-32 0 0,0 0-91 0 0,0 0 77 0 0,0 0 48 0 0,0 0 11 0 0,-16-2 1 0 0,13 2-112 0 0,-8-3 12 0 0,8 4 82 0 0,0-1 0 0 0,0 1 1 0 0,0 0-1 0 0,0 0 0 0 0,0 0 1 0 0,0 0-1 0 0,0 0-94 0 0,-3 1 320 0 0,13-6-208 0 0,2-4-71 0 0,1 0 6 0 0,27-8 236 0 0,-29 11-154 0 0,1 1 0 0 0,1 0-1 0 0,-1 0 1 0 0,0 1 0 0 0,1 0 0 0 0,4 0-129 0 0,46-11 356 0 0,-17 3-296 0 0,51-6 4 0 0,58-24-54 0 0,-140 38 44 0 0,1 1 10 0 0,-10 2-65 0 0,9 0 18 0 0,25-3-32 0 0,-35 3 83 0 0,-2 0 48 0 0,20-6 308 0 0,-11 6-337 0 0,-7 0 1 0 0,-2 0 0 0 0,0 0-32 0 0,1 1-135 0 0,16 1-1874 0 0,-17-2 1417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06:08.0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404 194 8288 0 0,'0'0'190'0'0,"11"-3"445"0"0,-9 1-556 0 0,-1 1 0 0 0,1-1 0 0 0,-1 0-1 0 0,0 0 1 0 0,1 0 0 0 0,-1 1 0 0 0,0-2 0 0 0,0 1 0 0 0,0 0-1 0 0,0 0 1 0 0,-1 0 0 0 0,1 0 0 0 0,-1 0 0 0 0,1-1 0 0 0,-1 1-1 0 0,0 0 1 0 0,1 0 0 0 0,-1-1 0 0 0,0 1 0 0 0,-1-1-79 0 0,2-8 446 0 0,-1 9-310 0 0,1-1 1 0 0,-1 1-1 0 0,0 0 1 0 0,1 0-1 0 0,-1 0 1 0 0,0 0-1 0 0,-1 0 1 0 0,1 0-1 0 0,0-1 1 0 0,-1 1-1 0 0,1 0 1 0 0,-1 0 0 0 0,1 0-1 0 0,-1 0 1 0 0,0 0-1 0 0,0 0 1 0 0,0 0-1 0 0,0 1 1 0 0,0-1-1 0 0,-1 0 1 0 0,1 0-1 0 0,0 1 1 0 0,-1-1-1 0 0,1 1 1 0 0,-1-1-1 0 0,0 1 1 0 0,1 0-1 0 0,-1 0 1 0 0,0 0 0 0 0,0-1-137 0 0,-9-5 789 0 0,10 5-649 0 0,-1 1 0 0 0,1 0-1 0 0,-1-1 1 0 0,0 1 0 0 0,1 0 0 0 0,-1 0 0 0 0,0 0 0 0 0,0 1-1 0 0,-1-2-139 0 0,-26-6 1170 0 0,18 4-990 0 0,0 0 0 0 0,-1 1 0 0 0,-3 0-180 0 0,-13 0-1062 0 0,-2-2 1038 0 0,0 2 0 0 0,-3 1 24 0 0,23 2 193 0 0,0 1 0 0 0,0 0 0 0 0,0 0 0 0 0,0 1 0 0 0,0 0 0 0 0,0 0 0 0 0,0 1 0 0 0,-1 2-193 0 0,0-1 0 0 0,9-4 0 0 0,0 1 0 0 0,0-1 0 0 0,-1 1 0 0 0,1 0 0 0 0,0 0 0 0 0,0 0 0 0 0,0 0 0 0 0,0 1 0 0 0,0-1 0 0 0,1 0 0 0 0,-1 1 0 0 0,0-1 0 0 0,1 1 0 0 0,-1 0 0 0 0,1 0 0 0 0,-1-1 0 0 0,1 1 0 0 0,0 0 0 0 0,-1 1 0 0 0,-3 8 0 0 0,0 1 0 0 0,1 0 0 0 0,0 0 0 0 0,-1 10 0 0 0,4-16 0 0 0,0 1 0 0 0,0-1 0 0 0,0 1 0 0 0,1 0 0 0 0,0-1 0 0 0,1 1 0 0 0,0 0 0 0 0,0-1 0 0 0,1 6 0 0 0,1 8 0 0 0,-3-18 0 0 0,1 0 0 0 0,-1 1 0 0 0,0-1 0 0 0,1 0 0 0 0,-1 0 0 0 0,1 0 0 0 0,0 1 0 0 0,-1-1 0 0 0,1 0 0 0 0,0 0 0 0 0,1 1 0 0 0,6 7 0 0 0,4 6 0 0 0,-8-10 0 0 0,0 1 0 0 0,1 0 0 0 0,0-1 0 0 0,-1 0 0 0 0,2 0 0 0 0,-1-1 0 0 0,7 6 0 0 0,45 32 0 0 0,-55-42 0 0 0,19 13 0 0 0,0-2 0 0 0,20 9 0 0 0,-15-9 0 0 0,-9-3 0 0 0,-1 0 0 0 0,0 0 0 0 0,-1 2 0 0 0,0 0 0 0 0,-1 1 0 0 0,2 2 0 0 0,-13-11 0 0 0,-1 0 0 0 0,0 0 0 0 0,0 0 0 0 0,0 0 0 0 0,0 0 0 0 0,-1 1 0 0 0,1-1 0 0 0,-1 0 0 0 0,0 1 0 0 0,0-1 0 0 0,0 1 0 0 0,0-1 0 0 0,-1 1 0 0 0,0-1 0 0 0,1 1 0 0 0,-1 0 0 0 0,0-1 0 0 0,-1 1 0 0 0,1-1 0 0 0,-1 1 0 0 0,1 0 0 0 0,-1-1 0 0 0,0 1 0 0 0,-1-1 0 0 0,1 0 0 0 0,0 1 0 0 0,-1-1 0 0 0,0 0 0 0 0,0 0 0 0 0,0 0 0 0 0,0 0 0 0 0,-2 2 0 0 0,-8 5 150 0 0,0-1 0 0 0,-1 0 0 0 0,0-1 0 0 0,0 0 0 0 0,-1-1 0 0 0,0 0-150 0 0,3-3-30 0 0,0 1 1 0 0,0-2-1 0 0,0 1 0 0 0,-1-2 1 0 0,1 1-1 0 0,-1-1 1 0 0,1-1-1 0 0,-5 0 30 0 0,-34-4 173 0 0,45 3-24 0 0,0-1 1 0 0,1 0 0 0 0,-1 0-1 0 0,0-1 1 0 0,0 1-1 0 0,0-1 1 0 0,1 0-1 0 0,-4-3-149 0 0,-8-2 20 0 0,14 6-28 0 0,0 1 1 0 0,0-1-1 0 0,0 0 1 0 0,0 0-1 0 0,0 0 1 0 0,0-1-1 0 0,0 1 1 0 0,0 0-1 0 0,-1-2 8 0 0,3 3-1 0 0,-7-7-390 0 0,2 1 0 0 0,-1-1-1 0 0,1 0 1 0 0,-3-4 391 0 0,6 7-164 0 0,1 1 0 0 0,-1-1 0 0 0,1 0 1 0 0,0 0-1 0 0,0 0 0 0 0,0 0 0 0 0,0 0 1 0 0,1 0-1 0 0,-1 0 0 0 0,1 0 0 0 0,0-1 164 0 0,0 2-246 0 0,0-1-1 0 0,0 0 0 0 0,1 1 0 0 0,-1-1 0 0 0,1 0 0 0 0,0 1 1 0 0,0-1-1 0 0,0 1 0 0 0,1-1 0 0 0,-1 1 0 0 0,1 0 0 0 0,-1-1 0 0 0,1 1 1 0 0,1-1 246 0 0,10-9-1024 0 0</inkml:trace>
  <inkml:trace contextRef="#ctx0" brushRef="#br0" timeOffset="518.41">532 482 10136 0 0,'0'0'230'0'0,"12"14"1565"0"0,-10-12-1525 0 0,1 0 0 0 0,-1 0 0 0 0,0 0-1 0 0,1-1 1 0 0,0 1 0 0 0,-1-1 0 0 0,1 1 0 0 0,0-1 0 0 0,0 0 0 0 0,0 0 0 0 0,-1 0 0 0 0,4 0-270 0 0,0 0 131 0 0,-1 0 1 0 0,1 0 0 0 0,0-1-1 0 0,-1 0 1 0 0,1 0 0 0 0,-1-1 0 0 0,1 0-1 0 0,-1 1 1 0 0,1-2 0 0 0,-1 1 0 0 0,1-1-1 0 0,-1 0 1 0 0,0 0 0 0 0,0 0-1 0 0,3-2-131 0 0,-5 2 0 0 0,0 0 0 0 0,0-1 0 0 0,0 1 0 0 0,0-1 0 0 0,-1 0 0 0 0,2-1 0 0 0,13-12 0 0 0,-16 15 0 0 0,0 0 0 0 0,-1 1 0 0 0,1-1 0 0 0,0 0 0 0 0,0 0 0 0 0,0 0 0 0 0,-1 1 0 0 0,1-1 0 0 0,0 0 0 0 0,-1 0 0 0 0,1 0 0 0 0,-1 0 0 0 0,1 0 0 0 0,-1-1 0 0 0,0 1 0 0 0,1 0 0 0 0,-1 0 0 0 0,0 0 0 0 0,0 0 0 0 0,0 0 0 0 0,1 0 0 0 0,-1-1 0 0 0,0 1 0 0 0,0 0 0 0 0,0-1 0 0 0,0 1 0 0 0,0-1 0 0 0,0 1 0 0 0,1-1 0 0 0,-1 1 0 0 0,0 0 0 0 0,1-1 0 0 0,0 1 0 0 0,-1-1 0 0 0,1 0 0 0 0,1 0 0 0 0,-2 2 0 0 0,1 0 0 0 0,-1-1 0 0 0,0 1 0 0 0,1 0 0 0 0,-1-1 0 0 0,0 1 0 0 0,1-1 0 0 0,-1 1 0 0 0,0 0 0 0 0,1-1 0 0 0,-1 1 0 0 0,0-1 0 0 0,0 1 0 0 0,0-1 0 0 0,0 1 0 0 0,1-1 0 0 0,-1 1 0 0 0,0-1 0 0 0,0 1 0 0 0,0-1 0 0 0,0 1 0 0 0,0-1 0 0 0,0 0 0 0 0,0 1 0 0 0,0-1 0 0 0,0 1 0 0 0,0-1 0 0 0,-1 1 0 0 0,1-1 0 0 0,0 1 0 0 0,0-1 0 0 0,0 1 0 0 0,-1-1 0 0 0,1 1 0 0 0,0 0 0 0 0,-1-1 0 0 0,1 1 0 0 0,0-1 0 0 0,-1 1 0 0 0,1 0 0 0 0,0-1 0 0 0,-1 1 0 0 0,1 0 0 0 0,-1-1 0 0 0,1 1 0 0 0,-1 0 0 0 0,1-1 0 0 0,-12-10 0 0 0,11 9 0 0 0,0 1 0 0 0,-1-1 0 0 0,1 1 0 0 0,0 0 0 0 0,0 0 0 0 0,-1 0 0 0 0,1 0 0 0 0,-1 0 0 0 0,1 0 0 0 0,-1 0 0 0 0,0 0 0 0 0,1 0 0 0 0,-1 1 0 0 0,0-1 0 0 0,-7-2 0 0 0,7 2 0 0 0,-1 0 0 0 0,1 0 0 0 0,-1 0 0 0 0,0 1 0 0 0,1-1 0 0 0,-1 0 0 0 0,0 1 0 0 0,1 0 0 0 0,-1 0 0 0 0,0 0 0 0 0,0 0 0 0 0,1 0 0 0 0,-1 0 0 0 0,0 1 0 0 0,1-1 0 0 0,-1 1 0 0 0,0 0 0 0 0,-18 4 931 0 0,20-4-422 0 0,-9 12 99 0 0,9-8-608 0 0,-1 0 0 0 0,0 0 0 0 0,1 0 0 0 0,0 1 0 0 0,0 0 0 0 0,1 0 0 0 0,-1 0 0 0 0,1 0 0 0 0,0 1 0 0 0,1-1 0 0 0,0 0 0 0 0,-1 0 0 0 0,2 0 0 0 0,-1 0 0 0 0,1 0 0 0 0,0 0 0 0 0,0 0 0 0 0,3 4 0 0 0,9 22 675 0 0,-6-11 90 0 0,0-2-386 0 0,-7-15-474 0 0,0 0 0 0 0,0-1 0 0 0,1 1 1 0 0,-1-1-1 0 0,1 1 0 0 0,0-1 0 0 0,0 0 0 0 0,0 0 0 0 0,0 0 0 0 0,1 0 1 0 0,-1 0-1 0 0,1 0 0 0 0,0-1 0 0 0,2 3 95 0 0,7 3 625 0 0,17 8 291 0 0,-28-15-919 0 0,1 0-1 0 0,-1-1 1 0 0,1 1 0 0 0,-1 0-1 0 0,0 0 1 0 0,1 0-1 0 0,-1 0 1 0 0,0 0-1 0 0,0 0 1 0 0,0 1 0 0 0,1-1-1 0 0,-1 0 1 0 0,-1 1-1 0 0,2 0 4 0 0,-2-2-77 0 0,1 0-1 0 0,0 0 0 0 0,-1 1 0 0 0,1-1 0 0 0,0 0 1 0 0,-1 0-1 0 0,1 1 0 0 0,0-1 0 0 0,-1 0 0 0 0,1 0 1 0 0,0 0-1 0 0,-1 0 0 0 0,1 0 0 0 0,0 0 0 0 0,0 0 1 0 0,-1-1-1 0 0,1 1 0 0 0,0 0 0 0 0,-1 0 0 0 0,1 0 1 0 0,0-1 77 0 0,15-5-525 0 0,-14 4 240 0 0,0 0 1 0 0,0 0-1 0 0,0 0 0 0 0,0 0 1 0 0,0 0-1 0 0,0 0 0 0 0,-1-1 1 0 0,1 1-1 0 0,-1-1 1 0 0,0 1-1 0 0,0-1 0 0 0,0 1 1 0 0,0-1-1 0 0,0 0 0 0 0,0 1 1 0 0,-1-1-1 0 0,1-2 285 0 0,-1 3-133 0 0,6-17-5248 0 0</inkml:trace>
  <inkml:trace contextRef="#ctx0" brushRef="#br0" timeOffset="805.819">912 14 13184 0 0,'-6'-11'1408'0'0,"5"9"-1298"0"0,1 1 337 0 0,0 1 141 0 0,0 0 20 0 0,0 0-52 0 0,10 15 141 0 0,-4 17 638 0 0,2 27-1335 0 0,-3-25 418 0 0,-4-24-299 0 0,-1 0-1 0 0,0 0 0 0 0,0-1 0 0 0,-1 2-118 0 0,0-4-32 0 0,0 1 0 0 0,1-1 0 0 0,0 0 0 0 0,1 1 1 0 0,-1-1-1 0 0,2 1 0 0 0,0 2 32 0 0,20 92 905 0 0,-16-74-721 0 0,-2-13-93 0 0,-1 0-1 0 0,5 8-90 0 0,-6-16 9 0 0,-1 0 0 0 0,0 0 0 0 0,0 0 0 0 0,0 0 0 0 0,-1 0 0 0 0,0 0 0 0 0,0 0-9 0 0,1 26 1 0 0,2 14-1 0 0,-3-44-118 0 0,1 1 0 0 0,-1 0-1 0 0,0 0 1 0 0,0 0-1 0 0,0 0 1 0 0,0 0 118 0 0,-2 8-4688 0 0,5-14 2172 0 0,11-10-2513 0 0</inkml:trace>
  <inkml:trace contextRef="#ctx0" brushRef="#br0" timeOffset="1235.218">1074 441 12384 0 0,'1'-2'123'0'0,"1"1"1"0"0,0-1-1 0 0,0 1 1 0 0,-1 0 0 0 0,1 0-1 0 0,0 0 1 0 0,0 0-1 0 0,0 0 1 0 0,0 0 0 0 0,1 0-1 0 0,-1 1 1 0 0,0-1-1 0 0,0 1 1 0 0,0-1 0 0 0,1 1-1 0 0,-1 0 1 0 0,0 0-1 0 0,0 0 1 0 0,1 0 0 0 0,0 1-124 0 0,52-4 576 0 0,-51 4-564 0 0,-1-1 0 0 0,1 0 0 0 0,-1-1 0 0 0,1 1 0 0 0,-1 0 0 0 0,0-1 0 0 0,1 0 0 0 0,-1 0-12 0 0,7-1 96 0 0,71-13 967 0 0,-71 12-1011 0 0,0 1 0 0 0,-1-2 0 0 0,1 0-1 0 0,-1 0 1 0 0,6-3-52 0 0,-15 6 2 0 0,1 1 0 0 0,-1 0 1 0 0,1 0-1 0 0,-1-1 0 0 0,1 1 0 0 0,-1 0 0 0 0,0-1 0 0 0,1 1 1 0 0,-1 0-1 0 0,0-1 0 0 0,1 1 0 0 0,-1-1 0 0 0,0 1 0 0 0,1-1 0 0 0,-1 1 1 0 0,0-1-1 0 0,0 1 0 0 0,0-1 0 0 0,1 1 0 0 0,-1-1 0 0 0,0 1-2 0 0,4-7 8 0 0,1 1-3 0 0,-7 3-16 0 0,2 3 13 0 0,-1 0 0 0 0,1 0 0 0 0,0 0 0 0 0,0 0 0 0 0,-1-1 0 0 0,1 1 0 0 0,0 0 0 0 0,0 0 0 0 0,0 0 0 0 0,-1-1 0 0 0,1 1 0 0 0,0 0 0 0 0,0 0 0 0 0,0-1 0 0 0,0 1 0 0 0,-1 0 0 0 0,1-1 0 0 0,0 1 1 0 0,0 0-1 0 0,0 0 0 0 0,0-1 0 0 0,0 1 0 0 0,0 0 0 0 0,0-1 0 0 0,0 1 0 0 0,0 0 0 0 0,0-1 0 0 0,0 1 0 0 0,0 0 0 0 0,0 0 0 0 0,0-1 0 0 0,0 1 0 0 0,0 0 0 0 0,1-1 0 0 0,-1 1 0 0 0,0 0 0 0 0,0 0 0 0 0,0-1 0 0 0,0 1 0 0 0,1 0-2 0 0,-1-1 5 0 0,0 1-1 0 0,0 0 1 0 0,0 0 0 0 0,0-1-1 0 0,0 1 1 0 0,0 0-1 0 0,0 0 1 0 0,-1-1 0 0 0,1 1-1 0 0,0 0 1 0 0,0 0 0 0 0,0-1-1 0 0,0 1 1 0 0,0 0-1 0 0,0 0 1 0 0,0 0 0 0 0,0-1-1 0 0,-1 1 1 0 0,1 0-1 0 0,0 0 1 0 0,0-1 0 0 0,0 1-1 0 0,-1 0 1 0 0,1 0 0 0 0,0 0-1 0 0,0 0 1 0 0,0 0-1 0 0,-1-1 1 0 0,1 1 0 0 0,0 0-1 0 0,0 0 1 0 0,-1 0-1 0 0,1 0 1 0 0,0 0 0 0 0,0 0-1 0 0,-1 0 1 0 0,1 0 0 0 0,0 0-5 0 0,-11-2 20 0 0,11 2-3 0 0,-7-2 41 0 0,3 1-12 0 0,1 0 1 0 0,-1 0 0 0 0,0 0-1 0 0,0 1 1 0 0,0 0 0 0 0,1-1-1 0 0,-1 1 1 0 0,0 1 0 0 0,0-1-1 0 0,0 0 1 0 0,0 1 0 0 0,-1 0-47 0 0,-17 4 289 0 0,13-3-12 0 0,0 0-1 0 0,1 1 0 0 0,-9 3-276 0 0,1-2 374 0 0,15-3-333 0 0,-1-1-1 0 0,1 0 1 0 0,-1 0 0 0 0,1 0 0 0 0,0 1 0 0 0,-1-1 0 0 0,1 1 0 0 0,0-1-1 0 0,0 1 1 0 0,-1-1 0 0 0,1 1 0 0 0,0 0 0 0 0,0 0 0 0 0,0-1-1 0 0,0 1 1 0 0,0 0 0 0 0,0 0 0 0 0,0 0 0 0 0,0 0 0 0 0,0 0 0 0 0,0 1-1 0 0,0-1-40 0 0,-8 13 395 0 0,8-13-373 0 0,0 1 0 0 0,0-1 0 0 0,0 0 0 0 0,0 1 0 0 0,0-1 0 0 0,0 1 0 0 0,1-1 1 0 0,-1 1-1 0 0,1-1 0 0 0,-1 1 0 0 0,1 0-22 0 0,-1 1 22 0 0,0 0-1 0 0,0 0 1 0 0,-1 0 0 0 0,1 0 0 0 0,0 0 0 0 0,-1 0-1 0 0,0 0 1 0 0,0 0 0 0 0,0 1-22 0 0,-2 1 14 0 0,3-3-2 0 0,0 0 0 0 0,1 0 0 0 0,0 1 0 0 0,-1-1 0 0 0,1 0 0 0 0,0 0 0 0 0,0 0 0 0 0,0 0 0 0 0,0 0 0 0 0,0 1 0 0 0,1-1 0 0 0,-1 0-1 0 0,1 0 1 0 0,-1 0 0 0 0,1 0 0 0 0,1 2-12 0 0,1 7 39 0 0,-3-7-31 0 0,1 8 58 0 0,0-9-66 0 0,10 12 0 0 0,-7-9 0 0 0,-1-2 0 0 0,-1-1 0 0 0,1 1 0 0 0,0-1 0 0 0,0 1 0 0 0,0-1 0 0 0,0 0 0 0 0,0 0 0 0 0,1-1 0 0 0,0 1 0 0 0,-1-1 0 0 0,1 1 0 0 0,0-1 0 0 0,0 0 0 0 0,0-1 0 0 0,1 1 0 0 0,1 0 0 0 0,8 1-24 0 0,-1 0 0 0 0,1-1-1 0 0,13 1 25 0 0,-21-3-250 0 0,1 0-1 0 0,-1 0 0 0 0,1-1 0 0 0,-1 0 0 0 0,1 0 0 0 0,-1 0 0 0 0,1-1 1 0 0,-1 0-1 0 0,2-1 251 0 0,8-4-4723 0 0,2 0-1479 0 0</inkml:trace>
  <inkml:trace contextRef="#ctx0" brushRef="#br0" timeOffset="1847.762">1726 368 6448 0 0,'18'0'228'0'0,"-13"0"-155"0"0,0 0 1 0 0,0-1 0 0 0,0 1-1 0 0,0-1 1 0 0,1 0-1 0 0,1-1-73 0 0,1-1 159 0 0,-6 3 566 0 0,-5-4 2837 0 0,-3 0-3257 0 0,1 2 221 0 0,-1-1 1 0 0,0 1-1 0 0,0 0 1 0 0,0 1-1 0 0,0 0 1 0 0,0 0-1 0 0,0 0 1 0 0,-5 0-527 0 0,9 1 543 0 0,0 0 0 0 0,-30 4 479 0 0,15 0-456 0 0,13-4-398 0 0,0 1 0 0 0,-1 1 0 0 0,1-1 0 0 0,0 0 0 0 0,0 1 1 0 0,-2 1-169 0 0,-4 1 180 0 0,7-3-112 0 0,1 0 0 0 0,-1 0-1 0 0,1 1 1 0 0,-1-1-1 0 0,1 1 1 0 0,0 0 0 0 0,0 0-1 0 0,0-1 1 0 0,0 1 0 0 0,0 0-1 0 0,0 1-67 0 0,-13 11 428 0 0,1 0-232 0 0,-1 2 23 0 0,14-15-216 0 0,1-1 1 0 0,-1 0-1 0 0,1 0 1 0 0,-1 1-1 0 0,0-1 1 0 0,1 0-1 0 0,0 1 1 0 0,-1-1-1 0 0,1 1 1 0 0,-1-1-1 0 0,1 1 1 0 0,-1-1-1 0 0,1 1 1 0 0,0-1-1 0 0,-1 1 1 0 0,1-1-1 0 0,0 1 1 0 0,0-1-1 0 0,-1 1 1 0 0,1-1-1 0 0,0 1 1 0 0,0 0-1 0 0,0-1 1 0 0,0 1-1 0 0,0 0 1 0 0,-1-1-1 0 0,1 1 0 0 0,1-1 1 0 0,-1 1-1 0 0,0 0 1 0 0,0-1-1 0 0,0 1 1 0 0,0-1-1 0 0,0 1 1 0 0,0 0-1 0 0,1-1 1 0 0,-1 1-1 0 0,0-1 1 0 0,0 1-1 0 0,1-1 1 0 0,-1 1-4 0 0,1 0 2 0 0,-1 0 0 0 0,0-1 1 0 0,0 1-1 0 0,0-1 0 0 0,0 1 0 0 0,0-1 1 0 0,0 1-1 0 0,0-1 0 0 0,0 1 0 0 0,-1 0 1 0 0,1-1-1 0 0,0 1 0 0 0,0-1 1 0 0,0 1-1 0 0,-1-1 0 0 0,1 1 0 0 0,0-1 1 0 0,0 1-1 0 0,-1-1 0 0 0,1 1 1 0 0,-1-1-1 0 0,1 0 0 0 0,0 1 0 0 0,-1-1 1 0 0,1 1-1 0 0,-1-1 0 0 0,1 1-2 0 0,-1-1 1 0 0,1 0-1 0 0,-1 0 1 0 0,1 1-1 0 0,-1-1 1 0 0,1 1-1 0 0,-1-1 1 0 0,1 1-1 0 0,0-1 1 0 0,-1 0-1 0 0,1 1 1 0 0,0-1-1 0 0,-1 1 1 0 0,1-1-1 0 0,0 1 1 0 0,0 0-1 0 0,-1-1 1 0 0,1 1-1 0 0,0-1 1 0 0,0 1-1 0 0,0-1 0 0 0,0 1 1 0 0,0 0-1 0 0,0-1 1 0 0,0 1-1 0 0,0-1 1 0 0,0 1-1 0 0,0 0 1 0 0,0-1-1 0 0,0 1 1 0 0,0-1-1 0 0,1 1 1 0 0,-1-1-1 0 0,0 1 1 0 0,0-1-1 0 0,1 1 0 0 0,1 2-5 0 0,0-1 0 0 0,0 0 0 0 0,0 0 0 0 0,0 0 1 0 0,0 0-1 0 0,1 0 0 0 0,-1-1 0 0 0,1 1 0 0 0,0-1 5 0 0,-1 0-9 0 0,-1 0 1 0 0,1 0-1 0 0,0 0 1 0 0,0 0-1 0 0,-1 0 1 0 0,1 0-1 0 0,-1 1 1 0 0,1-1-1 0 0,-1 0 1 0 0,0 1-1 0 0,1-1 0 0 0,-1 1 1 0 0,0-1-1 0 0,0 1 1 0 0,0 0-1 0 0,0-1 1 0 0,0 1-1 0 0,0 0 1 0 0,-1 0-1 0 0,1 0 1 0 0,0 0-1 0 0,-1 0 9 0 0,0-1 0 0 0,0 1 0 0 0,-1-1 0 0 0,1 1 0 0 0,0-1 0 0 0,0 0 0 0 0,1 1 0 0 0,-1-1 0 0 0,0 1 0 0 0,0-1 0 0 0,1 0 0 0 0,-1 1 0 0 0,1-1 0 0 0,-1 1 0 0 0,1-1 0 0 0,-1 0 0 0 0,1 0 0 0 0,0 1 0 0 0,0-1 0 0 0,-1 0 0 0 0,1 0 0 0 0,0 0 0 0 0,0 0 0 0 0,0 0 0 0 0,0 0 0 0 0,1 0 0 0 0,-1 0 0 0 0,0-1 0 0 0,0 1 0 0 0,0 0 0 0 0,1-1 0 0 0,5 5 8 0 0,0 1-1 0 0,-1-1 0 0 0,4 5-7 0 0,-5-5 53 0 0,-1-1 1 0 0,1 0-1 0 0,1 0 0 0 0,-1 0 0 0 0,2 1-53 0 0,-7-5 3 0 0,0 0 0 0 0,1 0-1 0 0,-1 0 1 0 0,0 1 0 0 0,1-1-1 0 0,-1 0 1 0 0,0 0 0 0 0,0 0-1 0 0,1 1 1 0 0,-1-1 0 0 0,0 0 0 0 0,0 0-1 0 0,0 1 1 0 0,1-1 0 0 0,-1 0-1 0 0,0 1 1 0 0,0-1 0 0 0,0 0-1 0 0,0 1 1 0 0,0-1 0 0 0,0 0-1 0 0,0 0 1 0 0,1 1 0 0 0,-1-1-1 0 0,0 0 1 0 0,0 1 0 0 0,0-1-1 0 0,0 0 1 0 0,0 1 0 0 0,-1-1 0 0 0,1 1-3 0 0,1 0-141 0 0,28 7-63 0 0,-15-5 232 0 0,0-1 0 0 0,1-1 0 0 0,-1 0 0 0 0,1-1 0 0 0,-1 0 0 0 0,9-2-28 0 0,-19 1-128 0 0,-1 1-1 0 0,0-1 1 0 0,1-1-1 0 0,-1 1 1 0 0,0 0-1 0 0,0-1 1 0 0,0 1 0 0 0,0-1-1 0 0,0 0 1 0 0,2-1 128 0 0,10-7-1004 0 0,-11 8 690 0 0,0-1 0 0 0,0 0-1 0 0,-1 1 1 0 0,1-2 0 0 0,-1 1 0 0 0,1 0 0 0 0,-1-1-1 0 0,0 1 1 0 0,2-5 314 0 0,10-15-1454 0 0</inkml:trace>
  <inkml:trace contextRef="#ctx0" brushRef="#br0" timeOffset="2182.875">2072 99 12264 0 0,'-37'-12'562'0'0,"32"11"-424"0"0,4-1 84 0 0,2-3 162 0 0,-1 5-354 0 0,-1-1 0 0 0,1 1 0 0 0,0 0 0 0 0,0-1 0 0 0,-1 1 0 0 0,1-1-1 0 0,0 1 1 0 0,-1 0 0 0 0,1-1 0 0 0,0 1 0 0 0,-1-1 0 0 0,1 1 0 0 0,-1 0 0 0 0,1 0 0 0 0,-1-1-1 0 0,1 1 1 0 0,-1 0 0 0 0,1 0 0 0 0,-1 0 0 0 0,1-1-30 0 0,0 1 466 0 0,5 2-148 0 0,-4 15 848 0 0,5-11-1020 0 0,-6-6-126 0 0,1 0 0 0 0,-1 0 0 0 0,1 1 0 0 0,-1-1 0 0 0,0 0 0 0 0,1 0 0 0 0,-1 1 0 0 0,0-1 1 0 0,1 0-1 0 0,-1 1 0 0 0,0-1 0 0 0,1 0 0 0 0,-1 1 0 0 0,0-1 0 0 0,0 1 0 0 0,1-1 0 0 0,-1 0 0 0 0,0 1 0 0 0,0-1 1 0 0,0 1-1 0 0,0-1 0 0 0,1 1 0 0 0,-1-1 0 0 0,0 1 0 0 0,0-1 0 0 0,0 1 0 0 0,0-1 0 0 0,0 1 0 0 0,0-1 0 0 0,0 0 1 0 0,0 1-1 0 0,-1-1 0 0 0,1 1 0 0 0,0-1 0 0 0,0 1 0 0 0,0-1 0 0 0,0 1 0 0 0,-1-1 0 0 0,1 0 0 0 0,0 1 1 0 0,0-1-1 0 0,-1 1 0 0 0,1-1 0 0 0,0 0 0 0 0,-1 1 0 0 0,1-1 0 0 0,0 0 0 0 0,-1 1 0 0 0,1-1 0 0 0,-1 0 0 0 0,1 0 1 0 0,0 0-1 0 0,-1 1 0 0 0,1-1 0 0 0,-1 0-20 0 0,1 0 28 0 0,0 1 1 0 0,0-1-1 0 0,0 0 1 0 0,-1 0-1 0 0,1 1 1 0 0,0-1-1 0 0,0 0 1 0 0,0 1-1 0 0,0-1 1 0 0,0 0-1 0 0,0 1 1 0 0,0-1-1 0 0,0 0 1 0 0,0 0-1 0 0,0 1 1 0 0,0-1-1 0 0,0 0 1 0 0,0 1-1 0 0,0-1 1 0 0,0 0-1 0 0,0 1 1 0 0,0-1-1 0 0,0 0 1 0 0,0 1-1 0 0,0-1 1 0 0,1 0-1 0 0,-1 0 1 0 0,0 1-1 0 0,0-1 1 0 0,0 0-1 0 0,1 0 1 0 0,-1 1-1 0 0,0-1 1 0 0,0 0-29 0 0,12 13 725 0 0,-1-1-394 0 0,-6-4-329 0 0,-1 0 1 0 0,1 0-1 0 0,-1 0 1 0 0,-1 1-1 0 0,0-1 0 0 0,0 1 1 0 0,0 0-1 0 0,-1 0 0 0 0,0 7-2 0 0,-1-10 63 0 0,0 1-1 0 0,1-1 0 0 0,0 0 0 0 0,0 0 1 0 0,1 2-63 0 0,8 25 736 0 0,-5 1-252 0 0,1 7-240 0 0,11 30-244 0 0,-17-67-8 0 0,2 4 29 0 0,2-1-162 0 0,-4-6-521 0 0,-1-1-225 0 0,0 0-1142 0 0,0 0-4400 0 0</inkml:trace>
  <inkml:trace contextRef="#ctx0" brushRef="#br0" timeOffset="2503.206">1867 326 13824 0 0,'2'0'314'0'0,"25"-4"872"0"0,-21 3-1174 0 0,-4 0-12 0 0,0 1 0 0 0,0-1 0 0 0,0 1 0 0 0,0-1 0 0 0,1 1 0 0 0,-1-1 0 0 0,0 1 0 0 0,0 0 0 0 0,1 0 0 0 0,-1 0 0 0 0,2 1 0 0 0,9-1 0 0 0,0-1 36 0 0,0-1 0 0 0,-1 0 0 0 0,1 0 0 0 0,-1-2 0 0 0,1 1 0 0 0,5-4-36 0 0,-14 6 10 0 0,0 0 0 0 0,0 0 1 0 0,0 0-1 0 0,0 0 1 0 0,0 1-1 0 0,1 0 1 0 0,-1-1-1 0 0,0 2 1 0 0,2-1-11 0 0,18-1-297 0 0,0-2-2022 0 0,0 0 0 0 0,13 2 2319 0 0,-23 0-711 0 0,5 1-1017 0 0</inkml:trace>
  <inkml:trace contextRef="#ctx0" brushRef="#br0" timeOffset="2680.896">2260 279 10136 0 0,'2'1'464'0'0,"18"6"113"0"0,-13-5-540 0 0,-6-2-36 0 0,-1 0 0 0 0,0 0 0 0 0,1 0 0 0 0,-1 0-1 0 0,1 0 1 0 0,-1 1 0 0 0,1-1 0 0 0,-1 0 0 0 0,0 0 0 0 0,1 0-1 0 0,-1 1 1 0 0,0-1 0 0 0,1 0 0 0 0,-1 0 0 0 0,1 1 0 0 0,-1-1-1 0 0,0 0 1 0 0,0 1 0 0 0,1-1 0 0 0,-1 0 0 0 0,0 1-1 0 0,0 0 41 0 0,1 0 1 0 0,-1 0-1 0 0,0 0 1 0 0,0 0-1 0 0,1 0 1 0 0,-1-1-1 0 0,0 1 1 0 0,1 0-1 0 0,-1 0 1 0 0,1 0 0 0 0,-1 0-1 0 0,1-1 1 0 0,0 1-1 0 0,-1 0-41 0 0,1-1 37 0 0,-1 0 0 0 0,0 1 0 0 0,0-1 0 0 0,1 0-1 0 0,-1 0 1 0 0,0 1 0 0 0,0-1 0 0 0,1 0 0 0 0,-1 1 0 0 0,0-1 0 0 0,0 0-1 0 0,0 1 1 0 0,1-1 0 0 0,-1 0 0 0 0,0 1 0 0 0,0-1 0 0 0,0 0-1 0 0,0 1 1 0 0,0-1 0 0 0,0 1 0 0 0,0-1 0 0 0,0 0 0 0 0,0 1 0 0 0,0-1-1 0 0,0 0 1 0 0,0 1 0 0 0,0-1 0 0 0,0 1 0 0 0,0-1 0 0 0,0 0 0 0 0,-1 1-37 0 0,-5 4 539 0 0,6-5-478 0 0,-1 1 0 0 0,1-1 0 0 0,-1 0-1 0 0,1 1 1 0 0,-1-1 0 0 0,1 1 0 0 0,-1-1-1 0 0,1 0 1 0 0,-1 1 0 0 0,1-1 0 0 0,0 1-1 0 0,-1 0 1 0 0,1-1 0 0 0,0 1 0 0 0,-1-1-1 0 0,1 1 1 0 0,0-1 0 0 0,0 1 0 0 0,0 0-1 0 0,-1-1 1 0 0,1 1 0 0 0,0 0 0 0 0,0-1-1 0 0,0 1 1 0 0,0 0 0 0 0,0-1 0 0 0,0 1-1 0 0,0 0 1 0 0,0-1 0 0 0,1 1 0 0 0,-1-1-1 0 0,0 1 1 0 0,0 0 0 0 0,1 0-61 0 0,-1 0 103 0 0,0 0 0 0 0,0 0 1 0 0,0 0-1 0 0,1 0 0 0 0,-1 0 1 0 0,0 0-1 0 0,0 0 0 0 0,0 0 1 0 0,-1 0-1 0 0,1 0 0 0 0,0 0 0 0 0,0 0 1 0 0,-1 0-1 0 0,1 0 0 0 0,-1 1-103 0 0,1-2 52 0 0,0 1-1 0 0,-1 0 0 0 0,1-1 1 0 0,0 1-1 0 0,0 0 1 0 0,0-1-1 0 0,-1 1 0 0 0,1 0 1 0 0,0 0-1 0 0,0-1 0 0 0,0 1 1 0 0,0 0-1 0 0,0 0 1 0 0,0-1-1 0 0,1 1 0 0 0,-1 0 1 0 0,0 0-1 0 0,0-1 0 0 0,0 1 1 0 0,1 0-1 0 0,-1-1 1 0 0,0 1-1 0 0,1 0 0 0 0,-1-1 1 0 0,0 1-1 0 0,1 0-51 0 0,0-1 33 0 0,-1 1-1 0 0,1 0 1 0 0,0-1-1 0 0,-1 1 1 0 0,1 0 0 0 0,-1 0-1 0 0,1 0 1 0 0,-1 0-1 0 0,0-1 1 0 0,1 1-1 0 0,-1 0 1 0 0,0 0 0 0 0,0 0-1 0 0,1 0 1 0 0,-1 0-1 0 0,0 0 1 0 0,0 0-1 0 0,0 0 1 0 0,0 0 0 0 0,0 0-1 0 0,0 0 1 0 0,0 0-1 0 0,-1 0 1 0 0,1 0-1 0 0,0 0 1 0 0,-1-1 0 0 0,1 1-1 0 0,0 0 1 0 0,-1 0-1 0 0,1 0 1 0 0,-1 0 0 0 0,1 0-1 0 0,-1-1 1 0 0,1 1-1 0 0,-1 0 1 0 0,0-1-1 0 0,0 1-32 0 0,1 0 18 0 0,0-1-1 0 0,-1 1 0 0 0,1-1 0 0 0,0 1 1 0 0,0-1-1 0 0,0 1 0 0 0,0-1 0 0 0,0 0 0 0 0,0 1 1 0 0,0-1-1 0 0,0 1 0 0 0,0-1 0 0 0,0 1 1 0 0,0-1-1 0 0,0 1 0 0 0,0-1 0 0 0,0 1 1 0 0,0-1-1 0 0,0 1 0 0 0,1-1 0 0 0,-1 0 0 0 0,0 1 1 0 0,0-1-1 0 0,1 1 0 0 0,-1-1 0 0 0,0 1-17 0 0,12 13 305 0 0,0 3 118 0 0,-12-5-196 0 0,0-11-214 0 0,0-1 1 0 0,0 1-1 0 0,0 0 0 0 0,0 0 1 0 0,0-1-1 0 0,0 1 0 0 0,0 0 1 0 0,0 0-1 0 0,0 0 0 0 0,0-1 1 0 0,0 1-1 0 0,1 0 0 0 0,-1 0 1 0 0,0-1-1 0 0,0 1 0 0 0,1 0 1 0 0,-1-1-1 0 0,1 1 0 0 0,-1 0 1 0 0,1-1-1 0 0,-1 1 0 0 0,1 0 1 0 0,-1-1-14 0 0,7 7 24 0 0,-6-7-21 0 0,0 1 0 0 0,0 0 0 0 0,0 0 0 0 0,0 0 0 0 0,0 0 0 0 0,0 1 0 0 0,0-1 0 0 0,0 0 1 0 0,0 0-1 0 0,-1 0 0 0 0,1 1 0 0 0,0-1 0 0 0,-1 0 0 0 0,1 1 0 0 0,-1-1 0 0 0,0 1 0 0 0,1-1 0 0 0,-1 0 0 0 0,0 1 0 0 0,0-1 0 0 0,0 1 0 0 0,0-1 0 0 0,0 1-3 0 0,0-1 52 0 0,0 1 0 0 0,0-1 0 0 0,0 1-1 0 0,0-1 1 0 0,0 0 0 0 0,1 1 0 0 0,-1-1-1 0 0,0 1 1 0 0,1-1 0 0 0,-1 0 0 0 0,1 1 0 0 0,-1-1-1 0 0,1 0 1 0 0,0 0 0 0 0,0 0 0 0 0,-1 1-1 0 0,1-1 1 0 0,0 0 0 0 0,0 0 0 0 0,0 0-1 0 0,0 0 1 0 0,0 0 0 0 0,0 0 0 0 0,1 0-52 0 0,0 1 213 0 0,0-1 162 0 0,-2-1-576 0 0,0 0 172 0 0,0 0 1 0 0,0 0-1 0 0,0 0 1 0 0,1 0 0 0 0,-1 0-1 0 0,0 1 1 0 0,0-1 0 0 0,0 0-1 0 0,1 0 1 0 0,-1 0-1 0 0,0 0 1 0 0,0 0 0 0 0,1 0-1 0 0,-1 0 1 0 0,0 0-1 0 0,0 0 1 0 0,0 0 0 0 0,1 0-1 0 0,-1 0 1 0 0,0 0 0 0 0,0 0-1 0 0,1 0 1 0 0,-1-1-1 0 0,0 1 1 0 0,0 0 0 0 0,0 0-1 0 0,1 0 1 0 0,-1 0-1 0 0,0 0 1 0 0,0 0 0 0 0,0 0-1 0 0,0-1 1 0 0,1 1 0 0 0,-1 0 28 0 0,7-5-497 0 0,-6-3-22 0 0,-1 7 404 0 0,0 1 0 0 0,0-1 1 0 0,0 0-1 0 0,0 0 0 0 0,0 1 1 0 0,0-1-1 0 0,1 0 0 0 0,-1 1 1 0 0,0-1-1 0 0,0 0 0 0 0,1 1 0 0 0,-1-1 1 0 0,0 0-1 0 0,1 1 0 0 0,-1-1 1 0 0,1 0 114 0 0,4-5-4769 0 0,-4-4-1475 0 0</inkml:trace>
  <inkml:trace contextRef="#ctx0" brushRef="#br0" timeOffset="2925.168">2375 233 9672 0 0,'-26'-10'748'0'0,"26"10"-742"0"0,0 0 0 0 0,0 0 1 0 0,0 0-1 0 0,-1 0 1 0 0,1 0-1 0 0,0 0 0 0 0,0 0 1 0 0,0 0-1 0 0,0-1 1 0 0,-1 1-1 0 0,1 0 0 0 0,0 0 1 0 0,0 0-1 0 0,0 0 1 0 0,0 0-1 0 0,0 0 0 0 0,-1-1 1 0 0,1 1-1 0 0,0 0 0 0 0,0 0 1 0 0,0 0-1 0 0,0 0 1 0 0,0 0-1 0 0,0-1 0 0 0,0 1 1 0 0,0 0-1 0 0,0 0 1 0 0,0 0-1 0 0,0-1 0 0 0,0 1 1 0 0,-1 0-1 0 0,1 0 1 0 0,0 0-1 0 0,0-1 0 0 0,1 1 1 0 0,-1 0-1 0 0,0 0 0 0 0,0 0 1 0 0,0 0-1 0 0,0-1 1 0 0,0 1-1 0 0,0 0 0 0 0,0 0 1 0 0,0 0-1 0 0,0-1 1 0 0,0 1-1 0 0,0 0 0 0 0,0 0 1 0 0,1 0-1 0 0,-1 0 1 0 0,0 0-1 0 0,0-1 0 0 0,0 1 1 0 0,0 0-1 0 0,0 0 0 0 0,1 0 1 0 0,-1 0-1 0 0,0 0 1 0 0,0 0-1 0 0,0 0 0 0 0,0 0 1 0 0,1 0-7 0 0,-1-2 2374 0 0,2 2-299 0 0,10-3-866 0 0,-12 3-1195 0 0,1 0-1 0 0,-1 0 0 0 0,1 0 1 0 0,-1 0-1 0 0,1-1 1 0 0,-1 1-1 0 0,1 0 1 0 0,-1 0-1 0 0,0-1 1 0 0,1 1-1 0 0,-1 0 0 0 0,1 0 1 0 0,-1-1-1 0 0,0 1 1 0 0,1 0-1 0 0,-1-1 1 0 0,0 1-1 0 0,1-1 1 0 0,-1 1-1 0 0,0 0 1 0 0,0-1-1 0 0,1 1 0 0 0,-1-1-13 0 0,3 1 179 0 0,1 0-99 0 0,0 0-1 0 0,0 0 1 0 0,0-1-1 0 0,0 1 0 0 0,2-1-79 0 0,2 4-46 0 0,-1 0-1 0 0,1-1 0 0 0,0 0 0 0 0,2 1 47 0 0,-3-2-67 0 0,2 6-456 0 0,7-2 221 0 0</inkml:trace>
  <inkml:trace contextRef="#ctx0" brushRef="#br0" timeOffset="3175.618">2602 488 15664 0 0,'0'0'356'0'0,"0"0"49"0"0,0 0 21 0 0,0 0-42 0 0,4 8-236 0 0,-1 0-151 0 0,-3-7-2 0 0,1 1 1 0 0,-1 0-1 0 0,1 0 0 0 0,0-1 0 0 0,0 1 0 0 0,0 0 0 0 0,0-1 0 0 0,0 1 0 0 0,0-1 0 0 0,0 1 1 0 0,1-1-1 0 0,-1 0 0 0 0,1 1 5 0 0,-1-2 25 0 0,-1 0 1 0 0,0 0-1 0 0,1 0 1 0 0,-1 0-1 0 0,0 0 1 0 0,1 0-1 0 0,-1 0 0 0 0,0 0 1 0 0,1 0-1 0 0,-1 0 1 0 0,0 0-1 0 0,0 0 1 0 0,1 0-1 0 0,-1 0 1 0 0,0-1-1 0 0,1 1 1 0 0,-1 0-1 0 0,0 0 0 0 0,0 0 1 0 0,1-1-1 0 0,-1 1 1 0 0,0 0-1 0 0,0 0 1 0 0,1 0-1 0 0,-1-1 1 0 0,0 1-1 0 0,0 0 1 0 0,0-1-1 0 0,0 1 0 0 0,1 0-24 0 0,6-11 655 0 0,-6 10-514 0 0,6-9 101 0 0,0-1-1 0 0,-1 0 1 0 0,3-6-243 0 0,-3 5 211 0 0,1 0 0 0 0,6-10-211 0 0,1 1-65 0 0,-11 15-10 0 0,0 1 0 0 0,1 0-1 0 0,0 0 1 0 0,3-4 75 0 0,2-1-156 0 0,-9 9 149 0 0,1 0 0 0 0,0 0 1 0 0,0-1-1 0 0,0 1 0 0 0,0 0 0 0 0,0 0 0 0 0,1 0 1 0 0,-1 0-1 0 0,0 0 0 0 0,0 0 0 0 0,1 0 1 0 0,-1 0-1 0 0,1 1 0 0 0,-1-1 0 0 0,1 1 1 0 0,-1-1-1 0 0,1 1 0 0 0,-1-1 0 0 0,1 1 1 0 0,-1 0-1 0 0,2-1 7 0 0,4 4-43 0 0,2 1 32 0 0,-7-4 11 0 0,-1 1 0 0 0,1-1 0 0 0,-1 1 0 0 0,1 0 0 0 0,-1 0 0 0 0,1 0 0 0 0,-1 0 0 0 0,1 0 0 0 0,-1 0 0 0 0,0 0 0 0 0,0 0 0 0 0,1 1 0 0 0,2 3 0 0 0,1 0 0 0 0,-1 0 0 0 0,1 1 0 0 0,-1 0 0 0 0,0 0 0 0 0,-1 0 0 0 0,0 0 0 0 0,0 0 0 0 0,0 1 0 0 0,0-1 0 0 0,-1 2 0 0 0,-2-7 0 0 0,1 1 0 0 0,0 0 0 0 0,-1-1 0 0 0,1 1 0 0 0,0-1 0 0 0,0 1 0 0 0,0-1 0 0 0,0 0 0 0 0,0 1 0 0 0,0-1 0 0 0,1 0 0 0 0,8 13 0 0 0,-2 8 0 0 0,-7-18 0 0 0,0 0 0 0 0,1 1 1 0 0,-1-1-1 0 0,1 0 0 0 0,0 0 0 0 0,2 1 0 0 0,-3-4 0 0 0,0 1-1 0 0,0-1 0 0 0,0 0 1 0 0,1 1-1 0 0,-1-1 0 0 0,0 0 1 0 0,1 0-1 0 0,-1 0 1 0 0,1 0-1 0 0,0-1 0 0 0,-1 1 1 0 0,1 0-1 0 0,-1 0 0 0 0,1-1 1 0 0,0 0-1 0 0,0 1 0 0 0,-1-1 1 0 0,3 1 0 0 0,15 0-1048 0 0,1 1 1 0 0,0-2 0 0 0,-1-1 0 0 0,8-1 1047 0 0,-4-1-1440 0 0</inkml:trace>
  <inkml:trace contextRef="#ctx0" brushRef="#br0" timeOffset="3609.853">3211 275 5984 0 0,'0'-13'640'0'0,"0"12"-563"0"0,-1 0 0 0 0,1 1 0 0 0,0-1 0 0 0,0 1 1 0 0,0-1-1 0 0,-1 1 0 0 0,1-1 0 0 0,0 1 0 0 0,-1-1 1 0 0,1 1-1 0 0,0-1 0 0 0,-1 1 0 0 0,1 0 0 0 0,0-1 0 0 0,-1 1 1 0 0,1-1-1 0 0,-1 1 0 0 0,1 0 0 0 0,-1-1 0 0 0,1 1 0 0 0,-1 0 1 0 0,1 0-1 0 0,-1-1 0 0 0,1 1 0 0 0,-1 0 0 0 0,0 0-77 0 0,0 0 370 0 0,0 0-1 0 0,0 0 0 0 0,-1 0 0 0 0,1 0 1 0 0,0 0-1 0 0,0 1 0 0 0,0-1 0 0 0,0 0 1 0 0,0 1-1 0 0,-1-1 0 0 0,1 1 0 0 0,0-1-369 0 0,-3 3 944 0 0,0-1-1 0 0,1 0 0 0 0,0 0 1 0 0,-1 1-1 0 0,1 0 0 0 0,0 0 1 0 0,0 0-944 0 0,-3 5 184 0 0,0 0 0 0 0,1 1 0 0 0,0 0 0 0 0,0 0 0 0 0,1 0 1 0 0,-3 9-185 0 0,4-11 6 0 0,1 0 1 0 0,0 0 0 0 0,0 1 0 0 0,1-1 0 0 0,0 1 0 0 0,0-1 0 0 0,1 0 0 0 0,0 1-1 0 0,1 4-6 0 0,-1-10 24 0 0,0-1-1 0 0,1 0 0 0 0,-1 0 0 0 0,0 0 0 0 0,1 1 0 0 0,-1-1 0 0 0,1 0 1 0 0,-1 0-1 0 0,1 0 0 0 0,0 0 0 0 0,-1 0 0 0 0,1 0 0 0 0,0 0 1 0 0,0 0-1 0 0,0 0 0 0 0,-1 0 0 0 0,1 0 0 0 0,1 0-23 0 0,0 0 63 0 0,13 2-867 0 0,-10-3 384 0 0,-2 0 359 0 0,1 0 0 0 0,-1-1 0 0 0,0 0-1 0 0,1 0 1 0 0,-1 0 0 0 0,0 0-1 0 0,0 0 1 0 0,1-1 0 0 0,-1 1 0 0 0,0-1 61 0 0,20-8-94 0 0,-21 9 61 0 0,-1 0 20 0 0,-1 1 0 0 0,1 0-1 0 0,-1 0 1 0 0,1 0 0 0 0,-1 0-1 0 0,1-1 1 0 0,-1 1 0 0 0,1 0-1 0 0,-1 0 1 0 0,1 0 0 0 0,-1 0 0 0 0,1 0-1 0 0,0 0 1 0 0,-1 0 0 0 0,1 0-1 0 0,-1 1 1 0 0,1-1 0 0 0,-1 0-1 0 0,1 0 1 0 0,-1 0 0 0 0,1 1-1 0 0,-1-1 1 0 0,1 0 0 0 0,-1 0-1 0 0,1 1 14 0 0,0-1-5 0 0,1 0 0 0 0,-1 1-1 0 0,1-1 1 0 0,-1 1-1 0 0,1 0 1 0 0,-1-1-1 0 0,1 1 1 0 0,-1 0-1 0 0,1 0 1 0 0,-1 0-1 0 0,0 0 1 0 0,1 0-1 0 0,-1 0 1 0 0,0 0 0 0 0,0 1-1 0 0,0-1 6 0 0,0 0 0 0 0,-1 0 0 0 0,0 0-1 0 0,0 0 1 0 0,1 0 0 0 0,-1 0 0 0 0,0 0 0 0 0,0 0-1 0 0,0 0 1 0 0,0 0 0 0 0,0 0 0 0 0,0 0 0 0 0,0-1 0 0 0,-1 1-1 0 0,1 0 1 0 0,0 1 0 0 0,-1-1 1 0 0,1 0-1 0 0,0 0 1 0 0,0 0 0 0 0,0 0 0 0 0,-1 0-1 0 0,1 0 1 0 0,0 0 0 0 0,0 0-1 0 0,0 0 1 0 0,1 0 0 0 0,-1-1-1 0 0,0 1 1 0 0,0 0 0 0 0,0 0-1 0 0,1 0 1 0 0,-1 0 0 0 0,1 0-1 0 0,-1 0 1 0 0,1 1-1 0 0,4 5 31 0 0,-1-2 9 0 0,0 0 0 0 0,0 0 0 0 0,-1 0 0 0 0,0 1 0 0 0,0 0 0 0 0,-1-1 0 0 0,2 6-40 0 0,1 3 63 0 0,1 6-26 0 0,0-1 0 0 0,-2 2 0 0 0,0-1-1 0 0,0 12-36 0 0,15 167 76 0 0,-16-167-141 0 0,8 25 65 0 0,-1 0 1 0 0,-7-42 11 0 0,1 0 0 0 0,3 7-12 0 0,-4-12 167 0 0,0 0 0 0 0,0 1 0 0 0,-1-1 0 0 0,-1 0 0 0 0,0 1 0 0 0,0-1-167 0 0,-1-7 67 0 0,0 0 0 0 0,0-1 0 0 0,0 1 0 0 0,0-1 0 0 0,-1 1 0 0 0,1-1 0 0 0,-1 1 0 0 0,1-1 0 0 0,-1 0 0 0 0,0 1 0 0 0,0 0-67 0 0,0-2 10 0 0,0 0 0 0 0,0 0 1 0 0,0 0-1 0 0,0 0 0 0 0,0 0 1 0 0,0-1-1 0 0,0 1 0 0 0,0 0 0 0 0,-1 0 1 0 0,1-1-1 0 0,0 1 0 0 0,0 0 0 0 0,-1-1 1 0 0,1 0-1 0 0,0 1 0 0 0,-1-1 1 0 0,1 0-1 0 0,0 1 0 0 0,-1-1 0 0 0,0 0-10 0 0,-6 1 26 0 0,5 0 63 0 0,0-1 1 0 0,-1 0-1 0 0,1 1 0 0 0,-1-1 1 0 0,1 0-1 0 0,0-1 1 0 0,-1 1-1 0 0,1 0 1 0 0,0-1-1 0 0,-2 0-89 0 0,-17-8 274 0 0,1 0-1 0 0,0-1 0 0 0,-14-9-273 0 0,18 9 62 0 0,-1 0-8 0 0,1-2 0 0 0,0 0 0 0 0,1-1 0 0 0,0-1 0 0 0,-12-13-54 0 0,24 24 3 0 0,1 0 0 0 0,0 0 0 0 0,-1 1 0 0 0,1-1-1 0 0,-4 0-2 0 0,-9-9-171 0 0,11 4-33 0 0,0-2-911 0 0,6 9 277 0 0,1-4-32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06:17.96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136 1 2304 0 0,'-8'0'200'0'0,"3"2"484"0"0,-1 0 0 0 0,1 0 0 0 0,0 0 0 0 0,0 0 0 0 0,0 1 0 0 0,0 0 0 0 0,0 0 0 0 0,1 1 0 0 0,-2 0-684 0 0,-2 3 1545 0 0,0 0-1 0 0,1 0 0 0 0,0 1 0 0 0,-4 5-1544 0 0,9-10 30 0 0,1 0 0 0 0,0 0 1 0 0,0 0-1 0 0,0 0 0 0 0,0 0 0 0 0,0 1 1 0 0,1-1-1 0 0,-1 0 0 0 0,1 0 0 0 0,0 0 1 0 0,0 1-1 0 0,0-1 0 0 0,0 0 0 0 0,0 0 1 0 0,1 0-1 0 0,0 3-30 0 0,1-1 1 0 0,1 0 1 0 0,-1-1-1 0 0,1 1 1 0 0,0-1-1 0 0,0 1 0 0 0,1-1 1 0 0,-1 0-1 0 0,1 0 1 0 0,0-1-1 0 0,0 1-1 0 0,15 15 1 0 0,4 2-1 0 0,-18-18 0 0 0,-1 1 0 0 0,1 0 0 0 0,-1 0 0 0 0,4 4 0 0 0,11 15 0 0 0,-12-13 0 0 0,-7-6 0 0 0,0-2 0 0 0,0 0 62 0 0,0-1 1 0 0,0 0 0 0 0,0 1-1 0 0,0-1 1 0 0,0 1 0 0 0,0-1-1 0 0,0 0 1 0 0,-1 1 0 0 0,1-1 0 0 0,0 1-1 0 0,-1-1 1 0 0,1 0 0 0 0,-1 1-1 0 0,0-1 1 0 0,1 0 0 0 0,-1 0-1 0 0,0 0 1 0 0,0 1 0 0 0,0-1 0 0 0,0 0-1 0 0,0 0-62 0 0,-1 1 142 0 0,-1 0 1 0 0,1 0-1 0 0,-1-1 0 0 0,1 1 0 0 0,-1-1 0 0 0,0 1 1 0 0,0-1-1 0 0,1 0 0 0 0,-1 0 0 0 0,-1 0-142 0 0,-4 1 105 0 0,0-1 0 0 0,0 1-1 0 0,0-1 1 0 0,0-1 0 0 0,0 0 0 0 0,0 0-1 0 0,-6-1-104 0 0,-24-5-2670 0 0,29 3-3219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06:18.6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13 128 13016 0 0,'6'8'315'0'0,"-11"-8"220"0"0,-6-2 152 0 0,9 6-470 0 0,5 6-159 0 0,-2-8 24 0 0,1 1 0 0 0,-1-1 1 0 0,1 0-1 0 0,0 0 0 0 0,0 0 1 0 0,0 0-1 0 0,0 0 0 0 0,0-1 0 0 0,0 1 1 0 0,0-1-1 0 0,1 1 0 0 0,-1-1 1 0 0,1 0-1 0 0,-1 0 0 0 0,1 0 1 0 0,-1 0-1 0 0,1 0 0 0 0,-1 0 1 0 0,1-1-1 0 0,0 1 0 0 0,-1-1 1 0 0,1 0-1 0 0,0 0 0 0 0,0 0 1 0 0,2 0-83 0 0,2-1 260 0 0,1 0 0 0 0,-1 0 0 0 0,0 0 0 0 0,1-1 0 0 0,-1 0 0 0 0,0 0 0 0 0,0-1 0 0 0,0 0 0 0 0,0-1-260 0 0,-3 2-25 0 0,0 0 0 0 0,0 0 0 0 0,-1-1 0 0 0,1 0-1 0 0,-1 0 1 0 0,0 0 0 0 0,0 0 0 0 0,0 0 0 0 0,0-1 0 0 0,0 1 0 0 0,-1-1-1 0 0,1 0 1 0 0,-1 0 0 0 0,0 0 0 0 0,0 0 0 0 0,-1 0 0 0 0,1 0 0 0 0,-1-1 25 0 0,0 1-1 0 0,0 1 0 0 0,-1-1 1 0 0,1 0-1 0 0,-1 1 0 0 0,0-1 1 0 0,0 0-1 0 0,-1 1 0 0 0,1-1 1 0 0,-1 0-1 0 0,1 1 1 0 0,-1-1-1 0 0,0 1 0 0 0,-1-1 1 0 0,1 1-1 0 0,0-1 0 0 0,-1 1 1 0 0,0 0-1 0 0,0 0 0 0 0,0 0 1 0 0,0 0-1 0 0,0 0 0 0 0,-1 0 1 0 0,1 1 8 0 0,1 1 0 0 0,-1-1 0 0 0,0 1 0 0 0,1 0 0 0 0,-1 0 0 0 0,0 0 0 0 0,0 0 0 0 0,0 0 0 0 0,1 0 0 0 0,-1 0 0 0 0,0 1 0 0 0,0-1 0 0 0,0 1 0 0 0,0-1 0 0 0,0 1 0 0 0,-1 0 0 0 0,1 0 0 0 0,0 0 0 0 0,0 0 0 0 0,0 0 0 0 0,0 0 0 0 0,0 1 0 0 0,0-1 0 0 0,0 1 0 0 0,0-1 0 0 0,0 1 0 0 0,0 0 0 0 0,0 0 0 0 0,1 0 0 0 0,-1 0 0 0 0,0 0 0 0 0,-1 1-8 0 0,-2 1 50 0 0,0 1 1 0 0,0 0-1 0 0,0 0 1 0 0,1 0-1 0 0,-1 0 1 0 0,1 1-1 0 0,0-1 1 0 0,1 1-1 0 0,-1 0 0 0 0,-1 4-50 0 0,3-5 18 0 0,-3 5-32 0 0,1 0 0 0 0,-1 0 1 0 0,2 1-1 0 0,-1 2 14 0 0,3-9 33 0 0,0 0 0 0 0,1 0 0 0 0,-1 0 0 0 0,1 0 0 0 0,0 0 0 0 0,0 0 0 0 0,0 0 0 0 0,1 0 1 0 0,-1 0-1 0 0,1 0 0 0 0,-1 0 0 0 0,1 0 0 0 0,0 0 0 0 0,0 0 0 0 0,1 2-33 0 0,0 0 57 0 0,1 1 1 0 0,0 0-1 0 0,0-1 0 0 0,0 0 1 0 0,1 1-1 0 0,-1-1 0 0 0,1-1 1 0 0,0 1-1 0 0,1-1 0 0 0,-1 1 1 0 0,1-1-1 0 0,0 0 0 0 0,0-1 1 0 0,0 1-1 0 0,1-1 0 0 0,-1 0 1 0 0,1-1-1 0 0,4 3-57 0 0,2-1-46 0 0,1 1-1 0 0,0-1 0 0 0,-1-1 1 0 0,11 1 46 0 0,10-1-5400 0 0,-6-3-1224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06:19.6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73 374 12208 0 0,'-2'0'-7'0'0,"-26"-3"1351"0"0,-14 0-1344 0 0,44 4 16 0 0,0-1 1 0 0,0 1-1 0 0,0-1 1 0 0,0 1-1 0 0,0 0 1 0 0,1-1-1 0 0,-1 1 1 0 0,0 0-1 0 0,0 0 1 0 0,-1 1-1 0 0,1-1 1 0 0,0 0-1 0 0,0 1 1 0 0,-1-1-1 0 0,1 1 1 0 0,0-1-1 0 0,-1 1 1 0 0,0 0-1 0 0,1-1 1 0 0,-1 2-17 0 0,1-1 62 0 0,-1 0 1 0 0,1 1-1 0 0,-1-1 0 0 0,0 0 1 0 0,0 1-1 0 0,0 0 1 0 0,0-1-1 0 0,0 1 0 0 0,0 0 1 0 0,-1-1-1 0 0,1 1 1 0 0,-1 0-1 0 0,0 0 0 0 0,0 0 1 0 0,0-1-1 0 0,0 1 1 0 0,-1 0-63 0 0,1 0 57 0 0,0-1 0 0 0,0 1 1 0 0,0-1-1 0 0,0 1 0 0 0,0-1 1 0 0,1 1-1 0 0,0 2-57 0 0,1 12-1 0 0,-2-15 34 0 0,1 0 0 0 0,-1 0 0 0 0,0-1 1 0 0,1 1-1 0 0,0 0 0 0 0,-1 0 1 0 0,1 0-1 0 0,0 0 0 0 0,0-1 1 0 0,1 2-34 0 0,-1-2 109 0 0,-1 1 1 0 0,1-1 0 0 0,0 1 0 0 0,0 0 0 0 0,-1-1 0 0 0,1 1 0 0 0,-1 0 0 0 0,1-1 0 0 0,-1 1-1 0 0,0 0-109 0 0,4 8 605 0 0,-1-6-602 0 0,-3-4-3 0 0,0 0 0 0 0,0 1 0 0 0,0-1 0 0 0,1 1 0 0 0,-1-1 0 0 0,0 0 0 0 0,0 1 0 0 0,0-1 0 0 0,1 0 0 0 0,-1 1 0 0 0,0-1 0 0 0,0 0 0 0 0,1 1 0 0 0,-1-1 0 0 0,0 0 0 0 0,0 0 0 0 0,1 1 0 0 0,-1-1 0 0 0,0 0 0 0 0,1 0 0 0 0,-1 0 0 0 0,1 0 0 0 0,-1 1 0 0 0,0-1 0 0 0,1 0 0 0 0,-1 0 0 0 0,0 0 0 0 0,1 0 0 0 0,-1 0 0 0 0,1 0 0 0 0,-1 0 0 0 0,0 0 0 0 0,1 0 0 0 0,-1 0 0 0 0,1 0 0 0 0,-1 0 0 0 0,0 0 0 0 0,1 0 0 0 0,-1 0 0 0 0,1 0 0 0 0,-1-1 0 0 0,1 1 0 0 0,9-9 0 0 0,-9 8 0 0 0,4-4 157 0 0,-1 0 0 0 0,0 0-1 0 0,0-1 1 0 0,0 1-1 0 0,2-7-156 0 0,5-6 25 0 0,-3 5-32 0 0,-2 3-31 0 0,0 1 1 0 0,1-1 0 0 0,0 1-1 0 0,0 0 1 0 0,1 1-1 0 0,1-1 38 0 0,-6 6-65 0 0,-1 0-1 0 0,1 0 1 0 0,-1 0-1 0 0,0 0 0 0 0,1 0 1 0 0,-1-1 65 0 0,11-14 15 0 0,-12 17 16 0 0,-1 1 0 0 0,1 0-1 0 0,-1 0 1 0 0,1 0 0 0 0,-1-1 0 0 0,0 1 0 0 0,1 0 0 0 0,-1 0 0 0 0,1 0 0 0 0,-1 0-1 0 0,1 0 1 0 0,-1 0 0 0 0,1 0 0 0 0,-1 0 0 0 0,1 0 0 0 0,-1 0 0 0 0,1 0 0 0 0,-1 0 0 0 0,1 0-1 0 0,-1 0 1 0 0,1 0 0 0 0,-1 1 0 0 0,0-1 0 0 0,1 0 0 0 0,-1 0 0 0 0,1 1-31 0 0,10 6 785 0 0,-7-2-931 0 0,0-1 1 0 0,-1 2 0 0 0,1-1-1 0 0,-1 0 1 0 0,0 1-1 0 0,0 0 1 0 0,-1-1 0 0 0,1 1-1 0 0,-1 0 1 0 0,0 5 145 0 0,14 29-273 0 0,-10-30 266 0 0,-4-6 16 0 0,1 1 0 0 0,-1 0 0 0 0,0 0-1 0 0,0 0 1 0 0,0 1 0 0 0,-1-1 0 0 0,0 1-9 0 0,0-4 342 0 0,-1-2 134 0 0,0 0 32 0 0,0 0-65 0 0,0-1-434 0 0,1 1-1 0 0,-1 0 1 0 0,1 0 0 0 0,-1-1-1 0 0,1 1 1 0 0,-1-1 0 0 0,1 1-1 0 0,-1 0 1 0 0,0-1-1 0 0,1 1 1 0 0,-1-1 0 0 0,0 1-1 0 0,1-1 1 0 0,-1 1 0 0 0,0-1-1 0 0,0 1 1 0 0,1-1 0 0 0,-1 1-1 0 0,0-1 1 0 0,0 1 0 0 0,0-1-9 0 0,5-16-31 0 0,-4 14 45 0 0,0-2-36 0 0,1 1 0 0 0,0 0-1 0 0,0 0 1 0 0,1 0 0 0 0,-1 0 0 0 0,1 0-1 0 0,0-1 23 0 0,10-14-133 0 0,-6 4 188 0 0,-1 5 16 0 0,-1 0 0 0 0,1 0 0 0 0,1 0-71 0 0,-6 7 2 0 0,1 1 0 0 0,-1 0-1 0 0,1 1 1 0 0,0-1 0 0 0,0 0 0 0 0,0 0 0 0 0,0 1 0 0 0,0-1 0 0 0,0 1-1 0 0,0-1 1 0 0,0 1 0 0 0,1 0 0 0 0,-1 0 0 0 0,0 0 0 0 0,1 0-1 0 0,-1 1-1 0 0,0-1 0 0 0,-1 1 0 0 0,1-1 0 0 0,0 1 0 0 0,-1 0 0 0 0,1 0 0 0 0,-1 0 0 0 0,1 0 0 0 0,-1 0 0 0 0,1 0 0 0 0,0 1 0 0 0,-1-1 0 0 0,1 0 0 0 0,-1 1 0 0 0,1-1 0 0 0,-1 1 0 0 0,1 0 0 0 0,-1-1 0 0 0,0 1 0 0 0,1 0 0 0 0,-1 0 0 0 0,2 1 0 0 0,2 1 0 0 0,6 4-42 0 0,-1 1-1 0 0,0-1 0 0 0,-1 1 0 0 0,1 1 0 0 0,-2 0 0 0 0,1 0 0 0 0,-1 1 1 0 0,-1 0-1 0 0,4 6 43 0 0,0-1-102 0 0,0-1 1 0 0,1 0-1 0 0,0 0 0 0 0,3 0 102 0 0,-1 0-226 0 0,-13-12-35 0 0,1 1-1 0 0,1-1 1 0 0,-1 0-1 0 0,0 0 1 0 0,0 0-1 0 0,1 0 1 0 0,-1-1-1 0 0,1 1 1 0 0,0 0-1 0 0,-1-1 1 0 0,1 0 0 0 0,2 1 261 0 0,10 2-5628 0 0</inkml:trace>
  <inkml:trace contextRef="#ctx0" brushRef="#br0" timeOffset="347.216">949 382 13824 0 0,'-5'-2'172'0'0,"0"0"1"0"0,0 1 0 0 0,-1-1-1 0 0,1 1 1 0 0,-1 0-1 0 0,1 1 1 0 0,0-1 0 0 0,-1 1-1 0 0,1 0 1 0 0,-1 0 0 0 0,1 1-1 0 0,-1 0 1 0 0,1 0 0 0 0,-1 0-1 0 0,1 0 1 0 0,0 1-1 0 0,0 0 1 0 0,0 0 0 0 0,0 0-1 0 0,0 1 1 0 0,0 0 0 0 0,1 0-1 0 0,-1 0 1 0 0,1 0 0 0 0,0 1-1 0 0,0 0 1 0 0,0 0-1 0 0,0 0 1 0 0,1 0 0 0 0,-1 0-1 0 0,0 2-172 0 0,0 0 0 0 0,0 0 0 0 0,1 1 0 0 0,0-1 0 0 0,0 1 0 0 0,0 0 0 0 0,0 0 0 0 0,1 0 0 0 0,1 0 0 0 0,-1 3 0 0 0,1-7 0 0 0,0 0 0 0 0,1 0 0 0 0,0 0 0 0 0,0 0 0 0 0,0 0 0 0 0,0-1 0 0 0,0 1 0 0 0,0 0 0 0 0,1 0 0 0 0,0 0 0 0 0,-1 0 0 0 0,1-1 0 0 0,0 1 0 0 0,0 0 0 0 0,0-1 0 0 0,1 1 0 0 0,-1-1 0 0 0,1 1 0 0 0,-1-1 0 0 0,1 0 0 0 0,0 1 0 0 0,0-1 0 0 0,0 0 0 0 0,0 0 0 0 0,0 0 0 0 0,9 10 18 0 0,-10-11-14 0 0,0 1 1 0 0,0-1-1 0 0,0 0 1 0 0,0 1-1 0 0,0-1 1 0 0,0 0 0 0 0,0 0-1 0 0,0 0 1 0 0,1 0-1 0 0,-1 0 1 0 0,1 0-1 0 0,0 0-4 0 0,10 3 15 0 0,1-1-1 0 0,-1 0 0 0 0,1-1 0 0 0,0 0 1 0 0,6-1-15 0 0,-4 1-8 0 0,-1-1-45 0 0,0-1-1 0 0,0-1 0 0 0,0 0 1 0 0,0-1-1 0 0,-1 0 0 0 0,1-1 0 0 0,11-4 54 0 0,-21 6 12 0 0,1-1 1 0 0,-1 0-1 0 0,0 0 0 0 0,0 0 0 0 0,0-1 0 0 0,0 1 0 0 0,0-1 0 0 0,-1 0 0 0 0,1 0 0 0 0,-1 0 0 0 0,1-1 0 0 0,-1 1 0 0 0,0-1 0 0 0,0-1-12 0 0,-1 3 6 0 0,-1 0 0 0 0,1 0 0 0 0,-1-1 0 0 0,0 1 0 0 0,0 0 0 0 0,0-1 1 0 0,0 1-1 0 0,0-1 0 0 0,0 1 0 0 0,-1-1 0 0 0,1 1 0 0 0,-1-1 0 0 0,0 0 0 0 0,0 1 0 0 0,0-1 0 0 0,0 0 0 0 0,0 1 0 0 0,0-1 0 0 0,-1 1 0 0 0,1-1 0 0 0,-1 1 0 0 0,0-1 0 0 0,0 1 0 0 0,0-1 0 0 0,0 0-6 0 0,-3-3 5 0 0,1 1 0 0 0,-1 0 0 0 0,-1 0 0 0 0,1 0 0 0 0,0 1 0 0 0,-1-1 0 0 0,0 1 0 0 0,0 0 0 0 0,0 1 0 0 0,-1-1 0 0 0,1 1 0 0 0,-1 0 0 0 0,0 0 0 0 0,0 1 0 0 0,0 0 0 0 0,-2-1-5 0 0,-14-3 19 0 0,0 0 0 0 0,0 1-1 0 0,-20-1-18 0 0,20 0-70 0 0,18 5 33 0 0,1-1 0 0 0,-1 1 1 0 0,1 0-1 0 0,-1 1 0 0 0,1-1 0 0 0,-1 0 0 0 0,0 1 37 0 0,-8-2-121 0 0,11 2 96 0 0,0 0-1 0 0,0 0 0 0 0,0-1 0 0 0,0 1 0 0 0,0 0 0 0 0,0 0 1 0 0,0 0-1 0 0,0 0 0 0 0,0 0 0 0 0,0 0 0 0 0,0 1 1 0 0,0-1-1 0 0,0 0 0 0 0,0 0 0 0 0,0 1 0 0 0,0-1 0 0 0,0 1 26 0 0,0-1-329 0 0,1 0-756 0 0,0 0-3122 0 0,0 0-1339 0 0</inkml:trace>
  <inkml:trace contextRef="#ctx0" brushRef="#br0" timeOffset="1088.656">1386 396 15664 0 0,'8'-7'718'0'0,"-7"6"-19"0"0,-8 4-421 0 0,-4 2-278 0 0,0 0 0 0 0,0 1 0 0 0,1 0 0 0 0,0 1 0 0 0,-6 5 0 0 0,-48 42 0 0 0,46-38 0 0 0,9-8 0 0 0,0 0 0 0 0,1 1 0 0 0,0 0 0 0 0,1 0 0 0 0,-5 9 0 0 0,5-2 0 0 0,7-15 0 0 0,0 0 0 0 0,-1 0 0 0 0,1 1 0 0 0,0-1 0 0 0,0 0 0 0 0,0 1 0 0 0,0-1 0 0 0,0 0 0 0 0,0 1 0 0 0,0-1 0 0 0,0 0 0 0 0,1 0 0 0 0,-1 1 0 0 0,0-1 0 0 0,1 0 0 0 0,-1 0 0 0 0,1 0 0 0 0,0 1 0 0 0,-1-1 0 0 0,1 0 0 0 0,0 0 0 0 0,-1 0 0 0 0,1 0 0 0 0,0 0 0 0 0,0 0 0 0 0,0 0 0 0 0,1 1 10 0 0,1 0-1 0 0,-1 0 0 0 0,1 0 0 0 0,0-1 1 0 0,-1 1-1 0 0,1-1 0 0 0,0 1 0 0 0,0-1 1 0 0,0 0-1 0 0,0 0 0 0 0,0 0 0 0 0,0-1 1 0 0,0 1-1 0 0,0-1 0 0 0,0 0 0 0 0,1 0 0 0 0,-1 0 1 0 0,0 0-1 0 0,0 0 0 0 0,0 0 0 0 0,0-1 1 0 0,0 0-1 0 0,0 0 0 0 0,0 0 0 0 0,0 0 1 0 0,0 0-1 0 0,1-1-9 0 0,104-53 1286 0 0,-95 47-1331 0 0,-1-1-1 0 0,1-1 0 0 0,-2 0 0 0 0,1 0 0 0 0,-1-1 0 0 0,-1-1 0 0 0,0 0 0 0 0,-1 0 1 0 0,0-1-1 0 0,-1 0 0 0 0,0-1 0 0 0,-1 0 0 0 0,0 0 0 0 0,-2 0 0 0 0,5-15 46 0 0,-6 15-146 0 0,4-15-415 0 0,3-16 561 0 0,-9 34-13 0 0,-1 1 0 0 0,0-2 1 0 0,0 1-1 0 0,-2 0 0 0 0,1 0 0 0 0,-1 0 13 0 0,1 8 0 0 0,-1-6 0 0 0,0-1 0 0 0,-1 1 0 0 0,0-1 0 0 0,0 1 0 0 0,-1-1 0 0 0,0 1 0 0 0,-1 0 0 0 0,-4-7 0 0 0,1 3 322 0 0,-1 1 0 0 0,-1 1-1 0 0,0 0 1 0 0,-10-10-322 0 0,16 18 49 0 0,-1 0 1 0 0,1-1-1 0 0,-1 1 1 0 0,0 1-1 0 0,0-1 1 0 0,0 0-1 0 0,-1 1 1 0 0,1 0-1 0 0,-1 0 1 0 0,1 0-1 0 0,-1 1 1 0 0,1 0-1 0 0,-1 0 1 0 0,0 0 0 0 0,0 0-1 0 0,-1 0-49 0 0,4 1 11 0 0,0 1-1 0 0,0-1 1 0 0,0 0 0 0 0,0 1-1 0 0,1-1 1 0 0,-1 1 0 0 0,0 0-1 0 0,0-1 1 0 0,1 1-1 0 0,-1 0 1 0 0,0 0 0 0 0,1 0-1 0 0,-1 0 1 0 0,1 0 0 0 0,-1 1-1 0 0,1-1 1 0 0,0 0-1 0 0,0 1 1 0 0,-1-1 0 0 0,1 1-1 0 0,0-1 1 0 0,0 1 0 0 0,0 0-1 0 0,0 0-10 0 0,-2 5 4 0 0,0 1-1 0 0,0-1 0 0 0,0 1 1 0 0,0 6-4 0 0,2-12 0 0 0,-3 21-117 0 0,3-15 64 0 0,-1-1 0 0 0,0 1 0 0 0,-2 7 53 0 0,2-10-5 0 0,0-1 4 0 0,0 0 0 0 0,0 0 1 0 0,1 0-1 0 0,-1 0 0 0 0,1 0 1 0 0,0 0-1 0 0,1 0 1 0 0,-1 0-1 0 0,1 1 0 0 0,0-1 1 0 0,0 0-1 0 0,0 0 0 0 0,0 1 1 0 0,1-1-1 0 0,-1 0 0 0 0,2 2 1 0 0,10 32 5 0 0,-4-11 69 0 0,0 0 1 0 0,3-1 0 0 0,0 0 0 0 0,4 4-75 0 0,-9-20-14 0 0,0 0 0 0 0,1-1 0 0 0,0 0 0 0 0,1 0 0 0 0,0-1 0 0 0,0 0 0 0 0,0 0 0 0 0,1-1-1 0 0,1 0 1 0 0,-1-1 0 0 0,1 0 0 0 0,9 4 14 0 0,-18-10 13 0 0,13 7 119 0 0,-1-2-1 0 0,2 0 1 0 0,2 1-132 0 0,-12-5-50 0 0,0 0 1 0 0,0-1-1 0 0,0 1 1 0 0,1-1-1 0 0,-1 0 0 0 0,0 0 1 0 0,0 0-1 0 0,1-1 1 0 0,-1 0-1 0 0,4-1 50 0 0,0 0 76 0 0,-1-1-1 0 0,1 0 1 0 0,-1 0-1 0 0,0-1 1 0 0,0 0-1 0 0,0 0 1 0 0,0-1-1 0 0,-1 0 1 0 0,1 0-1 0 0,-1-1 1 0 0,5-5-76 0 0,2-2 152 0 0,-1-1 0 0 0,-1 0 0 0 0,0 0 0 0 0,-1-1 0 0 0,-1-1 0 0 0,8-14-152 0 0,-16 26-78 0 0,-1 0 0 0 0,0 0 1 0 0,0 0-1 0 0,0 0 0 0 0,0 0 0 0 0,0 0 1 0 0,-1 0-1 0 0,0 0 0 0 0,0-3 78 0 0,0 6-2 0 0,0-1-1 0 0,0 0 0 0 0,0 0 1 0 0,-1 0-1 0 0,1 0 1 0 0,0 0-1 0 0,-1 0 0 0 0,0 0 1 0 0,1 1-1 0 0,-1-1 0 0 0,0 0 1 0 0,0 0-1 0 0,0 1 0 0 0,0-1 1 0 0,0 1-1 0 0,0-1 1 0 0,-1 1-1 0 0,1-1 0 0 0,0 1 1 0 0,-2-1 2 0 0,2 1 21 0 0,0 1 1 0 0,-1-1 0 0 0,1 1-1 0 0,-1 0 1 0 0,1-1 0 0 0,0 1-1 0 0,-1 0 1 0 0,1 0-1 0 0,-1 0 1 0 0,1 0 0 0 0,-1 0-1 0 0,1 0 1 0 0,-1 0 0 0 0,1 1-1 0 0,-1-1 1 0 0,1 0 0 0 0,-1 1-1 0 0,1-1 1 0 0,0 1-1 0 0,-1 0 1 0 0,1-1 0 0 0,0 1-1 0 0,-1 0 1 0 0,1 0 0 0 0,0 0-1 0 0,0 0 1 0 0,0 0 0 0 0,0 0-1 0 0,0 0-21 0 0,-3 3-52 0 0,0 0-1 0 0,0 0 0 0 0,1 0 0 0 0,-1 0 1 0 0,1 1-1 0 0,0-1 0 0 0,0 3 53 0 0,-1 0 23 0 0,1 1-1 0 0,0 0 0 0 0,1 0 0 0 0,-1 0 0 0 0,2 0 1 0 0,-1 0-1 0 0,1 0 0 0 0,0 1 0 0 0,1-1 1 0 0,0 0-1 0 0,1 0 0 0 0,-1 1 0 0 0,1-1 0 0 0,1 0 1 0 0,0 3-23 0 0,2 1 46 0 0,-3-7 13 0 0,1 1 1 0 0,0-1 0 0 0,0 1-1 0 0,1-1 1 0 0,0 1-60 0 0,0 0 51 0 0,1-1 0 0 0,1 1 0 0 0,-1-1 0 0 0,1 0 0 0 0,0 0 0 0 0,0 0 0 0 0,0-1 0 0 0,1 1 0 0 0,-1-1 0 0 0,1-1 0 0 0,0 1 0 0 0,0-1 0 0 0,1 0 0 0 0,-1 0 1 0 0,6 1-52 0 0,12 2 366 0 0,0 0 0 0 0,0-1 1 0 0,21 0-367 0 0,4 2 161 0 0,11 2-1663 0 0,2-5-3436 0 0,-40-5-2365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06:17.00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7 103 6448 0 0,'0'0'6'0'0,"0"0"1"0"0,-1 0 0 0 0,1 0-1 0 0,0 0 1 0 0,0 0 0 0 0,-1 0-1 0 0,1 0 1 0 0,0 0 0 0 0,0 0-1 0 0,0 0 1 0 0,-1 0-1 0 0,1 0 1 0 0,0 0 0 0 0,0 0-1 0 0,0 0 1 0 0,-1 0 0 0 0,1 0-1 0 0,0 0 1 0 0,0-1 0 0 0,0 1-1 0 0,-1 0 1 0 0,1 0 0 0 0,0 0-1 0 0,0 0 1 0 0,0 0-1 0 0,0-1 1 0 0,0 1 0 0 0,-1 0-1 0 0,1 0 1 0 0,0 0 0 0 0,0 0-1 0 0,0-1 1 0 0,0 1 0 0 0,0 0-1 0 0,0 0 1 0 0,0 0-1 0 0,0-1 1 0 0,0 1 0 0 0,0 0-1 0 0,-1 0 1 0 0,1 0 0 0 0,0-1-1 0 0,0 1 1 0 0,0 0 0 0 0,0 0-1 0 0,1-1 1 0 0,-1 1 0 0 0,0 0-1 0 0,0 0-6 0 0,9-8 3006 0 0,-6 6 47 0 0,-2 2-2555 0 0,-1 0-46 0 0,0 0-17 0 0,0 0-30 0 0,0 0-11 0 0,0 0-2 0 0,0 5 276 0 0,0-1-537 0 0,0 1 0 0 0,0 0-1 0 0,0 0 1 0 0,-1 0-1 0 0,1 0 1 0 0,-1-1-1 0 0,-1 2-130 0 0,1 12 254 0 0,1-17-198 0 0,0 1 1 0 0,0 0-1 0 0,0 0 1 0 0,0 0-1 0 0,-1 0 1 0 0,1 0-1 0 0,0 0 0 0 0,-1 0 1 0 0,0 0-1 0 0,1 0 1 0 0,-2 1-57 0 0,2-2 34 0 0,-1 1 0 0 0,0-1 0 0 0,1 1 0 0 0,0 0 0 0 0,-1-1 0 0 0,1 1 0 0 0,0-1 0 0 0,-1 1 0 0 0,1 0 0 0 0,0-1 0 0 0,0 1 0 0 0,1 0 0 0 0,-1-1 0 0 0,0 1 0 0 0,0 0 0 0 0,1-1 0 0 0,-1 1 0 0 0,1 0 0 0 0,-1-1 0 0 0,1 1 0 0 0,0-1 0 0 0,0 1 0 0 0,0-1 0 0 0,0 0 0 0 0,0 1 0 0 0,0-1 0 0 0,0 0 0 0 0,0 0 0 0 0,0 1 0 0 0,0-1 0 0 0,2 0-34 0 0,3 4-156 0 0,0 0 0 0 0,0-1 0 0 0,0 0 0 0 0,1-1 0 0 0,-1 0 0 0 0,6 2 156 0 0,12 6-175 0 0,6 0-85 0 0,-29-11 305 0 0,1 1 0 0 0,0-1 0 0 0,0 0 0 0 0,0 0 0 0 0,0 0 0 0 0,0 0 0 0 0,0 0 0 0 0,0-1 0 0 0,0 1 0 0 0,0-1-1 0 0,0 1 1 0 0,1-1-45 0 0,-3 0 21 0 0,-1 1-1 0 0,1-1 1 0 0,0 1-1 0 0,0-1 1 0 0,-1 1-1 0 0,1-1 1 0 0,0 1 0 0 0,0-1-1 0 0,-1 1 1 0 0,1-1-1 0 0,0 1 1 0 0,0-1-1 0 0,0 1 1 0 0,0-1-1 0 0,0 1 1 0 0,0-1-1 0 0,0 0 1 0 0,0 1-1 0 0,0-1 1 0 0,0 1-1 0 0,0-1-20 0 0,5-4 49 0 0,-5 4-46 0 0,1 1 0 0 0,-1 0 0 0 0,1-1 0 0 0,-1 1 0 0 0,1 0 0 0 0,-1-1-1 0 0,0 1 1 0 0,1-1 0 0 0,-1 1 0 0 0,0-1 0 0 0,1 1 0 0 0,-1-1 0 0 0,0 1 0 0 0,0-1-1 0 0,0 1 1 0 0,1-1 0 0 0,-1 1 0 0 0,0-1 0 0 0,0 1 0 0 0,0-1 0 0 0,0 1 0 0 0,0-1-1 0 0,0 0 1 0 0,0 1 0 0 0,0-1 0 0 0,0 1 0 0 0,0-1 0 0 0,0 1 0 0 0,0-1 0 0 0,-1 1-1 0 0,1-1 1 0 0,0 1 0 0 0,0-1 0 0 0,0 1 0 0 0,-1-1 0 0 0,1 1 0 0 0,0-1 0 0 0,-1 1-1 0 0,1-1-2 0 0,-1 0 5 0 0,1 1-1 0 0,-1-1 1 0 0,1 0-1 0 0,-1 0 1 0 0,1 0-1 0 0,-1 0 1 0 0,1 1-1 0 0,0-1 1 0 0,-1 0-1 0 0,1 0 1 0 0,0 0-1 0 0,0 0 1 0 0,0 0-1 0 0,0 0 1 0 0,0 0-1 0 0,0 0 1 0 0,0 0 0 0 0,0 0-1 0 0,0 0 1 0 0,0 0-1 0 0,0 0 1 0 0,1 0-1 0 0,-1 1 1 0 0,0-1-1 0 0,1 0 1 0 0,-1 0-1 0 0,0 0 1 0 0,1 0-1 0 0,-1 0 1 0 0,1 1-1 0 0,0-1 1 0 0,-1 0-1 0 0,1 0 1 0 0,0 1-1 0 0,-1-1 1 0 0,1 0-5 0 0,1 0 1 0 0,-1 0 1 0 0,0-1 0 0 0,0 1 0 0 0,0 0 0 0 0,-1-1 0 0 0,1 1 0 0 0,0-1-1 0 0,0 0 1 0 0,-1 1 0 0 0,1-1 0 0 0,-1 1 0 0 0,1-1 0 0 0,-1 0-1 0 0,0-1-1 0 0,0-5 31 0 0,0 5-28 0 0,0 1 1 0 0,0 0-1 0 0,0-1 0 0 0,0 1 1 0 0,0 0-1 0 0,0-1 0 0 0,1 1 1 0 0,-1 0-1 0 0,1-1 0 0 0,0 1 1 0 0,0 0-1 0 0,0 0-3 0 0,2-7 7 0 0,1 0-1 0 0,-1 0 0 0 0,0 0 1 0 0,-1 0-1 0 0,0 0 1 0 0,-1-1-1 0 0,0 1 1 0 0,0-1-7 0 0,4-32 1 0 0,-5 40-1 0 0,5-9-17 0 0,-4 10-71 0 0,-1 1-23 0 0,0 0-1 0 0,0 0-48 0 0,0 0-201 0 0,0 0-88 0 0,0 0-718 0 0,2 1-2931 0 0,8 1-1258 0 0</inkml:trace>
  <inkml:trace contextRef="#ctx0" brushRef="#br0" timeOffset="369.1">334 186 9216 0 0,'8'0'949'0'0,"2"-1"-478"0"0,1 1 1 0 0,-1-2-1 0 0,0 0 0 0 0,0 0 0 0 0,7-3-471 0 0,-2 1 164 0 0,-1-2 0 0 0,0 0 0 0 0,0-1 0 0 0,-1 0 0 0 0,13-9-164 0 0,-22 13 78 0 0,0-1 0 0 0,1 1 1 0 0,-1-1-1 0 0,-1 1 0 0 0,1-1 1 0 0,-1 0-1 0 0,1-1 0 0 0,-1 1 0 0 0,0 0 1 0 0,-1-1-1 0 0,1 0 0 0 0,-1 0 0 0 0,0 0 1 0 0,0 0-1 0 0,0 0 0 0 0,-1 0 1 0 0,1-2-79 0 0,0-4 201 0 0,-1 0 166 0 0,-1 11-370 0 0,-1-1 0 0 0,0 0 0 0 0,1 0 0 0 0,-1 1 0 0 0,1-1 0 0 0,-1 1 0 0 0,0-1 0 0 0,0 0 0 0 0,1 1 0 0 0,-1-1 0 0 0,0 1 0 0 0,0 0 0 0 0,0-1 0 0 0,0 1 1 0 0,0-1 2 0 0,-2 0-11 0 0,0 0 1 0 0,0 1 0 0 0,0-1-1 0 0,0 1 1 0 0,-1-1 0 0 0,1 1-1 0 0,0 0 1 0 0,0 0 0 0 0,0 0-1 0 0,-3 1 11 0 0,-34 6 359 0 0,33-5-289 0 0,-2 1 26 0 0,0 0 1 0 0,0 0 0 0 0,1 1-1 0 0,0 0 1 0 0,-1 0-1 0 0,1 1 1 0 0,1 0 0 0 0,-1 0-1 0 0,1 1 1 0 0,0 0-1 0 0,-4 4-96 0 0,9-6 47 0 0,-1-1-1 0 0,1 1 1 0 0,0 0-1 0 0,0 0 1 0 0,0 0-1 0 0,0 0 1 0 0,1 0-1 0 0,0 0 1 0 0,-1 3-47 0 0,-6 40 326 0 0,7-39-263 0 0,1-4-4 0 0,1 1 0 0 0,-1 0 0 0 0,1-1 0 0 0,-1 1 0 0 0,1-1 0 0 0,0 1 0 0 0,1-1 0 0 0,-1 1-1 0 0,1-1-58 0 0,2 9 157 0 0,-2-9-126 0 0,1 0-1 0 0,-1-1 1 0 0,0 1 0 0 0,1-1-1 0 0,0 1 1 0 0,0-1 0 0 0,0 0-1 0 0,0 0 1 0 0,0 0 0 0 0,1-1-1 0 0,-1 1 1 0 0,3 1-31 0 0,1-1 26 0 0,0 0 0 0 0,0-1-1 0 0,1 1 1 0 0,-1-1 0 0 0,1-1 0 0 0,6 1-26 0 0,19 5 94 0 0,-23-6-69 0 0,-1 0-1 0 0,1 0 1 0 0,-1-1-1 0 0,1 0 0 0 0,-1-1 1 0 0,0 0-1 0 0,9-2-24 0 0,7-5 277 0 0,-13 2-125 0 0</inkml:trace>
  <inkml:trace contextRef="#ctx0" brushRef="#br0" timeOffset="675.271">713 139 11976 0 0,'0'0'546'0'0,"-2"1"-10"0"0,2 1-519 0 0,-1-1 0 0 0,0 0 0 0 0,0 1 0 0 0,1-1 0 0 0,-1 1 0 0 0,1-1 0 0 0,-1 1 0 0 0,1-1 0 0 0,-1 1 0 0 0,1 0 0 0 0,0-1 0 0 0,0 1 0 0 0,0-1-1 0 0,0 1 1 0 0,0 0 0 0 0,0-1 0 0 0,1 1 0 0 0,-1-1 0 0 0,0 1 0 0 0,1 0 0 0 0,-1-1 0 0 0,1 1-17 0 0,3 6 222 0 0,-1 0 1 0 0,2 0-1 0 0,4 7-222 0 0,-5-9 27 0 0,-1 1 1 0 0,1-1-1 0 0,-1 1 1 0 0,1 3-28 0 0,-3-8 69 0 0,-1 1 0 0 0,1-1 1 0 0,0 1-1 0 0,0-1 1 0 0,0 0-1 0 0,1 1 1 0 0,-1-1-1 0 0,0 0 1 0 0,1 0-1 0 0,-1 0 0 0 0,1 0 1 0 0,0 0-1 0 0,0 0 1 0 0,0 0-1 0 0,0-1 1 0 0,0 1-1 0 0,0-1 1 0 0,0 1-1 0 0,1-1 0 0 0,-1 0 1 0 0,0 0-1 0 0,1 0 1 0 0,-1 0-1 0 0,3 0-69 0 0,0 5 832 0 0,-4-3-679 0 0,20 2 690 0 0,-20-8-732 0 0,-1 0 1 0 0,1 0-1 0 0,-1-1 0 0 0,1 1 0 0 0,-1-1 1 0 0,0 1-1 0 0,0-3-111 0 0,-6-18 211 0 0,4 17-196 0 0,0 1 0 0 0,1-1 0 0 0,-1 0 0 0 0,1 0-1 0 0,1 0 1 0 0,-1 0 0 0 0,1 0 0 0 0,1 0 0 0 0,-1 1 0 0 0,1-1-1 0 0,1-5-14 0 0,-1 8-3 0 0,0 1-1 0 0,0-1 1 0 0,-1 0-1 0 0,0 0 0 0 0,0 0 1 0 0,0 0 3 0 0,0 1-12 0 0,0-1 0 0 0,0 1 0 0 0,1-1 0 0 0,-1 1 0 0 0,1 0 0 0 0,0-1 0 0 0,0-1 12 0 0,4-19-121 0 0,-6 22 148 0 0,2 0 0 0 0,-1 0 0 0 0,0 0-1 0 0,0 0 1 0 0,1 0 0 0 0,-1 0 0 0 0,1 0 0 0 0,-1 0-1 0 0,1 0 1 0 0,0 0 0 0 0,0 0 0 0 0,0 0 0 0 0,0 0-1 0 0,0 0 1 0 0,0 1 0 0 0,1-1 0 0 0,-1 1-1 0 0,2-2-26 0 0,6-4-1384 0 0,3 0-567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06:13.98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350 133 6448 0 0,'-18'-8'141'0'0,"17"7"-105"0"0,0-1-1 0 0,0 1 0 0 0,1 0 1 0 0,-1 0-1 0 0,0 0 0 0 0,1-1 1 0 0,-1 1-1 0 0,1 0 1 0 0,0 0-1 0 0,-1-1 0 0 0,1 1 1 0 0,0 0-1 0 0,0-1 0 0 0,0 1 1 0 0,0-1-36 0 0,0 2 0 0 0,0-1 1 0 0,-1 1-1 0 0,1 0 0 0 0,0-1 1 0 0,0 1-1 0 0,0 0 1 0 0,0-1-1 0 0,0 1 0 0 0,0-1 1 0 0,0 1-1 0 0,0 0 0 0 0,0-1 1 0 0,0 1-1 0 0,0 0 1 0 0,0-1-1 0 0,0 1 0 0 0,0-1 1 0 0,0 1-1 0 0,0 0 1 0 0,0-1-1 0 0,0 1 0 0 0,1 0 1 0 0,-1-1-1 0 0,0 1 1 0 0,0 0-1 0 0,0-1 0 0 0,1 1 1 0 0,-1 0-1 0 0,0-1 1 0 0,0 1-1 0 0,1 0 0 0 0,-1 0 1 0 0,0-1-1 0 0,1 1 0 0 0,-1 0 0 0 0,1-1 61 0 0,-1 1-47 0 0,1-1 38 0 0,0 1 1 0 0,0-1-1 0 0,-1 0 1 0 0,1 0 0 0 0,0 1-1 0 0,-1-1 1 0 0,1 0 0 0 0,0 0-1 0 0,-1 0 1 0 0,1 1-1 0 0,-1-1 1 0 0,0 0 0 0 0,1 0-1 0 0,-1 0 1 0 0,0 0 0 0 0,1 0-1 0 0,-1 0 1 0 0,0 0-1 0 0,0 0 1 0 0,0 0 0 0 0,0 0-1 0 0,0 0 1 0 0,0 0 0 0 0,0 0-1 0 0,0 0 1 0 0,0 0-53 0 0,0 0 16 0 0,0 0 0 0 0,0 1 0 0 0,0-1 1 0 0,0 1-1 0 0,0-1 0 0 0,0 0 0 0 0,0 1 1 0 0,1-1-1 0 0,-1 1 0 0 0,0-1 0 0 0,0 1 1 0 0,1-1-1 0 0,-1 1 0 0 0,0-1 0 0 0,1 1 1 0 0,-1-1-1 0 0,0 1 0 0 0,1-1 0 0 0,-1 1 1 0 0,1 0-1 0 0,-1-1 0 0 0,1 1 0 0 0,-1 0 1 0 0,1-1-1 0 0,-1 1-16 0 0,1 0 6 0 0,-1 0-1 0 0,1-1 1 0 0,-1 1 0 0 0,1 0 0 0 0,-1-1-1 0 0,1 1 1 0 0,-1 0 0 0 0,0-1 0 0 0,1 1-1 0 0,-1 0 1 0 0,0-1 0 0 0,1 1 0 0 0,-1-1 0 0 0,0 1-1 0 0,1-1 1 0 0,-1 1 0 0 0,0 0 0 0 0,0-1-1 0 0,0 1 1 0 0,1-1 0 0 0,-1 1 0 0 0,0-1-1 0 0,0 1 1 0 0,0-1 0 0 0,0 1 0 0 0,0-1 0 0 0,0 0-1 0 0,0 1 1 0 0,0-1 0 0 0,0 1 0 0 0,0-1-1 0 0,0 1 1 0 0,-1-1 0 0 0,1 1 0 0 0,0-1-6 0 0,-1-1 205 0 0,0-1 0 0 0,-1 1 1 0 0,1-1-1 0 0,-1 1 0 0 0,0-1 1 0 0,0 1-1 0 0,0 0 0 0 0,0 0 1 0 0,0 0-1 0 0,0 0 0 0 0,0 0 1 0 0,-1 1-206 0 0,2 0 512 0 0,-5-2 512 0 0,1 1-795 0 0,-12-1 1078 0 0,17 3-1262 0 0,0-1 1 0 0,-1 1 0 0 0,1 0 0 0 0,0 0 0 0 0,-1 0 0 0 0,1 0-1 0 0,0 0 1 0 0,-1 0 0 0 0,1 0 0 0 0,0 0 0 0 0,-1 0 0 0 0,1 0 0 0 0,0 0-1 0 0,-1 0 1 0 0,1 0 0 0 0,0 1 0 0 0,-1-1 0 0 0,1 0 0 0 0,0 0-1 0 0,-1 0 1 0 0,1 0 0 0 0,0 0 0 0 0,0 1 0 0 0,-1-1 0 0 0,1 0 0 0 0,0 0-1 0 0,0 1 1 0 0,-1-1 0 0 0,1 0 0 0 0,0 0 0 0 0,0 1 0 0 0,0-1-1 0 0,0 0 1 0 0,-1 1-46 0 0,6 8 1093 0 0,-4-9-1046 0 0,-1 1-1 0 0,1-1 1 0 0,-1 1 0 0 0,1-1-1 0 0,-1 1 1 0 0,0 0 0 0 0,1-1-1 0 0,-1 1 1 0 0,0 0-1 0 0,1-1 1 0 0,-1 1 0 0 0,0 0-1 0 0,0-1 1 0 0,0 1-1 0 0,1 0 1 0 0,-1-1 0 0 0,0 1-1 0 0,0 0 1 0 0,0 0-1 0 0,0 0-46 0 0,-3 3 276 0 0,2-4-258 0 0,1 0 0 0 0,0 0 0 0 0,-1 1 0 0 0,1-1 0 0 0,0 0 0 0 0,0 1-1 0 0,-1-1 1 0 0,1 0 0 0 0,0 1 0 0 0,0-1 0 0 0,0 0 0 0 0,-1 1 0 0 0,1-1 0 0 0,0 1 0 0 0,0-1 0 0 0,0 0 0 0 0,0 1 0 0 0,0-1 0 0 0,0 1 0 0 0,0-1 0 0 0,0 0 0 0 0,0 1 0 0 0,0-1 0 0 0,0 1 0 0 0,0-1 0 0 0,0 1 0 0 0,0-1 0 0 0,0 0 0 0 0,0 1 0 0 0,1-1 0 0 0,-1 0 0 0 0,0 1 0 0 0,0-1 0 0 0,0 1-18 0 0,2 1 4 0 0,-1-1-40 0 0,-1 0 0 0 0,1 0 0 0 0,0 0-1 0 0,-1 0 1 0 0,1 0 0 0 0,-1 0 0 0 0,1 0 0 0 0,-1 0 0 0 0,0 0 0 0 0,1 0 0 0 0,-1 0-1 0 0,0 0 1 0 0,0 0 0 0 0,1 0 0 0 0,-1 0 0 0 0,0 1 0 0 0,0-1 0 0 0,0 0 0 0 0,0 0 0 0 0,-1 0-1 0 0,1 0 1 0 0,0 0 0 0 0,0 0 0 0 0,-1 0 0 0 0,1 0 0 0 0,-1 0 0 0 0,1 0 0 0 0,-1 0-1 0 0,1 0 1 0 0,-1 0 0 0 0,0 0 0 0 0,1 0 36 0 0,-2 3-68 0 0,1 0 0 0 0,0-1-1 0 0,0 1 1 0 0,0 0 0 0 0,1 0-1 0 0,-1 0 1 0 0,1 0 0 0 0,0-1 0 0 0,0 5 68 0 0,-2 16 7 0 0,0-10 270 0 0,0 1 0 0 0,0-1 0 0 0,1 1 0 0 0,1-1-1 0 0,1 10-276 0 0,-1-20 69 0 0,0 0-1 0 0,0 0 1 0 0,0 0-1 0 0,-1 0 1 0 0,1 0-1 0 0,-1-1 1 0 0,0 1-1 0 0,-1 2-68 0 0,1-3 8 0 0,0 1-1 0 0,0 0 1 0 0,0-1-1 0 0,1 1 1 0 0,0 0-1 0 0,-1 0 1 0 0,1 0-1 0 0,1 1-7 0 0,2 15 0 0 0,-2-13 0 0 0,0-1 0 0 0,0 1 0 0 0,-1 0 0 0 0,0-1 0 0 0,0 1 0 0 0,-1 4 0 0 0,1-6-3 0 0,0 0-1 0 0,0 0 0 0 0,1 1 1 0 0,-1-1-1 0 0,1 0 0 0 0,0 0 1 0 0,1 0-1 0 0,-1 0 0 0 0,2 3 4 0 0,-1-3-150 0 0,0 0 0 0 0,-1 0 0 0 0,1 0 0 0 0,-1 0 0 0 0,0 0 0 0 0,-1 0 0 0 0,0 0 0 0 0,1 1-1 0 0,-2 3 151 0 0,1-8-21 0 0,0 0-1 0 0,0 0 0 0 0,0 1 1 0 0,0-1-1 0 0,1 0 0 0 0,-1 1 1 0 0,0-1-1 0 0,1 0 0 0 0,-1 1 1 0 0,1-1-1 0 0,-1 0 0 0 0,1 0 1 0 0,-1 0-1 0 0,1 1 0 0 0,0-1 1 0 0,0 0 21 0 0,0 0 39 0 0,-1 0 0 0 0,1 1 0 0 0,0-1 0 0 0,-1 0 0 0 0,1 0 0 0 0,-1 0 0 0 0,1 0 0 0 0,-1 1 0 0 0,1-1 0 0 0,-1 0 0 0 0,0 0 0 0 0,0 1 0 0 0,0-1 0 0 0,1 0 0 0 0,-1 1 0 0 0,-1 0-39 0 0,0 6 329 0 0,0-6-260 0 0,1 0 0 0 0,0 0 1 0 0,0 0-1 0 0,-1 0 0 0 0,1 0 0 0 0,0 0 1 0 0,1 0-1 0 0,-1 0 0 0 0,0 0 0 0 0,0 0 0 0 0,1 1-69 0 0,1 6 16 0 0,-4-8-14 0 0,2-1-2 0 0,-1 0 0 0 0,1 0-1 0 0,0 0 1 0 0,-1 0 0 0 0,1 1 0 0 0,0-1 0 0 0,-1 0 0 0 0,1 0 0 0 0,0 0 0 0 0,-1 0 0 0 0,1 0 0 0 0,0 1 0 0 0,0-1 0 0 0,-1 0 0 0 0,1 0 0 0 0,0 1 0 0 0,0-1 0 0 0,-1 0 0 0 0,1 0 0 0 0,0 1 0 0 0,0-1 0 0 0,0 0 0 0 0,-1 1 0 0 0,1-1 0 0 0,0 0 0 0 0,0 0 0 0 0,0 1-1 0 0,0-1 1 0 0,0 0 0 0 0,0 1 0 0 0,0-1 0 0 0,-1 1 5 0 0,0-1-1 0 0,1 1 0 0 0,-1-1 0 0 0,1 0 0 0 0,-1 1 1 0 0,0-1-1 0 0,1 0 0 0 0,-1 1 0 0 0,0-1 0 0 0,1 0 1 0 0,-1 0-1 0 0,0 0 0 0 0,1 0 0 0 0,-1 0 0 0 0,0 0 1 0 0,1 0-1 0 0,-1 0 0 0 0,0 0-4 0 0,-5-1-127 0 0,9-1-683 0 0,-3 0-3672 0 0,-5-6-1566 0 0</inkml:trace>
  <inkml:trace contextRef="#ctx0" brushRef="#br0" timeOffset="479.025">15 62 8288 0 0,'-9'-2'168'0'0,"14"3"191"0"0,-2 0-29 0 0,-16-7-247 0 0,12 6 305 0 0,1 0 109 0 0,8-3 526 0 0,4 1-570 0 0,-7 1 104 0 0,-8 1 481 0 0,40-5 1522 0 0,3-1-929 0 0,-6 0-1631 0 0,1 2 0 0 0,-1 1 0 0 0,11 2 0 0 0,-2-1 0 0 0,-12 1 109 0 0,-14 1 335 0 0,-1-1 0 0 0,0-1-1 0 0,2 0-443 0 0,0 0 316 0 0,0 0-1 0 0,11 1-315 0 0,31-2-23 0 0,-32-1-473 0 0,0 2 0 0 0,26 2 496 0 0,74 0-1588 0 0,-127 0-51 0 0,-1 0-3925 0 0</inkml:trace>
  <inkml:trace contextRef="#ctx0" brushRef="#br0" timeOffset="914.691">643 164 8288 0 0,'0'1'13'0'0,"0"-1"1"0"0,0 0-1 0 0,0 0 1 0 0,0 0-1 0 0,0 0 1 0 0,0 0-1 0 0,0 0 1 0 0,0 1-1 0 0,-1-1 1 0 0,1 0-1 0 0,0 0 1 0 0,0 0-1 0 0,0 0 1 0 0,0 0-1 0 0,0 0 1 0 0,0 0-1 0 0,0 1 1 0 0,0-1-1 0 0,0 0 1 0 0,0 0-1 0 0,0 0 1 0 0,-1 0-1 0 0,1 0 1 0 0,0 0-1 0 0,0 0 1 0 0,0 0-1 0 0,0 0 1 0 0,0 0-1 0 0,0 0 1 0 0,0 0-1 0 0,-1 0 1 0 0,1 0-1 0 0,0 0 1 0 0,0 1-1 0 0,0-1 1 0 0,0 0-1 0 0,0 0 1 0 0,0 0-1 0 0,-1 0 1 0 0,1-1-1 0 0,0 1 1 0 0,0 0-1 0 0,0 0 1 0 0,0 0-1 0 0,0 0 1 0 0,0 0-1 0 0,-1 0 1 0 0,1 0-1 0 0,0 0 1 0 0,0 0-1 0 0,0 0 1 0 0,0 0-1 0 0,0 0 1 0 0,0 0-1 0 0,0 0 1 0 0,0 0-1 0 0,-1-1 1 0 0,1 1-1 0 0,0 0 1 0 0,0 0-1 0 0,0 0 1 0 0,0 0-1 0 0,0 0 1 0 0,0 0-1 0 0,0-1-13 0 0,2 19 152 0 0,-1 4 645 0 0,-1-20-768 0 0,0-1-1 0 0,0 0 1 0 0,-1 0-1 0 0,1 1 1 0 0,0-1-1 0 0,1 0 0 0 0,-1 0 1 0 0,0 1-1 0 0,0-1 1 0 0,0 0-1 0 0,1 0 1 0 0,-1 0-1 0 0,1 1 0 0 0,-1-1 1 0 0,1 0-1 0 0,-1 0 1 0 0,1 0-1 0 0,0 0 1 0 0,-1 0-1 0 0,1 0 1 0 0,0 0-1 0 0,0 0 0 0 0,0 0 1 0 0,0 0-1 0 0,0 0 1 0 0,0-1-1 0 0,0 1 1 0 0,1 0-29 0 0,-1 0 22 0 0,1 0 1 0 0,-1 0 0 0 0,0 1 0 0 0,1-1 0 0 0,-1 0 0 0 0,0 0 0 0 0,0 1 0 0 0,0-1 0 0 0,0 1 0 0 0,0-1 0 0 0,0 1 0 0 0,-1-1 0 0 0,1 1 0 0 0,0 0-23 0 0,-2 11 0 0 0,0-11 0 0 0,1-1 0 0 0,0 1 0 0 0,0-1 0 0 0,0 1 0 0 0,-1-1 0 0 0,1 1 0 0 0,1-1 0 0 0,-1 1 0 0 0,0-1 0 0 0,0 1 0 0 0,1-1 0 0 0,0 4-1 0 0,1-1 5 0 0,-1 1-1 0 0,0-1 0 0 0,1 1 1 0 0,-2-1-1 0 0,1 1 1 0 0,0-1-1 0 0,-1 1 1 0 0,0-1-1 0 0,0 1 1 0 0,-1 0-1 0 0,0 4-3 0 0,-11 74 1179 0 0,12-82-1152 0 0,0 1 1 0 0,0-1-1 0 0,0 0 1 0 0,0 1-1 0 0,1-1 1 0 0,-1 0-1 0 0,0 1 1 0 0,1-1-1 0 0,-1 0 1 0 0,1 0-1 0 0,-1 0 1 0 0,1 1-1 0 0,0 0-27 0 0,0-1 25 0 0,0 0 0 0 0,-1 0 0 0 0,1 0 0 0 0,-1 0 0 0 0,1 0 0 0 0,-1 1 0 0 0,0-1 0 0 0,1 0-1 0 0,-1 0 1 0 0,0 0 0 0 0,0 1 0 0 0,0-1 0 0 0,0 0 0 0 0,0 0 0 0 0,0 1 0 0 0,0-1-25 0 0,-3 8 124 0 0,3-8-105 0 0,-1 0 0 0 0,1 0 1 0 0,-1 0-1 0 0,1 0 1 0 0,0 0-1 0 0,-1 0 1 0 0,1 0-1 0 0,0 0 0 0 0,0 0 1 0 0,0 1-1 0 0,0-1 1 0 0,0 0-1 0 0,0 0 1 0 0,0 0-1 0 0,0 0 0 0 0,1 0 1 0 0,-1 1-1 0 0,0-1 1 0 0,1 0-1 0 0,-1 0 1 0 0,1 1-20 0 0,3 5 121 0 0,-3-6-105 0 0,0-1 1 0 0,-1 1-1 0 0,1 0 0 0 0,0 0 1 0 0,-1 0-1 0 0,1 0 0 0 0,-1 0 1 0 0,1 0-1 0 0,-1 0 0 0 0,1 0 1 0 0,-1 0-1 0 0,0 0 0 0 0,0 0 1 0 0,1 1-1 0 0,-1-1 1 0 0,0 0-1 0 0,0 0 0 0 0,0 0 1 0 0,0 1-17 0 0,1 0 66 0 0,9 8-53 0 0,-9-6-12 0 0,-10-2 9 0 0,8-2 44 0 0,1 0-43 0 0,-1 0 0 0 0,0 0 0 0 0,0 0 0 0 0,0 0 0 0 0,0 0 0 0 0,1 0 0 0 0,-1-1 0 0 0,0 1 0 0 0,0 0 0 0 0,0-1 0 0 0,1 1 0 0 0,-1 0 0 0 0,0-1 0 0 0,1 1 0 0 0,-1-1 0 0 0,0 1 0 0 0,1-1 0 0 0,-1 0-11 0 0,-8-12 207 0 0,7 10-173 0 0,1 0 1 0 0,-1 1 0 0 0,0-1 0 0 0,0 1-1 0 0,0-1 1 0 0,-2-1-35 0 0,0 1 17 0 0,3 2-17 0 0,0 1 0 0 0,0-1 0 0 0,0 1 0 0 0,0-1 0 0 0,1 0 0 0 0,-1 1 0 0 0,0-1 0 0 0,0 0 1 0 0,1 1-1 0 0,-1-1 0 0 0,0 0 0 0 0,1 0 0 0 0,-1 0 0 0 0,1 0 0 0 0,-1 0 0 0 0,1 0 0 0 0,-1 0 0 0 0,1 0 0 0 0,0 0 0 0 0,-1 0 1 0 0,1 0-1 0 0,3-6 0 0 0,-2 6 0 0 0,-1 1 0 0 0,0-1 0 0 0,1 1 0 0 0,-1-1 0 0 0,0 1 0 0 0,0-1 0 0 0,1 1 0 0 0,-1-1 0 0 0,0 1 0 0 0,0-1 0 0 0,0 1 0 0 0,0-1 0 0 0,0 0 0 0 0,0 1 0 0 0,0-1 0 0 0,0 1 0 0 0,0-1 0 0 0,0 1 0 0 0,0-1 0 0 0,0 1 0 0 0,0-1 0 0 0,0 0 0 0 0,0 1 0 0 0,-1-1 0 0 0,1 1 0 0 0,0-1 0 0 0,0 1 0 0 0,-1-1 0 0 0,-6-9 9 0 0,6 9-6 0 0,1 1-1 0 0,-1-1 0 0 0,0 0 0 0 0,1 1 0 0 0,-1-1 1 0 0,1 0-1 0 0,-1 0 0 0 0,1 0 0 0 0,-1 0 0 0 0,1 0 1 0 0,-1 1-1 0 0,1-1 0 0 0,0 0 0 0 0,0 0 0 0 0,-1 0 1 0 0,1 0-1 0 0,0 0 0 0 0,0 0 0 0 0,0 0 1 0 0,0 0-1 0 0,0 0 0 0 0,0 0 0 0 0,0 0 0 0 0,1 0 1 0 0,-1 0-1 0 0,0 0 0 0 0,0 0 0 0 0,1 0 0 0 0,-1 0 1 0 0,1 0-1 0 0,-1 1 0 0 0,1-1 0 0 0,0-1-2 0 0,0 0 12 0 0,1-1 0 0 0,-1 1 1 0 0,0 0-1 0 0,0-1 0 0 0,0 0 0 0 0,0 1 0 0 0,0-1 0 0 0,0 0 0 0 0,-1 1 0 0 0,1-1 1 0 0,-1-2-13 0 0,-1 0 14 0 0,1 5-12 0 0,-1 0 0 0 0,1 0 0 0 0,0-1 0 0 0,0 1 0 0 0,0 0 0 0 0,0 0 0 0 0,0-1 0 0 0,0 1 0 0 0,0 0 0 0 0,0 0 0 0 0,0-1 0 0 0,0 1 0 0 0,0 0 0 0 0,0 0 0 0 0,0-1 0 0 0,0 1 0 0 0,0 0 0 0 0,0-1 0 0 0,0 1 0 0 0,0 0 0 0 0,0 0 0 0 0,0-1 0 0 0,0 1 0 0 0,0 0 0 0 0,0 0 0 0 0,0-1 0 0 0,1 1 0 0 0,-1 0 0 0 0,0 0 0 0 0,0 0 0 0 0,0-1 0 0 0,1 1 0 0 0,-1 0 1 0 0,0 0-1 0 0,0 0 0 0 0,0-1 0 0 0,1 1 0 0 0,-1 0 0 0 0,0 0 0 0 0,0 0 0 0 0,1 0 0 0 0,-1 0 0 0 0,0 0 0 0 0,0 0 0 0 0,1 0 0 0 0,-1 0 0 0 0,0-1 0 0 0,0 1 0 0 0,1 0-2 0 0,3-1 33 0 0,10-6 61 0 0,-14 7-89 0 0,1 0 1 0 0,-1 0-1 0 0,0 0 0 0 0,1 0 1 0 0,-1-1-1 0 0,0 1 1 0 0,1 0-1 0 0,-1 0 0 0 0,0 0 1 0 0,0-1-1 0 0,0 1 1 0 0,1 0-1 0 0,-1 0 0 0 0,0-1 1 0 0,0 1-1 0 0,0 0 1 0 0,1 0-1 0 0,-1-1 0 0 0,0 1 1 0 0,0 0-1 0 0,0-1 1 0 0,0 1-1 0 0,0 0 0 0 0,0-1 1 0 0,0 1-1 0 0,0 0 1 0 0,0-1-1 0 0,0 1 0 0 0,0 0 1 0 0,0-1-1 0 0,0 1 1 0 0,0 0-1 0 0,0-1 0 0 0,0 1 1 0 0,0 0-1 0 0,0-1 1 0 0,0 1-6 0 0,0-1 15 0 0,1 0 0 0 0,-1 0 0 0 0,1 1 0 0 0,0-1 0 0 0,-1 0 0 0 0,1 1 0 0 0,0-1 0 0 0,0 0 0 0 0,-1 1 0 0 0,1-1 0 0 0,0 1 0 0 0,1-1-15 0 0,-2 1 10 0 0,5-3 20 0 0,1-1 0 0 0,0 1 0 0 0,0 0 0 0 0,0 1 0 0 0,0 0 0 0 0,0 0 0 0 0,0 0 0 0 0,1 0 0 0 0,-1 1 0 0 0,0 0 0 0 0,2 1-30 0 0,21-2 20 0 0,0 2 0 0 0,1 1 0 0 0,-1 2 0 0 0,28 5-20 0 0,26 4-1054 0 0,-59-9-116 0 0</inkml:trace>
  <inkml:trace contextRef="#ctx0" brushRef="#br0" timeOffset="1365.154">1136 297 8288 0 0,'0'0'638'0'0,"-2"0"-414"0"0,0-1-19 0 0,0 0-1 0 0,-1 1 0 0 0,1-1 1 0 0,0 1-1 0 0,-1 0 0 0 0,1 0 1 0 0,0 0-1 0 0,-1 0 0 0 0,1 0 1 0 0,0 0-1 0 0,-1 1 0 0 0,1-1 0 0 0,0 1 1 0 0,0 0-1 0 0,-1-1 0 0 0,1 1 1 0 0,0 0-1 0 0,0 0 0 0 0,0 1 1 0 0,0-1-1 0 0,-1 1-204 0 0,2-1 144 0 0,0 0-1 0 0,-1 0 1 0 0,0 0 0 0 0,1 1-1 0 0,-1-2 1 0 0,0 1 0 0 0,1 0-1 0 0,-1 0 1 0 0,0 0 0 0 0,0-1-1 0 0,0 1 1 0 0,0-1 0 0 0,0 0-144 0 0,0 1 10 0 0,1-1-1 0 0,-1 0 1 0 0,0 1 0 0 0,1-1 0 0 0,-1 1 0 0 0,0 0 0 0 0,1-1 0 0 0,-1 1 0 0 0,1 0 0 0 0,-1 0-1 0 0,1 0 1 0 0,0 0 0 0 0,-1 0 0 0 0,1 0 0 0 0,0 1 0 0 0,0-1 0 0 0,-1 2-10 0 0,-17 17 148 0 0,17-18-123 0 0,1-1 0 0 0,-1 0 1 0 0,0 1-1 0 0,1-1 0 0 0,-1 1 0 0 0,1 0 1 0 0,0-1-1 0 0,-1 1 0 0 0,1 0 1 0 0,0 0-1 0 0,0 0 0 0 0,0 0 0 0 0,1 0 1 0 0,-1 0-1 0 0,0 0 0 0 0,1 0 1 0 0,-1 0-1 0 0,1 1 0 0 0,0-1 0 0 0,-1 0 1 0 0,1 0-1 0 0,0 0 0 0 0,1 2-25 0 0,1 35 1027 0 0,-1-37-1052 0 0,-1 0-1 0 0,1 0 1 0 0,-1 1 0 0 0,0-1 0 0 0,0 0 0 0 0,0 1 0 0 0,0-1-1 0 0,-1 0 1 0 0,1 0 0 0 0,0 0 0 0 0,-1 1 0 0 0,0-1 0 0 0,0 0-1 0 0,1 0 1 0 0,-1 0 0 0 0,-1 1 25 0 0,2-2-8 0 0,-1 0-1 0 0,1 1 1 0 0,0-1-1 0 0,0 0 1 0 0,0 1-1 0 0,0-1 0 0 0,0 0 1 0 0,0 0-1 0 0,0 1 1 0 0,0-1-1 0 0,0 0 1 0 0,0 0-1 0 0,1 1 1 0 0,-1-1-1 0 0,1 0 1 0 0,-1 0-1 0 0,1 1 1 0 0,-1-1-1 0 0,1 0 1 0 0,-1 0-1 0 0,1 0 9 0 0,0 0 9 0 0,0 0-1 0 0,-1 0 1 0 0,1 0 0 0 0,-1 1-1 0 0,1-1 1 0 0,-1 0 0 0 0,1 0-1 0 0,-1 0 1 0 0,0 1 0 0 0,0-1-1 0 0,1 0 1 0 0,-1 1 0 0 0,0-1-1 0 0,0 0 1 0 0,0 0 0 0 0,0 1-1 0 0,-1-1-8 0 0,3 2 59 0 0,8 0-29 0 0,-9-3-28 0 0,-1 0-1 0 0,0 0 1 0 0,0 0-1 0 0,0 0 1 0 0,0 0-1 0 0,0 0 1 0 0,0 0-1 0 0,0 0 1 0 0,0 1-1 0 0,0-1 1 0 0,0 0-1 0 0,0 0 1 0 0,1 0-1 0 0,-1 0 1 0 0,0 0-1 0 0,0 0 1 0 0,0 0-1 0 0,0 0 0 0 0,0 0 1 0 0,0 0-1 0 0,0 0 1 0 0,0 0-1 0 0,0 0 1 0 0,0 0-1 0 0,0 0 1 0 0,0 1-1 0 0,0-1 1 0 0,0 0-1 0 0,0 0 1 0 0,0 0-1 0 0,0 0 1 0 0,0 0-1 0 0,0 0 1 0 0,0 0-1 0 0,0 0 1 0 0,0 0-1 0 0,0 0 0 0 0,0 1 1 0 0,0-1-1 0 0,0 0 1 0 0,0 0-1 0 0,0 0 1 0 0,0 0-1 0 0,0 0 1 0 0,0 0-1 0 0,0 0 1 0 0,0 0-1 0 0,0 0 1 0 0,0 0-1 0 0,0 0 1 0 0,0 1-1 0 0,0-1 1 0 0,0 0-1 0 0,0 0 0 0 0,0 0 0 0 0,0 0-1 0 0,0 0 1 0 0,0 0 0 0 0,0 0 0 0 0,-1 0 0 0 0,1 0 0 0 0,0 0-1 0 0,0 0 1 0 0,0 0 0 0 0,0 0 0 0 0,0 0 0 0 0,0 0-1 0 0,0 1 1 0 0,0-1 0 0 0,0 0 0 0 0,0 0 0 0 0,0 0 0 0 0,0 0-1 0 0,0 0 1 0 0,0 0 0 0 0,0 0 0 0 0,0 0 0 0 0,0 0 0 0 0,0 0-1 0 0,0 0 1 0 0,0 0 0 0 0,0 0 0 0 0,0 0 0 0 0,0 1 0 0 0,0-1-1 0 0,0 0 1 0 0,0 0 0 0 0,0 0 0 0 0,0 0 0 0 0,0 0 0 0 0,0 0-1 0 0,0 0 1 0 0,0 0 0 0 0,1 0 0 0 0,-1 0 0 0 0,0 0 0 0 0,0 0-1 0 0,0 0 1 0 0,0 0 0 0 0,0 0 0 0 0,0 0 0 0 0,0 0 0 0 0,0 0-1 0 0,0 0 1 0 0,0 1 0 0 0,0-1 0 0 0,0 0 0 0 0,0 0 0 0 0,0 0-1 0 0,0 0 1 0 0,1 0 0 0 0,-1 0 0 0 0,0 0 0 0 0,0 0 0 0 0,0 0-1 0 0,0 0 1 0 0,0 0 0 0 0,0 0 0 0 0,0 0-1 0 0,3 0 5 0 0,-1 1-1 0 0,1-1 1 0 0,-1 0 0 0 0,1 1-1 0 0,-1-1 1 0 0,1 0 0 0 0,-1-1-1 0 0,2 1-3 0 0,37-11 223 0 0,-37 10-168 0 0,0 0 45 0 0,0 0 0 0 0,0 0 1 0 0,-1 0-1 0 0,1-1 0 0 0,-1 0 1 0 0,1 1-1 0 0,-1-1 0 0 0,0 0 0 0 0,1-1 1 0 0,-1 1-1 0 0,0-1 0 0 0,-1 1 0 0 0,4-4-101 0 0,11-11 330 0 0,-15 15-429 0 0,1 1-1 0 0,-1-1 0 0 0,0 0 1 0 0,0 0-1 0 0,0 0 1 0 0,-1 0-1 0 0,1-1 1 0 0,0 1-1 0 0,-1 0 1 0 0,0-1-1 0 0,1 1 1 0 0,-1-1-1 0 0,0 1 0 0 0,1-3 100 0 0,1-13-619 0 0,-3 12 563 0 0,1 1-1 0 0,0 0 0 0 0,1-1 0 0 0,-1 1 0 0 0,1 0 1 0 0,1-2 56 0 0,-2 5 19 0 0,0-1 0 0 0,-1 1-1 0 0,1 0 1 0 0,-1 0 0 0 0,0 0 0 0 0,1 0 0 0 0,-1-1 0 0 0,0 1 0 0 0,0 0 0 0 0,0 0 0 0 0,0 0 0 0 0,-1-1 0 0 0,1 1 0 0 0,-1 0 0 0 0,1 0 0 0 0,-1 0 0 0 0,0 0 0 0 0,0 0 0 0 0,0 0 0 0 0,0 0 0 0 0,0 0 0 0 0,0 0 0 0 0,0 0 0 0 0,-1 0-19 0 0,1 1 596 0 0,1 1 32 0 0,0 0-137 0 0,0 0-594 0 0,0 0-258 0 0,12 16-539 0 0,-11-14 899 0 0,0 0-1 0 0,-1-1 0 0 0,1 1 1 0 0,0 0-1 0 0,-1-1 1 0 0,1 1-1 0 0,-1 0 0 0 0,1 0 1 0 0,-1 0-1 0 0,0 0 2 0 0,6 18 1 0 0,4-1-1 0 0,-7-12 0 0 0,1 0 0 0 0,0 0 0 0 0,3 5 0 0 0,-5-10 0 0 0,0 1 0 0 0,-1-1 0 0 0,0 1 0 0 0,1-1 0 0 0,-1 1 0 0 0,0-1 0 0 0,0 2 0 0 0,-1-3 0 0 0,0 1 0 0 0,1-1 0 0 0,-1 1 0 0 0,1-1 0 0 0,0 0 0 0 0,-1 1 0 0 0,1-1 0 0 0,0 0 0 0 0,0 1 0 0 0,0-1 0 0 0,0 0 0 0 0,0 0 0 0 0,0 0 0 0 0,0 0 0 0 0,0 0 0 0 0,0 0 0 0 0,1 0 0 0 0,-1 0 0 0 0,1 0 0 0 0,6 3 0 0 0,0 0 0 0 0,1-1 0 0 0,-1 0 0 0 0,1 0 0 0 0,8 1 0 0 0,-13-4-56 0 0,1-1-1 0 0,-1 1 0 0 0,1-1 0 0 0,-1 0 0 0 0,1 0 0 0 0,-1 0 1 0 0,4-2 56 0 0,-7 3-39 0 0,2-1-168 0 0,-1 0 0 0 0,1-1 0 0 0,0 1 0 0 0,-1-1 0 0 0,0 1 0 0 0,1-1 0 0 0,-1 0-1 0 0,1-1 208 0 0,6-4-3794 0 0,0-1-1174 0 0</inkml:trace>
  <inkml:trace contextRef="#ctx0" brushRef="#br0" timeOffset="1710.092">1411 333 10080 0 0,'0'0'230'0'0,"0"0"30"0"0,0 0 18 0 0,11 4 2 0 0,-7 0-68 0 0,-1 0 1 0 0,-1 0 0 0 0,1 1 0 0 0,0-1 0 0 0,-1 1 0 0 0,0 0-1 0 0,0 0 1 0 0,-1 0 0 0 0,1 0 0 0 0,-1 2-213 0 0,11 27 1224 0 0,-7-17-706 0 0,-5-15-476 0 0,1-1 0 0 0,-1 1 0 0 0,0 0-1 0 0,1-1 1 0 0,-1 1 0 0 0,1 0 0 0 0,0-1-1 0 0,0 1 1 0 0,0 0-42 0 0,11 12 294 0 0,-10-12-229 0 0,0 0-1 0 0,0 0 0 0 0,0 0 1 0 0,-1 0-1 0 0,1 1 0 0 0,0-1 1 0 0,-1 1-1 0 0,0-1 1 0 0,2 3-65 0 0,-3-4 15 0 0,0 0 9 0 0,0 0-1 0 0,0 0 1 0 0,1 0 0 0 0,-1 0-1 0 0,0 0 1 0 0,1 0 0 0 0,-1 0-1 0 0,0 0 1 0 0,1 0-1 0 0,0 0 1 0 0,-1 0 0 0 0,1 0-1 0 0,-1 0 1 0 0,1 0 0 0 0,0-1-1 0 0,0 1 1 0 0,-1 0-1 0 0,1 0 1 0 0,0-1 0 0 0,0 1-1 0 0,0-1 1 0 0,0 1 0 0 0,0-1-1 0 0,0 1-23 0 0,1-1 177 0 0,-2 0-1 0 0,0 1-153 0 0,0-1 0 0 0,0 0 0 0 0,0 0-1 0 0,0 0 1 0 0,0 0 0 0 0,0 1 0 0 0,0-1-1 0 0,0 0 1 0 0,1 0 0 0 0,-1 0 0 0 0,0 0-1 0 0,0 0 1 0 0,0 0 0 0 0,0 0-1 0 0,0 1 1 0 0,1-1 0 0 0,-1 0 0 0 0,0 0-1 0 0,0 0 1 0 0,0 0 0 0 0,0 0 0 0 0,0 0-1 0 0,1 0 1 0 0,-1 0 0 0 0,0 0 0 0 0,0 0-1 0 0,0 0 1 0 0,1 0 0 0 0,-1 0-1 0 0,0 0 1 0 0,0 0 0 0 0,0 0 0 0 0,0 0-1 0 0,1 0 1 0 0,-1 0 0 0 0,0 0 0 0 0,0 0-1 0 0,0 0 1 0 0,0 0 0 0 0,0-1 0 0 0,1 1-1 0 0,-1 0 1 0 0,0 0 0 0 0,0 0-23 0 0,9-9 237 0 0,2-13-221 0 0,-9-4 29 0 0,-3 23-63 0 0,1 1 0 0 0,0-1 0 0 0,0 0 0 0 0,0 0 0 0 0,1 0 0 0 0,-1 1 0 0 0,1-1 0 0 0,-1 0 0 0 0,1 0 0 0 0,0 1 0 0 0,0-1-1 0 0,0 0 1 0 0,1-1 18 0 0,2-2-32 0 0,-3 4 6 0 0,1 0 0 0 0,-1 0 1 0 0,0 0-1 0 0,0 0 0 0 0,0-1 0 0 0,0 1 0 0 0,0 0 1 0 0,-1-1-1 0 0,1 1 0 0 0,0 0 0 0 0,-1-1 0 0 0,0 1 0 0 0,0-1 26 0 0,1 1 6 0 0,-1 1 0 0 0,1 0 0 0 0,-1-1 0 0 0,1 1 0 0 0,-1 0 0 0 0,1 0 0 0 0,0-1 0 0 0,0 1 0 0 0,0 0-1 0 0,-1 0 1 0 0,1 0 0 0 0,0 0 0 0 0,0 0 0 0 0,1 0 0 0 0,-1 0-6 0 0,6-7 378 0 0,-6 8-363 0 0,-1-1 0 0 0,0 1-1 0 0,0 0 1 0 0,0 0 0 0 0,0 0 0 0 0,0 0 0 0 0,0 0 0 0 0,0 0 0 0 0,0-1 0 0 0,0 1 0 0 0,0 0-1 0 0,0 0 1 0 0,0 0 0 0 0,0 0 0 0 0,0-1 0 0 0,0 1 0 0 0,0 0 0 0 0,0 0 0 0 0,0 0 0 0 0,0 0-1 0 0,0-1 1 0 0,0 1 0 0 0,0 0 0 0 0,0 0 0 0 0,0 0 0 0 0,0 0 0 0 0,0 0 0 0 0,0-1-1 0 0,0 1 1 0 0,0 0 0 0 0,0 0 0 0 0,-1 0 0 0 0,1 0 0 0 0,0 0 0 0 0,0 0 0 0 0,0 0 0 0 0,0-1-1 0 0,0 1 1 0 0,0 0 0 0 0,-1 0 0 0 0,1 0 0 0 0,0 0 0 0 0,0 0 0 0 0,0 0-15 0 0,1-1 35 0 0,1 0 1 0 0,0 0 0 0 0,-1 1-1 0 0,1-1 1 0 0,0 0 0 0 0,0 1-1 0 0,-1-1 1 0 0,1 1 0 0 0,0 0-1 0 0,0 0 1 0 0,0 0-1 0 0,0 0 1 0 0,-1 0 0 0 0,1 0-1 0 0,0 0-35 0 0,5 3 0 0 0,12 5 0 0 0,-18-7 0 0 0,-1-1 0 0 0,1 1 0 0 0,0-1 0 0 0,-1 1 0 0 0,1 0 0 0 0,-1-1 0 0 0,1 1 0 0 0,-1-1 0 0 0,1 1 0 0 0,-1 0 0 0 0,1 0 0 0 0,-1-1 0 0 0,0 1 0 0 0,1 0 0 0 0,-1 0 0 0 0,0-1 0 0 0,0 1 0 0 0,1 0 0 0 0,-1 0 0 0 0,0 0 0 0 0,0-1 0 0 0,0 1 0 0 0,0 0 1 0 0,0 0 0 0 0,0 0 0 0 0,1 0 0 0 0,-1 0 0 0 0,0 0 0 0 0,1 0-1 0 0,-1 0 1 0 0,1 0 0 0 0,-1 0 0 0 0,1 0 0 0 0,0 0 0 0 0,-1 0 0 0 0,1-1-1 0 0,0 1 1 0 0,-1 0 0 0 0,1 0 0 0 0,0-1 0 0 0,0 1-1 0 0,8 11-1 0 0,-7-9-105 0 0,0 0-1 0 0,0 0 1 0 0,0 0-1 0 0,0 0 1 0 0,0 0-1 0 0,1-1 1 0 0,-1 1-1 0 0,1-1 1 0 0,0 1-1 0 0,-1-1 1 0 0,1 0-1 0 0,0 0 1 0 0,1 0 106 0 0,17 14-284 0 0,-20-15 283 0 0,0 0 0 0 0,-1 0 1 0 0,1 0-1 0 0,0 0 0 0 0,-1 0 0 0 0,1 0 0 0 0,-1 1 0 0 0,1-1 0 0 0,-1 0 0 0 0,0 0 1 0 0,1 0-1 0 0,-1 1 1 0 0,0-1 3 0 0,0 0 0 0 0,1 0 1 0 0,-1 0-1 0 0,0 0 0 0 0,1 0 1 0 0,-1 0-1 0 0,0 0 0 0 0,1 0 1 0 0,0 0-1 0 0,-1 0 0 0 0,1-1 1 0 0,-1 1-1 0 0,1 0 0 0 0,0 0 0 0 0,0 0 1 0 0,0 0-4 0 0,7 3 10 0 0,6 3-10 0 0,-14-7 0 0 0,0 0 0 0 0,1 0 1 0 0,-1 0-1 0 0,0 0 0 0 0,0 0 1 0 0,1 1-1 0 0,-1-1 0 0 0,0 0 1 0 0,0 0-1 0 0,0 0 0 0 0,1 0 1 0 0,-1 1-1 0 0,0-1 0 0 0,0 0 1 0 0,0 0-1 0 0,0 1 0 0 0,1-1 1 0 0,-1 0-1 0 0,0 0 0 0 0,0 1 1 0 0,0-1-1 0 0,0 0 0 0 0,0 0 1 0 0,0 1-1 0 0,0-1 0 0 0,0 0 1 0 0,0 1-1 0 0,0-1 0 0 0,0 0 1 0 0,0 0-1 0 0,0 1 0 0 0,0-1 1 0 0,0 0-1 0 0,0 1 0 0 0,2 0 43 0 0,6 4-103 0 0,-10-2 141 0 0,2 0-5051 0 0,4-1-630 0 0</inkml:trace>
  <inkml:trace contextRef="#ctx0" brushRef="#br0" timeOffset="2024.344">2078 295 4608 0 0,'-1'-1'270'0'0,"1"0"-1"0"0,-1 0 1 0 0,0 1-1 0 0,1-1 1 0 0,-1 1 0 0 0,0-1-1 0 0,0 0 1 0 0,0 1 0 0 0,1-1-1 0 0,-1 1 1 0 0,0 0 0 0 0,0-1-1 0 0,0 1 1 0 0,0 0 0 0 0,0 0-1 0 0,0-1 1 0 0,0 1 0 0 0,0 0-1 0 0,0 0 1 0 0,0 0 0 0 0,0 0-1 0 0,0 0 1 0 0,0 0 0 0 0,0 0-1 0 0,0 1 1 0 0,0-1 0 0 0,0 0-1 0 0,0 1 1 0 0,0-1 0 0 0,0 0-1 0 0,1 1 1 0 0,-1-1-1 0 0,0 1 1 0 0,0-1 0 0 0,0 1-1 0 0,1 0 1 0 0,-1-1 0 0 0,0 1-1 0 0,0 0 1 0 0,1-1-270 0 0,-13 18 3936 0 0,5 3-5137 0 0,7-17 1246 0 0,0 0 1 0 0,1 1 0 0 0,0-1-1 0 0,0 0 1 0 0,0 1-1 0 0,1 3-45 0 0,-1 16-11 0 0,-4-11 14 0 0,3-12-9 0 0,1-1-1 0 0,0 1 1 0 0,-1 0-1 0 0,1-1 1 0 0,0 1-1 0 0,0-1 1 0 0,-1 1-1 0 0,1 0 1 0 0,0-1-1 0 0,0 1 1 0 0,0 0-1 0 0,0-1 1 0 0,0 1-1 0 0,0 0 1 0 0,0-1-1 0 0,0 1 1 0 0,0 0-1 0 0,0-1 0 0 0,0 1 1 0 0,0-1-1 0 0,0 1 1 0 0,1 0-1 0 0,-1-1 1 0 0,0 1-1 0 0,1-1 1 0 0,-1 1-1 0 0,0 0 1 0 0,1-1-1 0 0,-1 1 1 0 0,0-1-1 0 0,1 1 1 0 0,-1-1-1 0 0,1 1 1 0 0,0-1 6 0 0,35 41-396 0 0,-26-33 665 0 0,-9-7-259 0 0,0 0 0 0 0,1 0 0 0 0,-1 0 0 0 0,0 0 0 0 0,0 0 0 0 0,0 0 0 0 0,0 1 1 0 0,0-1-1 0 0,0 0 0 0 0,0 1 0 0 0,0-1 0 0 0,0 0 0 0 0,-1 1 0 0 0,1-1 0 0 0,0 1 0 0 0,-1-1 0 0 0,1 1 0 0 0,-1 0 0 0 0,0-1 0 0 0,1 2-10 0 0,-1-2 2 0 0,0 0 0 0 0,0 0-1 0 0,0-1 1 0 0,-1 1 0 0 0,1 0-1 0 0,0 0 1 0 0,0 0 0 0 0,0 0-1 0 0,-1 0 1 0 0,1 0 0 0 0,-1 0-1 0 0,1 0 1 0 0,0 0 0 0 0,-1 0-1 0 0,1-1 1 0 0,-1 1 0 0 0,0 0-1 0 0,1 0 1 0 0,-1-1-1 0 0,0 1 1 0 0,1 0 0 0 0,-1-1-1 0 0,0 1 1 0 0,0-1 0 0 0,0 1-1 0 0,1-1 1 0 0,-1 1 0 0 0,0-1-1 0 0,-1 1-1 0 0,-4 2 45 0 0,-1-1 0 0 0,1 0-1 0 0,-1 1 1 0 0,-1-2-45 0 0,-7 4 93 0 0,7-2-480 0 0,0 0 0 0 0,0-1 0 0 0,0 0 0 0 0,-1 0-1 0 0,-6 0 388 0 0,2 0-5999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06:37.8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19 267 8552 0 0,'28'0'389'0'0,"-22"0"-6"0"0,-11-3-227 0 0,-12 0 1440 0 0,17 4-1534 0 0,0 0 1 0 0,0 0-1 0 0,0 0 1 0 0,0 0-1 0 0,0 0 1 0 0,-1 0-1 0 0,1 0 1 0 0,0 0 0 0 0,-1 0-1 0 0,1 0 1 0 0,-1 0-1 0 0,1 0 1 0 0,-1 1-63 0 0,-1 1 208 0 0,-4 15 712 0 0,0 1 1 0 0,0 4-921 0 0,2-9 374 0 0,3-10-313 0 0,1 0 1 0 0,-1 0-1 0 0,1 0 1 0 0,0 0-1 0 0,0 0 1 0 0,0 0-1 0 0,0 0 1 0 0,1 0-1 0 0,-1 0 1 0 0,1 0-1 0 0,0 0 1 0 0,0 0-1 0 0,1-1 1 0 0,-1 1-1 0 0,1 0 1 0 0,0 0-62 0 0,0 0 0 0 0,-1 0 0 0 0,1 1 0 0 0,-1-1 0 0 0,0 0 0 0 0,0 1 0 0 0,-1-1 0 0 0,1 1 0 0 0,-1-1 0 0 0,0 1 0 0 0,0-1 0 0 0,-1 1 0 0 0,1-1 0 0 0,-1 2 0 0 0,0-5 10 0 0,1 2-33 0 0,1 7 192 0 0,2-7 208 0 0,1 0-1274 0 0,-3-3-2627 0 0,-6 2-1372 0 0</inkml:trace>
  <inkml:trace contextRef="#ctx0" brushRef="#br0" timeOffset="192.564">31 156 8288 0 0,'0'0'638'0'0,"2"-1"-204"0"0,13-6 4966 0 0,-13 7-5490 0 0,-2 0-4 0 0,0 0-2 0 0,0 0 0 0 0,0 0-155 0 0,1 1-650 0 0,7 4-283 0 0</inkml:trace>
  <inkml:trace contextRef="#ctx0" brushRef="#br0" timeOffset="565.509">240 275 8376 0 0,'-10'5'141'0'0,"-17"11"181"0"0,27-16-311 0 0,-1 1-1 0 0,1-1 1 0 0,-1 1-1 0 0,0-1 1 0 0,1 0-1 0 0,-1 1 1 0 0,1-1-1 0 0,0 1 1 0 0,-1-1-1 0 0,1 1 1 0 0,-1 0 0 0 0,1-1-1 0 0,0 1 1 0 0,-1-1-1 0 0,1 1 1 0 0,0 0-1 0 0,0-1 1 0 0,-1 1-1 0 0,1-1 1 0 0,0 1-1 0 0,0 0 1 0 0,0-1-1 0 0,0 1 1 0 0,0 0-1 0 0,0 0 1 0 0,0-1-1 0 0,0 1 1 0 0,0 0 0 0 0,0-1-1 0 0,0 1 1 0 0,1 0-1 0 0,-1-1 1 0 0,0 1-1 0 0,0-1 1 0 0,1 1-11 0 0,8 10 46 0 0,-7-10-46 0 0,-1 0-1 0 0,0 0 1 0 0,1 1-1 0 0,-1-1 1 0 0,0 0-1 0 0,0 1 1 0 0,0-1 0 0 0,0 1-1 0 0,0 0 1 0 0,0-1-1 0 0,0 1 1 0 0,-1 0 0 0 0,1-1-1 0 0,-1 1 1 0 0,1 1 0 0 0,0 0 60 0 0,0 0 0 0 0,0 0 0 0 0,0 0 0 0 0,0 0 1 0 0,0 0-1 0 0,1 0 0 0 0,-1 0 0 0 0,1-1-60 0 0,-1 0 47 0 0,0-1-1 0 0,0 1 1 0 0,0-1 0 0 0,0 1-1 0 0,0 0 1 0 0,0-1 0 0 0,-1 1-1 0 0,1 0 1 0 0,-1 0 0 0 0,1 0-1 0 0,-1-1 1 0 0,0 1 0 0 0,1 0-1 0 0,-1 0 1 0 0,0 0 0 0 0,0 0-1 0 0,-1 0 1 0 0,1-1 0 0 0,0 1-1 0 0,0 0 1 0 0,-1 0 0 0 0,1 0-1 0 0,-1 0-46 0 0,-6 10 101 0 0,0 1 573 0 0,7-12-629 0 0,-1-1 1 0 0,1 1 0 0 0,0-1-1 0 0,0 1 1 0 0,0 0 0 0 0,0-1-1 0 0,0 1 1 0 0,0-1-1 0 0,0 1 1 0 0,0-1 0 0 0,1 1-1 0 0,-1-1 1 0 0,0 1-1 0 0,0 0 1 0 0,0-1 0 0 0,1 1-1 0 0,-1-1 1 0 0,0 1 0 0 0,0-1-1 0 0,1 1 1 0 0,-1-1-1 0 0,1 0 1 0 0,-1 1 0 0 0,1 0-46 0 0,-5 5 1166 0 0,9 0-646 0 0,-5-6-508 0 0,-1 0 1 0 0,1 1 0 0 0,0-1-1 0 0,0 0 1 0 0,-1 0 0 0 0,1 0-1 0 0,0 1 1 0 0,-1-1 0 0 0,1 0 0 0 0,0 0-1 0 0,-1 0 1 0 0,1 0 0 0 0,0 0-1 0 0,-1 1 1 0 0,1-1 0 0 0,-1 0-1 0 0,1 0 1 0 0,0 0 0 0 0,-1 0-1 0 0,1 0 1 0 0,-1 0 0 0 0,1 0 0 0 0,0 0-1 0 0,-1-1-12 0 0,0 1 82 0 0,4-3 82 0 0,-3 2-161 0 0,1 1 1 0 0,-1 0-1 0 0,0 0 0 0 0,0 0 1 0 0,0 0-1 0 0,0 0 0 0 0,1 0 1 0 0,-1 0-1 0 0,0 0 0 0 0,0-1 1 0 0,0 1-1 0 0,0 0 0 0 0,0 0 1 0 0,0 0-1 0 0,1 0 0 0 0,-1-1 1 0 0,0 1-1 0 0,0 0 0 0 0,0 0 1 0 0,0 0-1 0 0,0 0 0 0 0,0-1 1 0 0,0 1-1 0 0,0 0 0 0 0,0 0 1 0 0,0 0-1 0 0,0-1 0 0 0,0 1 1 0 0,0 0-1 0 0,0 0 0 0 0,0 0 1 0 0,0 0-1 0 0,0-1 0 0 0,0 1 1 0 0,0 0-1 0 0,0 0 0 0 0,0 0 1 0 0,0-1-1 0 0,0 1 1 0 0,-1 0-1 0 0,1 0 0 0 0,0 0 1 0 0,0 0-1 0 0,0-1 0 0 0,0 1 1 0 0,0 0-1 0 0,0 0 0 0 0,-1 0 1 0 0,1 0-4 0 0,0-1 8 0 0,-1 1 1 0 0,0-1 0 0 0,1 1 0 0 0,-1-1 0 0 0,1 1 0 0 0,-1-1 0 0 0,1 0 0 0 0,-1 1 0 0 0,1-1-1 0 0,0 0 1 0 0,-1 1 0 0 0,1-1 0 0 0,0 0 0 0 0,-1 0 0 0 0,1 1 0 0 0,0-1 0 0 0,0 0 0 0 0,0 0-9 0 0,0 0 8 0 0,1 0 0 0 0,-1-1 0 0 0,1 1 0 0 0,-1 0 0 0 0,1 0 0 0 0,-1 0 0 0 0,1 0 0 0 0,0-1 0 0 0,0 1 0 0 0,-1 0 0 0 0,1 0 0 0 0,1 0-8 0 0,2-4-62 0 0,-1 0 0 0 0,0 0 0 0 0,0 0 0 0 0,-1 0 0 0 0,2-4 62 0 0,-1 3-114 0 0,-1 1 1 0 0,1 0 0 0 0,0 0 0 0 0,0-1 0 0 0,3-2 113 0 0,-6 8-7 0 0,2-2-78 0 0,0 0 0 0 0,0 0 0 0 0,-1 0 0 0 0,1 0 0 0 0,-1 0-1 0 0,0 0 1 0 0,1-1 0 0 0,-1 1 0 0 0,0 0 0 0 0,0-1 0 0 0,0 1-1 0 0,-1-1 1 0 0,1-1 85 0 0,-1 4-1 0 0,1-1 1 0 0,-1 0-1 0 0,0 1 0 0 0,0-1 0 0 0,1 0 1 0 0,-1 1-1 0 0,0-1 0 0 0,1 1 0 0 0,-1-1 0 0 0,0 1 1 0 0,1-1-1 0 0,-1 1 0 0 0,1-1 0 0 0,-1 1 1 0 0,1-1-1 0 0,-1 1 0 0 0,1 0 0 0 0,-1-1 0 0 0,1 1 1 0 0,0 0-1 0 0,-1-1 0 0 0,1 1 0 0 0,-1 0 1 0 0,1 0 0 0 0,0-1-1 0 0,-1 1 0 0 0,1 0 1 0 0,-1 0-1 0 0,1 0 0 0 0,-1-1 1 0 0,1 1-1 0 0,-1 0 0 0 0,1-1 1 0 0,-1 1-1 0 0,0 0 0 0 0,1-1 1 0 0,-1 1-1 0 0,1 0 0 0 0,-1-1 1 0 0,0 1-1 0 0,1-1 0 0 0,-1 1 1 0 0,0-1-1 0 0,0 1 0 0 0,1-1 1 0 0,-1 1-1 0 0,0-1 1 0 0,1 0-5 0 0,-1 0 1 0 0,1 1-1 0 0,-1-1 0 0 0,1 0 1 0 0,0 1-1 0 0,-1-1 0 0 0,1 0 1 0 0,0 1-1 0 0,-1-1 0 0 0,1 1 1 0 0,0-1-1 0 0,0 1 0 0 0,0-1 1 0 0,0 1-1 0 0,0 0 0 0 0,-1-1 1 0 0,1 1-1 0 0,0 0 0 0 0,0 0 1 0 0,0 0-1 0 0,0-1 0 0 0,0 1 1 0 0,0 0-1 0 0,0 0 0 0 0,0 1 1 0 0,0-1-1 0 0,0 0 0 0 0,0 0 5 0 0,2 0-6 0 0,13 0 6 0 0,2 7-1 0 0,-13-4 12 0 0,-5-3-10 0 0,1 1 1 0 0,-1-1-1 0 0,0 0 0 0 0,1 0 0 0 0,-1 0 0 0 0,1 1 0 0 0,-1-1 1 0 0,0 0-1 0 0,1 0 0 0 0,-1 1 0 0 0,0-1 0 0 0,1 0 0 0 0,-1 1 1 0 0,0-1-1 0 0,0 0 0 0 0,1 1 0 0 0,-1-1 0 0 0,0 0 0 0 0,0 1 1 0 0,0-1-1 0 0,1 1 0 0 0,-1-1 0 0 0,0 0 0 0 0,0 1 0 0 0,0-1 1 0 0,0 1-1 0 0,0-1 0 0 0,0 0 0 0 0,0 1 0 0 0,0 0-1 0 0,-6 11 103 0 0,5-11-65 0 0,0 0 1 0 0,0-1 0 0 0,1 1 0 0 0,-1 0-1 0 0,1 0 1 0 0,-1 0 0 0 0,1 0-1 0 0,-1 0 1 0 0,1 1 0 0 0,-1-1 0 0 0,1 0-1 0 0,0 0 1 0 0,-1 0 0 0 0,1 0 0 0 0,0 0-1 0 0,0 0 1 0 0,0 1 0 0 0,0-1-1 0 0,0 0 1 0 0,0 0 0 0 0,1 1-39 0 0,3 7 294 0 0,-4-8-255 0 0,1 0 0 0 0,0 0 0 0 0,-1 0 0 0 0,1 0 0 0 0,-1 0 0 0 0,0 0 0 0 0,1 1 0 0 0,-1-1 0 0 0,0 0 0 0 0,1 0 0 0 0,-1 1 0 0 0,0-1 1 0 0,0 0-1 0 0,0 0 0 0 0,0 1 0 0 0,-1-1 0 0 0,1 0 0 0 0,0 0 0 0 0,-1 2-39 0 0,1-2 6 0 0,0 0 1 0 0,0 1-1 0 0,0-1 1 0 0,-1 0-1 0 0,1 0 0 0 0,1 1 1 0 0,-1-1-1 0 0,0 0 1 0 0,0 1-1 0 0,0-1 0 0 0,1 0 1 0 0,-1 0-1 0 0,0 1 1 0 0,1-1-1 0 0,-1 0 1 0 0,1 1-7 0 0,0-1 4 0 0,-1 0 0 0 0,1 0 0 0 0,-1 0 1 0 0,1 1-1 0 0,-1-1 0 0 0,1 0 0 0 0,-1 0 1 0 0,0 1-1 0 0,0-1 0 0 0,0 0 0 0 0,0 1 1 0 0,0-1-1 0 0,0 0 0 0 0,0 0 0 0 0,0 1 1 0 0,-1-1-5 0 0,-1 18-3 0 0,2-16 16 0 0,0-1 0 0 0,0 1 0 0 0,-1-1 0 0 0,1 1 0 0 0,-1-1 0 0 0,1 1 0 0 0,-2 1-13 0 0,2-3-18 0 0,0-1 0 0 0,0 1 1 0 0,0-1-1 0 0,0 1 0 0 0,0 0 1 0 0,0-1-1 0 0,0 1 1 0 0,0-1-1 0 0,1 1 0 0 0,-1-1 1 0 0,0 1-1 0 0,0-1 1 0 0,0 1-1 0 0,1-1 0 0 0,-1 1 1 0 0,0-1-1 0 0,0 1 1 0 0,1-1-1 0 0,-1 1 0 0 0,0-1 1 0 0,1 1-1 0 0,-1-1 0 0 0,1 0 1 0 0,-1 1-1 0 0,1-1 1 0 0,-1 0-1 0 0,1 1 0 0 0,-1-1 1 0 0,1 0-1 0 0,-1 0 1 0 0,1 1-1 0 0,-1-1 18 0 0,3 2-1408 0 0,-9-1 50 0 0,4-1 48 0 0</inkml:trace>
  <inkml:trace contextRef="#ctx0" brushRef="#br0" timeOffset="4399.335">525 172 6736 0 0,'0'0'26'0'0,"0"-1"1"0"0,0 1-1 0 0,0 0 1 0 0,0-1-1 0 0,0 1 0 0 0,0 0 1 0 0,0-1-1 0 0,0 1 1 0 0,0 0-1 0 0,0-1 1 0 0,1 1-1 0 0,-1 0 0 0 0,0-1 1 0 0,0 1-1 0 0,0 0 1 0 0,1-1-1 0 0,-1 1 1 0 0,0 0-1 0 0,0 0 0 0 0,1-1 1 0 0,-1 1-1 0 0,0 0 1 0 0,1-1-27 0 0,6-4 95 0 0,-5 4-93 0 0,-1 0 1 0 0,1 0-1 0 0,-1 0 1 0 0,1 0-1 0 0,-1-1 1 0 0,1 1-1 0 0,-1 0 1 0 0,0-1-1 0 0,0 1 1 0 0,1-2-3 0 0,0-1 121 0 0,0 1-1 0 0,1-1 1 0 0,-1 0 0 0 0,1 1 0 0 0,0-1 0 0 0,0 1-1 0 0,0 0 1 0 0,1 0 0 0 0,-1 0 0 0 0,2-1-121 0 0,-4 4 20 0 0,-1 0 0 0 0,0 0 0 0 0,1-1 0 0 0,-1 1-1 0 0,1 0 1 0 0,-1 0 0 0 0,0-1 0 0 0,1 1 0 0 0,-1 0 0 0 0,0-1 0 0 0,0 1 0 0 0,1-1 0 0 0,-1 1 0 0 0,0 0 0 0 0,0-1 0 0 0,1 1 0 0 0,-1-1 0 0 0,0 1 0 0 0,0-1 0 0 0,0 1 0 0 0,0 0-1 0 0,0-1 1 0 0,0 1 0 0 0,0-1 0 0 0,0 1 0 0 0,0-1 0 0 0,0 1 0 0 0,0-1 0 0 0,0 1-20 0 0,-8-11 703 0 0,0 0-78 0 0,8 11-612 0 0,0-1-1 0 0,0 1 1 0 0,0-1 0 0 0,0 1 0 0 0,0-1 0 0 0,0 1 0 0 0,0 0 0 0 0,0-1-1 0 0,0 1 1 0 0,0-1 0 0 0,0 1 0 0 0,1-1 0 0 0,-1 1 0 0 0,0 0-1 0 0,0-1 1 0 0,0 1 0 0 0,1-1 0 0 0,-1 1 0 0 0,0 0 0 0 0,0-1 0 0 0,1 1-1 0 0,-1 0 1 0 0,0-1 0 0 0,0 1 0 0 0,1 0 0 0 0,-1-1 0 0 0,1 1-1 0 0,-1 0 1 0 0,1-1-13 0 0,0 1-7 0 0,5-6 252 0 0,-8 2 447 0 0,-3-4 100 0 0,4 7-276 0 0,1 1 17 0 0,0 0 10 0 0,1 0 1 0 0,33 0 1511 0 0,-35 0-2049 0 0,1 0-1 0 0,-1 0 1 0 0,0 0-1 0 0,1-1 1 0 0,-1 1-1 0 0,1 1 1 0 0,-1-1-1 0 0,1 0 1 0 0,-1 0-1 0 0,1 0 1 0 0,-1 0-1 0 0,1 0 1 0 0,-1 0-1 0 0,1 0 1 0 0,-1 1-1 0 0,1-1 1 0 0,-1 0-1 0 0,1 1 1 0 0,-1-1-1 0 0,1 0 1 0 0,-1 1-1 0 0,1-1 1 0 0,0 0-1 0 0,-1 1 1 0 0,1-1-1 0 0,0 0 1 0 0,-1 1-1 0 0,1-1 1 0 0,0 1-1 0 0,-1-1 1 0 0,1 1-1 0 0,0-1 1 0 0,0 1-1 0 0,0-1 1 0 0,-1 1-1 0 0,1-1 1 0 0,0 1-6 0 0,0 2 4 0 0,0-1 0 0 0,1 1 1 0 0,-1-1-1 0 0,1 1 1 0 0,-1-1-1 0 0,1 0 0 0 0,1 3-4 0 0,1 10 9 0 0,-3-13-4 0 0,-1 0 0 0 0,1-1-1 0 0,-1 1 1 0 0,0 0 0 0 0,1-1-1 0 0,-1 1 1 0 0,0-1 0 0 0,0 1-1 0 0,0-1 1 0 0,0 1 0 0 0,0-1-5 0 0,0 0 4 0 0,0 0 0 0 0,0 0 0 0 0,0 0 0 0 0,0 0 0 0 0,1 0 0 0 0,-1 1 0 0 0,1-1 0 0 0,-1 0 1 0 0,1 0-1 0 0,-1 0 0 0 0,1 1 0 0 0,-1-1 0 0 0,1 0 0 0 0,0 0 0 0 0,0 1 0 0 0,0-1 0 0 0,0 0 0 0 0,0 0 0 0 0,0 1 0 0 0,0 0-4 0 0,4 8 22 0 0,-3-9-13 0 0,-1 0 0 0 0,1 0 1 0 0,-1 0-1 0 0,1 0 0 0 0,-1 1 1 0 0,0-1-1 0 0,1 0 0 0 0,-1 0 1 0 0,0 0-1 0 0,0 0 0 0 0,0 1 1 0 0,0-1-1 0 0,0 0 0 0 0,0 0 1 0 0,0 0-1 0 0,0 1-9 0 0,-6 10 266 0 0,5-10-207 0 0,0-1-1 0 0,0 1 0 0 0,0 0 0 0 0,0-1 0 0 0,0 1 0 0 0,1 0 0 0 0,-1-1 0 0 0,1 1 0 0 0,-1 0 0 0 0,1 0 0 0 0,-1 1-58 0 0,2 6 273 0 0,1 0 0 0 0,-1 1 0 0 0,4 7-273 0 0,0 6-557 0 0,-2-5 179 0 0,-2 1 0 0 0,0-1 0 0 0,-1 16 378 0 0,-1-6 199 0 0,3-9 152 0 0,-1-16-306 0 0,-1-1 0 0 0,0 1 1 0 0,1-1-1 0 0,-1 1 0 0 0,0-1 0 0 0,0 1 0 0 0,-1 0 1 0 0,1-1-1 0 0,-1 1 0 0 0,1-1 0 0 0,-1 1 0 0 0,0 0-45 0 0,1-2 5 0 0,0 0 0 0 0,-1 1 0 0 0,1-1 0 0 0,0 0 0 0 0,0 0 0 0 0,0 0 0 0 0,0 0 0 0 0,0 1 0 0 0,0-1 0 0 0,1 0 0 0 0,-1 0 0 0 0,0 0-1 0 0,1 0 1 0 0,-1 0 0 0 0,1 0 0 0 0,-1 0 0 0 0,1 0 0 0 0,-1 0 0 0 0,1 0 0 0 0,0 0-5 0 0,0 1 12 0 0,-1 0 1 0 0,1-1 0 0 0,0 1-1 0 0,0 0 1 0 0,-1-1-1 0 0,1 1 1 0 0,-1 0-1 0 0,1 0 1 0 0,-1 0-1 0 0,0 0-12 0 0,0-1 75 0 0,1 1-16 0 0,-1-2-59 0 0,0 1 0 0 0,0-1 1 0 0,0 1-1 0 0,0-1 0 0 0,0 1 1 0 0,0-1-1 0 0,0 1 0 0 0,1-1 1 0 0,-1 1-1 0 0,0-1 0 0 0,0 1 1 0 0,1-1-1 0 0,-1 0 0 0 0,0 1 1 0 0,1-1-1 0 0,-1 1 0 0 0,0-1 1 0 0,1 0-1 0 0,-1 1 0 0 0,0-1 1 0 0,1 0-1 0 0,-1 1 0 0 0,1-1 1 0 0,-1 0-1 0 0,1 0 0 0 0,-1 1 1 0 0,1-1-1 0 0,-1 0 0 0 0,1 0 1 0 0,-1 0-1 0 0,2 1 0 0 0,-1 1-5 0 0,-6 0 19 0 0,-5-1-212 0 0,4-2-783 0 0,5 0-329 0 0</inkml:trace>
  <inkml:trace contextRef="#ctx0" brushRef="#br0" timeOffset="5106.646">428 350 13504 0 0,'0'0'306'0'0,"0"0"46"0"0,0 0 22 0 0,0 0-49 0 0,1 0-214 0 0,7-1-151 0 0,-1 0-1 0 0,0-1 1 0 0,0 1 0 0 0,0-1 0 0 0,3-2 40 0 0,11-2-35 0 0,-3 1 37 0 0,7-1 210 0 0,-1 0-1 0 0,0-3 1 0 0,22-9-212 0 0,-12 3 171 0 0,17-6-171 0 0,-50 21 0 0 0,4-2 0 0 0,0 0 0 0 0,1 1 0 0 0,-1-1 0 0 0,1 1 0 0 0,0 0 0 0 0,-1 1 0 0 0,1-1 0 0 0,-1 1 0 0 0,1 0 0 0 0,0 1 0 0 0,-1-1 0 0 0,2 1 0 0 0,-4 0 0 0 0,1 0 0 0 0,-1 0 0 0 0,1 0 0 0 0,-1 0 0 0 0,0 0 0 0 0,1 1 0 0 0,-1 0 0 0 0,0-1 0 0 0,0 1 0 0 0,0 0 0 0 0,0 1 0 0 0,0-1 0 0 0,-1 0 0 0 0,1 1 0 0 0,-1 0 0 0 0,0-1 0 0 0,1 1 0 0 0,-1 0 0 0 0,0 0 0 0 0,1 3 0 0 0,-2-4 0 0 0,1 1 0 0 0,0-1 0 0 0,0 1 0 0 0,0-1 0 0 0,1 1 0 0 0,-1-1 0 0 0,1 0 0 0 0,-1 0 0 0 0,1 0 0 0 0,-1-1 0 0 0,1 1 0 0 0,2 1 0 0 0,-1-2 0 0 0,-1 1 0 0 0,0 0 0 0 0,0 0 0 0 0,0 0 0 0 0,0 0 0 0 0,0 1 0 0 0,-1-1 0 0 0,1 1 0 0 0,-1 0 0 0 0,2 1 0 0 0,-1 1-10 0 0,8 12-41 0 0,-10-17 48 0 0,-1 1 0 0 0,0-1 1 0 0,1 1-1 0 0,-1-1 0 0 0,0 1 0 0 0,0-1 0 0 0,1 1 1 0 0,-1-1-1 0 0,0 1 0 0 0,0-1 0 0 0,0 1 0 0 0,0-1 1 0 0,0 1-1 0 0,0-1 0 0 0,0 1 0 0 0,0 0 0 0 0,0-1 0 0 0,0 1 1 0 0,0-1-1 0 0,0 1 0 0 0,0-1 0 0 0,0 1 0 0 0,0-1 1 0 0,-1 1-1 0 0,1-1 3 0 0,-15 10 190 0 0,13-9-151 0 0,0-1-1 0 0,1 1 1 0 0,-1 0-1 0 0,0 0 1 0 0,1 0-1 0 0,-1 0 1 0 0,1 0-1 0 0,-1 0 1 0 0,1 0-1 0 0,0 1 1 0 0,-1-1-1 0 0,1 0 1 0 0,0 1-1 0 0,-1 1-38 0 0,15 9 319 0 0,-14-12-293 0 0,-10 2 108 0 0,10-2-132 0 0,1 0 1 0 0,-1 0-1 0 0,1 0 0 0 0,-1 0 1 0 0,1 0-1 0 0,-1 0 1 0 0,1 0-1 0 0,-1 0 1 0 0,1-1-1 0 0,-1 1 0 0 0,1 0 1 0 0,0 0-1 0 0,-1 0 1 0 0,1-1-1 0 0,-1 1 0 0 0,1 0 1 0 0,-1 0-1 0 0,1-1 1 0 0,0 1-1 0 0,-1 0 0 0 0,1-1 1 0 0,0 1-1 0 0,-1-1 1 0 0,1 1-1 0 0,0 0 1 0 0,-1-1-1 0 0,1 1 0 0 0,0-1 1 0 0,0 1-1 0 0,0-1 1 0 0,-1 1-1 0 0,1-1 0 0 0,0 1 1 0 0,0-1-1 0 0,0 1 1 0 0,0-1-1 0 0,0 1 0 0 0,0-1 1 0 0,0 1-1 0 0,0-1 1 0 0,0 1-1 0 0,0-1-2 0 0,1-1-22 0 0,0 1 1 0 0,0-1-1 0 0,1 0 1 0 0,-1 1-1 0 0,0-1 0 0 0,1 1 1 0 0,-1-1-1 0 0,1 1 0 0 0,-1 0 1 0 0,1 0-1 0 0,-1 0 22 0 0,1 0-25 0 0,-1 0 1 0 0,0 0-1 0 0,1 0 0 0 0,-1 0 1 0 0,0 0-1 0 0,0 0 1 0 0,0 0-1 0 0,0 0 0 0 0,0-1 1 0 0,0 1-1 0 0,0 0 0 0 0,0-1 1 0 0,0 1-1 0 0,-1 0 1 0 0,1-1-1 0 0,-1 1 0 0 0,1-1 1 0 0,-1 1-1 0 0,1-1 0 0 0,-1 1 1 0 0,0-1-1 0 0,0 0 25 0 0,0-2-51 0 0,0 1 0 0 0,1-1 0 0 0,-1 0 0 0 0,1 0 0 0 0,-1 0 0 0 0,1 1-1 0 0,0-1 1 0 0,1 0 0 0 0,-1 1 0 0 0,1-1 0 0 0,-1 1 0 0 0,1 0 0 0 0,0-1 0 0 0,0 1 0 0 0,0 0-1 0 0,1 0 1 0 0,-1 0 0 0 0,1 0 0 0 0,0 1 0 0 0,0-1 0 0 0,0 1 0 0 0,0 0 0 0 0,0 0 0 0 0,1-1 51 0 0,30-17-269 0 0,1 2 0 0 0,30-12 269 0 0,-62 29-8 0 0,0 0 4 0 0,2-2-7 0 0,0 1-1 0 0,0 0 1 0 0,0 1-1 0 0,0-1 1 0 0,1 1-1 0 0,-1 0 1 0 0,1 0-1 0 0,-1 1 1 0 0,0-1 0 0 0,4 2 11 0 0,-8-1 19 0 0,0 0 1 0 0,0 0-1 0 0,-1 0 1 0 0,1 0-1 0 0,0 1 1 0 0,0-1-1 0 0,-1 0 1 0 0,1 1-1 0 0,0-1 1 0 0,-1 1-1 0 0,1-1 1 0 0,0 0 0 0 0,-1 1-1 0 0,1-1 1 0 0,-1 1-1 0 0,1 0 1 0 0,-1-1-1 0 0,1 1 1 0 0,-1-1-1 0 0,1 1 1 0 0,-1 0-1 0 0,0 0 1 0 0,1-1-1 0 0,-1 1 1 0 0,0 0-20 0 0,5 16 317 0 0,-5-13-265 0 0,0-1 1 0 0,-1 0-1 0 0,1 0 1 0 0,-1 0-1 0 0,1 0 1 0 0,-1 0-1 0 0,0 0 1 0 0,0 0-1 0 0,-1 0 1 0 0,1 0-1 0 0,-1-1 1 0 0,1 1-1 0 0,-2 0-52 0 0,-4 12 157 0 0,-49 101 211 0 0,56-114-368 0 0,-1 1 0 0 0,0-1 0 0 0,0 0 0 0 0,1 0 0 0 0,0 0 0 0 0,-1 1 0 0 0,1-1 0 0 0,0 0 0 0 0,0 1 0 0 0,0-1 0 0 0,0 2 0 0 0,1 13 16 0 0,-1-16-7 0 0,0-1 0 0 0,0 0 0 0 0,1 1 0 0 0,-1-1 1 0 0,0 1-1 0 0,0-1 0 0 0,1 0 0 0 0,-1 1 1 0 0,0-1-1 0 0,1 0 0 0 0,-1 1 0 0 0,0-1 0 0 0,1 0 1 0 0,-1 0-1 0 0,1 1 0 0 0,-1-1 0 0 0,0 0 0 0 0,1 0 1 0 0,-1 0-1 0 0,1 0 0 0 0,-1 0 0 0 0,1 1 1 0 0,-1-1-1 0 0,1 0 0 0 0,-1 0 0 0 0,1 0 0 0 0,-1 0 1 0 0,0 0-1 0 0,1 0 0 0 0,-1 0 0 0 0,1-1 1 0 0,-1 1-1 0 0,1 0-9 0 0,16-2 192 0 0,-16 2-183 0 0,9-2 69 0 0,-1-1-1 0 0,1 0 1 0 0,-1 0 0 0 0,1-1-1 0 0,-1 0 1 0 0,0-1 0 0 0,-1 0-1 0 0,1 0 1 0 0,-1-1 0 0 0,0 0-78 0 0,-3 2 50 0 0,1-1 0 0 0,-1 1 1 0 0,-1-1-1 0 0,1 0 0 0 0,-1 0 0 0 0,1-1 1 0 0,-2 1-1 0 0,1-1 0 0 0,-1 0 0 0 0,1 0 0 0 0,-2 0 1 0 0,1-1-1 0 0,-1 1 0 0 0,0-1 0 0 0,0 0-50 0 0,-1 5 46 0 0,-1 0-1 0 0,0 0 0 0 0,0 0 0 0 0,-1 0 0 0 0,1 0 0 0 0,0 0 0 0 0,0 0 0 0 0,-1 0 1 0 0,1 0-1 0 0,-1 1 0 0 0,0-1 0 0 0,0 0 0 0 0,1 0 0 0 0,-1 1 0 0 0,0-1 0 0 0,-1 0 0 0 0,1 1 1 0 0,0-1-1 0 0,0 1 0 0 0,-1-1 0 0 0,1 1-45 0 0,-2-2-130 0 0,0 1 0 0 0,1 0 0 0 0,-1 0 0 0 0,0 0 0 0 0,0 0 1 0 0,0 0-1 0 0,0 0 0 0 0,-1 1 0 0 0,1 0 0 0 0,0-1 0 0 0,-2 1 130 0 0,-6-2-309 0 0,1 1 0 0 0,-1 1 0 0 0,1 0 0 0 0,-1 0 0 0 0,0 1 0 0 0,-5 0 309 0 0,-6 8-3102 0 0,18-5 1968 0 0</inkml:trace>
  <inkml:trace contextRef="#ctx0" brushRef="#br0" timeOffset="6019.618">1732 148 13824 0 0,'-20'7'1179'0'0,"16"-6"-1123"0"0,1 0-1 0 0,-1 0 0 0 0,1 1 1 0 0,-1-1-1 0 0,1 1 1 0 0,-1-1-56 0 0,-12 11-66 0 0,0 1 0 0 0,0 0 0 0 0,1 1 66 0 0,-24 21-138 0 0,22-22 121 0 0,-4 3 211 0 0,-12 14-194 0 0,27-25 110 0 0,0 1-1 0 0,1 0 1 0 0,0 1-1 0 0,1-1 1 0 0,-1 1-1 0 0,1 0 1 0 0,-3 6-110 0 0,7-12 31 0 0,-1 0 0 0 0,1 1 1 0 0,-1-1-1 0 0,1 0 1 0 0,0 0-1 0 0,-1 1 1 0 0,1-1-1 0 0,0 0 1 0 0,0 1-1 0 0,0-1 0 0 0,0 0 1 0 0,0 0-1 0 0,0 1 1 0 0,0-1-1 0 0,0 0 1 0 0,1 1-1 0 0,-1-1 0 0 0,0 0 1 0 0,1 0-1 0 0,-1 1 1 0 0,1-1-1 0 0,0 0 1 0 0,-1 0-32 0 0,2 1 33 0 0,-1 0 0 0 0,1-1 0 0 0,-1 0 1 0 0,1 1-1 0 0,-1-1 0 0 0,1 0 0 0 0,0 1 1 0 0,0-1-1 0 0,0 0 0 0 0,0-1 0 0 0,0 1 0 0 0,-1 0 1 0 0,3 0-34 0 0,2 1 45 0 0,-1-1 1 0 0,1 0-1 0 0,-1 0 1 0 0,1-1-1 0 0,-1 1 1 0 0,1-1-1 0 0,0-1 1 0 0,-1 1-1 0 0,1-1 1 0 0,-1 0-1 0 0,1 0-45 0 0,4-2 123 0 0,0 0 0 0 0,0-1 0 0 0,-1 0 0 0 0,0-1 0 0 0,1 0 0 0 0,-1 0 0 0 0,1-2-123 0 0,-4 3-73 0 0,-2-1 0 0 0,1 1 0 0 0,0-1 0 0 0,-1 0 0 0 0,0 0 0 0 0,0 0 0 0 0,0 0 0 0 0,-1-1 0 0 0,1 0 0 0 0,-1 0 0 0 0,-1 0-1 0 0,1-1 74 0 0,0-2-51 0 0,0 0 0 0 0,-1-1-1 0 0,0 1 1 0 0,0-1 0 0 0,-1 0-1 0 0,0 0 1 0 0,-1 1 0 0 0,0-1-1 0 0,-1 0 1 0 0,0 0 0 0 0,0 0-1 0 0,-1 1 1 0 0,0-1 0 0 0,-2-2 51 0 0,-3-14-254 0 0,-1 1 1 0 0,-2-1 253 0 0,3 8-293 0 0,4 9 244 0 0,-1 1 0 0 0,1-1 0 0 0,-1 1 0 0 0,-1 0 0 0 0,0 0 0 0 0,0 0 0 0 0,-2-2 49 0 0,6 9 384 0 0,1 1 31 0 0,0 0-26 0 0,0 0-140 0 0,0 0-66 0 0,0 0-14 0 0,0 0 41 0 0,1 10 638 0 0,6 43-435 0 0,-3-13-290 0 0,10 33-123 0 0,-7-46-313 0 0,0 0-1 0 0,2-1 1 0 0,5 9 313 0 0,-10-26 54 0 0,1-1-1 0 0,-1 1 1 0 0,2-1-1 0 0,-1 0 1 0 0,1 0-1 0 0,0-1 1 0 0,1 0 0 0 0,-1 0-1 0 0,2 0 1 0 0,-1-1-1 0 0,5 3-53 0 0,-8-7 100 0 0,0 1 0 0 0,1-1 0 0 0,-1 0-1 0 0,1 0 1 0 0,0 0 0 0 0,0-1 0 0 0,2 1-100 0 0,-6-2 5 0 0,0 0 0 0 0,0 0 0 0 0,0 1 0 0 0,-1-1 0 0 0,1 0-1 0 0,0 0 1 0 0,0 0 0 0 0,0 0 0 0 0,0 0 0 0 0,-1-1 0 0 0,1 1 0 0 0,0 0 0 0 0,0 0 0 0 0,0 0 0 0 0,-1-1 0 0 0,1 1 0 0 0,0 0 0 0 0,0-1 0 0 0,-1 1 0 0 0,1-1 0 0 0,0 1 0 0 0,-1-1 0 0 0,1 1 0 0 0,0-1-5 0 0,2-1 51 0 0,0 0-35 0 0,-1 1-1 0 0,1-1 1 0 0,-1 0-1 0 0,0 0 1 0 0,1 0-1 0 0,-1 0 1 0 0,0 0-1 0 0,0 0 0 0 0,-1 0 1 0 0,1-1-1 0 0,0 1 1 0 0,-1-1-1 0 0,2-1-15 0 0,1-5-99 0 0,0-1 1 0 0,-1 1-1 0 0,1-5 99 0 0,7-17 250 0 0,-1 8-21 0 0,-4 10-183 0 0,0 0-1 0 0,-1-1 0 0 0,2-8-45 0 0,-5 13-15 0 0,1 0 1 0 0,0 1-1 0 0,1 0 0 0 0,-1 0 0 0 0,3-3 15 0 0,3 19-134 0 0,-5 0 128 0 0,-1-1 0 0 0,-1 1-1 0 0,1-1 1 0 0,-2 1 0 0 0,1 0-1 0 0,-1 0 1 0 0,0 1 6 0 0,1 1-77 0 0,0 0 0 0 0,0 0 0 0 0,0 0 0 0 0,2 3 77 0 0,4 8-93 0 0,-5-14 92 0 0,-1 0-1 0 0,1 0 1 0 0,0 0 0 0 0,1 0-1 0 0,0 0 1 0 0,0-1 0 0 0,0 1-1 0 0,2 0 2 0 0,1 1-45 0 0,-3-3 100 0 0,0-1 1 0 0,0 0 0 0 0,0 0-1 0 0,1 0 1 0 0,0-1-56 0 0,-4-2 47 0 0,0 0-1 0 0,1 0 1 0 0,-1 0 0 0 0,1-1 0 0 0,-1 1-1 0 0,0-1 1 0 0,1 1 0 0 0,-1-1 0 0 0,1 0-1 0 0,-1 1 1 0 0,1-1 0 0 0,-1 0 0 0 0,1 0 0 0 0,0 0-1 0 0,-1 0 1 0 0,1 0 0 0 0,-1-1 0 0 0,1 1-1 0 0,-1 0 1 0 0,1-1 0 0 0,-1 1-47 0 0,1-1 31 0 0,0 0 0 0 0,0 0 0 0 0,0 0 0 0 0,0 0 0 0 0,0 0 0 0 0,-1 0 0 0 0,1-1 0 0 0,-1 1 1 0 0,1 0-1 0 0,-1-1 0 0 0,1 1 0 0 0,-1-1 0 0 0,0 0 0 0 0,0 1 0 0 0,1-1 0 0 0,-1 0 0 0 0,-1 0 0 0 0,1 0 0 0 0,0 0 0 0 0,0 0 0 0 0,-1 0 0 0 0,1 0 0 0 0,-1 0 0 0 0,1 0-31 0 0,6-31 0 0 0,-2 0 0 0 0,1-21 0 0 0,-3 24 0 0 0,-3 14-18 0 0,-1 13 4 0 0,1 0 0 0 0,0 0 1 0 0,0-1-1 0 0,0 1 1 0 0,1 0-1 0 0,-1 0 0 0 0,1-1 1 0 0,0 1-1 0 0,0-1 14 0 0,-1 3-41 0 0,0 1 102 0 0,7 17-26 0 0,1 9-308 0 0,1 1 0 0 0,7 12 273 0 0,-11-29 40 0 0,0 0 0 0 0,0-1 0 0 0,1 0 0 0 0,0 0 0 0 0,1-1 0 0 0,0 0 0 0 0,0 0 0 0 0,1 1-40 0 0,-2-5 37 0 0,0 0-1 0 0,0-1 1 0 0,0 1-1 0 0,1-1 1 0 0,-1 0-1 0 0,1-1 0 0 0,0 0 1 0 0,0 0-1 0 0,3 1-36 0 0,-4-3-352 0 0,0 1 0 0 0,0-1 0 0 0,0 0 0 0 0,0 0 0 0 0,0 0 0 0 0,0-1 0 0 0,4-1 352 0 0,-7 2-208 0 0,16-4-1304 0 0</inkml:trace>
  <inkml:trace contextRef="#ctx0" brushRef="#br0" timeOffset="6685.323">2580 61 5984 0 0,'0'0'464'0'0,"0"0"-44"0"0,0 0 953 0 0,0 0 451 0 0,0 0 89 0 0,0 0-274 0 0,0 0-1235 0 0,0 0-541 0 0,0 0-109 0 0,-4 14 653 0 0,-2 2 104 0 0,-1-1-1 0 0,0-1 1 0 0,-1 0 0 0 0,-2 2-511 0 0,-19 35 918 0 0,17-29-708 0 0,9-16-109 0 0,-1 0 1 0 0,1 0 0 0 0,0 1-1 0 0,1-1 1 0 0,-1 1 0 0 0,1-1-1 0 0,0 5-101 0 0,1-3 177 0 0,0 0-1 0 0,0 0 0 0 0,1 0 0 0 0,0 0 0 0 0,1 0 0 0 0,0 5-176 0 0,0-11 21 0 0,-1 1-1 0 0,1-1 1 0 0,-1 0 0 0 0,1 0 0 0 0,0 1 0 0 0,0-1 0 0 0,0 0 0 0 0,0 0-1 0 0,0 0 1 0 0,1 0 0 0 0,-1 0 0 0 0,1 0 0 0 0,-1 0 0 0 0,1 0 0 0 0,0-1-1 0 0,-1 1 1 0 0,1-1 0 0 0,0 1 0 0 0,0-1 0 0 0,0 0 0 0 0,0 1 0 0 0,0-1-1 0 0,2 0-20 0 0,1 1 0 0 0,0-1 0 0 0,0 1 0 0 0,0-1 0 0 0,0 0 0 0 0,0-1 0 0 0,0 1 0 0 0,0-1 0 0 0,0 0 0 0 0,0 0 0 0 0,0-1 0 0 0,0 0 0 0 0,0 0 0 0 0,-1 0 0 0 0,1 0 0 0 0,2-1 0 0 0,14-4 3 0 0,-12 4 13 0 0,1-1 0 0 0,-1 0 0 0 0,0 0 0 0 0,4-3-16 0 0,5-4 496 0 0,0-1 0 0 0,-1 0 0 0 0,-1-1-1 0 0,4-5-495 0 0,4-4-713 0 0,-2-2 0 0 0,9-10 713 0 0,-28 30-48 0 0,-1 0-1 0 0,1-1 0 0 0,0 1 0 0 0,-1-1 0 0 0,0 1 0 0 0,0-1 0 0 0,0 0 0 0 0,0 0 0 0 0,-1 0 1 0 0,1 0-1 0 0,-1-1 0 0 0,1-3 49 0 0,-2 8 19 0 0,0-1 0 0 0,0 1 1 0 0,0-1-1 0 0,0 0 0 0 0,0 1 0 0 0,-1-1 1 0 0,1 1-1 0 0,0-1 0 0 0,0 1 0 0 0,0-1 1 0 0,0 1-1 0 0,-1-1 0 0 0,1 1 1 0 0,0-1-1 0 0,-1 1 0 0 0,1 0 0 0 0,0-1 1 0 0,-1 1-1 0 0,1-1 0 0 0,0 1 0 0 0,-1 0 1 0 0,1-1-1 0 0,-1 1 0 0 0,1 0 1 0 0,-1-1-1 0 0,1 1-19 0 0,-2-1-6 0 0,1 1-1 0 0,0 0 1 0 0,-1-1 0 0 0,1 1 0 0 0,0 0-1 0 0,-1 0 1 0 0,1 0 0 0 0,0 0 0 0 0,-1 0-1 0 0,1 0 1 0 0,-1 0 6 0 0,-3 1-73 0 0,0 0-1 0 0,0 0 1 0 0,0 0-1 0 0,0 1 1 0 0,-2 1 73 0 0,2-1 47 0 0,1 0 1 0 0,-1 1-1 0 0,0 0 0 0 0,1 0 1 0 0,0 0-1 0 0,-1 1 0 0 0,1-1 1 0 0,1 1-1 0 0,-1 0 0 0 0,-2 3-47 0 0,-9 11 92 0 0,9-11-213 0 0,0 0 0 0 0,0 0 0 0 0,1 1 0 0 0,0 0 0 0 0,-1 4 121 0 0,4-9-9 0 0,-2 4 15 0 0,1 1 1 0 0,-1 0-1 0 0,1 1 1 0 0,1-1-1 0 0,-2 8-6 0 0,4-13 50 0 0,-1 0-1 0 0,1-1 1 0 0,0 1 0 0 0,0 0 0 0 0,1 0-1 0 0,-1-1 1 0 0,0 1 0 0 0,1 0 0 0 0,0-1 0 0 0,0 1-1 0 0,-1-1 1 0 0,2 1 0 0 0,-1-1 0 0 0,0 1-1 0 0,0-1 1 0 0,1 1 0 0 0,-1-1 0 0 0,1 0-1 0 0,0 0 1 0 0,0 0 0 0 0,0 1-50 0 0,2 0 59 0 0,-1 0-1 0 0,0-1 1 0 0,1 1-1 0 0,0-1 0 0 0,-1 0 1 0 0,1 0-1 0 0,0 0 1 0 0,0 0-1 0 0,1 0 1 0 0,-1-1-1 0 0,0 0 1 0 0,0 0-1 0 0,1 0 1 0 0,0 0-59 0 0,11 0 27 0 0,-1-1 1 0 0,1 0 0 0 0,8-1-28 0 0,15-1 287 0 0,-26 2-238 0 0,0-1 1 0 0,-1-1-1 0 0,1 0 0 0 0,-1 0 0 0 0,0-1 0 0 0,0-1 0 0 0,10-4-49 0 0,5 2-46 0 0,-23 6-3 0 0,0-1 0 0 0,-1 1 0 0 0,1-1 0 0 0,-1 0 0 0 0,1 0 1 0 0,-1 0-1 0 0,0-1 0 0 0,1 1 0 0 0,-1-1 0 0 0,0 1 0 0 0,1-2 49 0 0,-2 2-298 0 0,-1 0-1 0 0,1 0 1 0 0,0 0-1 0 0,0 0 1 0 0,0 1-1 0 0,-1-1 0 0 0,1 1 1 0 0,0-1-1 0 0,0 1 1 0 0,2 0 298 0 0,-1-1-1393 0 0,3-1-4972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06:45.39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 26 8752 0 0,'2'-1'121'0'0,"0"1"1"0"0,0-1-1 0 0,0 0 1 0 0,0 0-1 0 0,0-1 1 0 0,-1 1 0 0 0,1 0-1 0 0,0-1-121 0 0,-1 2 54 0 0,-1 0 1 0 0,0-1-1 0 0,0 1 1 0 0,1 0-1 0 0,-1-1 0 0 0,0 1 1 0 0,0 0-1 0 0,0-1 0 0 0,0 1 1 0 0,1-1-1 0 0,-1 1 1 0 0,0 0-1 0 0,0-1 0 0 0,0 1 1 0 0,0-1-1 0 0,0 1 0 0 0,0 0 1 0 0,0-1-1 0 0,0 1 1 0 0,0-1-1 0 0,0 1 0 0 0,0 0 1 0 0,-1-1-1 0 0,1 1 0 0 0,0 0 1 0 0,0-1-1 0 0,0 1 1 0 0,0-1-1 0 0,0 1 0 0 0,-1 0 1 0 0,1-1-1 0 0,0 1 0 0 0,0 0 1 0 0,-1 0-1 0 0,1-1 1 0 0,0 1-1 0 0,-1 0 0 0 0,1 0 1 0 0,0-1-1 0 0,-1 1 0 0 0,1 0 1 0 0,0 0-1 0 0,-1 0 0 0 0,1-1 1 0 0,0 1-1 0 0,-1 0 1 0 0,1 0-55 0 0,-1 0 854 0 0,1 0-306 0 0,0 0-130 0 0,0 0-30 0 0,0 0 14 0 0,0 0 78 0 0,0 0 31 0 0,0 0 8 0 0,0 0-46 0 0,0 2-196 0 0,-7 71 604 0 0,3-21-556 0 0,1-26-190 0 0,1 0 1 0 0,1 1-1 0 0,1-1 1 0 0,5 25-136 0 0,-3-34 14 0 0,2 9 241 0 0,6 19-255 0 0,-8-37 86 0 0,1 0-1 0 0,0 0 1 0 0,0-1 0 0 0,1 1 0 0 0,0 0 0 0 0,1-1-1 0 0,1 3-85 0 0,-3-7 29 0 0,0 0 0 0 0,1 1 0 0 0,-1-1-1 0 0,1 0 1 0 0,-1 0 0 0 0,1-1-1 0 0,0 1 1 0 0,0-1 0 0 0,0 0-1 0 0,1 0 1 0 0,-1 0 0 0 0,0-1 0 0 0,1 1-1 0 0,-1-1 1 0 0,1 0 0 0 0,-1 0-1 0 0,1-1 1 0 0,0 1 0 0 0,2-1-29 0 0,3 0 145 0 0,0 0-1 0 0,0-1 1 0 0,0 0 0 0 0,-1-1 0 0 0,1 0 0 0 0,0 0 0 0 0,-1-1-1 0 0,7-3-144 0 0,-7 1 0 0 0,-1 0 0 0 0,0 0 0 0 0,0-1 0 0 0,0-1 0 0 0,0 1 0 0 0,-1-1 0 0 0,0 0 0 0 0,1-3 0 0 0,8-7 0 0 0,-14 16-47 0 0,-1 0 1 0 0,0-1-1 0 0,0 0 0 0 0,0 1 0 0 0,0-1 0 0 0,0 0 0 0 0,0 1 0 0 0,0-1 1 0 0,-1 0-1 0 0,1 0 0 0 0,-1 0 0 0 0,1 1 0 0 0,-1-1 0 0 0,1-1 47 0 0,-1 2-249 0 0,0 1-7 0 0,0 0-7 0 0,0 0-1 0 0,-4 5 0 0 0,1 0 293 0 0,0-1-1 0 0,0 1 1 0 0,0 0 0 0 0,1 0-1 0 0,0 0 1 0 0,0 0-1 0 0,0 1 1 0 0,0-1-1 0 0,1 0 1 0 0,0 1-1 0 0,0-1 1 0 0,0 1-1 0 0,1-1 1 0 0,0 1-1 0 0,0 0 1 0 0,0-1-1 0 0,1 1 1 0 0,0-1 0 0 0,0 1-1 0 0,1 2-28 0 0,-1-5 8 0 0,0 1 0 0 0,1-1 0 0 0,-1 0 0 0 0,1 0 0 0 0,-1 1 0 0 0,1-1 0 0 0,0 0 0 0 0,0-1 0 0 0,0 1 1 0 0,1 0-1 0 0,-1-1 0 0 0,1 1 0 0 0,-1-1 0 0 0,1 0 0 0 0,0 0 0 0 0,0 0 0 0 0,0 0-8 0 0,-1-1 15 0 0,1 0 1 0 0,-1 0 0 0 0,0 0-1 0 0,0-1 1 0 0,0 1-1 0 0,1-1 1 0 0,-1 0 0 0 0,0 1-1 0 0,0-1 1 0 0,1 0-1 0 0,-1 0 1 0 0,0-1 0 0 0,0 1-1 0 0,1 0 1 0 0,-1-1-1 0 0,0 1 1 0 0,0-1-1 0 0,1 0 1 0 0,-1 0 0 0 0,0 0-1 0 0,0 0 1 0 0,0 0-1 0 0,0 0 1 0 0,0 0 0 0 0,-1-1-1 0 0,1 1 1 0 0,0-1-1 0 0,-1 1-15 0 0,7-5 37 0 0,-2 0-1 0 0,1-1 1 0 0,-1 0-1 0 0,0 0 0 0 0,0 0 1 0 0,-1 0-1 0 0,0-1 1 0 0,0 0-1 0 0,-1 0 0 0 0,1-4-36 0 0,-2 6 7 0 0,-1 1 0 0 0,-1-1 0 0 0,1 1 0 0 0,-1-1 0 0 0,0 0 0 0 0,0 0 0 0 0,-1 1 0 0 0,1-1 0 0 0,-1 0 0 0 0,-1 0 0 0 0,1 0 0 0 0,-1-3-7 0 0,0 6 19 0 0,-1 0-1 0 0,1 0 1 0 0,0 0-1 0 0,-1 0 0 0 0,1 0 1 0 0,-1 1-1 0 0,0-1 1 0 0,0 0-1 0 0,0 1 0 0 0,0-1 1 0 0,0 1-1 0 0,-1 0 1 0 0,1 0-1 0 0,-1 0 0 0 0,0 0 1 0 0,1 0-1 0 0,-1 0 1 0 0,0 1-1 0 0,0-1 0 0 0,-2 0-18 0 0,0 2-61 0 0,-2 2-418 0 0,6-1-7820 0 0,1-1 2843 0 0</inkml:trace>
  <inkml:trace contextRef="#ctx0" brushRef="#br0" timeOffset="329.894">723 176 10136 0 0,'0'0'464'0'0,"0"0"-10"0"0,-1-1-385 0 0,0-1 0 0 0,0 1 0 0 0,0 0 0 0 0,0 0 0 0 0,-1 0 0 0 0,1 0 0 0 0,0 0-1 0 0,0 0 1 0 0,-1 0-69 0 0,-2 0 250 0 0,0 1-1 0 0,0 0 1 0 0,0 1-1 0 0,0-1 1 0 0,0 1-1 0 0,0-1 1 0 0,0 1-1 0 0,1 0 1 0 0,-1 0 0 0 0,-2 2-250 0 0,-1 0 301 0 0,0 0 0 0 0,-1 0 0 0 0,1 1 0 0 0,-4 3-301 0 0,8-4 52 0 0,0 0-1 0 0,0 0 1 0 0,0 0-1 0 0,1 1 0 0 0,-1-1 1 0 0,1 0-1 0 0,0 1 1 0 0,0 0-1 0 0,0-1 1 0 0,0 1-1 0 0,1 0 1 0 0,-1 0-1 0 0,1 0 1 0 0,0 0-1 0 0,0 0 0 0 0,1 0 1 0 0,-1 1-52 0 0,0 2 36 0 0,1 0 0 0 0,-1 0 0 0 0,1 0 0 0 0,1 0 0 0 0,-1 0 0 0 0,1 0 0 0 0,1 0 0 0 0,-1 0 0 0 0,3 6-36 0 0,-2-8 24 0 0,1 0 1 0 0,0 0 0 0 0,0 0-1 0 0,0-1 1 0 0,0 1-25 0 0,11 15 135 0 0,-8-10-68 0 0,0 0-1 0 0,1-1 0 0 0,0 0 0 0 0,1 0-66 0 0,13 16 11 0 0,-18-22 27 0 0,-2-1-18 0 0,0-1 1 0 0,0 1 0 0 0,1 0-1 0 0,-2 0 1 0 0,1 0-1 0 0,0 0 1 0 0,0 0 0 0 0,-1 0-1 0 0,1 0 1 0 0,-1 0-1 0 0,1 2-20 0 0,-1-3 31 0 0,0 0-1 0 0,0 0 0 0 0,0 0 0 0 0,0 0 0 0 0,0 0 1 0 0,0 0-1 0 0,0 0 0 0 0,0 0 0 0 0,0 0 0 0 0,-1 0 1 0 0,1 0-1 0 0,0 0 0 0 0,-1 0 0 0 0,1 0 0 0 0,-1 0 1 0 0,1 0-1 0 0,-1 0 0 0 0,1 0 0 0 0,-1 0 0 0 0,0-1 1 0 0,1 1-1 0 0,-1 0 0 0 0,0-1 0 0 0,0 1 0 0 0,1 0 1 0 0,-1-1-1 0 0,0 1 0 0 0,0-1 0 0 0,0 1 0 0 0,0-1 1 0 0,0 1-31 0 0,-3 1 151 0 0,0-1 0 0 0,0 1 0 0 0,0-1 0 0 0,0 1 0 0 0,0-1 0 0 0,-3 0-151 0 0,-4 1 86 0 0,9-1-81 0 0,0-1 0 0 0,1 0 0 0 0,-1 1 0 0 0,1-1 0 0 0,-1 0 0 0 0,0 0-1 0 0,1 0 1 0 0,-1 0 0 0 0,0 0 0 0 0,1-1 0 0 0,-1 1 0 0 0,0 0 0 0 0,1-1-1 0 0,-1 1 1 0 0,1-1 0 0 0,-2 0-5 0 0,3 1-84 0 0,0 0-1 0 0,-1 0 1 0 0,1-1 0 0 0,0 1-1 0 0,0 0 1 0 0,0 0 0 0 0,0 0-1 0 0,0 0 1 0 0,0 0 0 0 0,0-1-1 0 0,0 1 1 0 0,0 0 0 0 0,-1 0-1 0 0,1 0 1 0 0,0 0 0 0 0,0 0-1 0 0,0-1 1 0 0,0 1-1 0 0,0 0 1 0 0,0 0 0 0 0,0 0-1 0 0,0 0 1 0 0,0-1 0 0 0,0 1-1 0 0,0 0 1 0 0,0 0 0 0 0,0 0-1 0 0,0 0 1 0 0,1-1 0 0 0,-1 1-1 0 0,0 0 1 0 0,0 0 0 0 0,0 0-1 0 0,0 0 1 0 0,0 0 0 0 0,0-1-1 0 0,0 1 1 0 0,0 0 0 0 0,0 0-1 0 0,1 0 1 0 0,-1 0 0 0 0,0 0 84 0 0,6-11-2023 0 0,9 2-22 0 0</inkml:trace>
  <inkml:trace contextRef="#ctx0" brushRef="#br0" timeOffset="659.017">986 242 6912 0 0,'0'0'314'0'0,"-2"-2"-232"0"0,1 0 0 0 0,0 0-1 0 0,-1 1 1 0 0,1-1 0 0 0,-1 1-1 0 0,1-1 1 0 0,-1 1 0 0 0,0 0-82 0 0,-23 5 5288 0 0,18-1-4848 0 0,0 0 1 0 0,1 0 0 0 0,-1 1-1 0 0,-3 1-440 0 0,8-3 39 0 0,0-1-1 0 0,0 1 0 0 0,0 0 0 0 0,0 0 1 0 0,1 0-1 0 0,-1 0 0 0 0,0 0 1 0 0,1 0-1 0 0,-1 0 0 0 0,1 1 1 0 0,0-1-1 0 0,0 1 0 0 0,0-1 1 0 0,0 1-1 0 0,0-1 0 0 0,0 1 1 0 0,1-1-1 0 0,-1 1 0 0 0,1-1 1 0 0,0 2-39 0 0,0 3 179 0 0,0 0-1 0 0,0-1 1 0 0,0 1 0 0 0,1 0 0 0 0,0-1 0 0 0,1 1 0 0 0,1 4-179 0 0,11 21 223 0 0,-10-26-166 0 0,-1 1-1 0 0,0-1 1 0 0,-1 1-1 0 0,0 0 1 0 0,0-1-1 0 0,1 5-56 0 0,-1 5 146 0 0,-1-14-91 0 0,0 1-1 0 0,-1-1 0 0 0,1 1 0 0 0,-1 0 0 0 0,0-1 0 0 0,1 1 0 0 0,-1-1 1 0 0,-1 1-1 0 0,1 0 0 0 0,0-1 0 0 0,-1 1 0 0 0,1 0 0 0 0,-1-1 0 0 0,0 2-54 0 0,-1 0 133 0 0,1-2-91 0 0,0 0 1 0 0,1 0-1 0 0,-1 0 0 0 0,0-1 0 0 0,0 1 1 0 0,0 0-1 0 0,0-1 0 0 0,-1 1 0 0 0,1-1 0 0 0,0 1 1 0 0,-1-1-1 0 0,1 0 0 0 0,-1 0 0 0 0,1 1 1 0 0,-1-1-1 0 0,1 0 0 0 0,-1 0 0 0 0,0-1 1 0 0,0 1-1 0 0,-1 1-42 0 0,-12 4 22 0 0,12-4-23 0 0,0-1-1 0 0,0 0 1 0 0,0 1-1 0 0,0-1 1 0 0,0-1 0 0 0,-1 1-1 0 0,1 0 1 0 0,0-1-1 0 0,-1 1 1 0 0,1-1-1 0 0,-3 0 2 0 0,5 0-78 0 0,1 0-10 0 0,0 0-252 0 0,0-2-1084 0 0,0-4-461 0 0</inkml:trace>
  <inkml:trace contextRef="#ctx0" brushRef="#br0" timeOffset="1035.076">1123 381 6912 0 0,'-43'5'1921'0'0,"42"-5"-594"0"0,1 0 66 0 0,0 0-174 0 0,1 1-798 0 0,2 2-387 0 0,0-1 0 0 0,0 0-1 0 0,0 0 1 0 0,1 0 0 0 0,-1 0 0 0 0,0 0-1 0 0,1-1 1 0 0,-1 1 0 0 0,1-1 0 0 0,-1 0 0 0 0,1 0-1 0 0,0-1 1 0 0,-1 1 0 0 0,1-1-34 0 0,7 1 313 0 0,0 0 1 0 0,0-1-1 0 0,0-1 1 0 0,5-1-314 0 0,-7 1 50 0 0,-1-1 1 0 0,0 0-1 0 0,0-1 1 0 0,-1 1-1 0 0,1-2 1 0 0,0 1 0 0 0,-1-1-1 0 0,0 0 1 0 0,4-3-51 0 0,-8 5 50 0 0,0 0 0 0 0,1 0 0 0 0,-1-1 0 0 0,0 1 1 0 0,-1-1-1 0 0,1 0 0 0 0,0 0 0 0 0,-1 0 0 0 0,1 0 0 0 0,-1 0 1 0 0,0-1-1 0 0,0 1 0 0 0,-1-1 0 0 0,1 1 0 0 0,-1-1 0 0 0,1 0 1 0 0,-1 0-1 0 0,0 1 0 0 0,-1-1 0 0 0,1-4-50 0 0,-1 8 11 0 0,0-1 0 0 0,0 0 0 0 0,0 1 0 0 0,0-1 0 0 0,-1 0 0 0 0,1 1 0 0 0,0-1 0 0 0,-1 1 0 0 0,1-1 0 0 0,0 0 0 0 0,-1 1 0 0 0,1-1 0 0 0,-1 1 0 0 0,1-1 0 0 0,-1 1 0 0 0,1-1 0 0 0,-1 1 0 0 0,1-1 0 0 0,-1 1 0 0 0,1 0 0 0 0,-1-1 0 0 0,0 1 0 0 0,1 0 0 0 0,-1 0 0 0 0,0-1 0 0 0,1 1 0 0 0,-1 0 0 0 0,0 0 0 0 0,1 0 0 0 0,-1 0 0 0 0,0 0 0 0 0,1 0 0 0 0,-1 0 0 0 0,0 0 0 0 0,1 0 0 0 0,-1 0 0 0 0,0 0-11 0 0,-29 4 324 0 0,28-4-315 0 0,-14 5 24 0 0,-1 0 0 0 0,1 2 1 0 0,0-1-1 0 0,0 2 0 0 0,1 0 0 0 0,0 1 0 0 0,1 1 0 0 0,-10 7-33 0 0,19-13 0 0 0,0 0 0 0 0,1 0 0 0 0,0 1 0 0 0,0-1 0 0 0,0 1 0 0 0,0 0 0 0 0,0 1 0 0 0,3-4 0 0 0,-1 1 0 0 0,1-1 0 0 0,0 1 0 0 0,0 0 0 0 0,0-1 0 0 0,0 1 0 0 0,0 0 0 0 0,0 0 0 0 0,1 0 0 0 0,0 0 0 0 0,-1-1 0 0 0,1 1 0 0 0,0 0 0 0 0,0 0 0 0 0,1 2 0 0 0,-1-4 28 0 0,1 0-1 0 0,-1 1 0 0 0,1-1 1 0 0,-1 0-1 0 0,1 1 0 0 0,0-1 0 0 0,0 0 1 0 0,0 0-1 0 0,0 1 0 0 0,0-1 1 0 0,0 0-1 0 0,0 0 0 0 0,0 0 0 0 0,0 0 1 0 0,0 0-1 0 0,1-1 0 0 0,-1 1 1 0 0,0 0-1 0 0,2 0-27 0 0,28 11 1198 0 0,-23-9-1040 0 0,8 1-137 0 0,0-1-1 0 0,-1-1 1 0 0,1 0 0 0 0,0-1-1 0 0,0 0 1 0 0,0-2 0 0 0,0 0-1 0 0,11-2-20 0 0,22-7-131 0 0,-18-1-5081 0 0,-12 1-836 0 0</inkml:trace>
  <inkml:trace contextRef="#ctx0" brushRef="#br0" timeOffset="4275.49">1896 239 4144 0 0,'4'0'223'0'0,"0"-1"1"0"0,0 0 0 0 0,0 0-1 0 0,0 0 1 0 0,0 0-1 0 0,0 0 1 0 0,0-1-1 0 0,-1 0 1 0 0,2-1-224 0 0,-4 2 869 0 0,-1 1-42 0 0,0 0-218 0 0,0 0-97 0 0,-7-3 441 0 0,-15-5 749 0 0,9 7-1320 0 0,0 0 1 0 0,1 0 0 0 0,-1 1 0 0 0,0 1 0 0 0,0 0 0 0 0,1 1-1 0 0,-1 0 1 0 0,-7 3-383 0 0,1-1 81 0 0,0 2 0 0 0,0 0 0 0 0,1 1 0 0 0,0 1 1 0 0,-9 5-82 0 0,18-9 36 0 0,0 0 1 0 0,0-1 0 0 0,-9 2-37 0 0,10-3 48 0 0,0 0 0 0 0,1 1 1 0 0,-1 0-1 0 0,1 0 0 0 0,0 0 1 0 0,-1 1-49 0 0,-16 6 137 0 0,22-9-121 0 0,-1-1 0 0 0,1 1 0 0 0,0 0 0 0 0,-1 0-1 0 0,1 0 1 0 0,0 0 0 0 0,0 0 0 0 0,0 0 0 0 0,0 1 0 0 0,0-1 0 0 0,0 1 0 0 0,0-1 0 0 0,0 1 0 0 0,0 0-16 0 0,0 0 58 0 0,0 0-1 0 0,0-1 1 0 0,0 1 0 0 0,0-1 0 0 0,0 1 0 0 0,0-1 0 0 0,0 0 0 0 0,-1 0 0 0 0,1 0 0 0 0,0 0 0 0 0,-1 0-58 0 0,-17 8 740 0 0,21-8-792 0 0,0 0 0 0 0,0 1 0 0 0,0-1 0 0 0,0 0 1 0 0,0 0-1 0 0,1 0 0 0 0,-1 0 0 0 0,0 0 0 0 0,1 0 52 0 0,22 14 123 0 0,-30 1 331 0 0,7-13-454 0 0,-1 0 0 0 0,1-1 0 0 0,-1 1 0 0 0,1 0 0 0 0,0-1 0 0 0,0 1 0 0 0,0-1 0 0 0,1 1 0 0 0,-1-1 0 0 0,0 1 0 0 0,1-1 0 0 0,0 0 0 0 0,-1 0 0 0 0,1 0 0 0 0,1 1 0 0 0,9 13 0 0 0,-9-12 0 0 0,0-1 0 0 0,0 0 0 0 0,0 0 0 0 0,0 0 0 0 0,0 0 0 0 0,1 0 0 0 0,0 0 0 0 0,-1-1 0 0 0,0 0 0 0 0,0 0 0 0 0,-1 0 0 0 0,1 1 0 0 0,-1 0 0 0 0,1-1 0 0 0,-1 1 0 0 0,0 0 0 0 0,0 0 0 0 0,0 0 0 0 0,1 3 0 0 0,13 17 0 0 0,-10-19 0 0 0,-14-2 0 0 0,-9-2 0 0 0,-67-5-1105 0 0,63 5 571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17T05:06:05.707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  <inkml:context xml:id="ctx1">
      <inkml:inkSource xml:id="inkSrc1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1" timeString="2018-10-17T05:07:01.730"/>
    </inkml:context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901 603</inkml:trace>
  <inkml:trace contextRef="#ctx1" brushRef="#br1">443 15 7512 0 0,'0'0'581'0'0,"0"0"-354"0"0,0 0-58 0 0,1 0-98 0 0,-1 0-1 0 0,1 0 1 0 0,-1-1-1 0 0,0 1 1 0 0,1 0 0 0 0,-1-1-1 0 0,0 1 1 0 0,0 0 0 0 0,1-1-1 0 0,-1 1 1 0 0,0 0-1 0 0,0-1 1 0 0,1 1 0 0 0,-1 0-1 0 0,0-1 1 0 0,0 1-1 0 0,0-1 1 0 0,0 1 0 0 0,0-1-1 0 0,1 1 1 0 0,-1 0-1 0 0,0-1-70 0 0,-24-4 3170 0 0,14 4-3128 0 0,1 1 0 0 0,0 0 0 0 0,-1 1-1 0 0,-4 1-41 0 0,9-2 255 0 0,-87 9 127 0 0,38-5 1322 0 0,46-3-1424 0 0,7-1-3 0 0,1 0-11 0 0,0 0-2 0 0,-4 17 107 0 0,3-15-394 0 0,1 0 0 0 0,0 0 0 0 0,0 0 0 0 0,0 1-1 0 0,0-1 1 0 0,0 0 0 0 0,0 0 0 0 0,0 0 0 0 0,1 0 0 0 0,-1 0 0 0 0,1 0 0 0 0,-1 0-1 0 0,2 2 24 0 0,14 28 26 0 0,-3-6-22 0 0,21 49 131 0 0,-21-48-15 0 0,-5-10 100 0 0,-1 1-1 0 0,-1-1 1 0 0,0 1-1 0 0,-1 0 1 0 0,-1 0-1 0 0,-1 1 1 0 0,-1-1 0 0 0,0 1-1 0 0,-1 11-219 0 0,-1-24-71 0 0,0 22-324 0 0,-1 1 1 0 0,-1-1 0 0 0,-1 0 0 0 0,-4 13 394 0 0,-14 81 1001 0 0,21-119-1004 0 0,0 0 0 0 0,0 0 0 0 0,1 0 0 0 0,-1 0-1 0 0,1 0 1 0 0,0 0 0 0 0,0 0 0 0 0,0-1 0 0 0,0 1-1 0 0,1 1 4 0 0,-2-3-897 0 0,-2 0-329 0 0,-10 3-72 0 0,-1-1-12 0 0</inkml:trace>
  <inkml:trace contextRef="#ctx1" brushRef="#br1" timeOffset="939.327">1 509 15664 0 0,'0'0'356'0'0,"0"0"49"0"0,0 0 21 0 0,0-1-42 0 0,0 0-404 0 0,0 0-1 0 0,0 0 0 0 0,1 0 0 0 0,-1 0 0 0 0,0 0 0 0 0,1 0 1 0 0,-1 0-1 0 0,0 0 0 0 0,1 0 0 0 0,0 0 0 0 0,-1 1 0 0 0,1-1 1 0 0,-1 0-1 0 0,1 0 0 0 0,0 1 0 0 0,0-1 0 0 0,-1 0 0 0 0,1 1 0 0 0,0-1 1 0 0,0 1-1 0 0,0-1 0 0 0,0 1 0 0 0,0-1 21 0 0,19-6-1207 0 0,-8 5 1147 0 0,0 0-1 0 0,0 1 1 0 0,9 0 60 0 0,-10 1 4 0 0,0 0 0 0 0,0-1 0 0 0,-1-1 0 0 0,8-1-4 0 0,-2-1 5 0 0,0 2 1 0 0,11-2-6 0 0,-13 3 95 0 0,0-1 0 0 0,0 0 0 0 0,0-1 1 0 0,0-1-96 0 0,2-1-28 0 0,1 1 0 0 0,0 1 0 0 0,0 1 28 0 0,2-1-150 0 0,-1 0 0 0 0,12-5 150 0 0,-11 3 0 0 0,0 1 0 0 0,5 0 0 0 0,11-2 0 0 0,-7 2 2 0 0,-23 4 51 0 0,1 0-1 0 0,-1-1 0 0 0,1 1 0 0 0,-1-1 0 0 0,0-1 0 0 0,0 1 0 0 0,0-1 0 0 0,1 0 1 0 0,1-1-53 0 0,-22 10 1053 0 0,12-6-1042 0 0,0 0 1 0 0,0 1-1 0 0,0-1 1 0 0,0 1 0 0 0,1 0-1 0 0,-1 0 1 0 0,0-1-1 0 0,1 2 1 0 0,-1-1-1 0 0,1 0 1 0 0,-1 0-1 0 0,1 1 1 0 0,0 0 0 0 0,0-1-1 0 0,0 1-11 0 0,-14 25 228 0 0,10-18-177 0 0,1 0 0 0 0,-1 1 0 0 0,-1 6-51 0 0,6-14 149 0 0,0 0 0 0 0,0 0 0 0 0,0 0 0 0 0,1 1 0 0 0,-1-1 0 0 0,1 0 0 0 0,0 0 0 0 0,0 0 0 0 0,0 0 0 0 0,0 1 0 0 0,0-1-1 0 0,1 0 1 0 0,0 3-149 0 0,0-4-107 0 0,0 1 1 0 0,0 0-1 0 0,0 0 0 0 0,0 0 0 0 0,1-1 0 0 0,-1 1 0 0 0,1-1 0 0 0,-1 1 0 0 0,1-1 0 0 0,0 1 0 0 0,0-1 0 0 0,0 0 0 0 0,0 0 0 0 0,1 0 0 0 0,0 0 107 0 0,1 1-65 0 0,1-1-1 0 0,-1 0 1 0 0,1 0-1 0 0,-1-1 1 0 0,1 1 0 0 0,-1-1-1 0 0,2 0 66 0 0,13 5 86 0 0,-14-5-83 0 0,0 1 0 0 0,0-1 0 0 0,0-1 0 0 0,0 1 0 0 0,0-1-1 0 0,0 1 1 0 0,0-2 0 0 0,0 1 0 0 0,3-1-3 0 0,16 0 518 0 0,-17 0-562 0 0,-1 0-1 0 0,0 0 0 0 0,1-1 1 0 0,5-2 44 0 0,4 0-276 0 0,-14 3 279 0 0,0 0 1 0 0,0 0-1 0 0,-1 0 1 0 0,1 0-1 0 0,0 0 1 0 0,0 0-1 0 0,0 0 1 0 0,-1-1-1 0 0,1 1 1 0 0,-1-1-1 0 0,2 0-3 0 0,-4 1 35 0 0,1 1 0 0 0,-1-1-1 0 0,1 1 1 0 0,-1-1-1 0 0,1 1 1 0 0,-1-1-1 0 0,1 0 1 0 0,0 1-1 0 0,-1-1 1 0 0,1 0 0 0 0,0 1-1 0 0,-1-1 1 0 0,1 0-1 0 0,0 1 1 0 0,0-1-1 0 0,0 0 1 0 0,-1 1-1 0 0,1-1 1 0 0,0 0 0 0 0,0 1-1 0 0,0-1 1 0 0,0 0-1 0 0,0 0 1 0 0,1 1-1 0 0,-1-1 1 0 0,0 0-1 0 0,0 1 1 0 0,0-1-1 0 0,1 0 1 0 0,-1 1 0 0 0,0-1-1 0 0,0 0 1 0 0,1 1-1 0 0,-1-1 1 0 0,1 0-35 0 0,-9-8 202 0 0,8 9-201 0 0,0-1 0 0 0,-1 1 0 0 0,1-1 0 0 0,0 1 0 0 0,-1-1 0 0 0,1 0 0 0 0,0 1 0 0 0,0-1 0 0 0,0 1 0 0 0,0-1 0 0 0,-1 0 0 0 0,1 1 0 0 0,0-1 0 0 0,0 1 0 0 0,0-1 0 0 0,0 0 0 0 0,0 1-1 0 0,1-1 0 0 0,-1 0 3 0 0,0 1 0 0 0,0-1 0 0 0,0 1 0 0 0,0-1 0 0 0,0 0 0 0 0,0 1-1 0 0,-1-1 1 0 0,1 0 0 0 0,0 1 0 0 0,0-1 0 0 0,0 1 0 0 0,0-1-1 0 0,-1 0 1 0 0,1 1 0 0 0,0-1 0 0 0,-1 1 0 0 0,1-1-3 0 0,-2-1 7 0 0,-1-2-6 0 0,0 1-1 0 0,1-1 1 0 0,-1 1-1 0 0,1-1 1 0 0,0 0-1 0 0,-1-3 0 0 0,2-1 64 0 0,1 0 0 0 0,0 0 0 0 0,0 0 0 0 0,1 0 0 0 0,0 0 0 0 0,1-2-64 0 0,-1 8 1 0 0,0 1-1 0 0,0-1 0 0 0,0 0 0 0 0,0 1 0 0 0,0-1 0 0 0,0 1 0 0 0,0-1 0 0 0,1 1 1 0 0,-1 0-1 0 0,1-1 0 0 0,-1 1 0 0 0,1 0 0 0 0,-1 0 0 0 0,1 0 0 0 0,25-14-23 0 0,-23 14-35 0 0,1 1 0 0 0,-1-1 1 0 0,0 1-1 0 0,1-1 0 0 0,-1 1 0 0 0,1 1 0 0 0,-1-1 0 0 0,1 1 58 0 0,11-1-126 0 0,0 0 96 0 0,0 1 30 0 0,-12 1 0 0 0,-1 1 0 0 0,13 2-23 0 0,-13-4 18 0 0,0-1 0 0 0,0 1 0 0 0,-1 0 0 0 0,1 0 0 0 0,0 1 0 0 0,0-1 0 0 0,-1 0 0 0 0,1 1 0 0 0,-1 0 0 0 0,1 0 0 0 0,-1-1 0 0 0,0 1 0 0 0,1 1 5 0 0,2 2-1 0 0,0 0 0 0 0,0-1 0 0 0,1 1-1 0 0,0-1 1 0 0,1 0 1 0 0,-2-1 14 0 0,1 1 0 0 0,-1-1 0 0 0,-1 1 0 0 0,1 0-1 0 0,0 0 1 0 0,-1 1 0 0 0,2 3-14 0 0,15 14 74 0 0,-17-18-74 0 0,0 0-1 0 0,0-1 1 0 0,-1 2-1 0 0,0-1 0 0 0,0 0 1 0 0,0 0-1 0 0,0 1 0 0 0,1 3 1 0 0,-4-8 0 0 0,0 1 0 0 0,0-1 0 0 0,0 1 0 0 0,0 0 0 0 0,0-1 0 0 0,0 1 0 0 0,0-1 0 0 0,0 1 0 0 0,0 0 0 0 0,0-1 0 0 0,0 1 0 0 0,-1-1-1 0 0,1 1 1 0 0,0-1 0 0 0,0 1 0 0 0,-1-1 0 0 0,1 1 0 0 0,0-1 0 0 0,-1 1 0 0 0,1-1 0 0 0,0 1 0 0 0,-1-1 0 0 0,1 1 0 0 0,-1-1 0 0 0,1 0-1 0 0,-1 1 1 0 0,1-1 0 0 0,-1 0 0 0 0,1 1 0 0 0,-1-1 1 0 0,1 0 0 0 0,0 0 0 0 0,-1 0 0 0 0,1 1 1 0 0,0-1-1 0 0,-1 0 0 0 0,1 0 0 0 0,0 0 0 0 0,0 1 0 0 0,-1-1 0 0 0,1 0 0 0 0,0 1 0 0 0,0-1 0 0 0,-1 0 0 0 0,1 0 0 0 0,0 1 0 0 0,0-1 0 0 0,0 0 0 0 0,-1 1 0 0 0,1-1 0 0 0,0 1 0 0 0,0-1 0 0 0,0 0 0 0 0,0 1 0 0 0,0-1 0 0 0,0 0 1 0 0,0 1-1 0 0,0-1 0 0 0,0 1 0 0 0,0-1 0 0 0,0 0 0 0 0,0 1 0 0 0,0-1 0 0 0,0 0 0 0 0,0 1 0 0 0,0-1 0 0 0,0 1 0 0 0,1-1 0 0 0,-1 0 0 0 0,0 1 0 0 0,0-1 0 0 0,0 0 0 0 0,1 1 0 0 0,-1-1 0 0 0,0 0 0 0 0,0 0 0 0 0,1 1 1 0 0,-1-1-1 0 0,0 0 0 0 0,1 0 0 0 0,-1 1 0 0 0,0-1 0 0 0,1 0-1 0 0,-1 1 4 0 0,0-1 1 0 0,1 1-1 0 0,-1-1 1 0 0,1 1-1 0 0,-1-1 1 0 0,0 1-1 0 0,0-1 1 0 0,1 1-1 0 0,-1-1 1 0 0,0 1-1 0 0,0 0 1 0 0,0-1-1 0 0,0 1 1 0 0,1-1-1 0 0,-1 1 1 0 0,0 0-1 0 0,0-1 1 0 0,0 1-1 0 0,-1 0 1 0 0,1-1-1 0 0,0 1 1 0 0,0-1-1 0 0,0 1 1 0 0,0 0-1 0 0,0-1 1 0 0,-1 1-1 0 0,1-1 0 0 0,0 1 1 0 0,-1-1-1 0 0,1 1 1 0 0,0-1-1 0 0,-1 1 1 0 0,1-1-1 0 0,0 1 1 0 0,-1-1-1 0 0,1 1 1 0 0,-1-1-5 0 0,0 2 20 0 0,-1-1 1 0 0,0 1-1 0 0,1-1 0 0 0,-1 1 1 0 0,0-1-1 0 0,0 0 0 0 0,0 0 0 0 0,0 0 1 0 0,0 0-1 0 0,0 0 0 0 0,0 0 1 0 0,0 0-1 0 0,0-1 0 0 0,-1 1-20 0 0,2-1 3 0 0,0 1 0 0 0,0-1 0 0 0,0 0 0 0 0,0 0 0 0 0,1 1 0 0 0,-1-1 0 0 0,0 0 0 0 0,0 0 0 0 0,0 0 0 0 0,0 0 0 0 0,0 0 0 0 0,0 0 0 0 0,1 0 0 0 0,-1-1 0 0 0,0 1 0 0 0,0 0 0 0 0,0 0 0 0 0,0-1 0 0 0,1 1 0 0 0,-1 0 0 0 0,0-1 0 0 0,0 1 0 0 0,1-1 0 0 0,-1 1 0 0 0,0-1 0 0 0,0 1 0 0 0,1-1 0 0 0,-1 0 0 0 0,1 1 0 0 0,-1-1 0 0 0,1 0 0 0 0,-1 0-3 0 0,0 0 7 0 0,1 1 0 0 0,-1-1-1 0 0,1 0 1 0 0,-1 0-1 0 0,1 0 1 0 0,-1 1 0 0 0,0-1-1 0 0,1 0 1 0 0,-1 1 0 0 0,0-1-1 0 0,0 1 1 0 0,1-1-1 0 0,-1 0 1 0 0,0 1 0 0 0,0 0-1 0 0,0-1-6 0 0,0 1 6 0 0,1 0 0 0 0,-1 0 0 0 0,1 0 0 0 0,-1-1 0 0 0,1 1 0 0 0,-1 0-1 0 0,1 0 1 0 0,-1-1 0 0 0,1 1 0 0 0,-1 0 0 0 0,1-1 0 0 0,-1 1 0 0 0,1 0 0 0 0,0-1-1 0 0,-1 1 1 0 0,1-1 0 0 0,0 1 0 0 0,-1 0 0 0 0,1-1 0 0 0,0 1 0 0 0,-1-1 0 0 0,1 1-1 0 0,0-1 1 0 0,0 1 0 0 0,0-1 0 0 0,-1 0 0 0 0,1 1 0 0 0,0-1 0 0 0,0 1 0 0 0,0-1-1 0 0,0 1 1 0 0,0-1 0 0 0,0 1 0 0 0,0-1 0 0 0,0 0 0 0 0,0 1 0 0 0,0-1 0 0 0,1 1 0 0 0,-1-1-1 0 0,0 1 1 0 0,0-1 0 0 0,0 1 0 0 0,1-1-6 0 0,5-13 32 0 0,0-1 0 0 0,0 0 0 0 0,-2 0-1 0 0,0 0 1 0 0,0-5-32 0 0,0 2-76 0 0,-1 8 53 0 0,0 1 1 0 0,1-1 0 0 0,0 0-1 0 0,0 1 1 0 0,1 0-1 0 0,0 0 1 0 0,0 0 0 0 0,1 1-1 0 0,0-1 1 0 0,1 2-1 0 0,0-1 1 0 0,0 1 0 0 0,1 0-1 0 0,0 0 1 0 0,0 1 0 0 0,0 0-1 0 0,1 0 1 0 0,0 1-1 0 0,2-1 23 0 0,19-8-191 0 0,28-8 191 0 0,1 5-3290 0 0,-46 16 2084 0 0</inkml:trace>
  <inkml:trace contextRef="#ctx1" brushRef="#br1" timeOffset="1376.645">831 396 4608 0 0,'0'0'353'0'0,"-7"3"479"0"0,3-1 3361 0 0,3-1-4075 0 0,-1-1 0 0 0,1 1-1 0 0,-1-1 1 0 0,0 1-1 0 0,1-1 1 0 0,-1 0 0 0 0,0 0-1 0 0,1 0 1 0 0,-1 0 0 0 0,0 0-1 0 0,1 0 1 0 0,-3-1-118 0 0,-15 2 1930 0 0,16 0-1716 0 0,0 1 1 0 0,1-1 0 0 0,-1 1-1 0 0,0-1 1 0 0,1 1 0 0 0,0 0 0 0 0,-1 0-215 0 0,-4 4 271 0 0,2-3-121 0 0,-1 1 0 0 0,1-1 1 0 0,0 0-1 0 0,-1 0 0 0 0,0-1 0 0 0,0 0 0 0 0,0 0 0 0 0,1 0 0 0 0,-2-1 0 0 0,1 1 0 0 0,0-2 0 0 0,-2 1-150 0 0,4-2 21 0 0,2 1-15 0 0,1 0-1 0 0,0 0 1 0 0,0 0 0 0 0,0 0-1 0 0,-1-1 1 0 0,1 2 0 0 0,0-1-1 0 0,0 0 1 0 0,0 0 0 0 0,-1 0 0 0 0,1 1-1 0 0,0-1 1 0 0,0 0 0 0 0,0 1-1 0 0,0-1 1 0 0,0 1 0 0 0,-1 0-6 0 0,2-1 1 0 0,-1 0 0 0 0,0 1-1 0 0,0-1 1 0 0,0 1 0 0 0,1-1 0 0 0,-1 1 0 0 0,0-1 0 0 0,1 1 0 0 0,-1 0 0 0 0,0-1-1 0 0,1 1 1 0 0,-1 0 0 0 0,0 0-1 0 0,-6 7-1 0 0,5-6 1 0 0,1-1-1 0 0,-1 1 0 0 0,1 0 0 0 0,-1 0 1 0 0,1 0-1 0 0,0 0 0 0 0,0 1 0 0 0,-1 1 1 0 0,-4 6-99 0 0,3-7 12 0 0,3-3 64 0 0,-1 0 0 0 0,1 1 0 0 0,0-1 0 0 0,-1 0 0 0 0,1 0 0 0 0,0 1 0 0 0,0-1 0 0 0,-1 0 0 0 0,1 0 0 0 0,0 1 0 0 0,0-1 0 0 0,-1 0 1 0 0,1 1-1 0 0,0-1 0 0 0,0 0 0 0 0,0 1 0 0 0,0-1 0 0 0,-1 0 0 0 0,1 1 0 0 0,0-1 0 0 0,0 0 0 0 0,0 1 0 0 0,0-1 0 0 0,0 1 0 0 0,0-1 0 0 0,0 0 0 0 0,0 1 0 0 0,0-1 0 0 0,0 0 0 0 0,0 1 0 0 0,0-1 0 0 0,0 1 0 0 0,1-1 0 0 0,-1 0 0 0 0,0 1 1 0 0,0-1-1 0 0,0 0 0 0 0,0 1 0 0 0,1-1 0 0 0,-1 0 0 0 0,0 1 0 0 0,0-1 0 0 0,1 0 0 0 0,-1 1 23 0 0,0-1-89 0 0,0 0 1 0 0,1 1-1 0 0,-1-1 0 0 0,0 1 1 0 0,0-1-1 0 0,0 1 0 0 0,0-1 1 0 0,0 1-1 0 0,1-1 0 0 0,-1 1 1 0 0,0-1-1 0 0,0 1 0 0 0,-1-1 1 0 0,1 1-1 0 0,0-1 0 0 0,0 1 1 0 0,0-1-1 0 0,0 1 1 0 0,0-1-1 0 0,0 1 0 0 0,-1-1 1 0 0,1 1-1 0 0,0-1 0 0 0,0 1 1 0 0,-1-1-1 0 0,1 0 0 0 0,0 1 1 0 0,-1-1 88 0 0,1 1-447 0 0,-1 1-4381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07:54.6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381 391 15144 0 0,'0'0'340'0'0,"-9"-6"838"0"0,2 1-1005 0 0,0 1-1 0 0,0 0 0 0 0,0 0 1 0 0,-1 1-1 0 0,1 0 1 0 0,-1 0-1 0 0,0 1 1 0 0,0 0-1 0 0,0 0 1 0 0,0 1-1 0 0,0 0 0 0 0,0 0 1 0 0,0 1-1 0 0,0 0 1 0 0,0 1-1 0 0,0-1 1 0 0,0 1-1 0 0,-4 2-172 0 0,-19 1 817 0 0,23-3-533 0 0,-1 0 0 0 0,0 1 0 0 0,1-1 0 0 0,-7 4-284 0 0,-15 5 657 0 0,13-5-201 0 0,1 1 0 0 0,-15 7-456 0 0,27-11 33 0 0,0 0 0 0 0,1 0 0 0 0,-1 1 0 0 0,0-1 1 0 0,1 1-1 0 0,0 0 0 0 0,0 0 0 0 0,-1 0 0 0 0,2 0 1 0 0,-1 1-1 0 0,0-1 0 0 0,1 1 0 0 0,-2 2-33 0 0,4-5-1 0 0,0 0 0 0 0,0 0 0 0 0,0 0 0 0 0,-1 0-1 0 0,1 0 1 0 0,0 0 0 0 0,1 0 0 0 0,-1 0 0 0 0,0 0 0 0 0,0 0 0 0 0,0 0-1 0 0,1 0 1 0 0,-1 0 0 0 0,0 0 0 0 0,1 0 0 0 0,-1 0 0 0 0,1 0-1 0 0,-1 0 1 0 0,1 0 0 0 0,-1-1 0 0 0,2 2 1 0 0,14 15-128 0 0,23 10-39 0 0,2-3-1 0 0,27 12 168 0 0,-22-12-81 0 0,43 29 81 0 0,-54-28-1 0 0,32 28 1 0 0,-56-43 2 0 0,0 1 1 0 0,-1 0-1 0 0,0 1 0 0 0,0 0 0 0 0,-2 1 1 0 0,1 0-1 0 0,0 4-2 0 0,-7-14 29 0 0,-1 0 0 0 0,1 0 0 0 0,-1 1 1 0 0,0-1-1 0 0,0 0 0 0 0,0 1 0 0 0,-1-1 0 0 0,1 1 0 0 0,-1-1 0 0 0,0 1 0 0 0,0-1 1 0 0,0 1-1 0 0,0-1 0 0 0,-1 1 0 0 0,0 1-29 0 0,0 0 86 0 0,-1 0-1 0 0,0 0 1 0 0,0 0 0 0 0,0-1-1 0 0,-1 1 1 0 0,1-1 0 0 0,-1 0-1 0 0,0 0 1 0 0,0 0 0 0 0,-1 1-86 0 0,-5 4 185 0 0,0-1 1 0 0,-1 0-1 0 0,1 0 0 0 0,-1-1 1 0 0,-1 0-1 0 0,0-1 1 0 0,0 0-1 0 0,-5 1-185 0 0,3-1 72 0 0,-1 0 1 0 0,0-2-1 0 0,0 0 0 0 0,0 0 0 0 0,0-1 0 0 0,-1-1 0 0 0,1-1 1 0 0,-1 0-1 0 0,0 0 0 0 0,1-2 0 0 0,-1 0 0 0 0,1 0 0 0 0,-1-2 1 0 0,1 1-1 0 0,-3-3-72 0 0,12 4 19 0 0,-1-1 0 0 0,1-1 0 0 0,0 1 0 0 0,0-1 0 0 0,0 0 0 0 0,0 0 0 0 0,-4-4-19 0 0,7 6-92 0 0,0-1 0 0 0,0 1 0 0 0,0-1 1 0 0,1 0-1 0 0,-1 0 0 0 0,0 0 0 0 0,1 0 1 0 0,-1 0-1 0 0,1 0 0 0 0,0 0 0 0 0,0 0 1 0 0,0-1-1 0 0,0 1 0 0 0,0 0 0 0 0,0-1 1 0 0,0 1-1 0 0,1-1 0 0 0,-1-1 92 0 0,2 1-295 0 0,0 1 0 0 0,-1 0 1 0 0,1 0-1 0 0,0 0 0 0 0,1 0 0 0 0,-1 0 0 0 0,0 0 0 0 0,1 0 0 0 0,-1 1 0 0 0,1-1 0 0 0,-1 0 0 0 0,1 1 1 0 0,0-1-1 0 0,-1 1 0 0 0,1 0 0 0 0,0 0 0 0 0,2-1 295 0 0,2-3-1076 0 0,4-4-615 0 0</inkml:trace>
  <inkml:trace contextRef="#ctx0" brushRef="#br0" timeOffset="325.972">768 779 15824 0 0,'0'0'464'0'0,"0"0"-9"0"0,-9 11-271 0 0,7-8-10 0 0,-1 1 0 0 0,1 0 0 0 0,0-1-1 0 0,0 1 1 0 0,1 0 0 0 0,-1 0 0 0 0,1 0 0 0 0,0 0-1 0 0,0 0 1 0 0,0 0 0 0 0,0 5-174 0 0,-1 8 827 0 0,1 0 1 0 0,1 4-828 0 0,2 9 656 0 0,1 1 0 0 0,1-1 0 0 0,4 11-656 0 0,6 41 311 0 0,1 12-139 0 0,2 8 5 0 0,-15-86-142 0 0,-1-10-18 0 0,-1-1-1 0 0,1 0 0 0 0,-1 1 0 0 0,0-1 1 0 0,0 1-1 0 0,-1-1 0 0 0,0 2-16 0 0,-9 48 235 0 0,10-54-306 0 0,0 0-1 0 0,0 1 1 0 0,-1-1-1 0 0,1 0 1 0 0,-1 0-1 0 0,1 1 1 0 0,-1-1 0 0 0,0 0-1 0 0,1 0 1 0 0,-1 0-1 0 0,0 0 1 0 0,0 0-1 0 0,0 0 1 0 0,0 0 0 0 0,0 0-1 0 0,0 0 1 0 0,0 0-1 0 0,0-1 1 0 0,0 1 0 0 0,0 0-1 0 0,0-1 1 0 0,0 1-1 0 0,0-1 1 0 0,-1 1-1 0 0,1-1 1 0 0,0 1 0 0 0,-1-1-1 0 0,1 0 1 0 0,0 0-1 0 0,-1 0 1 0 0,1 0-1 0 0,0 0 1 0 0,0 0 0 0 0,-1 0-1 0 0,1 0 1 0 0,0 0-1 0 0,-1 0 72 0 0,-7-3-5169 0 0,0-2-1597 0 0</inkml:trace>
  <inkml:trace contextRef="#ctx0" brushRef="#br0" timeOffset="5637.128">805 779 10712 0 0,'-6'-2'416'0'0,"-1"1"0"0"0,1 0 0 0 0,-1-1 0 0 0,1 2 0 0 0,-1-1 0 0 0,0 1 0 0 0,1 0 0 0 0,-1 1 0 0 0,1-1 1 0 0,-1 1-1 0 0,1 1 0 0 0,-1-1 0 0 0,1 1 0 0 0,-1 0-416 0 0,6-1 461 0 0,1-1-12 0 0,0 0-15 0 0,0 0-62 0 0,0 0-27 0 0,0 0-8 0 0,0 0-17 0 0,0 0-66 0 0,11-14 387 0 0,0 5-476 0 0,0 1 0 0 0,1 1 0 0 0,-1 0 0 0 0,4-1-165 0 0,11-8 360 0 0,-19 13-276 0 0,0 0 1 0 0,0 0-1 0 0,0 1 0 0 0,0 0 1 0 0,0 0-1 0 0,0 0 0 0 0,5 0-84 0 0,-5 1 87 0 0,2 0-57 0 0,0 0 0 0 0,1 0-1 0 0,-1 1 1 0 0,0 0 0 0 0,0 1 0 0 0,1 0-1 0 0,-1 1 1 0 0,0 0 0 0 0,0 0-1 0 0,0 0 1 0 0,0 2 0 0 0,-1-1 0 0 0,1 1-1 0 0,5 3-29 0 0,-5-2-9 0 0,-4-3 18 0 0,0 0-1 0 0,-1 1 1 0 0,1-1-1 0 0,-1 1 0 0 0,0 0 1 0 0,0 1-1 0 0,0-1 0 0 0,0 0 1 0 0,-1 1-1 0 0,2 1-8 0 0,-3-2 27 0 0,0 0-1 0 0,0 0 1 0 0,-1 0 0 0 0,1 0 0 0 0,-1 0-1 0 0,1 0 1 0 0,-1 0 0 0 0,0 3-27 0 0,0-4 19 0 0,-1-1 0 0 0,0 1 0 0 0,0 0 0 0 0,0-1 0 0 0,0 1 0 0 0,0 0 0 0 0,0 0 0 0 0,0-1 0 0 0,-1 1 1 0 0,1 0-1 0 0,-1-1 0 0 0,1 1 0 0 0,-1 0 0 0 0,0-1 0 0 0,1 1 0 0 0,-1-1 0 0 0,0 1 0 0 0,0-1-19 0 0,-3 5 68 0 0,-1-1-1 0 0,1 0 0 0 0,-1 0 1 0 0,0-1-1 0 0,0 1 0 0 0,0-1 1 0 0,-1 0-1 0 0,0 0 0 0 0,0-1-67 0 0,-16 9 317 0 0,-20 8-317 0 0,23-12 69 0 0,-71 32 427 0 0,73-33-499 0 0,-1-1 0 0 0,0 0-1 0 0,0-2 1 0 0,-13 3 3 0 0,15-8-471 0 0,16 1 160 0 0,-1 0 0 0 0,1 0 0 0 0,0 0-1 0 0,-1-1 1 0 0,1 1 0 0 0,0 0 0 0 0,-1 0-1 0 0,1-1 1 0 0,0 1 0 0 0,-1 0 0 0 0,1-1 0 0 0,0 1-1 0 0,0 0 1 0 0,-1-1 0 0 0,1 1 0 0 0,0 0-1 0 0,0-1 1 0 0,0 1 0 0 0,-1 0 0 0 0,1-1-1 0 0,0 1 1 0 0,0-1 0 0 0,0 1 311 0 0,0-6-7205 0 0</inkml:trace>
  <inkml:trace contextRef="#ctx0" brushRef="#br0" timeOffset="6183.842">1255 785 15704 0 0,'0'0'464'0'0,"-1"0"-10"0"0,-4 0-294 0 0,-7 4 61 0 0,11-3-1 0 0,1-1 4 0 0,0 0-10 0 0,0 0-46 0 0,0 0-22 0 0,6 3 140 0 0,-2-2-227 0 0,0 0 0 0 0,-1 0 0 0 0,1 0-1 0 0,0-1 1 0 0,-1 1 0 0 0,1-1 0 0 0,0 0 0 0 0,-1 0 0 0 0,1 0 0 0 0,0-1 0 0 0,2 0-59 0 0,6-1 277 0 0,0-2 1 0 0,11-4-278 0 0,11-3 511 0 0,4 0 575 0 0,29-14-1086 0 0,-23 8 272 0 0,-40 15-215 0 0,0 1-1 0 0,-1-1 1 0 0,1 1 0 0 0,-1-1 0 0 0,1 0 0 0 0,-1 0-1 0 0,0-1 1 0 0,1 1 0 0 0,-1-1 0 0 0,-1 1 0 0 0,1-1 0 0 0,0 0-1 0 0,1-3-56 0 0,-3 6 3 0 0,-1-1-1 0 0,0 0 0 0 0,0 1 0 0 0,0-1 1 0 0,0 1-1 0 0,0-1 0 0 0,0 1 1 0 0,0-1-1 0 0,-1 0 0 0 0,1 1 1 0 0,0-1-1 0 0,0 1 0 0 0,0-1 0 0 0,-1 1 1 0 0,1-1-1 0 0,0 1 0 0 0,0-1 1 0 0,-1 1-1 0 0,1-1 0 0 0,0 1 0 0 0,-1-1 1 0 0,1 1-1 0 0,-1-1 0 0 0,1 1 1 0 0,-1 0-1 0 0,1-1 0 0 0,-1 1 0 0 0,1 0 1 0 0,-1-1-1 0 0,1 1 0 0 0,-1 0 1 0 0,1 0-1 0 0,-1 0 0 0 0,1-1 1 0 0,-1 1-1 0 0,1 0 0 0 0,-1 0 0 0 0,0 0 1 0 0,1 0-3 0 0,-25-4 254 0 0,-56 11 24 0 0,73-6-264 0 0,0 0 0 0 0,0 1 1 0 0,0-1-1 0 0,1 2 0 0 0,-1-1 0 0 0,0 1 1 0 0,1 0-1 0 0,0 0 0 0 0,-4 3-14 0 0,0 1 3 0 0,-1 1 0 0 0,1 0 0 0 0,1 1-1 0 0,-1 0 1 0 0,-1 2-3 0 0,7-6 17 0 0,1 0-1 0 0,-1 0 1 0 0,1 0-1 0 0,0 1 1 0 0,1-1-1 0 0,-1 1 1 0 0,1 0-1 0 0,-2 4-16 0 0,1 0 11 0 0,3-9-8 0 0,0 1 1 0 0,0-1 0 0 0,1 1 0 0 0,-1-1 0 0 0,1 1 0 0 0,-1 0-1 0 0,1-1 1 0 0,-1 1 0 0 0,1 0 0 0 0,0 0 0 0 0,0-1 0 0 0,0 1-1 0 0,0 0 1 0 0,0 1-4 0 0,1 13 96 0 0,-1-15-90 0 0,0-1 0 0 0,0 1-1 0 0,0-1 1 0 0,1 1 0 0 0,-1 0-1 0 0,0-1 1 0 0,0 1 0 0 0,1-1-1 0 0,-1 1 1 0 0,0-1 0 0 0,1 1 0 0 0,-1-1-1 0 0,1 1 1 0 0,-1-1 0 0 0,1 1-1 0 0,-1-1 1 0 0,1 1-6 0 0,1 1 11 0 0,2 4 23 0 0,8 8-9 0 0,20 4 48 0 0,-23-14-79 0 0,1 0 1 0 0,-1 0-1 0 0,1-1 0 0 0,1-1 0 0 0,-1 0 0 0 0,0 0 0 0 0,10 0 6 0 0,19-3-6836 0 0,-24-1-262 0 0</inkml:trace>
  <inkml:trace contextRef="#ctx0" brushRef="#br0" timeOffset="6502.035">1757 574 16631 0 0,'-2'0'92'0'0,"-1"-1"-1"0"0,1 1 0 0 0,-1 0 0 0 0,0 0 0 0 0,1 0 0 0 0,-1 0 0 0 0,1 0 0 0 0,-1 0 0 0 0,1 1 0 0 0,-1-1 0 0 0,1 1 0 0 0,-1 0 0 0 0,1 0 1 0 0,-1 0-1 0 0,-1 1-91 0 0,-37 23 742 0 0,28-17-167 0 0,-3 3-75 0 0,0 0-1 0 0,1 0 0 0 0,1 2 0 0 0,0 0 0 0 0,-8 10-499 0 0,15-16 175 0 0,1 0 0 0 0,0 1 0 0 0,1 0 0 0 0,0 0 0 0 0,0 1 0 0 0,1-1 0 0 0,0 1 0 0 0,0 0 0 0 0,1 0 0 0 0,0 0 0 0 0,1 0 0 0 0,0 3-175 0 0,1-8 26 0 0,0 0 0 0 0,1 0 0 0 0,0 0-1 0 0,0 1 1 0 0,0-1 0 0 0,1 0 0 0 0,-1 0 0 0 0,1 0-1 0 0,0 1 1 0 0,0-1 0 0 0,0 0 0 0 0,1 0-1 0 0,-1 0 1 0 0,1-1 0 0 0,0 1 0 0 0,0 0 0 0 0,1-1-1 0 0,-1 1 1 0 0,1-1 0 0 0,-1 0 0 0 0,1 0-1 0 0,0 0 1 0 0,3 2-26 0 0,1 0 26 0 0,0 0-1 0 0,0-1 1 0 0,1 0 0 0 0,-1-1-1 0 0,1 1 1 0 0,0-1-1 0 0,0-1 1 0 0,0 0 0 0 0,0 0-1 0 0,1 0 1 0 0,3-1-26 0 0,5 1 107 0 0,0 0 0 0 0,1-2 0 0 0,-1 0 0 0 0,0-1 0 0 0,0-1 0 0 0,10-2-106 0 0,-14 2-701 0 0,-1-2 1 0 0,1 0 0 0 0,11-5 699 0 0,-14 4-2259 0 0,1 0 0 0 0,-1-1 0 0 0,0-1 1 0 0,6-4 2258 0 0,-4 0-6184 0 0</inkml:trace>
  <inkml:trace contextRef="#ctx0" brushRef="#br0" timeOffset="6834.726">2032 405 16152 0 0,'0'0'365'0'0,"0"0"56"0"0,0 0 24 0 0,0 0-55 0 0,-4 7-41 0 0,5 3 117 0 0,1 0 0 0 0,-1 0 0 0 0,2 0 0 0 0,-1 0 0 0 0,2 0 0 0 0,-1 0 0 0 0,1-1 0 0 0,1 0-1 0 0,4 8-465 0 0,-2-3 688 0 0,0 2-1 0 0,-1-1 0 0 0,2 8-687 0 0,30 85 910 0 0,-27-70-810 0 0,-1-5 37 0 0,3 24-137 0 0,-11-46 21 0 0,-1-1-1 0 0,0 1 1 0 0,-1-1 0 0 0,0 1-1 0 0,0 0 1 0 0,-1-1 0 0 0,-2 7-21 0 0,0-1 13 0 0,2-10-66 0 0,0 0-1 0 0,0 0 1 0 0,-1 0 0 0 0,-1 4 53 0 0,-1 1-362 0 0,3-8 147 0 0,0 0 1 0 0,0-1-1 0 0,0 1 0 0 0,0-1 1 0 0,-1 1-1 0 0,1-1 1 0 0,-2 2 214 0 0,2-3-676 0 0,0 0 1 0 0,0 0 0 0 0,0-1-1 0 0,1 1 1 0 0,-1 0 0 0 0,-1-1-1 0 0,1 1 1 0 0,0 0 0 0 0,0-1-1 0 0,0 1 1 0 0,0-1 0 0 0,-1 1 675 0 0,-4-1-6701 0 0</inkml:trace>
  <inkml:trace contextRef="#ctx0" brushRef="#br0" timeOffset="8044.528">1994 732 17679 0 0,'0'0'399'0'0,"0"0"60"0"0,0 0 23 0 0,0-1-50 0 0,0 0-426 0 0,0 0-1 0 0,0-1 0 0 0,1 1 1 0 0,-1 0-1 0 0,0 0 1 0 0,1 0-1 0 0,-1 0 0 0 0,1-1 1 0 0,0 1-1 0 0,-1 0 0 0 0,1 0 1 0 0,0 0-1 0 0,0 0 0 0 0,-1 0 1 0 0,1 1-1 0 0,0-1 1 0 0,0 0-1 0 0,0 0 0 0 0,0 1 1 0 0,0-1-1 0 0,0 0 0 0 0,0 1 1 0 0,1-1-1 0 0,-1 1 0 0 0,0-1 1 0 0,0 1-1 0 0,0 0 1 0 0,1-1-6 0 0,4-1 13 0 0,5-4 25 0 0,-8 4 5 0 0,1 0-1 0 0,-1 0 1 0 0,1 0-1 0 0,-1 1 1 0 0,1 0 0 0 0,0-1-1 0 0,3 1-42 0 0,7-2 360 0 0,0-1 1 0 0,0 0-1 0 0,4-3-360 0 0,-5 2 349 0 0,1 0 0 0 0,1 1 0 0 0,4 0-349 0 0,-18 4 13 0 0,19-4 194 0 0,1 1-1 0 0,19 1-206 0 0,-33 2 11 0 0,0 0 0 0 0,0 1-1 0 0,0 0 1 0 0,0 0-1 0 0,-1 1 1 0 0,1 0 0 0 0,0 0-1 0 0,-1 0 1 0 0,1 1-1 0 0,2 2-10 0 0,1-1 10 0 0,-2 1-1 0 0,1 1 0 0 0,0-1 1 0 0,-1 1-1 0 0,0 0 0 0 0,-1 1 1 0 0,1 0-1 0 0,-1 0 0 0 0,1 3-9 0 0,-2-3 0 0 0,1 1 0 0 0,-1 0 0 0 0,1 0 0 0 0,-2 1 0 0 0,1 0 0 0 0,-1 0 0 0 0,0 0 0 0 0,-1 1 0 0 0,0 0 0 0 0,0 2 0 0 0,2 7 1 0 0,-5-16-1 0 0,0 0 1 0 0,0 0 0 0 0,0 0 0 0 0,0 0 0 0 0,0 0 0 0 0,-1 1 0 0 0,1-1 0 0 0,-1 0 0 0 0,0 0 0 0 0,0 1 0 0 0,0-1 0 0 0,-1 1-1 0 0,-1 3 59 0 0,1-5 6 0 0,1 2 5 0 0,0-3 16 0 0,-6-3 140 0 0,6 2-222 0 0,-1 0 0 0 0,1 0 0 0 0,0 0 1 0 0,-1 0-1 0 0,1 0 0 0 0,0 0 0 0 0,0-1 1 0 0,-1 1-1 0 0,1 0 0 0 0,0 0 0 0 0,-1 0 1 0 0,1 0-1 0 0,0 0 0 0 0,0-1 0 0 0,-1 1 1 0 0,1 0-1 0 0,0 0 0 0 0,0 0 0 0 0,0-1 1 0 0,-1 1-1 0 0,1 0 0 0 0,0 0 0 0 0,0-1 1 0 0,0 1-1 0 0,0 0 0 0 0,0 0 0 0 0,-1-1 0 0 0,1 1 1 0 0,0 0-1 0 0,0-1 0 0 0,0 1 0 0 0,0 0 1 0 0,0 0-1 0 0,0-1 0 0 0,0 1 0 0 0,0 0 1 0 0,0-1-1 0 0,0 1 0 0 0,0 0 0 0 0,0-1 1 0 0,0 1-1 0 0,0 0 0 0 0,1 0 0 0 0,-1-1-4 0 0,-1-13 28 0 0,2-1-1 0 0,0 1 1 0 0,1 0-1 0 0,0-1 0 0 0,1 1 1 0 0,1 0-1 0 0,1-3-27 0 0,1 0-99 0 0,1 1 0 0 0,0-1 0 0 0,1 1 0 0 0,1 0 0 0 0,1 1 0 0 0,0 0 0 0 0,1 0 0 0 0,1 1 0 0 0,5-4 99 0 0,-7 8-298 0 0,0 0 1 0 0,1 2-1 0 0,1-1 0 0 0,-1 1 0 0 0,1 1 0 0 0,1 0 0 0 0,-1 1 1 0 0,1 0-1 0 0,0 1 0 0 0,1 0 0 0 0,-1 1 0 0 0,7 0 298 0 0,-2 1-1600 0 0,-1 1 0 0 0,1 1 0 0 0,11 1 1600 0 0,-28 0-46 0 0,0 0-286 0 0,-1 0 32 0 0,-4 19 1105 0 0,1-15-480 0 0,0 0-1 0 0,-1 0 1 0 0,1 0-1 0 0,-1-1 1 0 0,1 1 0 0 0,-1-1-1 0 0,-1 0 1 0 0,1 0 0 0 0,0 0-1 0 0,-4 1-324 0 0,-18 13 1134 0 0,1 5-208 0 0,1 0 0 0 0,1 2 0 0 0,-3 4-926 0 0,18-17 137 0 0,-1 0-1 0 0,1 1 1 0 0,1 0 0 0 0,0 0 0 0 0,1 0 0 0 0,0 1 0 0 0,0 0 0 0 0,-2 11-137 0 0,7-19 30 0 0,1 1-1 0 0,-1 0 1 0 0,1-1-1 0 0,0 5-29 0 0,0-7 13 0 0,0-2-7 0 0,1 0 0 0 0,-1-1 0 0 0,1 1 0 0 0,-1 0 0 0 0,1-1 0 0 0,0 1 0 0 0,-1 0 0 0 0,1-1 0 0 0,0 1 0 0 0,-1-1 0 0 0,1 1 0 0 0,0-1 0 0 0,-1 1 0 0 0,1-1 0 0 0,0 0 0 0 0,0 1 0 0 0,0-1 0 0 0,0 0 0 0 0,-1 0 0 0 0,1 1 1 0 0,0-1-1 0 0,0 0 0 0 0,1 0-6 0 0,2 1 23 0 0,-1 0-8 0 0,0-1-1 0 0,-1 0 0 0 0,1 0 1 0 0,0 1-1 0 0,0-2 1 0 0,0 1-1 0 0,-1 0 0 0 0,1 0 1 0 0,0-1-1 0 0,0 0 0 0 0,-1 1 1 0 0,1-1-15 0 0,32-13 78 0 0,-29 11-71 0 0,1-1 1 0 0,-1 0-1 0 0,1-1 1 0 0,-1 1-1 0 0,-1-1 1 0 0,1-1-1 0 0,-1 1 1 0 0,5-5-8 0 0,3-8-23 0 0,0-1 0 0 0,3-5 23 0 0,12-19-115 0 0,-15 20 59 0 0,-10 17 17 0 0,0 0 0 0 0,1 0 0 0 0,-1 0 0 0 0,1 1 0 0 0,3-4 39 0 0,-4 7-67 0 0,6 18 17 0 0,0 22 163 0 0,-5-18-30 0 0,1 0 0 0 0,1 0 0 0 0,5 9-83 0 0,0-2 80 0 0,-5-13-9 0 0,0-1 0 0 0,0 1 0 0 0,9 12-71 0 0,-12-22 30 0 0,0 0 0 0 0,0-1 1 0 0,0 1-1 0 0,1-1 0 0 0,-1 1 0 0 0,1-1 0 0 0,0 0 0 0 0,0 0 0 0 0,0-1 0 0 0,0 1 1 0 0,0-1-1 0 0,1 0 0 0 0,-1 0 0 0 0,3 0-30 0 0,-2-1 60 0 0,0 0 1 0 0,-1 0-1 0 0,1-1 1 0 0,0 0-1 0 0,0 1 1 0 0,0-2-1 0 0,0 1 0 0 0,-1-1 1 0 0,1 0-1 0 0,0 0 1 0 0,0 0-1 0 0,-1 0 1 0 0,1-1-1 0 0,-1 0 1 0 0,1 0-1 0 0,1-1-60 0 0,11-7 233 0 0,0 0-1 0 0,-1-1 1 0 0,6-6-233 0 0,-20 16 4 0 0,17-15 96 0 0,0-1 0 0 0,-2 0 0 0 0,0-2 0 0 0,0 0-1 0 0,4-9-99 0 0,20-32 301 0 0,5-14-301 0 0,-25 38 19 0 0,-2-1 0 0 0,-2-1 0 0 0,-1 0 0 0 0,-2-2 0 0 0,-2 0 0 0 0,-1 0 0 0 0,-2-1 0 0 0,2-33-19 0 0,-9 57 6 0 0,-1 1-1 0 0,-1 0 0 0 0,0-1 1 0 0,-1 1-1 0 0,-1 0 0 0 0,-1-6-5 0 0,2 17 2 0 0,0 1-1 0 0,-1-1 0 0 0,1 1 1 0 0,-1-1-1 0 0,1 1 1 0 0,-1-1-1 0 0,-1 1 0 0 0,1 0 1 0 0,0 0-1 0 0,-1 0 0 0 0,0 0 1 0 0,0 1-1 0 0,0-1 1 0 0,-1 1-1 0 0,1-1 0 0 0,-1 1 1 0 0,0 0-1 0 0,0 1 1 0 0,0-1-1 0 0,0 1 0 0 0,0-1 1 0 0,0 1-1 0 0,-3 0-1 0 0,4 1-6 0 0,-1 1 0 0 0,0-1 0 0 0,1 1 0 0 0,-1 0 0 0 0,1 0 0 0 0,-1 0 0 0 0,1 0 0 0 0,-1 1 0 0 0,0 0 0 0 0,1 0 0 0 0,-1 0 0 0 0,1 0 0 0 0,0 0 0 0 0,-1 0 0 0 0,1 1 0 0 0,0 0 0 0 0,0 0 0 0 0,-1 0 6 0 0,-2 2-12 0 0,1-1 0 0 0,-1 2 0 0 0,1-1 0 0 0,0 0 0 0 0,0 1 0 0 0,0 0 0 0 0,1 0 0 0 0,0 1 0 0 0,-1 0 12 0 0,-6 12-23 0 0,1 0-1 0 0,0 0 1 0 0,2 1-1 0 0,0 0 1 0 0,1 1-1 0 0,1-1 1 0 0,0 1-1 0 0,2 1 1 0 0,0-1 0 0 0,1 7 23 0 0,0 30-51 0 0,-2 58-21 0 0,5-93 71 0 0,1 0 0 0 0,1 0 1 0 0,1 0-1 0 0,2 2 1 0 0,3 12 64 0 0,2 0 0 0 0,1 0 0 0 0,2-1-1 0 0,1-1 1 0 0,2 0 0 0 0,2 1-64 0 0,-14-28 50 0 0,0-1 0 0 0,0 0 1 0 0,1-1-1 0 0,-1 1 0 0 0,1-1 1 0 0,1 1-1 0 0,-1-1 0 0 0,1-1 1 0 0,0 1-1 0 0,0-1 0 0 0,0 0 1 0 0,0-1-1 0 0,3 2-50 0 0,-4-3 1 0 0,0-1 1 0 0,0 1 0 0 0,0-1-1 0 0,1 1 1 0 0,-1-1-1 0 0,0-1 1 0 0,1 1 0 0 0,-1-1-1 0 0,1 0 1 0 0,-1 0-1 0 0,0-1 1 0 0,1 0 0 0 0,-1 0-1 0 0,0 0 1 0 0,1 0-1 0 0,-1-1 1 0 0,0 0 0 0 0,2-1-2 0 0,9-7-1153 0 0,-7 1-5562 0 0,0 1-1522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07:04.43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 67 3680 0 0,'8'-4'379'0'0,"-5"3"-381"0"0,0-1 0 0 0,-1 0-1 0 0,1 0 1 0 0,0 0 0 0 0,0 0 0 0 0,1-1 2 0 0,-4 2 75 0 0,0 1-1 0 0,1-1 1 0 0,-1 1 0 0 0,0 0-1 0 0,0-1 1 0 0,1 1 0 0 0,-1-1-1 0 0,0 1 1 0 0,0-1 0 0 0,0 1-1 0 0,0-1 1 0 0,1 1-1 0 0,-1-1 1 0 0,0 1 0 0 0,0-1-1 0 0,0 1 1 0 0,0-1 0 0 0,0 1-1 0 0,0-1 1 0 0,0 1 0 0 0,-1-1-1 0 0,1 1 1 0 0,0-1 0 0 0,0 1-1 0 0,0-1 1 0 0,0 1-1 0 0,-1-1 1 0 0,1 1 0 0 0,0-1-1 0 0,0 1 1 0 0,-1 0 0 0 0,1-1-1 0 0,0 1 1 0 0,-1-1 0 0 0,1 1-1 0 0,0 0 1 0 0,-1-1 0 0 0,1 1-1 0 0,-1 0 1 0 0,1 0-1 0 0,0-1 1 0 0,-1 1 0 0 0,0 0-75 0 0,-4-4 676 0 0,-6-4 2628 0 0,11 8-3244 0 0,0-1 1 0 0,-1 1 0 0 0,1 0 0 0 0,0 0 0 0 0,0-1-1 0 0,0 1 1 0 0,0 0 0 0 0,-1 0 0 0 0,1-1 0 0 0,0 1-1 0 0,0 0 1 0 0,0-1 0 0 0,0 1 0 0 0,0 0 0 0 0,0 0-1 0 0,0-1 1 0 0,0 1 0 0 0,0 0 0 0 0,0-1 0 0 0,0 1 0 0 0,0 0-1 0 0,0-1 1 0 0,0 1 0 0 0,0 0 0 0 0,0 0 0 0 0,0-1-1 0 0,0 1 1 0 0,0 0 0 0 0,1-1 0 0 0,-1 1 0 0 0,0 0-1 0 0,0 0 1 0 0,0-1 0 0 0,0 1 0 0 0,1 0 0 0 0,-1 0-1 0 0,0 0 1 0 0,0-1-61 0 0,-5-2 729 0 0,5 3-712 0 0,0 0 0 0 0,0 1-1 0 0,0-1 1 0 0,0 0 0 0 0,0 0-1 0 0,1 0 1 0 0,-1 0 0 0 0,0 0-1 0 0,0 0 1 0 0,0 0 0 0 0,0 0-1 0 0,0 0 1 0 0,0 0 0 0 0,0 0-1 0 0,1 0 1 0 0,-1 0 0 0 0,0 0-1 0 0,0 0 1 0 0,0 0 0 0 0,0 0-1 0 0,0 0 1 0 0,0 0 0 0 0,0-1 0 0 0,0 1-1 0 0,1 0 1 0 0,-1 0 0 0 0,0 0-1 0 0,0 0 1 0 0,0 0 0 0 0,0 0-1 0 0,0 0 1 0 0,0 0 0 0 0,0 0-1 0 0,0 0 1 0 0,0 0 0 0 0,0 0-1 0 0,0-1 1 0 0,0 1 0 0 0,0 0-1 0 0,1 0 1 0 0,-1 0 0 0 0,0 0 0 0 0,0 0-1 0 0,0 0 1 0 0,0 0 0 0 0,0 0-1 0 0,0-1 1 0 0,0 1 0 0 0,0 0-1 0 0,0 0 1 0 0,0 0 0 0 0,0 0-1 0 0,0 0 1 0 0,0 0 0 0 0,0 0-1 0 0,0 0 1 0 0,-1-1 0 0 0,1 1-1 0 0,0 0 1 0 0,0 0 0 0 0,0 0-1 0 0,0 0 1 0 0,0 0 0 0 0,0 0 0 0 0,0 0-1 0 0,0 0 1 0 0,0 0-17 0 0,-11 14 1138 0 0,11-14-1124 0 0,0 0-1 0 0,0 1 0 0 0,-1-1 0 0 0,1 0 0 0 0,0 1 0 0 0,0-1 0 0 0,0 1 0 0 0,-1-1 0 0 0,1 0 0 0 0,0 1 0 0 0,0-1 0 0 0,0 1 0 0 0,0-1 0 0 0,0 1 0 0 0,0-1 0 0 0,0 1 0 0 0,0-1 0 0 0,0 0 0 0 0,0 1 0 0 0,0-1 0 0 0,0 1 0 0 0,0-1 0 0 0,1 1 0 0 0,-1-1 0 0 0,0 0 0 0 0,0 1 0 0 0,0-1 0 0 0,1 1 0 0 0,-1-1 0 0 0,0 0 0 0 0,0 1 0 0 0,1-1 0 0 0,-1 0-13 0 0,0 1 15 0 0,1-1 0 0 0,-1 1-1 0 0,0-1 1 0 0,1 1 0 0 0,-1-1 0 0 0,0 1 0 0 0,1-1-1 0 0,-1 1 1 0 0,0-1 0 0 0,0 1 0 0 0,0-1 0 0 0,0 1 0 0 0,0 0-1 0 0,0-1 1 0 0,1 1 0 0 0,-1-1 0 0 0,0 1 0 0 0,-1-1-1 0 0,1 1 1 0 0,0 0 0 0 0,0-1 0 0 0,0 1 0 0 0,0-1-1 0 0,0 1 1 0 0,0-1 0 0 0,-1 1 0 0 0,1 0-15 0 0,-5 6 212 0 0,4-6-164 0 0,0 0 1 0 0,0 0-1 0 0,0 1 0 0 0,0-1 1 0 0,1 0-1 0 0,-1 1 0 0 0,0-1 0 0 0,1 0 1 0 0,-1 1-1 0 0,1-1 0 0 0,-1 1 1 0 0,1-1-1 0 0,0 2-48 0 0,1 11 376 0 0,0-12-323 0 0,-1 0-1 0 0,0 0 1 0 0,1 1-1 0 0,-1-1 0 0 0,0 0 1 0 0,0 0-1 0 0,-1 1 1 0 0,1 1-53 0 0,-3 8-38 0 0,2-9-24 0 0,0 0 1 0 0,0-1 0 0 0,0 1 0 0 0,1 0 0 0 0,-1 0 0 0 0,1 0-1 0 0,0 0 1 0 0,0 0 0 0 0,0 0 0 0 0,0 0 0 0 0,1 0-1 0 0,-1-1 1 0 0,1 1 0 0 0,0 2 61 0 0,1 2-32 0 0,0 0-1 0 0,-1 0 1 0 0,-1 0 0 0 0,1 0-1 0 0,-1 0 1 0 0,0 0 0 0 0,-1 0-1 0 0,1 0 1 0 0,-1 0-1 0 0,-1 1 33 0 0,2-5 9 0 0,-1 1 9 0 0,1 0 0 0 0,0 0 0 0 0,1-1 0 0 0,-1 1-1 0 0,1 0 1 0 0,0 0 0 0 0,0 0-18 0 0,0 0 25 0 0,0 1 1 0 0,-1-1-1 0 0,1 1 1 0 0,-1-1-1 0 0,0 2-25 0 0,-1 8 55 0 0,1-8-27 0 0,-1 0-1 0 0,1 0 0 0 0,0 0 1 0 0,0-1-1 0 0,1 1 0 0 0,0 0 0 0 0,0 0 1 0 0,0 1-28 0 0,4 6 51 0 0,-2-5 25 0 0,0 0 0 0 0,-1 0 0 0 0,0 0 0 0 0,0 0 0 0 0,-1 0 0 0 0,0 0 0 0 0,0 0 0 0 0,-1 1 0 0 0,0-1-1 0 0,0 0 1 0 0,-2 4-76 0 0,2-10-1 0 0,-1 1-1 0 0,1-1 0 0 0,0 0 1 0 0,-1 1-1 0 0,1-1 0 0 0,0 1 1 0 0,1-1-1 0 0,-1 0 0 0 0,0 1 1 0 0,1-1-1 0 0,-1 0 0 0 0,1 1 1 0 0,0-1-1 0 0,-1 0 0 0 0,1 0 0 0 0,0 0 1 0 0,0 0-1 0 0,1 1 0 0 0,0 0 2 0 0,-1-2-6 0 0,-1 0 0 0 0,0 0 0 0 0,1 0 0 0 0,-1 0-1 0 0,0 0 1 0 0,0 0 0 0 0,0 0 0 0 0,0-1 0 0 0,1 1-1 0 0,-1 0 1 0 0,-1 0 0 0 0,1 0 0 0 0,0 0 0 0 0,0 0 6 0 0,0 0 7 0 0,0-1 0 0 0,0 1 1 0 0,0-1-1 0 0,0 1 0 0 0,0-1 1 0 0,0 1-1 0 0,0-1 0 0 0,0 1 0 0 0,0-1 1 0 0,0 1-1 0 0,0-1 0 0 0,0 1 1 0 0,0-1-1 0 0,0 1 0 0 0,0-1 1 0 0,1 1-1 0 0,-1-1 0 0 0,0 1 1 0 0,0-1-1 0 0,1 0 0 0 0,-1 1 1 0 0,0-1-1 0 0,1 1 0 0 0,-1-1 0 0 0,0 0 1 0 0,1 1-1 0 0,-1-1-7 0 0,1 1 91 0 0,-1-1 1 0 0,0 0-11 0 0,12-3 74 0 0,-11 2-148 0 0,-1 1 1 0 0,0 0 0 0 0,1 0-1 0 0,-1-1 1 0 0,1 1-1 0 0,-1 0 1 0 0,1 0-1 0 0,-1-1 1 0 0,0 1 0 0 0,1-1-1 0 0,-1 1 1 0 0,0 0-1 0 0,1-1 1 0 0,-1 1 0 0 0,0-1-1 0 0,1 1 1 0 0,-1-1-1 0 0,0 1 1 0 0,0-1 0 0 0,0 1-1 0 0,1-1 1 0 0,-1 1-1 0 0,0-1 1 0 0,0 1 0 0 0,0-1-1 0 0,0 1 1 0 0,0-1-1 0 0,0 1 1 0 0,0-1 0 0 0,0 1-1 0 0,0-1 1 0 0,0 1-1 0 0,0-1 1 0 0,-1 1 0 0 0,1-1-1 0 0,0 1 1 0 0,0-1-1 0 0,0 1 1 0 0,-1-1-1 0 0,1 1-7 0 0,0-1 12 0 0,-1 0-1 0 0,1 0 1 0 0,0 0-1 0 0,-1 0 0 0 0,1 0 1 0 0,0 0-1 0 0,0 0 1 0 0,0 0-1 0 0,0 1 0 0 0,0-1 1 0 0,0 0-1 0 0,0 0 1 0 0,0 0-1 0 0,0 0 0 0 0,1 0-11 0 0,0-3-40 0 0,1 1-1 0 0,-1 0 1 0 0,1 0-1 0 0,0 1 1 0 0,0-1-1 0 0,2-2 41 0 0,-2 3-24 0 0,0 0 1 0 0,-1 0-1 0 0,1 0 1 0 0,-1 0-1 0 0,1-1 1 0 0,-1 1-1 0 0,0 0 0 0 0,0-1 1 0 0,0 1-1 0 0,0-1 1 0 0,0 1-1 0 0,0-1 1 0 0,-1 1-1 0 0,1-1 24 0 0,-1-7 90 0 0,0 7-23 0 0,0 0 0 0 0,0 0 0 0 0,0 1 0 0 0,0-1-1 0 0,1 0 1 0 0,-1 0 0 0 0,1 1 0 0 0,0-1 0 0 0,0 1 0 0 0,0-3-67 0 0,4-3 195 0 0,-3 5-130 0 0,0 0 1 0 0,-1 0 0 0 0,1 0 0 0 0,-1-1 0 0 0,0 1 0 0 0,0 0 0 0 0,0 0 0 0 0,0-1 0 0 0,-1 1 0 0 0,1-1 0 0 0,-1-2-66 0 0,0 4-36 0 0,1-1 1 0 0,-1 0 0 0 0,1 1 0 0 0,-1-1-1 0 0,1 1 1 0 0,0-1 0 0 0,0 1-1 0 0,0 0 1 0 0,1-1 0 0 0,-1 1 0 0 0,0 0-1 0 0,1 0 1 0 0,0 0 0 0 0,-1 0 0 0 0,1 0-1 0 0,0-1 36 0 0,3-1-67 0 0,-1 0 1 0 0,1 0-1 0 0,0 1 0 0 0,0-1 0 0 0,0 1 0 0 0,2-1 67 0 0,-6 3-264 0 0,-1 1 0 0 0,2 0 44 0 0,1 0 216 0 0,0-1-1 0 0,0 1 0 0 0,0 0 0 0 0,0 0 0 0 0,0 0 0 0 0,0 0 0 0 0,0 1 0 0 0,0-1 0 0 0,2 1 5 0 0,-5-1 0 0 0,1 1 0 0 0,0-1 0 0 0,0 0 0 0 0,0 0 0 0 0,0 1 0 0 0,0-1 0 0 0,0 0 0 0 0,-1 1 0 0 0,1-1 0 0 0,0 1 0 0 0,0-1 0 0 0,-1 1 0 0 0,1 0 0 0 0,0-1 0 0 0,0 1 0 0 0,-1 0 0 0 0,1 0 0 0 0,2 2 0 0 0,2 3 186 0 0,1 0-1 0 0,-1 0 1 0 0,0 1-1 0 0,0 0 1 0 0,0 0-1 0 0,-1 0 0 0 0,0 0 1 0 0,0 3-186 0 0,11 18 338 0 0,-13-25-367 0 0,0 0 1 0 0,1 1-1 0 0,-2 0 1 0 0,1-1-1 0 0,0 1 1 0 0,-1 0-1 0 0,1 0 1 0 0,-1 0-1 0 0,0 0 1 0 0,-1 0-1 0 0,1 0 1 0 0,-1 1-1 0 0,0-1 1 0 0,0 0-1 0 0,0 0 1 0 0,0 0-1 0 0,-1 0 1 0 0,1 0-1 0 0,-2 2 29 0 0,1-4 30 0 0,0 1-1 0 0,0 0 0 0 0,0-1 0 0 0,0 1 0 0 0,0 0 0 0 0,0 0 0 0 0,1 0 1 0 0,-1 0-1 0 0,1 0 0 0 0,0 0 0 0 0,0 0 0 0 0,0 0 0 0 0,0 0 0 0 0,0 0 1 0 0,1-1-1 0 0,0 1 0 0 0,-1 0 0 0 0,1 0 0 0 0,0 0 0 0 0,0 0 1 0 0,0-1-1 0 0,1 2-29 0 0,17 36-231 0 0,-18-40 239 0 0,-1 0-1 0 0,1 0 1 0 0,-1 0-1 0 0,1 0 1 0 0,-1 0 0 0 0,1 0-1 0 0,-1 0 1 0 0,0 0-1 0 0,1 0 1 0 0,-1 0-1 0 0,1 0 1 0 0,-1 0 0 0 0,1 0-1 0 0,-1 0 1 0 0,1 0-1 0 0,-1 0 1 0 0,0-1-1 0 0,1 1 1 0 0,-1 0 0 0 0,1 0-1 0 0,-1-1 1 0 0,0 1-1 0 0,1 0 1 0 0,-1 0 0 0 0,0-1-8 0 0,11-6 15 0 0,20-28-1736 0 0,-21 26 1009 0 0,-1 0 0 0 0,0-1 1 0 0,0 0-1 0 0,-2 0 0 0 0,1-1 0 0 0,-1 0 0 0 0,-1 0 1 0 0,3-7 711 0 0,20-46-1204 0 0,-29 63 1684 0 0,0 1 120 0 0,0 0 28 0 0,0 0 58 0 0,0 0 230 0 0,0 0 99 0 0,0 0 17 0 0,0 1-989 0 0,1-1 0 0 0,-1 1 1 0 0,0 0-1 0 0,0-1 0 0 0,0 1 1 0 0,0 0-1 0 0,0-1 0 0 0,0 1 1 0 0,0 0-1 0 0,0-1 0 0 0,0 1 1 0 0,0 0-1 0 0,0 0 0 0 0,0-1 1 0 0,0 1-1 0 0,0 0 0 0 0,-1-1 1 0 0,1 1-1 0 0,0-1 0 0 0,0 1-43 0 0,-7 13-485 0 0,4-9 357 0 0,2-5 110 0 0,0 1 0 0 0,0 0 0 0 0,1 0 0 0 0,-1 0-1 0 0,0 0 1 0 0,1 0 0 0 0,-1 0 0 0 0,1 0 0 0 0,-1 0 0 0 0,1 0-1 0 0,-1 0 1 0 0,1 0 0 0 0,0 0 0 0 0,0 0 0 0 0,-1 0 0 0 0,1 0-1 0 0,0 0 1 0 0,0 1 0 0 0,0-1 0 0 0,0 0 0 0 0,0 0 0 0 0,0 0-1 0 0,1 0 1 0 0,-1 0 0 0 0,0 0 0 0 0,0 0 0 0 0,1 1-1 0 0,-1-1 1 0 0,1 0 0 0 0,-1 0 0 0 0,1 0 0 0 0,-1 0 18 0 0,19 32 1224 0 0,-12-20-916 0 0,0-1 0 0 0,5 7-308 0 0,-9-15 97 0 0,0 0 0 0 0,1-1-1 0 0,-1 1 1 0 0,1-1 0 0 0,0 0-1 0 0,-1 0 1 0 0,1 0 0 0 0,1 0-1 0 0,1 1-96 0 0,-3-3 73 0 0,0 1 0 0 0,1-1-1 0 0,-1 1 1 0 0,1-1-1 0 0,-1 0 1 0 0,1 0-1 0 0,-1-1 1 0 0,1 1-1 0 0,0-1 1 0 0,-1 0 0 0 0,1 0-1 0 0,1 0-72 0 0,22-5-1262 0 0,-6-1-3429 0 0,-4 1-1946 0 0</inkml:trace>
  <inkml:trace contextRef="#ctx0" brushRef="#br0" timeOffset="307.701">556 290 15664 0 0,'-3'-2'234'0'0,"3"1"-202"0"0,0 1 0 0 0,-1 0 0 0 0,1 0 0 0 0,0 0 1 0 0,0 0-1 0 0,0 0 0 0 0,0-1 0 0 0,-1 1 1 0 0,1 0-1 0 0,0 0 0 0 0,0 0 0 0 0,0-1 0 0 0,0 1 1 0 0,0 0-1 0 0,0 0 0 0 0,0-1 0 0 0,0 1 0 0 0,0 0 1 0 0,0 0-1 0 0,0 0 0 0 0,0-1 0 0 0,0 1 1 0 0,0 0-1 0 0,0 0 0 0 0,0-1 0 0 0,0 1 0 0 0,0 0 1 0 0,0 0-1 0 0,0-1 0 0 0,0 1 0 0 0,0 0 0 0 0,0 0 1 0 0,0 0-1 0 0,0-1 0 0 0,0 1 0 0 0,0 0 1 0 0,1 0-1 0 0,-1 0 0 0 0,0-1 0 0 0,0 1 0 0 0,0 0 1 0 0,0 0-1 0 0,1 0 0 0 0,-1 0 0 0 0,0 0 0 0 0,0-1-32 0 0,0 1 181 0 0,1-2 110 0 0,7 2-165 0 0,8 2-400 0 0,1 1 0 0 0,-1 0 0 0 0,9 3 274 0 0,3-1-2341 0 0,-15-2 1135 0 0</inkml:trace>
  <inkml:trace contextRef="#ctx0" brushRef="#br0" timeOffset="741.167">955 273 8752 0 0,'-7'-1'775'0'0,"0"1"0"0"0,0 1 0 0 0,0-1 0 0 0,0 1 0 0 0,0 0 0 0 0,1 1 0 0 0,-1 0 0 0 0,0 0 1 0 0,-3 2-776 0 0,-1 0 253 0 0,1 1 1 0 0,0 0 0 0 0,0 1-1 0 0,-6 4-253 0 0,12-7 86 0 0,0 1-1 0 0,0 0 0 0 0,0-1 1 0 0,0 2-1 0 0,1-1 0 0 0,-1 0 1 0 0,1 0-1 0 0,0 1 0 0 0,0 0 0 0 0,-1 4-85 0 0,-10 19 230 0 0,6-10-244 0 0,0 0 0 0 0,-1 6 14 0 0,7-20 5 0 0,1 0 1 0 0,0 0 0 0 0,0 1 0 0 0,1-1-1 0 0,-1 0 1 0 0,1 0 0 0 0,0 0-1 0 0,0 0 1 0 0,1 4-6 0 0,-1-7 29 0 0,0 1-1 0 0,1 0 1 0 0,-1-1 0 0 0,1 1 0 0 0,0-1-1 0 0,-1 1 1 0 0,1 0 0 0 0,0-1 0 0 0,0 0 0 0 0,0 1-1 0 0,0-1 1 0 0,0 0 0 0 0,1 1 0 0 0,-1-1-1 0 0,0 0 1 0 0,0 0 0 0 0,1 0 0 0 0,-1 0-1 0 0,1 0 1 0 0,-1 0 0 0 0,1 0 0 0 0,-1-1 0 0 0,1 1-1 0 0,0 0 1 0 0,-1-1 0 0 0,1 0 0 0 0,0 1-1 0 0,-1-1 1 0 0,1 0-29 0 0,2 1 27 0 0,-1-1 1 0 0,1 0-1 0 0,-1 0 0 0 0,0 0 0 0 0,1-1 0 0 0,-1 1 1 0 0,0-1-1 0 0,1 0 0 0 0,-1 0 0 0 0,0 0 0 0 0,0 0 1 0 0,1-1-1 0 0,-1 1 0 0 0,0-1 0 0 0,-1 0 1 0 0,1 0-1 0 0,1-1-27 0 0,2-4 32 0 0,-1 0 0 0 0,0-1 1 0 0,-1 1-1 0 0,0-1 0 0 0,0 0 1 0 0,-1 0-1 0 0,1-1 0 0 0,-2 1 1 0 0,1-1-34 0 0,10-30-3 0 0,-6 15 4 0 0,-6 20 0 0 0,0 0 0 0 0,0-1 0 0 0,1 1 0 0 0,-1 0 0 0 0,2-3 0 0 0,-3 7 0 0 0,1 0 0 0 0,-1 0 0 0 0,0 0 0 0 0,0-1 0 0 0,0 1 0 0 0,0 0 0 0 0,0 0 0 0 0,0 0 0 0 0,1 0 0 0 0,-1 0 0 0 0,0 0 0 0 0,0 0 0 0 0,0 0 0 0 0,0 0 0 0 0,0 0 0 0 0,1 0 0 0 0,-1 0 0 0 0,0 0 0 0 0,0 0 0 0 0,0 0 0 0 0,0 0 0 0 0,0 0 0 0 0,1 0 0 0 0,-1 0 0 0 0,0 0 0 0 0,0 0 0 0 0,0 0 0 0 0,0 0 0 0 0,0 0 0 0 0,0 0 0 0 0,1 0 0 0 0,-1 1 0 0 0,0-1 0 0 0,0 0 0 0 0,0 0 0 0 0,0 0 0 0 0,0 0 0 0 0,0 0 0 0 0,0 0 0 0 0,1 0 0 0 0,-1 1 0 0 0,0-1 0 0 0,0 0 0 0 0,0 0 0 0 0,0 0 0 0 0,0 0 0 0 0,0 0 0 0 0,0 0 0 0 0,0 1 0 0 0,0-1 0 0 0,0 0 0 0 0,0 0 0 0 0,0 0 0 0 0,0 0 0 0 0,0 0 0 0 0,0 1 0 0 0,0-1 0 0 0,0 0 0 0 0,3 8 0 0 0,-2-2 0 0 0,3 14 0 0 0,-1 1 0 0 0,-1 0 0 0 0,-1 2 0 0 0,0-10 0 0 0,1 0 0 0 0,0 0 0 0 0,1 0 0 0 0,0-1 0 0 0,2 3 0 0 0,3 17 0 0 0,6 16 23 0 0,2-1 0 0 0,4 3-23 0 0,-4-9 170 0 0,-14-33-170 0 0,0-1 0 0 0,0 1 0 0 0,-1 0 0 0 0,1 6 0 0 0,-1-7-30 0 0,0 1 1 0 0,0-1 0 0 0,0 0 0 0 0,1 0 0 0 0,0 0-1 0 0,2 2 30 0 0,-3-7 8 0 0,-1-1 0 0 0,1 1 0 0 0,0 0 0 0 0,-1 0 0 0 0,0 0 0 0 0,1 0 0 0 0,-1 0 0 0 0,0 0 0 0 0,0 0 0 0 0,0 0 0 0 0,0 0 0 0 0,0 0 0 0 0,-1-1 0 0 0,1 1 0 0 0,0 0 0 0 0,-1 0 0 0 0,1 0 0 0 0,-1 0 0 0 0,0 0 0 0 0,0-1 0 0 0,0 1 0 0 0,0 0 0 0 0,0-1 0 0 0,0 1 0 0 0,0 0 0 0 0,0-1 0 0 0,-1 1 0 0 0,1-1-1 0 0,-1 0 1 0 0,1 0 0 0 0,-1 1 0 0 0,1-1 0 0 0,-1 0 0 0 0,0 0 0 0 0,0 0 0 0 0,1-1 0 0 0,-1 1 0 0 0,0 0 0 0 0,0-1 0 0 0,0 1 0 0 0,0-1 0 0 0,0 0 0 0 0,0 1-8 0 0,-21 5 851 0 0,17-5-738 0 0,1 1-1 0 0,-1-1 1 0 0,1 0 0 0 0,-1 0-1 0 0,0 0 1 0 0,0-1-113 0 0,-7 0 76 0 0,1-1-1 0 0,0 0 1 0 0,0-1 0 0 0,-1 0 0 0 0,-6-3-76 0 0,14 4-13 0 0,1 0-1 0 0,-1-1 1 0 0,1 0-1 0 0,-1 0 1 0 0,1 0 0 0 0,0-1-1 0 0,-1 1 1 0 0,1-1 0 0 0,1 0-1 0 0,-1 0 1 0 0,0-1-1 0 0,1 1 1 0 0,-1-1 0 0 0,1 0-1 0 0,-1-1 14 0 0,-4-7-2 0 0,6 11-8 0 0,1 0-1 0 0,0-1 1 0 0,0 1 0 0 0,-1-1 0 0 0,1 1 0 0 0,1-1 0 0 0,-1 1 0 0 0,0-1 0 0 0,0 0 0 0 0,0 1 0 0 0,1-1 0 0 0,-1 0 0 0 0,1 0 0 0 0,0 1-1 0 0,-1-1 1 0 0,1-1 10 0 0,0-2 2 0 0,0-3-560 0 0,0-1-1 0 0,0 1 1 0 0,1 0-1 0 0,0 0 1 0 0,1-1-1 0 0,0 1 0 0 0,2-7 559 0 0,7-18-2617 0 0,-1 0-3053 0 0</inkml:trace>
  <inkml:trace contextRef="#ctx0" brushRef="#br0" timeOffset="1317.008">1077 34 7832 0 0,'0'-1'22'0'0,"0"1"1"0"0,-1-1 0 0 0,1 1-1 0 0,0-1 1 0 0,0 1 0 0 0,0-1-1 0 0,0 1 1 0 0,0-1 0 0 0,0 0-1 0 0,0 1 1 0 0,0-1 0 0 0,0 1-1 0 0,0-1 1 0 0,0 0 0 0 0,0 1-1 0 0,0-1 1 0 0,0 1 0 0 0,0-1-1 0 0,1 1 1 0 0,-1-1 0 0 0,0 1-1 0 0,0-1 1 0 0,1 1 0 0 0,-1-1-1 0 0,0 1 1 0 0,1-1 0 0 0,-1 1-1 0 0,1-1 1 0 0,-1 1 0 0 0,1 0-1 0 0,-1-1 1 0 0,0 1 0 0 0,1-1-1 0 0,-1 1 1 0 0,1 0 0 0 0,0 0-1 0 0,-1-1 1 0 0,1 1 0 0 0,-1 0-1 0 0,1 0 1 0 0,-1 0 0 0 0,1 0-23 0 0,3-2 532 0 0,0 0 0 0 0,0 0 0 0 0,0 1 0 0 0,0-1 1 0 0,1 1-1 0 0,3 0-532 0 0,-8 0 37 0 0,1 1 1 0 0,0 0 0 0 0,-1 0 0 0 0,1 0-1 0 0,-1 0 1 0 0,1 0 0 0 0,0 0 0 0 0,-1 0 0 0 0,1 0-1 0 0,-1 0 1 0 0,1 0 0 0 0,-1 0 0 0 0,1 1-1 0 0,0-1 1 0 0,-1 0 0 0 0,1 0 0 0 0,-1 1-1 0 0,1-1 1 0 0,-1 0 0 0 0,1 1 0 0 0,-1-1-1 0 0,1 0 1 0 0,-1 1 0 0 0,1-1 0 0 0,-1 0-1 0 0,0 1 1 0 0,1-1 0 0 0,-1 1 0 0 0,0-1-1 0 0,1 1 1 0 0,-1-1 0 0 0,0 1 0 0 0,0 0-1 0 0,1-1 1 0 0,-1 1 0 0 0,0-1 0 0 0,0 1-1 0 0,0-1 1 0 0,0 1 0 0 0,0 0 0 0 0,0-1-1 0 0,0 1 1 0 0,0-1 0 0 0,0 1 0 0 0,0 0 0 0 0,0-1-1 0 0,0 1 1 0 0,0-1 0 0 0,0 1 0 0 0,0-1-1 0 0,-1 1 1 0 0,1 0 0 0 0,0-1 0 0 0,-1 1-38 0 0,0 7 142 0 0,1 0 0 0 0,0 0 0 0 0,0 0 0 0 0,0 0 1 0 0,1 0-1 0 0,0-1 0 0 0,1 1 0 0 0,0 0 1 0 0,0 1-143 0 0,50 157 1918 0 0,-40-122-1637 0 0,-2 0-1 0 0,0 15-280 0 0,-8-52 121 0 0,-2 0 0 0 0,1 1 0 0 0,-1-1 0 0 0,0 1 0 0 0,-1-1 0 0 0,0 0 0 0 0,0 1 0 0 0,-1 2-121 0 0,0-3 289 0 0,0-2 53 0 0,-1-12-245 0 0,0-3-32 0 0,0-1-1 0 0,2 0 0 0 0,-1 0 0 0 0,1 0 0 0 0,1 0 0 0 0,0 0 0 0 0,0 0 0 0 0,1 0 0 0 0,0 1 1 0 0,1-1-1 0 0,3-11-64 0 0,-3 18-33 0 0,0-7 142 0 0,2 1-1 0 0,-1 0 1 0 0,1 0-1 0 0,1 0 0 0 0,0 0 1 0 0,0 1-109 0 0,-3 7-22 0 0,-1 0-1 0 0,0 0 1 0 0,1 0 0 0 0,-1 1 0 0 0,0-1 0 0 0,1 0 0 0 0,0 1 0 0 0,-1 0 0 0 0,1-1 0 0 0,0 1 0 0 0,0 0 0 0 0,0 0 0 0 0,0 0 0 0 0,0 0 0 0 0,0 0 0 0 0,0 0 0 0 0,0 1 0 0 0,0-1-1 0 0,0 1 1 0 0,1-1 0 0 0,-1 1 0 0 0,0 0 0 0 0,0 0 0 0 0,0 0 0 0 0,1 0 0 0 0,-1 0 0 0 0,0 1 0 0 0,0-1 0 0 0,0 1 0 0 0,0-1 0 0 0,1 1 0 0 0,-1 0 22 0 0,0 0-9 0 0,0 0 0 0 0,-1 0 0 0 0,1 0-1 0 0,-1 0 1 0 0,0 0 0 0 0,1 0 0 0 0,-1 0 0 0 0,0 0 0 0 0,0 1 0 0 0,0-1 0 0 0,0 1 0 0 0,0-1 0 0 0,1 1 9 0 0,11 25-506 0 0,-7-16 552 0 0,3 10 41 0 0,0-1-1 0 0,-2 1 0 0 0,1 5-86 0 0,2 8 1093 0 0,-3-15-615 0 0,-3-4-544 0 0,2 0 0 0 0,-1-1 0 0 0,5 6 66 0 0,-6-11 0 0 0,-4-8 0 0 0,0 0 0 0 0,1 0 0 0 0,-1 0 0 0 0,0 0 0 0 0,1 0 0 0 0,-1 0 0 0 0,1 0 0 0 0,0 0 0 0 0,-1 0 0 0 0,1 0 0 0 0,0-1 0 0 0,-1 1 0 0 0,1 0 0 0 0,0 0 0 0 0,0-1 0 0 0,0 1 0 0 0,0 0 0 0 0,0-1-226 0 0,0 1-1 0 0,-1-1 0 0 0,1 0 0 0 0,0 1 1 0 0,0-1-1 0 0,-1 0 0 0 0,1 0 0 0 0,0 0 1 0 0,0 0-1 0 0,0 0 0 0 0,-1 0 0 0 0,1 0 1 0 0,0 0-1 0 0,0 0 0 0 0,0 0 227 0 0,6-2-6502 0 0</inkml:trace>
  <inkml:trace contextRef="#ctx0" brushRef="#br0" timeOffset="1954.04">1588 348 14480 0 0,'-20'2'662'0'0,"16"-1"-11"0"0,5-1-415 0 0,6 2-199 0 0,-1 0 0 0 0,1 0 0 0 0,-1-1-1 0 0,1 0 1 0 0,-1 0 0 0 0,1-1 0 0 0,0 0 0 0 0,0 0 0 0 0,-1-1 0 0 0,1 0 0 0 0,-1 0-1 0 0,1 0-36 0 0,-1-1 141 0 0,-1 0 0 0 0,1-1-1 0 0,-1 1 1 0 0,0-1 0 0 0,0 0-1 0 0,0-1 1 0 0,0 1 0 0 0,-1-1-1 0 0,1 0 1 0 0,-1 0 0 0 0,0 0-1 0 0,3-4-140 0 0,-5 5-22 0 0,0 1 0 0 0,-1 0 0 0 0,1-1 0 0 0,-1 1-1 0 0,1-1 1 0 0,-1 0 0 0 0,0 1 0 0 0,0-1 0 0 0,0 0-1 0 0,0 0 1 0 0,-1 0 0 0 0,1 1 0 0 0,-1-1 0 0 0,1 0-1 0 0,-1 0 1 0 0,0 0 0 0 0,0 0 0 0 0,-1 0 0 0 0,1 0-1 0 0,0 0 1 0 0,-1 0 0 0 0,0 0 0 0 0,0 1 0 0 0,0-1-1 0 0,0 0 1 0 0,-1-1 22 0 0,2 3 95 0 0,-1 0-1 0 0,0 0 1 0 0,1 0 0 0 0,-1 0-1 0 0,0 0 1 0 0,1 1 0 0 0,-1-1-1 0 0,0 0 1 0 0,0 1 0 0 0,0-1-1 0 0,1 0 1 0 0,-1 1 0 0 0,0-1-1 0 0,0 1 1 0 0,0-1 0 0 0,0 1-1 0 0,0 0 1 0 0,0-1 0 0 0,0 1-1 0 0,0 0 1 0 0,-1 0-95 0 0,-1-1 54 0 0,1 1 0 0 0,0 1 1 0 0,-1-1-1 0 0,1 0 0 0 0,-1 1 0 0 0,1-1 0 0 0,0 1 0 0 0,-1-1 1 0 0,-1 2-55 0 0,-3 1-84 0 0,1 0 0 0 0,-1 1 1 0 0,1 0-1 0 0,0 0 0 0 0,0 0 0 0 0,-1 3 84 0 0,-4 2 276 0 0,1 1-1 0 0,0 1 0 0 0,1 0 0 0 0,0 1 1 0 0,-2 4-276 0 0,6-9 23 0 0,1 0 1 0 0,0 1 0 0 0,1-1-1 0 0,0 1 1 0 0,0 0 0 0 0,1 0 0 0 0,0 0-1 0 0,0 0 1 0 0,1 0 0 0 0,0 1-24 0 0,0-6 7 0 0,1 0 1 0 0,0 0-1 0 0,0 0 1 0 0,0 0 0 0 0,0 0-1 0 0,0 1 1 0 0,1-1-1 0 0,0 0 1 0 0,-1 0-1 0 0,1 0 1 0 0,0 0-1 0 0,1 0 1 0 0,-1-1 0 0 0,0 1-1 0 0,1 0 1 0 0,0 0-1 0 0,-1-1 1 0 0,1 1-1 0 0,0-1 1 0 0,0 0 0 0 0,1 1-1 0 0,-1-1 1 0 0,0 0-1 0 0,1 0 1 0 0,-1 0-1 0 0,1-1 1 0 0,0 1 0 0 0,-1-1-1 0 0,1 1 1 0 0,0-1-1 0 0,0 0 1 0 0,0 0-1 0 0,0 0 1 0 0,0-1 0 0 0,0 1-1 0 0,0-1 1 0 0,1 1-1 0 0,-1-1 1 0 0,0 0-1 0 0,1 0-7 0 0,2-1 0 0 0,0 1 0 0 0,-1-1 0 0 0,0 0 0 0 0,1 0 0 0 0,-1-1 0 0 0,0 0 0 0 0,1 0 0 0 0,-1 0 0 0 0,0 0 0 0 0,0-1 0 0 0,-1 0 0 0 0,1 0 0 0 0,2-2 0 0 0,2-1 0 0 0,-3 1 0 0 0,-1 0 0 0 0,1-1 0 0 0,-1 0 0 0 0,0 1 0 0 0,-1-2 0 0 0,0 1 0 0 0,0 0 0 0 0,0-1 0 0 0,0 0 0 0 0,0-3 0 0 0,6-8 0 0 0,5-8-312 0 0,2 1 0 0 0,3-3 312 0 0,-19 27-81 0 0,-1 1-16 0 0,0 0 21 0 0,1 1 10 0 0,1 0 18 0 0,0 0 0 0 0,-1 0-1 0 0,1 1 1 0 0,-1-1 0 0 0,1 0-1 0 0,-1 1 1 0 0,0-1 0 0 0,1 1-1 0 0,-1 0 1 0 0,0 0 0 0 0,0-1 0 0 0,0 1-1 0 0,0 0 1 0 0,-1 0 0 0 0,1 0 48 0 0,10 35-358 0 0,-6-17 424 0 0,1-2 14 0 0,0 0 0 0 0,1 0 0 0 0,1-1 0 0 0,1 0 0 0 0,0 0 0 0 0,4 4-80 0 0,-11-18 13 0 0,0-1 0 0 0,0 0 0 0 0,0 1-1 0 0,0-1 1 0 0,0 0 0 0 0,1 0 0 0 0,-1 0-1 0 0,1 0 1 0 0,-1-1 0 0 0,1 1 0 0 0,0-1 0 0 0,-1 1-1 0 0,1-1 1 0 0,1 0-13 0 0,-3-1 92 0 0,9-10 373 0 0,-8 7-400 0 0,0 0-1 0 0,0 0 1 0 0,-1 0 0 0 0,1 0-1 0 0,-1-1 1 0 0,1 1-1 0 0,-1 0 1 0 0,0-1-1 0 0,0 1 1 0 0,-1-1-1 0 0,1 1 1 0 0,0-3-65 0 0,0-46 783 0 0,-1 39-469 0 0,0 3-252 0 0,0 0 0 0 0,1 1-1 0 0,0-1 1 0 0,0 0-1 0 0,1 1 1 0 0,2-6-62 0 0,-2 10-50 0 0,0 1-1 0 0,0-1 1 0 0,0 1 0 0 0,1-1 0 0 0,0 1-1 0 0,-1 0 1 0 0,2 0 0 0 0,-1 0-1 0 0,0 1 1 0 0,1-1 0 0 0,0 1 0 0 0,-1 0-1 0 0,5-3 51 0 0,4-1-167 0 0,1 0 0 0 0,0 0 0 0 0,0 1-1 0 0,1 1 1 0 0,0 0 0 0 0,0 1-1 0 0,0 1 1 0 0,0 0 0 0 0,1 0 0 0 0,-1 2-1 0 0,10-1 168 0 0,-5 2-804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12:08.91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263 1 11976 0 0,'0'0'922'0'0,"0"0"-526"0"0,-1 6 519 0 0,-3 36 199 0 0,1-9-667 0 0,-13 58 356 0 0,-3-1-1 0 0,-8 8-802 0 0,17-58-175 0 0,7-22 398 0 0,-2-1 0 0 0,0 1 0 0 0,-1-1 0 0 0,-1-1 0 0 0,0 1 0 0 0,-8 12-223 0 0,14-28-143 0 0,0 1-1 0 0,0 0 1 0 0,0 0 0 0 0,0 0-1 0 0,1 0 1 0 0,-1 0 0 0 0,1 0-1 0 0,-1 0 1 0 0,1 1 143 0 0,-3 8-745 0 0,2-9-402 0 0,1-2-2673 0 0,0 0-1148 0 0</inkml:trace>
  <inkml:trace contextRef="#ctx0" brushRef="#br0" timeOffset="835.23">3 372 10136 0 0,'0'0'230'0'0,"0"0"30"0"0,0 0 19 0 0,0 0-40 0 0,-3-2-114 0 0,3 2-92 0 0,0-1 0 0 0,0 1 1 0 0,0 0-1 0 0,0-1 0 0 0,0 1 0 0 0,0 0 1 0 0,0-1-1 0 0,1 1 0 0 0,-1 0 0 0 0,0 0 1 0 0,0-1-1 0 0,0 1 0 0 0,0 0 0 0 0,0-1 0 0 0,0 1 1 0 0,1 0-1 0 0,-1 0 0 0 0,0-1 0 0 0,0 1 1 0 0,1 0-1 0 0,-1 0 0 0 0,0-1 0 0 0,0 1 0 0 0,1 0 1 0 0,-1 0-1 0 0,0 0 0 0 0,0 0 0 0 0,1-1 1 0 0,-1 1-1 0 0,0 0 0 0 0,1 0 0 0 0,-1 0-33 0 0,10-6 948 0 0,-5 3-948 0 0,1 1 0 0 0,0 0 0 0 0,0 0 0 0 0,0 0 0 0 0,3 0 0 0 0,19-5 0 0 0,34-19 0 0 0,-28 12 0 0 0,34-10 0 0 0,-49 18 57 0 0,-14 4 39 0 0,0 0 0 0 0,0 1 1 0 0,0-1-1 0 0,5 0-96 0 0,7 0 528 0 0,-13 1-374 0 0,0 1 0 0 0,0-1 0 0 0,0 1 0 0 0,0 0 0 0 0,-1 0 0 0 0,1 0 0 0 0,1 1-154 0 0,-1-1 0 0 0,-2 0 0 0 0,0 0 0 0 0,-1 0 0 0 0,1 0 0 0 0,0 0 0 0 0,-1 1 0 0 0,1-1 0 0 0,0 1 0 0 0,-1-1 0 0 0,1 1 0 0 0,-1 0 0 0 0,2 0 0 0 0,-1 0 0 0 0,0 0 0 0 0,0 1 0 0 0,0-1 0 0 0,1 1 0 0 0,-1 0 0 0 0,-1 0 0 0 0,1 0 0 0 0,0 0 0 0 0,0 0 0 0 0,-1 0 0 0 0,1 0 0 0 0,-1 0 0 0 0,0 1 0 0 0,1 0 0 0 0,-2-2 0 0 0,6 7 0 0 0,-3 1 0 0 0,-2-5 0 0 0,0 5 0 0 0,-5 5 0 0 0,2-9 0 0 0,2-3 0 0 0,-1-1 0 0 0,1 1 0 0 0,-1 0 0 0 0,1-1 0 0 0,0 1 0 0 0,0 0 0 0 0,0 0 0 0 0,0-1 0 0 0,0 1 0 0 0,0 0 0 0 0,1-1 0 0 0,-1 2 0 0 0,2 9 0 0 0,-2-11 0 0 0,0 11 0 0 0,1 13 0 0 0,0-21-12 0 0,1 39 96 0 0,-3-36 262 0 0,1 0 0 0 0,-1 0 0 0 0,0 0 0 0 0,0-1 1 0 0,-1 1-1 0 0,-1 3-346 0 0,2-6-30 0 0,-5 10 912 0 0,4-9-1004 0 0,-1-1 0 0 0,2 1 0 0 0,-1 0 0 0 0,0 0 0 0 0,1 0 0 0 0,0 0 122 0 0,11-19-166 0 0,-9 9 166 0 0,1 0 0 0 0,1 0 0 0 0,-1 1 0 0 0,1-1 0 0 0,1-1 0 0 0,5-9 0 0 0,2-9 0 0 0,-8 15 0 0 0,1 1 0 0 0,0 0 0 0 0,0 0 0 0 0,1 0 0 0 0,0 0 0 0 0,0 1 0 0 0,0 0 0 0 0,1 0 0 0 0,0 1 0 0 0,5-4 0 0 0,-10 9 0 0 0,1 0 0 0 0,-1 0 0 0 0,0 1 0 0 0,0-1 0 0 0,0 0 0 0 0,0 0 0 0 0,0 0 0 0 0,0 0 0 0 0,0 0 0 0 0,0 0 0 0 0,0 0 0 0 0,0-1 0 0 0,0 1 0 0 0,-1 0 0 0 0,1 0 0 0 0,-1-1 0 0 0,1 1 0 0 0,-1 0 0 0 0,1-1 0 0 0,-1 1 0 0 0,0-1 0 0 0,1 1 0 0 0,-1 0 0 0 0,0-1 0 0 0,0 1 0 0 0,0-1 0 0 0,0 1 0 0 0,-2-13 0 0 0,2 10 0 0 0,7 0 0 0 0,-4 3 0 0 0,9-5 0 0 0,-2-1 0 0 0,-4 3 0 0 0,1 0 0 0 0,-1 0 0 0 0,1 0 0 0 0,0 1 0 0 0,0 0 0 0 0,0 0 0 0 0,5-1 0 0 0,-10 4 0 0 0,0-1 0 0 0,-1 1 0 0 0,1 0 0 0 0,0-1 0 0 0,-1 1 0 0 0,1 0 0 0 0,-1 0 0 0 0,1 0 0 0 0,0 0 0 0 0,-1 1 0 0 0,1-1 0 0 0,0 0 0 0 0,-1 1 0 0 0,1-1 0 0 0,-1 1 0 0 0,1-1 0 0 0,-1 1 0 0 0,1 0 0 0 0,-1 0 0 0 0,1-1 0 0 0,0 2 0 0 0,13 6 0 0 0,-10-5-393 0 0,0 1 0 0 0,0-1 0 0 0,0 1 0 0 0,2 3 393 0 0,15 10-2769 0 0,-15-13-2009 0 0</inkml:trace>
  <inkml:trace contextRef="#ctx0" brushRef="#br0" timeOffset="1620.281">764 328 11976 0 0,'0'0'266'0'0,"0"0"44"0"0,0 0 15 0 0,0 0-26 0 0,0 0-198 0 0,-4 0-18 0 0,0 1 0 0 0,1-1 0 0 0,-1 1 0 0 0,0 0 0 0 0,1 0 0 0 0,-1 0 0 0 0,1 0 0 0 0,-1 1-1 0 0,1-1 1 0 0,0 1 0 0 0,0 0 0 0 0,-3 2-83 0 0,-2 2 661 0 0,-1 1 0 0 0,2 0 1 0 0,-6 6-662 0 0,2-2 326 0 0,1 0 0 0 0,0 2 0 0 0,1-1 0 0 0,0 1 0 0 0,0 0 0 0 0,2 1 0 0 0,-5 10-326 0 0,2-5-634 0 0,8-16 597 0 0,0 0 1 0 0,1 1 0 0 0,-1-1-1 0 0,0 0 1 0 0,1 1 0 0 0,0 0-1 0 0,0-1 1 0 0,0 1 0 0 0,0 0-1 0 0,1-1 1 0 0,-1 1 0 0 0,1 0-1 0 0,0 0 37 0 0,0 0 0 0 0,1 0 0 0 0,-1 1 0 0 0,0-1 0 0 0,0 0 0 0 0,-1 0 0 0 0,1 2 0 0 0,0-6 19 0 0,-1 1 0 0 0,1-1 0 0 0,0 1 0 0 0,0-1 0 0 0,0 1-1 0 0,0 0 1 0 0,0-1 0 0 0,0 1 0 0 0,0-1 0 0 0,0 1-1 0 0,0 0 1 0 0,0-1 0 0 0,0 1 0 0 0,0-1 0 0 0,0 1-1 0 0,0 0 1 0 0,1-1 0 0 0,-1 1 0 0 0,0-1 0 0 0,0 1-1 0 0,1-1 1 0 0,-1 1 0 0 0,0-1 0 0 0,1 1 0 0 0,-1-1-1 0 0,1 1 1 0 0,-1-1 0 0 0,1 0 0 0 0,-1 1 0 0 0,0-1 0 0 0,1 0-1 0 0,-1 1 1 0 0,1-1-19 0 0,3 3 255 0 0,-4-2-200 0 0,1-1 0 0 0,0 1 0 0 0,0 0-1 0 0,0 0 1 0 0,0-1 0 0 0,0 1 0 0 0,0 0-1 0 0,0-1 1 0 0,0 1 0 0 0,0-1 0 0 0,0 1-1 0 0,0-1 1 0 0,0 0 0 0 0,1 1 0 0 0,-1-1 0 0 0,0 0-1 0 0,0 0 1 0 0,0 0 0 0 0,1 0-55 0 0,1 0 24 0 0,0 0 0 0 0,0-1 0 0 0,1 1 0 0 0,-1-1 1 0 0,0 0-1 0 0,0 0 0 0 0,2-1-24 0 0,5-2-23 0 0,0-1-1 0 0,-1 0 1 0 0,1-1-1 0 0,-1-1 24 0 0,-1 1 0 0 0,-1 0 0 0 0,0-1 0 0 0,0-1 0 0 0,-1 1 0 0 0,0-1 0 0 0,0-1 0 0 0,6-5 0 0 0,36-61-876 0 0,-18 31 1146 0 0,-30 43-291 0 0,0 1 0 0 0,0 0 0 0 0,1 0 0 0 0,-1 0 0 0 0,0 0 0 0 0,0 0 0 0 0,0 0 0 0 0,0 0 0 0 0,0 0 0 0 0,0 0 0 0 0,1 0 0 0 0,-1 0-1 0 0,0 0 1 0 0,0 0 0 0 0,0 0 0 0 0,0 0 0 0 0,0 0 0 0 0,1 0 0 0 0,-1 0 0 0 0,0 0 0 0 0,0 0 0 0 0,0 0 0 0 0,0 0 0 0 0,0 0 0 0 0,1 0 0 0 0,-1 0 0 0 0,0 0 0 0 0,0 0 0 0 0,0 0 0 0 0,0 0 0 0 0,0 0 0 0 0,0 1 0 0 0,1-1 0 0 0,-1 0 0 0 0,0 0 0 0 0,0 0 0 0 0,0 0 0 0 0,0 0 0 0 0,0 0 0 0 0,0 0 0 0 0,0 1 0 0 0,0-1 0 0 0,0 0 0 0 0,0 0 0 0 0,0 0 0 0 0,0 0 0 0 0,0 0 0 0 0,0 1 0 0 0,1-1 0 0 0,-1 0 0 0 0,0 0 0 0 0,0 0 0 0 0,0 0 0 0 0,0 0 0 0 0,-1 1 0 0 0,1-1 21 0 0,7 17 554 0 0,0 20 659 0 0,-6-15-1205 0 0,1 1-1 0 0,4 13-7 0 0,-5-28 1 0 0,8 39-1 0 0,-7-39 0 0 0,-2-8 0 0 0,1 0 0 0 0,-1 0 0 0 0,0 0 0 0 0,0 0 0 0 0,0 1 0 0 0,0-1 0 0 0,0 0 0 0 0,0 0 0 0 0,0 0 0 0 0,0 0 0 0 0,0 0 0 0 0,0 0 0 0 0,0 0 0 0 0,0 0 0 0 0,0 0 0 0 0,0 0 0 0 0,1 0 0 0 0,-1 0 0 0 0,0 0 0 0 0,0 0 0 0 0,0 0 0 0 0,0 0 0 0 0,0 0 0 0 0,0 0 0 0 0,0 0 0 0 0,0 0 0 0 0,0 0 0 0 0,0 0 0 0 0,0 0 0 0 0,1 0 0 0 0,-1 0 0 0 0,0 0 0 0 0,0 0 0 0 0,0 0 0 0 0,0 0 0 0 0,0 0 0 0 0,0 0 0 0 0,0 0 0 0 0,0 0 0 0 0,0 0 0 0 0,0 0 0 0 0,0 0 0 0 0,0-1 0 0 0,0 1 0 0 0,0 0 0 0 0,0 0 0 0 0,1 0 0 0 0,-1 0 0 0 0,0 0 0 0 0,0 0 0 0 0,0 0 0 0 0,0 0 0 0 0,0 0 0 0 0,0 0 0 0 0,0 0 0 0 0,0 0 0 0 0,0-1 0 0 0,6-6 0 0 0,3-10 0 0 0,-3 3 0 0 0,10-23 0 0 0,-13 31 0 0 0,0-1 0 0 0,0 0 0 0 0,-1 0 0 0 0,1 0 0 0 0,-3 2 0 0 0,1 1 0 0 0,0 0 0 0 0,1 0 0 0 0,-1 0 0 0 0,1 1 0 0 0,0-1 0 0 0,0 0 0 0 0,0 1 0 0 0,0-1 0 0 0,1 1 0 0 0,-1-1 0 0 0,1 1 0 0 0,0 0 0 0 0,0 0 0 0 0,1 0 0 0 0,-3 2 0 0 0,-1 1 0 0 0,1 0 0 0 0,-1-1 0 0 0,0 1 0 0 0,1 0 0 0 0,-1-1 0 0 0,1 1 0 0 0,-1 0 0 0 0,0 0 0 0 0,1-1 0 0 0,-1 1 0 0 0,1 0 0 0 0,-1 0 0 0 0,1 0 0 0 0,-1 0 0 0 0,1 0 0 0 0,-1 0 0 0 0,1 0 0 0 0,-1 0 0 0 0,1 0 0 0 0,-1 0 0 0 0,1 0 0 0 0,-1 0 0 0 0,1 0 0 0 0,-1 0 0 0 0,1 0 0 0 0,-1 0 0 0 0,1 1 0 0 0,-1-1 0 0 0,2 1 0 0 0,11 3 0 0 0,-11 0 0 0 0,-2-2 0 0 0,8 12 0 0 0,-7-11 0 0 0,0-1 0 0 0,0 0 0 0 0,0 1 0 0 0,1-1 0 0 0,-1 0 0 0 0,1 0 0 0 0,0 1 0 0 0,2 1 0 0 0,-1 0 0 0 0,1 1 0 0 0,-1-1 0 0 0,-1 1 0 0 0,1 0 0 0 0,0 0 0 0 0,-1 0 0 0 0,0 0 0 0 0,0 0 0 0 0,-1 0 0 0 0,0 0 0 0 0,1 1 0 0 0,-2-1 0 0 0,1 0 0 0 0,-1 1 0 0 0,1 1 0 0 0,-3-9 0 0 0,1 0 0 0 0,-1 0 0 0 0,1-1 0 0 0,0 1 0 0 0,-1 0 0 0 0,1-1 0 0 0,0-1 0 0 0,1 2 0 0 0,0 0 0 0 0,0 0 0 0 0,0 0 0 0 0,0 0 0 0 0,1 1 0 0 0,-1-1 0 0 0,1 0 0 0 0,-1 0 0 0 0,1 0 0 0 0,0 1 0 0 0,0-1 0 0 0,0 0 0 0 0,0 1 0 0 0,0-1 0 0 0,0 1 0 0 0,1-2 0 0 0,8-15 0 0 0,-9 12-3 0 0,1 1-1 0 0,1-1 0 0 0,-1 1 0 0 0,1 0 1 0 0,-1-1-1 0 0,2 1 0 0 0,-1 1 0 0 0,0-1 1 0 0,1 0-1 0 0,0 1 0 0 0,0 0 0 0 0,0 0 0 0 0,1 0 1 0 0,-1 0-1 0 0,1 1 0 0 0,0 0 0 0 0,5-3 4 0 0,-9 6-54 0 0,0 0-1 0 0,-1 0 1 0 0,1-1-1 0 0,0 1 1 0 0,0 0-1 0 0,0 0 1 0 0,0 0-1 0 0,-1 0 1 0 0,1 0-1 0 0,0 0 1 0 0,0 1-1 0 0,0-1 1 0 0,0 0-1 0 0,-1 0 1 0 0,1 1-1 0 0,0-1 1 0 0,0 0-1 0 0,-1 1 1 0 0,1-1-1 0 0,0 0 1 0 0,-1 1-1 0 0,1-1 1 0 0,0 1 0 0 0,-1 0-1 0 0,1-1 1 0 0,0 1 54 0 0,13 16 1315 0 0,-6-6-1188 0 0,-6-8-125 0 0,1 0 1 0 0,-1 0 0 0 0,0 1 0 0 0,0-1 0 0 0,0 1-1 0 0,0-1 1 0 0,0 1 0 0 0,-1 0 0 0 0,0 0-1 0 0,0 0 1 0 0,0 0 0 0 0,0 0 0 0 0,-1 0-1 0 0,1 0-2 0 0,-1 23 0 0 0,0-25 0 0 0,0 2 0 0 0,3 5 0 0 0,-3-2-201 0 0,0-6-850 0 0,0-1-385 0 0,0 0-78 0 0,0 0-19 0 0</inkml:trace>
  <inkml:trace contextRef="#ctx0" brushRef="#br0" timeOffset="1911.942">1333 336 15664 0 0,'0'0'356'0'0,"0"0"49"0"0,0 0 21 0 0,-1 1-42 0 0,-3 6-348 0 0,0 1 0 0 0,0-1-1 0 0,1 1 1 0 0,-1 3-36 0 0,-2 5 76 0 0,5-13 34 0 0,-1 0-1 0 0,1 1 0 0 0,0-1 1 0 0,0 0-1 0 0,0 1 1 0 0,0-1-1 0 0,1 1 0 0 0,-1-1 1 0 0,1 1-1 0 0,0-1 1 0 0,0 1-1 0 0,0-1 0 0 0,1 1 1 0 0,-1-1-1 0 0,1 1 1 0 0,0-1-1 0 0,0 1 0 0 0,0 1-109 0 0,4 16 0 0 0,-4-18 0 0 0,1 0 0 0 0,-1 0 0 0 0,1 0 0 0 0,-1 0 0 0 0,1 0 0 0 0,0-1 0 0 0,0 1 0 0 0,0 0 0 0 0,0-1 0 0 0,1 0 0 0 0,-1 0 0 0 0,1 0 0 0 0,-1 0 0 0 0,1 0 0 0 0,0 0 0 0 0,0-1 0 0 0,0 1 0 0 0,3 1 0 0 0,1 0 0 0 0,-1-1 0 0 0,0 0 0 0 0,1 0 0 0 0,-1 0 0 0 0,1-1 0 0 0,5 1 0 0 0,16 3 0 0 0,-17-4 0 0 0,-11-1 0 0 0,0 0 0 0 0,0 0 0 0 0,0 0 0 0 0,0 0 0 0 0,0 0 0 0 0,0 0 0 0 0,0 0 0 0 0,0 0 0 0 0,0 0 0 0 0,0 0 0 0 0,0 1 0 0 0,0-1 0 0 0,0 0 0 0 0,-1 0 0 0 0,1 0 0 0 0,0 0 0 0 0,0 0 0 0 0,0 0 0 0 0,0 0 0 0 0,0 0 0 0 0,0 0 0 0 0,0 1 0 0 0,0-1 0 0 0,0 0 0 0 0,0 0 0 0 0,0 0 0 0 0,1 0 0 0 0,-1 0 0 0 0,0 0 0 0 0,0 0 0 0 0,0 0 0 0 0,0 1 0 0 0,0-1 0 0 0,0 0 0 0 0,0 0 0 0 0,0 0 0 0 0,0 0 0 0 0,0 0 0 0 0,0 0 0 0 0,0 0 0 0 0,0 0 0 0 0,0 0 0 0 0,0 0 0 0 0,1 0 0 0 0,-1 0 0 0 0,0 0 0 0 0,0 0 0 0 0,0 0 0 0 0,0 1 0 0 0,0-1 0 0 0,0 0 0 0 0,0 0 0 0 0,0 0 0 0 0,0 0 0 0 0,1 0 0 0 0,-1 0 0 0 0,0 0 0 0 0,-7 3 0 0 0,-121 33-876 0 0,116-33-579 0 0,3-3-2624 0 0,2 0-1534 0 0</inkml:trace>
  <inkml:trace contextRef="#ctx0" brushRef="#br0" timeOffset="2321.373">1629 319 10136 0 0,'0'0'464'0'0,"0"0"-10"0"0,-4 4-276 0 0,3-2-37 0 0,-1 1 1 0 0,0 0 0 0 0,1 0-1 0 0,-1-1 1 0 0,1 1 0 0 0,0 0 0 0 0,0 0-1 0 0,-1 3-141 0 0,-4 9 819 0 0,5-12-639 0 0,-1-1 1 0 0,1 1 0 0 0,0 0-1 0 0,0-1 1 0 0,0 1 0 0 0,0 0 0 0 0,0 0-1 0 0,0 0 1 0 0,1 0 0 0 0,0 0-1 0 0,-1 0 1 0 0,1 0 0 0 0,0 0-1 0 0,0 0 1 0 0,1 0 0 0 0,-1 0 0 0 0,1 2-181 0 0,1 15 908 0 0,-2-15-865 0 0,0 0-1 0 0,1 0 0 0 0,0-1 0 0 0,0 1 0 0 0,1 3-42 0 0,3 13 677 0 0,-4-18-579 0 0,-1 1 0 0 0,1-1 0 0 0,0 1 0 0 0,0-1 0 0 0,0 0 0 0 0,0 1 0 0 0,1-1 0 0 0,-1 0 0 0 0,1 0-1 0 0,0 0 1 0 0,0 0 0 0 0,0 0 0 0 0,0-1 0 0 0,2 2-98 0 0,1 1 0 0 0,-4-3 0 0 0,0-1 0 0 0,1 1 0 0 0,-1-1 0 0 0,1 0 0 0 0,-1 1 0 0 0,1-1 0 0 0,0 0 0 0 0,0 0 0 0 0,-1 0 0 0 0,3 0 0 0 0,-1 1 0 0 0,-2-1 0 0 0,0-1 0 0 0,0 1 0 0 0,0-1 0 0 0,1 0 0 0 0,-1 0 0 0 0,0 1 0 0 0,0-1 0 0 0,0 0 0 0 0,1 0 0 0 0,-1 0 0 0 0,0 0 0 0 0,0 0 0 0 0,1 0 0 0 0,-1-1 0 0 0,0 1 0 0 0,0 0 0 0 0,0 0 0 0 0,1-1 0 0 0,2 0 96 0 0,-1 0 1 0 0,1 0-1 0 0,-1-1 0 0 0,0 1 0 0 0,1-1 0 0 0,-1 0 0 0 0,0 0 0 0 0,0 0 0 0 0,0-1 0 0 0,0 1 0 0 0,0-1 0 0 0,-1 1 0 0 0,1-1 0 0 0,-1 0 0 0 0,1 0 0 0 0,-1 0 0 0 0,0 0 0 0 0,0 0 0 0 0,-1-1 0 0 0,2-2-96 0 0,2-4 22 0 0,-1 0-1 0 0,0 0 0 0 0,-1 0 0 0 0,0-1 0 0 0,-1 1 0 0 0,2-9-21 0 0,4-34-2 0 0,-5 36-7 0 0,0 1 0 0 0,-1-1 1 0 0,-1 1-1 0 0,0-1 0 0 0,-1 0 0 0 0,-1 0 0 0 0,-1-2 9 0 0,1 13-2857 0 0,2 12-16 0 0,-1 5-2924 0 0</inkml:trace>
  <inkml:trace contextRef="#ctx0" brushRef="#br0" timeOffset="2959.234">1797 427 11976 0 0,'0'0'546'0'0,"0"0"-10"0"0,9 12-322 0 0,-7-10-160 0 0,0 0 1 0 0,-1 0 0 0 0,1 0 0 0 0,0 0 0 0 0,0 0 0 0 0,0-1-1 0 0,0 1 1 0 0,0-1 0 0 0,0 1 0 0 0,0-1 0 0 0,1 0 0 0 0,-1 0-1 0 0,0 0 1 0 0,1 0 0 0 0,-1 0 0 0 0,1 0 0 0 0,-1-1-1 0 0,3 1-54 0 0,-1-1 200 0 0,0 0-1 0 0,0 0 1 0 0,0-1-1 0 0,0 1 1 0 0,0-1-1 0 0,0 0 1 0 0,0 0-1 0 0,0 0 1 0 0,-1-1-1 0 0,1 1 1 0 0,1-2-200 0 0,9-5 682 0 0,0-1 1 0 0,0 0 0 0 0,-1-1-1 0 0,0-1 1 0 0,4-5-683 0 0,-8 8 308 0 0,-1 0 0 0 0,-1 0-1 0 0,1-1 1 0 0,-1 0 0 0 0,1-3-308 0 0,-6 8 5 0 0,0 0-1 0 0,1 0 1 0 0,-2 0 0 0 0,1 0 0 0 0,0 0-1 0 0,-1 0 1 0 0,0-1 0 0 0,0 1 0 0 0,0 0-1 0 0,0-1 1 0 0,-1 1 0 0 0,0 0 0 0 0,0-1-1 0 0,0-4-4 0 0,0 9 0 0 0,0 0 0 0 0,0-1 0 0 0,0 1 0 0 0,0-1 0 0 0,0 1 0 0 0,0 0 0 0 0,0-1 0 0 0,0 1 0 0 0,0-1 0 0 0,0 1 0 0 0,0-1 0 0 0,0 1 0 0 0,0 0 0 0 0,-1-1 0 0 0,1 1 0 0 0,0 0 0 0 0,0-1 0 0 0,0 1 0 0 0,-1 0 0 0 0,1-1 0 0 0,0 1 0 0 0,0 0 0 0 0,-1-1 0 0 0,1 1 0 0 0,0 0 0 0 0,-1 0 0 0 0,1-1 0 0 0,0 1 0 0 0,-1 0 0 0 0,1 0 0 0 0,0-1 0 0 0,-1 1 0 0 0,1 0 0 0 0,0 0 0 0 0,-1 0 0 0 0,1 0 0 0 0,-1 0 0 0 0,1 0 0 0 0,-1 0 0 0 0,-1-1 0 0 0,0 0 0 0 0,1 1 0 0 0,-1 0 0 0 0,1-1 0 0 0,-1 1 0 0 0,0 0 0 0 0,1 0 0 0 0,-1 0 0 0 0,0 0 0 0 0,0 0 0 0 0,1 0 0 0 0,-1 0 0 0 0,0 0 0 0 0,1 1 0 0 0,-1-1 0 0 0,1 1 0 0 0,-1-1 0 0 0,0 1 0 0 0,1 0 0 0 0,-32 18 0 0 0,22-11 0 0 0,1-1 0 0 0,2 0 0 0 0,-1 0 0 0 0,1 1 0 0 0,0 0 0 0 0,0 1 0 0 0,1-1 0 0 0,0 2 0 0 0,1-1 0 0 0,0 1 0 0 0,1 0 0 0 0,0 0 0 0 0,0 0 0 0 0,0 2 0 0 0,3-5 0 0 0,0 0 0 0 0,0 0 0 0 0,1 1 0 0 0,-1-1 0 0 0,1 5 0 0 0,1-10 0 0 0,0-1 0 0 0,0 1 0 0 0,0-1 0 0 0,0 1 0 0 0,0-1 0 0 0,0 1 0 0 0,0-1 0 0 0,1 1 0 0 0,-1-1 0 0 0,1 1 0 0 0,-1-1 0 0 0,1 0 0 0 0,-1 1 0 0 0,1-1 0 0 0,0 0 0 0 0,0 0 0 0 0,0 1 0 0 0,0-1 0 0 0,-1 0 0 0 0,1 0 0 0 0,1 0 0 0 0,-1 0 0 0 0,0 0 0 0 0,0 0 0 0 0,0 0 0 0 0,0 0 0 0 0,1-1 0 0 0,-1 1 0 0 0,0 0 0 0 0,1-1 0 0 0,6 2 0 0 0,-1 0 0 0 0,1-1 1 0 0,-1 0-1 0 0,1 0 0 0 0,0 0 0 0 0,-1-1 0 0 0,1-1 0 0 0,-1 1 0 0 0,1-1 0 0 0,-1 0 0 0 0,5-2 0 0 0,3-1-277 0 0,0-1 0 0 0,-1 0 0 0 0,0-1 0 0 0,0 0 0 0 0,2-3 277 0 0,-6 4-338 0 0,-1-1-1 0 0,0-1 0 0 0,0 0 1 0 0,-1 0-1 0 0,8-8 339 0 0,33-43-3314 0 0,-2 3-812 0 0,-43 51 3950 0 0,3-4-439 0 0,0 1 1 0 0,1 0-1 0 0,0 0 1 0 0,7-4 614 0 0,-14 10-512 0 0,6 2 1681 0 0,-5 3-839 0 0,-1 1-1 0 0,1 0 1 0 0,-1-1-1 0 0,0 1 1 0 0,0 0-1 0 0,-1 0 1 0 0,1 0-1 0 0,-1 0 1 0 0,0-1-1 0 0,0 1 1 0 0,-1 0-1 0 0,1 0 1 0 0,-1 0-1 0 0,0 0-329 0 0,-2 29 1122 0 0,2-12-485 0 0,0-11-167 0 0,1-1 0 0 0,0 1 0 0 0,1 1-470 0 0,0 28 1463 0 0,-1-10-190 0 0,0-29-902 0 0,0-1 117 0 0,0 0 21 0 0,0 0 3 0 0,3-20 1467 0 0,-2 3-2118 0 0,1 0-1 0 0,0-1 1 0 0,1 1 0 0 0,1 0 0 0 0,1 0-1 0 0,1 0 1 0 0,0 1 0 0 0,1 0-1 0 0,0 0 1 0 0,2 1 0 0 0,-1 0 0 0 0,2 0-1 0 0,1 0 140 0 0,3-5-4 0 0,11-13-938 0 0,-24 32 432 0 0,1 0-70 0 0,2 0 124 0 0,-1-1 0 0 0,1 1 0 0 0,-1 0 0 0 0,1 0 0 0 0,0 0 0 0 0,0 1 0 0 0,-1 0 0 0 0,1-1 0 0 0,0 1 0 0 0,0 0 0 0 0,-1 1 0 0 0,1-1 0 0 0,0 1 0 0 0,0-1-1 0 0,-1 1 1 0 0,1 0 0 0 0,2 2 456 0 0,16 1-2036 0 0,-2 0-10 0 0</inkml:trace>
  <inkml:trace contextRef="#ctx0" brushRef="#br0" timeOffset="3178.936">2593 198 11976 0 0,'-4'11'1301'0'0,"-10"1"-580"0"0,-1-1 1 0 0,-9 5-722 0 0,12-8 936 0 0,1 0 0 0 0,-9 8-936 0 0,17-14 171 0 0,1 1 0 0 0,-1-1 0 0 0,0 1 0 0 0,1 0 0 0 0,0 0 0 0 0,0 0 0 0 0,0 0 0 0 0,0 0 0 0 0,0 0 0 0 0,0 0 0 0 0,1 1 0 0 0,0-1 0 0 0,-1 2-171 0 0,-8 15 607 0 0,9-18-607 0 0,0-1 0 0 0,0 1 0 0 0,0 0 0 0 0,0-1 0 0 0,0 1 1 0 0,0 0-1 0 0,1-1 0 0 0,-1 1 0 0 0,0 0 0 0 0,1 0 0 0 0,0 0 0 0 0,-1 0 0 0 0,1-1 0 0 0,0 1 0 0 0,0 0 0 0 0,0 1 0 0 0,0-2 0 0 0,0 1 0 0 0,0-1 0 0 0,1 0 0 0 0,-1 0 0 0 0,0 1 0 0 0,1-1 0 0 0,-1 0 0 0 0,1 0 0 0 0,0 0 0 0 0,-1 1 0 0 0,1-1 0 0 0,0 0 0 0 0,-1 0 0 0 0,1 0 0 0 0,0 0 0 0 0,0 0 0 0 0,0 0 0 0 0,0-1 0 0 0,1 2 0 0 0,2 1 0 0 0,31 30 0 0 0,-30-26 0 0 0,-5 1 0 0 0,-1-6 2 0 0,0-1-1 0 0,0 1 0 0 0,0-1 0 0 0,0 0 0 0 0,0 0 0 0 0,0 1 0 0 0,0-1 0 0 0,0 0 1 0 0,0 0-1 0 0,-1 0 0 0 0,1 0 0 0 0,0 0 0 0 0,-1-1 0 0 0,1 1 0 0 0,-1 0 1 0 0,1-1-1 0 0,-1 1 0 0 0,0 0-1 0 0,-33 7-568 0 0,29-7 239 0 0,5-1 314 0 0,-18 3-1606 0 0,5-3-2277 0 0,-2-3-1715 0 0</inkml:trace>
  <inkml:trace contextRef="#ctx0" brushRef="#br0" timeOffset="18947.666">2652 364 3224 0 0,'0'0'376'0'0,"0"0"371"0"0,0 0 165 0 0,0 0 30 0 0,0 0-98 0 0,0 0-447 0 0,0 0-195 0 0,0 0-40 0 0,0 0 9 0 0,0 0 70 0 0,0 0 30 0 0,0 0 8 0 0,0 0 14 0 0,0 0 58 0 0,0 0 29 0 0,1 0 4 0 0,10 2 19 0 0,0-2 0 0 0,0 1 0 0 0,0-1 0 0 0,-1-1 0 0 0,1 0 0 0 0,6-2-403 0 0,4 1 244 0 0,19-7 288 0 0,-30 6-375 0 0,1 1-1 0 0,-1 0 1 0 0,2 0-157 0 0,5 1 228 0 0,0-2 0 0 0,1 0 0 0 0,-1-1 0 0 0,4-3-228 0 0,-17 6 39 0 0,0-1 1 0 0,0 0 0 0 0,0 0-1 0 0,-1-1 1 0 0,3-1-40 0 0,16-9 131 0 0,-20 13-120 0 0,-1-1 0 0 0,0 1 1 0 0,0-1-1 0 0,1 1 0 0 0,-1-1 0 0 0,0 0 0 0 0,0 0 1 0 0,0 1-1 0 0,1-1 0 0 0,-1 0 0 0 0,0 0 0 0 0,0 0 1 0 0,-1 0-1 0 0,1 0 0 0 0,0-1 0 0 0,0 1 1 0 0,0 0-12 0 0,-1 0 0 0 0,0 0 1 0 0,0 1-1 0 0,0-1 1 0 0,0 0-1 0 0,0 0 1 0 0,0 1-1 0 0,0-1 1 0 0,0 0-1 0 0,0 0 1 0 0,0 1 0 0 0,-1-1-1 0 0,1 0 1 0 0,0 1-1 0 0,0-1 1 0 0,-1 0-1 0 0,1 1 1 0 0,0-1-1 0 0,-1 0 1 0 0,1 1-1 0 0,-1-1 1 0 0,1 1-1 0 0,-1-1 1 0 0,1 1 0 0 0,-1-1-1 0 0,1 1 1 0 0,-1-1-1 0 0,0 1 1 0 0,1-1-1 0 0,-1 1 1 0 0,0-1-1 0 0,0 1 0 0 0,-3-2 0 0 0,-1 0 0 0 0,0 1 0 0 0,0 0 0 0 0,0 0 0 0 0,0 0 0 0 0,0 0 0 0 0,0 1 0 0 0,0-1 0 0 0,0 1 0 0 0,0 1 0 0 0,-3 0 0 0 0,-15 0 126 0 0,3 0 449 0 0,-1 1 0 0 0,-5 3-575 0 0,19-4 90 0 0,1 1 1 0 0,-1 0-1 0 0,1 0 0 0 0,-1 0 0 0 0,1 1 0 0 0,0 0 0 0 0,0 0 0 0 0,1 1 0 0 0,-2 0-90 0 0,1 1 0 0 0,1-2 0 0 0,0 1 0 0 0,0 0 0 0 0,0 0 0 0 0,0 0 0 0 0,1 0 0 0 0,-1 1 0 0 0,1 0 0 0 0,0 0 0 0 0,1 0 0 0 0,-1 1 0 0 0,1-1 0 0 0,-1 3 0 0 0,0-2 0 0 0,3-4 0 0 0,0-1 0 0 0,0 1 0 0 0,0-1 0 0 0,1 1 0 0 0,-1 0 0 0 0,0-1 0 0 0,1 1 0 0 0,-1 0 0 0 0,1 0 0 0 0,-1-1 0 0 0,1 2 0 0 0,-1 2 0 0 0,1 0 0 0 0,0 0 0 0 0,0-1 0 0 0,0 1 0 0 0,0 0 0 0 0,1 0 0 0 0,0 0 0 0 0,0 0 0 0 0,0-1 0 0 0,1 1 0 0 0,-1 0 0 0 0,2 1 0 0 0,-1-2 18 0 0,-1 0 0 0 0,2 0 0 0 0,-1-1-1 0 0,0 1 1 0 0,1 0 0 0 0,0-1 0 0 0,-1 1-1 0 0,1-1 1 0 0,1 0 0 0 0,-1 0 0 0 0,0 0-1 0 0,1 0 1 0 0,0-1 0 0 0,0 1-18 0 0,0 0 1 0 0,0-2 8 0 0,0 1 0 0 0,-1-1 0 0 0,1 0-1 0 0,0 0 1 0 0,0-1 0 0 0,0 1 0 0 0,0-1 0 0 0,0 0 0 0 0,0 0 0 0 0,0 0 0 0 0,0 0 0 0 0,1-1-9 0 0,9 1 294 0 0,1-1-77 0 0,-1-1 0 0 0,1-1-1 0 0,-1 0 1 0 0,1 0 0 0 0,-1-2-217 0 0,36-7 271 0 0,17-1-308 0 0,-16 2-228 0 0,-1 3 0 0 0,1 1 0 0 0,29 2 265 0 0,-59 5-4472 0 0,-4 0-1573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07:07.5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2 370 4144 0 0,'0'0'319'0'0,"0"-5"-294"0"0,0 5 3398 0 0,0 0 3687 0 0,-2 133-4114 0 0,2-131-2127 0 0,1-7-435 0 0,4-34-203 0 0,0 24-201 0 0,-2 2-18 0 0,0 1 1 0 0,2 0-1 0 0,-1 1 0 0 0,1-1 1 0 0,1 1-1 0 0,0 0 0 0 0,1 0 0 0 0,5-6-12 0 0,-9 14 0 0 0,0 0-1 0 0,0 0 0 0 0,0 0 0 0 0,0 0 1 0 0,1 0-1 0 0,0 0 0 0 0,-1 1 0 0 0,1 0 0 0 0,4-2 1 0 0,-6 3-2 0 0,0 1 0 0 0,0-1-1 0 0,0 1 1 0 0,0-1-1 0 0,0 1 1 0 0,0 0-1 0 0,0 0 1 0 0,0 0-1 0 0,0 0 1 0 0,0 0-1 0 0,0 0 1 0 0,0 1-1 0 0,0-1 1 0 0,0 0-1 0 0,0 1 1 0 0,-1 0-1 0 0,1-1 1 0 0,0 1-1 0 0,0 0 1 0 0,0 0-1 0 0,-1 0 1 0 0,1 0-1 0 0,1 1 3 0 0,9 9-1 0 0,0 0-1 0 0,0 1 1 0 0,-1 0 0 0 0,-1 1-1 0 0,0 0 1 0 0,-1 0-1 0 0,0 1 1 0 0,-1 0-1 0 0,0 1 1 0 0,-2 0-1 0 0,4 11 2 0 0,-8-23-28 0 0,0 9-21 0 0,-2-11 273 0 0,0-1 89 0 0,0 0 27 0 0,0 0-29 0 0,0 0-140 0 0,0 0-62 0 0,0 0-12 0 0,-1-1-67 0 0,0-1-1 0 0,0 0 0 0 0,1 1 0 0 0,-1-1 1 0 0,1 0-1 0 0,-1 1 0 0 0,1-1 0 0 0,-1 0 0 0 0,1 0 1 0 0,0 1-1 0 0,0-1 0 0 0,0 0 0 0 0,0-1-29 0 0,4-8 24 0 0,-1 0 0 0 0,2 0-1 0 0,-1 0 1 0 0,2 0-1 0 0,-1 1 1 0 0,1 0 0 0 0,1 0-1 0 0,0 0 1 0 0,0 1-1 0 0,6-6-23 0 0,-10 13-13 0 0,-1-1 0 0 0,0 1 0 0 0,1 0 0 0 0,-1 0-1 0 0,1 0 1 0 0,0 0 0 0 0,0 0 0 0 0,0 0 0 0 0,0 1-1 0 0,0-1 1 0 0,0 1 0 0 0,0 0 0 0 0,0 0 0 0 0,0 0 0 0 0,1 1-1 0 0,-1-1 1 0 0,0 1 0 0 0,1-1 13 0 0,-2 2-4 0 0,-1 0-1 0 0,0 0 1 0 0,1-1 0 0 0,-1 1-1 0 0,0 0 1 0 0,0 0-1 0 0,1 0 1 0 0,-1 0 0 0 0,0 0-1 0 0,0 1 1 0 0,0-1 0 0 0,0 0-1 0 0,-1 0 1 0 0,2 2 4 0 0,0 0-6 0 0,7 11-7 0 0,0 0-1 0 0,-1 0 0 0 0,-1 1 0 0 0,0 1 0 0 0,2 8 14 0 0,2 3 65 0 0,-11-26-203 0 0,0 0 0 0 0,0-1-1 0 0,0 1 1 0 0,1 0 0 0 0,-1-1-1 0 0,0 1 1 0 0,1 0 0 0 0,-1-1-1 0 0,1 1 1 0 0,-1 0 0 0 0,0-1-1 0 0,1 1 1 0 0,0-1 0 0 0,-1 1-1 0 0,1-1 1 0 0,-1 1 0 0 0,1-1-1 0 0,0 1 1 0 0,-1-1 0 0 0,1 0-1 0 0,0 1 1 0 0,-1-1 0 0 0,1 0-1 0 0,0 0 1 0 0,-1 1 0 0 0,1-1 0 0 0,0 0-1 0 0,0 0 139 0 0,2 1-2258 0 0,3 2-4310 0 0</inkml:trace>
  <inkml:trace contextRef="#ctx0" brushRef="#br0" timeOffset="369.029">739 279 16727 0 0,'-8'2'818'0'0,"-5"5"-550"0"0,0-1 1 0 0,0 2-1 0 0,0 0 0 0 0,-9 7-268 0 0,16-10 39 0 0,1-1-1 0 0,0 1 0 0 0,0 0 0 0 0,0 1 1 0 0,0-1-1 0 0,1 1 0 0 0,0 0 0 0 0,0 0 1 0 0,0 0-1 0 0,-1 6-38 0 0,2-6 129 0 0,2-4-118 0 0,0-1 0 0 0,1 0 0 0 0,-1 1-1 0 0,0-1 1 0 0,1 1 0 0 0,-1-1 0 0 0,1 1 0 0 0,0-1-1 0 0,-1 1 1 0 0,1-1 0 0 0,0 1 0 0 0,0-1-1 0 0,0 1 1 0 0,0-1 0 0 0,0 1 0 0 0,0 0-1 0 0,0-1 1 0 0,1 1 0 0 0,-1-1 0 0 0,1 1-1 0 0,-1-1 1 0 0,1 1 0 0 0,-1-1 0 0 0,1 0-1 0 0,0 2-10 0 0,0-1-6 0 0,0 0-1 0 0,0-1 0 0 0,1 1 0 0 0,-1 0 0 0 0,0 0 0 0 0,1 0 0 0 0,-1-1 1 0 0,1 1-1 0 0,-1-1 0 0 0,1 1 0 0 0,0-1 0 0 0,-1 0 0 0 0,1 1 0 0 0,0-1 1 0 0,0 0-1 0 0,0 0 0 0 0,0 0 0 0 0,0-1 0 0 0,0 1 0 0 0,0 0 0 0 0,2-1 7 0 0,18 5 24 0 0,1-1-1 0 0,-1-2 0 0 0,1 0 1 0 0,0-1-1 0 0,0-2 0 0 0,3 0-23 0 0,-18 0 19 0 0,-1 0-1 0 0,1-1 0 0 0,-1 1 1 0 0,0-1-1 0 0,0-1 0 0 0,0 1 1 0 0,0-1-1 0 0,0-1 0 0 0,6-3-18 0 0,-10 5-4 0 0,1 0-1 0 0,-1-1 1 0 0,0 1-1 0 0,1-1 1 0 0,-1 1-1 0 0,0-1 1 0 0,-1 0-1 0 0,1 0 1 0 0,-1-1-1 0 0,1 1 1 0 0,-1 0-1 0 0,0-1 1 0 0,0 0-1 0 0,0 1 1 0 0,-1-1-1 0 0,1 0 1 0 0,-1 0-1 0 0,1-3 5 0 0,-2 6 16 0 0,0-1 0 0 0,0 0 0 0 0,-1 0 0 0 0,1 1 0 0 0,0-1-1 0 0,0 0 1 0 0,-1 1 0 0 0,1-1 0 0 0,-1 1 0 0 0,1-1-1 0 0,-1 0 1 0 0,0 1 0 0 0,0-1 0 0 0,0 1 0 0 0,0 0 0 0 0,0-1-1 0 0,0 1 1 0 0,0 0 0 0 0,0-1 0 0 0,0 1 0 0 0,0 0-1 0 0,-1 0 1 0 0,1 0 0 0 0,-1 0 0 0 0,1 0 0 0 0,-1 0 0 0 0,1 1-1 0 0,-1-1 1 0 0,0 0-16 0 0,-8-3-85 0 0,1 1 0 0 0,-1 0 1 0 0,0 0-1 0 0,-6 0 85 0 0,11 2-76 0 0,-17-3 81 0 0,-1 2-1 0 0,0 1 1 0 0,1 0-1 0 0,-7 2-4 0 0,-8 0 136 0 0,32-1-399 0 0,0 0 0 0 0,-1 1 0 0 0,1 0 0 0 0,0 0 0 0 0,0 0 1 0 0,-1 0-1 0 0,0 2 263 0 0,5-3-1847 0 0,1 0-89 0 0,0 0-14 0 0</inkml:trace>
  <inkml:trace contextRef="#ctx0" brushRef="#br0" timeOffset="1127.257">1191 298 13824 0 0,'0'0'314'0'0,"-6"3"428"0"0,-11 3-647 0 0,0 2 0 0 0,0 0 0 0 0,1 0 0 0 0,0 2 0 0 0,1 0 0 0 0,0 1 0 0 0,0 0 0 0 0,2 1 1 0 0,-11 12-96 0 0,21-21 80 0 0,1 0 1 0 0,-1 1 0 0 0,1-1 0 0 0,0 1 0 0 0,1-1 0 0 0,-1 1-1 0 0,1 0 1 0 0,-1-1 0 0 0,1 1 0 0 0,0 0 0 0 0,1 0-1 0 0,-1 0 1 0 0,1 0 0 0 0,-1 0 0 0 0,1 0 0 0 0,1 2-81 0 0,-1-5 7 0 0,0 0 1 0 0,1 0-1 0 0,0-1 1 0 0,-1 1-1 0 0,1 0 0 0 0,-1-1 1 0 0,1 1-1 0 0,0 0 1 0 0,-1-1-1 0 0,1 1 1 0 0,0-1-1 0 0,0 1 0 0 0,0-1 1 0 0,-1 1-1 0 0,1-1 1 0 0,0 0-1 0 0,0 1 1 0 0,0-1-1 0 0,0 0 0 0 0,0 0-7 0 0,2 2 36 0 0,1-1-26 0 0,0 0-1 0 0,1 1 1 0 0,-1-2 0 0 0,0 1 0 0 0,0 0-1 0 0,0-1 1 0 0,1 0 0 0 0,-1 0 0 0 0,0 0 0 0 0,1 0-1 0 0,-1-1 1 0 0,0 0 0 0 0,0 0 0 0 0,0 0-1 0 0,0 0 1 0 0,0-1 0 0 0,0 1 0 0 0,0-1-1 0 0,2-2-9 0 0,2 0-1 0 0,0 0-1 0 0,-1 0 0 0 0,0-1 1 0 0,0-1-1 0 0,0 1 0 0 0,-1-1 1 0 0,0 0-1 0 0,0-1 0 0 0,3-3 2 0 0,-4 2 126 0 0,0 0-1 0 0,0-1 1 0 0,-1 0 0 0 0,0 0-1 0 0,-1 0 1 0 0,0 0-1 0 0,0 0 1 0 0,0-5-126 0 0,2-15 142 0 0,-2 0-1 0 0,0-6-141 0 0,-2 16 171 0 0,0 0 0 0 0,-2 1-1 0 0,-2-17-170 0 0,2 25-220 0 0,-1-1 0 0 0,-1 1-1 0 0,0 1 1 0 0,0-1 0 0 0,0 0-1 0 0,-2 1 1 0 0,-3-8 220 0 0,2 6 281 0 0,-1 0 1 0 0,-1 1 0 0 0,0 0-1 0 0,-1 0-281 0 0,1 3 119 0 0,1 0-11 0 0,7 6-39 0 0,0 3-15 0 0,0 19 57 0 0,0 23-107 0 0,5 40-4 0 0,-4-70-5 0 0,2 0 0 0 0,0 0 0 0 0,0 0 0 0 0,1-1 0 0 0,1 1 1 0 0,0-1-1 0 0,1 0 0 0 0,2 1 5 0 0,5 9 37 0 0,0-1 1 0 0,2-1 0 0 0,0 0-1 0 0,19 18-37 0 0,-33-38 0 0 0,4 4 6 0 0,0 0 1 0 0,0 0-1 0 0,0 0 1 0 0,1-1-1 0 0,-1 0 0 0 0,1 0 1 0 0,0 0-1 0 0,0-1 1 0 0,1 0-1 0 0,2 1-6 0 0,1-1 0 0 0,0 0 0 0 0,1 0 0 0 0,0-2 0 0 0,0 1 0 0 0,-1-1 0 0 0,1-1 0 0 0,0 0 0 0 0,0-1 0 0 0,0 0 0 0 0,-1 0 0 0 0,1-1 0 0 0,-6 1 45 0 0,-1 0-1 0 0,1-1 1 0 0,-1 1-1 0 0,0-1 1 0 0,0 0-1 0 0,1 0 0 0 0,-2-1 1 0 0,1 1-1 0 0,0-1 1 0 0,0 0-1 0 0,-1 0 1 0 0,1 0-1 0 0,-1 0 0 0 0,0-1 1 0 0,0 1-1 0 0,0-1 1 0 0,-1 0-1 0 0,1 0 1 0 0,1-2-45 0 0,-1-1 97 0 0,-1 1 1 0 0,0-1 0 0 0,0 0 0 0 0,0 1-1 0 0,0-1 1 0 0,-1 0 0 0 0,-1 0 0 0 0,1 0-1 0 0,-1 0 1 0 0,0 0 0 0 0,0 0 0 0 0,-2-5-98 0 0,2 9 1 0 0,0 0 1 0 0,0 0-1 0 0,-1 0 1 0 0,1 0-1 0 0,-1 0 0 0 0,0 0 1 0 0,0 0-1 0 0,0 1 1 0 0,0-1-1 0 0,0 0 1 0 0,-1 1-1 0 0,1-1 1 0 0,-1 1-1 0 0,0-1 1 0 0,0 1-1 0 0,0 0 1 0 0,0-1-1 0 0,0 1 0 0 0,0 0 1 0 0,0 1-1 0 0,-3-3-1 0 0,4 4 0 0 0,0 0 0 0 0,0-1 0 0 0,0 1 0 0 0,0 0 0 0 0,0-1 0 0 0,0 1 0 0 0,0 0 0 0 0,-1 0 0 0 0,1 0 0 0 0,0 0 0 0 0,0 0 0 0 0,0 0 0 0 0,0 0 0 0 0,0 1 0 0 0,0-1 0 0 0,0 0 0 0 0,-1 1 0 0 0,1-1 0 0 0,0 0 0 0 0,0 1 0 0 0,0-1 0 0 0,0 1 0 0 0,-21 13 0 0 0,22-13 0 0 0,-7 5-1 0 0,1 1 0 0 0,0 0 0 0 0,0 1 0 0 0,1-1 0 0 0,0 1 0 0 0,0 0 0 0 0,1 0 0 0 0,0 1 0 0 0,0-1-1 0 0,1 1 1 0 0,-1 3 1 0 0,1 1-214 0 0,0 1-1 0 0,0 8 215 0 0,2-20 6 0 0,1 1-1 0 0,0-1 1 0 0,0 1-1 0 0,0 0 1 0 0,0-1-1 0 0,0 1 1 0 0,0-1-1 0 0,1 1 1 0 0,-1-1-1 0 0,1 1 1 0 0,0-1-1 0 0,0 1 1 0 0,-1-1-1 0 0,2 0 1 0 0,-1 1-1 0 0,0-1 1 0 0,0 0-1 0 0,1 0 1 0 0,-1 0-1 0 0,1 0 1 0 0,0 0-1 0 0,0 0 1 0 0,-1 0-1 0 0,1-1 1 0 0,1 1-6 0 0,1 1 9 0 0,0-1 0 0 0,-1 0-1 0 0,1 0 1 0 0,1-1 0 0 0,-1 1 0 0 0,0-1 0 0 0,0 0-1 0 0,0 0 1 0 0,1-1 0 0 0,-1 1 0 0 0,0-1 0 0 0,1 0 0 0 0,-1 0-1 0 0,2 0-8 0 0,44-4-453 0 0,7-3 453 0 0,-35 3-1590 0 0,0-1 0 0 0,5-3 1590 0 0,4-2-6482 0 0</inkml:trace>
  <inkml:trace contextRef="#ctx0" brushRef="#br0" timeOffset="1452.156">2059 145 9672 0 0,'-6'-2'374'0'0,"0"0"0"0"0,-1 1 0 0 0,1 0 0 0 0,0 0 0 0 0,-1 1 0 0 0,1 0 0 0 0,-1 0 0 0 0,1 0 0 0 0,-1 1 0 0 0,1 0 0 0 0,-1 0 0 0 0,1 0 0 0 0,0 1 0 0 0,0 0 0 0 0,0 1 0 0 0,0-1 0 0 0,0 1 0 0 0,-3 2-374 0 0,-3 1 140 0 0,1 0 1 0 0,0 1-1 0 0,0 0 1 0 0,1 1 0 0 0,0 0-1 0 0,-6 6-140 0 0,14-12 25 0 0,0 0-1 0 0,1 1 0 0 0,-1-1 0 0 0,0 0 0 0 0,1 1 1 0 0,-1-1-1 0 0,1 1 0 0 0,0-1 0 0 0,0 1 0 0 0,0-1 1 0 0,0 1-1 0 0,0 0 0 0 0,1 0 0 0 0,-1-1 0 0 0,1 1 0 0 0,0 0 1 0 0,-1 0-1 0 0,1 0 0 0 0,1 0 0 0 0,-1-1 0 0 0,0 1 1 0 0,1 0-1 0 0,-1 0 0 0 0,1 0 0 0 0,0-1 0 0 0,0 1 1 0 0,0 0-1 0 0,0-1 0 0 0,0 1 0 0 0,1-1 0 0 0,-1 0 1 0 0,1 1-1 0 0,0-1 0 0 0,0 0 0 0 0,1 2-24 0 0,10 9-112 0 0,1-1 0 0 0,0-1 0 0 0,2 0 112 0 0,24 22 936 0 0,-31-26-741 0 0,-6-5-172 0 0,0 0 0 0 0,-1 0-1 0 0,1 1 1 0 0,-1-1 0 0 0,1 1 0 0 0,-1-1 0 0 0,0 1-1 0 0,0 0 1 0 0,0 1-23 0 0,2-1-284 0 0,-4-3 279 0 0,0 0 0 0 0,1 0 1 0 0,-1 1-1 0 0,0-1 0 0 0,0 0 0 0 0,1 0 1 0 0,-1 0-1 0 0,0 0 0 0 0,0 0 0 0 0,0 1 1 0 0,1-1-1 0 0,-1 0 0 0 0,0 0 1 0 0,0 1-1 0 0,0-1 0 0 0,0 0 0 0 0,0 0 1 0 0,1 0-1 0 0,-1 1 0 0 0,0-1 0 0 0,0 0 1 0 0,0 1-1 0 0,0-1 0 0 0,0 0 0 0 0,0 0 1 0 0,0 1-1 0 0,0-1 0 0 0,0 0 1 0 0,0 0-1 0 0,0 1 0 0 0,0-1 0 0 0,0 0 1 0 0,0 0-1 0 0,0 1 0 0 0,0-1 0 0 0,0 0 5 0 0,-1 2 31 0 0,0 0 0 0 0,0-1-1 0 0,0 1 1 0 0,0-1 0 0 0,0 1-1 0 0,0-1 1 0 0,-1 0 0 0 0,1 1-1 0 0,0-1 1 0 0,-1 0 0 0 0,1 0-1 0 0,-1 0 1 0 0,1 0 0 0 0,-1 0-1 0 0,0 0 1 0 0,1 0 0 0 0,-3 0-31 0 0,-9 2 202 0 0,-1 0 0 0 0,1-1 0 0 0,-1 0 0 0 0,0-1 0 0 0,0 0 0 0 0,0-2 0 0 0,0 1 1 0 0,1-2-1 0 0,-1 0 0 0 0,0 0 0 0 0,1-2 0 0 0,-12-3-202 0 0,-9-12-869 0 0,32 19-950 0 0,2 0-5047 0 0</inkml:trace>
  <inkml:trace contextRef="#ctx0" brushRef="#br0" timeOffset="326182.645">2179 545 2760 0 0,'8'-2'248'0'0,"-1"0"76"0"0,-1 0 0 0 0,1-1 1 0 0,-1 0-1 0 0,0 0 0 0 0,0-1 0 0 0,4-2-324 0 0,-7 4 172 0 0,-3 2-160 0 0,1-1-1 0 0,-1 1 1 0 0,0 0 0 0 0,0 0-1 0 0,1 0 1 0 0,-1 0 0 0 0,0 0-1 0 0,0 0 1 0 0,0-1 0 0 0,1 1-1 0 0,-1 0 1 0 0,0 0 0 0 0,0 0-1 0 0,0-1 1 0 0,0 1 0 0 0,1 0-1 0 0,-1 0 1 0 0,0-1 0 0 0,0 1-1 0 0,0 0 1 0 0,0 0 0 0 0,0-1-1 0 0,0 1 1 0 0,0 0 0 0 0,0 0-1 0 0,0-1 1 0 0,0 1 0 0 0,0 0-1 0 0,0 0 1 0 0,0-1-1 0 0,0 1 1 0 0,0 0 0 0 0,0 0-1 0 0,0-1 1 0 0,0 1 0 0 0,0 0-1 0 0,0 0 1 0 0,0-1 0 0 0,0 1-1 0 0,0 0 1 0 0,-1 0 0 0 0,1 0-1 0 0,0-1 1 0 0,0 1 0 0 0,0 0-1 0 0,0 0 1 0 0,-1 0 0 0 0,1-1-1 0 0,0 1 1 0 0,0 0 0 0 0,-1 0-12 0 0,2 0 22 0 0,-1 0 0 0 0,0 0 0 0 0,0 0 0 0 0,0 0 0 0 0,0 0 0 0 0,0 0 0 0 0,0 0 0 0 0,0 0 0 0 0,0 0 0 0 0,0 0 0 0 0,0 0 1 0 0,1 0-1 0 0,-1 0 0 0 0,0 0 0 0 0,0 0 0 0 0,0 0 0 0 0,0 0 0 0 0,0 0 0 0 0,0 0 0 0 0,0 0 0 0 0,0-1 0 0 0,0 1 0 0 0,0 0 0 0 0,0 0 1 0 0,0 0-1 0 0,0 0 0 0 0,0 0 0 0 0,1 0 0 0 0,-1 0 0 0 0,0 0 0 0 0,0 0 0 0 0,0 0 0 0 0,0 0 0 0 0,0 0 0 0 0,0 0 0 0 0,0-1 0 0 0,0 1 1 0 0,0 0-1 0 0,0 0 0 0 0,0 0 0 0 0,0 0 0 0 0,0 0 0 0 0,0 0 0 0 0,0 0 0 0 0,0 0 0 0 0,0 0 0 0 0,0 0 0 0 0,0-1 0 0 0,0 1 0 0 0,0 0 1 0 0,0 0-1 0 0,0 0 0 0 0,0 0 0 0 0,-1 0-22 0 0,3 0 241 0 0,-2 0 175 0 0,0 0 80 0 0,0 0 15 0 0,-8 1 497 0 0,-30 15 1657 0 0,36-16-2344 0 0,2 0-154 0 0,0 0-67 0 0,0 0-17 0 0,0 0 11 0 0,0 0 64 0 0,0 0 30 0 0,-1-1-168 0 0,1 1 1 0 0,-1-1 0 0 0,0 0 0 0 0,0 0 0 0 0,0 0 0 0 0,1 0 0 0 0,-1 0-1 0 0,1-1 1 0 0,-1 1 0 0 0,1 0 0 0 0,-1 0-21 0 0,2 0-20 0 0,-1 0 1 0 0,1 0 0 0 0,-1 0-1 0 0,1 0 1 0 0,-1 0-1 0 0,1 0 1 0 0,-1 0-1 0 0,0 0 1 0 0,1 0-1 0 0,-1 0 1 0 0,0 0-1 0 0,0 0 20 0 0,0 0-1 0 0,0 0-1 0 0,1 0 0 0 0,-1-1 1 0 0,0 1-1 0 0,1 0 0 0 0,-1 0 1 0 0,1 0-1 0 0,-1 0 1 0 0,1 0-1 0 0,-1 0 0 0 0,1 0 1 0 0,0 0 1 0 0,1-1 91 0 0,1 0 1 0 0,-1 0-1 0 0,1 1 1 0 0,-1-1-1 0 0,1 1 1 0 0,-1 0-1 0 0,1 0 1 0 0,0 0-1 0 0,0 0 1 0 0,0 0-1 0 0,-1 0 1 0 0,1 1-1 0 0,0 0 1 0 0,0-1-1 0 0,0 1 1 0 0,0 0-1 0 0,0 0 1 0 0,2 1-92 0 0,-1-1 47 0 0,-2 0 99 0 0,-2 0-5 0 0,0 0-12 0 0,0 0-7 0 0,0 0-2 0 0,0 0-32 0 0,0 0-135 0 0,0 0-60 0 0,-4 17 827 0 0,2-15-640 0 0,1 0-1 0 0,-1 0 1 0 0,1 0-1 0 0,-1 0 0 0 0,0 0 1 0 0,0 0-1 0 0,0-1 1 0 0,0 1-1 0 0,0 0 1 0 0,-2 0-80 0 0,4-3 14 0 0,0 0 0 0 0,0-1 0 0 0,0 1 0 0 0,0 0-1 0 0,0 0 1 0 0,1-1 0 0 0,-1 1 0 0 0,0 0 0 0 0,1 0 0 0 0,-1 0 0 0 0,1 0 0 0 0,-1 0-14 0 0,1-2-1 0 0,4-5 1 0 0,6-4 0 0 0,-11 12 0 0 0,0-1 0 0 0,1 1 0 0 0,-1-1 0 0 0,0 1 0 0 0,0 0-1 0 0,0-1 1 0 0,1 1 0 0 0,-1 0 0 0 0,0-1 0 0 0,0 1 0 0 0,1 0-1 0 0,-1 0 1 0 0,0-1 0 0 0,0 1 0 0 0,1 0 0 0 0,-1 0-1 0 0,0-1 1 0 0,1 1 0 0 0,-1 0 0 0 0,0 0 0 0 0,1 0 0 0 0,-1 0-1 0 0,0 0 1 0 0,1-1 0 0 0,-1 1 0 0 0,1 0 0 0 0,-1 0 0 0 0,0 0-1 0 0,1 0 1 0 0,-1 0 0 0 0,1 0 0 0 0,-1 0 0 0 0,0 0-1 0 0,1 0 1 0 0,-1 1 0 0 0,0-1 0 0 0,1 0 0 0 0,0 0-6 0 0,6 1-52 0 0,-7-1 55 0 0,0 0 0 0 0,0 0 0 0 0,0 0 1 0 0,0 0-1 0 0,0 0 0 0 0,1 0 0 0 0,-1 0 0 0 0,0 0 1 0 0,0 0-1 0 0,0 0 0 0 0,0 0 0 0 0,0 0 1 0 0,0 1-1 0 0,1-1 0 0 0,-1 0 0 0 0,0 0 0 0 0,0 0 1 0 0,0 0-1 0 0,0 0 0 0 0,0 0 0 0 0,0 1 0 0 0,0-1 1 0 0,0 0-1 0 0,0 0 0 0 0,0 0 0 0 0,0 0 0 0 0,0 0 1 0 0,0 1-1 0 0,0-1 0 0 0,1 0 0 0 0,-1 0 0 0 0,0 0 1 0 0,-1 0-1 0 0,1 0 0 0 0,0 1 0 0 0,0-1 0 0 0,0 0 1 0 0,0 0-1 0 0,0 0 0 0 0,0 0 0 0 0,0 1 1 0 0,0-1-1 0 0,0 0 0 0 0,0 0 0 0 0,0 0 0 0 0,0 0 3 0 0,-7 7 0 0 0,3-1-1 0 0,3-5 0 0 0,1 1 0 0 0,0-1-1 0 0,0 0 1 0 0,0 0-1 0 0,-1 0 1 0 0,1 0 0 0 0,-1 0-1 0 0,1 0 1 0 0,-1 0-1 0 0,1-1 1 0 0,-1 1 0 0 0,1 0-1 0 0,-1 0 1 0 0,-1 0 1 0 0,2 0-18 0 0,0-1 0 0 0,0 0 1 0 0,-1 1-1 0 0,1-1 0 0 0,0 0 1 0 0,-1 1-1 0 0,1-1 0 0 0,0 1 1 0 0,0-1-1 0 0,0 0 0 0 0,-1 1 0 0 0,1-1 1 0 0,0 1-1 0 0,0-1 0 0 0,0 1 1 0 0,0-1-1 0 0,0 0 0 0 0,0 1 0 0 0,0 0 18 0 0,0 0-407 0 0,-3-1-1024 0 0,-14-2-3982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7T08:46:03.089"/>
    </inkml:context>
    <inkml:brush xml:id="br0">
      <inkml:brushProperty name="width" value="0.05" units="cm"/>
      <inkml:brushProperty name="height" value="0.05" units="cm"/>
      <inkml:brushProperty name="color" value="#0000FF"/>
      <inkml:brushProperty name="ignorePressure" value="1"/>
    </inkml:brush>
  </inkml:definitions>
  <inkml:trace contextRef="#ctx0" brushRef="#br0">0 1,'0'0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7T08:46:11.56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69,'4'-13,"2"-4,-1 1,-1 3,-1 4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41:54.161"/>
    </inkml:context>
    <inkml:brush xml:id="br0">
      <inkml:brushProperty name="width" value="0.05" units="cm"/>
      <inkml:brushProperty name="height" value="0.05" units="cm"/>
      <inkml:brushProperty name="color" value="#0000FF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3203 167 11616 0 0,'0'0'340'0'0,"0"0"-6"0"0,12 5 456 0 0,-2 0 302 0 0,0-1 1 0 0,0-1 0 0 0,7 2-1093 0 0,21 1 1308 0 0,0-2 0 0 0,0-2 0 0 0,0-1 0 0 0,1-2-1308 0 0,4 1 535 0 0,-6-2 298 0 0,21-3-833 0 0,16-2 441 0 0,67-4 236 0 0,-79 5-474 0 0,-2-2-9 0 0,52-15-194 0 0,15-2 78 0 0,-52 11-14 0 0,-46 9-2108 0 0,0 2-3470 0 0,-28 3-1823 0 0</inkml:trace>
  <inkml:trace contextRef="#ctx0" brushRef="#br0" timeOffset="2569.145">4508 582 7168 0 0,'0'0'208'0'0,"0"0"97"0"0,0 0 284 0 0,0 0 126 0 0,0 0 21 0 0,0 0-16 0 0,0 0-93 0 0,0 0-41 0 0,0 0-8 0 0,0 0-34 0 0,0 0-136 0 0,0 0-66 0 0,0 0-12 0 0,0 0-10 0 0,0 0-35 0 0,0 0-18 0 0,0 0-3 0 0,0 0 6 0 0,0 0 29 0 0,0 0 12 0 0,6 0 312 0 0,104-1 1767 0 0,104 2-956 0 0,-67-1-845 0 0,-1 0-127 0 0,-93 0-352 0 0,-33 0-22 0 0,-1 0 0 0 0,0 1 0 0 0,0 1-1 0 0,2 1-87 0 0,56 5 496 0 0,-67-8-421 0 0,-7-1-60 0 0,-1 1 0 0 0,1 0 1 0 0,0-1-1 0 0,-1 1 0 0 0,1 0 0 0 0,-1 1 0 0 0,1-1 1 0 0,-1 0-1 0 0,1 1 0 0 0,0 0-15 0 0,30 4 117 0 0,-24-5-117 0 0,-3 0 0 0 0,0 0 11 0 0,-5 0 21 0 0,6 1-1203 0 0,3 0 186 0 0,1 0-3283 0 0,-2-1-1830 0 0</inkml:trace>
  <inkml:trace contextRef="#ctx0" brushRef="#br0" timeOffset="4141.996">6448 189 7512 0 0,'0'0'166'0'0,"0"0"29"0"0,0 0 13 0 0,-1 0-29 0 0,-4-2-42 0 0,4 2 384 0 0,-10 0 8480 0 0,59 4-7097 0 0,-47-4-1820 0 0,-1 0-16 0 0,16 4 194 0 0,-13-4-292 0 0,-3 0 44 0 0,0 0 0 0 0,0 0 1 0 0,0 0-1 0 0,0 0 0 0 0,0 0 1 0 0,-1 0-1 0 0,1 0 0 0 0,0 0 0 0 0,0 0 1 0 0,0 0-1 0 0,0 1 0 0 0,0-1 1 0 0,0 0-1 0 0,0 0 0 0 0,0 0 1 0 0,0 0-1 0 0,0 0 0 0 0,-1 0 1 0 0,1 0-1 0 0,0 0 0 0 0,0 0 1 0 0,0 0-1 0 0,0 0 0 0 0,0 0 1 0 0,0 0-1 0 0,0 0 0 0 0,0 1 0 0 0,0-1 1 0 0,0 0-1 0 0,0 0 0 0 0,0 0 1 0 0,0 0-1 0 0,0 0 0 0 0,0 0 1 0 0,0 0-1 0 0,0 0 0 0 0,0 1 1 0 0,0-1-1 0 0,0 0 0 0 0,0 0 1 0 0,0 0-1 0 0,0 0 0 0 0,0 0 0 0 0,0 0 1 0 0,0 0-1 0 0,0 0 0 0 0,0 0 1 0 0,0 1-1 0 0,0-1 0 0 0,0 0 1 0 0,0 0-1 0 0,0 0 0 0 0,0 0 1 0 0,0 0-1 0 0,0 0 0 0 0,0 0 1 0 0,0 0-1 0 0,0 0 0 0 0,1 0 0 0 0,-1 0 1 0 0,0 1-1 0 0,0-1 0 0 0,0 0 1 0 0,0 0-1 0 0,0 0 0 0 0,0 0-14 0 0,0 0 1 0 0,0 0 1 0 0,0 0-1 0 0,0 0 0 0 0,0 0 0 0 0,-1 0 0 0 0,1 0 0 0 0,0 0 1 0 0,0 0-1 0 0,0 0 0 0 0,0 1 0 0 0,0-1 0 0 0,0 0 0 0 0,0 0 0 0 0,-1 0 1 0 0,1 0-1 0 0,0 0 0 0 0,0 0 0 0 0,0 0 0 0 0,0 1 0 0 0,0-1 0 0 0,0 0 1 0 0,0 0-1 0 0,0 0 0 0 0,0 0 0 0 0,0 0 0 0 0,0 1 0 0 0,0-1 0 0 0,0 0 1 0 0,0 0-1 0 0,0 0 0 0 0,0 0 0 0 0,0 0 0 0 0,0 1 0 0 0,0-1 0 0 0,0 0 1 0 0,0 0-1 0 0,0 0 0 0 0,0 0 0 0 0,0 0 0 0 0,0 0 0 0 0,0 1 0 0 0,0-1 1 0 0,1 0-1 0 0,-1 0 0 0 0,0 0 0 0 0,0 0 0 0 0,0 0-1 0 0,9 6 38 0 0,9 0 104 0 0,0-3 88 0 0,1 0-1 0 0,0-2 1 0 0,-1 0 0 0 0,1-1 0 0 0,2-1-230 0 0,2 1 206 0 0,0 0 0 0 0,0 1-1 0 0,6 2-205 0 0,115 13 544 0 0,-98-12-419 0 0,14 1 9 0 0,8-2-134 0 0,-58-2 59 0 0,-1 2-35 0 0,23-2-882 0 0,-24-1-928 0 0,-1 0-3205 0 0,-1 0-2067 0 0</inkml:trace>
  <inkml:trace contextRef="#ctx0" brushRef="#br0" timeOffset="4582.872">7633 75 10448 0 0,'0'0'301'0'0,"0"0"4"0"0,0 0-105 0 0,0 0 282 0 0,0 0 146 0 0,9-6 1336 0 0,52 2 2139 0 0,-60 4-4060 0 0,41 0 1573 0 0,0-2 0 0 0,4-2-1616 0 0,38-4 1875 0 0,48 4-1875 0 0,-35 1 994 0 0,5-4-994 0 0,29-2 294 0 0,18-5-156 0 0,-71 14-74 0 0,3 0-64 0 0,-63-2 0 0 0,-1-1 0 0 0,1 0 0 0 0,1-2 0 0 0,-14 4 11 0 0,-5 1 10 0 0,10 0 458 0 0,-5 0-2078 0 0,-3 0-5310 0 0,-2 0-437 0 0</inkml:trace>
  <inkml:trace contextRef="#ctx0" brushRef="#br0" timeOffset="8323.407">5362 3542 5904 0 0,'-13'3'441'0'0,"1"1"-454"0"0,9-3 261 0 0,0 0 0 0 0,0 0 0 0 0,0 0-1 0 0,0 0 1 0 0,0-1 0 0 0,0 1 0 0 0,0-1 0 0 0,0 0 0 0 0,0 0 0 0 0,0 0 0 0 0,-1 0 0 0 0,1-1-1 0 0,0 1 1 0 0,-1-1-248 0 0,-26-2 3772 0 0,29 3-3261 0 0,17 0 3845 0 0,40 5-3734 0 0,-34-5-399 0 0,-19-1-191 0 0,0 1 0 0 0,0 0 0 0 0,0 0 0 0 0,0 0-1 0 0,0 0 1 0 0,0 0 0 0 0,0 1 0 0 0,1 0-32 0 0,1 0 39 0 0,0-1 1 0 0,-1 1-1 0 0,1-1 1 0 0,0 0-1 0 0,1 0-39 0 0,14 0 99 0 0,118 6 375 0 0,33-11 30 0 0,60-1 272 0 0,-121 1-439 0 0,75-4 302 0 0,-20 1 453 0 0,3 7-1092 0 0,-98 2 87 0 0,86 4 36 0 0,241-5 297 0 0,-308 0-326 0 0,-68 0-72 0 0,-1-1 1 0 0,8-1-23 0 0,7-1 122 0 0,-22 2-76 0 0,186-6 109 0 0,-101 2-181 0 0,-95 5-291 0 0,1-1 0 0 0,-1 1 0 0 0,1-1 0 0 0,0 0 0 0 0,-1 0 1 0 0,2 0 316 0 0,-4 0-283 0 0,5 1-7818 0 0</inkml:trace>
  <inkml:trace contextRef="#ctx0" brushRef="#br0" timeOffset="-1882.803">192 572 11792 0 0,'-6'-2'218'0'0,"-1"1"1"0"0,1-1 0 0 0,0 2 0 0 0,-1-1-1 0 0,1 1 1 0 0,-3-1-219 0 0,-16 0 6873 0 0,39 9-6356 0 0,-5-2-356 0 0,6 1 126 0 0,0 0-1 0 0,0-1 1 0 0,1-1-1 0 0,0 0 0 0 0,0-2 1 0 0,13 2-287 0 0,23 2 544 0 0,25-3-544 0 0,-42-2 335 0 0,239 2 750 0 0,-193-4-957 0 0,-56 1-4 0 0,0 0-1 0 0,3 3-123 0 0,10 0 57 0 0,-9-4-4 0 0,-11 2-17 0 0,1 2-8 0 0,18-3-288 0 0,-23-2-32 0 0,-12 1-228 0 0,0 0-1 0 0,0 0 1 0 0,0-1-1 0 0,0 1 1 0 0,0-1-1 0 0,0 0 1 0 0,0 1-1 0 0,1-2 521 0 0,5-1-4865 0 0,-1 1-1753 0 0</inkml:trace>
  <inkml:trace contextRef="#ctx0" brushRef="#br0" timeOffset="-412.562">1699 153 6592 0 0,'0'0'149'0'0,"-12"2"390"0"0,7-1-612 0 0,-36 4 2855 0 0,40-5-2317 0 0,-1 3 2316 0 0,0-1-260 0 0,7 1-2740 0 0,2 1 503 0 0,1-1 1 0 0,0 0-1 0 0,-1-1 0 0 0,1 0 1 0 0,1 0-1 0 0,-1-1 0 0 0,0 1 1 0 0,1-2-285 0 0,22 2 1279 0 0,18-2-1279 0 0,-17-1 391 0 0,68 5 540 0 0,-48 0 117 0 0,29-4-1048 0 0,69-2 808 0 0,-108 2-558 0 0,87 0 310 0 0,-114 0-549 0 0,-14 0 42 0 0,-1 0-22 0 0,8 0-926 0 0,-4 0 605 0 0,8 0-2033 0 0,-5-1-2198 0 0,3-2-2008 0 0</inkml:trace>
  <inkml:trace contextRef="#ctx0" brushRef="#br0" timeOffset="6822.242">127 4085 7856 0 0,'-58'2'806'0'0,"-4"0"4241"0"0,56-3-4144 0 0,11 0 113 0 0,13-1-438 0 0,7 1-66 0 0,1-2 0 0 0,0-1 0 0 0,4-2-512 0 0,3 0 313 0 0,35-7 310 0 0,24-4-86 0 0,70-11 175 0 0,17 8 360 0 0,175 2-1072 0 0,-325 18 12 0 0,83-1 40 0 0,15-5-52 0 0,98-10 256 0 0,-57 8 415 0 0,-135 7-1072 0 0,26 1 401 0 0,-28 1-27 0 0,-1-1 0 0 0,11-2 27 0 0,3 4 264 0 0,60-11 1038 0 0,62 5-1302 0 0,-136 1 22 0 0,-24 2 39 0 0,9 5-8 0 0,-7-2-32 0 0,-6-2 36 0 0,6 0 43 0 0,-5 0-107 0 0,0 0-1 0 0,0-1 1 0 0,0 1 0 0 0,0-1-1 0 0,0 0 1 0 0,-1 0 0 0 0,1 0-1 0 0,0 0 1 0 0,-1 0-1 0 0,1 0 1 0 0,2-2 7 0 0,-7-4-199 0 0,2 6 123 0 0,0 1 1 0 0,-1-1-1 0 0,1 1 1 0 0,0-1 0 0 0,0 1-1 0 0,0-1 1 0 0,0 0-1 0 0,0 1 1 0 0,0-1 0 0 0,0 1-1 0 0,0-1 1 0 0,0 0 0 0 0,0 1-1 0 0,0-1 1 0 0,0 1-1 0 0,0-1 1 0 0,0 0 0 0 0,1 1-1 0 0,-1-1 1 0 0,0 1 0 0 0,0-1-1 0 0,1 1 1 0 0,-1-1-1 0 0,0 1 1 0 0,1-1 75 0 0,3-5-2227 0 0,-3 1-4772 0 0</inkml:trace>
  <inkml:trace contextRef="#ctx0" brushRef="#br0" timeOffset="12837.791">426 863 8264 0 0,'0'0'182'0'0,"0"-6"254"0"0,0 0-289 0 0,0 0 0 0 0,-1 1 0 0 0,1-1 0 0 0,-1 0 0 0 0,0 0 0 0 0,-1-1-147 0 0,-4-11 4400 0 0,7 16-1404 0 0,3 12-2538 0 0,-1-3-258 0 0,-1 0 0 0 0,-1 1-1 0 0,1-1 1 0 0,0 8-200 0 0,1 5 214 0 0,5 20 113 0 0,8 57 178 0 0,-10-64-394 0 0,1-1-1 0 0,2 4-110 0 0,4 14 86 0 0,65 295 309 0 0,-63-257 67 0 0,3 70-462 0 0,-11-83 172 0 0,15 166 330 0 0,-19-219-469 0 0,5 44 100 0 0,2 0 0 0 0,4-1 0 0 0,4 9-133 0 0,-7-39 50 0 0,25 74 49 0 0,-19-56 17 0 0,-2 0 1 0 0,-1 12-117 0 0,-13-61 4 0 0,6 33 82 0 0,-2 0-1 0 0,1 37-85 0 0,-5 76 32 0 0,-2-82-27 0 0,1-38 38 0 0,-2 91 170 0 0,3-46-62 0 0,0-26-83 0 0,0-28-26 0 0,0-13-21 0 0,-1 0 1 0 0,0 0 0 0 0,-2 6-22 0 0,1 1 54 0 0,0 0 0 0 0,1 0 0 0 0,1 7-54 0 0,0 10 128 0 0,1-11-121 0 0,0 1-1 0 0,1-1 1 0 0,2 1-1 0 0,3 10-6 0 0,7 35 101 0 0,3 20-17 0 0,-15-75-66 0 0,-1 0 0 0 0,2 0 0 0 0,0 2-18 0 0,6 19-1 0 0,-4-8-47 0 0,2 0 0 0 0,0-1 0 0 0,2 0 0 0 0,0 0 0 0 0,6 6 48 0 0,-14-27 318 0 0,-2-2-742 0 0,0 0 0 0 0,1-1-1 0 0,-1 1 1 0 0,0-1 0 0 0,1 1 0 0 0,-1-1-1 0 0,1 1 1 0 0,-1-1 0 0 0,0 1 0 0 0,1-1-1 0 0,-1 1 1 0 0,1-1 0 0 0,0 0 0 0 0,-1 1-1 0 0,1-1 1 0 0,-1 0 0 0 0,1 1 424 0 0,5 1-7025 0 0</inkml:trace>
  <inkml:trace contextRef="#ctx0" brushRef="#br0" timeOffset="20247.492">913 2311 9184 0 0,'0'0'208'0'0,"0"0"33"0"0,1-2 14 0 0,1 0-227 0 0,0 0 0 0 0,0 0 0 0 0,-1 0 0 0 0,1 0 0 0 0,0 0 0 0 0,-1-1 0 0 0,0 1 0 0 0,1-2-28 0 0,-1 2 79 0 0,0-1 0 0 0,1 0 0 0 0,0 1-1 0 0,-1-1 1 0 0,1 1 0 0 0,0 0 0 0 0,2-2-79 0 0,-3 3 554 0 0,-1-10 621 0 0,5-3-44 0 0,-1-2 1225 0 0,-4 15-1903 0 0,-3 19 1445 0 0,-3 7-1132 0 0,0 1 0 0 0,-2-1 0 0 0,-9 19-766 0 0,-38 71 833 0 0,32-70 84 0 0,-25 37-917 0 0,45-78 60 0 0,0 1 0 0 0,0-1 0 0 0,0-1 0 0 0,0 1 0 0 0,-1 0 0 0 0,1-1 0 0 0,-1 1 0 0 0,-4 1-60 0 0,7-3 59 0 0,-1-1 0 0 0,1 0 0 0 0,0 0 0 0 0,-1 0 0 0 0,0 0 0 0 0,1 0 0 0 0,-1 0 0 0 0,0-1 0 0 0,1 1 0 0 0,-1 0 0 0 0,0-1 0 0 0,0 1 0 0 0,1-1 0 0 0,-1 0 0 0 0,0 0 0 0 0,0 1 0 0 0,0-1 0 0 0,0 0 0 0 0,1-1 0 0 0,-1 1 0 0 0,0 0 0 0 0,0 0 0 0 0,0-1 0 0 0,1 1 0 0 0,-1-1 0 0 0,0 0 0 0 0,0 1 0 0 0,1-1 0 0 0,-1 0 0 0 0,1 0 0 0 0,-1 0 0 0 0,0 0-59 0 0,-10-9 196 0 0,-1 0 0 0 0,2-1-1 0 0,-1-1 1 0 0,1 0-1 0 0,-8-12-195 0 0,1 3 58 0 0,11 11-37 0 0,0-1-1 0 0,0 1 0 0 0,1-1 1 0 0,-1-3-21 0 0,-13-22 2 0 0,20 36-86 0 0,-1-1 0 0 0,1 1-1 0 0,0-1 1 0 0,-1 1 0 0 0,1-1 0 0 0,0 1-1 0 0,0-1 1 0 0,-1 1 0 0 0,1-1 0 0 0,0 1-1 0 0,0-1 1 0 0,0 0 0 0 0,0 1 0 0 0,0-1-1 0 0,-1 1 1 0 0,1-1 0 0 0,0 0-1 0 0,1 1 1 0 0,-1-1 0 0 0,0 1 0 0 0,0-1-1 0 0,0 0 1 0 0,0 1 0 0 0,0-1 0 0 0,0 1-1 0 0,1-1 1 0 0,-1 1 0 0 0,0-1 0 0 0,1 1-1 0 0,-1-1 1 0 0,0 1 0 0 0,1-1-1 0 0,-1 1 1 0 0,0-1 0 0 0,1 1 0 0 0,-1-1-1 0 0,1 1 1 0 0,-1 0 0 0 0,1-1 0 0 0,-1 1-1 0 0,1 0 1 0 0,-1-1 0 0 0,1 1 0 0 0,-1 0-1 0 0,2 0 85 0 0,6-3-1656 0 0</inkml:trace>
  <inkml:trace contextRef="#ctx0" brushRef="#br0" timeOffset="22918.611">3537 289 7456 0 0,'0'0'166'0'0,"9"0"236"0"0,-3-4 43 0 0,0 1 0 0 0,-1 0 1 0 0,1-1-1 0 0,-1 0 0 0 0,1-1 1 0 0,-1 1-1 0 0,0-1 0 0 0,-1 0 1 0 0,4-5-446 0 0,5-1 2590 0 0,-10 11-433 0 0,-6 8-1650 0 0,-29 50 246 0 0,-11 31-209 0 0,27-52-303 0 0,-9 11-241 0 0,-9 22 103 0 0,-36 70 39 0 0,40-80-131 0 0,-13 29 4 0 0,16-33 98 0 0,16-34-39 0 0,0 1 1 0 0,-5 19-75 0 0,6-15-28 0 0,0-1 0 0 0,-8 11 28 0 0,-11 28-8 0 0,20-44 126 0 0,-1-1 0 0 0,-1 0 0 0 0,-4 5-118 0 0,-21 38 280 0 0,16-24 127 0 0,-12 15-407 0 0,22-36 131 0 0,1 0 0 0 0,-5 15-131 0 0,-10 17 154 0 0,-1 2 145 0 0,-4 17-299 0 0,6-15 110 0 0,2-3-38 0 0,9-20 14 0 0,-8 14-86 0 0,-3 1 58 0 0,12-21-28 0 0,-2-1 1 0 0,-1 0-1 0 0,-4 5-30 0 0,5-11 40 0 0,2 0 0 0 0,0 1 0 0 0,-2 7-40 0 0,-13 17 90 0 0,20-35-41 0 0,1 0-1 0 0,-1 1 1 0 0,2 0-1 0 0,-1 0 1 0 0,1 1-1 0 0,-1 4-48 0 0,0 1 40 0 0,-1-1 0 0 0,0 0 0 0 0,-7 10-40 0 0,6-11-2 0 0,1 0-1 0 0,0 1 0 0 0,-4 12 3 0 0,6-14 0 0 0,0-1 0 0 0,0 1 0 0 0,-1-1 0 0 0,-1 0 0 0 0,-4 7 0 0 0,4-7 0 0 0,1 0 0 0 0,0 1 0 0 0,-1 4 0 0 0,2-5 0 0 0,-1 1 0 0 0,0-2 0 0 0,-4 7 0 0 0,-15 26 54 0 0,2 0-1 0 0,2 2 0 0 0,-8 26-53 0 0,23-60 25 0 0,0-1-1 0 0,0 1 1 0 0,-7 7-25 0 0,5-8-1 0 0,1 0 1 0 0,1 0 0 0 0,0 0-1 0 0,-1 3 1 0 0,-2 6-43 0 0,-1 0 1 0 0,-1 1 42 0 0,-5 11-56 0 0,6-6 44 0 0,8-20 13 0 0,0-1-1 0 0,0 0 0 0 0,0 0 0 0 0,-1 0 0 0 0,0 0 0 0 0,0 0 0 0 0,0 0 0 0 0,-4 5 0 0 0,0 0 0 0 0,1 1 0 0 0,0-1 0 0 0,-3 9 0 0 0,5-11 11 0 0,0-1-1 0 0,0 0 0 0 0,-1-1 0 0 0,1 1 1 0 0,-1-1-1 0 0,-1 2-10 0 0,-11 15 2 0 0,13-18-7 0 0,-2 5 17 0 0,0 0-1 0 0,-1-1 1 0 0,0 0-1 0 0,0 0 1 0 0,-1-1-1 0 0,-1 2-11 0 0,5-7 1 0 0,1 0 0 0 0,0 1 0 0 0,-1-1 0 0 0,1 1 0 0 0,1-1 0 0 0,-1 1 0 0 0,0 0 0 0 0,1 0 0 0 0,-1-1 0 0 0,1 1 0 0 0,-1 1-1 0 0,1-1 6 0 0,0 0 0 0 0,0-1 0 0 0,-1 1 0 0 0,1-1 0 0 0,-1 0 0 0 0,0 1 0 0 0,0-1 0 0 0,0 0 1 0 0,-1 1-7 0 0,1-1-1 0 0,0 0 1 0 0,0 0 0 0 0,0 1 0 0 0,0-1 0 0 0,1 1 0 0 0,-1-1 0 0 0,1 1-1 0 0,-1-1 1 0 0,0 3 0 0 0,-12 24 0 0 0,10-23 0 0 0,1 0 0 0 0,0-1 0 0 0,0 1 0 0 0,1 0 0 0 0,-2 5 0 0 0,1-1 0 0 0,0-1 0 0 0,-1 0 0 0 0,0 1 0 0 0,-1-2 0 0 0,0 1 0 0 0,-5 7 0 0 0,-16 29 0 0 0,-2 2 0 0 0,6-5 64 0 0,-43 95 0 0 0,22-44 0 0 0,29-51-39 0 0,11-31-15 0 0,0-1 0 0 0,-1 0-1 0 0,0 0 1 0 0,-3 4-10 0 0,4-8 16 0 0,1 1 0 0 0,-1-1 0 0 0,1 1-1 0 0,-2 6-15 0 0,3-10 1 0 0,1 2-30 0 0,0-4-120 0 0,0-1-42 0 0,1-1-138 0 0,0 1 1 0 0,0 0-1 0 0,-1-1 1 0 0,1 1-1 0 0,0-1 1 0 0,0 1-1 0 0,0-1 1 0 0,0 1-1 0 0,-1-1 1 0 0,1 0-1 0 0,0 1 1 0 0,0-1-1 0 0,-1 0 1 0 0,1 0-1 0 0,0 0 329 0 0,1-1-2786 0 0,7-6-3506 0 0</inkml:trace>
  <inkml:trace contextRef="#ctx0" brushRef="#br0" timeOffset="24551.61">3191 1795 10680 0 0,'0'0'241'0'0,"0"0"38"0"0,0-6 273 0 0,10-14-52 0 0,-3 10 1981 0 0,-7 17 1146 0 0,-11 19-1620 0 0,-45 71-839 0 0,35-68-819 0 0,-1 0-1 0 0,-1-2 1 0 0,-14 12-349 0 0,34-35 79 0 0,-1 0 1 0 0,0-1 0 0 0,0 0-1 0 0,0 1 1 0 0,0-2 0 0 0,0 1-1 0 0,0 0 1 0 0,-1-1 0 0 0,0 0-1 0 0,1 0 1 0 0,-1 0 0 0 0,0-1-1 0 0,0 1 1 0 0,0-1 0 0 0,0 0-1 0 0,0-1-79 0 0,3 0 73 0 0,1 0 0 0 0,0 0 0 0 0,0-1 0 0 0,-1 1 0 0 0,1-1 0 0 0,0 1 0 0 0,0-1 0 0 0,0 1 0 0 0,0-1 0 0 0,-1 0 0 0 0,1 1 0 0 0,0-1 0 0 0,0 0 0 0 0,0 0 0 0 0,1 0 0 0 0,-1 0 0 0 0,0 0 0 0 0,0 0-73 0 0,-13-20 566 0 0,-10-34-36 0 0,13 32-486 0 0,9 17-27 0 0,-2-1-1 0 0,1 0 0 0 0,-1 1 1 0 0,1 0-1 0 0,-2 0 0 0 0,-1-2-16 0 0,-20-28 0 0 0,22 27 0 0 0,-2 1 0 0 0,1 1 0 0 0,-1-1 0 0 0,-3-2 0 0 0,-6-4-605 0 0,-1 1 0 0 0,0 0-1 0 0,-5-1 606 0 0,20 13-542 0 0,1 1-802 0 0,0 0-352 0 0,0 0-66 0 0</inkml:trace>
  <inkml:trace contextRef="#ctx0" brushRef="#br0" timeOffset="25745.854">4978 641 9416 0 0,'0'0'208'0'0,"0"0"33"0"0,0 0 16 0 0,-3 3 13 0 0,-12 11 1500 0 0,1 1 0 0 0,-1 3-1770 0 0,12-15 84 0 0,-90 94 1908 0 0,-22 34-1234 0 0,53-56-642 0 0,-107 126 95 0 0,-43 21 909 0 0,177-186-858 0 0,-21 21 179 0 0,-28 27 697 0 0,-14 26-1138 0 0,25-30 345 0 0,0-1-81 0 0,-30 35 21 0 0,57-66 93 0 0,2 2-1 0 0,-1 5-377 0 0,28-32 138 0 0,-18 26-4 0 0,14-13-100 0 0,-2-1-1 0 0,-2-1 0 0 0,0-1 1 0 0,-20 17-34 0 0,-41 45 298 0 0,30-35 86 0 0,-16 24-384 0 0,35-39 130 0 0,17-22-89 0 0,1 1 0 0 0,1 1-1 0 0,0 2-40 0 0,-50 76 66 0 0,60-91-41 0 0,-1 0-1 0 0,-10 10-24 0 0,-8 12 37 0 0,21-27-21 0 0,0 0 0 0 0,0-1-1 0 0,0 1 1 0 0,-3 1-16 0 0,-14 13 71 0 0,2 1 59 0 0,-12 7-130 0 0,-10 11 111 0 0,-1 2-97 0 0,-21 23-4 0 0,34-29 41 0 0,2 1-1 0 0,1 2 1 0 0,-18 36-51 0 0,39-65 12 0 0,-1 0 1 0 0,0 0 0 0 0,0-1-1 0 0,-6 5-12 0 0,-12 14 57 0 0,11-12-22 0 0,10-11-5 0 0,1 0-1 0 0,-1 0 0 0 0,1 1 1 0 0,0-1-1 0 0,0 1 1 0 0,1 0-1 0 0,0 0 0 0 0,-1 3-29 0 0,3-7-8 0 0,0 0 1 0 0,0 0-1 0 0,0 0 0 0 0,0-1 0 0 0,-1 1 1 0 0,1 0-1 0 0,-1-1 0 0 0,0 2 8 0 0,-10 14-84 0 0,11-14 82 0 0,-1 1 0 0 0,0-1 0 0 0,1 1 1 0 0,-1-1-1 0 0,-1 0 0 0 0,1 0 0 0 0,0 1 1 0 0,-1-2-1 0 0,0 1 0 0 0,-1 1 2 0 0,-7 14 0 0 0,10-16 0 0 0,0 0 0 0 0,0 0 0 0 0,0 0 0 0 0,0 0 0 0 0,0 0 0 0 0,-1 0 0 0 0,1 0 0 0 0,-1 0 0 0 0,1-1 0 0 0,-1 1 0 0 0,0-1 0 0 0,-7 6 0 0 0,6-5 0 0 0,-1 0 0 0 0,1 0 0 0 0,0 1 0 0 0,0-1 0 0 0,0 1 0 0 0,1 0 0 0 0,-2 1 0 0 0,3-3 5 0 0,-1 1-1 0 0,1-1 0 0 0,-1 0 0 0 0,1 0 1 0 0,-1 1-1 0 0,1-1 0 0 0,-1 0 1 0 0,0-1-1 0 0,1 1 0 0 0,-2 0-4 0 0,2 0 5 0 0,-1-1 0 0 0,1 1 0 0 0,0-1 0 0 0,-1 1 0 0 0,1 0 0 0 0,0 0 0 0 0,-1 0 0 0 0,1 0 0 0 0,0 0 0 0 0,0 0 0 0 0,0 0 0 0 0,0 0 0 0 0,0 0 0 0 0,0 1 1 0 0,0-1-1 0 0,0 0 0 0 0,0 1 0 0 0,0 0-5 0 0,-2 5 21 0 0,0-1 1 0 0,-1 1 0 0 0,0 0 0 0 0,0-1 0 0 0,-1 0 0 0 0,0 0 0 0 0,0 0 0 0 0,0-1-1 0 0,-1 0 1 0 0,-2 3-22 0 0,6-7-8 0 0,1 0 0 0 0,0 0 0 0 0,0 1 0 0 0,0-1 0 0 0,0 0 0 0 0,0 1 0 0 0,0-1 0 0 0,0 1 0 0 0,0 0 0 0 0,1-1 0 0 0,-1 1 8 0 0,0 0-7 0 0,0 0-1 0 0,1-1 0 0 0,-1 1 0 0 0,0-1 1 0 0,0 1-1 0 0,0-1 0 0 0,0 1 1 0 0,0-1-1 0 0,-1 1 8 0 0,-7 8-182 0 0,8-9 125 0 0,1-1 1 0 0,-1 1-1 0 0,0 0 0 0 0,1 0 0 0 0,-1 0 0 0 0,0-1 1 0 0,1 1-1 0 0,-1 0 0 0 0,0-1 0 0 0,0 1 0 0 0,0-1 1 0 0,1 1-1 0 0,-1-1 0 0 0,0 1 0 0 0,0-1 0 0 0,0 0 0 0 0,0 1 1 0 0,0-1-1 0 0,0 0 0 0 0,0 0 0 0 0,0 0 57 0 0,0 0-73 0 0,1-1 0 0 0,0 0 0 0 0,0 1 0 0 0,0-1 0 0 0,0 1 0 0 0,0-1 0 0 0,1 0 0 0 0,-1 1 0 0 0,0-1 0 0 0,0 1 0 0 0,0-1 0 0 0,0 0 0 0 0,1 1 0 0 0,-1-1 0 0 0,0 1 0 0 0,1-1 0 0 0,-1 1 0 0 0,0-1 0 0 0,1 1 0 0 0,-1-1 0 0 0,1 1 73 0 0,10-18-1225 0 0,21-21-4975 0 0,-11 15 235 0 0</inkml:trace>
  <inkml:trace contextRef="#ctx0" brushRef="#br0" timeOffset="26195.89">3621 2382 12320 0 0,'0'0'281'0'0,"3"-5"779"0"0,-3 1-1004 0 0,0 3 177 0 0,0 1 74 0 0,0 0 12 0 0,0 0 15 0 0,0 0 62 0 0,0 0 27 0 0,0 0 8 0 0,0 0 3 0 0,0 0 13 0 0,0 0 7 0 0,0 0 2 0 0,-4 3 480 0 0,-10 10-31 0 0,0 0 1 0 0,2 1-1 0 0,-4 5-905 0 0,1 0 350 0 0,-1-2 0 0 0,-5 4-350 0 0,-10 5 501 0 0,-1-2 0 0 0,-17 9-501 0 0,5 1 595 0 0,30-22-501 0 0,0-1-1 0 0,-4 2-93 0 0,9-8 3 0 0,-36 22 203 0 0,40-25-89 0 0,0 0 1 0 0,0-1-1 0 0,0 1 1 0 0,0-1 0 0 0,0 0-1 0 0,0 0 1 0 0,0 0 0 0 0,-6 0-118 0 0,10-1 41 0 0,-1-1 0 0 0,0 1 0 0 0,0 0 0 0 0,0-1 0 0 0,1 0 1 0 0,-1 1-1 0 0,0-1 0 0 0,1 0 0 0 0,-1 0 0 0 0,0 1 1 0 0,1-1-1 0 0,-1-1 0 0 0,1 1 0 0 0,-1 0 0 0 0,1 0 1 0 0,0 0-1 0 0,0-1 0 0 0,-1 1 0 0 0,1-1 0 0 0,0 1 0 0 0,0-1 1 0 0,0 1-1 0 0,1-1 0 0 0,-1 0 0 0 0,0 1 0 0 0,0-1-41 0 0,-2-8 73 0 0,-1 0-1 0 0,1 0 0 0 0,1 0 1 0 0,-1-3-73 0 0,0 1 117 0 0,-1-9-98 0 0,1 0 1 0 0,0 0-1 0 0,1 0 0 0 0,2-7-19 0 0,0 27-51 0 0,0-1 0 0 0,0 0 0 0 0,1 0 0 0 0,-1 0 0 0 0,1 0 1 0 0,-1 1-1 0 0,1-1 0 0 0,0 0 0 0 0,-1 0 0 0 0,1 1 0 0 0,1-1 51 0 0,4-7-2693 0 0,-1 4 1258 0 0</inkml:trace>
  <inkml:trace contextRef="#ctx0" brushRef="#br0" timeOffset="31270.78">6907 397 4776 0 0,'0'0'135'0'0,"5"-11"5392"0"0,-5 10-5378 0 0,-1 1-1 0 0,1 0 0 0 0,-1 0 0 0 0,1 0 1 0 0,-1-1-1 0 0,1 1 0 0 0,-1 0 1 0 0,1 0-1 0 0,-1 0 0 0 0,1 0 0 0 0,-1 0 1 0 0,1 0-1 0 0,-1 0 0 0 0,1 0 1 0 0,-1 0-1 0 0,1 0 0 0 0,-1 0 0 0 0,1 0 1 0 0,-1 0-1 0 0,1 1 0 0 0,-1-1 1 0 0,1 0-1 0 0,-1 0 0 0 0,1 1 0 0 0,-1-1 1 0 0,1 0-1 0 0,0 0 0 0 0,-1 1 1 0 0,1-1-1 0 0,0 0 0 0 0,-1 1 0 0 0,1-1 1 0 0,-1 1-149 0 0,-16 16-274 0 0,10-9 640 0 0,3-4-292 0 0,0 1 1 0 0,0 0-1 0 0,0 0 1 0 0,-3 5-75 0 0,-14 17 215 0 0,-45 38 881 0 0,-71 52-1096 0 0,86-82 192 0 0,-7 5-52 0 0,0 8 118 0 0,-9 12-258 0 0,11-6 355 0 0,-2-3 0 0 0,-3-2-1 0 0,-11 3-354 0 0,-72 51 373 0 0,121-85-302 0 0,-99 75 88 0 0,-17 18-56 0 0,4-4 117 0 0,62-49-77 0 0,47-36-103 0 0,-1-1 0 0 0,-1-1 1 0 0,-28 14-41 0 0,-7-2 80 0 0,2 2 1 0 0,1 4 0 0 0,2 1-1 0 0,-33 32-80 0 0,40-27 0 0 0,-3-2 0 0 0,-4 0 0 0 0,-7 0 96 0 0,-29 12-96 0 0,60-37 0 0 0,2 2 0 0 0,0 0 0 0 0,1 2 0 0 0,-14 14 0 0 0,-79 66 115 0 0,-84 51-115 0 0,144-108 88 0 0,-171 131 112 0 0,119-89 187 0 0,-51 52-387 0 0,142-118 70 0 0,-19 12-70 0 0,0 0 15 0 0,-13 11 102 0 0,-10 2-117 0 0,38-26 34 0 0,-30 17-12 0 0,-26 15-67 0 0,50-29 468 0 0,11-6-308 0 0,0 1 1 0 0,-3 5-116 0 0,4-3-395 0 0,-20 12 395 0 0,-29 17-22 0 0,56-39 22 0 0,0 1 0 0 0,1 0 0 0 0,0 2 0 0 0,-2 2 0 0 0,12-9 0 0 0,-1 1 0 0 0,-1 0 0 0 0,1-1 0 0 0,-1 0 0 0 0,-2 1 0 0 0,3-2 0 0 0,-6 2 0 0 0,1 1 0 0 0,1 0 0 0 0,-1 0 0 0 0,0 3 0 0 0,-3 3 7 0 0,0-1-1 0 0,-2 0 0 0 0,1-1 1 0 0,-12 6-7 0 0,24-15 15 0 0,0 0 37 0 0,-1 0 1 0 0,1 1-1 0 0,0-1 1 0 0,0 1-1 0 0,0-1 1 0 0,0 1-1 0 0,-2 2-52 0 0,4-3 14 0 0,-1 0-1 0 0,0 0 1 0 0,0 0 0 0 0,0 0-1 0 0,-1-1 1 0 0,1 1-1 0 0,0-1 1 0 0,-2 1-14 0 0,1 0-42 0 0,0-1 0 0 0,1 1 0 0 0,-1-1 0 0 0,1 1 0 0 0,0 0 0 0 0,0 0 1 0 0,-1 0-1 0 0,0 2 42 0 0,-11 10 250 0 0,14-14-248 0 0,-1 1-1 0 0,1-1 0 0 0,-1 0 0 0 0,1 0 1 0 0,0 1-1 0 0,-1-1 0 0 0,1 0 1 0 0,0 1-1 0 0,-1-1 0 0 0,1 0 0 0 0,0 1 1 0 0,-1-1-1 0 0,1 1 0 0 0,0-1 0 0 0,0 0 1 0 0,-1 1-1 0 0,1-1 0 0 0,0 1 0 0 0,0-1 1 0 0,0 1-1 0 0,0-1 0 0 0,0 1 1 0 0,0-1-1 0 0,0 1-1 0 0,-1 2-43 0 0,-30 23 67 0 0,19-17-9 0 0,7-5-28 0 0,1-1 0 0 0,-1 1 0 0 0,0-1 0 0 0,0-1 0 0 0,0 1 0 0 0,0-1 0 0 0,-1 1 13 0 0,5-3-5 0 0,1 1-1 0 0,-1-1 1 0 0,0 1 0 0 0,1-1-1 0 0,-1 1 1 0 0,0 0-1 0 0,1-1 1 0 0,-1 1-1 0 0,1 0 1 0 0,-1 0 0 0 0,1-1-1 0 0,-1 1 1 0 0,1 0-1 0 0,-1 1 6 0 0,0 0-4 0 0,-10 10 88 0 0,5-5-88 0 0,0 0 0 0 0,-1-1 0 0 0,-4 4 4 0 0,-14 13 0 0 0,-11-4-60 0 0,37-21 35 0 0,0 1 1 0 0,1 0-1 0 0,-1 0 0 0 0,0-1 0 0 0,0 1 0 0 0,0-1 0 0 0,0 1 0 0 0,0-1 1 0 0,0 1-1 0 0,0-1 0 0 0,-1 0 0 0 0,1 1 0 0 0,0-1 25 0 0,8-16-153 0 0,0 7 96 0 0,0 0 0 0 0,-1-1 0 0 0,-1 0 0 0 0,0 0 0 0 0,0-2 57 0 0,0 0-49 0 0,-2 1 40 0 0,2 1 0 0 0,5-9 9 0 0,-2 1 0 0 0,-9 17 0 0 0,1 0 0 0 0,-1 0 0 0 0,1 1 0 0 0,-1-1 0 0 0,1 0 0 0 0,0 1 0 0 0,0-1 0 0 0,1-1 0 0 0,31-27-58 0 0,2 1-1 0 0,2 1 59 0 0,-25 17-40 0 0,-11 9 37 0 0,0 1-1 0 0,1 0 1 0 0,-1 0-1 0 0,1 0 1 0 0,-1 1-1 0 0,1-1 1 0 0,-1 0-1 0 0,1 1 1 0 0,0 0-1 0 0,0-1 4 0 0,3-1 2 0 0,-9 3-7 0 0,-14 3-66 0 0,12 11-327 0 0,3-11 168 0 0,-1 1-1 0 0,1-1 0 0 0,-1 0 1 0 0,0 0-1 0 0,-1 0 0 0 0,-2 2 231 0 0,5-4-400 0 0,-3 5-889 0 0,2 0 586 0 0</inkml:trace>
  <inkml:trace contextRef="#ctx0" brushRef="#br0" timeOffset="31719.517">4145 2399 15032 0 0,'0'0'340'0'0,"1"0"-294"0"0,-1 0 0 0 0,0 0 0 0 0,0 0 0 0 0,0-1 0 0 0,0 1 1 0 0,0 0-1 0 0,0 0 0 0 0,0 0 0 0 0,0-1 0 0 0,0 1 1 0 0,0 0-1 0 0,0 0 0 0 0,0 0 0 0 0,0-1 0 0 0,0 1 1 0 0,0 0-1 0 0,0 0 0 0 0,0 0 0 0 0,-1 0 0 0 0,1-1 1 0 0,0 1-1 0 0,0 0 0 0 0,0 0 0 0 0,0 0 0 0 0,0 0 0 0 0,0-1 1 0 0,0 1-1 0 0,-1 0-46 0 0,-1 1-4 0 0,0 0 1 0 0,0 1 0 0 0,0-1-1 0 0,0 1 1 0 0,0-1-1 0 0,0 1 1 0 0,1 0 0 0 0,-1-1-1 0 0,0 1 1 0 0,1 0-1 0 0,-1 0 1 0 0,1 0 0 0 0,0 0-1 0 0,0 1 4 0 0,-13 15 70 0 0,-5 3 574 0 0,1 1-1 0 0,-15 23-643 0 0,14-18 1265 0 0,-19 21-1265 0 0,24-32 341 0 0,2 1 0 0 0,-9 14-341 0 0,-5 8-94 0 0,9-17 42 0 0,11-15 88 0 0,1 0 0 0 0,-1 0 0 0 0,1 1 0 0 0,0-1 0 0 0,1 1 0 0 0,0 0 0 0 0,0 1 0 0 0,0 0-36 0 0,4-8 17 0 0,0 0-1 0 0,-1 0 0 0 0,1 0 0 0 0,0-1 1 0 0,0 1-1 0 0,0 0 0 0 0,0 0 0 0 0,0 0 1 0 0,0 0-1 0 0,1 0 0 0 0,-1 0 0 0 0,0 0 1 0 0,0 0-1 0 0,1 0 0 0 0,-1 0 0 0 0,0 0 1 0 0,1 0-1 0 0,-1 0 0 0 0,1-1 0 0 0,-1 1 1 0 0,1 0-1 0 0,0 0 0 0 0,-1 0-16 0 0,2 0 31 0 0,0 0 0 0 0,-1 1 0 0 0,1-1 0 0 0,0 0-1 0 0,0 0 1 0 0,0 0 0 0 0,0 0 0 0 0,0 0 0 0 0,0 0 0 0 0,1 0-31 0 0,3 1 91 0 0,0-1 0 0 0,0 0 0 0 0,0 0 0 0 0,0-1 0 0 0,-1 0 0 0 0,1 0 0 0 0,5 0-91 0 0,76-8 1095 0 0,-51 4-661 0 0,0 1 0 0 0,30 3-434 0 0,-37 0 131 0 0,-27 0-221 0 0,-2 0 0 0 0,7 4-2849 0 0,1-4 1348 0 0</inkml:trace>
  <inkml:trace contextRef="#ctx0" brushRef="#br0" timeOffset="33980.837">8158 61 7424 0 0,'0'0'166'0'0,"-6"-8"308"0"0,5 7 3476 0 0,-7 11-2932 0 0,7-8-912 0 0,-1 0-1 0 0,1 0 1 0 0,0-1-1 0 0,0 1 0 0 0,0 0 1 0 0,0 0-1 0 0,0 0 1 0 0,-1 2-106 0 0,-11 29 846 0 0,10-26-678 0 0,0 0-1 0 0,0 1 0 0 0,0-1 1 0 0,0 4-168 0 0,-6 31 389 0 0,-1-1 414 0 0,1 15-803 0 0,-19 100 879 0 0,7-48-358 0 0,10-54-322 0 0,-64 242 1030 0 0,58-235-906 0 0,-14 44 247 0 0,5-18 244 0 0,-5 38-814 0 0,-31 143 507 0 0,31-116-268 0 0,-7-1-1 0 0,-21 43-238 0 0,35-121 117 0 0,2-7 104 0 0,-7 11-221 0 0,4-7 133 0 0,15-40 8 0 0,-9 17-141 0 0,5-12 101 0 0,-6 22-101 0 0,-4 12 151 0 0,14-38-78 0 0,1 2-1 0 0,1-1 0 0 0,-1 21-72 0 0,1-11 23 0 0,2 8 101 0 0,6-49-126 0 0,0 0 0 0 0,-1 0 1 0 0,1-1-1 0 0,0 1 0 0 0,0 0 0 0 0,0 0 0 0 0,0 0 0 0 0,0-1 0 0 0,0 1 0 0 0,0 0 0 0 0,1 0 0 0 0,-1-1 0 0 0,0 1 0 0 0,0 0 1 0 0,1 0-1 0 0,-1-1 0 0 0,0 1 0 0 0,1 0 0 0 0,-1-1 0 0 0,0 1 0 0 0,1-1 0 0 0,-1 1 0 0 0,1 0 0 0 0,-1-1 0 0 0,1 1 0 0 0,0-1 1 0 0,-1 1-1 0 0,1-1 0 0 0,-1 1 0 0 0,1-1 0 0 0,0 0 0 0 0,-1 1 0 0 0,1-1 0 0 0,0 0 0 0 0,0 1 0 0 0,-1-1 0 0 0,1 0 0 0 0,0 0 1 0 0,0 0-1 0 0,-1 0 0 0 0,1 0 0 0 0,0 0 0 0 0,0 0 0 0 0,-1 0 0 0 0,1 0 0 0 0,0 0 0 0 0,0 0 0 0 0,0 0 2 0 0,8-4-270 0 0,1 0 0 0 0,-1-1 0 0 0,0 0-1 0 0,0 0 1 0 0,-1-1 0 0 0,0 0 0 0 0,0 0-1 0 0,5-5 271 0 0,12-14-2203 0 0,19-23 2203 0 0,-29 30-322 0 0,1 1 0 0 0,0 0 0 0 0,1 2 0 0 0,1 0-1 0 0,13-8 323 0 0,-29 21 2 0 0,-1 1 0 0 0,1 0-1 0 0,-1 0 0 0 0,0 1 1 0 0,0-1-1 0 0,1 0 0 0 0,-1 1 0 0 0,0-1 1 0 0,1 1-1 0 0,-1 0 0 0 0,0-1 1 0 0,1 1-1 0 0,-1 0 0 0 0,1 0 1 0 0,-1 0-1 0 0,1 0-1 0 0,-1 0 112 0 0,0 4 178 0 0,0-4-271 0 0,-1 1 1 0 0,0-1 0 0 0,0 0-1 0 0,0 1 1 0 0,1-1 0 0 0,-1 0-1 0 0,0 1 1 0 0,0-1 0 0 0,0 0-1 0 0,0 1 1 0 0,0-1 0 0 0,0 0-1 0 0,1 1 1 0 0,-1-1-1 0 0,0 0 1 0 0,0 1 0 0 0,0-1-1 0 0,0 0 1 0 0,-1 1 0 0 0,1-1-1 0 0,0 0 1 0 0,0 1 0 0 0,0-1-1 0 0,0 1 1 0 0,0-1-20 0 0,-25 74 1637 0 0,13-43-1043 0 0,-2 1-1 0 0,-1-2 0 0 0,-12 16-593 0 0,20-34 147 0 0,-1-1 1 0 0,0 1-1 0 0,-1-2 1 0 0,-1 1-1 0 0,1-1 1 0 0,-2-1-1 0 0,1 0 1 0 0,-1 0-1 0 0,-1-1 1 0 0,0 0-148 0 0,7-5 123 0 0,1-1 0 0 0,-1 1 0 0 0,0-1 0 0 0,0 0 0 0 0,0 0 0 0 0,0-1 0 0 0,0 1 0 0 0,-1-1 0 0 0,1 0 0 0 0,0-1 0 0 0,-1 1 0 0 0,1-1 0 0 0,0 0 0 0 0,-1 0 0 0 0,1-1 0 0 0,0 0 0 0 0,-1 0 0 0 0,1 0 0 0 0,0 0 0 0 0,0-1 0 0 0,0 0 0 0 0,0 0 0 0 0,0 0 0 0 0,0-1 0 0 0,1 0 0 0 0,-1 0 0 0 0,1 0 0 0 0,0 0 0 0 0,0-1 0 0 0,0 1 0 0 0,-3-4-123 0 0,-1-4 100 0 0,-1 1 0 0 0,2-2 0 0 0,-1 1 0 0 0,2-1 0 0 0,-1 0 0 0 0,-2-9-100 0 0,-7-23 39 0 0,-3-15-39 0 0,2 7-130 0 0,0-3-1407 0 0,2-5 1537 0 0,-2-16-7792 0 0,8 32 9 0 0</inkml:trace>
  <inkml:trace contextRef="#ctx0" brushRef="#br0" timeOffset="35164.545">6788 381 6832 0 0,'0'0'200'0'0,"0"0"97"0"0,0 0 282 0 0,0 0 117 0 0,0 0 28 0 0,0 0-3 0 0,0 0-28 0 0,0 0-11 0 0,0 0-2 0 0,2-5 20 0 0,0 3 3765 0 0,7 52-3853 0 0,-2-1 0 0 0,-2 1 0 0 0,-2 26-612 0 0,-8 154 425 0 0,3-179-361 0 0,-7 77 44 0 0,0-29-29 0 0,-6 177 357 0 0,6-91-166 0 0,3-19-81 0 0,-11 178-58 0 0,-36 34 45 0 0,30-226-3 0 0,-23 111 206 0 0,30-198-55 0 0,-4-2 0 0 0,-12 24-324 0 0,20-49 57 0 0,1 0 1 0 0,-4 27-58 0 0,3-13 17 0 0,8-30 154 0 0,-1 20-171 0 0,-1 7 231 0 0,5-44-240 0 0,0 1 1 0 0,1 0 0 0 0,0 0-1 0 0,0 0 1 0 0,0 0 0 0 0,1 0-1 0 0,0 0 1 0 0,1 5 8 0 0,0-5 53 0 0,-2-6-50 0 0,0 0-1 0 0,0 0 0 0 0,0 0 0 0 0,0 1 0 0 0,0-1 1 0 0,0 0-1 0 0,0 0 0 0 0,0 1 0 0 0,0-1 0 0 0,0 0 1 0 0,0 0-1 0 0,0 0 0 0 0,0 1 0 0 0,1-1 1 0 0,-1 0-1 0 0,0 0 0 0 0,0 0 0 0 0,0 0 0 0 0,0 1 1 0 0,0-1-1 0 0,1 0 0 0 0,-1 0 0 0 0,0 0 0 0 0,0 0 1 0 0,0 0-1 0 0,0 0 0 0 0,1 1 0 0 0,-1-1 1 0 0,0 0-1 0 0,0 0 0 0 0,0 0 0 0 0,1 0 0 0 0,-1 0 1 0 0,0 0-1 0 0,0 0 0 0 0,1 0 0 0 0,-1 0 0 0 0,0 0 1 0 0,0 0-1 0 0,0 0 0 0 0,1 0 0 0 0,-1 0 1 0 0,0 0-1 0 0,0 0 0 0 0,0 0 0 0 0,1 0 0 0 0,-1 0 1 0 0,0 0-1 0 0,0-1 0 0 0,0 1 0 0 0,1 0 0 0 0,-1 0 1 0 0,0 0-1 0 0,0 0 0 0 0,0 0 0 0 0,0-1 1 0 0,1 1-1 0 0,-1 0 0 0 0,0 0-2 0 0,4-2 7 0 0,-1-1-1 0 0,0 1 1 0 0,1-1 0 0 0,-1 1 0 0 0,0-1-1 0 0,0 0 1 0 0,-1 0 0 0 0,1 0 0 0 0,0-1-1 0 0,0-1-6 0 0,23-39-189 0 0,-25 42 172 0 0,56-117-591 0 0,-37 79 506 0 0,10-19 160 0 0,-26 52-68 0 0,1-1 0 0 0,0 1 0 0 0,0 1 0 0 0,1-1 0 0 0,-1 1 0 0 0,4-3 10 0 0,13-6 47 0 0,-21 14-128 0 0,-1 1 30 0 0,0 1 65 0 0,1 1 1 0 0,-1-1-1 0 0,1 1 0 0 0,-1-1 0 0 0,1 1 1 0 0,-1-1-1 0 0,0 1 0 0 0,0-1 0 0 0,0 1 1 0 0,0-1-1 0 0,0 1 0 0 0,0-1 0 0 0,0 1-14 0 0,0-1 4 0 0,-1 12 13 0 0,0 0-1 0 0,0 0 1 0 0,-2 0-1 0 0,1-1 1 0 0,-2 1-1 0 0,0-1 1 0 0,0 0-1 0 0,-1 0 1 0 0,-1 0-1 0 0,0-1 1 0 0,-1 2-17 0 0,1-5 122 0 0,0 0 1 0 0,0 0-1 0 0,-1-1 1 0 0,1 0-1 0 0,-4 2-122 0 0,6-6 83 0 0,0 0 0 0 0,0 0-1 0 0,0-1 1 0 0,0 1 0 0 0,-1-1 0 0 0,1 0-1 0 0,0 0 1 0 0,-1-1 0 0 0,0 1 0 0 0,1-1-1 0 0,-5 1-82 0 0,-5 0 259 0 0,8-1-110 0 0,1 0 1 0 0,0 0 0 0 0,0-1 0 0 0,-1 0 0 0 0,-2 0-150 0 0,-2 0 108 0 0,1-1-1 0 0,-1 0 0 0 0,1-1 0 0 0,0 0 1 0 0,-1 0-1 0 0,1-1 0 0 0,0 0 0 0 0,0-1 1 0 0,1 0-1 0 0,-1 0 0 0 0,1-1 1 0 0,0 0-1 0 0,-7-6-107 0 0,11 8 12 0 0,-1-1 1 0 0,1 0-1 0 0,0 0 1 0 0,0 0 0 0 0,1 0-1 0 0,-1 0 1 0 0,1-1-1 0 0,0 0 1 0 0,0 1-1 0 0,0-3-12 0 0,-2-3 3 0 0,4 7-82 0 0,-1 0-1 0 0,1 0 1 0 0,0 0 0 0 0,0 0-1 0 0,0 0 1 0 0,0-2 79 0 0,1 3-90 0 0,-3-13-1339 0 0,3 3-4837 0 0,0-1-1507 0 0</inkml:trace>
  <inkml:trace contextRef="#ctx0" brushRef="#br0" timeOffset="37455.293">4848 824 9416 0 0,'0'0'208'0'0,"0"0"33"0"0,0 0 16 0 0,0-4 23 0 0,0 3 48 0 0,0 1 22 0 0,0 0 2 0 0,0 0-39 0 0,0 0-162 0 0,0 0-73 0 0,0 0-12 0 0,0 0 3 0 0,12 12 214 0 0,-2 0-25 0 0,0 0 0 0 0,-1 1 1 0 0,0 0-1 0 0,5 14-258 0 0,26 59 551 0 0,-26-54-525 0 0,26 66 156 0 0,-20-48 42 0 0,-2 1-1 0 0,-2 1 1 0 0,5 40-224 0 0,1 0 357 0 0,65 188 338 0 0,-52-175-584 0 0,59 146 247 0 0,-17-49-154 0 0,-61-155-159 0 0,-3-7 88 0 0,2-1 0 0 0,1 0-1 0 0,15 24-132 0 0,-5-12 264 0 0,-2 1 0 0 0,-2 1-1 0 0,2 14-263 0 0,-7-21-284 0 0,41 114 729 0 0,-44-125-456 0 0,16 28 11 0 0,1 3 145 0 0,-21-43-90 0 0,0-1 1 0 0,2 0-1 0 0,1-1 1 0 0,1 0-1 0 0,6 6-55 0 0,-15-22 59 0 0,2-2 31 0 0,-6-2-84 0 0,0-1-1 0 0,0 1 0 0 0,0-1 0 0 0,0 0 0 0 0,0 1 0 0 0,0-1 0 0 0,1 0 1 0 0,-1 0-1 0 0,0 0 0 0 0,0 0 0 0 0,0 0 0 0 0,0 0 0 0 0,0 0 0 0 0,0 0 0 0 0,0-1 1 0 0,1 1-1 0 0,-1 0 0 0 0,0-1 0 0 0,0 1 0 0 0,0-1 0 0 0,0 1 0 0 0,0-1 1 0 0,0 1-1 0 0,0-1 0 0 0,-1 0 0 0 0,1 1 0 0 0,0-1 0 0 0,0 0-5 0 0,2-2-46 0 0,0-1 0 0 0,-1 1-1 0 0,1-1 1 0 0,-1 1 0 0 0,0-1 0 0 0,1-1 46 0 0,-1 0-101 0 0,10-18-355 0 0,-7 13 240 0 0,0 0-1 0 0,1 0 0 0 0,6-7 217 0 0,-12 17 1 0 0,0-1-1 0 0,1 1 1 0 0,-1 0 0 0 0,1 0-1 0 0,-1 0 1 0 0,1 0-1 0 0,-1 0 1 0 0,1 0-1 0 0,-1 0 1 0 0,1 0-1 0 0,-1 0 1 0 0,0 0-1 0 0,1 0 1 0 0,-1 0-1 0 0,1 0 1 0 0,-1 0-1 0 0,1 0 1 0 0,-1 1-1 0 0,1-1 1 0 0,-1 0-1 0 0,0 0 1 0 0,1 0-1 0 0,-1 1 1 0 0,0-1-1 0 0,1 0 1 0 0,-1 1-1 0 0,11 7 289 0 0,-8-1-243 0 0,0 1 1 0 0,0-1-1 0 0,0 1 0 0 0,-1 0 0 0 0,0 0 0 0 0,-1 0 1 0 0,0 1-1 0 0,0-1 0 0 0,0 0 0 0 0,-1 3-46 0 0,1 14 122 0 0,0-14 12 0 0,-2 1-1 0 0,0 0 1 0 0,0-1-1 0 0,-1 1 1 0 0,0-1-1 0 0,-1 1 1 0 0,-2 4-134 0 0,4-13 94 0 0,0-1 1 0 0,0 0 0 0 0,0 1-1 0 0,0-1 1 0 0,0 0 0 0 0,0 0 0 0 0,0 0-1 0 0,-1 0 1 0 0,1 0 0 0 0,-1 0-1 0 0,0-1 1 0 0,0 1 0 0 0,1 0-1 0 0,-1-1 1 0 0,0 1 0 0 0,0-1-1 0 0,0 0 1 0 0,0 0 0 0 0,-1 0-1 0 0,1 0 1 0 0,0 0 0 0 0,0 0-1 0 0,-1 0 1 0 0,1-1 0 0 0,-1 1-1 0 0,1-1 1 0 0,0 0 0 0 0,-1 0-1 0 0,1 0 1 0 0,-1 0 0 0 0,1 0-1 0 0,-2 0-94 0 0,-9-2 388 0 0,1 0-1 0 0,0-1 0 0 0,0 0 0 0 0,0 0 0 0 0,-8-5-387 0 0,-1 0 272 0 0,1-2 0 0 0,0 0 0 0 0,1-1 1 0 0,0-1-1 0 0,1 0 0 0 0,0-2 0 0 0,1 0 0 0 0,-13-14-272 0 0,9 6-564 0 0,1 0 0 0 0,-11-19 564 0 0,12 13-3452 0 0,1-1 0 0 0,-3-7 3452 0 0,5 1-7791 0 0</inkml:trace>
  <inkml:trace contextRef="#ctx0" brushRef="#br0" timeOffset="38573.34">3487 231 6416 0 0,'0'0'141'0'0,"0"0"23"0"0,0 0 13 0 0,0 0-9 0 0,6 3 338 0 0,8 9 565 0 0,-1 0 0 0 0,-1 1 0 0 0,0 0 0 0 0,0 1-1071 0 0,16 19 758 0 0,-10-10-451 0 0,-1 0-1 0 0,-1 1 0 0 0,-1 0 1 0 0,6 14-307 0 0,4 8 190 0 0,18 29 196 0 0,8 27-386 0 0,42 98 1088 0 0,41 52-1088 0 0,-48-89 584 0 0,-22-38-312 0 0,2-2 293 0 0,24 70-565 0 0,16 34 156 0 0,-77-161-54 0 0,-18-38 410 0 0,9 15-512 0 0,12 16 240 0 0,-3 2 0 0 0,18 59-240 0 0,-28-72 72 0 0,4 6-72 0 0,-2-6 0 0 0,44 88 106 0 0,-1 1 249 0 0,-22-49 390 0 0,19 58-745 0 0,-46-103 115 0 0,2-1 1 0 0,3-1 0 0 0,0-1 0 0 0,3 0-1 0 0,19 24-115 0 0,16 8 196 0 0,-54-67-145 0 0,0 0-1 0 0,-1 1 1 0 0,0-1-1 0 0,-1 1 0 0 0,1 0-50 0 0,3 4 110 0 0,-2-6-47 0 0,-1 0 0 0 0,0 0 0 0 0,0 0 0 0 0,0 0 0 0 0,0 1 0 0 0,0 1-63 0 0,-2-5 80 0 0,-1-1 4 0 0,0 0 18 0 0,-8-17 360 0 0,0 3-451 0 0,0-1 0 0 0,1 0 0 0 0,1 0 0 0 0,0-1 0 0 0,1 0 0 0 0,-2-10-11 0 0,-2-19-628 0 0,-2-37 628 0 0,2-25-22 0 0,9 104 22 0 0,-1 1 0 0 0,1 0 0 0 0,0-1 0 0 0,1 1 0 0 0,-1-1 0 0 0,0 1 0 0 0,1 0 0 0 0,-1-1 0 0 0,1-1 0 0 0,0 3 0 0 0,-1 0 0 0 0,0 1 0 0 0,1-1 0 0 0,-1 1 0 0 0,0-1 0 0 0,1 0 0 0 0,-1 1 0 0 0,1-1 0 0 0,-1 1 0 0 0,0-1 0 0 0,1 1 0 0 0,0-1 0 0 0,-1 1 0 0 0,1 0 0 0 0,-1-1 0 0 0,1 1 0 0 0,-1 0 0 0 0,1-1 0 0 0,0 1 0 0 0,-1 0 0 0 0,1 0 0 0 0,0-1 0 0 0,-1 1 0 0 0,1 0 0 0 0,0 0 0 0 0,-1 0 0 0 0,1 0 0 0 0,0 0 0 0 0,-1 0 0 0 0,1 0 0 0 0,0 0 0 0 0,-1 0 0 0 0,1 1 0 0 0,4-1-15 0 0,0 1-1 0 0,0-1 1 0 0,-1 1-1 0 0,1 1 1 0 0,0-1-1 0 0,-1 1 1 0 0,1 0-1 0 0,-1 0 1 0 0,0 0-1 0 0,1 0 1 0 0,-1 1-1 0 0,0 0 0 0 0,0-1 1 0 0,-1 2-1 0 0,1-1 1 0 0,-1 0-1 0 0,2 2 16 0 0,0 2-9 0 0,1 0-1 0 0,-1 1 1 0 0,-1-1-1 0 0,0 1 1 0 0,0 0 0 0 0,0 0-1 0 0,-1 0 1 0 0,0 1-1 0 0,0-1 1 0 0,0 6 9 0 0,-2-9 22 0 0,0 0 1 0 0,-1 0-1 0 0,1 1 1 0 0,-1-1 0 0 0,0 1-1 0 0,-1-1 1 0 0,1 0-1 0 0,-1 1 1 0 0,0-1 0 0 0,-1 0-1 0 0,1 0 1 0 0,-1 0-1 0 0,0 0 1 0 0,0 0 0 0 0,0 0-1 0 0,-1 0 1 0 0,-2 4-23 0 0,-3 2 206 0 0,0 0 1 0 0,-1-1 0 0 0,0 0-1 0 0,0 0 1 0 0,-1-1 0 0 0,0 0-1 0 0,-11 7-206 0 0,7-8 170 0 0,-5 5 469 0 0,-1-1 0 0 0,-17 7-639 0 0,31-16 84 0 0,-1-1-1 0 0,1 0 1 0 0,-1 0 0 0 0,1 0-1 0 0,-1-1 1 0 0,1 0 0 0 0,-1 0-1 0 0,0-1 1 0 0,1 0 0 0 0,-1 0-1 0 0,-6-1-83 0 0,12 1-4 0 0,0 0-1 0 0,0-1 1 0 0,0 1-1 0 0,0 0 1 0 0,0-1-1 0 0,0 1 1 0 0,0-1 0 0 0,0 1-1 0 0,0-1 1 0 0,0 0-1 0 0,0 1 1 0 0,0-1-1 0 0,1 0 1 0 0,-1 0-1 0 0,0 1 1 0 0,0-1-1 0 0,1 0 1 0 0,-1 0-1 0 0,0 0 1 0 0,1 0 4 0 0,-1-4-143 0 0</inkml:trace>
  <inkml:trace contextRef="#ctx0" brushRef="#br1" timeOffset="-170217.922">2024 341 7200 0 0,'0'0'165'0'0,"0"0"22"0"0,1-1 6 0 0,2-3-28 0 0,1 0-59 0 0,-3 3 262 0 0,-1 1 104 0 0,5-2 249 0 0,-4 2 4178 0 0,-2 33-4095 0 0,-1 1 0 0 0,-2-1-1 0 0,-4 13-803 0 0,-4 29 336 0 0,6-46-146 0 0,2 1-1 0 0,-1 20-189 0 0,3-17 325 0 0,-7 33-325 0 0,-9 52 508 0 0,10-76 51 0 0,2 11-559 0 0,2-21 261 0 0,-1-1-1 0 0,-1 0 0 0 0,-3 3-260 0 0,-34 135 816 0 0,34-136-619 0 0,2 2-1 0 0,2-1 1 0 0,0 13-197 0 0,0-5 346 0 0,-9 36-346 0 0,7-39 246 0 0,1 0 1 0 0,1 14-247 0 0,5-47 3 0 0,-3 25-57 0 0,-22 211 266 0 0,18-203-114 0 0,-11 30-98 0 0,8-30 16 0 0,3-14 1 0 0,-2 0 0 0 0,-1 0 1 0 0,-3 3-18 0 0,-1 2 76 0 0,-5 20-76 0 0,12-30 0 0 0,-14 48 0 0 0,-6 32 0 0 0,20-72 0 0 0,-2 0 0 0 0,-10 24 0 0 0,6-18 0 0 0,-3 13 0 0 0,-11 28 0 0 0,-16 73 64 0 0,34-119-64 0 0,-8 19 0 0 0,-19 43 0 0 0,31-79 0 0 0,1-1 0 0 0,0 1 0 0 0,1 0 0 0 0,0 0 0 0 0,-1-1 0 0 0,-5 12 0 0 0,8-20 0 0 0,0 0 0 0 0,0 1 0 0 0,0-1 0 0 0,0 1 0 0 0,1-1 0 0 0,-1 4 0 0 0,-2 15 54 0 0,-11 31-43 0 0,6-22-1 0 0,-9 20-10 0 0,-23 30 53 0 0,22-44-35 0 0,12-25-6 0 0,0 1-1 0 0,1-1 1 0 0,0 1-1 0 0,-1 8-11 0 0,-19 88 0 0 0,14-74 0 0 0,0-1 0 0 0,-15 27 0 0 0,9-10-26 0 0,16-49-118 0 0,1-2-72 0 0,0 0-22 0 0,0 0-58 0 0,0 0-236 0 0,6-7-1997 0 0,-3 0-4281 0 0</inkml:trace>
  <inkml:trace contextRef="#ctx0" brushRef="#br1" timeOffset="-169562.052">2021 2100 12872 0 0,'0'0'289'0'0,"-4"-7"818"0"0,2 3-1079 0 0,2 3 52 0 0,0 1 16 0 0,0 0 0 0 0,0 0-6 0 0,0 0-20 0 0,0 0-6 0 0,0 0 0 0 0,0 0 26 0 0,0 0 112 0 0,0 0 43 0 0,-2 5 78 0 0,0-1 0 0 0,0 1-1 0 0,0-1 1 0 0,1 1 0 0 0,0 0 0 0 0,0-1 0 0 0,0 1-1 0 0,0 5-322 0 0,1-10 94 0 0,7 18 344 0 0,-4-19-404 0 0,-1 1 0 0 0,1 0-1 0 0,-1-1 1 0 0,1 0-1 0 0,-1 0 1 0 0,1 0 0 0 0,-1 0-1 0 0,0 0 1 0 0,1 0-1 0 0,-1 0 1 0 0,0-1 0 0 0,0 1-1 0 0,0-1 1 0 0,0 0-1 0 0,0 0 1 0 0,0 1 0 0 0,-1-1-1 0 0,1 0 1 0 0,0-1-1 0 0,0 0-33 0 0,5-7 194 0 0,-1-1 0 0 0,0 0 0 0 0,3-8-194 0 0,-6 13 102 0 0,2-3 11 0 0,9-27-66 0 0,-13 36-47 0 0,-1-1 0 0 0,0 1 0 0 0,1-1 0 0 0,-1 0 0 0 0,0 1 0 0 0,0-1 0 0 0,0 0 0 0 0,1 1 0 0 0,-1-1 0 0 0,0 0 0 0 0,0 1 0 0 0,0-1 0 0 0,0 0 0 0 0,0 1 0 0 0,0-1 0 0 0,0 0 0 0 0,0 1 0 0 0,-1-1 0 0 0,1 0 0 0 0,0 1 0 0 0,0-1 0 0 0,0 0 0 0 0,-1 1 0 0 0,1-1 0 0 0,0 1 0 0 0,-1-1 0 0 0,1 0 0 0 0,-1 1 0 0 0,1-1 0 0 0,0 1 0 0 0,-1-1 0 0 0,1 1 0 0 0,-1 0 0 0 0,1-1 0 0 0,-1 1 0 0 0,0-1 0 0 0,1 1 0 0 0,-1 0 0 0 0,1-1 0 0 0,-1 1 0 0 0,-2-2 0 0 0,3 2 0 0 0,-1-1 0 0 0,0 1 0 0 0,0 0 0 0 0,0 0 0 0 0,0-1 0 0 0,0 1 0 0 0,0 0 0 0 0,0 0 0 0 0,0 0 0 0 0,0 0 0 0 0,0 0 0 0 0,0 0 0 0 0,0 1 0 0 0,0-1 0 0 0,0 0 0 0 0,0 0 0 0 0,0 1 0 0 0,0-1 0 0 0,0 0 0 0 0,0 1 0 0 0,1-1 0 0 0,-1 1 0 0 0,0-1 0 0 0,0 1 0 0 0,0-1 0 0 0,0 2 0 0 0,-21 16 0 0 0,-7 13 63 0 0,-17 26-63 0 0,24-29 95 0 0,-1-1-1 0 0,-1 0 1 0 0,-3-1-95 0 0,-3 4 70 0 0,21-21 58 0 0,1 0 0 0 0,-1-1 0 0 0,0 0 0 0 0,-1 0 0 0 0,0-1-1 0 0,0-1 1 0 0,-10 6-128 0 0,18-11 79 0 0,-1 0-1 0 0,1-1 1 0 0,0 1-1 0 0,-1 0 1 0 0,1-1-1 0 0,-1 1 1 0 0,1-1-1 0 0,-1 0 1 0 0,1 0-1 0 0,-1 0 1 0 0,1 0-1 0 0,-1-1 1 0 0,1 1-1 0 0,-1 0 1 0 0,1-1-1 0 0,-1 0 1 0 0,1 0-79 0 0,-2 0 105 0 0,1-1 1 0 0,0 0 0 0 0,0 0-1 0 0,0 0 1 0 0,0 0-1 0 0,0 0 1 0 0,0-1 0 0 0,1 0-1 0 0,-1 1 1 0 0,-1-4-106 0 0,-5-6 196 0 0,1-1-1 0 0,1-1 0 0 0,0 1 1 0 0,1-1-1 0 0,-1-4-195 0 0,3 9-5 0 0,-3-7-522 0 0,-3-11 1696 0 0,-13-20-1169 0 0,1 14-1482 0 0,18 27-46 0 0,-2 0 0 0 0,1 1-1 0 0,-1-1 1 0 0,0 0 1528 0 0,-13-8-7625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7T08:44:56.538"/>
    </inkml:context>
    <inkml:brush xml:id="br0">
      <inkml:brushProperty name="width" value="0.05" units="cm"/>
      <inkml:brushProperty name="height" value="0.05" units="cm"/>
      <inkml:brushProperty name="ignorePressure" value="1"/>
    </inkml:brush>
    <inkml:context xml:id="ctx1">
      <inkml:inkSource xml:id="inkSrc1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1" timeString="2018-10-07T08:45:18.312"/>
    </inkml:context>
    <inkml:brush xml:id="br1">
      <inkml:brushProperty name="width" value="0.05" units="cm"/>
      <inkml:brushProperty name="height" value="0.05" units="cm"/>
    </inkml:brush>
    <inkml:brush xml:id="br2">
      <inkml:brushProperty name="width" value="0.05" units="cm"/>
      <inkml:brushProperty name="height" value="0.05" units="cm"/>
      <inkml:brushProperty name="color" value="#E71224"/>
    </inkml:brush>
    <inkml:brush xml:id="br3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968 2825,'0'0,"0"0</inkml:trace>
  <inkml:trace contextRef="#ctx1" brushRef="#br1">6763 1912 7312 0 0,'0'0'165'0'0,"0"0"22"0"0,0 0 9 0 0,0 0 73 0 0,0 0 246 0 0,0 0 106 0 0,0 0 19 0 0,0 0-16 0 0,0 0-93 0 0,0 0-41 0 0,12-11 982 0 0,-10 7-1371 0 0,1 1 1 0 0,-1-1-1 0 0,1 1 0 0 0,0 0 0 0 0,0 0 1 0 0,0 0-1 0 0,1 0 0 0 0,-1 1 0 0 0,0-1 0 0 0,1 1 1 0 0,2-1-102 0 0,15-11 320 0 0,41-25 352 0 0,0-3 516 0 0,23-10-1188 0 0,-5 4 571 0 0,119-83 37 0 0,-142 93-511 0 0,-23 14 262 0 0,6-2-359 0 0,-22 14-15 0 0,-1 0 0 0 0,0-2 0 0 0,-1 0 0 0 0,2-3 15 0 0,32-27-1 0 0,68-43 344 0 0,-68 54-545 0 0,-33 21 249 0 0,0 1-1 0 0,0 0 0 0 0,1 2 1 0 0,1 0-1 0 0,10-3-46 0 0,25-13-221 0 0,-22 9 426 0 0,-31 16-199 0 0,5-2-28 0 0,-1-1 1 0 0,1 1 0 0 0,-1-1-1 0 0,6-3 22 0 0,-8 4 9 0 0,0 0-1 0 0,0 0 0 0 0,1 1 0 0 0,-1 0 1 0 0,1 0-1 0 0,2-1-8 0 0,0-2-79 0 0,-3 2 80 0 0,-1-1-1 0 0,0 1 1 0 0,1 0 0 0 0,-1 0-1 0 0,1 1 1 0 0,-1-1-1 0 0,1 1 1 0 0,0-1-1 0 0,1 0 0 0 0,2 0 0 0 0,-1 1 15 0 0,-3 1 56 0 0,-2 0-57 0 0,1 0 0 0 0,0 1 0 0 0,0-1 0 0 0,-1 0 0 0 0,1 0 0 0 0,0 0 0 0 0,-1 1 0 0 0,1-1 0 0 0,0 0 1 0 0,-1 1-1 0 0,1-1 0 0 0,0 1 0 0 0,-1-1 0 0 0,1 1 0 0 0,-1-1 0 0 0,1 1 0 0 0,-1-1 0 0 0,1 1 0 0 0,-1-1 0 0 0,1 1 0 0 0,-1 0-14 0 0,9 16 124 0 0,-4-7 51 0 0,-1-2-117 0 0,0 0 0 0 0,-1 0 0 0 0,0 0 0 0 0,-1 0 0 0 0,0 1-1 0 0,0-1 1 0 0,0 1 0 0 0,-1 1-58 0 0,5 23 432 0 0,13 66-143 0 0,-10-44-190 0 0,4 3-99 0 0,-10-42 70 0 0,0 0-1 0 0,-1 8-69 0 0,-1-12 15 0 0,1 0-1 0 0,-1-1 1 0 0,2 1-1 0 0,3 10-14 0 0,17 55 0 0 0,0-12 72 0 0,-4-9 3 0 0,-14-42-38 0 0,0-1 1 0 0,1 0-1 0 0,6 10-37 0 0,10 22 5 0 0,4 10 59 0 0,-23-47-50 0 0,0-1 1 0 0,0 0-1 0 0,-1 1 0 0 0,1 6-14 0 0,7 20 7 0 0,-8-31-7 0 0,-2-3 0 0 0,0 1 0 0 0,1 0 0 0 0,-1-1 0 0 0,0 1 0 0 0,1 0 0 0 0,-1-1 0 0 0,0 1 0 0 0,0 0 0 0 0,0 0 0 0 0,0-1 0 0 0,0 1 0 0 0,0 0 0 0 0,0 0 0 0 0,0 0 0 0 0,0-1 0 0 0,0 1 0 0 0,0 0 0 0 0,0 0 0 0 0,4 15 0 0 0,-3-15 0 0 0,0 0 0 0 0,-1 0 0 0 0,1 0 0 0 0,-1 0 0 0 0,0 0 0 0 0,1 0 0 0 0,-1 0 0 0 0,0 1 0 0 0,0-1 0 0 0,0 0 0 0 0,0 0 0 0 0,0 0 0 0 0,0 1 0 0 0,0-1 0 0 0,0 0 0 0 0,0 0 0 0 0,0 0 0 0 0,0 0 0 0 0,0 1 0 0 0,0-1 0 0 0,0 0 0 0 0,0 0 0 0 0,1 0 0 0 0,-1 0 0 0 0,0 0 0 0 0,1 0 0 0 0,-1 0 0 0 0,1 0 0 0 0,-1 0 0 0 0,1 0 0 0 0,0 1 0 0 0,0-1 0 0 0,-1 1 0 0 0,1-1 0 0 0,0 1 0 0 0,-1-1 0 0 0,1 1 0 0 0,0-1 0 0 0,-1 1 0 0 0,0 0 0 0 0,1-1 0 0 0,-1 1 0 0 0,0-1 0 0 0,0 1 0 0 0,0 0 0 0 0,0 0 0 0 0,0-1 0 0 0,-1 1 0 0 0,1-1 0 0 0,0 2 0 0 0,-1-1 0 0 0,1 0 0 0 0,0 0 0 0 0,0 0 0 0 0,0 0 0 0 0,0 0 0 0 0,0 0 0 0 0,0 1 0 0 0,0-1 0 0 0,1 0 0 0 0,-1 0 0 0 0,1 0 0 0 0,0 0 0 0 0,0-1 0 0 0,-1 1 0 0 0,2 1 0 0 0,-1 0 0 0 0,0-2 4 0 0,-1 1 0 0 0,1 0 0 0 0,0-1 0 0 0,0 1 0 0 0,0-1 0 0 0,0 0 0 0 0,0 1 0 0 0,1-1 0 0 0,0 1-4 0 0,-1-1 12 0 0,0 0 1 0 0,0 0-1 0 0,-1 0 1 0 0,1 0-1 0 0,0 0 1 0 0,-1 0-1 0 0,1 0 1 0 0,0 0-1 0 0,-1 0 0 0 0,1 0 1 0 0,-1 0-1 0 0,0 0 1 0 0,1 1-13 0 0,2 2 11 0 0,-3-3-11 0 0,1 0 0 0 0,-1-1 0 0 0,1 1 0 0 0,-1-1 0 0 0,1 1 0 0 0,-1 0 0 0 0,0 0-1 0 0,1-1 1 0 0,-1 1 0 0 0,0 0 0 0 0,1 0 0 0 0,-1-1 0 0 0,0 1 0 0 0,0 0 0 0 0,0 0 0 0 0,-2 3-12 0 0,2-3-36 0 0,5 5 31 0 0,-3-7 25 0 0,4 6 43 0 0,-5-3-45 0 0,7 5-1 0 0,-8-7-5 0 0,0 0 0 0 0,0 0 0 0 0,0 1 0 0 0,0-1 0 0 0,1 0 0 0 0,-1 0 0 0 0,0 0 0 0 0,0 0 0 0 0,0 0 0 0 0,0 1 0 0 0,0-1 0 0 0,0 0 0 0 0,0 0 0 0 0,0 0 0 0 0,0 1 0 0 0,0-1 0 0 0,0 0 0 0 0,0 0 0 0 0,0 0 0 0 0,0 1 0 0 0,0-1 0 0 0,0 0 0 0 0,0 0 0 0 0,0 0 0 0 0,0 1 0 0 0,0-1 0 0 0,0 0 0 0 0,0 0 0 0 0,0 0-1 0 0,0 0 1 0 0,0 1 0 0 0,0-1 0 0 0,-1 0 0 0 0,1 0 0 0 0,0 0 0 0 0,0 0 0 0 0,0 1 0 0 0,0-1 0 0 0,0 0 0 0 0,-1 0 0 0 0,1 0 0 0 0,0 0 0 0 0,0 0 0 0 0,0 0 0 0 0,0 0 0 0 0,-1 0 0 0 0,1 1 0 0 0,-16 0 76 0 0,1 0 0 0 0,-15-1-76 0 0,-116-6 315 0 0,117 5-212 0 0,0-2 0 0 0,1-1 1 0 0,-1-2-1 0 0,-5-2-103 0 0,-42-8 142 0 0,41 11 62 0 0,-11-3 10 0 0,-19-6-214 0 0,53 12 17 0 0,1 0 0 0 0,0 0-1 0 0,-5 1-16 0 0,6 1 30 0 0,-1-1-1 0 0,1-1 1 0 0,0 1-1 0 0,0-2-29 0 0,-83-14 259 0 0,48 6-176 0 0,27 7-45 0 0,0 0 0 0 0,0-2 0 0 0,-8-3-38 0 0,9 2 20 0 0,0 2 0 0 0,0 0 0 0 0,-17-2-20 0 0,13 3 4 0 0,5 1-2 0 0,-11-2 13 0 0,0-2 1 0 0,0 0 0 0 0,0-2-1 0 0,-12-7-15 0 0,19 7 19 0 0,4 2 36 0 0,0-1 0 0 0,0 0 0 0 0,-6-6-55 0 0,10 6 77 0 0,-1 1 0 0 0,0 0 0 0 0,-8-2-77 0 0,-29-16 185 0 0,38 18-108 0 0,0 1 1 0 0,0 0-1 0 0,0 1 0 0 0,-3 0-77 0 0,2 1 146 0 0,-16-8 90 0 0,18 7-262 0 0,-1 0 1 0 0,0 1-1 0 0,0 0 0 0 0,0 1 1 0 0,-12-1 25 0 0,-13 1-301 0 0,-9 2 301 0 0,45 1-335 0 0,1 0-1000 0 0,-1 0-4133 0 0,-1 4-1767 0 0</inkml:trace>
  <inkml:trace contextRef="#ctx1" brushRef="#br1" timeOffset="3419.872">9570 2217 6160 0 0,'14'-7'609'0'0,"50"-53"3163"0"0,-20 30-1605 0 0,3-6-346 0 0,-23 17-358 0 0,-23 18-1238 0 0,4-3 2589 0 0,-9 12-2593 0 0,-1 0-1 0 0,0 1 1 0 0,0-2-1 0 0,-6 7-220 0 0,-5 8 78 0 0,-22 20 98 0 0,11-10-104 0 0,1-4-52 0 0,-27 36 215 0 0,45-55-198 0 0,-127 158 445 0 0,115-146-365 0 0,-2-1 1 0 0,0 0-118 0 0,5-5 76 0 0,1 0 1 0 0,0 1-1 0 0,2 0 1 0 0,-9 13-77 0 0,-39 57 429 0 0,31-58-429 0 0,13 1-299 0 0,-6 11 299 0 0,-15 26-93 0 0,22-42 244 0 0,0 0 1 0 0,-2-2-1 0 0,-6 5-151 0 0,-13 17-446 0 0,22-25 470 0 0,-8 4-24 0 0,13-12 80 0 0,9-11 173 0 0,10-11-130 0 0,11-7-123 0 0,0-1 0 0 0,-1-1 0 0 0,-1 0 0 0 0,8-14 0 0 0,21-30 23 0 0,21-30 106 0 0,17-11-129 0 0,78-76 64 0 0,-66 79-138 0 0,-30 32 76 0 0,-45 48 4 0 0,-2-2-1 0 0,11-16-5 0 0,0 0-12 0 0,-18 26 13 0 0,-1-1-1 0 0,-1 0 0 0 0,2-5 0 0 0,19-23 0 0 0,-17 27 0 0 0,-11 14 11 0 0,-1-1 0 0 0,1 0-1 0 0,-1 0 1 0 0,1 0 0 0 0,-1 0-1 0 0,0 0 1 0 0,0-2-11 0 0,6-6 55 0 0,-8 11-55 0 0,1-1 0 0 0,-1 1 0 0 0,1-1 0 0 0,-1 1 0 0 0,1-1 0 0 0,-1 1 0 0 0,0-1-1 0 0,1 1 1 0 0,-1-1 0 0 0,0 1 0 0 0,0-1 0 0 0,1 1 0 0 0,-1-1 0 0 0,0 0 0 0 0,0 1 0 0 0,0-1-1 0 0,0 1 1 0 0,1-1 0 0 0,-2-2 13 0 0,0 4-58 0 0,-3 7-106 0 0,0 1 110 0 0,-9 13 247 0 0,13-21-286 0 0,0-1 0 0 0,0 0 0 0 0,0 0 0 0 0,0 0 0 0 0,-1 0 0 0 0,1 0 0 0 0,0 0 1 0 0,0 1-1 0 0,0-1 0 0 0,0 0 0 0 0,0 0 0 0 0,0 0 0 0 0,0 0 0 0 0,-1 1 0 0 0,1-1 0 0 0,0 0 1 0 0,0 0-1 0 0,0 0 0 0 0,0 1 0 0 0,0-1 0 0 0,0 0 0 0 0,0 0 0 0 0,0 0 0 0 0,0 1 0 0 0,0-1 1 0 0,0 0-1 0 0,0 0 0 0 0,0 0 0 0 0,0 0 0 0 0,0 1 0 0 0,0-1 0 0 0,1 0 0 0 0,-1 0 0 0 0,0 0 1 0 0,0 1-1 0 0,0-1 0 0 0,0 0 0 0 0,0 0 0 0 0,0 0 0 0 0,0 0 0 0 0,0 0 0 0 0,1 1 0 0 0,-1-1 1 0 0,0 0-1 0 0,0 0 0 0 0,0 0 0 0 0,0 0 0 0 0,1 0 0 0 0,-1 0 0 0 0,0 0 0 0 0,0 0 0 0 0,0 0 1 0 0,0 1-1 0 0,1-1 0 0 0,-1 0 0 0 0,0 0 0 0 0,0 0 0 0 0,0 0 0 0 0,1 0 0 0 0,-1 0 0 0 0,0 0 1 0 0,0 0-1 0 0,0 0 80 0 0,1 0-91 0 0,-1 0 0 0 0,0 0-1 0 0,0 0 1 0 0,0 0 0 0 0,1 0 0 0 0,-1 0 0 0 0,0 0 0 0 0,0 0 0 0 0,0 0 0 0 0,0 0 0 0 0,1 0 0 0 0,-1-1-1 0 0,0 1 1 0 0,0 0 0 0 0,0 0 0 0 0,0 0 0 0 0,0 0 0 0 0,1 0 0 0 0,-1 0 0 0 0,0 0 0 0 0,0 0 0 0 0,0 0-1 0 0,0 0 1 0 0,0-1 0 0 0,0 1 0 0 0,1 0 0 0 0,-1 0 0 0 0,0 0 0 0 0,0 0 0 0 0,0 0 0 0 0,0-1 0 0 0,0 1-1 0 0,0 0 1 0 0,0 0 0 0 0,0 0 0 0 0,0 0 0 0 0,0-1 0 0 0,0 1 0 0 0,0 0 0 0 0,0 0 0 0 0,0 0 0 0 0,0 0-1 0 0,0-1 1 0 0,0 1 0 0 0,0 0 0 0 0,0 0 0 0 0,0 0 0 0 0,0 0 0 0 0,0-1 0 0 0,0 1 0 0 0,0 0 0 0 0,0 0 0 0 0,0 0-1 0 0,0 0 1 0 0,0-1 0 0 0,0 1 0 0 0,-1 0 0 0 0,1 0 0 0 0,0 0 0 0 0,0 0 0 0 0,0 0 0 0 0,0 0 91 0 0,-1-1-1110 0 0,2-4-4858 0 0,0-15 10370 0 0,0 14-2334 0 0,0-2 1537 0 0,0 8-3529 0 0,-1 0 0 0 0,1-1 0 0 0,0 1 0 0 0,0 0 0 0 0,-1 0 0 0 0,1 0 0 0 0,0 0 0 0 0,-1 0 0 0 0,1 0 0 0 0,0 0 0 0 0,0 1 0 0 0,-1-1 0 0 0,1 0 0 0 0,0 0 0 0 0,-1 1 0 0 0,1-1 0 0 0,0 0 0 0 0,-1 0 0 0 0,1 1-76 0 0,0-1 91 0 0,-1 0 5 0 0,0 0-1 0 0,9 0 2 0 0,11 0-4667 0 0,-5 0-548 0 0</inkml:trace>
  <inkml:trace contextRef="#ctx1" brushRef="#br1" timeOffset="3738.712">9667 2239 12672 0 0,'47'45'3728'0'0,"-10"-14"-2210"0"0,20 23-1518 0 0,-44-44 28 0 0,1 3-31 0 0,-8-7 3 0 0,-4-5 0 0 0,-1 1 0 0 0,1-1 0 0 0,-1 1 0 0 0,0 0 0 0 0,1-1 0 0 0,-1 1 0 0 0,0 0 0 0 0,0 0 0 0 0,0 1 0 0 0,1 0 115 0 0,-1-1-449 0 0,0-1-1 0 0,0 1 1 0 0,0 0-1 0 0,-1 0 1 0 0,1 0-1 0 0,0-1 1 0 0,-1 1-1 0 0,1 0 1 0 0,-1 1 334 0 0,0-2-5520 0 0</inkml:trace>
  <inkml:trace contextRef="#ctx1" brushRef="#br1" timeOffset="4006.216">9467 2461 14944 0 0,'7'-3'1626'0'0,"55"30"-1467"0"0,-51-21 61 0 0,-1-1 2 0 0,0 1 0 0 0,0 0 0 0 0,2 2-222 0 0,-5-2-334 0 0,1 0 663 0 0,0 0-1 0 0,-1 0 1 0 0,3 4-329 0 0,-8-7-875 0 0,0-1 0 0 0,1 1-1 0 0,-1 0 1 0 0,-1 1 0 0 0,1-1 0 0 0,1 3 875 0 0,-2 0-5584 0 0</inkml:trace>
  <inkml:trace contextRef="#ctx1" brushRef="#br1" timeOffset="4249.196">9365 2714 15232 0 0,'0'0'348'0'0,"0"0"49"0"0,0 0 19 0 0,0 0-50 0 0,1 0-236 0 0,4-1-109 0 0,-3 1-1 0 0,0 0 0 0 0,-1 0 0 0 0,1 0 0 0 0,0 0 0 0 0,0 0 1 0 0,0 0-1 0 0,-1 0 0 0 0,1 1 0 0 0,0-1 0 0 0,0 1 0 0 0,-1-1 0 0 0,1 1 0 0 0,0 0 0 0 0,0 0-20 0 0,-2-1 151 0 0,3 1 230 0 0,28 11 2654 0 0,26 15-3035 0 0,-49-23 74 0 0,0 1 0 0 0,-1 0-1 0 0,1 0 1 0 0,-1 1 0 0 0,6 6-74 0 0,4 9-6310 0 0,-17-21-67 0 0</inkml:trace>
  <inkml:trace contextRef="#ctx1" brushRef="#br1" timeOffset="4590.014">9162 2982 14712 0 0,'0'0'332'0'0,"0"0"50"0"0,0 0 25 0 0,0 0-48 0 0,12-5-126 0 0,-4 3 2 0 0,0 0 0 0 0,-1 0 0 0 0,1 1 0 0 0,0 0 0 0 0,0 1 0 0 0,0 0 1 0 0,0 0-1 0 0,0 1 0 0 0,-1 0 0 0 0,1 0 0 0 0,0 1 0 0 0,0 0 0 0 0,-1 0 0 0 0,1 1 0 0 0,2 1-235 0 0,-8-3 0 0 0,-1-1 0 0 0,0 1 0 0 0,1-1 0 0 0,-1 1 0 0 0,1 0 0 0 0,-1-1 0 0 0,0 1 0 0 0,0 0 0 0 0,0 0 0 0 0,1 0 0 0 0,-1 0 0 0 0,0 6 0 0 0,-1-4 0 0 0,2 3 55 0 0,0 3-1570 0 0,-3-2-2516 0 0,-2 2-2181 0 0</inkml:trace>
  <inkml:trace contextRef="#ctx1" brushRef="#br1" timeOffset="4887.679">9067 3126 16959 0 0,'0'0'498'0'0,"0"0"-9"0"0,0 0-301 0 0,9 4-41 0 0,19 14-81 0 0,-3-2 890 0 0,20 11-956 0 0,17 6 518 0 0,-30-17-1774 0 0,-14-7-5365 0 0</inkml:trace>
  <inkml:trace contextRef="#ctx1" brushRef="#br1" timeOffset="-20098.949">928 642 5280 0 0,'0'0'152'0'0,"0"-1"0"0"0,0-20 728 0 0,1 19-518 0 0,-1 0 0 0 0,0 0 0 0 0,1 0 0 0 0,0 0 0 0 0,-1 0 0 0 0,1 0 0 0 0,0 0 0 0 0,0 0-362 0 0,0 0 280 0 0,0 1 0 0 0,0-1 0 0 0,-1 1 0 0 0,1-1-1 0 0,-1 1 1 0 0,1-1 0 0 0,-1 1 0 0 0,1-1 0 0 0,-1 1 0 0 0,0-1 0 0 0,0 0 0 0 0,0 1-1 0 0,0-1 1 0 0,0 0-280 0 0,2-5 1679 0 0,0 0 161 0 0,-2 7-1816 0 0,0 0 0 0 0,0 0 0 0 0,0 0-1 0 0,0-1 1 0 0,0 1 0 0 0,0 0 0 0 0,0 0-1 0 0,0 0 1 0 0,0 0 0 0 0,0 0-1 0 0,0 0 1 0 0,0-1 0 0 0,0 1 0 0 0,0 0-1 0 0,0 0 1 0 0,0 0 0 0 0,-1 0 0 0 0,1 0-1 0 0,0 0 1 0 0,0 0 0 0 0,0 0 0 0 0,0 0-1 0 0,0-1 1 0 0,0 1 0 0 0,0 0 0 0 0,0 0-1 0 0,0 0 1 0 0,-1 0 0 0 0,1 0-1 0 0,0 0 1 0 0,0 0 0 0 0,0 0 0 0 0,0 0-1 0 0,0 0 1 0 0,0 0 0 0 0,-1 0 0 0 0,1 0-1 0 0,0 0 1 0 0,0 0 0 0 0,0 0 0 0 0,0 0-1 0 0,0 0 1 0 0,0 0-24 0 0,-2 0 105 0 0,1 0 1 0 0,0 1-1 0 0,0-1 0 0 0,0 0 1 0 0,0 1-1 0 0,0-1 0 0 0,0 1 0 0 0,0 0 1 0 0,0-1-1 0 0,0 1 0 0 0,0 0 0 0 0,0-1 1 0 0,1 1-1 0 0,-1 0 0 0 0,0 0 1 0 0,0 0-1 0 0,0 0-105 0 0,-14 21 144 0 0,9-13 63 0 0,-14 23 162 0 0,1 1 0 0 0,1 1 0 0 0,-5 17-369 0 0,-37 110 693 0 0,18-12-60 0 0,35-124-546 0 0,-2 17 236 0 0,-2 25-323 0 0,9-52 37 0 0,-7 50 121 0 0,-7 40 468 0 0,1 56-626 0 0,15-130 89 0 0,2 15-89 0 0,1 16 39 0 0,0-19 32 0 0,1-1 0 0 0,2 0 1 0 0,2 2-72 0 0,1 6 162 0 0,1 42-162 0 0,-5-56 0 0 0,0 5 0 0 0,-5-30 17 0 0,1-1 0 0 0,0 1 0 0 0,0 0-1 0 0,2-1 1 0 0,-1 1 0 0 0,1-1 0 0 0,0 0 0 0 0,1 0-1 0 0,1 0 1 0 0,1 3-17 0 0,-2-5 6 0 0,-4-7-9 0 0,1 0 1 0 0,-1 0 0 0 0,1 0-1 0 0,-1 0 1 0 0,1 0-1 0 0,0 0 1 0 0,-1 0 0 0 0,1 0-1 0 0,0 0 1 0 0,0 0-1 0 0,0 0 1 0 0,0-1 0 0 0,0 1-1 0 0,0 0 1 0 0,0-1-1 0 0,0 1 1 0 0,0 0 0 0 0,0-1-1 0 0,0 1 3 0 0,1-1-210 0 0,-2 0-86 0 0,0-14-1579 0 0,0 5 514 0 0,0-1-57 0 0</inkml:trace>
  <inkml:trace contextRef="#ctx1" brushRef="#br1" timeOffset="-19769.722">669 1810 7192 0 0,'0'0'209'0'0,"2"0"-5"0"0,4 0-15 0 0,8-4 8478 0 0,-28 16-7313 0 0,-128 87 793 0 0,111-80-2140 0 0,0-2 1 0 0,0-1-1 0 0,-15 4-7 0 0,28-12 21 0 0,17-7-41 0 0,-1-1 1 0 0,1 1-1 0 0,0 0 1 0 0,-1-1-1 0 0,1 0 1 0 0,-1 1-1 0 0,1-1 1 0 0,-1 0 0 0 0,1 0-1 0 0,0 0 1 0 0,-1 0-1 0 0,1 0 1 0 0,-1 0-1 0 0,1 0 1 0 0,-1 0-1 0 0,1-1 1 0 0,-1 1-1 0 0,1-1 1 0 0,0 1-1 0 0,-1-1 20 0 0,1 1-324 0 0,11-15-3378 0 0,0 4 2313 0 0</inkml:trace>
  <inkml:trace contextRef="#ctx1" brushRef="#br1" timeOffset="-19480.7">666 1534 13216 0 0,'-16'0'1326'0'0,"-2"4"-1019"0"0,1 2 1 0 0,-1 0-1 0 0,1 1 0 0 0,0 1 0 0 0,-5 4-307 0 0,-15 6 392 0 0,-34 16 98 0 0,-75 33-331 0 0,86-37 8 0 0,53-30-392 0 0,6-3-1458 0 0,8-9-1329 0 0,-1 2 1486 0 0</inkml:trace>
  <inkml:trace contextRef="#ctx1" brushRef="#br1" timeOffset="-19302.493">656 1393 12816 0 0,'0'0'289'0'0,"0"0"40"0"0,-15-5 453 0 0,10 5-636 0 0,0 1 1 0 0,1-1-1 0 0,-1 1 0 0 0,0 0 1 0 0,0 0-1 0 0,0 0 1 0 0,1 1-1 0 0,-1 0 1 0 0,1 0-1 0 0,-1 0-146 0 0,-3 2 137 0 0,-34 13 348 0 0,7-2-220 0 0,-38 11-265 0 0,36-13 1 0 0,-11 2-12 0 0,30-9-48 0 0,16-5 22 0 0,0 0 1 0 0,0 0-1 0 0,0 0 0 0 0,0 0 0 0 0,0-1 0 0 0,0 1 1 0 0,-1-1-1 0 0,1 1 0 0 0,0-1 0 0 0,-1 0 1 0 0,1 0-1 0 0,-2 0 37 0 0,4 0-81 0 0,0-1 1 0 0,0 1-1 0 0,-1 0 0 0 0,1 0 1 0 0,0-1-1 0 0,0 1 1 0 0,0 0-1 0 0,0 0 0 0 0,0-1 1 0 0,0 1-1 0 0,-1 0 1 0 0,1 0-1 0 0,0-1 0 0 0,0 1 1 0 0,0 0-1 0 0,0-1 1 0 0,0 1-1 0 0,0 0 0 0 0,0 0 1 0 0,0-1-1 0 0,0 1 1 0 0,0 0-1 0 0,1-1 0 0 0,-1 1 1 0 0,0 0-1 0 0,0 0 1 0 0,0-1-1 0 0,0 1 0 0 0,0 0 1 0 0,0 0-1 0 0,0-1 1 0 0,1 1-1 0 0,-1 0 0 0 0,0 0 1 0 0,0 0-1 0 0,0-1 1 0 0,1 1-1 0 0,-1 0 0 0 0,0 0 1 0 0,0 0 80 0 0,2-3-620 0 0,1-3-833 0 0</inkml:trace>
  <inkml:trace contextRef="#ctx1" brushRef="#br1" timeOffset="-18982.934">644 1030 11544 0 0,'0'0'44'0'0,"0"0"1"0"0,0 0-1 0 0,0 0 1 0 0,0 0-1 0 0,1 0 1 0 0,-1-1-1 0 0,0 1 1 0 0,0 0-1 0 0,0 0 1 0 0,0 0-1 0 0,0 0 1 0 0,0-1 0 0 0,0 1-1 0 0,1 0 1 0 0,-1 0-1 0 0,0 0 1 0 0,0 0-1 0 0,0-1 1 0 0,0 1-1 0 0,0 0 1 0 0,0 0-1 0 0,0 0 1 0 0,0-1-1 0 0,0 1 1 0 0,0 0-1 0 0,0 0 1 0 0,0 0 0 0 0,0-1-1 0 0,0 1 1 0 0,0 0-45 0 0,-6 2 354 0 0,1 0 1 0 0,-1 1 0 0 0,1-1-1 0 0,0 1 1 0 0,0 1-1 0 0,-3 1-354 0 0,-10 7 449 0 0,-38 26 432 0 0,0-1-444 0 0,-20 5-164 0 0,-54 21-273 0 0,94-47-12 0 0,35-17-34 0 0,1 0 0 0 0,0 0-1 0 0,0 0 1 0 0,-1 0-1 0 0,1 0 1 0 0,0 0-1 0 0,0 0 1 0 0,0 0-1 0 0,0-1 1 0 0,1 1 0 0 0,-1 0-1 0 0,0-1 47 0 0,1-1-86 0 0,1 0-1 0 0,0 0 1 0 0,-1-1 0 0 0,1 1-1 0 0,0 0 1 0 0,0 1 0 0 0,0-1-1 0 0,1 0 1 0 0,0 0 86 0 0,28-25-1380 0 0,-14 13 136 0 0,2-4-2097 0 0,3-1-867 0 0</inkml:trace>
  <inkml:trace contextRef="#ctx1" brushRef="#br1" timeOffset="-18693.127">704 709 11720 0 0,'5'-5'45'0'0,"-5"5"-13"0"0,1 0 1 0 0,0 0 0 0 0,-1-1-1 0 0,1 1 1 0 0,0-1 0 0 0,-1 1-1 0 0,1-1 1 0 0,-1 1-1 0 0,1-1 1 0 0,0 1 0 0 0,-1-1-1 0 0,0 1 1 0 0,1-1 0 0 0,-1 1-1 0 0,1-1 1 0 0,-1 0-1 0 0,0 1 1 0 0,1-1 0 0 0,-1 0-1 0 0,0 0 1 0 0,0 1-1 0 0,1-1 1 0 0,-1 0 0 0 0,0 1-1 0 0,0-1 1 0 0,0 0 0 0 0,0 0-1 0 0,0 1 1 0 0,0-1-1 0 0,0 0 1 0 0,0 0 0 0 0,0 1-1 0 0,-1-1 1 0 0,1 0 0 0 0,0 0-1 0 0,0 1 1 0 0,-1-1-1 0 0,1 0 1 0 0,0 1 0 0 0,-1-1-1 0 0,1 0-32 0 0,-2 1 123 0 0,1 0 0 0 0,0-1 0 0 0,-1 1 0 0 0,1 0 0 0 0,-1 0 0 0 0,1 0 0 0 0,0 0 0 0 0,-1 1 0 0 0,1-1 0 0 0,0 0 0 0 0,-1 1 0 0 0,1-1-1 0 0,0 1 1 0 0,-1-1 0 0 0,1 1-123 0 0,0-1 143 0 0,-205 71 2991 0 0,164-57-2816 0 0,0-3 0 0 0,-1-1 0 0 0,-17 0-318 0 0,39-10 53 0 0,20 0-189 0 0,1 0-79 0 0,-5-5-5175 0 0,3-1-411 0 0</inkml:trace>
  <inkml:trace contextRef="#ctx1" brushRef="#br1" timeOffset="-16942.897">2170 969 8176 0 0,'0'0'182'0'0,"4"0"445"0"0,0-3-490 0 0,-3 3 369 0 0,-1 0 147 0 0,0 0 19 0 0,0 0-13 0 0,0 0-83 0 0,0 0-38 0 0,0 0-8 0 0,0 0-36 0 0,0 0-139 0 0,0 0-60 0 0,0 0-9 0 0,-1 1-8 0 0,-39 68 1293 0 0,0-6-739 0 0,-57 82 432 0 0,-34 20-272 0 0,38-58-614 0 0,-85 86 404 0 0,155-167-741 0 0,7-9-20 0 0,0 0 0 0 0,2 1-1 0 0,0 1 1 0 0,1 0-1 0 0,0 4-20 0 0,11-17-777 0 0,6-15-5035 0 0,0 1-358 0 0</inkml:trace>
  <inkml:trace contextRef="#ctx1" brushRef="#br1" timeOffset="-14457.738">2042 1019 6736 0 0,'0'0'149'0'0,"0"0"23"0"0,0 0 12 0 0,9-3 2208 0 0,7-4-375 0 0,-14 6-1912 0 0,1 0 1 0 0,-1 0-1 0 0,0 1 1 0 0,0-1-1 0 0,0 0 1 0 0,1 1 0 0 0,-1-1-1 0 0,0 1 1 0 0,1 0-106 0 0,-1 0 328 0 0,0 0-32 0 0,24-3 272 0 0,-23 2-304 0 0,0 0-68 0 0,13-3 9 0 0,0 2 0 0 0,0-1 0 0 0,9 1-205 0 0,18-2 349 0 0,16-3 191 0 0,25-4 134 0 0,-14 1-325 0 0,17-3-1 0 0,-33 4 155 0 0,37 0-503 0 0,-68 7 73 0 0,223-18 655 0 0,66 7-272 0 0,-150 21-456 0 0,-71-2 0 0 0,-28 0 0 0 0,-36-2 0 0 0,26-1 0 0 0,-32-3 0 0 0,41 0 0 0 0,33 6 0 0 0,34 1 13 0 0,-2 0 102 0 0,15 4-51 0 0,-40-9-6 0 0,-50-1-140 0 0,27 4 82 0 0,-46-2 49 0 0,20-2-49 0 0,13 0 15 0 0,53 2-15 0 0,-86-3 0 0 0,0-1 0 0 0,2-2 0 0 0,11 0 0 0 0,9 0-11 0 0,-16 2 31 0 0,-1-1 0 0 0,0-2-1 0 0,35-9-19 0 0,-32 7-131 0 0,-4 2 334 0 0,181-36-107 0 0,-200 36-96 0 0,-9 2 0 0 0,-1 0 0 0 0,1 1 0 0 0,-1 0 0 0 0,2 0 0 0 0,-1 1-1 0 0,0-1 0 0 0,1 0 0 0 0,-1-1 0 0 0,1-1 1 0 0,-1 1 14 0 0,1 0 1 0 0,-1 1-1 0 0,0 0 1 0 0,2 0-15 0 0,3 1-97 0 0,0-2 0 0 0,10-1 97 0 0,-10 0 90 0 0,1 2 0 0 0,9-1-90 0 0,88-6-302 0 0,-83 5 210 0 0,-23 2 111 0 0,0 0 0 0 0,-1 1 0 0 0,1 0-1 0 0,0-1 1 0 0,-1 2 0 0 0,1-1 0 0 0,0 1-19 0 0,-3-1-60 0 0,-1 0 0 0 0,1 0 0 0 0,0 0 1 0 0,-1 0-1 0 0,1 0 0 0 0,-1 0 0 0 0,1-1 1 0 0,0 0 59 0 0,13-1-693 0 0,32-4-3875 0 0,-25 6 404 0 0,-22 0 3203 0 0,15-3-430 0 0,-28 9 8225 0 0,11-6-6761 0 0,1 0 0 0 0,-1 1 0 0 0,0-1 0 0 0,1 0 0 0 0,-1 0-1 0 0,1 0 1 0 0,-1 1 0 0 0,0-1 0 0 0,1 0 0 0 0,-1 1-1 0 0,1-1 1 0 0,-1 1 0 0 0,1-1 0 0 0,-1 1 0 0 0,1-1 0 0 0,-1 1-1 0 0,1-1 1 0 0,-1 1 0 0 0,1-1 0 0 0,0 1 0 0 0,-1-1-1 0 0,1 1 1 0 0,0 0 0 0 0,-1-1 0 0 0,1 1 0 0 0,0 0 0 0 0,0-1-1 0 0,0 1 1 0 0,0-1 0 0 0,0 1 0 0 0,0 0 0 0 0,0 0 0 0 0,0-1-73 0 0,-2 8 137 0 0,1 0 0 0 0,-1 0 0 0 0,0-1 1 0 0,-1 1-1 0 0,0-1 0 0 0,0 0 1 0 0,0 1-138 0 0,-20 31 152 0 0,-53 89 566 0 0,1 0-339 0 0,34-54-64 0 0,26-46-158 0 0,-10 25-157 0 0,16-30 50 0 0,-1-1 0 0 0,-1 0-1 0 0,-12 16-49 0 0,-3 11 54 0 0,10-20-43 0 0,11-19-11 0 0,0-1 0 0 0,-1 0 0 0 0,0-1 0 0 0,0 0-1 0 0,-5 5 1 0 0,0 0 28 0 0,0 0-1 0 0,1 0 0 0 0,-2 6-27 0 0,-13 15 46 0 0,12-17-54 0 0,2 0 0 0 0,-5 10 8 0 0,16-27 0 0 0,-1 0-46 0 0,1 1 0 0 0,0 0 0 0 0,0-1 0 0 0,-1 1 1 0 0,1-1-1 0 0,0 1 0 0 0,-1-1 0 0 0,1 1 0 0 0,-1-1 0 0 0,1 0 1 0 0,-1 1-1 0 0,1-1 0 0 0,-1 0 0 0 0,1 1 0 0 0,-1-1 0 0 0,1 0 1 0 0,-1 1-1 0 0,1-1 0 0 0,-1 0 0 0 0,0 0 0 0 0,1 0 1 0 0,-1 1-1 0 0,1-1 0 0 0,-1 0 0 0 0,0 0 0 0 0,1 0 0 0 0,-1 0 1 0 0,1 0-1 0 0,-1 0 0 0 0,0 0 0 0 0,1-1 46 0 0,-4 0-6 0 0,0 0-1 0 0,0 0 0 0 0,1 0 1 0 0,-1 0-1 0 0,0 1 0 0 0,0-1 1 0 0,0 1-1 0 0,0 0 1 0 0,0 0-1 0 0,0 0 7 0 0,-10 1-54 0 0,-2-1 5 0 0,-46 2 301 0 0,-13 1-458 0 0,-74 6 462 0 0,106-6-12 0 0,-7-1-244 0 0,10-1 210 0 0,-18 4-210 0 0,1 0 271 0 0,-13-2-271 0 0,16-1 187 0 0,22 0-65 0 0,-207 6 546 0 0,-60-17-186 0 0,109 3-482 0 0,157 6-49 0 0,1 0 0 0 0,-6 3 49 0 0,-6-1-56 0 0,-67 4 92 0 0,-77 2 26 0 0,-3-15-62 0 0,165 6 0 0 0,-25 4 0 0 0,22-2 0 0 0,-61 6 67 0 0,45-3-68 0 0,-1-2-1 0 0,-25-2 2 0 0,36-1 0 0 0,-34 4 0 0 0,-3 0 0 0 0,-65 3 191 0 0,69-2-88 0 0,-14 1-98 0 0,0 4 0 0 0,-7 4-5 0 0,46-4 25 0 0,-2-3 0 0 0,1-2 0 0 0,-8-1-25 0 0,-126-11 181 0 0,71 2-25 0 0,15 3 19 0 0,49 0-29 0 0,1 2 0 0 0,-29 4-146 0 0,58-2-31 0 0,1-1-1 0 0,-12-1 32 0 0,-5-1 576 0 0,20 2-562 0 0,1-2-1 0 0,0 1 0 0 0,0-1 0 0 0,0-1 0 0 0,1 1 1 0 0,-2-2-14 0 0,3 2-8 0 0,-12-6 83 0 0,17 7-48 0 0,1 1-40 0 0,-1-1 0 0 0,1 1 0 0 0,0-1 1 0 0,0 0-1 0 0,0 1 0 0 0,0-1 0 0 0,0 1 0 0 0,0-1 1 0 0,0 1-1 0 0,0-1 0 0 0,0 0 0 0 0,0 1 1 0 0,0-1-1 0 0,0 1 0 0 0,0-1 0 0 0,0 1 0 0 0,0-1 1 0 0,1 0-1 0 0,-1 1 0 0 0,0-1 0 0 0,0 1 0 0 0,1-1 1 0 0,-1 1-1 0 0,0-1 0 0 0,1 1 0 0 0,-1 0 1 0 0,0-1 12 0 0,11-11-895 0 0,-5 9-905 0 0,4 1-5037 0 0</inkml:trace>
  <inkml:trace contextRef="#ctx1" brushRef="#br1" timeOffset="-12586.154">3368 1315 10680 0 0,'0'0'27'0'0,"0"0"0"0"0,0 0 1 0 0,0 0-1 0 0,0 0 1 0 0,0 0-1 0 0,0 0 0 0 0,0 0 1 0 0,0 0-1 0 0,0 0 0 0 0,0 0 1 0 0,0 0-1 0 0,0 0 1 0 0,0-1-1 0 0,0 1 0 0 0,0 0 1 0 0,0 0-1 0 0,0 0 0 0 0,-1 0 1 0 0,1 0-1 0 0,0 0 1 0 0,0 0-1 0 0,0 0 0 0 0,0 0 1 0 0,0 0-1 0 0,0 0 1 0 0,0 0-1 0 0,0 0 0 0 0,0 0 1 0 0,0 0-1 0 0,0 0 0 0 0,0 0 1 0 0,0 0-1 0 0,0 0 1 0 0,0 0-1 0 0,0 0 0 0 0,0 0 1 0 0,0 0-1 0 0,-1 0 0 0 0,1 0 1 0 0,0 1-1 0 0,0-1 1 0 0,0 0-1 0 0,0 0 0 0 0,0 0 1 0 0,0 0-1 0 0,0 0 0 0 0,0 0 1 0 0,0 0-1 0 0,0 0 1 0 0,0 0-1 0 0,0 0 0 0 0,0 0 1 0 0,0 0-1 0 0,0 0 0 0 0,0 0 1 0 0,0 0-1 0 0,0 0 1 0 0,0 0-1 0 0,0 0 0 0 0,0 0 1 0 0,0 0-1 0 0,0 0 0 0 0,0 1 1 0 0,0-1-1 0 0,0 0 1 0 0,0 0-1 0 0,0 0 0 0 0,0 0-27 0 0,-3 8 1150 0 0,-5 21-122 0 0,0 3-73 0 0,3-19-665 0 0,1 0 0 0 0,1 0-1 0 0,0 0 1 0 0,1 0 0 0 0,0 0-1 0 0,1 1 1 0 0,1 5-290 0 0,0-22 50 0 0,1 0 1 0 0,-1 0-1 0 0,1 0 0 0 0,0 0 1 0 0,0 0-1 0 0,1 0 0 0 0,-1 0 1 0 0,1 0-51 0 0,5-15 110 0 0,-5 8-50 0 0,-1-1-1 0 0,0 1 0 0 0,0-10-59 0 0,3-23 57 0 0,3-2-5 0 0,-5 29-52 0 0,1 0 1 0 0,0 0-1 0 0,1 1 0 0 0,1-1 0 0 0,0 1 0 0 0,4-7 0 0 0,-9 22 5 0 0,1-1-1 0 0,-1 0 1 0 0,0 0-1 0 0,1 1 0 0 0,-1-1 1 0 0,1 0-1 0 0,-1 1 1 0 0,1-1-1 0 0,-1 0 0 0 0,1 1 1 0 0,0-1-1 0 0,-1 1 1 0 0,1-1-1 0 0,0 1 0 0 0,-1 0 1 0 0,1-1-1 0 0,0 1 1 0 0,0-1-1 0 0,-1 1 0 0 0,1 0 1 0 0,0 0-1 0 0,0 0 0 0 0,0-1 1 0 0,-1 1-1 0 0,1 0 1 0 0,0 0-1 0 0,0 0 0 0 0,0 0 1 0 0,0 0-1 0 0,-1 0 1 0 0,1 1-1 0 0,0-1 0 0 0,0 0 1 0 0,0 0-1 0 0,-1 1 1 0 0,1-1-1 0 0,0 0 0 0 0,0 1 1 0 0,-1-1-1 0 0,1 0 1 0 0,0 1-1 0 0,-1-1 0 0 0,1 1 1 0 0,0-1-1 0 0,-1 1 0 0 0,1 0 1 0 0,-1-1-1 0 0,1 1 1 0 0,-1 0-1 0 0,1-1 0 0 0,-1 1-4 0 0,8 10 115 0 0,-6-9-91 0 0,-1 0 1 0 0,1 0-1 0 0,-1 0 1 0 0,0 0 0 0 0,0 0-1 0 0,0 0 1 0 0,0 1-1 0 0,0-1 1 0 0,0 0 0 0 0,0 1-1 0 0,-1-1 1 0 0,1 2-25 0 0,0-1 36 0 0,0 1 0 0 0,0-1 1 0 0,0 0-1 0 0,1 0 0 0 0,-1 0 1 0 0,1 0-1 0 0,0 0 0 0 0,0 0 0 0 0,1 2-36 0 0,9 14 152 0 0,2 13 65 0 0,-7-15-107 0 0,1 0 0 0 0,0 0 0 0 0,8 9-110 0 0,-5-6 153 0 0,6 7-77 0 0,-14-24-76 0 0,-3-3 0 0 0,1 1 0 0 0,-1-1 0 0 0,1 1 0 0 0,-1 0 0 0 0,0-1 0 0 0,1 1 0 0 0,-1 0 0 0 0,0-1 0 0 0,1 1 0 0 0,-1 0 0 0 0,0-1 0 0 0,0 1 0 0 0,0 0 0 0 0,0 0 0 0 0,0-1 0 0 0,1 1 0 0 0,-1 0 0 0 0,-1 0 0 0 0,1-1 0 0 0,0 1 0 0 0,0 0 0 0 0,0 0 0 0 0,2 2-62 0 0,-2-3-270 0 0,0 0-142 0 0,-1 1-1226 0 0,-4 4-4771 0 0</inkml:trace>
  <inkml:trace contextRef="#ctx1" brushRef="#br1" timeOffset="-12251.205">3312 1385 14112 0 0,'0'0'322'0'0,"0"0"45"0"0,0 0 17 0 0,1-1-45 0 0,3-3-181 0 0,1 0 0 0 0,0 0 0 0 0,0 0 0 0 0,0 0 1 0 0,1 1-1 0 0,-1 0 0 0 0,1 0 0 0 0,0 1 0 0 0,0-1 1 0 0,0 1-1 0 0,0 0 0 0 0,0 1 0 0 0,0 0 0 0 0,0 0 1 0 0,1 0-159 0 0,17-4 437 0 0,50-14 44 0 0,-35 8-2070 0 0,-24 9-4597 0 0</inkml:trace>
  <inkml:trace contextRef="#ctx1" brushRef="#br1" timeOffset="-11969.685">3727 1269 14168 0 0,'0'0'322'0'0,"-4"14"894"0"0,5-5-1002 0 0,-1 0 0 0 0,1-1 0 0 0,1 1 0 0 0,0 0-1 0 0,1 2-213 0 0,-2 19 1080 0 0,2-14-652 0 0,-2-10-154 0 0,0 0 0 0 0,0 0 0 0 0,1-1 0 0 0,0 1 0 0 0,0 0 0 0 0,1 2-274 0 0,0-2 346 0 0,-3-5-306 0 0,0 0 0 0 0,1-1 0 0 0,-1 1 0 0 0,0-1 0 0 0,0 1 1 0 0,1-1-1 0 0,-1 1 0 0 0,0 0 0 0 0,1-1 0 0 0,-1 1 0 0 0,0-1 1 0 0,1 0-1 0 0,-1 1 0 0 0,1-1 0 0 0,-1 1 0 0 0,0-1 0 0 0,1 1-40 0 0,0-1 75 0 0,-1 0-10 0 0,5-14 199 0 0,-1-10-149 0 0,1 1 0 0 0,1-1-1 0 0,6-15-114 0 0,-6 26-12 0 0,0 1 0 0 0,1 0 0 0 0,1 1 0 0 0,0 0 0 0 0,9-11 12 0 0,-9 13-22 0 0,0 0 0 0 0,1 0 0 0 0,0 1-1 0 0,1 1 1 0 0,0-1 0 0 0,0 1-1 0 0,1 1 1 0 0,-1 0 0 0 0,1 0 0 0 0,7-2 22 0 0,-11 6-163 0 0,-1 0 1 0 0,0 1-1 0 0,1 0 1 0 0,0 0-1 0 0,-1 0 1 0 0,6 1 162 0 0,1 0-479 0 0</inkml:trace>
  <inkml:trace contextRef="#ctx1" brushRef="#br2" timeOffset="17506.687">769 1407 6304 0 0,'0'0'141'0'0,"0"0"23"0"0,0 0 11 0 0,0 0 13 0 0,0 0 49 0 0,0 0 19 0 0,20-8 2085 0 0,50 2-771 0 0,-65 7-1471 0 0,0-1 1 0 0,0 1-1 0 0,0 0 1 0 0,0 0-1 0 0,0 1 0 0 0,0 0 1 0 0,0-1-1 0 0,1 2-99 0 0,-1-1 66 0 0,-1 1-1 0 0,2-2 0 0 0,-1 1 1 0 0,0-1-1 0 0,0 0 1 0 0,0 0-1 0 0,1 0 0 0 0,1 0-65 0 0,152-6 604 0 0,-21 5-486 0 0,-70-3-24 0 0,104-9 308 0 0,-42-1-306 0 0,-52 7 3 0 0,65-1 106 0 0,-23 0-147 0 0,-89 5-42 0 0,59-5 96 0 0,147-9 416 0 0,-148 9-420 0 0,-36 1 40 0 0,17 3-148 0 0,30-2 54 0 0,-31 1-38 0 0,153 2 108 0 0,-8 0-160 0 0,-110 2 36 0 0,-60 0 12 0 0,-1 2 0 0 0,10 2-12 0 0,0 1 40 0 0,7-3-40 0 0,140 6 0 0 0,-154-9 0 0 0,-33-1 0 0 0,1 2 0 0 0,10 0 0 0 0,-5 2 0 0 0,28 2 0 0 0,0-2 0 0 0,0-1 0 0 0,15-4 0 0 0,-45 1 1 0 0,1 2 0 0 0,5 0-1 0 0,23-1 51 0 0,-14-1-40 0 0,13 2-11 0 0,15-1 0 0 0,22-2-2 0 0,48-5 78 0 0,-32 3-29 0 0,-47 3-104 0 0,0-2 57 0 0,6 2 0 0 0,-37 1 0 0 0,1 0 0 0 0,-1-1 0 0 0,4 0 53 0 0,1 1 0 0 0,7 1-53 0 0,16-1 22 0 0,53 0-77 0 0,-47 2 46 0 0,16-4 9 0 0,-52 2 0 0 0,-1 1 0 0 0,6 2 0 0 0,15 0 0 0 0,349-2 64 0 0,-124 8 0 0 0,-194-11-64 0 0,-25 1 0 0 0,12 3 0 0 0,-4-1 32 0 0,10-2-32 0 0,16 0 32 0 0,4-4-32 0 0,31 11 0 0 0,-71-2 0 0 0,27-2 0 0 0,-26 0 0 0 0,7 2 0 0 0,0 0 35 0 0,-30-2 6 0 0,1 0 0 0 0,8 3-41 0 0,29 3-53 0 0,-46-6 23 0 0,1-1 0 0 0,11-1 30 0 0,6-1-4 0 0,11 1 4 0 0,-21 0 0 0 0,0 1 0 0 0,17 2 0 0 0,-22-1 0 0 0,1 0 0 0 0,11-2 0 0 0,0 0 0 0 0,32-2 74 0 0,-50 3-73 0 0,1 1-1 0 0,-1 0 0 0 0,1 0 1 0 0,3 1-1 0 0,-10-2 48 0 0,0-1-56 0 0,1 1 1 0 0,0-1 0 0 0,0 1-1 0 0,-1-1 1 0 0,1 1 0 0 0,0 0-1 0 0,0 1 1 0 0,0-1 0 0 0,-1 1 0 0 0,1-1-1 0 0,0 1 1 0 0,-1 0 0 0 0,1 1-1 0 0,0-1 8 0 0,4 2 19 0 0,-3-2-10 0 0,1-1 0 0 0,-1 1 0 0 0,0-1 0 0 0,1 0 0 0 0,-1 0 0 0 0,0 0 0 0 0,1-1-9 0 0,16 0 33 0 0,-8 0-53 0 0,0 2 1 0 0,-1 0 0 0 0,1 0 0 0 0,-1 1 0 0 0,4 2 19 0 0,23-1 0 0 0,9 1 0 0 0,-36-2 44 0 0,0 1 1 0 0,11 3-45 0 0,14 3-89 0 0,-30-8 151 0 0,-1 1 0 0 0,0 0 0 0 0,0 1 1 0 0,0 0-1 0 0,5 2-62 0 0,15 7-665 0 0,-25-11-3091 0 0,2 1-1318 0 0</inkml:trace>
  <inkml:trace contextRef="#ctx1" brushRef="#br2" timeOffset="20046.818">7551 1479 6304 0 0,'0'0'141'0'0,"17"0"344"0"0,-14-1-402 0 0,0 1-1 0 0,0 0 1 0 0,0 0-1 0 0,1 0 0 0 0,-1 0 1 0 0,0 1-1 0 0,0-1 1 0 0,0 1-1 0 0,0 0 0 0 0,0 0 1 0 0,0 0-1 0 0,0 0 0 0 0,0 1 1 0 0,0-1-1 0 0,0 1 1 0 0,0 0-1 0 0,-1-1 0 0 0,1 1 1 0 0,1 2-83 0 0,-1-1 130 0 0,1-1 0 0 0,-1 1 1 0 0,1-1-1 0 0,-1 0 0 0 0,1 0 1 0 0,0 0-1 0 0,0-1 0 0 0,0 1 1 0 0,0-1-1 0 0,0 0 0 0 0,0 0 1 0 0,0-1-1 0 0,3 1-130 0 0,16 4 442 0 0,-12-2-244 0 0,0-1 1 0 0,0 0-1 0 0,1-1 1 0 0,-1 0-1 0 0,4-1-198 0 0,-1 0 160 0 0,0 1 0 0 0,1 1 0 0 0,-1 0-160 0 0,58 11 448 0 0,-19-4-199 0 0,-26-5 9 0 0,-1 1 0 0 0,14 5-258 0 0,3 2 178 0 0,19 7 217 0 0,-55-16-342 0 0,24 4-36 0 0,-29-7-17 0 0,11 4 16 0 0,-9-3 38 0 0,0 1 0 0 0,0-1 0 0 0,0 0 0 0 0,-1-1 0 0 0,1 1 0 0 0,0-1 0 0 0,0 0 0 0 0,2 0-54 0 0,0 0 132 0 0,1 0 29 0 0,0 0 0 0 0,1 1 0 0 0,-1 0 0 0 0,6 1-161 0 0,12-4 16 0 0,15 2 130 0 0,-39 0-92 0 0,16 0 127 0 0,-3 3 170 0 0,11 13-195 0 0,73 34 212 0 0,-78-36-196 0 0,1 0 0 0 0,16 16-172 0 0,5 4 165 0 0,33 30-16 0 0,-45-44-90 0 0,9 7-65 0 0,12 23 95 0 0,-15-14 14 0 0,-10-11-103 0 0,-22-20 19 0 0,1 0-1 0 0,0-1 1 0 0,0 1-1 0 0,0-1 1 0 0,1 0-19 0 0,-1 0 6 0 0,0-1 0 0 0,-1 1 0 0 0,0 0 0 0 0,0 0 0 0 0,0 0-1 0 0,2 3-5 0 0,-3-3 15 0 0,0 0-1 0 0,1-1 1 0 0,-1 1-1 0 0,1-1 1 0 0,0 0-1 0 0,0 0 1 0 0,3 1-15 0 0,13 11 80 0 0,55 46 157 0 0,-3 0-184 0 0,-43-42-53 0 0,-22-14 11 0 0,-4-3 32 0 0,20 20 31 0 0,-14-15-74 0 0,0 1 0 0 0,0 1 0 0 0,2 3 0 0 0,-11-11 0 0 0,1 1 0 0 0,1 0 0 0 0,-1 0 0 0 0,0 0 0 0 0,1-1 0 0 0,-1 1 0 0 0,1 0 0 0 0,-1-1 0 0 0,1 1 0 0 0,0-1 0 0 0,0 0 0 0 0,-1 1 0 0 0,1-1 0 0 0,2 1 0 0 0,0-1 0 0 0,6 5 0 0 0,14 18 0 0 0,-3-3 158 0 0,-1 2-156 0 0,-16-19-2 0 0,1 0 0 0 0,3 2 0 0 0,-8-4 0 0 0,11 10 0 0 0,7 6 75 0 0,-13-14-89 0 0,0 0 1 0 0,1 0-1 0 0,-1-1 1 0 0,4 2 13 0 0,18 12 1 0 0,-9-3 52 0 0,2 10-120 0 0,-16-22 71 0 0,-3 0-14 0 0,6 8 80 0 0,8 7-123 0 0,-15-17 106 0 0,0 0 11 0 0,0 0 0 0 0,0 0 0 0 0,0 0 0 0 0,0 0-26 0 0,0 0-102 0 0,0 0-6 0 0,0 0-11 0 0,0 0-74 0 0,0 0-33 0 0,0 0-4 0 0,0 0-45 0 0,0 0-191 0 0,0 0-85 0 0,0 0-1018 0 0,0 0-3991 0 0</inkml:trace>
  <inkml:trace contextRef="#ctx1" brushRef="#br2" timeOffset="21388.361">8961 1883 5640 0 0,'0'0'124'0'0,"0"0"17"0"0,0 0 12 0 0,0 0-15 0 0,0-2 87 0 0,0 0 1 0 0,0 1-1 0 0,0-1 0 0 0,-1 1 1 0 0,1-1-1 0 0,0 0 0 0 0,-1 1 1 0 0,1-1-1 0 0,-1 1 1 0 0,0-1-226 0 0,0 0-138 0 0,1 1 394 0 0,0 1 0 0 0,-7-8 4026 0 0,7 9-4259 0 0,0-1 0 0 0,0 0-1 0 0,0 0 1 0 0,0 0-1 0 0,0 0 1 0 0,0 0 0 0 0,0 0-1 0 0,0 0 1 0 0,0 0 0 0 0,-1 0-1 0 0,1 0 1 0 0,0 0 0 0 0,0 0-1 0 0,0 0 1 0 0,0 1-1 0 0,0-1 1 0 0,0 0 0 0 0,0 0-1 0 0,0 0 1 0 0,0 0 0 0 0,0 0-1 0 0,-1 0 1 0 0,1 0 0 0 0,0 0-1 0 0,0 0 1 0 0,0 0-1 0 0,0 0 1 0 0,0 0 0 0 0,0 0-1 0 0,0 0 1 0 0,0 0 0 0 0,-1 0-1 0 0,1 0 1 0 0,0 0 0 0 0,0 0-1 0 0,0 0 1 0 0,0-1-1 0 0,0 1 1 0 0,0 0 0 0 0,0 0-1 0 0,0 0 1 0 0,0 0 0 0 0,0 0-1 0 0,-1 0 1 0 0,1 0 0 0 0,0 0-1 0 0,0 0 1 0 0,0 0-1 0 0,0 0 1 0 0,0 0 0 0 0,0-1-1 0 0,0 1 1 0 0,0 0 0 0 0,0 0-1 0 0,0 0 1 0 0,0 0 0 0 0,0 0-1 0 0,0 0 1 0 0,0 0-1 0 0,0 0 1 0 0,0 0 0 0 0,0-1-1 0 0,0 1 1 0 0,0 0 0 0 0,0 0-23 0 0,-3 14 231 0 0,2 20-368 0 0,1-30 137 0 0,0 1 0 0 0,1 0 0 0 0,0-1 0 0 0,0 1 0 0 0,1 0 0 0 0,2 16 0 0 0,-3-16 0 0 0,1 0 0 0 0,-1 0 0 0 0,1 0 0 0 0,0-1 0 0 0,0 1 0 0 0,1 0 0 0 0,5 14 0 0 0,-3-2 0 0 0,-2-10 2 0 0,-1 0 0 0 0,0-1 0 0 0,1 1 0 0 0,1 0 0 0 0,-1-1 0 0 0,3 3-2 0 0,-6-8 64 0 0,-9 3 107 0 0,8-4-147 0 0,1 1 1 0 0,-1-1 0 0 0,0 1-1 0 0,0-1 1 0 0,0 1 0 0 0,0-1-1 0 0,0 0 1 0 0,0 1 0 0 0,0-1-1 0 0,0 0 1 0 0,0 0 0 0 0,0 0 0 0 0,-1 0-25 0 0,-23-2 283 0 0,0-1 1 0 0,0-1-1 0 0,0-2 1 0 0,0 0-1 0 0,-15-7-283 0 0,-21-6 278 0 0,11 4-224 0 0,47 14-125 0 0,2 1-80 0 0,1 0-17 0 0,0 0-706 0 0,0 0-2967 0 0,0 0-1267 0 0</inkml:trace>
  <inkml:trace contextRef="#ctx1" brushRef="#br2" timeOffset="22132.525">9193 2147 7512 0 0,'0'0'166'0'0,"0"0"29"0"0,0 0 13 0 0,0 0 21 0 0,0 0 63 0 0,0 0 27 0 0,0 0 8 0 0,0 0 9 0 0,0 0 33 0 0,0 0 14 0 0,0 0 1 0 0,0 0-2 0 0,0 0-4 0 0,0 0-2 0 0,0 0 0 0 0,0 0-3 0 0,0 0-10 0 0,0 0-3 0 0,0 0 0 0 0,0 0-16 0 0,0 0-67 0 0,0 0-28 0 0,0 0-7 0 0,0 0-21 0 0,4 3 118 0 0,4 0-247 0 0,-5-2-72 0 0,-1-1 0 0 0,1 1 0 0 0,0-1 1 0 0,-1 0-1 0 0,1 1 0 0 0,0-1 1 0 0,1-1-21 0 0,-2 1 6 0 0,0 0 1 0 0,0 0 0 0 0,-1 0-1 0 0,1 0 1 0 0,0 0-1 0 0,0 0 1 0 0,0 1-1 0 0,-1-1 1 0 0,1 1 0 0 0,0-1-1 0 0,1 1-6 0 0,-2 0 54 0 0,-1-1 14 0 0,0 0 16 0 0,0 0 4 0 0,0 0 0 0 0,-28 11 478 0 0,0-6-400 0 0,2 1-80 0 0,-1-2 1 0 0,0 0-1 0 0,-15-2-86 0 0,39-2 0 0 0,-1 1 0 0 0,1-1 0 0 0,-1 0 0 0 0,1 1 0 0 0,-1 0 0 0 0,1 0 0 0 0,-1 0 0 0 0,1 0 0 0 0,0 0 0 0 0,0 1 0 0 0,0 0 0 0 0,-1 0 0 0 0,-1 3-14 0 0,2 3-45 0 0,3-7 58 0 0,0-1 1 0 0,0 1-1 0 0,0 0 0 0 0,0 0 0 0 0,0 0 0 0 0,0 0 1 0 0,0 0-1 0 0,0 0 0 0 0,0 0 0 0 0,1 0 1 0 0,-1-1-1 0 0,0 1 0 0 0,0 0 0 0 0,1 0 0 0 0,-1 0 1 0 0,1 0-1 0 0,-1-1 0 0 0,1 2 1 0 0,1 0-1 0 0,0 3 2 0 0,0-1-1 0 0,0 0 0 0 0,1 0 0 0 0,0-1 0 0 0,0 1 0 0 0,0 0 0 0 0,0-1 1 0 0,0 0-1 0 0,1 1 0 0 0,-1-1 0 0 0,2 0 0 0 0,10 7 71 0 0,0 0 0 0 0,6 2-71 0 0,4 3 112 0 0,6 3-404 0 0,-20-11-4091 0 0,-9-6-997 0 0</inkml:trace>
  <inkml:trace contextRef="#ctx1" brushRef="#br2" timeOffset="23286.307">8041 1455 5696 0 0,'0'0'132'0'0,"0"0"17"0"0,0 0 10 0 0,0 0 6 0 0,0 0 24 0 0,0 0 17 0 0,0 0 2 0 0,-22-7 3128 0 0,19 2-2120 0 0,-2-3-602 0 0,4 8-423 0 0,-11-9 356 0 0,8 7-473 0 0,-1 1-3 0 0,4 1 0 0 0,1 0 5 0 0,2 3 35 0 0,1-1 1 0 0,-1 0 0 0 0,1 0 0 0 0,-1-1 0 0 0,1 1 0 0 0,0 0 0 0 0,-1-1-1 0 0,1 0 1 0 0,0 1 0 0 0,1-1-112 0 0,12 7 214 0 0,-15-7-86 0 0,14 6 211 0 0,-8-3-238 0 0,-1-1 45 0 0,1 0 1 0 0,-1 1 0 0 0,0-1 0 0 0,1 2-147 0 0,13 7 143 0 0,-15-8-91 0 0,6 13 32 0 0,-5-8-30 0 0,-5-7-39 0 0,-1 0 0 0 0,1-1 1 0 0,-1 1-1 0 0,0 0 1 0 0,0 0-1 0 0,0 0 0 0 0,0 0 1 0 0,0 0-1 0 0,0 0 1 0 0,0 0-1 0 0,0 0 1 0 0,-1 0-1 0 0,1-1 0 0 0,-1 1 1 0 0,0 0-1 0 0,1 0 1 0 0,-1 0-1 0 0,0-1 0 0 0,0 1 1 0 0,0 0-1 0 0,0-1 1 0 0,0 1-1 0 0,-1-1-15 0 0,-2 3 59 0 0,0-1 1 0 0,0 0-1 0 0,0 0 0 0 0,0 0 0 0 0,-1-1 1 0 0,0 0-1 0 0,1 1 0 0 0,-3-1-59 0 0,-43 13 256 0 0,23-7-177 0 0,-34 11 29 0 0,-11 9-108 0 0,43-12-1719 0 0,19-10-3857 0 0</inkml:trace>
  <inkml:trace contextRef="#ctx1" brushRef="#br2" timeOffset="64277.494">7527 1327 4480 0 0,'0'0'132'0'0,"-3"2"16"0"0,3-1-9 0 0,0 0 0 0 0,0-1 1 0 0,-1 1-1 0 0,1 0 0 0 0,0-1 0 0 0,0 1 1 0 0,-1 0-1 0 0,1-1 0 0 0,0 1 1 0 0,-1-1-1 0 0,1 1 0 0 0,0-1 0 0 0,-1 1 1 0 0,1-1-1 0 0,-1 1 0 0 0,1-1 0 0 0,-1 1 1 0 0,1-1-1 0 0,-1 0 0 0 0,0 1 0 0 0,1-1 1 0 0,-1 0-1 0 0,1 1 0 0 0,-1-1 1 0 0,0 0-1 0 0,1 0 0 0 0,-1 0 0 0 0,0 1 1 0 0,1-1-1 0 0,-1 0 0 0 0,0 0 0 0 0,1 0 1 0 0,-1 0-140 0 0,7 3 2212 0 0,18-3-1395 0 0,-8 1-420 0 0,1-1 0 0 0,0-2 0 0 0,3 0-397 0 0,71-17 1170 0 0,-69 15-1069 0 0,1 1-1 0 0,-1 2 1 0 0,23 0-101 0 0,-28 0-8 0 0,-7 0 85 0 0,0 1 0 0 0,0 0 1 0 0,8 2-78 0 0,22-3 246 0 0,-27 0-136 0 0,1 1 0 0 0,-1 0 0 0 0,13 2-110 0 0,-7-1 0 0 0,-1 4 0 0 0,-17-5 0 0 0,5 2 25 0 0,1 0 1 0 0,-1-1 0 0 0,1 0 0 0 0,-1 0 0 0 0,1 0 0 0 0,0-1 0 0 0,4 0-26 0 0,-10-1 7 0 0,8 5 7 0 0,-6-4 29 0 0,4 0-22 0 0,-3-3 33 0 0,-4 3 10 0 0,0 0 0 0 0,0 0 0 0 0,6 0 10 0 0,-1 0-21 0 0,-4 0 17 0 0,-1 0 20 0 0,0 0 1 0 0,0 0-22 0 0,0 0-5 0 0,0 0 0 0 0,0 0 2 0 0,5 0 1073 0 0,-3 0-6505 0 0,-2 0-128 0 0</inkml:trace>
  <inkml:trace contextRef="#ctx1" brushRef="#br3" timeOffset="75613.152">7449 1368 6992 0 0,'0'0'157'0'0,"0"0"23"0"0,-1-2 177 0 0,1 1-331 0 0,-1 1-1 0 0,1-1 0 0 0,0 1 1 0 0,0 0-1 0 0,0-1 0 0 0,0 1 0 0 0,-1-1 1 0 0,1 1-1 0 0,0-1 0 0 0,0 1 0 0 0,0-1 1 0 0,0 1-1 0 0,0 0 0 0 0,0-1 1 0 0,0 1-1 0 0,0-1 0 0 0,0 1 0 0 0,0-1 1 0 0,0 1-1 0 0,0-1 0 0 0,1 1 0 0 0,-1-1 1 0 0,0 1-1 0 0,0 0 0 0 0,0-1 0 0 0,1 1 1 0 0,-1-1-1 0 0,0 1 0 0 0,0 0 1 0 0,1-1-1 0 0,-1 1 0 0 0,0 0 0 0 0,1-1 1 0 0,-1 1-1 0 0,0 0-25 0 0,14-7 1261 0 0,-11 6-1180 0 0,-1-1 34 0 0,1 0 1 0 0,0 1-1 0 0,0 0 0 0 0,0 0 1 0 0,1 0-1 0 0,-1 0 0 0 0,0 0 1 0 0,3 0-116 0 0,-5 1 316 0 0,1 0 4 0 0,7 1-180 0 0,0 0 0 0 0,0 0 0 0 0,0 1 0 0 0,0 0 0 0 0,0 0 0 0 0,3 3-140 0 0,-11-5 150 0 0,1 0-120 0 0,0 0 0 0 0,0 0 0 0 0,0 1 0 0 0,0-1 0 0 0,0 0 0 0 0,0 1 0 0 0,0 0 0 0 0,0-1 0 0 0,0 1 0 0 0,0 0-30 0 0,7 2 123 0 0,-5-2-26 0 0,2 1-9 0 0,-1-1 0 0 0,0 1 0 0 0,0-1 0 0 0,0-1-1 0 0,1 1 1 0 0,-1-1 0 0 0,0 0 0 0 0,1 0 0 0 0,-1 0 0 0 0,0-1 0 0 0,2 0-88 0 0,17-1 215 0 0,-5 1 69 0 0,-6 0-154 0 0,0 0 0 0 0,1 1 0 0 0,10 1-130 0 0,7 0 92 0 0,19 4-22 0 0,-34-3-39 0 0,-5-1 77 0 0,-1 1 0 0 0,0-2 0 0 0,1 0 0 0 0,-1 0 0 0 0,1 0 0 0 0,-1-2 0 0 0,0 1 1 0 0,9-3-109 0 0,-16 3 0 0 0,-1 1-2 0 0,12 0 18 0 0,13-8 262 0 0,-26 8-279 0 0,3 0 7 0 0,0-1-1 0 0,0 1 1 0 0,0 0 0 0 0,0 0 0 0 0,0 1 0 0 0,0-1 0 0 0,0 1 0 0 0,-1 0 0 0 0,1 0 0 0 0,0 0 0 0 0,0 0 0 0 0,-1 1 0 0 0,1-1-6 0 0,0 1 62 0 0,-1-2-70 0 0,20-1 199 0 0,1 0-53 0 0,-5-1 4 0 0,-18 1-132 0 0,0 1 0 0 0,0 0 0 0 0,0 0 0 0 0,0 1 0 0 0,0-1 0 0 0,0 0 0 0 0,0 0 0 0 0,0 0 0 0 0,0 1 0 0 0,0-1 0 0 0,0 0 0 0 0,0 1 0 0 0,0-1 0 0 0,-1 1 0 0 0,1-1 0 0 0,0 1 0 0 0,0-1 0 0 0,0 1 0 0 0,-1-1 0 0 0,1 1-10 0 0,1 1 53 0 0,-1-1 16 0 0,18 2 547 0 0,0 4-615 0 0,-17-5-2 0 0,1-1 0 0 0,0 0 0 0 0,0 0 0 0 0,0 0 0 0 0,0 0 0 0 0,0 0 0 0 0,0-1 0 0 0,0 1 0 0 0,3-1 1 0 0,0 1 61 0 0,-1-1 0 0 0,0 1 0 0 0,1 0 0 0 0,-1 0 0 0 0,0 1-1 0 0,3 0-60 0 0,-1 1 25 0 0,0-1 0 0 0,0 0 0 0 0,0-1 0 0 0,1 0 0 0 0,-1 0 0 0 0,7 0-25 0 0,-11-1-9 0 0,0 1-1 0 0,0 0 0 0 0,0-1 1 0 0,0 1-1 0 0,0 0 1 0 0,0 1-1 0 0,0-1 10 0 0,8 3 0 0 0,7 3-5 0 0,-2 1 64 0 0,33 14-49 0 0,-31-14 50 0 0,-8-3-31 0 0,-8-3-19 0 0,1 0-1 0 0,0-1 0 0 0,0 1 1 0 0,0-1-1 0 0,0 0 1 0 0,0 0-1 0 0,2 0-9 0 0,-4 0 9 0 0,1-1-1 0 0,-1 0 0 0 0,1 1 1 0 0,-1-1-1 0 0,1 1 1 0 0,-1 0-1 0 0,1 0 1 0 0,-1-1-1 0 0,1 1 1 0 0,-1 0-1 0 0,0 0 1 0 0,1 0-1 0 0,-1 0-8 0 0,5 3 18 0 0,-5-4-9 0 0,4 2 38 0 0,9 8-50 0 0,5 0 14 0 0,-5-2 1 0 0,1-1 1 0 0,0 0-1 0 0,0-2 1 0 0,6 2-13 0 0,2 1 3 0 0,7 7 74 0 0,-27-13-70 0 0,0-1 1 0 0,-1 1-1 0 0,1-1 0 0 0,0 0 1 0 0,0 0-1 0 0,0 0 0 0 0,0 0-7 0 0,3 1-1 0 0,1 0 0 0 0,-1 1 0 0 0,-1-1 0 0 0,3 2 1 0 0,19 8 58 0 0,-2-2-37 0 0,31 13 32 0 0,-37-14-53 0 0,-10-5-7 0 0,0 1-1 0 0,-1 1 0 0 0,4 2 8 0 0,9 7-11 0 0,-17-12 16 0 0,2 2-4 0 0,1-1 0 0 0,-1 0 0 0 0,1 0 0 0 0,0-1 0 0 0,4 2-1 0 0,13 9 0 0 0,-11-8 23 0 0,-1 0 0 0 0,0 2-1 0 0,0 0-22 0 0,17 8-4 0 0,-27-15 4 0 0,0 0 0 0 0,1 0 0 0 0,-1 1 0 0 0,0-1 0 0 0,0 0 0 0 0,0 1 0 0 0,0-1 0 0 0,-1 1 0 0 0,1 0 0 0 0,0 0 0 0 0,4 4 0 0 0,2 2 0 0 0,1-1 0 0 0,0 0 0 0 0,6 2 0 0 0,8 5 6 0 0,-18-10 6 0 0,1-1-1 0 0,0 0 1 0 0,-1 0 0 0 0,1 0-1 0 0,2 0-11 0 0,3 1 0 0 0,0 0 0 0 0,-1 1 0 0 0,1 0 0 0 0,1 2 0 0 0,4 2 0 0 0,0 2 0 0 0,4 5 0 0 0,1 2 75 0 0,12 0-22 0 0,-29-18-53 0 0,0 1 1 0 0,8 7-12 0 0,41 28 21 0 0,-49-33-12 0 0,11 11-60 0 0,-14-11 62 0 0,-1-2 0 0 0,0-1 0 0 0,1 1 0 0 0,-1 0 0 0 0,1-1 0 0 0,-1 1 0 0 0,1 0 0 0 0,-1-1 0 0 0,1 1 0 0 0,-1-1 0 0 0,1 1 0 0 0,-1-1 0 0 0,1 1 0 0 0,0-1 0 0 0,-1 1 0 0 0,1-1 0 0 0,0 0 0 0 0,0 1 0 0 0,-1-1 0 0 0,2 1 0 0 0,5 3 5 0 0,47 36 54 0 0,-35-27-112 0 0,-11-8 47 0 0,25 12 65 0 0,-29-15-66 0 0,0-1 0 0 0,1 0-1 0 0,-1 0 1 0 0,1-1-1 0 0,-1 1 1 0 0,1-1-1 0 0,0 0 8 0 0,-4 0 59 0 0,5 0 6 0 0,0 0-50 0 0,-2-2 57 0 0,1 2-21 0 0,30-4 19 0 0,-29 4-52 0 0,-5 0 78 0 0,-1 0 57 0 0,0 0 20 0 0,0 0-50 0 0,0 0-210 0 0,0-1 81 0 0,-1 0-1 0 0,1 0 0 0 0,0 0 1 0 0,0 0-1 0 0,-1 0 0 0 0,1 0 1 0 0,-1 0-1 0 0,1 0 0 0 0,-1 0 0 0 0,1 0 1 0 0,-1 0-1 0 0,0 0 0 0 0,1 0 1 0 0,-1 0-1 0 0,0 0 0 0 0,0 0 7 0 0,-17-13 427 0 0,5 3-197 0 0,-35-41 968 0 0,37 37-1015 0 0,0 0-1 0 0,1-1 1 0 0,1-1-1 0 0,0 0 1 0 0,-3-9-183 0 0,6 14 127 0 0,-13-15 17 0 0,15 17-101 0 0,-1 1 0 0 0,-1 0-1 0 0,0-2-42 0 0,1 4 29 0 0,0-1 0 0 0,1 1 0 0 0,0-1 0 0 0,0 0-1 0 0,0-3-28 0 0,-24-55 216 0 0,12 34 188 0 0,13 25-271 0 0,-1 0-1 0 0,1 0 1 0 0,-2-7-133 0 0,1 4-42 0 0,0 1 0 0 0,-1 1 1 0 0,0-1-1 0 0,0 1 1 0 0,-1-1-1 0 0,0 2 1 0 0,-4-6 41 0 0,0 1 90 0 0,2 1 1 0 0,-1-2 0 0 0,0-2-91 0 0,-2-2-77 0 0,0 1 1 0 0,0 0 0 0 0,-12-11 76 0 0,8 9-26 0 0,-7-4 39 0 0,18 18-6 0 0,-1 0-1 0 0,1 0 1 0 0,0 0 0 0 0,1-1 0 0 0,-1 0 0 0 0,-1-3-7 0 0,-10-13 11 0 0,12 17 1 0 0,0 0 1 0 0,1 0-1 0 0,-1 0 1 0 0,1 0-1 0 0,0-1 1 0 0,0 1-1 0 0,0-1-12 0 0,-2-4 12 0 0,0 1-1 0 0,0 0 0 0 0,-1 0 0 0 0,0 0 1 0 0,-1 1-1 0 0,1-1 0 0 0,-4-1-11 0 0,-15-23 19 0 0,7 7 185 0 0,10 16-191 0 0,1 0 1 0 0,0 0 0 0 0,1 0-1 0 0,0-1 1 0 0,0 0 0 0 0,1 0 0 0 0,0-2-14 0 0,-3-10-134 0 0,-1 0 1 0 0,-4-5 133 0 0,-5-16 5 0 0,9 26-5 0 0,0 0 0 0 0,-1 1 0 0 0,0 0 0 0 0,-2 1 0 0 0,-3-5 0 0 0,-9-12 0 0 0,8 11 134 0 0,-1 1-1 0 0,-5-3-133 0 0,15 17-23 0 0,0 0 1 0 0,0 0-1 0 0,-1 1 0 0 0,-2-2 23 0 0,7 5-19 0 0,0 1 0 0 0,0-1 0 0 0,0 1 0 0 0,0-1-1 0 0,0 0 1 0 0,0 0 0 0 0,0 0 0 0 0,1 0 0 0 0,-1-1 19 0 0,-4-4 50 0 0,-25-22 88 0 0,23 26-431 0 0,7 2 105 0 0,1 1-43 0 0,0 0-1 0 0,-5 11-1836 0 0,1-3-457 0 0,3-1-2045 0 0,1 0-1562 0 0</inkml:trace>
  <inkml:trace contextRef="#ctx1" brushRef="#br3" timeOffset="76130.866">9034 944 9584 0 0,'0'0'216'0'0,"0"0"32"0"0,0 0 12 0 0,0 0 26 0 0,0 0 49 0 0,0 0 17 0 0,-4 6 367 0 0,-13 22 817 0 0,1 0 0 0 0,-3 12-1536 0 0,3-5 680 0 0,12-24-352 0 0,3-9-266 0 0,0 0-1 0 0,1 0 1 0 0,-1 0-1 0 0,0 0 1 0 0,0 0 0 0 0,0 0-1 0 0,0 0 1 0 0,-1 0-1 0 0,0 1-61 0 0,1-3 205 0 0,-1 4 651 0 0,4-8 42 0 0,11-24-355 0 0,-1-1 0 0 0,1-8-543 0 0,-8 22 0 0 0,-1 3 0 0 0,0 0 0 0 0,2-12 0 0 0,-4 17-11 0 0,-2 6 16 0 0,0 1 0 0 0,1-1 0 0 0,-1 1 0 0 0,1-1 0 0 0,-1 1 0 0 0,1-1 0 0 0,-1 1 0 0 0,0-1 1 0 0,1 1-1 0 0,0 0 0 0 0,-1-1 0 0 0,1 1 0 0 0,-1 0 0 0 0,1-1 0 0 0,-1 1 0 0 0,1 0 0 0 0,0 0 0 0 0,-1 0 0 0 0,1 0 1 0 0,-1-1-1 0 0,1 1 0 0 0,0 0 0 0 0,-1 0 0 0 0,1 0 0 0 0,0 0 0 0 0,-1 0 0 0 0,1 0 0 0 0,0 1 0 0 0,0-1-5 0 0,3 1-8 0 0,-1 0-1 0 0,1 0 1 0 0,0 0-1 0 0,0 1 1 0 0,0 0-1 0 0,3 1 9 0 0,-5-1 44 0 0,2 0 1 0 0,-1-1-1 0 0,0 1 0 0 0,0-1 1 0 0,0 0-1 0 0,1 0 0 0 0,-1 0 1 0 0,1 0-1 0 0,-1-1 0 0 0,2 1-44 0 0,56 4 923 0 0,-48-5-1190 0 0,0 1 0 0 0,0-1-1 0 0,0 2 1 0 0,-1 0 0 0 0,1 1 0 0 0,0 0-1 0 0,-1 0 268 0 0,-3 1-6939 0 0</inkml:trace>
  <inkml:trace contextRef="#ctx1" brushRef="#br3" timeOffset="78355.578">7798 1548 5984 0 0,'0'0'133'0'0,"0"0"23"0"0,0 0 11 0 0,0-1-27 0 0,3-2-43 0 0,-3 2 259 0 0,0 0 7 0 0,1 0 0 0 0,-1 0 0 0 0,0 0 0 0 0,0 0-1 0 0,1 0 1 0 0,-1 0 0 0 0,0 0 0 0 0,1 1 0 0 0,-1-1 0 0 0,1 0 0 0 0,-1 0-1 0 0,1 0 1 0 0,0 0-363 0 0,-1 0 220 0 0,0 1-48 0 0,19 0 534 0 0,-15 1-556 0 0,1-1 0 0 0,0 0 1 0 0,-1 1-1 0 0,1 0 1 0 0,0 0-1 0 0,-1 0 0 0 0,0 1 1 0 0,1 0-1 0 0,-1-1 1 0 0,3 3-151 0 0,-6-4 160 0 0,20 14 182 0 0,-8-7-208 0 0,0 1 1 0 0,-1 0-1 0 0,0 1 0 0 0,9 9-134 0 0,9 6 354 0 0,-16-12-58 0 0,-1 0 1 0 0,0 1-1 0 0,9 13-296 0 0,21 20 517 0 0,-31-34-381 0 0,-9-8-53 0 0,1-1 1 0 0,-1 1-1 0 0,1-1 0 0 0,0 0 0 0 0,2 1-83 0 0,49 35 88 0 0,-32-27 112 0 0,17 6-200 0 0,-3 0 49 0 0,-33-16-55 0 0,-1 0 0 0 0,0 0 0 0 0,0 0 1 0 0,-1 0-1 0 0,1 0 0 0 0,0 1 0 0 0,-1-1 1 0 0,1 1-1 0 0,-1 0 0 0 0,1 1 6 0 0,-1-1 32 0 0,1 1 1 0 0,0-1-1 0 0,0 0 1 0 0,0 0-1 0 0,0 0 0 0 0,1 0 1 0 0,1 1-33 0 0,16 14-46 0 0,18 23-45 0 0,-21-23 302 0 0,12 15-211 0 0,-22-22 61 0 0,0 0-1 0 0,-1 1 1 0 0,0 0 0 0 0,0 0-1 0 0,-2 1 1 0 0,1 0-1 0 0,0 5-60 0 0,0-2 20 0 0,14 25 154 0 0,-9-20-113 0 0,6 17 59 0 0,3 11-120 0 0,9 22 51 0 0,-22-54-41 0 0,-2-6-8 0 0,0 0 0 0 0,0-1 0 0 0,1 0 1 0 0,0 0-1 0 0,4 4-2 0 0,27 45 53 0 0,-30-50-53 0 0,-4-5 0 0 0,0 0 0 0 0,0-1 0 0 0,0 1 0 0 0,0-1 0 0 0,1 0 0 0 0,0 0 0 0 0,3 3 11 0 0,0 1 0 0 0,0-1 0 0 0,0 1 0 0 0,-1 0 0 0 0,0 1-11 0 0,-1-1 12 0 0,1-1 1 0 0,-1 0-1 0 0,1 0 0 0 0,0-1 0 0 0,1 1 0 0 0,0-1-12 0 0,35 26 75 0 0,-34-27-35 0 0,-7-4-39 0 0,1 0-1 0 0,-1 1 1 0 0,1-1 0 0 0,-1 1 0 0 0,1-1 0 0 0,-1 1 0 0 0,0 0 0 0 0,0 0-1 0 0,1 0 1 0 0,-1-1 0 0 0,0 1 0 0 0,0 0 0 0 0,0 0 0 0 0,0 1 0 0 0,0-1-1 0 0,1 1 0 0 0,0 0 13 0 0,0 1-1 0 0,0-1 0 0 0,0 1 0 0 0,0-1 1 0 0,0 1-1 0 0,1 2-12 0 0,-3-4 112 0 0,0-1 14 0 0,2 2 2 0 0,12 10 0 0 0,-10-7-128 0 0,13 20 0 0 0,-14-22 0 0 0,5 13-70 0 0,-1-4-121 0 0,-5-8 172 0 0,1 0 1 0 0,-1 0-1 0 0,0 1 1 0 0,0-1 0 0 0,-1 1-1 0 0,2 3 19 0 0,11 14 54 0 0,-13-20-142 0 0,2 2 70 0 0,3 1 18 0 0,-1 2-1 0 0,-1 1 13 0 0,-3-7 41 0 0,-1-1 14 0 0,0 0 8 0 0,0 0-9 0 0,-1 2 17 0 0,1-2-82 0 0,0 0 1 0 0,0 1 0 0 0,0-1 0 0 0,0 0-1 0 0,0 0 1 0 0,0 1 0 0 0,0-1 0 0 0,-1 0-1 0 0,1 1 1 0 0,0-1 0 0 0,0 0 0 0 0,0 0-1 0 0,-1 1 1 0 0,1-1 0 0 0,0 0 0 0 0,0 0 0 0 0,-1 1-1 0 0,1-1 1 0 0,0 0 0 0 0,-1 0 0 0 0,1 0-1 0 0,0 0 1 0 0,0 0 0 0 0,-1 1 0 0 0,1-1-1 0 0,0 0 1 0 0,-1 0 0 0 0,1 0 0 0 0,0 0 0 0 0,-1 0-1 0 0,1 0 1 0 0,0 0-2 0 0,-1 0 53 0 0,1 0 11 0 0,0 0-3 0 0,-3-8-122 0 0,2 6 72 0 0,1 2 17 0 0,0-1-76 0 0,-3-1 48 0 0,-1 0 8 0 0,1-1 1 0 0,-1 1-1 0 0,0 0 0 0 0,-1 1 0 0 0,1-1 0 0 0,0 1 1 0 0,0 0-1 0 0,-1 0 0 0 0,1 0 0 0 0,-5 0-8 0 0,6 1-1 0 0,-132-14 65 0 0,55-1-7 0 0,40 7 4 0 0,-8 0-61 0 0,-458-52 74 0 0,398 46 100 0 0,33 6 116 0 0,68 7-297 0 0,-28-1-72 0 0,33 2-57 0 0,2 0-223 0 0,-1-3-1229 0 0,1 3 1546 0 0,0 0-1 0 0,0-1 1 0 0,-1 1-1 0 0,1 0 1 0 0,0 0 0 0 0,0 0-1 0 0,0 0 1 0 0,0 0-1 0 0,0 0 1 0 0,0 0 0 0 0,0-1-1 0 0,0 1 1 0 0,0 0-1 0 0,0 0 1 0 0,0 0 0 0 0,0 0-1 0 0,0 0 1 0 0,0 0-1 0 0,0 0 1 0 0,0-1 0 0 0,0 1-1 0 0,0 0 1 0 0,0 0-1 0 0,0 0 1 0 0,0 0 0 0 0,0 0-1 0 0,0 0 1 0 0,0 0-1 0 0,0-1 1 0 0,1 1 0 0 0,-1 0-1 0 0,0 0 1 0 0,0 0 0 0 0,0 0-1 0 0,0 0 1 0 0,0 0-1 0 0,0 0 1 0 0,0 0 0 0 0,0 0-1 0 0,0-1 1 0 0,0 1-1 0 0,1 0 1 0 0,-1 0 0 0 0,0 0-1 0 0,0 0 1 0 0,0 0-1 0 0,0 0 1 0 0,0 0 0 0 0,0 0-1 0 0,1 0 1 0 0,-1 0-1 0 0,0 0 1 0 0,0 0 0 0 0,0 0-1 0 0,0 0 43 0 0,8-3-1396 0 0,2 0-10 0 0</inkml:trace>
  <inkml:trace contextRef="#ctx1" brushRef="#br3" timeOffset="78709.549">8313 2578 13016 0 0,'0'0'297'0'0,"0"0"39"0"0,0 0 17 0 0,0 0-37 0 0,0-1-206 0 0,-1 1-107 0 0,1 0 0 0 0,-1-1 0 0 0,1 1 0 0 0,-1 0 0 0 0,1 0 0 0 0,-1 0 0 0 0,1 0 0 0 0,-1 0 0 0 0,1 0 0 0 0,-1 0 0 0 0,1 0 0 0 0,0 0 1 0 0,-1 0-1 0 0,1 0 0 0 0,-1 0 0 0 0,1 0 0 0 0,-1 0 0 0 0,1 1 0 0 0,-1-1 0 0 0,1 0 0 0 0,-1 0 0 0 0,1 1 0 0 0,0-1 0 0 0,-1 0 0 0 0,1 0 0 0 0,-1 1-3 0 0,-7 5 143 0 0,-5 2 194 0 0,1 0-1 0 0,0 1 1 0 0,0 0-1 0 0,1 1 1 0 0,0 1 0 0 0,1-1-1 0 0,-9 13-336 0 0,13-15 169 0 0,3-6-104 0 0,1 1-1 0 0,-1 0 0 0 0,1 0 0 0 0,0 0 1 0 0,0 0-1 0 0,0 0 0 0 0,0 1 0 0 0,1-1 1 0 0,-1 1-1 0 0,1-1 0 0 0,0 1 0 0 0,0-1 1 0 0,0 1-1 0 0,1 0 0 0 0,-1 0 0 0 0,1 1-64 0 0,0-4 2 0 0,0 0-1 0 0,0 0 1 0 0,1 0-1 0 0,-1 0 1 0 0,0-1-1 0 0,1 1 1 0 0,-1 0-1 0 0,0 0 1 0 0,1 0-1 0 0,-1 0 1 0 0,1 0-1 0 0,-1-1 1 0 0,1 1-1 0 0,0 0 1 0 0,-1 0-1 0 0,1-1 1 0 0,0 1-1 0 0,0 0 1 0 0,-1-1-1 0 0,1 1 1 0 0,0-1-1 0 0,0 1 0 0 0,0-1 1 0 0,0 1-1 0 0,-1-1 1 0 0,1 0-1 0 0,0 1 1 0 0,1-1-2 0 0,2 2 68 0 0,6 4 53 0 0,-8-5-89 0 0,1 1 0 0 0,-1-1 0 0 0,1 1-1 0 0,0-1 1 0 0,0 0 0 0 0,-1 0-1 0 0,1 0 1 0 0,0 0 0 0 0,0-1-1 0 0,0 1-31 0 0,5-1 80 0 0,-1 1-1 0 0,0 0 0 0 0,0 1 1 0 0,1 0-1 0 0,-1 0 0 0 0,0 0 1 0 0,-1 1-1 0 0,1 0 0 0 0,0 0 1 0 0,-1 0-1 0 0,1 1 0 0 0,0 1-79 0 0,16 17 291 0 0,-19-20-266 0 0,-2 3 380 0 0,-2-1-1474 0 0,2-3-3757 0 0,-2-1-1423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7T08:42:05.44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  <inkml:context xml:id="ctx1">
      <inkml:inkSource xml:id="inkSrc1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1" timeString="2018-10-07T08:48:14.802"/>
    </inkml:context>
    <inkml:brush xml:id="br1">
      <inkml:brushProperty name="width" value="0.05" units="cm"/>
      <inkml:brushProperty name="height" value="0.05" units="cm"/>
    </inkml:brush>
    <inkml:brush xml:id="br2">
      <inkml:brushProperty name="width" value="0.05" units="cm"/>
      <inkml:brushProperty name="height" value="0.05" units="cm"/>
      <inkml:brushProperty name="color" value="#E71224"/>
    </inkml:brush>
    <inkml:brush xml:id="br3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11297 1648,'0'0,"0"0,0 0,0 0</inkml:trace>
  <inkml:trace contextRef="#ctx1" brushRef="#br1">461 585 8416 0 0,'-2'-21'309'0'0,"1"-1"0"0"0,1-9-309 0 0,1 8 235 0 0,-1-13 1492 0 0,1 35-1633 0 0,-1 0 0 0 0,0 0 1 0 0,1-1-1 0 0,-1 1 0 0 0,1 0 1 0 0,-1 0-1 0 0,1 0 1 0 0,-1 0-1 0 0,1-1 0 0 0,0 1 1 0 0,0 0-95 0 0,3-6 1150 0 0,-4 6-726 0 0,0 1-14 0 0,0 0-56 0 0,0 0-30 0 0,1 1-235 0 0,0-1 0 0 0,0 1 0 0 0,-1 0 0 0 0,1-1 1 0 0,0 1-1 0 0,0 0 0 0 0,-1-1 0 0 0,1 1 1 0 0,0 0-1 0 0,-1 0 0 0 0,1 0 0 0 0,-1 0-89 0 0,0 49 1089 0 0,-3-1-1 0 0,-8 41-1088 0 0,-6 14 678 0 0,-2 87-678 0 0,11-108 123 0 0,2-25-22 0 0,-11 97 261 0 0,5-21 246 0 0,7-96-465 0 0,1 9-154 0 0,1 21 30 0 0,9-34 54 0 0,-2-12-3 0 0,0-16-6890 0 0,-8-8 1099 0 0</inkml:trace>
  <inkml:trace contextRef="#ctx1" brushRef="#br1" timeOffset="501.625">455 1370 11600 0 0,'0'0'264'0'0,"-1"-3"1344"0"0,0 2-1542 0 0,0 0 0 0 0,1 1 1 0 0,-1-1-1 0 0,0 0 1 0 0,0 1-1 0 0,0-1 1 0 0,0 1-1 0 0,0 0 1 0 0,0-1-1 0 0,0 1 0 0 0,0 0 1 0 0,0-1-1 0 0,0 1 1 0 0,0 0-1 0 0,0 0 1 0 0,0 0-1 0 0,0 0 1 0 0,0 0-67 0 0,-21 8 1090 0 0,13-5-931 0 0,7-2-116 0 0,-1 0-1 0 0,1 0 0 0 0,0 0 1 0 0,0 0-1 0 0,-1 0 1 0 0,1 1-1 0 0,0-1 0 0 0,0 1 1 0 0,0-1-1 0 0,1 1 0 0 0,-1 0-41 0 0,-4 4 57 0 0,-1 0 0 0 0,1-1 0 0 0,-1 0 1 0 0,0 0-1 0 0,0-1 0 0 0,-5 2-58 0 0,-20 15 137 0 0,-14 11 56 0 0,-21 11-193 0 0,64-41-49 0 0,1-1-15 0 0,0 0 0 0 0,0 1 0 0 0,0-1 0 0 0,0 0 0 0 0,0 0 0 0 0,0-1 0 0 0,-1 1 0 0 0,1 0 0 0 0,0-1 64 0 0,3-15-2462 0 0,4 5-1072 0 0,1-4-980 0 0</inkml:trace>
  <inkml:trace contextRef="#ctx1" brushRef="#br1" timeOffset="860.935">373 1101 7880 0 0,'7'-9'217'0'0,"20"-29"194"0"0,-27 38-306 0 0,0 0 0 0 0,1-1 1 0 0,-1 1-1 0 0,0 0 0 0 0,0 0 1 0 0,0-1-1 0 0,1 1 0 0 0,-1 0 1 0 0,0-1-1 0 0,0 1 0 0 0,0 0 1 0 0,0 0-1 0 0,0-1 0 0 0,0 1 0 0 0,1 0 1 0 0,-1-1-1 0 0,0 1 0 0 0,0 0 1 0 0,0-1-1 0 0,0 1 0 0 0,0 0 1 0 0,0-1-1 0 0,0 1 0 0 0,0 0 1 0 0,0 0-1 0 0,-1-1 0 0 0,1 1 1 0 0,0 0-1 0 0,0-1 0 0 0,0 1 1 0 0,0 0-1 0 0,0-1 0 0 0,0 1 0 0 0,-1 0 1 0 0,1 0-1 0 0,0-1 0 0 0,0 1 1 0 0,0 0-1 0 0,-1 0 0 0 0,1-1 1 0 0,0 1-1 0 0,0 0 0 0 0,-1 0 1 0 0,1 0-106 0 0,-1 0 65 0 0,0 0 1 0 0,1 0-1 0 0,-1 0 0 0 0,0 0 1 0 0,1 0-1 0 0,-1 0 1 0 0,0 0-1 0 0,0 1 1 0 0,1-1-1 0 0,-1 0 0 0 0,0 0 1 0 0,1 1-1 0 0,-1-1 1 0 0,0 1-1 0 0,1-1 1 0 0,-1 0-1 0 0,1 1 1 0 0,-1 0-66 0 0,-59 46 653 0 0,-65 57-514 0 0,76-66-139 0 0,18-15 0 0 0,3-4-98 0 0,28-19 85 0 0,0 0 0 0 0,0-1 0 0 0,0 1 0 0 0,0 0 0 0 0,0 0 0 0 0,0 0 0 0 0,0 0 0 0 0,0 0 0 0 0,0 0 0 0 0,0-1 0 0 0,0 1 0 0 0,0 0 0 0 0,0 0 0 0 0,0 0 0 0 0,0 0 0 0 0,-1 0 0 0 0,1 0 0 0 0,0 0 0 0 0,0-1 0 0 0,0 1 0 0 0,0 0 0 0 0,0 0 0 0 0,0 0 0 0 0,0 0 0 0 0,0 0 0 0 0,0 0 0 0 0,-1 0 0 0 0,1 0 0 0 0,0 0 0 0 0,0 0 0 0 0,0 0 0 0 0,0 0 0 0 0,0 0 0 0 0,0 0 0 0 0,-1 0 0 0 0,1-1 0 0 0,0 1 0 0 0,0 0 0 0 0,0 0 0 0 0,0 0 0 0 0,0 1 0 0 0,0-1 0 0 0,-1 0-1 0 0,1 0 1 0 0,0 0 0 0 0,0 0 0 0 0,0 0 0 0 0,0 0 0 0 0,0 0 0 0 0,0 0 0 0 0,0 0 0 0 0,-1 0 0 0 0,1 0 0 0 0,0 0 0 0 0,0 0 0 0 0,0 0 0 0 0,0 0 0 0 0,0 1 0 0 0,0-1 0 0 0,0 0 0 0 0,0 0 0 0 0,0 0 0 0 0,-1 0 13 0 0,4-9-722 0 0,2-2-65 0 0,1 0-26 0 0</inkml:trace>
  <inkml:trace contextRef="#ctx1" brushRef="#br1" timeOffset="1163.767">402 831 10880 0 0,'13'-6'248'0'0,"-11"4"34"0"0,-2 2 20 0 0,0 0-38 0 0,-10 1-120 0 0,4 2-29 0 0,0 0 0 0 0,1 0 1 0 0,-1 0-1 0 0,1 0 0 0 0,0 1 1 0 0,0 0-1 0 0,0 0 1 0 0,0 1-1 0 0,-3 4-115 0 0,-8 6 18 0 0,-25 22-18 0 0,-6 6 0 0 0,-2-1 0 0 0,-19 9 0 0 0,47-38 0 0 0,0-1 0 0 0,-1-1 0 0 0,-10 3 0 0 0,1-6-15 0 0,31-8-13 0 0,0 0 0 0 0,0 0 1 0 0,-1 0-1 0 0,1 0 0 0 0,0 0 0 0 0,0 0 0 0 0,0 0 1 0 0,0 0-1 0 0,0-1 0 0 0,-1 1 0 0 0,1 0 1 0 0,0 0-1 0 0,0 0 0 0 0,0 0 0 0 0,0 0 0 0 0,0 0 1 0 0,0-1-1 0 0,0 1 0 0 0,0 0 0 0 0,-1 0 1 0 0,1 0-1 0 0,0 0 0 0 0,0 0 0 0 0,0-1 0 0 0,0 1 1 0 0,0 0-1 0 0,0 0 0 0 0,0 0 0 0 0,0 0 0 0 0,0-1 1 0 0,0 1-1 0 0,0 0 0 0 0,0 0 0 0 0,0 0 1 0 0,0 0-1 0 0,0-1 0 0 0,0 1 0 0 0,0 0 0 0 0,0 0 1 0 0,1 0-1 0 0,-1 0 0 0 0,0-1 0 0 0,0 1 28 0 0,1-7-2560 0 0,2-4-1486 0 0</inkml:trace>
  <inkml:trace contextRef="#ctx1" brushRef="#br1" timeOffset="1164.767">299 685 12320 0 0,'1'-1'281'0'0,"3"-6"15"0"0,-4 5-226 0 0,1 1 1 0 0,0-1 0 0 0,0 0 0 0 0,0 0 0 0 0,0 1-1 0 0,0-1 1 0 0,0 0 0 0 0,1 1 0 0 0,-1-1 0 0 0,0 1-1 0 0,1 0 1 0 0,0-1-71 0 0,-2 1 82 0 0,0 1 0 0 0,-1 0 0 0 0,1-1 0 0 0,0 1 0 0 0,-1-1 0 0 0,1 1 0 0 0,-1 0 0 0 0,1 0 0 0 0,0-1 0 0 0,-1 1-1 0 0,1 0 1 0 0,-1 0 0 0 0,1-1 0 0 0,-1 1 0 0 0,1 0 0 0 0,-1 0 0 0 0,1 0 0 0 0,-1 0 0 0 0,1 0 0 0 0,-1 0-82 0 0,-5 2 136 0 0,0 1 1 0 0,0 0-1 0 0,0 0 0 0 0,0 1 1 0 0,1 0-1 0 0,0 0 1 0 0,-1 0-1 0 0,-2 4-136 0 0,-15 11 67 0 0,-11 7-483 0 0,-11 12 416 0 0,15-8-4950 0 0,21-22 133 0 0</inkml:trace>
  <inkml:trace contextRef="#ctx1" brushRef="#br1" timeOffset="3589.223">748 258 4752 0 0,'-16'5'353'0'0,"-130"54"-714"0"0,124-46 413 0 0,21-12-35 0 0,1 0 1 0 0,-1-1-1 0 0,0 1 1 0 0,0 0-1 0 0,0-1 1 0 0,1 1-1 0 0,-1-1 1 0 0,0 1-1 0 0,0-1 1 0 0,0 1-1 0 0,0-1 1 0 0,0 1-1 0 0,0-1 0 0 0,0 0 1 0 0,0 0-1 0 0,0 0 1 0 0,0 1-1 0 0,0-1 1 0 0,-1 0-18 0 0,-16 13 192 0 0,12-12-192 0 0,0 1 17 0 0,5-1 71 0 0,1-1 23 0 0,0 0 1 0 0,0 0 8 0 0,0 0 34 0 0,0 0 20 0 0,0 0 2 0 0,0 0 6 0 0,0 0 29 0 0,0 0 12 0 0,0 0 1 0 0,0 0 0 0 0,22 5 662 0 0,-17-4-774 0 0,0-1 0 0 0,0 0 0 0 0,-1 0 0 0 0,1 0 0 0 0,0-1-1 0 0,0 0-111 0 0,17-1 411 0 0,6 1 318 0 0,0-2 1 0 0,19-4-730 0 0,9-1 394 0 0,-13 2-161 0 0,-6 1 151 0 0,8 1-384 0 0,13 2 98 0 0,78-3-34 0 0,17-3-52 0 0,56-9 172 0 0,-94 6 172 0 0,170-5 487 0 0,-184 12-318 0 0,133-13-369 0 0,-15 1 289 0 0,406 0-14 0 0,-270 10-314 0 0,-162 4-113 0 0,94 0-21 0 0,26 2 17 0 0,-127-2 0 0 0,613 2 0 0 0,-541 6 0 0 0,-175-4 0 0 0,219 10 0 0 0,-221-8 0 0 0,40 0 0 0 0,93 4 0 0 0,1 0 0 0 0,12-4 0 0 0,-159-1 0 0 0,161 0 0 0 0,113-1 168 0 0,-287 0-168 0 0,118 4 0 0 0,88 0 40 0 0,-1-1 0 0 0,-88 0-40 0 0,-20-1 250 0 0,11 1 76 0 0,-8 8-1514 0 0,-138-12-2402 0 0,1-1-1160 0 0</inkml:trace>
  <inkml:trace contextRef="#ctx1" brushRef="#br1" timeOffset="6379.406">448 1622 8272 0 0,'0'0'241'0'0,"12"-6"366"0"0,18-2-484 0 0,-20 6-105 0 0,-1-1 0 0 0,1 1 0 0 0,-1 0 0 0 0,1 1 0 0 0,3 0-18 0 0,-5 1 2 0 0,7 0 32 0 0,1 0 0 0 0,0 1 0 0 0,0 1 1 0 0,1 1-35 0 0,-2-1 87 0 0,0 0 1 0 0,11-1-88 0 0,15 2 193 0 0,13 1 606 0 0,23-1-799 0 0,-2-2 473 0 0,66 1 933 0 0,27-9-1406 0 0,-5 1 291 0 0,590 12 697 0 0,165 2-505 0 0,240-19-244 0 0,-1027 11-244 0 0,449 3 187 0 0,-83-11-182 0 0,-243 3 0 0 0,336-10 0 0 0,-272 1 64 0 0,-67 4-99 0 0,210-5-18 0 0,-378 14 53 0 0,-1 0 0 0 0,38 6 0 0 0,63 3 0 0 0,-54-5 0 0 0,-52-2 0 0 0,11 4 0 0 0,146 14 64 0 0,-143-17-64 0 0,-46-2 0 0 0,24 4 0 0 0,122 9 0 0 0,-38-4 0 0 0,-98-6 29 0 0,36 5 6 0 0,90 14-35 0 0,-48-17 0 0 0,-122-4 28 0 0,0 0 0 0 0,0-1 0 0 0,0 0 0 0 0,0-1 0 0 0,0 0 0 0 0,5-1-28 0 0,-10-1 13 0 0,-5 2-7 0 0,-1 1 0 0 0,1-1 0 0 0,0 0 0 0 0,-1 0 0 0 0,1 1 0 0 0,-1-1 0 0 0,1 0 0 0 0,-1 0 1 0 0,1 0-1 0 0,-1 0 0 0 0,0 0 0 0 0,1 0 0 0 0,-1 0 0 0 0,0 0 0 0 0,0 0 0 0 0,1 0 0 0 0,-1 0 0 0 0,0 0 0 0 0,0 0 0 0 0,0 0 0 0 0,-1 0 1 0 0,1 0-1 0 0,0 0 0 0 0,0 0 0 0 0,0 0-6 0 0,-1-2 32 0 0,1-1-24 0 0,0-1 1 0 0,-1 1-1 0 0,1-1 1 0 0,-1 0-1 0 0,0 1 1 0 0,0-1-1 0 0,-2-2-8 0 0,-2-10 16 0 0,-1-6 25 0 0,0 0 1 0 0,-8-14-42 0 0,-4-13 82 0 0,8 19 101 0 0,-1 0 0 0 0,-2 2 0 0 0,-3-5-183 0 0,6 12 59 0 0,1 0-1 0 0,-2-11-58 0 0,-14-34 145 0 0,4 16 66 0 0,13 29-36 0 0,-1 0 0 0 0,-1 0-175 0 0,-64-130 821 0 0,57 120-659 0 0,-24-39 133 0 0,5 11-137 0 0,24 40-64 0 0,0 1-1 0 0,-1-6-93 0 0,-13-20 114 0 0,9 16-66 0 0,10 16-31 0 0,-1 0 1 0 0,0 0-1 0 0,-1 1 0 0 0,-7-7-17 0 0,-17-15 83 0 0,-22-16-83 0 0,40 36 70 0 0,12 10-63 0 0,-1 0 1 0 0,0 1-1 0 0,0-1 0 0 0,0 1 0 0 0,0 0 1 0 0,-1 0-1 0 0,1 0 0 0 0,-3-1-7 0 0,4 4 7 0 0,1-1 1 0 0,0 0-1 0 0,0 0 0 0 0,0-1 1 0 0,0 1-1 0 0,1 0 0 0 0,-1-1 0 0 0,-1-1-7 0 0,0 1 0 0 0,0-1-1 0 0,0 1 1 0 0,0 0-1 0 0,0 0 0 0 0,-1 0 1 0 0,1 0-1 0 0,0 1 0 0 0,-1-1 1 0 0,-11-9 0 0 0,5 8-1023 0 0,10 2-4224 0 0,0 8-186 0 0</inkml:trace>
  <inkml:trace contextRef="#ctx1" brushRef="#br1" timeOffset="8067.292">8427 336 5096 0 0,'0'0'108'0'0,"0"0"17"0"0,0 0 14 0 0,19-12 2203 0 0,-16 12-2197 0 0,-1 1-1 0 0,0-1 0 0 0,1 1 0 0 0,-1 0 1 0 0,0 0-1 0 0,1 0 0 0 0,-1 0 0 0 0,0 0 1 0 0,0 0-1 0 0,0 0 0 0 0,0 1 0 0 0,0-1 1 0 0,0 1-1 0 0,0-1 0 0 0,0 1 0 0 0,-1 0 0 0 0,1 0 1 0 0,-1 0-1 0 0,1 0 0 0 0,-1 0 0 0 0,0 0 1 0 0,1 1-145 0 0,10 15 664 0 0,12 19-96 0 0,4 6-70 0 0,-16-26-359 0 0,-9-11-126 0 0,8 9 67 0 0,-1 1 0 0 0,0 0 0 0 0,-1 3-80 0 0,11 23-108 0 0,36 86 854 0 0,-48-110-593 0 0,1 0 1 0 0,10 14-154 0 0,-9-14 53 0 0,4 5-26 0 0,17 31 282 0 0,-1 4-309 0 0,-11-18 202 0 0,3-1 1 0 0,3 3-203 0 0,-11-21 149 0 0,1 1 1 0 0,18 17-150 0 0,7 8 234 0 0,-21-21-108 0 0,-7-7 82 0 0,-6-5-39 0 0,1 2-10 0 0,8 8-30 0 0,-6-8-130 0 0,-1-4 58 0 0,-1 1 0 0 0,3 8-57 0 0,3 7 221 0 0,3 19-237 0 0,-2-16 16 0 0,-11-23 19 0 0,1 0 0 0 0,-1 0-1 0 0,2 0 1 0 0,3 6-19 0 0,-2-1 54 0 0,-6-12-53 0 0,0 0-1 0 0,1 0 1 0 0,-1 0 0 0 0,0-1 0 0 0,1 1 0 0 0,-1 0-1 0 0,1 0 1 0 0,-1 0 0 0 0,1 0 0 0 0,0 0 0 0 0,-1-1-1 0 0,1 1 1 0 0,0 0-1 0 0,21 22 107 0 0,1 1-33 0 0,9 9 54 0 0,-31-32-90 0 0,-1-1-170 0 0,0 0-283 0 0,0-2-85 0 0,0-4-10 0 0</inkml:trace>
  <inkml:trace contextRef="#ctx1" brushRef="#br1" timeOffset="9961.537">3709 823 7488 0 0,'4'-2'83'0'0,"0"-1"1"0"0,1 0-1 0 0,-1 0 1 0 0,-1-1-1 0 0,1 1 1 0 0,0-1-1 0 0,-1 0 1 0 0,0 0-1 0 0,0 0 1 0 0,0 0-1 0 0,0-1 1 0 0,-1 1-1 0 0,0-1 1 0 0,0 0-1 0 0,0 1 1 0 0,0-4-84 0 0,-1 7 64 0 0,-1-1 1 0 0,1 1 0 0 0,0-1 0 0 0,-1 1 0 0 0,1-1-1 0 0,0 1 1 0 0,0 0 0 0 0,0-1 0 0 0,0 1-1 0 0,0-1-64 0 0,9-11 1287 0 0,-10 12-1216 0 0,0 0-1 0 0,0 1 1 0 0,0-1 0 0 0,1 0-1 0 0,-1 1 1 0 0,0-1-1 0 0,0 0 1 0 0,0 0-1 0 0,0 1 1 0 0,0-1 0 0 0,0 0-1 0 0,0 1 1 0 0,-1-1-1 0 0,1 0 1 0 0,0 1 0 0 0,0-1-1 0 0,0 0 1 0 0,-1 1-1 0 0,1-1 1 0 0,0 0-1 0 0,-1 1 1 0 0,1-1 0 0 0,0 1-1 0 0,-1-1 1 0 0,1 1-1 0 0,-1-1 1 0 0,1 1-1 0 0,-1-1 1 0 0,1 1-71 0 0,-1-1 432 0 0,1 1-31 0 0,-7-6 369 0 0,1 5-465 0 0,0-1 0 0 0,0 1 1 0 0,0 0-1 0 0,0 1 0 0 0,-3-1-305 0 0,6 1 73 0 0,0 1 0 0 0,0 0 0 0 0,0 0 0 0 0,0-1 0 0 0,0 2 1 0 0,0-1-1 0 0,1 0 0 0 0,-2 1-73 0 0,-2 1 136 0 0,-1 0-44 0 0,0 1-1 0 0,1 0 1 0 0,0 0-1 0 0,0 1 0 0 0,0 0 1 0 0,0 0-1 0 0,1 0 0 0 0,0 1 1 0 0,0-1-1 0 0,0 1 1 0 0,1 0-1 0 0,-4 7-91 0 0,-5 10 209 0 0,2 0 0 0 0,0 2 0 0 0,1 1-209 0 0,1-4 108 0 0,6-14-72 0 0,1-1 0 0 0,0 1-1 0 0,1-1 1 0 0,0 1-1 0 0,0-1 1 0 0,1 2-36 0 0,-2 13 85 0 0,2-14-36 0 0,0 0 0 0 0,1-1 0 0 0,0 1 1 0 0,1 0-1 0 0,0-1 0 0 0,0 1 0 0 0,0-1 0 0 0,1 0 0 0 0,0 1 0 0 0,1-1 0 0 0,-1-1 0 0 0,5 7-49 0 0,-3-8 46 0 0,0 0-1 0 0,0-1 0 0 0,0 1 1 0 0,0-1-1 0 0,1 0 0 0 0,-1 0 1 0 0,6 1-46 0 0,-3 1 46 0 0,2-1-37 0 0,1 1-1 0 0,-1-2 1 0 0,1 1-1 0 0,0-2 0 0 0,0 1 1 0 0,0-1-1 0 0,0-1 1 0 0,1 0-1 0 0,-1-1 0 0 0,5 0-8 0 0,12 2-313 0 0,-13-1 211 0 0,1-1-1 0 0,-1-1 1 0 0,5 0 102 0 0,-15 0-623 0 0,0-1 1 0 0,0 0 0 0 0,-1 0-1 0 0,1 0 1 0 0,0 0 0 0 0,-1-1-1 0 0,1 0 1 0 0,-1 0-1 0 0,0 0 1 0 0,0 0 0 0 0,0-1-1 0 0,3-2 623 0 0,3-4-5070 0 0</inkml:trace>
  <inkml:trace contextRef="#ctx1" brushRef="#br1" timeOffset="10306.868">4045 916 9280 0 0,'2'-15'352'0'0,"-2"13"-313"0"0,1 0 0 0 0,-1 0 0 0 0,0 0 0 0 0,0 0 0 0 0,0 0 0 0 0,0 0 0 0 0,0 0 0 0 0,0-1 0 0 0,0 1 0 0 0,-1 0 0 0 0,0-2-39 0 0,1 4 196 0 0,0-1 0 0 0,0 1 0 0 0,0-1-1 0 0,-1 1 1 0 0,1-1 0 0 0,0 1 0 0 0,0-1 0 0 0,-1 1 0 0 0,1 0-1 0 0,0-1 1 0 0,-1 1 0 0 0,1-1 0 0 0,0 1 0 0 0,-1 0 0 0 0,1-1 0 0 0,0 1-1 0 0,-1 0 1 0 0,1 0 0 0 0,-1-1 0 0 0,1 1 0 0 0,-1 0 0 0 0,1 0-1 0 0,0-1 1 0 0,-1 1 0 0 0,1 0 0 0 0,-1 0 0 0 0,1 0 0 0 0,-1 0 0 0 0,0 0-196 0 0,0 0 88 0 0,1 0 1 0 0,-1 1-1 0 0,0-1 1 0 0,0 0 0 0 0,0 1-1 0 0,1-1 1 0 0,-1 1-1 0 0,0-1 1 0 0,0 1 0 0 0,1-1-1 0 0,-1 1 1 0 0,0 0-1 0 0,1-1 1 0 0,-1 1 0 0 0,0 0-89 0 0,-2 4 11 0 0,0 0 0 0 0,0 0 0 0 0,0 0 0 0 0,1 0 0 0 0,-1 1-11 0 0,-2 8 81 0 0,0-1 0 0 0,1 1 0 0 0,1 1 0 0 0,0-1 0 0 0,0 4-81 0 0,2-12 9 0 0,1 1 0 0 0,0 0 0 0 0,0-1 1 0 0,0 1-1 0 0,1 0 0 0 0,0-1 0 0 0,0 1 0 0 0,1-1 0 0 0,-1 1 0 0 0,1-1 0 0 0,1 0 0 0 0,0 3-9 0 0,-1-7 8 0 0,0 1-1 0 0,0 0 0 0 0,0-1 0 0 0,0 1 0 0 0,0-1 0 0 0,0 0 0 0 0,1 0 0 0 0,-1 0 1 0 0,1 0-1 0 0,-1 0 0 0 0,1 0 0 0 0,0-1 0 0 0,0 1 0 0 0,-1-1 0 0 0,1 0 0 0 0,0 0 0 0 0,0 0 1 0 0,1 0-1 0 0,-1 0 0 0 0,0-1 0 0 0,0 1 0 0 0,0-1 0 0 0,0 0 0 0 0,0 0 0 0 0,1 0 0 0 0,-1 0 1 0 0,0-1-1 0 0,0 1 0 0 0,1-1-7 0 0,4-1 25 0 0,0 0 0 0 0,1 0 1 0 0,-1-1-1 0 0,0 0 0 0 0,-1-1 0 0 0,1 0 0 0 0,0 0 1 0 0,-1 0-1 0 0,0-1 0 0 0,3-2-25 0 0,8-9 81 0 0,0 0-1 0 0,-1 0 1 0 0,10-15-81 0 0,-21 23 65 0 0,0 0 0 0 0,0 0 1 0 0,-1-1-1 0 0,0 0 0 0 0,-1 0 0 0 0,0 0 0 0 0,0 0 0 0 0,-1-1 0 0 0,0 1 0 0 0,0-3-65 0 0,-3 7 49 0 0,1-1-1 0 0,-1 0 1 0 0,0 1-1 0 0,0-1 0 0 0,-1 0 1 0 0,1 0-1 0 0,-1 1 0 0 0,-1-1 1 0 0,1 1-1 0 0,-1-1 1 0 0,0 1-1 0 0,0 0 0 0 0,0-1 1 0 0,-1 1-1 0 0,0 0 0 0 0,0 0 1 0 0,0 1-1 0 0,-1-1 1 0 0,0 1-1 0 0,1 0 0 0 0,-2-1-48 0 0,1 1-24 0 0,-1 0-1 0 0,1 0 1 0 0,-1 0-1 0 0,0 1 1 0 0,0-1-1 0 0,0 1 1 0 0,0 1-1 0 0,-1-1 1 0 0,1 1-1 0 0,-1 0 1 0 0,1 0-1 0 0,-1 0 1 0 0,0 1-1 0 0,0 0 1 0 0,1 0-1 0 0,-4 0 25 0 0,-2 0-82 0 0,0 1 0 0 0,0 0 0 0 0,0 0 0 0 0,0 1 0 0 0,0 0 0 0 0,0 1 0 0 0,0 0 0 0 0,-5 2 82 0 0,9-1-1459 0 0,-1 0-1 0 0,0 0 0 0 0,1 1 1 0 0,-5 3 1459 0 0,3 1-5641 0 0</inkml:trace>
  <inkml:trace contextRef="#ctx1" brushRef="#br1" timeOffset="10708.039">4442 868 15232 0 0,'0'0'348'0'0,"0"0"49"0"0,0-3 385 0 0,-1 2-767 0 0,1 0-1 0 0,0 1 0 0 0,0-1 0 0 0,-1 1 0 0 0,1-1 0 0 0,0 0 0 0 0,0 1 0 0 0,0-1 0 0 0,0 0 0 0 0,0 1 0 0 0,0-1 0 0 0,0 1 0 0 0,0-1 0 0 0,0 0 0 0 0,0 1 0 0 0,0-1 0 0 0,1 0 0 0 0,-1 1 0 0 0,0-1 0 0 0,0 1 1 0 0,1-1-1 0 0,-1 0 0 0 0,0 1 0 0 0,1-1 0 0 0,-1 1 0 0 0,0-1 0 0 0,1 1 0 0 0,-1-1 0 0 0,1 1 0 0 0,-1 0 0 0 0,1-1 0 0 0,-1 1 0 0 0,1-1 0 0 0,-1 1 0 0 0,1 0-14 0 0,22-9 37 0 0,-17 7-38 0 0,0 1 19 0 0,-1 0-1 0 0,0 0 0 0 0,1 0 0 0 0,-1 1 0 0 0,1-1 0 0 0,-1 1 0 0 0,0 1 0 0 0,1-1 0 0 0,-1 1 0 0 0,1 0 0 0 0,-1 0 0 0 0,0 0 0 0 0,0 1 0 0 0,1 0 0 0 0,-1 0 0 0 0,0 0 0 0 0,4 3-17 0 0,-7-3 21 0 0,1-1 0 0 0,-1 1-1 0 0,1-1 1 0 0,-1 1 0 0 0,0 0-1 0 0,0 0 1 0 0,1 0 0 0 0,-1 0 0 0 0,-1 0-1 0 0,1 0 1 0 0,0 1 0 0 0,0-1-1 0 0,-1 1 1 0 0,1-1 0 0 0,-1 1-1 0 0,0-1 1 0 0,0 1 0 0 0,0 0-1 0 0,0 0 1 0 0,-1 0 0 0 0,1-1-1 0 0,-1 1 1 0 0,1 0 0 0 0,-1 0 0 0 0,0 0-1 0 0,0 0 1 0 0,0 0 0 0 0,-1 0-1 0 0,1 0 1 0 0,-1 0 0 0 0,1-1-1 0 0,-1 1 1 0 0,0 0 0 0 0,-1 1-21 0 0,-3 7 33 0 0,0 0 0 0 0,-1 0 0 0 0,-1 0 1 0 0,0 0-1 0 0,-6 6-33 0 0,-11 11 170 0 0,-9 6-170 0 0,5-5 150 0 0,6-4 422 0 0,21-25-352 0 0,1 0 4 0 0,18 0-60 0 0,-5-2-126 0 0,0-1 0 0 0,-1 0 0 0 0,1-1 0 0 0,-1 0-38 0 0,25-8 79 0 0,28-2 132 0 0,7 1-211 0 0,-11 6-5721 0 0,-31 6-595 0 0</inkml:trace>
  <inkml:trace contextRef="#ctx1" brushRef="#br1" timeOffset="31001.067">12099 383 5840 0 0,'0'0'132'0'0,"0"0"17"0"0,0 0 11 0 0,0-1-21 0 0,5-11 1362 0 0,-4 11-1042 0 0,-1 1-250 0 0,0 0-106 0 0,0-7 1165 0 0,-1 1-692 0 0,-2 5 1244 0 0,-5 10 39 0 0,8-8-2082 0 0,-1 0 287 0 0,-2 11 160 0 0,2 1-32 0 0,1 0 0 0 0,1 1 0 0 0,1-1 0 0 0,-1 0 0 0 0,2 1 0 0 0,0-1 0 0 0,4 10-192 0 0,11 43 448 0 0,-10-49-220 0 0,1 0 1 0 0,0-1 0 0 0,2 0 0 0 0,-1-1-1 0 0,9 9-228 0 0,-5-8 328 0 0,1 2 91 0 0,9 15-419 0 0,-3-9 263 0 0,-17-20-259 0 0,0 0-1 0 0,0 0 1 0 0,-1 0 0 0 0,1 1 0 0 0,-1 0-1 0 0,2 3-3 0 0,-2-3 41 0 0,0 1 0 0 0,1-1 0 0 0,0 0 0 0 0,0 0 0 0 0,0 0 0 0 0,3 2-41 0 0,-1-2 28 0 0,-2 1-1 0 0,1-1 1 0 0,0 1 0 0 0,-1 0-1 0 0,2 3-27 0 0,22 28 11 0 0,-1 1 234 0 0,2 1-333 0 0,-7-4 152 0 0,17 25 11 0 0,-26-42 21 0 0,0 0 0 0 0,5 4-96 0 0,4 5 61 0 0,-8-8 13 0 0,-10-12-104 0 0,1 0-1 0 0,0-1 1 0 0,0 0 0 0 0,0 0 0 0 0,1 0 0 0 0,0-1 0 0 0,0 0-1 0 0,1 0 31 0 0,20 24 68 0 0,19 15 208 0 0,-31-25-276 0 0,9 4 0 0 0,-2-2 0 0 0,-7-8 0 0 0,-9-8 0 0 0,0 0 0 0 0,1 0 0 0 0,-1 0 0 0 0,1-1 0 0 0,1 1 0 0 0,-6-4 0 0 0,0 0 0 0 0,0 0 0 0 0,-1 1 0 0 0,1-1 0 0 0,0 1 0 0 0,-1-1 0 0 0,1 1 0 0 0,-1 0 0 0 0,1-1 0 0 0,-1 1 0 0 0,1 1 0 0 0,7 8 0 0 0,-8-10 0 0 0,1 1 0 0 0,-1-1 0 0 0,1 1 0 0 0,-1-1 0 0 0,0 1 0 0 0,0 0 0 0 0,1 0 0 0 0,-1-1 0 0 0,0 1 0 0 0,-1 0 0 0 0,1 0 0 0 0,0 0 0 0 0,-1 0 0 0 0,1 0 0 0 0,-1 0 0 0 0,1 0 0 0 0,-1 0 0 0 0,0 2 0 0 0,1-3 0 0 0,-1 1 0 0 0,0-1 0 0 0,1 0 0 0 0,0 1 0 0 0,-1-1 0 0 0,1 1 0 0 0,0-1 0 0 0,0 0 0 0 0,0 0 0 0 0,0 1 0 0 0,0-1-1 0 0,0 0 1 0 0,1 1 0 0 0,0-1 2 0 0,-1 1-1 0 0,1-1 0 0 0,-1 1 1 0 0,0 0-1 0 0,0-1 0 0 0,1 1 0 0 0,-1 0 1 0 0,-1 0-1 0 0,2 1-1 0 0,0 0 5 0 0,0 0-1 0 0,0 0 1 0 0,0 0 0 0 0,1 0 0 0 0,-1 0-1 0 0,1-1 1 0 0,-1 1 0 0 0,1-1-1 0 0,0 0 1 0 0,0 0 0 0 0,1 0-5 0 0,8 8 1 0 0,4 1-1 0 0,-13-10 6 0 0,-1 1 1 0 0,1 0 0 0 0,0 0 0 0 0,-1 0-1 0 0,1 1 1 0 0,-1-1 0 0 0,1 1 0 0 0,-1-1-7 0 0,-1 0 1 0 0,0-1 0 0 0,-1 0 0 0 0,1 0 0 0 0,0 0 0 0 0,0 0 0 0 0,0 0 0 0 0,0 0 0 0 0,0 0-1 0 0,1 0 1 0 0,-1 0 0 0 0,0-1 0 0 0,0 1-1 0 0,3 1 0 0 0,-1 0 0 0 0,0 1 0 0 0,0-1 0 0 0,0 1 0 0 0,0 0 0 0 0,0-1-1 0 0,0 2 1 0 0,10 7 51 0 0,0 0-1 0 0,6 2-50 0 0,-13-9 17 0 0,20 14 76 0 0,-25-17-99 0 0,0-1-1 0 0,0 0 1 0 0,0 1-1 0 0,1-1 1 0 0,-1 0 0 0 0,0 0-1 0 0,0 0 1 0 0,0 0-1 0 0,0 0 1 0 0,0 0 0 0 0,0 0-1 0 0,0-1 1 0 0,0 1-1 0 0,0 0 1 0 0,0-1 0 0 0,0 1-1 0 0,1-1 7 0 0,4 0-232 0 0,-5 1-827 0 0,0-1-3419 0 0,4-6-1470 0 0</inkml:trace>
  <inkml:trace contextRef="#ctx1" brushRef="#br1" timeOffset="31732.128">12120 519 6416 0 0,'0'0'184'0'0,"0"0"58"0"0,0 0 121 0 0,0 0 49 0 0,0 0 11 0 0,12 0 1097 0 0,16-6 365 0 0,-12-2-946 0 0,0-1-280 0 0,0 1 1 0 0,2-4-660 0 0,-12 8 118 0 0,34-19 603 0 0,2 2 1 0 0,39-15-722 0 0,-73 33-613 0 0,-1 0 1 0 0,1 1 0 0 0,0 1 0 0 0,0-1 0 0 0,0 1 0 0 0,0 1-1 0 0,5-1 613 0 0,-6 1-4722 0 0</inkml:trace>
  <inkml:trace contextRef="#ctx1" brushRef="#br1" timeOffset="32038.083">12289 732 8752 0 0,'0'0'197'0'0,"0"0"24"0"0,0 0 19 0 0,4-5 386 0 0,20-9 921 0 0,0 1 1 0 0,1 1-1 0 0,26-9-1547 0 0,-42 17 3 0 0,41-16-160 0 0,34-21 157 0 0,-72 36-310 0 0,-2 2-16 0 0</inkml:trace>
  <inkml:trace contextRef="#ctx1" brushRef="#br1" timeOffset="32338.596">12619 985 11552 0 0,'0'0'334'0'0,"0"0"5"0"0,1 0-218 0 0,2 0-55 0 0,0-1 0 0 0,0 1 1 0 0,0 0-1 0 0,0-1 0 0 0,0 0 0 0 0,0 1 0 0 0,0-1 0 0 0,0-1 0 0 0,0 1 0 0 0,-1 0 0 0 0,1-1-66 0 0,8-3 269 0 0,30-12 1140 0 0,-29 11-825 0 0,2 0 0 0 0,-1 1 0 0 0,8-2-584 0 0,33-10 733 0 0,-36 10-615 0 0,0 2-1 0 0,18-4-117 0 0,-21 6 45 0 0,10-1-1138 0 0,-7 3-2670 0 0,3 0-1673 0 0</inkml:trace>
  <inkml:trace contextRef="#ctx1" brushRef="#br1" timeOffset="32633.638">13019 1265 12696 0 0,'0'0'289'0'0,"0"0"40"0"0,2 0 21 0 0,31-2-18 0 0,1-1 0 0 0,-1-2 1 0 0,3-2-333 0 0,4 0-21 0 0,41-2 21 0 0,-56 8-144 0 0</inkml:trace>
  <inkml:trace contextRef="#ctx1" brushRef="#br1" timeOffset="32907.684">13215 1415 14712 0 0,'8'-2'101'0'0,"-5"2"1"0"0,0-1 0 0 0,0 1 0 0 0,0-1 0 0 0,0 0 0 0 0,0 0 0 0 0,0 0 0 0 0,-1-1 0 0 0,1 1 0 0 0,0-1 0 0 0,1 0-102 0 0,1-2 48 0 0,1 1 0 0 0,0 1 0 0 0,0-1 0 0 0,0 1 0 0 0,0 0 0 0 0,0 0 0 0 0,1 0 0 0 0,-1 1 0 0 0,1 0 0 0 0,1 0-48 0 0,21-4 111 0 0,55-17 306 0 0,-31 8 797 0 0,1 1 0 0 0,51-4-1214 0 0,-25 13-1303 0 0,-64 2 776 0 0</inkml:trace>
  <inkml:trace contextRef="#ctx1" brushRef="#br1" timeOffset="38213.435">8114 3100 4688 0 0,'0'0'21'0'0,"0"1"-1"0"0,0-1 1 0 0,1 0 0 0 0,-1 0 0 0 0,0 0-1 0 0,0 0 1 0 0,0 0 0 0 0,0 0 0 0 0,0 0-1 0 0,0 0 1 0 0,0 0 0 0 0,0 0 0 0 0,0 0-1 0 0,0 0 1 0 0,0 0 0 0 0,0 0 0 0 0,0 0-1 0 0,0 0 1 0 0,0 0 0 0 0,0 0 0 0 0,0 0-1 0 0,0 0 1 0 0,0 0 0 0 0,0 0 0 0 0,0 0-1 0 0,0 0 1 0 0,0 0 0 0 0,0 0 0 0 0,0 0-1 0 0,0 0 1 0 0,0 1 0 0 0,0-1 0 0 0,0 0-1 0 0,0 0 1 0 0,0 0 0 0 0,0 0 0 0 0,0 0-1 0 0,0 0 1 0 0,0 0 0 0 0,0 0 0 0 0,0 0-1 0 0,0 0 1 0 0,0 0-21 0 0,9-2 1880 0 0,13-5 828 0 0,21-13-2708 0 0,10-7 0 0 0,-44 22 13 0 0,-2 2 13 0 0,-1 1 0 0 0,1-1 0 0 0,-1 1 0 0 0,7-1-26 0 0,-6 3 25 0 0,-6 0-6 0 0,-1 0 1 0 0,1 0-1 0 0,-1 0 0 0 0,1 0 0 0 0,-1 0 0 0 0,0 0 0 0 0,1 0 0 0 0,-1 0 0 0 0,1 1 1 0 0,-1-1-1 0 0,1 0 0 0 0,-1 0 0 0 0,0 0 0 0 0,1 1 0 0 0,-1-1 0 0 0,0 0 0 0 0,1 1 0 0 0,-1-1 1 0 0,0 0-1 0 0,1 1 0 0 0,-1-1 0 0 0,0 0 0 0 0,0 1 0 0 0,1-1 0 0 0,-1 0 0 0 0,0 1 1 0 0,0-1-1 0 0,0 1 0 0 0,1-1 0 0 0,-1 0 0 0 0,0 1 0 0 0,0-1 0 0 0,0 1 0 0 0,0-1 1 0 0,0 1-1 0 0,0-1 0 0 0,0 1 0 0 0,0-1 0 0 0,0 0 0 0 0,0 1 0 0 0,0-1 0 0 0,0 1-19 0 0,-5 21 608 0 0,3-16-425 0 0,0-1-92 0 0,1 0 0 0 0,-1 0 0 0 0,-1 0 0 0 0,1 0 1 0 0,0 0-1 0 0,-1-1 0 0 0,0 1 0 0 0,0-1 1 0 0,-3 3-92 0 0,-11 18 283 0 0,11-16-179 0 0,4-6 5 0 0,0 0-1 0 0,1 0 1 0 0,-1 0-1 0 0,1 0 1 0 0,-1 0-1 0 0,1 1 1 0 0,0 2-109 0 0,0-3 0 0 0,7-1 0 0 0,1-1-9 0 0,1-1 0 0 0,0 0 0 0 0,-1-1 1 0 0,1 0-1 0 0,0 0 0 0 0,-1-1 0 0 0,1 1 1 0 0,6-4 8 0 0,25-4-26 0 0,-30 8 26 0 0,0 1 0 0 0,-1 0 0 0 0,1 0 0 0 0,0 1 0 0 0,4 1 0 0 0,-12-2-3 0 0,0 0 0 0 0,0 1 1 0 0,0-1-1 0 0,1 0 0 0 0,-1 0 0 0 0,0 1 1 0 0,0-1-1 0 0,0 0 0 0 0,0 1 1 0 0,0-1-1 0 0,0 1 0 0 0,0 0 1 0 0,0-1-1 0 0,0 1 0 0 0,0 0 1 0 0,0 0-1 0 0,0 0 0 0 0,0-1 1 0 0,0 1-1 0 0,-1 0 0 0 0,1 0 1 0 0,0 0-1 0 0,-1 0 0 0 0,1 1 3 0 0,2 3-7 0 0,-1-3 7 0 0,0 2 0 0 0,3 11 0 0 0,-4-11 0 0 0,0 0 0 0 0,0 0 0 0 0,-1-1 0 0 0,1 1 0 0 0,-1 0 0 0 0,0 0 0 0 0,0 0 0 0 0,-1 0 0 0 0,1 0 0 0 0,-1 0 0 0 0,0 2 0 0 0,2 8 0 0 0,1-4 0 0 0,-3-10 0 0 0,1 1 0 0 0,0-1 0 0 0,0 1 0 0 0,0-1 0 0 0,0 1 0 0 0,0-1 0 0 0,0 1 0 0 0,0 0 0 0 0,0-1 0 0 0,1 1 0 0 0,-1-1 0 0 0,0 1 0 0 0,0-1 0 0 0,0 1 0 0 0,0-1 1 0 0,1 1-1 0 0,-1-1 0 0 0,0 0 0 0 0,1 1 0 0 0,-1-1 0 0 0,0 1 0 0 0,1-1 0 0 0,-1 0 0 0 0,0 1 0 0 0,1-1 0 0 0,-1 0 0 0 0,2 2 13 0 0,4 2 46 0 0,-5-3-58 0 0,0-1 0 0 0,0 1 0 0 0,0-1 0 0 0,0 1 0 0 0,0-1 0 0 0,0 0 0 0 0,0 1 0 0 0,0-1 0 0 0,0 0 0 0 0,0 0 1 0 0,0 0-1 0 0,0 0 0 0 0,0 0 0 0 0,0 0 0 0 0,0 0 0 0 0,1 0-1 0 0,2-1-2 0 0,43 1 49 0 0,-17-2-22 0 0,16-1-13 0 0,-24 6 192 0 0,-20-3-166 0 0,-1 2-131 0 0,0-2 86 0 0,0 0 0 0 0,-1 0 1 0 0,1 0-1 0 0,-1 0 1 0 0,1 1-1 0 0,-1-1 0 0 0,1 0 1 0 0,-1 0-1 0 0,1 0 1 0 0,-1 1-1 0 0,1-1 0 0 0,-1 0 1 0 0,1 0-1 0 0,-1 1 1 0 0,1-1-1 0 0,-1 0 0 0 0,1 1 1 0 0,-1-1-1 0 0,1 1 0 0 0,-1-1 1 0 0,0 1-1 0 0,1-1 1 0 0,-1 1-1 0 0,0-1 0 0 0,0 1 1 0 0,1-1-1 0 0,-1 1 1 0 0,0-1 6 0 0,1 1 5 0 0,-1-1 0 0 0,1 1 1 0 0,0 0-1 0 0,-1 0 1 0 0,1-1-1 0 0,-1 1 1 0 0,0 0-1 0 0,1 0 1 0 0,-1 0-1 0 0,1-1 1 0 0,-1 1-1 0 0,0 0 0 0 0,0 0 1 0 0,0 0-1 0 0,1 0 1 0 0,-1 0-1 0 0,0 0 1 0 0,0 0-1 0 0,0-1 1 0 0,0 1-1 0 0,0 0 0 0 0,-1 0 1 0 0,1 0-1 0 0,0 0 1 0 0,0 0-1 0 0,-1 0 1 0 0,1-1-1 0 0,0 1 1 0 0,-1 0-1 0 0,1 0-5 0 0,-3 9 73 0 0,0 4-197 0 0,-3 8 12 0 0,3-4 122 0 0,5-15 44 0 0,3 0-50 0 0,0 0 0 0 0,0-1 1 0 0,1 1-1 0 0,0-1 0 0 0,-1-1 0 0 0,1 1 1 0 0,0-1-1 0 0,0 0 0 0 0,0 0 1 0 0,0 0-1 0 0,0-1 0 0 0,0 0 1 0 0,0 0-1 0 0,4-1-4 0 0,25-1 4 0 0,-33 2-5 0 0,-2 0 1 0 0,1 0-1 0 0,-1-1 1 0 0,1 1-1 0 0,-1 0 1 0 0,0 0 0 0 0,1 0-1 0 0,-1 0 1 0 0,1 0-1 0 0,-1 0 1 0 0,1 0-1 0 0,-1 0 1 0 0,1 0 0 0 0,-1 0-1 0 0,0 0 1 0 0,1 0-1 0 0,-1 1 1 0 0,1-1-1 0 0,-1 0 1 0 0,1 0 0 0 0,-1 0-1 0 0,0 0 1 0 0,1 1-1 0 0,-1-1 1 0 0,1 0 0 0 0,4 6-43 0 0,-4-4 39 0 0,-1 0 0 0 0,1 0 1 0 0,-1 0-1 0 0,1 1 0 0 0,-1-1 0 0 0,0 0 0 0 0,0 0 0 0 0,0 1 0 0 0,-1-1 0 0 0,1 0 0 0 0,0 0 0 0 0,-1 0 1 0 0,1 1-1 0 0,-1-1 0 0 0,0 0 0 0 0,0 0 4 0 0,-3 13-12 0 0,1-3 40 0 0,1-7-10 0 0,0-1 0 0 0,1 1 0 0 0,0 0 0 0 0,0 0 0 0 0,1-1 0 0 0,-1 5-18 0 0,1-8 2 0 0,1 0 0 0 0,-1 0 0 0 0,1 0 0 0 0,-1 0 0 0 0,1 1 0 0 0,-1-1 0 0 0,1 0 0 0 0,0 0 0 0 0,-1-1 0 0 0,1 1 0 0 0,0 0 0 0 0,0 0 0 0 0,0 0 0 0 0,0 0 0 0 0,0-1 0 0 0,0 1 0 0 0,0 0 0 0 0,0-1-2 0 0,18 11 12 0 0,-13-10-25 0 0,0-1 0 0 0,-1 1 0 0 0,1-1 1 0 0,0 1-1 0 0,-1-2 0 0 0,1 1 1 0 0,0-1-1 0 0,-1 0 0 0 0,4 0 13 0 0,25-3-112 0 0,-16 3-118 0 0,-13 0 257 0 0,0 1-1 0 0,0 0 1 0 0,1 0 0 0 0,-1 0 0 0 0,0 1 0 0 0,5 0-27 0 0,-8 0 7 0 0,-1-1 1 0 0,0 1-1 0 0,1-1 1 0 0,-1 1-1 0 0,0 0 1 0 0,1-1-1 0 0,-1 1 1 0 0,0 0-1 0 0,0 0 1 0 0,0 0-1 0 0,0 0 1 0 0,0 0-1 0 0,0 0 1 0 0,1 1-8 0 0,-2-1-113 0 0,4 14-207 0 0,-11 25 704 0 0,8-37-394 0 0,-1 0 1 0 0,1 0 0 0 0,0 0 0 0 0,0-1-1 0 0,0 1 1 0 0,0 0 0 0 0,1-1-1 0 0,-1 1 1 0 0,1-1 0 0 0,-1 1 0 0 0,1-1-1 0 0,0 0 1 0 0,0 0 0 0 0,0 0 0 0 0,0 0-1 0 0,1 0 10 0 0,-1 0-15 0 0,1-1 0 0 0,0 0 0 0 0,-1 0 0 0 0,1 0 0 0 0,0 0 0 0 0,0 0 0 0 0,0-1 0 0 0,0 1 0 0 0,0-1 0 0 0,1 1 15 0 0,8 0 59 0 0,13 2-312 0 0,0-1 0 0 0,22-1 253 0 0,-45-1-41 0 0,1 1-2 0 0,3 3 43 0 0,-5-3 6 0 0,-1 1 0 0 0,0 0 0 0 0,1 0 0 0 0,-1 0-1 0 0,0 1 1 0 0,0-1 0 0 0,0 0 0 0 0,0 0 0 0 0,0 0-1 0 0,0 0 1 0 0,-1 2-6 0 0,-4 16 244 0 0,3-14-185 0 0,0-1-1 0 0,1 1 1 0 0,0-1-1 0 0,0 1 0 0 0,1 0-58 0 0,0-4 8 0 0,0 1-1 0 0,1-1 1 0 0,-1 1 0 0 0,1-1-1 0 0,-1 1 1 0 0,1-1-1 0 0,0 0 1 0 0,0 1-8 0 0,-1-3 3 0 0,1 2 12 0 0,0 0 0 0 0,0 0-1 0 0,0 0 1 0 0,1 0-1 0 0,-1 0 1 0 0,0-1 0 0 0,1 1-1 0 0,0 0 1 0 0,-1-1 0 0 0,1 1-1 0 0,0-1 1 0 0,0 0-1 0 0,-1 1 1 0 0,1-1 0 0 0,0 0-1 0 0,0 0 1 0 0,2 0-15 0 0,3 2 14 0 0,1-1 0 0 0,0 0 0 0 0,0 0 0 0 0,1 0-14 0 0,-4-1-115 0 0,0-1 24 0 0,0 1 0 0 0,0-1 1 0 0,-1 0-1 0 0,1-1 1 0 0,2 1 90 0 0,-3-1-39 0 0,0 1-1 0 0,0-1 1 0 0,1 1 0 0 0,-1 0 0 0 0,0 1 0 0 0,1-1-1 0 0,-1 1 1 0 0,0 0 0 0 0,0 0 0 0 0,0 0 0 0 0,4 2 39 0 0,-2 2-12 0 0,-6-5 19 0 0,1 1 1 0 0,0 0 0 0 0,-1-1-1 0 0,1 1 1 0 0,-1 0 0 0 0,1 0 0 0 0,-1-1-1 0 0,1 1 1 0 0,-1 0 0 0 0,0 0 0 0 0,1 0-1 0 0,-1 0 1 0 0,0 0 0 0 0,0-1-1 0 0,1 1 1 0 0,-1 0 0 0 0,0 0 0 0 0,0 0-1 0 0,0 0 1 0 0,0 0 0 0 0,0 0-1 0 0,0 0 1 0 0,-1 0 0 0 0,1 0 0 0 0,0 0-1 0 0,0-1 1 0 0,-1 1 0 0 0,1 0-1 0 0,-1 0-6 0 0,1 0 9 0 0,0 0 0 0 0,-1-1 0 0 0,1 1 0 0 0,0 0 0 0 0,0-1 0 0 0,0 1 0 0 0,-1 0 0 0 0,1 0 0 0 0,0-1 1 0 0,0 1-1 0 0,0 0 0 0 0,0 0 0 0 0,0-1 0 0 0,0 1 0 0 0,0 0 0 0 0,1 0 0 0 0,-1-1 0 0 0,0 1 1 0 0,0 0-11 0 0,1 2 63 0 0,0-1 0 0 0,0 1 0 0 0,-1-1 0 0 0,1 1 0 0 0,-1-1 1 0 0,0 1-1 0 0,0 1-63 0 0,3 28-112 0 0,-1-29 111 0 0,0-1-1 0 0,0 1 1 0 0,0 0-1 0 0,1-1 1 0 0,-1 1-1 0 0,1-1 1 0 0,2 2 1 0 0,-1-2 9 0 0,-1 0 0 0 0,1-1 0 0 0,0 1 1 0 0,0-1-1 0 0,0 0 0 0 0,0 0 0 0 0,0 0 1 0 0,0 0-1 0 0,0-1 0 0 0,0 0 1 0 0,4 1-10 0 0,4 0 36 0 0,3 1-12 0 0,0 1-1 0 0,-1 0 1 0 0,1 1-1 0 0,-1 1 1 0 0,0 0-24 0 0,-2 2 0 0 0,-11-4 0 0 0,-1-1 0 0 0,3 3 0 0 0,-1 0 0 0 0,0 0 0 0 0,1 0 0 0 0,-2 0 0 0 0,1 1 0 0 0,-1-1 0 0 0,1 1 0 0 0,-2-1 0 0 0,1 5 0 0 0,4 15 0 0 0,-4-20-13 0 0,0 0 1 0 0,1 0-1 0 0,-1 0 1 0 0,1 0 0 0 0,1 0-1 0 0,-1-1 1 0 0,1 1-1 0 0,-1-1 1 0 0,1 0 0 0 0,3 4 12 0 0,-4-7-108 0 0,9 12-204 0 0,-8-11 248 0 0,-1 0 0 0 0,0 0 1 0 0,0 0-1 0 0,0 0 1 0 0,-1 1-1 0 0,1-1 1 0 0,0 0-1 0 0,-1 1 0 0 0,1 2 64 0 0,8 10-589 0 0,8 12-2195 0 0,-17-27 2392 0 0,13 7-2006 0 0,-6-5 1854 0 0</inkml:trace>
  <inkml:trace contextRef="#ctx1" brushRef="#br1" timeOffset="39485.78">9678 4241 7920 0 0,'0'0'174'0'0,"0"0"29"0"0,0 0 13 0 0,-17 5 463 0 0,8 5-373 0 0,-1-1 0 0 0,0-1 0 0 0,0 0 0 0 0,-5 3-306 0 0,10-7 81 0 0,5-3-78 0 0,0-1-1 0 0,0 1 0 0 0,0-1 0 0 0,0 1 0 0 0,-1-1 0 0 0,1 1 0 0 0,0-1 0 0 0,0 1 0 0 0,-1-1 0 0 0,1 1 0 0 0,0-1 0 0 0,-1 1 0 0 0,1-1 0 0 0,-1 0 0 0 0,1 1 0 0 0,0-1 1 0 0,-1 1-1 0 0,1-1 0 0 0,-1 0 0 0 0,1 0 0 0 0,-1 1 0 0 0,1-1 0 0 0,-1 0 0 0 0,1 0 0 0 0,-1 0-2 0 0,-43 34 75 0 0,25-22-61 0 0,-22 19 372 0 0,40-29-286 0 0,-3-1-25 0 0,0 1 1 0 0,0-1-1 0 0,0 1 1 0 0,1 0 0 0 0,-1 0-1 0 0,1 0 1 0 0,0 1 0 0 0,0-1-1 0 0,-1 1-75 0 0,2-1-4 0 0,-16 11-278 0 0,17-12 381 0 0,0-1 12 0 0,0 0-106 0 0,1 0-1 0 0,-1 1 1 0 0,0-1 0 0 0,0 0 0 0 0,1 0 0 0 0,-1 1 0 0 0,1-1 0 0 0,-1 0 0 0 0,0 1-1 0 0,1-1 1 0 0,-1 1 0 0 0,1-1 0 0 0,-1 1 0 0 0,1-1 0 0 0,-1 1 0 0 0,0 0-5 0 0,1-1-7 0 0,0 0 1 0 0,-1 1-1 0 0,1-1 1 0 0,-1 1-1 0 0,1-1 1 0 0,-1 0-1 0 0,1 0 1 0 0,-1 1-1 0 0,1-1 1 0 0,-1 0-1 0 0,1 0 1 0 0,-1 0-1 0 0,0 1 1 0 0,1-1-1 0 0,-1 0 1 0 0,1 0-1 0 0,-1 0 1 0 0,0 0 0 0 0,1 0-1 0 0,-1 0 1 0 0,1 0-1 0 0,-1 0 1 0 0,1-1-1 0 0,-1 1 1 0 0,0 0 6 0 0,-1 0 64 0 0,2 0-57 0 0,-1 0 1 0 0,0 0-1 0 0,0 0 1 0 0,0 0-1 0 0,0 0 1 0 0,0 0-1 0 0,0 0 1 0 0,0 0-1 0 0,1 0 1 0 0,-1-1-1 0 0,0 1 1 0 0,0 0-1 0 0,0 0 1 0 0,0-1-1 0 0,1 1 1 0 0,-1-1-1 0 0,0 1 1 0 0,0-1-1 0 0,1 1 1 0 0,-1-1-1 0 0,0 0 1 0 0,1 1-1 0 0,-1-1 1 0 0,1 0-1 0 0,-1 1 1 0 0,0-1 0 0 0,1 0-1 0 0,-1 0-7 0 0,-14-12 74 0 0,5 5-22 0 0,8 7-38 0 0,1-1 1 0 0,0 1 0 0 0,-1 0-1 0 0,1 0 1 0 0,-1 0 0 0 0,1 0-1 0 0,-1 1 1 0 0,1-1 0 0 0,-2 0-15 0 0,-19-11 220 0 0,4 0 48 0 0,-19-11 277 0 0,30 18-466 0 0,-9-7 152 0 0,12 8-149 0 0,-1 1 0 0 0,1 0 0 0 0,-1 0 1 0 0,-5-3-83 0 0,-23-16 202 0 0,23 17-126 0 0,1 0-1 0 0,-1-1 0 0 0,1 0-75 0 0,-26-15 110 0 0,2 3-56 0 0,23 14-44 0 0,2 0 1 0 0,-1-1 0 0 0,0 0 0 0 0,1 0-1 0 0,0-1 1 0 0,-5-4-11 0 0,-26-18 10 0 0,16 13 64 0 0,0 0 0 0 0,-5-7-74 0 0,10 8 101 0 0,0 0 1 0 0,-1 2 0 0 0,0 0 0 0 0,-2 0-102 0 0,-47-26 75 0 0,59 32-59 0 0,-1-1 0 0 0,1-1 1 0 0,0 1-1 0 0,-5-7-16 0 0,-9-8 9 0 0,10 11 34 0 0,3 2-40 0 0,0 1-1 0 0,0 0 1 0 0,-1 1 0 0 0,-5-3-3 0 0,-18-9 0 0 0,-2-2 0 0 0,-6 1 0 0 0,14 6 0 0 0,1-1 0 0 0,-9-7 0 0 0,23 14 0 0 0,-7-4 0 0 0,2-1 0 0 0,0-1 0 0 0,-2-2 0 0 0,13 10 0 0 0,1 1 0 0 0,-1 1 0 0 0,-1-1 0 0 0,-5-2 0 0 0,-22-14 0 0 0,12 4-6 0 0,-25-13 6 0 0,17 10 310 0 0,3-1 10 0 0,8 7-320 0 0,12 8 0 0 0,4 3 0 0 0,-1 0 0 0 0,1 0 0 0 0,-1-1 0 0 0,1 1 0 0 0,0-1 0 0 0,-1-1 0 0 0,-14-12 0 0 0,12 13 0 0 0,0-1 0 0 0,1 0 0 0 0,0 0 0 0 0,0-1 0 0 0,3 3 0 0 0,0 0 0 0 0,0 1 0 0 0,0-1 0 0 0,0 1 0 0 0,-1 0 0 0 0,-2-2 0 0 0,-2-1-65 0 0,-1-1 1 0 0,1-1-1 0 0,-7-5 65 0 0,6 5 56 0 0,-1 1-1 0 0,0 0 1 0 0,-3 0-56 0 0,13 5 15 0 0,-6-2-102 0 0,1-1-1 0 0,0 0 1 0 0,0 0 0 0 0,0 0 0 0 0,-3-3 87 0 0,3 3 0 0 0,5 3 0 0 0,0 1 0 0 0,0 0 0 0 0,-1 0 0 0 0,1 0 0 0 0,0-1 0 0 0,0 1 0 0 0,0 0 0 0 0,-1 0 0 0 0,1-1 0 0 0,0 1 0 0 0,0 0 0 0 0,0 0 0 0 0,0-1 0 0 0,0 1 0 0 0,0 0 0 0 0,0 0 0 0 0,-1-1 0 0 0,1 1 0 0 0,0 0 0 0 0,0-1 0 0 0,0 1 0 0 0,0 0 0 0 0,0 0 0 0 0,0-1 0 0 0,0 1 0 0 0,1 0 0 0 0,-1-1 0 0 0,0 1 0 0 0,0 0 0 0 0,0 0 0 0 0,0-1 0 0 0,0 1 0 0 0,0 0 0 0 0,0 0 0 0 0,1-1 0 0 0,-1 1 0 0 0,0 0 0 0 0,0-4 0 0 0,0-1-12 0 0,0 4-52 0 0,0 1-28 0 0,0 0-47 0 0,0 0-178 0 0,0 0-78 0 0,0 0-18 0 0</inkml:trace>
  <inkml:trace contextRef="#ctx1" brushRef="#br1" timeOffset="39913.196">8133 3047 4232 0 0,'0'0'91'0'0,"0"0"11"0"0,0 0 12 0 0,1-1-10 0 0,4-2-31 0 0,-4 2 192 0 0,-1 1 75 0 0,0 0 11 0 0,0 0 33 0 0,0 0 136 0 0,0 0 65 0 0,0 0 14 0 0,0 0-14 0 0,0 0-62 0 0,-17 22 1681 0 0,-88 76-523 0 0,26-24-1306 0 0,53-46-147 0 0,17-19-53 0 0,1 0-1 0 0,-1-1 1 0 0,-3 2-175 0 0,8-7 10 0 0,1 0 1 0 0,0-1 0 0 0,-1 1-1 0 0,2 0 1 0 0,-1 1 0 0 0,0-1-11 0 0,3-2 65 0 0,-1-1 6 0 0,-1 3-1 0 0,1-3-4 0 0,1 0-2 0 0,0 0 0 0 0,0 0 0 0 0,0 0 0 0 0,2 0-11 0 0,24-9-866 0 0,20-4 813 0 0,-36 10-4880 0 0</inkml:trace>
  <inkml:trace contextRef="#ctx1" brushRef="#br2" timeOffset="50752.659">523 957 5296 0 0,'0'0'116'0'0,"0"0"17"0"0,0 0 12 0 0,9 3 13 0 0,-2-2-40 0 0,0 1 0 0 0,0-1 1 0 0,1 0-1 0 0,-1-1 0 0 0,0 0 0 0 0,6 0-118 0 0,18 1 731 0 0,3 2 449 0 0,-1-1 0 0 0,30-2-1180 0 0,-51 0 194 0 0,-1 1 1 0 0,1 0 0 0 0,6 1-195 0 0,19 2 349 0 0,53 5 160 0 0,-30-2-223 0 0,3-2-95 0 0,0-3 0 0 0,13-3-191 0 0,216 2 57 0 0,-121 1 82 0 0,134 9 237 0 0,-189-8-259 0 0,11-6-117 0 0,10 0 41 0 0,103-4-41 0 0,42-2 88 0 0,-35 3 16 0 0,-36 4-36 0 0,-37 2-72 0 0,248-9-84 0 0,-264 2 88 0 0,67 0 0 0 0,9 0 0 0 0,51 0 0 0 0,-100 4-1 0 0,14 1 66 0 0,116 5-65 0 0,-231-3 0 0 0,274 2-11 0 0,-323-2 37 0 0,37 0 47 0 0,65 8-73 0 0,-51 0 0 0 0,48-5 0 0 0,-64-2 0 0 0,103 9 32 0 0,1 0 0 0 0,12-3-32 0 0,173 0 0 0 0,-94 2 66 0 0,-87-1-15 0 0,-52-7-39 0 0,60 2-13 0 0,-76-1-44 0 0,36-7 45 0 0,69 1 21 0 0,36 4-85 0 0,-45 3 64 0 0,-49 1 0 0 0,-22-7-3 0 0,55 0 16 0 0,-40 4-328 0 0,-82-2-247 0 0,-36-1-3085 0 0,-23 2 33 0 0</inkml:trace>
  <inkml:trace contextRef="#ctx1" brushRef="#br2" timeOffset="52044.772">9278 1040 4520 0 0,'0'0'99'0'0,"16"0"243"0"0,97-8 6 0 0,-39 7-124 0 0,76 6 625 0 0,90 5 209 0 0,-130-4-1013 0 0,-95-5-37 0 0,62 6 33 0 0,-1-4 1 0 0,42-4-42 0 0,-85-3 0 0 0,28 0 0 0 0,94-4 0 0 0,-134 8 0 0 0,68 2 0 0 0,-63-2 96 0 0,0-1-1 0 0,0-1 1 0 0,20-4-96 0 0,18-2 305 0 0,238-5 415 0 0,-219 12-370 0 0,-14 0-101 0 0,0 2 0 0 0,16 5-249 0 0,82 11 112 0 0,-157-17-105 0 0,1 0 1 0 0,-1 0-1 0 0,4-2-7 0 0,16 1 43 0 0,-20 0-18 0 0,0 0-1 0 0,0 0 1 0 0,0-1 0 0 0,6-2-25 0 0,17-4-119 0 0,6 0 77 0 0,-25 5-90 0 0,-1 0 0 0 0,1 1 1 0 0,13-1 131 0 0,-25 3-160 0 0,9-2-1474 0 0,-7 2-1188 0 0</inkml:trace>
  <inkml:trace contextRef="#ctx1" brushRef="#br2" timeOffset="52934.924">12074 973 4376 0 0,'0'0'99'0'0,"0"0"11"0"0,0 0 10 0 0,0 0 12 0 0,0 0 23 0 0,0 0 6 0 0,0 0 6 0 0,0 0-2 0 0,0 0-12 0 0,0 0-7 0 0,0 0-2 0 0,0 0-7 0 0,0 0-28 0 0,-10-2 165 0 0,6 2-248 0 0,0 1 0 0 0,0 0 0 0 0,1-1 0 0 0,-1 1 0 0 0,0 1 0 0 0,-2 0-26 0 0,-5 1 38 0 0,1 1 16 0 0,0 0 0 0 0,0 1-1 0 0,-3 2-53 0 0,-16 7 111 0 0,4-2-21 0 0,0 1-1 0 0,1 1 0 0 0,1 1 0 0 0,-5 5-89 0 0,-18 12 83 0 0,-64 42-69 0 0,51-38-17 0 0,-30 11 3 0 0,-9 5 15 0 0,73-37 20 0 0,-159 96 0 0 0,21-10 223 0 0,91-58-45 0 0,-18 12 290 0 0,-61 50-503 0 0,44-28 135 0 0,-79 41-135 0 0,159-102 3 0 0,-75 43 51 0 0,-74 30-54 0 0,-116 39 0 0 0,222-98 0 0 0,-197 100 69 0 0,235-114-66 0 0,-21 11 0 0 0,-290 155 58 0 0,128-51-61 0 0,170-103 58 0 0,-11 12-58 0 0,29-21 34 0 0,-43 28 251 0 0,32-23 320 0 0,-20 17-605 0 0,5-5 275 0 0,34-24-214 0 0,1 0-1 0 0,-1 3-60 0 0,-59 42 100 0 0,16-12-42 0 0,49-36-242 0 0,0-1-8 0 0</inkml:trace>
  <inkml:trace contextRef="#ctx1" brushRef="#br2" timeOffset="53965.744">11964 924 4536 0 0,'0'0'133'0'0,"-6"13"50"0"0,-37 53 2469 0 0,-5 18-2652 0 0,-101 177 1600 0 0,91-151-1283 0 0,11-20 322 0 0,-31 40-639 0 0,11-18 1072 0 0,-4 16-1072 0 0,-11 23 562 0 0,-32 67-96 0 0,55-102 110 0 0,-30 40-576 0 0,-119 151 587 0 0,48-75-249 0 0,109-161-538 0 0,-15 13 200 0 0,-7 8 171 0 0,-148 187 317 0 0,210-264-488 0 0,-7 9 0 0 0,-10 17 0 0 0,-1 3 106 0 0,-22 23-106 0 0,21-28 22 0 0,-100 131 266 0 0,109-142-316 0 0,0-1-1898 0 0,-9 9 1926 0 0,24-31-712 0 0,-3-2-6 0 0</inkml:trace>
  <inkml:trace contextRef="#ctx1" brushRef="#br2" timeOffset="55124.553">9625 4107 3280 0 0,'0'0'93'0'0,"13"-6"598"0"0,14-18-431 0 0,-20 17-139 0 0,1 0 0 0 0,-1 1 0 0 0,1 0 0 0 0,8-5-121 0 0,16-10 299 0 0,-31 20-235 0 0,-1 1 53 0 0,0 0 12 0 0,0 0 6 0 0,0 0 6 0 0,0 0 23 0 0,0 0 11 0 0,0 0 1 0 0,0 0-19 0 0,0 0-74 0 0,0 0-18 0 0,0 0 7 0 0,0 0 4 0 0,0 0-315 0 0,0 0-1290 0 0,0 0-572 0 0</inkml:trace>
  <inkml:trace contextRef="#ctx1" brushRef="#br2" timeOffset="58105.824">9594 4226 3816 0 0,'1'-3'39'0'0,"0"1"1"0"0,1-1-1 0 0,0 1 1 0 0,-1-1-1 0 0,1 1 0 0 0,0 0 1 0 0,0-1-1 0 0,0 1 1 0 0,0 0-1 0 0,1 1 0 0 0,0-2-39 0 0,8-8 275 0 0,88-96 497 0 0,-33 31-411 0 0,-33 38 339 0 0,-2-1 0 0 0,17-30-700 0 0,-41 60 95 0 0,130-187 1705 0 0,-110 155-979 0 0,10-23-821 0 0,-5 10 259 0 0,40-73 199 0 0,-28 46-230 0 0,-2 8-138 0 0,204-345 915 0 0,-108 202-594 0 0,-116 183-410 0 0,8-15 16 0 0,13-12-17 0 0,-9 16 115 0 0,31-39 590 0 0,5 2-705 0 0,-2 12 262 0 0,26-29 158 0 0,31-34-797 0 0,-66 73 338 0 0,52-54 123 0 0,-65 65 197 0 0,47-53 434 0 0,-39 36-363 0 0,29-49-352 0 0,-9 18-96 0 0,-60 76 95 0 0,-7 11 28 0 0,-1-1 0 0 0,5-10-27 0 0,-6 11 26 0 0,0 1 1 0 0,0 0 0 0 0,3-2-27 0 0,13-21 75 0 0,41-84 271 0 0,-43 80-283 0 0,-13 21-27 0 0,2 0 1 0 0,-1 1-1 0 0,2 0 1 0 0,0 1 0 0 0,2-3-37 0 0,-10 14 0 0 0,1-1 0 0 0,-1 1 0 0 0,0 0 0 0 0,1 0 0 0 0,-1-1 0 0 0,1 1 0 0 0,0 0 0 0 0,-1 0 0 0 0,1 0 0 0 0,0 1 0 0 0,0-1 0 0 0,1 0 0 0 0,-2 1-92 0 0,0 0 0 0 0,0-1 0 0 0,0 1 0 0 0,0 0 0 0 0,-1 0 0 0 0,1-1 1 0 0,0 1-1 0 0,0 0 0 0 0,0-1 0 0 0,0 1 0 0 0,0-1 0 0 0,-1 1 0 0 0,1-1 1 0 0,1 0 91 0 0,-2 1-90 0 0,0 0-1 0 0,0 0 1 0 0,0 0 0 0 0,0 0 0 0 0,0-1 0 0 0,1 1 0 0 0,-1 0 0 0 0,0 0 0 0 0,0 0 0 0 0,0 0 0 0 0,0 0 0 0 0,1 0 0 0 0,-1 0 0 0 0,0 0 0 0 0,0 0 0 0 0,0 0 0 0 0,1 0 0 0 0,-1 0 0 0 0,0 0 0 0 0,0 0 0 0 0,0 0 0 0 0,0 0 0 0 0,1 0 0 0 0,-1 0 0 0 0,0 0 0 0 0,0 0 0 0 0,0 0 0 0 0,0 0 0 0 0,1 1 0 0 0,-1-1 0 0 0,0 0 0 0 0,0 0-1 0 0,0 0 1 0 0,0 0 0 0 0,0 0 0 0 0,1 0 0 0 0,-1 1 90 0 0,4 2-4670 0 0</inkml:trace>
  <inkml:trace contextRef="#ctx1" brushRef="#br2" timeOffset="58855.445">8308 3278 3248 0 0,'0'0'68'0'0,"0"0"16"0"0,0 0 5 0 0,0 0 11 0 0,0 0 24 0 0,13-4 288 0 0,-11 4-329 0 0,1-1 0 0 0,-1 0-1 0 0,0 0 1 0 0,0 1 0 0 0,0-1 0 0 0,1-1-1 0 0,-1 1 1 0 0,0 0 0 0 0,0-1-83 0 0,2-1 122 0 0,-3 3 54 0 0,13-6 592 0 0,-12 4-721 0 0,-2 2-43 0 0,0 0 1 0 0,0-1 0 0 0,1 1-1 0 0,-1-1 1 0 0,0 1 0 0 0,1 0-1 0 0,-1-1 1 0 0,0 1 0 0 0,1 0-1 0 0,-1-1 1 0 0,1 1 0 0 0,-1 0-1 0 0,0-1 1 0 0,1 1 0 0 0,-1 0-1 0 0,1 0 1 0 0,-1 0 0 0 0,1-1-1 0 0,-1 1 1 0 0,1 0 0 0 0,-1 0 0 0 0,1 0-1 0 0,-1 0-4 0 0,2 0 35 0 0,3 0-24 0 0</inkml:trace>
  <inkml:trace contextRef="#ctx1" brushRef="#br2" timeOffset="61308.515">8480 3219 3728 0 0,'147'-74'2358'0'0,"-89"44"-1610"0"0,0-2-1 0 0,28-23-747 0 0,-38 23 155 0 0,-29 21-115 0 0,-1-1 0 0 0,0-1 0 0 0,-1-1 0 0 0,3-4-40 0 0,5-4 100 0 0,0 1 1 0 0,2 1-1 0 0,7-4-100 0 0,45-33 289 0 0,19-18 550 0 0,82-46-839 0 0,-74 57 19 0 0,84-67 45 0 0,7-8 125 0 0,-93 68-266 0 0,8 1 77 0 0,69-47 0 0 0,-116 76 18 0 0,-34 20 5 0 0,1 1 0 0 0,30-13-23 0 0,-43 23 0 0 0,-1-1 0 0 0,0 0 0 0 0,0-2 0 0 0,0 0 0 0 0,12-10 0 0 0,-16 13 7 0 0,13-9 130 0 0,29-16-137 0 0,178-92 464 0 0,-186 101-303 0 0,-2-2 0 0 0,26-21-161 0 0,3-4 138 0 0,-45 32 29 0 0,24-12-167 0 0,5-4 90 0 0,-20 13-36 0 0,-26 17-1 0 0,0 0 0 0 0,-1-1 0 0 0,11-10-53 0 0,14-10 108 0 0,-25 21 10 0 0,-2-1 0 0 0,1-1 0 0 0,3-3-118 0 0,39-35 256 0 0,-34 32-324 0 0,2 0 0 0 0,-1 2 0 0 0,2 0 0 0 0,9-3 68 0 0,15-6 0 0 0,7 0 0 0 0,3-6 0 0 0,-47 25 0 0 0,-6 3 0 0 0,0-1 0 0 0,-1 1 0 0 0,1-1 0 0 0,0 0 0 0 0,-1 0 0 0 0,1 0 0 0 0,-1-1 0 0 0,2 0 0 0 0,0-2 10 0 0,-4 3 33 0 0,-1-2-32 0 0,-4-1-1 0 0,-36-14 54 0 0,37 16-48 0 0,-1 1-1 0 0,1 0 0 0 0,-1-1 1 0 0,1 2-1 0 0,-1-1 0 0 0,1 0 1 0 0,-1 1-1 0 0,0 0-15 0 0,0 0-1 0 0,0-1 0 0 0,0 1 0 0 0,0-1 0 0 0,0 0 0 0 0,-3-2 1 0 0,-31-3 53 0 0,34 5-51 0 0,0 1 0 0 0,-1-1 0 0 0,1 1 0 0 0,-1 0 0 0 0,-1 0-2 0 0,0 0 1 0 0,-28 0 90 0 0,-1 1 1 0 0,1 1-1 0 0,-24 6-91 0 0,33-4 56 0 0,0-1 0 0 0,-12-1-56 0 0,1 0 84 0 0,-68 10 444 0 0,56-5-168 0 0,-34 4-8 0 0,0-5-1 0 0,-10-3-351 0 0,13 0 187 0 0,-13 5-187 0 0,12-1 154 0 0,-13-3-154 0 0,-333-5 246 0 0,290-6-182 0 0,98 6-64 0 0,17 0 0 0 0,-20 2 0 0 0,-67 5 0 0 0,7 0 0 0 0,55-4 64 0 0,0-2 0 0 0,-39-4-64 0 0,42 5 0 0 0,13 0 0 0 0,-17 2 0 0 0,-47 7 0 0 0,19-1 0 0 0,10-7 0 0 0,36-1 0 0 0,-17 2 0 0 0,-72 5 0 0 0,16 1 0 0 0,-35 2 0 0 0,86-7 0 0 0,-29 0 0 0 0,-51 1 0 0 0,62-2 0 0 0,9 2 0 0 0,31-3 0 0 0,0 0 0 0 0,-14-2 0 0 0,-129-3 0 0 0,41 2 27 0 0,-29-1 10 0 0,-70-9-37 0 0,26 3 152 0 0,133 2-136 0 0,-13-5-16 0 0,-30 0 203 0 0,50 6-126 0 0,54 4-77 0 0,0 1 1 0 0,0 1 0 0 0,-9 1-1 0 0,-18 1-14 0 0,38-3-58 0 0,0 0-56 0 0,0 0 5 0 0,0 0 10 0 0,16 2-858 0 0,6-2-3228 0 0,-11 0 49 0 0</inkml:trace>
  <inkml:trace contextRef="#ctx1" brushRef="#br2" timeOffset="61875.166">7310 959 6120 0 0,'0'0'176'0'0,"0"-2"32"0"0,0-3-134 0 0,0 4 306 0 0,-1-2 33 0 0,1 1 0 0 0,0-1 0 0 0,-1 0-1 0 0,0 0 1 0 0,0 0 0 0 0,0 1 0 0 0,-1-3-413 0 0,2 4 437 0 0,0 1-112 0 0,0 0-49 0 0,0 0-10 0 0,0 0-25 0 0,0 0-96 0 0,0 0-45 0 0,0 0-10 0 0,0 0-1 0 0,0 0 7 0 0,0 0 7 0 0,0 0 1 0 0,1 0-18 0 0,16-7-60 0 0,-13 6 9 0 0,0-1 0 0 0,0 1 1 0 0,1 0-1 0 0,-1 0 0 0 0,1 0 1 0 0,1 1-36 0 0,7-3 100 0 0,-1 0 1 0 0,0-1-1 0 0,0 0 1 0 0,0 0-1 0 0,7-5-100 0 0,-11 4 224 0 0,-7 5-179 0 0,0-1 0 0 0,0 1 1 0 0,-1-1-1 0 0,1 1 0 0 0,0 0 1 0 0,0-1-1 0 0,0 1 1 0 0,0 0-1 0 0,0 0 0 0 0,0 0 1 0 0,0-1-1 0 0,0 1 1 0 0,1 0-46 0 0,-1 0 92 0 0,-26 14 840 0 0,15-6-844 0 0,1-1 0 0 0,-2 0 1 0 0,1-1-1 0 0,0 0 1 0 0,-9 2-89 0 0,-58 22 96 0 0,45-19-29 0 0,-48 17 146 0 0,76-26-106 0 0,0-1 1 0 0,0 1-1 0 0,0 0 0 0 0,0 1 0 0 0,-1 0-107 0 0,4-2 79 0 0,4 16 108 0 0,1-11-108 0 0,0 0 0 0 0,0 0 0 0 0,0 0 0 0 0,0 0 1 0 0,1-1-1 0 0,0 0 0 0 0,0 0 0 0 0,1 0 1 0 0,2 2-80 0 0,10 8 161 0 0,8 8 72 0 0,1-2-1 0 0,0-1 0 0 0,17 8-232 0 0,-27-17-459 0 0,0 0-1 0 0,-1 1 1 0 0,9 9 459 0 0,-13-11-5949 0 0</inkml:trace>
  <inkml:trace contextRef="#ctx1" brushRef="#br3" timeOffset="72229.6">9987 1060 3024 0 0,'16'-2'73'0'0,"0"2"0"0"0,0 0 0 0 0,8 1-73 0 0,47-3 93 0 0,-1 4 126 0 0,29-5-219 0 0,3 1 101 0 0,-57 1-98 0 0,36 1-21 0 0,-47 0-13 0 0,0-1 0 0 0,27-5 31 0 0,-16 1 104 0 0,7 0 173 0 0,2-1 394 0 0,1 2-1 0 0,34 4-670 0 0,38 2 992 0 0,32-7-992 0 0,-155 4 8 0 0,29-1 46 0 0,11-4-54 0 0,-11 1 82 0 0,13 1-82 0 0,91-2 11 0 0,-118 5-11 0 0,1-1 0 0 0,-1-1 0 0 0,10-3 0 0 0,15-2 0 0 0,96-17 0 0 0,-78 18 64 0 0,-34 3-66 0 0,-24 4 9 0 0,0 0-1 0 0,-1 0 0 0 0,1-1 0 0 0,0 1 0 0 0,0-1 0 0 0,0 0 0 0 0,-1 0 0 0 0,1-1 0 0 0,3-1-6 0 0,1 1 9 0 0,-8 2 2 0 0,1 0-1 0 0,-1 0 1 0 0,0 0 0 0 0,1-1 0 0 0,-1 1 0 0 0,0 0 0 0 0,0 0 0 0 0,1 0-1 0 0,-1 0 1 0 0,0 0 0 0 0,1 0 0 0 0,-1 0 0 0 0,0 0 0 0 0,0-1 0 0 0,1 1-1 0 0,-1 0 1 0 0,0 0 0 0 0,0 0 0 0 0,0 0 0 0 0,1-1 0 0 0,-1 1 0 0 0,0 0-1 0 0,0 0 1 0 0,0-1 0 0 0,1 1 0 0 0,-1 0 0 0 0,0 0 0 0 0,0-1 0 0 0,0 1-1 0 0,0 0 1 0 0,0-1 0 0 0,0 1 0 0 0,0 0 0 0 0,0 0 0 0 0,1-1 0 0 0,-1 1-1 0 0,0 0 1 0 0,0-1 0 0 0,-1 1-11 0 0,1 0 67 0 0,0 0-1 0 0,-3 0-52 0 0,2 0 11 0 0,0-1-1 0 0,0 1 1 0 0,-1 1 0 0 0,1-1-1 0 0,0 0 1 0 0,0 0 0 0 0,-1 0 0 0 0,1 1-1 0 0,0-1 1 0 0,0 0 0 0 0,0 1 0 0 0,-1-1-1 0 0,0 2-24 0 0,-3-1 223 0 0,4-1-70 0 0,1 0-61 0 0,-13 9 204 0 0,-10 15 1765 0 0,21-22-1933 0 0,-1 0-1 0 0,1 1 0 0 0,-1-1 0 0 0,1-1 1 0 0,-1 1-1 0 0,1 0 0 0 0,-1 0 0 0 0,0-1 0 0 0,0 0 1 0 0,0 0-1 0 0,0 0 0 0 0,0 0 0 0 0,0 0 1 0 0,-3 0-128 0 0,-1 1 0 0 0,-1 1 0 0 0,1 0 0 0 0,-1 0 0 0 0,1 1 0 0 0,0-1 0 0 0,-3 3 0 0 0,-66 50 696 0 0,70-52-689 0 0,-64 47 625 0 0,-3-4 1 0 0,-40 18-633 0 0,-43 20 0 0 0,83-44 257 0 0,-24 20-257 0 0,-41 24 213 0 0,-42 25-195 0 0,138-84-18 0 0,-1 3 0 0 0,-30 19 0 0 0,-127 78 86 0 0,8-6-4 0 0,94-67-82 0 0,62-34 0 0 0,-94 43 27 0 0,-27 16 10 0 0,74-28-37 0 0,2 4 0 0 0,-40 37 0 0 0,45-37 0 0 0,-51 27 0 0 0,65-43 0 0 0,4-5 169 0 0,-60 24-169 0 0,4-2 87 0 0,69-31-29 0 0,0 2 1 0 0,-24 21-59 0 0,-6 6 69 0 0,-2-3 1 0 0,-64 30-70 0 0,22-12 3 0 0,20-10 186 0 0,-6 5 124 0 0,49-29-274 0 0,-11 3-39 0 0,66-37-503 0 0,1 0-190 0 0,2 0-41 0 0,7-3-8 0 0</inkml:trace>
  <inkml:trace contextRef="#ctx1" brushRef="#br3" timeOffset="72872.243">11827 1074 6624 0 0,'0'0'192'0'0,"-4"8"32"0"0,-23 40 361 0 0,-48 79 2206 0 0,18-38-1577 0 0,-20 30-580 0 0,33-54-446 0 0,-31 42-24 0 0,-1 2 9 0 0,-5 19-173 0 0,46-72 35 0 0,-45 70 183 0 0,-309 516 1552 0 0,290-451-1547 0 0,1-2-104 0 0,-42 48 40 0 0,74-128-136 0 0,21-40 371 0 0,-37 42-394 0 0,35-49 92 0 0,1-6-100 0 0,-48 45 8 0 0,40-44-177 0 0,39-42-88 0 0,-1-1 1 0 0,-3 1 264 0 0,-24 24-562 0 0,-23 30-1915 0 0,57-61 1848 0 0</inkml:trace>
  <inkml:trace contextRef="#ctx1" brushRef="#br3" timeOffset="73734.449">9649 4218 5696 0 0,'0'0'132'0'0,"0"0"17"0"0,0 0 10 0 0,0 1-26 0 0,-6 13 962 0 0,9-20 1970 0 0,7-19-1233 0 0,1-2-1649 0 0,1 0 0 0 0,6-7-183 0 0,12-26 127 0 0,59-141 1080 0 0,-67 149-872 0 0,2 2 1 0 0,10-13-336 0 0,104-190 349 0 0,-105 190-314 0 0,14-29-131 0 0,-21 45 340 0 0,1-8-244 0 0,7-14 357 0 0,-4 15-21 0 0,-6 11 108 0 0,7-18-444 0 0,-13 24 77 0 0,1 2 0 0 0,23-29-77 0 0,-12 16 11 0 0,-2 8 44 0 0,15-17-55 0 0,11-14 9 0 0,-32 40 33 0 0,15-22-31 0 0,20-38-11 0 0,33-64 0 0 0,-1 17-4 0 0,-40 65 83 0 0,9-25-79 0 0,-40 68 105 0 0,9-11-105 0 0,1-1 12 0 0,99-141-7 0 0,-27 41-98 0 0,19-49 93 0 0,-64 104 1 0 0,5-9-2 0 0,-35 47 52 0 0,-2-1 0 0 0,-2-1-1 0 0,7-31-50 0 0,34-86 0 0 0,-58 160 1 0 0,0-1-1 0 0,0 1 0 0 0,0 0 1 0 0,3-2-1 0 0,10-22-14 0 0,-9 17-38 0 0,1 0-1 0 0,1 1 0 0 0,2-3 53 0 0,15-24-565 0 0,-6 10-1215 0 0,-17 24 1088 0 0</inkml:trace>
  <inkml:trace contextRef="#ctx1" brushRef="#br3" timeOffset="74997.848">8162 3148 7776 0 0,'0'0'174'0'0,"0"0"29"0"0,8-4 192 0 0,4-3-204 0 0,-1-1 1 0 0,0 0-1 0 0,-1 0 1 0 0,0-1 0 0 0,1-2-192 0 0,28-23 1094 0 0,-27 24-652 0 0,0-1 1 0 0,3-5-443 0 0,-3 4 329 0 0,-1 1 1 0 0,8-5-330 0 0,139-116 1278 0 0,52-45-659 0 0,-92 74-388 0 0,11-13-88 0 0,-39 35-38 0 0,-71 64-83 0 0,116-99 183 0 0,-91 82-167 0 0,1 1 1 0 0,12-3-39 0 0,58-44 0 0 0,116-79 0 0 0,-160 109 45 0 0,22-9-45 0 0,38-25 29 0 0,55-55 206 0 0,-103 80-80 0 0,-48 36-98 0 0,0 1 0 0 0,16-7-57 0 0,-4 3 62 0 0,1-4-62 0 0,-24 14 6 0 0,20-13 149 0 0,37-34-155 0 0,181-192 124 0 0,-243 237-113 0 0,14-10-11 0 0,9-9 0 0 0,17-10 0 0 0,-41 33-36 0 0,0 1 1 0 0,7-4 35 0 0,-11 8 7 0 0,42-23-7 0 0,-46 25 0 0 0,1 1 0 0 0,1 1 0 0 0,-1 0 0 0 0,3-1 0 0 0,19-8 0 0 0,14-9 24 0 0,-2-1 1 0 0,0-3 0 0 0,14-13-25 0 0,-12-1 118 0 0,-24 21-120 0 0,-16 14 10 0 0,-1 0 1 0 0,1 0 0 0 0,-1 1-1 0 0,1 0 1 0 0,1 1-9 0 0,-7 3-314 0 0,0 1 0 0 0,0-1 0 0 0,0 1 0 0 0,0-1 0 0 0,0 1 0 0 0,0 0 0 0 0,0 0 0 0 0,0 0 0 0 0,0 0-1 0 0,0 0 1 0 0,0-1 0 0 0,0 2 0 0 0,0-1 0 0 0,0 0 0 0 0,1 0 314 0 0,4 2-4826 0 0</inkml:trace>
  <inkml:trace contextRef="#ctx1" brushRef="#br3" timeOffset="75341.607">11809 488 6992 0 0,'0'0'157'0'0,"0"0"23"0"0,0 0 12 0 0,-20-2 91 0 0,5 4 788 0 0,0-1 0 0 0,0-1 1 0 0,0 0-1 0 0,0-1 0 0 0,-9-2-1071 0 0,-11 0 880 0 0,24 1-737 0 0,1 0 1 0 0,0 0 0 0 0,0-1-1 0 0,0 0 1 0 0,-4-3-144 0 0,-24-6 474 0 0,-101-27 620 0 0,-52-14 83 0 0,99 31-660 0 0,-72-16-7 0 0,-96-16-168 0 0,49 10-252 0 0,49 11-15 0 0,-351-58-697 0 0,417 80 350 0 0</inkml:trace>
  <inkml:trace contextRef="#ctx1" brushRef="#br3" timeOffset="78251.675">10882 100 6896 0 0,'6'-4'392'0'0,"-1"-3"-218"0"0,1 1 1 0 0,0-1-1 0 0,0 1 1 0 0,0 0 0 0 0,1 1-1 0 0,0-1 1 0 0,0 1-1 0 0,0 1 1 0 0,1-1-1 0 0,0 1 1 0 0,0 1-1 0 0,8-4-174 0 0,9-1 1001 0 0,-19 6-791 0 0,0 0 1 0 0,0 0-1 0 0,0 0 1 0 0,1 1-1 0 0,-1 0 0 0 0,0 0 1 0 0,3 1-211 0 0,23-6 1778 0 0,-45 14-1257 0 0,-6 3 5 0 0,-9-3 362 0 0,-19 3-888 0 0,-6 1 291 0 0,-306 93 538 0 0,329-96-779 0 0,-15 7 11 0 0,41-14-54 0 0,1-1-1 0 0,-1 1 1 0 0,1 0-1 0 0,-1 0 1 0 0,1 0-1 0 0,0 1 1 0 0,0-1-1 0 0,0 1 1 0 0,0 0-1 0 0,1-1 0 0 0,-1 2-6 0 0,2-3 0 0 0,1 0 0 0 0,-1 0 0 0 0,1 0 0 0 0,0 0 0 0 0,-1 0 0 0 0,1 0 0 0 0,0 0 0 0 0,0 0 0 0 0,0 0 0 0 0,0 0 0 0 0,0 0 0 0 0,0 0 0 0 0,0 0 0 0 0,0 1 0 0 0,0-1 0 0 0,1 0 0 0 0,-1 0 0 0 0,0 0 0 0 0,1 0 0 0 0,-1 0 0 0 0,0 0 0 0 0,1-1 0 0 0,-1 1 0 0 0,1 0 0 0 0,0 0 0 0 0,-1 0 0 0 0,1 0 0 0 0,0-1 0 0 0,-1 1 0 0 0,1 0 0 0 0,1 0 0 0 0,2 3 0 0 0,0 0 0 0 0,1-1 0 0 0,-1 0 0 0 0,1 0 0 0 0,3 2 0 0 0,19 8-117 0 0,1-2-1 0 0,0-1 0 0 0,7 1 118 0 0,15 5-1017 0 0,-7-2-2788 0 0,4-1-1227 0 0</inkml:trace>
  <inkml:trace contextRef="#ctx1" brushRef="#br3" timeOffset="87344.443">10267 4091 12600 0 0,'0'-7'-51'0'0,"0"-2"1278"0"0,3 15-455 0 0,3 14 101 0 0,-1 0 1 0 0,-1 0 0 0 0,0 9-874 0 0,-1-11 382 0 0,9 108 1129 0 0,-3-64-884 0 0,-5-46-451 0 0,0 2 258 0 0,1 1 1 0 0,8 16-435 0 0,-5-10 281 0 0,-6-20-201 0 0,-1 0 0 0 0,1 0 0 0 0,1 0 0 0 0,-1 0 0 0 0,0 0 0 0 0,1 0 0 0 0,0 0 0 0 0,1 0-80 0 0,4 6 241 0 0,-6-8-225 0 0,-1-1 0 0 0,1 1 0 0 0,0-1 0 0 0,0 0 0 0 0,0 1 0 0 0,0-1 1 0 0,1 0-1 0 0,-1 0 0 0 0,0-1 0 0 0,1 1 0 0 0,-1 0 0 0 0,1-1 0 0 0,0 1 1 0 0,0-1-1 0 0,-1 0 0 0 0,1 0 0 0 0,1 0-16 0 0,2 0-75 0 0,-1 0-1 0 0,0-1 1 0 0,0 1 0 0 0,1-1 0 0 0,-1 0-1 0 0,0-1 1 0 0,1 1 0 0 0,-1-1-1 0 0,0 0 1 0 0,0-1 0 0 0,0 1-1 0 0,0-1 1 0 0,0 0 0 0 0,0 0 0 0 0,0 0-1 0 0,-1-1 1 0 0,1 0 0 0 0,-1 0-1 0 0,3-2 76 0 0,1-1-794 0 0,-1-1 0 0 0,1 0 0 0 0,-1 0 0 0 0,-1-1-1 0 0,0 0 1 0 0,0 0 0 0 0,0 0 0 0 0,-1-1 0 0 0,4-8 794 0 0,-7 12-740 0 0,-1 0 0 0 0,0 1 0 0 0,0-1 0 0 0,0 0 0 0 0,0-4 740 0 0,-3 3 1013 0 0,-2 11 203 0 0,-2 9 199 0 0,4 0-767 0 0,1-1 1 0 0,0 1 0 0 0,1-1-1 0 0,0 1 1 0 0,2-1 0 0 0,-1 0 0 0 0,1 1-1 0 0,1-1 1 0 0,5 12-649 0 0,-6-17 238 0 0,0-1-140 0 0,0-1 0 0 0,1 0 0 0 0,-1 0 0 0 0,1 0 0 0 0,0-1 0 0 0,1 1 0 0 0,-1-1 0 0 0,1 1 0 0 0,2 0-98 0 0,-6-6 0 0 0,0 1 0 0 0,0-1 0 0 0,1 0 1 0 0,-1 0-1 0 0,0 0 0 0 0,1 1 0 0 0,-1-1 0 0 0,0 0 0 0 0,0 0 1 0 0,1 0-1 0 0,-1 0 0 0 0,0 0 0 0 0,1 0 0 0 0,-1 0 0 0 0,0 0 0 0 0,1 0 1 0 0,-1 0-1 0 0,0 0 0 0 0,1 0 0 0 0,-1 0 0 0 0,0 0 0 0 0,1 0 0 0 0,-1 0 1 0 0,0 0-1 0 0,1 0 0 0 0,-1 0 0 0 0,0 0 0 0 0,1 0 0 0 0,-1-1 1 0 0,0 1-1 0 0,0 0 0 0 0,1 0 0 0 0,-1 0 0 0 0,0-1 0 0 0,0 1 0 0 0,1 0 1 0 0,-1 0-1 0 0,0-1 0 0 0,7-8-1032 0 0,-6 8 518 0 0,5-7-6280 0 0</inkml:trace>
  <inkml:trace contextRef="#ctx1" brushRef="#br3" timeOffset="87541.707">10554 4229 17015 0 0,'0'0'376'0'0,"0"0"72"0"0,-6-8 24 0 0,3 2 8 0 0,3 6-384 0 0,0 0-96 0 0,0 0 0 0 0,0 0 0 0 0,0 0 0 0 0,0 0 0 0 0,0 0 0 0 0,0 0 0 0 0,0 0-176 0 0,0 0 24 0 0,6 3 8 0 0,3 2-4783 0 0,-2-2-961 0 0</inkml:trace>
  <inkml:trace contextRef="#ctx1" brushRef="#br3" timeOffset="87837.239">10763 4093 14280 0 0,'0'0'322'0'0,"0"0"45"0"0,-2 8 376 0 0,0 3-696 0 0,-1 14 273 0 0,0 0 0 0 0,1 12-320 0 0,1 30 1222 0 0,0-10 1316 0 0,3 13-2538 0 0,-2 2 820 0 0,-1-50-564 0 0,1 0-1 0 0,1 0 0 0 0,1 0 1 0 0,2 5-256 0 0,0-5-41 0 0,-4-15-38 0 0,1 0 1 0 0,1-1-1 0 0,-1 1 1 0 0,1-1-1 0 0,3 6 79 0 0,-5-11-633 0 0,0-1-260 0 0,0 0-61 0 0</inkml:trace>
  <inkml:trace contextRef="#ctx1" brushRef="#br3" timeOffset="88182.953">10978 4105 15952 0 0,'0'0'362'0'0,"0"0"47"0"0,0 8 417 0 0,-2 6-666 0 0,0 1 1 0 0,1-1 0 0 0,1 1-1 0 0,0 1-160 0 0,0 26 646 0 0,-1 2 354 0 0,1-24-353 0 0,-1 0-1 0 0,-1 6-646 0 0,-5 32 748 0 0,5-34-617 0 0,-1 0 1 0 0,-1 0-1 0 0,-1 0 0 0 0,-8 20-131 0 0,9-32 14 0 0,3-8-83 0 0,-1 1-1 0 0,0-1 1 0 0,1 0 0 0 0,-2 0-1 0 0,1 0 1 0 0,0 0-1 0 0,-3 2 70 0 0,2 0-2298 0 0,3-6 928 0 0</inkml:trace>
  <inkml:trace contextRef="#ctx1" brushRef="#br3" timeOffset="88447.461">10754 4306 14280 0 0,'-2'-8'1681'0'0,"17"4"-1449"0"0,0 0 0 0 0,0 1 0 0 0,0 1 0 0 0,0 0 0 0 0,0 1 0 0 0,14 1-232 0 0,19-3 118 0 0,111-13-2912 0 0,-116 16-1803 0 0,-42 0 4547 0 0,-1 0 0 0 0,1 0 0 0 0,-1 0 0 0 0,1 1 0 0 0,-1-1 0 0 0,1 0-1 0 0,-1 0 1 0 0,1 1 0 0 0,-1-1 0 0 0,0 0 0 0 0,1 1 0 0 0,-1-1 0 0 0,0 1 0 0 0,1-1 0 0 0,-1 0 0 0 0,0 1 0 0 0,1-1 0 0 0,-1 1 0 0 0,0-1 0 0 0,0 1 0 0 0,1-1 0 0 0,-1 1 0 0 0,0-1 0 0 0,0 1 0 0 0,0-1 0 0 0,0 1 0 0 0,0-1 0 0 0,0 1 0 0 0,0 0 50 0 0,2 14 437 0 0,-3 4 747 0 0,-1-1 0 0 0,0 0-1 0 0,-2 2-1183 0 0,-3 25 2016 0 0,7-29-1451 0 0,0 1-1 0 0,2-1 1 0 0,-1 1-1 0 0,4 7-564 0 0,-4-13 94 0 0,3 0 77 0 0,-3-10 58 0 0,-1-1 0 0 0,1 1 0 0 0,-1 0 0 0 0,0 0 0 0 0,1 0 0 0 0,-1 1 0 0 0,0-1 0 0 0,0 0-1 0 0,1 0 1 0 0,-1 0 0 0 0,0 0 0 0 0,0 1-229 0 0,27-44 332 0 0,13-26-332 0 0,-30 51-533 0 0,1 0-1 0 0,1 0 1 0 0,1 1-1 0 0,0 1 1 0 0,1 0-1 0 0,0 1 1 0 0,12-8 533 0 0,20-8-4764 0 0,-30 22 275 0 0</inkml:trace>
  <inkml:trace contextRef="#ctx1" brushRef="#br3" timeOffset="88713.753">11490 4229 11720 0 0,'0'0'264'0'0,"0"0"34"0"0,0 0 22 0 0,-9 12 78 0 0,-16 24 948 0 0,18-29-799 0 0,0 1 0 0 0,1 0 0 0 0,0 1 0 0 0,1-1 1 0 0,-4 10-548 0 0,-20 46 1347 0 0,26-57-1209 0 0,0 0-17 0 0,1 0 0 0 0,0-1 0 0 0,0 1 0 0 0,1 0 0 0 0,-1 4-121 0 0,2-8 51 0 0,-1 0 1 0 0,1 0-1 0 0,0 0 0 0 0,1 0 1 0 0,-1 0-1 0 0,0 0 0 0 0,1 0 1 0 0,0 0-1 0 0,0 0 0 0 0,0 0 1 0 0,0 0-1 0 0,0 0 0 0 0,1 2-51 0 0,-1-4 9 0 0,1 0-1 0 0,-1-1 1 0 0,0 1-1 0 0,0 0 1 0 0,1 0-1 0 0,-1-1 1 0 0,0 1-1 0 0,1-1 0 0 0,-1 1 1 0 0,1-1-1 0 0,-1 1 1 0 0,0-1-1 0 0,1 0 1 0 0,-1 0-1 0 0,1 0 1 0 0,-1 0-1 0 0,1 0 0 0 0,0 0-8 0 0,4-1 28 0 0,1 0-1 0 0,0 0 1 0 0,-1-1-1 0 0,1 0 1 0 0,-1 0-1 0 0,0 0 1 0 0,1-1-1 0 0,-1 0 1 0 0,-1 0-1 0 0,1-1 0 0 0,0 0 1 0 0,-1 0-1 0 0,0 0 1 0 0,0-1-1 0 0,0 1 1 0 0,0-1-1 0 0,-1 0 1 0 0,1-1-1 0 0,-1 1 1 0 0,-1-1-1 0 0,1 0 0 0 0,-1 1 1 0 0,0-2-1 0 0,-1 1 1 0 0,1 0-1 0 0,-1 0 1 0 0,1-7-28 0 0,-1 2 20 0 0,0 1 1 0 0,-2 0-1 0 0,1 0 1 0 0,-1-1 0 0 0,0 1-1 0 0,-1 0 1 0 0,-2-6-21 0 0,3 11 3 0 0,-1 1 0 0 0,0 0 0 0 0,0 0 0 0 0,0 0 0 0 0,-1 0 0 0 0,0 0 0 0 0,1 0 0 0 0,-1 0 1 0 0,-1 0-1 0 0,1 0 0 0 0,-1 1 0 0 0,1 0 0 0 0,-1-1 0 0 0,0 1 0 0 0,0 0 0 0 0,0 0 0 0 0,-1 0 0 0 0,1 1 0 0 0,-2-2-3 0 0,2 3-174 0 0,-1 0 0 0 0,1 1 0 0 0,0-1-1 0 0,-1 0 1 0 0,1 1 0 0 0,-1 0 0 0 0,1 0-1 0 0,-1 0 1 0 0,1 0 0 0 0,0 1 0 0 0,-1-1-1 0 0,1 1 1 0 0,0 0 0 0 0,-1 0 0 0 0,1 0-1 0 0,0 0 175 0 0,2-1-1426 0 0,1 1-849 0 0,0 4-3179 0 0</inkml:trace>
  <inkml:trace contextRef="#ctx1" brushRef="#br3" timeOffset="89127.775">11671 4221 14048 0 0,'0'0'322'0'0,"0"0"45"0"0,0 2 17 0 0,-2 5-299 0 0,0 0 0 0 0,0 1 0 0 0,1-1 0 0 0,1 1 1 0 0,-1-1-1 0 0,1 1 0 0 0,0 3-85 0 0,-1 20 443 0 0,1-22-256 0 0,-1 0 0 0 0,1-1 0 0 0,1 1 0 0 0,-1-1 0 0 0,2 4-187 0 0,-2-9 43 0 0,1 0 0 0 0,0 0 0 0 0,-1 0 0 0 0,1 0 0 0 0,1-1 0 0 0,-1 1 0 0 0,0 0 0 0 0,0-1 0 0 0,1 1 0 0 0,0-1 0 0 0,-1 1 0 0 0,1-1 0 0 0,0 0 0 0 0,0 0 0 0 0,1 0 0 0 0,1 2-43 0 0,-3-3 18 0 0,1-1 0 0 0,0 1-1 0 0,-1-1 1 0 0,1 0-1 0 0,-1 1 1 0 0,1-1-1 0 0,0 0 1 0 0,-1 0 0 0 0,1 0-1 0 0,0 0 1 0 0,-1 0-1 0 0,1 0 1 0 0,0-1-1 0 0,-1 1 1 0 0,1 0 0 0 0,0-1-1 0 0,-1 0 1 0 0,1 1-1 0 0,-1-1 1 0 0,1 0-1 0 0,-1 0 1 0 0,2 0-18 0 0,4-3 52 0 0,-1 0 1 0 0,1-1-1 0 0,-1 0 0 0 0,1 0-52 0 0,6-8 31 0 0,0 0 0 0 0,-1 0 0 0 0,-1-1 0 0 0,10-16-31 0 0,-11 17 0 0 0,0 0 0 0 0,1 0 0 0 0,10-8 0 0 0,-20 20-2 0 0,0 1-1 0 0,-1-1 0 0 0,1 1 0 0 0,0 0 0 0 0,-1 0 0 0 0,1-1 0 0 0,0 1 0 0 0,-1 0 1 0 0,1 0-1 0 0,0 0 0 0 0,0 0 0 0 0,-1 0 0 0 0,1 0 0 0 0,0 0 0 0 0,-1 0 0 0 0,1 0 0 0 0,0 0 1 0 0,0 0-1 0 0,-1 1 0 0 0,1-1 0 0 0,0 0 0 0 0,-1 0 0 0 0,1 1 0 0 0,0-1 0 0 0,0 1 3 0 0,1 2 0 0 0,0 1 0 0 0,-1 0 1 0 0,1 0-1 0 0,-1 0 0 0 0,1 0 0 0 0,-1 0 0 0 0,0 0 0 0 0,-1 0 0 0 0,1 1 0 0 0,-1 1 0 0 0,3 11 11 0 0,-1-5 77 0 0,1 0 0 0 0,1-1 0 0 0,0 1 0 0 0,0-1-1 0 0,1 0 1 0 0,1 0 0 0 0,3 5-88 0 0,-8-15 45 0 0,0 0-1 0 0,0 0 1 0 0,0 0-1 0 0,0 0 1 0 0,0 0 0 0 0,0-1-1 0 0,0 1 1 0 0,0 0-1 0 0,0-1 1 0 0,0 1 0 0 0,1 0-1 0 0,-1-1 1 0 0,0 0-1 0 0,1 1 1 0 0,-1-1 0 0 0,0 0-1 0 0,0 1 1 0 0,1-1-1 0 0,-1 0 1 0 0,1 0 0 0 0,-1 0-1 0 0,0 0 1 0 0,1 0-1 0 0,-1-1 1 0 0,0 1 0 0 0,0 0-1 0 0,1-1 1 0 0,-1 1-1 0 0,1-1-44 0 0,-1 1 39 0 0,0-1 0 0 0,0 0 0 0 0,0 0 0 0 0,-1 0 0 0 0,1 0 0 0 0,0 0-1 0 0,0 0 1 0 0,-1 0 0 0 0,1 0 0 0 0,0 0 0 0 0,-1 0 0 0 0,1 0 0 0 0,-1 0-1 0 0,1-1-38 0 0,1-3 95 0 0,2-4 26 0 0,1 0 0 0 0,-2-1 0 0 0,1 1 0 0 0,-1-1 0 0 0,-1 0 0 0 0,1 0 0 0 0,-2 0 0 0 0,1-5-121 0 0,0-21-430 0 0,-1-26 430 0 0,-1 39-370 0 0,-2 1-1290 0 0,-1 2-5366 0 0</inkml:trace>
  <inkml:trace contextRef="#ctx1" brushRef="#br3" timeOffset="91664.959">12798 4182 10768 0 0,'3'-5'125'0'0,"0"0"0"0"0,0 1 1 0 0,-1-1-1 0 0,0 0 0 0 0,0 0 1 0 0,0 0-1 0 0,-1-1 0 0 0,1 1 1 0 0,-1 0-1 0 0,-1-1 0 0 0,1 1 1 0 0,-1 0-1 0 0,0-1-125 0 0,0 2 195 0 0,1 3-75 0 0,-1 0 0 0 0,0 1 0 0 0,0-1-1 0 0,0 0 1 0 0,0 0 0 0 0,0 1 0 0 0,0-1 0 0 0,0 0 0 0 0,-1 1 0 0 0,1-1-1 0 0,0 0 1 0 0,0 1 0 0 0,-1-1 0 0 0,1 0 0 0 0,0 1 0 0 0,-1-2-120 0 0,0 2 127 0 0,0-1 0 0 0,0 1 0 0 0,0 0 1 0 0,0-1-1 0 0,0 1 0 0 0,-1 0 0 0 0,1 0 0 0 0,0-1 1 0 0,0 1-1 0 0,0 0 0 0 0,0 0 0 0 0,-1 0 1 0 0,0 1-128 0 0,-3-1 150 0 0,-1 1 1 0 0,0 0 0 0 0,0 0 0 0 0,0 0-1 0 0,1 1 1 0 0,-1 0 0 0 0,-1 1-151 0 0,-40 19 308 0 0,36-16-244 0 0,-9 5 64 0 0,0 2 0 0 0,1 0 0 0 0,1 2 0 0 0,0 0 0 0 0,1 0 0 0 0,-8 11-128 0 0,12-12 103 0 0,0 1 0 0 0,-3 5-103 0 0,12-14 40 0 0,-1 0 0 0 0,2 1 0 0 0,-1-1 0 0 0,1 1 0 0 0,0 0 0 0 0,0-1 0 0 0,-1 7-40 0 0,4-11 9 0 0,-1 0-1 0 0,1 0 1 0 0,-1 0 0 0 0,1 0 0 0 0,0 0 0 0 0,0-1-1 0 0,0 1 1 0 0,0 0 0 0 0,0 0 0 0 0,1 0-1 0 0,-1 0 1 0 0,1 0 0 0 0,-1 0 0 0 0,1 0 0 0 0,0 0-1 0 0,-1-1 1 0 0,1 1-9 0 0,0-1 9 0 0,0 1 0 0 0,0-1 0 0 0,0 0 0 0 0,0 0 1 0 0,0 0-1 0 0,0 0 0 0 0,1 0 0 0 0,-1 0 0 0 0,0 0 0 0 0,1-1 0 0 0,-1 1 0 0 0,0 0 0 0 0,1-1 0 0 0,-1 1 0 0 0,1-1 0 0 0,-1 1 0 0 0,1-1-9 0 0,3 1 31 0 0,0-1-1 0 0,0 1 0 0 0,0-1 1 0 0,-1 0-1 0 0,1-1 0 0 0,0 1 1 0 0,0-1-1 0 0,0 0 1 0 0,0 0-1 0 0,-1-1 0 0 0,1 1 1 0 0,1-1-31 0 0,8-4-81 0 0,0-1-1 0 0,0 0 1 0 0,-1-1 0 0 0,0 0 0 0 0,0-1-1 0 0,0 0 1 0 0,-1-1 0 0 0,-1 0 0 0 0,0-1 0 0 0,0-1-1 0 0,2-4 82 0 0,28-30-201 0 0,-10 12 52 0 0,-30 32 142 0 0,1-1 1 0 0,10 0 5 0 0,-11 3 4 0 0,1 0 1 0 0,0 0-1 0 0,-1 0 0 0 0,1 0 0 0 0,0 0 0 0 0,-1 1 0 0 0,1-1 0 0 0,0 1 0 0 0,-1 0 0 0 0,1-1 0 0 0,-1 1 0 0 0,1 0 0 0 0,-1 0 0 0 0,1 0 0 0 0,-1 0 0 0 0,0 0 0 0 0,0 0 0 0 0,1 0 0 0 0,-1 0 0 0 0,0 1 0 0 0,0-1 0 0 0,0 0 0 0 0,0 1 0 0 0,0-1 0 0 0,0 1 0 0 0,-1-1 0 0 0,1 1-3 0 0,2 4 39 0 0,0 0-1 0 0,-1-1 1 0 0,0 2 0 0 0,0-1-1 0 0,0 0 1 0 0,0 6-39 0 0,2 19 99 0 0,-1 1 0 0 0,-1 0 0 0 0,-2 0-1 0 0,-1 0 1 0 0,-4 13-99 0 0,2-13 49 0 0,-1 1 152 0 0,-7 30-201 0 0,8-52 63 0 0,0-1 1 0 0,0 1 0 0 0,-1-1 0 0 0,-1 0 0 0 0,0 0 0 0 0,0 0-1 0 0,-5 6-63 0 0,4-9 63 0 0,1 0-1 0 0,-1-1 0 0 0,0 1 0 0 0,-1-1 0 0 0,1 0 1 0 0,-1-1-1 0 0,0 0 0 0 0,-1 0 0 0 0,-2 1-62 0 0,6-3 20 0 0,-1-1-1 0 0,1 0 1 0 0,-1 0-1 0 0,0-1 1 0 0,0 1-1 0 0,1-1 0 0 0,-1 0 1 0 0,0 0-1 0 0,0 0 1 0 0,0-1-1 0 0,0 0 1 0 0,0 0-1 0 0,0 0 1 0 0,0-1-1 0 0,0 1 1 0 0,0-1-1 0 0,-1-1-19 0 0,4 2 6 0 0,1-1 0 0 0,-1 1 0 0 0,0-1-1 0 0,0 0 1 0 0,1 0 0 0 0,-1 0 0 0 0,0 0 0 0 0,1 0 0 0 0,-1 0-1 0 0,1 0 1 0 0,-1 0 0 0 0,1-1 0 0 0,-1 1 0 0 0,1-1 0 0 0,0 1-1 0 0,0-1 1 0 0,0 1 0 0 0,0-1 0 0 0,0 0 0 0 0,0-1-6 0 0,0 1 2 0 0,0 0 1 0 0,1-1 0 0 0,-1 1 0 0 0,1-1-1 0 0,0 1 1 0 0,0-1 0 0 0,0 0-1 0 0,0 1 1 0 0,1-1 0 0 0,-1 1 0 0 0,1 0-1 0 0,-1-1 1 0 0,1 1 0 0 0,0-1-1 0 0,0 0-2 0 0,13-28-115 0 0,1 1 0 0 0,2 0 1 0 0,0 1-1 0 0,19-21 115 0 0,3-8-349 0 0,-16 26 129 0 0,1 2 0 0 0,1 1 0 0 0,2 1 0 0 0,0 1-1 0 0,2 2 1 0 0,24-17 220 0 0,-49 39-13 0 0,41-28-59 0 0,-40 28 65 0 0,0 0 0 0 0,0 0 0 0 0,1 1 0 0 0,-1-1 0 0 0,1 1 0 0 0,0 1-1 0 0,4-2 8 0 0,-9 3 0 0 0,0 0 0 0 0,0 0 0 0 0,1 0 0 0 0,-1 1 0 0 0,0-1 0 0 0,0 0 0 0 0,0 0 0 0 0,1 1 0 0 0,-1-1 0 0 0,0 1 0 0 0,0-1 0 0 0,0 1 0 0 0,0-1 0 0 0,0 1 0 0 0,0 0 0 0 0,0-1 0 0 0,0 1 0 0 0,0 0 0 0 0,0 0 0 0 0,0 0 0 0 0,-1 0 0 0 0,1 0 0 0 0,0 0 0 0 0,0 0 0 0 0,-1 0 0 0 0,1 0 0 0 0,-1 0 0 0 0,1 0 0 0 0,-1 0 0 0 0,1 1 0 0 0,1 5 23 0 0,0 1-1 0 0,0-1 1 0 0,-1 0-1 0 0,0 0 0 0 0,0 1 1 0 0,-1-1-1 0 0,0 1 0 0 0,0-1 1 0 0,0 1-1 0 0,-1-1 0 0 0,0 0 1 0 0,-1 1-1 0 0,-1 1-22 0 0,-8 55 165 0 0,10-52-107 0 0,1-9-55 0 0,-1 0 0 0 0,1-1 0 0 0,0 1 0 0 0,-1-1 0 0 0,0 1 0 0 0,1 0 0 0 0,-1-1 0 0 0,0 1 0 0 0,0-1 0 0 0,0 0 0 0 0,-1 2-3 0 0,-1 1 53 0 0,2-5 11 0 0,1 0 0 0 0,0 0 0 0 0,0 0 0 0 0,1-1-10 0 0,4-10-55 0 0,0 1 1 0 0,1 0-1 0 0,1 1 1 0 0,-1-1 0 0 0,1 1-1 0 0,1 1 1 0 0,5-6 0 0 0,3-3-131 0 0,0-3 40 0 0,24-24-728 0 0,6-5 819 0 0,-32 36-144 0 0,1 0 1 0 0,1 1-1 0 0,0 0 0 0 0,0 1 0 0 0,8-3 144 0 0,-16 9-11 0 0,-7 4 8 0 0,0 1-1 0 0,0-1 1 0 0,0 0 0 0 0,0 1 0 0 0,0-1 0 0 0,0 1 0 0 0,0-1-1 0 0,0 1 1 0 0,0 0 0 0 0,0-1 0 0 0,1 1 0 0 0,-1 0 3 0 0,0 0 68 0 0,-1 0 48 0 0,0 3-24 0 0,-1 0 1 0 0,1 0-1 0 0,-1 0 0 0 0,0 1 1 0 0,0-1-1 0 0,0 0 1 0 0,0 0-1 0 0,-1-1 1 0 0,1 1-1 0 0,-1 0 0 0 0,0 0 1 0 0,1-1-1 0 0,-2 1-92 0 0,-30 35 435 0 0,17-21-291 0 0,-3 4 15 0 0,4-5-147 0 0,0 0-1 0 0,2 1 1 0 0,0 0 0 0 0,1 1-1 0 0,0 0 1 0 0,-7 17-12 0 0,17-30 4 0 0,20 0 317 0 0,-14-6-300 0 0,0 0 1 0 0,1 0-1 0 0,-1-1 0 0 0,0 0 0 0 0,0 0 0 0 0,0 0 0 0 0,0 0 0 0 0,0-1 0 0 0,0 1 0 0 0,-1-1 1 0 0,1 0-1 0 0,1-3-21 0 0,8-5-11 0 0,-1-1 0 0 0,0-1 0 0 0,-1 0 0 0 0,-1-1 1 0 0,0 0-1 0 0,0 0 0 0 0,-2-1 0 0 0,3-5 11 0 0,26-42-175 0 0,-37 61 172 0 0,9-6-64 0 0,-9 9 51 0 0,1 0 1 0 0,-1-1-1 0 0,1 1 0 0 0,-1 0 1 0 0,1-1-1 0 0,-1 1 1 0 0,0 0-1 0 0,0-1 0 0 0,0 2 16 0 0,1-2-5 0 0,11 74 325 0 0,-11-65-336 0 0,1 0 0 0 0,0 0 0 0 0,0 0 0 0 0,1-1 0 0 0,0 1 0 0 0,2 2 16 0 0,-4-9-2 0 0,1 1 1 0 0,0-1-1 0 0,-1 0 0 0 0,1 0 1 0 0,1 0-1 0 0,-1 0 1 0 0,0 0-1 0 0,1 0 0 0 0,-1-1 1 0 0,1 1-1 0 0,0-1 1 0 0,0 0-1 0 0,0 0 0 0 0,0 0 1 0 0,0 0-1 0 0,1 0 1 0 0,-1-1-1 0 0,3 1 2 0 0,-5-1-105 0 0,0-1 0 0 0,0 0 0 0 0,0 1 0 0 0,0-1 0 0 0,0 0 0 0 0,0 0 0 0 0,0 0 0 0 0,0 0 0 0 0,0 0 0 0 0,0 0 0 0 0,0 0 0 0 0,0 0 0 0 0,0 0 0 0 0,0-1 0 0 0,0 1 0 0 0,0 0-1 0 0,0-1 1 0 0,0 1 105 0 0,11-4-6567 0 0</inkml:trace>
  <inkml:trace contextRef="#ctx1" brushRef="#br3" timeOffset="91946.859">13616 3957 14336 0 0,'0'0'330'0'0,"0"0"45"0"0,0 0 17 0 0,-4 4 73 0 0,2-1-464 0 0,1-1 1 0 0,0 1-1 0 0,-1-1 0 0 0,1 1 0 0 0,0 0 0 0 0,0 0 1 0 0,1 0-1 0 0,-1-1 0 0 0,0 1 0 0 0,1 0 0 0 0,0 3-1 0 0,-1 38-50 0 0,2-25 25 0 0,1 20 1379 0 0,5 32-1354 0 0,-2-31 1297 0 0,-1 31-1297 0 0,0 5-1212 0 0,-4-76 393 0 0</inkml:trace>
  <inkml:trace contextRef="#ctx1" brushRef="#br3" timeOffset="92294.328">13416 4193 6624 0 0,'0'0'149'0'0,"0"0"23"0"0,7-3 164 0 0,9-4 472 0 0,0 2 0 0 0,0 0-1 0 0,1 1 1 0 0,-1 1 0 0 0,4 0-808 0 0,10-3 1496 0 0,28-4 2255 0 0,5 1-3751 0 0,-50 7 371 0 0,-11 2-268 0 0,0 0 0 0 0,0-1 0 0 0,1 1 0 0 0,-1 0 0 0 0,0 0 0 0 0,0 0 0 0 0,1 0 0 0 0,-1 0 0 0 0,0 1 0 0 0,0-1 0 0 0,0 1 0 0 0,1-1-103 0 0,-1 1 97 0 0,12-1 379 0 0,-5 4-376 0 0,-8-1-88 0 0,1 1 80 0 0,-1-2-79 0 0,0-1-1 0 0,1 1 0 0 0,-1-1 0 0 0,0 1 0 0 0,0-1 0 0 0,-1 1 0 0 0,1 0 1 0 0,0 0-1 0 0,-1-1 0 0 0,1 1 0 0 0,-1 0 0 0 0,1 0 0 0 0,-1 0 0 0 0,0-1 1 0 0,0 3-13 0 0,1 34-93 0 0,-1-24 115 0 0,-1 5-19 0 0,1-11 37 0 0,-1 1 0 0 0,2-1 1 0 0,-1 1-1 0 0,1 0 0 0 0,2 5-40 0 0,-1 1-64 0 0,1 0-610 0 0,1-7-4470 0 0,-4-7-609 0 0</inkml:trace>
  <inkml:trace contextRef="#ctx1" brushRef="#br3" timeOffset="93015.503">13784 4021 12960 0 0,'0'0'381'0'0,"0"0"-6"0"0,5 6-227 0 0,1 0-43 0 0,0 0 0 0 0,0 1 0 0 0,0 0 1 0 0,-1 0-1 0 0,0 0 0 0 0,4 8-105 0 0,3 7 738 0 0,7 21-738 0 0,44 97 967 0 0,-52-116-1021 0 0,-10-23-224 0 0,-4-12-964 0 0,1 1 614 0 0,1 0-1 0 0,0 1 0 0 0,1-1 1 0 0,0 0-1 0 0,1 0 1 0 0,0 0 628 0 0,0-24-1674 0 0,-1 30 1564 0 0,1-1 0 0 0,-1 0 1 0 0,1 0-1 0 0,0 1 0 0 0,0-1 0 0 0,1 1 0 0 0,-1-1 1 0 0,1 1-1 0 0,0-1 0 0 0,2-3 110 0 0,-3 7 111 0 0,1-1 1 0 0,-1 0-1 0 0,0 0 1 0 0,0 0-1 0 0,1 0 1 0 0,-1 1-1 0 0,1-1 1 0 0,0 1 0 0 0,-1-1-1 0 0,1 1 1 0 0,0-1-1 0 0,0 1 1 0 0,0 0-1 0 0,0 0 1 0 0,0 0-1 0 0,0 0 1 0 0,0 1-1 0 0,0-1 1 0 0,1 0-1 0 0,-1 1 1 0 0,0-1-1 0 0,0 1 1 0 0,1 0-112 0 0,-2 0 140 0 0,0 1 1 0 0,1-1-1 0 0,-1 0 1 0 0,0 1-1 0 0,0-1 1 0 0,1 1-1 0 0,-1 0 1 0 0,0-1-1 0 0,0 1 1 0 0,0 0-1 0 0,1 0-140 0 0,3 2 285 0 0,-2 0-70 0 0,1-1-1 0 0,0 1 1 0 0,-1-1-1 0 0,1 1 1 0 0,-1 0-1 0 0,0 0 1 0 0,0 1-1 0 0,0 0-214 0 0,12 11 550 0 0,37 43 836 0 0,-45-50-1265 0 0,0-2 0 0 0,1 1 1 0 0,-1-1-1 0 0,1 0 0 0 0,1-1 0 0 0,-1 0 0 0 0,3 1-121 0 0,-8-4 52 0 0,0-1 0 0 0,1 0 0 0 0,-1 0 0 0 0,0 0 0 0 0,0 0 0 0 0,1-1-1 0 0,-1 1 1 0 0,0-1 0 0 0,1 0 0 0 0,-1 0 0 0 0,0 0 0 0 0,1 0 0 0 0,-1-1-1 0 0,1 1 1 0 0,-1-1 0 0 0,0 0 0 0 0,0 0 0 0 0,1 0 0 0 0,-1 0 0 0 0,0-1 0 0 0,0 1-1 0 0,2-2-51 0 0,1-1-162 0 0,-1 0 0 0 0,1-1 0 0 0,-1 0-1 0 0,0 1 1 0 0,0-2 0 0 0,-1 1 0 0 0,1 0-1 0 0,-1-1 1 0 0,-1 0 0 0 0,1 0 0 0 0,2-5 162 0 0,-2 0-596 0 0,1 0 0 0 0,-2 0 1 0 0,1 0-1 0 0,-1 0 1 0 0,-1 0-1 0 0,1-9 596 0 0,-3 15-104 0 0,1 0 0 0 0,-1 1 1 0 0,0-1-1 0 0,-1 0 0 0 0,1 0 0 0 0,-1 1 0 0 0,0-1 1 0 0,0 0-1 0 0,0 1 0 0 0,-2-5 104 0 0,3 8 58 0 0,-1 0 0 0 0,1 0 0 0 0,-1 0 0 0 0,0 0 0 0 0,1 0 0 0 0,-1 0 1 0 0,0 0-1 0 0,0 0 0 0 0,0 1 0 0 0,0-1 0 0 0,0 0 0 0 0,0 0 0 0 0,0 1 0 0 0,0-1 0 0 0,0 0 0 0 0,0 1 1 0 0,0-1-1 0 0,-1 1-58 0 0,1 0 111 0 0,-1-1 0 0 0,0 1 0 0 0,1 0 1 0 0,-1 0-1 0 0,0 0 0 0 0,0 0 0 0 0,1 0 1 0 0,-1 1-1 0 0,0-1 0 0 0,1 1 1 0 0,-1-1-1 0 0,0 1 0 0 0,1-1 0 0 0,-1 1 1 0 0,1 0-1 0 0,-2 0-111 0 0,-2 3 167 0 0,1 0-1 0 0,-1 1 1 0 0,1-1 0 0 0,0 1 0 0 0,0 0 0 0 0,1 0-1 0 0,-1 0 1 0 0,1 0 0 0 0,0 0 0 0 0,1 1-1 0 0,-1-1 1 0 0,0 4-167 0 0,-2 7 91 0 0,1 0-1 0 0,1 0 1 0 0,0 0-1 0 0,1 4-90 0 0,1-16 18 0 0,1 1-1 0 0,0-1 0 0 0,0 0 0 0 0,0 1 1 0 0,0-1-1 0 0,1 0 0 0 0,0 1 1 0 0,-1-1-1 0 0,2 0 0 0 0,-1 0 0 0 0,0 0 1 0 0,1 0-1 0 0,0 0 0 0 0,0 0 1 0 0,0 0-1 0 0,1 0 0 0 0,-1-1 0 0 0,2 2-17 0 0,-3-4 24 0 0,0 0 0 0 0,0-1 0 0 0,-1 1 0 0 0,1 0-1 0 0,0-1 1 0 0,0 1 0 0 0,0-1 0 0 0,0 1 0 0 0,0-1-1 0 0,0 0 1 0 0,0 1 0 0 0,0-1 0 0 0,0 0 0 0 0,0 0-1 0 0,0 1 1 0 0,0-1 0 0 0,0 0 0 0 0,0 0 0 0 0,0 0-1 0 0,0 0 1 0 0,0-1-24 0 0,2 1 32 0 0,-1-1 0 0 0,0 1 0 0 0,1-1 0 0 0,-1 0 0 0 0,0 0 0 0 0,0 0 0 0 0,1-1 0 0 0,-1 1 0 0 0,1-1-32 0 0,5-4 46 0 0,0-1 0 0 0,-1-1 0 0 0,1 1 0 0 0,0-2-46 0 0,-7 7 2 0 0,7-7-42 0 0,1 1 0 0 0,0-1 0 0 0,6-3 40 0 0,-12 10-21 0 0,0 0 0 0 0,0-1 0 0 0,1 1 0 0 0,-1 1 0 0 0,0-1 0 0 0,1 0 0 0 0,0 1 0 0 0,-1 0 0 0 0,1-1 0 0 0,0 1 0 0 0,0 1 0 0 0,3-1 21 0 0,-4 1 0 0 0,-1 1 1 0 0,0-1 0 0 0,0 1-1 0 0,1 0 1 0 0,-1-1 0 0 0,0 1-1 0 0,0 0 1 0 0,0 0 0 0 0,0 1-1 0 0,0-1 1 0 0,0 0 0 0 0,0 1-1 0 0,-1-1 1 0 0,1 1 0 0 0,0 0-1 0 0,-1-1 1 0 0,1 1 0 0 0,-1 0-1 0 0,0 0 1 0 0,1 0 0 0 0,-1 0-1 0 0,0 1 0 0 0,4 6 98 0 0,-1 0 0 0 0,0-1 0 0 0,-1 2 0 0 0,3 7-98 0 0,-5-14 19 0 0,3 12 121 0 0,0 0 0 0 0,-1 0 1 0 0,-1 0-1 0 0,0 1 0 0 0,0 4-140 0 0,-2-12 93 0 0,0 10 227 0 0,0 0-1 0 0,-1-1 1 0 0,-1 1-1 0 0,-4 14-319 0 0,2-13 293 0 0,1-8 3 0 0,1 0 1 0 0,-2 0-1 0 0,1-1 1 0 0,-3 6-297 0 0,4-13 73 0 0,0 0 0 0 0,0 0 0 0 0,0 0 0 0 0,0 0-1 0 0,0 0 1 0 0,-1 0 0 0 0,1 0 0 0 0,-1-1 0 0 0,0 0 0 0 0,0 1 0 0 0,0-1 0 0 0,0 0 0 0 0,0 0 0 0 0,0 0 0 0 0,-3 0-73 0 0,0 0-123 0 0,0 0 0 0 0,0 0 0 0 0,0-1 0 0 0,0 0-1 0 0,0 0 1 0 0,0-1 0 0 0,-1 1 0 0 0,1-1 0 0 0,0-1-1 0 0,-5 0 124 0 0,-4-2-7759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07:34.8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0 478 14280 0 0,'7'-8'995'0'0,"8"-9"621"0"0,-7 12-1306 0 0,0-1-1 0 0,-1 0 0 0 0,0 0 0 0 0,0-1 0 0 0,-1 0 1 0 0,1 0-1 0 0,-1 0 0 0 0,-1-1 0 0 0,0 0 0 0 0,4-8-309 0 0,18-42 1355 0 0,-18 37-1081 0 0,-7 17-221 0 0,0 1 0 0 0,0-1-1 0 0,0 0 1 0 0,-1 0-1 0 0,0 0 1 0 0,0-1-1 0 0,0 1 1 0 0,0 0-1 0 0,-1 0 1 0 0,1-2-53 0 0,-1-6 71 0 0,1 1 0 0 0,1 0 0 0 0,0 0-71 0 0,3-32 95 0 0,-4 9-48 0 0,0 15 265 0 0,-2-1-1 0 0,1 1 0 0 0,-4-11-311 0 0,4 28-29 0 0,0 0 0 0 0,-1 0 0 0 0,1 1 0 0 0,-1-1 0 0 0,1 0 0 0 0,-1 0 0 0 0,0 0 0 0 0,1 1 0 0 0,-1-1 0 0 0,0 0 0 0 0,0 1 0 0 0,-1-1 0 0 0,1 1 0 0 0,0-1 0 0 0,0 1-1 0 0,-1 0 1 0 0,1 0 0 0 0,-1-1 0 0 0,0 0 29 0 0,-1 2 57 0 0,1-1-1 0 0,0 1 0 0 0,-1 0 1 0 0,1-1-1 0 0,-1 1 0 0 0,1 0 1 0 0,0 0-1 0 0,-1 1 1 0 0,1-1-1 0 0,0 0 0 0 0,-1 1-56 0 0,1 0 0 0 0,0 0 0 0 0,0 0 0 0 0,1 0 0 0 0,-1 0 0 0 0,0 0 0 0 0,0 1 0 0 0,1-1 0 0 0,-1 1 0 0 0,1-1 0 0 0,-1 1 0 0 0,1 0 0 0 0,0 0 0 0 0,0-1 0 0 0,0 1 0 0 0,0 0 0 0 0,0 0 0 0 0,0 0 0 0 0,-1 2 0 0 0,-12 40 0 0 0,13-40 0 0 0,-2 14-307 0 0,0 1 1 0 0,2 0-1 0 0,0-1 0 0 0,1 1 0 0 0,0 0 0 0 0,3 7 307 0 0,-1 37-127 0 0,-1-52 137 0 0,0 0-1 0 0,1 0 0 0 0,0 0 1 0 0,0 0-1 0 0,1 0 1 0 0,0-1-1 0 0,4 8-9 0 0,9 16 808 0 0,12 20-808 0 0,-24-46 122 0 0,-2-6-113 0 0,0 1 0 0 0,0-1 1 0 0,1 0-1 0 0,-1 0 0 0 0,0 0 0 0 0,1 0 0 0 0,0 0 0 0 0,-1 0 0 0 0,1-1 0 0 0,0 1 0 0 0,2 0-9 0 0,4 2 78 0 0,-6-2-57 0 0,1-1 1 0 0,-1 0-1 0 0,1 0 1 0 0,0 0-1 0 0,-1 0 1 0 0,1-1 0 0 0,0 1-1 0 0,0-1 1 0 0,-1 0-1 0 0,1 0 1 0 0,0-1-1 0 0,-1 1 1 0 0,1-1 0 0 0,1 0-22 0 0,5-1 58 0 0,0-1 1 0 0,0 0 0 0 0,0-1 0 0 0,6-2-59 0 0,-6 0 6 0 0,0 0 1 0 0,0 0-1 0 0,-1-1 1 0 0,0 0-1 0 0,0 0 1 0 0,0-1-1 0 0,-1-1 1 0 0,-1 1-1 0 0,1-1 1 0 0,-1 0-1 0 0,-1-1 1 0 0,0 0-1 0 0,0 0-6 0 0,-3 4-34 0 0,0 1-1 0 0,-1-1 1 0 0,0 0 0 0 0,-1 1 0 0 0,1-1-1 0 0,-1 0 1 0 0,0 0 0 0 0,0 0 0 0 0,-1 0-1 0 0,0-2 35 0 0,0 7-9 0 0,0 1-1 0 0,0-1 1 0 0,0 0 0 0 0,0 0-1 0 0,0 0 1 0 0,0 0-1 0 0,0 0 1 0 0,0 0 0 0 0,1 1-1 0 0,-1-1 1 0 0,0 0-1 0 0,1 0 1 0 0,-1 0 0 0 0,0 0-1 0 0,1 1 1 0 0,-1-1-1 0 0,1 0 1 0 0,-1 1 0 0 0,1-1-1 0 0,0 0 1 0 0,-1 1-1 0 0,1-1 1 0 0,0 0 0 0 0,-1 1-1 0 0,1-1 1 0 0,0 1-1 0 0,0 0 1 0 0,-1-1 0 0 0,1 1-1 0 0,0-1 1 0 0,0 1-1 0 0,0 0 1 0 0,0 0-1 0 0,-1 0 1 0 0,1-1 0 0 0,0 1-1 0 0,0 0 10 0 0,0 2 89 0 0,0-1-1 0 0,-1 1 1 0 0,1-1-1 0 0,0 1 1 0 0,-1-1-1 0 0,1 1 1 0 0,-1 0-1 0 0,0-1 0 0 0,1 2-88 0 0,-1-3 6 0 0,2 7-13 0 0,0 0 1 0 0,0 0-1 0 0,0-1 1 0 0,1 1 0 0 0,1 0-1 0 0,-1-1 1 0 0,1 0 6 0 0,0 2-84 0 0,0-1 0 0 0,0 1-1 0 0,-1 0 1 0 0,1 2 84 0 0,8 13 163 0 0,-4-10-66 0 0,-7-10-79 0 0,1 0 0 0 0,0 0 0 0 0,0 0 0 0 0,0 0 0 0 0,1-1 0 0 0,-1 1 0 0 0,2 0-18 0 0,-3-2 5 0 0,0 0 0 0 0,0 0-1 0 0,0 0 1 0 0,0 0 0 0 0,0 0 0 0 0,0-1-1 0 0,0 1 1 0 0,0 0 0 0 0,1-1 0 0 0,-1 1-1 0 0,0-1 1 0 0,1 1 0 0 0,-1-1 0 0 0,0 0-1 0 0,1 0 1 0 0,-1 1 0 0 0,0-1 0 0 0,1 0-1 0 0,0 0-4 0 0,2-1-191 0 0,0 0 0 0 0,0 0 0 0 0,0-1 1 0 0,0 1-1 0 0,0-1 0 0 0,0 0 191 0 0,-3 2-79 0 0,0-1 0 0 0,-1 1 0 0 0,1-1 0 0 0,0 0 0 0 0,0 1 1 0 0,0-1-1 0 0,0 0 0 0 0,-1 0 0 0 0,1 0 0 0 0,0 1 0 0 0,-1-1 1 0 0,1 0-1 0 0,-1 0 0 0 0,1 0 0 0 0,-1 0 0 0 0,1 0 0 0 0,-1 0 1 0 0,0 0-1 0 0,1 0 0 0 0,-1 0 0 0 0,0 0 79 0 0,2-10-1023 0 0</inkml:trace>
  <inkml:trace contextRef="#ctx0" brushRef="#br0" timeOffset="289.754">529 59 13824 0 0,'2'-1'334'0'0,"-2"1"-275"0"0,1 0-1 0 0,-1 0 0 0 0,1-1 0 0 0,-1 1 1 0 0,1 0-1 0 0,-1-1 0 0 0,1 1 0 0 0,-1 0 0 0 0,1-1 1 0 0,-1 1-1 0 0,1 0 0 0 0,-1-1 0 0 0,0 1 0 0 0,1-1 1 0 0,-1 1-1 0 0,0-1 0 0 0,1 1 0 0 0,-1-1 0 0 0,0 1 1 0 0,0-1-1 0 0,1 0-58 0 0,-1 1 692 0 0,0 0 157 0 0,0 0 30 0 0,4 8 154 0 0,-2-5-1029 0 0,-1-1 1 0 0,1 0-1 0 0,0 0 0 0 0,0 0 0 0 0,0 0 1 0 0,0 0-1 0 0,1 0-4 0 0,11 13 23 0 0,-9-7-305 0 0,1-1 0 0 0,0 0 0 0 0,0 0 0 0 0,1-1 0 0 0,0 0-1 0 0,0 0 1 0 0,0-1 0 0 0,8 5 282 0 0,-2-2-1022 0 0</inkml:trace>
  <inkml:trace contextRef="#ctx0" brushRef="#br0" timeOffset="747.122">768 359 15176 0 0,'3'8'730'0'0,"-1"4"-33"0"0,-1 1 0 0 0,-1-1-1 0 0,-1 6-696 0 0,0 5 4173 0 0,4-35-3988 0 0,0 0 1 0 0,0 0-1 0 0,1 0 1 0 0,1 0 0 0 0,4-8-186 0 0,4-8-962 0 0,-11 24 918 0 0,0 0 0 0 0,1-1 0 0 0,0 1 0 0 0,-1 0 0 0 0,2 0 0 0 0,-1 1 0 0 0,0-1 0 0 0,1 1 0 0 0,0-1-1 0 0,0 1 1 0 0,0 0 0 0 0,0 1 0 0 0,0-1 0 0 0,0 1 0 0 0,2-1 44 0 0,-3 2 2 0 0,-1 0 0 0 0,0-1 0 0 0,1 2 0 0 0,-1-1 0 0 0,1 0-1 0 0,0 0 1 0 0,-1 1 0 0 0,1-1 0 0 0,0 1 0 0 0,-1 0 0 0 0,1 0 0 0 0,0 0 0 0 0,-1 0 0 0 0,1 1 0 0 0,0-1-1 0 0,-1 1 1 0 0,1-1 0 0 0,-1 1 0 0 0,1 0 0 0 0,0 0 0 0 0,-1 0 0 0 0,0 0 0 0 0,1 1 0 0 0,-1-1 0 0 0,0 0 0 0 0,0 1-1 0 0,0 0 1 0 0,2 1-2 0 0,18 18 0 0 0,-15-16 0 0 0,-1 2 0 0 0,1-1 0 0 0,3 6 0 0 0,6 6 0 0 0,-11-13 0 0 0,0 1 0 0 0,0 0 0 0 0,-1 0 0 0 0,3 5 0 0 0,0-1 0 0 0,0 0 0 0 0,0 0 0 0 0,2 1 0 0 0,6 9 0 0 0,-13-17-2 0 0,1-1 0 0 0,-1 1-1 0 0,1-1 1 0 0,0 1 0 0 0,-1-1-1 0 0,1 0 1 0 0,0 0 0 0 0,0 0-1 0 0,0 0 1 0 0,1-1 0 0 0,-1 1-1 0 0,0-1 1 0 0,1 0 0 0 0,-1 0-1 0 0,1 0 1 0 0,-1 0 0 0 0,1-1-1 0 0,2 1 3 0 0,-1-1 156 0 0,0 0 0 0 0,1 0-1 0 0,-1 0 1 0 0,0-1 0 0 0,1 0 0 0 0,-1 0-1 0 0,0 0 1 0 0,0-1 0 0 0,0 1 0 0 0,0-1-1 0 0,0 0 1 0 0,2-2-156 0 0,0 0-103 0 0,-1-1 0 0 0,0 0 0 0 0,0 0 0 0 0,0 0 0 0 0,0 0 0 0 0,-1-1 0 0 0,0 0 0 0 0,0 0 0 0 0,-1-1 0 0 0,0 1 0 0 0,0-1 0 0 0,0 0 0 0 0,2-7 103 0 0,-2 4-223 0 0,0 0 0 0 0,-1 0 0 0 0,-1-1 0 0 0,1 1 0 0 0,-2-1 0 0 0,1 0 0 0 0,-2 1-1 0 0,1-1 1 0 0,-2-10 223 0 0,1 18-15 0 0,-1-1 0 0 0,1 1 0 0 0,-1-1 0 0 0,0 1-1 0 0,0 0 1 0 0,0-1 0 0 0,-1 1 0 0 0,1 0-1 0 0,-1 0 1 0 0,0 0 0 0 0,1 0 0 0 0,-1 0 0 0 0,-1 1-1 0 0,0-2 16 0 0,2 3 21 0 0,1 0-1 0 0,-1 1 1 0 0,0-1-1 0 0,0 0 0 0 0,0 0 1 0 0,-1 1-1 0 0,1-1 0 0 0,0 1 1 0 0,0-1-1 0 0,0 1 1 0 0,0-1-1 0 0,0 1 0 0 0,-1 0 1 0 0,1 0-1 0 0,0 0 0 0 0,0-1 1 0 0,-1 1-21 0 0,0 1 33 0 0,0-1 1 0 0,0 0 0 0 0,1 1-1 0 0,-1-1 1 0 0,0 1 0 0 0,1 0-1 0 0,-1-1 1 0 0,1 1 0 0 0,-1 0-1 0 0,1 0 1 0 0,-1 0 0 0 0,1 0-1 0 0,0 0 1 0 0,-1 0 0 0 0,1 1-1 0 0,0-1-33 0 0,-4 5 49 0 0,0 0-1 0 0,0 0 1 0 0,1 0-1 0 0,0 1 0 0 0,0 0 1 0 0,1 0-1 0 0,-1 0 1 0 0,2 0-1 0 0,-3 7-48 0 0,1-1 62 0 0,2-1 1 0 0,-1 1-1 0 0,1-1 0 0 0,1 1 0 0 0,0 8-62 0 0,2-16 60 0 0,-1 0 0 0 0,1 0 0 0 0,-1 0 0 0 0,1-1 0 0 0,1 1 0 0 0,-1 0-1 0 0,1 0 1 0 0,0-1 0 0 0,0 1 0 0 0,0-1 0 0 0,0 0 0 0 0,1 0 0 0 0,0 0 0 0 0,0 0 0 0 0,0 0 0 0 0,0 0 0 0 0,1-1 0 0 0,-1 1-1 0 0,1-1 1 0 0,0 0 0 0 0,0 0 0 0 0,0-1 0 0 0,0 1 0 0 0,1-1 0 0 0,-1 0 0 0 0,1 0 0 0 0,-1 0 0 0 0,1 0 0 0 0,0-1 0 0 0,-1 0 0 0 0,1 0-1 0 0,0 0 1 0 0,0-1 0 0 0,0 0-60 0 0,34 3 159 0 0,-11 0 165 0 0,0-1-1 0 0,0-1 0 0 0,0-2 1 0 0,1-1-1 0 0,18-4-323 0 0,-34 4-354 0 0,1 0-1 0 0,12 1 355 0 0,18-3-1756 0 0,-19-1 733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07:29.94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168 27 6448 0 0,'0'0'141'0'0,"0"0"23"0"0,0 0 13 0 0,6-3 13 0 0,0 1-48 0 0,-4 0 329 0 0,-1 1-1 0 0,0-1 1 0 0,1 0-1 0 0,-1 0 1 0 0,0 1-1 0 0,0-1 1 0 0,0 0-1 0 0,1-2-470 0 0,0 1 1122 0 0,-2 3-1052 0 0,0 0 1 0 0,0 0-1 0 0,0 0 1 0 0,0 0-1 0 0,0 0 1 0 0,0 0-1 0 0,0 1 1 0 0,0-1 0 0 0,0 0-1 0 0,0 0 1 0 0,0 0-1 0 0,0 0 1 0 0,0 0-1 0 0,0 0 1 0 0,0 0-1 0 0,0 0 1 0 0,0 0 0 0 0,0 0-1 0 0,1 1 1 0 0,-1-1-1 0 0,0 0 1 0 0,0 0-1 0 0,0 0 1 0 0,0 0-1 0 0,0 0 1 0 0,0 0-1 0 0,0 0 1 0 0,0 0 0 0 0,0 0-1 0 0,1 0 1 0 0,-1 0-1 0 0,0 0 1 0 0,0 0-1 0 0,0 0 1 0 0,0 0-1 0 0,0 0 1 0 0,0 0 0 0 0,0 0-1 0 0,0 0 1 0 0,1 0-1 0 0,-1 0 1 0 0,0 0-1 0 0,0 0 1 0 0,0 0-1 0 0,0 0 1 0 0,0 0 0 0 0,0 0-1 0 0,0 0 1 0 0,0 0-1 0 0,0 0 1 0 0,1-1-1 0 0,-1 1 1 0 0,0 0-1 0 0,0 0 1 0 0,0 0-1 0 0,0 0 1 0 0,0 0 0 0 0,0 0-1 0 0,0 0 1 0 0,0 0-1 0 0,0 0 1 0 0,0 0-1 0 0,0-1 1 0 0,0 1-1 0 0,0 0 1 0 0,0 0 0 0 0,0 0-1 0 0,0 0 1 0 0,0 0-71 0 0,3 14 913 0 0,-1 20-536 0 0,-4 10 575 0 0,0-26-869 0 0,2 0-1 0 0,0 7-82 0 0,26 206 2032 0 0,-22-200-2015 0 0,-1-7-18 0 0,5 17 1 0 0,-7-36 0 0 0,0 0 0 0 0,0 0 0 0 0,0 0 0 0 0,-1-1 0 0 0,0 1 0 0 0,0 0 0 0 0,0 0 0 0 0,-1 4 0 0 0,-1-3-64 0 0,1-4-273 0 0,0-3 152 0 0,0 0 0 0 0,0 0 0 0 0,1 0 0 0 0,-1-1 0 0 0,0 1 0 0 0,1 0 0 0 0,-1 0 0 0 0,0 0-1 0 0,1-1 1 0 0,0 1 0 0 0,-1 0 0 0 0,1-1 185 0 0,-2-2-1051 0 0,-15-21-2933 0 0,9 6 1938 0 0</inkml:trace>
  <inkml:trace contextRef="#ctx0" brushRef="#br0" timeOffset="201.919">0 251 13824 0 0,'0'0'314'0'0,"0"0"46"0"0,0 0 22 0 0,0 0-50 0 0,9 3-208 0 0,26 12 2207 0 0,-28-12-2115 0 0,-1 0 1 0 0,1 0-1 0 0,-1-1 1 0 0,1 0 0 0 0,0 0-1 0 0,0 0 1 0 0,0-1-1 0 0,5 0-216 0 0,7 0 0 0 0,-5 1 0 0 0,0-2 0 0 0,-1 0 0 0 0,8-1 0 0 0,13-2-247 0 0,-20 2 128 0 0,-1 0 0 0 0,1-1-1 0 0,-1 0 1 0 0,1-1-1 0 0,-1-1 1 0 0,0 0 0 0 0,2-1 119 0 0,21-10 726 0 0,-23 11-1848 0 0,-1-1-1 0 0,0-1 1 0 0,11-6 1122 0 0,-7 2-5796 0 0</inkml:trace>
  <inkml:trace contextRef="#ctx0" brushRef="#br0" timeOffset="591.449">565 21 8288 0 0,'0'0'381'0'0,"-9"5"1000"0"0,9-4-411 0 0,0-1 43 0 0,-3 11 323 0 0,3-11-1322 0 0,-1 1 1 0 0,1-1-1 0 0,0 1 0 0 0,0-1 1 0 0,-1 1-1 0 0,1-1 0 0 0,0 1 1 0 0,0-1-1 0 0,0 1 0 0 0,0-1 1 0 0,0 1-1 0 0,0-1 0 0 0,0 1 1 0 0,0-1-1 0 0,0 1 0 0 0,0-1 1 0 0,0 1-1 0 0,0-1 0 0 0,0 1 1 0 0,0 0-1 0 0,1-1 0 0 0,-1 1 1 0 0,0-1-1 0 0,0 1-14 0 0,1-1 54 0 0,-1 1 0 0 0,0-1 0 0 0,0 0 0 0 0,0 1 0 0 0,0-1 0 0 0,0 1 1 0 0,0-1-1 0 0,0 0 0 0 0,0 1 0 0 0,0-1 0 0 0,0 1 0 0 0,0-1 0 0 0,0 1 0 0 0,0-1 0 0 0,0 0 0 0 0,0 1 0 0 0,0-1 1 0 0,0 1-1 0 0,0-1 0 0 0,-1 0 0 0 0,1 1-54 0 0,0-1 74 0 0,0 1 0 0 0,0-1 0 0 0,-1 1 0 0 0,1-1 0 0 0,0 1 0 0 0,0-1 0 0 0,0 0 0 0 0,0 1 0 0 0,0-1 0 0 0,0 1 0 0 0,0-1 0 0 0,0 1 0 0 0,0-1 0 0 0,0 1 0 0 0,0-1 0 0 0,0 1 0 0 0,0-1 0 0 0,1 1 1 0 0,-1-1-75 0 0,1 3 179 0 0,-1-1 0 0 0,1 0 0 0 0,-1 0 0 0 0,0 1 0 0 0,1-1 0 0 0,-1 0 0 0 0,0 0 0 0 0,0 1-179 0 0,1 11 615 0 0,-1-12-520 0 0,1-1-11 0 0,-1 1 0 0 0,1 0 1 0 0,-1 0-1 0 0,1-1 0 0 0,-1 1 0 0 0,0 0 0 0 0,0 0 0 0 0,0 0 0 0 0,0-1 0 0 0,0 1 0 0 0,0 0 0 0 0,0 0-84 0 0,0 6 16 0 0,2-2-16 0 0,0-3 0 0 0,0 2 0 0 0,-2-5 0 0 0,0 0 0 0 0,0-1 0 0 0,0 1 0 0 0,0 0 0 0 0,0 0 0 0 0,0 0 0 0 0,0 0 0 0 0,0 0 0 0 0,0 0 0 0 0,0 0 0 0 0,0 0 0 0 0,0 0 0 0 0,0 0 0 0 0,0 0 0 0 0,0 0 0 0 0,0 0 0 0 0,0 0 0 0 0,0 0 0 0 0,0 0 0 0 0,0 0 0 0 0,0 0 0 0 0,0 0 0 0 0,-1 0 0 0 0,1 0 0 0 0,0 0 0 0 0,0 0 0 0 0,0 0 0 0 0,0 0 0 0 0,0 0 0 0 0,0 0 0 0 0,0 0 0 0 0,0 0 0 0 0,0 0 0 0 0,0 0 0 0 0,0 0 0 0 0,0 0 0 0 0,0 0 0 0 0,0 0 0 0 0,0 0 0 0 0,0 0 0 0 0,0 0 0 0 0,0 0 0 0 0,0 1 0 0 0,0-1 0 0 0,0 0 0 0 0,0 0 0 0 0,0 0 0 0 0,0 0 0 0 0,0 0 0 0 0,0 0 0 0 0,-1 0 0 0 0,1 0 0 0 0,0 0 0 0 0,0 0 0 0 0,0 0 0 0 0,0 0 0 0 0,0 0 0 0 0,0 0 0 0 0,2-1 0 0 0,4 4 0 0 0,-2 0 0 0 0,-7-4 0 0 0,4 3 0 0 0,-2-1 0 0 0,2 0 0 0 0,-4-2-187 0 0,6 0 30 0 0,-3 1 100 0 0,1 0-418 0 0,-1 0-761 0 0,1 0-3062 0 0,4 0-1315 0 0</inkml:trace>
  <inkml:trace contextRef="#ctx0" brushRef="#br0" timeOffset="1111.141">534 173 10136 0 0,'-4'3'1056'0'0,"7"7"-329"0"0,-3-9-656 0 0,0-1 0 0 0,0 1 0 0 0,0 0 0 0 0,0-1 0 0 0,1 1 0 0 0,-1-1 0 0 0,0 1 0 0 0,0 0 0 0 0,0-1 0 0 0,0 1 0 0 0,0-1 1 0 0,0 1-1 0 0,0 0 0 0 0,-1-1 0 0 0,1 1 0 0 0,0-1 0 0 0,0 1 0 0 0,0-1 0 0 0,0 1 0 0 0,-1 0 0 0 0,1-1 0 0 0,0 1 0 0 0,-1-1 1 0 0,1 1-1 0 0,-1-1-71 0 0,0 2 139 0 0,1 1 1 0 0,-1-1-1 0 0,0 1 1 0 0,0-1 0 0 0,1 0-1 0 0,-1 1 1 0 0,1-1 0 0 0,0 1-1 0 0,0 0 1 0 0,0-1 0 0 0,0 1-1 0 0,0-1 1 0 0,1 1-1 0 0,-1-1 1 0 0,1 0 0 0 0,-1 1-1 0 0,1-1 1 0 0,0 1 0 0 0,0-1-1 0 0,0 0 1 0 0,0 0-1 0 0,1 1-139 0 0,0 2 89 0 0,0-1-1 0 0,0 1 0 0 0,-1 1 0 0 0,1-1 0 0 0,-1 0 0 0 0,0 0 0 0 0,0 3-88 0 0,0-3 72 0 0,-1 1 1 0 0,2 0-1 0 0,-1 0 0 0 0,1-1 1 0 0,0 1-1 0 0,2 3-72 0 0,-3-7 72 0 0,0 0-1 0 0,-1 0 0 0 0,1 0 1 0 0,0 1-1 0 0,-1-1 0 0 0,0 0 1 0 0,1 0-1 0 0,-1 0 1 0 0,0 0-1 0 0,0 1 0 0 0,0-1-71 0 0,2 20 655 0 0,1-12-597 0 0,-2 0 1 0 0,1 0-1 0 0,-1 10-58 0 0,4 23-10 0 0,-5-42 10 0 0,1 0 0 0 0,-1 0 0 0 0,0 0 0 0 0,0 1 0 0 0,1-1 0 0 0,-1 0 0 0 0,0 1 0 0 0,0-1 0 0 0,0 0 0 0 0,0 0 0 0 0,-1 1 0 0 0,1-1 0 0 0,0 0 0 0 0,0 0 0 0 0,-1 0 0 0 0,1 1 0 0 0,-1-1 0 0 0,1 0 0 0 0,-8 23 0 0 0,5-15 0 0 0,3 2 0 0 0,1-2 0 0 0,-4-5 72 0 0,2-4 299 0 0,0-2-182 0 0,0 1-1 0 0,0-1 1 0 0,0 0-1 0 0,0 0 1 0 0,0 1-1 0 0,0-1 1 0 0,0 0 0 0 0,-2 0-189 0 0,-2-6 96 0 0,3 6-96 0 0,1-1 0 0 0,0 1 0 0 0,0 0 0 0 0,1-1 0 0 0,-1 1 0 0 0,0 0 0 0 0,1-1 0 0 0,-1 1 0 0 0,1-1 0 0 0,0 1 0 0 0,0-1 0 0 0,0 1 0 0 0,0-1 0 0 0,0 1 0 0 0,1-1 0 0 0,-1 1 0 0 0,1-1 0 0 0,0 1 0 0 0,-1-1 0 0 0,1 1 0 0 0,4-21 0 0 0,-4 19 0 0 0,-1 1 0 0 0,1 0 0 0 0,-1-1 0 0 0,1 1 0 0 0,0-1 0 0 0,1 1 0 0 0,-1 0 0 0 0,1-2 0 0 0,22-34-876 0 0,-22 36 767 0 0,0 0 1 0 0,1 0-1 0 0,-1 0 0 0 0,1 1 0 0 0,-1-1 0 0 0,1 1 0 0 0,0-1 0 0 0,0 1 0 0 0,0 0 0 0 0,1 0 109 0 0,-1-1-4 0 0,1 1-1 0 0,-1-1 1 0 0,0 1-1 0 0,0-1 1 0 0,0 0-1 0 0,1-2 5 0 0,-1 3 0 0 0,-1 0 0 0 0,1 0 0 0 0,-1 1 0 0 0,1-1 0 0 0,0 0 0 0 0,-1 1 0 0 0,1 0 0 0 0,0 0 0 0 0,0 0 0 0 0,0 0 0 0 0,0 0 0 0 0,1 0 0 0 0,12-4 0 0 0,11-2 65 0 0,-23 6-220 0 0,1 1 0 0 0,-1-1 0 0 0,0 0 0 0 0,0-1 0 0 0,0 1 0 0 0,2-2 155 0 0,-1 2-547 0 0,0 1 0 0 0,0-1 1 0 0,0 1-1 0 0,0 0 0 0 0,0 0 0 0 0,0 0 0 0 0,0 1 1 0 0,0-1-1 0 0,5 3 547 0 0,0-2-1033 0 0,25 4-499 0 0,-3-2-4 0 0</inkml:trace>
  <inkml:trace contextRef="#ctx0" brushRef="#br0" timeOffset="1894.961">1026 296 13824 0 0,'-5'-3'268'0'0,"6"2"360"0"0,-14 1 58 0 0,12 0-320 0 0,-1 1 120 0 0,-1-1-479 0 0,3 0 12 0 0,0 0 1 0 0,0 0-1 0 0,0 0 1 0 0,-1 0-1 0 0,1 0 1 0 0,0 0 0 0 0,0 0-1 0 0,0 0 1 0 0,-1 1-1 0 0,1-1 1 0 0,0 0-1 0 0,0 0 1 0 0,0 0-1 0 0,-1 0 1 0 0,1 0 0 0 0,0 0-1 0 0,0 0 1 0 0,0 0-1 0 0,0 1 1 0 0,-1-1-1 0 0,1 0 1 0 0,0 0-1 0 0,0 0 1 0 0,0 0-1 0 0,0 0 1 0 0,0 1 0 0 0,0-1-1 0 0,0 0 1 0 0,-1 0-1 0 0,1 0 1 0 0,0 1-1 0 0,0-1 1 0 0,0 0-1 0 0,0 0 1 0 0,0 0-1 0 0,0 1 1 0 0,0-1 0 0 0,0 0-1 0 0,0 0 1 0 0,0 0-1 0 0,0 1 1 0 0,0-1-1 0 0,0 0 1 0 0,0 0-1 0 0,0 0 1 0 0,0 1 0 0 0,0-1-1 0 0,1 0 1 0 0,-1 0-1 0 0,0 0 1 0 0,0 1-1 0 0,0-1 1 0 0,0 0-1 0 0,0 0 1 0 0,0 0-1 0 0,1 0-19 0 0,-1 1 1 0 0,0-1-1 0 0,0 0 1 0 0,0 0-1 0 0,0 0 1 0 0,0 1-1 0 0,0-1 1 0 0,0 0-1 0 0,0 0 0 0 0,-1 1 1 0 0,1-1-1 0 0,0 0 1 0 0,0 0-1 0 0,0 0 1 0 0,0 0-1 0 0,0 1 1 0 0,0-1-1 0 0,0 0 0 0 0,0 0 1 0 0,0 0-1 0 0,-1 0 1 0 0,1 1-1 0 0,0-1 1 0 0,0 0-1 0 0,0 0 1 0 0,0 0-1 0 0,-1 0 0 0 0,1 0 1 0 0,0 0-1 0 0,0 1 1 0 0,0-1-1 0 0,-1 0 1 0 0,1 0-1 0 0,0 0 1 0 0,0 0-1 0 0,0 0 1 0 0,-1 0-2 0 0,-8 3 18 0 0,6-2 22 0 0,0 0 0 0 0,0 0-1 0 0,1 1 1 0 0,-1-1 0 0 0,0 0 0 0 0,1 1-1 0 0,-1 0 1 0 0,1-1 0 0 0,-1 1-1 0 0,1 0 1 0 0,-1 1-39 0 0,0 0 163 0 0,0 0 0 0 0,-1-1 0 0 0,0 1 0 0 0,1-1-1 0 0,-1 0 1 0 0,0 0 0 0 0,-2 1-163 0 0,3-2 39 0 0,0 0 0 0 0,0 1-1 0 0,0 0 1 0 0,0-1 0 0 0,0 1 0 0 0,0 0 0 0 0,0 1-1 0 0,1-1 1 0 0,-1 0 0 0 0,1 1 0 0 0,0-1-1 0 0,-2 3-38 0 0,2-2 0 0 0,1-1 0 0 0,-1 1 0 0 0,0 0 0 0 0,-1-1 0 0 0,1 1 0 0 0,0-1 0 0 0,-1 0 0 0 0,0 0 0 0 0,1 0 0 0 0,-1 0 0 0 0,0 0 0 0 0,0 0 0 0 0,-1 0 0 0 0,3-2 0 0 0,0 1 0 0 0,1-1 0 0 0,-1 1 0 0 0,0-1 0 0 0,0 1 0 0 0,1-1 0 0 0,-1 1 0 0 0,1 0 0 0 0,-1-1 0 0 0,0 1 0 0 0,1 0 0 0 0,-1 0 0 0 0,1-1 0 0 0,0 1 0 0 0,-1 0 0 0 0,1 0 0 0 0,0 0 0 0 0,-1-1 0 0 0,1 1 0 0 0,0 0 0 0 0,0 0 0 0 0,0 0 0 0 0,0 0 0 0 0,-1 0 0 0 0,-3 14 0 0 0,0-9 0 0 0,3-5 0 0 0,0 1 0 0 0,0-1 0 0 0,0 1 0 0 0,0-1 0 0 0,0 1 0 0 0,0-1 0 0 0,0 1 0 0 0,1 0 0 0 0,-1-1 0 0 0,1 1 0 0 0,-1 0 0 0 0,1 1 0 0 0,0-2 0 0 0,0 1 0 0 0,1-1 0 0 0,-1 1 0 0 0,0-1 0 0 0,1 1 0 0 0,0-1 0 0 0,-1 1 0 0 0,1-1 0 0 0,0 0 0 0 0,0 1 0 0 0,0-1 0 0 0,0 0 0 0 0,0 0 0 0 0,0 1 0 0 0,0-1 0 0 0,0 0 0 0 0,0 0 0 0 0,1 0 0 0 0,-1 0 0 0 0,0-1 0 0 0,1 2 0 0 0,9 5 0 0 0,-10-6 0 0 0,-1-1 0 0 0,1 1 0 0 0,-1-1 0 0 0,1 1 0 0 0,0-1 0 0 0,-1 0 0 0 0,1 1 0 0 0,0-1 0 0 0,-1 0 0 0 0,1 0 0 0 0,0 1 0 0 0,0-1 0 0 0,-1 0 0 0 0,2 0 0 0 0,2 1 0 0 0,11 2 0 0 0,-9-6 0 0 0,-3 1 0 0 0,4-1 0 0 0,0 0 0 0 0,0 0 0 0 0,0-1 0 0 0,-1 1 0 0 0,1-2 0 0 0,-1 1 0 0 0,0-1 0 0 0,1-1 0 0 0,-6 5 0 0 0,0 0 0 0 0,-1 0 0 0 0,1 0 0 0 0,-1 0 0 0 0,1 0 0 0 0,-1 0 0 0 0,1 0 0 0 0,-1 0 0 0 0,1 0 0 0 0,-1 0 0 0 0,0 0 0 0 0,0 0 0 0 0,0 0 0 0 0,1 0 0 0 0,-1 0 0 0 0,0 0 0 0 0,0 0 0 0 0,-1-1 0 0 0,4-14 0 0 0,11-4 0 0 0,-12 18 0 0 0,0 0 0 0 0,0-1 0 0 0,0 1 0 0 0,-1-1 0 0 0,1 0 0 0 0,-1 1 0 0 0,1-1 0 0 0,-1 0 0 0 0,0 0 0 0 0,0-1 0 0 0,0-2 0 0 0,-1 6 0 0 0,-1-1 0 0 0,1 1 0 0 0,0-1 0 0 0,0 1 0 0 0,0-1 0 0 0,0 1 0 0 0,1-1 0 0 0,-1 1 0 0 0,0-1 0 0 0,0 1 0 0 0,0-1 0 0 0,0 1 0 0 0,0-1 0 0 0,1 1 0 0 0,-1-1 0 0 0,0 1 0 0 0,1-1 0 0 0,-1 1 0 0 0,0-1 0 0 0,0 1 0 0 0,1 0 0 0 0,-1-1 0 0 0,1 1 0 0 0,-1 0 0 0 0,0-1 0 0 0,1 1 0 0 0,-1 0 0 0 0,1-1 0 0 0,-1 1 0 0 0,1 0 0 0 0,4-1 0 0 0,-4 1 0 0 0,-1 0 0 0 0,1 0 0 0 0,0-1 0 0 0,0 1 0 0 0,0 0 0 0 0,0 0 0 0 0,0 0 0 0 0,-1-1 0 0 0,1 1 0 0 0,0 0 0 0 0,0-1 0 0 0,0 1 0 0 0,-1-1 0 0 0,1 1 0 0 0,0-1 0 0 0,-1 1 0 0 0,1-1 0 0 0,0 1 0 0 0,-1-1 0 0 0,1 0 0 0 0,-1 1 0 0 0,1-1 0 0 0,-1 0 0 0 0,1 0 0 0 0,-1 1 0 0 0,1-1 0 0 0,-1 0 0 0 0,0 0 0 0 0,2-3 0 0 0,-7 5 0 0 0,5-1 0 0 0,-1 0 0 0 0,1 1 0 0 0,-1-1 0 0 0,0 0 0 0 0,1 1 0 0 0,-1-1 0 0 0,1 0 0 0 0,-1 1 0 0 0,1-1 0 0 0,-1 0 0 0 0,1 1 0 0 0,0-1 0 0 0,-1 1 0 0 0,1-1 0 0 0,-1 1 0 0 0,1-1 0 0 0,0 1 0 0 0,0-1 0 0 0,-1 1 0 0 0,1 0 0 0 0,0 0 0 0 0,0 0 0 0 0,0 0 0 0 0,0 0 0 0 0,0 0 0 0 0,0 0 0 0 0,0 0 0 0 0,0 0 0 0 0,1 0 0 0 0,-1 0 0 0 0,0 0 0 0 0,1 0 0 0 0,-1-1 0 0 0,1 1 0 0 0,-1 0 0 0 0,0 0 0 0 0,1 0 0 0 0,-1-1 0 0 0,0 1 0 0 0,0-1 0 0 0,0 1 0 0 0,0 0 0 0 0,1-1 0 0 0,-1 1 0 0 0,0 0 0 0 0,0-1 0 0 0,0 1 0 0 0,0-1 0 0 0,-1 1 0 0 0,1 0 0 0 0,0-1 0 0 0,0 1 0 0 0,0-1 0 0 0,0 1 0 0 0,-1 0 0 0 0,1-1 0 0 0,0 1 0 0 0,0-1 0 0 0,-1 1 0 0 0,1-1 0 0 0,-1 1 0 0 0,1-1 0 0 0,0 1 0 0 0,-1-1 0 0 0,1 1 0 0 0,-1 0 0 0 0,1-1 0 0 0,-1 1 0 0 0,1 0 0 0 0,0-1 0 0 0,-1 1 0 0 0,1 0 0 0 0,0 0 0 0 0,0-1 0 0 0,-1 1 0 0 0,1 0 0 0 0,0 0 0 0 0,0 0 0 0 0,0-1 0 0 0,0 1 0 0 0,0 0 0 0 0,0 0 0 0 0,1 1 0 0 0,-1 0 0 0 0,1 0 0 0 0,0 0 0 0 0,0 1 0 0 0,0-1 0 0 0,0-1 0 0 0,0 1 0 0 0,1 0 0 0 0,-1 0 0 0 0,0 0 0 0 0,1 0 0 0 0,0-1 0 0 0,0 1 0 0 0,-1 0 0 0 0,1 0 0 0 0,-1 0 0 0 0,1 0 0 0 0,-1 0 0 0 0,0 0 0 0 0,0 0 0 0 0,0 0 0 0 0,1 2 0 0 0,-2-2 0 0 0,1 1 0 0 0,-1-1 0 0 0,1 0 0 0 0,0 0 0 0 0,0 0 0 0 0,0 0 0 0 0,0 0 0 0 0,1 0 0 0 0,-1 0 0 0 0,0-1 0 0 0,1 1 0 0 0,-1 0 0 0 0,1-1 0 0 0,0 1 0 0 0,1 1 0 0 0,-2-3 0 0 0,3 8 0 0 0,-3-7 0 0 0,-1 0 0 0 0,1 1 0 0 0,-1-1 0 0 0,1 0 0 0 0,0 1 0 0 0,0-1 0 0 0,-1 0 0 0 0,1 0 0 0 0,0 1 0 0 0,0-1 0 0 0,0 0 0 0 0,0 0 0 0 0,1 0 0 0 0,-1 0 0 0 0,0 0 0 0 0,0-1 0 0 0,0 1 0 0 0,-1-1 0 0 0,1 1 0 0 0,0-1 0 0 0,0 1 0 0 0,0-1 0 0 0,0 1 0 0 0,0-1 0 0 0,0 0 0 0 0,0 0 0 0 0,0 1 0 0 0,0-1 0 0 0,0 0 0 0 0,0 0 0 0 0,0 0 0 0 0,0 0 0 0 0,0 0 0 0 0,12-1 0 0 0,-11-2 0 0 0,0 1 0 0 0,3-1 0 0 0,-3 2 0 0 0,-1 0 0 0 0,1 0 0 0 0,-1 0 0 0 0,1 0 0 0 0,-1 0 0 0 0,1 0 0 0 0,-1-1 0 0 0,1 1 0 0 0,-1-1 0 0 0,0 1 0 0 0,0-1 0 0 0,0 1 0 0 0,1-3 0 0 0,0 1-18 0 0,1-1-1 0 0,0 0 1 0 0,0 1-1 0 0,0-1 0 0 0,1 1 1 0 0,-1 0-1 0 0,1 0 0 0 0,2-2 19 0 0,-2 3-233 0 0,0-1 0 0 0,-1 0-1 0 0,1 0 1 0 0,-1-1 0 0 0,0 1-1 0 0,0-1 1 0 0,2-2 233 0 0,-1-3-642 0 0,-3 8 529 0 0,-1 0 1 0 0,1-1 0 0 0,-1 1 0 0 0,1 0-1 0 0,0 0 1 0 0,0-1 0 0 0,0 1 0 0 0,0 0-1 0 0,-1 0 1 0 0,1 0 0 0 0,1 0 0 0 0,-1 0 0 0 0,0 0 112 0 0,6-4-440 0 0,-6 5 251 0 0,1-1 0 0 0,0 0 0 0 0,-1 0 0 0 0,0 0-1 0 0,1 0 1 0 0,-1-1 0 0 0,1 1 0 0 0,-1 0 0 0 0,0-1 0 0 0,0 1-1 0 0,0-1 1 0 0,0 1 0 0 0,0-1 0 0 0,0 1 0 0 0,0-1 0 0 0,-1 0-1 0 0,1 1 1 0 0,0-1 0 0 0,-1 0 0 0 0,1 1 0 0 0,-1-2 189 0 0,0 2-145 0 0,1 0 0 0 0,-1 0 1 0 0,1 0-1 0 0,-1 0 0 0 0,1 0 1 0 0,-1 0-1 0 0,1 0 0 0 0,-1 0 1 0 0,1 0-1 0 0,0 0 1 0 0,0 0-1 0 0,0 0 0 0 0,-1 1 1 0 0,1-1-1 0 0,0 0 0 0 0,1 0 145 0 0,7-8-1004 0 0,-9 9 1011 0 0,0 0 7 0 0,0 0 0 0 0,0 0 0 0 0,0 0 1 0 0,0 0-1 0 0,0 0 0 0 0,0 0 0 0 0,0-1 0 0 0,0 1 0 0 0,0 0 0 0 0,0 0 0 0 0,0 0 0 0 0,1 0 0 0 0,-1 0 1 0 0,0 0-1 0 0,0 0 0 0 0,0 0 0 0 0,0-1 0 0 0,0 1 0 0 0,0 0 0 0 0,0 0 0 0 0,1 0 0 0 0,-1 0 0 0 0,0 0 0 0 0,0 0 1 0 0,0 0-1 0 0,0 0 0 0 0,0 0 0 0 0,0 0 0 0 0,1 0 0 0 0,-1 0 0 0 0,0 0 0 0 0,0 0 0 0 0,0 0 0 0 0,0 0 1 0 0,0 0-1 0 0,0 0 0 0 0,1 0 0 0 0,-1 0 0 0 0,0 0 0 0 0,0 0 0 0 0,0 0 0 0 0,0 0 0 0 0,0 0 0 0 0,0 1-14 0 0,3-1 141 0 0,-3 1 33 0 0,-1-1 0 0 0,0 1 0 0 0,0 0 0 0 0,1-1 0 0 0,-1 1-1 0 0,0 0 1 0 0,1 0 0 0 0,-1 0 0 0 0,1 0 0 0 0,-1 0 0 0 0,1-1 0 0 0,-1 1 0 0 0,1 0 0 0 0,0 1-174 0 0,4 11 1249 0 0,-3-10-1007 0 0,0-1 0 0 0,0 1 0 0 0,0-1 0 0 0,0 1-1 0 0,-1-1 1 0 0,1 1 0 0 0,-1 0 0 0 0,1 2-242 0 0,-1-3 73 0 0,0-1 0 0 0,0 1 0 0 0,1 0 1 0 0,-1-1-1 0 0,1 1 0 0 0,-1 0 0 0 0,1-1 1 0 0,0 1-1 0 0,0-1 0 0 0,0 1 0 0 0,0-1 1 0 0,0 1-1 0 0,0-1 0 0 0,0 0 0 0 0,0 1-73 0 0,1 0 87 0 0,-1-1 0 0 0,0 1-1 0 0,1-1 1 0 0,-1 1 0 0 0,0 0-1 0 0,0-1 1 0 0,-1 1 0 0 0,1 0-1 0 0,0 0 1 0 0,0 0 0 0 0,-1 0-87 0 0,1 2 139 0 0,-1-1 1 0 0,1 0-1 0 0,0 0 1 0 0,0 0 0 0 0,0 1-1 0 0,0-1 1 0 0,1 0 0 0 0,-1 0-1 0 0,1-1 1 0 0,0 1-1 0 0,1 2-139 0 0,-2-5 25 0 0,-1 0 0 0 0,0 1 0 0 0,1-1 0 0 0,-1 1 0 0 0,0-1 0 0 0,1 1 0 0 0,-1 0 0 0 0,0-1 0 0 0,0 1 0 0 0,0-1 0 0 0,1 1 0 0 0,-1-1 0 0 0,0 1 0 0 0,0 0 0 0 0,0-1 0 0 0,0 1 0 0 0,0-1 0 0 0,0 1-1 0 0,0 0 1 0 0,0-1 0 0 0,0 1 0 0 0,0-1 0 0 0,-1 1 0 0 0,1 0 0 0 0,0-1 0 0 0,0 1 0 0 0,0-1 0 0 0,-1 1 0 0 0,1-1 0 0 0,0 1 0 0 0,-1-1 0 0 0,1 1-25 0 0,-1 0 33 0 0,1-1 1 0 0,-1 1-1 0 0,1 0 1 0 0,0-1-1 0 0,-1 1 1 0 0,1 0-1 0 0,0-1 1 0 0,-1 1-1 0 0,1 0 1 0 0,0-1-1 0 0,0 1 1 0 0,0 0-1 0 0,0-1 1 0 0,0 1-1 0 0,0 0 1 0 0,0 0-1 0 0,0-1 0 0 0,0 1 1 0 0,0 0-1 0 0,0 0-33 0 0,5 9 145 0 0,-5-9-144 0 0,1 0 0 0 0,-1-1 0 0 0,0 1 0 0 0,1 0 0 0 0,-1-1-1 0 0,0 1 1 0 0,1 0 0 0 0,-1 0 0 0 0,0-1 0 0 0,0 1 0 0 0,0 0 0 0 0,0 0 0 0 0,0-1 0 0 0,0 1 0 0 0,0 0 0 0 0,0 0 0 0 0,0-1-1 0 0,0 1 1 0 0,0 0 0 0 0,0 0 0 0 0,0-1 0 0 0,-1 1 0 0 0,1 0 0 0 0,0-1 0 0 0,0 1 0 0 0,-1 0 0 0 0,1 0 0 0 0,-1-1-1 0 0,1 1 1 0 0,-1 0-1 0 0,-4 1 0 0 0,5-2 0 0 0,-11-1 0 0 0,8 0 0 0 0,7-2 0 0 0,-4 3 0 0 0,1 0 0 0 0,-1-1 0 0 0,0 1 0 0 0,1-1 0 0 0,-1 1 0 0 0,0 0 0 0 0,1-1 0 0 0,-1 1 0 0 0,0-1 0 0 0,1 1 0 0 0,-1-1 0 0 0,0 1 0 0 0,0-1 0 0 0,0 1 0 0 0,1-1 0 0 0,-1 1 0 0 0,0-1 0 0 0,0 1 0 0 0,0-1 0 0 0,0 1 0 0 0,0-1 0 0 0,0 1 0 0 0,0-1 0 0 0,0 1 0 0 0,0-1 0 0 0,0 1 0 0 0,0-1 0 0 0,-1 1 0 0 0,1-1 0 0 0,0 0 0 0 0,0 0 0 0 0,0 0 0 0 0,0 0 0 0 0,0 0 0 0 0,0 0 0 0 0,0 0 0 0 0,0 0 0 0 0,0 0 0 0 0,1 0 0 0 0,-1 0 0 0 0,0 0 0 0 0,0 0 0 0 0,1 0 0 0 0,-1 0 0 0 0,1 0 0 0 0,8-9 0 0 0,-8 9 0 0 0,0 1 0 0 0,0-1 0 0 0,0 0 0 0 0,0 0 0 0 0,0 0 0 0 0,0 0 0 0 0,0 0 0 0 0,0-1 0 0 0,0 1 0 0 0,-1 0 0 0 0,1 0 0 0 0,-1 0 0 0 0,1-1 0 0 0,-1 1 0 0 0,1 0 0 0 0,-1-1 0 0 0,0 1 0 0 0,1 0 0 0 0,-1-2 0 0 0,0-2 0 0 0,0 4 0 0 0,-1 0 0 0 0,1 0 0 0 0,0 0 0 0 0,0 0 0 0 0,0 0 0 0 0,0 0 0 0 0,1 0 0 0 0,-1 0 0 0 0,0 0 0 0 0,0 0 0 0 0,1 0 0 0 0,-1 0 0 0 0,0 0 0 0 0,1 0 0 0 0,-1 0 0 0 0,1 0 0 0 0,-1 0 0 0 0,1 0 0 0 0,0 0 0 0 0,-1 1 0 0 0,1-1 0 0 0,0 0 0 0 0,8-6 0 0 0,-8 6 0 0 0,1 0 0 0 0,0 0 0 0 0,-1 0 0 0 0,1-1 0 0 0,0 1 0 0 0,-1-1 0 0 0,1 1 0 0 0,-1-1 0 0 0,0 0 0 0 0,0 1 0 0 0,0-1 0 0 0,1 0 0 0 0,-1 0 0 0 0,0-9 1 0 0,-1 10-5 0 0,0 0 0 0 0,0 0 0 0 0,0 0 0 0 0,0 0 0 0 0,0 0 0 0 0,1 0 0 0 0,-1 0 0 0 0,0 0 0 0 0,1 0 0 0 0,-1 0 0 0 0,1 0 0 0 0,-1 0 0 0 0,1 0 0 0 0,-1 0-1 0 0,1 0 1 0 0,-1 0 0 0 0,2 0 4 0 0,17-16-520 0 0,9-9-801 0 0,-27 24 1315 0 0,0 1 0 0 0,1-1-1 0 0,-1 1 1 0 0,1-1 0 0 0,-1 1 0 0 0,1 0-1 0 0,0-1 1 0 0,0 1 0 0 0,-1 0 0 0 0,1 0-1 0 0,0 0 1 0 0,0 0 0 0 0,0 1 0 0 0,0-1-1 0 0,0 1 1 0 0,0-1 0 0 0,0 1 0 0 0,1-1-1 0 0,-1 1 1 0 0,0 0 0 0 0,0 0 0 0 0,0 0-1 0 0,0 0 1 0 0,0 1 0 0 0,0-1-1 0 0,1 0 7 0 0,-1 2 0 0 0,0-1 0 0 0,1 1-1 0 0,-1 0 1 0 0,0-1 0 0 0,0 1-1 0 0,0 0 1 0 0,0 0-1 0 0,0 0 1 0 0,1 3 0 0 0,9 7 47 0 0,-11-11-13 0 0,0 0 0 0 0,0 0 0 0 0,0-1 0 0 0,0 1 0 0 0,1 0 0 0 0,-1 0 0 0 0,0 0 0 0 0,-1 0 0 0 0,1 0 0 0 0,0 0-1 0 0,0 1 1 0 0,0-1 0 0 0,-1 0 0 0 0,1 0 0 0 0,-1 1 0 0 0,1-1 0 0 0,-1 0 0 0 0,1 1 0 0 0,-1-1 0 0 0,0 0 0 0 0,1 1 0 0 0,-1-1-1 0 0,0 1-33 0 0,0 0 27 0 0,0-1-1 0 0,1 0 0 0 0,-1 0 1 0 0,1 1-1 0 0,-1-1 0 0 0,1 0 0 0 0,0 0 1 0 0,-1 0-1 0 0,1 0 0 0 0,0 0 0 0 0,0 0 1 0 0,-1 0-1 0 0,1 0 0 0 0,0 0 1 0 0,0 0-1 0 0,1 1-26 0 0,-1-2 24 0 0,0 1-1 0 0,1 0 1 0 0,-1 0 0 0 0,-1 0 0 0 0,1 0-1 0 0,0 0 1 0 0,0 0 0 0 0,0 0 0 0 0,0 0 0 0 0,-1 1-1 0 0,1-1 1 0 0,-1 0 0 0 0,1 0 0 0 0,-1 1 0 0 0,1-1-1 0 0,-1 0 1 0 0,0 1 0 0 0,1-1 0 0 0,-1 0-1 0 0,0 2-23 0 0,0-1 36 0 0,1 0-1 0 0,-1 0 1 0 0,1 0-1 0 0,-1 0 1 0 0,1-1 0 0 0,0 1-1 0 0,0 0 1 0 0,0 0-1 0 0,0 0 1 0 0,0 0-36 0 0,0-1 28 0 0,0 0 1 0 0,0 1 0 0 0,-1-1 0 0 0,1 1 0 0 0,0-1 0 0 0,-1 1 0 0 0,1-1-1 0 0,-1 1 1 0 0,1-1 0 0 0,-1 1 0 0 0,0-1 0 0 0,0 1 0 0 0,1-1 0 0 0,-1 1-1 0 0,0 1-28 0 0,-1-2-9 0 0,1-1-1 0 0,0 1 1 0 0,0 0-1 0 0,0 0 0 0 0,0-1 1 0 0,0 1-1 0 0,0 0 0 0 0,0-1 1 0 0,0 1-1 0 0,0 0 0 0 0,0 0 1 0 0,0-1-1 0 0,0 1 1 0 0,0 0-1 0 0,1 0 0 0 0,-1-1 1 0 0,0 1-1 0 0,0 0 0 0 0,1-1 1 0 0,-1 1-1 0 0,1-1 1 0 0,-1 1-1 0 0,1 0 0 0 0,-1-1 1 0 0,1 1-1 0 0,-1-1 0 0 0,1 1 10 0 0,-8 3 179 0 0,9-3-288 0 0,1 0 374 0 0,2 0-3337 0 0,6-1 1866 0 0</inkml:trace>
  <inkml:trace contextRef="#ctx0" brushRef="#br0" timeOffset="2261.631">1941 254 9216 0 0,'0'0'706'0'0,"-3"0"-463"0"0,1-1-43 0 0,0 1 0 0 0,0 0 0 0 0,0 0 0 0 0,0 0 0 0 0,0 0 0 0 0,0 0 1 0 0,0 0-1 0 0,0 0 0 0 0,0 1 0 0 0,0-1 0 0 0,0 1 0 0 0,-1 0-200 0 0,-27 13 6140 0 0,11-5-5431 0 0,3 2-631 0 0,14-9-79 0 0,-1 0 0 0 0,0 0 0 0 0,0 0 0 0 0,0-1 0 0 0,0 1 0 0 0,-2 0 1 0 0,-3 1 0 0 0,4-2 0 0 0,0 0 0 0 0,0 1 0 0 0,0-1 0 0 0,0 1 0 0 0,0 0 0 0 0,0 0 0 0 0,1 1 0 0 0,-1-1 0 0 0,1 1 0 0 0,-2 1 0 0 0,-8 6-6 0 0,11-9 16 0 0,0 1 0 0 0,0-1 0 0 0,0 1 0 0 0,1-1 0 0 0,-1 1 0 0 0,0 0 0 0 0,1 0-1 0 0,-2 1-9 0 0,3-3 4 0 0,0 1 0 0 0,-1 0 0 0 0,1 0 0 0 0,0-1 0 0 0,0 1 0 0 0,0 0 0 0 0,0 0 1 0 0,0-1-1 0 0,0 1 0 0 0,0 0 0 0 0,0 0 0 0 0,0 0 0 0 0,0-1 0 0 0,0 1 0 0 0,0 0 0 0 0,0 0 0 0 0,1-1 0 0 0,-1 1 0 0 0,0 0 0 0 0,1 0 0 0 0,-1-1 0 0 0,0 1 0 0 0,1 0 0 0 0,-1-1 0 0 0,1 1 0 0 0,-1-1 0 0 0,1 1 0 0 0,-1 0 0 0 0,1-1-4 0 0,4 6 14 0 0,-5-6-17 0 0,1 0 0 0 0,-1 0 0 0 0,1 0-1 0 0,-1 1 1 0 0,0-1 0 0 0,1 0 0 0 0,-1 1-1 0 0,0-1 1 0 0,1 0 0 0 0,-1 1 0 0 0,0-1-1 0 0,1 0 1 0 0,-1 1 0 0 0,0-1 0 0 0,0 1-1 0 0,1-1 1 0 0,-1 0 0 0 0,0 1 0 0 0,0-1-1 0 0,0 1 1 0 0,0-1 0 0 0,0 1 0 0 0,1-1-1 0 0,-1 1 1 0 0,0-1 0 0 0,0 1 0 0 0,0-1-1 0 0,0 1 1 0 0,0-1 0 0 0,-1 0 0 0 0,1 1-1 0 0,0-1 1 0 0,0 1 0 0 0,0-1 0 0 0,0 1-1 0 0,0-1 1 0 0,-1 1 0 0 0,1-1 0 0 0,0 0-1 0 0,0 1 1 0 0,-1-1 0 0 0,1 1 0 0 0,0-1-1 0 0,-1 0 1 0 0,1 1 0 0 0,0-1 0 0 0,-1 0-1 0 0,1 1 4 0 0,-3 0-17 0 0,4 1-3 0 0,6 8-7 0 0,-2-1 31 0 0,-5-8-2 0 0,15 10-72 0 0,-13-9 52 0 0,1 0 0 0 0,0 0 0 0 0,0-1 0 0 0,0 0 0 0 0,0 1 0 0 0,0-1 0 0 0,0 0 0 0 0,1-1 0 0 0,1 1 18 0 0,0 0-3 0 0,-1 0 1 0 0,1 1-1 0 0,-1-1 0 0 0,0 1 0 0 0,0 0 1 0 0,2 0 2 0 0,3 3 47 0 0,-8-4-41 0 0,1-1 0 0 0,-1 0 0 0 0,0 1 0 0 0,0 0 0 0 0,0-1 0 0 0,0 1 0 0 0,1 0 0 0 0,-1-1 0 0 0,0 1 0 0 0,0 0 0 0 0,0 0-1 0 0,-1 0 1 0 0,1 0 0 0 0,0 0 0 0 0,0 0 0 0 0,0 1-6 0 0,-1-1 92 0 0,0-1 147 0 0,0 0 60 0 0,0 8 309 0 0,0-6-573 0 0,-1 0 1 0 0,1-1 0 0 0,-1 1-1 0 0,1-1 1 0 0,-1 0-1 0 0,0 1 1 0 0,0-1 0 0 0,1 1-1 0 0,-1-1 1 0 0,0 0 0 0 0,0 0-1 0 0,0 0 1 0 0,0 1-1 0 0,-1-1 1 0 0,1 0 0 0 0,0 0-1 0 0,0 0 1 0 0,-1-1 0 0 0,1 1-1 0 0,0 0 1 0 0,-1 0-1 0 0,1-1 1 0 0,-2 1-36 0 0,-5 2 0 0 0,-1 0 1 0 0,0-1-1 0 0,1 0 0 0 0,-1-1 0 0 0,-4 2 18 0 0,-15-2-56 0 0,23-1-127 0 0,1 0 0 0 0,0 0 0 0 0,-1 0-1 0 0,1 1 1 0 0,0-1 0 0 0,0 1 0 0 0,0 0-1 0 0,-2 1 166 0 0,5-2-247 0 0,0 0-1 0 0,-1 0 0 0 0,1 0 0 0 0,-1 0 0 0 0,1 0 1 0 0,0 0-1 0 0,-1 0 0 0 0,1-1 0 0 0,-1 1 1 0 0,1 0-1 0 0,0-1 0 0 0,0 1 0 0 0,-1-1 0 0 0,1 0 248 0 0,-6-1-1396 0 0,6 2-138 0 0</inkml:trace>
  <inkml:trace contextRef="#ctx0" brushRef="#br0" timeOffset="2523.614">2065 365 15200 0 0,'1'1'1172'0'0,"0"-1"-1146"0"0,-1 1 1 0 0,1-1 0 0 0,-1 0 0 0 0,1 1 0 0 0,-1-1 0 0 0,1 1 0 0 0,-1-1 0 0 0,1 1-1 0 0,-1 0 1 0 0,0-1 0 0 0,1 1 0 0 0,-1-1 0 0 0,0 1 0 0 0,1 0 0 0 0,-1-1 0 0 0,0 1-1 0 0,0-1 1 0 0,0 1 0 0 0,0 0 0 0 0,0-1 0 0 0,0 1 0 0 0,0 0 0 0 0,0 0 0 0 0,0-1 0 0 0,0 1-1 0 0,0 0 1 0 0,0-1 0 0 0,0 1-27 0 0,-1 3 327 0 0,13 32 2140 0 0,1 0-1104 0 0,-12-31-1104 0 0,1-1 1 0 0,0 1-1 0 0,1-1 1 0 0,-1 0 0 0 0,1 0-1 0 0,0 0 1 0 0,0 0-260 0 0,5 9 839 0 0,-7-12-455 0 0,-1-1 6 0 0,7 10 168 0 0,-4-8-1248 0 0,-7-10 126 0 0,1 4-277 0 0,1 0 0 0 0,0-1 0 0 0,0 0 0 0 0,0 1 0 0 0,0-3 841 0 0,-3-8-5384 0 0,1 4-850 0 0</inkml:trace>
  <inkml:trace contextRef="#ctx0" brushRef="#br0" timeOffset="2760.148">2034 262 2304 0 0,'-6'-6'203'0'0,"-18"-9"2062"0"0,23 14 264 0 0,1 1 126 0 0,0 0-259 0 0,0 0-1204 0 0,0 0-524 0 0,9-3 486 0 0,-7 3-1156 0 0,-1-1 0 0 0,0 0 0 0 0,0 1 0 0 0,1-1 0 0 0,-1 1 0 0 0,0-1 0 0 0,1 1 0 0 0,-1 0 0 0 0,0-1-1 0 0,1 1 1 0 0,-1 0 0 0 0,0 0 0 0 0,1 0 0 0 0,-1 0 0 0 0,1 0 0 0 0,-1 0 2 0 0,6 1-203 0 0,10 0-983 0 0,-4-3 674 0 0</inkml:trace>
  <inkml:trace contextRef="#ctx0" brushRef="#br0" timeOffset="3027.273">2215 35 14600 0 0,'0'0'330'0'0,"0"0"45"0"0,7 6 377 0 0,-2 1-695 0 0,0 0 0 0 0,-1 0 1 0 0,0 1-1 0 0,0-1 0 0 0,-1 1 0 0 0,1 0 0 0 0,-1 2-57 0 0,12 25 494 0 0,2 4 594 0 0,-1 1 0 0 0,-2 0 0 0 0,-2 1 0 0 0,-1 4-1088 0 0,5-1 362 0 0,-10-32-297 0 0,-2 1 0 0 0,1 0 0 0 0,-1 1-65 0 0,-4-11 8 0 0,1 0 1 0 0,0 1-1 0 0,-1-1 1 0 0,0 1-1 0 0,0 0 1 0 0,0-1-1 0 0,0 1 1 0 0,0-1-1 0 0,-1 1 1 0 0,0-1-1 0 0,1 1 1 0 0,-1-1-1 0 0,-1 2-8 0 0,1-3-19 0 0,0 0 1 0 0,0 0-1 0 0,0 0 0 0 0,0 1 0 0 0,0-1 1 0 0,0 0-1 0 0,1 0 0 0 0,0 1 0 0 0,-1-1 1 0 0,1 0-1 0 0,0 1 0 0 0,0-1 0 0 0,0 0 1 0 0,0 1-1 0 0,0-1 0 0 0,1 3 19 0 0,0-4-144 0 0,-1-1-41 0 0,0 0-21 0 0,0 0-902 0 0,0 0-3779 0 0,0 0-1621 0 0</inkml:trace>
  <inkml:trace contextRef="#ctx0" brushRef="#br0" timeOffset="3272.771">2286 337 12608 0 0,'0'0'578'0'0,"0"0"-14"0"0,8 0-338 0 0,15-1 512 0 0,1-1 0 0 0,10-3-738 0 0,22-3 952 0 0,-27 5-487 0 0,-15 2 114 0 0,1-1 1 0 0,-1 2-1 0 0,1 0 0 0 0,6 1-579 0 0,-17-1 300 0 0,1 1-1 0 0,-1 0 1 0 0,1 1 0 0 0,-1-1-1 0 0,0 1 1 0 0,0 0-1 0 0,2 1-299 0 0,-4-1 22 0 0,0-1-1 0 0,-1 1 1 0 0,1-1-1 0 0,-1 1 0 0 0,1 0 1 0 0,-1 0-1 0 0,0-1 1 0 0,0 2-22 0 0,5 5 0 0 0,0-1 148 0 0,1 1 0 0 0,-1 1-1 0 0,-1-1 1 0 0,0 1-1 0 0,0 0 1 0 0,0 1 0 0 0,-1-1-1 0 0,-1 1 1 0 0,0-1-1 0 0,2 8-147 0 0,-5-14 49 0 0,0 0 0 0 0,0 1 0 0 0,0-1-1 0 0,0 1 1 0 0,-1-1 0 0 0,1 1 0 0 0,-1-1-1 0 0,-1 3-48 0 0,1-3 13 0 0,0 0-1 0 0,0 0 0 0 0,1 0 1 0 0,-1 0-1 0 0,1 1 0 0 0,0-1 1 0 0,0 0-1 0 0,0 0 1 0 0,0 0-1 0 0,0 0 0 0 0,1 0 1 0 0,0 0-1 0 0,0 2-12 0 0,5 27 53 0 0,-6-32-52 0 0,0 0-1 0 0,0 1 1 0 0,0-1 0 0 0,0 0-1 0 0,0 0 1 0 0,0 0 0 0 0,0 0-1 0 0,0 1 1 0 0,0-1-1 0 0,0 0 1 0 0,1 0 0 0 0,-1 0-1 0 0,0 0 1 0 0,0 0-1 0 0,0 1 1 0 0,0-1 0 0 0,0 0-1 0 0,0 0 1 0 0,1 0-1 0 0,-1 0 1 0 0,0 0 0 0 0,0 0-1 0 0,0 0 1 0 0,0 0-1 0 0,1 0 1 0 0,-1 1 0 0 0,0-1-1 0 0,0 0 1 0 0,0 0-1 0 0,1 0 1 0 0,-1 0 0 0 0,0 0-1 0 0,0 0 1 0 0,0 0-1 0 0,0 0 1 0 0,1 0 0 0 0,-1 0-1 0 0,0 0 1 0 0,0-1-1 0 0,0 1 1 0 0,1 0 0 0 0,-1 0-1 0 0,0 0 1 0 0,0 0-1 0 0,0 0 1 0 0,0 0 0 0 0,0 0-1 0 0,1 0 1 0 0,-1 0-1 0 0,0-1 1 0 0,0 1 0 0 0,0 0-1 0 0,0 0 1 0 0,0 0-1 0 0,0 0 1 0 0,1 0-1 0 0,3-8-448 0 0,-4 7 229 0 0,0 0 0 0 0,1 0 1 0 0,-1 0-1 0 0,0 0 0 0 0,0 0 0 0 0,1 0 1 0 0,-1 0-1 0 0,1 0 0 0 0,-1 0 1 0 0,1 0-1 0 0,-1 0 0 0 0,1 1 1 0 0,-1-1-1 0 0,1 0 0 0 0,0 0 1 0 0,0 0 218 0 0,3-5-3637 0 0,3-7-3244 0 0</inkml:trace>
  <inkml:trace contextRef="#ctx0" brushRef="#br0" timeOffset="3595.4">2736 190 11976 0 0,'-7'-2'343'0'0,"-13"-1"770"0"0,19 3 17 0 0,1 0 324 0 0,0 0 67 0 0,1 0-1473 0 0,-1 0 1 0 0,0 0-1 0 0,0 0 1 0 0,0 0-1 0 0,0 0 1 0 0,0 0-1 0 0,0 0 1 0 0,1-1-1 0 0,-1 1 1 0 0,0 0-1 0 0,0 0 1 0 0,0 0-1 0 0,0 0 1 0 0,0 0-1 0 0,1 0 1 0 0,-1 0 0 0 0,0 0-1 0 0,0 0 1 0 0,0 0-1 0 0,0 1 1 0 0,0-1-1 0 0,1 0 1 0 0,-1 0-1 0 0,0 0 1 0 0,0 0-1 0 0,0 0 1 0 0,0 0-1 0 0,0 0 1 0 0,0 0-1 0 0,0 0 1 0 0,1 0-1 0 0,-1 0 1 0 0,0 1-1 0 0,0-1 1 0 0,0 0-1 0 0,0 0 1 0 0,0 0-1 0 0,0 0 1 0 0,0 0-49 0 0,-1 2 1 0 0,0 0-1 0 0,0 0 1 0 0,0 0 0 0 0,0 0 0 0 0,0 0-1 0 0,1 0 1 0 0,-1 0 0 0 0,1 1 0 0 0,-1-1-1 0 0,1 0 1 0 0,0 0 0 0 0,0 0 0 0 0,0 1-1 0 0,0 0 0 0 0,-3 8-167 0 0,3-11 107 0 0,0 1 1 0 0,-1-1 0 0 0,1 1-1 0 0,0 0 1 0 0,0-1-1 0 0,0 1 1 0 0,-1-1 0 0 0,1 1-1 0 0,0 0 1 0 0,0-1-1 0 0,0 1 1 0 0,0-1 0 0 0,0 1-1 0 0,0 0 1 0 0,0-1-1 0 0,0 1 1 0 0,0 0 0 0 0,1-1-1 0 0,-1 1 1 0 0,0-1-1 0 0,0 1 1 0 0,0-1 0 0 0,1 1-1 0 0,-1 0 1 0 0,0-1-1 0 0,1 1 1 0 0,-1-1 0 0 0,0 1-1 0 0,1-1 1 0 0,-1 1-1 0 0,1-1 1 0 0,-1 0-1 0 0,1 1 60 0 0,8 6-4298 0 0,3-1-1315 0 0</inkml:trace>
  <inkml:trace contextRef="#ctx0" brushRef="#br0" timeOffset="3889.364">2948 262 10592 0 0,'10'0'1170'0'0,"-22"6"-1172"0"0,-8 5 1138 0 0,4 4 1282 0 0,6-7-1917 0 0,2 0-1 0 0,-1 1 1 0 0,1 0 0 0 0,-3 5-501 0 0,0 1 97 0 0,3-5 294 0 0,1 1 0 0 0,0 0-1 0 0,1 0 1 0 0,-4 9-391 0 0,5-13 103 0 0,4-5-85 0 0,0-1 0 0 0,1 0 0 0 0,-1 1 1 0 0,0-1-1 0 0,0 0 0 0 0,1 1 0 0 0,-1-1 0 0 0,1 1 0 0 0,-1-1 0 0 0,1 1 0 0 0,-1-1 1 0 0,1 1-1 0 0,0-1 0 0 0,0 1 0 0 0,0 0 0 0 0,0-1-18 0 0,0 2 43 0 0,1-2-16 0 0,-1 0 0 0 0,1 0 1 0 0,0 0-1 0 0,-1 0 0 0 0,1-1 1 0 0,0 1-1 0 0,-1 0 0 0 0,1 0 1 0 0,0-1-1 0 0,0 1 0 0 0,0 0 1 0 0,0-1-1 0 0,0 1 0 0 0,0-1 1 0 0,0 1-1 0 0,0-1 0 0 0,0 1 0 0 0,0-1 1 0 0,0 0-1 0 0,0 0 0 0 0,0 1 1 0 0,0-1-1 0 0,0 0 0 0 0,0 0 1 0 0,0 0-1 0 0,0 0 0 0 0,0 0 1 0 0,0 0-1 0 0,0-1 0 0 0,0 1 1 0 0,0 0-1 0 0,0 0 0 0 0,0-1 1 0 0,0 1-1 0 0,0-1 0 0 0,0 1 0 0 0,0-1 1 0 0,0 1-1 0 0,0-1 0 0 0,0 1 1 0 0,0-1-1 0 0,0 0 0 0 0,0 0-27 0 0,9-7 109 0 0,-3 3-6 0 0,1-1-1 0 0,-1 0 1 0 0,0 0-1 0 0,0-1 1 0 0,-1 0-1 0 0,4-5-102 0 0,-4 4-78 0 0,0 1-1 0 0,1-1 0 0 0,-1 1 1 0 0,2 1-1 0 0,-1-1 0 0 0,1 2 1 0 0,0-1-1 0 0,0 1 0 0 0,0 0 1 0 0,1 0-1 0 0,-1 1 0 0 0,1 0 1 0 0,1 1-1 0 0,-1 0 0 0 0,0 0 1 0 0,1 1-1 0 0,-1 0 0 0 0,5 0 79 0 0,-12 2-10 0 0,1 0 1 0 0,-1 0-1 0 0,1 0 0 0 0,-1 1 0 0 0,1-1 0 0 0,-1 1 0 0 0,1-1 0 0 0,-1 1 0 0 0,1 0 0 0 0,-1 0 0 0 0,1 0 1 0 0,-1 0-1 0 0,0 0 0 0 0,0 1 0 0 0,0-1 0 0 0,0 1 0 0 0,0-1 0 0 0,0 1 0 0 0,0 0 0 0 0,0 0 0 0 0,0 0 0 0 0,-1 0 1 0 0,1 0-1 0 0,-1 0 0 0 0,0 0 10 0 0,5 6 49 0 0,-1 1 0 0 0,-1 0 0 0 0,0-1 0 0 0,0 1 0 0 0,2 9-49 0 0,-4-9 75 0 0,0 0 1 0 0,-1 0 0 0 0,0 0 0 0 0,0 1-1 0 0,-1 6-75 0 0,0-14 22 0 0,0-1-1 0 0,-1 1 0 0 0,1-1 0 0 0,0 0 0 0 0,0 1 0 0 0,-1-1 1 0 0,1 1-1 0 0,-1-1 0 0 0,1 0 0 0 0,-1 0 0 0 0,0 1 0 0 0,1-1 1 0 0,-1 0-1 0 0,0 0 0 0 0,0 0 0 0 0,0 0 0 0 0,-1 1-21 0 0,3 1 138 0 0,0 1 333 0 0,1-7-241 0 0,0 0-193 0 0,-1 0 0 0 0,1 0 0 0 0,-1 0 1 0 0,1 1-1 0 0,0-1 0 0 0,0 1 0 0 0,0-1 0 0 0,1 1-37 0 0,0-1 11 0 0,-1 0 0 0 0,1 0-1 0 0,-1 0 1 0 0,0 0 0 0 0,0 0-1 0 0,1-3-10 0 0,2-4 0 0 0,1 1 0 0 0,-1-1 0 0 0,2 1 0 0 0,-1 0 0 0 0,2 0 0 0 0,0 0 0 0 0,-3 3 0 0 0,-2 2-12 0 0,0 0 0 0 0,1 1 0 0 0,0-1-1 0 0,-1 1 1 0 0,1 0 0 0 0,0 0 0 0 0,1 0-1 0 0,-1 0 1 0 0,0 1 0 0 0,1-1 0 0 0,-1 1 0 0 0,1 1-1 0 0,0-1 1 0 0,0 1 0 0 0,0-1 0 0 0,0 1-1 0 0,4 0 13 0 0,-5 1-4 0 0,-1 1 0 0 0,1-1 0 0 0,-1 1 0 0 0,1 0 0 0 0,-1 0 0 0 0,1 0-1 0 0,-1 1 1 0 0,0-1 0 0 0,0 1 0 0 0,0 0 0 0 0,0-1 0 0 0,0 1 0 0 0,0 1 0 0 0,0-1 0 0 0,0 0-1 0 0,-1 1 1 0 0,1-1 0 0 0,-1 1 0 0 0,1 1 4 0 0,6 8 2 0 0,-2-1-1 0 0,1 1 1 0 0,-1 0-1 0 0,0 4-1 0 0,6 6-31 0 0,-10-18-145 0 0,0 1 0 0 0,0 0 0 0 0,-1 1 0 0 0,0-1 0 0 0,1 0-1 0 0,-2 1 1 0 0,1-1 0 0 0,0 4 176 0 0,-1 2-7199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7T08:08:14.8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297 33 9824 0 0,'0'0'289'0'0,"1"0"-8"0"0,3-3-182 0 0,-3 3 110 0 0,0 0-1 0 0,-1-1 1 0 0,1 1 0 0 0,-1-1-1 0 0,1 1 1 0 0,-1-1 0 0 0,1 1-1 0 0,-1-1 1 0 0,1 1-1 0 0,-1-1 1 0 0,0 1 0 0 0,1-1-1 0 0,-1 0 1 0 0,0 1 0 0 0,0-1-1 0 0,1 0 1 0 0,-1 1 0 0 0,0-1-1 0 0,0 0 1 0 0,0 1 0 0 0,0-1-1 0 0,0 0 1 0 0,0 1-1 0 0,0-1 1 0 0,0 0-209 0 0,0 0 99 0 0,0 0-1 0 0,-1 1 1 0 0,1-1-1 0 0,-1 0 0 0 0,1 1 1 0 0,-1-1-1 0 0,1 1 1 0 0,-1-1-1 0 0,0 1 1 0 0,1-1-1 0 0,-1 1 1 0 0,1-1-1 0 0,-1 1 1 0 0,0-1-1 0 0,0 1 1 0 0,1 0-1 0 0,-1 0 1 0 0,0-1-99 0 0,-2 0 151 0 0,0 0 1 0 0,0 0 0 0 0,0 1 0 0 0,0-1-1 0 0,0 1 1 0 0,0-1 0 0 0,0 1 0 0 0,0 0-1 0 0,-1 0-151 0 0,-11 5 698 0 0,0-1 0 0 0,0 2 0 0 0,-7 3-698 0 0,17-6 56 0 0,0-1 0 0 0,0 1 0 0 0,0 1 0 0 0,0-1 0 0 0,1 1 0 0 0,-1 0 0 0 0,1 0 0 0 0,0 0 0 0 0,0 0 0 0 0,1 1 0 0 0,-1 0-56 0 0,2-3 5 0 0,1 0 0 0 0,0 0 1 0 0,1-1-1 0 0,-1 1 0 0 0,0 0 1 0 0,0 0-1 0 0,1 0 1 0 0,-1 0-1 0 0,1 0 0 0 0,0 0 1 0 0,-1 0-1 0 0,1 0 0 0 0,0 0 1 0 0,0 0-1 0 0,0 0 0 0 0,1 0 1 0 0,-1 0-1 0 0,0 0 1 0 0,1 0-1 0 0,0 0 0 0 0,-1 0 1 0 0,1 0-1 0 0,0 0 0 0 0,0 0 1 0 0,0 0-1 0 0,0 0 0 0 0,0-1 1 0 0,0 1-1 0 0,0-1 1 0 0,2 2-6 0 0,4 5-6 0 0,1 0 1 0 0,0-1-1 0 0,1 0 1 0 0,-1 0-1 0 0,5 1 6 0 0,3 4 13 0 0,-6-5-4 0 0,27 22 192 0 0,15 7-201 0 0,-24-15 876 0 0,-28-20-827 0 0,1-1 1 0 0,-1 0 0 0 0,0 1 0 0 0,1-1 0 0 0,-1 0 0 0 0,0 1-1 0 0,1-1 1 0 0,-1 1 0 0 0,0-1 0 0 0,0 0 0 0 0,1 1-1 0 0,-1-1 1 0 0,0 1 0 0 0,0-1 0 0 0,0 1 0 0 0,0-1 0 0 0,0 1-1 0 0,0-1 1 0 0,1 1 0 0 0,-1-1 0 0 0,0 1 0 0 0,0-1-1 0 0,-1 1 1 0 0,1-1 0 0 0,0 1 0 0 0,0-1 0 0 0,0 1 0 0 0,0-1-1 0 0,0 1 1 0 0,-1-1 0 0 0,1 1 0 0 0,0-1 0 0 0,0 1-1 0 0,-1-1 1 0 0,1 0 0 0 0,0 1 0 0 0,0-1 0 0 0,-1 1-1 0 0,1-1 1 0 0,-1 0 0 0 0,1 1-50 0 0,-14 12 344 0 0,4-9-229 0 0,0 1 0 0 0,0-2 0 0 0,0 1 0 0 0,-1-1 0 0 0,1-1 0 0 0,-1 0 0 0 0,-10 1-115 0 0,-12-1-143 0 0,-30-2 143 0 0,27 0-142 0 0,-29-4-1088 0 0,36 2-5789 0 0,14 0-491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07:25.80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396 128 11976 0 0,'-1'0'266'0'0,"-31"0"-116"0"0,0 1-1 0 0,0 2 0 0 0,1 1 1 0 0,-1 1-1 0 0,1 2 0 0 0,0 1 1 0 0,-1 2-150 0 0,-5 2 86 0 0,25-9-154 0 0,1 0 1 0 0,-1 2-1 0 0,-6 2 68 0 0,14-4 141 0 0,0-1-1 0 0,0 1 1 0 0,0 0 0 0 0,0-1 0 0 0,1 2 0 0 0,-1-1-1 0 0,1 0 1 0 0,0 1 0 0 0,0 0 0 0 0,0-1 0 0 0,0 2-141 0 0,1-3 33 0 0,1 1 1 0 0,0-1 0 0 0,0 0 0 0 0,0 1 0 0 0,0-1-1 0 0,0 1 1 0 0,1-1 0 0 0,-1 1 0 0 0,1-1 0 0 0,-1 1-1 0 0,1-1 1 0 0,0 1 0 0 0,0-1 0 0 0,0 1 0 0 0,1-1-1 0 0,-1 1 1 0 0,0-1 0 0 0,1 1 0 0 0,0-1 0 0 0,-1 1-1 0 0,1-1 1 0 0,0 1 0 0 0,1-1 0 0 0,-1 0 0 0 0,0 0-1 0 0,0 1 1 0 0,1-1 0 0 0,0 0 0 0 0,-1 0 0 0 0,1 0-1 0 0,1 0-33 0 0,4 5 228 0 0,1 0-1 0 0,0 0 1 0 0,0 0-1 0 0,1-1 1 0 0,-1-1-1 0 0,1 0 0 0 0,2 1-227 0 0,23 9 5 0 0,0-1 0 0 0,1-2 0 0 0,5 0-5 0 0,-5-1 1 0 0,42 22-1 0 0,-69-30 69 0 0,0 0-1 0 0,-1 1 0 0 0,1 0 0 0 0,-1 0 1 0 0,0 0-1 0 0,2 2-68 0 0,-6-3 125 0 0,0 0-1 0 0,0 0 1 0 0,0 0 0 0 0,0 0 0 0 0,0 0 0 0 0,-1 0-1 0 0,0 1 1 0 0,1-1 0 0 0,-1 1 0 0 0,-1 0 0 0 0,1-1 0 0 0,0 1-1 0 0,0 3-124 0 0,-1-5 1 0 0,-1 0 0 0 0,1 0 0 0 0,0 1-1 0 0,-1-1 1 0 0,1 0 0 0 0,-1 0 0 0 0,0 1 0 0 0,0-1-1 0 0,0 0 1 0 0,0 1 0 0 0,0-1 0 0 0,0 0-1 0 0,-1 1 1 0 0,1-1 0 0 0,-1 0 0 0 0,0 0-1 0 0,1 1 1 0 0,-1-1 0 0 0,0 0 0 0 0,0 0-1 0 0,-1 1 0 0 0,-2 2 149 0 0,0 1-1 0 0,0-1 1 0 0,0 1-1 0 0,0-1 1 0 0,-1-1-1 0 0,0 1 0 0 0,0-1 1 0 0,-1 0-1 0 0,-3 3-148 0 0,-3 1 238 0 0,-1-1-1 0 0,0 0 0 0 0,-13 5-237 0 0,6-4 0 0 0,10-4 0 0 0,0 1 0 0 0,0-2 0 0 0,-1 1 0 0 0,0-1 0 0 0,0-1 0 0 0,-6 1 0 0 0,-4-1 0 0 0,17-1 0 0 0,1 0 0 0 0,-1-1 0 0 0,0 1 0 0 0,1-1 0 0 0,-1 0 0 0 0,0 0 0 0 0,1 0 0 0 0,-1-1 0 0 0,0 1 0 0 0,1-1 0 0 0,-1 0 0 0 0,1 0 0 0 0,-1 0 0 0 0,-2-2-400 0 0,-10-3 669 0 0,15 5-435 0 0,1 1-1 0 0,0 0 0 0 0,0-1 0 0 0,-1 1 0 0 0,1 0 0 0 0,0-1 0 0 0,0 1 1 0 0,0 0-1 0 0,-1-1 0 0 0,1 1 0 0 0,0 0 0 0 0,0-1 0 0 0,0 1 0 0 0,0-1 1 0 0,0 1-1 0 0,0 0 0 0 0,0-1 0 0 0,0 1 0 0 0,0-1 0 0 0,0 1 1 0 0,0 0-1 0 0,0-1 0 0 0,0 1 0 0 0,0-1 0 0 0,0 1 0 0 0,0 0 0 0 0,0-1 1 0 0,1 1-1 0 0,-1 0 0 0 0,0-1 0 0 0,0 1 0 0 0,0 0 0 0 0,1-1 1 0 0,-1 1-1 0 0,0 0 0 0 0,0-1 0 0 0,1 1 0 0 0,-1 0 0 0 0,0 0 0 0 0,1-1 1 0 0,-1 1 166 0 0,9-8-6244 0 0</inkml:trace>
  <inkml:trace contextRef="#ctx0" brushRef="#br0" timeOffset="442.146">544 433 13824 0 0,'0'0'314'0'0,"0"0"46"0"0,1 0 22 0 0,5 2-135 0 0,-5-2-234 0 0,1 1 0 0 0,-1-1 0 0 0,0 0 0 0 0,1 1 0 0 0,-1-1 0 0 0,0 1 0 0 0,0-1 0 0 0,1 1 0 0 0,-1 0 0 0 0,0-1 0 0 0,0 1 0 0 0,0 0 1 0 0,0 0-1 0 0,0 0 0 0 0,0 0 0 0 0,0 0-13 0 0,10 12 0 0 0,4-2 0 0 0,-4-4 0 0 0,-9-6 6 0 0,0 0 0 0 0,0 0 1 0 0,1 0-1 0 0,-1-1 1 0 0,0 1-1 0 0,0-1 1 0 0,0 1-1 0 0,0-1 0 0 0,0 0 1 0 0,1 0-1 0 0,1 0-6 0 0,-3 0 366 0 0,-1 0-289 0 0,1-1 1 0 0,-1 0 0 0 0,0 0 0 0 0,0 1 0 0 0,1-1 0 0 0,-1 0 0 0 0,0 1 0 0 0,1-1 0 0 0,-1 1 0 0 0,1-1 0 0 0,-1 0 0 0 0,1 1 0 0 0,-1-1 0 0 0,1 1 0 0 0,0-1 0 0 0,-1 1 0 0 0,1-1 0 0 0,-1 1 0 0 0,1 0 0 0 0,0-1 0 0 0,0 1-78 0 0,0 0-2 0 0,0-1-1 0 0,0 0 1 0 0,0 1 0 0 0,0-1 0 0 0,-1 0 0 0 0,1 1 0 0 0,0-1 0 0 0,0 0 0 0 0,0 0 0 0 0,-1 1 0 0 0,1-1 0 0 0,0 0 0 0 0,-1 0 0 0 0,1 0 0 0 0,-1 0-1 0 0,1-1 3 0 0,0-1 32 0 0,-1 1-12 0 0,1 1 1 0 0,-1 0-1 0 0,0-1 1 0 0,0 1-1 0 0,1 0 1 0 0,-1-1 0 0 0,0 1-1 0 0,0-1 1 0 0,0 1-1 0 0,0-1 1 0 0,-1 1-1 0 0,1 0 1 0 0,0-1 0 0 0,-1 1-1 0 0,1 0 1 0 0,-1-1-1 0 0,1 1 1 0 0,-1 0 0 0 0,1-1-1 0 0,-2 0-20 0 0,-4-9 893 0 0,5 9-820 0 0,0 0-1 0 0,0 0 1 0 0,-1 0-1 0 0,1 1 1 0 0,0-1-1 0 0,-1 0 1 0 0,1 0-1 0 0,-1 1 0 0 0,0-1 1 0 0,0 0-73 0 0,0 1-1 0 0,-1 0 0 0 0,0 0 0 0 0,1 0 0 0 0,-1 0 0 0 0,0 0 0 0 0,1 0 0 0 0,-1 1 0 0 0,0 0 0 0 0,0-1-1 0 0,0 1 1 0 0,0 0 0 0 0,-1 0 1 0 0,1 0 0 0 0,2-1 0 0 0,-1 1 0 0 0,1 0 0 0 0,0 0 0 0 0,0 0 0 0 0,0 0 0 0 0,0 0 0 0 0,0 1 0 0 0,0-1 0 0 0,0 0 0 0 0,0 0 0 0 0,0 1 0 0 0,0-1 0 0 0,0 1 0 0 0,0-1 0 0 0,0 1 0 0 0,0 0 0 0 0,-1 0 0 0 0,0 1 0 0 0,0 0 0 0 0,0-1 0 0 0,1 1 0 0 0,-1 0 0 0 0,1 0 0 0 0,-1 0 0 0 0,1 0 0 0 0,0 1 0 0 0,0-1 0 0 0,0 0 0 0 0,0 1 0 0 0,0-1 0 0 0,0 2 0 0 0,0-3 0 0 0,1-1 0 0 0,-1 1 0 0 0,1 0 0 0 0,0 0 0 0 0,-1 0 0 0 0,1 0 0 0 0,0 0 0 0 0,0 0 0 0 0,-1 0 0 0 0,1 0 0 0 0,0 0 0 0 0,0 0 0 0 0,0 0 0 0 0,0 0 0 0 0,0 0 0 0 0,0 0 0 0 0,1 0 0 0 0,-1 0 0 0 0,0 0 0 0 0,1 3 0 0 0,-1 7 0 0 0,-1-8 0 0 0,1-1 0 0 0,0 0 0 0 0,0 0 0 0 0,0 1 0 0 0,0-1 0 0 0,1 0 0 0 0,-1 0 0 0 0,1 0 0 0 0,-1 1 0 0 0,1-1 0 0 0,0 1 0 0 0,2 10 0 0 0,-3-12 0 0 0,0 1 0 0 0,0-1 0 0 0,0 0 0 0 0,1 0 0 0 0,-1 0 0 0 0,0 0 0 0 0,1 1 0 0 0,-1-1 0 0 0,1 0 0 0 0,-1 0 0 0 0,1 0 0 0 0,-1 0 0 0 0,2 1 0 0 0,-1-1 0 0 0,0 0 0 0 0,0 1 0 0 0,0-1 0 0 0,0 0 0 0 0,0 1 0 0 0,-1-1 0 0 0,1 1 0 0 0,0-1 0 0 0,-1 1 0 0 0,1-1 0 0 0,-1 1 0 0 0,1-1 0 0 0,-1 1 0 0 0,0 0 0 0 0,1-1 0 0 0,-1 1 0 0 0,0 0 0 0 0,1 0 0 0 0,0-1 0 0 0,0 1 0 0 0,-1-1 0 0 0,1 0 0 0 0,0 1 0 0 0,0-1 0 0 0,0 0 0 0 0,1 1 0 0 0,-1-1 0 0 0,0 0 0 0 0,0 0 0 0 0,1 0 0 0 0,-1 0 0 0 0,1 0 0 0 0,-1 0 0 0 0,1 0 0 0 0,-1-1 0 0 0,32 15 0 0 0,-31-14 0 0 0,4 2 226 0 0,0-1 0 0 0,1 0 0 0 0,-1 0-1 0 0,1 0 1 0 0,-1-1 0 0 0,1 0 0 0 0,-1 0 0 0 0,1-1-1 0 0,4 0-225 0 0,33 0 16 0 0,-28-2 80 0 0,-11 2-252 0 0,0-1 1 0 0,0 0-1 0 0,0 0 1 0 0,0 0-1 0 0,2-1 156 0 0,-6 1-200 0 0,1 0 0 0 0,0 1 0 0 0,-1-1-1 0 0,1 0 1 0 0,-1-1 0 0 0,1 1 0 0 0,-1 0 0 0 0,1 0-1 0 0,-1-1 1 0 0,0 1 0 0 0,0 0 0 0 0,0-1 0 0 0,1 0 0 0 0,-2 1-1 0 0,1-1 1 0 0,1 0 200 0 0,4-12-6482 0 0</inkml:trace>
  <inkml:trace contextRef="#ctx0" brushRef="#br0" timeOffset="747.801">893 128 11976 0 0,'0'0'266'0'0,"0"0"44"0"0,0 0 15 0 0,0 0-26 0 0,0 0-127 0 0,0 1 204 0 0,30 136 1228 0 0,-29-134-1601 0 0,7 26 988 0 0,-2 0 0 0 0,0 0-1 0 0,-2 6-990 0 0,-3-27 253 0 0,0 1 1 0 0,1-1-1 0 0,2 6-253 0 0,4 20-1025 0 0,-4-9 462 0 0,-2-9 1233 0 0,0 0 0 0 0,0 11-670 0 0,-4-21 505 0 0,0 3-2912 0 0,2-9-3730 0 0</inkml:trace>
  <inkml:trace contextRef="#ctx0" brushRef="#br0" timeOffset="1054.407">1161 350 13824 0 0,'6'1'207'0'0,"0"1"0"0"0,0-1 0 0 0,0 0 0 0 0,1 0 0 0 0,-1-1 0 0 0,0 0 0 0 0,0 0 0 0 0,2-1-207 0 0,51-8-275 0 0,-35 4 406 0 0,-22 4-61 0 0,0 1 0 0 0,0-1 1 0 0,0 0-1 0 0,0 0 1 0 0,0 0-1 0 0,-1 0 1 0 0,1 0-1 0 0,0-1 1 0 0,0 1-71 0 0,7-5 797 0 0,-8 5-354 0 0,-1 0-430 0 0,0 0-1 0 0,0 0 1 0 0,1 0-1 0 0,-1 1 1 0 0,0-1 0 0 0,0 0-1 0 0,1 0 1 0 0,-1 0-1 0 0,1 0 1 0 0,-1 1-1 0 0,1-1 1 0 0,-1 0 0 0 0,1 0-13 0 0,-1 0 28 0 0,1 1 0 0 0,-1-1 0 0 0,1 1 1 0 0,-1-1-1 0 0,0 1 0 0 0,1-1 0 0 0,-1 1 1 0 0,0-1-1 0 0,0 0 0 0 0,1 1 0 0 0,-1-1 1 0 0,0 0-1 0 0,0 1 0 0 0,0-1 0 0 0,0 1 1 0 0,0-1-1 0 0,0 0 0 0 0,0 1 1 0 0,0-1-1 0 0,0 0 0 0 0,0 1 0 0 0,0-1 1 0 0,0 0-1 0 0,0 1 0 0 0,-1-1 0 0 0,1 1 1 0 0,0-1-1 0 0,0 0 0 0 0,-1 1 0 0 0,1-1 1 0 0,0 1-1 0 0,-1-1 0 0 0,1 1-28 0 0,-2-2-54 0 0,1-1 0 0 0,-1 1 0 0 0,1 0 0 0 0,-1 1 0 0 0,0-1 0 0 0,0 0 0 0 0,0 0 0 0 0,0 1 0 0 0,0-1 0 0 0,0 1 0 0 0,-1 0 0 0 0,1 0 0 0 0,0 0 0 0 0,-1 0 0 0 0,1 0 0 0 0,0 0 0 0 0,-3 0 54 0 0,2 1 52 0 0,-1-1 0 0 0,0 1 0 0 0,0 0-1 0 0,0 0 1 0 0,0 0 0 0 0,1 1 0 0 0,-1 0 0 0 0,0-1 0 0 0,0 1 0 0 0,1 0-1 0 0,-2 1-51 0 0,-2 1 122 0 0,0 0 1 0 0,1 0-1 0 0,-1 1 0 0 0,1 0 0 0 0,0 0 0 0 0,1 0 0 0 0,-1 1 0 0 0,1 0 0 0 0,-1 0 0 0 0,1 0 0 0 0,1 1 0 0 0,-4 3-122 0 0,5-3 0 0 0,0-1 0 0 0,0 0 0 0 0,1 0 0 0 0,-1 1 0 0 0,1 0 0 0 0,0-1 0 0 0,1 1 0 0 0,-1 0 0 0 0,1 0 0 0 0,0 0 0 0 0,1 0 0 0 0,-1 4 0 0 0,2-7 0 0 0,0 0 0 0 0,0 0 0 0 0,1 0 0 0 0,-1 0 0 0 0,0 0 0 0 0,1-1 0 0 0,0 1 0 0 0,0 0 0 0 0,0-1 0 0 0,0 1 0 0 0,0-1 0 0 0,0 0 0 0 0,1 0 0 0 0,-1 1 0 0 0,1-2 0 0 0,1 3 0 0 0,8 4 0 0 0,-11-7 0 0 0,0 0 0 0 0,0 0 0 0 0,0 0 0 0 0,1 0 0 0 0,-1 0 0 0 0,0 0 0 0 0,1 0 0 0 0,-1-1 0 0 0,0 1 0 0 0,1 0 0 0 0,5 1 0 0 0,0 0 0 0 0,0-1 0 0 0,0 0 0 0 0,-1 0 0 0 0,1 0 0 0 0,0-1 0 0 0,0 0 0 0 0,0 0 0 0 0,0-1 0 0 0,1 0 0 0 0,18-3-54 0 0,-18 3-358 0 0,0 0 1 0 0,0-1-1 0 0,0 0 1 0 0,0-1-1 0 0,2 0 412 0 0,5-3-4298 0 0,1 1-1315 0 0</inkml:trace>
  <inkml:trace contextRef="#ctx0" brushRef="#br0" timeOffset="1340.39">1713 255 13824 0 0,'0'0'629'0'0,"0"0"-12"0"0,-4 1-367 0 0,-18 2 223 0 0,17-2-237 0 0,1-1 0 0 0,-1 1 1 0 0,1 0-1 0 0,-1 0 0 0 0,1 0 0 0 0,-2 2-236 0 0,-20 8 41 0 0,1 2 1 0 0,1 1-1 0 0,0 1 0 0 0,-17 15-41 0 0,38-28 49 0 0,-5 4-83 0 0,0 1 1 0 0,0 1-1 0 0,0-1 1 0 0,-1 3 33 0 0,8-8 92 0 0,-1 0 0 0 0,1 0 0 0 0,-1 0 0 0 0,1 0 0 0 0,0 0 0 0 0,0 0 0 0 0,0 0 0 0 0,0 0 0 0 0,0 0 1 0 0,0 0-1 0 0,1 0 0 0 0,-1 1 0 0 0,1-1 0 0 0,0 0 0 0 0,-1 1 0 0 0,1-1 0 0 0,0 0 0 0 0,0 1 0 0 0,1-1 0 0 0,-1 0 0 0 0,0 0 0 0 0,1 1 0 0 0,-1-1-92 0 0,1 1 11 0 0,5 4-6 0 0,4 4-5 0 0,-8-8 0 0 0,1-1 0 0 0,0 1 0 0 0,-1-1 0 0 0,1 0 0 0 0,0 0 0 0 0,1 0 0 0 0,-1-1 0 0 0,0 1 0 0 0,0-1 0 0 0,1 0 0 0 0,-1 0 0 0 0,3 1 0 0 0,9 1 0 0 0,0-1 0 0 0,6 1 0 0 0,-5-1 0 0 0,-12-2 0 0 0,1 0 0 0 0,-1 0 0 0 0,1-1 0 0 0,-1 1 0 0 0,5-2 0 0 0,15-1 0 0 0,-14 2-228 0 0,0 0 0 0 0,0-1 0 0 0,0 0 0 0 0,0 0 0 0 0,0-1 0 0 0,0-1 0 0 0,-1 0-1 0 0,1 0 1 0 0,-1-1 0 0 0,0 0 0 0 0,0-1 228 0 0,3-2-6138 0 0</inkml:trace>
  <inkml:trace contextRef="#ctx0" brushRef="#br0" timeOffset="1618.529">1863 0 17503 0 0,'7'20'1856'0'0,"3"36"-3357"0"0,-4-27 1509 0 0,9 48 443 0 0,6 5-451 0 0,-10-37 2546 0 0,3 31-2546 0 0,-2-45 544 0 0,-12-30-710 0 0,0-1 0 0 0,1 1-1 0 0,-1-1 1 0 0,0 1-1 0 0,0-1 1 0 0,0 1 0 0 0,0 0-1 0 0,0-1 1 0 0,0 1 0 0 0,0-1-1 0 0,0 1 1 0 0,0-1 0 0 0,0 1-1 0 0,0 0 1 0 0,0-1-1 0 0,0 1 1 0 0,-1-1 0 0 0,1 1-1 0 0,0-1 1 0 0,0 1 0 0 0,-1-1-1 0 0,1 1 1 0 0,0-1-1 0 0,-1 1 1 0 0,1-1 0 0 0,0 1-1 0 0,-1-1 1 0 0,1 1 0 0 0,-1-1-1 0 0,1 0 1 0 0,-1 1 0 0 0,1-1-1 0 0,-1 0 1 0 0,1 1-1 0 0,-1-1 1 0 0,1 0 0 0 0,-1 0-1 0 0,1 0 1 0 0,-1 1 166 0 0,0-1 303 0 0,-1 1-1837 0 0</inkml:trace>
  <inkml:trace contextRef="#ctx0" brushRef="#br0" timeOffset="2105.842">1788 310 8288 0 0,'0'0'190'0'0,"0"0"28"0"0,0 0 7 0 0,1 0-33 0 0,29-15-153 0 0,-19 12-39 0 0,0 0 0 0 0,1 1 0 0 0,9-1 0 0 0,6-1 0 0 0,100-20 2080 0 0,-119 23-2008 0 0,68-1 2346 0 0,-66 1-1195 0 0,-9 1-1188 0 0,1-1 0 0 0,0 1 0 0 0,-1 0 0 0 0,1 0 0 0 0,0 0 0 0 0,-1 0 0 0 0,1 0 0 0 0,0 1 0 0 0,-1-1 0 0 0,1 0 0 0 0,-1 1 0 0 0,1 0 0 0 0,0 0-35 0 0,0 0 145 0 0,0 0 0 0 0,0 1 0 0 0,0-1 0 0 0,0 1 0 0 0,-1 0 1 0 0,1-1-1 0 0,-1 1 0 0 0,1 0 0 0 0,-1 0 0 0 0,0 0 0 0 0,0 0 1 0 0,0 0-1 0 0,0 0 0 0 0,0 1 0 0 0,0-1 0 0 0,-1 0 0 0 0,1 0 1 0 0,-1 1-1 0 0,1-1 0 0 0,-1 2-145 0 0,5 13 955 0 0,-2-9-726 0 0,0 1 1 0 0,0-1-1 0 0,-1 1 0 0 0,-1-1 1 0 0,1 1-1 0 0,-1 0 0 0 0,-1 1-229 0 0,4 6 566 0 0,-3-14-561 0 0,-1 0 0 0 0,1 1-1 0 0,-1-1 1 0 0,1 0 0 0 0,-1 0-1 0 0,0 0 1 0 0,1 0 0 0 0,-1 1-1 0 0,-1-1-4 0 0,1 3 0 0 0,0 1 0 0 0,1-1 0 0 0,-1 0 0 0 0,1 0 0 0 0,0 1 0 0 0,2 17 0 0 0,1 33 443 0 0,-4-54-350 0 0,1 0 1 0 0,-1-1-1 0 0,0 1 1 0 0,0 0-1 0 0,1 0 1 0 0,-1-1-1 0 0,1 1 1 0 0,-1-1-1 0 0,1 1 1 0 0,0 0-1 0 0,-1-1 1 0 0,1 1-1 0 0,0-1 1 0 0,0 1-1 0 0,0-1 1 0 0,0 0-1 0 0,1 1-93 0 0,-1-1-5 0 0,-1-1 0 0 0,0 0 0 0 0,0 0 0 0 0,0 0 0 0 0,0 1 0 0 0,1-1 0 0 0,-1 0 0 0 0,0 0 0 0 0,0 0 0 0 0,0 0 0 0 0,1 1 0 0 0,-1-1 0 0 0,0 0 0 0 0,0 0 0 0 0,1 0 0 0 0,-1 0 0 0 0,0 0 0 0 0,0 0 0 0 0,1 0 0 0 0,-1 0 0 0 0,0 0 0 0 0,0 0 0 0 0,1 0 0 0 0,-1 0 0 0 0,0 0 0 0 0,1 0 0 0 0,-1 0 0 0 0,0 0 0 0 0,0 0 0 0 0,1 0 0 0 0,-1 0 0 0 0,0 0 0 0 0,0 0 0 0 0,0-1 0 0 0,1 1 0 0 0,-1 0 0 0 0,0 0 0 0 0,0 0 5 0 0,3-4-195 0 0,-1 0-484 0 0,1 0 0 0 0,-1-1 0 0 0,0 1-1 0 0,-1-1 1 0 0,1 0 0 0 0,-1 0 679 0 0,1-2-3058 0 0,2-9-3823 0 0</inkml:trace>
  <inkml:trace contextRef="#ctx0" brushRef="#br0" timeOffset="2391.666">2274 152 17503 0 0,'0'0'399'0'0,"0"0"60"0"0,0 0 21 0 0,0 0-59 0 0,0 0-340 0 0,0 0-402 0 0,14 12-835 0 0,9 0 2023 0 0,-9-2-3924 0 0,-8-4-2739 0 0</inkml:trace>
  <inkml:trace contextRef="#ctx0" brushRef="#br0" timeOffset="2616.456">2412 308 8288 0 0,'-3'7'220'0'0,"1"0"0"0"0,1 1 1 0 0,-1-1-1 0 0,1 1 0 0 0,1-1 1 0 0,-1 0-1 0 0,1 1 0 0 0,1 2-220 0 0,-1-6 353 0 0,1-1-1 0 0,-1 1 1 0 0,0 0-1 0 0,0-1 1 0 0,0 1-1 0 0,-1 0 0 0 0,0-1 1 0 0,1 1-1 0 0,-2 2-352 0 0,-1 5 243 0 0,5-9-90 0 0,-2-2-58 0 0,1 1 401 0 0,-1-1 15 0 0,0 0 1 0 0,0 0 0 0 0,0 0 0 0 0,0 0-1 0 0,0-9 1025 0 0,1 3-1398 0 0,0 0-1 0 0,0 0 0 0 0,0 0 1 0 0,1 0-1 0 0,0 0 0 0 0,0 1 1 0 0,1-1-1 0 0,1-3-137 0 0,7-15 21 0 0,-8 16-21 0 0,1 1 0 0 0,0-1 0 0 0,0 1 0 0 0,1 0 0 0 0,0 0 0 0 0,0 0 0 0 0,0 1 0 0 0,1 0 0 0 0,1-1 0 0 0,-3 4 0 0 0,-1-1 0 0 0,1 1 0 0 0,0 0 0 0 0,1 0 0 0 0,-1 0 0 0 0,0 1 0 0 0,1-1 0 0 0,0 1 0 0 0,-1 0 0 0 0,1 0 0 0 0,0 1 0 0 0,0-1 0 0 0,0 1 0 0 0,0 0 0 0 0,4 0 0 0 0,-6 1 0 0 0,0 1 0 0 0,-1-1 0 0 0,1 0 0 0 0,0 1 0 0 0,-1-1 0 0 0,1 1 0 0 0,0 0 0 0 0,-1 0 0 0 0,1 0 0 0 0,-1 0 0 0 0,0 1 0 0 0,1-1 0 0 0,-1 1 0 0 0,1 0 0 0 0,3 3 0 0 0,0 0 0 0 0,-1 1 0 0 0,1 0 0 0 0,-1 1 0 0 0,3 1 0 0 0,-7-5-19 0 0,1-1-1 0 0,-1 0 1 0 0,0 1-1 0 0,1-1 1 0 0,-1 1-1 0 0,0-1 0 0 0,-1 1 1 0 0,1-1-1 0 0,0 3 20 0 0,7 17-700 0 0,-3-15 435 0 0,-1-1 56 0 0,-1 0 1 0 0,1 0-1 0 0,-1 0 0 0 0,0 2 209 0 0,-1-4 65 0 0,0-1-1 0 0,0 0 0 0 0,1 0 0 0 0,-1 0 1 0 0,0 0-1 0 0,1 0 0 0 0,0 0 0 0 0,0-1 0 0 0,0 1 1 0 0,0-1-1 0 0,0 0 0 0 0,0 0 0 0 0,1 0 1 0 0,-1 0-1 0 0,1-1 0 0 0,-1 1 0 0 0,1-1 0 0 0,0 0 1 0 0,-1 0-1 0 0,1 0 0 0 0,0-1 0 0 0,0 1 1 0 0,0-1-1 0 0,2 0-64 0 0,23 2-2076 0 0,-14-4-4061 0 0</inkml:trace>
  <inkml:trace contextRef="#ctx0" brushRef="#br0" timeOffset="3144.346">2952 219 11976 0 0,'0'0'546'0'0,"-7"3"182"0"0,4-2-598 0 0,-1 1-1 0 0,1 0 1 0 0,0 0-1 0 0,0 0 1 0 0,0 0-1 0 0,0 0 1 0 0,0 1-1 0 0,0 0 1 0 0,1-1-1 0 0,-1 1 1 0 0,-1 2-130 0 0,-24 38 2965 0 0,17-23-3254 0 0,7-14 289 0 0,1 0 0 0 0,0 0 0 0 0,0 1 0 0 0,1-1 0 0 0,0 1 0 0 0,0 0 0 0 0,1-1 0 0 0,0 1 0 0 0,0 0 0 0 0,0 0 0 0 0,1 0 0 0 0,0-1 0 0 0,1 5 0 0 0,-1-10 0 0 0,0-1 0 0 0,0 0 0 0 0,0 1 0 0 0,0-1 0 0 0,0 0 0 0 0,0 1 0 0 0,0-1 0 0 0,0 0 0 0 0,0 1 0 0 0,0-1 0 0 0,0 0 0 0 0,0 1 0 0 0,0-1 0 0 0,1 0 0 0 0,-1 0 0 0 0,0 1 0 0 0,0-1 0 0 0,0 0 0 0 0,1 0 0 0 0,-1 1 0 0 0,0-1 0 0 0,0 0 0 0 0,1 0 0 0 0,-1 1 0 0 0,0-1 0 0 0,1 0 0 0 0,-1 0 0 0 0,0 0 0 0 0,0 0 0 0 0,1 1 0 0 0,-1-1 0 0 0,0 0 0 0 0,1 0 0 0 0,-1 0 0 0 0,0 0 0 0 0,1 0 0 0 0,-1 0 0 0 0,0 0 0 0 0,1 0 0 0 0,-1 0 0 0 0,0 0 0 0 0,2 1 1 0 0,0-1-1 0 0,-1 1 0 0 0,1-1 0 0 0,0 0 1 0 0,0 1-1 0 0,-1-1 0 0 0,1 0 0 0 0,0 0 0 0 0,0 0 1 0 0,-1 0-1 0 0,1 0 0 0 0,0 0 0 0 0,0-1 0 0 0,-1 1 1 0 0,1-1-1 0 0,0 1 0 0 0,0-1 0 0 0,-1 0 0 0 0,1 1 1 0 0,-1-1-1 0 0,1 0 0 0 0,-1 0 0 0 0,1 0 0 0 0,0 0 0 0 0,4-5 239 0 0,1 0-1 0 0,-1 0 1 0 0,1-1-1 0 0,2-4-238 0 0,3-3 880 0 0,-7 9-1169 0 0,0-1-1 0 0,0 1 1 0 0,-1-1 0 0 0,0 0-1 0 0,-1 0 1 0 0,3-4 289 0 0,-5 8-1 0 0,-1 1 0 0 0,1-1 0 0 0,0 1 0 0 0,1 0 0 0 0,-1 0 0 0 0,0-1 0 0 0,0 1 0 0 0,0 0 0 0 0,1 0 0 0 0,-1 0 0 0 0,1 0 0 0 0,-1 0 0 0 0,1 1 0 0 0,0-1 1 0 0,0-1-1 0 0,-2 2 1 0 0,1 0 0 0 0,-1 0 0 0 0,0-1 0 0 0,1 1-1 0 0,-1 0 1 0 0,0 0 0 0 0,0 0 0 0 0,1 0 0 0 0,-1 0-1 0 0,1 0 1 0 0,-1-1 0 0 0,0 1 0 0 0,1 0 0 0 0,-1 0-1 0 0,0 0 1 0 0,1 0 0 0 0,-1 0 0 0 0,0 0-1 0 0,1 0 1 0 0,-1 1 0 0 0,0-1 0 0 0,1 0 0 0 0,-1 0-1 0 0,0 0 1 0 0,1 0 0 0 0,-1 0 0 0 0,0 0 0 0 0,1 1-1 0 0,-1-1 1 0 0,0 0 0 0 0,1 0 0 0 0,-1 0 0 0 0,0 1-1 0 0,0-1 1 0 0,1 0 0 0 0,-1 1 0 0 0,0-1 0 0 0,0 0-1 0 0,1 0 1 0 0,-1 1 0 0 0,0-1 0 0 0,0 0-1 0 0,0 1 1 0 0,0-1 0 0 0,0 0 0 0 0,0 1 0 0 0,1-1 0 0 0,-1 1-4 0 0,4 3-23 0 0,-3-3 21 0 0,0 0 0 0 0,0 0 1 0 0,0 0-1 0 0,0 1 0 0 0,0-1 0 0 0,0 0 0 0 0,-1 1 1 0 0,1-1-1 0 0,0 0 0 0 0,-1 1 0 0 0,1-1 0 0 0,-1 1 1 0 0,1-1-1 0 0,-1 1 0 0 0,0-1 0 0 0,1 1 6 0 0,-1 0-1 0 0,1 1 0 0 0,0-1 0 0 0,-1 0 0 0 0,1 0 0 0 0,0 0 0 0 0,0 0 0 0 0,1 0 0 0 0,-1 0 0 0 0,0 0-1 0 0,1 0 1 0 0,-1 0 0 0 0,2 1 1 0 0,12 17 93 0 0,-8-2-6 0 0,-1-1-1 0 0,3 14-86 0 0,-4 11 129 0 0,2 3-23 0 0,-3-26 40 0 0,-1 0 0 0 0,0 11-146 0 0,-1-10 204 0 0,0 0-1 0 0,3 6-203 0 0,13 86 913 0 0,-15-98-892 0 0,-1-1 1 0 0,-1 1-1 0 0,0 0 0 0 0,-1-1 1 0 0,0 1-1 0 0,-2 8-21 0 0,2-20 61 0 0,0 0 1 0 0,-1 0-1 0 0,1 0 0 0 0,0 0 1 0 0,-1 0-1 0 0,1 1 0 0 0,-1-2 1 0 0,0 1-1 0 0,0 0 0 0 0,0 0 1 0 0,0 0-1 0 0,0 0 0 0 0,0 0 1 0 0,0-1-1 0 0,0 1 0 0 0,-1-1 1 0 0,1 1-1 0 0,-1-1 0 0 0,1 1 1 0 0,-1-1-1 0 0,0 0 0 0 0,1 0 1 0 0,-1 1-1 0 0,0-1 0 0 0,0 0 1 0 0,0-1-1 0 0,0 1-61 0 0,-13 5 226 0 0,12-5-160 0 0,1 0 0 0 0,0 0-1 0 0,0 0 1 0 0,0 0 0 0 0,-1 0 0 0 0,1-1-1 0 0,-1 1 1 0 0,1-1 0 0 0,0 1-1 0 0,-1-1 1 0 0,1 0 0 0 0,-1 0 0 0 0,1 0-1 0 0,-1-1 1 0 0,1 1-66 0 0,-14-5 492 0 0,12 3-405 0 0,0 1 0 0 0,-1 0 0 0 0,1 0 0 0 0,0 0 0 0 0,-1 0 0 0 0,1 1 0 0 0,-1-1-87 0 0,-6 1 4 0 0,0-1 1 0 0,0-1-1 0 0,0 0 0 0 0,-7-3-4 0 0,-26-4-1 0 0,-34-11 1 0 0,14 12 0 0 0,42 1-27 0 0,20 6-319 0 0,-1 0 0 0 0,0 0 0 0 0,1 0 1 0 0,-1 0-1 0 0,0 0 0 0 0,0 1 1 0 0,0 0-1 0 0,0-1 346 0 0,2 1-1023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17T05:08:00.96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28 40,'-6'-5,"-2"-2,1 0,1 2,13-2,9 2,0 2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08:02.2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473 129 9384 0 0,'0'0'208'0'0,"-1"-2"157"0"0,2-5-232 0 0,6-44 345 0 0,-7 45-221 0 0,1 0 0 0 0,-1-1-1 0 0,1 1 1 0 0,1 0 0 0 0,-1 0 0 0 0,1 0-1 0 0,0 0 1 0 0,0 0 0 0 0,1 1 0 0 0,0-2-257 0 0,-2 6 408 0 0,-1 1 0 0 0,0 0-26 0 0,0 0-104 0 0,0 0-44 0 0,0 0-8 0 0,0 0 36 0 0,0 0 164 0 0,0 0 71 0 0,0 0 13 0 0,-9 11 98 0 0,-6 26-608 0 0,6-16 0 0 0,1 0 0 0 0,-4 20 0 0 0,-38 166 443 0 0,6 12 1275 0 0,35-155-1774 0 0,4 0-1 0 0,1 30 57 0 0,4-75 0 0 0,0 31 0 0 0,1 1 0 0 0,9 48 0 0 0,-3-52 0 0 0,-4-26 0 0 0,0 0 0 0 0,1 0 0 0 0,1 0 0 0 0,2-1 0 0 0,6 17 0 0 0,-6-20 0 0 0,2-1 0 0 0,0 0 0 0 0,0-1 0 0 0,2 0 0 0 0,8 10 0 0 0,5 2 0 0 0,15 11 0 0 0,-36-33-1293 0 0,-3-4-5173 0 0</inkml:trace>
  <inkml:trace contextRef="#ctx0" brushRef="#br0" timeOffset="311.342">401 1080 11976 0 0,'0'0'266'0'0,"0"0"44"0"0,-6 0 314 0 0,2 1-616 0 0,0 1 1 0 0,0 0 0 0 0,1-1-1 0 0,-1 1 1 0 0,0 1 0 0 0,1-1 0 0 0,0 0-1 0 0,-1 1 1 0 0,1 0 0 0 0,0 0-1 0 0,1 0 1 0 0,-1 0 0 0 0,-1 2-9 0 0,-20 18-1 0 0,-36 22 1 0 0,32-22 0 0 0,-2-2 0 0 0,-11 6 0 0 0,16-10 185 0 0,19-12-1466 0 0,-1 0 1 0 0,1-1 0 0 0,-6 3 1280 0 0,0-4-4136 0 0</inkml:trace>
  <inkml:trace contextRef="#ctx0" brushRef="#br0" timeOffset="562.327">461 800 13824 0 0,'0'0'629'0'0,"-14"0"238"0"0,6 2-867 0 0,-1 1 0 0 0,1 0 0 0 0,0 0 0 0 0,0 1 0 0 0,0 0 0 0 0,0 0 0 0 0,1 1 0 0 0,-3 2 0 0 0,-21 11 0 0 0,4-1-155 0 0,-23 16 155 0 0,2-1-715 0 0,27-18 231 0 0,-11 7-688 0 0,0-2 0 0 0,-2-2 0 0 0,-3 1 1172 0 0,35-17-251 0 0,-1 0 0 0 0,0 0-1 0 0,1-1 1 0 0,-1 1 0 0 0,1-1-1 0 0,-1 1 1 0 0,0-1 0 0 0,0 0 251 0 0,-8 0-1024 0 0</inkml:trace>
  <inkml:trace contextRef="#ctx0" brushRef="#br0" timeOffset="786.252">454 514 13824 0 0,'0'0'304'0'0,"0"0"64"0"0,0 0 16 0 0,-6 3 0 0 0,-1 2-312 0 0,-2 4-72 0 0,-3 1 0 0 0,-7 4 0 0 0,1 0-392 0 0,-4 3-96 0 0,0 2-24 0 0,-4 6-3272 0 0,-1 0-664 0 0</inkml:trace>
  <inkml:trace contextRef="#ctx0" brushRef="#br0" timeOffset="1113.284">476 267 11976 0 0,'0'0'546'0'0,"0"0"-10"0"0,-1 2-344 0 0,-7 10-187 0 0,0-1-1 0 0,-1 1 1 0 0,0-2 0 0 0,-1 1-1 0 0,-10 8-4 0 0,5-4-1 0 0,-11 9 1 0 0,-1-1 0 0 0,-1-1 0 0 0,-1-2 0 0 0,-1-1 0 0 0,-1-1 0 0 0,0-1 0 0 0,-1-2 0 0 0,-19 6 0 0 0,-10-4 0 0 0,59-17 0 0 0,0 1 0 0 0,-1-1 0 0 0,1 0 0 0 0,0 0 0 0 0,0 0 0 0 0,0 0 0 0 0,0 0 0 0 0,0 0 0 0 0,0-1 0 0 0,0 1 0 0 0,0 0 0 0 0,0-1 0 0 0,0 0 0 0 0,0 0 0 0 0,0 1 0 0 0,-1-2 0 0 0,2 2 0 0 0,0-1 0 0 0,0 1 0 0 0,0-1 0 0 0,1 1 0 0 0,-1-1 0 0 0,0 1 0 0 0,1-1 0 0 0,-1 0 0 0 0,0 1 0 0 0,1-1 0 0 0,-1 0 0 0 0,0 0 0 0 0,1 1 0 0 0,0-1 0 0 0,-1 0 0 0 0,1 0 0 0 0,-1 0 0 0 0,1 0 0 0 0,0 0 0 0 0,-1 0 0 0 0,1 1 0 0 0,0-1 0 0 0,0 0 0 0 0,0 0 0 0 0,0 0 0 0 0,0 0 0 0 0,0 0 0 0 0,0 0 0 0 0,0 0 0 0 0,0 0 0 0 0,0 0 0 0 0,1 0 0 0 0,-1 0 0 0 0,1 0 0 0 0,6-13-192 0 0,1-1 1 0 0,1 2-1 0 0,0 0 1 0 0,1 0-1 0 0,0 0 0 0 0,7-5 192 0 0,0-1-226 0 0,28-29-1699 0 0,3 2 1925 0 0,14-16-1147 0 0,-24 24 1023 0 0,2 1 1 0 0,9-5 123 0 0,-24 18 2435 0 0,-24 24-1415 0 0,-1 0-66 0 0,0 0-288 0 0,-1 1-524 0 0,1 1 0 0 0,-1-1 1 0 0,0 0-1 0 0,0 1 1 0 0,1-1-1 0 0,-1 1 1 0 0,0-1-1 0 0,0 0 1 0 0,0 0-1 0 0,-1 1-142 0 0,1-1 80 0 0,-35 39 429 0 0,-2-1 1 0 0,-1-2-1 0 0,-27 18-509 0 0,26-25-2102 0 0,-5 0 2102 0 0,12-9-1022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08:04.4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39 13824 0 0,'0'-12'1388'0'0,"1"11"-1272"0"0,4 3-98 0 0,5 4-28 0 0,-5-2 10 0 0,-1-1 0 0 0,1 1 0 0 0,0-1 0 0 0,0 1 0 0 0,2 0 0 0 0,-2-2 0 0 0,-1 0 0 0 0,1 1 0 0 0,-1 0 0 0 0,0 0 0 0 0,0 1 0 0 0,0-1 0 0 0,1 2 0 0 0,25 26 0 0 0,-20-22 0 0 0,-1 1 0 0 0,0 0 0 0 0,1 2 0 0 0,15 27 340 0 0,-2 0 0 0 0,-1 2 0 0 0,-2 0-1 0 0,-2 1 1 0 0,-2 1 0 0 0,0 6-340 0 0,-12-33-7 0 0,0 0-1 0 0,-1 0 0 0 0,0 0 0 0 0,-2 0 1 0 0,0 15 7 0 0,-2 10 481 0 0,-4 29-481 0 0,2-49 201 0 0,0 1-1 0 0,-2-1 1 0 0,-1 0 0 0 0,0-1-1 0 0,-1 0 1 0 0,-1 0 0 0 0,-1 0-1 0 0,-7 9-200 0 0,-9 26 115 0 0,19-40 327 0 0,0-1 0 0 0,-1 1 0 0 0,-1-1 0 0 0,-2 3-442 0 0,0-3-47 0 0,1 0 0 0 0,1 1-1 0 0,0 1 1 0 0,1-1 0 0 0,-1 5 47 0 0,4-12-216 0 0,0 0-1 0 0,0 0 1 0 0,-1-1 0 0 0,0 0 0 0 0,-1 0-1 0 0,1 0 1 0 0,-3 2 216 0 0,-20 25-77 0 0,-16 30-2207 0 0,14-24-3145 0 0,20-28 3383 0 0</inkml:trace>
  <inkml:trace contextRef="#ctx0" brushRef="#br0" timeOffset="364.892">190 1143 11976 0 0,'0'0'266'0'0,"0"0"44"0"0,0 0 15 0 0,0 0-26 0 0,3 0-198 0 0,55 1-90 0 0,-48-1-11 0 0,0 2 0 0 0,0-1 0 0 0,6 2 0 0 0,-6-1 0 0 0,0 0 0 0 0,0-1 0 0 0,7 1 0 0 0,7-2 476 0 0,1 2 1 0 0,0 0 0 0 0,-1 2-1 0 0,0 1-476 0 0,-16-5-2660 0 0,-8 0 1638 0 0</inkml:trace>
  <inkml:trace contextRef="#ctx0" brushRef="#br0" timeOffset="628.675">309 838 17503 0 0,'2'0'125'0'0,"9"-2"1654"0"0,-5 3-1775 0 0,-1-1-1 0 0,1 1 1 0 0,-1 0-1 0 0,0 1 0 0 0,4 1-3 0 0,21 5-1 0 0,2-5 1 0 0,30 0 0 0 0,-47-7 285 0 0,5-9-4675 0 0,-14 8 2885 0 0,-4 4-540 0 0</inkml:trace>
  <inkml:trace contextRef="#ctx0" brushRef="#br0" timeOffset="921.609">335 566 17503 0 0,'0'0'399'0'0,"3"-6"1106"0"0,30 1-1487 0 0,-26 4-18 0 0,0-1-1 0 0,0 1 1 0 0,0 1-1 0 0,0-1 1 0 0,36-1 0 0 0,0-2 0 0 0,14-4 0 0 0,18-8 87 0 0,-34 7-1467 0 0,-29 7-5086 0 0</inkml:trace>
  <inkml:trace contextRef="#ctx0" brushRef="#br0" timeOffset="1122.53">203 308 17503 0 0,'1'-5'1588'0'0,"0"3"-1570"0"0,0 0-1 0 0,0 0 0 0 0,1 1 1 0 0,-1-1-1 0 0,0 0 1 0 0,1 1-1 0 0,-1-1 0 0 0,1 1 1 0 0,-1 0-1 0 0,1 0 0 0 0,0-1 1 0 0,0 1-1 0 0,-1 0 0 0 0,1 0 1 0 0,0 1-1 0 0,0-1 0 0 0,0 0 1 0 0,0 1-1 0 0,0-1 0 0 0,2 0-17 0 0,6-1-19 0 0,1 1 0 0 0,0 0 0 0 0,6 0 19 0 0,-6 1 26 0 0,104-8-26 0 0,9-2 110 0 0,-48 2-2997 0 0,-60 7 1865 0 0</inkml:trace>
  <inkml:trace contextRef="#ctx0" brushRef="#br0" timeOffset="1373">53 70 19351 0 0,'4'-14'2062'0'0,"-4"14"-2060"0"0,1-1 1 0 0,-1 1-1 0 0,0-1 1 0 0,0 1 0 0 0,0-1-1 0 0,1 1 1 0 0,-1-1-1 0 0,0 1 1 0 0,0-1 0 0 0,1 1-1 0 0,-1-1 1 0 0,0 1-1 0 0,1-1 1 0 0,-1 1 0 0 0,1 0-1 0 0,-1-1 1 0 0,1 1-1 0 0,-1 0 1 0 0,0-1 0 0 0,1 1-1 0 0,-1 0 1 0 0,1-1-1 0 0,0 1 1 0 0,-1 0 0 0 0,1 0-1 0 0,-1 0 1 0 0,1 0-3 0 0,0-1 39 0 0,7-3 179 0 0,0 0 1 0 0,0 1-1 0 0,0-1 1 0 0,0 2-1 0 0,1-1 0 0 0,-1 1 1 0 0,7-1-219 0 0,17-1-1154 0 0,14 1 1154 0 0,-31 2-204 0 0,161-8-827 0 0,-140 6 64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08:09.5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4357 19 6448 0 0,'0'0'141'0'0,"9"0"200"0"0,61-3 1969 0 0,-68 3-1924 0 0,-2 0 102 0 0,0 0 22 0 0,0 0 2 0 0,0 0 0 0 0,0 0 0 0 0,0 0 0 0 0,0 0-43 0 0,0 0-180 0 0,0 0-81 0 0,0 0-14 0 0,0 0 3 0 0,0 0 22 0 0,-10-2 837 0 0,-181 5 687 0 0,-90 4-240 0 0,-36-17-2622 0 0,146 3 1640 0 0,6 0 516 0 0,-11 13-1923 0 0,91-2 2041 0 0,8-3-974 0 0,-20 1-197 0 0,-5 2 16 0 0,-21 1 0 0 0,38-1 0 0 0,-25-5 0 0 0,31 0 0 0 0,1 4 0 0 0,-59 11 0 0 0,5-2 0 0 0,38-5 0 0 0,-32 1 0 0 0,65-5 0 0 0,-80-3 0 0 0,56-2 0 0 0,-127 11 0 0 0,159-4 0 0 0,19-2 0 0 0,-17 0 0 0 0,-40 1 0 0 0,-82 2 0 0 0,145-5 0 0 0,1 1 0 0 0,0 2 0 0 0,0 0 0 0 0,-22 7 0 0 0,35-8 0 0 0,0 0 0 0 0,-1-1 0 0 0,1-1 0 0 0,-6-1 0 0 0,-84-9 0 0 0,-21 5 0 0 0,125 4 0 0 0,-1 0 0 0 0,1 0 0 0 0,-1 0 0 0 0,1 0 0 0 0,-1 0 0 0 0,1 0 0 0 0,-1 0 0 0 0,1 0 0 0 0,-1 0 0 0 0,1 0 0 0 0,-1 0 0 0 0,1 0 0 0 0,-1 0 0 0 0,1 0 0 0 0,0 0 0 0 0,-1-1 0 0 0,1 1 0 0 0,-1 0 0 0 0,1 0 0 0 0,-1-1 0 0 0,1 1 0 0 0,-1 0 0 0 0,1 0 0 0 0,0-1 0 0 0,-1 1 0 0 0,-1-2 0 0 0,-9 4 0 0 0,-19 3 0 0 0,25-3 0 0 0,1 1 0 0 0,-1-1 0 0 0,1 1 0 0 0,0 0 0 0 0,0 0 0 0 0,-1 1 0 0 0,2-2 0 0 0,2-1 0 0 0,-1 0 0 0 0,1 0 0 0 0,0 0 0 0 0,-1 0 0 0 0,1 0 0 0 0,0 0 0 0 0,0 0 0 0 0,-1 1 0 0 0,1-1 0 0 0,0 0 0 0 0,0 1 0 0 0,-4 4 0 0 0,-44 35 0 0 0,29-23 0 0 0,-2-1 0 0 0,-2 1 0 0 0,13-10 0 0 0,1 1 0 0 0,0 0 0 0 0,1 0 0 0 0,-7 9 0 0 0,4-5 0 0 0,0 0 0 0 0,-7 5 0 0 0,13-13 26 0 0,0 1 0 0 0,0 1 0 0 0,1-1 0 0 0,0 1 0 0 0,1 0 0 0 0,-1 0-26 0 0,1 0 313 0 0,0 0 0 0 0,-1-1-1 0 0,0 0 1 0 0,-1 1 0 0 0,1-2-1 0 0,-2 1-312 0 0,-17 19 16 0 0,24-25-16 0 0,-1 1 0 0 0,0-1 0 0 0,1 0 0 0 0,-1 1 0 0 0,1 0 0 0 0,-1-1 0 0 0,0 1 0 0 0,1-1 0 0 0,-1 1 0 0 0,1 0 0 0 0,0-1 0 0 0,-1 1 0 0 0,1 0 0 0 0,-1-1 0 0 0,1 1 0 0 0,0 0 0 0 0,0 0 0 0 0,-1-1 0 0 0,1 2 0 0 0,-1 1 0 0 0,-4 0 0 0 0,4 2 0 0 0,1 3 0 0 0,4-2 0 0 0,2 3 0 0 0,-5-9 0 0 0,-1 1 0 0 0,0-1 0 0 0,1 1 0 0 0,-1-1 0 0 0,0 0 0 0 0,1 1 0 0 0,-1-1 0 0 0,1 1 0 0 0,-1-1 0 0 0,1 0 0 0 0,-1 1 0 0 0,0-1 0 0 0,1 0 0 0 0,-1 0 0 0 0,1 1 0 0 0,0-1 0 0 0,-1 0 0 0 0,11 5 0 0 0,0 1 0 0 0,0-1 0 0 0,1-1 0 0 0,-1 0 0 0 0,1 0 0 0 0,0-1 0 0 0,0-1 0 0 0,0 0 0 0 0,0 0 0 0 0,0-1 0 0 0,0-1 0 0 0,7 0 0 0 0,34-4 0 0 0,88-4 0 0 0,-104 10 0 0 0,20 3 0 0 0,-20-1 0 0 0,20-1 0 0 0,132-10 0 0 0,-129 4 0 0 0,17 4-910 0 0,-48 0 369 0 0,1-1 0 0 0,9-2 541 0 0,143-12 0 0 0,-122 10 0 0 0,-1 3 0 0 0,51 5 0 0 0,-59-1 0 0 0,82 1 0 0 0,-66-7 0 0 0,-37 1 0 0 0,-1 2 0 0 0,20 2 0 0 0,18 1 0 0 0,-40-2 0 0 0,0 1 0 0 0,15 3 0 0 0,-6 0 420 0 0,0-1-1 0 0,20-2-419 0 0,37 3 719 0 0,-44-1-1788 0 0,6-2 1069 0 0,11 1 1270 0 0,166 5-3029 0 0,-119-13 1759 0 0,-45 3-2 0 0,-23 0 68 0 0,19 3-66 0 0,-5 2 764 0 0,0-2-1 0 0,31-5-763 0 0,-54 2-1443 0 0,8 2 1443 0 0,8-1-148 0 0,87 1 1337 0 0,-60 1-2378 0 0,28-5 1189 0 0,-66-1 0 0 0,-19 2 0 0 0,0 1 0 0 0,3 1 0 0 0,111 0 1107 0 0,42 4-2214 0 0,-58-7 2491 0 0,-9-6-2524 0 0,53 2 1920 0 0,-61 2-780 0 0,-71 4 0 0 0,11-3 0 0 0,-28 2 0 0 0,1 1 0 0 0,11 1 0 0 0,179-2 0 0 0,-140 6 0 0 0,-24 0-704 0 0,-41-3 530 0 0,-1 0 442 0 0,0 0 196 0 0,7 0 485 0 0,-7 0-947 0 0,0 0 1 0 0,0 0-1 0 0,0 0 0 0 0,1 0 1 0 0,-1 0-1 0 0,0 0 0 0 0,0 0 1 0 0,0 0-1 0 0,1 0 0 0 0,-1 0 1 0 0,0 0-1 0 0,0 0 0 0 0,0 0 1 0 0,1 0-1 0 0,-1 0 0 0 0,0 0 1 0 0,0-1-1 0 0,0 1 0 0 0,0 0 1 0 0,0 0-1 0 0,1 0 0 0 0,-1 0 1 0 0,0 0-1 0 0,0-1 0 0 0,0 1 1 0 0,0 0-1 0 0,0 0 0 0 0,0 0 1 0 0,1 0-1 0 0,-1-1 0 0 0,0 1 1 0 0,0 0-1 0 0,0 0 1 0 0,0 0-1 0 0,0-1 0 0 0,0 1 1 0 0,0 0-1 0 0,0 0 0 0 0,0 0 1 0 0,0-1-1 0 0,0 1 0 0 0,0 0 1 0 0,0 0-1 0 0,0 0 0 0 0,0-1 1 0 0,0 1-1 0 0,0 0 0 0 0,0 0 1 0 0,-1 0-1 0 0,1 0 0 0 0,0-1 1 0 0,0 1-1 0 0,0 0 0 0 0,0 0 1 0 0,0 0-1 0 0,0 0 0 0 0,0-1 1 0 0,-1 1-1 0 0,1 0 0 0 0,0 0 1 0 0,0 0-1 0 0,0 0 0 0 0,0 0 1 0 0,-1 0-1 0 0,1 0 0 0 0,0-1 1 0 0,0 1-3 0 0,-2-2 8 0 0,2 0-8 0 0,0 0 0 0 0,0 1 0 0 0,0-1 0 0 0,0 0 0 0 0,0 1 0 0 0,0-1 0 0 0,-1 0 0 0 0,1 1 0 0 0,-1-1 0 0 0,1 1 0 0 0,-1-1 0 0 0,1 1 0 0 0,-1-1 0 0 0,-1 0 0 0 0,-3-21 0 0 0,-6-5-14 0 0,9 23-28 0 0,1 1 1 0 0,-1-1 0 0 0,0 1-1 0 0,0 0 1 0 0,0 0 0 0 0,-1 0-1 0 0,1 0 1 0 0,-1 0 41 0 0,-7-8-89 0 0,2 2 62 0 0,-1 0-1 0 0,0 0 1 0 0,0 1-1 0 0,-9-6 28 0 0,2 2 40 0 0,1-1 0 0 0,-9-9-40 0 0,-14-13 195 0 0,19 20-22 0 0,-7-7-271 0 0,0-1-1 0 0,-10-12 99 0 0,24 23 108 0 0,-1 1-1 0 0,-10-8-107 0 0,-1-1 214 0 0,-31-36 58 0 0,55 57-358 0 0,0 0-45 0 0,0 0-12 0 0,0 0-49 0 0,0 0-201 0 0,0 0-88 0 0,0 0-1275 0 0,0 0-5021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08:12.0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12 193 10136 0 0,'0'0'230'0'0,"0"0"30"0"0,0 0 19 0 0,1 0-40 0 0,3-1-46 0 0,-3 0 554 0 0,-1 1 230 0 0,0 0 42 0 0,0 0-133 0 0,0 21 915 0 0,-2-3-1216 0 0,2-14-581 0 0,-1 0 0 0 0,1 0 0 0 0,0 0 0 0 0,0-1 0 0 0,0 1-1 0 0,0 0-3 0 0,1 2 150 0 0,-1-1-1 0 0,0 0 1 0 0,-1 1-1 0 0,1-1 1 0 0,-1 0-1 0 0,-1 5-149 0 0,0-4 90 0 0,1-1-1 0 0,1 0 1 0 0,-1 0 0 0 0,1 0-1 0 0,-1 1 1 0 0,2-1-1 0 0,-1 0 1 0 0,1 4-90 0 0,-1-6-110 0 0,1 1 1 0 0,-1-1-1 0 0,0 1 1 0 0,-1-1-1 0 0,1 1 0 0 0,0-1 1 0 0,-1 1 109 0 0,-1 19-625 0 0,4-8 494 0 0,0 5 114 0 0,-1 0-1 0 0,-1 3 18 0 0,-5-4 0 0 0,4-12 0 0 0,-3-3-208 0 0,19-12-3841 0 0,-9 3 2515 0 0</inkml:trace>
  <inkml:trace contextRef="#ctx0" brushRef="#br0" timeOffset="308.274">112 238 8288 0 0,'0'0'190'0'0,"4"-6"445"0"0,9 3 479 0 0,-12 2-851 0 0,-1 1-1 0 0,1 0 0 0 0,0 0 0 0 0,-1 0 1 0 0,1 0-1 0 0,0 0 0 0 0,-1 0 1 0 0,1 0-1 0 0,-1 0 0 0 0,1 0 1 0 0,0 0-1 0 0,-1 0 0 0 0,1 0 0 0 0,0 0 1 0 0,-1 1-1 0 0,1-1 0 0 0,0 0 1 0 0,-1 0-1 0 0,1 1 0 0 0,-1-1 1 0 0,1 1-263 0 0,1 4 412 0 0,-1 0 1 0 0,-1 0-1 0 0,1 1 1 0 0,0 4-413 0 0,0 7-11 0 0,-2 2 11 0 0,0-4 0 0 0,2-9 0 0 0,-1 0 0 0 0,1 0 0 0 0,-1 0 0 0 0,0 0 0 0 0,0 0 0 0 0,-1 0 0 0 0,0 0 0 0 0,0 1 0 0 0,1-5 0 0 0,0-1 0 0 0,-1 1 0 0 0,1-1 0 0 0,0 1 0 0 0,0 0 0 0 0,0-1 0 0 0,1 1 0 0 0,-1-1 0 0 0,0 1 0 0 0,1 0 0 0 0,-1-1 0 0 0,1 1 0 0 0,-1-1 0 0 0,1 1 0 0 0,0 0 0 0 0,0-1 0 0 0,-1 0 0 0 0,1 0 0 0 0,-1 1 0 0 0,1-1 0 0 0,-1 0 0 0 0,0 1 0 0 0,1-1 0 0 0,-1 0 0 0 0,0 1 0 0 0,0-1 0 0 0,0 0 0 0 0,0 1 0 0 0,0-1 0 0 0,0 0 0 0 0,-1 2 0 0 0,-1 4 0 0 0,1-6 0 0 0,1 1 0 0 0,-1-1 0 0 0,1 0 0 0 0,0 1 0 0 0,-1-1 0 0 0,1 0 0 0 0,0 1 0 0 0,0-1 0 0 0,0 1 0 0 0,0-1 0 0 0,0 0 0 0 0,0 1 0 0 0,0-1 0 0 0,0 1 0 0 0,1 0 0 0 0,-1 0-148 0 0,0 0 0 0 0,0 1-1 0 0,0-1 1 0 0,-1 0 0 0 0,1 0-1 0 0,-1 0 1 0 0,1 0 0 0 0,-1 0 0 0 0,0 0-1 0 0,0 0 1 0 0,0 0 0 0 0,0 0-1 0 0,0 0 1 0 0,0 0 0 0 0,0 0-1 0 0,-1 0 149 0 0,-4 2-5458 0 0</inkml:trace>
  <inkml:trace contextRef="#ctx0" brushRef="#br0" timeOffset="839.492">53 369 11976 0 0,'0'-1'28'0'0,"0"1"0"0"0,0 0 1 0 0,0 0-1 0 0,-1-1 0 0 0,1 1 1 0 0,0 0-1 0 0,0 0 0 0 0,0-1 1 0 0,0 1-1 0 0,0 0 0 0 0,0 0 1 0 0,0 0-1 0 0,-1-1 0 0 0,1 1 1 0 0,0 0-1 0 0,0 0 0 0 0,0 0 0 0 0,-1-1 1 0 0,1 1-1 0 0,0 0 0 0 0,0 0 1 0 0,-1 0-1 0 0,1 0 0 0 0,0 0 1 0 0,0-1-1 0 0,-1 1 0 0 0,1 0 1 0 0,0 0-1 0 0,0 0 0 0 0,-1 0 1 0 0,1 0-1 0 0,0 0 0 0 0,0 0 1 0 0,-1 0-1 0 0,1 0 0 0 0,0 0 1 0 0,0 0-1 0 0,-1 0 0 0 0,1 0 1 0 0,0 0-1 0 0,0 0 0 0 0,-1 1 1 0 0,1-1-1 0 0,0 0 0 0 0,0 0-28 0 0,-1 0 1 0 0,1 0 0 0 0,0 0-1 0 0,0 0 1 0 0,0 1-1 0 0,0-1 1 0 0,0 0 0 0 0,-1 0-1 0 0,1 0 1 0 0,0 0-1 0 0,0 0 1 0 0,0 1 0 0 0,0-1-1 0 0,0 0 1 0 0,0 0 0 0 0,0 0-1 0 0,0 0 1 0 0,0 1-1 0 0,0-1 1 0 0,0 0 0 0 0,-1 0-1 0 0,1 0 1 0 0,0 1 0 0 0,0-1-1 0 0,0 0 1 0 0,0 0-1 0 0,1 0 1 0 0,-1 1 0 0 0,0-1-1 0 0,0 0 1 0 0,0 0-1 0 0,0 0 1 0 0,0 0 0 0 0,0 1-1 0 0,0-1 1 0 0,0 0 0 0 0,0 0-1 0 0,0 0 1 0 0,0 0-1 0 0,1 1 1 0 0,-1-1 0 0 0,0 0-1 0 0,0 0 1 0 0,0 0-1 0 0,4 3-5 0 0,0 0 82 0 0,1 0 0 0 0,0 0 0 0 0,-1 0 0 0 0,1-1 1 0 0,0 0-1 0 0,1 0 0 0 0,-1 0 0 0 0,0 0 0 0 0,1-1 1 0 0,-1 0-1 0 0,2 0-77 0 0,12 1 565 0 0,-1-1-1 0 0,14-1-564 0 0,-15 0 78 0 0,30-5-78 0 0,-43 5 0 0 0,1 0 0 0 0,-1-1 0 0 0,0 1 0 0 0,1-1 0 0 0,-1 0 0 0 0,0 0 0 0 0,4-2 0 0 0,1 0 0 0 0,-9 3-14 0 0,1 0 1 0 0,-1 0 0 0 0,1 0 0 0 0,-1 0 0 0 0,0 0 0 0 0,1-1 0 0 0,-1 1 0 0 0,1 0 0 0 0,-1 0 0 0 0,1 0-1 0 0,-1-1 1 0 0,1 1 0 0 0,-1 0 0 0 0,0-1 0 0 0,1 1 0 0 0,-1 0 0 0 0,1-1 0 0 0,-1 1 0 0 0,0 0 0 0 0,1-1 0 0 0,-1 1-1 0 0,0-1 1 0 0,0 1 0 0 0,1 0 0 0 0,-1-1 0 0 0,0 0 13 0 0,0 1-25 0 0,1-1-1 0 0,-1 1 1 0 0,0-1-1 0 0,0 1 1 0 0,1-1-1 0 0,-1 1 1 0 0,0-1-1 0 0,1 1 1 0 0,-1 0-1 0 0,0-1 1 0 0,1 1-1 0 0,-1-1 1 0 0,1 1-1 0 0,-1 0 1 0 0,1-1-1 0 0,-1 1 1 0 0,1 0-1 0 0,-1 0 1 0 0,1-1-1 0 0,-1 1 1 0 0,1 0 25 0 0,16-5-455 0 0,-13 4 100 0 0,1 0-1 0 0,0-1 0 0 0,-1 0 1 0 0,1 1-1 0 0,-1-1 0 0 0,0-1 1 0 0,1 0 355 0 0,-3 2-245 0 0,0 0 1 0 0,1-1-1 0 0,-1 1 1 0 0,0 0-1 0 0,1 0 1 0 0,-1 0-1 0 0,1 0 1 0 0,-1 1-1 0 0,1-1 1 0 0,2 0 244 0 0,12-3-1647 0 0,-16 3 623 0 0,11 2 373 0 0,-19-2 1439 0 0,5 1-277 0 0,2 0 1 0 0,0 0 0 0 0,-11 3 512 0 0,-9 1 512 0 0,-1 2 0 0 0,0 0-1536 0 0,19-5 512 0 0,2-1 0 0 0,0 0 0 0 0,0 0 0 0 0,0 0 0 0 0,2 0-70 0 0,5 2-292 0 0,-5 0-166 0 0,0 2 599 0 0,-4-5 419 0 0,-10-6-508 0 0,12 7-494 0 0,0 0 0 0 0,0 0 0 0 0,0 0 0 0 0,0 0 0 0 0,-1 0 0 0 0,1 0 0 0 0,0 0 0 0 0,0 0 0 0 0,0-1 0 0 0,0 1 0 0 0,0 0 0 0 0,0 0 0 0 0,0 0 0 0 0,0 0 0 0 0,0 0 0 0 0,0 0 0 0 0,-1 0 0 0 0,1 0 0 0 0,0 0 0 0 0,0 0 0 0 0,0 0 0 0 0,0 0 0 0 0,0 0 0 0 0,0 0 0 0 0,0-1 0 0 0,0 1 0 0 0,0 0 0 0 0,0 0 0 0 0,0 0 0 0 0,0 0 0 0 0,0 0 0 0 0,0 0 0 0 0,0 0 0 0 0,0 0 0 0 0,0-1 0 0 0,0 1 0 0 0,0 0 0 0 0,0 0 0 0 0,0 0 0 0 0,0 0 0 0 0,0 0 0 0 0,0 0 0 0 0,0 0 0 0 0,0 0 0 0 0,0 0 0 0 0,0-1 0 0 0,0 1 0 0 0,0 0 0 0 0,0 0 0 0 0,0 0 0 0 0,5-4 0 0 0,-4 4 0 0 0,-1 0 0 0 0,0 0 0 0 0,0 0 0 0 0,1 0 0 0 0,-1 0 0 0 0,0 0 0 0 0,0 0 0 0 0,0 0 0 0 0,1 0 0 0 0,-1 0 0 0 0,0 0 0 0 0,0 0 0 0 0,0-1 0 0 0,1 1 0 0 0,-1 0 0 0 0,0 0 0 0 0,0 0 0 0 0,0 0 0 0 0,0-1 0 0 0,0 1 0 0 0,1 0 0 0 0,-1 0 0 0 0,0 0 0 0 0,0 0 0 0 0,0-1 0 0 0,0 1 0 0 0,0 0 0 0 0,0 0 0 0 0,0-1 0 0 0,0 1 0 0 0,0 0 0 0 0,0 0 0 0 0,0 0 0 0 0,0-1 0 0 0,0 1 0 0 0,0 0 0 0 0,0 0 0 0 0,0-1 0 0 0,0 1 0 0 0,0 0 0 0 0,0 0 0 0 0,0 0 0 0 0,0-1 0 0 0,-1 1 0 0 0,1 0 0 0 0,0 0 0 0 0,0 0 0 0 0,0-1 0 0 0,0 1 0 0 0,0 0 0 0 0,0 0 0 0 0,-1-1 0 0 0,1 1 0 0 0,0 0 0 0 0,0 0 0 0 0,0-1 0 0 0,0 1 0 0 0,0 0 0 0 0,0-1 0 0 0,0 1 0 0 0,0 0 0 0 0,0 0 0 0 0,0-1 0 0 0,0 1 0 0 0,0 0 0 0 0,1 0 0 0 0,-1-1 0 0 0,0 1 0 0 0,0 0 0 0 0,0 0 0 0 0,0-1 0 0 0,0 1 0 0 0,0 0 0 0 0,1 0 0 0 0,-1-1 0 0 0,0 1 0 0 0,0 0 0 0 0,0 0 0 0 0,1 0 0 0 0,-1 0 0 0 0,0-1 0 0 0,0 1 0 0 0,0 0 0 0 0,1 0 0 0 0,-1 0 0 0 0,0 0 0 0 0,0 0 0 0 0,1 0 0 0 0,-1 0 0 0 0,0-1 0 0 0,0 1 0 0 0,1 0 0 0 0,-1 0 0 0 0,1 0 0 0 0,-1 0 0 0 0,1 0 0 0 0,-1-1 0 0 0,1 1 0 0 0,-1 0 0 0 0,1-1 0 0 0,-1 1 0 0 0,0 0 0 0 0,1-1 0 0 0,-1 1 0 0 0,1-1 0 0 0,-1 1 0 0 0,0-1 0 0 0,0 1 0 0 0,1-1 0 0 0,-1 1 0 0 0,0-1 0 0 0,0 1 0 0 0,1-1 0 0 0,-1 0 0 0 0,0 1 0 0 0,0-1 0 0 0,0 0 0 0 0,1 1 0 0 0,-1-1 0 0 0,0 0 0 0 0,0 1 0 0 0,1-1 0 0 0,-1 0 0 0 0,1 1 0 0 0,-1-1 0 0 0,1 1 0 0 0,-1-1 0 0 0,1 0 0 0 0,-1 1 0 0 0,1-1 0 0 0,-1 1 0 0 0,1 0 0 0 0,-1-1 0 0 0,1 1 0 0 0,0-1 0 0 0,-1 1 0 0 0,1 0 0 0 0,0-1 0 0 0,-1 1 0 0 0,1 0 0 0 0,0 0 0 0 0,0 0 0 0 0,-1-1 0 0 0,1 1 0 0 0,0 0 0 0 0,0 0 0 0 0,-1-1 0 0 0,1 1 0 0 0,0-1 0 0 0,-1 1 0 0 0,1 0 0 0 0,0-1 0 0 0,-1 1 0 0 0,1-1 0 0 0,-1 1 0 0 0,1-1 0 0 0,-1 0 0 0 0,1 0 0 0 0,-4-3 0 0 0,3 3 0 0 0,0 1 0 0 0,-1 0 0 0 0,1 0 0 0 0,0 0 0 0 0,0 0 0 0 0,0 0 0 0 0,0 0 0 0 0,-1 0 0 0 0,1 0 0 0 0,0-1 0 0 0,0 1 0 0 0,0 0 0 0 0,0 0 0 0 0,0 0 0 0 0,0 0 0 0 0,0-1 0 0 0,-1 1 0 0 0,1 0 0 0 0,0 0 0 0 0,0 0 0 0 0,0 0 0 0 0,0-1 0 0 0,0 1 0 0 0,0 0 0 0 0,0 0 0 0 0,0 0 0 0 0,0-1 0 0 0,0 1 0 0 0,0 0 0 0 0,0 0 0 0 0,0 0 0 0 0,0-1 0 0 0,3-4 0 0 0,-3 3 0 0 0,-1 3 0 0 0,1-1 0 0 0,-1 0 0 0 0,0-1 0 0 0,0 1 0 0 0,0 0 0 0 0,1 0 0 0 0,-1 0 0 0 0,0 0 0 0 0,0-1 0 0 0,0 1 0 0 0,1 0 0 0 0,-1-1 0 0 0,0 1 0 0 0,0 0 0 0 0,1-1 0 0 0,-1 0 0 0 0,-1 1 0 0 0,1-1 0 0 0,-1 0 0 0 0,0 0 0 0 0,1 1 0 0 0,-1-1 0 0 0,1 1 0 0 0,-1 0 0 0 0,0-1 0 0 0,0 1 0 0 0,1 0 0 0 0,-1 0 0 0 0,0 0 0 0 0,0 0 0 0 0,1 0 0 0 0,-2 1 0 0 0,-10 1 0 0 0,10 0 0 0 0,0 1 0 0 0,-13 0 0 0 0,5 3 0 0 0,8-2 45 0 0,0 1-1 0 0,0-1 0 0 0,0 1 1 0 0,1 0-1 0 0,-1 0 0 0 0,1 0 0 0 0,0 0 1 0 0,1 0-1 0 0,0 1 0 0 0,-1-1-44 0 0,2-4 46 0 0,0 0 1 0 0,-1 0-1 0 0,1 0 0 0 0,0 0 0 0 0,-1 0 1 0 0,1 0-1 0 0,-1 0 0 0 0,1-1 1 0 0,-1 1-1 0 0,0 0 0 0 0,1 0 0 0 0,-1-1 1 0 0,0 1-1 0 0,1 0 0 0 0,-1-1 0 0 0,0 1 1 0 0,0 0-47 0 0,0-1 34 0 0,1 1 0 0 0,-1-1 1 0 0,0 1-1 0 0,1-1 1 0 0,-1 1-1 0 0,0-1 0 0 0,1 1 1 0 0,-1 0-1 0 0,1-1 1 0 0,-1 1-1 0 0,1 0 0 0 0,-1 0 1 0 0,1-1-1 0 0,0 1 1 0 0,-1 0-1 0 0,1 0 0 0 0,0 0 1 0 0,0 0-1 0 0,0 0-34 0 0,-1 8 141 0 0,1-7-139 0 0,0 0 1 0 0,0-1-1 0 0,0 1 1 0 0,0 0-1 0 0,-1 0 0 0 0,1-1 1 0 0,-1 1-1 0 0,1 0 1 0 0,-1-1-1 0 0,0 1-2 0 0,1 0 0 0 0,-1 0 0 0 0,1-1 0 0 0,0 1 0 0 0,-1 0 0 0 0,1 0 0 0 0,0-1 0 0 0,0 1 0 0 0,0 0 0 0 0,0 0 0 0 0,1-1 0 0 0,-1 2 0 0 0,0-1 0 0 0,1 0 0 0 0,-1-1 0 0 0,0 1 0 0 0,0 0 0 0 0,0-1 0 0 0,0 1 0 0 0,0-1 0 0 0,-1 1 0 0 0,1 0 0 0 0,0 0 0 0 0,-2 1 0 0 0,1 5 0 0 0,11 0 0 0 0,-9-8 0 0 0,2 2 0 0 0,0 0 0 0 0,0-1 0 0 0,0 0 0 0 0,0 0 0 0 0,1 0 0 0 0,-1 0 0 0 0,0 0 0 0 0,1 0 0 0 0,-1-1 0 0 0,1 0 0 0 0,2 0 0 0 0,42-4 0 0 0,-20 0 0 0 0,-9 2 0 0 0,1 0 0 0 0,-1-2 0 0 0,2-1 0 0 0,10 1-398 0 0,-27 4 169 0 0,0 0 0 0 0,0 0 0 0 0,1-1 0 0 0,-1 1 0 0 0,0-1 0 0 0,0 0 0 0 0,0 0 0 0 0,0-1 0 0 0,0 1 0 0 0,0-2 229 0 0,15-10-1514 0 0,0 1-19 0 0</inkml:trace>
  <inkml:trace contextRef="#ctx0" brushRef="#br0" timeOffset="1423.28">574 383 6448 0 0,'9'1'283'0'0,"0"2"0"0"0,0-1 0 0 0,-1 1 0 0 0,1 1-283 0 0,-8 3 1576 0 0,3-6-308 0 0,-4 1 2754 0 0,0-2 12 0 0,3-1-4339 0 0,-3 1 313 0 0,0 0 0 0 0,0 0 0 0 0,0-1-1 0 0,0 1 1 0 0,0 0 0 0 0,0 0 0 0 0,0 0-1 0 0,0 0 1 0 0,0 0 0 0 0,0 0 0 0 0,0-1-1 0 0,0 1 1 0 0,0 0 0 0 0,0 0 0 0 0,0 0-1 0 0,0 0 1 0 0,0 0 0 0 0,0 0 0 0 0,0-1-1 0 0,0 1 1 0 0,0 0 0 0 0,0 0 0 0 0,-1 0-1 0 0,1 0 1 0 0,0 0 0 0 0,0 0-1 0 0,0 0 1 0 0,0 0 0 0 0,0 0 0 0 0,0-1-1 0 0,0 1 1 0 0,0 0 0 0 0,0 0 0 0 0,-1 0-1 0 0,1 0 1 0 0,0 0 0 0 0,0 0 0 0 0,0 0-1 0 0,0 0 1 0 0,0 0 0 0 0,0 0 0 0 0,0 0-1 0 0,-1 0 1 0 0,1 0 0 0 0,0 0 0 0 0,0 0-1 0 0,0 0 1 0 0,0 0 0 0 0,0 0 0 0 0,0 0-1 0 0,-1 0 1 0 0,1 0 0 0 0,0 0 0 0 0,0 0-1 0 0,0 0 1 0 0,0 0 0 0 0,0 0-1 0 0,0 0 1 0 0,0 0 0 0 0,-1 0 0 0 0,1 1-1 0 0,0-1 1 0 0,0 0 0 0 0,0 0 0 0 0,0 0-8 0 0,8-11-1085 0 0,-4 5 1357 0 0,6-9 830 0 0,-9 14-1086 0 0,0 0 0 0 0,0 0 1 0 0,0 0-1 0 0,0 1 0 0 0,0-1 0 0 0,-1 0 1 0 0,1 0-1 0 0,0 0 0 0 0,-1-1 1 0 0,1 1-1 0 0,-1 0 0 0 0,1 0 0 0 0,-1 0 1 0 0,1 0-1 0 0,-1 0 0 0 0,0-1 0 0 0,0 1 1 0 0,0 0-1 0 0,1 0 0 0 0,-1-1 1 0 0,0 1-1 0 0,-1 0 0 0 0,1 0 0 0 0,0-1 1 0 0,0 1-1 0 0,0 0 0 0 0,-1 0 0 0 0,1-1-16 0 0,-1 1 0 0 0,1 0 0 0 0,0 0 0 0 0,-1 0 0 0 0,1 0 0 0 0,0 0 0 0 0,0 0 0 0 0,0 0 0 0 0,0 0 0 0 0,0 0 0 0 0,0-1 0 0 0,0 1 0 0 0,0 0 0 0 0,0 0 0 0 0,1 0 0 0 0,-1 0 0 0 0,0 0 0 0 0,1 0 0 0 0,0-1 0 0 0,2-12 0 0 0,-5-7 0 0 0,1 17 0 0 0,1 0 0 0 0,-1 1 0 0 0,1-1 0 0 0,0 0 0 0 0,0 0 0 0 0,1 0 0 0 0,-1 1 0 0 0,1-4 0 0 0,0 5 0 0 0,0-1 0 0 0,-1 1 0 0 0,0 0 0 0 0,1 0 0 0 0,-1 0 0 0 0,0 0 0 0 0,0 0 0 0 0,0-1 0 0 0,0 1 0 0 0,-1 0 0 0 0,1 0 0 0 0,-1 0 0 0 0,1 0 0 0 0,-1 0 0 0 0,1 0 0 0 0,-1 0 0 0 0,0 0 0 0 0,-1-2 0 0 0,1 2 0 0 0,0 0 0 0 0,1 1 0 0 0,0 0 0 0 0,0 0 0 0 0,0 0 0 0 0,0 0 0 0 0,0-1 0 0 0,0 1 0 0 0,0 0 0 0 0,0 0 0 0 0,0 0 0 0 0,0-1 0 0 0,0 1 0 0 0,1 0 0 0 0,-1 0 0 0 0,1 0 0 0 0,-1 0 0 0 0,1 0 0 0 0,-1 0 0 0 0,0 0 0 0 0,1 1 0 0 0,-1-1 0 0 0,0 0 0 0 0,1 0 0 0 0,-1 1 0 0 0,0-1 0 0 0,0 0 0 0 0,0 0 0 0 0,0 1 0 0 0,0-1 0 0 0,0 0 0 0 0,0 0 0 0 0,0 0 0 0 0,0 1 0 0 0,0-1 0 0 0,0 0 0 0 0,0 0 0 0 0,0 1 0 0 0,-1-1 0 0 0,1 0 0 0 0,-1 0 0 0 0,0-1 0 0 0,-5-8 0 0 0,9 5 0 0 0,7-12 0 0 0,-10 16 0 0 0,1 0 0 0 0,0 0 0 0 0,-1-1 0 0 0,1 1 0 0 0,0 0 0 0 0,0 0 0 0 0,0 0 0 0 0,0 0 0 0 0,0 0 0 0 0,0 1 0 0 0,0-1 0 0 0,0 0 0 0 0,0 0 0 0 0,0 1 0 0 0,0-1 0 0 0,0 0 0 0 0,1 1 0 0 0,-1-1 0 0 0,0 1 0 0 0,1 0 0 0 0,-1-1 0 0 0,0 1 0 0 0,1 0 0 0 0,-1 0 0 0 0,6-1 0 0 0,-6 3 0 0 0,-1-1 0 0 0,0-1 0 0 0,0 0 0 0 0,0 1 0 0 0,0-1 0 0 0,0 0 0 0 0,0 0 0 0 0,0 1 0 0 0,0-1 0 0 0,0 0 0 0 0,0 1 0 0 0,0-1 0 0 0,0 0 0 0 0,0 0 0 0 0,0 1 0 0 0,0-1 0 0 0,0 0 0 0 0,0 0 0 0 0,1 1 0 0 0,-1-1 0 0 0,0 0 0 0 0,0 0 0 0 0,0 1 0 0 0,0-1 0 0 0,1 0 0 0 0,-1 0 0 0 0,0 0 0 0 0,0 0 0 0 0,1 1 0 0 0,-1-1 0 0 0,0 0 0 0 0,0 0 0 0 0,1 0 0 0 0,-1 0 0 0 0,0 0 0 0 0,0 0 0 0 0,1 1 0 0 0,4 1 0 0 0,-4-2 0 0 0,0 1 0 0 0,0-1 0 0 0,-1 0 0 0 0,1 0 0 0 0,0 1 0 0 0,0-1 0 0 0,-1 1 0 0 0,1-1 0 0 0,0 0 0 0 0,0 1 0 0 0,-1-1 0 0 0,1 1 0 0 0,-1 0 0 0 0,1-1 0 0 0,-1 1 0 0 0,1-1 0 0 0,-1 1 0 0 0,1 0 0 0 0,-1-1 0 0 0,1 1 0 0 0,-1 0 0 0 0,0 0 0 0 0,1-1 0 0 0,-1 1 0 0 0,0 0 0 0 0,0 0 0 0 0,1 0 0 0 0,-1-1 0 0 0,0 1 0 0 0,0 0 0 0 0,0 0 0 0 0,0 0 0 0 0,0-1 0 0 0,0 1 0 0 0,-1 1 0 0 0,1 1-115 0 0,0 0 0 0 0,0 1-1 0 0,0-1 1 0 0,0 0 0 0 0,1 0-1 0 0,-1 1 1 0 0,1-1 0 0 0,0 0-1 0 0,0 0 1 0 0,0 0 0 0 0,0 0-1 0 0,2 3 116 0 0,-3-4-50 0 0,1 0-1 0 0,-1-1 0 0 0,1 1 1 0 0,-1 0-1 0 0,0 0 1 0 0,0 0-1 0 0,0 0 0 0 0,0 0 1 0 0,0 0-1 0 0,0-1 0 0 0,-1 1 1 0 0,1 1 50 0 0,0-1 0 0 0,-1 0 0 0 0,1-1 0 0 0,0 1 0 0 0,0 0 0 0 0,0 0 0 0 0,0 0 0 0 0,0 0 0 0 0,0 0 0 0 0,0 0 0 0 0,1 0-1 0 0,-1-1 1 0 0,1 1 0 0 0,-1 0 0 0 0,1 0 0 0 0,0 0 0 0 0,7 21 0 0 0,-7-20 0 0 0,0 0 0 0 0,0 0 0 0 0,0 0 0 0 0,0 0 0 0 0,0-1 0 0 0,0 1 0 0 0,1-1 0 0 0,-1 1 0 0 0,1-1 0 0 0,-1 1 0 0 0,3 1 0 0 0,7 6 0 0 0,-7-6 0 0 0,0-1 0 0 0,0 1 0 0 0,0 0 0 0 0,2 3 0 0 0,-3-2 0 0 0,-3-4 0 0 0,1 0 0 0 0,-1-1 0 0 0,1 1 0 0 0,-1 0 0 0 0,1 0 0 0 0,-1-1 0 0 0,1 1 0 0 0,0 0 0 0 0,-1-1 0 0 0,1 1 0 0 0,0-1 0 0 0,0 1 0 0 0,-1-1 0 0 0,1 1 0 0 0,0-1 0 0 0,0 1 0 0 0,0-1 0 0 0,-1 0 0 0 0,1 1 0 0 0,0-1 0 0 0,1 0 0 0 0,4 3 0 0 0,25 4 0 0 0,-28-7 53 0 0,1 1 0 0 0,-1-1 0 0 0,1 0-1 0 0,-1 1 1 0 0,0-2 0 0 0,2 1-53 0 0,7 0 559 0 0,-10-1-473 0 0,0 0 0 0 0,-1-1 0 0 0,1 1 0 0 0,-1 0 0 0 0,1 0 0 0 0,-1-1-1 0 0,1 1 1 0 0,-1 0 0 0 0,0-1 0 0 0,0 0 0 0 0,0 1 0 0 0,0-1-1 0 0,0 0-85 0 0,0 2 0 0 0,-1-1 0 0 0,0 1 0 0 0,0-1 0 0 0,0 0 0 0 0,0 1 0 0 0,0-1 0 0 0,0 1 0 0 0,0-1 0 0 0,0 1 0 0 0,0-1 0 0 0,0 0 0 0 0,0 1 0 0 0,-1-1 0 0 0,1 1 0 0 0,0-1 0 0 0,0 1 0 0 0,0-1 0 0 0,-1 1 0 0 0,1-1 0 0 0,0 1 0 0 0,-1-1 0 0 0,1 1 0 0 0,0-1 0 0 0,-1 1 0 0 0,1-1 0 0 0,-1 1 0 0 0,1-1 0 0 0,-1 1 0 0 0,1-1 0 0 0,0 1 0 0 0,-1-1 0 0 0,1 0 0 0 0,0 1 0 0 0,0-1 0 0 0,-1 1 0 0 0,1-1 0 0 0,0 0 0 0 0,0 1 0 0 0,0-1 0 0 0,0 0 0 0 0,0 1 0 0 0,0-1 0 0 0,0 0 0 0 0,0 1 0 0 0,0-1 0 0 0,0 1 0 0 0,0-1 0 0 0,0 0 0 0 0,0 1 0 0 0,1-1 0 0 0,-1 0 0 0 0,0 1 0 0 0,4-7 0 0 0,-4 6 0 0 0,1 0 0 0 0,0 0 0 0 0,-1 0 0 0 0,1 0 0 0 0,-1-1 0 0 0,1 1 0 0 0,-1 0 0 0 0,1 0 0 0 0,-1-1 0 0 0,0 1 0 0 0,0 0 0 0 0,1 0 0 0 0,-1-1 0 0 0,0 1 0 0 0,0 0 0 0 0,0-1 0 0 0,-1 1 0 0 0,1 0 0 0 0,0-1 0 0 0,0 1 0 0 0,-1 0 0 0 0,1 0 0 0 0,-1 0 0 0 0,1-1 0 0 0,-1 1 0 0 0,1 0 0 0 0,-2-1 0 0 0,2 0 0 0 0,-1 0 0 0 0,0-1 0 0 0,1 1 0 0 0,-1 0 0 0 0,1-1 0 0 0,0 1 0 0 0,0 0 0 0 0,-1-1 0 0 0,2 1 0 0 0,-1 0 0 0 0,0-1 0 0 0,0 1 0 0 0,1 0 0 0 0,-1-1 0 0 0,1 1 0 0 0,0 0 0 0 0,0 0 0 0 0,0-1 0 0 0,0 1 0 0 0,0-1 0 0 0,0 1 0 0 0,0-1 0 0 0,0 0 0 0 0,0 0 0 0 0,-1 1 0 0 0,1-1 0 0 0,-1 0 0 0 0,0 0 0 0 0,1 0 0 0 0,-1 0 0 0 0,-1 0 0 0 0,1-2 0 0 0,-2-1 0 0 0,2 4 0 0 0,-1 0 0 0 0,0 0 0 0 0,1 0 0 0 0,-1 0 0 0 0,1-1 0 0 0,0 1 0 0 0,0 0 0 0 0,0 0 0 0 0,0-1 0 0 0,0 1 0 0 0,0 0 0 0 0,1 0 0 0 0,-1-1 0 0 0,1 1 0 0 0,5-8 0 0 0,-6 9 0 0 0,1 0 0 0 0,0-1 0 0 0,0 1 0 0 0,0 0 0 0 0,-1-1 0 0 0,1 1 0 0 0,0-1 0 0 0,-1 1 0 0 0,1-1 0 0 0,-1 1 0 0 0,0-1 0 0 0,0 1 0 0 0,1-1 0 0 0,-1 1 0 0 0,0-1 0 0 0,0 1 0 0 0,0-1 0 0 0,-1-1 0 0 0,-3-5 0 0 0,3 7 0 0 0,1 0 0 0 0,-1 0 0 0 0,1 0 0 0 0,-1 1 0 0 0,1-1 0 0 0,0 0 0 0 0,-1 0 0 0 0,1 0 0 0 0,0 0 0 0 0,-1 0 0 0 0,1 0 0 0 0,0 0 0 0 0,0 0 0 0 0,0 0 0 0 0,0 0 0 0 0,0 0 0 0 0,0 0 0 0 0,0 0 0 0 0,0 0 0 0 0,0 0 0 0 0,1 0 0 0 0,-1 0 0 0 0,9-13 0 0 0,-8 13 0 0 0,0 0 0 0 0,0 0 0 0 0,-1 0 0 0 0,1 0 0 0 0,0 0 0 0 0,0 0 0 0 0,-1 0 0 0 0,1 0 0 0 0,0 0 0 0 0,-1-1 0 0 0,1 1 0 0 0,-1 0 0 0 0,0 0 0 0 0,1-1 0 0 0,-1 1 0 0 0,0 0 0 0 0,0-1 0 0 0,0 1 0 0 0,0 0 0 0 0,0-1 0 0 0,0 1 0 0 0,0 0 0 0 0,0 0 0 0 0,-1-1 0 0 0,1 1 0 0 0,0 0 0 0 0,-1-1 0 0 0,1 1 0 0 0,-1 0 0 0 0,1 0 0 0 0,-1-1 0 0 0,0 1 0 0 0,0-1 0 0 0,1 1 0 0 0,-1 0 0 0 0,0 0 0 0 0,0 0 0 0 0,0 0 0 0 0,1 0 0 0 0,-1 0 0 0 0,0 0 0 0 0,-1 0 0 0 0,1 0 0 0 0,0 0 0 0 0,0 0 0 0 0,0 0 0 0 0,0 1 0 0 0,-1-1 0 0 0,1 0 0 0 0,0 1 0 0 0,-1 0 0 0 0,1-1 0 0 0,0 1 0 0 0,-1 0 0 0 0,1-1 0 0 0,-6-1 308 0 0,11 2-1078 0 0,12 3-1561 0 0,-4 2 1309 0 0</inkml:trace>
  <inkml:trace contextRef="#ctx0" brushRef="#br0" timeOffset="2001.632">1013 238 10136 0 0,'14'-1'96'0'0,"2"0"142"0"0,-46 0 1453 0 0,30 1-1180 0 0,-2 1 1 0 0,-2-1-381 0 0,-4 2 536 0 0,8-1-271 0 0,3 0-54 0 0,-3-1-316 0 0,0 0 0 0 0,1 0 1 0 0,-1 1-1 0 0,0-1 1 0 0,0 0-1 0 0,0 0 1 0 0,0 0-1 0 0,0 0 0 0 0,0 0 1 0 0,0 0-1 0 0,0 0 1 0 0,0 0-1 0 0,0 0 1 0 0,0 0-1 0 0,0 0 0 0 0,0 0 1 0 0,0 0-1 0 0,0 0 1 0 0,0 0-1 0 0,0 0 1 0 0,0 0-1 0 0,0 0 0 0 0,0 0 1 0 0,0 1-1 0 0,0-1 1 0 0,0 0-1 0 0,0 0 1 0 0,0 0-1 0 0,0 0 0 0 0,0 0 1 0 0,0 0-1 0 0,0 0 1 0 0,0 0-1 0 0,-1 0 1 0 0,1 0-1 0 0,0 0 0 0 0,0 0 1 0 0,0 0-1 0 0,0 0 1 0 0,0 0-1 0 0,0 0 1 0 0,0 0-1 0 0,0 0 0 0 0,0 0 1 0 0,0 0-1 0 0,0 0 1 0 0,0 0-1 0 0,0 0 1 0 0,0 0-1 0 0,0 0 0 0 0,0 0 1 0 0,0 0-1 0 0,0 0 1 0 0,0 0-1 0 0,0 0 1 0 0,-1 0-1 0 0,1 0 0 0 0,0 0-26 0 0,6 4 515 0 0,0-2-379 0 0,0-1 0 0 0,0 0 0 0 0,0 0 0 0 0,0-1 0 0 0,4 1-136 0 0,0-2-15 0 0,-7 1 132 0 0,0 0 0 0 0,0 0 1 0 0,0 0-1 0 0,0-1 0 0 0,0 1 0 0 0,0-1 0 0 0,0 0 0 0 0,0 0 0 0 0,0 0 0 0 0,0 0 1 0 0,-1 0-1 0 0,1-1 0 0 0,0 1 0 0 0,-1-1 0 0 0,1 0 0 0 0,-1 1 0 0 0,1-2-117 0 0,2 0 0 0 0,5-4 0 0 0,-10 7 0 0 0,0 0 0 0 0,0 0 0 0 0,1 0 0 0 0,-1-1 0 0 0,0 1 0 0 0,0 0 0 0 0,0 0 0 0 0,1 0 0 0 0,-1-1 0 0 0,0 1 0 0 0,0 0 0 0 0,0 0 0 0 0,0 0 0 0 0,0-1 0 0 0,0 1 0 0 0,0 0 0 0 0,0 0 0 0 0,1-1 0 0 0,-1 1 0 0 0,0 0 0 0 0,0 0 0 0 0,0-1 0 0 0,0 1 0 0 0,0 0 0 0 0,0 0 0 0 0,0-1 0 0 0,0 1 0 0 0,0 0 0 0 0,-1 0 0 0 0,1-1 0 0 0,0 1 0 0 0,0 0 0 0 0,0 0 0 0 0,-2-3 0 0 0,2 3 0 0 0,0 0 0 0 0,-1 0 0 0 0,1 0 0 0 0,0 0 0 0 0,0-1 0 0 0,-1 1 0 0 0,1 0 0 0 0,0 0 0 0 0,0 0 0 0 0,0-1 0 0 0,0 1 0 0 0,-1 0 0 0 0,1 0 0 0 0,0-1 0 0 0,0 1 0 0 0,0 0 0 0 0,0-1 0 0 0,0 1 0 0 0,0 0 0 0 0,0 0 0 0 0,0-1 0 0 0,0 1 0 0 0,0 0 0 0 0,0-1 0 0 0,0 1 0 0 0,0 0 0 0 0,0 0 0 0 0,0-1 0 0 0,0 1 0 0 0,0 0 0 0 0,0-1 0 0 0,0 1 0 0 0,0 0 0 0 0,1-1 0 0 0,2-7 0 0 0,-10 4 0 0 0,-1 1 0 0 0,6 2 0 0 0,0 1 0 0 0,-1-1 0 0 0,1 1 0 0 0,0 0 0 0 0,0 0 0 0 0,0 0 0 0 0,0 0 0 0 0,0 1 0 0 0,0-1 0 0 0,0 0 0 0 0,0 1 0 0 0,0 0 0 0 0,0-1 0 0 0,0 1 0 0 0,-1 0 0 0 0,0 0 0 0 0,1 0 0 0 0,-1 0 0 0 0,1 1 0 0 0,0-1 0 0 0,0 0 0 0 0,0 1 0 0 0,0-1 0 0 0,0 1 0 0 0,0 0 0 0 0,0 0 0 0 0,-2 2 0 0 0,-12 15 0 0 0,13-16 0 0 0,1-1 0 0 0,-1 1 0 0 0,1-1 0 0 0,0 1 0 0 0,-1 0 0 0 0,1 0 0 0 0,1 0 0 0 0,-1 1 0 0 0,-11 35 0 0 0,11-37 0 0 0,1 0 0 0 0,0 0 0 0 0,1 0 0 0 0,-1 0 0 0 0,0 0 0 0 0,0 0 0 0 0,1 1 0 0 0,-1 0 0 0 0,1-2 0 0 0,0 0 0 0 0,0 0 0 0 0,1 0 0 0 0,-1 0 0 0 0,0 0 0 0 0,0 0 0 0 0,0 0 0 0 0,1 0 0 0 0,-1 0 0 0 0,1 0 0 0 0,-1 0 0 0 0,1 0 0 0 0,-1 0 0 0 0,1 0 0 0 0,-1 0 0 0 0,1-1 0 0 0,0 1 0 0 0,0 1 0 0 0,0-1 0 0 0,0 0 0 0 0,-1 0 0 0 0,1 0 0 0 0,0 0 0 0 0,-1 0 0 0 0,1 0 0 0 0,-1 0 0 0 0,1 0 0 0 0,-1 0 0 0 0,0 0 0 0 0,1 0 0 0 0,-1 1 0 0 0,0-1 0 0 0,0 0 0 0 0,1 0 0 0 0,-1 0 0 0 0,0 0 0 0 0,1 0 0 0 0,-1 0 0 0 0,0 0 0 0 0,1 0 0 0 0,-1-1 0 0 0,1 1 0 0 0,-1 0 0 0 0,1 0 0 0 0,0 0 0 0 0,-1-1 0 0 0,1 1 0 0 0,0 0 0 0 0,-1-1 0 0 0,1 1 0 0 0,6 3 0 0 0,0 0 0 0 0,-1 0 0 0 0,1-1 0 0 0,1 0 0 0 0,-1 0 0 0 0,0 0 0 0 0,1-1 0 0 0,-1 0 0 0 0,8 0 0 0 0,10 1 0 0 0,1-1 0 0 0,8-1 0 0 0,7 0 0 0 0,26-1-5343 0 0,-31-3-705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17T05:08:21.89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42 72,'-3'-7,"1"-1,-1-1,1 2,0 2,1 2,-6-6,-3-2,2 1,4 7,7 7,1 3,1-1,0 0,-2-2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08:25.0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208 448 6448 0 0,'3'-6'305'0'0,"-3"4"-282"0"0,1 1 0 0 0,0-1 0 0 0,-1 1-1 0 0,1-1 1 0 0,-1 0 0 0 0,1 1 0 0 0,-1-1 0 0 0,0 0 0 0 0,0 1 0 0 0,0-2-23 0 0,0 1 15 0 0,1 0 0 0 0,-1 0 1 0 0,0 0-1 0 0,0 0 0 0 0,1 0 1 0 0,-1 0-1 0 0,1 0 0 0 0,0 0 1 0 0,0 0-16 0 0,0 1 140 0 0,-1 0 0 0 0,1 0 0 0 0,-1 0 0 0 0,1 0 1 0 0,-1 0-1 0 0,0 0 0 0 0,1 0 0 0 0,-1 0 0 0 0,0 0 0 0 0,1 0 1 0 0,-1 0-1 0 0,0 0 0 0 0,0 0 0 0 0,0 0 0 0 0,0 0 0 0 0,0 0 1 0 0,0 0-1 0 0,-1-1 0 0 0,1 1 0 0 0,0 0 0 0 0,0 0 1 0 0,-1 0-1 0 0,1 0-140 0 0,-1 0 219 0 0,0 0 1 0 0,0 0 0 0 0,0 0 0 0 0,0 0-1 0 0,0 0 1 0 0,0 0 0 0 0,0 0 0 0 0,0 0 0 0 0,0 1-1 0 0,-1-1 1 0 0,1 0 0 0 0,0 1 0 0 0,-1-1-1 0 0,1 1 1 0 0,0-1 0 0 0,-1 1 0 0 0,0 0-220 0 0,0-1 111 0 0,-1 1 1 0 0,1 0 0 0 0,-1 0-1 0 0,0 0 1 0 0,1 0 0 0 0,-1 1 0 0 0,1-1-1 0 0,-1 1 1 0 0,1-1 0 0 0,-1 1-1 0 0,1 0 1 0 0,-2 1-112 0 0,-31 15-187 0 0,32-15 258 0 0,-10 6-50 0 0,1 1 1 0 0,0 1 0 0 0,1 0 0 0 0,0 0 0 0 0,1 1 0 0 0,-3 5-22 0 0,0-1 326 0 0,9-10-189 0 0,0 1 0 0 0,0 0 1 0 0,1 0-1 0 0,0 0 0 0 0,0 1 0 0 0,1-1 0 0 0,0 1 1 0 0,0 0-1 0 0,0-1 0 0 0,1 1 0 0 0,0 0 1 0 0,0 2-138 0 0,1-5-33 0 0,-1-2 33 0 0,1-1 0 0 0,0 0 0 0 0,0 0 0 0 0,0 0 0 0 0,0 0 0 0 0,0 0 0 0 0,0 0 0 0 0,0 0 0 0 0,0 0 0 0 0,0 0 0 0 0,0 0 0 0 0,0 0 0 0 0,1 0 0 0 0,-1 0 0 0 0,0 0 0 0 0,1 0 0 0 0,-1 0 0 0 0,1 0 0 0 0,-1-1 0 0 0,1 1 0 0 0,-1 0 0 0 0,1 0 0 0 0,0 0 0 0 0,0 0 0 0 0,-1-1 0 0 0,0 1 0 0 0,0-1 0 0 0,1 1 0 0 0,-1-1 0 0 0,0 1 0 0 0,1-1 0 0 0,-1 1 0 0 0,0-1 0 0 0,1 0 0 0 0,-1 1 0 0 0,1-1 0 0 0,-1 1 0 0 0,0-1 0 0 0,1 0 0 0 0,-1 0 0 0 0,1 1 0 0 0,-1-1 0 0 0,1 0 0 0 0,-1 0 0 0 0,1 1 0 0 0,-1-1 0 0 0,1 0 0 0 0,-1 0 0 0 0,1 0 0 0 0,-1 0 0 0 0,1 0 0 0 0,0 0 0 0 0,-1 0 0 0 0,1 0 0 0 0,-1 0 0 0 0,1 0 0 0 0,0 0 0 0 0,3-1 151 0 0,0 0-1 0 0,0 0 0 0 0,-1 0 0 0 0,1 0 0 0 0,0-1 0 0 0,-1 1 0 0 0,1-1 1 0 0,-1 0-1 0 0,0 0 0 0 0,1 0 0 0 0,-1-1 0 0 0,2-1-150 0 0,6-4-188 0 0,-4 3-61 0 0,0-1 0 0 0,0 0 0 0 0,-1 0 0 0 0,0-1 0 0 0,0 0 1 0 0,2-3 248 0 0,17-20-65 0 0,-18 24 65 0 0,4-5 0 0 0,-1 0 0 0 0,0 0 0 0 0,5-8 0 0 0,-11 12 0 0 0,1 7 0 0 0,-4 1 0 0 0,0 0 0 0 0,-1 1 0 0 0,1-1 0 0 0,-1 1 0 0 0,1-1 0 0 0,-1 1 0 0 0,0-1 0 0 0,0 1 0 0 0,1-1 0 0 0,-1 1 0 0 0,0-1 0 0 0,0 1 0 0 0,0-1 0 0 0,-1 1 0 0 0,1-1 0 0 0,0 1 0 0 0,0 10 0 0 0,0-7 0 0 0,1-1 0 0 0,-1 0 0 0 0,0 1 0 0 0,0-1 0 0 0,0 1 0 0 0,0-1 0 0 0,-1 1 0 0 0,1 8 0 0 0,9 24 0 0 0,-7-27 0 0 0,2-3 0 0 0,-1-3-23 0 0,10 14 1141 0 0,-12-18-1059 0 0,0 1-1 0 0,0-1 1 0 0,0 0 0 0 0,-1 1 0 0 0,1-1-1 0 0,0 0 1 0 0,0 1 0 0 0,0-1 0 0 0,0 0 0 0 0,0 0-1 0 0,0 0 1 0 0,0 0 0 0 0,0 0 0 0 0,0 0-1 0 0,0 0-58 0 0,-1 0-131 0 0,1 0 0 0 0,-1 0 0 0 0,1 0-1 0 0,-1 0 1 0 0,0 0 0 0 0,1 0 0 0 0,-1 0 0 0 0,1 0-1 0 0,-1 0 1 0 0,1 0 0 0 0,-1 0 0 0 0,1 0-1 0 0,-1 0 1 0 0,0 0 0 0 0,1 0 0 0 0,-1 0-1 0 0,1-1 1 0 0,-1 1 0 0 0,0 0 0 0 0,1 0 0 0 0,-1-1-1 0 0,0 1 1 0 0,1 0 0 0 0,-1 0 0 0 0,0-1-1 0 0,1 1 1 0 0,-1 0 0 0 0,0-1 0 0 0,0 1-1 0 0,1 0 1 0 0,-1-1 0 0 0,0 1 131 0 0,1-2-1128 0 0,5-8-4920 0 0</inkml:trace>
  <inkml:trace contextRef="#ctx0" brushRef="#br0" timeOffset="260.976">367 342 13824 0 0,'0'0'314'0'0,"0"0"46"0"0,0 0 22 0 0,0 0-50 0 0,0 1-220 0 0,7 40-99 0 0,-5-28-14 0 0,0 0 1 0 0,1 0 0 0 0,4 12 0 0 0,0-5 506 0 0,-2 0 0 0 0,-1 0 1 0 0,0 1-1 0 0,-1 5-506 0 0,1 8 14 0 0,-1-16-14 0 0,14 77 0 0 0,-14-78 18 0 0,-1 0 0 0 0,-1 0 0 0 0,0 0 0 0 0,-1 3-18 0 0,0-20 11 0 0,0 1 0 0 0,0-1 0 0 0,0 0 0 0 0,0 0 0 0 0,0 1 0 0 0,0-1 0 0 0,-1 0 0 0 0,1 0 0 0 0,0 0 0 0 0,0 1-1 0 0,0-1 1 0 0,0 0 0 0 0,0 0 0 0 0,0 1 0 0 0,0-1 0 0 0,-1 0 0 0 0,1 0 0 0 0,0 0 0 0 0,0 1 0 0 0,0-1-1 0 0,0 0 1 0 0,-1 0 0 0 0,1 0 0 0 0,0 0 0 0 0,0 0 0 0 0,0 1 0 0 0,-1-1 0 0 0,1 0 0 0 0,0 0 0 0 0,0 0 0 0 0,-1 0-1 0 0,1 0 1 0 0,0 0 0 0 0,0 0 0 0 0,-1 0 0 0 0,1 0 0 0 0,0 0 0 0 0,0 0 0 0 0,-1 0 0 0 0,1 0 0 0 0,0 0 0 0 0,0 0-1 0 0,-1 0 1 0 0,1 0 0 0 0,0 0 0 0 0,0 0 0 0 0,-1 0 0 0 0,1-1 0 0 0,0 1 0 0 0,0 0 0 0 0,0 0 0 0 0,-1 0-1 0 0,1 0 1 0 0,0 0 0 0 0,0-1 0 0 0,0 1 0 0 0,-1 0 0 0 0,1 0 0 0 0,0-1-11 0 0,-14-9-1092 0 0,14 10 1108 0 0,-13-17-2029 0 0,7 7-3445 0 0</inkml:trace>
  <inkml:trace contextRef="#ctx0" brushRef="#br0" timeOffset="509.952">426 353 10136 0 0,'0'0'230'0'0,"0"0"30"0"0,0 0 19 0 0,6 2 8 0 0,5 0-152 0 0,-4-2 276 0 0,0 1 1 0 0,0 1 0 0 0,0-1-1 0 0,0 1 1 0 0,0 0-1 0 0,0 1 1 0 0,4 2-412 0 0,1 1 431 0 0,-2-1-198 0 0,0 0 1 0 0,0 1-1 0 0,0 1 1 0 0,6 5-234 0 0,-13-9 111 0 0,0-1 1 0 0,0 1 0 0 0,-1 0-1 0 0,0 0 1 0 0,0 0 0 0 0,1 0-1 0 0,-2 0 1 0 0,1 1 0 0 0,0-1-1 0 0,-1 1 1 0 0,1-1 0 0 0,-1 1-1 0 0,0-1 1 0 0,0 1 0 0 0,-1 0-1 0 0,1 3-111 0 0,-1-6 1 0 0,1 1 0 0 0,-1 0 0 0 0,0 0 0 0 0,-1 0 0 0 0,1 0-1 0 0,0 0 1 0 0,0 0 0 0 0,-1 0 0 0 0,1 0 0 0 0,-1 0 0 0 0,0-1-1 0 0,1 1 1 0 0,-1 0 0 0 0,0 0 0 0 0,0-1 0 0 0,0 1 0 0 0,0 0-1 0 0,-1 0 0 0 0,-2 2 3 0 0,0-1-1 0 0,0 1 0 0 0,-1-1 0 0 0,1 1 0 0 0,-4 1-2 0 0,-11 7 62 0 0,5-2 48 0 0,-1-2 0 0 0,-1 1 0 0 0,1-2 0 0 0,-1 0 0 0 0,-1-1 0 0 0,1 0 0 0 0,-1-2 0 0 0,0 0 0 0 0,0-1 0 0 0,-10 1-110 0 0,24-4-172 0 0,1 0 0 0 0,-1 0-1 0 0,0 0 1 0 0,0 0 0 0 0,1 0-1 0 0,-1-1 1 0 0,0 1 0 0 0,1-1-1 0 0,-1 0 1 0 0,0 0 0 0 0,1 0-1 0 0,-1 0 1 0 0,1 0 0 0 0,-1 0-1 0 0,1-1 1 0 0,0 1 0 0 0,0-1-1 0 0,0 0 1 0 0,-1 0 0 0 0,2 0-1 0 0,-1 0 1 0 0,0 0 0 0 0,0 0 172 0 0,-4-9-1024 0 0</inkml:trace>
  <inkml:trace contextRef="#ctx0" brushRef="#br0" timeOffset="947.233">694 304 8288 0 0,'1'-1'27'0'0,"0"1"0"0"0,0 0-1 0 0,0 0 1 0 0,0 0 0 0 0,0-1 0 0 0,0 1 0 0 0,0 0 0 0 0,0 0 0 0 0,0 0 0 0 0,0 1 0 0 0,0-1 0 0 0,0 0-1 0 0,0 0 1 0 0,0 0 0 0 0,0 1 0 0 0,0-1 0 0 0,-1 0 0 0 0,1 1 0 0 0,0-1 0 0 0,1 1-27 0 0,0 1 52 0 0,0 0 0 0 0,-1 1 1 0 0,1-1-1 0 0,0 0 0 0 0,-1 0 0 0 0,0 1 1 0 0,1 0-53 0 0,-2-2 0 0 0,2 2 253 0 0,-1 1 0 0 0,1 0 0 0 0,-1 0 0 0 0,0 0 0 0 0,-1 0 1 0 0,1 0-1 0 0,-1 0 0 0 0,1 0 0 0 0,-1 0 0 0 0,-1 3-253 0 0,2 18 1337 0 0,0-14-889 0 0,-1 0 0 0 0,-1 0 0 0 0,0 0 1 0 0,0 0-1 0 0,-3 8-448 0 0,1 0 77 0 0,2-15-21 0 0,-17 131 3512 0 0,16-78-4973 0 0,2-52 1370 0 0,-1-1 0 0 0,0 1 0 0 0,1-1 0 0 0,-1 0 0 0 0,-1 1 0 0 0,1 0 35 0 0,-1-1 74 0 0,1 1 0 0 0,0-1 1 0 0,0 1-1 0 0,0-1 0 0 0,1 1 1 0 0,-1 0-75 0 0,-1 10 714 0 0,1-14-619 0 0,1 1 1 0 0,0 0 0 0 0,-1 0-1 0 0,1 0 1 0 0,0 0 0 0 0,0 0-1 0 0,0-1 1 0 0,0 1-1 0 0,0 0-95 0 0,0-1 1 0 0,1-1-1 0 0,-1 0 1 0 0,0 1-1 0 0,0-1 1 0 0,0 0-1 0 0,1 1 0 0 0,-1-1 1 0 0,0 1-1 0 0,0-1 1 0 0,0 1-1 0 0,0-1 1 0 0,0 0-1 0 0,0 1 0 0 0,0-1 1 0 0,0 1-1 0 0,0-1 1 0 0,0 0-1 0 0,0 1 1 0 0,0-1-1 0 0,0 1 0 0 0,-1-1 1 0 0,1 0-1 0 0,0 1 1 0 0,0-1-1 0 0,0 1 1 0 0,0-1-1 0 0,-1 0 0 0 0,1 1 1 0 0,0-1-1 0 0,0 0 1 0 0,-1 1-1 0 0,1-1 1 0 0,0 0-1 0 0,-1 1 0 0 0,0-1 1 0 0,-1 4-1 0 0,1-8-201 0 0,0 2-265 0 0,0-1 0 0 0,0 1 0 0 0,-1-1-1 0 0,0 1 1 0 0,1 0 0 0 0,-1 0 0 0 0,0 0 0 0 0,-1-1 466 0 0,1 1-272 0 0,0 0-1261 0 0</inkml:trace>
  <inkml:trace contextRef="#ctx0" brushRef="#br0" timeOffset="1273.74">718 365 10136 0 0,'4'-14'769'0'0,"-1"8"-530"0"0,-2 5-147 0 0,0-1 0 0 0,-1 1 1 0 0,1 0-1 0 0,0-1 0 0 0,0 1 0 0 0,0 0 1 0 0,0 0-1 0 0,1 0 0 0 0,-1 0 1 0 0,0 0-1 0 0,0 0 0 0 0,1 0 1 0 0,-1 0-1 0 0,0 0 0 0 0,1 1 0 0 0,-1-1 1 0 0,1 1-1 0 0,-1-1 0 0 0,1 1 1 0 0,-1-1-1 0 0,1 1 0 0 0,-1 0 0 0 0,1 0-92 0 0,3-1 39 0 0,0 1-1 0 0,0 1 1 0 0,0-1-1 0 0,-1 1 0 0 0,1 0 1 0 0,0 0-39 0 0,-1-1 225 0 0,3 2-73 0 0,-1 1 0 0 0,0-1 0 0 0,0 1 0 0 0,0 0 0 0 0,0 0 0 0 0,-1 0 0 0 0,1 1 0 0 0,3 4-152 0 0,22 12 390 0 0,-26-17-306 0 0,0 0 1 0 0,-1 0-1 0 0,1 1 1 0 0,-1-1-1 0 0,1 1 1 0 0,-1 0 0 0 0,2 4-85 0 0,-5-7 33 0 0,0 0 1 0 0,1 1 0 0 0,-1-1 0 0 0,0 1 0 0 0,0-1 0 0 0,0 1 0 0 0,-1-1 0 0 0,1 1 0 0 0,0 0 0 0 0,-1 0 0 0 0,1-1 0 0 0,-1 1-1 0 0,1 0 1 0 0,-1 0 0 0 0,0-1 0 0 0,0 1 0 0 0,0 0 0 0 0,0 0 0 0 0,0 0 0 0 0,0 0 0 0 0,0-1 0 0 0,-1 1 0 0 0,1 0 0 0 0,-1 0-1 0 0,0 1-33 0 0,-1 0 49 0 0,-1 0-1 0 0,0-1 0 0 0,0 1 0 0 0,0-1 0 0 0,0 1 0 0 0,0-1 1 0 0,0 0-1 0 0,-1 0 0 0 0,1 0 0 0 0,-1-1 0 0 0,1 1 0 0 0,-1-1 0 0 0,0 0-48 0 0,-11 6 425 0 0,4-3-362 0 0,1 0 0 0 0,-1-1 0 0 0,0 0-1 0 0,-1 0 1 0 0,1-2 0 0 0,0 1 0 0 0,-11-1-63 0 0,-12 2-1243 0 0,16-4 333 0 0,4-1-3659 0 0,5 2-399 0 0</inkml:trace>
  <inkml:trace contextRef="#ctx0" brushRef="#br0" timeOffset="1824.405">978 359 10136 0 0,'6'9'365'0'0,"3"6"278"0"0,4 17-591 0 0,-10-27 0 0 0,0 1 0 0 0,0 0 0 0 0,-1 0-1 0 0,0-1 1 0 0,0 1 0 0 0,-1 1 0 0 0,0-1 0 0 0,0 0-1 0 0,0 4-51 0 0,3 10 1003 0 0,-3-18-866 0 0,0-1 0 0 0,-1 1 0 0 0,1 0 0 0 0,-1 0 0 0 0,1-1 0 0 0,-1 1 0 0 0,0 0 0 0 0,0 0 0 0 0,0-1 0 0 0,0 1 0 0 0,0 0 0 0 0,0 0 0 0 0,0 0 0 0 0,-1-1 0 0 0,0 3-137 0 0,1-4 512 0 0,0 0 0 0 0,-2 2-340 0 0,1 0 1 0 0,0-1 0 0 0,-1 1-1 0 0,1 0 1 0 0,0 0 0 0 0,0 0 0 0 0,0 0-1 0 0,0-1 1 0 0,0 3-173 0 0,0-2 61 0 0,1-2-60 0 0,0 1-1 0 0,-1-1 1 0 0,1 1-1 0 0,-1-1 1 0 0,1 1-1 0 0,0-1 1 0 0,-1 1-1 0 0,1-1 1 0 0,-1 0-1 0 0,1 1 1 0 0,-1-1-1 0 0,1 0 1 0 0,-1 0-1 0 0,1 1 1 0 0,-1-1-1 0 0,1 0 0 0 0,-1 0 1 0 0,1 0-1 0 0,-1 0 1 0 0,0 1-1 0 0,1-1 1 0 0,-1 0-1 0 0,1 0 1 0 0,-1 0-1 0 0,1 0 1 0 0,-1 0-1 0 0,0-1 1 0 0,1 1-1 0 0,-1 0 1 0 0,1 0-1 0 0,-1 0 1 0 0,1 0-1 0 0,-1-1 0 0 0,1 1 1 0 0,-1 0-1 0 0,1 0 1 0 0,-1-1-1 0 0,-2-1 0 0 0,0 1-1 0 0,0-1 1 0 0,0 0 0 0 0,0 0 0 0 0,1 0-1 0 0,-2-2 1 0 0,3 3 0 0 0,0-1 0 0 0,0 1 0 0 0,0 0 0 0 0,1-1 0 0 0,-1 1 0 0 0,0-1 0 0 0,1 1 0 0 0,-1-1 0 0 0,1 1 0 0 0,0-1 0 0 0,-1 1 0 0 0,1-1 0 0 0,0 1 0 0 0,0-1 0 0 0,0 0 0 0 0,0 1 0 0 0,0-1 0 0 0,0 1 0 0 0,1-1 0 0 0,-1 1 0 0 0,1-2 0 0 0,-1 0 0 0 0,1-1 0 0 0,1 1 0 0 0,-1-1 0 0 0,0 1 0 0 0,1 0 0 0 0,-1 0 0 0 0,1 0 0 0 0,0 0 0 0 0,1-1 0 0 0,12-15 0 0 0,-10 12-2 0 0,-1 1-1 0 0,2 0 0 0 0,-1 0 1 0 0,4-2 2 0 0,7-5-84 0 0,0 0-1 0 0,0 1 1 0 0,2 1 84 0 0,-10 6-45 0 0,0 1 0 0 0,0 0 0 0 0,0 0 0 0 0,1 1 0 0 0,-1 1 0 0 0,1-1 0 0 0,0 1-1 0 0,0 0 46 0 0,-6 2-12 0 0,0 0 0 0 0,0 0 0 0 0,0 0 0 0 0,0 0 0 0 0,0 0 0 0 0,-1 0 0 0 0,1 1 0 0 0,0-1-1 0 0,0 1 1 0 0,0 0 0 0 0,-1 0 0 0 0,1 0 0 0 0,0 1 0 0 0,-1-1 0 0 0,1 0 0 0 0,-1 1 0 0 0,1 0-1 0 0,-1-1 1 0 0,0 1 0 0 0,0 0 0 0 0,0 0 0 0 0,0 0 0 0 0,0 1 0 0 0,0-1 0 0 0,0 0 0 0 0,0 3 11 0 0,1-1-12 0 0,-1 0 0 0 0,0 1 0 0 0,0-1 0 0 0,0 1 0 0 0,-1 0 0 0 0,0-1 0 0 0,0 1-1 0 0,0 0 1 0 0,0 0 0 0 0,-1 0 0 0 0,0 0 0 0 0,0 0 0 0 0,0 0 0 0 0,0 0 0 0 0,-1 2 13 0 0,-1 2 28 0 0,0 1 0 0 0,1 0 0 0 0,0-1 0 0 0,1 1 0 0 0,0 0 0 0 0,1-1 0 0 0,0 1 0 0 0,0 0 0 0 0,1-1 0 0 0,1 5-29 0 0,-3-13 5 0 0,1 0 0 0 0,-1 0-1 0 0,0 1 1 0 0,1-1-1 0 0,-1 0 1 0 0,1 0-1 0 0,-1 0 1 0 0,1 1-1 0 0,0-1 1 0 0,0 0-1 0 0,-1 0 1 0 0,1 0-1 0 0,0 0 1 0 0,0 0 0 0 0,0-1-1 0 0,0 1 1 0 0,0 0-1 0 0,0 0 1 0 0,0 0-1 0 0,0-1 1 0 0,0 1-1 0 0,1-1 1 0 0,-1 1-1 0 0,0-1 1 0 0,0 1-1 0 0,0-1 1 0 0,1 0 0 0 0,-1 1-1 0 0,0-1 1 0 0,1 0-1 0 0,-1 0 1 0 0,0 0-1 0 0,0 0 1 0 0,1 0-1 0 0,-1 0 1 0 0,0-1-1 0 0,1 1 1 0 0,-1 0-1 0 0,0-1 1 0 0,0 1 0 0 0,0-1-1 0 0,1 1 1 0 0,-1-1-1 0 0,0 1 1 0 0,0-1-1 0 0,0 0 1 0 0,0 0-1 0 0,0 1 1 0 0,1-2-4 0 0,17-15 178 0 0,-13 12-148 0 0,-1 1 0 0 0,0-1 0 0 0,1-1 0 0 0,-2 1 0 0 0,4-5-30 0 0,10-12 48 0 0,-15 19-31 0 0,0-1 0 0 0,0 0 1 0 0,0 0-1 0 0,0 0 0 0 0,-1 0 1 0 0,0 0-1 0 0,1 0 0 0 0,0-4-17 0 0,-1 4 17 0 0,-1-1-1 0 0,0 0 1 0 0,0 0-1 0 0,0 0 1 0 0,0 0-1 0 0,-1 0 1 0 0,1 1-1 0 0,-1-4-16 0 0,-1 5 2 0 0,1 0-1 0 0,-1 0 1 0 0,0-1-1 0 0,0 1 1 0 0,0 0 0 0 0,0 0-1 0 0,-1 0 1 0 0,1 0-1 0 0,-1 1 1 0 0,0-1-1 0 0,0 0 1 0 0,0 1-1 0 0,-2-3-1 0 0,2 3 0 0 0,0 0 0 0 0,0 0 0 0 0,-1 0 0 0 0,1 0 0 0 0,-1 0 0 0 0,0 0 0 0 0,1 1 0 0 0,-1-1 0 0 0,0 1 0 0 0,0-1 0 0 0,0 1 0 0 0,0 0 0 0 0,-2 0 0 0 0,-5-1 0 0 0,0 1 0 0 0,0 0 0 0 0,-7 1 0 0 0,-21-3 0 0 0,18 4 182 0 0,7 1-2367 0 0,12-2-1635 0 0,1 0-1148 0 0</inkml:trace>
  <inkml:trace contextRef="#ctx0" brushRef="#br0" timeOffset="2358.27">1483 267 9384 0 0,'0'0'430'0'0,"0"0"-8"0"0,4 8-258 0 0,5 8 264 0 0,-1-1-1 0 0,0 1 1 0 0,-1 1 0 0 0,-1 0 0 0 0,0 0 0 0 0,-1 0-1 0 0,-1 0 1 0 0,-1 2-428 0 0,16 64 1406 0 0,-14-61-1312 0 0,-3-13-90 0 0,0 1 1 0 0,0 0 0 0 0,-1 5-5 0 0,1-1 343 0 0,0 0 0 0 0,3 9-343 0 0,-2-14 226 0 0,-1 1-1 0 0,-1 0 1 0 0,1-1-1 0 0,-1 1 1 0 0,-1 0-1 0 0,0 5-225 0 0,0-12 2 0 0,0 0-1 0 0,0 0 0 0 0,0 0 0 0 0,0-1 0 0 0,1 1 0 0 0,-1 0 1 0 0,1 1-2 0 0,0-2 116 0 0,-1 0-1 0 0,1 0 1 0 0,-1 0 0 0 0,0 1 0 0 0,1-1 0 0 0,-1 0 0 0 0,0 0 0 0 0,-1 1 0 0 0,1-1 0 0 0,0 1-116 0 0,-1-3 16 0 0,1 0-1 0 0,-1 1 0 0 0,1-1 1 0 0,-1 0-1 0 0,0 0 1 0 0,1 1-1 0 0,-1-1 0 0 0,1 0 1 0 0,-1 0-1 0 0,0 0 0 0 0,1 0 1 0 0,-1 0-1 0 0,0 0 0 0 0,1 0 1 0 0,-1 0-1 0 0,0 0 0 0 0,1 0 1 0 0,-1 0-1 0 0,0 0 0 0 0,1 0 1 0 0,-1-1-1 0 0,1 1 1 0 0,-1 0-1 0 0,0 0 0 0 0,1-1-15 0 0,-19-6 58 0 0,13 2-278 0 0,0 0 0 0 0,1 0 0 0 0,0 0 0 0 0,0-1-1 0 0,1 1 1 0 0,-1-1 0 0 0,1 0 0 0 0,1-1 0 0 0,-1 1 0 0 0,1-1 0 0 0,0 1 0 0 0,0-1 0 0 0,1 0 0 0 0,0 0 0 0 0,0 0 0 0 0,1 0 0 0 0,0-1 0 0 0,0 1 0 0 0,1 0 0 0 0,0-6 220 0 0,0 7-251 0 0,-1-6-113 0 0,1 1 1 0 0,0-1-1 0 0,1 0 0 0 0,1 1 1 0 0,0-1-1 0 0,0 1 0 0 0,1 0 1 0 0,4-9 363 0 0,-6 16-70 0 0,9-19-425 0 0,0 0 0 0 0,9-12 495 0 0,-15 29 13 0 0,0 0 0 0 0,1-1 0 0 0,0 2 0 0 0,0-1 0 0 0,0 0 0 0 0,0 1 0 0 0,1 0 0 0 0,0 1 0 0 0,0-1 0 0 0,5-2-13 0 0,-2 2 111 0 0,0 0 0 0 0,1 1 1 0 0,0 0-1 0 0,-1 0 0 0 0,1 1 0 0 0,0 1 0 0 0,1 0 0 0 0,5-1-111 0 0,-12 3 128 0 0,0 0 1 0 0,-1-1-1 0 0,1 2 0 0 0,-1-1 1 0 0,1 0-1 0 0,0 1 0 0 0,-1-1 1 0 0,1 1-1 0 0,-1 0 0 0 0,1 1 1 0 0,-1-1-1 0 0,0 0 0 0 0,1 1 1 0 0,-1 0-1 0 0,0 0 0 0 0,0 0 1 0 0,0 0-1 0 0,0 0 0 0 0,-1 1 1 0 0,1-1-1 0 0,0 1 0 0 0,-1-1 1 0 0,0 1-1 0 0,0 0 0 0 0,0 0 1 0 0,1 2-129 0 0,0 0 235 0 0,0 1 1 0 0,-1-1 0 0 0,0 1 0 0 0,0 0 0 0 0,0 0 0 0 0,-1 0-1 0 0,1 4-235 0 0,-2-6 103 0 0,1-1 0 0 0,-1 1-1 0 0,0 0 1 0 0,0-1-1 0 0,0 1 1 0 0,-1-1-1 0 0,1 1 1 0 0,-1 0-1 0 0,0-1 1 0 0,0 1-1 0 0,0-1 1 0 0,0 1-1 0 0,-2 1-102 0 0,-2 5 284 0 0,4-8-214 0 0,0 0 0 0 0,0 0 0 0 0,0 0 0 0 0,0 0 0 0 0,-1 0 0 0 0,1 0 0 0 0,-1 0 0 0 0,1 0 0 0 0,-1-1 0 0 0,1 1 0 0 0,-1-1 0 0 0,0 1 0 0 0,0-1 0 0 0,-1 1-70 0 0,-5 2 83 0 0,-1 1-1 0 0,-1-1 1 0 0,1 0-1 0 0,0-1 1 0 0,-1 0 0 0 0,0-1-1 0 0,0 0 1 0 0,0 0-1 0 0,-5-1-82 0 0,-14 2 466 0 0,19-2-357 0 0,-1 0 0 0 0,1 0 0 0 0,-1-1 0 0 0,0-1 0 0 0,1 0 0 0 0,-3-1-109 0 0,6 1-106 0 0,1-1 0 0 0,-1 0 0 0 0,1 0 1 0 0,0-1-1 0 0,-6-2 106 0 0,10 4-166 0 0,1 0 1 0 0,-1 0 0 0 0,1 0-1 0 0,-1 0 1 0 0,1-1 0 0 0,0 1-1 0 0,0 0 1 0 0,-1 0 0 0 0,1-1 0 0 0,0 1-1 0 0,0-2 166 0 0,0 2-248 0 0,1 1-1 0 0,0-1 0 0 0,-1 0 1 0 0,1 0-1 0 0,0 0 1 0 0,0 0-1 0 0,-1 0 0 0 0,1 0 1 0 0,0 0-1 0 0,0 0 1 0 0,0 0-1 0 0,0 0 0 0 0,1 0 1 0 0,-1 0-1 0 0,0 1 1 0 0,0-1-1 0 0,0 0 0 0 0,1 0 1 0 0,-1 0-1 0 0,1 0 1 0 0,-1 0-1 0 0,1 0 249 0 0,4-8-5613 0 0</inkml:trace>
  <inkml:trace contextRef="#ctx0" brushRef="#br0" timeOffset="2826.412">1933 300 11976 0 0,'0'0'546'0'0,"-4"12"204"0"0,1 10-393 0 0,2-19-268 0 0,0-1 0 0 0,0 1 1 0 0,1 0-1 0 0,0 0 0 0 0,-1-1 1 0 0,1 1-1 0 0,0 0 1 0 0,1 2-90 0 0,-1 2 169 0 0,1 0 1 0 0,-1-1 0 0 0,0 1-1 0 0,-1 3-169 0 0,0-4 293 0 0,1 1-1 0 0,0 0 0 0 0,0-1 1 0 0,1 4-293 0 0,-1-8 293 0 0,0 1 1 0 0,0-1 0 0 0,0 1-1 0 0,0-1 1 0 0,-1 1 0 0 0,1-1 0 0 0,-1 3-294 0 0,0-3 133 0 0,1 1 0 0 0,-1-1 0 0 0,1 1 0 0 0,0-1 0 0 0,0 1 0 0 0,0-1 0 0 0,0 3-133 0 0,1-1 5 0 0,-1 0 0 0 0,0 1 0 0 0,0-1 0 0 0,0 0 0 0 0,-1 0 0 0 0,1 1 0 0 0,-1-1 0 0 0,0 0-1 0 0,-2 4-4 0 0,3-1 351 0 0,2-13 100 0 0,-2 6-426 0 0,0-1-1 0 0,0 0 1 0 0,1 1 0 0 0,-1-1 0 0 0,0 1-1 0 0,0-1 1 0 0,0 0 0 0 0,0 1 0 0 0,1-1 0 0 0,-1 1-1 0 0,0-1 1 0 0,1 0 0 0 0,-1 1 0 0 0,0-1 0 0 0,1 1-1 0 0,-1-1 1 0 0,1 1-25 0 0,4-11 371 0 0,-3 4-437 0 0,0 0 0 0 0,0 1 0 0 0,0-1 1 0 0,1 0-1 0 0,0 1 0 0 0,0-1 0 0 0,1 1 1 0 0,3-5 65 0 0,9-11-1065 0 0,13-14 1065 0 0,-21 27 181 0 0,-3 4-364 0 0,0 1-1 0 0,1-1 0 0 0,-1 2 1 0 0,1-1-1 0 0,0 0 0 0 0,0 1 1 0 0,0 0-1 0 0,0 1 0 0 0,0-1 1 0 0,0 1-1 0 0,5-1 184 0 0,6-2 44 0 0,-16 4-45 0 0,1 1 0 0 0,-1 0 0 0 0,0 1-1 0 0,0-1 1 0 0,0 0 0 0 0,1 0 0 0 0,-1 0-1 0 0,0 1 1 0 0,0-1 0 0 0,0 1 0 0 0,0-1-1 0 0,0 1 1 0 0,0-1 0 0 0,1 1-1 0 0,-1-1 1 0 0,0 1 0 0 0,-1 0 0 0 0,1 0-1 0 0,0 0 1 0 0,0-1 0 0 0,0 1 0 0 0,0 1 1 0 0,1 0-37 0 0,0 0 1 0 0,-1 0-1 0 0,1 0 0 0 0,-1 0 1 0 0,1 0-1 0 0,-1 0 1 0 0,0 0-1 0 0,0 0 1 0 0,0 1-1 0 0,0-1 37 0 0,8 32-309 0 0,-6-28 436 0 0,-1 0-1 0 0,-1 0 1 0 0,1 1 0 0 0,-1-1 0 0 0,0 0 0 0 0,-1 4-127 0 0,1-5 129 0 0,-1 1-1 0 0,1-1 0 0 0,0 0 1 0 0,0 1-1 0 0,0-1 1 0 0,1 0-1 0 0,-1 0 1 0 0,1 0-1 0 0,1 0 1 0 0,-1 0-1 0 0,1-1 0 0 0,3 5-128 0 0,1 7 276 0 0,-7-14-269 0 0,1-1 0 0 0,0 1 0 0 0,-1 0-1 0 0,1 0 1 0 0,0-1 0 0 0,0 1 0 0 0,0-1 0 0 0,0 1 0 0 0,0-1 0 0 0,0 1 0 0 0,1-1 0 0 0,-1 1 0 0 0,1-1 0 0 0,-1 0 0 0 0,1 0 0 0 0,-1 0-1 0 0,1 0 1 0 0,0 1-7 0 0,-1-2 28 0 0,0 1 0 0 0,1-1-1 0 0,-1 0 1 0 0,0 1-1 0 0,0-1 1 0 0,0 0-1 0 0,0 1 1 0 0,1-1 0 0 0,-1 0-1 0 0,0 0 1 0 0,0 0-1 0 0,0 0 1 0 0,2 0-28 0 0,0-1 185 0 0,-2 1 105 0 0,5-3 235 0 0,-3-1-744 0 0,-1 1 1 0 0,1-1-1 0 0,-1 0 0 0 0,0-1 1 0 0,0 1-1 0 0,0 0 1 0 0,-1 0-1 0 0,0-1 0 0 0,0 1 1 0 0,0-1-1 0 0,0-3 219 0 0,3-9-2057 0 0,2-5-4079 0 0</inkml:trace>
  <inkml:trace contextRef="#ctx0" brushRef="#br0" timeOffset="3106.991">2238 234 15664 0 0,'0'0'356'0'0,"0"0"49"0"0,0 0 21 0 0,0 0-42 0 0,0 0-277 0 0,1 2-232 0 0,23 32-782 0 0,-20-29 530 0 0,1 0 1 0 0,0 0-1 0 0,1 0 0 0 0,-1-1 1 0 0,1 0-1 0 0,0 0 0 0 0,0-1 0 0 0,0 1 1 0 0,0-1-1 0 0,1-1 0 0 0,-1 1 377 0 0,16 3-1158 0 0</inkml:trace>
  <inkml:trace contextRef="#ctx0" brushRef="#br0" timeOffset="3839.029">2631 300 2760 0 0,'0'0'125'0'0,"-7"0"22"0"0,0 1 1007 0 0,-1-1 0 0 0,0 1 0 0 0,1 0 0 0 0,-1 1 0 0 0,1 0 1 0 0,0 0-1 0 0,-1 1 0 0 0,1 0 0 0 0,-4 3-1154 0 0,-11 6 1893 0 0,1 1 0 0 0,-7 6-1893 0 0,6-4 586 0 0,-15 7-586 0 0,32-19 122 0 0,0 1 1 0 0,0-1-1 0 0,0 0 0 0 0,0 1 0 0 0,-3 4-122 0 0,6-6 34 0 0,1-1 0 0 0,-1 1 0 0 0,1 0 0 0 0,-1-1 0 0 0,1 1 0 0 0,0 0 0 0 0,0 0 0 0 0,0 0 1 0 0,0 0-1 0 0,0 0 0 0 0,0 0 0 0 0,1 0 0 0 0,-1 1 0 0 0,1-1 0 0 0,-1 0 0 0 0,1 1-34 0 0,0 2 21 0 0,0-4-12 0 0,0-1-1 0 0,-1 1 1 0 0,1-1-1 0 0,0 1 0 0 0,0-1 1 0 0,0 1-1 0 0,0-1 1 0 0,0 1-1 0 0,0-1 1 0 0,0 0-1 0 0,0 1 1 0 0,0-1-1 0 0,0 1 1 0 0,0-1-1 0 0,0 1 0 0 0,1-1 1 0 0,-1 1-1 0 0,0-1 1 0 0,0 1-1 0 0,0-1 1 0 0,1 0-1 0 0,-1 1 1 0 0,0-1-1 0 0,1 1 1 0 0,-1-1-1 0 0,0 0 0 0 0,1 1 1 0 0,-1-1-1 0 0,0 0 1 0 0,1 1-1 0 0,-1-1 1 0 0,0 0-1 0 0,1 0 1 0 0,-1 1-1 0 0,1-1 1 0 0,-1 0-1 0 0,1 0 0 0 0,-1 0 1 0 0,1 0-1 0 0,-1 1 1 0 0,1-1-1 0 0,-1 0 1 0 0,0 0-1 0 0,1 0 1 0 0,-1 0-1 0 0,1 0 1 0 0,-1 0-1 0 0,1 0 0 0 0,-1-1 1 0 0,1 1-1 0 0,-1 0-8 0 0,7-1 0 0 0,1 0 0 0 0,-1-1 0 0 0,0 1 0 0 0,0-2 0 0 0,0 1 0 0 0,-1-1 0 0 0,1 0 0 0 0,1-1 0 0 0,25-10 0 0 0,-23 10 0 0 0,0 1 0 0 0,-1-2 0 0 0,1 1 0 0 0,-1-1 0 0 0,0-1 0 0 0,4-3 0 0 0,-8 6 2 0 0,1-1-1 0 0,-1 1 0 0 0,0 0 0 0 0,1 1 0 0 0,0-1 1 0 0,-1 1-1 0 0,1 0 0 0 0,0 1 0 0 0,0 0 0 0 0,0-1 1 0 0,0 2-1 0 0,0-1 0 0 0,1 1 0 0 0,4 0-1 0 0,-9 0-6 0 0,1 0 0 0 0,0 0-1 0 0,-1 1 1 0 0,1-1 0 0 0,0 1-1 0 0,-1-1 1 0 0,1 1 0 0 0,-1 0 0 0 0,1 0-1 0 0,-1 0 1 0 0,1 0 0 0 0,-1 1-1 0 0,0-1 1 0 0,0 0 0 0 0,1 1 0 0 0,-1 0-1 0 0,0-1 1 0 0,0 1 0 0 0,-1 0-1 0 0,1 0 1 0 0,0 0 0 0 0,-1 1 0 0 0,1-1-1 0 0,-1 0 1 0 0,0 0 0 0 0,1 1-1 0 0,-1-1 1 0 0,0 1 0 0 0,-1-1 0 0 0,1 1-1 0 0,0-1 1 0 0,-1 1 0 0 0,1 2 6 0 0,-1-1 16 0 0,1 0 1 0 0,0 0-1 0 0,1 1 1 0 0,-1-1-1 0 0,1 0 1 0 0,-1 0-1 0 0,1 0 1 0 0,0 0-1 0 0,1-1 1 0 0,-1 1-1 0 0,1 0 1 0 0,0-1-1 0 0,-1 0 1 0 0,3 2-17 0 0,1 2-9 0 0,-4-4 8 0 0,-1 0-1 0 0,1-1 0 0 0,-1 1 0 0 0,0 0 0 0 0,0 0 0 0 0,0 1 1 0 0,0-1-1 0 0,0 0 0 0 0,-1 3 2 0 0,7 20 9 0 0,-6-25 14 0 0,-1 0-1 0 0,1 0 0 0 0,0 0 0 0 0,-1 0 0 0 0,1 0 0 0 0,0 0 0 0 0,-1-1 1 0 0,1 1-1 0 0,0 0 0 0 0,0 0 0 0 0,0-1 0 0 0,-1 1 0 0 0,1 0 1 0 0,0-1-1 0 0,0 1 0 0 0,0-1 0 0 0,0 1 0 0 0,0-1 0 0 0,0 0 0 0 0,2 1-22 0 0,-2-1 487 0 0,-1 0 22 0 0,15-8 3 0 0,13-33-472 0 0,-3-20 24 0 0,-13 38-64 0 0,-2 1 0 0 0,4-15 0 0 0,7-14 0 0 0,-6 12 7 0 0,-9 24-152 0 0,-1 0 1 0 0,2 1 0 0 0,5-9 144 0 0,-8 16-205 0 0,0-1 0 0 0,-1 0 1 0 0,0 0-1 0 0,0 0 0 0 0,1-5 205 0 0,-1 2-178 0 0,0 0 0 0 0,1 1 0 0 0,1 0 178 0 0,-4 5-1 0 0,1 0-1 0 0,-1 0 1 0 0,0 0-1 0 0,0 0 1 0 0,0 0 0 0 0,-1 0-1 0 0,1 0 1 0 0,-1 0-1 0 0,-1 0 1 0 0,1-1 1 0 0,-1-10-2 0 0,1 13 2 0 0,-1 1 0 0 0,1 0 0 0 0,-1-1 0 0 0,0 1 0 0 0,0 0 0 0 0,0 0 0 0 0,0 0 0 0 0,-1 0 0 0 0,1 0 0 0 0,0 0 0 0 0,-1 0 0 0 0,0 0 0 0 0,1 0 0 0 0,-1 0 0 0 0,0 1 0 0 0,-1-2 0 0 0,0 1 0 0 0,0-1 0 0 0,0 0 0 0 0,1 0 0 0 0,-1 0 0 0 0,1 0 0 0 0,-1-2 0 0 0,2 4 0 0 0,-1 1 0 0 0,1-1 0 0 0,-1 0 0 0 0,1 1 0 0 0,-1-1 0 0 0,1 1 0 0 0,-1-1 0 0 0,0 1 0 0 0,1 0 0 0 0,-1-1 0 0 0,0 1 0 0 0,1 0 0 0 0,-1 0 0 0 0,-1 1 0 0 0,3-2 0 0 0,0 1 0 0 0,-1 0 0 0 0,1 0 0 0 0,0 0 0 0 0,-1 0 0 0 0,1 0 0 0 0,0 0 0 0 0,-1 0 0 0 0,1 0 0 0 0,0 0 0 0 0,0 0 0 0 0,-1 0 0 0 0,1 0 0 0 0,0 0 0 0 0,-1 0 0 0 0,1 0 0 0 0,0 0 0 0 0,-1 0 0 0 0,1 1 0 0 0,0-1 0 0 0,0 0 0 0 0,-1 0 0 0 0,1 0 0 0 0,0 0 0 0 0,0 1 0 0 0,-1-1 0 0 0,1 0 0 0 0,0 0 0 0 0,0 0 0 0 0,0 1 0 0 0,-1-1 0 0 0,1 0 0 0 0,0 1 0 0 0,0-1 0 0 0,0 0 0 0 0,0 0 0 0 0,-1 1 0 0 0,1-1 0 0 0,0 0 0 0 0,0 1 0 0 0,0-1 0 0 0,0 0 0 0 0,0 0 0 0 0,0 1 0 0 0,0-1 0 0 0,0 0 0 0 0,0 2 0 0 0,-6 6 0 0 0,5-8 0 0 0,0 1 0 0 0,1 0 0 0 0,-1 0 0 0 0,0 0 0 0 0,1 0 0 0 0,-1 0 0 0 0,0 0 0 0 0,1 0 0 0 0,-1 0 0 0 0,1 0 0 0 0,0 1 0 0 0,-1-1 0 0 0,1 0 0 0 0,0 0 0 0 0,0 0 0 0 0,-1 0 0 0 0,1 1 0 0 0,-9 59 227 0 0,8-38-4 0 0,0-18-217 0 0,1-1-1 0 0,-1 1 1 0 0,1 0 0 0 0,0-1-1 0 0,1 1 1 0 0,-1-1 0 0 0,1 1-1 0 0,0-1 1 0 0,0 1 0 0 0,0-1-1 0 0,1 1-5 0 0,4 8 4 0 0,-1 0 0 0 0,0 0 0 0 0,-1 1 0 0 0,-1-1 0 0 0,0 1 0 0 0,0 0 0 0 0,-1 11-4 0 0,-1-18-55 0 0,0-1 0 0 0,0 0 0 0 0,1 1 0 0 0,0-1 0 0 0,0 0 0 0 0,1 0 0 0 0,-1 0 0 0 0,4 4 55 0 0,30 46-84 0 0,-31-50 84 0 0,1 0 0 0 0,0 0 0 0 0,0 0 0 0 0,0 0 0 0 0,1-1 0 0 0,1 1 0 0 0,5 3 0 0 0,-9-6 66 0 0,0-1-1 0 0,1 0 0 0 0,-1 0 0 0 0,1 0 1 0 0,-1 0-1 0 0,1-1 0 0 0,0 1 0 0 0,4-1-65 0 0,3 1 305 0 0,0 0-1 0 0,-1-1 0 0 0,6 0-304 0 0,-10-2 17 0 0,1 1-1 0 0,0-1 1 0 0,-1 0 0 0 0,1 0 0 0 0,0-1-1 0 0,-1 0 1 0 0,0-1 0 0 0,4-1-17 0 0,-7 2 25 0 0,0 1 1 0 0,-1-2-1 0 0,1 1 1 0 0,0 0 0 0 0,-1-1-1 0 0,1 1 1 0 0,-1-1-1 0 0,0 0 1 0 0,0-1-1 0 0,0 1 1 0 0,0 0 0 0 0,0-1-1 0 0,-1 1 1 0 0,1-1-1 0 0,0-3-25 0 0,5-9 84 0 0,-6 14-96 0 0,0-1 0 0 0,-1 0 1 0 0,1 0-1 0 0,-1 0 0 0 0,1-1 0 0 0,-1 1 0 0 0,0 0 0 0 0,0 0 0 0 0,-1-1 0 0 0,1 1 0 0 0,-1-1 0 0 0,0 1 0 0 0,1 0 1 0 0,-2-1-1 0 0,1-1 12 0 0,-2-4-77 0 0,2 7 45 0 0,0 0 0 0 0,0 0 0 0 0,0 0 0 0 0,-1 1 0 0 0,1-1 0 0 0,0 0-1 0 0,-1 0 1 0 0,0 0 0 0 0,1 1 0 0 0,-1-1 0 0 0,0 0 0 0 0,0 1 0 0 0,0-1 0 0 0,0 1 0 0 0,0-1 0 0 0,0 1 0 0 0,0 0 0 0 0,-1-1 0 0 0,1 1 0 0 0,-1 0-1 0 0,1 0 1 0 0,0 0 0 0 0,-1 0 0 0 0,0 0 0 0 0,1 0 0 0 0,-1 0 0 0 0,0 0 0 0 0,-1 0 32 0 0,2 1-34 0 0,0-1 1 0 0,0 1-1 0 0,0 0 1 0 0,-1-1-1 0 0,1 1 0 0 0,0 0 1 0 0,0 0-1 0 0,-1 0 1 0 0,1 0-1 0 0,0 0 0 0 0,-1 0 1 0 0,1 0-1 0 0,0 0 1 0 0,0 0-1 0 0,-1 1 0 0 0,1-1 1 0 0,0 0-1 0 0,0 1 0 0 0,0-1 1 0 0,0 1-1 0 0,-1-1 1 0 0,1 1 33 0 0,-1 1 37 0 0,0 0 0 0 0,0 0 1 0 0,0 0-1 0 0,0 0 1 0 0,1 1-1 0 0,-1-1 1 0 0,1 0-1 0 0,0 1 0 0 0,-1-1 1 0 0,1 2-38 0 0,-2 3-89 0 0,0 1-1 0 0,0-1 1 0 0,1 1 0 0 0,0 0 0 0 0,0 0 89 0 0,2-5 17 0 0,-1 0 0 0 0,1 0 0 0 0,-1 0 0 0 0,1 0 0 0 0,0 0 0 0 0,1 0 0 0 0,-1 0 0 0 0,0 0 0 0 0,1 0 0 0 0,-1 0 0 0 0,1 0 0 0 0,0 0 0 0 0,0 0 0 0 0,0 0 0 0 0,1 0-17 0 0,7 12-125 0 0,1-1-1 0 0,1 0 1 0 0,9 10 125 0 0,-16-19 118 0 0,1-1 0 0 0,0 0 0 0 0,0 0 0 0 0,0-1 1 0 0,0 1-1 0 0,0-1 0 0 0,1 0 0 0 0,0 0 0 0 0,-1-1 0 0 0,1 0 0 0 0,0 0 0 0 0,2 0-118 0 0,9 2 221 0 0,1 0-1 0 0,-1-2 1 0 0,9 0-221 0 0,-19-1-6 0 0,0-2 1 0 0,0 1 0 0 0,0-1-1 0 0,0 1 1 0 0,0-2 0 0 0,-1 1-1 0 0,1-1 1 0 0,0 0 0 0 0,-1-1-1 0 0,1 0 6 0 0,-5 2-135 0 0,0 0 1 0 0,0 0-1 0 0,0 0 0 0 0,0 0 0 0 0,-1-1 0 0 0,1 1 0 0 0,-1-1 0 0 0,1 1 0 0 0,-1-1 1 0 0,1 0-1 0 0,-1 1 0 0 0,1-2 135 0 0,1-6-7109 0 0</inkml:trace>
  <inkml:trace contextRef="#ctx0" brushRef="#br0" timeOffset="4082.606">2572 154 19319 0 0,'1'-1'64'0'0,"-1"1"-1"0"0,0-1 0 0 0,0 1 0 0 0,0 0 0 0 0,1-1 1 0 0,-1 1-1 0 0,0-1 0 0 0,0 1 0 0 0,1 0 0 0 0,-1-1 0 0 0,0 1 1 0 0,1 0-1 0 0,-1-1 0 0 0,1 1 0 0 0,-1 0 0 0 0,0-1 1 0 0,1 1-1 0 0,-1 0 0 0 0,1 0 0 0 0,-1 0 0 0 0,1-1 0 0 0,-1 1 1 0 0,0 0-1 0 0,1 0 0 0 0,-1 0 0 0 0,1 0 0 0 0,-1 0 1 0 0,1 0-1 0 0,-1 0 0 0 0,1 0 0 0 0,-1 0 0 0 0,1 0 1 0 0,-1 0-1 0 0,1 0-63 0 0,24 5-89 0 0,-5 0 125 0 0,231 2-68 0 0,-62-3-89 0 0,-33 2-2398 0 0,-97-3-4272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08:23.61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1252 221 11976 0 0,'1'-6'576'0'0,"0"-1"-387"0"0,-1 6-150 0 0,0 0-1 0 0,1 0 0 0 0,-1 0 0 0 0,0-1 1 0 0,0 1-1 0 0,0 0 0 0 0,0 0 0 0 0,0 0 1 0 0,0 0-1 0 0,0-1 0 0 0,-1 1 0 0 0,1 0 1 0 0,0 0-1 0 0,-1 0-38 0 0,1-2 1 0 0,0 1 0 0 0,0-1 0 0 0,0 1 0 0 0,1-1 0 0 0,-1 1 0 0 0,1-1 1 0 0,-1 1-1 0 0,1 0 0 0 0,0-1-1 0 0,1-3 1 0 0,-2 4 36 0 0,0 1 0 0 0,0 0 0 0 0,1 0 0 0 0,-1 0 0 0 0,1-1 1 0 0,-1 1-1 0 0,1 0 0 0 0,-1 0 0 0 0,1 0 0 0 0,-1 0 1 0 0,1 0-1 0 0,0 0-37 0 0,-1 1 38 0 0,0 0 0 0 0,0-1 0 0 0,1 1 0 0 0,-1 0 0 0 0,0 0 0 0 0,0 0 0 0 0,0-1 0 0 0,0 1 0 0 0,0 0 0 0 0,0 0 1 0 0,0 0-1 0 0,0-1 0 0 0,0 1 0 0 0,0 0 0 0 0,0 0 0 0 0,0 0 0 0 0,0-1 0 0 0,0 1 0 0 0,0 0 0 0 0,0 0 0 0 0,0 0 0 0 0,0-1 0 0 0,0 1 0 0 0,0 0 1 0 0,-1 0-1 0 0,1 0 0 0 0,0 0 0 0 0,0-1 0 0 0,0 1 0 0 0,0 0 0 0 0,0 0 0 0 0,0 0 0 0 0,-1 0 0 0 0,1-1 0 0 0,0 1-38 0 0,-3-6 246 0 0,3 5-192 0 0,-1-1 0 0 0,0 1 0 0 0,0 0 0 0 0,0-1 1 0 0,0 1-1 0 0,0 0 0 0 0,0 0 0 0 0,0 0 0 0 0,0 0 0 0 0,0 0 1 0 0,0 0-1 0 0,-1 0 0 0 0,1 0 0 0 0,0 0 0 0 0,-1 1 1 0 0,0-2-55 0 0,-28-6 1200 0 0,9 2-1204 0 0,-25-7-688 0 0,-1 2 1 0 0,-37-4 691 0 0,-15-1-625 0 0,-119-18 642 0 0,185 30-17 0 0,0 0 0 0 0,0 3 0 0 0,0 0 0 0 0,0 2 0 0 0,-4 3 0 0 0,18-2 30 0 0,14-2 4 0 0,-1 1 0 0 0,1-1-1 0 0,-1 1 1 0 0,1 0 0 0 0,-1 1-1 0 0,1-1 1 0 0,0 1 0 0 0,0 0-1 0 0,0 1 1 0 0,0-1 0 0 0,-4 4-34 0 0,-16 10 842 0 0,18-11-764 0 0,0-1 1 0 0,0 1-1 0 0,0 1 1 0 0,-2 2-79 0 0,-71 61-672 0 0,73-61 949 0 0,0 0 1 0 0,0 1-1 0 0,1 0 0 0 0,-5 8-277 0 0,-6 9-3 0 0,-14 33 3 0 0,23-43 4 0 0,6-10-21 0 0,0-1 0 0 0,-1 1 0 0 0,0-1 0 0 0,-3 4 17 0 0,6-9-337 0 0,0 0-138 0 0,0 0-32 0 0,0 0-5 0 0,0 0 0 0 0,1-16-2433 0 0,0 1 0 0 0,3-10 2945 0 0,-1 6-1534 0 0</inkml:trace>
  <inkml:trace contextRef="#ctx0" brushRef="#br0" timeOffset="507.396">369 273 6448 0 0,'0'0'141'0'0,"0"0"23"0"0,0 0 13 0 0,0 1-19 0 0,-9 11-119 0 0,5-5-46 0 0,-22 25 1463 0 0,-2 5 80 0 0,-71 49 26 0 0,94-81-1357 0 0,0 0 0 0 0,-1 0 0 0 0,1-1-1 0 0,-1 0 1 0 0,0 0 0 0 0,0 0 0 0 0,0 0 0 0 0,-1-1-1 0 0,1 0 1 0 0,-4 0-205 0 0,9-3 103 0 0,0 0 1 0 0,0 1-1 0 0,-1-1 0 0 0,1 0 0 0 0,0-1 1 0 0,0 1-1 0 0,-1 0 0 0 0,1 0 0 0 0,0 0 1 0 0,0-1-1 0 0,0 1 0 0 0,-1 0 0 0 0,1-1 1 0 0,0 1-1 0 0,0-1 0 0 0,0 0 0 0 0,0 1 1 0 0,0-1-1 0 0,0 0 0 0 0,0 0 0 0 0,0 0 1 0 0,0 1-1 0 0,0-1 0 0 0,1 0 0 0 0,-1 0 1 0 0,0 0-1 0 0,0 0 0 0 0,1 0 0 0 0,-1-1 1 0 0,1 1-1 0 0,-1 0 0 0 0,1 0 0 0 0,-1 0 1 0 0,1-1-104 0 0,-3-7 126 0 0,0 0 1 0 0,1-1 0 0 0,0 1 0 0 0,0-5-127 0 0,0 2 566 0 0,-9-32 500 0 0,6 28-1049 0 0,2 0 0 0 0,-1 0 0 0 0,2 0-17 0 0,2 8 0 0 0,-1 1 0 0 0,0 0 0 0 0,0 0 0 0 0,-1 0 0 0 0,0 0 0 0 0,0 0 0 0 0,-1 1 0 0 0,0-1 0 0 0,-3-5 0 0 0,0 3 0 0 0,5 7 0 0 0,0 1 0 0 0,0-1 0 0 0,0 1 0 0 0,0 0 0 0 0,0 0 0 0 0,0-1 0 0 0,0 1 0 0 0,0 0 0 0 0,0 0 0 0 0,0 0 0 0 0,-1 0 0 0 0,1 0 0 0 0,0 1 0 0 0,-1-1 0 0 0,1 0 0 0 0,-1 0 0 0 0,-4-2 0 0 0,5 3-7 0 0,1 0 1 0 0,0 0-1 0 0,0 0 0 0 0,-1 0 0 0 0,1 0 0 0 0,0 0 0 0 0,0 0 0 0 0,-1-1 0 0 0,1 1 0 0 0,0 0 0 0 0,-1 0 0 0 0,1 0 0 0 0,0 1 0 0 0,0-1 0 0 0,-1 0 1 0 0,1 0-1 0 0,0 0 0 0 0,-1 0 0 0 0,1 0 0 0 0,0 0 0 0 0,0 0 0 0 0,-1 0 0 0 0,1 0 0 0 0,0 1 0 0 0,0-1 0 0 0,-1 0 0 0 0,1 0 0 0 0,0 0 1 0 0,0 1-1 0 0,0-1 7 0 0,-1 2-194 0 0,0-1-281 0 0,1-1-1158 0 0,0 0-4505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05:08:30.87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22 233 6448 0 0,'0'0'297'0'0,"0"0"-9"0"0,-2-1-188 0 0,-8-8-19 0 0,9 8 285 0 0,1 1 120 0 0,0 0 24 0 0,0 0 70 0 0,0 0 285 0 0,0 0 126 0 0,0 0 29 0 0,-9 1 1660 0 0,18 17-2392 0 0,-6-11-222 0 0,0 1-1 0 0,0-1 1 0 0,0 0-1 0 0,-1 1 1 0 0,0 0-66 0 0,1 7 285 0 0,-2-13-157 0 0,0 1 0 0 0,0 0 1 0 0,-1 0-1 0 0,1 0 0 0 0,-1 0 1 0 0,0-1-1 0 0,0 1 0 0 0,0 0 0 0 0,0 1-128 0 0,0 13 547 0 0,0-14-542 0 0,0 1 0 0 0,0-1-1 0 0,0 0 1 0 0,0 0 0 0 0,0 1 0 0 0,-1-1-1 0 0,1 0 1 0 0,-1 0 0 0 0,0 0-1 0 0,0 1 1 0 0,0-1 0 0 0,-1 0-1 0 0,0 1-4 0 0,2-4 2 0 0,0 1-1 0 0,0-1 0 0 0,0 1 0 0 0,0-1 1 0 0,0 0-1 0 0,0 1 0 0 0,0-1 0 0 0,-1 1 1 0 0,1-1-1 0 0,0 0 0 0 0,0 1 0 0 0,0-1 1 0 0,0 0-1 0 0,-1 1 0 0 0,1-1 0 0 0,0 0 1 0 0,-1 1-1 0 0,1-1 0 0 0,0 0 0 0 0,0 0 1 0 0,-1 1-1 0 0,1-1 0 0 0,0 0 0 0 0,-1 0 1 0 0,1 1-1 0 0,-1-1 0 0 0,1 0 0 0 0,0 0 1 0 0,-1 0-1 0 0,1 0 0 0 0,-1 0 0 0 0,1 0 1 0 0,0 0-2 0 0,-1 0 30 0 0,1 1-10 0 0,0-1-1 0 0,0 0 1 0 0,0 0-1 0 0,-1 0 1 0 0,1 0-1 0 0,0 0 1 0 0,0 0-1 0 0,0 0 1 0 0,0 0-1 0 0,0 0 1 0 0,-1 0-1 0 0,1 1 1 0 0,0-1-1 0 0,0 0 1 0 0,0 0-1 0 0,0 0 1 0 0,0 0-1 0 0,-1 0 0 0 0,1 0 1 0 0,0 0-1 0 0,0 0 1 0 0,0 0-1 0 0,0 0 1 0 0,-1 0-1 0 0,1 0 1 0 0,0 0-1 0 0,0-1 1 0 0,0 1-1 0 0,0 0 1 0 0,0 0-1 0 0,-1 0 1 0 0,1 0-1 0 0,0 0 1 0 0,0 0-1 0 0,0 0 0 0 0,0 0 1 0 0,0 0-1 0 0,0 0 1 0 0,0-1-1 0 0,-1 1 1 0 0,1 0-1 0 0,0 0 1 0 0,0 0-1 0 0,0 0 1 0 0,0 0-1 0 0,0 0 1 0 0,0-1-1 0 0,0 1 1 0 0,0 0-20 0 0,1-11 1157 0 0,0 0-1293 0 0,0 9 136 0 0,-1 0 0 0 0,1 0 0 0 0,-1 0 0 0 0,1 1 0 0 0,0-1 0 0 0,-1 0 0 0 0,1 0 0 0 0,0 1 0 0 0,0-1 0 0 0,0 1 0 0 0,0-1 0 0 0,1 1 0 0 0,0-2 0 0 0,10-16 0 0 0,-7 6-79 0 0,1-1-1 0 0,1 1 1 0 0,0 1-1 0 0,1 0 0 0 0,0 0 1 0 0,0 0-1 0 0,2 1 0 0 0,-1 0 1 0 0,1 1-1 0 0,1 0 0 0 0,8-6 80 0 0,-17 15-57 0 0,-1 0 0 0 0,1-1-1 0 0,0 1 1 0 0,0 1-1 0 0,0-1 1 0 0,0 0-1 0 0,-1 0 1 0 0,1 1-1 0 0,0-1 1 0 0,0 1-1 0 0,1 0 1 0 0,-1-1-1 0 0,0 1 1 0 0,0 0 0 0 0,0 0-1 0 0,0 0 1 0 0,0 1-1 0 0,0-1 1 0 0,0 0-1 0 0,1 1 58 0 0,2 1 4 0 0,-1-1 1 0 0,0 1-1 0 0,1 0 0 0 0,-1 1 0 0 0,0-1 0 0 0,0 1 0 0 0,0-1 0 0 0,2 3-4 0 0,-4-2-3 0 0,0 0 0 0 0,1 0 0 0 0,-1 0 0 0 0,0 0 0 0 0,0 1 0 0 0,-1-1 0 0 0,1 0-1 0 0,-1 1 1 0 0,2 3 3 0 0,8 34 430 0 0,-10-34-286 0 0,0 1 1 0 0,-1 0 0 0 0,0 0-1 0 0,0-1 1 0 0,0 1-1 0 0,-1 0 1 0 0,0 0 0 0 0,-1-1-1 0 0,0 1 1 0 0,0-1-1 0 0,-2 4-144 0 0,-1 0 0 0 0,2-10 0 0 0,2 0 0 0 0,1-1 0 0 0,0 0 0 0 0,-1 0 0 0 0,1 0 0 0 0,0 0 0 0 0,0 0 0 0 0,0 0 0 0 0,-1 0 0 0 0,1 0 0 0 0,0 0 0 0 0,0 0 0 0 0,0 0 0 0 0,-1 0 0 0 0,1 0 0 0 0,0 0 0 0 0,0 0 0 0 0,0 0 0 0 0,-1 0 0 0 0,1 0 0 0 0,0 0 0 0 0,0-1 0 0 0,0 1 0 0 0,0 0 0 0 0,-1 0 0 0 0,1 0 0 0 0,0 0 0 0 0,0 0 0 0 0,0 0 0 0 0,0-1 0 0 0,0 1 0 0 0,-1 0 0 0 0,1 0 0 0 0,0 0 0 0 0,0-1 0 0 0,0 1 0 0 0,0 0 0 0 0,0 0 0 0 0,0 0 0 0 0,0 0 0 0 0,0-1 0 0 0,0 1 0 0 0,0 0 0 0 0,0 0 0 0 0,-3-9 0 0 0,3 9 0 0 0,6-37 0 0 0,-5 34 0 0 0,-1 1 0 0 0,1 0 0 0 0,-1 0 0 0 0,1 0 0 0 0,0-1 0 0 0,0 1 0 0 0,0 0 0 0 0,0 0 0 0 0,1-1 0 0 0,7-16 0 0 0,-6 9 0 0 0,0 0 0 0 0,0 1 0 0 0,1 0 0 0 0,0 0 0 0 0,1 0 0 0 0,0 0 0 0 0,3-2 0 0 0,0 0 0 0 0,-6 7 0 0 0,1-1 0 0 0,0 1 0 0 0,0 1 0 0 0,0-1 0 0 0,1 0 0 0 0,-1 1 0 0 0,1-1 0 0 0,0 1 0 0 0,0 0 0 0 0,0 0 0 0 0,3-1 0 0 0,-7 3 0 0 0,1 0 0 0 0,0 0 0 0 0,0 1 0 0 0,-1-1 0 0 0,1 0 0 0 0,0 1 0 0 0,0-1 0 0 0,0 1 0 0 0,0 0 0 0 0,0-1 0 0 0,0 1 0 0 0,-1-1 0 0 0,1 1 0 0 0,0 0 0 0 0,0 0 0 0 0,0 0 0 0 0,0 0 0 0 0,0-1 0 0 0,0 1 0 0 0,0 1 0 0 0,0-1 0 0 0,0 0 0 0 0,0 0 0 0 0,0 0 0 0 0,0 0 0 0 0,0 1 0 0 0,1-1 0 0 0,0 1 0 0 0,-1-1 0 0 0,1 1 0 0 0,0 0 0 0 0,0 0 0 0 0,-1 0 0 0 0,1 0 0 0 0,0 0 0 0 0,-1 0 0 0 0,1 0 0 0 0,-1 1 0 0 0,0-1 0 0 0,1 1 0 0 0,-1-1 0 0 0,0 1 0 0 0,0-1 0 0 0,0 1 0 0 0,0-1 0 0 0,0 1 0 0 0,0 0 0 0 0,0 0 0 0 0,-1 0 0 0 0,1-1 0 0 0,-1 1 0 0 0,1 0 0 0 0,-1 0 0 0 0,0 0 0 0 0,0 0 0 0 0,0 1 0 0 0,3 9 0 0 0,1 3 237 0 0,-1 0-1 0 0,0 0 0 0 0,-1 1 0 0 0,0 3-236 0 0,-1-12 123 0 0,-1 1-1 0 0,0 0 1 0 0,-1 0-1 0 0,0 0 1 0 0,0-1 0 0 0,0 1-1 0 0,-1-1 1 0 0,0 1-1 0 0,-2 1-122 0 0,-2 4-133 0 0,5-12-563 0 0,9-6-2360 0 0,4 0-3426 0 0</inkml:trace>
  <inkml:trace contextRef="#ctx0" brushRef="#br0" timeOffset="210.834">583 156 15664 0 0,'0'0'356'0'0,"0"0"49"0"0,0 0 21 0 0,0 0-42 0 0,0 2-250 0 0,0 2-131 0 0,-1 1 0 0 0,0-1 0 0 0,0 1 0 0 0,-1-1 1 0 0,0 3-4 0 0,-6 21-2 0 0,7-21-9 0 0,-1 10 701 0 0,0-1 1 0 0,1 6-691 0 0,1-18 101 0 0,0 0 0 0 0,0 0 0 0 0,1 1 1 0 0,-1-1-1 0 0,1 0 0 0 0,0 0 0 0 0,1 0 0 0 0,-1 0 1 0 0,1 0-1 0 0,-1 0 0 0 0,2 1-101 0 0,0 5 1440 0 0,-3-10-1457 0 0,0 0-1 0 0,0 0 1 0 0,1 1-1 0 0,-1-1 1 0 0,0 0 0 0 0,0 0-1 0 0,0 0 1 0 0,0 0-1 0 0,1 1 1 0 0,-1-1 0 0 0,0 0-1 0 0,0 0 1 0 0,0 0-1 0 0,1 0 1 0 0,-1 0 0 0 0,0 0-1 0 0,0 0 1 0 0,1 1-1 0 0,-1-1 1 0 0,0 0 0 0 0,0 0-1 0 0,1 0 1 0 0,-1 0-1 0 0,0 0 1 0 0,0 0 0 0 0,1 0-1 0 0,-1 0 1 0 0,0 0-1 0 0,0 0 1 0 0,1-1 0 0 0,-1 1-1 0 0,0 0 1 0 0,0 0-1 0 0,1 0 1 0 0,-1 0 0 0 0,0 0-1 0 0,0 0 1 0 0,0 0-1 0 0,1-1 1 0 0,-1 1 17 0 0,6-5-817 0 0,-6 4 713 0 0,5-5-907 0 0,-4-4-12 0 0</inkml:trace>
  <inkml:trace contextRef="#ctx0" brushRef="#br0" timeOffset="434.488">614 2 13824 0 0,'0'0'314'0'0,"0"0"46"0"0,0 0 22 0 0,0 0-50 0 0,2 0-220 0 0,0 0-112 0 0,0-1 1 0 0,0 1-1 0 0,1 0 1 0 0,-1-1-1 0 0,0 1 1 0 0,0 0-1 0 0,0 0 1 0 0,0 1-1 0 0,1-1 1 0 0,-1 0 0 0 0,0 1-1 0 0,0-1 1 0 0,0 1-1 0 0,0 0 1 0 0,0 0-1 0 0,0 0 1 0 0,0 0-1 0 0,0 0 1 0 0,0 0-1 0 0,-1 0 1 0 0,1 1 0 0 0,1 0-1 0 0,6 5-348 0 0,0 1 0 0 0,0 1 0 0 0,0-1 0 0 0,2 4 348 0 0,-8-6-512 0 0</inkml:trace>
  <inkml:trace contextRef="#ctx0" brushRef="#br0" timeOffset="647.178">757 233 11976 0 0,'4'15'901'0'0,"-4"-6"-638"0"0,0 0 0 0 0,0 0 1 0 0,1 0-1 0 0,0 1 0 0 0,1-1 0 0 0,0 0 1 0 0,1 1-264 0 0,-1-8 396 0 0,-2-1-274 0 0,1 0 1 0 0,-1 0 0 0 0,1 0 0 0 0,-1 0 0 0 0,0 0 0 0 0,1-1-1 0 0,-1 1 1 0 0,0 0 0 0 0,0 0 0 0 0,0 0 0 0 0,1 0 0 0 0,-1 0 0 0 0,0 0-1 0 0,0 0 1 0 0,-1 0 0 0 0,1 0 0 0 0,0 0 0 0 0,0 0 0 0 0,0 0-1 0 0,-1 0 1 0 0,1 0 0 0 0,0 0-123 0 0,2-14 590 0 0,0 0 0 0 0,-1 1-1 0 0,0-4-589 0 0,-1 7-70 0 0,1 0-1 0 0,0-1 0 0 0,0 1 1 0 0,1 0-1 0 0,0 0 0 0 0,1 1 1 0 0,-1-1-1 0 0,2 0 71 0 0,-1 2-455 0 0,3-6 428 0 0,1 0 0 0 0,0 1 0 0 0,0 0 0 0 0,3-3 27 0 0,-7 12-103 0 0,1-1 0 0 0,-1 0 0 0 0,1 1-1 0 0,-1 0 1 0 0,1 0 0 0 0,0 0 0 0 0,0 0 0 0 0,0 1 0 0 0,1-1 0 0 0,-1 1 0 0 0,1 0 0 0 0,-1 1 0 0 0,1-1-1 0 0,1 1 104 0 0,11-2-4376 0 0,-15 3 3273 0 0,10-2-3865 0 0</inkml:trace>
  <inkml:trace contextRef="#ctx0" brushRef="#br0" timeOffset="5764.663">960 288 6448 0 0,'0'0'498'0'0,"0"0"-255"0"0,0 0 146 0 0,0 0 99 0 0,0 0 22 0 0,0 0 2 0 0,0 0 0 0 0,0 0 0 0 0,3 15 2490 0 0,-3-14-2996 0 0,0-1-1 0 0,0 0 1 0 0,0 1-1 0 0,0-1 1 0 0,0 1-1 0 0,0-1 1 0 0,0 1-1 0 0,0-1 1 0 0,0 0-1 0 0,0 1 0 0 0,0-1 1 0 0,0 1-1 0 0,0-1 1 0 0,0 0-1 0 0,0 1 1 0 0,1-1-1 0 0,-1 1 1 0 0,0-1-1 0 0,0 0 1 0 0,0 1-1 0 0,1-1 1 0 0,-1 0-1 0 0,0 1 1 0 0,0-1-1 0 0,1 0 1 0 0,-1 0-1 0 0,0 1 1 0 0,1-1-6 0 0,10 9 12 0 0,-10-8-12 0 0,30 26 1882 0 0,-31-26-1876 0 0,1-1 1 0 0,-1 0-1 0 0,1 1 0 0 0,0-1 0 0 0,-1 0 0 0 0,1 1 1 0 0,-1-1-1 0 0,1 1 0 0 0,-1-1 0 0 0,1 1 1 0 0,-1-1-1 0 0,1 1 0 0 0,-1-1 0 0 0,0 1 0 0 0,1-1 1 0 0,-1 1-1 0 0,0 0 0 0 0,1-1 0 0 0,-1 1 0 0 0,0-1 1 0 0,0 1-1 0 0,1 0 0 0 0,-1-1 0 0 0,0 1 1 0 0,0 0-1 0 0,0-1 0 0 0,0 1-6 0 0,0 2-2 0 0,1-1 2 0 0,1 1 0 0 0,-1 0 0 0 0,0 0 0 0 0,1 0 0 0 0,-1 0 0 0 0,0 0 0 0 0,0 0 0 0 0,-1 1 0 0 0,1-1 0 0 0,-1 0 0 0 0,0 1 0 0 0,0-1 0 0 0,0 0 0 0 0,0 1 0 0 0,0-1 0 0 0,-1 0 0 0 0,0 2 0 0 0,1-4 0 0 0,0-1 0 0 0,-1 1 0 0 0,1-1 0 0 0,0 1 0 0 0,-1 0 0 0 0,1-1 0 0 0,0 1 0 0 0,0 0 0 0 0,0-1 0 0 0,-1 1 0 0 0,1 0 0 0 0,0-1 0 0 0,0 1 0 0 0,0 0 0 0 0,0-1 0 0 0,0 1 0 0 0,0 0 0 0 0,0-1 0 0 0,1 1 0 0 0,-1 0 0 0 0,0-1 0 0 0,0 1 0 0 0,0 0 0 0 0,1 0 0 0 0,1 4 0 0 0,-1 18 0 0 0,0-18 0 0 0,-1-4 57 0 0,1 0 1 0 0,-1 0 0 0 0,0 0 0 0 0,0 0 0 0 0,0 0 0 0 0,0 0 0 0 0,1 0 0 0 0,-1 0 0 0 0,1 0 0 0 0,-1 0 0 0 0,0-1 0 0 0,1 1 0 0 0,-1 0 0 0 0,1 0 0 0 0,0-1 0 0 0,-1 1 0 0 0,1 0 0 0 0,0 0-58 0 0,-1-1 32 0 0,0 0 0 0 0,0 0 1 0 0,1 0-1 0 0,-1 1 0 0 0,0-1 0 0 0,0 0 1 0 0,0 0-1 0 0,0 0 0 0 0,1 1 1 0 0,-1-1-1 0 0,0 0 0 0 0,0 0 0 0 0,0 1 1 0 0,0-1-1 0 0,0 0 0 0 0,0 0 1 0 0,0 1-1 0 0,0-1 0 0 0,0 0 0 0 0,0 1 1 0 0,0-1-1 0 0,0 0 0 0 0,0 0 1 0 0,0 1-1 0 0,0-1 0 0 0,0 0-32 0 0,0 1 402 0 0,-2-3-145 0 0,1-6 180 0 0,4-7-505 0 0,-2-1-1 0 0,1-8 69 0 0,-2 13-123 0 0,0 0 0 0 0,1 0 0 0 0,1 0 0 0 0,0 0 0 0 0,0 0 0 0 0,3-4 123 0 0,0-5 0 0 0,-5 16 0 0 0,1 1 0 0 0,0-1 0 0 0,-1 1 0 0 0,2-1 0 0 0,-1 1 0 0 0,1-3 0 0 0,4-7 0 0 0,1-2 0 0 0,-7 13 0 0 0,0 2 0 0 0,0-1 0 0 0,0 1 0 0 0,1-1 0 0 0,-1 1 0 0 0,0 0 0 0 0,0-1 0 0 0,0 1 0 0 0,0-1 0 0 0,0 1 0 0 0,1 0 0 0 0,-1-1 0 0 0,0 1 0 0 0,0 0 0 0 0,1-1 0 0 0,-1 1 0 0 0,0 0 0 0 0,1-1 0 0 0,-1 1 0 0 0,0 0 0 0 0,1 0 0 0 0,-1-1 0 0 0,0 1 0 0 0,1 0 0 0 0,-1 0 0 0 0,0 0 0 0 0,1-1 0 0 0,3-1 0 0 0,1 0 0 0 0,-1-1 0 0 0,1 2 0 0 0,-1-1 0 0 0,1 0 0 0 0,0 1 0 0 0,0 0 0 0 0,0 0 0 0 0,0 0 0 0 0,0 1 0 0 0,2 0 0 0 0,38 1 0 0 0,4 3 0 0 0,-44-3 0 0 0,12 1-70 0 0,23 0-1742 0 0,-49 4 1636 0 0,2 0 187 0 0,3-4 112 0 0,-1 0 1 0 0,1 0-1 0 0,0 0 1 0 0,0 1-1 0 0,1 0 1 0 0,-1 0-1 0 0,1 0 0 0 0,-1 0 1 0 0,1 1-1 0 0,0-1 1 0 0,0 1-1 0 0,0 0 1 0 0,1 0-1 0 0,-1 0 1 0 0,1 0-1 0 0,0 0-123 0 0,-6 11 15 0 0,6-12-15 0 0,1 0 0 0 0,-1 1 1 0 0,0-1-1 0 0,1 1 0 0 0,0-1 0 0 0,0 1 0 0 0,0 0 0 0 0,0-1 0 0 0,0 1 0 0 0,1 0 0 0 0,0 2 0 0 0,0-4 65 0 0,0 1 0 0 0,0 0 0 0 0,0-1 0 0 0,1 1 0 0 0,-1 0-1 0 0,1-1 1 0 0,0 1 0 0 0,0-1 0 0 0,0 1 0 0 0,0-1-1 0 0,0 1 1 0 0,1-1 0 0 0,-1 0 0 0 0,1 0 0 0 0,-1 1-1 0 0,1-1 1 0 0,0 0 0 0 0,0-1 0 0 0,0 1 0 0 0,0 0-1 0 0,0 0 1 0 0,0-1 0 0 0,0 1 0 0 0,1-1 0 0 0,-1 0-1 0 0,0 0 1 0 0,1 0 0 0 0,1 1-65 0 0,1-1 10 0 0,0 0 0 0 0,0 0 1 0 0,0 0-1 0 0,0-1 0 0 0,1 0 0 0 0,-1 0 0 0 0,0 0 0 0 0,0-1 0 0 0,0 0 1 0 0,0 1-1 0 0,0-2 0 0 0,0 1 0 0 0,0-1 0 0 0,0 0 0 0 0,-1 0 0 0 0,1 0 1 0 0,-1 0-1 0 0,1-1 0 0 0,-1 0 0 0 0,0 0 0 0 0,0 0 0 0 0,0 0 0 0 0,3-4-10 0 0,-4 3 0 0 0,0 0 0 0 0,-1 0 0 0 0,1-1 0 0 0,-1 1 0 0 0,0 0 0 0 0,-1-1 0 0 0,1 1 0 0 0,-1-1 0 0 0,0 0 0 0 0,0 0 0 0 0,0 1 0 0 0,0-1 0 0 0,-1 0 0 0 0,0 0 0 0 0,0-2 0 0 0,-1 2 0 0 0,0-1 0 0 0,0 1 0 0 0,-1-1 0 0 0,0 1 0 0 0,0 0 0 0 0,0 0 0 0 0,0 0 0 0 0,-1 0 0 0 0,0 0 0 0 0,0 0 0 0 0,0 1 0 0 0,-2-2 0 0 0,-15-27 0 0 0,14 23 0 0 0,4 8 0 0 0,1 0 0 0 0,0 0 0 0 0,0 0 0 0 0,0 0 0 0 0,0 0 0 0 0,0 0 0 0 0,0 0 0 0 0,0 0 0 0 0,0 0 0 0 0,1 0 0 0 0,-1 0 0 0 0,1-1 0 0 0,0 1 0 0 0,0 0 0 0 0,-1 0 0 0 0,2-1 0 0 0,-1 1 0 0 0,0 0 0 0 0,0-1 0 0 0,1 2 0 0 0,-1 0 0 0 0,1 0 0 0 0,-1-1 0 0 0,1 1 0 0 0,0 0 0 0 0,-1 0 0 0 0,1 0 0 0 0,0 0 0 0 0,0 0 0 0 0,0 0 0 0 0,0 0 0 0 0,0 0 0 0 0,0 0 0 0 0,0 1 0 0 0,0-1 0 0 0,0 0 0 0 0,0 1 0 0 0,0-1 0 0 0,0 1 0 0 0,1-1 0 0 0,-1 1 0 0 0,1-1 0 0 0,1 0 0 0 0,1 0 0 0 0,-1 0 0 0 0,0 1 0 0 0,1-1 0 0 0,-1 1 0 0 0,1 0 0 0 0,-1 0 0 0 0,2 0 0 0 0,3 2-163 0 0,1-1 0 0 0,0 1-1 0 0,-1 1 1 0 0,0 0 0 0 0,0 0 0 0 0,0 1-1 0 0,0-1 1 0 0,0 2 0 0 0,-1-1-1 0 0,5 4 164 0 0,8 7-119 0 0,-1 1-1 0 0,-1 1 0 0 0,2 2 120 0 0,-9-8 0 0 0,-1 0 0 0 0,0 1 0 0 0,-1 0 0 0 0,0 0 0 0 0,-1 0 0 0 0,0 4 0 0 0,-3-8 5 0 0,-3-3 5 0 0,1 0 0 0 0,0 0 0 0 0,0 0 0 0 0,0 0 0 0 0,1-1-1 0 0,1 2-9 0 0,-4-5 338 0 0,-17-21 1236 0 0,12 11-1572 0 0,0 0-1 0 0,0-1 1 0 0,1 1-1 0 0,0-1 1 0 0,1 0-1 0 0,0 0 1 0 0,1 0-1 0 0,0 0 1 0 0,0 0-1 0 0,1 0 0 0 0,1-9-1 0 0,0 14 0 0 0,0 0 0 0 0,0 1 0 0 0,0-1 0 0 0,1 0 0 0 0,0 1 0 0 0,0-1 0 0 0,0 1 0 0 0,0-1 0 0 0,1 1 0 0 0,0 0 0 0 0,-1 0 0 0 0,2 0 0 0 0,-1 1 0 0 0,0-1 0 0 0,1 1 0 0 0,-1-1 0 0 0,1 1 0 0 0,0 0 0 0 0,0 1 0 0 0,1-1 0 0 0,-1 1 0 0 0,0-1 0 0 0,1 1 0 0 0,-1 1 0 0 0,1-1 0 0 0,0 1 0 0 0,0-1 0 0 0,-1 2 0 0 0,1-1 0 0 0,0 0 0 0 0,0 1 0 0 0,0 0 0 0 0,0 0 0 0 0,0 0 0 0 0,0 1 0 0 0,0-1 0 0 0,2 2 0 0 0,3 1-1293 0 0,-4 0-5173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9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6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493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D41BD-ED9B-433C-B886-F6E089DB2D2F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00467" y="5772215"/>
            <a:ext cx="3158966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0429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1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830367" rtl="0" eaLnBrk="1" latinLnBrk="0" hangingPunct="1">
        <a:lnSpc>
          <a:spcPct val="90000"/>
        </a:lnSpc>
        <a:spcBef>
          <a:spcPct val="0"/>
        </a:spcBef>
        <a:buNone/>
        <a:defRPr sz="39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592" indent="-207592" algn="l" defTabSz="830367" rtl="0" eaLnBrk="1" latinLnBrk="0" hangingPunct="1">
        <a:lnSpc>
          <a:spcPct val="90000"/>
        </a:lnSpc>
        <a:spcBef>
          <a:spcPts val="908"/>
        </a:spcBef>
        <a:buFont typeface="Arial" panose="020B0604020202020204" pitchFamily="34" charset="0"/>
        <a:buChar char="•"/>
        <a:defRPr sz="2543" kern="1200">
          <a:solidFill>
            <a:schemeClr val="tx1"/>
          </a:solidFill>
          <a:latin typeface="+mn-lt"/>
          <a:ea typeface="+mn-ea"/>
          <a:cs typeface="+mn-cs"/>
        </a:defRPr>
      </a:lvl1pPr>
      <a:lvl2pPr marL="6227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79" kern="1200">
          <a:solidFill>
            <a:schemeClr val="tx1"/>
          </a:solidFill>
          <a:latin typeface="+mn-lt"/>
          <a:ea typeface="+mn-ea"/>
          <a:cs typeface="+mn-cs"/>
        </a:defRPr>
      </a:lvl2pPr>
      <a:lvl3pPr marL="10379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6" kern="1200">
          <a:solidFill>
            <a:schemeClr val="tx1"/>
          </a:solidFill>
          <a:latin typeface="+mn-lt"/>
          <a:ea typeface="+mn-ea"/>
          <a:cs typeface="+mn-cs"/>
        </a:defRPr>
      </a:lvl3pPr>
      <a:lvl4pPr marL="145314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86832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28350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69869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31138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5290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1pPr>
      <a:lvl2pPr marL="4151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2pPr>
      <a:lvl3pPr marL="8303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3pPr>
      <a:lvl4pPr marL="124555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66073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07591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29062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3214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17.xml"/><Relationship Id="rId13" Type="http://schemas.openxmlformats.org/officeDocument/2006/relationships/image" Target="../media/image19.png"/><Relationship Id="rId18" Type="http://schemas.openxmlformats.org/officeDocument/2006/relationships/customXml" Target="../ink/ink22.xml"/><Relationship Id="rId3" Type="http://schemas.openxmlformats.org/officeDocument/2006/relationships/image" Target="../media/image14.png"/><Relationship Id="rId21" Type="http://schemas.openxmlformats.org/officeDocument/2006/relationships/image" Target="../media/image23.png"/><Relationship Id="rId7" Type="http://schemas.openxmlformats.org/officeDocument/2006/relationships/image" Target="../media/image16.png"/><Relationship Id="rId12" Type="http://schemas.openxmlformats.org/officeDocument/2006/relationships/customXml" Target="../ink/ink19.xml"/><Relationship Id="rId17" Type="http://schemas.openxmlformats.org/officeDocument/2006/relationships/image" Target="../media/image21.png"/><Relationship Id="rId25" Type="http://schemas.openxmlformats.org/officeDocument/2006/relationships/image" Target="../media/image25.png"/><Relationship Id="rId2" Type="http://schemas.openxmlformats.org/officeDocument/2006/relationships/customXml" Target="../ink/ink14.xml"/><Relationship Id="rId16" Type="http://schemas.openxmlformats.org/officeDocument/2006/relationships/customXml" Target="../ink/ink21.xml"/><Relationship Id="rId20" Type="http://schemas.openxmlformats.org/officeDocument/2006/relationships/customXml" Target="../ink/ink2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6.xml"/><Relationship Id="rId11" Type="http://schemas.openxmlformats.org/officeDocument/2006/relationships/image" Target="../media/image18.png"/><Relationship Id="rId24" Type="http://schemas.openxmlformats.org/officeDocument/2006/relationships/customXml" Target="../ink/ink25.xml"/><Relationship Id="rId5" Type="http://schemas.openxmlformats.org/officeDocument/2006/relationships/image" Target="../media/image15.png"/><Relationship Id="rId15" Type="http://schemas.openxmlformats.org/officeDocument/2006/relationships/image" Target="../media/image20.png"/><Relationship Id="rId23" Type="http://schemas.openxmlformats.org/officeDocument/2006/relationships/image" Target="../media/image24.png"/><Relationship Id="rId10" Type="http://schemas.openxmlformats.org/officeDocument/2006/relationships/customXml" Target="../ink/ink18.xml"/><Relationship Id="rId19" Type="http://schemas.openxmlformats.org/officeDocument/2006/relationships/image" Target="../media/image22.png"/><Relationship Id="rId4" Type="http://schemas.openxmlformats.org/officeDocument/2006/relationships/customXml" Target="../ink/ink15.xml"/><Relationship Id="rId9" Type="http://schemas.openxmlformats.org/officeDocument/2006/relationships/image" Target="../media/image17.png"/><Relationship Id="rId14" Type="http://schemas.openxmlformats.org/officeDocument/2006/relationships/customXml" Target="../ink/ink20.xml"/><Relationship Id="rId22" Type="http://schemas.openxmlformats.org/officeDocument/2006/relationships/customXml" Target="../ink/ink2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29.xml"/><Relationship Id="rId13" Type="http://schemas.openxmlformats.org/officeDocument/2006/relationships/image" Target="../media/image210.png"/><Relationship Id="rId18" Type="http://schemas.openxmlformats.org/officeDocument/2006/relationships/customXml" Target="../ink/ink34.xml"/><Relationship Id="rId26" Type="http://schemas.openxmlformats.org/officeDocument/2006/relationships/customXml" Target="../ink/ink38.xml"/><Relationship Id="rId3" Type="http://schemas.openxmlformats.org/officeDocument/2006/relationships/image" Target="../media/image160.png"/><Relationship Id="rId21" Type="http://schemas.openxmlformats.org/officeDocument/2006/relationships/image" Target="../media/image250.png"/><Relationship Id="rId7" Type="http://schemas.openxmlformats.org/officeDocument/2006/relationships/image" Target="../media/image180.png"/><Relationship Id="rId12" Type="http://schemas.openxmlformats.org/officeDocument/2006/relationships/customXml" Target="../ink/ink31.xml"/><Relationship Id="rId17" Type="http://schemas.openxmlformats.org/officeDocument/2006/relationships/image" Target="../media/image230.png"/><Relationship Id="rId25" Type="http://schemas.openxmlformats.org/officeDocument/2006/relationships/image" Target="../media/image27.png"/><Relationship Id="rId33" Type="http://schemas.openxmlformats.org/officeDocument/2006/relationships/image" Target="../media/image31.png"/><Relationship Id="rId2" Type="http://schemas.openxmlformats.org/officeDocument/2006/relationships/customXml" Target="../ink/ink26.xml"/><Relationship Id="rId16" Type="http://schemas.openxmlformats.org/officeDocument/2006/relationships/customXml" Target="../ink/ink33.xml"/><Relationship Id="rId20" Type="http://schemas.openxmlformats.org/officeDocument/2006/relationships/customXml" Target="../ink/ink35.xml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8.xml"/><Relationship Id="rId11" Type="http://schemas.openxmlformats.org/officeDocument/2006/relationships/image" Target="../media/image200.png"/><Relationship Id="rId24" Type="http://schemas.openxmlformats.org/officeDocument/2006/relationships/customXml" Target="../ink/ink37.xml"/><Relationship Id="rId32" Type="http://schemas.openxmlformats.org/officeDocument/2006/relationships/customXml" Target="../ink/ink41.xml"/><Relationship Id="rId5" Type="http://schemas.openxmlformats.org/officeDocument/2006/relationships/image" Target="../media/image170.png"/><Relationship Id="rId15" Type="http://schemas.openxmlformats.org/officeDocument/2006/relationships/image" Target="../media/image220.png"/><Relationship Id="rId23" Type="http://schemas.openxmlformats.org/officeDocument/2006/relationships/image" Target="../media/image26.png"/><Relationship Id="rId28" Type="http://schemas.openxmlformats.org/officeDocument/2006/relationships/customXml" Target="../ink/ink39.xml"/><Relationship Id="rId10" Type="http://schemas.openxmlformats.org/officeDocument/2006/relationships/customXml" Target="../ink/ink30.xml"/><Relationship Id="rId19" Type="http://schemas.openxmlformats.org/officeDocument/2006/relationships/image" Target="../media/image240.png"/><Relationship Id="rId31" Type="http://schemas.openxmlformats.org/officeDocument/2006/relationships/image" Target="../media/image30.png"/><Relationship Id="rId4" Type="http://schemas.openxmlformats.org/officeDocument/2006/relationships/customXml" Target="../ink/ink27.xml"/><Relationship Id="rId9" Type="http://schemas.openxmlformats.org/officeDocument/2006/relationships/image" Target="../media/image190.png"/><Relationship Id="rId14" Type="http://schemas.openxmlformats.org/officeDocument/2006/relationships/customXml" Target="../ink/ink32.xml"/><Relationship Id="rId22" Type="http://schemas.openxmlformats.org/officeDocument/2006/relationships/customXml" Target="../ink/ink36.xml"/><Relationship Id="rId27" Type="http://schemas.openxmlformats.org/officeDocument/2006/relationships/image" Target="../media/image28.png"/><Relationship Id="rId30" Type="http://schemas.openxmlformats.org/officeDocument/2006/relationships/customXml" Target="../ink/ink40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7.png"/><Relationship Id="rId18" Type="http://schemas.openxmlformats.org/officeDocument/2006/relationships/customXml" Target="../ink/ink50.xml"/><Relationship Id="rId26" Type="http://schemas.openxmlformats.org/officeDocument/2006/relationships/customXml" Target="../ink/ink54.xml"/><Relationship Id="rId39" Type="http://schemas.openxmlformats.org/officeDocument/2006/relationships/image" Target="../media/image50.png"/><Relationship Id="rId21" Type="http://schemas.openxmlformats.org/officeDocument/2006/relationships/image" Target="../media/image41.png"/><Relationship Id="rId34" Type="http://schemas.openxmlformats.org/officeDocument/2006/relationships/customXml" Target="../ink/ink58.xml"/><Relationship Id="rId42" Type="http://schemas.openxmlformats.org/officeDocument/2006/relationships/customXml" Target="../ink/ink62.xml"/><Relationship Id="rId47" Type="http://schemas.openxmlformats.org/officeDocument/2006/relationships/image" Target="../media/image54.png"/><Relationship Id="rId50" Type="http://schemas.openxmlformats.org/officeDocument/2006/relationships/customXml" Target="../ink/ink66.xml"/><Relationship Id="rId55" Type="http://schemas.openxmlformats.org/officeDocument/2006/relationships/image" Target="../media/image58.png"/><Relationship Id="rId63" Type="http://schemas.openxmlformats.org/officeDocument/2006/relationships/image" Target="../media/image62.png"/><Relationship Id="rId68" Type="http://schemas.openxmlformats.org/officeDocument/2006/relationships/customXml" Target="../ink/ink75.xml"/><Relationship Id="rId76" Type="http://schemas.openxmlformats.org/officeDocument/2006/relationships/customXml" Target="../ink/ink79.xml"/><Relationship Id="rId7" Type="http://schemas.openxmlformats.org/officeDocument/2006/relationships/image" Target="../media/image34.png"/><Relationship Id="rId71" Type="http://schemas.openxmlformats.org/officeDocument/2006/relationships/image" Target="../media/image66.png"/><Relationship Id="rId2" Type="http://schemas.openxmlformats.org/officeDocument/2006/relationships/customXml" Target="../ink/ink42.xml"/><Relationship Id="rId16" Type="http://schemas.openxmlformats.org/officeDocument/2006/relationships/customXml" Target="../ink/ink49.xml"/><Relationship Id="rId29" Type="http://schemas.openxmlformats.org/officeDocument/2006/relationships/image" Target="../media/image45.png"/><Relationship Id="rId11" Type="http://schemas.openxmlformats.org/officeDocument/2006/relationships/image" Target="../media/image36.png"/><Relationship Id="rId24" Type="http://schemas.openxmlformats.org/officeDocument/2006/relationships/customXml" Target="../ink/ink53.xml"/><Relationship Id="rId32" Type="http://schemas.openxmlformats.org/officeDocument/2006/relationships/customXml" Target="../ink/ink57.xml"/><Relationship Id="rId37" Type="http://schemas.openxmlformats.org/officeDocument/2006/relationships/image" Target="../media/image49.png"/><Relationship Id="rId40" Type="http://schemas.openxmlformats.org/officeDocument/2006/relationships/customXml" Target="../ink/ink61.xml"/><Relationship Id="rId45" Type="http://schemas.openxmlformats.org/officeDocument/2006/relationships/image" Target="../media/image53.png"/><Relationship Id="rId53" Type="http://schemas.openxmlformats.org/officeDocument/2006/relationships/image" Target="../media/image57.png"/><Relationship Id="rId58" Type="http://schemas.openxmlformats.org/officeDocument/2006/relationships/customXml" Target="../ink/ink70.xml"/><Relationship Id="rId66" Type="http://schemas.openxmlformats.org/officeDocument/2006/relationships/customXml" Target="../ink/ink74.xml"/><Relationship Id="rId74" Type="http://schemas.openxmlformats.org/officeDocument/2006/relationships/customXml" Target="../ink/ink78.xml"/><Relationship Id="rId79" Type="http://schemas.openxmlformats.org/officeDocument/2006/relationships/image" Target="../media/image70.png"/><Relationship Id="rId5" Type="http://schemas.openxmlformats.org/officeDocument/2006/relationships/image" Target="../media/image33.png"/><Relationship Id="rId61" Type="http://schemas.openxmlformats.org/officeDocument/2006/relationships/image" Target="../media/image61.png"/><Relationship Id="rId82" Type="http://schemas.openxmlformats.org/officeDocument/2006/relationships/customXml" Target="../ink/ink82.xml"/><Relationship Id="rId10" Type="http://schemas.openxmlformats.org/officeDocument/2006/relationships/customXml" Target="../ink/ink46.xml"/><Relationship Id="rId19" Type="http://schemas.openxmlformats.org/officeDocument/2006/relationships/image" Target="../media/image40.png"/><Relationship Id="rId31" Type="http://schemas.openxmlformats.org/officeDocument/2006/relationships/image" Target="../media/image46.png"/><Relationship Id="rId44" Type="http://schemas.openxmlformats.org/officeDocument/2006/relationships/customXml" Target="../ink/ink63.xml"/><Relationship Id="rId52" Type="http://schemas.openxmlformats.org/officeDocument/2006/relationships/customXml" Target="../ink/ink67.xml"/><Relationship Id="rId60" Type="http://schemas.openxmlformats.org/officeDocument/2006/relationships/customXml" Target="../ink/ink71.xml"/><Relationship Id="rId65" Type="http://schemas.openxmlformats.org/officeDocument/2006/relationships/image" Target="../media/image63.png"/><Relationship Id="rId73" Type="http://schemas.openxmlformats.org/officeDocument/2006/relationships/image" Target="../media/image67.png"/><Relationship Id="rId78" Type="http://schemas.openxmlformats.org/officeDocument/2006/relationships/customXml" Target="../ink/ink80.xml"/><Relationship Id="rId81" Type="http://schemas.openxmlformats.org/officeDocument/2006/relationships/image" Target="../media/image71.png"/><Relationship Id="rId4" Type="http://schemas.openxmlformats.org/officeDocument/2006/relationships/customXml" Target="../ink/ink43.xml"/><Relationship Id="rId9" Type="http://schemas.openxmlformats.org/officeDocument/2006/relationships/image" Target="../media/image35.png"/><Relationship Id="rId14" Type="http://schemas.openxmlformats.org/officeDocument/2006/relationships/customXml" Target="../ink/ink48.xml"/><Relationship Id="rId22" Type="http://schemas.openxmlformats.org/officeDocument/2006/relationships/customXml" Target="../ink/ink52.xml"/><Relationship Id="rId27" Type="http://schemas.openxmlformats.org/officeDocument/2006/relationships/image" Target="../media/image44.png"/><Relationship Id="rId30" Type="http://schemas.openxmlformats.org/officeDocument/2006/relationships/customXml" Target="../ink/ink56.xml"/><Relationship Id="rId35" Type="http://schemas.openxmlformats.org/officeDocument/2006/relationships/image" Target="../media/image48.png"/><Relationship Id="rId43" Type="http://schemas.openxmlformats.org/officeDocument/2006/relationships/image" Target="../media/image52.png"/><Relationship Id="rId48" Type="http://schemas.openxmlformats.org/officeDocument/2006/relationships/customXml" Target="../ink/ink65.xml"/><Relationship Id="rId56" Type="http://schemas.openxmlformats.org/officeDocument/2006/relationships/customXml" Target="../ink/ink69.xml"/><Relationship Id="rId64" Type="http://schemas.openxmlformats.org/officeDocument/2006/relationships/customXml" Target="../ink/ink73.xml"/><Relationship Id="rId69" Type="http://schemas.openxmlformats.org/officeDocument/2006/relationships/image" Target="../media/image65.png"/><Relationship Id="rId77" Type="http://schemas.openxmlformats.org/officeDocument/2006/relationships/image" Target="../media/image69.png"/><Relationship Id="rId8" Type="http://schemas.openxmlformats.org/officeDocument/2006/relationships/customXml" Target="../ink/ink45.xml"/><Relationship Id="rId51" Type="http://schemas.openxmlformats.org/officeDocument/2006/relationships/image" Target="../media/image56.png"/><Relationship Id="rId72" Type="http://schemas.openxmlformats.org/officeDocument/2006/relationships/customXml" Target="../ink/ink77.xml"/><Relationship Id="rId80" Type="http://schemas.openxmlformats.org/officeDocument/2006/relationships/customXml" Target="../ink/ink81.xml"/><Relationship Id="rId3" Type="http://schemas.openxmlformats.org/officeDocument/2006/relationships/image" Target="../media/image32.png"/><Relationship Id="rId12" Type="http://schemas.openxmlformats.org/officeDocument/2006/relationships/customXml" Target="../ink/ink47.xml"/><Relationship Id="rId17" Type="http://schemas.openxmlformats.org/officeDocument/2006/relationships/image" Target="../media/image39.png"/><Relationship Id="rId25" Type="http://schemas.openxmlformats.org/officeDocument/2006/relationships/image" Target="../media/image43.png"/><Relationship Id="rId33" Type="http://schemas.openxmlformats.org/officeDocument/2006/relationships/image" Target="../media/image47.png"/><Relationship Id="rId38" Type="http://schemas.openxmlformats.org/officeDocument/2006/relationships/customXml" Target="../ink/ink60.xml"/><Relationship Id="rId46" Type="http://schemas.openxmlformats.org/officeDocument/2006/relationships/customXml" Target="../ink/ink64.xml"/><Relationship Id="rId59" Type="http://schemas.openxmlformats.org/officeDocument/2006/relationships/image" Target="../media/image60.png"/><Relationship Id="rId67" Type="http://schemas.openxmlformats.org/officeDocument/2006/relationships/image" Target="../media/image64.png"/><Relationship Id="rId20" Type="http://schemas.openxmlformats.org/officeDocument/2006/relationships/customXml" Target="../ink/ink51.xml"/><Relationship Id="rId41" Type="http://schemas.openxmlformats.org/officeDocument/2006/relationships/image" Target="../media/image51.png"/><Relationship Id="rId54" Type="http://schemas.openxmlformats.org/officeDocument/2006/relationships/customXml" Target="../ink/ink68.xml"/><Relationship Id="rId62" Type="http://schemas.openxmlformats.org/officeDocument/2006/relationships/customXml" Target="../ink/ink72.xml"/><Relationship Id="rId70" Type="http://schemas.openxmlformats.org/officeDocument/2006/relationships/customXml" Target="../ink/ink76.xml"/><Relationship Id="rId75" Type="http://schemas.openxmlformats.org/officeDocument/2006/relationships/image" Target="../media/image68.png"/><Relationship Id="rId83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4.xml"/><Relationship Id="rId15" Type="http://schemas.openxmlformats.org/officeDocument/2006/relationships/image" Target="../media/image38.png"/><Relationship Id="rId23" Type="http://schemas.openxmlformats.org/officeDocument/2006/relationships/image" Target="../media/image42.png"/><Relationship Id="rId28" Type="http://schemas.openxmlformats.org/officeDocument/2006/relationships/customXml" Target="../ink/ink55.xml"/><Relationship Id="rId36" Type="http://schemas.openxmlformats.org/officeDocument/2006/relationships/customXml" Target="../ink/ink59.xml"/><Relationship Id="rId49" Type="http://schemas.openxmlformats.org/officeDocument/2006/relationships/image" Target="../media/image55.png"/><Relationship Id="rId57" Type="http://schemas.openxmlformats.org/officeDocument/2006/relationships/image" Target="../media/image59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8.png"/><Relationship Id="rId18" Type="http://schemas.openxmlformats.org/officeDocument/2006/relationships/customXml" Target="../ink/ink91.xml"/><Relationship Id="rId26" Type="http://schemas.openxmlformats.org/officeDocument/2006/relationships/customXml" Target="../ink/ink95.xml"/><Relationship Id="rId39" Type="http://schemas.openxmlformats.org/officeDocument/2006/relationships/image" Target="../media/image91.png"/><Relationship Id="rId21" Type="http://schemas.openxmlformats.org/officeDocument/2006/relationships/image" Target="../media/image82.png"/><Relationship Id="rId34" Type="http://schemas.openxmlformats.org/officeDocument/2006/relationships/customXml" Target="../ink/ink99.xml"/><Relationship Id="rId42" Type="http://schemas.openxmlformats.org/officeDocument/2006/relationships/customXml" Target="../ink/ink103.xml"/><Relationship Id="rId47" Type="http://schemas.openxmlformats.org/officeDocument/2006/relationships/image" Target="../media/image92.png"/><Relationship Id="rId50" Type="http://schemas.openxmlformats.org/officeDocument/2006/relationships/customXml" Target="../ink/ink107.xml"/><Relationship Id="rId55" Type="http://schemas.openxmlformats.org/officeDocument/2006/relationships/image" Target="../media/image96.png"/><Relationship Id="rId7" Type="http://schemas.openxmlformats.org/officeDocument/2006/relationships/image" Target="../media/image75.png"/><Relationship Id="rId12" Type="http://schemas.openxmlformats.org/officeDocument/2006/relationships/customXml" Target="../ink/ink88.xml"/><Relationship Id="rId17" Type="http://schemas.openxmlformats.org/officeDocument/2006/relationships/image" Target="../media/image80.png"/><Relationship Id="rId25" Type="http://schemas.openxmlformats.org/officeDocument/2006/relationships/image" Target="../media/image84.png"/><Relationship Id="rId33" Type="http://schemas.openxmlformats.org/officeDocument/2006/relationships/image" Target="../media/image88.png"/><Relationship Id="rId38" Type="http://schemas.openxmlformats.org/officeDocument/2006/relationships/customXml" Target="../ink/ink101.xml"/><Relationship Id="rId46" Type="http://schemas.openxmlformats.org/officeDocument/2006/relationships/customXml" Target="../ink/ink105.xml"/><Relationship Id="rId2" Type="http://schemas.openxmlformats.org/officeDocument/2006/relationships/customXml" Target="../ink/ink83.xml"/><Relationship Id="rId16" Type="http://schemas.openxmlformats.org/officeDocument/2006/relationships/customXml" Target="../ink/ink90.xml"/><Relationship Id="rId20" Type="http://schemas.openxmlformats.org/officeDocument/2006/relationships/customXml" Target="../ink/ink92.xml"/><Relationship Id="rId29" Type="http://schemas.openxmlformats.org/officeDocument/2006/relationships/image" Target="../media/image86.png"/><Relationship Id="rId41" Type="http://schemas.openxmlformats.org/officeDocument/2006/relationships/image" Target="../media/image67.png"/><Relationship Id="rId54" Type="http://schemas.openxmlformats.org/officeDocument/2006/relationships/customXml" Target="../ink/ink10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85.xml"/><Relationship Id="rId11" Type="http://schemas.openxmlformats.org/officeDocument/2006/relationships/image" Target="../media/image77.png"/><Relationship Id="rId24" Type="http://schemas.openxmlformats.org/officeDocument/2006/relationships/customXml" Target="../ink/ink94.xml"/><Relationship Id="rId32" Type="http://schemas.openxmlformats.org/officeDocument/2006/relationships/customXml" Target="../ink/ink98.xml"/><Relationship Id="rId37" Type="http://schemas.openxmlformats.org/officeDocument/2006/relationships/image" Target="../media/image90.png"/><Relationship Id="rId40" Type="http://schemas.openxmlformats.org/officeDocument/2006/relationships/customXml" Target="../ink/ink102.xml"/><Relationship Id="rId45" Type="http://schemas.openxmlformats.org/officeDocument/2006/relationships/image" Target="../media/image69.png"/><Relationship Id="rId53" Type="http://schemas.openxmlformats.org/officeDocument/2006/relationships/image" Target="../media/image95.png"/><Relationship Id="rId5" Type="http://schemas.openxmlformats.org/officeDocument/2006/relationships/image" Target="../media/image74.png"/><Relationship Id="rId15" Type="http://schemas.openxmlformats.org/officeDocument/2006/relationships/image" Target="../media/image79.png"/><Relationship Id="rId23" Type="http://schemas.openxmlformats.org/officeDocument/2006/relationships/image" Target="../media/image83.png"/><Relationship Id="rId28" Type="http://schemas.openxmlformats.org/officeDocument/2006/relationships/customXml" Target="../ink/ink96.xml"/><Relationship Id="rId36" Type="http://schemas.openxmlformats.org/officeDocument/2006/relationships/customXml" Target="../ink/ink100.xml"/><Relationship Id="rId49" Type="http://schemas.openxmlformats.org/officeDocument/2006/relationships/image" Target="../media/image93.png"/><Relationship Id="rId57" Type="http://schemas.openxmlformats.org/officeDocument/2006/relationships/image" Target="../media/image97.png"/><Relationship Id="rId10" Type="http://schemas.openxmlformats.org/officeDocument/2006/relationships/customXml" Target="../ink/ink87.xml"/><Relationship Id="rId19" Type="http://schemas.openxmlformats.org/officeDocument/2006/relationships/image" Target="../media/image81.png"/><Relationship Id="rId31" Type="http://schemas.openxmlformats.org/officeDocument/2006/relationships/image" Target="../media/image87.png"/><Relationship Id="rId44" Type="http://schemas.openxmlformats.org/officeDocument/2006/relationships/customXml" Target="../ink/ink104.xml"/><Relationship Id="rId52" Type="http://schemas.openxmlformats.org/officeDocument/2006/relationships/customXml" Target="../ink/ink108.xml"/><Relationship Id="rId4" Type="http://schemas.openxmlformats.org/officeDocument/2006/relationships/customXml" Target="../ink/ink84.xml"/><Relationship Id="rId9" Type="http://schemas.openxmlformats.org/officeDocument/2006/relationships/image" Target="../media/image76.png"/><Relationship Id="rId14" Type="http://schemas.openxmlformats.org/officeDocument/2006/relationships/customXml" Target="../ink/ink89.xml"/><Relationship Id="rId22" Type="http://schemas.openxmlformats.org/officeDocument/2006/relationships/customXml" Target="../ink/ink93.xml"/><Relationship Id="rId27" Type="http://schemas.openxmlformats.org/officeDocument/2006/relationships/image" Target="../media/image85.png"/><Relationship Id="rId30" Type="http://schemas.openxmlformats.org/officeDocument/2006/relationships/customXml" Target="../ink/ink97.xml"/><Relationship Id="rId35" Type="http://schemas.openxmlformats.org/officeDocument/2006/relationships/image" Target="../media/image89.png"/><Relationship Id="rId43" Type="http://schemas.openxmlformats.org/officeDocument/2006/relationships/image" Target="../media/image68.png"/><Relationship Id="rId48" Type="http://schemas.openxmlformats.org/officeDocument/2006/relationships/customXml" Target="../ink/ink106.xml"/><Relationship Id="rId56" Type="http://schemas.openxmlformats.org/officeDocument/2006/relationships/customXml" Target="../ink/ink110.xml"/><Relationship Id="rId8" Type="http://schemas.openxmlformats.org/officeDocument/2006/relationships/customXml" Target="../ink/ink86.xml"/><Relationship Id="rId51" Type="http://schemas.openxmlformats.org/officeDocument/2006/relationships/image" Target="../media/image94.png"/><Relationship Id="rId3" Type="http://schemas.openxmlformats.org/officeDocument/2006/relationships/image" Target="../media/image7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114.xml"/><Relationship Id="rId13" Type="http://schemas.openxmlformats.org/officeDocument/2006/relationships/image" Target="../media/image103.png"/><Relationship Id="rId18" Type="http://schemas.openxmlformats.org/officeDocument/2006/relationships/customXml" Target="../ink/ink119.xml"/><Relationship Id="rId26" Type="http://schemas.openxmlformats.org/officeDocument/2006/relationships/customXml" Target="../ink/ink123.xml"/><Relationship Id="rId39" Type="http://schemas.openxmlformats.org/officeDocument/2006/relationships/image" Target="../media/image112.png"/><Relationship Id="rId3" Type="http://schemas.openxmlformats.org/officeDocument/2006/relationships/image" Target="../media/image98.png"/><Relationship Id="rId21" Type="http://schemas.openxmlformats.org/officeDocument/2006/relationships/image" Target="../media/image106.png"/><Relationship Id="rId34" Type="http://schemas.openxmlformats.org/officeDocument/2006/relationships/customXml" Target="../ink/ink127.xml"/><Relationship Id="rId7" Type="http://schemas.openxmlformats.org/officeDocument/2006/relationships/image" Target="../media/image100.png"/><Relationship Id="rId12" Type="http://schemas.openxmlformats.org/officeDocument/2006/relationships/customXml" Target="../ink/ink116.xml"/><Relationship Id="rId17" Type="http://schemas.openxmlformats.org/officeDocument/2006/relationships/image" Target="../media/image105.png"/><Relationship Id="rId25" Type="http://schemas.openxmlformats.org/officeDocument/2006/relationships/image" Target="../media/image108.png"/><Relationship Id="rId33" Type="http://schemas.openxmlformats.org/officeDocument/2006/relationships/image" Target="../media/image68.png"/><Relationship Id="rId38" Type="http://schemas.openxmlformats.org/officeDocument/2006/relationships/customXml" Target="../ink/ink129.xml"/><Relationship Id="rId2" Type="http://schemas.openxmlformats.org/officeDocument/2006/relationships/customXml" Target="../ink/ink111.xml"/><Relationship Id="rId16" Type="http://schemas.openxmlformats.org/officeDocument/2006/relationships/customXml" Target="../ink/ink118.xml"/><Relationship Id="rId20" Type="http://schemas.openxmlformats.org/officeDocument/2006/relationships/customXml" Target="../ink/ink120.xml"/><Relationship Id="rId29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13.xml"/><Relationship Id="rId11" Type="http://schemas.openxmlformats.org/officeDocument/2006/relationships/image" Target="../media/image102.png"/><Relationship Id="rId24" Type="http://schemas.openxmlformats.org/officeDocument/2006/relationships/customXml" Target="../ink/ink122.xml"/><Relationship Id="rId32" Type="http://schemas.openxmlformats.org/officeDocument/2006/relationships/customXml" Target="../ink/ink126.xml"/><Relationship Id="rId37" Type="http://schemas.openxmlformats.org/officeDocument/2006/relationships/image" Target="../media/image111.png"/><Relationship Id="rId5" Type="http://schemas.openxmlformats.org/officeDocument/2006/relationships/image" Target="../media/image99.png"/><Relationship Id="rId15" Type="http://schemas.openxmlformats.org/officeDocument/2006/relationships/image" Target="../media/image104.png"/><Relationship Id="rId23" Type="http://schemas.openxmlformats.org/officeDocument/2006/relationships/image" Target="../media/image107.png"/><Relationship Id="rId28" Type="http://schemas.openxmlformats.org/officeDocument/2006/relationships/customXml" Target="../ink/ink124.xml"/><Relationship Id="rId36" Type="http://schemas.openxmlformats.org/officeDocument/2006/relationships/customXml" Target="../ink/ink128.xml"/><Relationship Id="rId10" Type="http://schemas.openxmlformats.org/officeDocument/2006/relationships/customXml" Target="../ink/ink115.xml"/><Relationship Id="rId19" Type="http://schemas.openxmlformats.org/officeDocument/2006/relationships/image" Target="../media/image610.png"/><Relationship Id="rId31" Type="http://schemas.openxmlformats.org/officeDocument/2006/relationships/image" Target="../media/image67.png"/><Relationship Id="rId4" Type="http://schemas.openxmlformats.org/officeDocument/2006/relationships/customXml" Target="../ink/ink112.xml"/><Relationship Id="rId9" Type="http://schemas.openxmlformats.org/officeDocument/2006/relationships/image" Target="../media/image101.png"/><Relationship Id="rId14" Type="http://schemas.openxmlformats.org/officeDocument/2006/relationships/customXml" Target="../ink/ink117.xml"/><Relationship Id="rId22" Type="http://schemas.openxmlformats.org/officeDocument/2006/relationships/customXml" Target="../ink/ink121.xml"/><Relationship Id="rId27" Type="http://schemas.openxmlformats.org/officeDocument/2006/relationships/image" Target="../media/image109.png"/><Relationship Id="rId30" Type="http://schemas.openxmlformats.org/officeDocument/2006/relationships/customXml" Target="../ink/ink125.xml"/><Relationship Id="rId35" Type="http://schemas.openxmlformats.org/officeDocument/2006/relationships/image" Target="../media/image6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133.xml"/><Relationship Id="rId13" Type="http://schemas.openxmlformats.org/officeDocument/2006/relationships/image" Target="../media/image67.png"/><Relationship Id="rId18" Type="http://schemas.openxmlformats.org/officeDocument/2006/relationships/customXml" Target="../ink/ink138.xml"/><Relationship Id="rId26" Type="http://schemas.openxmlformats.org/officeDocument/2006/relationships/customXml" Target="../ink/ink142.xml"/><Relationship Id="rId39" Type="http://schemas.openxmlformats.org/officeDocument/2006/relationships/image" Target="../media/image122.png"/><Relationship Id="rId3" Type="http://schemas.openxmlformats.org/officeDocument/2006/relationships/image" Target="../media/image113.png"/><Relationship Id="rId21" Type="http://schemas.openxmlformats.org/officeDocument/2006/relationships/image" Target="../media/image112.png"/><Relationship Id="rId34" Type="http://schemas.openxmlformats.org/officeDocument/2006/relationships/customXml" Target="../ink/ink146.xml"/><Relationship Id="rId7" Type="http://schemas.openxmlformats.org/officeDocument/2006/relationships/image" Target="../media/image108.png"/><Relationship Id="rId12" Type="http://schemas.openxmlformats.org/officeDocument/2006/relationships/customXml" Target="../ink/ink135.xml"/><Relationship Id="rId17" Type="http://schemas.openxmlformats.org/officeDocument/2006/relationships/image" Target="../media/image69.png"/><Relationship Id="rId25" Type="http://schemas.openxmlformats.org/officeDocument/2006/relationships/image" Target="../media/image115.png"/><Relationship Id="rId33" Type="http://schemas.openxmlformats.org/officeDocument/2006/relationships/image" Target="../media/image119.png"/><Relationship Id="rId38" Type="http://schemas.openxmlformats.org/officeDocument/2006/relationships/customXml" Target="../ink/ink148.xml"/><Relationship Id="rId2" Type="http://schemas.openxmlformats.org/officeDocument/2006/relationships/customXml" Target="../ink/ink130.xml"/><Relationship Id="rId16" Type="http://schemas.openxmlformats.org/officeDocument/2006/relationships/customXml" Target="../ink/ink137.xml"/><Relationship Id="rId20" Type="http://schemas.openxmlformats.org/officeDocument/2006/relationships/customXml" Target="../ink/ink139.xml"/><Relationship Id="rId29" Type="http://schemas.openxmlformats.org/officeDocument/2006/relationships/image" Target="../media/image117.png"/><Relationship Id="rId41" Type="http://schemas.openxmlformats.org/officeDocument/2006/relationships/image" Target="../media/image123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32.xml"/><Relationship Id="rId11" Type="http://schemas.openxmlformats.org/officeDocument/2006/relationships/image" Target="../media/image110.png"/><Relationship Id="rId24" Type="http://schemas.openxmlformats.org/officeDocument/2006/relationships/customXml" Target="../ink/ink141.xml"/><Relationship Id="rId32" Type="http://schemas.openxmlformats.org/officeDocument/2006/relationships/customXml" Target="../ink/ink145.xml"/><Relationship Id="rId37" Type="http://schemas.openxmlformats.org/officeDocument/2006/relationships/image" Target="../media/image121.png"/><Relationship Id="rId40" Type="http://schemas.openxmlformats.org/officeDocument/2006/relationships/customXml" Target="../ink/ink149.xml"/><Relationship Id="rId5" Type="http://schemas.openxmlformats.org/officeDocument/2006/relationships/image" Target="../media/image107.png"/><Relationship Id="rId15" Type="http://schemas.openxmlformats.org/officeDocument/2006/relationships/image" Target="../media/image68.png"/><Relationship Id="rId23" Type="http://schemas.openxmlformats.org/officeDocument/2006/relationships/image" Target="../media/image114.png"/><Relationship Id="rId28" Type="http://schemas.openxmlformats.org/officeDocument/2006/relationships/customXml" Target="../ink/ink143.xml"/><Relationship Id="rId36" Type="http://schemas.openxmlformats.org/officeDocument/2006/relationships/customXml" Target="../ink/ink147.xml"/><Relationship Id="rId10" Type="http://schemas.openxmlformats.org/officeDocument/2006/relationships/customXml" Target="../ink/ink134.xml"/><Relationship Id="rId19" Type="http://schemas.openxmlformats.org/officeDocument/2006/relationships/image" Target="../media/image111.png"/><Relationship Id="rId31" Type="http://schemas.openxmlformats.org/officeDocument/2006/relationships/image" Target="../media/image118.png"/><Relationship Id="rId4" Type="http://schemas.openxmlformats.org/officeDocument/2006/relationships/customXml" Target="../ink/ink131.xml"/><Relationship Id="rId9" Type="http://schemas.openxmlformats.org/officeDocument/2006/relationships/image" Target="../media/image109.png"/><Relationship Id="rId14" Type="http://schemas.openxmlformats.org/officeDocument/2006/relationships/customXml" Target="../ink/ink136.xml"/><Relationship Id="rId22" Type="http://schemas.openxmlformats.org/officeDocument/2006/relationships/customXml" Target="../ink/ink140.xml"/><Relationship Id="rId27" Type="http://schemas.openxmlformats.org/officeDocument/2006/relationships/image" Target="../media/image116.png"/><Relationship Id="rId30" Type="http://schemas.openxmlformats.org/officeDocument/2006/relationships/customXml" Target="../ink/ink144.xml"/><Relationship Id="rId35" Type="http://schemas.openxmlformats.org/officeDocument/2006/relationships/image" Target="../media/image1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A2C7945-F545-42CD-BBE8-76FBC60F7AE7}"/>
                  </a:ext>
                </a:extLst>
              </p14:cNvPr>
              <p14:cNvContentPartPr/>
              <p14:nvPr/>
            </p14:nvContentPartPr>
            <p14:xfrm>
              <a:off x="6890754" y="255097"/>
              <a:ext cx="234000" cy="2379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A2C7945-F545-42CD-BBE8-76FBC60F7AE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81754" y="246097"/>
                <a:ext cx="251640" cy="25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422CA83D-D04C-41A1-AAD6-77D14C4BE439}"/>
                  </a:ext>
                </a:extLst>
              </p14:cNvPr>
              <p14:cNvContentPartPr/>
              <p14:nvPr/>
            </p14:nvContentPartPr>
            <p14:xfrm>
              <a:off x="7340034" y="216217"/>
              <a:ext cx="466560" cy="2372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422CA83D-D04C-41A1-AAD6-77D14C4BE43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331394" y="207577"/>
                <a:ext cx="484200" cy="25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9E4D59AC-6B91-446A-B09D-B0590694E31F}"/>
                  </a:ext>
                </a:extLst>
              </p14:cNvPr>
              <p14:cNvContentPartPr/>
              <p14:nvPr/>
            </p14:nvContentPartPr>
            <p14:xfrm>
              <a:off x="8071194" y="196057"/>
              <a:ext cx="22680" cy="21924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9E4D59AC-6B91-446A-B09D-B0590694E31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062194" y="187057"/>
                <a:ext cx="40320" cy="23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15C72C1C-4A1C-4480-A061-05A4DC48DA94}"/>
                  </a:ext>
                </a:extLst>
              </p14:cNvPr>
              <p14:cNvContentPartPr/>
              <p14:nvPr/>
            </p14:nvContentPartPr>
            <p14:xfrm>
              <a:off x="8199354" y="167977"/>
              <a:ext cx="139680" cy="21492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15C72C1C-4A1C-4480-A061-05A4DC48DA9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190354" y="159337"/>
                <a:ext cx="157320" cy="23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95EC3CAA-9AE9-4F68-8BED-A45BE17F70BF}"/>
                  </a:ext>
                </a:extLst>
              </p14:cNvPr>
              <p14:cNvContentPartPr/>
              <p14:nvPr/>
            </p14:nvContentPartPr>
            <p14:xfrm>
              <a:off x="1225434" y="1813537"/>
              <a:ext cx="1542600" cy="2520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95EC3CAA-9AE9-4F68-8BED-A45BE17F70B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216434" y="1804897"/>
                <a:ext cx="1560240" cy="4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270F24BC-819D-47D0-B044-89E1EC6EB7FC}"/>
                  </a:ext>
                </a:extLst>
              </p14:cNvPr>
              <p14:cNvContentPartPr/>
              <p14:nvPr/>
            </p14:nvContentPartPr>
            <p14:xfrm>
              <a:off x="1272594" y="1395217"/>
              <a:ext cx="1197360" cy="37908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270F24BC-819D-47D0-B044-89E1EC6EB7FC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263951" y="1386217"/>
                <a:ext cx="1215005" cy="39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50643B49-EBD9-4756-A5E0-1048D4320497}"/>
                  </a:ext>
                </a:extLst>
              </p14:cNvPr>
              <p14:cNvContentPartPr/>
              <p14:nvPr/>
            </p14:nvContentPartPr>
            <p14:xfrm>
              <a:off x="1697754" y="2090737"/>
              <a:ext cx="472320" cy="28764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50643B49-EBD9-4756-A5E0-1048D4320497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689107" y="2082097"/>
                <a:ext cx="489973" cy="30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FAE71336-F121-4FF3-BDCD-5D68D00A5FED}"/>
                  </a:ext>
                </a:extLst>
              </p14:cNvPr>
              <p14:cNvContentPartPr/>
              <p14:nvPr/>
            </p14:nvContentPartPr>
            <p14:xfrm>
              <a:off x="2647434" y="2021257"/>
              <a:ext cx="1272960" cy="521280"/>
            </p14:xfrm>
          </p:contentPart>
        </mc:Choice>
        <mc:Fallback xmlns=""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FAE71336-F121-4FF3-BDCD-5D68D00A5FED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638434" y="2012617"/>
                <a:ext cx="1290600" cy="53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0C4BB45C-6D9E-4624-944B-AAE2385FE8D0}"/>
                  </a:ext>
                </a:extLst>
              </p14:cNvPr>
              <p14:cNvContentPartPr/>
              <p14:nvPr/>
            </p14:nvContentPartPr>
            <p14:xfrm>
              <a:off x="6262914" y="2221777"/>
              <a:ext cx="127440" cy="122400"/>
            </p14:xfrm>
          </p:contentPart>
        </mc:Choice>
        <mc:Fallback xmlns=""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0C4BB45C-6D9E-4624-944B-AAE2385FE8D0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254274" y="2212777"/>
                <a:ext cx="145080" cy="14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68" name="Ink 67">
                <a:extLst>
                  <a:ext uri="{FF2B5EF4-FFF2-40B4-BE49-F238E27FC236}">
                    <a16:creationId xmlns:a16="http://schemas.microsoft.com/office/drawing/2014/main" id="{A39EEB18-2724-44DB-B107-6BD646B46112}"/>
                  </a:ext>
                </a:extLst>
              </p14:cNvPr>
              <p14:cNvContentPartPr/>
              <p14:nvPr/>
            </p14:nvContentPartPr>
            <p14:xfrm>
              <a:off x="7161114" y="2155177"/>
              <a:ext cx="745200" cy="282240"/>
            </p14:xfrm>
          </p:contentPart>
        </mc:Choice>
        <mc:Fallback xmlns="">
          <p:pic>
            <p:nvPicPr>
              <p:cNvPr id="68" name="Ink 67">
                <a:extLst>
                  <a:ext uri="{FF2B5EF4-FFF2-40B4-BE49-F238E27FC236}">
                    <a16:creationId xmlns:a16="http://schemas.microsoft.com/office/drawing/2014/main" id="{A39EEB18-2724-44DB-B107-6BD646B46112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152470" y="2146537"/>
                <a:ext cx="762849" cy="29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28099D5F-2790-4363-8417-DE67415C397C}"/>
                  </a:ext>
                </a:extLst>
              </p14:cNvPr>
              <p14:cNvContentPartPr/>
              <p14:nvPr/>
            </p14:nvContentPartPr>
            <p14:xfrm>
              <a:off x="6610674" y="2079937"/>
              <a:ext cx="279000" cy="531360"/>
            </p14:xfrm>
          </p:contentPart>
        </mc:Choice>
        <mc:Fallback xmlns=""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28099D5F-2790-4363-8417-DE67415C397C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602034" y="2070937"/>
                <a:ext cx="296640" cy="54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7E37C850-D868-45CF-8622-7BFA3DEB94A7}"/>
                  </a:ext>
                </a:extLst>
              </p14:cNvPr>
              <p14:cNvContentPartPr/>
              <p14:nvPr/>
            </p14:nvContentPartPr>
            <p14:xfrm>
              <a:off x="4262034" y="2092537"/>
              <a:ext cx="1908000" cy="301320"/>
            </p14:xfrm>
          </p:contentPart>
        </mc:Choice>
        <mc:Fallback xmlns=""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7E37C850-D868-45CF-8622-7BFA3DEB94A7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253394" y="2083537"/>
                <a:ext cx="1925640" cy="31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78" name="Ink 77">
                <a:extLst>
                  <a:ext uri="{FF2B5EF4-FFF2-40B4-BE49-F238E27FC236}">
                    <a16:creationId xmlns:a16="http://schemas.microsoft.com/office/drawing/2014/main" id="{3236764A-27ED-47F1-AE12-CFF6745C22E5}"/>
                  </a:ext>
                </a:extLst>
              </p14:cNvPr>
              <p14:cNvContentPartPr/>
              <p14:nvPr/>
            </p14:nvContentPartPr>
            <p14:xfrm>
              <a:off x="8078394" y="2163457"/>
              <a:ext cx="1165680" cy="221040"/>
            </p14:xfrm>
          </p:contentPart>
        </mc:Choice>
        <mc:Fallback xmlns="">
          <p:pic>
            <p:nvPicPr>
              <p:cNvPr id="78" name="Ink 77">
                <a:extLst>
                  <a:ext uri="{FF2B5EF4-FFF2-40B4-BE49-F238E27FC236}">
                    <a16:creationId xmlns:a16="http://schemas.microsoft.com/office/drawing/2014/main" id="{3236764A-27ED-47F1-AE12-CFF6745C22E5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8069397" y="2154817"/>
                <a:ext cx="1183315" cy="238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99222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0383F7F4-A6AE-4C9B-823E-3AF36F8E248E}"/>
                  </a:ext>
                </a:extLst>
              </p14:cNvPr>
              <p14:cNvContentPartPr/>
              <p14:nvPr/>
            </p14:nvContentPartPr>
            <p14:xfrm>
              <a:off x="641154" y="138457"/>
              <a:ext cx="6067800" cy="422280"/>
            </p14:xfrm>
          </p:contentPart>
        </mc:Choice>
        <mc:Fallback xmlns=""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0383F7F4-A6AE-4C9B-823E-3AF36F8E248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2514" y="129817"/>
                <a:ext cx="6085440" cy="43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75" name="Ink 474">
                <a:extLst>
                  <a:ext uri="{FF2B5EF4-FFF2-40B4-BE49-F238E27FC236}">
                    <a16:creationId xmlns:a16="http://schemas.microsoft.com/office/drawing/2014/main" id="{084214DC-CC73-4F41-9D93-9B3B09B0992B}"/>
                  </a:ext>
                </a:extLst>
              </p14:cNvPr>
              <p14:cNvContentPartPr/>
              <p14:nvPr/>
            </p14:nvContentPartPr>
            <p14:xfrm>
              <a:off x="74514" y="723457"/>
              <a:ext cx="9043560" cy="5125680"/>
            </p14:xfrm>
          </p:contentPart>
        </mc:Choice>
        <mc:Fallback>
          <p:pic>
            <p:nvPicPr>
              <p:cNvPr id="475" name="Ink 474">
                <a:extLst>
                  <a:ext uri="{FF2B5EF4-FFF2-40B4-BE49-F238E27FC236}">
                    <a16:creationId xmlns:a16="http://schemas.microsoft.com/office/drawing/2014/main" id="{084214DC-CC73-4F41-9D93-9B3B09B0992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5514" y="714817"/>
                <a:ext cx="9061200" cy="514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293A9D1-958A-4779-888E-74C442F90BF9}"/>
                  </a:ext>
                </a:extLst>
              </p14:cNvPr>
              <p14:cNvContentPartPr/>
              <p14:nvPr/>
            </p14:nvContentPartPr>
            <p14:xfrm>
              <a:off x="779034" y="1921177"/>
              <a:ext cx="21240" cy="4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293A9D1-958A-4779-888E-74C442F90BF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70394" y="1912177"/>
                <a:ext cx="38880" cy="2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65CC826-CDD5-4188-A930-5864CBDB68DA}"/>
                  </a:ext>
                </a:extLst>
              </p14:cNvPr>
              <p14:cNvContentPartPr/>
              <p14:nvPr/>
            </p14:nvContentPartPr>
            <p14:xfrm>
              <a:off x="2563194" y="1368217"/>
              <a:ext cx="92520" cy="14580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65CC826-CDD5-4188-A930-5864CBDB68D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554229" y="1359217"/>
                <a:ext cx="110092" cy="147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6A5EDEF5-0806-4254-A6CF-C98DE072E3DC}"/>
                  </a:ext>
                </a:extLst>
              </p14:cNvPr>
              <p14:cNvContentPartPr/>
              <p14:nvPr/>
            </p14:nvContentPartPr>
            <p14:xfrm>
              <a:off x="2716554" y="1744057"/>
              <a:ext cx="354240" cy="16164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6A5EDEF5-0806-4254-A6CF-C98DE072E3D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707923" y="1735057"/>
                <a:ext cx="371862" cy="17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7515AAFF-3813-4C9A-8815-0BA8AF28A61C}"/>
                  </a:ext>
                </a:extLst>
              </p14:cNvPr>
              <p14:cNvContentPartPr/>
              <p14:nvPr/>
            </p14:nvContentPartPr>
            <p14:xfrm>
              <a:off x="3309114" y="2268937"/>
              <a:ext cx="451800" cy="28404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7515AAFF-3813-4C9A-8815-0BA8AF28A61C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300474" y="2259937"/>
                <a:ext cx="469440" cy="30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DB560225-EAB7-4CD3-A347-57F21CFEBCEF}"/>
                  </a:ext>
                </a:extLst>
              </p14:cNvPr>
              <p14:cNvContentPartPr/>
              <p14:nvPr/>
            </p14:nvContentPartPr>
            <p14:xfrm>
              <a:off x="3864234" y="2171737"/>
              <a:ext cx="880200" cy="19440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DB560225-EAB7-4CD3-A347-57F21CFEBCEF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855238" y="2162737"/>
                <a:ext cx="897833" cy="21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3817BBD3-738A-459C-AD4C-BB62F7A79977}"/>
                  </a:ext>
                </a:extLst>
              </p14:cNvPr>
              <p14:cNvContentPartPr/>
              <p14:nvPr/>
            </p14:nvContentPartPr>
            <p14:xfrm>
              <a:off x="4886994" y="2179657"/>
              <a:ext cx="529560" cy="14940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3817BBD3-738A-459C-AD4C-BB62F7A79977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878354" y="2170657"/>
                <a:ext cx="547200" cy="16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88329719-27C6-4287-BFEA-AD3021441E16}"/>
                  </a:ext>
                </a:extLst>
              </p14:cNvPr>
              <p14:cNvContentPartPr/>
              <p14:nvPr/>
            </p14:nvContentPartPr>
            <p14:xfrm>
              <a:off x="5529594" y="1831177"/>
              <a:ext cx="1447560" cy="8496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88329719-27C6-4287-BFEA-AD3021441E16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520594" y="1822537"/>
                <a:ext cx="1465200" cy="10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456" name="Ink 455">
                <a:extLst>
                  <a:ext uri="{FF2B5EF4-FFF2-40B4-BE49-F238E27FC236}">
                    <a16:creationId xmlns:a16="http://schemas.microsoft.com/office/drawing/2014/main" id="{45025D15-715E-4AD6-9BDE-D9B8F1841101}"/>
                  </a:ext>
                </a:extLst>
              </p14:cNvPr>
              <p14:cNvContentPartPr/>
              <p14:nvPr/>
            </p14:nvContentPartPr>
            <p14:xfrm>
              <a:off x="2571542" y="4258613"/>
              <a:ext cx="159840" cy="74880"/>
            </p14:xfrm>
          </p:contentPart>
        </mc:Choice>
        <mc:Fallback>
          <p:pic>
            <p:nvPicPr>
              <p:cNvPr id="456" name="Ink 455">
                <a:extLst>
                  <a:ext uri="{FF2B5EF4-FFF2-40B4-BE49-F238E27FC236}">
                    <a16:creationId xmlns:a16="http://schemas.microsoft.com/office/drawing/2014/main" id="{45025D15-715E-4AD6-9BDE-D9B8F1841101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562542" y="4249613"/>
                <a:ext cx="177480" cy="9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468" name="Ink 467">
                <a:extLst>
                  <a:ext uri="{FF2B5EF4-FFF2-40B4-BE49-F238E27FC236}">
                    <a16:creationId xmlns:a16="http://schemas.microsoft.com/office/drawing/2014/main" id="{DC4789B1-5A43-4216-B650-F11C8BA0ADF5}"/>
                  </a:ext>
                </a:extLst>
              </p14:cNvPr>
              <p14:cNvContentPartPr/>
              <p14:nvPr/>
            </p14:nvContentPartPr>
            <p14:xfrm>
              <a:off x="8663034" y="5369257"/>
              <a:ext cx="648720" cy="288360"/>
            </p14:xfrm>
          </p:contentPart>
        </mc:Choice>
        <mc:Fallback>
          <p:pic>
            <p:nvPicPr>
              <p:cNvPr id="468" name="Ink 467">
                <a:extLst>
                  <a:ext uri="{FF2B5EF4-FFF2-40B4-BE49-F238E27FC236}">
                    <a16:creationId xmlns:a16="http://schemas.microsoft.com/office/drawing/2014/main" id="{DC4789B1-5A43-4216-B650-F11C8BA0ADF5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654034" y="5360606"/>
                <a:ext cx="666360" cy="3060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469" name="Ink 468">
                <a:extLst>
                  <a:ext uri="{FF2B5EF4-FFF2-40B4-BE49-F238E27FC236}">
                    <a16:creationId xmlns:a16="http://schemas.microsoft.com/office/drawing/2014/main" id="{AFB39BEB-CAD4-4510-9376-1FD0A617705C}"/>
                  </a:ext>
                </a:extLst>
              </p14:cNvPr>
              <p14:cNvContentPartPr/>
              <p14:nvPr/>
            </p14:nvContentPartPr>
            <p14:xfrm>
              <a:off x="8065794" y="5386537"/>
              <a:ext cx="515880" cy="178200"/>
            </p14:xfrm>
          </p:contentPart>
        </mc:Choice>
        <mc:Fallback>
          <p:pic>
            <p:nvPicPr>
              <p:cNvPr id="469" name="Ink 468">
                <a:extLst>
                  <a:ext uri="{FF2B5EF4-FFF2-40B4-BE49-F238E27FC236}">
                    <a16:creationId xmlns:a16="http://schemas.microsoft.com/office/drawing/2014/main" id="{AFB39BEB-CAD4-4510-9376-1FD0A617705C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8056794" y="5377537"/>
                <a:ext cx="533520" cy="195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93519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A7DC6120-9695-4236-9D1B-E0E148043CC3}"/>
                  </a:ext>
                </a:extLst>
              </p14:cNvPr>
              <p14:cNvContentPartPr/>
              <p14:nvPr/>
            </p14:nvContentPartPr>
            <p14:xfrm>
              <a:off x="884154" y="535537"/>
              <a:ext cx="367560" cy="2847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A7DC6120-9695-4236-9D1B-E0E148043CC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5154" y="526537"/>
                <a:ext cx="385200" cy="30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DB35490F-F991-434E-9EA3-EEE08FC599F0}"/>
                  </a:ext>
                </a:extLst>
              </p14:cNvPr>
              <p14:cNvContentPartPr/>
              <p14:nvPr/>
            </p14:nvContentPartPr>
            <p14:xfrm>
              <a:off x="556914" y="527977"/>
              <a:ext cx="244440" cy="31032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DB35490F-F991-434E-9EA3-EEE08FC599F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48274" y="518977"/>
                <a:ext cx="262080" cy="32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129164D1-09FA-468C-9F55-D6C8E81B7483}"/>
                  </a:ext>
                </a:extLst>
              </p14:cNvPr>
              <p14:cNvContentPartPr/>
              <p14:nvPr/>
            </p14:nvContentPartPr>
            <p14:xfrm>
              <a:off x="2476794" y="472897"/>
              <a:ext cx="2713320" cy="1499400"/>
            </p14:xfrm>
          </p:contentPart>
        </mc:Choice>
        <mc:Fallback xmlns=""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129164D1-09FA-468C-9F55-D6C8E81B748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467795" y="463899"/>
                <a:ext cx="2730958" cy="15170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8" name="Ink 77">
                <a:extLst>
                  <a:ext uri="{FF2B5EF4-FFF2-40B4-BE49-F238E27FC236}">
                    <a16:creationId xmlns:a16="http://schemas.microsoft.com/office/drawing/2014/main" id="{7C80CC52-9ED0-412F-8417-947415555866}"/>
                  </a:ext>
                </a:extLst>
              </p14:cNvPr>
              <p14:cNvContentPartPr/>
              <p14:nvPr/>
            </p14:nvContentPartPr>
            <p14:xfrm>
              <a:off x="3975114" y="286777"/>
              <a:ext cx="461880" cy="135360"/>
            </p14:xfrm>
          </p:contentPart>
        </mc:Choice>
        <mc:Fallback xmlns="">
          <p:pic>
            <p:nvPicPr>
              <p:cNvPr id="78" name="Ink 77">
                <a:extLst>
                  <a:ext uri="{FF2B5EF4-FFF2-40B4-BE49-F238E27FC236}">
                    <a16:creationId xmlns:a16="http://schemas.microsoft.com/office/drawing/2014/main" id="{7C80CC52-9ED0-412F-8417-94741555586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966474" y="278137"/>
                <a:ext cx="479520" cy="15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5" name="Ink 84">
                <a:extLst>
                  <a:ext uri="{FF2B5EF4-FFF2-40B4-BE49-F238E27FC236}">
                    <a16:creationId xmlns:a16="http://schemas.microsoft.com/office/drawing/2014/main" id="{EBD5942F-E771-4093-A544-A2109DDFC933}"/>
                  </a:ext>
                </a:extLst>
              </p14:cNvPr>
              <p14:cNvContentPartPr/>
              <p14:nvPr/>
            </p14:nvContentPartPr>
            <p14:xfrm>
              <a:off x="5614554" y="542377"/>
              <a:ext cx="273240" cy="125280"/>
            </p14:xfrm>
          </p:contentPart>
        </mc:Choice>
        <mc:Fallback xmlns="">
          <p:pic>
            <p:nvPicPr>
              <p:cNvPr id="85" name="Ink 84">
                <a:extLst>
                  <a:ext uri="{FF2B5EF4-FFF2-40B4-BE49-F238E27FC236}">
                    <a16:creationId xmlns:a16="http://schemas.microsoft.com/office/drawing/2014/main" id="{EBD5942F-E771-4093-A544-A2109DDFC93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605914" y="533712"/>
                <a:ext cx="290880" cy="1429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87" name="Ink 86">
                <a:extLst>
                  <a:ext uri="{FF2B5EF4-FFF2-40B4-BE49-F238E27FC236}">
                    <a16:creationId xmlns:a16="http://schemas.microsoft.com/office/drawing/2014/main" id="{2D3F3327-AA29-4346-95D7-01CDA11BAE83}"/>
                  </a:ext>
                </a:extLst>
              </p14:cNvPr>
              <p14:cNvContentPartPr/>
              <p14:nvPr/>
            </p14:nvContentPartPr>
            <p14:xfrm>
              <a:off x="5473074" y="259777"/>
              <a:ext cx="482040" cy="193320"/>
            </p14:xfrm>
          </p:contentPart>
        </mc:Choice>
        <mc:Fallback xmlns="">
          <p:pic>
            <p:nvPicPr>
              <p:cNvPr id="87" name="Ink 86">
                <a:extLst>
                  <a:ext uri="{FF2B5EF4-FFF2-40B4-BE49-F238E27FC236}">
                    <a16:creationId xmlns:a16="http://schemas.microsoft.com/office/drawing/2014/main" id="{2D3F3327-AA29-4346-95D7-01CDA11BAE8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464434" y="251137"/>
                <a:ext cx="499680" cy="21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90" name="Ink 89">
                <a:extLst>
                  <a:ext uri="{FF2B5EF4-FFF2-40B4-BE49-F238E27FC236}">
                    <a16:creationId xmlns:a16="http://schemas.microsoft.com/office/drawing/2014/main" id="{11520C0A-3F01-470A-B70A-C892CF702E27}"/>
                  </a:ext>
                </a:extLst>
              </p14:cNvPr>
              <p14:cNvContentPartPr/>
              <p14:nvPr/>
            </p14:nvContentPartPr>
            <p14:xfrm>
              <a:off x="6052674" y="217297"/>
              <a:ext cx="280800" cy="192240"/>
            </p14:xfrm>
          </p:contentPart>
        </mc:Choice>
        <mc:Fallback xmlns="">
          <p:pic>
            <p:nvPicPr>
              <p:cNvPr id="90" name="Ink 89">
                <a:extLst>
                  <a:ext uri="{FF2B5EF4-FFF2-40B4-BE49-F238E27FC236}">
                    <a16:creationId xmlns:a16="http://schemas.microsoft.com/office/drawing/2014/main" id="{11520C0A-3F01-470A-B70A-C892CF702E27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044023" y="208297"/>
                <a:ext cx="298463" cy="20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91" name="Ink 90">
                <a:extLst>
                  <a:ext uri="{FF2B5EF4-FFF2-40B4-BE49-F238E27FC236}">
                    <a16:creationId xmlns:a16="http://schemas.microsoft.com/office/drawing/2014/main" id="{5C33FEEA-4708-42EB-BFDC-C3C045EF9A3F}"/>
                  </a:ext>
                </a:extLst>
              </p14:cNvPr>
              <p14:cNvContentPartPr/>
              <p14:nvPr/>
            </p14:nvContentPartPr>
            <p14:xfrm>
              <a:off x="7100634" y="1956817"/>
              <a:ext cx="5760" cy="17640"/>
            </p14:xfrm>
          </p:contentPart>
        </mc:Choice>
        <mc:Fallback xmlns="">
          <p:pic>
            <p:nvPicPr>
              <p:cNvPr id="91" name="Ink 90">
                <a:extLst>
                  <a:ext uri="{FF2B5EF4-FFF2-40B4-BE49-F238E27FC236}">
                    <a16:creationId xmlns:a16="http://schemas.microsoft.com/office/drawing/2014/main" id="{5C33FEEA-4708-42EB-BFDC-C3C045EF9A3F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091634" y="1947817"/>
                <a:ext cx="23400" cy="3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96" name="Ink 95">
                <a:extLst>
                  <a:ext uri="{FF2B5EF4-FFF2-40B4-BE49-F238E27FC236}">
                    <a16:creationId xmlns:a16="http://schemas.microsoft.com/office/drawing/2014/main" id="{F252856E-5DED-4C11-B7E9-A9C54F86CD35}"/>
                  </a:ext>
                </a:extLst>
              </p14:cNvPr>
              <p14:cNvContentPartPr/>
              <p14:nvPr/>
            </p14:nvContentPartPr>
            <p14:xfrm>
              <a:off x="6546234" y="483697"/>
              <a:ext cx="2311560" cy="1026360"/>
            </p14:xfrm>
          </p:contentPart>
        </mc:Choice>
        <mc:Fallback xmlns="">
          <p:pic>
            <p:nvPicPr>
              <p:cNvPr id="96" name="Ink 95">
                <a:extLst>
                  <a:ext uri="{FF2B5EF4-FFF2-40B4-BE49-F238E27FC236}">
                    <a16:creationId xmlns:a16="http://schemas.microsoft.com/office/drawing/2014/main" id="{F252856E-5DED-4C11-B7E9-A9C54F86CD35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537234" y="474697"/>
                <a:ext cx="2329200" cy="10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11" name="Ink 110">
                <a:extLst>
                  <a:ext uri="{FF2B5EF4-FFF2-40B4-BE49-F238E27FC236}">
                    <a16:creationId xmlns:a16="http://schemas.microsoft.com/office/drawing/2014/main" id="{64FC4DD3-854A-48FD-9A44-42EDA89CAEE5}"/>
                  </a:ext>
                </a:extLst>
              </p14:cNvPr>
              <p14:cNvContentPartPr/>
              <p14:nvPr/>
            </p14:nvContentPartPr>
            <p14:xfrm>
              <a:off x="1038954" y="2846017"/>
              <a:ext cx="285480" cy="244800"/>
            </p14:xfrm>
          </p:contentPart>
        </mc:Choice>
        <mc:Fallback xmlns="">
          <p:pic>
            <p:nvPicPr>
              <p:cNvPr id="111" name="Ink 110">
                <a:extLst>
                  <a:ext uri="{FF2B5EF4-FFF2-40B4-BE49-F238E27FC236}">
                    <a16:creationId xmlns:a16="http://schemas.microsoft.com/office/drawing/2014/main" id="{64FC4DD3-854A-48FD-9A44-42EDA89CAEE5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029954" y="2837017"/>
                <a:ext cx="303120" cy="26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12" name="Ink 111">
                <a:extLst>
                  <a:ext uri="{FF2B5EF4-FFF2-40B4-BE49-F238E27FC236}">
                    <a16:creationId xmlns:a16="http://schemas.microsoft.com/office/drawing/2014/main" id="{DEB4B851-6834-4332-9E14-87DDBAFBF69F}"/>
                  </a:ext>
                </a:extLst>
              </p14:cNvPr>
              <p14:cNvContentPartPr/>
              <p14:nvPr/>
            </p14:nvContentPartPr>
            <p14:xfrm>
              <a:off x="518034" y="2803177"/>
              <a:ext cx="430560" cy="275400"/>
            </p14:xfrm>
          </p:contentPart>
        </mc:Choice>
        <mc:Fallback xmlns="">
          <p:pic>
            <p:nvPicPr>
              <p:cNvPr id="112" name="Ink 111">
                <a:extLst>
                  <a:ext uri="{FF2B5EF4-FFF2-40B4-BE49-F238E27FC236}">
                    <a16:creationId xmlns:a16="http://schemas.microsoft.com/office/drawing/2014/main" id="{DEB4B851-6834-4332-9E14-87DDBAFBF69F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09026" y="2794537"/>
                <a:ext cx="448215" cy="29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36" name="Ink 235">
                <a:extLst>
                  <a:ext uri="{FF2B5EF4-FFF2-40B4-BE49-F238E27FC236}">
                    <a16:creationId xmlns:a16="http://schemas.microsoft.com/office/drawing/2014/main" id="{95656712-C459-47DF-B8F6-AECF04C0B43F}"/>
                  </a:ext>
                </a:extLst>
              </p14:cNvPr>
              <p14:cNvContentPartPr/>
              <p14:nvPr/>
            </p14:nvContentPartPr>
            <p14:xfrm>
              <a:off x="6793194" y="3782377"/>
              <a:ext cx="698760" cy="172440"/>
            </p14:xfrm>
          </p:contentPart>
        </mc:Choice>
        <mc:Fallback xmlns="">
          <p:pic>
            <p:nvPicPr>
              <p:cNvPr id="236" name="Ink 235">
                <a:extLst>
                  <a:ext uri="{FF2B5EF4-FFF2-40B4-BE49-F238E27FC236}">
                    <a16:creationId xmlns:a16="http://schemas.microsoft.com/office/drawing/2014/main" id="{95656712-C459-47DF-B8F6-AECF04C0B43F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784194" y="3773377"/>
                <a:ext cx="716400" cy="19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37" name="Ink 236">
                <a:extLst>
                  <a:ext uri="{FF2B5EF4-FFF2-40B4-BE49-F238E27FC236}">
                    <a16:creationId xmlns:a16="http://schemas.microsoft.com/office/drawing/2014/main" id="{36589A94-6DAD-4890-A18E-8089114E4015}"/>
                  </a:ext>
                </a:extLst>
              </p14:cNvPr>
              <p14:cNvContentPartPr/>
              <p14:nvPr/>
            </p14:nvContentPartPr>
            <p14:xfrm>
              <a:off x="2609994" y="2043937"/>
              <a:ext cx="6567840" cy="1663200"/>
            </p14:xfrm>
          </p:contentPart>
        </mc:Choice>
        <mc:Fallback xmlns="">
          <p:pic>
            <p:nvPicPr>
              <p:cNvPr id="237" name="Ink 236">
                <a:extLst>
                  <a:ext uri="{FF2B5EF4-FFF2-40B4-BE49-F238E27FC236}">
                    <a16:creationId xmlns:a16="http://schemas.microsoft.com/office/drawing/2014/main" id="{36589A94-6DAD-4890-A18E-8089114E4015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600994" y="2034939"/>
                <a:ext cx="6585479" cy="16808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44" name="Ink 243">
                <a:extLst>
                  <a:ext uri="{FF2B5EF4-FFF2-40B4-BE49-F238E27FC236}">
                    <a16:creationId xmlns:a16="http://schemas.microsoft.com/office/drawing/2014/main" id="{601B12CC-8734-4939-AF63-3742FE4144C5}"/>
                  </a:ext>
                </a:extLst>
              </p14:cNvPr>
              <p14:cNvContentPartPr/>
              <p14:nvPr/>
            </p14:nvContentPartPr>
            <p14:xfrm>
              <a:off x="443514" y="4367017"/>
              <a:ext cx="484560" cy="339120"/>
            </p14:xfrm>
          </p:contentPart>
        </mc:Choice>
        <mc:Fallback xmlns="">
          <p:pic>
            <p:nvPicPr>
              <p:cNvPr id="244" name="Ink 243">
                <a:extLst>
                  <a:ext uri="{FF2B5EF4-FFF2-40B4-BE49-F238E27FC236}">
                    <a16:creationId xmlns:a16="http://schemas.microsoft.com/office/drawing/2014/main" id="{601B12CC-8734-4939-AF63-3742FE4144C5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34868" y="4358368"/>
                <a:ext cx="502213" cy="3567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282" name="Ink 281">
                <a:extLst>
                  <a:ext uri="{FF2B5EF4-FFF2-40B4-BE49-F238E27FC236}">
                    <a16:creationId xmlns:a16="http://schemas.microsoft.com/office/drawing/2014/main" id="{B361A71E-1C58-4AD3-A0BF-7F026A126ED4}"/>
                  </a:ext>
                </a:extLst>
              </p14:cNvPr>
              <p14:cNvContentPartPr/>
              <p14:nvPr/>
            </p14:nvContentPartPr>
            <p14:xfrm>
              <a:off x="2170074" y="3821257"/>
              <a:ext cx="3901680" cy="1059840"/>
            </p14:xfrm>
          </p:contentPart>
        </mc:Choice>
        <mc:Fallback xmlns="">
          <p:pic>
            <p:nvPicPr>
              <p:cNvPr id="282" name="Ink 281">
                <a:extLst>
                  <a:ext uri="{FF2B5EF4-FFF2-40B4-BE49-F238E27FC236}">
                    <a16:creationId xmlns:a16="http://schemas.microsoft.com/office/drawing/2014/main" id="{B361A71E-1C58-4AD3-A0BF-7F026A126ED4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161075" y="3812257"/>
                <a:ext cx="3919318" cy="107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90" name="Ink 289">
                <a:extLst>
                  <a:ext uri="{FF2B5EF4-FFF2-40B4-BE49-F238E27FC236}">
                    <a16:creationId xmlns:a16="http://schemas.microsoft.com/office/drawing/2014/main" id="{5C57F2F6-34C5-47DD-8420-7F7EE35A9C4B}"/>
                  </a:ext>
                </a:extLst>
              </p14:cNvPr>
              <p14:cNvContentPartPr/>
              <p14:nvPr/>
            </p14:nvContentPartPr>
            <p14:xfrm>
              <a:off x="6346074" y="4941217"/>
              <a:ext cx="2174760" cy="419400"/>
            </p14:xfrm>
          </p:contentPart>
        </mc:Choice>
        <mc:Fallback xmlns="">
          <p:pic>
            <p:nvPicPr>
              <p:cNvPr id="290" name="Ink 289">
                <a:extLst>
                  <a:ext uri="{FF2B5EF4-FFF2-40B4-BE49-F238E27FC236}">
                    <a16:creationId xmlns:a16="http://schemas.microsoft.com/office/drawing/2014/main" id="{5C57F2F6-34C5-47DD-8420-7F7EE35A9C4B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6337075" y="4932225"/>
                <a:ext cx="2192397" cy="43702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33979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DC25E288-D8C1-40B5-9C7E-4145EB20239A}"/>
                  </a:ext>
                </a:extLst>
              </p14:cNvPr>
              <p14:cNvContentPartPr/>
              <p14:nvPr/>
            </p14:nvContentPartPr>
            <p14:xfrm>
              <a:off x="5824794" y="5478337"/>
              <a:ext cx="360" cy="3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DC25E288-D8C1-40B5-9C7E-4145EB20239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15794" y="546933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7562DCD0-9016-41E4-B9AB-B2F29B2C31E2}"/>
                  </a:ext>
                </a:extLst>
              </p14:cNvPr>
              <p14:cNvContentPartPr/>
              <p14:nvPr/>
            </p14:nvContentPartPr>
            <p14:xfrm>
              <a:off x="4868994" y="3033348"/>
              <a:ext cx="334080" cy="307080"/>
            </p14:xfrm>
          </p:contentPart>
        </mc:Choice>
        <mc:Fallback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7562DCD0-9016-41E4-B9AB-B2F29B2C31E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59994" y="3024348"/>
                <a:ext cx="351720" cy="32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BEEE13EA-F9C2-4AEA-A80F-6D4B3B6FDA94}"/>
                  </a:ext>
                </a:extLst>
              </p14:cNvPr>
              <p14:cNvContentPartPr/>
              <p14:nvPr/>
            </p14:nvContentPartPr>
            <p14:xfrm>
              <a:off x="5774742" y="2624028"/>
              <a:ext cx="399600" cy="409320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BEEE13EA-F9C2-4AEA-A80F-6D4B3B6FDA9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765742" y="2615020"/>
                <a:ext cx="417240" cy="4269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B93E7D7E-DC16-41F4-9F11-B75CF8DEEC53}"/>
                  </a:ext>
                </a:extLst>
              </p14:cNvPr>
              <p14:cNvContentPartPr/>
              <p14:nvPr/>
            </p14:nvContentPartPr>
            <p14:xfrm>
              <a:off x="5715702" y="3590268"/>
              <a:ext cx="399240" cy="258840"/>
            </p14:xfrm>
          </p:contentPart>
        </mc:Choice>
        <mc:Fallback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B93E7D7E-DC16-41F4-9F11-B75CF8DEEC5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706702" y="3581268"/>
                <a:ext cx="416880" cy="27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21497B5A-63FB-4E14-94EE-7CED4728E7E8}"/>
                  </a:ext>
                </a:extLst>
              </p14:cNvPr>
              <p14:cNvContentPartPr/>
              <p14:nvPr/>
            </p14:nvContentPartPr>
            <p14:xfrm>
              <a:off x="5738022" y="3307308"/>
              <a:ext cx="449640" cy="192240"/>
            </p14:xfrm>
          </p:contentPart>
        </mc:Choice>
        <mc:Fallback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21497B5A-63FB-4E14-94EE-7CED4728E7E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729022" y="3298308"/>
                <a:ext cx="467280" cy="20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970B71B7-2EC2-4633-9C81-10A167BA0806}"/>
                  </a:ext>
                </a:extLst>
              </p14:cNvPr>
              <p14:cNvContentPartPr/>
              <p14:nvPr/>
            </p14:nvContentPartPr>
            <p14:xfrm>
              <a:off x="6435702" y="2681628"/>
              <a:ext cx="839880" cy="224280"/>
            </p14:xfrm>
          </p:contentPart>
        </mc:Choice>
        <mc:Fallback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970B71B7-2EC2-4633-9C81-10A167BA0806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426698" y="2672628"/>
                <a:ext cx="857528" cy="24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82" name="Ink 81">
                <a:extLst>
                  <a:ext uri="{FF2B5EF4-FFF2-40B4-BE49-F238E27FC236}">
                    <a16:creationId xmlns:a16="http://schemas.microsoft.com/office/drawing/2014/main" id="{DF69F7EB-782B-4B94-B0D0-D731CA66560F}"/>
                  </a:ext>
                </a:extLst>
              </p14:cNvPr>
              <p14:cNvContentPartPr/>
              <p14:nvPr/>
            </p14:nvContentPartPr>
            <p14:xfrm>
              <a:off x="6441102" y="3497748"/>
              <a:ext cx="830520" cy="271080"/>
            </p14:xfrm>
          </p:contentPart>
        </mc:Choice>
        <mc:Fallback>
          <p:pic>
            <p:nvPicPr>
              <p:cNvPr id="82" name="Ink 81">
                <a:extLst>
                  <a:ext uri="{FF2B5EF4-FFF2-40B4-BE49-F238E27FC236}">
                    <a16:creationId xmlns:a16="http://schemas.microsoft.com/office/drawing/2014/main" id="{DF69F7EB-782B-4B94-B0D0-D731CA66560F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432102" y="3488736"/>
                <a:ext cx="848160" cy="2887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18" name="Ink 117">
                <a:extLst>
                  <a:ext uri="{FF2B5EF4-FFF2-40B4-BE49-F238E27FC236}">
                    <a16:creationId xmlns:a16="http://schemas.microsoft.com/office/drawing/2014/main" id="{A30163CC-5805-4E74-ADF9-248055B97019}"/>
                  </a:ext>
                </a:extLst>
              </p14:cNvPr>
              <p14:cNvContentPartPr/>
              <p14:nvPr/>
            </p14:nvContentPartPr>
            <p14:xfrm>
              <a:off x="3487674" y="2486508"/>
              <a:ext cx="891360" cy="244080"/>
            </p14:xfrm>
          </p:contentPart>
        </mc:Choice>
        <mc:Fallback>
          <p:pic>
            <p:nvPicPr>
              <p:cNvPr id="118" name="Ink 117">
                <a:extLst>
                  <a:ext uri="{FF2B5EF4-FFF2-40B4-BE49-F238E27FC236}">
                    <a16:creationId xmlns:a16="http://schemas.microsoft.com/office/drawing/2014/main" id="{A30163CC-5805-4E74-ADF9-248055B97019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478674" y="2477508"/>
                <a:ext cx="909000" cy="26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19" name="Ink 118">
                <a:extLst>
                  <a:ext uri="{FF2B5EF4-FFF2-40B4-BE49-F238E27FC236}">
                    <a16:creationId xmlns:a16="http://schemas.microsoft.com/office/drawing/2014/main" id="{E452F8D1-AD37-4B55-BA29-9E7F010DD8F9}"/>
                  </a:ext>
                </a:extLst>
              </p14:cNvPr>
              <p14:cNvContentPartPr/>
              <p14:nvPr/>
            </p14:nvContentPartPr>
            <p14:xfrm>
              <a:off x="1541514" y="2498388"/>
              <a:ext cx="1575000" cy="240840"/>
            </p14:xfrm>
          </p:contentPart>
        </mc:Choice>
        <mc:Fallback>
          <p:pic>
            <p:nvPicPr>
              <p:cNvPr id="119" name="Ink 118">
                <a:extLst>
                  <a:ext uri="{FF2B5EF4-FFF2-40B4-BE49-F238E27FC236}">
                    <a16:creationId xmlns:a16="http://schemas.microsoft.com/office/drawing/2014/main" id="{E452F8D1-AD37-4B55-BA29-9E7F010DD8F9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532514" y="2489401"/>
                <a:ext cx="1592640" cy="25845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27" name="Ink 126">
                <a:extLst>
                  <a:ext uri="{FF2B5EF4-FFF2-40B4-BE49-F238E27FC236}">
                    <a16:creationId xmlns:a16="http://schemas.microsoft.com/office/drawing/2014/main" id="{3539A725-C376-4A2D-953D-957779820179}"/>
                  </a:ext>
                </a:extLst>
              </p14:cNvPr>
              <p14:cNvContentPartPr/>
              <p14:nvPr/>
            </p14:nvContentPartPr>
            <p14:xfrm>
              <a:off x="2360154" y="3584508"/>
              <a:ext cx="514080" cy="339120"/>
            </p14:xfrm>
          </p:contentPart>
        </mc:Choice>
        <mc:Fallback>
          <p:pic>
            <p:nvPicPr>
              <p:cNvPr id="127" name="Ink 126">
                <a:extLst>
                  <a:ext uri="{FF2B5EF4-FFF2-40B4-BE49-F238E27FC236}">
                    <a16:creationId xmlns:a16="http://schemas.microsoft.com/office/drawing/2014/main" id="{3539A725-C376-4A2D-953D-957779820179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351148" y="3575498"/>
                <a:ext cx="531732" cy="3567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43" name="Ink 142">
                <a:extLst>
                  <a:ext uri="{FF2B5EF4-FFF2-40B4-BE49-F238E27FC236}">
                    <a16:creationId xmlns:a16="http://schemas.microsoft.com/office/drawing/2014/main" id="{C88444AA-CCC0-4B87-AF0C-C0BA091804D8}"/>
                  </a:ext>
                </a:extLst>
              </p14:cNvPr>
              <p14:cNvContentPartPr/>
              <p14:nvPr/>
            </p14:nvContentPartPr>
            <p14:xfrm>
              <a:off x="889914" y="3603588"/>
              <a:ext cx="966240" cy="516960"/>
            </p14:xfrm>
          </p:contentPart>
        </mc:Choice>
        <mc:Fallback>
          <p:pic>
            <p:nvPicPr>
              <p:cNvPr id="143" name="Ink 142">
                <a:extLst>
                  <a:ext uri="{FF2B5EF4-FFF2-40B4-BE49-F238E27FC236}">
                    <a16:creationId xmlns:a16="http://schemas.microsoft.com/office/drawing/2014/main" id="{C88444AA-CCC0-4B87-AF0C-C0BA091804D8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80914" y="3594582"/>
                <a:ext cx="983880" cy="5346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46" name="Ink 145">
                <a:extLst>
                  <a:ext uri="{FF2B5EF4-FFF2-40B4-BE49-F238E27FC236}">
                    <a16:creationId xmlns:a16="http://schemas.microsoft.com/office/drawing/2014/main" id="{4FD907E7-0BFB-4397-B598-3C3E32310735}"/>
                  </a:ext>
                </a:extLst>
              </p14:cNvPr>
              <p14:cNvContentPartPr/>
              <p14:nvPr/>
            </p14:nvContentPartPr>
            <p14:xfrm>
              <a:off x="2348634" y="4006068"/>
              <a:ext cx="3323880" cy="1562760"/>
            </p14:xfrm>
          </p:contentPart>
        </mc:Choice>
        <mc:Fallback>
          <p:pic>
            <p:nvPicPr>
              <p:cNvPr id="146" name="Ink 145">
                <a:extLst>
                  <a:ext uri="{FF2B5EF4-FFF2-40B4-BE49-F238E27FC236}">
                    <a16:creationId xmlns:a16="http://schemas.microsoft.com/office/drawing/2014/main" id="{4FD907E7-0BFB-4397-B598-3C3E32310735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339634" y="3997068"/>
                <a:ext cx="3341520" cy="158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62" name="Ink 161">
                <a:extLst>
                  <a:ext uri="{FF2B5EF4-FFF2-40B4-BE49-F238E27FC236}">
                    <a16:creationId xmlns:a16="http://schemas.microsoft.com/office/drawing/2014/main" id="{CFACEC11-423E-45D9-977C-8AD1B874DABE}"/>
                  </a:ext>
                </a:extLst>
              </p14:cNvPr>
              <p14:cNvContentPartPr/>
              <p14:nvPr/>
            </p14:nvContentPartPr>
            <p14:xfrm>
              <a:off x="1336314" y="2863788"/>
              <a:ext cx="3114720" cy="656280"/>
            </p14:xfrm>
          </p:contentPart>
        </mc:Choice>
        <mc:Fallback>
          <p:pic>
            <p:nvPicPr>
              <p:cNvPr id="162" name="Ink 161">
                <a:extLst>
                  <a:ext uri="{FF2B5EF4-FFF2-40B4-BE49-F238E27FC236}">
                    <a16:creationId xmlns:a16="http://schemas.microsoft.com/office/drawing/2014/main" id="{CFACEC11-423E-45D9-977C-8AD1B874DABE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327313" y="2854793"/>
                <a:ext cx="3132362" cy="6739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141D62BA-6EF7-4E14-A1FD-0C9EDB1525C1}"/>
                  </a:ext>
                </a:extLst>
              </p14:cNvPr>
              <p14:cNvContentPartPr/>
              <p14:nvPr/>
            </p14:nvContentPartPr>
            <p14:xfrm>
              <a:off x="3422545" y="1014108"/>
              <a:ext cx="302760" cy="17856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141D62BA-6EF7-4E14-A1FD-0C9EDB1525C1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413545" y="1005468"/>
                <a:ext cx="320400" cy="19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38C5D62B-2E22-4127-BDFB-7C9B0EAABEC8}"/>
                  </a:ext>
                </a:extLst>
              </p14:cNvPr>
              <p14:cNvContentPartPr/>
              <p14:nvPr/>
            </p14:nvContentPartPr>
            <p14:xfrm>
              <a:off x="3929425" y="965508"/>
              <a:ext cx="906840" cy="23472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38C5D62B-2E22-4127-BDFB-7C9B0EAABEC8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920425" y="956522"/>
                <a:ext cx="924480" cy="2523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4596E097-804B-4A60-B7B9-ACEB02401DD9}"/>
                  </a:ext>
                </a:extLst>
              </p14:cNvPr>
              <p14:cNvContentPartPr/>
              <p14:nvPr/>
            </p14:nvContentPartPr>
            <p14:xfrm>
              <a:off x="2851585" y="1124268"/>
              <a:ext cx="389520" cy="11988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4596E097-804B-4A60-B7B9-ACEB02401DD9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2842585" y="1115268"/>
                <a:ext cx="407160" cy="13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2918F1BD-A666-497C-93CA-A661157B3584}"/>
                  </a:ext>
                </a:extLst>
              </p14:cNvPr>
              <p14:cNvContentPartPr/>
              <p14:nvPr/>
            </p14:nvContentPartPr>
            <p14:xfrm>
              <a:off x="2050585" y="1085028"/>
              <a:ext cx="626760" cy="21096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2918F1BD-A666-497C-93CA-A661157B3584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2041945" y="1076388"/>
                <a:ext cx="644400" cy="22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C96F12FC-4B6A-4BFA-87FB-17269D025DA3}"/>
                  </a:ext>
                </a:extLst>
              </p14:cNvPr>
              <p14:cNvContentPartPr/>
              <p14:nvPr/>
            </p14:nvContentPartPr>
            <p14:xfrm>
              <a:off x="5046505" y="953988"/>
              <a:ext cx="406080" cy="33012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C96F12FC-4B6A-4BFA-87FB-17269D025DA3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037865" y="945348"/>
                <a:ext cx="423720" cy="34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EDEFE98A-E10B-4372-8F70-C161C12EBC66}"/>
                  </a:ext>
                </a:extLst>
              </p14:cNvPr>
              <p14:cNvContentPartPr/>
              <p14:nvPr/>
            </p14:nvContentPartPr>
            <p14:xfrm>
              <a:off x="1317625" y="1517388"/>
              <a:ext cx="929160" cy="264240"/>
            </p14:xfrm>
          </p:contentPart>
        </mc:Choice>
        <mc:Fallback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EDEFE98A-E10B-4372-8F70-C161C12EBC66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308985" y="1508748"/>
                <a:ext cx="946800" cy="28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797700E2-8D8E-4541-91BF-97A957017EF8}"/>
                  </a:ext>
                </a:extLst>
              </p14:cNvPr>
              <p14:cNvContentPartPr/>
              <p14:nvPr/>
            </p14:nvContentPartPr>
            <p14:xfrm>
              <a:off x="295945" y="1519188"/>
              <a:ext cx="804240" cy="354600"/>
            </p14:xfrm>
          </p:contentPart>
        </mc:Choice>
        <mc:Fallback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797700E2-8D8E-4541-91BF-97A957017EF8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287305" y="1510188"/>
                <a:ext cx="821880" cy="37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92" name="Ink 91">
                <a:extLst>
                  <a:ext uri="{FF2B5EF4-FFF2-40B4-BE49-F238E27FC236}">
                    <a16:creationId xmlns:a16="http://schemas.microsoft.com/office/drawing/2014/main" id="{8747B4F9-B485-4D8B-B987-8048C89628A8}"/>
                  </a:ext>
                </a:extLst>
              </p14:cNvPr>
              <p14:cNvContentPartPr/>
              <p14:nvPr/>
            </p14:nvContentPartPr>
            <p14:xfrm>
              <a:off x="3281425" y="1535388"/>
              <a:ext cx="397440" cy="158760"/>
            </p14:xfrm>
          </p:contentPart>
        </mc:Choice>
        <mc:Fallback>
          <p:pic>
            <p:nvPicPr>
              <p:cNvPr id="92" name="Ink 91">
                <a:extLst>
                  <a:ext uri="{FF2B5EF4-FFF2-40B4-BE49-F238E27FC236}">
                    <a16:creationId xmlns:a16="http://schemas.microsoft.com/office/drawing/2014/main" id="{8747B4F9-B485-4D8B-B987-8048C89628A8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3272425" y="1526388"/>
                <a:ext cx="415080" cy="17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93" name="Ink 92">
                <a:extLst>
                  <a:ext uri="{FF2B5EF4-FFF2-40B4-BE49-F238E27FC236}">
                    <a16:creationId xmlns:a16="http://schemas.microsoft.com/office/drawing/2014/main" id="{DE241D75-989E-480B-B20F-85DA46015A0F}"/>
                  </a:ext>
                </a:extLst>
              </p14:cNvPr>
              <p14:cNvContentPartPr/>
              <p14:nvPr/>
            </p14:nvContentPartPr>
            <p14:xfrm>
              <a:off x="2445145" y="1530708"/>
              <a:ext cx="700560" cy="157320"/>
            </p14:xfrm>
          </p:contentPart>
        </mc:Choice>
        <mc:Fallback>
          <p:pic>
            <p:nvPicPr>
              <p:cNvPr id="93" name="Ink 92">
                <a:extLst>
                  <a:ext uri="{FF2B5EF4-FFF2-40B4-BE49-F238E27FC236}">
                    <a16:creationId xmlns:a16="http://schemas.microsoft.com/office/drawing/2014/main" id="{DE241D75-989E-480B-B20F-85DA46015A0F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2436145" y="1522068"/>
                <a:ext cx="718200" cy="17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23" name="Ink 122">
                <a:extLst>
                  <a:ext uri="{FF2B5EF4-FFF2-40B4-BE49-F238E27FC236}">
                    <a16:creationId xmlns:a16="http://schemas.microsoft.com/office/drawing/2014/main" id="{728984A6-69B9-403F-B90E-E066A5BB1B00}"/>
                  </a:ext>
                </a:extLst>
              </p14:cNvPr>
              <p14:cNvContentPartPr/>
              <p14:nvPr/>
            </p14:nvContentPartPr>
            <p14:xfrm>
              <a:off x="5188345" y="2011308"/>
              <a:ext cx="25920" cy="10440"/>
            </p14:xfrm>
          </p:contentPart>
        </mc:Choice>
        <mc:Fallback>
          <p:pic>
            <p:nvPicPr>
              <p:cNvPr id="123" name="Ink 122">
                <a:extLst>
                  <a:ext uri="{FF2B5EF4-FFF2-40B4-BE49-F238E27FC236}">
                    <a16:creationId xmlns:a16="http://schemas.microsoft.com/office/drawing/2014/main" id="{728984A6-69B9-403F-B90E-E066A5BB1B00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5179345" y="2002668"/>
                <a:ext cx="43560" cy="2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126" name="Ink 125">
                <a:extLst>
                  <a:ext uri="{FF2B5EF4-FFF2-40B4-BE49-F238E27FC236}">
                    <a16:creationId xmlns:a16="http://schemas.microsoft.com/office/drawing/2014/main" id="{51DE9222-1945-4370-9A3E-449404029D62}"/>
                  </a:ext>
                </a:extLst>
              </p14:cNvPr>
              <p14:cNvContentPartPr/>
              <p14:nvPr/>
            </p14:nvContentPartPr>
            <p14:xfrm>
              <a:off x="2734225" y="1888548"/>
              <a:ext cx="952920" cy="216000"/>
            </p14:xfrm>
          </p:contentPart>
        </mc:Choice>
        <mc:Fallback>
          <p:pic>
            <p:nvPicPr>
              <p:cNvPr id="126" name="Ink 125">
                <a:extLst>
                  <a:ext uri="{FF2B5EF4-FFF2-40B4-BE49-F238E27FC236}">
                    <a16:creationId xmlns:a16="http://schemas.microsoft.com/office/drawing/2014/main" id="{51DE9222-1945-4370-9A3E-449404029D62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2725585" y="1879563"/>
                <a:ext cx="970560" cy="2336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128" name="Ink 127">
                <a:extLst>
                  <a:ext uri="{FF2B5EF4-FFF2-40B4-BE49-F238E27FC236}">
                    <a16:creationId xmlns:a16="http://schemas.microsoft.com/office/drawing/2014/main" id="{1E313C94-C70D-4146-AD1E-C74C07E6A579}"/>
                  </a:ext>
                </a:extLst>
              </p14:cNvPr>
              <p14:cNvContentPartPr/>
              <p14:nvPr/>
            </p14:nvContentPartPr>
            <p14:xfrm>
              <a:off x="2032585" y="1950468"/>
              <a:ext cx="489960" cy="356400"/>
            </p14:xfrm>
          </p:contentPart>
        </mc:Choice>
        <mc:Fallback>
          <p:pic>
            <p:nvPicPr>
              <p:cNvPr id="128" name="Ink 127">
                <a:extLst>
                  <a:ext uri="{FF2B5EF4-FFF2-40B4-BE49-F238E27FC236}">
                    <a16:creationId xmlns:a16="http://schemas.microsoft.com/office/drawing/2014/main" id="{1E313C94-C70D-4146-AD1E-C74C07E6A579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2023592" y="1941477"/>
                <a:ext cx="507587" cy="3740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129" name="Ink 128">
                <a:extLst>
                  <a:ext uri="{FF2B5EF4-FFF2-40B4-BE49-F238E27FC236}">
                    <a16:creationId xmlns:a16="http://schemas.microsoft.com/office/drawing/2014/main" id="{5DB6BF25-2C06-4637-9350-4D000ADAD494}"/>
                  </a:ext>
                </a:extLst>
              </p14:cNvPr>
              <p14:cNvContentPartPr/>
              <p14:nvPr/>
            </p14:nvContentPartPr>
            <p14:xfrm>
              <a:off x="1414465" y="1994388"/>
              <a:ext cx="386640" cy="196560"/>
            </p14:xfrm>
          </p:contentPart>
        </mc:Choice>
        <mc:Fallback>
          <p:pic>
            <p:nvPicPr>
              <p:cNvPr id="129" name="Ink 128">
                <a:extLst>
                  <a:ext uri="{FF2B5EF4-FFF2-40B4-BE49-F238E27FC236}">
                    <a16:creationId xmlns:a16="http://schemas.microsoft.com/office/drawing/2014/main" id="{5DB6BF25-2C06-4637-9350-4D000ADAD494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1405465" y="1985388"/>
                <a:ext cx="404280" cy="21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130" name="Ink 129">
                <a:extLst>
                  <a:ext uri="{FF2B5EF4-FFF2-40B4-BE49-F238E27FC236}">
                    <a16:creationId xmlns:a16="http://schemas.microsoft.com/office/drawing/2014/main" id="{86299A8F-E4B1-4396-8EFD-BB0739026B06}"/>
                  </a:ext>
                </a:extLst>
              </p14:cNvPr>
              <p14:cNvContentPartPr/>
              <p14:nvPr/>
            </p14:nvContentPartPr>
            <p14:xfrm>
              <a:off x="339145" y="2055228"/>
              <a:ext cx="840240" cy="318600"/>
            </p14:xfrm>
          </p:contentPart>
        </mc:Choice>
        <mc:Fallback>
          <p:pic>
            <p:nvPicPr>
              <p:cNvPr id="130" name="Ink 129">
                <a:extLst>
                  <a:ext uri="{FF2B5EF4-FFF2-40B4-BE49-F238E27FC236}">
                    <a16:creationId xmlns:a16="http://schemas.microsoft.com/office/drawing/2014/main" id="{86299A8F-E4B1-4396-8EFD-BB0739026B06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330145" y="2046588"/>
                <a:ext cx="857880" cy="33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132" name="Ink 131">
                <a:extLst>
                  <a:ext uri="{FF2B5EF4-FFF2-40B4-BE49-F238E27FC236}">
                    <a16:creationId xmlns:a16="http://schemas.microsoft.com/office/drawing/2014/main" id="{7A0B5219-367A-4187-9A3E-110F9ADAD507}"/>
                  </a:ext>
                </a:extLst>
              </p14:cNvPr>
              <p14:cNvContentPartPr/>
              <p14:nvPr/>
            </p14:nvContentPartPr>
            <p14:xfrm>
              <a:off x="3869665" y="1502268"/>
              <a:ext cx="1231200" cy="763200"/>
            </p14:xfrm>
          </p:contentPart>
        </mc:Choice>
        <mc:Fallback>
          <p:pic>
            <p:nvPicPr>
              <p:cNvPr id="132" name="Ink 131">
                <a:extLst>
                  <a:ext uri="{FF2B5EF4-FFF2-40B4-BE49-F238E27FC236}">
                    <a16:creationId xmlns:a16="http://schemas.microsoft.com/office/drawing/2014/main" id="{7A0B5219-367A-4187-9A3E-110F9ADAD507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3860668" y="1493624"/>
                <a:ext cx="1248835" cy="7808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134" name="Ink 133">
                <a:extLst>
                  <a:ext uri="{FF2B5EF4-FFF2-40B4-BE49-F238E27FC236}">
                    <a16:creationId xmlns:a16="http://schemas.microsoft.com/office/drawing/2014/main" id="{843049F5-D361-4475-A9C9-77A63C7C27B9}"/>
                  </a:ext>
                </a:extLst>
              </p14:cNvPr>
              <p14:cNvContentPartPr/>
              <p14:nvPr/>
            </p14:nvContentPartPr>
            <p14:xfrm>
              <a:off x="154434" y="1079137"/>
              <a:ext cx="1729080" cy="273960"/>
            </p14:xfrm>
          </p:contentPart>
        </mc:Choice>
        <mc:Fallback>
          <p:pic>
            <p:nvPicPr>
              <p:cNvPr id="134" name="Ink 133">
                <a:extLst>
                  <a:ext uri="{FF2B5EF4-FFF2-40B4-BE49-F238E27FC236}">
                    <a16:creationId xmlns:a16="http://schemas.microsoft.com/office/drawing/2014/main" id="{843049F5-D361-4475-A9C9-77A63C7C27B9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145792" y="1070137"/>
                <a:ext cx="1746724" cy="29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160" name="Ink 159">
                <a:extLst>
                  <a:ext uri="{FF2B5EF4-FFF2-40B4-BE49-F238E27FC236}">
                    <a16:creationId xmlns:a16="http://schemas.microsoft.com/office/drawing/2014/main" id="{1F682515-2C5B-4C62-B642-867FD8A390B7}"/>
                  </a:ext>
                </a:extLst>
              </p14:cNvPr>
              <p14:cNvContentPartPr/>
              <p14:nvPr/>
            </p14:nvContentPartPr>
            <p14:xfrm>
              <a:off x="628914" y="182377"/>
              <a:ext cx="1215720" cy="422640"/>
            </p14:xfrm>
          </p:contentPart>
        </mc:Choice>
        <mc:Fallback>
          <p:pic>
            <p:nvPicPr>
              <p:cNvPr id="160" name="Ink 159">
                <a:extLst>
                  <a:ext uri="{FF2B5EF4-FFF2-40B4-BE49-F238E27FC236}">
                    <a16:creationId xmlns:a16="http://schemas.microsoft.com/office/drawing/2014/main" id="{1F682515-2C5B-4C62-B642-867FD8A390B7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619914" y="173385"/>
                <a:ext cx="1233360" cy="4402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171" name="Ink 170">
                <a:extLst>
                  <a:ext uri="{FF2B5EF4-FFF2-40B4-BE49-F238E27FC236}">
                    <a16:creationId xmlns:a16="http://schemas.microsoft.com/office/drawing/2014/main" id="{69115FBF-B39D-4E72-BD5E-9608073C5056}"/>
                  </a:ext>
                </a:extLst>
              </p14:cNvPr>
              <p14:cNvContentPartPr/>
              <p14:nvPr/>
            </p14:nvContentPartPr>
            <p14:xfrm>
              <a:off x="3272754" y="242857"/>
              <a:ext cx="57240" cy="117720"/>
            </p14:xfrm>
          </p:contentPart>
        </mc:Choice>
        <mc:Fallback>
          <p:pic>
            <p:nvPicPr>
              <p:cNvPr id="171" name="Ink 170">
                <a:extLst>
                  <a:ext uri="{FF2B5EF4-FFF2-40B4-BE49-F238E27FC236}">
                    <a16:creationId xmlns:a16="http://schemas.microsoft.com/office/drawing/2014/main" id="{69115FBF-B39D-4E72-BD5E-9608073C5056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3264114" y="234217"/>
                <a:ext cx="7488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172" name="Ink 171">
                <a:extLst>
                  <a:ext uri="{FF2B5EF4-FFF2-40B4-BE49-F238E27FC236}">
                    <a16:creationId xmlns:a16="http://schemas.microsoft.com/office/drawing/2014/main" id="{B283D937-38EB-4CFA-B90A-9E5BDCB80252}"/>
                  </a:ext>
                </a:extLst>
              </p14:cNvPr>
              <p14:cNvContentPartPr/>
              <p14:nvPr/>
            </p14:nvContentPartPr>
            <p14:xfrm>
              <a:off x="3421074" y="258697"/>
              <a:ext cx="92520" cy="98280"/>
            </p14:xfrm>
          </p:contentPart>
        </mc:Choice>
        <mc:Fallback>
          <p:pic>
            <p:nvPicPr>
              <p:cNvPr id="172" name="Ink 171">
                <a:extLst>
                  <a:ext uri="{FF2B5EF4-FFF2-40B4-BE49-F238E27FC236}">
                    <a16:creationId xmlns:a16="http://schemas.microsoft.com/office/drawing/2014/main" id="{B283D937-38EB-4CFA-B90A-9E5BDCB80252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3412434" y="250057"/>
                <a:ext cx="110160" cy="11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176" name="Ink 175">
                <a:extLst>
                  <a:ext uri="{FF2B5EF4-FFF2-40B4-BE49-F238E27FC236}">
                    <a16:creationId xmlns:a16="http://schemas.microsoft.com/office/drawing/2014/main" id="{4857E562-29D9-40E7-A440-97A2D39DDC71}"/>
                  </a:ext>
                </a:extLst>
              </p14:cNvPr>
              <p14:cNvContentPartPr/>
              <p14:nvPr/>
            </p14:nvContentPartPr>
            <p14:xfrm>
              <a:off x="3729954" y="126577"/>
              <a:ext cx="772200" cy="227160"/>
            </p14:xfrm>
          </p:contentPart>
        </mc:Choice>
        <mc:Fallback>
          <p:pic>
            <p:nvPicPr>
              <p:cNvPr id="176" name="Ink 175">
                <a:extLst>
                  <a:ext uri="{FF2B5EF4-FFF2-40B4-BE49-F238E27FC236}">
                    <a16:creationId xmlns:a16="http://schemas.microsoft.com/office/drawing/2014/main" id="{4857E562-29D9-40E7-A440-97A2D39DDC71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3721314" y="117577"/>
                <a:ext cx="789840" cy="24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177" name="Ink 176">
                <a:extLst>
                  <a:ext uri="{FF2B5EF4-FFF2-40B4-BE49-F238E27FC236}">
                    <a16:creationId xmlns:a16="http://schemas.microsoft.com/office/drawing/2014/main" id="{020795C8-2525-4C86-8DB9-6DF5F336FBF7}"/>
                  </a:ext>
                </a:extLst>
              </p14:cNvPr>
              <p14:cNvContentPartPr/>
              <p14:nvPr/>
            </p14:nvContentPartPr>
            <p14:xfrm>
              <a:off x="2888634" y="245017"/>
              <a:ext cx="309240" cy="111960"/>
            </p14:xfrm>
          </p:contentPart>
        </mc:Choice>
        <mc:Fallback>
          <p:pic>
            <p:nvPicPr>
              <p:cNvPr id="177" name="Ink 176">
                <a:extLst>
                  <a:ext uri="{FF2B5EF4-FFF2-40B4-BE49-F238E27FC236}">
                    <a16:creationId xmlns:a16="http://schemas.microsoft.com/office/drawing/2014/main" id="{020795C8-2525-4C86-8DB9-6DF5F336FBF7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2879644" y="236017"/>
                <a:ext cx="326859" cy="12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179" name="Ink 178">
                <a:extLst>
                  <a:ext uri="{FF2B5EF4-FFF2-40B4-BE49-F238E27FC236}">
                    <a16:creationId xmlns:a16="http://schemas.microsoft.com/office/drawing/2014/main" id="{4E66C804-C511-428F-8525-243741D88425}"/>
                  </a:ext>
                </a:extLst>
              </p14:cNvPr>
              <p14:cNvContentPartPr/>
              <p14:nvPr/>
            </p14:nvContentPartPr>
            <p14:xfrm>
              <a:off x="2056674" y="148177"/>
              <a:ext cx="750600" cy="213480"/>
            </p14:xfrm>
          </p:contentPart>
        </mc:Choice>
        <mc:Fallback>
          <p:pic>
            <p:nvPicPr>
              <p:cNvPr id="179" name="Ink 178">
                <a:extLst>
                  <a:ext uri="{FF2B5EF4-FFF2-40B4-BE49-F238E27FC236}">
                    <a16:creationId xmlns:a16="http://schemas.microsoft.com/office/drawing/2014/main" id="{4E66C804-C511-428F-8525-243741D88425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2047670" y="139177"/>
                <a:ext cx="768248" cy="23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197" name="Ink 196">
                <a:extLst>
                  <a:ext uri="{FF2B5EF4-FFF2-40B4-BE49-F238E27FC236}">
                    <a16:creationId xmlns:a16="http://schemas.microsoft.com/office/drawing/2014/main" id="{BFAC8A2B-37C6-4FF4-A10E-9F33F68D95CA}"/>
                  </a:ext>
                </a:extLst>
              </p14:cNvPr>
              <p14:cNvContentPartPr/>
              <p14:nvPr/>
            </p14:nvContentPartPr>
            <p14:xfrm>
              <a:off x="2276485" y="648168"/>
              <a:ext cx="1107720" cy="181800"/>
            </p14:xfrm>
          </p:contentPart>
        </mc:Choice>
        <mc:Fallback>
          <p:pic>
            <p:nvPicPr>
              <p:cNvPr id="197" name="Ink 196">
                <a:extLst>
                  <a:ext uri="{FF2B5EF4-FFF2-40B4-BE49-F238E27FC236}">
                    <a16:creationId xmlns:a16="http://schemas.microsoft.com/office/drawing/2014/main" id="{BFAC8A2B-37C6-4FF4-A10E-9F33F68D95CA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2267845" y="639186"/>
                <a:ext cx="1125360" cy="1994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208" name="Ink 207">
                <a:extLst>
                  <a:ext uri="{FF2B5EF4-FFF2-40B4-BE49-F238E27FC236}">
                    <a16:creationId xmlns:a16="http://schemas.microsoft.com/office/drawing/2014/main" id="{861B1851-1C63-4202-91B3-0324606FCFD3}"/>
                  </a:ext>
                </a:extLst>
              </p14:cNvPr>
              <p14:cNvContentPartPr/>
              <p14:nvPr/>
            </p14:nvContentPartPr>
            <p14:xfrm>
              <a:off x="3580765" y="578328"/>
              <a:ext cx="697320" cy="195840"/>
            </p14:xfrm>
          </p:contentPart>
        </mc:Choice>
        <mc:Fallback>
          <p:pic>
            <p:nvPicPr>
              <p:cNvPr id="208" name="Ink 207">
                <a:extLst>
                  <a:ext uri="{FF2B5EF4-FFF2-40B4-BE49-F238E27FC236}">
                    <a16:creationId xmlns:a16="http://schemas.microsoft.com/office/drawing/2014/main" id="{861B1851-1C63-4202-91B3-0324606FCFD3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3572125" y="569688"/>
                <a:ext cx="714960" cy="21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212" name="Ink 211">
                <a:extLst>
                  <a:ext uri="{FF2B5EF4-FFF2-40B4-BE49-F238E27FC236}">
                    <a16:creationId xmlns:a16="http://schemas.microsoft.com/office/drawing/2014/main" id="{C2C63BB5-B96B-4E61-A8D7-F338DACCB604}"/>
                  </a:ext>
                </a:extLst>
              </p14:cNvPr>
              <p14:cNvContentPartPr/>
              <p14:nvPr/>
            </p14:nvContentPartPr>
            <p14:xfrm>
              <a:off x="4596474" y="554437"/>
              <a:ext cx="451800" cy="267120"/>
            </p14:xfrm>
          </p:contentPart>
        </mc:Choice>
        <mc:Fallback>
          <p:pic>
            <p:nvPicPr>
              <p:cNvPr id="212" name="Ink 211">
                <a:extLst>
                  <a:ext uri="{FF2B5EF4-FFF2-40B4-BE49-F238E27FC236}">
                    <a16:creationId xmlns:a16="http://schemas.microsoft.com/office/drawing/2014/main" id="{C2C63BB5-B96B-4E61-A8D7-F338DACCB604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4587834" y="545797"/>
                <a:ext cx="469440" cy="28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218" name="Ink 217">
                <a:extLst>
                  <a:ext uri="{FF2B5EF4-FFF2-40B4-BE49-F238E27FC236}">
                    <a16:creationId xmlns:a16="http://schemas.microsoft.com/office/drawing/2014/main" id="{82200250-1CCF-49EA-854D-54FEB71B1973}"/>
                  </a:ext>
                </a:extLst>
              </p14:cNvPr>
              <p14:cNvContentPartPr/>
              <p14:nvPr/>
            </p14:nvContentPartPr>
            <p14:xfrm>
              <a:off x="5203074" y="565597"/>
              <a:ext cx="802080" cy="330120"/>
            </p14:xfrm>
          </p:contentPart>
        </mc:Choice>
        <mc:Fallback>
          <p:pic>
            <p:nvPicPr>
              <p:cNvPr id="218" name="Ink 217">
                <a:extLst>
                  <a:ext uri="{FF2B5EF4-FFF2-40B4-BE49-F238E27FC236}">
                    <a16:creationId xmlns:a16="http://schemas.microsoft.com/office/drawing/2014/main" id="{82200250-1CCF-49EA-854D-54FEB71B1973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5194078" y="556948"/>
                <a:ext cx="819712" cy="3477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241" name="Ink 240">
                <a:extLst>
                  <a:ext uri="{FF2B5EF4-FFF2-40B4-BE49-F238E27FC236}">
                    <a16:creationId xmlns:a16="http://schemas.microsoft.com/office/drawing/2014/main" id="{39CFBBCA-105E-4DBC-9D1B-B2FFFBBD3D2D}"/>
                  </a:ext>
                </a:extLst>
              </p14:cNvPr>
              <p14:cNvContentPartPr/>
              <p14:nvPr/>
            </p14:nvContentPartPr>
            <p14:xfrm>
              <a:off x="6203514" y="495577"/>
              <a:ext cx="1185120" cy="222480"/>
            </p14:xfrm>
          </p:contentPart>
        </mc:Choice>
        <mc:Fallback>
          <p:pic>
            <p:nvPicPr>
              <p:cNvPr id="241" name="Ink 240">
                <a:extLst>
                  <a:ext uri="{FF2B5EF4-FFF2-40B4-BE49-F238E27FC236}">
                    <a16:creationId xmlns:a16="http://schemas.microsoft.com/office/drawing/2014/main" id="{39CFBBCA-105E-4DBC-9D1B-B2FFFBBD3D2D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6194514" y="486937"/>
                <a:ext cx="1202760" cy="24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243" name="Ink 242">
                <a:extLst>
                  <a:ext uri="{FF2B5EF4-FFF2-40B4-BE49-F238E27FC236}">
                    <a16:creationId xmlns:a16="http://schemas.microsoft.com/office/drawing/2014/main" id="{EB3262DD-5CDD-4FE6-A5E3-723F06DF535E}"/>
                  </a:ext>
                </a:extLst>
              </p14:cNvPr>
              <p14:cNvContentPartPr/>
              <p14:nvPr/>
            </p14:nvContentPartPr>
            <p14:xfrm>
              <a:off x="7644954" y="507817"/>
              <a:ext cx="819000" cy="196560"/>
            </p14:xfrm>
          </p:contentPart>
        </mc:Choice>
        <mc:Fallback>
          <p:pic>
            <p:nvPicPr>
              <p:cNvPr id="243" name="Ink 242">
                <a:extLst>
                  <a:ext uri="{FF2B5EF4-FFF2-40B4-BE49-F238E27FC236}">
                    <a16:creationId xmlns:a16="http://schemas.microsoft.com/office/drawing/2014/main" id="{EB3262DD-5CDD-4FE6-A5E3-723F06DF535E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7635954" y="499177"/>
                <a:ext cx="836640" cy="21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79051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3" name="Ink 92">
                <a:extLst>
                  <a:ext uri="{FF2B5EF4-FFF2-40B4-BE49-F238E27FC236}">
                    <a16:creationId xmlns:a16="http://schemas.microsoft.com/office/drawing/2014/main" id="{F5396ECE-9F61-4850-8442-DEFA07B635C6}"/>
                  </a:ext>
                </a:extLst>
              </p14:cNvPr>
              <p14:cNvContentPartPr/>
              <p14:nvPr/>
            </p14:nvContentPartPr>
            <p14:xfrm>
              <a:off x="6693741" y="6003708"/>
              <a:ext cx="360" cy="360"/>
            </p14:xfrm>
          </p:contentPart>
        </mc:Choice>
        <mc:Fallback>
          <p:pic>
            <p:nvPicPr>
              <p:cNvPr id="93" name="Ink 92">
                <a:extLst>
                  <a:ext uri="{FF2B5EF4-FFF2-40B4-BE49-F238E27FC236}">
                    <a16:creationId xmlns:a16="http://schemas.microsoft.com/office/drawing/2014/main" id="{F5396ECE-9F61-4850-8442-DEFA07B635C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84741" y="599470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4" name="Ink 93">
                <a:extLst>
                  <a:ext uri="{FF2B5EF4-FFF2-40B4-BE49-F238E27FC236}">
                    <a16:creationId xmlns:a16="http://schemas.microsoft.com/office/drawing/2014/main" id="{32335AD3-9C03-4549-B514-B7C339249624}"/>
                  </a:ext>
                </a:extLst>
              </p14:cNvPr>
              <p14:cNvContentPartPr/>
              <p14:nvPr/>
            </p14:nvContentPartPr>
            <p14:xfrm>
              <a:off x="6191814" y="4342574"/>
              <a:ext cx="8280" cy="24840"/>
            </p14:xfrm>
          </p:contentPart>
        </mc:Choice>
        <mc:Fallback>
          <p:pic>
            <p:nvPicPr>
              <p:cNvPr id="94" name="Ink 93">
                <a:extLst>
                  <a:ext uri="{FF2B5EF4-FFF2-40B4-BE49-F238E27FC236}">
                    <a16:creationId xmlns:a16="http://schemas.microsoft.com/office/drawing/2014/main" id="{32335AD3-9C03-4549-B514-B7C33924962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82814" y="4333574"/>
                <a:ext cx="25920" cy="4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8" name="Ink 97">
                <a:extLst>
                  <a:ext uri="{FF2B5EF4-FFF2-40B4-BE49-F238E27FC236}">
                    <a16:creationId xmlns:a16="http://schemas.microsoft.com/office/drawing/2014/main" id="{CE74854F-4B0D-433C-A77E-92EFC476FA38}"/>
                  </a:ext>
                </a:extLst>
              </p14:cNvPr>
              <p14:cNvContentPartPr/>
              <p14:nvPr/>
            </p14:nvContentPartPr>
            <p14:xfrm>
              <a:off x="4877081" y="2504560"/>
              <a:ext cx="3161520" cy="1472040"/>
            </p14:xfrm>
          </p:contentPart>
        </mc:Choice>
        <mc:Fallback>
          <p:pic>
            <p:nvPicPr>
              <p:cNvPr id="98" name="Ink 97">
                <a:extLst>
                  <a:ext uri="{FF2B5EF4-FFF2-40B4-BE49-F238E27FC236}">
                    <a16:creationId xmlns:a16="http://schemas.microsoft.com/office/drawing/2014/main" id="{CE74854F-4B0D-433C-A77E-92EFC476FA3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868081" y="2495562"/>
                <a:ext cx="3179160" cy="14896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07" name="Ink 106">
                <a:extLst>
                  <a:ext uri="{FF2B5EF4-FFF2-40B4-BE49-F238E27FC236}">
                    <a16:creationId xmlns:a16="http://schemas.microsoft.com/office/drawing/2014/main" id="{51ECA5DA-A6ED-4E24-AC45-1D9654B4A87D}"/>
                  </a:ext>
                </a:extLst>
              </p14:cNvPr>
              <p14:cNvContentPartPr/>
              <p14:nvPr/>
            </p14:nvContentPartPr>
            <p14:xfrm>
              <a:off x="847254" y="2663894"/>
              <a:ext cx="3472200" cy="968040"/>
            </p14:xfrm>
          </p:contentPart>
        </mc:Choice>
        <mc:Fallback>
          <p:pic>
            <p:nvPicPr>
              <p:cNvPr id="107" name="Ink 106">
                <a:extLst>
                  <a:ext uri="{FF2B5EF4-FFF2-40B4-BE49-F238E27FC236}">
                    <a16:creationId xmlns:a16="http://schemas.microsoft.com/office/drawing/2014/main" id="{51ECA5DA-A6ED-4E24-AC45-1D9654B4A87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38614" y="2654894"/>
                <a:ext cx="3489840" cy="98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74" name="Ink 173">
                <a:extLst>
                  <a:ext uri="{FF2B5EF4-FFF2-40B4-BE49-F238E27FC236}">
                    <a16:creationId xmlns:a16="http://schemas.microsoft.com/office/drawing/2014/main" id="{68D086FB-91E3-4083-B4BE-3F89FE075991}"/>
                  </a:ext>
                </a:extLst>
              </p14:cNvPr>
              <p14:cNvContentPartPr/>
              <p14:nvPr/>
            </p14:nvContentPartPr>
            <p14:xfrm>
              <a:off x="981534" y="4435454"/>
              <a:ext cx="5218560" cy="1711800"/>
            </p14:xfrm>
          </p:contentPart>
        </mc:Choice>
        <mc:Fallback>
          <p:pic>
            <p:nvPicPr>
              <p:cNvPr id="174" name="Ink 173">
                <a:extLst>
                  <a:ext uri="{FF2B5EF4-FFF2-40B4-BE49-F238E27FC236}">
                    <a16:creationId xmlns:a16="http://schemas.microsoft.com/office/drawing/2014/main" id="{68D086FB-91E3-4083-B4BE-3F89FE07599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72535" y="4426454"/>
                <a:ext cx="5236199" cy="172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0B7CD110-0B55-4B82-8E07-C6A6D344C4F0}"/>
                  </a:ext>
                </a:extLst>
              </p14:cNvPr>
              <p14:cNvContentPartPr/>
              <p14:nvPr/>
            </p14:nvContentPartPr>
            <p14:xfrm>
              <a:off x="3204354" y="179857"/>
              <a:ext cx="591480" cy="18288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0B7CD110-0B55-4B82-8E07-C6A6D344C4F0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195354" y="170857"/>
                <a:ext cx="609120" cy="20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2E2FC5C8-5A32-4942-B655-F839E0384F4F}"/>
                  </a:ext>
                </a:extLst>
              </p14:cNvPr>
              <p14:cNvContentPartPr/>
              <p14:nvPr/>
            </p14:nvContentPartPr>
            <p14:xfrm>
              <a:off x="1773714" y="177697"/>
              <a:ext cx="1241280" cy="20556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2E2FC5C8-5A32-4942-B655-F839E0384F4F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764714" y="169057"/>
                <a:ext cx="1258920" cy="22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800D6A35-A86F-486E-A854-726F57619EE8}"/>
                  </a:ext>
                </a:extLst>
              </p14:cNvPr>
              <p14:cNvContentPartPr/>
              <p14:nvPr/>
            </p14:nvContentPartPr>
            <p14:xfrm>
              <a:off x="513354" y="193177"/>
              <a:ext cx="1129320" cy="33984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800D6A35-A86F-486E-A854-726F57619EE8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04354" y="184177"/>
                <a:ext cx="1146960" cy="35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53EAED52-507B-423E-8F1D-70A1047576D3}"/>
                  </a:ext>
                </a:extLst>
              </p14:cNvPr>
              <p14:cNvContentPartPr/>
              <p14:nvPr/>
            </p14:nvContentPartPr>
            <p14:xfrm>
              <a:off x="2220325" y="2255819"/>
              <a:ext cx="14760" cy="1476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53EAED52-507B-423E-8F1D-70A1047576D3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211685" y="2247179"/>
                <a:ext cx="32400" cy="3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68" name="Ink 67">
                <a:extLst>
                  <a:ext uri="{FF2B5EF4-FFF2-40B4-BE49-F238E27FC236}">
                    <a16:creationId xmlns:a16="http://schemas.microsoft.com/office/drawing/2014/main" id="{E9B56978-335F-4753-A601-557DE116FF89}"/>
                  </a:ext>
                </a:extLst>
              </p14:cNvPr>
              <p14:cNvContentPartPr/>
              <p14:nvPr/>
            </p14:nvContentPartPr>
            <p14:xfrm>
              <a:off x="1023325" y="1581179"/>
              <a:ext cx="186120" cy="490680"/>
            </p14:xfrm>
          </p:contentPart>
        </mc:Choice>
        <mc:Fallback>
          <p:pic>
            <p:nvPicPr>
              <p:cNvPr id="68" name="Ink 67">
                <a:extLst>
                  <a:ext uri="{FF2B5EF4-FFF2-40B4-BE49-F238E27FC236}">
                    <a16:creationId xmlns:a16="http://schemas.microsoft.com/office/drawing/2014/main" id="{E9B56978-335F-4753-A601-557DE116FF89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014685" y="1572539"/>
                <a:ext cx="203760" cy="50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E33BB7C4-2B72-4872-B20E-FBF240C98722}"/>
                  </a:ext>
                </a:extLst>
              </p14:cNvPr>
              <p14:cNvContentPartPr/>
              <p14:nvPr/>
            </p14:nvContentPartPr>
            <p14:xfrm>
              <a:off x="3463405" y="1599179"/>
              <a:ext cx="243720" cy="467640"/>
            </p14:xfrm>
          </p:contentPart>
        </mc:Choice>
        <mc:Fallback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E33BB7C4-2B72-4872-B20E-FBF240C98722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454418" y="1590179"/>
                <a:ext cx="261334" cy="48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FDE8EC55-D358-4E75-B107-2F31818B24A9}"/>
                  </a:ext>
                </a:extLst>
              </p14:cNvPr>
              <p14:cNvContentPartPr/>
              <p14:nvPr/>
            </p14:nvContentPartPr>
            <p14:xfrm>
              <a:off x="1503205" y="1661459"/>
              <a:ext cx="1755720" cy="209880"/>
            </p14:xfrm>
          </p:contentPart>
        </mc:Choice>
        <mc:Fallback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FDE8EC55-D358-4E75-B107-2F31818B24A9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494565" y="1652459"/>
                <a:ext cx="1773360" cy="22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82" name="Ink 81">
                <a:extLst>
                  <a:ext uri="{FF2B5EF4-FFF2-40B4-BE49-F238E27FC236}">
                    <a16:creationId xmlns:a16="http://schemas.microsoft.com/office/drawing/2014/main" id="{916CE06E-F099-4B0A-A9BE-E956768A8074}"/>
                  </a:ext>
                </a:extLst>
              </p14:cNvPr>
              <p14:cNvContentPartPr/>
              <p14:nvPr/>
            </p14:nvContentPartPr>
            <p14:xfrm>
              <a:off x="2165245" y="1432859"/>
              <a:ext cx="476280" cy="183240"/>
            </p14:xfrm>
          </p:contentPart>
        </mc:Choice>
        <mc:Fallback>
          <p:pic>
            <p:nvPicPr>
              <p:cNvPr id="82" name="Ink 81">
                <a:extLst>
                  <a:ext uri="{FF2B5EF4-FFF2-40B4-BE49-F238E27FC236}">
                    <a16:creationId xmlns:a16="http://schemas.microsoft.com/office/drawing/2014/main" id="{916CE06E-F099-4B0A-A9BE-E956768A8074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156605" y="1423877"/>
                <a:ext cx="493920" cy="2008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AC0D727B-9149-41C3-9055-0748E2CCD4E3}"/>
                  </a:ext>
                </a:extLst>
              </p14:cNvPr>
              <p14:cNvContentPartPr/>
              <p14:nvPr/>
            </p14:nvContentPartPr>
            <p14:xfrm>
              <a:off x="4697485" y="2129459"/>
              <a:ext cx="15120" cy="26280"/>
            </p14:xfrm>
          </p:contentPart>
        </mc:Choice>
        <mc:Fallback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AC0D727B-9149-41C3-9055-0748E2CCD4E3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688485" y="2120459"/>
                <a:ext cx="32760" cy="4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00" name="Ink 99">
                <a:extLst>
                  <a:ext uri="{FF2B5EF4-FFF2-40B4-BE49-F238E27FC236}">
                    <a16:creationId xmlns:a16="http://schemas.microsoft.com/office/drawing/2014/main" id="{42D3CCF6-D7CD-4475-B798-DD2ED5F67290}"/>
                  </a:ext>
                </a:extLst>
              </p14:cNvPr>
              <p14:cNvContentPartPr/>
              <p14:nvPr/>
            </p14:nvContentPartPr>
            <p14:xfrm>
              <a:off x="4154965" y="1271579"/>
              <a:ext cx="1256400" cy="288720"/>
            </p14:xfrm>
          </p:contentPart>
        </mc:Choice>
        <mc:Fallback>
          <p:pic>
            <p:nvPicPr>
              <p:cNvPr id="100" name="Ink 99">
                <a:extLst>
                  <a:ext uri="{FF2B5EF4-FFF2-40B4-BE49-F238E27FC236}">
                    <a16:creationId xmlns:a16="http://schemas.microsoft.com/office/drawing/2014/main" id="{42D3CCF6-D7CD-4475-B798-DD2ED5F67290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146323" y="1262928"/>
                <a:ext cx="1274045" cy="3063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4F47CDD6-EDB9-4B0C-A8C7-6BF44086EB78}"/>
                  </a:ext>
                </a:extLst>
              </p14:cNvPr>
              <p14:cNvContentPartPr/>
              <p14:nvPr/>
            </p14:nvContentPartPr>
            <p14:xfrm>
              <a:off x="3587965" y="1382099"/>
              <a:ext cx="455760" cy="177480"/>
            </p14:xfrm>
          </p:contentPart>
        </mc:Choice>
        <mc:Fallback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4F47CDD6-EDB9-4B0C-A8C7-6BF44086EB78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578972" y="1373099"/>
                <a:ext cx="473386" cy="19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11" name="Ink 110">
                <a:extLst>
                  <a:ext uri="{FF2B5EF4-FFF2-40B4-BE49-F238E27FC236}">
                    <a16:creationId xmlns:a16="http://schemas.microsoft.com/office/drawing/2014/main" id="{96037784-E33A-48E4-A34F-CFA2AB8703A0}"/>
                  </a:ext>
                </a:extLst>
              </p14:cNvPr>
              <p14:cNvContentPartPr/>
              <p14:nvPr/>
            </p14:nvContentPartPr>
            <p14:xfrm>
              <a:off x="4206085" y="1637339"/>
              <a:ext cx="633600" cy="180360"/>
            </p14:xfrm>
          </p:contentPart>
        </mc:Choice>
        <mc:Fallback>
          <p:pic>
            <p:nvPicPr>
              <p:cNvPr id="111" name="Ink 110">
                <a:extLst>
                  <a:ext uri="{FF2B5EF4-FFF2-40B4-BE49-F238E27FC236}">
                    <a16:creationId xmlns:a16="http://schemas.microsoft.com/office/drawing/2014/main" id="{96037784-E33A-48E4-A34F-CFA2AB8703A0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197085" y="1628357"/>
                <a:ext cx="651240" cy="1979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117" name="Ink 116">
                <a:extLst>
                  <a:ext uri="{FF2B5EF4-FFF2-40B4-BE49-F238E27FC236}">
                    <a16:creationId xmlns:a16="http://schemas.microsoft.com/office/drawing/2014/main" id="{037031EA-1B98-457F-807C-42D94F4897A2}"/>
                  </a:ext>
                </a:extLst>
              </p14:cNvPr>
              <p14:cNvContentPartPr/>
              <p14:nvPr/>
            </p14:nvContentPartPr>
            <p14:xfrm>
              <a:off x="4982965" y="1612499"/>
              <a:ext cx="749520" cy="293760"/>
            </p14:xfrm>
          </p:contentPart>
        </mc:Choice>
        <mc:Fallback>
          <p:pic>
            <p:nvPicPr>
              <p:cNvPr id="117" name="Ink 116">
                <a:extLst>
                  <a:ext uri="{FF2B5EF4-FFF2-40B4-BE49-F238E27FC236}">
                    <a16:creationId xmlns:a16="http://schemas.microsoft.com/office/drawing/2014/main" id="{037031EA-1B98-457F-807C-42D94F4897A2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4973965" y="1603499"/>
                <a:ext cx="767160" cy="31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124" name="Ink 123">
                <a:extLst>
                  <a:ext uri="{FF2B5EF4-FFF2-40B4-BE49-F238E27FC236}">
                    <a16:creationId xmlns:a16="http://schemas.microsoft.com/office/drawing/2014/main" id="{426A0F0C-37E5-43DA-8A10-56B0C7726BE6}"/>
                  </a:ext>
                </a:extLst>
              </p14:cNvPr>
              <p14:cNvContentPartPr/>
              <p14:nvPr/>
            </p14:nvContentPartPr>
            <p14:xfrm>
              <a:off x="3138685" y="3470099"/>
              <a:ext cx="512640" cy="165960"/>
            </p14:xfrm>
          </p:contentPart>
        </mc:Choice>
        <mc:Fallback>
          <p:pic>
            <p:nvPicPr>
              <p:cNvPr id="124" name="Ink 123">
                <a:extLst>
                  <a:ext uri="{FF2B5EF4-FFF2-40B4-BE49-F238E27FC236}">
                    <a16:creationId xmlns:a16="http://schemas.microsoft.com/office/drawing/2014/main" id="{426A0F0C-37E5-43DA-8A10-56B0C7726BE6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3130045" y="3461440"/>
                <a:ext cx="530280" cy="1836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125" name="Ink 124">
                <a:extLst>
                  <a:ext uri="{FF2B5EF4-FFF2-40B4-BE49-F238E27FC236}">
                    <a16:creationId xmlns:a16="http://schemas.microsoft.com/office/drawing/2014/main" id="{0F41E27D-4C1F-4AEC-B480-8739B0660BEC}"/>
                  </a:ext>
                </a:extLst>
              </p14:cNvPr>
              <p14:cNvContentPartPr/>
              <p14:nvPr/>
            </p14:nvContentPartPr>
            <p14:xfrm>
              <a:off x="1605985" y="770538"/>
              <a:ext cx="1107720" cy="181800"/>
            </p14:xfrm>
          </p:contentPart>
        </mc:Choice>
        <mc:Fallback>
          <p:pic>
            <p:nvPicPr>
              <p:cNvPr id="125" name="Ink 124">
                <a:extLst>
                  <a:ext uri="{FF2B5EF4-FFF2-40B4-BE49-F238E27FC236}">
                    <a16:creationId xmlns:a16="http://schemas.microsoft.com/office/drawing/2014/main" id="{0F41E27D-4C1F-4AEC-B480-8739B0660BEC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597345" y="761556"/>
                <a:ext cx="1125360" cy="1994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126" name="Ink 125">
                <a:extLst>
                  <a:ext uri="{FF2B5EF4-FFF2-40B4-BE49-F238E27FC236}">
                    <a16:creationId xmlns:a16="http://schemas.microsoft.com/office/drawing/2014/main" id="{CEEF21C4-BAE5-4652-9060-56F7F369E030}"/>
                  </a:ext>
                </a:extLst>
              </p14:cNvPr>
              <p14:cNvContentPartPr/>
              <p14:nvPr/>
            </p14:nvContentPartPr>
            <p14:xfrm>
              <a:off x="2910265" y="700698"/>
              <a:ext cx="697320" cy="195840"/>
            </p14:xfrm>
          </p:contentPart>
        </mc:Choice>
        <mc:Fallback>
          <p:pic>
            <p:nvPicPr>
              <p:cNvPr id="126" name="Ink 125">
                <a:extLst>
                  <a:ext uri="{FF2B5EF4-FFF2-40B4-BE49-F238E27FC236}">
                    <a16:creationId xmlns:a16="http://schemas.microsoft.com/office/drawing/2014/main" id="{CEEF21C4-BAE5-4652-9060-56F7F369E030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2901625" y="692058"/>
                <a:ext cx="714960" cy="21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127" name="Ink 126">
                <a:extLst>
                  <a:ext uri="{FF2B5EF4-FFF2-40B4-BE49-F238E27FC236}">
                    <a16:creationId xmlns:a16="http://schemas.microsoft.com/office/drawing/2014/main" id="{33E0ECAF-AA44-41FF-9603-A914E8B5C88E}"/>
                  </a:ext>
                </a:extLst>
              </p14:cNvPr>
              <p14:cNvContentPartPr/>
              <p14:nvPr/>
            </p14:nvContentPartPr>
            <p14:xfrm>
              <a:off x="3929065" y="685218"/>
              <a:ext cx="451800" cy="267120"/>
            </p14:xfrm>
          </p:contentPart>
        </mc:Choice>
        <mc:Fallback>
          <p:pic>
            <p:nvPicPr>
              <p:cNvPr id="127" name="Ink 126">
                <a:extLst>
                  <a:ext uri="{FF2B5EF4-FFF2-40B4-BE49-F238E27FC236}">
                    <a16:creationId xmlns:a16="http://schemas.microsoft.com/office/drawing/2014/main" id="{33E0ECAF-AA44-41FF-9603-A914E8B5C88E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3920425" y="676578"/>
                <a:ext cx="469440" cy="28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30" name="Ink 129">
                <a:extLst>
                  <a:ext uri="{FF2B5EF4-FFF2-40B4-BE49-F238E27FC236}">
                    <a16:creationId xmlns:a16="http://schemas.microsoft.com/office/drawing/2014/main" id="{810E156E-BCA8-4013-86A2-CCD693C0C8D3}"/>
                  </a:ext>
                </a:extLst>
              </p14:cNvPr>
              <p14:cNvContentPartPr/>
              <p14:nvPr/>
            </p14:nvContentPartPr>
            <p14:xfrm>
              <a:off x="7119714" y="1710217"/>
              <a:ext cx="1800" cy="26280"/>
            </p14:xfrm>
          </p:contentPart>
        </mc:Choice>
        <mc:Fallback>
          <p:pic>
            <p:nvPicPr>
              <p:cNvPr id="130" name="Ink 129">
                <a:extLst>
                  <a:ext uri="{FF2B5EF4-FFF2-40B4-BE49-F238E27FC236}">
                    <a16:creationId xmlns:a16="http://schemas.microsoft.com/office/drawing/2014/main" id="{810E156E-BCA8-4013-86A2-CCD693C0C8D3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7110714" y="1701577"/>
                <a:ext cx="19440" cy="4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131" name="Ink 130">
                <a:extLst>
                  <a:ext uri="{FF2B5EF4-FFF2-40B4-BE49-F238E27FC236}">
                    <a16:creationId xmlns:a16="http://schemas.microsoft.com/office/drawing/2014/main" id="{76FBDD5A-2622-4FDC-8224-4EDEE7BA8F8C}"/>
                  </a:ext>
                </a:extLst>
              </p14:cNvPr>
              <p14:cNvContentPartPr/>
              <p14:nvPr/>
            </p14:nvContentPartPr>
            <p14:xfrm>
              <a:off x="4617354" y="749737"/>
              <a:ext cx="338760" cy="90360"/>
            </p14:xfrm>
          </p:contentPart>
        </mc:Choice>
        <mc:Fallback>
          <p:pic>
            <p:nvPicPr>
              <p:cNvPr id="131" name="Ink 130">
                <a:extLst>
                  <a:ext uri="{FF2B5EF4-FFF2-40B4-BE49-F238E27FC236}">
                    <a16:creationId xmlns:a16="http://schemas.microsoft.com/office/drawing/2014/main" id="{76FBDD5A-2622-4FDC-8224-4EDEE7BA8F8C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4608354" y="740737"/>
                <a:ext cx="356400" cy="10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150" name="Ink 149">
                <a:extLst>
                  <a:ext uri="{FF2B5EF4-FFF2-40B4-BE49-F238E27FC236}">
                    <a16:creationId xmlns:a16="http://schemas.microsoft.com/office/drawing/2014/main" id="{69A09A7C-FA17-4A29-A6F7-AA9EE48EB6EA}"/>
                  </a:ext>
                </a:extLst>
              </p14:cNvPr>
              <p14:cNvContentPartPr/>
              <p14:nvPr/>
            </p14:nvContentPartPr>
            <p14:xfrm>
              <a:off x="5651994" y="592417"/>
              <a:ext cx="336600" cy="259560"/>
            </p14:xfrm>
          </p:contentPart>
        </mc:Choice>
        <mc:Fallback>
          <p:pic>
            <p:nvPicPr>
              <p:cNvPr id="150" name="Ink 149">
                <a:extLst>
                  <a:ext uri="{FF2B5EF4-FFF2-40B4-BE49-F238E27FC236}">
                    <a16:creationId xmlns:a16="http://schemas.microsoft.com/office/drawing/2014/main" id="{69A09A7C-FA17-4A29-A6F7-AA9EE48EB6EA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5643345" y="583777"/>
                <a:ext cx="354259" cy="27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151" name="Ink 150">
                <a:extLst>
                  <a:ext uri="{FF2B5EF4-FFF2-40B4-BE49-F238E27FC236}">
                    <a16:creationId xmlns:a16="http://schemas.microsoft.com/office/drawing/2014/main" id="{E10A66D2-15AD-446C-A068-64CA2F014BB3}"/>
                  </a:ext>
                </a:extLst>
              </p14:cNvPr>
              <p14:cNvContentPartPr/>
              <p14:nvPr/>
            </p14:nvContentPartPr>
            <p14:xfrm>
              <a:off x="5042154" y="686017"/>
              <a:ext cx="520200" cy="141120"/>
            </p14:xfrm>
          </p:contentPart>
        </mc:Choice>
        <mc:Fallback>
          <p:pic>
            <p:nvPicPr>
              <p:cNvPr id="151" name="Ink 150">
                <a:extLst>
                  <a:ext uri="{FF2B5EF4-FFF2-40B4-BE49-F238E27FC236}">
                    <a16:creationId xmlns:a16="http://schemas.microsoft.com/office/drawing/2014/main" id="{E10A66D2-15AD-446C-A068-64CA2F014BB3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5033154" y="677377"/>
                <a:ext cx="537840" cy="15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153" name="Ink 152">
                <a:extLst>
                  <a:ext uri="{FF2B5EF4-FFF2-40B4-BE49-F238E27FC236}">
                    <a16:creationId xmlns:a16="http://schemas.microsoft.com/office/drawing/2014/main" id="{2E28712F-2C77-4C05-971E-9F68BDC954F4}"/>
                  </a:ext>
                </a:extLst>
              </p14:cNvPr>
              <p14:cNvContentPartPr/>
              <p14:nvPr/>
            </p14:nvContentPartPr>
            <p14:xfrm>
              <a:off x="7797234" y="764497"/>
              <a:ext cx="20520" cy="3600"/>
            </p14:xfrm>
          </p:contentPart>
        </mc:Choice>
        <mc:Fallback>
          <p:pic>
            <p:nvPicPr>
              <p:cNvPr id="153" name="Ink 152">
                <a:extLst>
                  <a:ext uri="{FF2B5EF4-FFF2-40B4-BE49-F238E27FC236}">
                    <a16:creationId xmlns:a16="http://schemas.microsoft.com/office/drawing/2014/main" id="{2E28712F-2C77-4C05-971E-9F68BDC954F4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7788234" y="755857"/>
                <a:ext cx="38160" cy="2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154" name="Ink 153">
                <a:extLst>
                  <a:ext uri="{FF2B5EF4-FFF2-40B4-BE49-F238E27FC236}">
                    <a16:creationId xmlns:a16="http://schemas.microsoft.com/office/drawing/2014/main" id="{D02F957A-B4FE-409F-BA4E-35193D60BC81}"/>
                  </a:ext>
                </a:extLst>
              </p14:cNvPr>
              <p14:cNvContentPartPr/>
              <p14:nvPr/>
            </p14:nvContentPartPr>
            <p14:xfrm>
              <a:off x="6202434" y="634177"/>
              <a:ext cx="1515240" cy="199440"/>
            </p14:xfrm>
          </p:contentPart>
        </mc:Choice>
        <mc:Fallback>
          <p:pic>
            <p:nvPicPr>
              <p:cNvPr id="154" name="Ink 153">
                <a:extLst>
                  <a:ext uri="{FF2B5EF4-FFF2-40B4-BE49-F238E27FC236}">
                    <a16:creationId xmlns:a16="http://schemas.microsoft.com/office/drawing/2014/main" id="{D02F957A-B4FE-409F-BA4E-35193D60BC81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6193436" y="625521"/>
                <a:ext cx="1532876" cy="21711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83020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0FCED0E1-1E23-4586-9B97-21C24C61E0B8}"/>
                  </a:ext>
                </a:extLst>
              </p14:cNvPr>
              <p14:cNvContentPartPr/>
              <p14:nvPr/>
            </p14:nvContentPartPr>
            <p14:xfrm>
              <a:off x="6546452" y="1258048"/>
              <a:ext cx="266400" cy="66024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0FCED0E1-1E23-4586-9B97-21C24C61E0B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537452" y="1249053"/>
                <a:ext cx="284040" cy="6778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6A558B3C-9411-4000-91BC-78C7D47F7881}"/>
                  </a:ext>
                </a:extLst>
              </p14:cNvPr>
              <p14:cNvContentPartPr/>
              <p14:nvPr/>
            </p14:nvContentPartPr>
            <p14:xfrm>
              <a:off x="3290612" y="1321048"/>
              <a:ext cx="242640" cy="61668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6A558B3C-9411-4000-91BC-78C7D47F788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81625" y="1312048"/>
                <a:ext cx="260254" cy="63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1175CC45-9386-481D-98A9-66F09757CB36}"/>
                  </a:ext>
                </a:extLst>
              </p14:cNvPr>
              <p14:cNvContentPartPr/>
              <p14:nvPr/>
            </p14:nvContentPartPr>
            <p14:xfrm>
              <a:off x="3701732" y="1397008"/>
              <a:ext cx="1745640" cy="38952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1175CC45-9386-481D-98A9-66F09757CB3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692732" y="1388008"/>
                <a:ext cx="1763280" cy="40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7" name="Ink 76">
                <a:extLst>
                  <a:ext uri="{FF2B5EF4-FFF2-40B4-BE49-F238E27FC236}">
                    <a16:creationId xmlns:a16="http://schemas.microsoft.com/office/drawing/2014/main" id="{87E3AFCA-528F-4D64-8E67-0DC576B54E70}"/>
                  </a:ext>
                </a:extLst>
              </p14:cNvPr>
              <p14:cNvContentPartPr/>
              <p14:nvPr/>
            </p14:nvContentPartPr>
            <p14:xfrm>
              <a:off x="7411384" y="1621288"/>
              <a:ext cx="1276200" cy="848880"/>
            </p14:xfrm>
          </p:contentPart>
        </mc:Choice>
        <mc:Fallback>
          <p:pic>
            <p:nvPicPr>
              <p:cNvPr id="77" name="Ink 76">
                <a:extLst>
                  <a:ext uri="{FF2B5EF4-FFF2-40B4-BE49-F238E27FC236}">
                    <a16:creationId xmlns:a16="http://schemas.microsoft.com/office/drawing/2014/main" id="{87E3AFCA-528F-4D64-8E67-0DC576B54E7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402384" y="1612284"/>
                <a:ext cx="1293840" cy="8665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92" name="Ink 91">
                <a:extLst>
                  <a:ext uri="{FF2B5EF4-FFF2-40B4-BE49-F238E27FC236}">
                    <a16:creationId xmlns:a16="http://schemas.microsoft.com/office/drawing/2014/main" id="{543B0F3A-A00F-45B4-B83A-173EA1070361}"/>
                  </a:ext>
                </a:extLst>
              </p14:cNvPr>
              <p14:cNvContentPartPr/>
              <p14:nvPr/>
            </p14:nvContentPartPr>
            <p14:xfrm>
              <a:off x="7315984" y="2523088"/>
              <a:ext cx="1887480" cy="791640"/>
            </p14:xfrm>
          </p:contentPart>
        </mc:Choice>
        <mc:Fallback>
          <p:pic>
            <p:nvPicPr>
              <p:cNvPr id="92" name="Ink 91">
                <a:extLst>
                  <a:ext uri="{FF2B5EF4-FFF2-40B4-BE49-F238E27FC236}">
                    <a16:creationId xmlns:a16="http://schemas.microsoft.com/office/drawing/2014/main" id="{543B0F3A-A00F-45B4-B83A-173EA107036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306982" y="2514084"/>
                <a:ext cx="1905123" cy="8092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13" name="Ink 112">
                <a:extLst>
                  <a:ext uri="{FF2B5EF4-FFF2-40B4-BE49-F238E27FC236}">
                    <a16:creationId xmlns:a16="http://schemas.microsoft.com/office/drawing/2014/main" id="{8455D0D0-F0F0-40BB-8691-AF9F8B19CCF3}"/>
                  </a:ext>
                </a:extLst>
              </p14:cNvPr>
              <p14:cNvContentPartPr/>
              <p14:nvPr/>
            </p14:nvContentPartPr>
            <p14:xfrm>
              <a:off x="5785052" y="1192528"/>
              <a:ext cx="550440" cy="690480"/>
            </p14:xfrm>
          </p:contentPart>
        </mc:Choice>
        <mc:Fallback>
          <p:pic>
            <p:nvPicPr>
              <p:cNvPr id="113" name="Ink 112">
                <a:extLst>
                  <a:ext uri="{FF2B5EF4-FFF2-40B4-BE49-F238E27FC236}">
                    <a16:creationId xmlns:a16="http://schemas.microsoft.com/office/drawing/2014/main" id="{8455D0D0-F0F0-40BB-8691-AF9F8B19CCF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776052" y="1183528"/>
                <a:ext cx="568080" cy="70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19" name="Ink 118">
                <a:extLst>
                  <a:ext uri="{FF2B5EF4-FFF2-40B4-BE49-F238E27FC236}">
                    <a16:creationId xmlns:a16="http://schemas.microsoft.com/office/drawing/2014/main" id="{B58B59B8-F369-43D7-A309-A48D44F060C9}"/>
                  </a:ext>
                </a:extLst>
              </p14:cNvPr>
              <p14:cNvContentPartPr/>
              <p14:nvPr/>
            </p14:nvContentPartPr>
            <p14:xfrm>
              <a:off x="3290612" y="2055396"/>
              <a:ext cx="3517200" cy="1765080"/>
            </p14:xfrm>
          </p:contentPart>
        </mc:Choice>
        <mc:Fallback>
          <p:pic>
            <p:nvPicPr>
              <p:cNvPr id="119" name="Ink 118">
                <a:extLst>
                  <a:ext uri="{FF2B5EF4-FFF2-40B4-BE49-F238E27FC236}">
                    <a16:creationId xmlns:a16="http://schemas.microsoft.com/office/drawing/2014/main" id="{B58B59B8-F369-43D7-A309-A48D44F060C9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281612" y="2046396"/>
                <a:ext cx="3534840" cy="178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51" name="Ink 150">
                <a:extLst>
                  <a:ext uri="{FF2B5EF4-FFF2-40B4-BE49-F238E27FC236}">
                    <a16:creationId xmlns:a16="http://schemas.microsoft.com/office/drawing/2014/main" id="{C7294FE5-E303-42F4-83DA-3CB93175EF4C}"/>
                  </a:ext>
                </a:extLst>
              </p14:cNvPr>
              <p14:cNvContentPartPr/>
              <p14:nvPr/>
            </p14:nvContentPartPr>
            <p14:xfrm>
              <a:off x="5856109" y="957894"/>
              <a:ext cx="566280" cy="198000"/>
            </p14:xfrm>
          </p:contentPart>
        </mc:Choice>
        <mc:Fallback>
          <p:pic>
            <p:nvPicPr>
              <p:cNvPr id="151" name="Ink 150">
                <a:extLst>
                  <a:ext uri="{FF2B5EF4-FFF2-40B4-BE49-F238E27FC236}">
                    <a16:creationId xmlns:a16="http://schemas.microsoft.com/office/drawing/2014/main" id="{C7294FE5-E303-42F4-83DA-3CB93175EF4C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847109" y="948878"/>
                <a:ext cx="583920" cy="2156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94" name="Ink 193">
                <a:extLst>
                  <a:ext uri="{FF2B5EF4-FFF2-40B4-BE49-F238E27FC236}">
                    <a16:creationId xmlns:a16="http://schemas.microsoft.com/office/drawing/2014/main" id="{C0830F94-C801-417C-8F7A-F978C21ED582}"/>
                  </a:ext>
                </a:extLst>
              </p14:cNvPr>
              <p14:cNvContentPartPr/>
              <p14:nvPr/>
            </p14:nvContentPartPr>
            <p14:xfrm>
              <a:off x="743754" y="4054897"/>
              <a:ext cx="4137120" cy="1829160"/>
            </p14:xfrm>
          </p:contentPart>
        </mc:Choice>
        <mc:Fallback xmlns="">
          <p:pic>
            <p:nvPicPr>
              <p:cNvPr id="194" name="Ink 193">
                <a:extLst>
                  <a:ext uri="{FF2B5EF4-FFF2-40B4-BE49-F238E27FC236}">
                    <a16:creationId xmlns:a16="http://schemas.microsoft.com/office/drawing/2014/main" id="{C0830F94-C801-417C-8F7A-F978C21ED582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35114" y="4045897"/>
                <a:ext cx="4154760" cy="184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E895F8CE-3221-4CED-B469-94F264392E66}"/>
                  </a:ext>
                </a:extLst>
              </p14:cNvPr>
              <p14:cNvContentPartPr/>
              <p14:nvPr/>
            </p14:nvContentPartPr>
            <p14:xfrm>
              <a:off x="5600272" y="1838368"/>
              <a:ext cx="365760" cy="2073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E895F8CE-3221-4CED-B469-94F264392E66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591272" y="1829713"/>
                <a:ext cx="383400" cy="2250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6CE3E6B3-498B-4DD3-952E-263EE546A2EA}"/>
                  </a:ext>
                </a:extLst>
              </p14:cNvPr>
              <p14:cNvContentPartPr/>
              <p14:nvPr/>
            </p14:nvContentPartPr>
            <p14:xfrm>
              <a:off x="225670" y="150376"/>
              <a:ext cx="1102320" cy="29376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6CE3E6B3-498B-4DD3-952E-263EE546A2EA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17030" y="141736"/>
                <a:ext cx="1119960" cy="31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4A61F5CE-204D-473A-8F28-B1045526097D}"/>
                  </a:ext>
                </a:extLst>
              </p14:cNvPr>
              <p14:cNvContentPartPr/>
              <p14:nvPr/>
            </p14:nvContentPartPr>
            <p14:xfrm>
              <a:off x="1615270" y="213736"/>
              <a:ext cx="145080" cy="7776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4A61F5CE-204D-473A-8F28-B1045526097D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606630" y="205096"/>
                <a:ext cx="162720" cy="9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61C9661D-9E4C-4250-B620-EEEADF9A6AF3}"/>
                  </a:ext>
                </a:extLst>
              </p14:cNvPr>
              <p14:cNvContentPartPr/>
              <p14:nvPr/>
            </p14:nvContentPartPr>
            <p14:xfrm>
              <a:off x="3870310" y="121216"/>
              <a:ext cx="809640" cy="17100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61C9661D-9E4C-4250-B620-EEEADF9A6AF3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861670" y="112558"/>
                <a:ext cx="827280" cy="1886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96638051-D845-4E15-AC6F-D8D127F38B08}"/>
                  </a:ext>
                </a:extLst>
              </p14:cNvPr>
              <p14:cNvContentPartPr/>
              <p14:nvPr/>
            </p14:nvContentPartPr>
            <p14:xfrm>
              <a:off x="1994350" y="90256"/>
              <a:ext cx="1654560" cy="32688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96638051-D845-4E15-AC6F-D8D127F38B08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985348" y="81256"/>
                <a:ext cx="1672204" cy="34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3E0FA098-12F0-4C05-A8FB-F423A835C732}"/>
                  </a:ext>
                </a:extLst>
              </p14:cNvPr>
              <p14:cNvContentPartPr/>
              <p14:nvPr/>
            </p14:nvContentPartPr>
            <p14:xfrm>
              <a:off x="136472" y="720549"/>
              <a:ext cx="1107720" cy="18180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3E0FA098-12F0-4C05-A8FB-F423A835C732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27832" y="711567"/>
                <a:ext cx="1125360" cy="1994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1407D676-7682-43C4-965B-C1E9B6FDFFC8}"/>
                  </a:ext>
                </a:extLst>
              </p14:cNvPr>
              <p14:cNvContentPartPr/>
              <p14:nvPr/>
            </p14:nvContentPartPr>
            <p14:xfrm>
              <a:off x="1440752" y="650709"/>
              <a:ext cx="697320" cy="19584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1407D676-7682-43C4-965B-C1E9B6FDFFC8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432112" y="642069"/>
                <a:ext cx="714960" cy="21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7DA75A3E-4306-40AD-9518-C097690D2B88}"/>
                  </a:ext>
                </a:extLst>
              </p14:cNvPr>
              <p14:cNvContentPartPr/>
              <p14:nvPr/>
            </p14:nvContentPartPr>
            <p14:xfrm>
              <a:off x="2382928" y="635770"/>
              <a:ext cx="451800" cy="26712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7DA75A3E-4306-40AD-9518-C097690D2B88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2374288" y="627130"/>
                <a:ext cx="469440" cy="28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AEAA11CB-90D6-4545-AB31-CC19C6A54D04}"/>
                  </a:ext>
                </a:extLst>
              </p14:cNvPr>
              <p14:cNvContentPartPr/>
              <p14:nvPr/>
            </p14:nvContentPartPr>
            <p14:xfrm>
              <a:off x="4552952" y="598680"/>
              <a:ext cx="783000" cy="19800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AEAA11CB-90D6-4545-AB31-CC19C6A54D04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4544312" y="589680"/>
                <a:ext cx="800640" cy="21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F8940464-F48F-4289-A910-4B68639A8000}"/>
                  </a:ext>
                </a:extLst>
              </p14:cNvPr>
              <p14:cNvContentPartPr/>
              <p14:nvPr/>
            </p14:nvContentPartPr>
            <p14:xfrm>
              <a:off x="3065792" y="613440"/>
              <a:ext cx="1271880" cy="21132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F8940464-F48F-4289-A910-4B68639A8000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3056792" y="604440"/>
                <a:ext cx="1289520" cy="228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61144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59" name="Ink 158">
                <a:extLst>
                  <a:ext uri="{FF2B5EF4-FFF2-40B4-BE49-F238E27FC236}">
                    <a16:creationId xmlns:a16="http://schemas.microsoft.com/office/drawing/2014/main" id="{5167226A-1C63-4059-A615-0D806ABD36D3}"/>
                  </a:ext>
                </a:extLst>
              </p14:cNvPr>
              <p14:cNvContentPartPr/>
              <p14:nvPr/>
            </p14:nvContentPartPr>
            <p14:xfrm>
              <a:off x="1027322" y="2210276"/>
              <a:ext cx="5564880" cy="3404160"/>
            </p14:xfrm>
          </p:contentPart>
        </mc:Choice>
        <mc:Fallback>
          <p:pic>
            <p:nvPicPr>
              <p:cNvPr id="159" name="Ink 158">
                <a:extLst>
                  <a:ext uri="{FF2B5EF4-FFF2-40B4-BE49-F238E27FC236}">
                    <a16:creationId xmlns:a16="http://schemas.microsoft.com/office/drawing/2014/main" id="{5167226A-1C63-4059-A615-0D806ABD36D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8322" y="2201276"/>
                <a:ext cx="5582520" cy="342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9958B760-7D97-499A-9EAC-AC9C2D810116}"/>
                  </a:ext>
                </a:extLst>
              </p14:cNvPr>
              <p14:cNvContentPartPr/>
              <p14:nvPr/>
            </p14:nvContentPartPr>
            <p14:xfrm>
              <a:off x="678234" y="218377"/>
              <a:ext cx="1102320" cy="29376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9958B760-7D97-499A-9EAC-AC9C2D81011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69594" y="209737"/>
                <a:ext cx="1119960" cy="31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BFE32FD1-6B70-412F-9421-D5DDB52F61BB}"/>
                  </a:ext>
                </a:extLst>
              </p14:cNvPr>
              <p14:cNvContentPartPr/>
              <p14:nvPr/>
            </p14:nvContentPartPr>
            <p14:xfrm>
              <a:off x="2067834" y="281737"/>
              <a:ext cx="145080" cy="7776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BFE32FD1-6B70-412F-9421-D5DDB52F61B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059194" y="273097"/>
                <a:ext cx="162720" cy="9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DD799C85-08BA-4088-AF01-F7AFB2C9621F}"/>
                  </a:ext>
                </a:extLst>
              </p14:cNvPr>
              <p14:cNvContentPartPr/>
              <p14:nvPr/>
            </p14:nvContentPartPr>
            <p14:xfrm>
              <a:off x="4322874" y="189217"/>
              <a:ext cx="809640" cy="17100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DD799C85-08BA-4088-AF01-F7AFB2C9621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314234" y="180559"/>
                <a:ext cx="827280" cy="1886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31" name="Ink 130">
                <a:extLst>
                  <a:ext uri="{FF2B5EF4-FFF2-40B4-BE49-F238E27FC236}">
                    <a16:creationId xmlns:a16="http://schemas.microsoft.com/office/drawing/2014/main" id="{359A432D-0581-4E7E-B2AA-E94723BA2914}"/>
                  </a:ext>
                </a:extLst>
              </p14:cNvPr>
              <p14:cNvContentPartPr/>
              <p14:nvPr/>
            </p14:nvContentPartPr>
            <p14:xfrm>
              <a:off x="2446914" y="158257"/>
              <a:ext cx="1654560" cy="326880"/>
            </p14:xfrm>
          </p:contentPart>
        </mc:Choice>
        <mc:Fallback>
          <p:pic>
            <p:nvPicPr>
              <p:cNvPr id="131" name="Ink 130">
                <a:extLst>
                  <a:ext uri="{FF2B5EF4-FFF2-40B4-BE49-F238E27FC236}">
                    <a16:creationId xmlns:a16="http://schemas.microsoft.com/office/drawing/2014/main" id="{359A432D-0581-4E7E-B2AA-E94723BA291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437912" y="149257"/>
                <a:ext cx="1672204" cy="34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D8127F8E-7D3F-40C7-9DA9-D2989789F717}"/>
                  </a:ext>
                </a:extLst>
              </p14:cNvPr>
              <p14:cNvContentPartPr/>
              <p14:nvPr/>
            </p14:nvContentPartPr>
            <p14:xfrm>
              <a:off x="1059114" y="825166"/>
              <a:ext cx="1107720" cy="18180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D8127F8E-7D3F-40C7-9DA9-D2989789F717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050474" y="816184"/>
                <a:ext cx="1125360" cy="1994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F77C54C1-F230-4157-B25C-DFD1519D5E5E}"/>
                  </a:ext>
                </a:extLst>
              </p14:cNvPr>
              <p14:cNvContentPartPr/>
              <p14:nvPr/>
            </p14:nvContentPartPr>
            <p14:xfrm>
              <a:off x="2363394" y="755326"/>
              <a:ext cx="697320" cy="19584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F77C54C1-F230-4157-B25C-DFD1519D5E5E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354754" y="746686"/>
                <a:ext cx="714960" cy="21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6039910F-BC00-400D-9EC9-2FDEB09CAAD2}"/>
                  </a:ext>
                </a:extLst>
              </p14:cNvPr>
              <p14:cNvContentPartPr/>
              <p14:nvPr/>
            </p14:nvContentPartPr>
            <p14:xfrm>
              <a:off x="3305570" y="740387"/>
              <a:ext cx="451800" cy="26712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6039910F-BC00-400D-9EC9-2FDEB09CAAD2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296930" y="731747"/>
                <a:ext cx="469440" cy="28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46" name="Ink 145">
                <a:extLst>
                  <a:ext uri="{FF2B5EF4-FFF2-40B4-BE49-F238E27FC236}">
                    <a16:creationId xmlns:a16="http://schemas.microsoft.com/office/drawing/2014/main" id="{D90D809E-864A-4869-8B10-F11BF3A77AD7}"/>
                  </a:ext>
                </a:extLst>
              </p14:cNvPr>
              <p14:cNvContentPartPr/>
              <p14:nvPr/>
            </p14:nvContentPartPr>
            <p14:xfrm>
              <a:off x="5475594" y="703297"/>
              <a:ext cx="783000" cy="198000"/>
            </p14:xfrm>
          </p:contentPart>
        </mc:Choice>
        <mc:Fallback>
          <p:pic>
            <p:nvPicPr>
              <p:cNvPr id="146" name="Ink 145">
                <a:extLst>
                  <a:ext uri="{FF2B5EF4-FFF2-40B4-BE49-F238E27FC236}">
                    <a16:creationId xmlns:a16="http://schemas.microsoft.com/office/drawing/2014/main" id="{D90D809E-864A-4869-8B10-F11BF3A77AD7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466954" y="694297"/>
                <a:ext cx="800640" cy="21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47" name="Ink 146">
                <a:extLst>
                  <a:ext uri="{FF2B5EF4-FFF2-40B4-BE49-F238E27FC236}">
                    <a16:creationId xmlns:a16="http://schemas.microsoft.com/office/drawing/2014/main" id="{A3E0A706-77C8-409A-93CA-E607B97C9474}"/>
                  </a:ext>
                </a:extLst>
              </p14:cNvPr>
              <p14:cNvContentPartPr/>
              <p14:nvPr/>
            </p14:nvContentPartPr>
            <p14:xfrm>
              <a:off x="3988434" y="718057"/>
              <a:ext cx="1271880" cy="211320"/>
            </p14:xfrm>
          </p:contentPart>
        </mc:Choice>
        <mc:Fallback>
          <p:pic>
            <p:nvPicPr>
              <p:cNvPr id="147" name="Ink 146">
                <a:extLst>
                  <a:ext uri="{FF2B5EF4-FFF2-40B4-BE49-F238E27FC236}">
                    <a16:creationId xmlns:a16="http://schemas.microsoft.com/office/drawing/2014/main" id="{A3E0A706-77C8-409A-93CA-E607B97C9474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979434" y="709057"/>
                <a:ext cx="1289520" cy="22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56" name="Ink 155">
                <a:extLst>
                  <a:ext uri="{FF2B5EF4-FFF2-40B4-BE49-F238E27FC236}">
                    <a16:creationId xmlns:a16="http://schemas.microsoft.com/office/drawing/2014/main" id="{1FBECBF2-F27A-4E91-AC94-C49A3ED7B2AA}"/>
                  </a:ext>
                </a:extLst>
              </p14:cNvPr>
              <p14:cNvContentPartPr/>
              <p14:nvPr/>
            </p14:nvContentPartPr>
            <p14:xfrm>
              <a:off x="524514" y="2538577"/>
              <a:ext cx="601560" cy="570960"/>
            </p14:xfrm>
          </p:contentPart>
        </mc:Choice>
        <mc:Fallback>
          <p:pic>
            <p:nvPicPr>
              <p:cNvPr id="156" name="Ink 155">
                <a:extLst>
                  <a:ext uri="{FF2B5EF4-FFF2-40B4-BE49-F238E27FC236}">
                    <a16:creationId xmlns:a16="http://schemas.microsoft.com/office/drawing/2014/main" id="{1FBECBF2-F27A-4E91-AC94-C49A3ED7B2AA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15874" y="2529932"/>
                <a:ext cx="619200" cy="5886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6AACD353-2936-4DAE-B9B3-DD629AE655CE}"/>
                  </a:ext>
                </a:extLst>
              </p14:cNvPr>
              <p14:cNvContentPartPr/>
              <p14:nvPr/>
            </p14:nvContentPartPr>
            <p14:xfrm>
              <a:off x="1295730" y="4578375"/>
              <a:ext cx="88560" cy="8640"/>
            </p14:xfrm>
          </p:contentPart>
        </mc:Choice>
        <mc:Fallback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6AACD353-2936-4DAE-B9B3-DD629AE655CE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287090" y="4569735"/>
                <a:ext cx="106200" cy="2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64" name="Ink 163">
                <a:extLst>
                  <a:ext uri="{FF2B5EF4-FFF2-40B4-BE49-F238E27FC236}">
                    <a16:creationId xmlns:a16="http://schemas.microsoft.com/office/drawing/2014/main" id="{5F709B0C-62BF-4206-B07D-3412F035C653}"/>
                  </a:ext>
                </a:extLst>
              </p14:cNvPr>
              <p14:cNvContentPartPr/>
              <p14:nvPr/>
            </p14:nvContentPartPr>
            <p14:xfrm>
              <a:off x="1455210" y="4482615"/>
              <a:ext cx="459000" cy="127080"/>
            </p14:xfrm>
          </p:contentPart>
        </mc:Choice>
        <mc:Fallback>
          <p:pic>
            <p:nvPicPr>
              <p:cNvPr id="164" name="Ink 163">
                <a:extLst>
                  <a:ext uri="{FF2B5EF4-FFF2-40B4-BE49-F238E27FC236}">
                    <a16:creationId xmlns:a16="http://schemas.microsoft.com/office/drawing/2014/main" id="{5F709B0C-62BF-4206-B07D-3412F035C653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446570" y="4473615"/>
                <a:ext cx="476640" cy="14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66" name="Ink 165">
                <a:extLst>
                  <a:ext uri="{FF2B5EF4-FFF2-40B4-BE49-F238E27FC236}">
                    <a16:creationId xmlns:a16="http://schemas.microsoft.com/office/drawing/2014/main" id="{532073B0-5395-4E97-8076-99FFD662DF6C}"/>
                  </a:ext>
                </a:extLst>
              </p14:cNvPr>
              <p14:cNvContentPartPr/>
              <p14:nvPr/>
            </p14:nvContentPartPr>
            <p14:xfrm>
              <a:off x="1246050" y="4216575"/>
              <a:ext cx="420120" cy="157320"/>
            </p14:xfrm>
          </p:contentPart>
        </mc:Choice>
        <mc:Fallback>
          <p:pic>
            <p:nvPicPr>
              <p:cNvPr id="166" name="Ink 165">
                <a:extLst>
                  <a:ext uri="{FF2B5EF4-FFF2-40B4-BE49-F238E27FC236}">
                    <a16:creationId xmlns:a16="http://schemas.microsoft.com/office/drawing/2014/main" id="{532073B0-5395-4E97-8076-99FFD662DF6C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237410" y="4207575"/>
                <a:ext cx="437760" cy="17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70" name="Ink 169">
                <a:extLst>
                  <a:ext uri="{FF2B5EF4-FFF2-40B4-BE49-F238E27FC236}">
                    <a16:creationId xmlns:a16="http://schemas.microsoft.com/office/drawing/2014/main" id="{9558009C-50A0-4D06-98C2-30DB79D974A0}"/>
                  </a:ext>
                </a:extLst>
              </p14:cNvPr>
              <p14:cNvContentPartPr/>
              <p14:nvPr/>
            </p14:nvContentPartPr>
            <p14:xfrm>
              <a:off x="2535930" y="3814163"/>
              <a:ext cx="605263" cy="1064160"/>
            </p14:xfrm>
          </p:contentPart>
        </mc:Choice>
        <mc:Fallback>
          <p:pic>
            <p:nvPicPr>
              <p:cNvPr id="170" name="Ink 169">
                <a:extLst>
                  <a:ext uri="{FF2B5EF4-FFF2-40B4-BE49-F238E27FC236}">
                    <a16:creationId xmlns:a16="http://schemas.microsoft.com/office/drawing/2014/main" id="{9558009C-50A0-4D06-98C2-30DB79D974A0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526934" y="3805166"/>
                <a:ext cx="622896" cy="10817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73" name="Ink 172">
                <a:extLst>
                  <a:ext uri="{FF2B5EF4-FFF2-40B4-BE49-F238E27FC236}">
                    <a16:creationId xmlns:a16="http://schemas.microsoft.com/office/drawing/2014/main" id="{399E0C00-8929-4829-B858-4707CB5B9606}"/>
                  </a:ext>
                </a:extLst>
              </p14:cNvPr>
              <p14:cNvContentPartPr/>
              <p14:nvPr/>
            </p14:nvContentPartPr>
            <p14:xfrm>
              <a:off x="3353490" y="2609175"/>
              <a:ext cx="948960" cy="85320"/>
            </p14:xfrm>
          </p:contentPart>
        </mc:Choice>
        <mc:Fallback>
          <p:pic>
            <p:nvPicPr>
              <p:cNvPr id="173" name="Ink 172">
                <a:extLst>
                  <a:ext uri="{FF2B5EF4-FFF2-40B4-BE49-F238E27FC236}">
                    <a16:creationId xmlns:a16="http://schemas.microsoft.com/office/drawing/2014/main" id="{399E0C00-8929-4829-B858-4707CB5B9606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344850" y="2600175"/>
                <a:ext cx="966600" cy="10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83" name="Ink 182">
                <a:extLst>
                  <a:ext uri="{FF2B5EF4-FFF2-40B4-BE49-F238E27FC236}">
                    <a16:creationId xmlns:a16="http://schemas.microsoft.com/office/drawing/2014/main" id="{3E237E96-53B2-42EF-AF92-58493B5BDCC3}"/>
                  </a:ext>
                </a:extLst>
              </p14:cNvPr>
              <p14:cNvContentPartPr/>
              <p14:nvPr/>
            </p14:nvContentPartPr>
            <p14:xfrm>
              <a:off x="4003290" y="2261775"/>
              <a:ext cx="310320" cy="178560"/>
            </p14:xfrm>
          </p:contentPart>
        </mc:Choice>
        <mc:Fallback>
          <p:pic>
            <p:nvPicPr>
              <p:cNvPr id="183" name="Ink 182">
                <a:extLst>
                  <a:ext uri="{FF2B5EF4-FFF2-40B4-BE49-F238E27FC236}">
                    <a16:creationId xmlns:a16="http://schemas.microsoft.com/office/drawing/2014/main" id="{3E237E96-53B2-42EF-AF92-58493B5BDCC3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994300" y="2252775"/>
                <a:ext cx="327940" cy="19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id="{639C7E40-1C99-49FE-9D10-E3C229022E68}"/>
                  </a:ext>
                </a:extLst>
              </p14:cNvPr>
              <p14:cNvContentPartPr/>
              <p14:nvPr/>
            </p14:nvContentPartPr>
            <p14:xfrm>
              <a:off x="3645810" y="2328735"/>
              <a:ext cx="262080" cy="138600"/>
            </p14:xfrm>
          </p:contentPart>
        </mc:Choice>
        <mc:Fallback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639C7E40-1C99-49FE-9D10-E3C229022E68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636822" y="2320072"/>
                <a:ext cx="279696" cy="1562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20" name="Ink 219">
                <a:extLst>
                  <a:ext uri="{FF2B5EF4-FFF2-40B4-BE49-F238E27FC236}">
                    <a16:creationId xmlns:a16="http://schemas.microsoft.com/office/drawing/2014/main" id="{60D80037-ECFC-4AA5-8A13-4FC3D3C50C0D}"/>
                  </a:ext>
                </a:extLst>
              </p14:cNvPr>
              <p14:cNvContentPartPr/>
              <p14:nvPr/>
            </p14:nvContentPartPr>
            <p14:xfrm>
              <a:off x="4892394" y="4719457"/>
              <a:ext cx="1594440" cy="1233000"/>
            </p14:xfrm>
          </p:contentPart>
        </mc:Choice>
        <mc:Fallback>
          <p:pic>
            <p:nvPicPr>
              <p:cNvPr id="220" name="Ink 219">
                <a:extLst>
                  <a:ext uri="{FF2B5EF4-FFF2-40B4-BE49-F238E27FC236}">
                    <a16:creationId xmlns:a16="http://schemas.microsoft.com/office/drawing/2014/main" id="{60D80037-ECFC-4AA5-8A13-4FC3D3C50C0D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4883752" y="4710460"/>
                <a:ext cx="1612084" cy="12506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229" name="Ink 228">
                <a:extLst>
                  <a:ext uri="{FF2B5EF4-FFF2-40B4-BE49-F238E27FC236}">
                    <a16:creationId xmlns:a16="http://schemas.microsoft.com/office/drawing/2014/main" id="{0BBF578A-40A7-4D3F-942C-798E81075899}"/>
                  </a:ext>
                </a:extLst>
              </p14:cNvPr>
              <p14:cNvContentPartPr/>
              <p14:nvPr/>
            </p14:nvContentPartPr>
            <p14:xfrm>
              <a:off x="3870354" y="3105217"/>
              <a:ext cx="380160" cy="223920"/>
            </p14:xfrm>
          </p:contentPart>
        </mc:Choice>
        <mc:Fallback>
          <p:pic>
            <p:nvPicPr>
              <p:cNvPr id="229" name="Ink 228">
                <a:extLst>
                  <a:ext uri="{FF2B5EF4-FFF2-40B4-BE49-F238E27FC236}">
                    <a16:creationId xmlns:a16="http://schemas.microsoft.com/office/drawing/2014/main" id="{0BBF578A-40A7-4D3F-942C-798E81075899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3861714" y="3096217"/>
                <a:ext cx="397800" cy="24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79284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9525">
          <a:solidFill>
            <a:srgbClr val="000000"/>
          </a:solidFill>
        </a:ln>
      </a:spPr>
      <a:bodyPr rtlCol="0" anchor="ctr"/>
      <a:lstStyle>
        <a:defPPr algn="ctr">
          <a:defRPr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0</Words>
  <Application>Microsoft Office PowerPoint</Application>
  <PresentationFormat>Custom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Abdulaziz Mohammad Al-Jalal</dc:creator>
  <cp:lastModifiedBy>Abdulaziz Mohammad Al-Jalal</cp:lastModifiedBy>
  <cp:revision>380</cp:revision>
  <cp:lastPrinted>2018-09-02T07:43:37Z</cp:lastPrinted>
  <dcterms:created xsi:type="dcterms:W3CDTF">2018-09-01T14:54:20Z</dcterms:created>
  <dcterms:modified xsi:type="dcterms:W3CDTF">2018-10-17T05:21:06Z</dcterms:modified>
</cp:coreProperties>
</file>